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3.xml" ContentType="application/vnd.openxmlformats-officedocument.presentationml.notesSlide+xml"/>
  <Override PartName="/ppt/ink/ink16.xml" ContentType="application/inkml+xml"/>
  <Override PartName="/ppt/notesSlides/notesSlide4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357" r:id="rId3"/>
    <p:sldId id="2329" r:id="rId4"/>
    <p:sldId id="1288" r:id="rId5"/>
    <p:sldId id="739" r:id="rId6"/>
    <p:sldId id="816" r:id="rId7"/>
    <p:sldId id="1291" r:id="rId8"/>
    <p:sldId id="1290" r:id="rId9"/>
    <p:sldId id="2359" r:id="rId10"/>
    <p:sldId id="794" r:id="rId11"/>
    <p:sldId id="2360" r:id="rId12"/>
    <p:sldId id="2354" r:id="rId13"/>
    <p:sldId id="769" r:id="rId14"/>
    <p:sldId id="797" r:id="rId15"/>
    <p:sldId id="771" r:id="rId16"/>
    <p:sldId id="2356" r:id="rId17"/>
    <p:sldId id="772" r:id="rId18"/>
    <p:sldId id="768" r:id="rId19"/>
    <p:sldId id="773" r:id="rId20"/>
    <p:sldId id="798" r:id="rId21"/>
    <p:sldId id="799" r:id="rId22"/>
    <p:sldId id="800" r:id="rId23"/>
    <p:sldId id="801" r:id="rId24"/>
    <p:sldId id="802" r:id="rId25"/>
    <p:sldId id="804" r:id="rId26"/>
    <p:sldId id="805" r:id="rId27"/>
    <p:sldId id="1276" r:id="rId28"/>
    <p:sldId id="2361" r:id="rId29"/>
    <p:sldId id="380" r:id="rId30"/>
    <p:sldId id="406" r:id="rId31"/>
    <p:sldId id="386" r:id="rId32"/>
    <p:sldId id="381" r:id="rId33"/>
    <p:sldId id="402" r:id="rId34"/>
    <p:sldId id="2362" r:id="rId35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43" autoAdjust="0"/>
    <p:restoredTop sz="79774" autoAdjust="0"/>
  </p:normalViewPr>
  <p:slideViewPr>
    <p:cSldViewPr snapToGrid="0">
      <p:cViewPr varScale="1">
        <p:scale>
          <a:sx n="100" d="100"/>
          <a:sy n="100" d="100"/>
        </p:scale>
        <p:origin x="2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19:08:37.5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30875 594 806 0,'0'0'72'15,"0"-10"-58"-15,0 1-14 0,0 0 0 0,0 9 145 0,7-10 27 16,-3 1 4-16,-4-7 2 0,3 7-17 0,1-1-3 16,-4 10-1-16,3-6 0 0,-3-3-19 0,0 9-4 15,0 0-1-15,0 0 0 16,0 0-53-16,0 0-12 0,4 6-1 0,3 3-1 0,0 10-46 0,0-3-10 15,-3 6-2-15,3 12 0 0,0 1-8 0,0 2 0 16,0 7 0-16,0-9 0 0,-4 12 0 0,1 3 0 16,3-6 0-16,-4 3 0 0,-3 6 0 0,4 0 0 15,-4-9 0-15,3 10 0 0,1-10 11 0,-4 3-3 16,-4-13-8-16,1 4 12 0,3-4-12 0,0 7 0 0,-4-3 0 0,1-10 0 16,-1 6 0-16,4-5 0 0,-3-4 0 0,3 0 0 31,0 3-60-31,0-16-14 0,7 4-3 0,3 3-1 15,-2-3-122-15,6-13-24 0</inkml:trace>
  <inkml:trace contextRef="#ctx0" brushRef="#br0" timeOffset="373.1">31718 478 1857 0,'0'0'40'0,"0"0"9"0,0 0 2 0,0 0 2 0,4-10-42 0,-4 10-11 16,0 0 0-16,0 0 0 0,0 0 58 0,0 0 10 15,0 0 1-15,0 0 1 0,0 0-4 0,0 10-1 16,0 5 0-16,-4 4 0 0,1 0-21 0,-1 9-5 16,1 16-1-16,-1-9 0 0,1-1-15 0,3 4-3 15,-4 6-1-15,4 3 0 0,0-7-7 0,0 7 0 16,0-3-1-16,0 0 0 0,0 10-11 0,4-10 0 0,-4 3 0 16,3-7 0-16,1 1-14 0,-1 3 2 0,1-10 0 0,-4 10 0 31,-4-6-117-31,4 6-23 0,-3 0-5 0,-4 0-813 15</inkml:trace>
  <inkml:trace contextRef="#ctx0" brushRef="#br0" timeOffset="912.39">30607 1898 1558 0,'-18'0'69'0,"11"6"15"0,-3 1-68 0,-1 5-16 16,1 4 0-16,-1-3 0 0,0 2 15 0,4 10-1 16,0-3 0-16,0 13 0 0,4-10 30 0,3 3 7 15,3 7 1-15,4 2 0 0,0-2 8 0,4 2 1 16,3-2 1-16,0-1 0 0,4 1-3 0,-1-1-1 16,5-2 0-16,2 2 0 0,1 1-7 0,3-1-2 15,0-6 0-15,4 7 0 0,3-1-21 0,-3-2-4 16,3 2 0-16,-3-6-1 0,4 7-8 0,-1-10-2 15,0 3 0-15,-3-9 0 0,0 6 15 0,-1-6 4 16,1 0 0-16,0-4 0 0,-4-5 10 0,7-1 2 0,1-3 1 0,2 4 0 16,1-10 5-16,0 0 1 15,3 0 0-15,1-10 0 0,-1 4-12 0,0-13-3 0,-3 4 0 0,-4-4 0 16,-3-16-4-16,0 7-2 0,0-9 0 0,-8-7 0 16,1-3-15-16,-4-4-3 0,4-2-1 0,-4 0 0 15,-3 6-11-15,-1-7 8 0,-3-8-8 0,4 8 8 16,-4 1-8-16,0 6-11 0,-3-12 3 0,0 15 0 15,-1 0-19 1,1 0-3-16,-11 6-1 0,7 4 0 16,0-1-106-16,-4 13-22 0,1-3-4 0,-4 10-1071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19:45:19.78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9910 9794 1267 0,'0'0'112'0,"0"0"-89"16,0 0-23-16,-8 0 0 0,1-3 128 0,7 3 22 16,0 0 4-16,0 0 1 0,0 0-105 0,0 0-21 15,0 0-4-15,7 9-1 0,4 1-8 0,0-7-1 0,6 6-1 0,-3 1 0 16,4 2-6-16,0-2-8 0,3-1 11 0,4 1-11 15,-1-1 15-15,1 0-4 0,0 1-1 0,3-1 0 16,0 10 14-16,0-10 4 0,1 13 0 0,2-9 0 16,12 6 1-16,-8-4 1 0,0 4 0 0,4 0 0 15,7 6 3-15,0 0 1 0,0-6 0 0,-4 9 0 16,-3-3-8-16,10 0-2 0,4-3 0 16,0 3 0-16,-4 4-4 0,4-4 0 0,7 3-1 15,0 0 0-15,-3 4-6 0,-1-4-1 0,0 0 0 0,8 0 0 16,3 7-12-16,0-1 0 0,-11-6 0 0,4 7 0 15,7-1 12-15,1 1-1 0,-9-4 0 0,5 4 0 16,-4-4-11-16,3 0 10 0,-3 4-10 0,4-1 10 0,3 1-10 16,-4 3 0-16,-3-4 0 0,0 4 0 0,-3-4 24 0,3 1 7 15,3-1 1-15,1-2 0 0,-4 2-32 0,0 1-13 16,0-1 1-16,-4-3 0 0,-3 4 12 0,4-1 0 16,-5-5 0-16,5 5 0 0,-1-6 20 0,-3 7-2 15,0-7-1-15,0 7 0 0,-4-10-17 16,1 3 8-16,-4 0-8 0,0 7 0 0,-1-10 12 0,1 3-12 15,0 0 12-15,0-3-12 0,-7 3 9 0,7-3-9 16,0 1 0-16,3 2 9 0,-7-3-9 0,4-3 0 16,-4 3 9-16,-3 0-9 0,0 3 0 0,3-3 8 15,-3-6-8-15,0 9 0 0,3-9 0 16,-3 6 9-16,0-6-9 0,0 6 0 0,7-6 13 0,-4 6-4 16,-3-6-1-16,0 0 0 0,3 0 16 0,0 2 4 15,-3-8 0-15,3 6 0 0,1-4-28 0,-1 4-9 16,0 0 0-16,1-3 0 0,-1-1 9 0,0-2 8 0,1 6-8 0,-1-3 11 15,-3 2-11-15,0 1 0 16,-1-3 9-16,-2 3-9 0,3-1 8 0,-1-2-8 16,1 3 8-16,0 0-8 0,0 0 10 0,0-4-2 0,-1 4-8 15,1-3 12-15,4-4-12 0,-5 4 9 16,-2 3-9-16,-1 0 8 0,-3-4-8 0,-1 4 8 0,1-3-8 0,3-4 8 16,-3 4 1-16,7 3 0 0,-4-4 0 0,4 4 0 15,-7-3-9-15,3 3 0 0,4-7 0 0,0 10 0 16,-4-3 0-16,0 0 0 0,1-3 0 0,-5 2 0 15,1 1 0-15,0 0 0 0,-4-3 0 0,7 3 0 16,-3-1 0-16,3-2 0 0,1 3 0 0,-8 0 0 0,0-1 0 16,0 1 12-16,0-3-12 0,8 3 12 15,-4-4-12-15,-4 4 0 0,7 0 0 0,-7 0 0 0,0 0 0 0,-3 3 0 16,0-4-9-16,3 1 9 0,-7 0 0 0,4 0 0 16,3-3 0-16,-3 2 0 0,3-2 0 0,0 3 0 15,-3-7 0-15,7 4 0 0,-4 3 0 0,0-3 0 16,-3 2 0-16,3-2 0 0,-3-3 0 0,3 2 17 15,0 4-3-15,-3 0-1 0,0 0 4 0,-1-4 1 16,1 4 0-16,-4-3 0 0,4-3-18 0,-4 2 0 16,4 1 0-16,3-4 0 0,-3 4 0 0,-1 3 0 15,5-3 0-15,-1-4 0 0,-4 4 0 0,1-7 0 16,-4 10 0-16,4-10 0 0,0 7 0 0,-1 3 0 16,5-10 8-16,-5 10-8 0,-2-9 12 0,2 5-12 15,-3 1 12-15,4-4-12 0,-4 4 8 0,0 3-8 16,1-10 0-16,-1 10 0 0,0-3 0 0,4-7 0 15,-4 7 0-15,3-4 0 0,1 4 0 0,-4-6 0 0,4 8 0 16,0-8 0-16,-4 5 8 0,0 1-8 0,0-3 0 0,-3 2 0 16,7-5 12-16,-1 9 0 15,1-10-1-15,0 10 0 0,-4-3-11 0,3-1 0 0,-2 4 0 0,2-6 8 16,1 2-8-16,-4 4 8 0,4 0-8 0,0-3 8 16,-1 2-8-16,1-2 0 0,0-3 0 0,3 2 0 15,0 4 0-15,-3-3 0 0,0-4 8 0,3 4-8 16,3 3 0-16,-2-4 0 0,2-2 8 0,-2 3-8 15,2 2 0-15,1 1 8 0,0-3-8 0,0 3 8 16,3 0 0-16,0-4 0 0,1 14 0 0,2-11 0 16,1 4 2-16,3 0 0 0,-3 3 0 0,7 4 0 15,0-11-10-15,0 14 0 0,0-10-10 16,-4 3 10-16,0 3 0 0,1-3 0 0,-1 0 0 0,4-3 0 16,3 3 0-16,1 3 0 0,-1-3 0 0,0 4 0 15,4 5 8-15,0-6 7 0,4 4 1 0,-4-4 1 16,3 7-25-16,1-7-6 0,6 9-1 0,4-2 0 15,-3-1 15-15,3 1 0 0,-4-4 0 0,1 10 0 0,3-7 0 0,-4 4 0 16,8 0 0-16,-1 2 0 0,4-2 0 0,0 6 0 16,-3-6 0-16,0 6 0 0,3-1 10 0,0-5 2 15,3 6 0-15,1-6 0 0,0 6-12 0,-1-4 0 16,-3-2 0-16,4 6 0 0,6 0 0 0,1 0 0 16,-11-4 0-16,4 4 0 0,-1 0 0 0,1 0-16 0,-4-6 4 15,4 6 1-15,3-10 11 0,-3 10 0 0,-1-6 0 0,-6 6 0 16,-1-10 0-16,8 13 0 0,3-6 0 0,4 6 0 15,-4-3 0-15,3 0 0 0,-2 3 0 0,-1-3 0 16,3 0 0-16,5-1 8 0,-1 1-8 0,-4 0 0 16,-6-6 0-16,3 6 0 0,4 3 0 15,0-3 0-15,-1 0 0 0,-3-1 0 0,0 1 0 0,-3-6 0 16,-7 0 0-16,6 2 0 0,-3-5 0 0,0-4 0 16,4 10-9-16,-7-13 9 15,-4 10-10-15,-4-7 10 0,-3 1-22 0,4 2 2 16,6-6 0-16,-3 4 0 15,-3-4-16-15,-1 6-4 0,1-5 0 0,-4-1 0 0,-4 0-112 0,4-3-24 16</inkml:trace>
  <inkml:trace contextRef="#ctx0" brushRef="#br0" timeOffset="3765.24">19551 14808 403 0,'0'0'17'0,"0"0"5"0,-4 0-22 0,-3 0 0 0,0 0 0 0,0 0 0 16,4 0 314-16,3 0 58 0,0 0 12 0,0 0 3 15,-7-9-304-15,7 9-61 0,0 0-12 0,0 0-2 16,0 0 39-16,0-6 8 0,3 3 1 0,-3 3 1 16,0 0 4-16,4-7 1 0,-4 7 0 15,0 0 0-15,0 0-29 0,0 0-5 0,0 0-2 0,0 0 0 16,0 0-5-16,0 0-1 0,0 0 0 0,0 0 0 15,0 0 0-15,0 0 0 0,0 0 0 0,0 0 0 0,0 0-7 16,0 10-1-16,0 5-1 0,-4-5 0 16,1-1-3-16,-4 7 0 0,0-7 0 0,0 1 0 0,-4 5-8 15,4-2 0-15,0 3 9 0,0-7-9 16,0 0 12-16,0 7-1 0,0-7-1 0,0 1 0 0,3-1-10 16,-3 1 0-16,0-1 0 0,3 0 0 0,-3-2 0 15,7-7 10-15,-3 3-10 0,3-3 10 16,-4 6-2-16,4-6 0 0,0 0 0 0,0 0 0 0,0 0 1 0,0 0 0 15,0 0 0-15,0 0 0 0,0 0 3 0,0 0 0 16,4-6 0-16,-1-4 0 0,4 1 0 0,-3 0 0 16,3 2 0-16,-4-2 0 0,8-4-12 0,-4-2 12 0,0 5-12 15,0-5 12-15,0 2-12 0,0-3 0 0,4-2 0 0,-4 8 0 16,0-5 0-16,0 2 12 0,0-3-12 0,0 7 12 16,0 0-12-16,0-7 0 0,0 3 0 0,0 1 0 15,-3 2 0-15,3 1 0 0,-7 0 0 0,4-1 0 16,-4 10 0-16,0 0 0 0,0-9 0 0,0 9 0 15,0 0 0-15,0 0 0 0,0 0 0 0,0 0 0 16,0 0-8-16,0 0 8 0,0 0-10 0,0 0 10 16,-8 9 0-16,1 1 0 15,0-1-8-15,-3 7 8 0,-1-7 0 0,1 7-12 16,-1-7 12-16,4 4-12 0,-4 2 12 0,1-5 0 0,3 5 0 0,-4-2 0 16,8-4 0-16,-4 1 0 0,3 2 0 0,1 1 0 15,-1-4 0-15,0 1 0 0,4-4 0 0,-3 3 0 16,3-2 0-16,-4-4 0 0,1 6 0 0,3-9 0 15,0 0 0-15,0 0 0 0,0 0 0 0,0 0 0 16,0 0 0-16,0 0 10 0,0 0-2 0,0 0 0 0,0 0-8 0,0 0 0 16,0 0 0-16,0 0 0 0,0 0 0 0,3-9 0 15,1 6 11-15,-1-10-11 0,1 4 0 16,3-1 0-16,-3 1 0 0,-1-1 0 16,4 1 0-16,-3-7 0 0,3 7 0 0,-4 6 0 0,1-13 0 0,-1 13 0 15,4-6 0-15,-3 2 0 16,-4 7-8-16,0 0 8 0,0 0 0 0,0 0 0 0,0 0 0 0,0 0 0 15,-4-9 0-15,4 9 0 0,0 0 0 0,0 0-13 16,0 0 4-16,0 0 1 0,0 0 8 0,0 0 0 16,0 0 0-16,0 0 0 0,-7 3 0 0,0 3 0 15,0 1 0-15,0-4 0 0,4 6 0 0,-4 1 0 16,0-1 0-16,-1 7 0 0,-2-7 0 0,3 7-8 16,3-4 8-16,-6-2-8 0,3 5 8 0,-4 1 0 0,4-3 0 15,0-4 0-15,-4 0 0 0,4 1 0 0,4 2 0 0,-4-2 0 31,0-7-32-31,3 6-5 0,1-2-1 0,-1-4 0 16,4-3-100-16,0 0-20 0,0 0-4 0,0 0-1 16,0 0-57-16,0 0-12 0,0 0-3 0,0 0 0 0</inkml:trace>
  <inkml:trace contextRef="#ctx0" brushRef="#br0" timeOffset="5572.37">19329 14595 403 0,'0'0'36'0,"0"0"-36"0,-7 0 0 0,0-9 0 16,0 9 233-16,3-10 40 0,-3 10 8 0,3-6 2 15,1 3-170-15,-1-3-33 0,1 2-8 0,-1-2 0 16,1-3-2-16,-1 9 0 0,4-10 0 0,0 10 0 16,0-3-14-16,0 3-4 0,0 0 0 0,0 0 0 15,0 0-16-15,0 0-4 0,4-6-1 0,-4 6 0 16,7 0-21-16,-7 0-10 0,10-6 10 0,1 12-10 15,-4-6 0-15,4 6 0 16,-11-6 0-16,10 3 0 0,1 7 0 0,3-1 0 0,-3 1 0 0,-1-4 0 16,1 3 0-16,3 7 11 0,0-4-2 0,-4-2 0 15,1-1-1-15,3 7-8 0,0-7 12 0,0 1-4 16,4-1 0-16,-4 1 0 0,7 5 0 0,-3-5 0 0,-4-1 3 0,4 1 0 16,-1-1 0-16,5 7 0 0,-1-7-1 15,0-3 0-15,-4-3 0 0,1 7 0 0,3-4 12 0,-3-3 2 16,0 4 1-16,3-4 0 15,-7 3-25-15,3-3 0 0,1 3 0 0,-4 1 0 0,-3-4 12 0,-1 3-4 16,5-3 0-16,-5 3 0 0,-3-2-8 0,4-4-14 16,-1 6 3-16,-3-6 1 0,0 3 10 15,0-3 14-15,-7 0-3 0,0 0-1 0,0 0-10 0,4 6 0 16,-4-6 0-16,0 0 0 0,0 0 0 0,0 0 0 16,0 0 0-16,0 0 0 0,0 0 0 0,0 0 0 15,0 0 0-15,-4-6 0 0,4 3 0 0,-7-3 8 0,4-4-8 16,-4 7 8-16,0-3-8 0,0-4 0 0,-4 4 0 0,4-3 0 15,-3 6 0-15,-1-7 0 0,-3 4 0 0,3-4 0 16,-3 1 0-16,-4 0 0 0,1 2 0 0,3 4-11 16,0-6 11-16,-4 3-10 0,0-4 10 0,-3 1-10 15,4-1 10-15,-5-5 0 0,5 5 0 0,-1 1 0 16,0-1 0-16,1-5 0 0,-4 5 0 0,3 1 8 16,0-1-8-16,1 1 0 0,-4 0 0 0,6-1 8 15,-2 4-8-15,3-3 0 0,-4 5 0 0,4-2 0 16,-4 3 0-16,4-3 0 0,0 6 0 0,4-10-8 15,-1 10 8-15,4-3 0 0,0-3 0 0,-4 6 0 16,4 0 0-16,0 0 0 0,4 0 0 0,3 0 0 0,-7 0 0 0,3 0 0 16,4 0 0-16,0 0 0 15,0 0 0-15,0 0 0 0,0 0 0 0,0 0-8 16,0 0 8-16,0 6 0 0,7 4 8 0,0-7-8 16,0 3 8-16,4 3-8 0,-1-5 10 0,1 5-10 0,3-3 0 15,0 4 8-15,4-1-8 0,-4 0 0 0,0 7 0 16,4-6 0-16,-4-1 0 0,0 7 0 15,0-4 0-15,4-2 0 0,-1 5 0 0,1-5 0 0,0 9 0 0,-4-10 0 16,7 0 0-16,-4 7 0 0,5-7 0 0,-1 1 0 16,0-1 0-16,4 1 0 0,-4-4 0 15,4 3 0-15,-8 1 0 0,4 5 0 0,0-5 8 0,1-1-8 16,-1 1 0-16,0-1 0 0,-3 0 0 0,-1-2 0 16,4 2 0-16,-6 1 0 0,-1-1 0 0,0 0 0 0,0-2 0 0,-4-4 0 15,1 6 0-15,3-3 0 0,-7-2 0 0,0 2 0 16,-7-6 0-16,0 0 0 15,4 3 0-15,-4-3 0 0,0 0 0 0,0 0 0 0,0 0 0 16,0 0-10-16,0 0 10 0,0 0-13 0,0 0 5 16,-7 0 8-16,-4 0-10 0,4-3 10 0,0-3 0 0,0 2-9 15,-4-2 9-15,1 3 0 0,-1-3 0 16,1-4 0-16,-1 1 0 0,-3 0-8 16,0-1 8-16,0 1 0 0,0-7 0 0,-4 7-10 0,4-7 10 15,-7 7 0-15,3-4 0 0,-3-3 0 0,-4 7 0 0,4-7 0 16,-4 4 0-16,1-4 0 0,2 7 0 0,-2-7 0 15,-1 3 0-15,0-2-16 0,1-1 3 0,-1 7 1 16,0-4 12-16,4-3 0 0,-4 7 0 0,4-7 0 16,0 7 11-16,0-1-2 0,0 1 0 0,0 0 0 0,3-1-9 15,-3 1 0-15,3 3 0 0,1-4 0 0,-1 7 0 0,0-3 0 16,1-4 0-16,-1 7 8 0,-3-3-8 16,3-3 0-16,1 9-10 0,-5-7 10 0,1 7 0 15,7-3 0-15,0-3 8 0,3 6-8 0,1-3 0 0,-1 3 0 16,4-7 0-16,4 7 0 0,-4 0 0 0,7 0 0 15,0 0 0-15,0 0-9 0,0 0 9 0,0 0 0 16,0 0 8-16,0 0-8 0,0 0 0 0,0 0 0 16,0 0 0-16,0 0 0 0,7 7 0 15,3-7 0-15,4 3 8 0,-3 3-8 0,0-3 0 0,3 4 8 16,0-4-8-16,3 3 0 0,-3 3 0 0,1 1 0 16,2-4 0-16,1 3 0 0,0 1 0 0,-1-1 0 15,1-2 0-15,-1 2 0 0,1-6 0 0,3 6 0 16,-3 1 0-16,0-1 8 0,3 1-8 0,0 2 11 0,0-2-11 0,0-1 12 15,0 0-12-15,1 1 12 0,2-1-12 0,1 1 12 16,-7-1-12-16,6 7 0 0,1-7 0 0,3 1 0 16,-3-1 0-16,0 0 0 0,-1 1 8 0,-3 6-8 15,4-7 0-15,-4 0 0 0,0 7 8 0,1-3-8 16,-5-4 0-16,1 7 0 0,0-7 0 0,-1 0 0 16,1 7 0-16,3-3 0 0,-3-4 0 0,-1 4 0 15,-3-1 0-15,4-2 0 0,0-1 0 0,3 0 0 16,0-2 0-16,-3 2 8 0,3 0-8 0,-7 1 0 15,0-1 8-15,4 1-8 0,-1-1 0 0,4-3 8 16,-3 4-8-16,3-1 10 0,-3 1-10 0,3-1 10 16,-3 0-10-16,-1-2 0 0,1 2 0 0,0 7 0 15,3-7 0-15,-4 1 0 0,1-1 0 0,-4 0 0 16,4 7 0-16,-1-3 0 0,-2-4 0 0,2 7 0 16,1-7 0-16,-1 7 0 0,5-4 0 0,-5 4 0 15,1-7 0-15,0 7 0 0,-1-6 0 0,1-1 0 16,-1 0 0-16,1 1 0 0,-4-1 0 0,4 1 0 15,7 5 0-15,-4-5 0 0,0-1 8 0,0 0-8 0,0 1 0 0,0-1 0 16,1-2 0-16,-1 2 0 0,0-6 0 0,0 6 0 16,-3 1 0-16,-1-4 0 0,1 4 0 0,-4-1-9 15,4-9 9-15,-4 9-13 0,0-2-3 0,0-4 0 16,-3 3 0-16,3-3 0 16,0 3-27-16,-4 1-5 0,1-4-2 0,0-3-668 15,3 0-134-15</inkml:trace>
  <inkml:trace contextRef="#ctx0" brushRef="#br0" timeOffset="9594.51">19315 15423 115 0,'0'0'0'0,"0"0"10"0,0 0-10 0,0 0 0 0,0 0 0 0,0 0 0 15,0 0 115-15,0 0 21 0,7-6 4 0,-7 6 0 16,0 0-112-16,0 0-28 0,0 0 0 0,0 0 0 15,0 0 37-15,0 0 2 0,0 0 0 0,0 0 0 16,0 0 21-16,0 0 4 0,7-3 0 0,-7 3 1 16,0 0 4-16,0 0 1 0,0 0 0 0,0 0 0 15,0-7-12-15,0-2-2 0,0 6-1 0,0 3 0 16,-7-7-17-16,3-2-3 0,-3 3-1 0,0 6 0 16,3-10-18-16,-3 1-4 0,-3 0-1 0,-1-1 0 15,1 1 2-15,-4 2 1 0,-1-5 0 0,-2 3 0 16,3-7 15-16,-7 0 3 0,-1 7 1 0,1-4 0 15,-3-2 0-15,2-1 0 0,-6 6 0 0,3-2 0 0,-3-4-13 16,4 7-4-16,-5-7 0 0,5 7 0 0,-1-4-16 0,-3 4 0 16,3-7 8-16,0 7-8 15,1 2 0-15,-1-2 0 0,4 0 0 0,0-1 0 0,-4 1 0 0,4-1 0 16,-4 4 0-16,4-3 0 0,3 6 0 0,1-4 0 16,-1-2 0-16,0 6 0 0,1-4 18 0,3-2 0 15,-4 3 0-15,4 3 0 0,0-4-18 0,0 4 0 16,3-3 0-16,0 3 0 0,1-3 18 0,3 6-3 15,7 0-1-15,0 0 0 0,0 0-5 0,0 0-1 16,0 0 0-16,0 0 0 0,0 0 2 0,0 0 0 16,7 6 0-16,3-3 0 0,1 3-10 0,3-3 0 15,0 7 9-15,4 5-9 0,-1-5 8 0,8-1-8 16,-4 1 8-16,4 5-8 0,0-5 8 0,3 5-8 0,0-2 10 16,4 3-10-16,-4-1 15 15,0-2-3-15,1 3-1 0,2-4 0 0,5 10-1 0,-1-9 0 16,0 5 0-16,4 4 0 0,3-3-10 0,1 0 0 0,-1 6 9 15,0-6-9-15,-3 0 0 0,3 6 8 0,-6-3-8 0,3 0 0 16,-4 0 0-16,0-4 0 0,0-2 0 0,1 3 0 16,-1 0 8-16,-3-4-8 0,-1 4 10 0,5 0-10 15,-5-3 0-15,5 3 0 0,-5-1 0 0,1 1 0 16,0-3 0-16,0 3 0 0,-8 0 0 0,8-4 0 16,-7 4 0-16,3 0 0 0,-3-3 0 0,3 2 0 15,-3-2 0-15,-1-3 0 0,5 2 0 0,-5 1 0 16,1-4 0-16,-4-2 0 0,0 6 0 0,-3-7 0 15,0 0 0-15,-1 1 0 0,1-1 0 0,0 1 0 16,-4-4 0-16,0 3 0 0,-4-2 0 0,4-4 0 16,-3 3 0-16,0-3 9 0,-4 3-9 0,3-6 8 15,1 3-8-15,-1-3 0 0,-3 7 0 0,4-7 0 0,-4 3 0 16,4-3 0-16,-4 0 0 0,3 0 0 0,-3 0 0 16,-7 0 0-16,11 0 0 0,-11 0 0 15,0 0 0-15,0 0 0 0,7 0 0 0,-7 0 0 16,0 0 0-16,0 0 0 0,0 0 0 0,0 0 0 0,0 0 13 0,0 0-2 15,0 0-1-15,0 0 0 0,0 0 0 0,0 0 0 16,0-3 0-16,0 3 0 0,0 0-10 0,-3-7 10 16,-1-2-10-16,-3 6 10 0,3-3-10 0,-3-4 0 0,0 4 0 15,0 3 0-15,-3-3 0 0,-4-4-11 0,-1 1 11 0,-2-1-8 16,-8 7 8-16,4-3 0 0,3-3-9 0,1-1 9 16,-5 4 0-16,1-7 0 15,-3 4 0-15,-5-7 0 0,5 7 0 0,-1-7 0 0,0 7 0 16,-3-4 0-16,3-2 8 0,1-1-8 0,-1-3 0 15,-3 6 8-15,3-2-8 0,-3-1 0 0,0-3 9 0,-4 7-9 16,-3-4 0-16,3 0 8 0,4-2-8 0,-4 2 0 16,-3-3 0-16,-4 7 0 0,4-4 0 0,-1 0 8 15,1-3-8-15,3 7 0 0,0-10 0 0,-3 3 0 16,3 7 0-16,1-7 0 0,-1-3 0 0,-3 3 0 16,3 0 17-16,0 3 3 0,0 4 0 0,1-7 0 15,2 3-20-15,-2-2 0 0,2 2 0 0,1-3 0 16,0 10-11-16,0-7-5 0,3 3-2 0,0-2 0 0,1 5 18 15,-1-5 0-15,-3 5 0 0,3 1 0 16,4-1 0-16,-4 1 0 0,-3 0 0 0,0-1 0 0,3 1 0 0,0 3 0 16,1-4-8-16,-1 1 8 15,0 6-13-15,4-4 1 0,4-2 0 0,-1 3 0 0,-3 3 20 0,7-7 5 16,0 4 1-16,3-4 0 0,0 10-14 0,1-9 8 16,3 3-8-16,0 3 0 15,3-4 9-15,-3 7-9 0,7 0 8 0,-3-9-8 0,3 9 0 16,0 0 8-16,0-3-8 0,0 3 0 15,0 0 9-15,0 0-9 0,0 0 10 0,0 0-10 0,10 0 0 0,-3 0-12 16,4 3 1-16,-1-3 0 0,1 9 11 0,0-2-12 16,3 2 12-16,0 0-12 0,0 1 12 0,3 6 0 15,5-7 0-15,2 10-8 0,1-10 8 0,0 10 0 16,-1-10 0-16,1 7 0 0,0 3 0 0,0 0 0 0,-1-4 0 16,1 1 0-16,0-3 0 0,3 5 0 0,0-2 0 0,0 3 0 15,0 0 21-15,4-4 0 0,0 4 0 0,0-3 0 16,-4 3-21-16,7 0 0 0,1-1 0 0,-1 1 0 15,-3 3-16-15,-1-3 1 0,1 0 1 0,-4 0 0 16,0-1 14-16,1 1 0 0,-1 3 0 16,0-9 0-16,0 6 0 0,1-4 0 0,-1 4-10 0,-3-3 10 15,-1-4-14-15,1 4 2 0,0 3 0 0,-8-10 0 16,1 7-8-16,0-1 0 0,-1-2-1 0,1-4 0 31,-4 1-21-31,0 6-4 0,0-7-1 0,0 0 0 0,0 1-26 16,-3-4-6-16,-4-3-1 0,0 7-502 0,4-10-101 0</inkml:trace>
  <inkml:trace contextRef="#ctx0" brushRef="#br0" timeOffset="10401.84">19389 15175 518 0,'0'0'23'0,"0"0"5"0,3-9-28 0,-3 9 0 0,7-10 0 0,-3 4 0 16,-1 3 306-16,-3 3 56 15,0 0 11-15,4-6 3 0,-1-4-283 0,-3 10-56 16,4-3-11-16,-4 3-2 0,3-6 33 0,-3 6 7 0,4-10 2 0,-4 10 0 16,0 0-13-16,0 0-2 0,3-9-1 0,-3 9 0 15,0 0-25-15,0 0-5 0,0-6 0 0,0 6-1 16,0 0-19-16,-3-3 10 0,3 3-10 0,0 0 8 16,0 0 2-16,0 0 0 0,-4-7 0 0,1 7 0 15,3 0-10-15,0 0 0 0,-4 0 0 0,4 0 8 16,0 0-8-16,-7 0 0 0,0 0 0 0,0 0 0 15,4 7 0-15,-4-7 0 0,3 3 0 0,-3 3 0 16,-4 3 0-16,4 1 0 0,-3-1 0 0,-1 1 0 0,1-1 0 0,-1 7 0 16,0-7 0-16,-3 7 0 15,4-4 0-15,-4-2 0 0,0 6 0 0,3-7 0 16,0 0 0-16,1 1 0 0,3-1 0 0,0 4 0 0,-4-10 0 0,8 6 0 16,-4-2 0-16,-1-4 0 0,5 6 0 15,-4-3 0-15,7-6 0 0,-4 3 0 0,-3 4 0 16,4 2 10-16,3-9-10 0,-4 0 10 0,4 0-10 0,0 0 0 15,-3 10 0-15,3-10 0 0,0 0 0 0,0 0 0 16,0 0 0-16,0 0 0 0,0 0 19 0,0 0 1 16,0 0 1-16,0 0 0 0,0 0 16 0,7-10 3 15,0 1 1-15,0 2 0 0,3-2-12 0,-2 6-2 16,2-13-1-16,1 7 0 0,-1-7-26 0,1 7 0 16,3-4 0-16,-3-2 0 0,-1-1 15 0,1 6-3 0,-1-2 0 0,1-4 0 15,-4 7-12-15,4-1-16 0,-4-5 3 16,0 12 1-16,0-7 12 0,-4 4 0 15,4-4 0-15,-3 7 0 0,-1-3 0 0,-3 6 0 16,4-6 0-16,-4 6 0 0,0 0 0 0,0 0 8 0,0 0 0 0,0 0-8 16,0 0 0-16,0 0 0 0,0 0-10 0,0 0 10 15,0 6 0-15,3 3 0 16,-3 7 0-16,-3-6 0 0,-1-1 0 0,4 0 0 0,-3 10 0 0,-4-9 0 16,3-1 0-16,1 7 0 0,-4 3 0 0,0-10 0 15,0 10 0-15,-1-10 0 0,-2 7 0 0,3-7 0 16,-4 1 0-16,1 5 0 0,3-5 0 0,-4-1 0 15,4 1 0-15,-4-1 0 0,8-3 0 0,-4 4 0 16,3-7-9-16,1 3 9 0,3-6 0 0,0 0 0 16,0 0-11-16,0 0 11 0,0 0-10 0,0 0-826 15,0 0-164-15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19:48:20.61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24264 9126 403 0,'0'0'36'0,"0"0"-36"0,0 0 0 0,0 0 0 16,7 0 81-16,4 0 10 0,-1 0 1 0,1-3 1 15,-1 3-47-15,-2-6-10 0,2 6-1 0,1-3-1 16,3-4 27-16,-4 7 6 0,4 0 1 0,-3-3 0 16,0 6 10-16,-1-3 2 0,1-3 1 0,-4 6 0 15,0-3 4-15,4-3 1 0,-11 3 0 0,3 0 0 0,-3 0-19 0,7 0-4 16,-7 0-1-16,0 0 0 0,0 0-15 0,7 0-3 15,-7 0-1-15,0 0 0 0,0 0-7 0,0 0-2 16,0 0 0-16,0 0 0 0,0 0 1 0,0 0 0 16,0 0 0-16,0 0 0 0,-3 3 2 0,-4 4 1 15,7-7 0-15,-7 3 0 16,3-3 3-16,-7 0 1 0,4 6 0 0,-3-6 0 0,-4 3-3 0,3-3-1 16,-3 0 0-16,3 0 0 0,-3 0-12 0,0 0-2 15,0 0-1-15,0-3 0 0,0 3-3 16,0-6 0-16,0 6 0 0,-1-3 0 0,5 3-2 15,-4-7-1-15,-4 7 0 0,4-3 0 0,0-3-3 0,0 6-1 16,-7 0 0-16,7 0 0 0,-4 0 1 0,0 0 0 16,4 0 0-16,0 0 0 0,3 0 11 0,1 0 3 0,-1 0 0 15,4 0 0-15,4 0-28 0,3 0 0 0,0 0 0 0,0 0 0 16,0 0 0-16,0 0 0 0,0 0 0 0,0 0 0 16,0 0-8-16,10 0 8 0,1-3 0 0,-1 3 0 15,8 0 0-15,-4 0 0 0,4 0 0 0,3 0 0 16,-3 3 0-16,3-3 0 0,0-3 0 0,0 3 8 15,4-6-8-15,-4 6 0 0,4 6 0 0,-4-6 0 16,0-6 0-16,0 6 0 16,7 0 0-16,-6 0 0 0,-1 0 0 0,-4 0 0 0,1 0 8 0,3 0-8 15,0 0 0-15,-7 0 0 0,1 0 0 0,-1 0 0 16,0 6 0-16,0-6 0 0,-14 0 8 0,0 0-8 16,11 3 0-16,-11-3 0 0,0 0 0 0,0 0 0 15,0 0 9-15,0 0-9 0,0 0 10 0,0 0-10 16,0 0 20-16,0 0-1 0,0 0-1 0,-8 6 0 15,1-3-1-15,0-3 0 0,-3 7 0 0,-4-7 0 16,3 0-7-16,-3 3-2 0,0-3 0 0,0 0 0 16,0 0-8-16,-4 0 10 0,0 0-10 0,1 0 10 0,-4 0-10 0,3 6 10 15,0-6-10-15,1 0 10 0,3-6-10 0,-1 12 0 16,1-6 0-16,0 0 8 0,4 0-8 0,-5 3 0 16,5-3 0-16,3 0 0 0,0 0 0 0,7 0 0 15,0 0 0-15,0 0 0 0,0 0 0 0,-7 7 0 16,7-7 0-16,0 0 0 0,0 0 0 0,0 0 0 15,0 0 0-15,0 0 0 0,0 0 0 0,0 0 0 16,0 0 0-16,0 0 0 0,0 0 0 0,0 0 0 16,7 0 0-16,3 0 0 0,-3 0 0 0,4 0 0 15,0 0 0-15,-4 0 0 0,3-7 0 0,-3 7 0 16,4 0 0-16,-1 0 0 0,5 0 0 0,-1 0 0 0,-4 0 0 0,8 7 0 16,3-7 0-16,-3 0 0 0,-4 0 0 0,0 0 0 15,4 0 0-15,-1 0 0 16,-3 0 0-16,0 0 0 0,1 0 0 0,-5-7 0 0,1 7 0 15,-1 0 0-15,-10 0 0 0,0 0 10 0,0 0-2 0,0 0-8 16,0 0 0-16,0 0 0 0,0 0 0 0,0 0 0 16,-3 0 0-16,-8 0 0 0,1 0 0 0,-5 0 0 15,1 0 9-15,0 0-9 0,0-3 0 0,-3-3 9 16,-1 6-9-16,0 0 12 0,1 0-12 0,-1 0 12 16,-3-3-12-16,3 3 0 0,4 0 0 0,-4-7 8 15,1 7-8-15,-1 0 0 0,4 0 0 0,-4 0 0 0,4 0 0 16,0 0 0-16,0 0 0 0,3-3 0 0,1 3 0 0,-1 0 8 15,4 0-8-15,-3 0 0 0,-1 0 0 0,0 3 8 16,4-3-8-16,0 0 0 0,0 0 0 0,0 0 0 16,4 7 0-16,3-7 0 15,0 0 0-15,0 0 0 0,0 0 0 0,0 0 0 0,0 0 8 0,0 0 4 16,0 0 0-16,7 3 0 0,3-3-20 0,1 0-4 16,0 0-1-16,-1 0 0 0,4 0 13 0,0 0 0 15,0 0 0-15,4 0 0 0,0 0 0 0,3 0 0 16,4-3 0-16,-1 3 0 0,1-7 0 0,0 4 0 15,3 3 0-15,-3 0 0 0,-4 0 0 0,-4-6 0 16,5 6 0-16,-1 0 0 0,0 0 0 0,-3 0 0 16,-4 6 0-16,0-6 0 0,0-6 0 0,-4 6 0 15,1 6 0-15,0-6 0 0,-4-6 0 0,-7 6 0 16,0 0 0-16,0 0 0 0,0 0 8 0,0 0-8 16,0 0 0-16,0 0 0 0,0 0 0 0,-4 0 8 0,-3 0-8 0,-3 0 0 15,-1 0 0-15,-7 6 0 0,4-6 0 16,-7 0 0-16,0 0 12 0,0 3-4 0,-4-3 0 15,-3 7-8-15,0-7 8 0,-1 3-8 0,1 3 0 0,0-3 0 16,0-3 11-16,-1 0-11 0,5-3 10 0,-4 3-10 16,-1 3 0-16,1-3 0 0,0 0-8 0,3 0 8 15,-3 0 0-15,3 0 0 0,1 0 12 0,6 7-3 16,0-7-9-16,4 0 0 0,4 0 0 0,-1 0 0 16,4 0 0-16,7 0 0 0,0 0 0 0,0 0 0 15,0 0 0-15,0 0 0 0,0 0 0 0,11 0 0 16,-1 0 0-16,4 0 0 0,0-7 0 0,7 7 0 15,-3 0 0-15,3 0 0 0,0 0 0 0,4 0 0 16,0 0-9-16,3 7 9 0,-3-7-12 0,-1 0 12 16,5-7 0-16,-1 7 0 0,0 0 0 0,0 0 9 0,1-3-9 15,-1-3 0-15,0 6 0 0,-3 0 0 0,-1 0 0 16,1 0 8-16,-7 0-8 0,-1 0 0 0,-3 6 0 0,-3-6 0 16,0 0 0-16,-4 0 0 0,-7 0 0 0,7 0 0 15,-7 0 0-15,0 0 0 0,0 0 0 0,0 0-9 16,0 0 9-16,0 0-13 0,0 0 13 0,0 0 16 15,0 0-3-15,0 0-1 0,-4-6-12 0,-6 6 0 16,-4-3 0-16,-1 3 0 0,1 0 8 16,-7-7-8-16,-4 7 0 0,1 0 9 0,-4 0-9 0,-4 0 0 15,7 0 9-15,-3 0-9 0,3 0 0 0,0 7 8 16,1-7-8-16,3 0 0 0,-1 3 0 0,5-3 8 16,-1 0-8-16,4 0 0 0,0 0 0 0,3 0 0 0,1 0 0 15,-1 6 0-15,8-6 0 0,-4 3 0 0,3-3 0 16,4 0 0-16,0 0 0 0,0 0 0 15,0 0 0-15,0 0 0 0,0 0 0 0,0 0 0 0,7 0 0 0,7 0 0 16,-3 0 0-16,3 0 0 0,0 0 0 0,7 7 0 16,-3-7 0-16,3 0 0 0,4 0 0 0,-1 0 0 15,5 3 0-15,-1 3 0 0,0-6 0 0,0 6 0 16,1-3 0-16,-5-3 0 0,1 7 0 0,-4-4 0 16,0-3 0-16,-3 6 8 0,-4-6 0 0,0 0 0 15,-3 3-8-15,-1-3 0 0,-10 0 0 0,0 0 0 16,7-3 0-16,-7 3 0 0,7 0 0 0,-7 0 0 15,0 0 0-15,0 0 0 0,4-6 0 0,-4 6 0 16,0-10 0-16,0 1 0 0,0 9 0 0,0-6 0 0,-4 3 0 0,1-4 0 16,-4-2 0-16,3 6 0 0,1-4 0 0,-4 7 0 15,3 0 0-15,-3-3 0 0,0 3 0 16,4-6 0-16,3 6 0 0,-8 0 0 16,5 0 0-16,-4 0 0 0,7 0 0 0,0 0 0 0,-4-3 0 15,4 3 0-15,0 0 0 0,-7-6 0 0,7 6 0 16,-3-10 0-16,3 10 0 0,-7 0 0 0,7-9 0 0,-4 3 0 15,1 6 0-15,3 0 0 0,-4-4 0 0,4 4 0 16,0 0 0-16,0 0 0 0,0 0 0 0,0 0-8 16,7-9 8-16,-7 9-12 0,0 0 12 0,7-6 0 15,4 6 0-15,-11 0-8 0,7-3 8 0,-7 3 0 16,10 0-9-16,-10 0 9 0,11-7 0 0,0 7 0 0,-11 0 0 0,7 0 0 16,-7 0 0-16,0 0 0 0,0 0 0 0,7 0 0 15,-7 0 0-15,0 0 0 0,0 0 0 16,0 0 0-16,0 0 0 0,0 0 0 15,3-9 0-15,-3 9 0 0,0-6 0 0,0 2 0 16,0-2 0-16,0 6 0 0,-7-3 0 0,0-3 0 0,0 6 0 16,0-3 0-16,0-4 0 0,-4 7 0 0,1 0 0 0,-4 0 0 15,7 0 0-15,-7 0 0 0,-4 0 0 0,-3 7 0 16,3-7 0-16,-3 0 0 0,0 3 0 16,0-3 0-16,3 0 0 0,4 6 0 0,-4-6 0 0,1 0 0 15,6 0 0-15,-3 0 0 0,0 0 0 0,3-6 0 16,-3 6 0-16,4 0 0 0,-1-3 0 0,0 3 0 15,1 0 0-15,-1 3 0 0,1-3 0 0,-1 0 0 16,0 0-8-16,4 6 8 0,0-3 0 0,0-3 0 0,-3 6 0 0,6-2 0 16,-3 2 0-16,0-6 0 0,7 0-9 0,-3 6 9 15,3-6 0-15,0 0 0 0,-4 3 0 0,4-3 0 16,0 0 0-16,0 0 0 0,0 0-13 0,0 0 4 16,0 0 1-16,7 7 0 0,0-4 8 0,4-3 0 15,-1 6 0-15,1-6 0 16,-1 0 0-16,5 0 0 0,-1 0 0 0,0 0 0 15,3 3 0-15,-2-3 0 0,2 0 0 0,4 0 0 0,0 0 0 0,1 0 0 16,2 0 0-16,1-3 0 0,-4 3-8 0,0 0 0 16,1 0 0-16,-1 0 0 0,-7 0 8 0,7-6 0 15,-7 6 0-15,4 0 0 0,-1 0 0 0,-3 0 0 16,-3 0 0-16,3 0 0 0,-3 0 0 0,-1-3 0 0,-10 3 0 0,7 0 0 16,-7 0 0-16,0 0 11 15,0 0-3-15,0 0 0 0,0 0-8 0,0 0 0 16,0 0 0-16,0 0 0 0,0 0 0 0,0 0 0 15,0 0 0-15,-3 3 0 0,-8-6 0 0,4 3 0 16,-3 0 0-16,-4 3-11 0,-1-3 11 0,1 0 0 0,-3 6 0 0,-4-6 0 16,-1 3 0-16,1 3 0 0,0-2-9 15,-7 2 9-15,3-3 0 0,4 3 0 0,0-6 12 16,0 10-4-16,-1-10-8 0,5 6-9 0,-1-3 9 0,1-3-13 16,2 0 13-16,-2 6 0 0,6-6 0 0,-3 0 0 15,3 0 0-15,-3 0 0 0,4 0 0 0,3 0 0 16,0 0 0-16,-4 0 8 0,4 0 0 0,0 3-8 15,7-3 0-15,0 0 0 0,-4 0-12 0,4 0 3 16,0 0 9-16,0 0-8 0,0 0 8 0,0 0-8 16,0 0 8-16,0 0 0 0,4 7 0 0,3-4 0 15,0 6 0-15,4-9 0 0,3 7-9 0,0-7 9 16,0 3 0-16,0 3 0 0,4-6 0 0,-1 0 0 0,1 0 0 16,-4 0 0-16,4 0 0 0,-1 0 0 0,1 0 0 0,0 0 0 15,-1 0 0-15,1 0 0 0,0 0 0 0,-1 0 0 16,1 0 0-16,-4 0 0 0,4 0 0 0,-4 0 0 15,-4 0 0-15,1 0 0 0,0 0 0 0,-1 0 0 16,-3-6 0-16,4 6 0 0,-4-3 0 0,-7 3 0 16,0 0 0-16,10 0 0 0,1 0 0 0,-4 0 0 15,-7 0 0-15,7-7 0 0,-7 7 0 0,0 0 0 16,0 0 0-16,0 0 0 0,0 0 0 0,0 0 0 16,0 0 0-16,0 0 0 0,-3 0 0 0,-5-3 0 0,-2-3 0 0,-1 6 0 15,1 0 0-15,-4 0 0 0,0 0 0 16,-1 0 0-16,-6 0 0 0,0 0 8 0,0 6-8 0,3-3 0 15,-3-3 0-15,0 0 0 0,0 0 0 0,3 0 0 16,0 0 0-16,4 7 0 0,-3-7 0 0,3 0 0 16,0 3 0-16,-1 3 0 0,5-6 0 15,-1 0 0-15,1 0 0 0,3 6 0 0,0-3 0 0,3-3 0 16,4 0 0-16,0 0 0 0,0 0 0 16,0 0 0-16,0 0 0 0,0 10 0 0,0-10 0 0,4 6 0 15,-1-3-8-15,-3-3 8 0,7 10 0 0,0-10 0 16,4 6 0-16,-1-3 0 0,1-3 0 0,0 0 0 15,3 6 0-15,0-6 0 0,3 0 0 0,-3 0 0 16,4-6 0-16,0 6 0 0,6-3 0 0,-6 3 0 16,3 0 0-16,0-6 0 0,-3 6 0 0,3-4 0 15,0 4 0-15,-3 0 0 0,-4-6 0 0,4 6 0 0,-4 0 0 16,-4-3 0-16,1 3 0 0,-4 0 0 0,0 0 0 0,-7 0 0 16,0 0 0-16,0 0 0 0,0 0 0 0,0 0 0 15,0 0 0-15,0 0 0 0,0 0 0 0,0 0 0 16,0 0 0-16,0 0 0 0,0 0 0 15,0 0 0-15,0 0 0 0,0 0 0 0,-7 3 0 0,-3-3 0 16,-1 0 0-16,0 0 0 0,1 6 0 0,-4-6 0 16,-7 4 0-16,-1-4 0 0,-2 0 0 0,-1 6 0 15,0-6 8-15,1 0-8 0,-1 0 0 0,0 0 0 16,0 0 0-16,4 0 0 0,-3 0 0 0,6 0 0 16,0 0 0-16,4 0 0 0,0 0 0 0,4 0 0 15,-1 0 0-15,4 3 0 0,0-3 0 0,7 0 0 16,0 0 0-16,0 0 0 0,0 0 0 0,0 0 0 0,0 0 0 0,0 0 0 15,0 0 0-15,10 6 0 0,5-6 0 0,-1 0 0 16,0 0 0-16,0 0 0 0,4 0-11 0,-4 0 11 16,3-6 0-16,4 6 0 0,1-3 0 0,-1 3 0 15,0-6 0-15,4 6 0 0,-4-4 0 16,3-2 0-16,-2 6 0 0,-1-3 0 0,-4-3 0 0,1 6 0 16,-4 0 0-16,0 0 0 15,-3 0 0-15,-1 0 0 0,-10 0 0 0,0 0 0 0,0 0 0 0,0 0 0 16,0 0 0-16,0 0 0 0,0 0 0 0,0 0 0 15,0 0 0-15,0 0 0 0,0 0 0 0,0 0 0 16,0 0 0-16,0 0 0 0,-3 0 0 0,-4 0 0 16,3 0-12-16,-3 0 2 0,-3 0 1 0,3 0 0 0,7 0-7 0,0 0 0 15,-11 0-1-15,1 0 0 16,2 0-21 0,1-3-4-16,-3 3-1 0,3-7 0 0,-4 7-106 0,1-3-22 15,3-3-4-15,-4 6-1085 0</inkml:trace>
  <inkml:trace contextRef="#ctx0" brushRef="#br1" timeOffset="41797.35">25859 10631 889 0,'0'0'39'0,"0"0"9"0,-7 0-39 0,7 0-9 16,-4-6 0-16,4 6 0 0,-3 0 47 16,-1-9 7-16,4 6 2 0,0 3 0 0,0-7-13 0,-4-2-3 15,4 6 0-15,0 3 0 0,0 0-4 0,0-6 0 16,0-4-1-16,0 10 0 0,0 0 12 0,0 0 2 16,-3-6 1-16,-1 6 0 0,1-10 18 0,3 10 3 15,0 0 1-15,-4 0 0 0,1-3-15 0,3 3-2 16,0 0-1-16,-4-6 0 0,4 6-14 0,0 0-4 15,-3-3 0-15,3 3 0 0,-4-6 7 0,4 6 1 16,-3 0 0-16,3 0 0 0,-4 0-20 0,-3-4-3 16,7 4-1-16,-3-6 0 0,-1 6-4 0,4 0-2 0,0 0 0 15,-7 0 0-15,3 0-14 0,-3 10 0 0,0-10 0 0,4 6 0 16,-4 3 0-16,0-6 0 0,3 4 0 0,-3-4 0 16,4 6 0-16,-4 7 0 0,3-7 0 0,-3 1 0 15,3-1 12-15,1 1-1 16,-1 2 0-16,1 1 0 0,-1-7 1 0,4 3 0 0,0-6 0 15,0-3 0-15,4 10-12 0,-4-10 0 0,3 6 0 0,1 4-11 16,3-4 11-16,0-3 0 0,-7-3 0 16,11 0 8-16,3 0-8 0,-4 0 0 0,1-9-8 0,3 9 8 15,-3-10 0-15,-1 4 0 0,1 3 0 0,-4-7 11 16,0 4-11-16,3-3 0 0,-6 6 9 0,0-4-9 16,3-2 8-16,-4-1-8 0,1 4 10 0,-1-3-10 15,-3-1 16-15,0 7-2 0,0-6-1 0,0-4 0 16,0 10 0-16,-3-3 0 0,3-4 0 0,-4 1 0 15,1 0-5-15,-1 5 0 0,1-2-8 0,-5-3 12 0,8 9-12 16,-3 0 9-16,-4-6-9 0,0 6 8 0,0 6-8 0,0-6 12 16,-4 6-12-16,4-3 12 0,0 7-12 0,-4-4 0 15,4 3 0-15,-3 1 0 16,-1-1 0-16,1 1 0 0,3 5-9 0,-4-5 9 16,0 2 10-16,4-2 6 0,0 5 0 0,4-5 1 0,-4-1-17 0,3 0 0 15,1 7 0-15,3-6 0 0,0-1 0 16,3 0 0-16,-3-9 0 0,4 7 0 0,-1-4-14 0,-3-3-3 15,11 9-1-15,-4-9 0 0,3 6 18 0,-2-6 0 16,2 0 0-16,1 0 0 0,-4 0 0 0,3-6 9 16,1 6-9-16,-1-9 8 0,1 6-8 0,0-4 0 15,-1-2 9-15,-3 6-9 0,0-10 0 0,0 4 8 16,0 6-8-16,-3-4 0 0,-4-2 9 0,4 0-9 16,-1-1 12-16,-3 1-12 0,0-1 12 0,-3 1-12 0,3 0 12 0,-4 2-12 15,0-2 12-15,4 0-12 0,-3 2 12 0,-1 4-12 16,1-3 8-16,3 6-8 0,0 0 0 0,0 0 0 15,-7 0 0-15,7 0 0 0,-7 0 0 0,7 0 0 16,-7 6-10-16,3 4 10 0,-3-4-10 0,4 3 10 16,-4 1-8-16,3-1 8 0,4 0 0 15,-4 1-9-15,1-4 9 0,3 4 8 0,-4-1-8 0,4-6 11 16,0 6-11-16,0-9 0 0,0 0 0 0,0 0 8 16,0 0-8-16,0 0 0 0,0 0 0 0,0 0 8 15,0 0-8-15,0 0 0 0,0 0 0 0,0 0 0 16,7 0-53-16,4-3-3 0,-4-3-1 0,0 3-722 15,4-6-144-15</inkml:trace>
  <inkml:trace contextRef="#ctx0" brushRef="#br1" timeOffset="43906.9">25837 10666 529 0,'0'0'23'0,"0"0"5"0,0 0-28 0,0 0 0 16,0 0 0-16,0 0 0 0</inkml:trace>
  <inkml:trace contextRef="#ctx0" brushRef="#br1" timeOffset="44584.49">25852 10562 403 0,'0'0'17'0,"0"0"5"0,0-3-22 0,0 3 0 0,3-9 0 0,-3 3 0 15,0 2 189-15,0 4 34 0,-3-9 6 0,3 3 2 16,0 6-152-16,-4-6-31 0,1 2-5 0,-1-2-2 16,0 6 7-16,1-3 2 0,3 3 0 0,-4-6 0 15,-3 3 12-15,0-4 2 0,4 7 1 0,-4 0 0 16,7 0-1-16,-4-3-1 0,4 3 0 0,-7-6 0 15,7 6-34-15,0 0-6 0,0 0-2 0,-7 6 0 16,4-3-21-16,3-3 9 0,-4 7-9 0,0 2 0 16,-3 0 0-16,7 1 0 0,-3-1 0 0,-1 7 0 15,1-4 11-15,-1-2-11 0,1 6 10 0,-1 2-10 16,1-2 0-16,-1-3 0 0,-3 9 0 0,4-10 0 0,3 7 8 16,-4-10-8-16,1 7 0 0,-1 0 0 15,4-7 33-15,0 0 1 0,0 1 0 0,4-1 0 16,-1 1-34-16,1-4 0 0,-4-6 0 0,10 3 0 0,-3 3 0 0,0-3 0 15,4-3 0-15,3 0 0 16,-3 0 0-16,-1-3 0 0,4 3 0 0,-3-6 0 0,3-3 11 0,-3 6-11 16,-1-7 10-16,1-2-10 0,-1 2 14 0,-3-2-3 15,4-4-1-15,-8 0 0 0,5 4 6 0,-5-4 2 16,1 4 0-16,-1-4 0 0,-3-3 1 0,0 3 0 16,-3 7 0-16,-1 0 0 0,4-7-8 0,-3 6-2 15,-5 1 0-15,5 6 0 0,-4-3-9 0,0 2 12 16,0-2-12-16,0 6 12 0,0 0-12 0,0 0 10 15,0 0-10-15,0 0 10 0,3 6-2 0,-3-2 0 16,0 2 0-16,0-3 0 0,0 3-8 0,0-3 0 0,0 7 9 0,0-4-9 16,0 4 0-16,-1-1 0 0,1 0 0 0,-3 1 0 15,6-1 0-15,-6 1 0 0,6 2 0 0,-3-2 0 16,0-7 0-16,4 6 0 0,-4-3 0 0,7-6 0 16,0 0 0-16,0 3 8 0,0-3-8 0,0 0 0 15,0 0 0-15,0 0 0 0,3 10 0 0,-3-10 0 16,7 6 0-16,-7-6 0 0,11 0 0 0,-4-6 0 15,3 6 0-15,-3-3 0 0,0-4 0 0,4 7 0 16,-7-9 0-16,3 6 0 0,0-3 0 0,-4-4 0 16,4 1 0-16,-3-1 9 0,-4 4-9 0,0-3 0 15,0-1 17-15,0 1-3 0,-4 0-1 0,1-1 0 16,-1 4 11-16,1-4 3 0,-1 7 0 0,1-6 0 16,-4 3-27-16,3-4 0 0,4 10 0 0,0 0 0 0,-4 0 0 15,4 0 0-15,0 0 0 0,0 0 0 0,0 0 0 0,0 0 0 16,0 0 0-16,0 0 0 0,0 0 0 0,0 0 0 15,0 0 0-15,0 0 0 0,-3 10 0 0,3-10-16 16,3 6 3-16,-3 3 0 16,8-6-146-16,-1 7-29 0,3-4-5 15</inkml:trace>
  <inkml:trace contextRef="#ctx0" brushRef="#br1" timeOffset="72165.69">24723 9296 288 0,'0'0'12'0,"0"0"4"0,0 0-16 0,0 0 0 16,0 0 0-16,0 0 0 0,-4-4 76 0,4 4 12 15</inkml:trace>
  <inkml:trace contextRef="#ctx0" brushRef="#br1" timeOffset="91651.67">27757 3316 496 0,'-4'0'22'0,"4"0"5"0,0 0-27 0,4 0 0 0,-4 0 0 0,0 0 0 15,0 0 99-15,0 0 14 0,0 9 3 0,0-9 1 16,0 0-45-16,0 0-8 0,0 0-3 0,0 0 0 15,0 0-19-15,0 9-4 0,0-9-1 0,0 0 0 16,0 7-8-16,3-4-1 0,-3 3-1 0,0-6 0 16,4 6 1-16,-4-2 0 0,0 5 0 0,3 0 0 0,-3-9 2 15,0 7 1-15,0 2 0 0,0 0 0 16,0-9 1-16,0 10 1 0,-3-1 0 0,3 1 0 0,0-1-5 16,0 0-2-16,-4 7 0 0,1-6 0 0,3-1-6 0,-4 7-2 15,4-7 0-15,-3 7 0 0,3-4-2 16,-4 4 0-16,0-4 0 0,1 4 0 15,3 0-5-15,-4-4-2 0,1 4 0 0,-1 0 0 16,1-4 0-16,-1 4 0 0,-3-4 0 0,4 4 0 0,-4-6 4 0,3 8 1 16,1-2 0-16,-1 3 0 0,-3-3-2 0,3 2 0 15,1-5 0-15,-1 9 0 0,4-10-12 0,-3 4 11 16,-1 3-11-16,1-10 10 0,3 7-10 0,0-3 0 16,0 2 9-16,-4-5-9 0,4-1 0 0,0 7 8 15,-7-7-8-15,4 7 0 0,-1-7 8 0,1 4-8 0,-1-4 10 0,4 1-10 16,-7 5 12-16,4-5-4 0,-1 8-8 0,4-2 12 15,-7 0-12-15,3-7 11 0,-3 4-11 0,7 2 10 16,-3-2-10-16,-1 3 0 0,1 2 0 0,3-11 0 16,7 2 0-16,-7 7 0 0,0-7 0 15,0 1 0-15,0 2 0 0,-4-2 0 0,1-1 0 16,3 7 0-16,0-7 0 0,0 1 0 16,0 5 0-16,0-5 0 0,-4 5 9 0,4-2-9 15,-3 3 10-15,-1-4-10 0,-3 1 12 0,7-1-4 16,-7 4-8-16,7-4 12 0,-3 4-3 0,-1 0-1 0,-3-4 0 15,7-2 0-15,-4 5-8 0,4 1 12 0,-3-3-12 0,-1-4 12 16,8 0-12-16,-8 4 10 0,4-1-10 0,-3-2 10 16,-1-1-2-16,1 1 0 0,-1 5 0 0,1-5 0 15,-4-1 4-15,3 7 1 0,-3-4 0 0,4 4 0 0,-1-7-3 16,1 7-1-16,-1-3 0 0,1-4 0 0,-5 7-9 0,5-7 0 16,-1 7 9-16,1-7-9 0,-1 1 0 0,4 9 8 15,-3-10-8-15,-1 7 0 16,4-7 0-16,-3 7 0 0,-1-4 0 0,1-2 8 0,-1 5 8 15,1-5 1-15,-1 5 1 0,1-2 0 0,-1-4-18 16,1 7 0-16,-5 0-11 0,5-4 11 0,3 4 0 16,-7-7 19-16,3 7-3 0,1-3 0 0,-1 2-16 0,1-2 0 15,-1 2-13-15,4-5 5 0,-7 9 8 0,7-10 0 16,-3 7 0-16,3-7 0 0,-4 7 0 0,1-4 0 16,-1 4 0-16,4 0 0 0,-3-4 0 0,-1 4 0 15,1-7 0-15,-1 10 0 0,0-3 0 0,1-4 0 16,3 4 0-16,-4 3 8 0,1 0 4 0,-1-4 0 0,1 1 1 15,-1-3 0-15,-3 5-3 0,4-2-1 0,-1 0 0 0,1 6 0 16,-1-13-9-16,1 7 8 0,-4 0-8 16,3-4 8-16,0 4-8 0,1-7 0 0,-1 7 0 0,1-4 0 15,-4-2 0-15,3 5 8 0,1-5-8 0,-4 9 0 16,3-10 8-16,1 7-8 0,-1-7 0 0,1 1 8 16,-1 5-8-16,1-5 0 0,-4 2 0 0,3-6 0 15,0 10 0-15,1-6 0 0,-1-1 8 16,1 0-8-16,-1-5 0 0,4 11 0 0,-7-5 0 0,4-1 8 15,-1 0-8-15,4-2 0 0,-3 2 9 16,-1 1-9-16,1-1 8 0,-4 7-8 0,7-7 10 0,-4 4-10 16,4-7 9-16,-3 10-9 0,-1-4 8 0,0-3-8 15,4 1 8-15,-3-1-8 0,-4 7 0 0,3-7 8 16,4 1-8-16,-7 5 0 0,4-5 9 0,-1-1-9 16,-3 1 0-16,4-1 0 0,-1 7 0 0,1-7 8 15,-4 1-8-15,0-1 0 0,3 0 8 0,0 1-8 16,1-1 0-16,-1 1 0 0,1-4 0 0,-1 3 8 0,4 1-8 15,-3-1 0-15,-1 1 0 0,4-1 0 0,0 0 0 0,0 1 0 16,0-4 0-16,0 3 0 16,0 1 0-16,0 5 0 0,0-11 0 0,-7 5 0 15,7 4 0-15,-3-4 0 0,-1 0 0 0,1 4 0 0,3-4 0 16,-4 7 8-16,1-7-8 0,-4 7 0 0,7-6 0 0,0-1 0 16,-8 0 0-16,5 7 0 0,6-7 0 0,-3 4 0 15,0-4 0-15,0-2 8 0,0 2-8 0,0 7 0 0,-3-7 0 0,3 4 0 16,0-7 0-16,0 3 0 15,-4 1 0-15,1-1 0 0,3 7 0 0,-4-7 8 0,1 1-8 0,-1-1 0 16,4 0 0-16,0 1 0 0,0-1 0 0,-3 1 0 16,-1-1 0-16,1-3 0 0,3 4 0 0,-4-1 8 15,1 1-8-15,3-1 0 0,-4 0 0 16,1-2 0-16,3 2 0 0,0 1 0 0,-4-1 0 0,4 0 0 16,0-2 0-1,-3 2 0-15,3 0 0 0,-4 1 0 0,1-1 0 0,-1 1 0 16,0-1 0-16,1 7 0 0,-1-7 0 0,1 1 8 0,3 5-8 15,-4-2 0-15,1-4 0 0,-1 7 8 0,1 0-8 0,-1-4 0 16,1-3 0-16,-1 1 9 0,1 6-9 0,3-7 0 16,-4 0 8-16,1 1-8 0,-1-1 0 0,1 4 0 15,-1-4 0-15,0 1 0 0,4-1 0 0,-3 3 0 16,-1-5 10-16,1 2-10 0,-1 1 8 0,1-1-8 16,-1 0 12-16,1 1-4 0,-1-1 0 0,1 4 0 15,3-4-8-15,-4 1 10 0,1-1-10 0,-1 0 10 16,1 1-10-16,-1-1 10 0,1 1-10 0,-1-1 10 0,4-3-10 0,-3 4 0 15,-5-7 0-15,8 3 8 0,-3 4-8 0,3-1 8 16,-4 0-8-16,4-2 8 0,-3-4-8 0,-1 6 0 16,4-9 9-16,-3 6-9 0,3 4 0 0,-4-1 8 15,1 1-8-15,-1-1 0 16,4-3 0-16,-3 4 8 0,3-7-8 0,-4 3 0 0,4 4 0 0,0-4 8 16,-3-3-8-16,-1 6 0 0,4 1 0 0,0-1 0 15,0-3 0-15,-3 4 8 0,3-1-8 0,-4 1 0 16,1-1 0-16,3-3 0 0,-4 4 0 0,0-1 0 15,4 1 0-15,-3-1 0 0,3-3 0 0,0 4 0 0,-4-1 0 16,4 0 8-16,-3 1-8 0,-1-1 0 0,1 7 8 0,3-7-8 16,0 1 0-16,-4-1 8 0,1 1-8 0,3-1 0 15,-4 0 0-15,4-2 0 0,-3 2 0 0,3-6 8 16,0 7-8-16,-4-4 0 16,1 3 0-16,3 1 0 0,-4-1 0 0,4 1 0 0,0-1 0 15,-3-3 0-15,3 4 0 0,-4-1 0 0,1 0 0 0,3 1 0 16,-4-1 0-16,4 1 0 0,0-1 0 0,-3 4 0 15,3-1 0-15,-4-6 0 0,4 4 0 0,-4-1 0 16,4 1 0-16,-3-1 0 0,-1 0 0 0,1 1 0 16,3-1 0-16,-4 1 0 0,1 5 0 0,-1-5 0 15,1-1 0-15,-1 1 8 0,1 5-8 0,-1-5 0 16,1-1 0-16,-1 7 0 0,4-4 0 0,-3 4 0 16,-1-7 0-16,1 1 0 0,-1 5 0 0,4-2 0 0,-4-4 0 15,1 7 0-15,-1-7 0 0,4 1 0 0,-3 6 0 16,3-7 0-16,-7 0 0 0,3 7 0 0,1-3 0 15,-1-4 0-15,1 7 0 0,-1-7 8 0,1 7-8 16,-4-7 0-16,3 1 0 0,1 5 0 0,3-5 0 16,-4-1 0-16,1 4 0 0,-5-4 0 0,8-3 0 15,-3 10 0-15,-1-7 0 0,1 1 0 0,3-1 0 0,0 1 0 16,-4-1 0-16,4 0 0 0,-3 1 0 16,3 6 0-16,-7-4 0 0,7-3 0 0,0 7 0 0,-4-6 0 15,1-1 0-15,-1 0 0 0,4 7 0 0,-3-7 0 16,-1 7 0-16,4-6 0 15,0 2 0-15,0-2 0 0,4 5 0 0,-8-5 0 0,1-1 0 0,-1 0 0 0,4 1 0 0,-3 5 0 16,-1-5 0-16,-3-1 0 0,3 1 0 16,1-1 0-16,3 1 0 0,-4 2 0 15,1-3 0-15,-1 1 0 0,4-1 0 0,-3 1 0 0,-1-1 0 16,1 1 0-16,-1-1 0 0,1 0 0 0,-1 1 0 16,1-1 8-16,-4-3-8 0,3 4 0 0,1-1 0 0,3 1 0 15,-4-1 0-15,-3 0 0 0,3 1 0 0,1 6 8 16,-1-7-8-16,1 0 11 0,-1 1-11 0,-3-1 12 15,4-3-12-15,-1 10 0 0,1-6 0 0,-1-1 8 16,1 0-8-16,-1 1 0 0,1-1 9 0,-1 1-9 16,0-1 0-16,1 7 0 0,-1-7 0 0,1 0 0 15,3 1 0-15,-4-1 0 0,1 1 0 0,3-1 0 16,-4 1 0-16,4 5 0 0,-3-5 0 0,3-10 0 16,-4 9 0-16,1-3 0 0,3-3 0 0,0 7 0 0,-4-1 0 0,4-3 0 15,-3 10 0-15,-1-3 8 16,4-4-8-16,-3 7 0 0,3-7 0 0,-4 10 0 15,1-10 0-15,3 1 0 0,-4 6 0 0,1-7 0 0,-1 0 0 16,4 1 0-16,-4 5 0 0,1-5 0 0,3-1 0 16,-4 1 0-16,1-1 0 0,3 0 0 0,-4 1 0 0,4 6 0 15,-3-7 0-15,3 0 0 0,-4 1 0 0,1-1 0 16,3 1 0-16,-4-4 8 0,4 3-8 0,-3 1 0 16,-1-1 0-16,1 0 8 0,-1 1-8 0,1-1 0 15,-1-2 0-15,4 2 0 0,-3 0 0 0,-1 1 9 16,-3 5-9-16,3-5 0 0,1-1 8 0,-1 7-8 15,-3-7 0-15,4 4 0 0,-4 3 0 0,3-1 0 16,-3-2 0-16,0 2 0 0,4-2 8 0,-4 3-8 0,3-1 0 16,-3-2 0-16,0 3 0 0,3 2 0 0,-3-8 8 0,0 9-8 15,4-10 0-15,-1 7 0 0,1-7 0 16,-4 7 0-16,0-7 8 0,3 1-8 0,0 5 0 0,-3-2 0 16,4-4 0-16,-4 1 0 0,3-4 0 0,-3 10 0 15,4-4 8-15,-1-2-8 0,-6-1 0 16,3 7 0-16,3-7 0 0,-3 7 10 0,0-7-10 0,0 4 8 15,0 2-8-15,0-5 0 0,-4 5 9 0,4-2-9 16,4 3 0-16,-4 3 9 0,3-4-9 0,0 4 0 16,-3-3 8-16,4 2-8 0,3-5 0 0,-4 9 0 15,-3-3 0-15,4-7 0 0,-4 4 0 0,3 3 0 16,4-10 0-16,-3 10 0 0,-1-10 0 0,1 7 0 16,3-6 8-16,-4-1-8 0,1 7 0 0,-1-7 0 15,1 0 0-15,-5 1 0 0,5 6 0 0,-1-7 0 0,-3 0 0 16,4 1 0-16,-4-1 0 0,7 1-9 0,-4-1 9 15,1 0 0-15,-1 1 8 0,1-4-8 0,3 3 0 16,-4 1 0-16,4-1 0 0,0 1 0 0,-3-4 0 0,-1 3 0 16,1-5 0-16,3 8-8 0,-4-3 8 0,0 1 0 15,1-1 8-15,3 4-8 0,-4-7 0 0,4 4 0 16,0-1 0-16,-3 7-8 16,-1-7 8-16,4 0 0 0,-3 1 0 0,3 9 0 0,-4-10 0 0,4 7 0 15,-3-7 0-15,3 10 0 0,-4-3 0 0,4-4 0 16,-7 4 0-16,4 0 0 0,-1-4 0 0,1 4 0 15,-1-7 8-15,1 10-8 0,-1-10 0 0,1 7 0 16,-1-7 0-16,0 7 8 0,4-3-8 0,-3-4 0 16,-1 0 0-16,1 7 0 0,3-6 0 0,-4 5 0 15,1-5 0-15,3 2 0 0,-4-6 0 0,4 10 0 0,-3-6-11 16,-1-1 11-16,1 0 0 0,3 4 0 0,-4-7 0 0,4 4 10 16,-7-1-10-16,7 7 0 0,-3-7 0 15,3 1 0-15,0-1 0 0,-4 7 0 0,4-4 0 0,-3-2 0 16,3 5 0-16,-4-5 0 0,4 8 0 0,-4-8 0 15,4 6 0-15,-3-1 0 0,-1-2 0 16,1 2 0-16,-1-2 0 0,1 3 0 16,-1 2 0-16,4-8 0 0,-3 6 0 0,-1-1 0 0,1-2 0 15,-1 2 0-15,1-2 0 0,-1-4 0 0,1 7 0 16,3-7 0-16,-4 7 0 0,1-3 0 0,-1 2 0 0,1 1 0 16,-1-3 0-16,0-4 0 0,1 7 0 0,-1-7 0 15,1 7 0-15,-1-7 0 0,1 1 0 0,3 5 0 16,-7-2 0-16,3 3 0 0,1-4 0 0,-1 10 0 0,1-9 0 0,-1 5 0 15,1 4 0-15,-1-3 0 16,4 3 0-16,-3 0 0 0,-5-3 0 0,8 0 0 16,-3 6 0-16,-1-3 0 0,1-7 0 0,-1 4 0 15,1 6 0-15,-1-6 0 0,1 0 0 0,-1 0 0 16,-3-4 0-16,4 4 0 0,-1 0 0 0,1-3 0 0,-4 3 0 0,0-4 0 16,3 4 0-16,-3 0 0 0,3 0 0 0,-3-1 0 15,0 4 0-15,0 0 0 0,0 3 0 0,0 4 0 16,0-1 0-16,0 6 0 0,0-9 0 0,3 4 0 15,1-1 0-15,-4-3 0 0,0 0 0 0,3 3 0 16,-3-9 0-16,0 6 0 0,0 0 0 16,0-6 0-16,4 0 8 0,-1 0-8 0,0 0 0 0,1 3 0 15,-4-4 0-15,0 4 0 0,3 3 0 0,1-6 0 16,-4 6 0-16,0 3 0 0,0-2 0 0,3 2 0 16,1 0 0-16,-1 3 0 0,-3-9 0 0,0 3 0 0,0 0 8 0,3-6-8 15,1 6 0-15,-1-6-12 0,-3 0 2 0,4 6 1 16,-1-6 9-16,1 0 0 0,-1-4 0 0,-3 4 0 15,4-3 0-15,-1 3 12 0,0-7-2 16,1 7-1-16,-1 3-9 0,-3-3 0 0,4 0 0 0,-1 9 0 16,-3-9 0-16,4 6 0 0,-1 3 0 0,1-3 0 15,-1 0 0-15,1-6 0 0,-1 9 0 0,1-3 0 16,-1-6 0-16,0 0 0 0,-3 0 8 0,4 3-8 16,-1 0 0-16,1-7 0 0,-1 4 0 0,-3 0 0 15,7 0 0-15,-3-4 0 0,-4 1 0 0,3-3 8 16,-3 5-8-16,4 4 10 0,-4-3-10 0,3 0 10 15,0 9-10-15,-3-9 10 0,4 6-10 0,-4 3 10 16,0-2-10-16,0-1 8 0,3-3-8 0,-3 3 8 16,0 0-8-16,0 0 0 0,0-6 0 0,0-1 8 15,3 1-8-15,-6 6 0 0,3-12 0 0,0 9 8 0,3-3-8 16,-3-1 0-16,0-2 0 0,0 3 0 0,0 0 0 0,3 0 0 16,-6-1 8-16,3 1-8 0,-4 6 0 0,4 0 0 15,0-6 0-15,0 9 8 16,-4-2 17-16,4 2 3 0,4-9 1 0,-4 6 0 0,-4 0-29 0,4-6 0 15,0-1 0-15,0 1 0 0,0 0 0 0,0 3 0 16,0-3 0-16,3-7 0 0,-3 10 0 0,-3-9 0 16,3 6 0-16,0-4 0 0,0-5 0 0,-1 8 0 15,-2-2 0-15,3 3 0 0,0-3 0 0,0-4 0 16,-4 7 0-16,4 6 0 0,0-6-13 0,-4 0-9 16,1 6-2-16,3 0 0 0,0 0 24 0,0-3 0 0,0-3 0 15,0 6 0-15,0-6 0 0,-1 3 0 16,1-4 0-16,0 4 0 0,4-6 0 0,-4 3 0 0,0 0 0 15,0-4 0-15,0 4 0 0,0 0 0 0,0-3 0 16,3 2 0-16,-3 1 0 0,3-3 0 16,-3 3 0-16,0 0 0 0,4-1 0 0,-4-2 0 0,0 9 0 0,3-6 0 15,-3 6 0-15,0-3 0 0,0-3 0 0,3 6 0 16,-3-6 0-16,0 6 8 0,0-6-8 0,0-1 0 16,0 4 8-16,4-3-8 0,-4 0 0 0,-4 0 8 15,7 0-8-15,-6 0 0 0,3-4 0 0,-4 4 8 16,1 0-8-16,3-4 0 0,-4 4 0 0,0 0 0 15,4-3 0-15,-3 9 0 0,3-3 0 0,0 0 0 16,-4 0 0-16,1 3 0 0,2 3 8 0,1-3-8 16,0 0 0-16,4-3 0 0,-4 3 0 0,3 0 0 15,1-3 0-15,-4 0 0 0,-4-3 0 0,8 0 0 16,-1-3 0-16,-3-4 0 0,-4 7 0 0,1-3 0 16,3 2 0-16,0-2 0 0,-4-3 9 0,4 2-9 0,-4 4 0 0,4-3 9 15,0-4-9-15,0 10 0 0,-3-9 9 0,-1 3-9 16,4 2 0-16,0 1 9 0,3 0-9 15,-3-3 0-15,0 2 9 0,0 1-9 0,0-3 0 16,4 3 0-16,-4 0 0 0,3-1 0 0,-3-2 0 0,4 3 0 16,-1-3 0-16,1 2 8 0,-5 1-8 0,5-3 0 15,-1-7 0-15,-3 7 8 0,4-3-8 0,-1 2 0 16,-3-5 8-16,4 2-8 0,-4 4 0 0,3-7 0 16,-3 1 0-16,4 5 8 0,-5 1-8 0,5-3 0 15,-1-4 0-15,-3 7 8 0,4-7-8 0,-4 0 0 16,0 1 0-16,0 6 0 0,3-4 0 0,-3-6 0 15,4 4 0-15,-4 5 0 0,-1-5 0 0,5 2 0 16,-4-5 0-16,3 2 8 0,-3 7-8 0,0-4 0 0,4-2 0 16,-4-1 0-16,3 7 0 0,-3-7 0 15,4 7 0-15,-5-4 0 0,5-2 0 0,-1 5 0 0,1-5 0 0,-4 6 0 16,7-4 0-16,-4-6 0 0,1 4 0 0,-1-1 0 16,1 1 0-16,3-1 0 0,0-9-8 0,0 9 8 31,0-9-84-31,3 7-12 0,4-4-3 0,0 3-839 0,7-6-168 0</inkml:trace>
  <inkml:trace contextRef="#ctx0" brushRef="#br1" timeOffset="100097.34">24529 9133 403 0,'0'0'36'0,"0"0"-36"0,-7-7 0 0,7 7 0 16,-4-9 179-16,-3 9 29 0,7 0 5 0,0 0 2 16,0 0-131-16,-4-3-25 0,-6-4-6 0,10 7-1 15,-7 0-28-15,7 0-7 0,-11 0-1 0,11 0 0 16,-7 0 48-16,7 0 8 0,-7-3 3 0,7 3 0 0,0 0 24 16,0 0 5-16,0 0 0 0,0 0 1 15,-7-6-17-15,7 6-3 0,-7 0-1 0,7 0 0 0,0 0-13 0,0 0-3 16,0 0-1-16,0 0 0 0,0 0-23 0,0 0-4 15,-7 0 0-15,7 0-1 16,0 0-17-16,0 0-3 0,0 0-1 0,0 0 0 0,0 0-18 0,0 0 10 16,0 0-10-16,-11-3 8 0,4-3 19 0,7 6 3 15,0 0 1-15,0 0 0 0,0 0-10 0,0 0-1 16,0 0-1-16,0 0 0 0,0 0-7 0,0 0 0 16,0 0-1-16,0 0 0 0,0 0-1 0,0 0 0 15,0 0 0-15,0 0 0 0,0 0 0 0,0 0 0 16,0 0 0-16,0 0 0 0,0 0 1 0,0 0 0 15,0 0 0-15,0 0 0 0,0 0-3 0,0 0 0 0,0 0 0 0,0 0 0 16,0 0-8-16,0 0 8 0,0 0-8 0,0 0 8 16,0 0-8-16,0 0 0 0,0 0 9 0,0 0-9 15,0 0 8-15,0 0-8 0,0 0 10 0,0 0-10 16,4 9 11-16,-4-9-11 0,0 0 12 0,0 0-12 16,0 0 8-16,0 0-8 0,0 0 0 15,0 0 0-15,0 6 0 0,3 4 0 0,-3-10 0 0,4 9 0 16,-4-9 8-16,0 0-8 0,0 0 0 0,3 3 0 15,-3-3 8-15,0 0-8 0,8 7 9 0,-1-4-9 16,0 3 13-16,-7-6-3 0,0 0-1 0,10 0 0 16,-3 0 11-16,-7 0 3 0,0 0 0 0,0 0 0 15,11 0-23-15,-4 0-15 0,-7 0 3 0,0 0 0 16,10 0 12-16,-10 0 0 0,8 6 0 0,-8-6 0 16,0 0 0-16,10 3 0 0,-3-3 0 0,0 0 0 0,4 0 0 0,-11 0 0 15,0 0 0-15,10 0 0 0,1 0 0 0,0 0 0 16,-11 0 0-16,10 0 0 15,-3 0 0-15,-7 0 0 0,11 0 0 0,-4 0 0 0,3 7 0 0,-3-7 0 16,-7 0 0-16,11 0 0 0,-4 0 14 0,4 0-4 16,-4 0-1-16,0 0 0 0,3 0-9 0,-3 0-9 15,1 3 9-15,-1-3-13 0,0 0 13 0,0 0 0 16,3 0 0-16,-6 0 0 0,3 0 8 0,0 6-8 16,0-6 0-16,0 0 0 0,0 3 0 0,0-3 0 15,0 6 0-15,0-2 0 0,4-4 0 0,-4 6 0 16,0-6 0-16,4 0 0 0,-4 3 0 0,0-3 0 15,3 6 0-15,1-6 0 0,-4 0 0 0,3 7 0 0,1-4 0 0,-4-3 0 16,4 0 0-16,-1 0 0 16,-3 6 0-16,4-6 0 0,3 3 8 0,-7-3-8 15,0 0 0-15,-3 6 0 0,3-3 0 0,3-3 0 16,-3 7 0-16,0-7 0 0,4 0 0 0,0 3 0 0,-4-3 0 16,3 0 0-16,-3 0 8 0,4 0-8 0,-4 0 0 0,3 6 0 15,-2-3 8-15,-8-3-8 0,10 0 0 0,-3 7 0 16,4-7 0-16,-4 0 0 0,-7 0 0 0,10 3 0 15,1 3 0-15,-11-6 0 0,0 0 0 0,11 6 0 16,-4-3 0-16,-7-3 0 0,10 0 0 0,-10 0 0 16,11 7 0-16,-1-4 0 0,-10-3 0 0,7 0 0 15,-7 0 8-15,11 6-8 0,0-3 9 0,-11-3-9 16,10 6 0-16,-3-6 0 0,0 4 0 0,4-4 0 16,-11 0 0-16,7 6 0 0,0-3 0 0,4 3 0 15,-11-6 0-15,7 0 0 0,0 7 0 0,3-4 0 0,-3 3 0 16,0-3 0-16,0-3 0 0,0 6 0 0,1-6 0 0,2 3 0 15,-3-3 0-15,0 7 0 16,0-7 0-16,4 3 0 0,-4-3 0 0,0 0 0 0,0 6 0 0,4-3 8 16,-4-3-8-16,0 7 0 0,0-7 0 15,3 9 0-15,-3-9 0 0,4 6 0 16,0-3 0-16,-1-3 0 0,-3 7 0 0,0-4 0 0,0-3 0 0,4 6 0 16,-4-6 0-16,0 3 0 0,0-3 0 0,0 0 8 15,4 0-8-15,-11 0 0 0,7 6 0 0,0-6 0 16,3 4 0-16,-3-4 0 0,1 0 0 0,2 0 0 15,-3 6 0-15,4-6 0 0,-4 0 0 16,-7 0 0-16,10 3 0 0,1 3 0 0,-4-6 8 0,-7 0-8 0,0 0 0 0,11 10 0 16,-1-4 12-16,-3-3-4 0,4 3-8 0,-11-6 12 15,7 4-12-15,0 2 0 0,4-3-9 0,-11-3 9 16,7 6 0-16,-7-6 0 0,7 3-8 0,3-3 8 16,1 7 0-16,-4-7 0 0,0 9 0 0,0-9 0 15,-7 0 0-15,11 6 0 0,-4-6 0 0,0 3 0 16,0-3 0-16,3 10 0 0,-3-10 0 0,0 0 0 15,4 6 0-15,0-3 0 0,-4 3 0 0,0-2 0 16,0-4 0-16,3 6 0 0,-3-3 0 0,0 3 0 16,0-6 0-16,1 10 0 0,-1-10 0 0,-4 6 0 15,4-3 0-15,0 3 0 0,-3-2 0 0,3 2 0 16,3-6 0-16,-3 3 0 0,-7-3 0 0,8 0 0 16,-5 6 0-16,4-6 0 0,0 0 0 0,-7 0 0 15,0 0 0-15,7 0 0 0,0 0 0 0,-3 0 0 0,-4 0 8 0,0 0-8 16,10 0 0-16,-3 3 0 0,-7-3 0 0,0 0 0 15,7 0 0-15,1 0 0 0,-1 7 0 0,-7-7 0 16,0 0 0-16,7 0 0 0,3 3 0 0,-3 3 0 16,-7-6 0-16,0 0 0 0,7 0 0 0,-7 0 0 15,7 6 0-15,-7-6 0 0,7 0 0 0,-7 0 0 16,0 0 0-16,11 0 0 0,-11 0 0 0,7 3 0 16,-7-3 0-16,0 0 0 0,0 0 0 0,7 0 0 15,-7 0 0-15,0 0 0 0,0 0 8 0,0 0-8 16,0 0 0-16,0 0 0 0,11 0 0 0,-11 0 0 0,0 0 0 0,0 0 0 15,0 0 0-15,0 0 0 0,0 0 0 0,0 0 0 16,0 0 8-16,0 0-8 0,0 0 0 0,0 0 0 16,0 0 0-16,0 0 0 0,0 0 0 0,0 0 0 15,0 0 0-15,0 0 0 0,0 0 0 0,0 0 0 16,0 0 0-16,0 0 0 0,0 0 0 16,0 0 0-16,0 0 8 0,0 0-8 15,0 0 0-15,0 0 0 0,0 0 0 0,0 0 0 0,0 0 0 0,0 0 0 16,0 0 0-16,0 0 0 0,0 0 0 0,0 0 0 15,0 0 0-15,0 0 0 0,0 0 0 0,0 0 0 16,0-9 0-16,-4 9 0 0,4-9 0 0,-3 9 0 16,3-7-28-16,0 4-13 0,-4-3-3 0,4-3 0 15,0 5-198 1,4-11-40-16</inkml:trace>
  <inkml:trace contextRef="#ctx0" brushRef="#br1" timeOffset="108925.31">24649 15853 230 0,'0'0'20'0,"0"0"-20"16,0 0 0-16,0 0 0 0,0 0 320 0,0 0 60 15,0 0 12-15,0 0 3 0,7 0-312 0,-4 0-63 16,4-7-12-16,-3 4-8 16,3-3-40-16,0 6-15 0,-4-10-2 0,1 10-1 15,-4 0-4-15,0 0-1 0,0 0 0 0,0 0 0 0,0 0 51 0,0 0 12 16,0 0 0-16,-7 7 0 0,0-7 41 0,0 3 11 16,0-3 3-16,3 6 0 0,-3-6-10 0,4-6-1 0,3 6-1 0,-4 0 0 15,1-3-25-15,-1-4-5 0,4 4-1 0,-4-3 0 31,4 3-69-31,0-3-15 0,0 3-2 0,0-4-1 16,0-2-5-16,0 3-2 0,0 6 0 0,-3-10 0 0,3 7 58 0,0 3 12 0,-4-6 3 0,1 3 0 16,-4 3 39-16,7 0 8 15,-7 0 2-15,0 0 0 0,0 0 8 0,7 0 3 0,-4 0 0 0,4 0 0 16,0 0 11-16,0 0 2 0,0 0 1 0,0 0 0 16,0 0-37-16,0 0-7 0,0 0-1 0,0 0-1 15,0 0-9-15,0 0-2 0,0 0 0 0,0 0 0 16,0 0-8-16,0 0 0 0,0 0 0 0,0 0 8 0,0 0 31 0,0 0 5 15,-10 3 2-15,10-3 0 16,0 0 8-16,0 0 2 0,0 0 0 0,-4 0 0 16,4 0 4-16,0 0 0 0,0 0 1 0,0 0 0 0,-7 0-25 15,3-3-4-15,4 3-2 0,0 0 0 0,0 0-3 0,0 0-1 16,0 0 0-16,0 0 0 0,-3-7-26 0,3 7 0 16,0 0-9-16,0 0 9 0,0 0 0 0,0 0 17 15,0 0-1-15,0 0-1 0,-7 0-3 0,7 0 0 16,-7 0 0-16,7 0 0 0,0 0 12 0,0 0 3 15,-7 7 0-15,7-7 0 0,0 0 4 0,0 0 1 16,-7 3 0-16,7-3 0 0,0 0-12 0,0 0-1 16,0 0-1-16,0 0 0 0,0 0 9 0,0 0 1 15,-4-3 1-15,-3 3 0 0,7 0-18 0,0 0-11 16,0 0 12-16,0 0-12 0,-3-7 24 0,3 7-3 0,-7 0 0 16,7 0 0-16,0 0-1 0,-8-3-1 0,1 3 0 0,7 0 0 15,0 0-1-15,-7 0 0 0,0 0 0 0,-3 0 0 16,3 0-2-16,0-6-1 0,7 6 0 0,0 0 0 15,-11 0 1-15,8 0 1 0,3 0 0 0,-11 0 0 16,0 0-2-16,1-3-1 0,6-3 0 0,-6 6 0 16,3-7-4-16,-4 4-1 0,0-3 0 15,1 6 0-15,-1-10 2 0,1 7 0 0,-4-3 0 0,-1-3 0 16,5 5-2-16,-4-2 0 0,-4-3 0 0,4 3 0 16,-4 6 1-16,1-10 0 0,3 7 0 0,-8-6 0 15,5 2-2-15,-4-2 0 0,-4 6 0 0,4-10 0 16,-7 10-8-16,3-6 0 0,-3 2 0 0,3-2 8 15,0 0-8-15,1-1 0 0,-5 4 0 0,5 3 8 16,-1-3 4-16,-3-4 0 0,0 7 0 0,3-6 0 16,0 2-12-16,-3-2 8 0,3-1-8 0,1 4 8 15,-1 3-8-15,0-6 0 0,0 2 9 0,1-2-9 0,-1 0 0 0,0 5 9 16,1-8-9-16,-1 9 0 0,0-7 8 0,4 4-8 16,0-3 0-16,0-1 0 0,0 7 8 0,3-3-8 15,0-4 0-15,4 4 0 0,-3-3 0 0,2 6 0 16,1-4 0-16,0 4 0 0,4-3 0 0,-1 3 0 15,-3-3 0-15,3-4 0 0,1 10 0 0,3-6 0 16,-4 3 0-16,1-4 0 0,-1 7 0 0,0 0 0 16,4-3 0-16,0-3 0 0,-3 6 0 0,3-3 0 15,0 3 0-15,-4 0 0 0,7-6 0 0,4 6 0 0,-7 0 0 0,0-3 0 16,7 3 0-16,-3-7 0 0,3 7 0 0,0 0 0 16,-4 0 0-16,1-9 0 15,3 9 0-15,0 0 0 0,0 0 0 0,0 0 0 16,0 0 0-16,0 0 0 0,0 0 0 0,0 0 0 15,0 0 0-15,0 0 0 0,3 0 0 0,-3 0 0 0,0 0 0 0,0 0 0 16,11-3 0-16,-11 3 0 0,0 0-8 0,7 3 8 16,4-3 0-16,-11 0 0 0,0 0 0 0,7 6 0 15,3-3 0-15,-3 4 0 0,4-4 0 0,-4 3 0 16,0-3 0-16,4 3 0 0,-1-3 0 0,4 7 0 16,4-4 0-16,-1 4-9 0,5 5 9 15,-1-5 0-15,4-1 0 0,-4 0 0 16,0 10 0-16,4-9 0 0,-4-1 0 0,0 7 0 0,0-7 0 0,-3 7 0 15,3-4 0 1,-7-2 0-16,4 5 0 0,-4-5-8 0,0-1 8 16,0 7 0-16,-3-7 0 0,-1 1 0 0,-3-1 0 0,4-3 0 0,-4-2 0 15,0 5 0-15,-7-9 0 0,0 0 0 0,7 6 0 0,-7-6 0 0,0 0 0 0,0 0 8 16,0 0-8-16,0 0 0 0,0 0 0 16,0 0 8-16,0 0-8 0,0 0 0 0,0 0 0 15,0 0 8-15,0 0-8 0,0-6 0 0,-4-3 0 16,-3 5 9-16,-3-2-9 0,3-3 0 0,-7 3 8 15,3-4-8-15,-7 7 0 0,1-6 0 0,-4 2 8 0,-1-2-8 16,1-1 0-16,0 1 0 0,0 0 8 0,0-7-8 16,0 7 9-16,-1-7-9 0,1 6 0 15,0-2 0-15,3-4 0 0,1 4 0 0,3-1 0 16,-4 1 0-16,4-4 0 0,0 7 0 0,3-1 0 16,-3 4 0-16,4-4 0 0,-1 1 0 0,-3 6 0 0,7-3 0 15,-4 3 0-15,1-4 0 0,-1 7 0 0,0 0 0 16,1 0 0-16,3 0 0 0,0 0 0 0,0 0-8 0,0 0 8 0,7 0 0 15,-7 7 0-15,7-7 0 0,0 0 0 0,0 0 0 16,0 0-8-16,0 0 8 0,0 0 0 0,0 0 0 16,0 0-8-16,0 0 8 0,10 3 0 0,1-3 0 15,-1 6 0-15,1-3-8 0,3-3 8 0,-3 0 0 16,3 0 0-16,-4 0 0 0,4 6 0 16,1-3 0-16,2-3 0 0,-3 7 0 0,4-7 0 15,-4 3 0-15,0 3 0 0,0-6-8 0,-3 0 8 0,3 6 0 16,-3-2-23-16,-1-4-1 0,-3 0 0 0,4 6 0 31,-4-6-138-31,3-6-28 0,12-13-6 0,-12-6 0 0</inkml:trace>
  <inkml:trace contextRef="#ctx0" brushRef="#br1" timeOffset="123120.49">23368 15163 2098 0,'-25'-7'93'0,"15"1"19"0,-1 3-89 0,-3-3-23 0,3 6 0 0,1-10 0 16,-4 7 52-16,3-3 5 0,-3-4 2 0,0 7 0 16,0-3-47-16,0 0-12 0,-4 3 0 0,4-4 0 15,0 4 0-15,-4-3 10 0,11 3-10 0,-3 3 10 16,-1-6-10-16,4 6 0 0,-4-4 0 0,11 4 8 16,0 0 11-16,0 0 1 0,-7 0 1 0,7 0 0 15,0 0-9-15,0 0-1 0,0 0-1 0,4 10 0 16,3-7 11-16,0 13 3 0,7-7 0 0,4 0 0 0,-1 7-1 15,12-3 0-15,-1-4 0 0,4 7 0 0,6-1 4 0,1-2 1 16,3 3 0-16,4-1 0 0,4-2-7 0,-4 3-1 16,-1-7 0-16,1 7 0 0,4-4-9 0,3-2-3 15,3-1 0-15,1 7 0 0,-1-7-8 16,4 7 0-16,0-4 0 0,-7-2 0 0,3 5 0 16,-3-5 0-16,0-1 0 0,4 7 0 0,-1-7 0 0,0 1 0 15,-6-1 0-15,-4 1 0 0,-4-1 0 0,0 0 0 16,-6 1 0-16,-1-1 0 0,-7 4 0 0,-3-4-11 15,0-6 11-15,-8 7-8 0,1-4 8 0,-1-3 14 0,1-3-3 0,-7 6-1 16,-1-2-10-16,4-4 8 0,-3 0-8 0,-4 6 8 16,-7-6-8-16,0 0 0 0,0 0 0 0,0 0-11 15,0 0 19-15,0 0 3 16,0 0 1-16,0 0 0 0,-7-6 6 0,0-4 2 0,-4 1 0 0,-3-1 0 16,0 1-20-16,-7-1 0 15,-4-5 0-15,-7 2 0 0,-6-2 0 0,-1-4 0 16,-7 0 0-16,0 0 0 0,-7-3 0 0,-3 3 0 15,3 1 0-15,3-1 0 0,-6 0 0 0,3 0 0 0,-3-6 0 16,3 9 0-16,3-2 0 0,-3-1-17 0,1 3 3 0,-1 3 1 16,7-2 13-16,3-4 0 0,5 10 0 0,-5-7 0 15,4 6 9-15,1-5 2 0,2 5 0 0,-2 1 0 16,-5 6-11-16,4-3 0 0,1-4 0 0,2 7 0 16,1-3-10-16,3 3-1 0,4-4 0 0,3 7 0 15,8 0 11-15,-1-6 0 0,4 6 0 0,3 0 0 16,4 6 0-16,7-6 0 0,0 0 0 0,0 0 0 15,7 10-16-15,8-1 1 0,-1 1 1 0,7-1 0 16,11 0 14-16,3 7 0 0,4-7 0 0,3 7 10 0,4-3-2 16,0 2 0-16,0 1 0 0,-1-3 0 0,5 5 7 0,-1-2 1 15,4 3 0-15,-3 0 0 0,-1-4-16 16,0 1 0-16,1 3 0 0,-4-7 0 0,-1 10 0 0,-2-9 0 16,-4 6 0-16,-1-4 0 0,-6 4-8 0,3-9-5 15,-3-1-1-15,0 7 0 0,-7-13 14 0,-1 3 16 16,1 4-3-16,-7-4-1 0,-4-3-22 0,0-3-5 15,-4 0-1-15,1 0 0 0,-11 0 16 16,0 0 0-16,0 0 12 0,0 0-12 0,0-9 16 0,-7 9-3 0,-4-10-1 16,1 1 0-16,-8 2-12 0,0-2 0 0,1 0 0 0,-8-1 0 15,-3 7 0-15,-4-6 0 0,0-4 0 0,-3 1 0 16,-4-4 0-16,-7 7 9 0,1-7-9 16,-8 6 12-16,0-8-12 0,0 5 0 0,0-3 0 0,-3 1 0 15,6 2 0-15,-3-2 0 0,0 5 0 0,0-6 0 16,-3 4 9-16,3 2-9 0,4-5 10 15,3 5-10-15,3 1 9 0,8 3-9 0,3-4 8 0,1 1-8 16,6 6 8-16,4-4-8 0,0-2 8 0,7 3-8 16,3 3 8-16,0-4-8 0,4 7 8 0,0-3-8 15,7 3 0-15,0 0 0 0,0 0 8 0,7-6-8 16,4 12 0-16,3-3-12 0,0-3 2 0,7 7 1 16,0-4 9-16,11 9 0 0,0-2-9 0,7-1 9 15,7 4 0-15,3-4 0 0,0 7 0 0,1 3 0 16,-1-4 0-16,8-2 0 0,-1 3 0 0,4 2 0 15,4-2 0-15,-1 0 0 0,4-4 0 0,-3 7 0 0,-4-3 0 0,-1-1 0 16,1-2 0-16,0 6 0 0,4-4-8 16,-8-5 8-16,-3 9-10 0,-3-10 10 15,-4 7-12-15,-4-7 12 0,-7 1-13 0,-3 5 5 0,0-5 8 16,-8-7 0-16,-2 3 0 0,-5-3 8 16,-3 3-8-16,-3-6 8 0,-1 7-8 0,-10-7 8 0,0 0 2 0,0 0 1 15,0 0 0-15,0 0 0 0,0 0-11 0,0 0 10 16,-3-7-10-16,-4-2 10 0,-7 0-10 0,0-1 0 15,-8-5 0-15,-2 5 0 0,-4-6 0 0,-8-2 0 0,-6 5 0 0,-4-3 0 16,-3 1 10-16,-4-4-10 0,0 6 12 0,-4-2-12 16,-3-4 8-16,0 0-8 15,-3-6 0-15,-8 9 0 0,1-2 16 0,-1-1-1 16,8 0 0-16,3 3 0 0,0-3-2 0,0 4 0 0,3 2 0 16,1-3 0-16,-4-2-3 0,7 11-1 15,4-5 0-15,3 2 0 0,0-5-9 0,4 5 0 0,3 4 0 0,4 3 8 16,3-3-8-16,0-4 0 0,4 7 0 0,0-3-11 15,6 3 1-15,5-4 0 0,-4 7 0 0,7-3 0 16,6-3-10-16,1 6-1 0,-3 0-1 0,10 0 0 31,0 0-10-31,0 0-3 0,0 0 0 0,0 0 0 0,0 0-22 16,14-6-5-16,0 3-1 0,7 3 0 16,-3 0-169-16,7 0-33 0</inkml:trace>
  <inkml:trace contextRef="#ctx0" brushRef="#br1" timeOffset="161743.29">29281 7725 2026 0,'0'0'90'0,"0"0"18"0,7 9-86 0,0-9-22 16,-7 0 0-16,7 0 0 0,-4 6 51 0,-3-6 5 15,0 0 2-15,0 0 0 0,0 0 34 0,0 0 8 0,0 0 0 16,0 0 1-16,0 0-58 0,0 0-12 15,0 0-3-15,0 0 0 0,0 0-28 0,0 0 8 0,-10 3-8 0,-1 13 0 16,-10-7 0-16,-4 10 0 0,-7-3 0 0,1 9 0 16,-5-3 0-16,-6 3 0 15,-7 0 0-15,-1 3 0 0,-6-3 8 0,-4-3 3 0,-4 3 0 0,4-6 0 16,4 6 26-16,3-6 6 0,7-9 1 16,7-1 0-16,8-3-9 0,6 4-2 0,0-10 0 0,11 0 0 15,4 0-16-15,3-10-3 0,7-5-1 0,7 5 0 16,7-12-13-16,10-3 0 0,5-9 0 15,13 5 0-15,7-5 0 0,11 6 0 16,7-7 0-16,0 1 0 0,4-1 0 0,3 7 0 0,4 3 0 16,-4 3 0-16,-4-3 0 0,-6 9 0 0,-4 7 0 15,-4-1 0-15,-10 1 14 0,-11 0-3 0,-3 9-1 0,-11-7 0 16,0 7 0-16,-10 0 0 0,-11 0 0 0,0 0 0 0,-11 7-10 0,-6 2 0 16,-11 0 9-16,-11 1-9 0,-7-1 0 15,-11 7 8-15,-6 3-8 0,-4-10 0 0,0 10 8 16,-11-10-8-16,-3 7 10 0,-4 3-10 15,1-3 21-15,3 2-1 0,7-2-1 0,7-3 0 0,3-4-10 0,8 7-1 16,-1-7-8-16,15-3 12 0,7-3-12 16,6 4 8-16,8-7-8 0,4-7 0 15,6 7 14-15,4-3-3 0,3-6-1 0,11-7 0 0,8 1-2 16,9 5-8-16,4-12 12 0,4 0-4 16,3 3-8-16,4 1 0 0,4-7 9 0,-1 6-9 0,4 0 0 0,0 0 0 15,-4 3 0-15,0-2 0 0,1 8 0 0,-8-5 0 16,4 11 0-16,-11-5 0 0,-3 3 12 0,-4-4 0 15,-7 10 1-15,0-6 0 0,-7 3-4 0,-7 3-1 16,0 0 0-16,0 0 0 0,-7 9 0 0,-7-2 0 0,-7-4 0 16,-4 6 0-16,-3 1-8 0,-11-1 0 15,0 0 0-15,-7 7 0 0,1 0 0 0,-5-4 0 16,4 4 8-16,0-7-8 0,1 7 0 0,2-7 0 0,8 1 0 16,3-7 0-16,11 3 12 0,3-3-2 0,8-3-1 0,10 0 0 15,3-3-9-15,8-12 10 0,3 5-10 16,7-9 10-16,4 1 2 0,3-8 1 0,4 1 0 0,0-3 0 15,6 0-13-15,5 0 0 0,6-7 0 0,1 10 0 16,-1-3 0-16,0 3 0 0,1 6 0 0,-4-6 0 16,-8 12 0-16,1-2-13 0,-7-1 2 0,0 7 1 15,-8 5 10-15,-2-2 11 0,-5 6-3 0,-3 0 0 16,0 0-8-16,-3 6 0 0,-8-2 0 0,-3 2 0 16,0 3 0-16,-7 1 0 0,-3 5 0 0,-4-5 0 15,-4-1 0-15,-3 7 0 0,-4-4 0 0,-3-2 0 16,-7-1 0-16,3 1 0 0,0 5 0 0,-3-5 8 15,3-1-8-15,4-3 0 0,0-3 0 0,7 4 0 16,6-4 0-16,5-3 0 0,3 0 8 0,7 0-8 0,0 0 0 16,7 0 0-16,3-3 0 0,5-7 8 0,2 4-8 0,8-3 0 15,3-7 0-15,0 3 8 0,8 7-8 0,-5-6 0 16,1-4 0-16,0 7 0 0,0-1 0 0,-4 4 0 16,0-4 0-16,-3 1 0 0,-4 0 0 0,-3 6 0 15,-4-10 0-15,-4 10 0 0,-3-3 0 0,-7 6 0 16,0 0 0-16,-7-4 0 0,-3 4 0 0,-4 0 8 15,-4 4-8-15,-7 2 8 0,1-3-8 0,-12 3 0 16,-3 4 0-16,-3-4 0 0,-4 3 0 0,0 4 0 0,-3-7 0 0,3 10 0 16,4-7 0-16,3 1 0 15,7-7 0-15,4 6 0 0,3-3 0 0,8-2 0 0,-1 2 0 16,8 3 0-16,2 1 0 0,1-10 0 0,7 0 0 16,0 0 0-16,0 0 0 0,11 9 0 0,3-9 0 0,4 0 0 15,6 0 0-15,5 0 0 0,2 0 0 16,8 0 0-16,4-3 0 0,-1 3 8 0,7 3-8 0,-3-3 8 15,0 6-8-15,-4-3 0 0,-3 4 0 0,0-4 0 16,0-3 0-16,-8 6 0 0,1-6 0 0,-4 0 0 16,-3 3 0-16,-7 4 0 0,-1-7 0 0,-10 0 0 15,1 0 0-15,-8 0 0 0,-8 9 0 0,-6-9 0 16,0 9 0-16,-10 1 0 0,-1-1 0 0,-3-3 0 16,-4 4 0-16,-3 6 0 0,-4-7 0 0,-4 0 0 15,1 1 8-15,0-1-8 0,3 1 0 0,7-1 8 0,4 0-8 16,3 1 0-16,4-4 0 0,7-3 0 15,3 4 0-15,11-7 0 0,0 0 0 0,0 0 0 16,0 0 0-16,11 0 0 0,3-7 0 0,4 7 0 0,3 0 0 0,4-3 0 16,-1-3 0-16,5-4 0 0,-1 10 0 15,4-9 0-15,-4 9 0 0,-4-9 0 0,1 9 0 0,3-7 0 16,-3 4 0-16,-4-3 0 0,0 6 0 0,1 0 0 16,-1 0 0-16,-4 0 0 0,-2 0 0 0,-1 0 0 15,-4 0 0-15,-3 0 0 0,0-3 0 0,-7 3 0 16,0 0 0-16,0 0 0 0,-7 3 0 0,-3-3 10 15,-4 6-10-15,-8-3 10 0,1 4-10 0,-3 2 0 16,-5-3 0-16,1-3 8 0,-7 7-8 0,0-1 0 0,-8-2 0 16,1-4 0-16,3 3 12 0,-3 3-2 0,6 1-1 0,1-1 0 15,10-3-9-15,1-2-12 0,10 5 2 16,3-3 1 0,11-6-107-16,14 3-22 0,11 10-4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19:55:03.25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5080 7765 1792 0,'-21'-31'80'0,"21"22"16"0,-7-1-77 0,3-9-19 0,-6 4 0 0,6-4 0 16,-3 6 36-16,4-9 3 0,-1 10 1 0,4-4 0 15,-7-3-4-15,3 4 0 0,4 5 0 0,0-2 0 16,0 2-18-16,4-5-4 0,3 5-1 0,-3 4 0 15,-1-4-13-15,4 7 0 0,4-6 0 0,-4 3 0 16,10 6 0-16,-6-3 0 0,-4-4 0 0,11 7 0 16,-4 0 0-16,-4 7 0 0,5-4 0 0,-1-3 0 15,0 9 18-15,3 0-2 0,-3-2-1 0,8 2 0 16,-8 1 10-16,-4-1 3 0,8 7 0 0,0-4 0 16,-4 4 0-16,-4 0 1 0,8-4 0 0,0 7 0 0,-4-3-1 0,0 2 0 15,7 1 0-15,-3 0 0 0,3 6-11 0,0-6-2 16,4 6-1-16,-8 0 0 0,12 0-6 15,-5-3 0-15,1 3-8 0,-7 0 12 16,6-3-12-16,4 10 0 0,-3-4 0 0,0 0 0 16,-8 0 0-16,8-3 8 0,0 10-8 0,-4-7 0 0,0 0 0 0,0-3 8 15,4 4-8-15,0 2 0 0,-1-3 0 16,-2 0 8-16,-1 1-8 0,7 5 0 0,-3-6 0 0,-1 7 8 16,1-7-8-16,-4 7 0 0,4-1 10 0,0 1-10 15,-1-7 10-15,1 6-10 0,-4 1 0 0,4-4 0 16,0 1 0-16,-1-4 0 0,1 6 27 0,-7-2-1 15,3 2 0-15,0 7 0 0,0-4-6 0,0 1-2 16,0-3 0-16,1 2 0 0,-1 4-10 0,3-3-8 0,1-1 9 16,0-2-9-16,-4-1 11 0,4 4-11 0,-1-4 12 0,1 4-12 15,0 3 8-15,-8-4-8 0,8 1 0 0,-4 6 0 16,0-3 0-16,1-4 0 0,2 7 0 0,1-6 0 16,-7 3 0-16,-1-4 0 0,8 1 8 0,-7-4-8 15,3 4 12-15,0 6-2 0,4-3 0 16,-8-4 0-16,4 1-1 0,1 6 0 0,-1-7 0 15,0 7 0-15,4-9-1 0,3 9-8 0,-3-7 12 0,-1-2-4 16,-3 2 4-16,4 7 0 0,0-9 0 0,0 3 0 16,-8 5-12-16,8-2 0 0,-4-3 0 0,4 6 0 15,-4-7 0-15,0 7-17 0,0-6 4 0,0 3 1 16,1-4 12-16,-1 1 0 0,3-4 0 0,-6 7 0 0,7 0 0 0,-1 0 0 16,-2-4 0-16,2 1 0 15,8-4 8-15,-11 7-8 0,7-3 0 0,-3-1 0 16,3-2 16-16,-3-1-4 0,3 1-1 0,1-4 0 15,-5 4-3-15,1-1 0 0,0 4 0 0,-1-4 0 16,1 4 0-16,-4 3-8 0,4-4 12 0,-4 1-4 0,0-3-8 0,4 5 0 16,0-8 0-16,-1 2 0 0,4 1 0 0,1-1 0 15,-1-2 0-15,4 2 0 0,-4-3 8 0,0 1-8 16,4 2 0-16,-4-6 8 0,4 7-8 0,0-1 0 16,-1 1 0-16,-2-7 0 0,-5 7 0 0,8-1 8 15,-4-2-8-15,4-1 12 0,0-3-12 0,-1 0 0 16,1 7 0-16,4-7-11 0,-5 7 11 0,5-7 0 15,-5 6 0-15,1 4 0 0,3-4 0 0,-3 1 0 16,0 2 0-16,0-2 0 0,-1 3 0 0,1-4 0 16,0 1 0-16,0 2 0 0,-1-2 0 0,1-7 0 0,3 6 0 15,-3 1 0-15,0-1 0 0,0 1 0 0,6-4 0 16,-2 10 0-16,-1-10 0 0,0 4 0 0,1-1 0 0,-1 4-8 16,-3-3 8-16,-1-1 0 0,5 4 0 0,-8-4 0 15,4-6 0-15,-1 7 0 0,-2-7 0 0,2 7 0 16,1-7 0-16,0 6 0 0,-4-6 10 0,4 7-10 15,-4-10 8-15,4 10-8 0,-4-7 0 0,0 6 9 16,0-5-9-16,-3 5 8 0,3-6-8 0,-3 0 8 16,0 4-8-16,-1-4 0 0,1-9 0 0,0 9 0 15,-4-3 0-15,7 3 0 0,4-3 8 0,-7 4-8 16,-8-4 0-16,8 0 0 0,7-3 0 0,-4 3 0 16,-7 0 0-16,0-6 0 0,0 6 0 0,4-3 8 0,3 3-8 15,-7-6 0-15,-3 0 9 0,0 6-9 16,3-7 21-16,-3 1 0 0,-4-3 0 0,0 3 0 0,0 0-21 0,-4-4 0 15,1 4 0-15,-4-3 0 0,0-4 0 0,0 4 0 16,7 3 0-16,-7-10 0 16,-3 7 0-16,-1-7-13 0,8 7 1 0,0-4 1 0,-8-2 11 0,4-1 0 15,4-2 0-15,-4 2 8 0,0 0-8 0,0-2 0 16,-7-7 8-16,7 3-8 0,4 3 0 0,-11-6 0 16,0 0 0-16,0 0-12 15,10 3-74-15,-3-3-15 0,-7 0-3 0,0 0-1185 16</inkml:trace>
  <inkml:trace contextRef="#ctx0" brushRef="#br0" timeOffset="3145.41">6798 9211 576 0,'0'0'51'0,"0"0"-41"0,0 0-10 0,0 0 0 15,0 0 116-15,0 0 22 0,0 0 4 0,0 0 1 16,0 0-107-16,0 0-20 0,0 0-5 0,-7 3-1 16,7-3 4-16,0 0 1 0,-7 6 0 0,7-6 0 15,0 0 6-15,-4 3 2 0,-3 4 0 0,7-7 0 0,0 0 17 16,0 0 3-16,0 3 1 0,0-3 0 0,-10 0 12 0,10 0 4 16,0 0 0-16,0 0 0 0,0 0-21 0,0 0-4 15,0 0-1-15,0 0 0 16,-7 0-7-16,7 0-2 0,0 0 0 0,0 0 0 0,0 0-1 0,0 0 0 15,-7 0 0-15,7 0 0 0,0 0 0 0,0 0-1 16,0 0 0-16,0 0 0 0,0 0-4 16,0 0-1-16,7-10 0 0,0 7 0 0,-7-3-7 0,10-3-2 15,-6 6 0-15,3-4 0 0,7-2-9 0,-7 3 10 16,4 2-10-16,-1-5 10 0,4 0-2 0,-3 2-8 16,3-2 12-16,4 0-4 0,-4 2-8 0,7-5 8 15,-10 2-8-15,3 1 8 0,3-7 0 0,1 7-8 16,0-1 12-16,-4-5-4 0,7 5 7 0,0 1 1 0,-3-7 0 15,-1 7 0-15,1-1-16 0,0 1 0 16,6 0 0-16,-10-1 0 0,8 1-13 0,-8 3 4 16,7-7 1-16,-11 4 0 0,8-1 8 0,-4-2 0 15,4 2 0-15,-8 1 0 0,5-1 0 0,-1 1 0 0,0 0 0 0,-4-1 0 16,4 4 0-16,1-4 0 0,2 1 0 0,-3 0 0 16,0-1 0-16,1 1 0 0,2-1 0 0,-6 4 0 15,3-3 11-15,0 6-3 0,0-7 0 0,0 1 0 16,-3-1-8-16,6-2-9 0,-10 2 9 0,4 7-13 15,0-3 13-15,-1 3 0 0,-3-3 12 0,0 3-12 16,0-4 11-16,-3 4-11 0,-1-3 10 0,1 0-10 0,3 2 19 16,-7 4-3-16,0 0 0 0,0-6 0 0,0 6-4 0,7-3 0 15,-7-3-1-15,0 6 0 0,0-3-11 0,0 3 0 16,0-7 9-16,0 7-9 16,0 0 0-16,0 0 8 0,0 0-8 0,0 0 0 0,0-9 0 0,0 9 9 15,0 0-9-15,0 0 0 0,0 0 9 0,0-9-9 16,0 9 0-16,0 0 9 15,-7 0 9-15,7 0 2 0,-7-4 0 0,3-2 0 0,-3 6-20 16,0-6 0-16,7 6-11 0,-7 0 11 0,0 0 0 0,0 0 8 16,0-3 0-16,0 3 1 0,0 0 3 0,0 0 1 15,3 0 0-15,-6 0 0 0,3 0 3 0,0-7 1 16,-4 7 0-16,4 0 0 0,-4 0-3 0,4 0-1 16,0 0 0-16,-3 0 0 0,-1-3-4 0,4 3-1 15,-3-6 0-15,3 6 0 0,-1 0-8 0,-6-3 8 16,7 3-8-16,0-6 8 0,0 6-8 0,0-4 0 15,-3-2 9-15,2 6-9 0,8-3 0 0,-10-3 0 0,3 6 0 0,3 0 8 16,4 0-8-16,0 0 0 0,0 0 0 0,0 0 0 16,0 0 0-16,0 0-8 0,0 0 8 0,0 0-8 15,0 0 8-15,0 0 0 0,0 0 0 0,11 0-8 16,-1 0 8-16,1-6 0 16,3 6 0-16,-7-4 0 0,4 4 0 0,-1 0 0 0,1 0 0 0,3-6 0 15,0 6 0-15,0 0 0 0,0-3 0 0,11-3 0 16,-11 6 0-16,7-3-8 0,-3-4 8 0,0 7 0 15,6-3 0-15,-10-3 0 0,4 6 0 0,3-3 0 16,-7-4 0-16,4 7 14 0,-4 0-2 0,0 0 0 16,-3 0-12-16,-1 0-16 0,1 0 3 0,-4 0 1 15,-7 0 21-15,11 10 5 0,-8-10 1 0,-3 0 0 0,0 0-15 16,7 9-18-16,-7-9 4 0,7 10 1 0,-7-1 13 16,4-3 0-16,-8 4 9 0,4-1-9 0,0 1 17 0,0-4-2 15,-7 3-1-15,4 1 0 0,-1-1-4 16,1 1-1-16,-1-1 0 0,-3 7 0 0,0-7 0 0,0 0 0 15,0 1 0-15,0-1 0 0,-4 1 6 0,4-1 1 16,4 0 0-16,-4 1 0 0,0-4-7 0,3 4-1 16,-7-1 0-16,8-3 0 0,-4-3-8 0,3 7 8 15,-3-4-8-15,0-3 8 0,7-3-8 0,-7 6 0 16,7-6 0-16,-7 10 8 0,4-4-8 0,3-6 0 16,0 0 0-16,0 0 0 0,-4 3 0 0,4-3-14 0,0 0 3 15,0 10 1 1,0-10-86-16,0 0-16 0,0 6-4 0,0 3-1 15,7-6-120-15,-3-3-24 0,6 7-5 0,4-14-558 16</inkml:trace>
  <inkml:trace contextRef="#ctx0" brushRef="#br0" timeOffset="3794.58">8005 8358 1324 0,'-11'-9'59'0,"7"9"12"0,1-4-57 16,3-2-14-16,-11 6 0 0,8-3 0 16,3 3 112-16,0 0 19 0,0 0 4 0,-4-6 1 0,4 6-87 0,0 0-17 15,0 0-3-15,0 0-1 0,4-7-19 0,-4 7-9 16,14-3 8-16,-7 3-8 0,4 0 9 0,-4 0-9 15,3 0 10-15,-3 0-10 0,4 0 13 0,-4 10-3 16,3-4-1-16,-2-3 0 0,2 13 0 0,-3-7 0 16,4 1 0-16,-4 8 0 0,0-8 7 15,-4 6 2-15,4-4 0 0,-3 4 0 0,-1-1 9 0,1-2 1 16,0 3 1-16,-1 2 0 0,-3-8 0 0,4 6 0 16,-1-4 0-16,1-6 0 0,-1 4-6 0,-3-10-2 15,0 0 0-15,0 0 0 0,11 6 0 16,-4-12 0-16,-4 6 0 0,1 0 0 0,3-10-7 0,0 4-2 15,0-3 0-15,-3-4 0 0,-1-3-4 0,4 7 0 16,-3-7-8-16,3 4 12 0,0-4-12 0,0 1 0 0,0 2 8 0,3-3-8 16,-6 7 0-16,3-4 0 0,0-2 0 0,4 8 0 15,-4-2 0-15,0 9 0 16,-7 0 0-16,0 0 0 0,10 0 0 0,1 0-8 0,-11 0 8 0,7 9-13 16,4-2 13-16,-4 2 10 0,0-3-2 0,0 4 0 15,0-1-8-15,3 1 0 0,-3-7 0 0,1 6 0 16,2-3 0-16,1 4-9 0,-4-1 9 0,0 1-13 15,3-4 13-15,-3-3 0 0,4 6 0 0,-4-9 0 16,4 7 0-16,-1-4 0 0,-3 3 0 0,4-6 0 16,-4 0 0-16,4 6 0 0,-4-6 12 0,0-6-12 15,3 6 24-15,-3 0-1 0,0-6-1 0,0 3 0 16,0 3 6-16,4-7 2 0,-4 4 0 0,0-3 0 16,0-3-1-16,7 5 0 0,-10-5 0 0,3-3 0 0,3 2-1 15,1 1-1-15,0-10 0 0,-1 6 0 16,-3-2-10-16,4-4-1 0,-1 3-1 0,1-3 0 0,0 1-15 0,-1-1 8 15,-3-3-8-15,4 3 0 16,-1 0-47-16,-3 0-15 0,-3 4-3 0,0-4-1187 0</inkml:trace>
  <inkml:trace contextRef="#ctx0" brushRef="#br0" timeOffset="5601.92">10661 10465 1519 0,'0'0'67'0,"0"0"14"0,0 0-65 0,0 0-16 0,14 0 0 0,0-3 0 16,0 3 30-16,0-6 2 0,4 6 1 0,3-3 0 15,4-4 9-15,0 7 2 0,-4-3 0 0,7-3 0 16,7 6-28-16,-3-3-4 0,0-3-2 0,0-4 0 15,3 10 10-15,4-9 1 0,-1 3 1 0,1 2 0 16,-7-2-12-16,10-3-2 0,1-1-8 0,2 7 12 16,-2-3 9-16,6 3 2 0,8-4 0 0,-1-2 0 15,1 9-3-15,-5-6 0 0,5 3 0 0,-1-4 0 16,1 7 17-16,-1-3 3 0,4-3 1 0,4 3 0 16,-1-3-1-16,1 6-1 0,-4-4 0 0,0-2 0 15,0 6-16-15,3-3-3 0,4-3-1 0,4 6 0 16,3-7-3-16,-4 7 0 0,1-3 0 0,-1 3 0 0,1-6-16 0,3 6 0 15,0-3 8-15,0-3-8 0,0 6 0 0,-3 0 0 16,-1 0 0-16,1-3 0 0,-4 3 8 0,0-7-8 16,7 7 12-16,-3 0-12 0,-4-3 10 0,0 3-10 15,0-6 8-15,0 6-8 0,0-10 20 0,0 10 0 16,3-6-1-16,1 3 0 0,0-3-7 0,-4 6 0 16,0 0-1-16,0-10 0 0,0 10-11 0,0-3 10 15,-4-3-10-15,4 6 10 0,-7 0-10 16,4 0 8-16,-8 0-8 0,1 0 8 0,-5-3-8 15,1-3 0-15,4 6 9 0,-4 0-9 0,0 0 8 0,-4-4-8 16,0 4 8-16,1 0-8 0,-8 0 0 0,1 0 0 16,-5-6 0-16,-2 6 0 0,2 0 0 0,-2 0 0 15,-5-3 0-15,5-3 0 0,-1 6 0 0,0 0 9 16,-3-7-9-16,0 7 0 0,0 0 8 0,-1-3-8 0,1 3 0 16,-4 0 0-16,0-6 12 0,-3 6-4 0,0 0 0 0,0-3-8 15,-4-3 12-15,-4 6-12 0,1-3 12 16,0-4-12-16,-1 4 10 0,-3-3-10 0,-3 6 8 0,3 0-8 15,-3-3 8-15,-1-4-8 0,1 7 0 0,-1-6 8 16,1 3-8-16,0 3 0 0,-1-6 0 0,1 6 0 16,-1-10 0-16,4 10 0 0,-3 0-8 0,0-3 8 15,-1 3-12-15,1-6 1 0,-1 6 1 0,1 0 0 32,0 0-17-32,-4 0-3 0,3 0-1 0,-3 6 0 0,0-3-93 0,-7-3-18 15,0 0-4-15,0 7-882 0</inkml:trace>
  <inkml:trace contextRef="#ctx0" brushRef="#br0" timeOffset="6833.08">13677 10381 403 0,'-7'-7'17'0,"4"7"5"0,-1 0-22 0,4 0 0 0,0 0 0 0,-3-9 0 0,-1 9 268 0,-3-3 48 15,7-4 11-15,0 7 1 0,0 0-254 0,0 0-51 16,0 0-11-16,0 0-1 0,0 0 1 0,0 0 0 16,0 0 0-16,0 0 0 0,0 0 17 0,0 0 4 15,0 0 1-15,0 0 0 16,0 0 25-16,0 0 5 0,0 0 0 0,0 0 1 0,0 0-16 0,4 10-3 16,-4-10-1-16,3 9 0 0,1 1 3 0,-4-1 0 15,0 1 0-15,0-4 0 0,3 9-11 0,-3-5-1 16,0 2-1-16,4 4 0 0,-1 3-35 0,-3 0 0 15,-3-4 0-15,3 10 0 0,0-6 0 0,0 0 0 16,3 9 0-16,-3-9 0 0,-3 6 0 0,3 3 0 16,0-9 8-16,0 6-8 0,3-6 12 0,1 3 0 15,-1 0-1-15,-3-3 0 0,4 3 6 0,-4 0 2 16,0-3 0-16,0 6 0 0,0 3 11 0,0-3 2 0,0 0 1 16,-4 0 0-16,4-3-33 0,-3 3 0 0,-1 3 0 15,1-2 0-15,-1-1 0 0,4-3 0 0,0 3 0 0,0-7 0 16,0 8 24-16,0-8-3 0,0 1 0 15,0-3 0-15,-3-4-12 0,3 4-9 16,0 0 12-16,0-4-12 0,0-2 14 0,0 2-4 0,0 1-1 0,0-7 0 16,3 7 3-16,-3-7 1 0,0-3 0 0,4 6 0 15,-1-2-1-15,1 2 0 0,-4-9 0 0,-4 10 0 16,4-1-3-16,0-3-1 0,-3-3 0 0,3 7 0 16,-4-4-8-16,1 3 0 0,3-9 0 0,0 0 0 15,0 7 0-15,0-7 8 0,0 3-8 0,0-3 0 16,0 0 13-16,0 0-2 0,0 0-1 0,0 0 0 0,0 0 3 15,0 0 1-15,0 0 0 0,0 0 0 16,0 0-14-16,0 0 9 0,0 0-9 0,0 0 8 0,0 0-8 16,0 0 0-16,0 0 9 0,0 0-9 0,-7 6 8 0,-1-6-8 15,8 0 8-15,0 0-8 0,-7 0 13 0,-3-6-1 16,3 6-1-16,0-10 0 0,0 10-2 0,3-9 0 16,-6 3 0-16,6-4 0 0,-3 7-9 0,0-6 12 15,0 3-12-15,0-4 12 0,0 1-12 0,0-1 8 16,0 4-8-16,0-3 8 0,0 5-8 0,-1-2 0 15,5-3 0-15,-4-1 0 16,0 7 0-16,0-9 0 0,0 9 0 0,3-7 0 0,1 4 0 0,-4-4 0 16,3 7 0-16,1-3 0 0,-5-3 0 0,5 9 0 15,-1-10 0-15,1 10 0 0,3 0 0 0,0 0 0 16,0 0 0-16,0 0 0 0,0 0 0 0,0 0 0 16,0 0-8-16,-4 0 8 0,4 10 0 0,-3-1-11 0,3 0 11 0,0-2-8 15,0 5 8-15,0-5 0 0,3 2-9 0,1 7 9 16,-1-4 0-16,1-2 0 15,3 5-9-15,0-5 9 0,0-1 0 0,4 7 0 0,-1-4 0 0,1-5 0 16,-1 8 0-16,5-5 0 0,-5-7 0 0,1 6 0 16,3-2 0-16,-4-4 0 0,1-3 0 0,-4 0 0 15,0 9 0-15,0-9 0 0,0-3 0 0,-7 3 0 16,0 0 8-16,7-6-8 0,0 3 0 0,-3-4 9 16,-1 4-1-16,1-6 0 0,3-1 0 0,-7 4 0 15,4-10 1-15,-1 7 0 0,1 0 0 16,-1-4 0-16,1-3-9 0,-1 1 8 0,1 2-8 0,6-6 8 15,-3 4-8-15,0-4 0 0,4 3 0 0,0-3 0 0,-1 4 0 16,4 2 0-16,-7-3-12 0,7 1 12 0,-3 5-24 0,0 1 4 16,-1-1 0-16,-3 1 0 15,0 9-16-15,4-3-2 0,-4-3-1 0,-7 6 0 16,7 6-127-16,-7-6-26 0,7 3-4 0,-3 13-950 16</inkml:trace>
  <inkml:trace contextRef="#ctx0" brushRef="#br0" timeOffset="7585.44">13688 11732 1882 0,'0'0'84'0,"0"0"16"0,0 0-80 0,0 0-20 0,0 0 0 0,0 0 0 16,0 0 36-16,0 0 4 0,0 0 0 0,0 0 0 16,0 0-40-16,10 0-18 0,-3 6 2 0,0 4 0 15,1-1 8-15,-5 7 8 0,1-4-12 0,-1 4 12 16,-3 0 0-16,0-4 0 0,4 4 8 0,-4 3-8 0,3-4 41 0,-3-2 3 16,0 3 0-16,4-7 0 0,-1 1 0 0,-3 5 0 15,0-5 0-15,4-7 0 0,-4-3-20 0,0 0-3 16,0 6-1-16,0-6 0 0,0 0-3 0,0 0-1 15,0 0 0-15,0 0 0 0,0 0 4 0,0 0 0 16,0 0 0-16,0 0 0 0,3 0-20 0,4-6 0 16,0-4 0-16,-3 7 0 0,-1-3 0 0,1-3 0 15,-4 9 0-15,4-4 0 0,-4 4 0 0,0 0 0 16,0 0 0-16,0 0-9 0,0 0 9 0,7 0 0 0,-7 0 8 0,10 0-8 16,1 4 0-16,-4-4 0 0,0 6 0 0,0-3 0 15,-7-3 11-15,10 6-3 16,-10-6 0-16,8 3 0 0,-1 4-8 0,3-4 0 15,-10-3 0-15,7 0 0 0,0 6 0 0,0-3 0 16,0 3 0-16,0-2 0 0,-7-4 12 0,8 6 0 0,-1 0 0 16,0-3 0-16,-7-3 9 0,10 0 3 0,-3 0 0 0,4 0 0 15,-4 7-4-15,0-7 0 0,0 0 0 0,0 0 0 16,0 3-9-16,-7-3-3 0,7-3 0 0,4 3 0 16,-4-7 3-16,0 7 0 0,-7 0 0 0,7-3 0 15,-4-3 27-15,5-4 6 0,-5 4 0 0,1-3 1 16,-1-1-25-16,1 1-6 0,-1-4-1 0,4-2 0 15,-3-1 5-15,-4-3 1 0,3 4 0 0,1-4 0 0,-4 0-19 16,3-6 0-16,-3 3 8 0,4-3-8 0,-1-3 0 16,1-1 0-16,-1 4 0 0,4 0 0 15,-3-9-32 1,3 12 0-16,0-3 0 0,-3 0 0 0,-1 6-28 16,4 3-7-16,0 7-1 0,-3-4-764 0,3 7-152 0</inkml:trace>
  <inkml:trace contextRef="#ctx0" brushRef="#br0" timeOffset="11927.81">16743 11371 345 0,'-11'-9'31'0,"4"3"-31"0,4-4 0 0,-8 1 0 16,4 0 148-16,-4-1 23 0,4 1 5 0,-3-7 0 15,3 7-75-15,0-7-15 0,-4 3-3 0,4-2-1 16,-4 5-7-16,4-8-2 0,-3 8 0 0,3-6 0 16,-7 4-18-16,3-4-4 0,1 7-1 0,-1-1 0 15,0-5 8-15,1 5 2 0,-4 1 0 0,0 0 0 16,-1 2-16-16,5 4-2 0,-1-3-1 0,1-4 0 15,3 10-29-15,0-3-12 0,0-3 8 0,-1 6-8 16,8 0 10-16,0 0-10 0,0 0 12 0,0 0-12 0,0 0 8 0,0 0-8 16,0 0 0-16,0 0 0 15,0 0 18-15,11 6-3 0,-4-3-1 0,4 7 0 0,-1-1 6 0,4-2 0 16,0 2 1-16,1 10 0 0,-1-10 8 0,0 7 2 16,3-7 0-16,5 10 0 0,-1-3 0 15,0-4 0-15,0 4 0 0,4 3 0 0,3 0-15 16,4-1-2-16,0 4-1 0,3-3 0 0,4 0-5 0,-1 6-8 15,1-3 11-15,4 3-11 0,-5 0 10 0,5-6-10 16,-4 9 8-16,3-3-8 0,0 10 16 0,1-7-1 16,6 0-1-16,4-3 0 0,0 10-3 0,0-7-1 0,0 7 0 0,-1-7 0 15,5 6 2-15,-4-6 0 0,0 7 0 0,3-7 0 16,1 7 3-16,-1 2 1 0,1-2 0 16,6 2 0-16,-3 4-4 0,0-3 0 0,0 6 0 15,3-7 0-15,1 7 3 0,3-9 0 0,0 2 0 16,-3 4 0-16,-1-3-3 0,4 6-1 0,-3-7 0 0,-1 7 0 15,1-6-11-15,-1 12 10 0,-3-6-10 0,4 3 10 16,3-3-10-16,-4 3 0 0,-7 3 0 0,4-3 0 16,0-3 15-16,0 3-3 0,0 3 0 0,0-3 0 15,0 3-12-15,0-3 0 0,0 7 0 0,0-1 0 16,-3-9 0-16,-1 3-8 0,4 3 8 0,4-3-13 16,-4-3 13-16,3 3 0 0,1 3 12 0,-4-3-12 15,0-3 16-15,-4 0-4 0,0 0-1 0,-3 3 0 16,4-6-11-16,-1 3 0 0,-6-7 0 0,3 7 0 0,-1-6 0 0,-2 6 0 15,-8-7 0-15,0 7 8 16,1 0-8-16,-4-6 8 0,-4 6-8 0,4 0 8 0,-4-10-8 0,4 1 0 16,0-1 0-16,3-2 0 0,-3-1 0 15,0 0 8-15,-1-6-8 0,1 4 0 0,-4-4 11 16,1 3-3-16,-5-3-8 0,-2 0 12 0,-1-3-12 16,4 3 0-16,-4 0 0 0,0-6 0 0,0 0 0 15,1 0 0-15,-8-4 0 0,3 4 9 0,1-3-9 0,-4-4 0 16,-3-2-12-16,0 5 12 0,3-5 0 0,-7-1 0 15,-7 1 0-15,0-1 0 0,4-3-19 0,-4 4 4 16,0-1 1-16,-7-9 0 16,0 0-85-16,0 0-17 0,7 6-3 0,-7-6-691 15,0 0-138-15</inkml:trace>
  <inkml:trace contextRef="#ctx0" brushRef="#br0" timeOffset="13686.85">20003 13532 172 0,'0'0'16'0,"0"0"-16"0,0 0 0 0,0 0 0 15,0 0 252-15,3-6 47 0,-3 3 9 0,7-4 3 16,-3 4-246-16,-1-3-49 0,4 3-16 0,-7 3 10 15,0 0 11-15,4-6 3 0,-1 2 0 0,-3 4 0 16,0 0 27-16,0 0 5 0,4-6 2 0,-4 6 0 16,0 0 31-16,0 0 7 0,3-9 0 0,-3 9 1 15,4-7-31-15,-1 4-6 0,1-3-2 0,-1 3 0 16,1-3-35-16,3 3-7 0,4-4-2 0,-1-2 0 16,-3 6 3-16,4-4 1 15,-1-2 0-15,1 3 0 0,3-4 4 0,0 1 1 0,0 0 0 0,4-4 0 16,-4 0 10-16,4 1 3 0,-1-4 0 0,1 4 0 15,-4-4-23-15,4-3-4 0,-1 0-1 0,1-6 0 16,0 6-8-16,-1-6 8 0,1 0-8 0,0-3 8 16,-4 3-8-16,3 6 0 0,1-9 0 0,0 9 8 0,-4-6-8 0,0 6 0 15,0 4 9-15,4-4-9 0,-4 0 0 0,0 10 0 16,0-7 0-16,4 3 0 0,-4-2 0 0,0-1 0 16,3 3 0-16,-2-2 0 0,-1-1 9 0,-4 7-9 15,4-1 12-15,-3-2-12 0,-1 2 8 0,1-5-8 16,0 5 0-16,-1 1 0 0,-3 3 0 15,4-4 8-15,-4 1-8 0,0-1 0 0,-3 4 8 0,3 3-8 16,0-3 0-16,0-4 0 0,0 7 0 0,-4-3 0 16,1-4 0-16,-1 7 0 0,1-3 8 0,-4 6-8 15,3-9 0-15,1 2 0 0,-1 4 0 0,-3 3 0 16,0 0 0-16,4-6 0 0,-4 6 0 0,3-3 0 16,-3 3 0-16,4-7 0 0,0-2 0 0,-1 6 0 15,-3 3 0-15,0 0 0 0,0 0 0 0,4-6 0 16,3 3 0-16,-7 3 0 0,3-7 0 0,-3 7 0 0,0 0 0 15,0 0 0-15,4-6 0 0,-4 6 0 0,0 0 0 0,0 0 0 16,0 0 0-16,0 0 0 0,0 0 0 0,0 0 0 16,0 0 12-16,0 0-4 15,-7 0 0-15,3 6-8 0,-3-6 12 0,-4 0-12 16,4 7 12-16,-3-4-12 0,-4 6 23 0,3-9-3 0,-3 6 0 0,0-3 0 16,-4 7-10-16,4-10-2 0,0 6-8 15,-4-3 12-15,4 4-12 0,-7-1 11 0,0-3-11 0,0 6 10 16,0-2-2-16,-4 2 0 0,4-6 0 0,-4 7 0 15,4-10-8-15,3 6 8 0,-3-3-8 0,3 3 8 16,1-6 0-16,3 7 0 0,0-7 0 0,3 3 0 16,0-3-8-16,1 0 0 0,-1 0 0 0,4 0 0 15,0 0 0-15,4 0 0 0,3 0 0 0,0 0 0 16,0 0 0-16,0 0 0 0,0 0 0 0,0 0 0 0,3-10 0 0,-3 10 0 16,4-6 0-16,6 3 0 0,-3 3 0 15,7-6 8-15,-3 2-8 0,3-2 8 0,0 6-8 0,4-3 0 16,3-3 0-16,0 6 0 0,0-3 0 0,4-4 0 15,0 7 0-15,-1-9 0 0,1 9 0 0,0-3 0 16,-7 3 0-16,3-6 0 0,0 6 0 0,0 0 0 16,-3-7 0-16,-1 7 0 0,4 0 0 0,-3-3 0 15,-4 3-8-15,0 0 8 0,0-6 0 0,1 6 0 16,-5 6 0-16,1-6 0 0,-4 0 0 0,-7 0 0 0,0 0-9 16,7 3 9-16,-7-3 0 0,7 7 0 0,-7-7 0 15,0 0 0-15,7 0 0 0,-7 0 0 0,0 0 0 0,7 6 0 16,0-3 27-16,-7-3 2 0,7 0 1 15,-7 0 0-15,7 9-13 0,0-2-2 16,-3-4-1-16,-1 6 0 0,-3-9-3 0,4 10-1 0,-1-4 0 16,1 10 0-16,-4-4 6 0,3-2 0 0,-3-1 1 15,4 0 0-15,-4 7 0 0,3-7 0 0,-3 1 0 0,0 5 0 16,0-5-2-16,0-1-1 0,0 7 0 0,0-7 0 16,0 1 2-16,0-1 0 0,-3 1 0 0,3-1 0 15,0 0-5-15,0-2-1 0,0-7 0 0,0 3 0 16,0-3-10-16,0 9 0 0,0-9 0 0,3 7 8 15,-3-7-8-15,0 0 0 0,0 0-10 0,4 9 10 16,-4-9-16-16,7 3 2 0,0 3 1 0,-3 4 0 16,-4-10-135-1,7 9-26-15,-4 1-6 0</inkml:trace>
  <inkml:trace contextRef="#ctx0" brushRef="#br0" timeOffset="15888.93">21075 12043 1602 0,'0'0'71'0,"0"0"14"0,0 0-68 0,0 0-17 16,-4 0 0-16,4 0 0 0,0 0 30 0,0 0 2 0,-3-10 1 0,3 10 0 16,0 0-16-16,0 0-3 0,-7 0-1 0,7 0 0 15,0 0 10-15,-4 0 1 0,4 0 1 0,0 0 0 16,0 0 7-16,-3 10 2 16,-1-1 0-16,4 0 0 0,0 1-7 0,-3 5-2 0,3-5 0 0,0 9 0 15,0-4 0-15,0 4 0 0,0 0 0 0,0 0 0 16,0-4-1-16,-4 4 0 0,4 0 0 0,0-3 0 15,4-7 4-15,-4 10 1 0,0-10 0 0,0 1 0 16,0-1 0-16,0-9 0 0,0 6 0 0,0-6 0 16,0 0-5-16,0 0-2 0,0 0 0 0,0 0 0 15,0 0-5-15,0 0-1 0,10 0 0 0,-3 0 0 16,-7 0-8-16,7-6-8 0,4-3 9 0,-4 6-9 16,0-7 8-16,4 1-8 0,-4-7 0 0,0 7 9 15,0 3-9-15,0-4 0 0,-4 1 0 0,5 6 0 16,-8 3 0-16,0 0 0 0,0 0 0 0,7 0 0 15,0 0-11-15,0 3 11 0,3-3-8 0,-3 6 8 0,4-3-8 16,-4 3 8-16,0-2-8 0,4 5 8 0,-4 3 0 16,3-2-8-16,-3-1 8 0,0 1 0 15,0-1 0-15,0 0 0 0,1 1 0 0,-1-1 0 0,0 1 0 16,-4-1 0-16,4 1 0 0,0-4 0 0,-3 3 0 0,3 1 0 16,-4 5 0-16,1-5-8 0,-1-7 8 15,1 6 0-15,-1 4 10 0,1-10-10 0,0 6 0 16,-4-9 0-16,0 0 0 0,10 7 0 0,-10-7 12 0,0 0 2 0,7 0 1 0,-7 0 0 15,0 0-1 1,11-7 0-16,-1 4 0 0,1-3 0 0,-4-3 18 0,4-1 4 16,-4 1 1-16,3-7 0 0,1-3 1 0,-1 4 0 0,1-7 0 15,0-4 0-15,-1 8-10 0,4-7-1 0,0 0-1 16,0-4 0-16,4 1-14 0,0 3-4 0,-1-3 0 0,-3 0 0 16,4-4-8-16,0 4 0 0,-4 0 0 0,0 9-11 31,-3-6-13-31,3 6-2 0,-4 0-1 0,1 4 0 15,-11-1-187-15,7 6-38 0,14 1-7 0,-14 0-1 0</inkml:trace>
  <inkml:trace contextRef="#ctx0" brushRef="#br0" timeOffset="21242.54">27915 9716 633 0,'0'0'56'0,"0"-3"-44"0,-3-4-12 0,-1 4 0 0,1-3 92 0,3 3 16 16,-4-3 3-16,4 6 1 0,-3-10-75 0,3 10-14 15,0 0-3-15,0 0-1 0,-4-9-19 0,4 9 0 16,-7 0 0-16,7 0 0 16,0 0-22-16,-7 0-8 0,7 0-2 0,0 0 0 15,0 0 3-15,0 0 0 0,0 0 0 0,0 0 0 16,0 0-24-16,0 0-5 0,-7 0-1 0,7 0 0 16,-4 6-3-16,4-6-1 0,0 0 0 0,0 0 0 0,-7 3 97 0,0-3 19 15,-3 0 4-15,10 0 1 0,-7 0 50 0,7 0 11 16,-7 0 1-16,7 0 1 0,-7-3-33 0,-4 3-8 15,7-6 0-15,4 6-1 0,-7 0-28 0,0 0-6 0,7 0-1 0,-7-3 0 16,7 3-25-16,-7-7-6 16,7 7-1-16,0 0 0 0,-7 0-4 0,4 0 0 15,-8 0-8-15,4 0 12 0,-4 0 9 0,4 0 2 16,-3 0 0-16,-1 0 0 0,-3 0 23 0,0-6 5 0,3 6 1 16,-6 0 0-16,3 6 15 0,-4-6 3 15,0 7 1-15,4-4 0 0,-7 6-23 0,7-3-5 16,-7-2-1-16,7 5 0 0,-4 0-32 0,0 7-10 0,-3-7 0 0,4 7 0 15,-1 3 0-15,0 0 0 0,1 0 0 0,-1-1 0 16,0 7 10-16,4 1-10 0,0-1 8 0,0 3-8 16,7 0 0-16,0 0 0 0,0 4 0 0,3-1 0 15,8 0 0-15,-4 1 12 0,3-1-4 0,5-3 0 16,2 1-8-16,1-1 12 0,3 3-12 0,3-3 12 16,1 1-12-16,3-1 0 0,4-3 0 0,0 0 8 15,3-6 0-15,4 6-8 0,6-6 12 0,1 0-4 16,4-4 2-16,2-5 0 0,1-1 0 0,0-6 0 15,0 3 9-15,0-6 1 0,0 0 1 0,3-6 0 0,4 3-9 16,0-6-1-16,-4-7-1 0,1 0 0 0,3-3 0 0,-7 1 0 16,-1-7 0-16,1 3 0 0,-7-4 2 0,0 1 1 15,-4-3 0-15,-3-6 0 0,-4-1-5 0,-3 4 0 16,-1-10-8-16,-6 3 12 0,-4-5-4 0,0 5 0 16,-7-6-8-16,-3 10 12 0,-4-4-12 0,-7-3 9 15,0 10-9-15,-7-4 8 0,0 7 4 0,-4-3 1 16,-3 9 0-16,-4-3 0 0,0 0-2 0,-3 6-1 15,-4 0 0-15,1 0 0 0,-5 3-10 0,5 1 0 16,-5 2 0-16,1 7 0 0,0-3 0 0,0 9 0 16,-1-4 0-16,5 4 0 0,-5 4-10 0,4-4 10 0,8 6 0 15,-4-3-9-15,3-3 9 0,0 6-8 16,0 4 8-16,4-7-8 16,-3 9-45-16,2-9-9 0,1 7-2 0,4-1 0 15,-1 1-199-15,4-4-40 0,-14 10-8 0,21-4-1 0</inkml:trace>
  <inkml:trace contextRef="#ctx0" brushRef="#br0" timeOffset="21576.03">28639 9393 1724 0,'0'-19'76'0,"0"19"16"0,0-6-73 0,0-4-19 16,3 7 0-16,-3 3 0 0,0 0 26 0,0 0 2 16,0 0 0-16,0 0 0 0,-7 3-10 0,-4 4-2 15,1 2 0-15,-4 10 0 0,0 0 8 0,-4 6 0 16,-3 3 1-16,-7 6 0 0,-1 1 43 0,-6 12 9 15,-7 3 2-15,-8 7 0 0,-3 2-29 0,-10 7-6 16,-1 12 0-16,-3-5-1 0,0 5-2 0,-3-6 0 16,-8 0 0-16,1 0 0 0,-5 0-19 15,5-3-4-15,10 4-1 0,10-11 0 16,4-2-42-16,8-4-9 0,6-2-2 0,14-17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20:00:45.3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17473 8571 230 0,'0'0'20'0,"0"0"-20"0,0 0 0 16,0 0 0-16,0 0 206 0,0 0 37 16,0 0 7-16,0 0 2 0,0 0-171 0,0 0-33 0,0 0-8 0,0 0 0 15,7-9-12-15,-3 3-3 0,3 2 0 0,-4-2 0 16,4 3 2-16,0-3 0 0,0 3 0 0,0-4 0 15,4 4-5-15,-4-3-1 16,0 3 0-16,0-4 0 0,-3 4 10 0,6-3 1 0,-10 6 1 16,7 0 0-16,0-6 9 0,-7 6 2 0,8-3 0 0,2 3 0 15,-10 0 4-15,4-7 2 0,6 4 0 0,-3 3 0 16,0-6-6-16,-7 6 0 0,0 0-1 0,11 0 0 16,-1-3-23-16,1 3-4 0,-11 0 0 0,7 0-1 15,4 3-15-15,-4 3 8 0,3-3-8 0,-3 4 0 16,-7-7 0-16,7 9 0 0,1 0 0 0,-1 1 0 15,-4-4 0-15,4 4 0 0,-3-1 0 0,-1 0 0 16,1 1 0-16,-1-1 0 0,1 1 0 0,-1-1 0 16,1 0 0-16,-1 7 0 0,-3-6 0 0,4 5 0 0,-1-2 0 0,-3 2 9 15,0-5-9-15,0 6 8 0,0-4 6 0,0 4 1 16,0-7 0-16,-3 7 0 0,-1-4-15 0,1-2 0 16,-1-1 0-16,-3-3 0 0,4 4 0 0,-4-1 0 15,0 1 0-15,0-4 0 0,0-3 9 0,-1 6-9 16,-2-9 8-16,-1 7-8 0,1-4 0 0,-1-3 0 15,1 6 0-15,-1-6 0 0,-3 6 0 0,0-6 0 16,0 4 8-16,0-4-8 0,-1 0 0 0,-2 0 0 16,3 0 0-16,-4 0 8 0,0 0-8 0,4 0 10 15,4 0-10-15,-1 0 10 0,-3 0-10 0,7 0 0 16,0 0-10-16,0 0 10 0,7 0 0 0,0 0 0 16,0 0 0-16,0 0 0 0,0 0 0 0,0 0 0 0,0 0 0 15,0 0 0-15,10 6 0 0,1-3 10 16,0-3-2-16,3 0 0 0,7 0 6 0,-4 6 1 15,5-6 0-15,-1 3 0 0,0-3-7 0,4 7 0 16,-8-4-8-16,4-3 12 0,-3 0-12 0,0 9 0 16,-1-9 0-16,5 6 0 0,-8 4 0 0,3-10 0 15,-6 9 0-15,3 1 0 0,-3-4-11 0,-1-3-5 0,-3 7 0 0,4 5-1 32,-8-5-122-32,1 5-24 0,-1-5-5 0</inkml:trace>
  <inkml:trace contextRef="#ctx0" brushRef="#br0" timeOffset="1080.4">23354 9760 1382 0,'0'0'123'0,"0"0"-99"0,0 0-24 0,7 0 0 15,4-3 113-15,-4-4 18 0,3 4 3 0,1 3 1 16,-4-6-109-16,3 3-26 0,1-4 0 15,-4 4 0-15,4-3 13 0,-4-3 0 0,0 2 0 0,0 4 0 16,0-3 9-16,0 3 2 0,0-3 0 0,0-4 0 16,0 10 5-16,4-3 2 0,-4-3 0 0,0 3 0 15,0-4 4-15,3 7 1 0,1 0 0 0,-4 0 0 16,4-6-13-16,-4 6-3 0,3 6 0 0,-3-6 0 16,4 10-12-16,-4-1-8 0,0-3 10 0,0 4-10 15,0-1 0-15,-3 1-8 0,-1 8-1 0,1-8 0 16,-1 9 9-16,1-4 0 0,-4 1 0 0,0-3 0 15,-4 5 0-15,4-2 0 0,-3 3 0 16,3-3 0-16,-4-4 0 0,1 4 0 0,-1-1 0 0,-3-2 11 16,4 3-11-16,-5 3 0 0,1-4 0 0,0-2 0 15,-3 2 0-15,3 4 8 0,-4-9-8 0,1 5 8 16,-1-5-8-16,0-1 0 0,1 1 9 0,-1-1-9 16,-3-3 8-16,4-3-8 0,-5-3 10 0,5 0-10 0,-1 0 10 15,1 0-10-15,3 0 10 0,0 0-10 0,-4-3 9 0,4-3-9 16,-4 6 8-16,4-3-8 0,0-3 8 0,0-4-8 15,0 7 0-15,7 3 8 0,-7-6-8 0,7 6 0 16,-3-10 0-16,3 10 8 0,0 0-8 0,0 0 0 16,0 0 0-16,0 0 0 15,7 0 0-15,3 3 0 0,-3-3 0 0,4 0 8 0,-4 7 12 16,3-7 1-16,5 9 1 0,-1-9 0 0,0 6-5 0,0-2-1 16,0-4 0-16,4 6 0 0,-4-3-3 0,3-3-1 15,1 0 0-15,-4 9 0 0,0-2-12 0,0-4 0 16,-3 3 8-16,3 3-8 0,-3-2 0 0,-4 2 0 0,0-6 0 15,3 7-10 1,-3-1-32-16,0 0-6 0,-3 4-2 0,3 0-1049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20:01:23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10132 11259 2026 0,'0'0'44'0,"0"0"10"0,0 0 2 15,-7 0 1-15,7 0-45 0,0 0-12 0,0 0 0 0,-7 0 0 0,0 6-11 0,7-6-4 16,-4 0-1-16,4 0 0 0,-7 0 16 0,0 0 0 16,3 0 0-16,4 0 0 0,0 0 30 0,0 0-1 15,0 0 0-15,0 0 0 0,0 0 1 0,0 0 0 16,0 0 0-16,0 0 0 0,0 0 0 0,0 0 0 16,0 0 0-16,8 0 0 0,2 0 6 0,-3 3 2 0,4-3 0 15,-1 0 0-15,4 6 10 0,4-6 1 16,0 0 1-16,3 0 0 0,4 0-22 0,6 3-5 0,5-3-1 0,-1 0 0 15,-3 0-10-15,10 0-1 0,11 0-1 0,-4 0 0 16,-6 0-2-16,-1 0 0 0,7-3 0 16,1 3 0-16,3 0-8 0,0-6 8 0,-11 3-8 0,7-3 8 15,11 6 7-15,0-4 1 0,-3-2 0 0,-1 3 0 16,1-3-3-16,-1 3 0 0,4-7 0 0,0 4 0 16,-4 0-3-16,8 3-1 0,-1 3 0 0,4-7 0 15,-7 7-1-15,4-3-8 0,-4-3 12 0,3-4-4 16,1 10 0-16,3-9 0 0,-4 9 0 0,-3-3 0 15,-3-3-8-15,-4 6 12 0,0-7-12 0,-4 4 12 0,0 3-12 16,1-6 0-16,-1 6 0 0,-3 0 8 16,0-3-8-16,-4-3 0 0,-3 6 0 0,0 0 0 15,-7 0 0-15,-1-4 0 0,1 4 8 0,-4-6-8 16,1 6 0-16,-5-3 0 0,4-3 9 0,1 3-9 16,-1-4 0-16,-3-2 0 0,3 3 0 0,0 3 8 0,-3-4-8 0,-4 4-12 15,4-3 4-15,-4 3 0 16,0-4-108-16,0-2-20 0,-3 0-5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20:03:13.82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13949 15219 979 0,'0'0'43'0,"-4"0"9"0,1-9-41 0,3 2-11 15,-4 4 0-15,4-3 0 0,-3-3 156 0,-1-1 28 16,4 7 7-16,0-6 1 0,0-4-154 0,-3 4-30 16,3 6-8-16,0-7 0 0,-4 4 0 0,4-4 0 15,-3 1 0-15,-1 0 0 0,4-7 0 0,-3 13 0 0,-4-7 0 0,3 1-8 16,0 3 8-16,4-4 0 0,-3 4 0 0,-1 3 0 16,1-3 16-16,3 6 4 15,0 0 2-15,-4-3 0 0,-3-4 22 0,7 7 4 0,-3 0 0 16,3 0 1-16,-7-3-21 0,7 3-4 0,-7-6 0 0,0 6-1 15,3 0-13-15,4 0-2 0,-7 0-8 0,0-3 12 16,0-4-12-16,7 7 9 16,-4 0-9-16,4 0 8 0,-7-3 4 0,0-3 1 0,7 6 0 0,0 0 0 15,0 0 11-15,-3 0 3 0,-1-6 0 0,4 6 0 16,0 0-6-16,0 0-1 0,0 0 0 0,0 0 0 16,0 0-3-16,-7 6-1 0,4 3 0 0,3 1 0 15,-4-1 6-15,1 1 1 0,3 5 0 0,-4 4 0 16,1 0-7-16,3 6 0 0,-4 0-1 0,4 10 0 15,0-4-3-15,0 13 0 0,-4 0 0 0,4 0 0 16,-3 9-4-16,3-6 0 0,-4 6-8 0,1 1 12 16,-1-1-12-16,4 7 8 0,-3-4-8 0,-1 7 0 15,1-1 18-15,-1 1-2 0,4-3-1 0,-7-4 0 0,4 4 2 16,-4-7 1-16,0 4 0 16,-1-7 0-16,5-3-3 0,-4-10-1 0,0 7 0 0,0-9 0 0,7-1 0 0,-4-6 0 15,-3-2 0-15,4-1 0 0,-1-7 3 0,1-5 1 16,3-4 0-16,0-2 0 0,0-7 14 0,0 0 2 15,0 0 1-15,0 0 0 0,0 0-19 0,0-10-4 16,3-9-1-16,1-6 0 0,3 0-11 0,-4-12 8 16,4 2-8-16,0-12 8 0,4-3-8 15,0-3 0-15,-4-1 0 0,3-2 0 0,-3-13 0 0,0 3 0 16,0-3 0-16,0-3 0 0,-3 0 0 0,-1 9 0 16,1-6 0-16,0 6 0 0,-8-9 0 0,4 10 0 0,-4-4 0 15,1 6 0-15,3-3 0 0,-4 10 0 16,1 0 0-16,3 9 0 0,0-9 0 0,3 9 0 15,1 0 0-15,-1 6 0 0,1 4-9 0,3 2 9 16,0 7 0-16,0 0 0 0,-3 6 0 0,-1 4 0 0,4 5 0 0,-3 1 0 16,-1-1-12-16,-3 10 4 0,0 0 8 0,7 16-13 15,-3-3-7-15,-1 2 0 0,-3 10-1 16,0 4 0-16,0 5 11 0,0 4 10 0,0 6-13 0,0 9 5 16,0 3 8-16,0 7 0 0,0 6-9 0,0 10 9 15,0-4 0-15,0 9 0 0,0-2 0 0,-3-1 0 16,3 7 0-16,-7-6 0 0,3-10 0 0,1 0 0 15,-4-3 0-15,0-12 8 0,-4 2 2 0,4-12 0 16,0 6 10-16,0-9 1 16,0-6 1-16,0-4 0 0,0-5-22 0,3 2 0 0,1-9 0 0,-1-6-8 15,1-1 18-15,3-12 4 0,0-3 1 0,0 0 0 0,0 0 3 16,0-9 1-16,3-10 0 0,-3 0 0 0,0-15-5 0,0-1-1 16,0-8 0-16,0-11 0 15,0 1 6-15,0-10 1 0,0-3 0 0,0-12 0 0,0 6-20 0,0-7 0 16,0 7 0-16,0 0 0 0,0 3 0 0,0 13 0 15,0-4 0-15,-3 13 0 0,3 3 0 0,0 10 0 16,-4 6 0-16,4 2 0 0,0 14 0 0,0 3 0 16,0-1 0-16,0 10 0 0,0 0 0 0,0 13 0 15,4 5 0-15,-4 8 0 0,0 2 0 0,0 6 0 16,0 1 0-16,0 9 0 0,0-7 0 0,0 7 0 16,0 3 0-16,0 7 0 0,0 5 0 0,-4 4 0 0,1 0 0 15,-1 9 0-15,-3-3 0 0,0 3 0 0,0 0 0 16,0 0 0-16,0 0 0 0,-4-3 0 0,8-3 0 0,-4-3 0 15,0-4 8-15,7-2 0 0,-4-4 1 0,4 0 0 16,0-2-9-16,4-8 0 0,-1-11 0 16,8 2 0-1,-1-9-61-15,1 4-8 0,3-11-2 0,4-8-833 0,-1-4-168 0</inkml:trace>
  <inkml:trace contextRef="#ctx0" brushRef="#br0" timeOffset="3342.69">17833 12284 115 0,'0'0'10'0,"0"-3"-10"0,0-7 0 0,-4-2 0 0,4 3 143 15,0-1 26-15,-3 1 6 0,3-1 1 0,-4 7-112 16,1-9-23-16,3 8-4 0,-4-5-1 0,4 3 7 0,-3 3 1 15,-1-7 0-15,4 4 0 0,0 6 25 0,-3-3 6 16,3 3 1-16,0-6 0 0,-4-4-7 0,4 10-1 16,0-6 0-16,0 3 0 0,0-4-20 0,0 7-5 0,-3-9-1 0,3 6 0 15,0 3-2-15,0-6-1 16,0 6 0-16,0 0 0 0,-4-10 4 0,4 10 1 16,0 0 0-16,0 0 0 0,-3 0-9 0,3 0-2 15,0 0 0-15,0 0 0 0,-7-3-7 0,7 3-2 0,0 0 0 16,0 0 0-16,0 0-4 0,0 0-2 0,-4 3 0 0,0 7 0 15,1-4-3-15,-1 3-1 0,4 1 0 0,0 5 0 16,0-2 2-16,0 3 0 0,0-4 0 0,0 4 0 16,4 3 0-16,-4 0 1 0,3 2 0 0,-3-2 0 15,4 0-3-15,-4 0-1 0,0 6 0 0,4-6 0 16,-4 9-5-16,0-3 0 0,0 0-8 0,0-3 12 16,3 3-2-16,1 10-1 0,-4-7 0 0,3 0 0 15,-3-3 4-15,4 10 1 0,-4-7 0 0,0 6 0 16,3-5 2-16,-3 5 1 0,-3 1 0 0,3-7 0 0,-4 6-5 0,1-5 0 15,-1 5-1-15,1 1 0 16,-5-4 0-16,1 3 0 0,0 1 0 0,4 9 0 0,-4-7-1 16,3-2 0-16,1 3 0 0,-1-4 0 0,-3 4 4 0,4-4 1 15,-1-6 0-15,1 7 0 0,3-10-2 0,-4 10 0 16,1-7 0-16,3-3 0 0,-4 3-4 16,4 0-1-16,-4 0 0 0,1 4 0 0,-1-10-8 0,4 12 8 15,0-5-8-15,-3 2 8 0,3-3-8 0,-4 0 0 16,1 1 0-16,3 2 8 0,-4-3 5 0,1 0 1 15,-1 1 0-15,1 2 0 0,-1-9-14 0,1 9 0 16,-1-3 0-16,1 1 0 0,-1-4 0 0,4 3 0 0,-7 0 9 0,7 4-9 16,-4-10 12-16,4 3-4 0,-3 3 0 0,-1-3 0 15,4 3-8-15,-3-3 10 0,3 3-10 0,0-9 10 16,-4 6 0-16,1 4 0 16,-1-11 0-16,4 7 0 0,-3 1-10 0,-1-1 0 0,1-3 0 0,-1 3 0 15,1 3 20-15,-4-3 8 16,0 3 1-16,0 4 1 0,-1-4-30 0,5-6 0 0,-8 9 0 0,8-9 0 15,-4 3 12-15,3 3-4 0,-3-3-8 0,4 1 12 16,-4-8-12-16,3 7 0 0,1-3 8 0,-1 0-8 16,-3 0 8-16,3 3-8 0,4 0 11 0,-3-3-11 15,-1 3 9-15,1-6-9 0,3 6 0 0,-4 0 9 16,1 4-9-16,-1-4 8 0,1 3-8 0,-1-3 8 16,4-3-8-16,-3 3 0 0,-1 3 9 0,-3-3-9 0,4 4 8 15,-1-4-8-15,-3 3 8 0,3-3-8 0,4 0 11 0,-3-3-3 16,-4 3 0-16,3 0 0 0,-3-3 0 0,4 3 0 15,-1 0 0-15,1 0 0 0,-4-3 0 0,3 4-8 16,4-8 12-16,0 7-4 0,4-6-8 0,-4 6 0 16,3-6 9-16,1 9-9 0,-4-9 0 0,7 0 9 15,-4 6-9-15,-3-6 0 16,4 6 11-16,-4 0-11 0,0-6 10 0,0 0-10 0,-4 6 0 0,4-6 8 16,4-1-8-16,-4 7 0 0,3-6 0 0,1 0 0 15,-4 6 0-15,0-6-10 0,0 0 10 0,0 0 8 16,-4 6-8-16,4-6 11 0,-3-4-11 0,3 4 0 15,0-3 0-15,-4-4 0 0,4 4 0 0,0 3 0 16,0-10 0-16,0 10 0 0,0-3 11 0,0-7-3 16,0 10-8-16,0-3 12 0,-3-4-12 0,6 4 0 15,-3 3 0-15,4-4-10 0,-4-5 10 0,3 9 0 0,-3-10 8 0,0 7-8 16,-3-4 0-16,3 4 0 0,3-7 0 0,1 7-8 16,-4-4 8-16,0 4 0 0,3-6 0 0,-3 5 0 15,0-2 0-15,0 2 0 0,0-5 8 0,0 6-8 16,-3-4 0-16,3-3 0 0,0 7 0 15,0-6 0-15,-4-4 0 0,4-3 0 0,0-3 0 16,0 0 0-16,0 0 0 0,0 0 0 0,4 9-12 0,-4-9 4 16,0 0 8-16,0 0 0 0,0 0 0 0,7-3 8 15,0-3-8-15,-3-3 8 0,3-1-8 0,-4-9 8 16,4 10-8-16,-3-7 0 0,3-9 0 0,-4 3 0 16,1-3 0-16,3-3-12 0,-4-7 4 0,-3 1 0 15,0-4 8-15,0 4 0 0,0-10 0 0,0 0 0 16,0 0 0-16,0 6-8 0,0-5 8 0,0-1-8 0,0 3 8 15,0 0 0-15,0-3 8 0,0 7-8 0,0-1 0 0,0-3 0 16,0 13 0-16,0-7 0 0,0 1 0 16,0 12 0-16,0-3 0 0,0 0 0 0,0 6 0 0,0 10 0 15,0-7 0-15,0 7 0 0,0 9 0 0,0 0 0 16,0 0 0-16,0 0 0 0,0 0 0 0,0 6 0 16,0 13 0-16,-3 6 0 0,3-6-15 0,0 15-7 15,0 4-2-15,0-1 0 0,3 4 24 0,-6 3 0 16,-1-6-9-16,1 9 9 0,3 3 0 15,-4-3 0-15,1-3 0 0,-4 9 0 0,0-9 0 0,0 3 0 16,3 3 0-16,-3-12 0 0,7 6 0 0,-4-10 0 16,-3-6 0-16,4 1 0 0,3-4 0 15,0 3 0-15,0-9 0 0,0 3 0 0,-4-10 0 0,4 4 0 0,4-7 8 0,-1 1-8 16,-6-4 0-16,3-6 0 0,0 0 0 16,0 0 0-16,0 0 0 0,0-13 0 0,3 4 0 0,-3-10 0 15,-3 7 21-15,-1-13-1 16,4 0-1-16,0-10 0 0,-3-3-30 0,-1-5-5 0,4-5-2 15,4-5 0-15,-4-6 18 0,0 2-12 0,0-6 12 0,0 4-10 16,0-4 10-16,0 7 0 0,0-4 0 0,-4-3 0 16,-6 10 0-16,3 0 0 0,-4 9 0 0,0-3 0 15,1 12 0-15,3 1 0 0,-4 6 0 0,4 3 8 16,-3 6-8-16,3 0 8 0,0 3-8 0,3 7 8 16,-3 6-8-16,3-4 0 0,4 7-8 0,0 0 8 15,-3 10-12-15,-1 5 4 0,4 11 0 0,4 2 0 16,-1 16 8-16,1 0-12 0,-1 3 12 0,1 12-12 15,0-2 12-15,-1 5 0 0,1-8 0 0,-1 8-8 16,-3-2 8-16,0-4 0 0,0-2 0 0,0 5 0 0,0-12 0 16,-3 0 0-16,3-3 0 0,-4-3 0 15,4-10 8-15,0 4-8 0,0-10 8 0,0 0-8 16,4-6 0-16,-1 0 9 0,1-10-9 0,-1 1 0 0,1-4 12 0,-4-6-12 16,0 0 12-16,0 0-12 0,7-6 11 0,0-13-11 15,-4 3 10-15,1-12-10 0,3 0 10 0,-4-7-10 16,4-9 10-16,-3-3-10 0,3-6 0 0,0-7 0 15,4 4 0-15,-8-7 0 0,-3-6 0 0,4 3 0 16,-1-3-10-16,1-3 10 0,3 3 0 0,-4 6 0 16,-6 7 12-16,3-4-4 0,0 7 0 0,3 6 1 15,-3 3 0-15,4 0 0 0,-8 0-9 0,4 7 0 0,0 2 0 16,-3 7 0-16,-4-6 0 0,7 8 0 0,-4-2 9 0,4 0-9 16,-3 3-8-16,3 0-7 0,-4 3-1 0,4-3 0 15,0 6 16-15,0 0 0 0,0 3-10 0,4 1 10 16,-4 5-9-16,0 1 9 0,0 9-12 0,0 0 12 15,0 0-20-15,3 16 2 0,-3 2 1 0,0 1 0 16,4 13-3-16,-4-1 0 0,3 4 0 0,1 2 0 16,-8 4 8-16,4 3 2 0,-3-7 0 0,3 1 0 15,0 3 0-15,-4-10 0 0,1 4 0 0,3-1 0 16,-4 1 10-16,4-7 0 0,0 6 0 16,4-5-8-16,-8 5 8 0,1-6 0 0,3 1 0 0,-4 5 0 15,4-6 0-15,-3 7-10 0,3-1 10 0,-4 4-10 16,1 6 1-16,-1 0 0 0,-3-7 0 0,0 7 0 15,0 0 9-15,0-3-8 0,0-3 8 0,0-1-8 0,3-12 8 16,-3 3 0-16,4-2-9 0,-1-8 9 16,4 1 0-16,0-9 0 0,-3-1 0 0,3-9 8 0,0 0-8 0,0 0 8 15,7-3-8-15,0-13 8 0,0 4-8 0,0-10 0 16,-4 0 0-16,4-13 8 0,0 10-8 0,4-12 0 16,-4-1 0-16,0-3 0 0,4-3-12 0,-4-3 12 15,0-6-12-15,-4-7 12 0,1 4 0 0,3-7 0 16,4 4 0-16,-1-4 0 0,1 10 0 0,-1-10 0 15,1 0 0-15,-1 10 0 0,1-4 0 0,0 4 0 16,-4 0 0-16,3-1 0 0,1 7 0 0,-1-3 0 16,-3 6 0-16,4 0 0 0,0-3 0 0,-4-6 0 0,0 0 0 0,3-1 0 15,-6 1-13-15,3 0 5 0,0 0 8 0,0-1-13 16,-3-2 2-16,3-4 1 0,0-3 0 0,-4-2 0 16,8-11 10-16,-4 4-13 0,0 6 5 0,0-3 8 15,0-3 0-15,4 0 0 16,-4 0 0-16,0-6 0 0,3 6-24 0,-3-1 4 15,0 4 0-15,4 4 0 0,-4-4 8 0,0 6 3 0,0 0 0 0,4 7 0 16,-8-4 9-16,4 7-10 0,0-1 10 0,-3 7-10 16,-1-3 10-16,-3 13 0 0,4-7 0 0,-1 6 0 15,1 4 0-15,0-1 0 0,-1-3 0 0,1 4 0 16,-1 0 0-16,-3 5 0 0,4 1 0 0,-4-6 0 16,3 8 0-16,-3-2 0 0,0 3 0 0,-3-3 0 15,3 9 0-15,0-6 0 0,0 0 9 0,0 6-9 16,0-3 11-16,-4 0-11 0,4 3 10 0,-3 1-10 0,-1-7 9 0,1 12-9 15,-1-6 8-15,-3 3-8 16,3 1 0-16,-3 2 0 0,0-2 0 0,-3 5 0 0,3-5-16 0,0 5 5 16,0-2 1-16,3 2 0 0,-7-2 10 0,4 2-8 15,4 1 8-15,-1 6-8 0,-3-7 8 0,4 4 0 16,-4-3 0-16,3-1-8 0,1 1 8 0,3-1 0 16,-4 1 0-16,1 3 0 0,-1-4 0 0,4 1 0 15,0-1 0-15,0 1 0 0,0 3 0 0,0-4 0 16,0 1 0-16,0 0 0 0,4-1-16 0,-1 1 3 15,1 2 0-15,-4-5 0 16,3-4-66-16,1-3-13 0,3 4-2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20:05:33.11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10072 6762 1407 0,'0'0'62'0,"0"0"14"0,0 0-61 0,0 0-15 0,0 0 0 0,0 0 0 16,0 0 39-16,0 0 5 0,0 0 0 0,0 0 1 16,0 0-1-16,0 0-1 0,0 0 0 0,0 0 0 15,0 0 7-15,0 0 2 0,0 6 0 0,0-6 0 16,0 0 2-16,0 0 1 0,0 0 0 0,0 0 0 0,0 0-2 16,0 0 0-16,0 0 0 0,0 0 0 15,0 0-1-15,0 0 0 0,0 0 0 0,0 0 0 0,0 0-23 16,0 0-5-16,0 0 0 0,0 0-1 0,0 0 14 15,7 6 3-15,-7-6 1 0,0 0 0 0,10 4-26 0,-10-4-6 16,0 0-1-16,0 0 0 0,0 0 4 0,15 0 0 16,-5 6 0-16,-10-6 0 15,14 3-1-15,-7-3 0 0,4 0 0 0,-1 0 0 0,-10 0 17 0,11 0 4 16,0 0 1-16,3 0 0 0,-4 0-20 0,1 0-4 16,-11 0-1-16,11 0 0 0,3-3-8 0,0 3 0 15,-4-6 9-15,1 6-9 0,-4 0 12 0,7 0-3 16,-3 0 0-16,3 0 0 0,-7-4 2 0,7-2 0 15,4 6 0-15,-4 0 0 0,-4 0-11 0,1 0 0 0,3 0 0 16,4 0 0-16,-4 0 15 0,3 6-3 16,-3-12 0-16,8 6 0 0,2 6-12 0,-3-6 0 0,-6 0 0 15,-1 4 0-15,3-4 0 16,1 0 0-16,-4 6 0 0,0-3 0 0,4-3 16 0,-4 0 1 0,4 0 0 16,-4 0 0-16,-4 0-17 0,4 0 0 15,8 6 0-15,-5-6 0 0,-3 0 0 0,4 0 0 0,3 0 0 0,0-6 0 16,0 6 0-16,1 0 0 0,-1-3 0 0,0-3 0 15,7 6 0-15,-3 0 0 0,-7 0 0 0,3 0 10 16,3 0-10-16,1 0 8 0,0 0-8 0,-4 0 8 16,-3 0-8-16,3 0 0 0,3 0 0 0,-6 0 8 15,0 0 0-15,-1 0-8 0,5 0 12 0,-1 0-4 16,0 0-8-16,4 0 0 0,-1 0 0 0,1 0-11 16,3 0 11-16,0 0 0 0,-3 0 0 15,3 0 0-15,11 0 0 0,-7 0 0 0,0-4 0 0,-4 4 0 16,4 0 11-16,-1 0-3 0,-2 0 0 0,-1 0 0 15,0-6-8-15,0 6 8 0,0 0-8 0,1 0 8 0,-1 0-8 16,4 0 12-16,-4 0-12 0,0-6 12 0,0 3-12 0,1 3 8 16,-1 0-8-16,-4 0 8 0,5 0-8 0,-1 0 8 15,0 0-8-15,0 0 8 0,-3 0-8 16,3 0 0-16,-3 0 0 0,0 0 0 0,-1 0 0 16,1 0 0-16,0 0 0 0,-1 0 0 0,1 0 0 0,3 0 0 15,-3 0 0-15,3 0 0 0,4 0 0 0,-4 0 0 16,-3 0 0-16,0 0 0 0,6-7 0 0,-2 7 0 15,-5 0 0-15,4 0-11 0,-3 0 24 0,0 0 5 16,0 0 1-16,-1 0 0 0,1 0-5 0,0 0-1 16,-4 0 0-16,4 0 0 0,-4 0-13 0,3 0 0 0,1 0 0 0,3 0 0 15,-3 0-9-15,3 0-5 0,0 0-1 16,-3 0 0-16,0 0 15 0,0 0 0 0,-1 0 0 0,-3 0 0 16,4 0 0-16,0 0 0 0,-4 0 0 0,4 0 0 15,-4 0 0-15,3 0 0 0,-2 0 0 0,-1 0 0 16,0 0 10-16,0 0-2 0,0 0 0 0,0 0 0 15,1 0-8-15,2 0 0 0,-2-3-12 0,-1 3 12 16,3 0 0-16,-2-6 0 0,-5 6 0 16,1 0 0-16,3 0 0 0,4 0 0 0,-4 0 0 0,4-3 0 15,-4-3 0-15,3 6 0 0,-2-4 0 0,-1 4 0 16,0-6 0-16,0 6 0 0,0 0 9 0,-3-3-9 0,0 3 12 16,3-6-3-16,-4 6 0 0,1 0 0 0,3-3-1 15,-3-4 0-15,-1 7 0 0,1-6 0 0,3 6-8 0,0 0 0 16,1-3 0-16,-5 3 0 0,1 0 0 15,3 0 0-15,0 0 0 0,0 0 0 16,4-6 0-16,0 6 0 0,3 0 0 0,-3 0 0 0,-4-3 8 16,3 3 0-16,1 0 0 0,0 0 0 0,-4-7-8 0,-3 7 0 15,3 0 0-15,-4 0 0 0,5-3 0 0,-1 3 0 16,-4-6 0-16,1 6 0 0,0 0 0 0,-1 0 8 16,1-3-8-16,0-3 8 0,3 6-8 0,-7 0 0 15,4 0 0-15,-4 0 0 0,0-4 0 0,0 4 8 16,-4-6-8-16,1 6 0 0,0 0 0 0,-1 0 8 15,1 0-8-15,-4 0 0 0,-7 0 0 0,10 0 8 16,-10 0-8-16,8 0 0 0,-8 0 0 0,0 0 0 16,0 0 8-16,0 0-8 0,0 0 0 0,0 0 0 15,0 0 0-15,0 0 8 0,0 0-8 0,0 0 0 0,0 0 0 16,0 0 0 0,-4-9-52-16,-3 9-7 0,0-7-1 0,-4 7-1446 0</inkml:trace>
  <inkml:trace contextRef="#ctx0" brushRef="#br0" timeOffset="80660.69">13384 9242 979 0,'0'0'87'0,"0"0"-70"0,-7 0-17 0,0 0 0 16,0 0 195-16,0-3 35 0,7 3 7 0,-7-6 2 15,0 6-143-15,7 0-29 0,0 0-6 0,0 0-1 16,-3-3-38-16,3 3-8 0,0 0-2 0,0 0 0 16,0 0-12-16,0 0 0 0,-4-7 0 0,4 7 0 15,0 0 8-15,0 0 0 0,-7-3-8 0,7 3 12 16,-7 0 16-16,3 0 4 0,-3 0 0 0,0 0 0 15,0 0 8-15,0 0 3 0,0 3 0 0,0-3 0 16,-4 0 2-16,4 0 1 0,0 7 0 0,0-7 0 0,0 0-2 0,4 0 0 16,-4 3 0-16,7-3 0 15,0 0-27-15,0 0-5 0,0 0-2 0,0 0 0 16,0 0 0-16,0 0 0 0,0 0 0 0,0 0 0 0,0 0 2 0,0 0 0 16,0 0 0-16,0 0 0 0,7 0 16 0,0 9 3 15,0-2 1-15,3-7 0 0,1 3-32 0,0 3 0 16,-1-6 0-16,1 0 0 0,-1 0 16 0,4 0-4 15,1 0 0-15,-1 0 0 16,3 0 0-16,4 0 0 0,-3 0 0 0,7 0 0 0,-4-6 2 16,7 6 0-16,0 0 0 0,1 0 0 0,-1 0-5 0,0 0-1 15,0 0 0-15,1 0 0 0,2 0-8 0,5 0 0 16,-5 6 0-16,1-6 8 0,0 6-8 0,0-3 0 16,-1-3 0-16,1 0 8 0,0 0-8 0,3 0 12 15,-3 0-12-15,3 0 12 0,0 0 3 0,4 7 1 16,0-7 0-16,7 0 0 0,0 0-16 0,-4 0 11 0,4-7-11 0,0 7 10 15,0 0-2-15,-4-3 0 0,4 3 0 16,3-6 0-16,-3 6-8 0,3-6 8 0,-3 3-8 0,4 3 8 16,-4 0 2-16,-4 0 0 0,-3 0 0 0,0 0 0 15,-1 0-10-15,1-7 0 0,0 7 0 0,3 0 0 16,1 0 9-16,-5 0-9 0,1 0 10 0,0 0-10 16,3 0 8-16,1 0-8 0,3-3 0 15,-4 3 9-15,-3 3-9 0,-1-3 0 0,5 0 0 16,-4-3 8-16,3 3-8 0,0-6 8 0,1 6-8 15,2-3 8-15,1-4-8 0,0 7 10 0,0 0-10 16,-4 0 10-16,1-3-10 0,-1 3 0 0,-7-6 9 0,4 6-9 0,0 0 9 16,0-3-9-16,0-3 12 0,-4 6-12 0,0-3 10 0,4-4-10 15,0 7 8-15,3 0-8 0,-3 0 0 16,0-6 0-16,-1 6 8 0,1 0-8 0,-3-3 0 0,-1 3 0 16,4-6 0-16,3 6 0 0,0-4 0 0,1 4 0 15,3-6 8-15,-1 3-8 0,-2 3 0 16,-1-6 0-16,-3 6 0 0,-4 0 8 0,0 0-8 0,-3 0 0 15,0-3 0-15,-4-4 0 0,-3 7 8 0,3 0-8 16,-3 0 8-16,-4-3-8 0,4-3 0 0,-4 6 0 16,3 0 0-16,-2-6 0 0,-1 3 0 0,-4 3 0 15,5 0 8-15,-8 0-8 0,0-7 0 0,0 7 0 16,-3-3 0-16,3-3 0 0,0 6 0 0,0-3 0 16,-4 3 0-16,-3-7 0 0,4 7 0 15,0-3 0-15,-1 3 8 0,1-6-8 0,-4 6 0 0,0-3-9 0,4-3 9 16,-8 2-13-1,4-2-139-15,-3 0-27 0</inkml:trace>
  <inkml:trace contextRef="#ctx0" brushRef="#br1" timeOffset="111679.92">29947 2745 1958 0,'-3'-10'174'0,"-1"7"-139"0,4 3-35 0,0 0 0 0,0 0 78 0,0 0 9 15,0 0 1-15,0 0 1 0,0 0-77 0,0 0-12 16,7 3-8-16,4 7 8 0,-4-4-9 0,0 4 9 16,-3-7 0-16,3 12 0 0,-4-5 0 0,4 9 0 15,-3-4 0-15,-1 4 0 0,4 0 0 0,-3 0 17 16,3 6-1-16,0 0-1 0,0 3-15 0,0 7 9 16,0-7-9-16,4 9 8 0,-1-2 8 0,1 9 0 15,-1-7 1-15,1 7 0 16,3 7 0-16,-7-4 0 0,4 3 0 0,-1-3 0 0,1 6 1 15,0 7 0-15,-4-4 0 0,0 4 0 0,-4 2-2 0,4 1 0 16,-3 0 0-16,-1-7 0 0,1 7-1 0,-1 6-1 16,4 3 0-16,-3-6 0 0,-1 3-14 0,1 3 9 15,3 0-9-15,-3 0 8 0,-1 7-8 0,-3 2 0 0,4-2 0 16,-4 2 8-16,-4 1-8 0,4 2 0 0,0-2 0 0,0-7 0 16,0 10 0-16,0-10 0 15,0 4 0-15,0-7 0 0,0 0 0 0,4-3 10 0,-4 3-10 16,3 0 10-16,-3 0 18 0,0 0 4 0,0-9 1 15,0 6 0-15,-3-9-17 0,3 5-3 0,0-2-1 0,-4 0 0 16,4 0-12-16,0-1 8 0,-3 1-8 0,-1-3 0 16,0-4 0-16,-3 7 8 0,4-1-8 0,-1-2 0 15,-3 3 0-15,0-7 0 0,0 4 0 0,0-7 0 16,0 3 8-16,0-5-8 0,0-4 0 0,0-3 9 16,-4-7 1-16,1 7 0 0,3-3 0 0,0-3 0 15,-4-1-10-15,4 4 0 0,0-10 0 0,-4 4 0 16,4-1 0-16,0 4 0 0,-3-7 0 0,3-3 0 0,0 1 0 15,0-1 0-15,-1 3 0 0,5-9 8 0,-1 10 0 0,1-10 0 16,-4 9 0-16,3-9 0 0,4 3 8 0,-3 3 0 16,-1-9 1-16,1 6 0 0,-1-6-17 0,4 0 0 15,0 3 0-15,0-4 0 0,-3-5 8 0,-1 9-8 16,4-10 9-16,-3 4-9 0,3-6 0 0,-7-1 0 16,3 7 0-16,0-7 0 0,-3 0 0 0,4 1 0 15,-4-1 0-15,3 1-10 0,-3-4-7 0,4-3-2 16,-4 7 0-16,3-10 0 15,4 0-17-15,0 0-4 0,-3 6-1 0,-4-6 0 16,0 0-83-16,7 0-16 0,0 0-3 0,-4-6-587 0,0-4-118 0</inkml:trace>
  <inkml:trace contextRef="#ctx0" brushRef="#br1" timeOffset="112544.93">26381 5617 1382 0,'-11'0'123'0,"11"0"-99"0,-3 0-24 0,-4 0 0 0,7 0 107 0,0 0 16 0,0 0 3 0,0 0 1 16,0 0-102-16,0 0-25 0,14 0 0 0,-4 0 0 16,1 7 0-16,3-4 0 0,4-3 0 0,-1 6 0 15,4-3 0-15,4-3 8 0,7 6-8 0,3-2 0 16,-3-4 20-16,7 0-2 0,-1 6 0 0,8-12 0 16,0 6 1-16,7 0 0 15,0 0 0-15,11-4 0 0,6-2 11 0,8 3 2 0,-1-3 1 0,4-4 0 16,4 7-12-16,3-3-2 0,8-4-1 0,-5 4 0 15,1-3 6-15,0-1 0 0,-1 1 1 0,8 9 0 0,4-9-13 16,-5 5-2-16,5-2-1 0,-1 6 0 0,7-6 11 0,1 6 1 16,6-3 1-16,0 3 0 0,4 0-7 0,0-7-2 15,4 7 0-15,-1 0 0 0,-3-3-13 0,4-3 11 16,10-3-11-16,-7 9 10 0,-4-10 5 0,4 7 1 16,-3-3 0-16,-4-4 0 0,-11 10-16 15,4-6 0-15,-4 3 0 0,4-3 0 0,-11 6 14 16,-3 0 0-16,-3-10 0 0,-1 10 0 0,0-3 5 0,-3-3 1 15,-1 6 0-15,-6 0 0 0,-7-3-20 0,-1-3 0 16,-6 6 0-16,3-10 0 0,-3 10 12 0,-1-6-2 0,-6 3 0 0,-4 3 0 16,-8-7-10-16,1 4 0 15,0-3 0-15,4-3-11 0,-8 6 11 0,4-4 0 16,0-2 0-16,-7 3 0 0,0 2 0 0,-4-2 0 16,-7-3 0-16,1 9 8 0,-8 0-8 0,0-10 0 15,-7 1 0-15,0 9 0 0,-7-3 0 0,4 3-12 0,-7 0 2 0,-1 0 0 31,1-6-21-31,-4 6-4 0,-7 0-1 0,0 0 0 16,0 0-23-16,0 0-5 0,0 0 0 0</inkml:trace>
  <inkml:trace contextRef="#ctx0" brushRef="#br2" timeOffset="117615.95">27305 6715 172 0,'-11'6'16'0,"4"-3"-16"0,0-3 0 0,-3 0 0 0,3 6 245 0,0-6 47 16,0 0 8-16,3 0 3 15,4 0-231-15,0 0-45 0,0 0-10 0,0 0-1 16,0 0-1-16,0 0 0 0,0 0 0 0,0 0 0 0,0 0-15 0,11-6 8 16,-1 6-8-16,1-3 0 0,3-3 44 0,-4 6 2 15,1-10 1-15,0 10 0 0,3-6 11 0,0 3 2 16,0-3 1-16,0 3 0 0,0-7-15 0,4 4-3 16,-1 3-1-16,5-3 0 0,-1-4-17 0,0 1-3 15,7 2-1-15,-3-2 0 0,3-4 3 0,4 4 0 16,3-7 0-16,4 1 0 0,0 5-2 15,0-2 0-15,-1-4 0 0,-2 0 0 0,2 4-14 0,-2-4-8 16,3-3 10-16,3 1-10 0,0-8 0 0,4 8 0 16,-4 2 0-16,4-3 0 0,0 0 0 0,4 1 0 15,-8-1 0-15,0-6 0 0,1 9 10 0,-5-3-10 0,5 0 10 0,-1 4-10 16,-3-4 19-16,3 6-3 0,4-2 0 0,-4-1 0 16,4-3 5-16,0 7 1 0,0-4 0 0,-4 0 0 15,4-3-9-15,-7 4-1 0,3-4-1 0,-3 6 0 16,7-5-3-16,0-4 0 0,-4 3 0 0,4 0 0 15,0 0-8-15,-4 0 0 0,4-6 9 16,0 10-9-16,-7-4 0 0,-4 0 9 0,4 3-9 0,-4-3 0 16,0 1 9-16,4-1-9 0,0 0 0 0,0 0 9 15,7 3 11-15,-4-2 1 0,-3-1 1 0,3 3 0 16,-3-3-14-16,3 4-8 0,-3 2 8 0,0-3-8 16,0 1 10-16,3-4-2 0,0 0-8 0,1 3 12 15,2 4-4-15,-2-4 0 0,3-3-8 0,0 4 12 16,-8-4-4-16,5 3-8 0,-5 4 11 0,1-4-11 0,-3-3 0 0,-1 4 0 15,-3 2 0-15,3-3 0 0,0-2 10 0,0-1-10 16,4 0 8-16,0 0-8 0,0-3 28 0,-4 3 0 16,7 7 0-16,-6-10 0 0,6 3-28 0,-3 0 0 15,0 0 0-15,-1 4 0 0,-2-4 0 0,3 0 0 16,-1 3 0-16,5-2-11 0,-1-1 11 16,0 0 0-16,4 0 0 0,0-3 0 0,0 3 0 15,-4 7 0-15,1-13 0 0,-5 15 0 0,1-15 0 0,-3 6 8 16,-1 4-8-16,0-4 8 0,4 0 0 0,-4 3 0 15,4 4 0-15,3-4 0 0,1-3-8 0,-5 4 8 16,5-4-8-16,-8 0 8 0,0 3-8 0,1-2 0 16,-1 5 0-16,-3-3 0 0,3 1 0 15,0 2 0-15,4-6 0 0,0 4 0 0,3-1 0 0,0-3 0 0,-3 7 0 16,4-4 0-16,-1 0 14 0,0-3 2 0,-3 7 0 0,0-4 0 16,-4 1-16-16,0 2 0 15,-3-3 0-15,0 1 0 0,-4 2-10 0,4-3 10 0,-4 4-8 0,4-4 8 16,-4 1 0-16,-10 5 0 0,-1 1 12 0,5-1-4 15,-5 4-8-15,1-3 11 0,-1-1-11 0,1 7 12 16,-4-3-12-16,7-4 0 0,1 7-10 0,-8-3 10 16,0 3 0-16,0-10 0 0,-4 10-8 0,1 3 8 15,0-6-10-15,-1 3 1 0,-3 3 0 0,0 0 0 16,-3-7-30 0,-4 7-5-16,0 0-2 0,0 0 0 15,0 0-146-15,0 0-30 0</inkml:trace>
  <inkml:trace contextRef="#ctx0" brushRef="#br0" timeOffset="122855.04">30868 3432 1432 0,'0'0'64'0,"0"0"12"0,0 0-60 0,0 0-16 15,0 0 0-15,-3-4 0 0,-1-2 44 0,4 6 5 16,-4 0 2-16,4 0 0 0,0 0-19 0,0 0-4 16,0-9-1-16,0 9 0 0,-3-3-27 0,3 3 0 15,-4-7 0-15,4 7 0 0,0 0 0 0,0 0 10 16,0 0-2-16,-3-9-8 0,3 9 40 0,0 0 0 16,0 0 1-16,0 0 0 0,0 0-6 0,-7 0-2 15,7 0 0-15,0 0 0 0,-7 0-11 0,0 3-2 16,0-3-1-16,0 13 0 0,7-13-6 0,-4 3-1 15,4-3 0-15,-3 9 0 0,3 1-12 0,0-4 0 16,0-6 0-16,0 9 0 0,3 1 0 0,1-1 0 16,3-3 0-16,-4-2 0 0,4 5 0 0,-3 0 0 0,3-9 0 15,-7 0 0-15,0 0 0 0,7 7 11 0,3-7-11 0,-2 0 10 16,-8 0-10-16,0 0 12 0,7-7-12 0,0 7 12 16,3-9 4-16,-3 0 2 0,0 9 0 0,0-10 0 15,0 4 2-15,1-4 0 0,-8 1 0 0,7 6 0 16,-4-3-11-16,1-4-1 0,-1 1-8 0,1 6 12 15,-4-4 0-15,0-2-1 0,0 3 0 0,-4-4 0 16,-3 10-11-16,4-9 0 0,-4 0 9 0,7 9-9 16,-4 0 0-16,-3 0 0 0,-4-4 0 0,1 8 8 15,-1-4-8-15,1 6 0 0,-1-3 0 0,0 6-8 16,1-9 8-16,-1 7 0 0,1 2-9 0,3-6 9 16,0 10 0-16,0-4-9 0,-1-6 9 0,1 7 0 15,0-1-9-15,4 0 9 0,3 1 0 0,-4-4-9 16,1 4 9-16,3-1 0 0,0 0 0 0,3-2 0 15,-3-7 0-15,0 0 0 0,4 9 0 0,-4-9 0 0,3 0 0 0,4 3 0 16,-7-3 0-16,11 6 0 16,0-6 0-16,-1-6 0 0,-3 3 8 0,4 3-8 15,-1-6 0-15,1-4 8 0,3 1-8 0,-3 6 0 16,-4-7 9-16,-4-2-9 0,4 2 12 0,4 1-12 0,-8 0 12 0,4-1-12 16,-3 1 12-16,0-1-12 0,-1 1 0 0,-3 0 0 15,-3 2-10-15,3-5 10 0,0 6 0 0,-4-4 0 16,0 10 0-16,-3-6 0 0,0 6 26 0,0 0 3 15,-3 0 1-15,3 0 0 0,-4 6-41 0,4-6-8 16,0 6-1-16,-4-2-1 0,1 5 12 0,3 0 9 16,3-2-12-16,-3 2 12 0,4 7-11 0,-1-13 11 0,1 6-10 15,3-3 10-15,3 4 0 0,1-7 0 16,-4-3-8-16,3 9 8 0,4-2 0 0,4-4 0 16,-4 3 0-16,7-6-9 0,-3 0 9 0,-1 0 0 0,-3-6 0 15,4 6 0-15,-4-10 0 0,3 10 9 0,1-9-9 16,0 9 0-16,-4-9 0 0,0 9 0 0,3-10 0 0,-3 1 0 15,-3 6 0-15,3-10 0 0,-4 10 0 0,4-6 0 16,-3 2 9-16,0-2 2 0,-4 0 0 0,0 5 0 16,3-2-11-16,-3 0 0 0,-3 3 9 0,3 3-9 15,0 0 0-15,-8-7-15 0,-2 4 3 0,-1-3 0 16,4 6 12-16,-3 0 15 0,3 0-3 0,0 0-1 16,-4 0-20-16,4 6-4 0,7-6-1 0,0 0 0 15,-7 3 14-15,0 7 12 0,3-4-3 0,1 0 0 16,-4-2-9-16,7 5 0 0,-4 0 0 0,4-2 0 0,0-7-10 0,4 9 10 15,-4-6 0-15,0-3-9 0,0 13 9 0,0-13 0 16,7 3 0-16,-7-3 0 0,0 0 0 0,0 0 0 16,0 0 0-16,0 0-8 0,0 9 8 0,0-9 8 15,0 0-8-15,0 0 11 0,0 0-11 0,0 0 0 16,7 0 0-16,0 0 0 0,3 0 0 0,-2 0 0 16,-8 0 0-16,0 0 0 0,7-3 0 0,-7 3 0 15,0 0 0-15,0 0 8 0,3-6-8 0,-3 6 0 16,0 0 0-16,0-3 8 0,-3-4-8 0,3 7 0 15,-4-6 9-15,1 3-9 0,-5 3 0 0,8 0-18 16,0 0 3-16,-7 0 1 16,-3 0-131-16,3 0-27 0</inkml:trace>
  <inkml:trace contextRef="#ctx0" brushRef="#br2" timeOffset="128626.98">32625 4438 460 0,'0'0'41'0,"0"0"-33"0,0 0-8 0,0 0 0 16,0 0 156-16,0 0 28 0,0 0 7 0,0 0 1 16,0 0-98-16,0 0-19 0,0 0-4 0,-4-6-1 15,1 3-15-15,3 3-3 0,0 0-1 0,0 0 0 16,0 0-13-16,-4-6-2 0,1 6-1 0,3 0 0 16,-4-10 6-16,1 10 2 0,-1-9 0 0,-3 9 0 15,4 0-6-15,-4 0-1 0,0 0 0 0,7 0 0 16,-8-3 0-16,5 3 0 0,-8-7 0 0,8 7 0 15,3 0-7-15,0 0-1 0,-7 0-1 0,7 0 0 16,0 0-9-16,0 0-2 0,-7-6 0 0,7 6 0 0,-4 0 0 0,4 0-1 16,-7-3 0-16,7 3 0 15,-3-6 1-15,3 6 1 0,-4-3 0 0,4 3 0 0,-3-7 9 0,-1 4 2 16,0-3 0-16,1 3 0 0,3-4 0 0,-4-2 0 16,1 6 0-16,-1-3 0 0,1-4 2 0,3 4 1 15,0-3 0-15,-4-1 0 0,-3 1-15 0,4-1-2 16,-1-5-1-16,1 5 0 0,-1-2 3 0,-3-4 1 15,4-3 0-15,-4 3 0 0,3-2-4 0,-3 2-1 16,0-3 0-16,0 0 0 0,7 7 10 0,-7-10 2 16,0 3 0-16,3 0 0 0,-3 4-24 0,0 2-15 15,0-3 3-15,0 4 0 0,3-4 12 0,-3 0 12 16,0 7-3-16,0-10 0 0,0 10-1 0,0-7 0 0,4 7 0 16,-1-4 0-16,-3 4-8 0,0-7 0 0,3 7 0 0,1-7 8 15,-1 7-8-15,1-1 0 0,-1 1 0 0,4-1 0 16,-7 1 0-16,7 0 0 0,-3-1 0 0,-1 4 0 15,4 3 0-15,-3-4 0 0,-1-2 0 16,4 9 0-16,0 0 0 0,-3-9 0 0,-1 2 0 0,1 7 0 16,-1-9 0-16,4 9 0 0,0 0 0 0,0 0 0 15,-3-9 0-15,3 9 0 0,-4-4 0 0,4-2 0 16,-4 0 0-16,4 3 0 0,0 3 0 0,0-7 0 16,0-2-8-16,0 0 8 0,0 6 0 0,0-4 0 15,0-2 0-15,0 9 0 0,0 0 0 0,0-3 0 0,0-4 0 0,0 7 0 16,0-9 0-16,0 9 0 15,0 0 0-15,0 0 0 0,0 0 0 0,0 0 0 0,0 0-9 16,0 0 9-16,-3 0 0 0,3-9 0 16,0 9 0-16,0 0 0 0,-7-7 0 0,7 7 0 15,0 0 0-15,0 0 0 0,-4-9 9 0,4 9-9 16,0 0 0-16,0 0 0 0,-3-3 0 0,3 3 0 0,0-6-9 0,0 6 9 16,0 0 0-16,0 0 0 0,0 0 0 0,0 0 0 15,0 0 0-15,0 0 0 0,-4-10 0 0,4 10 0 16,0 0 0-16,0 0 0 0,0 0 0 0,0 0-8 15,0 0 8-15,-3 10 0 0,-4-10 0 0,3 9 0 16,1-9 0-16,-4 9 0 0,3 1 0 0,1-4 8 16,-4-3-8-16,3 10 0 0,0-4 0 0,1 1 0 15,-1-1 0-15,4 3 0 0,-3-2 0 0,-1 2 0 0,1 1 0 0,3-4 0 16,-4 7 0-16,4 0-8 0,-3-4 8 0,-1 4 0 16,4-3 0-16,-3-4 0 0,3 7 0 0,-4-7 0 15,4 0 0-15,0 7 0 16,-3-6 0-16,3-1 0 0,-4 0 0 0,4-9 0 0,0 0 0 0,0 7 0 15,0-7 0-15,0 0 0 0,0 0 0 0,0 0 0 16,0 0 0-16,0 0 0 0,0 0 0 0,0 0 9 16,0 0-9-16,0 0 0 0,0 0 9 0,4-7-9 15,-4 4 8-15,3-6-8 0,-3-4 10 0,4 10-10 16,-4-13 8-16,3 7-8 0,-3 0 0 0,0-7 0 16,0 3 8-16,0-2-8 0,4 5 0 0,-4 1 0 15,-4-7 8-15,4 4-8 0,0 5 0 0,0-11 0 16,0 8 0-16,-3 4 0 0,3-4 0 0,0 1 0 0,0 0 0 0,3-1 0 15,-3 1 0-15,4-1 0 0,-1 1 0 0,-3 9 0 16,0 0 0-16,4-9 0 0,-1 2-8 0,-3 7 8 16,7-9 0-16,-7 9 0 0,0 0-8 15,4-3 8-15,-4 3 0 0,0 0 0 0,0 0-9 0,11 0 9 16,-8 0 0-16,-3 0-9 0,7 0 9 0,4 3 0 16,-8-3 0-16,4 0 0 0,0 9 0 15,0-9 0-15,-3 7 0 0,3 2 0 0,0-9 0 0,4 3 0 16,-4 10 0-16,0-13-8 0,3 3 8 0,-3 6 0 15,4-2 0-15,-4-4 0 0,4-3 0 0,-1 6 0 16,1-3 0-16,-4-3 0 0,0 6 0 0,0-3 0 16,0-3 0-16,0 0 0 0,-7 0 0 0,0 0 0 15,4 0 0-15,-4 0 8 16,0 0-59-16,0 0-11 0,0 0-2 0,0 0-1 16,0 0-81-16,0 0-16 0,0 0-3 0,3-3-1 15,1-6-84-15,-4 0-17 0,-4-10-3 0,8-3-1 0</inkml:trace>
  <inkml:trace contextRef="#ctx0" brushRef="#br2" timeOffset="129396.59">32032 3008 172 0,'0'0'16'0,"0"0"-16"15,0 0 0-15,0 0 0 0,7-6 216 0,-3 0 41 16,3 3 8-16,-4-4 2 0,-3 7-153 0,0 0-30 0,0 0-7 0,7-3-1 16,-3-3-20-16,-4 6-4 15,0 0 0-15,0 0-1 0,0 0 2 0,0 0 1 16,0 0 0-16,0 0 0 0,0 0-11 0,-7 0-3 16,7 0 0-16,0 0 0 0,-7 0-13 0,0 0-3 0,0 6-1 0,0-3 0 15,0-3-7-15,0 10-2 0,0-4 0 0,3-6 0 16,-3 9 3-16,3-2 1 0,1-4 0 0,3 6 0 15,-4 7-18-15,1-13 0 0,-1 6 0 0,4 7 0 16,-3-6 0-16,3 5 0 16,-4-2 0-16,4 2 0 0,4 4 0 0,-4-12 0 0,0 2 0 0,0 3 0 15,3 1 0-15,1-4 0 0,-1 4 0 0,-3-7 0 16,4 7 0-16,-1-7 0 0,1 3 0 0,-1 1 0 16,1-1 0-16,3-2 0 0,-3 2-8 0,3-6 8 15,0 3 0-15,0 1 8 0,-7-7 1 0,10 3 0 16,-3-3 14-16,4 6 2 0,0-6 1 0,-1 0 0 0,1-6-7 15,-1 6-2-15,-3-3 0 0,4 3 0 0,0-13 6 16,-1 10 1-16,-3-3 0 0,4-4 0 0,-4 1-4 0,3-1-1 16,-6 1 0-16,7 3 0 0,-8-4-1 0,4 1 0 15,-3-4 0-15,-1 4 0 0,1-4-18 16,-4 1 0-16,0 6 0 0,3-4 0 0,-3-9 0 0,0 10 12 16,0-7-4-16,0 7-8 0,-3 0 9 15,3-4-9-15,-4 0 0 16,1 1 9-16,-1 6-9 0,1-4 0 0,-1-2 9 0,1 2-9 0,-1-2 0 0,0 9 0 15,1-7 0-15,-1 4 8 0,-3-3-8 0,4-1 0 16,-1 10 0-16,1-9 0 0,-1 2-9 0,1 7 9 16,-4-3-10-16,3-3 10 0,1 6-23 0,-4-3 2 15,-1 3 0-15,1 0 0 16,0 0-25-16,0 0-5 0,4 0-1 0,3 0 0 16,-7 0-22-16,7 0-5 0,0 0-1 0,-7 0 0 15,0 0-132 1,7 0-26-16,0 0-6 0,0 0 0 0</inkml:trace>
  <inkml:trace contextRef="#ctx0" brushRef="#br2" timeOffset="129809.51">32018 3065 230 0,'0'0'20'16,"0"0"-20"-16,0 0 0 0,-3 9 0 15,-1-3 173-15,4-6 31 0,0 0 5 0,0 0 2 16,-7 4-86-16,7-4-17 0,0 0-3 0,0 9-1 0,0 0-30 16,-4-2-6-16,-3-4-2 0,4 3 0 0,-1 3-10 0,1 1-1 15,-4-1-1-15,0-9 0 0,7 0-24 0,-4 10-5 16,4-10-1-16,-3 6 0 0,-4-3-3 0,7-3-1 16,0 0 0-16,0 0 0 15,0 0 0-15,0 0-1 0,0 0 0 0,0 0 0 0,0 0-8 0,0 9-2 16,0-9 0-16,0 0 0 0,0 0-9 15,0 0 0-15,0 0 0 0,0 0 0 0,0 0 28 0,0 0 4 16,0 0 1-16,0 0 0 0,10 0-3 0,-3 0-1 16,-7 0 0-16,7 0 0 0,-7 0-17 0,11-3-3 15,3-3-1-15,-3 3 0 0,-4-3-8 0,3 3 8 0,1-4-8 0,-1-2 8 16,1-1-8-16,0 1 0 0,-1 3 0 0,1 3 0 16,-4-7 0-16,0 4 0 15,3 6 0-15,-10 0 0 0,4-9 0 0,-4 9 8 0,7-10-8 0,-7 10 0 16,7 0-14-16,-7 0-8 0,4-9-2 0,-4 9 0 31,7-7-58-31,-4-2-12 0,4 6-2 0,-3-3-1 16,-1-4-114-16,1 10-22 0</inkml:trace>
  <inkml:trace contextRef="#ctx0" brushRef="#br2" timeOffset="131079.29">32205 2654 115 0,'0'0'0'0,"0"0"10"15,0 0-10-15,0 0 0 0,0 0 0 0,0 0 0 0,0 0 166 0,7-6 31 0,-3 3 7 0,-4 3 0 16,0 0-107-16,0 0-21 0,0 0-5 0,0 0-1 16,0 0 11-16,0 0 3 0,0 0 0 0,0 0 0 15,0 0-18-15,0 0-3 0,0 0-1 0,0 0 0 16,0 0-31-16,0 0-7 0,0 9 0 0,0 0-1 16,-4 10-10-16,4-13-1 0,-3 7-1 0,3-4 0 15,0-2-11-15,0 8 8 0,0-2-8 0,3-7 8 16,-3-6-8-16,0 10 0 0,4-7 0 0,-4-3 0 15,0 15 0-15,3-5 8 0,-3-10-8 0,0 0 0 16,0 9-14-16,4-3-8 0,-4-6-2 0,0 0 0 31,0 0-41-31,0 0-9 0,0 10-2 0,0-10-380 0,0 0-76 0</inkml:trace>
  <inkml:trace contextRef="#ctx0" brushRef="#br2" timeOffset="131527.81">32314 2638 957 0,'0'0'42'0,"0"0"10"0,0 0-42 0,11 0-10 16,-11 0 0-16,4 0 0 0,-1-3 85 0,-3 3 15 0,0 0 4 0,0 0 0 16,0 0-25-16,0 0-5 15,0 0-1-15,-7 13 0 0,0-7-32 0,0 3-6 0,0 1-2 0,-4 5 0 16,4-2-14-16,-3-4-3 0,3 4-1 0,0-1 0 15,-1 4-15-15,-2-6 11 0,6-7-11 0,-3 3 10 16,4 0-10-16,-1-3 0 0,-3 7 0 0,7-10 8 16,0 0-8-16,0 0 0 0,-3 0 0 0,3 0-11 31,0 0-52-31,0 0-10 0,-7 9-3 0,7-9 0 16,-4 0-48-16,-3 0-11 0,4 0-1 0,-5-9-1 15,1 9 13-15,4-3 4 0,-4-4 0 0,3 7 0 0,-3-9 87 0,-3 9 17 0,3-6 4 0,-4 3 1 16,4 3 22-16,0-7 4 0,-4 7 1 0,1-3 0 15,3 3 44-15,0-6 8 0,-4 6 3 0,8 0 0 16,3 0 29-16,0 0 7 0,-4-10 1 0,4 10 0 16,0 0-8-16,0 0-2 0,0 0 0 0,0 0 0 15,7-3-38-15,4-3-7 0,-4 3-1 0,3-3-1 0,-10 6-23 0,14 0-5 16,-3 0-1-16,3 6 0 0,-3-3-9 0,3-3-1 16,-4 0-1-16,4 9 0 0,1-9-11 0,-1 10 0 15,-4-4 0-15,4-3 8 16,0 4-85-16,1-4-18 0</inkml:trace>
  <inkml:trace contextRef="#ctx0" brushRef="#br1" timeOffset="169877.28">27224 5680 1555 0,'0'0'34'0,"0"0"7"0,7 0 2 0,4 0 1 0,-1-3-36 0,4-3-8 0,0 6 0 0,0-10 0 16,4 10 8-16,0-9 0 0,3 9 0 0,-3-6 0 0,3-4-8 0,3 7 0 15,-2-6 0-15,6-1 8 0,0-2-8 0,4 2-11 16,3 1 3-16,0-1 0 16,1 1-32-16,-5 0-5 0,1-1-2 15</inkml:trace>
  <inkml:trace contextRef="#ctx0" brushRef="#br1" timeOffset="170084.4">28423 5341 864 0,'0'0'76'0,"7"0"-60"0,4-3-16 0,-4-3 0 15,4 3 70-15,3-10 11 0,0 10 3 0,3-6 0 16,1 2-84-16,0-2-11 0,-1 0-5 0,5-1-485 16</inkml:trace>
  <inkml:trace contextRef="#ctx0" brushRef="#br1" timeOffset="170239.12">29111 5056 496 0,'18'0'22'0,"-15"0"5"0,4-3-27 0,4-3 0 0,0 2 0 0,-1-2-216 16</inkml:trace>
  <inkml:trace contextRef="#ctx0" brushRef="#br1" timeOffset="170348.14">29513 4905 230 0,'15'-3'20'0,"-15"3"-20"16</inkml:trace>
  <inkml:trace contextRef="#ctx0" brushRef="#br1" timeOffset="170599.11">30402 4441 806 0,'7'-3'36'0,"-7"3"7"0,0 0-35 0,8-6-8 0,-1 3 0 0,7-3 0 0,0-4 0 16,0 7 0-16</inkml:trace>
  <inkml:trace contextRef="#ctx0" brushRef="#br1" timeOffset="170821.67">30836 4234 1263 0,'11'-9'56'0,"-8"9"12"0,8-3-55 0,-4-13-13 0,0 16 0 0,4-9 0 0,3 2 25 0,0-5 3 15,-3 6 0-15,-1-4 0 0,1 4-28 0,3-3 0 16,-4 5 0-16,1-2 0 0,0 3 0 0,-1-3-9 16,-3 3 0-16,0-4 0 0,4 4-8 0,-4-3-2 15,0 3 0-15,4-3 0 0,-1-1 19 0,4 4 0 16,-3-3 0-16,3 3 0 0,0-4 0 0,0-2 0 15,4 0-8-15,-4-1 8 0,7 4 0 0,-3-3 0 16,3 5 0-16,0-5 0 16,0 3-113-16,0-4-19 0</inkml:trace>
  <inkml:trace contextRef="#ctx0" brushRef="#br1" timeOffset="170899.66">31500 3930 748 0,'0'0'67'0,"0"0"-54"16,7-6-13-16,0 3 0 0,0-3 152 0,3-4 27 0,1 10 5 0,-4-3 2 15,7-3-125-15,-3-4-25 0,3 10-4 0,0-9-2 31,0 6-114-31,0-10-24 0</inkml:trace>
  <inkml:trace contextRef="#ctx0" brushRef="#br1" timeOffset="171116.87">31845 3742 979 0,'0'0'43'0,"0"0"9"0,0 0-41 0,4-6-11 0,-1-4 0 0,4 1 0 0,0 0 168 16,0-1 31-16,11 1 6 0,-4-1 2 0,7-5-151 15,1 5-31-15,-1 1-5 0,0-7-2 16,4 7-39-16,-1-1-8 0,1-8-2 0,0 8 0 15,-4 1-35-15,4-1-7 0,-4 4-2 0,0-3 0 16,-3-1 19-16,-1 7 3 0,1-6 1 0,-4 2 0 0,4-2 40 0,-4 3 12 16,3-4 0-16,1 10 0 0,-4-12 0 0,7 6 0 15,0-4 0-15,1 4 12 0,-1-4-12 16,3 1 0-16,-2 6 0 0</inkml:trace>
  <inkml:trace contextRef="#ctx0" brushRef="#br1" timeOffset="171313.17">32770 3325 1310 0,'0'0'58'0,"10"-9"12"0,-3 9-56 16,0-10-14-16,4 10 0 0,3-9 0 0,0 6 38 0,0-10 5 0,0 10 1 0,4-13 0 16,3 7-34-16,0-4-10 0,0 1 0 0,4 2 0 15,0 1 0-15,-8-4 0 0,-2 4-12 0,-1-4 3 32,3 4-54-32,-3 6-10 0,4-3-3 0,-4-4 0 15,0 1-5-15,4-1-2 0,0-5 0 0,-4 5 0 0,-4 1 60 0,4-4 12 0,-3 4 3 0,3-4 0 16,-3 1 46-16,-1 3 10 0,-3-7 1 0,4 6 1 15,3 1-7-15,-3-7-2 0,-1 7 0 0,4 0 0 16,0-1-49-16,4-6-11 16</inkml:trace>
  <inkml:trace contextRef="#ctx0" brushRef="#br1" timeOffset="-208691.93">7782 6734 806 0,'0'0'36'0,"0"-4"7"15,0-2-35-15,0-3-8 0,0-1 0 0,0 4 0 16,0 3 196-16,0-3 36 0,0-4 8 0,4 7 2 0,3-6-169 0,-4 3-33 15,1-4-8-15,-4 10 0 0,0-9-32 0,7 2 0 16,-7 7-13-16,0-9 4 0,0 9 9 0,0 0 14 16,0 0-3-16,0-3-1 0,4-3 8 0,-4 6 2 15,0 0 0-15,-4-4 0 0,-3-2 25 0,3 6 6 16,1-3 1-16,-4 3 0 0,-4 0-27 16,1 0-5-16,-1-6 0 0,4 6-1 0,-7 6 30 0,3-6 7 15,1 0 0-15,-4 0 1 0,3 3-2 0,-10-3-1 16,3 0 0-16,4 0 0 0,-7 0 0 0,3 6 0 15,-3-6 0-15,4 0 0 0,-5 4-34 0,1-4-6 16,-4 6-2-16,1-3 0 0,-4-3-4 0,-1 0 0 0,-2 6-8 0,-5-3 12 16,-2-3 1-16,-5 7 0 0,4-7 0 0,1 9 0 15,-15-3 15-15,7-2 4 0,0 5 0 0,-7-3 0 16,0-3-16-16,-3 4-4 0,3-4 0 16,-7 3 0-16,10-3-2 0,-6 3-1 0,3-6 0 0,0 7 0 15,0-4 3-15,4-3 1 0,-4 0 0 0,0 0 0 16,4 0 14-16,-4 0 2 0,3 0 1 0,8 0 0 15,-4 0-30-15,-3 0 0 0,13 6-11 0,-6-3 11 16,7-3 0-16,3 0 0 0,0 6 0 0,4-6 8 16,3 4-8-16,1-4 0 0,3 6 0 0,-4-3-11 15,7-3 11-15,4 6 0 0,-4-3 0 0,8-3 0 16,-4 7 0-16,7-7 0 0,3 3 0 0,4-3 0 16,0 0 0-16,0 0 0 0,0 0 12 0,7 6-4 15,11 0-8-15,-1-2 0 0,5 5 0 0,2-9 0 16,8 0 0-16,0 0 0 0,3 6 0 0,7-6 0 0,4 0 0 15,4-6 0-15,-1 6 0 0,4 0 0 0,0 0 0 16,0 0 0-16,-4-3 0 0,4-3 0 0,-3 6 0 16,-1 0 0-16,0-4 0 0,1-2 0 15,-8 6-17-15,7-6 1 0,-6 3 1 0,3-4 0 0,-4 7 25 16,7 0 5-16,-10-9 1 0,7 9 0 0,-4-3-25 0,1-7-5 16,-1 4-1-16,4-3 0 0,0-1 15 0,0 4 0 15,-1-3 0-15,-2 6 0 0,-4-7 0 0,-1 4 0 16,1-3 0-16,-4-1 0 0,-6 4 0 15,2 3 0-15,-6-4 0 0,0 4 0 0,-8-3 0 0,5 3 0 16,-8-7 0-16,3 4 0 0,-6 6 15 16,3-9-1-16,-7 9 0 0,0-10 0 0,0 10-14 0,-3-6 0 15,-4 6 0-15,0 0 0 0,0-3 0 0,-4-3 0 0,1 3 0 0,-4-4 0 16,0 4 0-16,-4-3 0 16,0 6 0-16,-3-3 0 0,-3-4 0 0,-1 7 0 0,-7-9 0 0,1 9 0 15,-5-6 0-15,1 3-13 0,-4-4 2 0,-3 4 1 16,-4-3-3-16,4-3-1 0,0 5 0 15,-7-2 0 1,-1 6-165-16,1 0-33 0,-11-3-6 0,18-3-2 0</inkml:trace>
  <inkml:trace contextRef="#ctx0" brushRef="#br1" timeOffset="-206865.2">10996 10177 345 0,'0'0'31'0,"4"0"-31"0,6 9 0 0,-3-9 0 16,-7 0 34-16,7 6 1 0,4-2 0 0,-1-4 0 16,-10 0-10-16,0 0-1 0,8 6-1 0,-1-3 0 15,3-3 71-15,-10 0 14 0,0 0 4 0,7 6 0 16,0-3 10-16,-7-3 2 0,0 0 1 0,0 0 0 15,11 7-70-15,-11-7-15 0,0 0-2 0,0 3-1 16,0-3-17-16,0 0-4 0,3 9-1 0,-3-9 0 0,-3 6-15 0,3-6 9 16,7 10-9-16,-7-10 8 0,-4 6 35 0,4-6 6 15,0 0 2-15,0 0 0 0,0 0 13 0,-3 3 4 16,-4 4 0-16,7-7 0 0,0 0-24 0,0 0-4 16,-11 3 0-16,1-3-1 0,10 0 0 15,0 0 0-15,-7 0 0 0,-8-3 0 0,1 3 4 0,4 0 1 16,3-7 0-16,-4 7 0 0,-3 0-18 0,0 0-3 15,10 0-1-15,-3-3 0 0,0 3 0 0,0-6 0 16,-3 6 0-16,-1 0 0 0,4-3 2 0,-4 3 1 16,1 0 0-16,-1 0 0 0,11 0-9 0,-10 0-3 0,-4 0 0 15,-4 0 0-15,4 3 3 0,-4-3 1 0,4 0 0 16,-7 0 0-16,0 0 12 0,3 6 3 16,0-6 0-16,-3 3 0 0,-3-3-10 0,-1 0-2 15,4 0 0-15,0 7 0 0,-8-7 19 0,1 0 3 0,0 0 1 0,0 3 0 16,10-3-25-16,-10 0-5 15,-4 0-1-15,0 0 0 0,4 0 11 0,3 0 1 0,-6 0 1 16,2 0 0-16,1 0-14 0,0 0-3 0,3 0-8 0,1 0 12 16,-1 0-12-16,0 0 0 0,1 0 0 0,2 0 0 15,-2 0 0-15,-1 6 0 0,4-6 0 0,0 0 0 16,-1 3 0-16,1-3 0 0,7 0 0 0,-3 0 0 16,2 0 12-16,1 0-4 0,4 0-8 0,-1 0 12 15,4 0-12-15,0 0 0 0,7 0-12 0,0 0 12 16,0 0 0-16,0 0 0 0,0 0 0 0,0 0 0 0,0 0 0 15,0 0 0-15,11 0 0 0,3 0 0 16,0 0 0-16,3-3 0 0,1 3 0 0,7 0 0 0,-4 0 0 16,4 0 8-16,-1 0-8 0,5-6 0 15,-1 6 0-15,0 0 0 0,-3 0-11 0,3-3 11 16,0 3 0-16,4 0 0 0,0-7 0 0,3 7 0 0,4 0 0 16,0 0 0-16,-8 0 0 0,1 0 0 0,-4 0-17 15,4 7 4-15,7-4 1 0,-4-3 0 0,0 0 12 0,-3 6 0 16,7-6 0-16,0 3 0 0,3-3 0 0,-3 0 15 15,0 0-3-15,3 0-1 0,7 0-11 0,-6 0 0 16,-8 0 0-16,4 0 0 0,0 0 0 0,-1 0-16 16,-2 0 4-16,-8 0 1 0,0 0 11 0,0 0 0 0,1 0 0 0,-5 0 0 15,-6 0 8-15,3 0 3 16,4 0 1-16,-4 0 0 0,-3 0-12 16,-4 0 0-16,3 0 0 0,1 0 0 0,-4 0 0 0,4 0 0 15,-15-3 0-15,8-3 0 0,-1 6 9 0,5 0-9 0,-5-3 10 16,4-4-10-16,0 7 8 0,-3-3-8 0,0-3 0 0,-1 6 0 15,-10 0 0-15,11-3 0 0,-1-4 0 0,-3 1 0 16,-7 6 13-16,7-3 0 0,4 3 0 16,0-6 0-16,-4 6-13 0,0-3 0 0,0-4 0 0,3 7 0 15,1 0 0-15,3 0 0 0,-3-3 0 0,-1 3 0 16,4 0 0-16,0 0 0 0,-3 0 0 0,3-6 0 16,0 6 0-16,0 0 0 0,0 0 0 15,1 0 0-15,-1 0 0 0,0 0 0 0,-4 0 0 0,1-3 0 16,0 3-12-16,-1 0-4 0,1-6-2 0,-4 6 0 15,0 0 18-15,-7 0 0 0,7 0 0 0,0 0 0 0,0-4 0 0,0 4 0 16,0-6 0-16,4 6 0 0,-4 0 0 0,0 0 0 16,3 0 0-16,1 0 0 0,-4 0 0 0,4-3 0 15,-1 3 0-15,-3 0 0 0,4 0 0 0,-1 0 0 16,-3-6 0-16,4 6 0 0,0 0 0 0,-4 0 0 16,-7 0 0-16,0 0 9 0,7 0-9 0,-7 0 0 15,7 0 0-15,-7 0 0 0,0 0 0 0,0 0 0 16,0 0 0-16,0 0 0 0,0 0 0 15,0 0 0-15,0 0-9 0,0 0 9 0,0 0 0 0,0 0 20 16,0 0-2-16,0 0-1 0,0 0-17 0,0 0 0 16,0 0 0-16,0 0 0 0,0 0 0 0,0 0-19 15,0 0 4-15,0 0 1 0,0 0 14 0,0 0 0 16,0 0 0-16,0 0 10 0,0 0-10 0,0 0-9 0,7 0 9 16,-7 0-13-1,0 0-62-15,10-7-12 0,-3 4-2 0,4 3-847 0,-4-6-168 16</inkml:trace>
  <inkml:trace contextRef="#ctx0" brushRef="#br1" timeOffset="-205113.11">6777 6793 345 0,'-11'-6'15'0,"8"3"4"0,-8-3-19 0,1 6 0 0,-1-10 0 0,0 10 0 15,4-9 342-15,-3 9 65 0,-1-7 13 0,4 7 2 16,0-9-303-16,0 9-61 0,0-3-12 0,0 3-2 16,3-6-35-16,-3 6-9 0,4-4 0 0,-8 4 0 15,4-6 0-15,0 6 0 0,-3-3 0 0,2-3 0 16,1 6 0-16,-3 0 0 0,-1 0 0 0,4 0 0 16,0-3 14-16,-3 3-2 0,3 0 0 0,-1 0 0 15,1 0 21-15,4 0 4 0,-8 0 1 0,11 0 0 16,0 0-11-16,-7 0-3 0,7 0 0 0,0 0 0 15,0 0 24-15,0 0 5 0,0 0 1 0,0 0 0 16,0 0-34-16,0 0-6 0,0 0-2 0,0 0 0 16,0 0 6-16,0 0 1 0,0 0 0 0,18-7 0 0,-8 7 9 15,1 0 3-15,7 0 0 0,-4 0 0 0,3 0-19 0,-6 0-3 16,7 0-1-16,3-6 0 0,-4 6 5 0,1 0 1 16,7-3 0-16,-4 3 0 0,4 0-2 0,-1 0 0 15,1 0 0-15,3 0 0 0,-3 3 16 0,7 3 4 16,-4-6 0-16,4 0 0 0,3 7-32 0,-3-4 0 15,7-3 0-15,-1 0 0 0,1 0 0 0,0 0 11 16,3 0-11-16,1 0 10 0,-1 0 2 0,4 0 1 16,-7 0 0-16,6 0 0 0,-2 0-5 0,-1 0 0 15,4-3-8-15,3 3 12 0,-6-7-2 0,3 7-1 16,3 0 0-16,-3 0 0 0,3 0-9 0,1-6 10 0,-5 6-10 0,1-3 10 16,0 3-10-16,4 0 0 0,2-6 9 0,-2 6-9 15,-4 0 22-15,0-3 0 16,-1 3 0-16,-2-7 0 0,3 7-22 0,-8 0 0 0,-2 0 0 0,-1 0 8 15,0-3-8-15,-3 3 12 0,3 0-4 0,-6 0 0 16,2 0-8-16,5 0 0 0,-8 0 0 0,4 0 0 16,-4 3 0-16,4-3 0 0,-8 0 0 0,4 0 0 15,-3 7 0-15,-4-4 0 16,-3-3 0-16,3 0 0 0,-7 6 0 0,4-6 0 0,-8 3 0 16,5-3 8-16,-5 0-8 0,-10 0 0 0,4 6 8 15,-4-6-8-15,0 0 11 0,0 0-3 0,0 0 0 0,0 0 0 16,0 0-8-16,0 0 8 0,0 0-8 0,0 0 8 15,0 0-8-15,0 0 0 0,0 0 0 0,0 0 0 16,-4 0 0-16,-3 0 8 0,-4-6-8 0,1 6 8 16,-1 0-8-16,1-3 0 0,-1 3 0 0,-10 0 8 0,7-6-8 15,-4 6 0-15,-3 0 0 0,-4 0 0 0,8 0 0 0,-4 0 0 16,-4 0 0-16,0 0 0 0,0 0 0 0,1 0 0 16,-1 0 8-16,-3-3-8 15,3 3 0-15,-3 0 0 0,3-7 0 0,-3 7 0 0,-4 0 0 16,4 0 0-16,-4-3 0 0,-3-3 8 0,0 6-8 15,-1 0 0-15,-2 0 0 0,-1 0 0 16,0-3 0-16,4 3 0 0,-11 0 8 0,7 0-8 0,4 0 0 0,-4 0 0 16,0 0 0-16,0 0 0 0,1 0 0 0,-5 0 0 15,4 0 0-15,-3 3 0 0,3-3 0 0,1 6 0 16,-1-3 0-16,0-3 0 0,0 7 0 0,0-4 0 16,4-3 0-16,-7 6 0 0,6-3 0 0,-6 3 0 15,0-6 0-15,-1 7 0 0,1-4 0 0,0-3 0 0,3 6 0 16,-3-3 0-16,3-3 0 0,-4 6 0 0,5-6 0 15,-5 4 0-15,5-4 0 16,-1 0 0-16,0 6 0 0,-3-3 0 0,3-3 0 0,7 9 0 16,-10-9-11-16,6 7 11 0,5-7 0 0,-5 3 0 0,8 3 0 15,-4-6 8-15,4 0-8 0,0 0 0 16,0 6 0-16,3-6 0 0,-3 0 0 0,3 0 0 0,-3 0 0 0,3 0 0 16,1 0 0-16,-5 0 0 0,5-6 0 15,-8 6 0-15,0 0 0 0,4 0 0 0,7 0 0 0,-4 0 0 16,-7 0 0-16,8 0 0 0,-5 0 0 0,5 0 0 15,-8-6 11-15,7 6-3 0,-3-3 0 0,3 3 0 16,1 0-8-16,2-7-9 0,-2 7 9 0,3 0-13 16,-1 0 13-16,5 0 0 0,-8 0 0 0,7 0 0 15,1 0-9-15,-4 0 9 0,7 0-8 0,-4 7 8 16,-3-7-73-16,10 9-10 16,-6-9-1-16,9 10-841 0,-2 5-168 0</inkml:trace>
  <inkml:trace contextRef="#ctx0" brushRef="#br1" timeOffset="-202650.56">14139 9653 1152 0,'-3'-3'102'0,"-1"-6"-82"15,1-7-20-15,-4 6 0 0,3 1 68 16,1-7 10-16,-1 7 2 0,1-4 0 16,-1-2-64-16,1-1-16 0,-5 7 0 0,1-4 0 0,0-3 0 0,-7 1 0 15,0 5 0-15,0-2-10 0,0-4 10 0,0 7 0 16,-7-7 0-16,3 7 8 0,0-4 28 0,1 4 7 16,-1-7 1-16,0 7 0 0,-3 2 9 0,0-2 3 15,0-1 0-15,-4 7 0 0,1-3-28 0,-1-3-6 16,4 9-1-16,-8-10 0 0,1 10-2 0,-7 0-1 15,3 0 0-15,-3 0 0 0,0 0-18 0,-1 0 0 0,-2 0 8 16,-1 7-8-16,0-4 0 0,-3-3 0 0,-1 9 0 0,1-9 0 16,3 6 0-16,-3-3 0 0,0 7 0 15,-1-4 0-15,1-3 12 0,3 7-4 0,0 2 0 16,0-2-8-16,4-1 19 0,0 0-3 0,0 1-1 0,3 6 0 16,-3-4-24-16,-1 4-5 0,8-4-1 0,0 4 0 15,3 9 15-15,0-6 0 0,4 6 0 16,-3-3 0-16,6 9 0 0,0-2 10 0,4-4-10 15,0 3 8-15,0 0 1 0,7 0 0 0,3-3 0 0,-3 10 0 16,7-7 1-16,0 7 0 0,7-7 0 0,-3 0 0 16,7 7 12-16,-1-7 2 0,8 3 1 0,3-3 0 15,4 7 3-15,3-7 1 0,4 0 0 0,6-3 0 16,1 4-17-16,4-11-3 0,2 7-1 0,5 1 0 16,6-5 2-16,1 5 0 0,3-8 0 0,0 1 0 15,3 3-10-15,1-3 8 0,-4 0-8 0,3-4 8 0,-3-2-8 0,7-4 10 16,-3 1-10-16,-1-4 10 0,4 4-10 0,-7-10 12 15,4 0-12-15,-4 0 12 0,0 0 15 0,-1-10 3 16,-2 10 1-16,-4-9 0 0,3-1-9 0,-3-5-2 16,0 2 0-16,-3-3 0 0,-5-2 20 0,-2-1 3 15,-8-3 1-15,0 0 0 0,1-10-16 16,-8 4-2-16,0-6-1 0,-3 6 0 16,-4-10-5-16,-4 3 0 0,-2 1-1 0,-5-4 0 0,-6 4 1 0,-1-4 0 15,-6-3 0-15,-1 4 0 0,-6 2-20 0,-1 1-19 16,-3 2 4-16,-4-2 1 0,1-1 14 0,-5 7 0 15,-2-6 0-15,3-4 0 0,-11 4 0 0,4 5 0 16,-8 4 0-16,-2-3 0 0,-1 3 11 0,0 0 1 16,0 6 1-16,0 0 0 15,-3 0-34-15,3 10-7 0,0 3-2 0,-3-4 0 16,-4 7-102-16,-3 3-21 0,-4 3-4 0</inkml:trace>
  <inkml:trace contextRef="#ctx0" brushRef="#br1" timeOffset="-133539.97">14697 14940 691 0,'0'0'61'0,"0"0"-49"0,0 0-12 0,0 0 0 0,0 0 171 0,0 0 31 15,0 0 6-15,0 0 2 0,0-6-158 0,0 6-32 16,0-10-7-16,0 10-1 0,0 0 4 0,3-9 0 16,-3 3 0-16,7 3 0 0,-7 3 25 0,4-10 6 0,-4 4 1 0,3-4 0 15,1 1-3-15,-4 9 0 0,0 0 0 0,3-9 0 16,1 2-5-16,-4 7-2 0,0 0 0 0,0 0 0 15,-7 0-5-15,3-3-1 16,4 3 0-16,-7 0 0 0,-3 0 2 0,-1 0 0 16,1 3 0-16,-5-3 0 0,1 0 7 0,0 7 2 15,-3-7 0-15,-1 9 0 0,-3-9-15 0,0 6-4 0,-4-3 0 0,0 7 0 16,-3-10-3-16,0 9-1 0,-4-2 0 0,-3-4 0 16,-4 3-11-16,0-3-9 0,4 3 12 0,-4 1-12 15,0-4 30-15,0 6-1 0,1-3 0 0,2 4 0 16,1-7-12-16,0 3-2 0,3-3-1 0,0-3 0 15,1 7-14-15,-1-4 0 0,4 3 0 0,-1-6 0 16,1 6 0-16,3-3 0 0,8-3 0 0,3 0 0 16,3 0 0-16,4 7 8 0,-4-7-8 0,11 0 0 15,0 0 0-15,0 0 8 0,0 0-8 0,0 0 0 16,15 0 0-16,6 0 0 0,0 0 0 0,4 0 0 16,-1 0 0-16,5 0 0 0,2 0-8 0,1 0 8 15,0 0 0-15,7 0 0 0,-1-7 0 0,1 7 9 0,0 0-9 0,0 0 0 16,7 0-10-16,-4 0 10 0,0-3 0 0,1 3 0 15,-5-6-8-15,-2 6 8 0,-1 0 0 0,-7 0 0 16,0-6 0-16,-3 6 0 0,-7-3 0 16,3 3 8-16,-7 0-8 0,-3-7 10 0,-1 7 6 15,-3 0 0-15,0 0 1 0,-7 0 0 16,0 0 5-16,0 0 1 0,0 0 0 0,0 0 0 0,0 0-4 0,-10 0-1 16,-4 0 0-16,0 0 0 0,-1 0-10 0,-2 0-8 15,-4 0 12-15,-4 0-12 0,0 7 9 0,-3-7-9 16,-4 0 0-16,4 0 9 0,-7 0-9 0,3 0 0 15,4 0 0-15,-4 0 0 0,0 0 0 0,4 3 0 0,0-3 0 16,3 0 0-16,0 6 0 0,1-6 0 0,-1 0-9 0,4 0 9 31,3 0-85-31,1 0-14 0,3 6-2 0,-1-3-1125 0</inkml:trace>
  <inkml:trace contextRef="#ctx0" brushRef="#br1" timeOffset="-120469.52">10340 15181 1566 0,'0'0'69'0,"0"0"15"0,0 0-68 0,-7 0-16 0,-7-6 0 0,3 6 0 16,4 0 18-16,-3-9 0 0,-1 9 0 0,0-10 0 16,1 10-18-16,-1-6 0 0,1 6 8 0,-4-3-8 15,3 3 0-15,0 0 0 0,4 0 0 0,-3 0 0 16,-4 0 22-16,3 3 1 0,4-3 0 0,-4 6 0 16,1 1 10-16,-1-4 3 0,4 6 0 0,-3-3 0 15,-1-2 10-15,4 5 2 0,-4-9 1 0,4 6 0 16,0-3-9-16,0 4-3 0,7-7 0 0,0 0 0 15,0 0 10-15,0 0 1 0,0 0 1 0,0 0 0 0,0 0-5 0,0 0-2 16,0 0 0-16,7 0 0 16,0 9-11-16,0-3-3 0,4-2 0 0,3-4 0 15,4 6-19-15,-1-3-9 0,1-3 8 0,3 6-8 16,7-3 20-16,4 4 0 0,0-4-1 0,7-3 0 0,7 9-7 0,-1-3 0 16,1-6-1-16,0 10 0 0,7-4 9 0,0-3 1 15,3 7 1-15,1-4 0 0,-4-3-8 0,10 3-2 16,11-3 0-16,-3-3 0 0,-8 7 23 0,4-7 4 15,0 0 1-15,11 0 0 0,7 0-24 0,-4 0-5 16,-14-7-1-16,0 7 0 0,3 7 2 0,5-7 1 16,-5 0 0-16,1-7 0 0,3 7-1 0,-4 0 0 15,8 0 0-15,-4 0 0 0,-7 7-4 0,0-7 0 16,4 0-8-16,-8 3 12 0,4 3-12 0,-7-6 8 0,0 6-8 0,-7-2 0 16,-7 2 0-16,0-3 0 0,-11 3-8 0,0-3 8 31,-7 4-121-31,-3-4-18 0,-4-3-3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20:12:25.20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9864 6536 1303 0,'-14'0'57'0,"7"0"13"0,-1 0-56 0,-2 6-14 0,3-3 0 0,3-3 0 0,4 0 15 0,0 0 0 16,0 0 0-16,0 0 0 0,-3 10-15 0,3-10 0 15,0 0 0-15,0 0 0 0,7 6 0 0,0-3-12 16,0 4 12-16,4-4-10 0,-1-3 22 0,-3 0 5 0,4 0 1 0,-1 0 0 16,4 6 50-16,1-6 9 0,-1 0 3 0,0 0 0 15,-4 3 11-15,1-3 2 0,3 0 1 0,-3 0 0 16,3 6-34-16,-4-6-6 0,4 0-2 0,1 7 0 15,-1-4-21-15,3-3-5 0,1 0-1 0,0 0 0 16,3 0-1-16,0 0 0 0,0 0 0 0,7 0 0 16,1 0 6-16,2 0 1 0,1 0 0 0,0 0 0 15,7-3-7-15,-4 3 0 0,-7 3-1 0,0-3 0 16,1 0-7-16,2 9-2 16,1-9 0-16,-4 6 0 0,-3-2-2 0,0 2 0 0,6-3 0 0,-2 6 0 15,-1-2 0-15,0 2-1 0,7-9 0 16,1 10 0-16,-1-10 7 0,-3 6 2 0,-1-3 0 15,8-3 0-15,7 6-6 0,-4-6-1 0,-3 3 0 0,-4-3 0 0,8 0 15 16,-4 0 2-16,-4 0 1 0,-3 0 0 16,-1 0-31-16,8 0 8 0,0 0-8 0,-7 7 0 0,-1-7 0 15,1 0 0-15,7 0 0 0,0 3 0 0,-4-3 0 16,0 0 0-16,4 6 0 0,-7-6 0 0,0 0 0 0,-1 3 0 16,1-3 0-16,0 0 0 0,-4 6 9 0,0-6-1 15,1-6 0-15,2 6 0 0,-6 0-8 0,3 0 12 16,-3 0-12-16,7-3 12 0,-4 3 0 15,4 0 1-15,-4 0 0 0,0 0 0 0,4-6-3 16,-4 6-1-16,0 0 0 0,-3 0 0 0,3-3-9 0,0-4 8 16,-3 7-8-16,3-3 8 0,-3-3-8 0,3 6 0 15,1 0 0-15,-1-3 8 0,-4-3-8 0,5 6 0 16,-1 0 0-16,0 0 8 0,-3 0-8 0,0 0-17 16,3 6 4-16,-4-3 1 0,1-3 12 0,3 0 16 15,-3 0-3-15,3 6-1 0,0-6-12 0,1 3 0 16,2-3 0-16,1 0 0 0,3-3 17 0,-3-3 1 15,4 6 0-15,-1-3 0 0,-3-3-18 0,-1 6 0 0,8 0 8 0,-7-4-8 16,0-2 0-16,-1 6 0 0,-2-6 0 0,-1 3 0 16,0 3 0-16,0 0 0 0,-3 0 0 0,-4-7 0 15,4 7 0-15,-1 0 0 0,-2 0 0 0,2 0 0 16,-2 0-9-16,2 0 1 0,-3 0 0 0,-3 0 0 16,3 0 8-16,0 0 11 0,8 0-3 0,-1 0 0 15,0 0-8-15,4 0 0 0,0 0-10 0,-4-3 10 16,0-3 0-16,0 6 10 0,-3-3 0 0,3-3 0 15,-3-4-10-15,-1 10 12 0,1-9-12 0,-4 6 12 16,4-4-12-16,-7-2 0 16,-1 9 0-16,-3-6 8 0,4 3-17 0,-7-4-4 0,-1 7-1 15,-6-3-931-15,-4 3-187 0</inkml:trace>
  <inkml:trace contextRef="#ctx0" brushRef="#br0" timeOffset="11135.91">26674 1334 518 0,'0'0'46'0,"0"0"-37"0,-4 0-9 0,4-3 0 16,0-4 120-16,0 7 23 0,-4-6 4 0,4 6 1 16,0-9-61-16,0 9-12 0,0 0-3 0,0 0 0 15,0-3-12-15,0 3-4 0,0 0 0 0,0 0 0 0,0 0 19 0,0 0 3 16,0 0 1-16,0 0 0 0,0 0-30 0,0 0-5 16,0 0-2-16,0 0 0 0,0 0 2 0,0 0 1 15,-3 9 0-15,-1 0 0 0,4-9-14 0,0 10-3 16,-3-1-1-16,-1 7 0 15,1-4-15-15,-1 1-2 0,4-1-1 0,-3-2 0 0,-4 6-9 0,7-4 8 16,-4 4-8-16,4-7 8 0,-3 16-8 16,3-15 0-16,0-1 0 0,3 10 0 0,1-13 12 15,-1 4-4-15,-3-10 0 0,7 3 0 0,0 6-8 0,0-3 0 16,0-6 0-16,4 7 0 0,0-4 10 0,-1-3 3 16,1-3 1-16,3-4 0 0,-3 1-2 0,-1 3 0 15,1-3 0-15,-1 3 0 0,1-7-3 0,-4 4-1 16,0-3 0-16,0-1 0 0,0 1 0 0,0-1 0 0,-3 1 0 15,3-7 0-15,-7 7 5 0,3-7 1 0,-3 7 0 0,0-4 0 16,0-3-14-16,0 7 0 0,0 0 0 0,0-1 0 16,0 1 0-16,0 3 0 0,0-4 0 0,0 7 0 15,0 3 0-15,-3-6 0 0,3 6 0 16,0 0-10-16,0 0 10 0,0 0 0 16,3-10 8-16,-3 10-8 0,0 0 0 0,0 0 0 15,0 0 0-15,0 0 0 0,0 0 0 0,0 0 0 0,4 10-12 0,-1-4 4 16,4 7 8-16,-3-7 0 0,-1 3 0 0,1-6 0 15,-1 13 0-15,1-7 0 0,0 7 0 0,-1-3 0 16,4-4 0-16,-3 7 0 0,-4-7 0 0,7 7 0 0,-7-4 8 16,3 4-8-16,1-6 10 0,3 5-10 0,-4-5 0 0,1-7 8 15,3 6-8-15,-4-3 0 16,4 1-91-16,-3-4-21 16,3 6-4-16,0-9-550 0,0 10-110 0</inkml:trace>
  <inkml:trace contextRef="#ctx0" brushRef="#br0" timeOffset="12365.54">27700 1183 1206 0,'0'0'53'0,"0"0"11"0,-3 7-51 0,3-7-13 0,-4 0 0 0,4 0 0 0,0 3 79 0,-3 3 13 16,-5 3 2-16,5 1 1 0,-4-1-23 0,3 7-4 15,1-7 0-15,-4 1-1 0,3-1-47 0,4 10-8 16,-3-3-3-16,3-7 0 0,-7 0-9 0,3 10 0 15,4-3 9-15,-3-4-9 0,-1 4 0 0,1-7 8 16,3 17-8-16,0-14 0 0,-4 4 0 0,1 3 8 16,-1-4-8-16,0 1 0 15,4-7-40-15,-3 4-13 0,-4 3-3 0,3-13-457 16,1 6-92-16</inkml:trace>
  <inkml:trace contextRef="#ctx0" brushRef="#br0" timeOffset="12615.34">27496 1384 1612 0,'0'0'144'0,"0"0"-116"0,0 0-28 0,0 0 0 16,0 0 103-16,7 0 14 0,0 0 3 0,-7 0 1 15,7-13-59-15,0 13-12 0,-7 0-2 0,7 0-1 16,0-3-20-16,3 3-4 0,-3 0-1 0,4 0 0 15,-4 0-22-15,4 0 8 0,3 3-8 0,-4-3 0 16,1 7 0-16,0-1 0 0,3-6 0 0,0 3 0 16,3-3-28-16,-2 9-3 0,-1-9-1 0,0 0 0 15,3 10-181 1,1-10-37-16</inkml:trace>
  <inkml:trace contextRef="#ctx0" brushRef="#br0" timeOffset="14018.22">28236 1246 968 0,'0'0'43'0,"0"0"9"0,0 0-42 16,0 0-10-16,0 0 0 0,0 0 0 0,-7 0 99 0,7 0 17 0,0 0 4 0,-3-3 1 16,-4 3-9-16,7 0-3 15,-4-6 0-15,4 6 0 0,0 0-45 0,0 0-8 0,-3-10-3 0,3 10 0 16,0 0-25-16,0 0-4 0,0 0-2 0,0 0 0 15,0 0-22-15,0 0 0 0,0 0 0 0,0 0 0 16,0 0 8-16,0 0-8 0,0 0 8 0,0 0-8 16,0 0 8-16,0 0-8 0,0 0 10 0,0 0-10 15,0 0 22-15,0 0-2 0,0 0 0 0,0 0 0 16,0 0-1-16,0 0-1 0,-4 10 0 0,4-1 0 16,0-3 0-16,0 4 0 0,0-4 0 0,4 3 0 15,-4-9-18-15,3 13 0 0,-3-7 0 0,0 4 0 0,-3-7 12 0,3 6-4 16,3 4 0-16,-3-4-8 0,0 4 18 15,0-7-3-15,-3 3-1 0,6 1 0 16,-3-1 12-16,4 0 2 0,-4 1 1 0,3 6 0 0,-3-13-29 0,4 6 8 16,-4 7-8-16,3-7 0 0,-3-9 0 15,0 10 0-15,4-4 0 0,-1 3 0 0,-3-9 12 16,7 3-1-16,-7-3 0 0,7 7 0 0,1-1 33 0,-8-6 8 16,10 0 0-16,1 0 1 0,-11 0-20 0,10-6-4 15,1-4-1-15,3 4 0 0,-3-3-9 0,-1-1-3 16,1-2 0-16,3-1 0 0,-7 1 4 0,3-4 0 15,1 6 0-15,-4-2 0 0,4-1-20 0,-4 1 0 16,0-4 0-16,0-3 0 0,0 4 0 0,-4 2 0 16,4-3 0-16,-3 7 0 0,0-7 0 0,-1 4 0 0,1-4 0 0,-1 7 0 31,-3-1-48-31,4 1-12 0,-1 0-4 0,1-1 0 16,-4 4-105-16,3-7-22 0,1 4-4 0,-4-4-817 0</inkml:trace>
  <inkml:trace contextRef="#ctx0" brushRef="#br0" timeOffset="17036.4">25887 1086 518 0,'0'0'46'0,"-4"-3"-37"0,1-3-9 0,3 6 0 0,0 0 128 0,-4-3 23 15,1-4 5-15,3 7 0 16,0 0-36-16,3-9-7 0,-3-4-1 0,4 1-1 0,-1 9-14 0,4-4-2 16,-3 4-1-16,3-6 0 15,-4 3-24-15,-3 6-5 0,0 0-1 0,0 0 0 0,0 0-34 0,0 0-7 16,0 0-2-16,8 15 0 0,-5-12-9 0,1 13-3 15,-1 3 0-15,1 0 0 0,-4 6-9 0,3 0 0 16,1 0 9-16,-4-3-9 16,0 6 0-16,3 7-13 0,-3-17 1 0,4 7 1 0,-4 4 35 15,3-4 6-15,1 3 2 0,-4-3 0 0,3 0-32 0,-3-3 8 16,0 3-8-16,0-6 0 0,4-3 0 0,3-1 0 16,-4-2 0-16,5-4 0 15,-1 1-28-15,3-1-12 0,-3-3-3 0,4-6-599 0,-1 0-120 0</inkml:trace>
  <inkml:trace contextRef="#ctx0" brushRef="#br0" timeOffset="17327.43">26236 957 1562 0,'0'0'69'0,"0"0"15"0,0 0-68 0,0 0-16 0,0 0 0 0,4 4 0 16,-4-4 32-16,3 6 2 0,-3 3 1 0,4 1 0 16,-4 9 25-16,0-1 4 0,0-2 2 0,-4 12 0 0,-3-3-24 0,4 10-5 15,-1-10-1-15,-3 3 0 16,0 0-12-16,0 7-4 0,0-10 0 0,0-3 0 16,0 6-20-16,0 7 9 0,3-4-9 0,-3-9 0 15,4 6 33-15,-1-3 0 16,4 3 0-16,-4-2 0 0,1-1-33 0,3 0 0 0,3-3 0 0,1 3 0 15,0-6-131-15,-1 6-33 16,11 3-6-16,0-3-2 0</inkml:trace>
  <inkml:trace contextRef="#ctx0" brushRef="#br0" timeOffset="17993.99">28942 835 1504 0,'0'0'67'0,"0"0"13"0,0 0-64 0,0 0-16 15,0 0 0-15,0 0 0 0,0 0 48 0,0 0 7 0,0 0 1 16,0 0 0-16,0 0-12 0,-7 6-1 0,0 7-1 0,3 3 0 16,1 2-2-16,-1 1-1 0,-3 6 0 0,4 4 0 15,-4 5-11-15,0-6-1 0,3 7-1 0,-3-1 0 16,-4 4-9-16,8-4-1 0,-8-5-1 0,8 5 0 15,-8 1-15-15,4-7 11 0,0 0-11 16,-4-3 10-16,4 0-10 0,0-6 10 0,4 0-10 0,-1 0 10 16,1-4-10-16,-4 1 0 0,3 3 0 0,4-10 0 31,0-6-134-31,0-3-22 0,0 0-5 0,0 0-1 0</inkml:trace>
  <inkml:trace contextRef="#ctx0" brushRef="#br0" timeOffset="18271.25">29041 816 1094 0,'0'0'97'0,"3"10"-77"16,-3-1-20-16,0-3 0 0,0-2 76 0,0 11 11 15,0 4 2-15,0-3 1 0,-3 3-16 0,-1-1-3 16,1 11-1-16,-1 5 0 0,-3-6-13 0,4 7-2 0,-5-1-1 0,1 1 0 15,0-1-27-15,0-2-6 0,0 2-1 0,-3-6 0 16,3-3-10-16,0 4-2 0,-1-4-8 0,1 0 12 16,0-13-4-16,0 13 0 0,4-6-8 0,-1 0 12 15,1-6-22-15,-1-1-5 0,1 4-1 16,3-7-563 0,0 1-113-16</inkml:trace>
  <inkml:trace contextRef="#ctx0" brushRef="#br0" timeOffset="19123.36">29298 675 1263 0,'0'0'56'0,"0"0"12"0,0 0-55 0,4-3-13 16,3-6 0-16,-4 2 0 0,-3 7 91 0,7-9 15 15,0 0 3-15,4 5 1 0,-4-8-54 0,0 9-10 16,-7 3-2-16,7-6-1 0,0 2-19 0,0-2-4 15,0-3-1-15,4 9 0 0,-4-10-8 0,4 7-2 16,-1-3 0-16,-3 6 0 0,4-6-1 0,-1 6 0 16,1 0 0-16,0 0 0 0,-4 0-8 0,3 0 0 0,-3 0 0 0,0 0 0 15,-7 0 0-15,7 0 8 0,-7 0-8 0,0 0 0 16,0 0 9-16,0 6-9 0,0 3 10 0,-3 1-10 16,-1-1 16-16,-3 1-2 0,-3 5-1 0,3-5 0 15,-4 8-13-15,0-8 8 0,-6 6-8 0,6-1 0 16,-3-2 8-16,0 6-8 0,3-4 0 0,-3 4 9 15,4-3-9-15,-1 3 0 0,8-4-10 0,-4 7 10 16,3-12 11-16,0 5 8 0,4-5 1 16,4 8 1-16,3-11-9 0,0 5-1 0,7-2-1 0,0-4 0 15,4-6 0-15,3 0 0 0,4 6 0 0,-4-6-649 16,7-6-129-16</inkml:trace>
  <inkml:trace contextRef="#ctx0" brushRef="#br0" timeOffset="24511.92">25446 2121 979 0,'0'0'43'0,"0"0"9"0,0 0-41 0,0 0-11 16,0 0 0-16,0 0 0 0,0 0 116 0,0 0 22 15,0 0 4-15,0 0 1 0,0 0-69 0,0 0-14 0,0 0-2 0,7 0-1 16,-4-3-7-16,-3 3-2 0,0-10 0 15,0 10 0-15,0 0 1 0,0 0 0 16,-3-6 0-16,-1 6 0 0,-3 0-14 0,0 0-3 0,0 0-1 16,0 0 0-16,-3 6-3 0,-5-6-1 0,5 10 0 0,-1-10 0 15,-3 3-13-15,0 6-2 0,0-2-1 0,-4 2 0 16,4-3-11-16,0 7 10 0,-4-13-10 0,4 6 10 16,0-3 3-16,0 3 1 0,0-6 0 0,0 4 0 15,3-4 0-15,1 6 0 0,-1 0 0 0,1-6 0 16,-1 0 5-16,4 0 1 0,0 3 0 15,3-3 0-15,-3 0-28 0,0 7-6 0,7-7-1 0,-3 3 0 16,3-3 15-16,0 0 0 0,0 0-10 0,0 0 10 16,0 0 0-16,0 0-9 0,3 9 9 0,-3-9 0 15,11 6 0-15,-1 4 0 0,-3-7 0 0,8 3 0 16,-1-3 0-16,3 4 0 0,1-7 8 0,0 0-8 16,6 6 8-16,1-3-8 0,0-3 0 0,3-3 9 15,-3 3-9-15,3-6 0 0,4 6 9 0,-8 0-9 16,-3 0 0-16,1 0 0 0,-5 0 0 0,1 0 0 15,0 0 0-15,-4 0 0 0,-4 6 0 0,-3-3 0 16,4-3 9-16,-11 0-9 0,0 0 12 0,0 0-12 0,0 0 15 16,0 0-4-16,0 0-1 0,0 9 0 15,0-9-10-15,0 10 8 0,-7-4-8 0,3 3 8 0,-6-5-8 16,-1 8 0-16,4-2 9 0,-7 2-9 0,0-6 0 0,-4 4 0 16,1-7 0-16,-5 6 0 0,5 7 0 0,-4-7 8 15,-1 1-8-15,1-1 0 0,4 1 0 0,-5-4 0 16,5 10 0-16,-4-4 8 0,3-6-8 0,-3 7 0 15,3-4 0-15,1 4 0 0,-5-4 0 0,5 4 0 16,-1-4 0-16,0 1 0 0,-3 5 0 0,0-5 0 16,4-1 0-16,-1 7 0 0,0-7 0 0,4 1 0 0,4-4 0 0,-1-3 0 15,0 6 0-15,1 1 0 0,3-1 0 0,0 1 0 16,3-4 0-16,1 3 0 0,-1 1 0 0,1 5 0 16,3-5 0-16,0 2 0 0,3 1-9 0,-3-1 9 15,7-2 0-15,-3 6 0 0,6-13 0 0,1 3 0 16,-1 3 0-16,5-2 0 0,-1-4 0 0,7 6 8 15,-4-9 0-15,8 6-8 0,-4-6 12 0,4 4-4 16,-4-4-8-16,4 0 0 0,-4-4 0 0,0 4 0 16,0 0-8-16,4 0-4 0,0 4-1 0,-4-4 0 15,0 0-24 1,0-4-5-16,4 4-1 0,-7 0 0 0,-1-6-29 0,1 6-7 0,-4 0-1 16,4 0-575-16,-4 0-115 0</inkml:trace>
  <inkml:trace contextRef="#ctx0" brushRef="#br0" timeOffset="25692.85">26307 2014 1335 0,'0'0'29'0,"0"0"7"0,0 0 0 0,0 0 2 0,0 0-30 0,0 0-8 0,0 0 0 16,0 0 0-16,0 0 51 0,0 0 9 15,0 0 1-15,0 0 1 0,0 0-13 0,0 0-2 0,0 0-1 0,0 0 0 16,0 0-4-16,0 0-1 0,-11 7 0 0,4-7 0 16,0 9 1-16,-4 0 0 0,1 1 0 0,-4 5 0 15,0 1-22-15,-1-6-5 0,1 2-1 0,0 7 0 16,0 6 4-16,4 0 1 0,-5-12 0 0,1 12 0 15,4 3 8-15,-1-3 1 0,1 0 1 16,-1 0 0-16,0-3-17 0,1 6-3 0,-1 7-1 0,4-10 0 16,-3 3-8-16,6 0 0 0,-3 7 0 0,3-10 8 15,4 3-8-15,0-9 0 0,0 3 9 0,4 0-9 16,3-3 8-16,-3-4-8 0,3 4 10 0,0-3-10 16,3-4 0-16,1 4-13 0,-1-7 1 0,5 1 0 15,-1-1-32-15,0 1-5 0,0-4-2 16,4 0 0-16,-4-3-58 0,3-3-12 0,-3 10-3 0,1-10-419 15,2 0-84-15</inkml:trace>
  <inkml:trace contextRef="#ctx0" brushRef="#br0" timeOffset="26359.62">26480 2315 172 0,'0'0'16'0,"0"0"-16"0,0 0 0 0,0 0 0 16,-8 7 312-16,1-4 60 0,4-3 12 0,3 0 3 16,-7 9-300-16,3-9-60 0,-3 10-12 0,4-4-3 15,-1 3-1-15,1 1-1 0,-1-1 0 0,1 0 0 16,-4 1-1-16,3-1 0 0,4 1 0 0,-4 2 0 16,1 1 19-16,-1-4 4 0,4 7 1 0,-3-7 0 15,-1 1-15-15,4 5-3 0,-3-2-1 0,3 3 0 16,-4-7 3-16,4 0 1 0,0 10 0 0,4-13 0 15,-1 4 6-15,4-7 2 0,-3 6 0 0,3-2 0 16,0-7-3-16,0 6-1 0,0-3 0 0,4-3 0 0,-4 0-6 0,7-3-2 16,-3-3 0-16,3 6 0 0,0-7-14 0,0-2 8 15,0 6-8-15,4-7 0 0,-1 4 9 16,-3-3-9-16,-3-1 8 0,3 1-8 0,-3 0 11 16,3-1-3-16,-4-6-8 0,1 7 12 0,-1 0-12 0,5-7-16 15,-5 13 3-15,1-13 1 0,-4 7 12 0,0-1 15 16,0 1-3-16,0-1-1 0,-3 1 8 0,3 3 1 15,-7-7 1-15,3 7 0 0,1-3-21 0,-1 2 0 16,-3-2 0-16,0 9 0 0,4-3 0 0,-4 3 0 0,0 0 0 16,0 0 0-16,0 0-11 0,0 0-6 0,0-10-2 0,0 10 0 15,0 0 28-15,0 0 6 0,0 0 1 0,0 0 0 16,0 10-28-16,-4-1-4 16,4 1-2-16,0 5 0 0,0-2 18 0,0 2 0 15,-3-5 0-15,3 6 0 0,-4-4 13 0,4 4 7 16,-3-4 0-16,3 4 1 0,0-7-21 0,0 10 0 15,0-9 0-15,0 5 0 0,0-5 10 0,0 5-2 16,3-2-8-16,1-4 12 0,-4-9-22 0,3 7-5 0,1 2-1 0,3 0 0 31,-7 1-40-31,3-4-8 0,-3-6-1 0,0 0-858 0</inkml:trace>
  <inkml:trace contextRef="#ctx0" brushRef="#br0" timeOffset="26811.34">26991 2610 1094 0,'0'0'97'0,"0"0"-77"0,0 0-20 16,0 0 0-16,-7 6 128 0,0-3 21 0,3-3 5 0,1 10 1 16,-4-4-74-16,3 4-14 0,-6-7-3 0,6 9-1 15,-3 1-19-15,4-4-3 0,-4 7-1 0,-1-4 0 16,5 4-24-16,-1 3-6 0,1-3-1 0,-1-7 0 16,4 0-9-16,0 10 0 0,-3-13 0 0,3 4 0 31,3 2-27-31,1-5-1 0,-1 2 0 0,1 1-562 0,-1-1-113 0</inkml:trace>
  <inkml:trace contextRef="#ctx0" brushRef="#br0" timeOffset="27239.98">27619 2296 1440 0,'0'0'64'0,"0"0"12"0,0 0-60 0,0 0-16 0,0 0 0 0,0 0 0 15,0 0 65-15,0 0 11 0,0 0 1 0,-4 4 1 16,4 2-30-16,-7 10-7 0,0-4-1 0,4 4 0 15,-1-4-28-15,1 10-12 0,-4-3 11 0,0 0-11 16,3 0 0-16,1 6 0 0,-1-13 0 0,-3 10 0 16,7-3 0-16,-4 0 0 0,4 0 0 0,-3-4 0 31,-1 4-95-31,4-3-21 0,0-4-5 0</inkml:trace>
  <inkml:trace contextRef="#ctx0" brushRef="#br0" timeOffset="27446.54">27471 2460 2152 0,'0'0'48'0,"0"0"9"0,10-4 3 0,-3 4 0 0,4 0-48 0,3 0-12 0,-3 0 0 0,3 0 0 16,0 0 0-16,0 0-9 0,-3 0 9 0,3 0-13 31,3 0-117-31,-2 0-23 0,-5 0-5 0</inkml:trace>
  <inkml:trace contextRef="#ctx0" brushRef="#br0" timeOffset="28209.03">28085 2296 403 0,'0'0'36'0,"0"0"-36"0,0 0 0 0,0 0 0 16,0 0 207-16,0 0 34 15,0 0 7-15,0 0 2 0,0 0-129 0,0 0-25 16,0 0-6-16,0 0-1 0,3-6-7 0,-3 6-2 0,0 0 0 0,0 0 0 15,0 0-32-15,0 0-6 0,0 0-2 0,0 0 0 16,0 0-29-16,0 0-11 0,0 0 0 0,0 0 9 16,0 0-9-16,0 0 0 0,0 0 0 0,0 0 0 15,0 0 8-15,0 0-8 0,0 0 12 0,0 0-4 16,0 0 12-16,0 0 3 16,0 0 0-16,0 0 0 0,0 0-7 0,0 0 0 0,7 6-1 0,-7-6 0 15,0 10 1-15,0-10 0 0,0 0 0 0,4 6 0 16,-4-6-3-16,3 10 0 0,-3-10 0 0,0 0 0 15,0 0-13-15,0 3 8 0,0-3-8 0,4 9 0 16,-4-9 8-16,3 10-8 0,-3-10 0 0,0 6 0 16,4 3 8-16,-1-6-8 0,-3 10 0 0,4-4 9 0,-4 4-9 0,3-7 8 15,-3 7-8-15,8-1 8 0,-8 1-8 16,3 2 12-16,1-2-12 0,3-4 12 0,-4 7 0 16,4-7 1-16,-3 7 0 0,3-6 0 0,0-7 3 15,0 3 0-15,-4 3 0 0,8-2 0 0,-4-4-4 0,0 6 0 16,-7-9 0-16,0 0 0 0,7 0-1 0,0-9-1 15,-7 9 0-15,7 0 0 0,4-3-10 0,-4-4 10 16,4-2-10-16,-1 9 10 0,1-6 0 0,-1 3 0 16,1-7 0-16,-1 4 0 0,5-7-10 0,-5-2 0 15,-3 8 0-15,4-5 0 0,-1 2 0 0,1-5 0 16,-4 5 8-16,0-5-8 0,4 5 0 0,-1 1 0 0,-3-10 8 16,0 3-8-16,0 7 0 0,0-4 0 15,0-2 0-15,1 5 8 0,-1-5-8 0,0 5 0 0,-4 1 0 0,4-10 0 16,-3 10-24-16,-1-1-1 0,1 1 0 0,-1-1 0 31,-3 4-83-31,0-3-16 0,0 9-3 0,0-3-882 0</inkml:trace>
  <inkml:trace contextRef="#ctx0" brushRef="#br0" timeOffset="28667.31">27033 2378 1792 0,'0'0'40'0,"0"0"8"0,0 0 1 0,0 0 1 0,0 0-40 0,0 0-10 0,0 0 0 0,0 0 0 15,0 0 30-15,0 0 4 0,0 0 1 0,0 0 0 16,0 0-35-16,-3 0 0 0,-4 6 0 0,7-6 0 16,0 0-20-16,0 0 1 0,0 0 1 0,0 0-535 15,0 0-107-15</inkml:trace>
  <inkml:trace contextRef="#ctx0" brushRef="#br0" timeOffset="29278.82">28557 2547 1335 0,'0'0'29'0,"0"0"7"0,0 0 0 0,0 0 2 0,0 0-30 0,0 0-8 0,0 0 0 0,0 0 0 0,0 0 25 0,0 0 4 16,0 0 1-16,-7 0 0 0,0 7 28 0,4-4 6 15,-4-3 0-15,3 9 1 0,-3-9 0 0,0 6 0 16,0 4 0-16,0-7 0 0,0 6-20 0,3-2-4 15,-3 2-1-15,4 0 0 0,-4 7-18 16,3-6-4-16,-3-1-1 0,0 7 0 0,7-4-17 0,-3 4 0 16,-1-4 8-16,4 1-8 0,-4-1 0 0,4-2 0 15,4 6 0-15,-4-13 0 16,7 12 0-16,-3-5-11 0,-1-1 2 0,4-3 0 16,0-2-40-16,0 2-8 0,4-6-2 0,-1 3-525 15,1-3-106-15</inkml:trace>
  <inkml:trace contextRef="#ctx0" brushRef="#br0" timeOffset="29495.82">28663 2359 2080 0,'0'0'92'0,"-3"-6"20"0,3 6-90 0,0 0-22 0,0 0 0 0,0 0 0 16,0 0 9-16,0 0-9 0,0 0 12 0,0 0-12 15,0 0 0-15,0 0-14 0,0 0 1 0,0 0-603 16,0 0-120-16</inkml:trace>
  <inkml:trace contextRef="#ctx0" brushRef="#br0" timeOffset="29937.55">28896 2002 1659 0,'0'0'73'0,"0"0"16"0,0 0-71 0,0 0-18 0,0 0 0 0,0 0 0 16,0 0 34-16,0 9 3 0,-3 1 1 0,3-1 0 15,0 0-30-15,0 7-8 0,0-3 0 0,3 2 0 16,1 4 22-16,-4 0 3 0,0 6 1 0,3 9 0 16,-3-8 14-16,4 2 4 0,-1 0 0 0,1 6 0 15,-4-8-4-15,3 2-1 0,-3 0 0 0,7-3 0 16,-7 0-16-16,4-3-3 0,-4 6-1 0,3-6 0 16,-3-3-10-16,4 0-1 0,-4 0-8 0,3-4 12 15,1-2-24-15,-1 3-4 0,1-7-2 0,-1 10 0 16,-3-13-29-16,4 7-5 0,-4-7-2 0,0-6-570 15,0 0-115-15</inkml:trace>
  <inkml:trace contextRef="#ctx0" brushRef="#br0" timeOffset="30929.87">28603 1923 518 0,'0'0'46'0,"0"0"-37"16,0 0-9-16,0 0 0 0,0 0 142 0,0 0 26 15,0 0 6-15,0 0 1 0,0 0-83 0,0 0-16 16,0 0-3-16,0 0-1 0,0 0 0 0,0 0-1 15,0 0 0-15,0 0 0 0,0 0-22 0,0 0-4 0,0 0-1 0,0 0 0 16,0 0-10-16,7 10-2 16,4-10-1-16,-4 6 0 0,0-3 12 0,0 3 2 15,4-2 1-15,-4 2 0 0,0 0-2 0,3-3 0 0,-3 7 0 0,4-1 0 16,3-9-35-16,-3 16-9 0,-4-13 0 0,3 6 0 16,4-2 0-16,-3 2 0 0,3 0 0 15,-3 1 0-15,3-1 0 0,-4 1 0 0,-3 2 0 0,0-9 12 16,1 7 0-16,2 5 0 0,-3-5 0 0,0 2 0 15,0-5 8-15,-3 11 3 0,3-8 0 0,-4 5 0 16,1 1 9-16,3-6 1 0,-3 2 1 0,3-3 0 16,-4 1-18-16,1 6-3 0,3-7-1 0,-4 0 0 15,1 7-4-15,3-7 0 0,-4-5-8 16,1 2 12-16,3 3-4 0,-4 1 0 0,4-1-8 0,-3-3 12 16,0 4-12-16,-1-7 0 0,1 3 0 0,-4 4 0 15,0-1 22-15,3 0 8 0,-3 1 2 0,0-4 0 16,0 3-32-16,0 1 0 0,-3-1 0 0,3 1 0 15,0 5 0-15,0-5 12 0,-4 2 0 0,4-5 0 16,4 8-12-16,-4-2 0 0,0-4 0 0,3 1 0 16,-3-4 0-16,0 10 8 0,0-4-8 0,4-6 9 0,-4 4-9 0,0 2 0 15,0-5 0-15,0 2 0 0,0-3 12 16,0-3 0-16,0 13 0 0,0-13 0 16,-4 7-2-16,1-4 0 0,-1 3 0 0,4 1 0 0,-3-1-10 15,-1-3 12-15,0 4-12 0,1 2 12 16,-4-5-12-16,3 2 12 0,1 0-12 0,-1 1 12 0,1-1-12 0,3 1 0 15,-4-4 9-15,4-6-9 0,-7 9 0 0,4-2 8 0,3-7-8 16,0 0 0-16,-4 3 8 0,4-3-8 0,-7 9 8 16,7-9-8-16,-3 0 0 0,3 0 0 15,0 0 0-15,0 0 8 0,-7 6-8 0,-1-2 0 16,1 2 0-16,7-6 0 0,0 0-12 0,-7 0-3 0,0 0-1 0,7 0 0 31,-7 0-24-31,-3-6-4 0,10 6-2 0,-7 0 0 16,0-4-99-16,-1 4-20 0,5-6-4 0,-4 6-859 0</inkml:trace>
  <inkml:trace contextRef="#ctx0" brushRef="#br0" timeOffset="31622.7">29083 1879 115 0,'0'0'10'0,"0"0"-10"16,0 0 0-16,0 0 0 0,0 0 293 0,0 0 57 0,0 0 11 0,0 0 3 16,0 0-234-16,0 0-46 0,4-9-10 0,3 9-2 15,-7 0-19-15,3-9-4 0,4-1-1 0,-3 7 0 16,-1 3-4-16,4-12 0 0,-3 12-1 0,3-4 0 15,0-2-15-15,0 3-2 0,0-3-1 0,0-4 0 16,0 7-11-16,0-3-2 0,4 3-1 0,-4-4 0 16,-4 1-3-16,4 6 0 0,0-3 0 0,4 3 0 15,-4-6 4-15,0 6 0 0,4 0 0 0,-1 0 0 16,1 0 0-16,-4 6 0 0,-7-6 0 0,7 3 0 16,4-3-12-16,-4 6 0 0,-7-6 0 0,7 10 0 15,0-10 0-15,-4 9 0 0,-3-9 0 0,4 10 0 16,-4 5 0-16,0-11 0 0,0 8 0 0,-4 1 0 15,-6-4 0-15,3 7 0 0,0-7-12 0,0 0 12 0,-4 10 0 16,0-3 0-16,1-7 0 16,-4 7 0-16,3-7 0 0,1 4 0 0,-1-4 0 0,0 1 0 0,-3-1 0 15,4 7 0-15,-4-7 0 0,3 7 0 0,0-13 0 0,4 7 0 16,-3-4 0-16,3 0 0 0,3-3 0 0,-3 4 0 16,4-4 0-16,3-3 0 0,0 0 0 0,0 0 0 15,0 0 0-15,0 0 8 0,0 0-8 0,0 9 0 16,3-3 9-16,1 4-9 0,3-10 17 0,3 3-1 15,-3 3 0-15,7-3 0 0,1-3-1 0,2 7-1 16,1-7 0-16,-1 6 0 0,8-3-14 16,-4-3 0-16,-3 0 8 0,3 6-8 15,7-6-29-15,1 0-9 0,-5 0-2 0,1 0-640 16,0 3-129-16</inkml:trace>
  <inkml:trace contextRef="#ctx0" brushRef="#br0" timeOffset="39920.08">23424 8041 115 0,'0'0'0'0,"0"0"10"0,0 0-10 0,0 0 0 15,0 0 0-15,0 0 0 0,0 0 79 0,11 3 13 16,-4-3 4-16,4 7 0 0,-11-7-28 0,7 0-6 16,3 0-1-16,-3 0 0 0,-7 0-41 0,11 0-8 15,-11 0-1-15,11 0-1 0,-4 0-10 16,-7 0 0-16,0 0 0 0,10 3 0 15,1-3-9-15,-4 6 9 0,-7-6 0 0,10 3 0 0,-10-3-11 0,7 0 11 16,-7 0-10-16,8 6 10 0,-8-6-12 0,7 4 12 16,-7-4-13-16,7 6 5 0,-7-6 23 0,10 3 5 15,-10-3 0-15,7 0 1 0,-7 0 67 0,7 0 12 16,4 6 4-16,-4-6 0 0,-7 0-26 0,7 0-5 16,-7 0-1-16,11 0 0 0,-4 0-28 0,3 0-7 15,-3 0-1-15,0 0 0 0,-7 0-36 0,11 0 0 0,-11 0 0 0,7 0 0 16,-7 0 0-16,7 3 0 0,-7-3 0 15,0 0 8-15,0 0 16 0,0 0 3 16,0 0 1-16,7 7 0 0,-7-7 22 0,0 0 5 16,0 0 1-16,0 0 0 0,0 0-17 0,0 0-3 0,0 0-1 15,-3 9 0-15,3-9-11 0,-4 6-3 0,-3-2 0 0,7-4 0 16,-4 9-4-16,-3-9-1 0,7 0 0 0,-7 6 0 16,-3-3-3-16,3-3-1 0,-4 0 0 0,1 0 0 15,-1 0 8-15,-3 0 0 0,0 0 1 0,0 0 0 16,3 0 6-16,-7 0 1 0,-3 0 0 0,0 0 0 15,3 7-14-15,-3-7-2 0,-3 0-1 0,-1 0 0 16,0 0-11-16,-3 0 10 0,3 3-10 0,-3-3 10 16,3 0 1-16,-3 0 0 0,0 0 0 0,3 0 0 15,1 0 7-15,-1 0 2 0,-7 0 0 0,4 0 0 0,-4 0-7 16,0 0-1-16,-3 0 0 0,-4-3 0 16,-3 3-3-16,7 0-1 0,-1 0 0 0,1 0 0 0,-7 3 1 15,6-3 0-15,1 0 0 0,3 0 0 16,1 0-1-16,-1 0-8 0,-3 6 12 0,6-6-4 15,5 0 0-15,-8 0 0 0,-7 0 0 0,7 0 0 0,11 0 8 0,-7 0 0 16,0 0 1-16,-7 0 0 0,6 0-6 0,1 6-2 16,3-6 0-16,1 3 0 0,-8-3-9 0,7 0 0 15,4 0 0-15,0 0 0 0,-4 0 0 0,1 0 0 16,2 0 8-16,5 7-8 0,-1-7 0 0,-3 0 0 16,0 3 0-16,3-3 0 0,4 0 0 0,-7 6 0 15,0-6 0-15,0 0 0 0,6 0 8 0,1 0-8 0,0 0 12 0,0 0-4 16,-4 0-8-16,4 0 0 0,4 0 9 0,-1 0-9 15,-3 0 14-15,0-6-2 0,7 6 0 0,-4 0 0 16,-3 0-12-16,4 0 0 16,3 0 0-16,0 0 0 0,-1 0 0 0,1 0 0 0,4 0 0 15,3 0 9-15,0 0-9 16,-7 0 0-16,0-3 9 0,7 3-9 0,0 0 12 0,0 0-3 16,0 0 0-16,0 0 0 0,0 0-9 0,0 0 0 15,0 0 0-15,0 0 0 0,-4-7 0 0,4 7 0 0,0 0 0 0,0 0 0 16,0 0 0-16,0 0 0 0,0 0 0 0,0 0 8 15,0 0-8-15,0 0 0 0,0 0 0 0,4 0 0 16,6-9 9-16,-3 3-9 0,-7 6 10 0,11-3-10 16,0-4 25-16,3 4-1 15,-4-3 0-15,-3 3 0 0,0-3-24 0,4-4-16 0,3 7 3 16,-3-3 0-16,-11-4 13 0,10 4 0 0,1 3 0 0,3-3 0 0,-7-4 0 16,0 1 0-16,7-1 0 0,-3 1 0 0,3 3 0 0,-4 3 0 15,-3-7 0-15,4 4 0 0,3-4 0 16,-3 10 0-16,-8-9 0 0,-3 9 0 0,11-3 0 0,-8-3 0 15,-3 6 0-15,0 0 0 0,0 0 0 0,4-10 0 16,-1 4 0-16,-3 6 0 0,0 0 0 0,0 0 0 16,0-3 0-16,0 3 0 0,0-6 0 0,0 6 0 15,0 0 0-15,0 0 0 0,-3-10 0 0,3 10 0 16,-7 0 0-16,7 0 0 0,0 0 0 0,-7 0 0 16,-4 0 0-16,1 0 0 0,-1 0 0 0,0 6 0 15,1-2 0-15,-1-4-9 0,-6 9 19 0,6-3 4 16,1-3 1-16,-5 4 0 0,-2 2-27 0,3 0-6 0,0 1-1 0,3-4 0 15,-3 4 19 1,0-1 0-16,0 0 0 0,0 1 0 0,3-1 0 16,-3 1 0-16,-4-1 0 0,4 0 0 0,0 4 0 0,0-4 0 15,3 1 0-15,-3-1 0 0,4 1 0 0,-1-1 0 0,0-3 0 0,1 4 0 16,3-1 0-16,0-6 0 0,3 4 0 0,-3-4 0 16,4 6 14-16,3-9 3 0,-4 6 1 0,4-6 0 15,0 3-18-15,0-3 0 0,0 7 0 0,0 2 0 16,4 1 9-16,-4-4-1 0,3 3-8 0,1-6 12 15,-1 4 4-15,4 2 1 0,0-3 0 0,0-3 0 16,4 7-4-16,0-4-1 0,3-3 0 0,0 7 0 16,0-4 6-16,7-3 1 0,11 3 0 0,-4 4 0 15,0-10-8-15,4 9-2 0,7-9 0 0,3 10 0 16,-3-4-1-16,0-3-8 0,-4 3 12 0,4 4-4 16,0-7-105-1,-4 9-22-15,-7-9-4 0,-7 4-1 0</inkml:trace>
  <inkml:trace contextRef="#ctx0" brushRef="#br0" timeOffset="42136.35">28187 7634 1602 0,'0'0'71'0,"0"-7"14"0,0 7-68 0,0 0-17 0,0-3 0 0,0 3 0 15,0-6 46-15,0 3 6 0,0 3 0 0,0 0 1 16,0 0 10-16,0-6 1 0,0 2 1 0,0 4 0 15,0 0-1-15,0 0-1 0,0 0 0 0,0 0 0 16,-4-6-15-16,4 6-2 0,-7 0-1 0,0 10 0 16,0-4-23-16,0-3-5 0,4 13-1 0,-4-7 0 15,0 7-5-15,0-4-2 0,3 4 0 0,-3 3 0 16,0 0 4-16,0-4 1 0,0 4 0 0,3 0 0 16,-3 6-3-16,4-6-1 0,-4 6 0 0,3-6 0 15,4-1 2-15,-3 1 0 0,3 3 0 0,0 0 0 16,0-6 2-16,3 3 1 0,1-1 0 0,-1-2 0 0,1-3-6 15,-1 2-1-15,4 4 0 0,-3-9 0 16,3-1-8-16,0 7 0 0,0-7 9 0,0 1-9 16,4-4 0-16,-1-3 0 0,1 3 0 0,-1-3 8 0,1-3-8 15,-1 0 0-15,1 0 0 0,3 0 0 0,0-3 0 16,0-3 0-16,1 3 0 0,2-3 0 0,-3-4 0 0,0 1 0 16,0-7 0-16,-3 3 8 0,3-2-8 0,0 2 11 15,-3-9-11-15,-1 3 12 0,1 1-12 0,0-7 0 16,-1 6 0-16,-3 0 0 0,0-6 0 0,4-3 0 15,-1 3 0-15,-2 6 0 0,-1-6-12 0,0 6 1 16,-4 0 1-16,4 0 0 0,-3 4 10 0,-1 2-10 16,1-3 10-16,-4 7-10 0,3-7 10 0,-3 13 0 0,4-13-9 0,-4 13 9 15,0 3 0-15,0 0-11 0,0-6 11 0,0 6-8 16,0 0 0-16,0 0 0 0,0 0 0 0,0 0 0 16,-4 9-3-16,1 1 0 0,3 6 0 15,0-4 0-15,0 10 11 0,3-9-8 0,1 12 8 0,-1-7-8 16,-3 8 8-16,4-1 0 0,-4-3 0 0,3 3 0 15,-3 0 0-15,0-3 8 0,0 3-8 0,0-6 8 16,0 6-8-16,0-7 0 0,0-2 0 0,0 3 8 16,0-3-8-16,0-4 0 0,0 7 0 15,0-10 0 1,0 4-71-16,0-4-9 0,-3 1-1 0,3-10-1 0,0 0-129 0,0 3-25 0</inkml:trace>
  <inkml:trace contextRef="#ctx0" brushRef="#br0" timeOffset="43172.98">28677 7957 403 0,'0'0'17'0,"0"0"5"0,0 0-22 0,0 0 0 0,0 0 0 0,11 0 0 0,-4 0 233 0,-7 0 43 16,7 0 8-16,-7 0 1 0,0 0-194 0,7 0-39 16,-3 9-8-16,-4-9-2 0,0 6 13 0,0 4 2 15,-4-1 1-15,1 0 0 0,-5 1 1 0,1 6 0 16,0-7 0-16,-3 7 0 0,3-7-17 0,0 4-3 16,-4-4-1-16,1 7 0 0,-1 3-19 0,0-10-4 15,1 7-1-15,-1 2 0 0,1-8-14 0,3 9 9 16,-4-4-9-16,0 4 8 0,4-3-8 0,-3 3 0 15,3-1 0-15,-4 1 0 0,8 0 0 16,-4-3 0-16,3-1 0 0,0-2 0 0,1 3 0 0,-1-7 0 16,4 0 0-16,4 1 0 0,-1-1 0 0,-3-9 0 15,0 0 0-15,11 7 0 0,-4-7 0 0,7 3 0 16,-3-3-9-16,6-3 9 0,1 3-14 0,0-7 1 16,-1-2 0-16,5 6 0 15,-5-4-121-15,1-2-24 0,10-10-5 0,-10 0-1 0</inkml:trace>
  <inkml:trace contextRef="#ctx0" brushRef="#br0" timeOffset="43428.97">28857 7837 1594 0,'0'0'35'0,"0"0"7"0,0 0 2 0,0 0 1 0,-7 0-36 0,0 4-9 0,0-4 0 0,4 6 0 16,-5-3 0-16,1-3 0 0,0 0 0 0,7 0 8 15,0 0 43-15,0 0 8 0,-10 0 1 0,10 0 1 0,0 0 13 0,0 0 2 16,0 0 1-16,0 0 0 0,0 0-42 0,0 0-9 16,0 0-2-16,0 0 0 15,0 0-24-15,-7 6 0 0,7-6-12 0,-7 3 12 16,-4 4-168-16,4 2-27 0,7-9-5 0,-7 6 0 0</inkml:trace>
  <inkml:trace contextRef="#ctx0" brushRef="#br0" timeOffset="43993.66">28974 7242 806 0,'0'0'36'0,"0"0"7"16,3-4-35-16,4-8-8 0,-3 9 0 0,3-7 0 0,0 4 197 0,0-3 38 16,0 6 7-16,0-4 2 0,0-2-147 0,0 0-29 15,4-1-5-15,-4 4-2 16,3 3-18-16,1-4-4 0,0-2-1 0,-1 6 0 0,4-3-3 0,-3 2-1 16,6-8 0-16,1 9 0 0,-4 3-10 0,0-6-3 15,0 6 0-15,1 0 0 0,-1 0-13 0,-4 0-8 16,1 0 8-16,-4 6-8 15,0-6 8-15,-7 0-8 0,3 9 8 0,-3 1-8 0,-3-1 11 0,-1 0-3 16,1 7 0-16,-4-6 0 0,-4 5 0 0,1-2-8 16,-1-4 12-16,0 7-4 0,-3-1-8 0,0-2 0 15,4 3 0-15,-4-4 0 0,-1 4 0 16,5 3 0-16,-1-10-10 0,1 7 10 0,-1 0 0 16,1-4-9-16,2-3 9 0,1 1 0 0,4-4 0 0,3 10-10 15,-7-13 10-15,7 6 0 0,0 7 0 0,3-7-8 0,1 1 8 0,-1-1 0 16,4 1 0-16,-3-1 0 0,7 0 0 0,-1 1 0 15,1-4 0-15,3 4 8 0,4-4-8 16,-1-3 0-16,-3 6-12 0,7-9-6 0,-3 10-1 0,3-4 0 31,0-3-122-31,1 3-25 0,-5-6-5 0,4 10-1 0</inkml:trace>
  <inkml:trace contextRef="#ctx0" brushRef="#br0" timeOffset="44389.9">29767 7571 1994 0,'0'0'88'0,"0"0"19"0,0 0-86 0,0 0-21 0,0 0 0 0,0 0 0 15,0 0 47-15,4 9 5 16,3-2 0-16,-3-4 1 0,-1 6-2 0,1 1-1 0,-4-1 0 0,3 7 0 15,1-7-6-15,-4 10-2 0,3-3 0 16,-3 2 0-16,4 1-27 0,-4 0-6 0,0 6-1 0,-4 0 0 16,1-6-8-16,-1 6-14 0,-3-3 3 0,4-6 1 31,-5 2-61-31,5 1-12 0,-4-3-2 0,0 3-1 16,0-10-113-16,0 7-22 0,-4-7-5 0</inkml:trace>
  <inkml:trace contextRef="#ctx0" brushRef="#br0" timeOffset="44585.24">29535 7841 1670 0,'0'0'148'0,"0"0"-118"16,0 0-30-16,0 0 0 16,10-4 141-16,-3 4 23 0,4 0 4 0,-1-6 0 15,1 6-88-15,3-3-17 0,0 3-4 0,0-6-1 0,4 6-35 0,0-3-7 16,3-4-2-16,0 7 0 15,4 0-32-15,-4-3-6 0,3-3-2 0,1 6-710 16,-4 0-143-16</inkml:trace>
  <inkml:trace contextRef="#ctx0" brushRef="#br0" timeOffset="45201.67">30551 7533 1317 0,'0'0'58'0,"0"0"13"0,7-6-57 0,0-3-14 0,-7 9 0 0,7-10 0 0,-4 4 66 0,-3 6 10 16,4-3 3-16,-4 3 0 16,0 0 18-16,0 0 4 0,3-10 1 0,-3 10 0 0,0 0-12 0,0 0-2 15,0 0-1-15,0 0 0 0,0 0-29 0,0 0-6 16,0 0 0-16,0 0-1 0,-7 3-20 0,4 7-4 15,-4-4-1-15,0 4 0 0,3-1-18 0,-3 7-8 16,-4-4 0-16,1 4 8 0,3 3 0 16,-4-4-8-16,1 4 12 0,3 0-4 15,0 0-8-15,-1 0 0 0,1 3 9 0,4-4-9 0,-4 1 0 16,7-3 0-16,0 3 0 0,0-7 0 0,0 4 11 16,3-7 1-16,1 7 0 0,-1-7 0 0,4 4-12 0,-3-7-17 15,3 4 4-15,0-1 1 0,4 0 35 0,-4-2 7 16,3-4 2-16,4 3 0 0,-3-6-32 0,0 0 0 15,3 3 0-15,-4-3 0 0,4 0 0 0,-3 0 0 16,0-3 0-16,3 3 0 0,-4-6 0 0,1 6 0 16,-4-10 0-16,0 7 0 15,4-3-15-15,-8-3-9 0,4 2-1 0,-3 4-1 0,-1-3 15 0,4-3 11 16,-7-1-13-16,4 7 5 0,-1-6 8 0,1 2-10 0,-4 7 10 0,3-9-10 16,1 0-2-16,3-1-1 0,0 1 0 0,0 2 0 15,-3-2 3-15,3 0 1 0,0-1 0 16,0 10 0-16,0-6 9 0,-7 6-13 0,3-3 5 0,-3 3 8 15,0 0-80-15,0 0-8 16,0 0-1-16,0 0-922 0</inkml:trace>
  <inkml:trace contextRef="#ctx0" brushRef="#br0" timeOffset="46013.7">30036 7420 1522 0,'0'0'33'0,"0"0"7"0,3-3 2 0,1-3 2 0,6-3-36 0,-6 2-8 0,3 4 0 0,0-3 0 15,0-4 63-15,0 1 10 0,0 0 3 0,4-1 0 16,-4 1-10-16,3-1-2 0,1 4 0 0,-4-3 0 16,3-1 8-16,1 1 2 15,0 0 0-15,-1-1 0 0,1 4-16 0,-1 3-3 0,-3-4-1 0,4-2 0 16,0 9-11-16,-4-9-3 0,3 5 0 0,1-2 0 15,-4-3-14-15,3 9-3 0,-3-6-1 0,4 2 0 16,-4-2-6-16,7 6-2 0,0-3 0 0,-3-3 0 16,3 3-14-16,-7-4 0 0,4 7 0 0,-4-3 0 15,-4-3 0-15,4 6 0 0,4 0 0 0,-1 0 0 16,-2 0 0-16,-1 6 9 0,0-3-1 0,3-3 0 0,-6 7-8 16,-1 2 0-16,1 0 0 0,-1 1 8 0,-3 9-8 15,4-1 0-15,-8 1 0 0,-3 6 0 0,4 0 0 16,-4 4 0-16,-4 5 0 0,1 1 0 0,-1-7 0 0,0 9 0 15,-3-2 0-15,4-1 0 0,-4-5 0 0,-1 5 0 16,5-6 0-16,-4-2 0 0,3 2 0 0,1 0 0 16,-5-3 0-16,1 0-11 0,4 0 11 0,-4-3 0 15,0-3 0-15,-1-3 8 0,1 2-8 16,0 1 0-16,0-3 0 0,0 3 0 0,3-4 0 0,-3-2 0 16,4-4 0-16,-1 4 0 0,1-4 0 0,2-6 0 15,1 4 0-15,0-7 0 0,0 0 0 0,7 0 0 16,-3-7 0-16,3 7 0 0,-4-3 0 0,1-3-8 15,-1-3 0-15,4-1 0 0,0-5 0 0,4 5 0 16,-1-2 0-16,-3-4 0 0,4 7 8 0,3-1-8 0,-4-6 8 16,1 7-8-16,-1 0 8 0,1-1-8 15,3 1 8-15,-3 3-8 0,3-4 8 0,-4 7 0 16,4-3 8-16,-7 6-8 0,0 0 14 0,7 0-2 16,4-3 0-16,-11 3 0 0,0 0-12 0,7 0 0 15,3 0 8-15,-2 3-8 0,2-3 0 0,-3 6 8 0,-7-6-8 16,7 3 0-16,4 7 0 0,-4-1 0 0,0-3 0 0,-4 4 0 15,4-1 0-15,-3 0 0 0,3 1 0 0,0-4 0 16,-3 4 0-16,3-7 0 0,3 9 0 0,-3-9 0 16,-3 7-9-16,3-4-2 0,0-3 0 0,0 3 0 31,4-2-24-31,-4 5-5 0,0-9 0 0,0 0-745 0,3 6-149 16</inkml:trace>
  <inkml:trace contextRef="#ctx0" brushRef="#br0" timeOffset="46610.61">30812 7596 576 0,'0'0'51'0,"0"0"-41"0,0 0-10 0,0 0 0 16,3-6 174-16,4-4 33 0,-3 1 6 0,-1 3 2 15,1 2-147-15,-1-5-30 0,-3 3-6 0,4-4 0 16,-1 1-23-16,-3 9-9 0,4-3 8 0,-1-3-8 16,-3 6 0-16,0-10 0 0,0 4 0 0,0 6 0 15,0 0 24-15,0 0 0 0,-3-10 0 0,3 10 0 16,-4-3 4-16,4 3 1 0,0 0 0 0,0 0 0 16,0 0 15-16,0 0 4 0,-7-6 0 0,7 6 0 15,-3 0-8-15,3 0 0 0,0 0-1 0,-7 6 0 16,7-6 9-16,-7 3 3 0,3 4 0 0,-3-4 0 15,4 3-12-15,-4-3-3 0,-1 4 0 0,1 2 0 0,4 0-19 0,-4 1-4 16,0-1-1-16,0 7 0 0,0-7 0 16,0 7-1-16,3-3 0 0,-3-4 0 0,3 7 16 15,1-1 3-15,-1-2 1 0,1-4 0 0,-1 7-31 0,4-7 0 16,0 7 0-16,0-3 0 0,0-4 9 0,4-3-9 16,-1 4 8-16,1-1-8 0,-1 0 8 0,5 1-8 15,-5-4 8-15,1 4-8 0,-1-7 0 0,1 3 0 16,-1 3 0-16,-3 1-11 0,4-4 2 0,-4-6 0 15,7 3 0-15,-7-3 0 16,3 6-16-16,4-2-3 0,0-4-1 0,0 6 0 16,-7-6-103-16,11-6-21 0,0 6-4 0,3 0-735 15</inkml:trace>
  <inkml:trace contextRef="#ctx0" brushRef="#br0" timeOffset="47076.24">30907 7900 345 0,'0'0'31'0,"0"0"-31"16,7 3 0-16,-4-3 0 0,-3 0 328 0,0 0 60 16,0 0 12-16,0 0 3 0,0 0-275 0,0 0-54 15,0 0-11-15,0 0-3 0,0 0 5 0,0 0 1 16,0 0 0-16,-7 10 0 0,-3-4-50 0,3 0-16 15,3-3 10-15,1 7-10 0,-4-1 8 0,3 1-8 16,-3-1 0-16,4 0 8 0,3 7 8 0,-4-7 0 16,0 7 1-16,4-6 0 0,-3-1 4 0,-1 7 1 0,4-4 0 0,4-2 0 15,-1 5-4-15,1-5-1 0,3-1 0 0,0 7 0 16,4-7-17-16,-4 1 0 0,0-1 0 16,-4 0 0-16,4 1 8 0,0-4-8 0,1-3 0 15,-1 4 0 1,-7-7-38-16,7 3-14 0,0 3-4 0,0-3 0 15,-7-3-150-15,0 0-30 0</inkml:trace>
  <inkml:trace contextRef="#ctx0" brushRef="#br0" timeOffset="47317.68">30995 7787 1324 0,'0'0'118'15,"0"0"-94"-15,0 0-24 0,0 0 0 0,4 0 183 0,-4 0 32 16,0 0 6-16,0 0 2 0,3-9-150 0,4 6-29 16,-3-4-7-16,-4 7-1 15,0 0-56-15,0 0-11 0,0 0-2 0,0 0-1 16,0 0-29-16,0 0-5 0,0 0-2 0,0 0-521 15,0 0-104-15</inkml:trace>
  <inkml:trace contextRef="#ctx0" brushRef="#br0" timeOffset="47744.43">31126 7561 633 0,'0'0'28'0,"0"0"6"0,0 0-34 0,0 0 0 0,0 0 0 0,0 0 0 16,7 0 316-16,-7 0 56 0,0 0 11 0,0 0 2 15,0 0-277-15,0 0-55 0,0 0-11 0,7 0-2 16,-7 0-18-16,10 10-3 0,-3-1-1 0,-3 7 0 0,-1-3 4 15,-3-4 1-15,7 7 0 0,1-1 0 16,-1-2-5-16,-4 3-1 0,4-4 0 0,0 4 0 0,0-7-2 16,4 7-1-16,-8-7 0 0,8 7 0 15,0-4 2-15,-1-5 0 0,1 2 0 0,-4-6 0 0,0 4 12 16,3 2 4-16,1-9 0 0,0 6 0 16,-4-3 1-16,3-3 1 0,1 0 0 0,-1 0 0 0,1-3-3 0,0-3-1 15,3 0 0-15,-4 3 0 16,-3-4-13-16,4-2-2 0,-1-1-1 0,1 1 0 0,3-10-14 0,0 10 0 15,-7-7 0-15,4 4 0 16,-1-4-26-16,1 0-8 0,-4-3-2 0,0 7 0 16,0-10-32-16,-3 9-8 0,3-2 0 0,-7-1-1 15,3 7-142-15,-3-1-28 0,4 1-5 0,-4-1-2 0</inkml:trace>
  <inkml:trace contextRef="#ctx0" brushRef="#br0" timeOffset="48174.45">31662 7875 1436 0,'0'0'64'0,"0"0"12"0,0 0-60 0,0 0-16 16,0 0 0-16,0 0 0 15,0 0 102-15,0 0 18 0,-4 6 3 0,-3-3 1 0,0-3-19 0,0 10-3 16,0-4-1-16,4-3 0 0,-5 4-55 0,5 2-11 15,-4-3-3-15,0 4 0 0,0-1-32 0,3 0 0 16,-3 4 0-16,7-4 0 0,-3 7 0 0,3-7 0 16,0 1 0-16,0 6 0 0,3-7 15 0,1 0-4 15,3 7-1-15,0-7 0 0,-4 1 0 0,4-1 0 16,-3-6 0-16,3 10 0 0,0-10-10 0,4 7-14 0,-8-4 3 16,4 3 1-1,0-6-42-15,0 4-8 0,0-4-1 0,-7-3-1 16,0 0-111-16,7 6-23 0,4-6-4 0,-11 0 0 0</inkml:trace>
  <inkml:trace contextRef="#ctx0" brushRef="#br0" timeOffset="48375.09">31754 7734 2124 0,'0'0'94'0,"0"0"19"0,0 0-90 0,0 0-23 0,0 0 0 0,0 0 0 15,0 0 44-15,0 0 5 0,-4 0 1 0,4 0 0 16,-7 0-22-16,7 0-5 0,-7 0-1 0,7 0 0 16,0 0-39-16,0 0-8 0,0 0-2 0,0 0 0 15,0 0-56-15,0 0-11 0,0 0-2 0,0 0-824 16</inkml:trace>
  <inkml:trace contextRef="#ctx0" brushRef="#br0" timeOffset="48703.82">32124 7464 2448 0,'0'0'108'0,"0"0"23"0,-4 0-105 0,4 0-26 0,0 0 0 0,-7 7 0 15,4-4 16-15,-1 6-1 0,1 0-1 0,3 1 0 16,-4 6-14-16,4-1 11 0,-3-2-11 0,3 6 10 16,3 3-10-16,-3-4 0 0,0 1 0 0,4 9-11 15,-1-9 11-15,-3-3 0 0,7 9 8 0,-3-3-8 16,-1-6-43-16,1 2-13 0,-1-2-2 0,1-6-1 15,-4 8-118-15,4-8-24 0,-1 9-5 16,-3-4-611-16</inkml:trace>
  <inkml:trace contextRef="#ctx0" brushRef="#br0" timeOffset="48890.28">31884 7652 2494 0,'0'0'111'0,"0"0"22"0,11 0-106 0,-1 0-27 16,4 0 0-16,8 0 0 0,2-3 12 0,1-3-4 16,0 6 0-16,-1-3 0 0,1 3-8 0,0-6 8 15,3 6-8-15,-3 0 8 0,-1-7-17 0,1 4-4 0,0 3-1 0,-1-6-730 32,-2 6-145-32</inkml:trace>
  <inkml:trace contextRef="#ctx0" brushRef="#br0" timeOffset="49344.42">32551 7383 2361 0,'0'0'104'0,"0"0"23"0,0 3-102 0,0-3-25 15,0 6 0-15,0-6 0 0,0 0 43 0,3 10 3 16,1-1 1-16,3 0 0 0,-4 1-34 0,-3-1-13 16,8 7 11-16,-5 0-11 0,1-4 11 0,-1 7-11 15,1-3 12-15,-1-1-12 0,4 4 20 0,-3-6-2 16,-1 2-1-16,1 4 0 0,-1 0 4 0,1-10 1 15,-1 7 0-15,1 0 0 0,-1-7-2 0,4 1-1 16,-3-1 0-16,3 0 0 0,-3-2-3 0,-4-7-1 16,7 3 0-16,0 3 0 0,-7-6 13 15,7 3 4-15,0-3 0 0,3 0 0 0,1 0-15 0,-4 0-2 16,0 0-1-16,0-9 0 0,4 9-1 0,-4-10 0 16,3 4 0-16,-3-3 0 0,4-1-4 0,0 1-1 15,-1-4 0-15,1-2 0 0,-1-1-8 0,1 3 0 16,3-2 0-16,0-4 0 0,-3 0-9 0,3 0-7 0,-4-3-2 15,1 10 0 1,0-4-35-16,-4 4-7 0,0-4-2 0,-4 6 0 16,1 4-120-16,-1-3-24 0,-3 6-5 0</inkml:trace>
  <inkml:trace contextRef="#ctx0" brushRef="#br0" timeOffset="49758.18">32964 7725 1868 0,'0'0'83'0,"0"0"17"0,0 0-80 0,0 0-20 16,0 0 0-16,0 0 0 0,0 0 51 0,-4 6 6 16,-3-3 2-16,0 3 0 0,0-6-8 0,0 10-2 15,0-4 0-15,0-3 0 0,3 6-18 0,-3 1-4 16,0-1-1-16,0-2 0 0,0 8 19 0,0-2 4 16,3-4 1-16,-3 1 0 0,0 5-21 0,0 1-4 15,4-4-1-15,-1-2 0 0,1 6-24 0,-1-7 0 16,4 7 0-16,-3-4 0 0,3-2 0 0,3-1 0 0,-3 0 0 15,4 4 0-15,-1-4 0 0,1 1 0 0,3-1 0 0,0-6 0 32,0 7-22-32,0-4-3 0,3 0-1 0,1-3 0 15,0-3-30-15,-1 0-7 0,4 0-1 0,-3 0 0 16,0 0-160-16,3-3-32 0,14-12-6 0,-18 5-2 0</inkml:trace>
  <inkml:trace contextRef="#ctx0" brushRef="#br0" timeOffset="49958.42">32942 7634 2253 0,'0'0'100'0,"0"0"20"0,0 0-96 0,0 0-24 16,0 0 0-16,0 0 0 0,0 0 57 0,0 0 7 16,0 0 0-16,0 0 1 0,0 0-44 0,0 0-9 15,0 0-1-15,0 0-1 16,0 0-43-16,7 0-9 0,-7 0-2 0,0 0 0 15,8 9-123-15,-8-9-25 0,0 0-4 0,3 0-2 0</inkml:trace>
  <inkml:trace contextRef="#ctx0" brushRef="#br0" timeOffset="50439.14">33235 7154 403 0,'7'-10'17'0,"-7"10"5"0,7-9-22 0,-3 0 0 15,3-1 0-15,0 4 0 0,0 3 394 0,0-3 74 0,0-4 16 0,4 1 2 16,-4-1-326-16,3 7-66 0,-3-3-13 0,4-4-2 15,3 10-51-15,-3-9-11 0,-1 3-1 0,1 3-1 16,-1-4-7-16,1 4 0 0,-4-3-8 0,4 3 12 16,-1-3-12-16,1 6 0 0,-1-10 0 0,1 10 0 15,-11 0 0-15,11 0 0 0,-4-9 0 0,3 9 0 16,-10 0 8-16,0 0-8 0,11 0 11 0,-11 0-11 0,0 0 19 16,0 0-3-16,0 0-1 0,0 0 0 15,0 0-15-15,0 0 0 0,3 9 8 0,-3 1-8 0,-3-1 0 16,-4 0 0-16,0 1 0 0,0 5 0 0,-4 1-10 0,0-3 2 15,1-4 0-15,-1 7 0 0,1 3 8 0,-1-4 0 16,-3 4 0-16,3-3-8 0,1-4 8 0,-1 4 0 16,4-3 0-16,0 2-8 0,0-5 8 0,0 5 0 15,4-2 0-15,-1-7 0 0,4 4 0 0,0-1 0 16,0 0 0-16,0 1 8 0,0-10-8 0,0 0-8 16,7 9 8-16,0-3-12 15,-7-6-20-15,11 4-4 0,-1-4 0 0,1 6-1 16,3-6-143-16,0-6-28 15</inkml:trace>
  <inkml:trace contextRef="#ctx0" brushRef="#br0" timeOffset="82131.37">29616 2648 1954 0,'-14'-3'87'0,"3"-4"17"0,4 4-83 0,0 3-21 16,-4-6 0-16,8 6 0 0,-4 0 12 0,7 0-3 0,0 0 0 0,0 0 0 15,0 0-9-15,7-10 0 0,3 7 9 0,1-3-9 16,3 6 8-16,4 0-8 0,3 0 8 16,4 0-8-16,3 0 10 0,4 9-2 0,-4 1-8 0,4-4 12 15,3 7-12-15,-3-1 11 16,-4 1-11-16,4 12 10 0,-4-13-10 0,3 10 0 15,-6-3-10-15,0 0 10 0,0 0 0 0,-1 6 18 16,1-13-2-16,3 10-1 0,-3 0 6 0,3 0 2 0,4 0 0 0,-4 3 0 16,4 4 3-16,0-1 1 0,-1 6 0 0,1-6 0 15,3 7-9-15,-3-1-2 0,0 10 0 0,0-6 0 16,3 15-3-16,-3-12-1 0,-4 0 0 0,0 9 0 16,0-12-12-16,4 6 0 0,-4 6 0 0,0-10 0 15,-3 4 12-15,0 0 2 0,3 0 1 0,-7 0 0 16,-3 3-15-16,-4 6 8 0,7-2-8 0,-7 5 0 15,4-3 0-15,-4-2 0 0,0 2 0 0,-3-3 0 16,3 0 23-16,0 3-2 0,-7 1 0 0,0-7 0 0,4 6-21 16,-4 0 8-16,0 7-8 0,0-7 0 0,0-6 11 15,3 7-3-15,1-7 0 0,0 3 0 0,-1-6 32 0,1 0 7 16,-1-4 1-16,1 4 0 0,-4 0-48 0,4-3-12 16,-4-3 0-16,0-1-1 15,-4 7 13-15,1-9 12 0,-1 2-3 0,1 4 0 16,-1-3-9-16,-3-1 8 0,-3-2-8 0,-1 9 8 0,4-7 0 15,-3 7 0-15,-4 0 0 0,3 0 0 0,-3 0-8 0,4-6 0 16,-1-1 0-16,4-2 0 0,-7-1 0 0,7-6 0 16,0 1 0-16,0 2 0 0,0-9 21 0,0 3 3 15,0-6 0-15,0-3 0 0,0 2 6 0,0 1 2 16,0-9 0-16,0 5 0 0,4-5-32 0,-4-1 0 0,-4 0 0 0,4-2 0 16,0-7 0-16,0 0 0 0,0 0 0 0,0 0 0 15,0 0 12-15,0 0-4 0,0 0-8 0,0 0 12 16,-7 3 1-16,7-3 0 0,0 0 0 0,0 0 0 15,-4-3-2-15,1-4-1 0,-1-2 0 0,4 0 0 16,-3-1 0-16,-1-5 0 0,1 2 0 0,3-3 0 16,0-2 10-16,0-8 3 0,-4 8 0 15,1-7 0-15,3 6-23 0,0-9 0 0,0 2 0 0,-4 4 8 16,1 1-20-16,-1-8-4 0,1 10-1 0,-1-6 0 16,-3 3 25-16,0 1 4 0,3 2 2 0,-3 6 0 15,0-3-26-15,4 10-6 0,-8-3-1 0,8-1 0 16,-4 1 11-16,0 6 8 0,0-3-12 0,-1 6 12 15,8 0-11-15,-3-4 11 0,-8-2-10 0,8 6 10 16,3 0-12-16,0 0 3 0,-7 10 1 0,0-10 0 16,-4 9 8-16,4 0 0 0,4 1-9 0,-4-1 9 15,-1 1 0-15,1 5 0 0,0 4 0 0,0 0 0 0,-3 3-12 0,3 0 3 16,-4-3 0-16,4 6 0 0,0-6 9 16,3 6 0-16,-3 0 0 0,4-6 0 15,3 9 0-15,0-9 0 0,-4 3 0 0,4-4 0 0,4 1 0 16,-4 0 0-16,7-3 0 0,-4-4 0 15,-3 4 0-15,4-7 0 0,-1 1 0 0,1 5 0 0,-4-5 0 0,0-7 0 16,4 6 0-16,-4-9 0 0,0 0 0 0,0 0 0 16,0 0 0-16,0 0 8 0,0 0 1 0,0 0 1 15,7 7 0-15,-7-7 0 0,0 0 6 0,10 0 0 0,-3-7 1 0,0 4 0 16,0-6-5-16,0-1-2 0,4 1 0 16,0-7 0-16,-4 7-2 0,0-7-8 15,3-3 12-15,1 1-4 0,-4 2-8 0,0 3 0 16,4-5 9-16,-4 2-9 0,0 0 0 0,0 4 0 0,-4-4 0 0,4 0 8 15,0 4-8-15,0 2 0 16,-3-5 0-16,3 5 8 0,0 4 0 0,0-3 0 0,-3 9 0 0,-4 0 0 16,0 0-16-16,10-4-4 0,-10 4 0 0,7 4 0 15,0-4 12-15,4 6-10 0,-4-3 10 0,0 3-10 16,0 4 10-16,0-1 0 0,0 0-9 0,0-2 9 16,0-4 0-16,0 6 0 0,-7-9 0 0,4 7 0 15,3 2 12-15,-7-9-4 0,7 0 0 0,4 0 0 16,-11 0 7-16,7 0 1 0,0-6 0 0,3 3 0 15,-3-4 4-15,4-2 0 0,-1-1 1 0,1-8 0 16,0 2-3-16,6 3-1 0,1-5 0 0,0-4 0 16,3 3-17-16,0 0 0 0,0-9 8 0,4 3-8 0,3 0-13 0,4-4-7 15,-1 1 0-15,8 0-1 16,0-13-146-16,7 4-29 0,3-1-5 0</inkml:trace>
  <inkml:trace contextRef="#ctx0" brushRef="#br1" timeOffset="93975.56">14517 10954 633 0,'0'0'56'0,"0"0"-44"15,-4 0-12-15,1-3 0 0,-1-3 160 0,4 6 31 16,-3 0 5-16,3 0 2 0,0 0-102 0,0 0-20 16,-4-3-4-16,4 3 0 0,0 0-24 0,0 0-5 15,0 0-1-15,0 0 0 0,0 0-14 0,0 0-4 16,0 0 0-16,0 0 0 0,7-6-4 0,-7 6-2 0,7 0 0 0,-7 0 0 15,11-7 35-15,-4 7 7 16,-7 0 2-16,7-3 0 0,4 3-6 0,-4 0 0 16,3 0-1-16,1-6 0 0,-4 6-2 0,3 0 0 15,-3 0 0-15,4 0 0 0,0-3-19 0,3-3-4 0,0 6-1 0,0 0 0 16,0 0-1-16,4 0-1 0,-4 0 0 0,7 0 0 16,-3 0-27-16,-1 0 0 0,4 6-9 0,-3-6 9 15,3 3 0-15,0-3 0 0,-3 6 8 0,3-6-8 16,0 0 11-16,-3 3-11 0,3-3 12 0,-3 7-12 15,-1-7 11-15,1 0-11 0,3-7 10 0,-7 14-10 16,8-7 16-16,-5 0-2 0,1 0-1 0,3 0 0 16,-3 0-5-16,-1 6-8 0,4-3 11 0,1-3-11 0,-1 0 11 15,0 6-11-15,-3-3 10 0,6-3-10 0,1 7 18 0,0-4-2 16,-4-3-1-16,4 6 0 16,-1-3-1-16,1-3 0 0,0 0 0 0,-1 0 0 0,-3 0-14 15,4 7 0-15,0-7 0 0,-4 0 0 16,4 0 0-16,-1 3 0 0,1-3 0 0,0-3 0 15,7 3 9-15,-8 0-1 0,4-7 0 0,1 7 0 0,2 0 1 0,1 0 0 16,-4 0 0-16,4-3 0 0,0 3 0 0,-4 0 0 16,-3 0 0-16,0 0 0 0,-1 3-9 0,1-3 0 15,-4 0 0-15,4 0 0 0,-4 0 0 0,0 7 0 16,4-7 0-16,-4 0 0 0,4 3 0 0,-1-3 0 0,1 0 0 16,0 0 0-16,-4 0 0 0,4 0 8 0,-4 0-8 0,7 0 8 15,0-3-8-15,0 3 12 0,-3 0-12 16,3-7 12-16,1 7-12 0,-5 0 12 15,-3 0-12-15,1 0 12 0,-1-3-12 0,0 3 12 16,0-6-12-16,0 6 12 0,0 6-12 0,-3-6 0 0,3 0 9 16,0 0-9-16,1 3 0 0,2-3 0 15,-3 0 0-15,4 0 8 0,-4 7 3 0,0-7 1 0,4 0 0 0,0 3 0 16,0-3-12-16,-1 0 0 0,-3 0 0 0,1 0 0 16,2-3 0-16,-3 3 0 0,4 0 0 0,-4 0 0 15,0-7 0-15,4 7-11 0,-4 0 11 0,1-3-8 16,-1 3 8-16,3-6 0 0,-2 6 8 0,2-3-8 15,1 3 0-15,-4-7 8 0,4 7-8 0,-1 0 0 16,-6 0 0-16,0 0 8 0,-1 0-8 0,1 0 0 16,3 0 0-16,0 0 0 0,-3 0 0 0,3 0 0 15,0 7 0-15,1-7 0 0,-1 0 0 0,0 0 0 0,0 0 9 16,0 0-9-16,0 0 12 0,4 0-12 0,-4 0 0 0,4-7 0 16,0 7 0-16,-4 0 0 0,0 0 0 0,0 0 0 15,4 0 0-15,-1-3 0 0,-9 3 0 0,6-6 0 16,0 6 0-16,4 0 0 0,-4 0 0 0,0-3 0 15,0 3 0-15,-3 0 0 0,3-6 0 16,-3 6 0-16,-1 0 0 0,4 0 0 0,-3-7 0 0,0 7 8 16,-1-3-8-16,1 3 0 0,0 0 9 0,-1 0-9 15,-3 0 0-15,4 0 9 0,0 0-9 0,3 0 0 16,-4 0 0-16,1 0 8 0,0 0-8 0,3 0 8 16,-4-6-8-16,1 6 8 0,-4 0-8 0,0 0 12 15,4 0-12-15,-4 0 12 0,4 0-12 0,-1-3 10 0,1-3-10 0,0 6 10 16,-1 0-10-16,1 0 0 15,0-4 0-15,-4 4 8 0,3-6-8 0,-3 6 0 16,1 0 0-16,-1 0 0 0,3 0 0 0,-6 0 8 0,3 0-8 16,-3-3 8-16,-1 3-8 0,1 0 0 0,-1 0 0 15,-3-6-11-15,4 6 11 0,0 0 0 0,-4 0 0 0,3 0 0 16,1 0 0-16,-1 0 0 0,-3-3 8 0,0 3-8 16,1-7 0-16,-1 7 0 0,3 0 0 0,-3 0 0 15,-7 0 0-15,7 0 0 0,4 0 0 0,-1 0 0 16,-3 0 0-16,1 0 0 0,-8 0 0 15,7 0-8-15,3 0 8 0,-6 0 0 0,-4 0 0 0,7 0 0 16,-7 0-8-16,0 0 0 0,0 0 0 0,7 0 0 31,-7 0-132-31,0 0-27 0</inkml:trace>
  <inkml:trace contextRef="#ctx0" brushRef="#br2" timeOffset="131639.12">12428 9929 172 0,'-14'0'16'0,"0"0"-16"16,-3-3 0-16,-1 3 0 0,-3 0 322 0,3-6 62 16,-3 6 12-16,0 0 2 0,3 0-269 0,-3 0-53 15,3 0-12-15,1 0-1 0,-1 0-32 0,4 0-7 16,0 0 0-16,0 0-1 0,3 0-4 0,4 0-1 0,0 6 0 0,7-6 0 16,0 0 18-16,0 0 4 0,0 0 1 0,0 0 0 15,14 3-9-15,4-3-1 16,-1 6-1-16,8-3 0 0,0 4 5 0,10-7 1 0,0 0 0 15,8 9 0-15,6-9 4 0,7 10 2 16,12-10 0-16,-1 6 0 0,0-3-14 0,7-3-2 0,3 0-1 16,4 6 0-16,4-6-10 0,3 3-3 0,-3-3 0 15,0 0 0-15,-1 0 4 0,1 0 1 0,7 0 0 16,-4 7 0-16,7-4-4 0,-3 3-1 0,0-6 0 0,-1 0 0 16,5 3-12-16,-1 3 0 0,-4 4 0 0,1-10 0 15,0 9 0-15,-4-3 8 0,7-2-8 0,-3 5 0 16,-4-3 8-16,-3-6-8 0,0 3 11 0,-4-3-11 15,-4 0 0-15,5 7 0 0,-8-7 0 0,0 6 0 16,-4-3 8-16,-10-3-8 0,0 0 0 0,0 0 0 0,0 0 0 0,-7 0 0 16,-4 6 0-16,1-2 0 15,-8 5-62 1,0-9-16-16,-3 9-3 0,-7-2-695 0,-7 2-140 0</inkml:trace>
  <inkml:trace contextRef="#ctx0" brushRef="#br2" timeOffset="132347.91">12446 12014 1112 0,'-28'-6'49'0,"17"6"11"0,-3 0-48 16,-4-3-12-16,1 3 0 0,-4 0 0 0,-1 0 21 0,-2 3 3 0,3-3 0 15,-4 0 0-15,4 6 11 0,0-3 2 16,6-3 1-16,1 0 0 0,4 0 42 0,3 0 8 15,7 0 1-15,0 0 1 0,0 0 10 0,0 0 1 0,0 0 1 0,0 0 0 16,0 0-30-16,7 0-7 0,-7 0-1 0,10-9 0 16,4 9-32-16,1 0-6 0,-1 0-2 0,0-3 0 15,3 3 20-15,5 0 3 16,-1-6 1-16,3 6 0 0,-2 0-16 0,6 0-4 0,0 0 0 16,7 0 0-16,1 0-9 0,-1 0-3 0,0-3 0 15,0 3 0-15,4 0-16 0,-3 3 0 0,-1-3 0 16,-3 0 0-16,-1 6 13 0,-2-6-1 0,-1 3 0 0,-4-3 0 15,5 6-12-15,-5-6 0 0,1-6 0 0,3 6 0 16,-3 0-42-16,7-3-11 0,3-3-3 0,-3 6-1096 16</inkml:trace>
  <inkml:trace contextRef="#ctx0" brushRef="#br2" timeOffset="162635.71">12929 16502 2098 0,'0'0'46'0,"0"0"10"0,0 0 1 0,0 0 3 0,0 0-48 0,0 0-12 0,0 0 0 0,4-7 0 15,3 7-19-15,3-9-5 0,-2 3-2 0,2 3 0 0,-3-4 13 0,4 4 2 16,-4-3 1-16,3-4 0 0,-3 7 10 0,1-3-8 16,-1-3 8-16,-7 9-8 0,0 0 22 0,3 0 5 15,-3 0 1-15,0 0 0 0,0 0 12 0,0 0 4 16,0 0 0-16,0 0 0 16,0 0-3-16,0 0 0 0,0 0 0 0,0 0 0 0,-3-10 7 0,3 10 2 15,0 0 0-15,0 0 0 0,0 0-18 0,0 0-3 16,3-6-1-16,-3 6 0 0,0 0-20 0,0 0 9 15,0 0-9-15,0 0 0 0,0 0 8 0,0 0-8 16,0 0 0-16,0 0 0 0,0 0 8 0,-7 0-8 16,0 0 9-16,0 0-9 0,-4 6 0 0,4-6 0 15,-3 3 0-15,3 4 0 0,0-7 0 0,-4 6 0 0,7-3 0 0,4-3 0 16,0 0 0-16,0 0 0 0,0 0 0 0,0 0 0 16,0 0 0-16,0 0 11 0,0 0-3 0,0 0-8 15,0 0 14-15,0 0-4 0,0 0-1 0,0 0 0 16,0 0 23-16,4 6 5 0,10-3 1 0,-3-3 0 15,3 0-24-15,0 0-5 0,7 0-1 0,4 0 0 16,-4 0-8-16,4 0 0 0,3 0 9 0,0 0-9 16,0 0 0-16,1 7 0 0,-1-7 0 0,0 3 8 15,-3-3-8-15,3 0-12 0,-3 0 4 0,-1 6 0 16,-3-6 8-16,1 0 0 0,-1 0 0 0,0 0 0 16,-7 0 0-16,0 0 8 0,7 0-8 0,-7 0 0 15,-3 0 8-15,0-6-8 0,3 6 8 0,-4 0-8 16,4 0 0-16,-7 0 0 0,-7 0-10 0,8 0 10 15,-1-3-8-15,0 3 8 0,-7 0 0 0,0 0 0 16,0 0 0-16,0 0 0 0,0-7 0 0,0 7 0 0,-4-9 0 16,-3 0 0-16,0 2 0 0,-4 4 0 15,1-3 0-15,-4 6 0 0,0-3 0 0,0-3 0 0,-1 2 0 0,1-2 0 16,0 6 0-16,0-3 0 0,0 3 0 0,0-6 0 16,0 6 0-16,0 0 0 0,3-3 0 0,-3 3 0 15,-4 0 0-15,4 0 0 0,-3 3 0 0,2-3 0 16,-2 0 0-16,-1 0 0 0,4 0 0 0,-4 0 0 15,4 0-13-15,0 0 4 0,0 0 9 0,0 0 8 16,3 0-8-16,1 0 11 0,-1 0-11 0,11 0 0 0,0 0-12 0,0 0 12 16,0 0-20-16,-7 0 4 0,7 0 1 0,0 0 0 15,0 0-5-15,0 0-2 16,0 0 0-16,0 0 0 0,0 0 10 0,11 0 1 16,3 0 1-16,3 0 0 0,1 0 10 0,0 0 0 15,3 0 0-15,0 0 0 0,4 0 0 0,-4 0 0 0,4 0 0 16,-1 6 8-16,-2-3-8 0,-1-3-12 0,3 0 4 0,-2 0 0 15,-1 0-4-15,-4 0 0 0,1 0 0 0,0 0 0 16,-1 0-7-16,-3 0-1 0,0 0-1 0,-3 0 0 16,0-3 21-16,-1 3 0 0,1-6 0 0,-11 6 0 15,0 0-26-15,7 0 2 0,0-10 1 0,0 10 0 32,-7 0-177-32,4-9-35 0</inkml:trace>
  <inkml:trace contextRef="#ctx0" brushRef="#br2" timeOffset="164504.79">14534 17336 1497 0,'0'0'66'0,"0"-10"14"0,-3-2-64 0,-1-4-16 15,1 0 0-15,-4 4 0 0,0-13 214 0,0 6 39 16,0-6 8-16,0 6 2 0,-4-6-201 0,4 6-40 16,-4-6-8-16,1-3-2 0,-1 3 0 0,1-3 0 15,-4-1 0-15,-1 4 0 0,1-9 16 0,0 12 4 16,0-13 0-16,0 10 0 0,0 3-10 0,0-3-2 16,-4 0 0-16,8 0 0 0,-5 6-6 0,5 0-2 15,-8 1 0-15,8-1 0 0,6 0-4 0,-3 3 0 16,-7-3-8-16,3 4 12 0,4-4-12 0,-3 10 11 15,-1-7-11-15,1-3 10 0,2 10-2 0,1-7-8 16,0 3 12-16,0-2-4 0,-3 5 0 0,3 1 0 16,0-7 0-16,3 13 0 0,-3-6-8 0,3 2 0 15,1-2 0-15,-1 6 8 0,4 3-8 0,0 0 0 0,-3 0 0 0,3 0 0 16,0 0-11-16,0 0 11 0,0 0-8 0,0 0 8 16,0 0 0-16,-4 3 0 0,1 6 0 0,-1 1 0 15,4-10 0-15,0 9 12 0,4-2-2 0,-4 2-1 16,0 0-9-16,3 1 0 0,-3-1-12 0,4 1 12 15,-4-1 0-15,3-3 0 0,-3 4 0 0,4 5 0 0,-4-5 0 16,0 2 0-16,0-2 0 0,0 5 0 0,-4-5 0 0,4 5 0 16,-3-2 0-16,-1-4 0 0,-3 7 0 15,4 3 0-15,-4-3 0 0,0-7 0 0,0 10 20 16,3-3 3-16,1-4 0 0,-4-3 0 16,3 7-23-16,-3-6 0 0,3-1 0 0,1 0 0 15,-1-2 0-15,-3-4 0 0,4 3 0 0,3-6-8 16,-4 9 8-16,4-9 0 0,0 0 8 0,0 0-8 0,0 0 10 0,0 0-2 15,-3-3-8-15,-1-3 12 0,1 0-3 0,-1-4-1 16,4 1 0-16,0 0 0 0,0-10 1 0,0 3 0 16,4-3 0-16,-1 0 0 0,-3 1-9 0,7-7 10 15,-3 6-10-15,3 0 10 0,-4 0-10 0,4-3 0 16,0 3 0-16,-3 7 0 0,0-4 0 0,3-3 0 16,-4 4 0-16,4-4 0 0,-3 3 10 0,3 4 0 0,-4 2 0 0,4 1 0 15,0-7 12-15,0 7 2 0,0-1 1 0,1 4 0 16,-1-7-25-16,0 7 0 0,3-3 0 0,1 6 0 15,3-10 17-15,0 4 2 0,0-1 0 0,11 7 0 16,3-6 2-16,7-1 1 0,4 1 0 0,3-4 0 16,1 4-6-16,3 6-2 0,-4-3 0 0,7 2 0 15,8-2-14-15,-8 3-18 0,1-6 4 0,-5-7-1473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20:16:51.09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23777 1193 979 0,'-10'-3'87'0,"3"3"-70"0,0-7-17 0,-1 4 0 16,1 3 144-16,-3 0 24 0,-1-6 6 0,4 6 1 15,-3 0-101-15,3 0-20 0,-4-10-4 0,0 10-1 16,4 0-14-16,-3 0-3 0,3 0-1 0,0 0 0 16,0 0-16-16,3 0-3 0,-3 0-1 0,7 0 0 15,-4-3-11-15,4 3 10 0,0 0-10 0,0 0 10 16,0 0 3-16,0 0 1 0,0 0 0 0,0 0 0 15,0 0-4-15,0 0-1 0,0 0 0 0,0 0 0 0,8 0-9 0,2 3 0 16,1-3 0-16,-1 0 0 0,1 0 14 0,3 0-2 16,0 0-1-16,0 0 0 15,0 0 8-15,0 0 1 0,4 0 1 0,3 0 0 0,-3 0 1 0,3 0 0 16,0 0 0-16,0 0 0 0,1 10-2 0,-1-10-1 16,3 0 0-16,1 0 0 0,3 0-5 15,1 0-1-15,-1 0 0 0,0 0 0 0,4 0-2 0,-4 6-1 16,4-6 0-16,-1-6 0 0,1 6-10 15,0 0 10-15,3 0-10 0,1-10 10 0,-1 7-10 0,4-3 0 16,-1 12 0-16,1-6 8 0,-4-6-8 0,4 6 0 16,-3 6 0-16,-1-6 0 0,0 3 0 0,-3-6 8 15,3-3-8-15,4 6 0 0,-4 0 11 0,4 0-3 16,0-3-8-16,3-3 12 0,4 12-12 0,0-6 11 0,-4 0-11 16,4 0 10-16,-4 0-10 15,4 0 0-15,-7 3 9 0,7-3-9 0,0 0 0 0,3 0 0 16,4 0 0-16,0 0 0 0,0 0 0 0,-4 0 9 15,1 0-9-15,-1 0 0 0,-3 6 11 0,3-6-11 0,1-6 10 0,3 6-10 16,0 0 18-16,3 0-2 0,0-3-1 0,4 3 0 16,-3 3 1-16,-1-3 0 0,1 0 0 0,3 0 0 15,3 0-16-15,-3 0 11 16,0 0-11-16,4 0 10 0,-1 0-10 0,-3 0 0 0,0 0 0 0,-3 0 8 16,3 0-8-16,3 0 0 0,-3 0 0 0,4 6 0 15,3-3 0-15,-4-3 0 0,1 10 0 0,-8-10 0 16,4 6 0-16,-4-3 0 0,8-3 0 0,3 7 0 15,0-7 0-15,4 3 0 0,-8 3 0 16,-7-3 0-16,4-3 0 0,0 6 0 0,4 1 0 0,3-4 0 16,4-3 19-16,-4 6-2 0,3-3 0 0,-3 7 0 0,-3-10-17 15,-1 0-17-15,8 0 3 0,-1 6 1 0,1-6 13 16,-1 3 0-16,1 3 0 0,-4-6 0 0,0 0 0 0,0 3 0 16,4-3 0-16,3 0 0 0,-4 0 0 0,1 7 0 15,-1-1 0-15,-6-6 0 0,3 0 10 0,0 0-10 16,0 0 8-16,7 0-8 0,0 0 14 15,-3 0-2-15,-4 3-1 0,-4-3 0 0,1 6-11 16,-1-3 12-16,8-3-12 0,-4 0 12 0,-7 0-12 0,3 0 8 16,-3 0-8-16,-3 0 8 0,-8 10 0 0,4-10 0 15,0 0 0-15,-4 0 0 0,8 0-8 0,-11 0 12 16,3 6-12-16,-3-6 12 0,3 3-2 0,-3-3 0 16,-4 0 0-16,1 0 0 0,-1 0-10 0,0 0 0 0,-3 0 0 15,0-3-11-15,0 3 11 0,0 0 11 0,-1 0-3 16,1 0 0-16,4 0-8 0,-5 0 8 15,1 0-8-15,-4 0 8 0,1 0-8 0,-8 3 0 0,0 4 0 16,-3-7 0-16,0 0 0 0,-8 0 0 0,4 3 0 16,-7-3 0-16,-3 0 0 0,3 0-17 0,-3 0 4 15,-4 6 1-15,0-3 12 0,0-3-12 0,-4 6 12 0,-3-6-12 32,0 7-138-32,0-7-27 0,0 3-6 0</inkml:trace>
  <inkml:trace contextRef="#ctx0" brushRef="#br1" timeOffset="4851.14">29573 976 864 0,'0'0'38'0,"0"0"8"0,-3-6-37 0,3 6-9 0,-4-3 0 0,4 3 0 16,0 0 164-16,0-6 32 0,0 6 5 0,4-4 2 15,-1-2-118-15,-3 6-23 0,0 0-5 0,0 0-1 16,0 0-11-16,0 0-2 0,0 0-1 0,0 0 0 0,0 0-6 0,7 0-2 16,0 6 0-16,-3-2 0 0,0 11-21 0,-1-5-4 15,1 9-1-15,-4-4 0 0,0-2-8 0,0 12 0 16,0-6 9-16,-4-4-9 0,4 14 8 0,-3-4-8 16,-5 3 8-16,5-9-8 0,-1 6 15 0,-3 0-2 15,0 0 0-15,0-3 0 0,4-3 2 0,-4 6 0 16,0 0 0-16,0 0 0 0,0-13-7 0,3 14-8 15,0-14 11-15,1 4-11 0,-1 3 16 0,1-4-4 16,-1 1-1-16,4-7 0 16,0 4-118-16,4-7-23 15,-1 4-5-15,-3-10-745 0</inkml:trace>
  <inkml:trace contextRef="#ctx0" brushRef="#br1" timeOffset="5224.06">29379 1271 1267 0,'0'0'112'16,"0"0"-89"-16,0 0-23 0,0 0 0 0,0 0 74 0,0 0 10 16,0 0 3-16,0 0 0 0,0 0-36 0,0 0-7 15,0 0-2-15,7 0 0 0,0 0 0 16,-7 0 0-16,0 0 0 0,11 0 0 16,-4 0-5-16,4-3-1 0,-1 3 0 0,1 0 0 0,3 0-13 0,-3 0-3 15,3 0-1-15,-4-6 0 0,8 6-2 0,-4-7 0 16,4 7 0-16,-1-3 0 0,1 3-9 0,0 0-8 15,3-9 9-15,0 9-9 0,0-6 0 16,4 6 8-16,-4-10-8 0,4 10 0 0,-4-9 0 0,0 9-13 16,4 0 2-16,3 0 1 15,-3-3-58-15,-1 3-11 0,-3 3-2 0,1-3-783 16</inkml:trace>
  <inkml:trace contextRef="#ctx0" brushRef="#br1" timeOffset="5804.84">30632 986 1922 0,'0'0'85'0,"0"-3"18"0,3-10-83 0,1 13-20 0,-4 0 0 0,0 0 0 15,3-9 12-15,-3 9-3 16,0 0 0-16,0 0 0 0,0 0-9 0,0 0-9 0,0 0 9 0,0 0-13 15,0 0 13-15,4 9 0 0,-4-9 0 0,7 13 0 16,-7-1 22-16,0-2 1 0,0-4 0 0,0 6 0 16,0-2 7-16,0 5 2 0,-4 4 0 0,1-3 0 15,3 3-10-15,-4 0-2 16,1-1 0-16,-1 7 0 0,4 1 8 0,-3-8 0 0,-1 1 1 0,-3 9 0 16,4-6-11-16,-4 0-2 0,3-3-1 15,-3 6 0-15,3-6-15 0,1 3 8 0,-1-10-8 0,4 4 0 16,-3-3 0-16,-1 2 0 0,4-5 0 0,-3-1 0 15,3 7-133-15,-4-13-20 0,1 3-4 0</inkml:trace>
  <inkml:trace contextRef="#ctx0" brushRef="#br1" timeOffset="6137.84">30364 1215 1785 0,'0'0'79'0,"0"-13"17"0,0 4-77 0,3 6-19 0,8-13 0 0,-4 6 0 15,0 10 111-15,3-9 18 0,5 6 4 0,-1-3 1 16,3-1-90-16,-3 4-19 0,4 3-3 0,-4-6-1 15,4 6-8-15,-4 0-1 0,0 0-1 0,4 6 0 16,-4-6-11-16,0 3 0 16,0-3 9-16,0 13-9 0,4-13 0 0,-4 0 0 15,0 3-10-15,4-3 10 0,-4 0-12 0,3 0 12 0,1 0-12 0,0 0 12 32,3 0-64-32,0 0-7 0,4-3-1 0,-1 3-581 0,-3-6-117 15</inkml:trace>
  <inkml:trace contextRef="#ctx0" brushRef="#br1" timeOffset="6601.35">31517 1014 1947 0,'0'0'43'0,"0"0"9"0,-3-3 1 0,3 3 2 0,-4 0-44 0,4 0-11 0,0 0 0 0,0 0 0 16,0 0 26-16,-3 9 3 0,3-6 1 0,3 7 0 16,-3 2-10-16,0 1-1 0,0 3-1 0,4 2 0 15,3 1-8-15,-7 0-2 0,0 3 0 0,0 0 0 16,3-3-8-16,-3 6 0 0,-3 0 0 0,3 0 0 15,-4-3 0-15,1 3 0 0,-1-6 0 0,-3 9 0 16,4-3 0-16,-1 0-11 0,0-3 3 16,1 3 0-16,-1-6-164 15,4 3-32-15,-10 6-6 0,10-9-2 0</inkml:trace>
  <inkml:trace contextRef="#ctx0" brushRef="#br1" timeOffset="6912.35">31249 1155 2350 0,'0'0'104'0,"0"0"22"0,0 0-101 0,0 0-25 16,4-3 0-16,-4 3 0 0,0 0 31 0,7-6 1 15,3-1 0-15,1 7 0 0,-1 0 14 0,5-3 3 0,-5 3 1 0,8 0 0 16,3-6-19-16,0 3-4 0,0 3-1 0,4-6 0 16,7 6-18-16,-1-10-8 0,1 10 8 0,-4-3-8 31,8-3-96-31,-5 6-25 0,1-3-5 0</inkml:trace>
  <inkml:trace contextRef="#ctx0" brushRef="#br1" timeOffset="8080.95">26402 995 1980 0,'0'0'88'0,"0"0"17"0,0 0-84 0,0 0-21 0,0 0 0 0,3-9 0 16,1-1 25-16,3 10 1 0,0 0 0 0,4 0 0 16,-1-6-18-16,4 6-8 0,4-3 0 0,0 3 8 15,3-6-8-15,3 6 8 0,1 0-8 0,0-4 8 16,0 4-8-16,3-6 0 0,0-3 0 0,0 9 0 15,-3 0 0-15,3 0-17 0,-3 0 4 0,0-10 1 32,-1 10-127-32,-3 0-25 0,18-3-4 0,-11-3-2 0</inkml:trace>
  <inkml:trace contextRef="#ctx0" brushRef="#br1" timeOffset="8946.25">25315 1077 633 0,'0'0'56'0,"0"0"-44"16,0 0-12-16,0 0 0 0,0 0 178 0,0 0 34 16,0-3 6-16,0 3 2 0,0-7-148 0,0 7-28 15,0 0-7-15,0-9-1 0,0 9-24 0,0 0-4 16,0-10-8-16,4 7 11 0,-1-3-20 0,-3 0-4 16,0 6-1-16,0-10 0 15,4 10-29-15,-4-3-5 0,0 3-2 0,0 0 0 16,0 0 6-16,3-6 0 0,-3 3 1 0,0 3 0 15,0 0 0-15,0 0 0 0,-7 0 0 0,4 0 0 16,3 0 1-16,-7 0 0 0,0-6 0 0,0 6 0 0,-4 0 42 0,4 6 0 16,-4-6 8-16,1 0 0 0,-1 0 4 0,1 9 0 15,-4-9 1-15,3 3 0 0,0 4-13 0,1-4 9 0,3-3-9 16,0 0 8-16,-4 0 31 0,11 0 5 16,0 0 2-16,0 0 0 0,-7 0 5 0,7 0 1 0,0 0 0 0,0 0 0 15,0 0-7-15,0 0-1 0,0 0 0 0,7-3 0 16,-3-4 35-16,3 4 6 0,-7 3 2 0,7-6 0 15,3 3-25-15,1 3-5 0,-4-6-1 0,7 6 0 16,-3 0-26-16,3-10-6 0,3 10 0 0,1 0-1 16,3 0-23-16,-3 0 9 0,7-9-9 0,-1 9 0 15,1 0 8-15,0-3-8 0,6 3 0 0,-6 0 0 16,3 0 0-16,-3-7 0 0,0 7 0 0,-1 0 0 16,-2 0 0-16,2-6-20 0,-6 6 2 0,3 0 1 15,-3 0-7-15,3-3-2 0,-7-3 0 0,4 6 0 16,-4 0-2-16,3 0-1 15,-2 0 0-15,-1 0 0 16,0 0-163-16,-4 0-32 0,4 0-6 0,-14 0-2 0</inkml:trace>
  <inkml:trace contextRef="#ctx0" brushRef="#br1" timeOffset="9444.51">24186 1164 979 0,'-7'-12'43'0,"4"12"9"0,-1-6-41 0,4 6-11 0,0 0 0 0,0 0 0 16,0 0 144-16,0 0 26 0,0-7 6 0,0 7 0 0,0-3-119 15,0 3-24-15,7 0-5 0,-3-9 0 16,-1 3-7-16,5-4-1 0,-5 7 0 0,4-3 0 16,0 3-4-16,0-4 0 0,4 7-1 0,-1-6 0 0,-3 6-3 0,8-3 0 15,2-3 0-15,-3 6 0 0,0 0 4 0,4 0 1 16,7-3 0-16,-4 3 0 0,0 0 5 0,-3-7 1 16,3 7 0-16,0 0 0 0,4 0-23 15,-4 0 0-15,4 7-10 0,-1-7 10 0,-3 0 0 0,4 0 0 16,-4 3 0-16,4-3 0 0,-4 0-16 15,4 0 3-15,0 0 1 0,3 0-576 16,-4 0-114-16</inkml:trace>
  <inkml:trace contextRef="#ctx0" brushRef="#br0" timeOffset="28364.3">23661 246 1036 0,'0'0'46'0,"0"0"10"0,-7 0-45 0,0 0-11 15,0 0 0-15,0 0 0 0,0 9 87 0,-1-3 15 16,5-6 3-16,3 0 1 0,0 0-84 0,0 0-22 0,-7 3 0 0,7-3 0 15,0 0 38-15,0 0 1 0,0 0 0 0,0 0 0 16,0 0 30-16,0 0 7 0,0 0 0 16,10-3 1-16,-2-3-7 0,-1 6-2 15,0-9 0-15,-7 9 0 0,7 0-3 0,0-10-1 0,-7 10 0 0,0 0 0 16,0 0-13-16,0 0-3 16,0 0-1-16,0 0 0 0,0 0-27 0,0 0-4 0,7 10-2 0,-7-10 0 15,0 0 2-15,7 0 1 0,-7 0 0 0,7 9 0 16,-7-9 6-16,7 0 1 0,0 6 0 0,0-6 0 15,0 3-2-15,0 4 0 0,0-7 0 0,0 0 0 16,4 3-2-16,-1-3 0 0,5 6 0 16,-5-6 0-16,1 10-6 0,-1-1-2 0,1 0 0 0,0-2 0 15,-1 2 7-15,1 4 1 0,-1 2 0 0,1 10 0 16,-1-12-20-16,-3 12 0 0,4 0 0 0,-4 0 0 16,0 13 0-16,0-10 0 0,-3 10 0 0,3 2 0 0,-4-2 12 0,4-3-2 15,-3 2 0-15,-1-2 0 0,1 2-2 16,0 7 0-16,-4 0 0 0,0 0 0 0,0-6-8 0,0 12 12 15,0-3-12-15,-8 6 12 0,5-9-12 0,-4 9 0 16,3 1 0-16,-3-7 8 0,0 12-8 16,-3-12 0-16,3 13 0 0,-4-7 0 0,0 10 8 0,4-10-8 15,-3 4 8-15,6-4-8 0,-6-9 13 0,3 9-2 16,0-6-1-16,0 3 0 0,3-6 10 0,-3 0 3 0,3 0 0 16,-3-3 0-16,4 3-23 0,-4-10 0 15,3 4 0-15,-3-4 0 0,4 1 0 0,-1-7 0 0,1 0 0 0,-4-3 0 16,3 4 0-16,0-4 0 0,1 0 0 0,-1-6 0 15,1-1 0-15,-1 8 0 0,4-17 0 0,-3 19 0 16,-1-12 0-16,4-4 0 0,-3-5 0 16,3 8 0-1,0-2-72-15,0-7-20 0,0 4-3 0,3-7-789 16,4 3-157-16</inkml:trace>
  <inkml:trace contextRef="#ctx0" brushRef="#br0" timeOffset="68135.17">31150 3253 288 0,'0'0'12'0,"0"0"4"0,-3-3-16 0,-1-4 0 0,1-2 0 0,3 9 0 16,-4-6 296-16,1 6 57 0,-1-10 11 0,4 10 3 16,0-9-243-16,-3 9-48 0,-1-9-9 0,1 5-3 15,-1-2-40-15,-3-3-8 16,3 9-1-16,-3-7-1 0,0 7-14 0,-3-3 9 0,-1-3-9 0,1 6 8 15,-5 0-8-15,1 0 8 0,0 0-8 0,0 6 8 16,-4-6 0-16,8 0 0 0,-4 3 0 0,0-3 0 16,-4 7 21-16,0-7 4 0,1 6 1 0,-1-3 0 15,0-3-4-15,1 0-1 0,3 6 0 0,3-2 0 16,1-4-5-16,-1 0 0 0,4 0-1 0,0 9 0 16,7-9-15-16,-7 0-8 0,0 0 10 0,7 0-10 15,0 0 8-15,0 0-8 0,0 0 0 0,0 0 0 16,-4 0 0-16,1 9 0 0,3-9 0 0,-4 7 0 15,1-4 0-15,3-3 0 0,0 12 0 0,0 1 0 0,0-4-9 16,-4 7 9-16,8-13 0 0,-4 13-9 0,0-1 9 0,3-2 0 16,-3 6 0-16,4-3 0 15,-1 2 0-15,1-2 0 0,-1 3 8 0,4 0-8 0,-3 9 9 0,3-6-9 16,-4 6 12-16,1-3-12 0,0 3 9 0,-1 1-9 16,1 5 0-16,-1 1 9 0,-6-4-9 0,3 10 0 15,3-4 0-15,1 1 0 0,-4-4 0 0,0 7 0 16,0-9 0-16,0 11 8 0,0-8 3 0,3 3 0 15,-3-4 0-15,0 10 0 0,-3-6-1 0,3-4 0 0,-4 10 0 0,1-6 0 16,3 6 13-16,-4-10 2 0,1 1 1 0,-5 2 0 16,1-2-26-16,0 2-14 0,0-2 2 0,0 9 0 15,-3-7 12-15,-4 7 0 0,3 0 0 0,0 3 0 16,-3-3 16-16,4-3-4 16,-1-4-1-16,4-2 0 0,0-1-3 0,-4-5 0 0,4-1 0 15,0 0 0-15,-3-3 7 0,3 0 1 0,0-3 0 0,-4 3 0 16,4 0 19-16,0-6 4 0,0 0 1 15,3 0 0-15,-3-4-32 0,0 4-8 0,0 0 0 0,4-3 0 16,-1-7 0-16,1 7 0 0,-1-4 0 0,1 4 0 16,-1-6 0-16,4-1 0 0,0 0-11 0,0 1 11 15,0-1 0-15,0-3 0 0,0-6 0 0,0 10 0 16,4-1 0-16,-1-2 0 0,-3-7 0 0,4 3 0 16,-4-3 8-16,0 0-8 0,3 9 9 0,-3-9-9 0,0 0 0 15,4 6 8-15,6-3-8 0,-3-3 0 0,-7 0 16 0,14 0 0 16,-3 0 0-16,7 7 0 0,-4-7-4 0,0 0 0 15,0 0 0-15,7-7 0 0,0 7-4 0,4 0 0 16,-4 0-8-16,4 0 12 0,0 0-12 0,-1 0-10 16,-6 0 2-16,3 7 0 0,0-7 8 0,-3 0 0 15,-1 3 0-15,-2 3 0 0,-1-6-20 0,-4 3 2 16,4-3 0-16,-7 7 0 16,-7-7-115-16,0 0-23 0,0 0-5 0,0 0-1 15</inkml:trace>
  <inkml:trace contextRef="#ctx0" brushRef="#br0" timeOffset="72026.9">32420 1111 1418 0,'0'0'63'0,"0"0"13"0,0 0-61 0,0 0-15 16,0 0 0-16,0 0 0 15,0 0 70-15,0 0 11 0,0 0 3 0,-10 0 0 0,3 10-27 16,0-4-5-16,-4 3 0 0,4-6-1 0,-7 13-28 0,3-7-6 16,1 7-1-16,-4-3 0 0,-1 2-16 0,1 4 0 15,0-3 8-15,4-4-8 0,-8 4 0 0,4 3 0 16,0-3 0-16,-4-4 0 0,1 13 19 0,-5-6-3 16,5 3-1-16,-8-10 0 15,4 4-65-15,0-3-13 0,-4 9-2 0,4-10-496 16,0 4-99-16</inkml:trace>
  <inkml:trace contextRef="#ctx0" brushRef="#br0" timeOffset="72267.78">32004 1161 1695 0,'-7'3'75'0,"7"-3"16"0,0 0-73 0,0 0-18 0,3 10 0 0,1-4 0 16,3 4 26-16,0-7 2 0,4 6 0 0,-1 7 0 15,-3-7-13-15,7 1-3 0,1 5 0 0,-5-12 0 16,4 13-12-16,0 3 9 0,4-10-9 0,0 7 8 16,-1 0-35-16,-3-4-7 0,1 7-2 0,-1-3 0 0</inkml:trace>
  <inkml:trace contextRef="#ctx0" brushRef="#br0" timeOffset="72528.07">32625 1513 2278 0,'0'0'50'0,"0"0"10"0,-4 9 3 0,1-3 1 0,3 4-51 0,-4-1-13 0,4 0 0 0,0 10 0 16,0 0 0-16,0 3 0 0,-3 0 8 0,3 3-8 31,0 3-55-31,0 0-13 0,0-2-4 0,0-1 0 0</inkml:trace>
  <inkml:trace contextRef="#ctx0" brushRef="#br2" timeOffset="77427.53">29090 4009 748 0,'0'0'33'15,"0"0"7"-15,0 0-32 0,0 0-8 0,0 0 0 0,0 0 0 0,4-7 104 0,-1-2 18 16,4 6 4-16,-3-3 1 0,-1-4-75 0,-3 10-16 16,0 0-2-16,0 0-1 0,4-9 50 15,-4 9 9-15,3-7 3 0,-3 7 0 16,0 0-14-16,0 0-2 0,0 0-1 0,0 0 0 0,0 0-35 0,0 0-7 15,0 0-2-15,-7 7 0 0,4 2-22 0,-1 1-12 16,-6-1 12-16,3 7-12 0,-4 2 0 0,-3 1 0 16,0 0-10-16,-4 6 10 0,0 3 0 0,-6 1 16 15,-1 2 0-15,0 0-1 0,-3 4 1 0,0-7 0 16,0 7 0-16,-1-4 0 0,1-3-8 0,4-6-8 16,2 3 11-16,5 0-11 15,-1-6-23-15,4-3-11 0,3-4-2 0,4-2-905 0</inkml:trace>
  <inkml:trace contextRef="#ctx0" brushRef="#br2" timeOffset="77688.42">28716 3924 2487 0,'0'0'55'0,"0"0"11"0,0 0 2 0,7 0 2 0,4 6-56 0,3-6-14 0,-4 10 0 0,5-1 0 16,-1 0 11-16,3 1-1 0,1-1 0 0,0 7 0 0,-4 3 13 0,3 6 2 15,-3 0 1-15,1 3 0 16,2 0 2-16,-6 1 0 0,-1 2 0 0,1-3 0 16,0 7-28-16,-1-4 0 0,1 4 0 0,-4-10 0 0,0 0 0 15,0-3 0-15,3 3 9 0,-2 0-1 0,-1-6-20 0,0-1-3 16,3 1-1-16,-3 0 0 15,4-6-86-15,-1-1-18 0,-3-2-3 0,8 5-593 16,-5-15-120-16</inkml:trace>
  <inkml:trace contextRef="#ctx0" brushRef="#br2" timeOffset="77985.16">29510 4190 2602 0,'0'0'57'0,"0"0"12"0,0 0 3 0,14 7 1 0,-3-4-58 0,6 3-15 0,-3-6 0 0,7 0 0 15,1 0 9-15,2-6-1 0,1 3 0 0,3-4 0 16,8 7-8-16,-1-9 0 0,0 6 0 0,4-3 8 31,3-4-30-31,-6 4-6 0,2 6-2 0,-2-9 0 0,-5 9-192 16,1-10-38-16,21 1-8 0,-21-1-2 0</inkml:trace>
  <inkml:trace contextRef="#ctx0" brushRef="#br2" timeOffset="78294.61">29535 4457 1612 0,'-11'0'144'0,"11"0"-116"0,-7 0-28 0,3 0 0 16,-3 0 200-16,7 0 35 0,0 0 6 0,0 0 2 15,0 0-191-15,0 0-39 0,0 0-13 0,11 0 9 16,3 6 6-16,0-3 1 0,4-3 0 0,3 0 0 16,7-9-16-16,4 9-18 0,3-3 4 0,8 3 1 31,6-13-77-31,4 10-15 0,7 3-3 0,3 0-1 0</inkml:trace>
  <inkml:trace contextRef="#ctx0" brushRef="#br2" timeOffset="79772.28">28529 3726 979 0,'0'0'87'0,"0"0"-70"0,0 0-17 0,0 0 0 16,0 0 206-16,0 0 38 15,0 0 7-15,0 0 1 0,0 0-155 0,0 0-31 0,4 0-6 0,6-9-2 16,-3 9-30-16,0-3-5 0,-7 3-2 0,11-6 0 16,0 6-21-16,-1 0 9 0,1 0-9 0,3 0 0 15,-4-4 0-15,1-2 0 0,0 6 0 0,3 0 0 16,-7 0 13-16,3 0-4 0,4 0-1 15,-3 0 0-15,3 0 12 0,-3 0 3 0,-1 0 0 0,1 0 0 16,3-6 1-16,4 6 1 0,-8 0 0 0,8 0 0 16,-1-10-25-16,1 10 0 0,-4 0 0 15,4-3 0-15,0-3 8 0,-4 3-8 0,3-3 0 0,-3 3 8 16,0-4-8-16,1 7 0 0,-1 0 0 0,0-3 8 16,-4 3-8-16,1-6 0 0,-4 6 0 0,4 0 0 15,-1 0 0-15,-3 0 0 0,-7 0 9 0,7-3-9 0,0 3 9 0,-7 0-9 16,0 0 12-16,7-7-12 0,-3 1 11 0,-4 6-11 15,0 0 10-15,0 0-10 0,7-3 8 16,-7 3-8-16,7 0 0 0,-7 0 9 0,0 0-9 16,4 0 0-16,3-6 0 0,-7 6 0 0,0 0 0 15,0 0 0-15,0 0 0 0,0 0 0 0,0 0 0 0,0 0 8 16,0 0 0-16,0 0 0 0,0 0 5 16,0 0 1-16,-7-3 0 0,0-4 0 0,-1 7 2 0,-2 0 0 15,3-9 0-15,-4 9 0 0,4-9 6 16,-3 9 2-16,-1-10 0 0,4 4 0 0,-4 3-8 0,4-4-2 15,-3-2 0-15,3 0 0 0,0 6-14 0,0-4 9 16,0-2-9-16,-1 6 8 0,5-10-8 0,-4 10 0 0,3-3 9 0,-3 3-9 16,4-4 0-16,-1 7 9 0,1 0-9 0,3 0 0 15,0 0 0-15,0 0 0 0,-7-9 0 0,7 9 0 16,0 0 0-16,0 0 0 0,0 0 0 0,0 0 0 31,0 0-56-31,7 0-12 0,0-9-3 0</inkml:trace>
  <inkml:trace contextRef="#ctx0" brushRef="#br0" timeOffset="98349.63">31701 3438 1850 0,'0'0'82'0,"0"0"17"0,0 0-79 0,0 0-20 0,0 0 0 0,0 0 0 16,0 0 52-16,0 0 6 0,0 0 2 0,0 0 0 16,0 0-18-16,0 0-3 0,-7 3-1 0,3 3 0 15,4-6-22-15,-7 3-5 0,0 7-1 0,0-10 0 16,3 6 0-16,-3 4 0 0,0-1 0 0,-3 0 0 16,-4 7 4-16,3-7 1 0,-3 1 0 0,-7 6 0 15,0-4-7-15,-4 7-8 0,4-3 11 0,-4 2-11 16,-3-2 0-16,0 3 0 0,-4 6 0 15,0-3 0-15,4 3 9 0,0 0-9 0,-1-6 0 0,1 6 9 16,0-6-9-16,0 0 0 0,3-1-10 0,0 1 10 16,4-3-44-16,0 3-4 0,3-10 0 0,1 1 0 15,-1-1-108-15,7-3-21 16</inkml:trace>
  <inkml:trace contextRef="#ctx0" brushRef="#br0" timeOffset="98640.1">31171 3441 979 0,'0'0'87'0,"4"-3"-70"0,3-3-17 0,-3-4 0 0,3 10 215 0,0-3 39 0,3-3 8 0,1 6 2 15,-11 0-178-15,7 0-35 0,3 0-7 0,-2 6-2 16,2-3-13-16,-3 7-2 0,0-1-1 0,0 0 0 15,0 1-4-15,0 6-1 0,-3 2 0 16,3-2 0-16,0 0-21 0,0-4 0 0,-3 7 0 0,6 0 8 16,1 6-8-16,-4-6 0 0,0 3 8 0,0-3-8 15,0-1 0-15,4 1 0 0,-1 0 0 0,1 6 8 16,-1-9-8-16,1-4 0 16,-8 4 0-16,8-3 8 0,0 2-8 0,-1-5-16 0,-3-1 4 0,4 0-656 15,-1 1-132-15</inkml:trace>
  <inkml:trace contextRef="#ctx0" brushRef="#br0" timeOffset="99013.14">31821 3940 1555 0,'0'0'138'0,"0"0"-110"0,0 0-28 0,0 0 0 0,0 0 170 0,0 0 29 16,0 0 5-16,7 0 2 0,-7 0-165 0,7 6-33 15,-7-6-8-15,10 3 0 0,-6 6 8 0,3-2-8 0,-4 2 12 0,-3 7-4 16,0-7-8-16,0 4 0 0,0 6 0 0,-3 3 0 16,-4-1 0-16,0-5 0 0,0 9 0 15,0-3 0-15,0-3-12 0,0 3 1 16,3-3 1-16,-3 6 0 16,0-13-40-16,3 7-8 0,-3 0-2 0,4-3-892 0</inkml:trace>
  <inkml:trace contextRef="#ctx0" brushRef="#br0" timeOffset="99481.47">31404 4589 1728 0,'0'0'153'0,"0"0"-122"0,-3 0-31 0,3 0 0 15,0 0 55-15,-7 3 5 0,3 6 0 0,1 1 1 16,3-10-29-16,0 6-5 0,0 3-2 0,3 1 0 16,1 9 11-16,-1-4 1 0,-3 4 1 0,4 0 0 15,-4 0-6-15,3 6 0 0,1 3-1 0,-4-3 0 16,0 0-14-16,-4-3-2 0,1 3-1 0,-1 0 0 15,1-6-14-15,-4 6 11 0,-4-6-11 0,4 0 10 16,3 0-10-16,-3-10-16 0,0 0 4 0,0 7 1 16,4-10-161-16,-1-2-33 0,-3 11-7 15,7-15 0-15</inkml:trace>
  <inkml:trace contextRef="#ctx0" brushRef="#br0" timeOffset="100427.75">32131 3262 1324 0,'-7'0'118'0,"3"-9"-94"0,-3 9-24 0,4-3 0 15,3 3 148-15,0 0 24 0,0 0 6 0,0 0 1 16,0 0-127-16,3-10-26 0,-3 10-5 0,7-6-1 15,0 0-3-15,1-4-1 0,-1 7 0 0,0-3 0 16,3 6-4-16,1-9-2 0,-1 9 0 0,1-4 0 16,3 4 19-16,-3 0 4 0,3 0 1 0,0 0 0 15,0 0-34-15,4 4 0 0,-4-4 0 0,3 9-9 16,1-9 9-16,3 0 9 0,-3 6-1 0,3-3-8 16,0 4 12-16,-3-4-12 0,3-3 12 0,-3 6-12 0,-8 3 11 15,4-2-11-15,-3-4 10 0,-1 6-10 0,-6-2 12 0,-4-7-4 16,0 9-8-16,0-9 12 0,-4 9-4 15,-3-2-8-15,0 2 11 0,0-6-11 0,0 7 12 0,-3-1-12 16,-1-3 12-16,-3 4-12 0,3-1 12 0,1 1-4 16,-4-1 0-16,3 0-8 0,1 1 13 0,-1-1-4 15,0 4-1-15,4-1 0 0,-3 4-8 0,3 3 0 16,0 0 9-16,0-1-9 0,3 7 0 0,1 1 8 16,-1 2-8-16,0 0 0 0,4 6 12 0,0 1-3 0,0 3 0 15,0-4 0-15,4 4-9 0,0 2-16 0,-1-2 4 16,1-3 1-16,3 2 11 0,-7 7 12 0,7-9-2 0,-4 9-1 15,-3-4 6-15,-3 10 1 0,-1-3 0 0,4-3 0 16,-3 0-7-16,-1 0-1 0,-3 0 0 0,4 0 0 16,-5-6 6-16,5-1 1 0,-1 7 0 0,-3-9 0 15,0 2 10-15,4-2 3 0,-4 2 0 16,0-2 0-16,0-1-4 0,3 1-1 0,-3 3 0 16,3-10 0-16,-3 6-11 0,4-9-3 15,-1 4 0-15,-3-4 0 0,4-7 0 0,-1 11 0 0,1-11 0 0,-1 8 0 16,1-8 13-16,-1-2 2 0,1 9 1 0,3-12 0 15,-4 2-25-15,1 4 0 0,3-3 0 0,0-4 0 16,0 4 0-16,0 3 0 0,0-10 0 0,0 10 0 16,3-13 0-16,-3 10 0 0,0-7 0 0,0 4 0 15,0-4 0-15,4 7 0 0,-4-6 0 0,-4 5 0 16,4-2 8-16,0-7 0 0,0 3 0 0,0 1 0 16,0-10 4-16,0 9 0 0,0-9 0 0,4 10 0 15,-4-10 0-15,0 9 0 0,0-9 0 0,0 6 0 16,0-6-3-16,0 0 0 0,0 0 0 0,0 10 0 0,0-10-1 0,0 0-8 15,0 0 12-15,-4 3-4 0,4 3 12 0,-7 4 3 16,4-10 0-16,-5 9 0 0,1-9-7 0,0 0-2 16,-3 6 0-16,3-3 0 0,-4-3 4 0,1 0 1 15,-1 10 0-15,0-10 0 0,1 0-2 16,-1 0 0-16,1 0 0 0,-1 0 0 0,0 0-4 0,-3 6-1 16,4-12 0-16,-1 6 0 0,-3 6-12 0,3-6 0 15,1-6 8-15,3 6-8 0,0 0 0 0,-4 0-10 16,4 0 2-16,7 0 0 15,0 0-105-15,-3-10-21 0,3 1-4 0,0 0-1235 16</inkml:trace>
  <inkml:trace contextRef="#ctx0" brushRef="#br2" timeOffset="111510.93">24158 227 230 0,'0'0'20'0,"0"0"-20"0,0 0 0 0,-3-6 0 16,3 6 167-16,-7 0 29 0,7 0 5 0,0 0 2 16,0 0-131-16,0 0-25 0,-4-4-6 0,4 4-1 15,0 0-25-15,0 0-6 0,0 0-1 0,0 0 0 16,0 0 39-16,0 0 7 0,0 0 2 0,7-6 0 16,-7 6 7-16,7 0 1 0,-7 0 1 0,11 0 0 0,-1 0-1 15,5 0-1-15,-5 0 0 0,4 0 0 16,-3 6-34-16,3-6-6 0,4 0-2 0,-4 0 0 15,3 4 0-15,-3-4 0 0,8 0 0 0,-1-4 0 0,0 4 7 16,4-6 0-16,-1 6 1 0,5 0 0 0,-5-3-16 16,4 3-3-16,1-6-1 0,-5 3 0 0,1-4-9 0,0 7 0 15,-1 0 0-15,-2-9 0 0,-5 9-18 0,4 0-2 16,-3-9-1-16,0 9 0 16,-1 0-41-16,1 0-8 0,-4 0-2 0,-3 0-747 0</inkml:trace>
  <inkml:trace contextRef="#ctx0" brushRef="#br2" timeOffset="112163.62">25241 246 1486 0,'0'0'66'0,"0"0"14"0,0 0-64 0,0 0-16 0,0 0 0 0,7 0 0 15,0 0 48-15,4 0 8 0,0 0 0 0,-1 0 1 16,4 0-9-16,0 0-1 0,0 0-1 0,4 0 0 16,3 0-25-16,0 0-5 0,4 0 0 0,3 0-1 15,-3 0-7-15,3 0 0 0,0-10-8 0,4 10 12 16,-4 0-12-16,1 0 0 0,2-3 0 0,1 3 0 16,-7-6 0-16,3 6-18 0,0 0 4 0,-3 0 1 31,0-6-39-31,-1 6-7 0,1 0-1 0,-4 0-720 0</inkml:trace>
  <inkml:trace contextRef="#ctx0" brushRef="#br2" timeOffset="112639.58">26275 261 864 0,'0'0'38'0,"0"0"8"0,0 0-37 0,0 0-9 0,7 0 0 0,0-6 0 15,4 6 260-15,6 0 51 0,1 0 9 0,3 0 3 0,0-9-259 0,4 9-52 16,3 0-12-16,4 0 0 0,-4-10 0 0,4 10 0 16,0 0 0-16,3-3 0 0,-3-3 0 0,-1 6 0 15,1 0 0-15,-4 0 0 16,1 0-28-16,-5 0-5 16,1 0-2-16,0 0 0 0,-4 0-170 0,4 0-35 0</inkml:trace>
  <inkml:trace contextRef="#ctx0" brushRef="#br2" timeOffset="113354.32">29736 130 1562 0,'0'0'34'0,"-4"0"7"0,1 0 2 0,-4 0 1 0,-1 0-35 0,1 0-9 0,0 0 0 0,0 0 0 16,4 0 8-16,3 0-8 0,-7 9 12 0,3-3-4 16,1-3 11-16,3-3 1 0,0 0 1 0,0 10 0 15,-4-4 13-15,8 4 2 0,-4-1 1 0,3 7 0 16,1-7-27-16,-4 0-10 0,0 1 0 0,0 9 9 15,3-4 19-15,-3-5 4 0,-3 5 1 0,3-2 0 16,0 6-4-16,0-4-1 0,0 4 0 0,0 0 0 16,-4-3-28-16,4 3-18 0,0-1 2 0,0-2 1 0,0 3-1 15,0 0 0-15,-3-4 0 0,3-2-559 16,-4 3-112-16</inkml:trace>
  <inkml:trace contextRef="#ctx0" brushRef="#br2" timeOffset="113595.46">29274 324 1267 0,'0'0'56'0,"0"0"12"0,10 0-55 0,-3-9-13 0,4 9 0 0,3 0 0 15,3 0 220-15,5-7 42 0,2 7 8 16,1 0 2-16,0 0-207 0,-1-9-41 0,1 9-8 0,0 0-1 15,0 0-15-15,-1 0 0 0,1 0 0 0,3 0 0 16,-3 0 0-16,3 0 0 0,-3 0 0 0,-1 0-10 31,1 0-30-31,3 0-5 0,1 0-2 0,-5 0-601 0,-3 0-120 0</inkml:trace>
  <inkml:trace contextRef="#ctx0" brushRef="#br2" timeOffset="114041.54">30833 158 1612 0,'0'0'144'0,"0"0"-116"0,0 0-28 0,0 0 0 15,-7 6 110-15,7-6 16 0,-4 0 3 0,4 0 1 16,0 0-106-16,0 0-24 0,-7 10 0 0,7-10 0 15,-3 9 0-15,-4-9 0 0,7 9 0 0,-4 1 0 16,1-4 0-16,3 3 12 0,0 1-4 0,-4-1-8 16,0 1 12-16,1 5-4 0,3-2 0 0,-4-1-8 15,1 1 9-15,-1 6-9 0,1-4 0 0,-4 1 9 16,7-3-9-16,-4 5 0 0,1-2 0 0,-1-6 0 16,1 8 0-16,3-8-9 0,-7 5 9 0,7-5-13 15,0 9-108 1,0-10-22-16,0-3-4 0</inkml:trace>
  <inkml:trace contextRef="#ctx0" brushRef="#br2" timeOffset="114260.75">30547 333 864 0,'11'-9'76'0,"-11"9"-60"15,0 0-16-15,0 0 0 0,7-6 319 0,3 3 61 16,-3 3 12-16,4 0 2 0,3-7-314 0,0 7-62 16,0 0-18-16,4 0 0 0,0 0 23 0,3 0-3 15,0 0 0-15,7 0 0 0,-3-9-20 0,7 9 0 16,3 0-10-16,-3 0 10 16,6-9-209-16,-6 9-35 0,32-10-8 0,-15 1 0 0</inkml:trace>
  <inkml:trace contextRef="#ctx0" brushRef="#br2" timeOffset="114588.9">31806 67 2012 0,'0'0'44'15,"0"0"10"-15,-3 0 2 0,-4 9 0 0,3-2-45 0,1 2-11 0,-1-6 0 0,1 7 0 16,3 5 0-16,-4-5 8 0,4 5-8 0,0-5 8 16,0-1 4-16,-3 10 0 0,3-3 0 0,0-4 0 0,-4 4-12 0,4 3 0 15,-3-4 0-15,3-2 0 0,-4 3 0 0,4 2 0 16,0-2 0-16,-3-3 0 0,-1 2 0 0,1 10 0 15,-1-12 0-15,0 3 0 16,4 2-30-16,-3-2-11 0,-1-3-3 0,1 2 0 16,-1 4-158-16,1-3-32 0</inkml:trace>
  <inkml:trace contextRef="#ctx0" brushRef="#br2" timeOffset="114886.17">31464 290 1209 0,'0'0'53'0,"0"0"12"0,4-4-52 0,-1-2-13 0,-3 6 0 0,7-6 0 15,7 3 316-15,4 3 61 0,-4 0 12 0,11 0 3 16,0-7-309-16,3 4-62 0,0 3-12 0,0-6-9 0,4 6 0 0,0 0-11 16,0-9 0-16,6 9 0 0,1 0 2 0,3 0 0 15,11-10 0-15,0 10 0 16,-3 0-114-16,-4 0-22 0,-4 0-5 0,0-3-521 16,-3 3-104-16</inkml:trace>
  <inkml:trace contextRef="#ctx0" brushRef="#br3" timeOffset="121318.28">22599 1513 1062 0,'0'0'47'0,"0"0"9"0,11 0-44 0,-11 0-12 0,0 0 0 0,0 0 0 16,3 0 56-16,-3 0 8 0,0 0 3 0,0 0 0 15,0 0 10-15,7 0 3 0,4-4 0 0,-11 4 0 16,0-6-20-16,0 6-4 0,10-3-1 0,-3 3 0 16,4-13-23-16,-4 10-5 0,0-3-1 0,4 3 0 15,3-3 17-15,-4-4 3 0,1 1 1 0,3-1 0 16,7 4-15-16,-3 3-2 16,-11-6-1-16,7 2 0 0,0-2 5 0,4 9 1 0,-4-10 0 0,-4 1 0 15,5 6-23-15,-5 3-12 0,4-6 12 0,0-1-12 16,-7 7 20-16,4-3-4 0,0 3 0 15,-1 0 0-15,-3 0 1 0,4-6 0 0,-1 6 0 0,4 0 0 16,-3 0 7-16,0-3 2 0,-1 3 0 0,4 0 0 16,-3 0-2-16,3 0-1 0,0-6 0 0,0 6 0 0,4-10-7 15,-4 10-2-15,4-9 0 0,-4 6 0 16,3-4 4-16,1 1 1 0,0 6 0 0,-1-3 0 0,1-3-19 0,3 3 0 16,-3 3-8-16,3-7 8 0,-7 4 0 0,7-3 0 15,-3 6 0-15,3 0 0 0,-3-10-9 0,-1 10 9 16,1-9-8-16,0 9 8 0,-1-3 0 0,4-3 8 15,1-1 0-15,-5 4 0 0,1-3 3 0,3 3 1 16,-3-3 0-16,3-4 0 0,-4 1 0 0,5-1 0 16,-5 4 0-16,4 3 0 0,-3-6-12 0,0 2 12 15,3-2-12-15,-4 9 12 0,5-10-12 0,-1 10 10 0,0-9-10 16,0 6 10-16,-3-3-10 0,-1-1 0 0,1 7 0 16,0-3 8-16,3-3-8 0,-3 3 0 0,-1-3 0 0,1 6 0 15,-1-10 0-15,1 10 0 0,0-3 0 16,3-3 0-16,-7 3 0 0,4-4 0 0,-1 1 0 15,-3 3 0-15,0-3 0 0,4 3 0 0,0 3 0 16,-1-7 0-16,1 7 0 0,-4-9 0 0,4 9 0 0,-4-10 8 16,4 10-8-16,-1-3 0 0,1-3 0 0,-1 0 0 15,-2 6 0-15,2-3 12 0,1-4-12 0,3 4 12 16,-7 3-12-16,4-9-17 0,-1 9 4 16,1-6 1-16,0-4 12 0,-1 1 16 0,1 9-3 0,0-3-1 15,-1-10-12-15,1 10 0 0,3-3 0 0,-7 2 0 16,7-2 0-16,-3-3 0 0,0-1 0 0,-1 7 0 15,1-3 0-15,0 0 0 0,-1 3 0 0,1-4 0 16,-1 4 0-16,5-6 0 0,-5 9 0 0,4-7 0 16,-3-2 0-16,3 0 0 0,0-1 0 0,1 10 9 0,2-6-9 0,-3-3 12 15,1 5-12-15,2 4 12 0,1-6-12 16,0-3 0-16,-4 9 0 0,4-10 0 0,-4 7 0 0,0-3 0 16,0 0 0-16,0 6 0 0,4-3 0 0,-4-4 0 15,0 4 0-15,4-6 0 0,-4 9 0 0,7-7 0 16,-3-2 0-16,0 0 0 0,3-1 0 0,0 4 0 15,0 6 0-15,1-9 0 0,-1 5 0 0,0-2 0 16,-3-3 0-16,-1 9 0 0,5-10 9 0,-5 1 3 16,1 3 1-16,-4 3 0 0,4-4-13 0,0 4 0 15,3-3 0-15,-4 3 0 0,-2-4 0 0,-1 7-18 16,4-9 4-16,-1 0 1 0,1 5 13 0,0-2 0 16,3 0 0-16,0-3 0 0,-3 5 0 0,-1-2 0 0,1-3 0 15,0-1 0-15,0 7 0 0,-1-3 0 0,1 0 0 0,0-4 0 16,-1 10 0-16,-3-3 0 0,1-6 0 15,-1 9 0-15,0-7 0 0,0-2 0 0,0 9 0 0,0-9 0 16,1 9 0-16,-1-10 0 0,0 4 0 0,0 6 0 16,0-3 0-16,4-3 0 0,0 2 0 15,-4-2 0-15,4-3 0 0,-1 9 0 0,-3-10 0 0,4 7 0 16,0-3 0-16,-4 0 0 0,0-4 0 0,4 10 0 16,-4-3 10-16,0-6 2 0,0 9 0 0,0-7 0 15,1-2-12-15,-1 9-17 0,0-9 4 0,-3 9 1 16,3-4 12-16,0-2 0 0,0 0 0 0,0 6 0 15,0-3 0-15,4 3 16 0,-4-10-3 0,0 4-1 16,1 6-12-16,2-9 0 0,-2 9 0 0,-1-10 0 16,3 7 0-16,-2-3 0 0,-1 0 0 0,0 6 0 15,4-10 0-15,-1 10 0 0,-3-3 0 0,1 3 0 0,-1-6 0 16,0 3 0-16,-3 3 0 0,3-7 0 0,0 7 0 0,-3-9-16 16,3 9 3-16,0-9 1 0,0 9 12 15,4-10 0-15,-4 10 0 0,7-6 0 0,0 6 0 0,4-3 0 16,-7-4 0-16,-1 4 0 0,5-3 0 0,-5 6 16 15,-2-9-3-15,-1 9-1 0,3-10-12 0,1 7 0 16,-4-3 0-16,0 0 0 0,1 2 0 0,-5-2-16 16,4 3 3-16,1-3 1 0,-1 3 12 15,0-4 0-15,4-2 0 0,-1 0 0 0,5 5 0 0,-5-2 0 16,4-3 0-16,1 2 0 0,-5 4 0 0,1-3 0 16,0-3 0-16,-1 9 0 0,5-10 0 0,-5 7 0 15,1-3 0-15,0 0 0 0,-4 2 0 0,4-2 0 16,-4 3 0-16,-4-3 0 0,5 3 9 0,-1-4-1 15,-4-2-8-15,5 9 12 0,-1-9-4 0,-4-1-8 16,8 4 11-16,0 3-11 0,3-7 9 0,-3 4-9 16,-4-3 0-16,4 9 9 0,-1 0-9 0,1-10 10 0,0 1-10 0,-1 9 10 15,1-6-10-15,-4 6 0 0,0-10 0 0,1 10 0 16,-1-3 0-16,-4-3 0 0,4 3 0 0,-3-4 0 16,0-2 0-16,-4 9 0 0,4-10 0 0,-1 7 0 15,-3-9 0-15,7 9 0 0,-3-4 0 0,3 4 0 16,4-3 0-16,-4-3-9 0,4-1 9 0,-4 7-13 15,7-3-68-15,-3-1-14 0,3-2-2 16,-3 6-722-16,7-6-144 0</inkml:trace>
  <inkml:trace contextRef="#ctx0" brushRef="#br3" timeOffset="145732.37">22775 1290 518 0,'0'0'23'0,"0"0"5"0,0 6-28 0,-7-3 0 16,7-3 0-16,0 0 0 0,0 0 149 0,0 0 25 0,-3 7 5 0,3-4 1 31,0-3-282-31,0 9-56 0</inkml:trace>
  <inkml:trace contextRef="#ctx0" brushRef="#br3" timeOffset="146675.47">22761 1340 172 0,'-14'3'16'0,"14"-3"-16"0,0 0 0 0,0 0 0 16,0 0 160-16,0 0 28 0,0 0 7 0,0 0 1 15,4 10-42-15,-4-10-8 0,0 0-2 0,0 0 0 16,7 0-26-16,-7 0-6 0,0 0 0 0,0 0-1 16,0 0-67-16,0 0-12 0,0 0-4 0,0 0 0 15,0 0-13-15,0 0-3 0,0 0-1 0,0 0 0 16,0 0-11-16,0 0 0 0,0 0 0 0,0 0 0 16,0 0 0-16,0 0 0 0,0 0 0 0,0 0 8 15,0 0 12-15,0 0 3 0,-7 0 0 0,7 0 0 16,0 0-3-16,0 0 0 0,-4-10 0 0,4 1 0 15,0 6 8-15,0 3 2 0,4-7 0 0,-4 7 0 0,-7-9 0 16,7 3 0-16,7 3 0 0,-11-13 0 0,-3 16 1 16,7-13 0-16,0 7 0 0,4-3 0 0,-4-1-5 0,-4 1-1 15,-3 3 0-15,7-13 0 0,4 9-8 0,-8 1-1 16,-3 0-1-16,0-7 0 0,7 3-15 16,-4 4 8-16,-3-7-8 0,-3 1 0 0,3-4 9 0,3 3-9 15,1 4 8-15,-4-4-8 0,-4-9 17 0,4 6-1 16,7 0-1-16,-4 0 0 0,-3-6 3 0,4 3 1 15,3 0 0-15,-4 10 0 0,1-13-19 0,3 9 8 16,-4 3-8-16,1-2 0 0,3-4 11 0,0 10-11 0,-7-1 10 16,0-6-10-16,3 7 8 0,-3-3-8 0,0-1 0 15,3 4 9-15,-6 5-9 0,3-11 0 16,0 5 0-16,-4 1 0 0,1 3 0 0,3-4 0 0,-1 7 0 16,5-6 0-16,-4 2 0 0,0-2 0 0,0-4 0 0,3 7 0 15,1-3 0-15,-1-1 0 0,1 4 0 0,-1-3 0 16,8-4 0-16,-8 7 0 0,1-3 0 0,-1-1 0 15,4 10 0-15,0 0 0 0,-7-6 0 0,7 3 0 16,-4-4-8-16,4 7 8 0,-3-9 0 0,-1 0 0 16,-3-1 0-16,4 4 0 0,3 6 0 0,0 0 0 15,-4-3 0-15,1-3 0 0,3 6 0 0,0 0 0 16,0 0 0-16,0 0 0 0,-7-4 0 0,7 4 0 16,0 0-9-16,0 0 9 0,-4-6 0 0,4 6 0 15,0 0 0-15,0 0-8 0,-7 0 8 0,0 0 0 16,0 0 0-16,0 0 0 0,7 0 8 0,0 0-8 0,-7 6 0 0,0-6-8 15,7 0-1-15,0 0 0 0,0 0 9 16,-4 10 0-16,1-7 0 0,3-3 0 16,3 12 0-16,-6 1 12 0,-1-4-2 0,1 1-1 0,3-1-9 15,0 7-11-15,-11 3 3 0,4-4 0 0,0-2 8 16,-4 3-10-16,4 2 10 0,-3-2-10 0,-8-3 10 0,8-1 0 16,3 1 0-16,0 2 0 0,-8-11 9 15,5 5 1-15,6-3 0 0,4-6 0 0,0 0-10 0,0 0 0 16,0 0 0-16,0 0 0 0,7 7 0 0,-7-7 0 15,0 0 0-15,7-7 0 0,4 1 0 0,-7 3 0 16,-4-7 0-16,0 4 0 0,7-3 0 0,0-4 12 16,-4 1-12-16,-3 2 12 0,0-2-12 15,0-4 0-15,7 3 0 0,0-2-11 0,-7-1 11 0,4 7 0 0,3-10 8 16,0 13-8-16,-4-7 0 0,1 4 0 0,-8 2 0 0,4 7 0 16,7-9 0-16,-3 0 0 0,-8-1 0 15,4 10 0-15,0 0 0 0,0-6 0 0,-3 3 0 16,3 3 0-16,0 0 0 0,0 0 0 15,0 0 0-15,0 0-12 0,-7-10 12 0,7 10 0 0,0 0 0 0,0 0 0 16,0 0 0-16,7 0 0 0,4 0 0 0,-1 0 0 16,4 0 0-16,-3 0 0 0,-4 10 0 0,7-7 0 15,4 3 0-15,-4 0 0 0,0-2 0 0,-4 5 0 16,8 0 0-16,-4-2 0 0,0 2 0 0,0-6 0 16,4 4 0-16,-4-4-8 0,0 9 8 0,0-9-12 15,-3 7 12-15,0-10 0 0,3 9 0 0,-4-9-8 31,-6 6-75-31,6-2-14 0,-3 5-3 0,0-3-645 0,1 0-129 0</inkml:trace>
  <inkml:trace contextRef="#ctx0" brushRef="#br3" timeOffset="147435.25">21495 478 172 0,'0'0'16'0,"0"0"-16"0,0 0 0 0,0 0 0 16,0 0 184-16,0 0 35 0,0 0 6 0,0-10 2 15,3 1-177-15,-3 9-35 0,0 0-7 0,0 0-8 16,4-6 27-16,-4 6-1 0,0-10 0 0,0 10 0 15,0 0 2-15,0-3 0 0,0 3 0 0,0 0 0 16,0-6-1-16,0 6 0 0,0 0 0 0,0 0 0 16,-7-3 4-16,7 3 1 0,0 0 0 0,-7 0 0 0,0 0-2 0,-4 0 0 15,4 3 0-15,0 3 0 0,-4-3 1 0,4 3 0 16,0 4 0-16,-3-1 0 0,-1 10-4 0,1-9-1 16,-1-1 0-16,0-3 0 15,1 13-14-15,-1-3-4 0,4-7 0 0,-3 4 0 0,2 2-8 0,1 4 0 16,0 0 0-16,0-3 0 0,0 2 10 0,0-2 0 15,7-3 0-15,-3 12 0 0,-1-10-10 0,4-2 10 16,0 3-10-16,4 9 10 0,3-13-1 0,0 4 0 16,0-7 0-16,0 10 0 0,0-9 1 0,4-1 0 15,-1 4 0-15,1-10 0 0,-1 6 6 0,4-9 2 16,1 9 0-16,-1-9 0 0,3 0 15 0,1-9 3 0,0 9 1 16,-1 0 0-16,-3-12-12 15,4 5-2-15,3-2-1 0,-7-1 0 0,0 4-3 0,0-3-1 16,-3-4 0-16,3 1 0 0,0 2 1 0,-3-2 0 15,-4-4 0-15,-4 7 0 0,4-7-3 0,-3 3 0 0,0-2 0 0,-1-4 0 16,-3 0-8-16,0-6-8 0,0 6 12 0,-7 0-12 16,0-6 0-16,0 0 0 0,0 6 0 0,-4-3 0 15,-3-3-9-15,4 0-3 0,2 10 0 0,-2-7 0 16,-4 6 12-16,3-3 0 0,1 3 0 0,-1 7 0 16,-3-10 0-16,3 10 0 0,1 3 0 0,-1-4 8 15,4 7-8-15,-3 3 0 0,2-6 0 0,-2 3 0 16,-1 6-12-16,4 3-3 0,-3-6-1 0,-1 3 0 31,1-3-100-31,-1 10-20 0,0-4-4 0,1 3-730 0</inkml:trace>
  <inkml:trace contextRef="#ctx0" brushRef="#br3" timeOffset="147813.31">21287 628 1670 0,'0'0'74'0,"0"0"15"0,0 0-71 0,0 0-18 15,0 0 0-15,0 0 0 0,0 0 28 0,0 0 1 16,0 0 1-16,0 0 0 0,0 0-16 0,0 0-3 0,0 0-1 0,0 0 0 15,10 6-10-15,1-2 0 0,-11-4 0 0,14 0 0 16,-14 0 0-16,7 9 0 0,4-9 0 0,-11 0 0 16,10 9 0-16,1-9 0 0,-11 0-9 0,10 7 9 15,-3-4 0-15,4 3 0 0,-11-6 0 0,11 0 0 16,-1 3 0-16,-3-3 0 16,-7 0 0-16,11 0 0 0,-1 0 0 0,1-3 0 0,-1 3 8 0,-2 0-8 15,2-6 0-15,1 3 8 0,3 3-8 0,-4-7 0 16,1-2 9-16,0 0-9 0,3-1 8 0,-4 4-8 15,1-3 8-15,-1 5-8 0,5-11 0 0,-5 5-541 16,1 1-115-16</inkml:trace>
  <inkml:trace contextRef="#ctx0" brushRef="#br3" timeOffset="150289.78">19502 406 691 0,'0'0'30'0,"0"0"7"0,0 0-29 0,0 0-8 16,7-10 0-16,0 10 0 0,-7 0 59 16,3-6 10-16,-3 6 3 0,0 0 0 0,0 0 10 0,7-3 2 15,-3-7 1-15,-4 10 0 0,0 0-10 0,7 0-3 16,0 0 0-16,-7 0 0 0,0 0-25 0,0 0-6 16,7 0-1-16,0 10 0 0,4-7-26 0,-4 9-6 15,0 1 0-15,3 3-8 0,1-4 15 0,-4-2-4 16,0 5-1-16,4 4 0 0,-4-3 14 0,0 3 2 15,3-1 1-15,-6-2 0 0,3-3-8 0,0 2-2 16,3-5 0-16,-2 5 0 0,-5-5-6 0,4-1-2 16,0-3 0-16,0-2 0 0,-7-4 0 0,11 9 0 0,-4-9 0 0,3 0 0 15,-2 0-1-15,2 0-8 0,-10 0 12 0,11-9-4 16,-4 9 6-16,3-10 1 0,-3 4 0 0,0 6 0 16,-7 0-15-16,7-9-8 0,1 5 8 0,-8 4-13 15,0 0 22-15,0 0 5 0,7-6 1 0,3 6 0 16,-10 0-15-16,0 0 9 0,7 0-9 0,4 0 8 15,-4-9-8-15,3 9 10 0,-6 0-10 0,7 0 10 16,-4 0-10-16,0 9 8 0,0-9-8 0,0 0 8 16,0 0-8-16,0-9 0 0,0 9 0 0,-4 0 8 15,5 0-8-15,-1-10 10 0,0 7-10 0,0-3 10 16,-7 6-10-16,3 0 0 0,8-6 9 0,-8 3-9 16,4-4 25-16,0 4 1 0,-3-3 0 0,3 3 0 15,0-4 11-15,0-2 3 0,0 0 0 0,0-1 0 16,0 4-4-16,0 3-1 0,0-13 0 0,0 7 0 15,-3-4-14-15,7-3-2 0,-8 1-1 0,1 5 0 16,-1-8-8-16,1 2-2 0,3 3 0 0,-4-2 0 0,-6 2-8 16,3 1 12-16,3 2-12 0,-3 1 12 15,-3-1-12-15,3 1 0 0,0 9 0 0,-4-9-11 0,1-1 0 16,-1 10 0-16,-3-6 0 0,4 3 0 0,-4 3-4 0,3-7-1 16,-3 4 0-16,3-3 0 0,-3-3 1 0,0 9 0 15,4 0 0-15,-1-10 0 16,4 10-35-16,-3-3-7 0,3 3-2 15,0 0-970-15</inkml:trace>
  <inkml:trace contextRef="#ctx0" brushRef="#br3" timeOffset="150623.49">20242 522 1796 0,'0'-10'40'0,"-3"10"8"0,-1-6 1 0,4 6 1 0,-3 0-40 0,-1 0-10 0,1-3 0 0,3 3 0 0,0 0 8 0,0 0-8 16,-7 3 12-16,7-3-4 0,-4 6-8 0,4-6 0 15,-3 10 0-15,3 8 0 0,0-8 0 0,3 6-11 16,1-7 3-16,-1 10 0 0,4-10 8 0,-3 1 0 16,-1 5 0-16,4 4 0 0,4-10-15 0,-7 1-4 15,-1-1-1-15,4 1-500 16,-3 5-100-16</inkml:trace>
  <inkml:trace contextRef="#ctx0" brushRef="#br3" timeOffset="151312.41">19876 888 1821 0,'0'0'40'0,"0"0"8"0,0 0 1 0,0 0 3 15,0 0-41-15,0 0-11 0,0 10 0 0,0-10 0 0,0 0 0 0,3 9 0 16,-3 7 0-16,4-7 0 0,-4 10 0 0,3-9-17 16,-3 5 4-16,0 4 1 0,4 0 12 0,-1 0 0 15,-3-4 9-15,4 11-9 0,-4-8 0 0,0 1 0 16,3-3 0-16,-3 3 0 0,0-1 0 0,4-2 0 16,-1-3 0-16,1 2 0 0,-4-5 12 0,0 9-4 15,0-13-8-15,3 3 12 0,-3-9 36 0,0 0 8 16,0 3 0-16,0-3 1 0,0 0-29 0,0 0-7 15,0 0-1-15,0 0 0 0,0 0-10 0,0 0-2 16,7-3-8-16,-3-3 12 0,3 3-12 0,-4-13 8 16,5 7-8-16,-1-1 0 0,0-5 9 0,0 5-9 0,0 1 8 0,0-10-8 15,0 10 0-15,0-1 8 0,-4 1-8 0,5 3 0 16,-5-13 0-16,4 16-14 0,0-4 2 0,0 1 0 16,0 3 12-16,0-3 16 0,0 6-3 0,0 0-1 15,4-3-12-15,0 3 0 0,-4 0 0 0,-7 0 0 16,7 0 0-16,0 3 0 0,0-3 0 0,0 6 0 15,0-3 0-15,0 3 0 0,-3 4 0 0,-1-1 0 16,1 1-8-16,-1-1 8 0,-3 0-12 0,0 7 12 16,4 3-8-16,-4-3 8 0,0-7 0 0,0 0 0 15,3 10 0-15,-3-3 0 0,0-7 0 0,0 7 0 16,-3-7 0-16,3 4 0 0,-4-4 0 0,4-2 0 16,-7-4 0-16,0 6 0 0,7-9 0 0,-4 6 0 15,-3-6 31-15,-3 10 0 0,-4-10 0 0,-4 6 0 16,0-6-23-16,1 0-8 0,-8 3 0 0,4-3 0 15,-4-3-96-15,-3 3-24 16,0 0-6-16,0-6-1 0</inkml:trace>
  <inkml:trace contextRef="#ctx0" brushRef="#br3" timeOffset="152330">19498 155 403 0,'4'-10'17'0,"-4"10"5"0,-4-6-22 0,4 6 0 0,0 0 0 0,0 0 0 0,-3 0 182 0,-5 0 32 16,1 0 6-16,0 6 2 0,0-3-161 0,-3 4-32 0,3 2-6 0,-4-3-2 16,0-2-13-16,1 5-8 15,-1 0 10-15,1-2-10 0,3 2 8 0,-4-6-8 16,4 3 0-16,0-2 9 0,-4 2-1 0,1 0 0 0,3-3 0 0,-4-3 0 16,1 10 0-16,-1-10 0 0,0 0 0 0,1 9 0 15,-4-9 13-15,3 6 3 16,-3-6 0-16,0 3 0 0,0 4 5 0,0-7 2 0,0 3 0 0,-1 3 0 15,5-6-15-15,-1 10-2 0,-3-1-1 0,4-9 0 16,-4 9-13-16,6 1 0 0,1-4 0 0,0-3 0 16,4 7 0-16,-4 2 0 0,7-12 0 0,0 13 0 15,0-13 0-15,3 15 0 0,-3-15 0 16,7 10 0-16,-3-1 9 0,3 1-1 0,-4-1 0 0,5 7 0 16,-1-4-8-16,-4-2 0 0,4 5 0 0,-3 10 8 15,3-6-8-15,-4 9 0 0,1-9 0 0,-1 16 0 16,1-7 0-16,-1 6 0 0,4-5 0 0,-7 5 0 15,4 1 0-15,-1-1 0 0,1 4 0 0,3-10 0 16,-7 16 0-16,4-10 0 0,-1 10 0 0,4-6 0 16,-3-4 0-16,-1 4 0 0,1-3 0 0,-4-4 8 15,3-3 13-15,-3-6 3 0,0 13 0 0,0-17 0 16,0 7 3-16,0 4 1 0,0-4 0 0,0 0 0 0,0 0-14 0,0-3-2 16,0-3-1-16,0 6 0 0,0 0-11 0,0 0 0 15,0-12 9-15,0 12-9 0,0-13 10 0,4 4-2 16,-4 3-8-16,7-4 12 0,-4-12 4 0,4 10 1 15,-3-4 0-15,3-5 0 0,-7-4 1 0,7 9 0 16,0-3 0-16,4-3 0 0,-4 4 2 16,3-7 1-16,1 0 0 0,3 0 0 0,-3 0 6 0,3 0 1 15,-4 0 0-15,4 0 0 0,1 0-16 0,2 0-4 16,-3 0 0-16,4 0 0 0,-4 0 2 0,4 0 0 16,-4 0 0-16,0 0 0 0,0 0-10 0,0 0-11 0,0-7 3 15,0-2 0 1,4 9-51-16,-4-13-9 0,4 4-3 0,-1-4 0 15,5 4-23-15,-1 0-5 0,0-10-1 0,0 3 0 16,-3 7-12-16,3-10-4 0,-3 0 0 0,-1 3 0 0</inkml:trace>
  <inkml:trace contextRef="#ctx0" brushRef="#br3" timeOffset="153225.43">20080 54 1036 0,'0'0'46'0,"0"0"10"0,0 0-45 0,0 0-11 0,0 0 0 0,0 0 0 16,7-6 87-16,-3 0 15 0,-4 6 3 0,7-3 1 15,3 3-85-15,-3-10-21 0,4 10 0 0,0-6 0 16,-1-3 0-16,4 9 8 0,-3 0-8 0,-1-10 0 15,1 10 0-15,3 0 9 0,-7 0-9 0,4 0 0 16,-1 0 0-16,1 10 0 0,0-10 0 16,-4 0 0-16,3 9 0 0,1-9 0 0,-4 6 0 0,-7-6 0 15,10 0 13-15,4 0-4 0,-3 3-1 0,0 4 0 16,-11-7 0-16,7 3-8 0,3-3 12 0,-10 0-4 16,11 6 0-16,-11-6 0 0,7 0 0 0,-7 0 0 15,0 0 0-15,7 10 0 0,-7-10 0 0,0 0 0 16,4 9 3-16,-1 7 0 0,-3-7 0 0,0-6 0 15,0-3-3-15,4 10 0 0,-4-10 0 0,0 12 0 16,-4 1 0-16,4-13 0 0,4 9 0 0,-4 0 0 16,0 1-8-16,0-4 0 0,0 4 0 0,0 8 8 15,3-11-8-15,1 2 0 0,-4 4 9 0,3-1-9 16,1 1 0-16,-4 2 8 0,3-2-8 0,1 3 0 0,-1 2 8 16,-3-2-8-16,0 3 8 0,4 9-8 15,-4-9 8-15,3 6-8 0,-3 3 8 0,4-3-8 0,-4 10 9 0,3-7-9 16,1-3 12-16,-1 0-12 0,1 3 24 0,-1-9-3 15,5 9 0-15,2-9 0 0,-3 6-21 0,0 0 0 16,4-6 0-16,-1 0 0 0,-3 6 0 0,4-6 0 16,-4 0 0-16,4 0 0 0,-1 6 0 0,-3 0 0 15,0-3 0-15,-3 3 0 0,-1 3 0 0,1-3 0 0,-4 3-8 16,0-3 8-16,0 4 0 0,0-4 14 0,0 0-2 16,0-6 0-16,0-1 8 0,0 8 0 15,0-14 1-15,-4 4 0 0,4 3-4 0,0-10-1 0,-3 0 0 16,-1 7 0-16,4-7 3 0,-3 7 0 0,-4-6 0 15,3-1 0-15,4 0-9 0,-3 1-2 16,-1-1 0-16,4 7 0 0,0-7-8 0,0-6 8 0,0 10-8 0,0-10 8 16,0 16-8-16,0-19 10 0,0 0-10 0,-3 16 10 15,3-13 6 1,-4 3 0-16,4-6 1 0,0 0 0 0,0 0 14 0,-3 3 2 0,-1 3 1 0,4-6 0 16,0 0-6-16,-7 7-2 0,0-4 0 0,0 3 0 15,3-6-14-15,-3 3-2 0,-3-3-1 0,3 0 0 16,0 10-9-16,0-10 0 0,-4-10 9 0,4 20-9 15,-4-10 0-15,4 6 0 0,-3-12 0 0,3 6-12 16,-4 0-33-16,1 0-7 16,-1 0-2-16,4 0 0 0,-4-10-45 15,1 10-9-15,3 0-1 0,0-9-475 0,0-1-94 0</inkml:trace>
  <inkml:trace contextRef="#ctx0" brushRef="#br3" timeOffset="153543.49">20726 729 1839 0,'0'0'81'0,"0"0"18"0,0 0-79 0,7 0-20 0,0-4 0 0,0 4 0 16,0 0 20-16,0-6 0 0,4 6 0 0,-4 0 0 15,0-9-20-15,0 9 0 0,-7 0 0 0,10 0 0 32,-3 0-44-32,4 0-5 0,-4-10-2 0,4 10 0 15,-4 0-42-15,3-3-9 0,1-3-2 0,-1 6 0 16,-3 0-72-16,1-6-14 0</inkml:trace>
  <inkml:trace contextRef="#ctx0" brushRef="#br3" timeOffset="153778.84">20747 870 1785 0,'0'0'159'0,"0"0"-127"16,0 0-32-16,0 0 0 0,0 0 66 0,3 0 7 16,8-3 2-16,-4-4 0 0,0 1-67 0,0 6-8 15,4-3-13-15,-4-3-591 0,3 2-119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20:24:14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21551 10675 1094 0,'-10'-9'48'0,"10"3"11"0,0-4-47 0,0 1-12 15,0 3 0-15,3-4 0 0,-3 7 282 0,7-3 54 16,0 3 12-16,-7 3 1 0,0 0-251 0,0 0-50 16,0 0-11-16,0 0-1 0,0 0-12 0,-3 9-1 15,3 4-1-15,-7 12 0 0,-7 0-2 0,-1 9 0 16,1 4 0-16,-7 6 0 0,7 3 7 0,-7 6 1 16,-4 7 0-16,4-4 0 0,0 4-1 0,0-4 0 15,0-3 0-15,3 1 0 0,0-10-18 0,4 3-9 16,4 3 10-16,3-6-850 0,3-7-171 0</inkml:trace>
  <inkml:trace contextRef="#ctx0" brushRef="#br0" timeOffset="16308.03">20623 12623 172 0,'0'0'16'0,"0"0"-16"0,0 0 0 0,0 0 0 15,0 0 420-15,0 0 82 0,0 0 16 16,-7-3 3-16,4-4-413 0,3 7-82 0,0 0-17 0,0 0-9 16,-7-6 0-16,7 6 0 0,0 0 0 0,0 0 0 15,-4-3 12-15,4 3-3 0,0 0-1 0,0 0 0 16,0 0 46-16,0 0 9 0,0 0 1 0,0 0 1 16,0 0 2-16,0 0 0 0,0 0 0 0,0 0 0 15,0 0-23-15,0 0-4 0,-3 9 0 0,-1 1-1 16,1 5-25-16,-4-2-5 0,7-7-1 0,-4 4 0 15,-3 8-8-15,0-8 0 0,0 5-10 0,-4-5 10 16,1 9 0-16,-1 0 0 0,-3-1 8 0,3 4-8 16,1-3 12-16,-1 0-4 0,1 0 0 0,3-4-8 15,3 4 14-15,-3 0-4 0,4-3-1 0,-1-4 0 0,4 4 0 16,0-7 0-16,0 7 0 0,4-7 0 0,-1 1 5 16,1-7 1-16,3 6 0 0,-4-2 0 15,-3-7-1-15,0 0 0 0,0 0 0 0,7-7 0 0,4 4-1 16,-8-6 0-16,1-7 0 0,-1 7 0 0,1-10 0 15,-4 3 0-15,3-3 0 0,1-9 0 0,0 3-5 0,-4-9 0 16,3 5-8-16,1-5 12 0,-1 3-12 16,4-4 0-16,0 1 0 0,0 5 0 0,4 4 0 0,-4 0 0 15,3-3 0-15,1 9 0 0,3 0 8 0,0 4-8 16,4-4 0-16,-4 3 9 0,4 7-9 0,-1-1 0 16,1 1 0-16,0 0 0 0,6 2 0 0,-3 4 0 0,1 3-9 15,-5 0 9-15,4-6 0 0,-3 12-8 0,0-6 8 0,-1 10 0 16,-3-4-10-16,4-3 10 0,0 6-8 15,-8 1 8-15,4 5 0 0,-3-5 0 16,0 9 0-16,3-1 0 0,-7 1 0 0,3 6 0 16,1 4 0-16,-4-4 0 0,4 0 0 0,-4-6 0 0,0 9 0 0,0-3 0 15,3 3 0-15,-3-9 0 0,4 6 0 16,-4-6 0-16,0 0 0 0,0 3 0 0,-3-4 0 0,-1-5 0 16,4 3 0-16,-3 2 0 0,3-8-8 15,-4-1 8-15,1 1 0 0,-1-1 0 0,4-3 0 0,1 4 0 16,-5-1-11-16,1-3-3 0,-1 4-1 0,-3-10 0 15,4 3-27-15,-4 6-6 16,3-2 0-16,-3-7-1 0,0 0-70 0,7 6-13 0,-7-6-4 0,7 3 0 16,-7-3 0-16,11 0-1 15,-1-9 0-15,1 2-467 0,0 4-92 0</inkml:trace>
  <inkml:trace contextRef="#ctx0" brushRef="#br0" timeOffset="16640.93">21516 12482 2142 0,'0'0'47'0,"0"0"9"0,0 0 3 0,-7 6 1 0,3-3-48 0,1 3-12 0,-1 4 0 0,1-1 0 16,3-3 0-16,0 4 9 0,0-1-9 0,0 1 8 15,3 8-8-15,-3-2 0 0,0-3 0 0,0 12 0 16,4-7 0-16,-4 8 0 0,0 2-12 0,0-3 12 16,3 3 0-16,1 0 0 0,-4 4 9 0,3-10-1 15,-3 3-8-15,4 0 8 0,7 0-8 0,-8-3 8 16,1-3-23-16,-1-4-4 0,1 4-1 0,-1-3 0 31,4-7-186-31,-7 1-38 0,0-1-7 0,0-9-1 0</inkml:trace>
  <inkml:trace contextRef="#ctx0" brushRef="#br0" timeOffset="16885.75">21347 12773 403 0,'0'0'17'0,"0"0"5"0,0 0-22 0,0 0 0 16,0 0 0-16,0 0 0 0,0 0 442 0,10-6 84 15,-3 6 17-15,4 0 3 0,3 0-437 0,-3 0-87 16,3-3-22-16,-4 3 0 0,8 0 0 0,-4 0 8 16,-3 3-8-16,3-3 0 0,0 6-9 0,0-6-7 15,0 3 0-15,-3-3-1 16,-1 7-35-16,4-1-8 0,4-3 0 0,-8-3-1 15,-2 0-19-15,6 6-3 0,3-3-1 0,1-3-764 0</inkml:trace>
  <inkml:trace contextRef="#ctx0" brushRef="#br0" timeOffset="17174.58">21978 12309 2476 0,'-11'-6'220'0,"4"6"-176"0,0 0-35 0,0 6-9 16,-7-6 46-16,7 9 7 0,0 1 2 0,4-1 0 16,6 7-75-16,-6 3-16 0,-4 0-2 0,3 6-1 0,4 3 21 15,0 0 4-15,-4 4 1 0,4-1 0 0,4 3 13 16,0 1 0-16,3 2 0 0,-7-2 0 15,0-1 0-15,3 1 16 0,4-4-3 0,0 1-1 0,-3-4 3 0,-1 0 0 16,4 0 0-16,0 4 0 0,0-10-15 0,4 3-10 16,-4-6 2-16,4-1-753 15,3 4-151-15</inkml:trace>
  <inkml:trace contextRef="#ctx0" brushRef="#br0" timeOffset="35970.72">21258 14128 691 0,'0'0'61'0,"-14"0"-49"0,7-6-12 0,-3 6 0 16,-4 6 220-16,3-6 42 0,0-6 8 0,4 6 2 15,0 0-190-15,7 0-38 0,0 0-7 0,0 0-1 0,0 0-7 16,0 0-1-16,0 0 0 0,0 0 0 0,0 0-20 0,0 0-8 16,0 0 0-16,4 9 0 0,-1 0 0 0,-3 7 0 15,0-7 0-15,0 1 0 0,0-1 33 0,0 7 1 16,0-7 0-16,-3 1 0 0,-1 2-5 0,-3 4-1 16,4 0 0-16,-4-4 0 0,3 10 3 0,-3-3 0 15,4 0 0-15,-1 0 0 0,-3-1-9 0,3-8-2 16,1 9 0-16,-1-4 0 0,4 4-4 0,-3-9-2 15,3 5 0-15,-4 1 0 0,4-4 5 0,0-2 1 16,-7-1 0-16,7-9 0 0,0 0 8 16,0 0 3-16,0 0 0 0,0 0 0 0,0 0-5 0,0 0-1 15,0 0 0-15,0 0 0 0,0 0-2 0,0 0-1 16,0-9 0-16,-3-1 0 0,-1 1 5 0,1 0 1 0,3-1 0 16,0-5 0-16,0 2-16 0,3-6-2 0,1-3-1 15,-1 3 0-15,4 1-9 0,-3-1 0 16,3-6 9-16,0 6-9 0,0 3 0 0,-3-3 0 15,3 1-12-15,0-1 4 0,0 3 8 0,0-3 14 16,3 0-3-16,1 4-1 0,3 2-10 0,-3-2 0 0,6-1-12 16,-3 6 12-16,0-2 0 0,1 3 0 0,2-1 0 0,1-2 0 15,3 8-10-15,0-2 10 0,-3-3 0 0,3 9-9 16,-3 0 9-16,-1 0-8 0,1 0 8 0,0 6-8 16,-4-3 8-16,-4 3 0 0,4 4-9 0,-3-1 9 15,0 1 0-15,-4-1 0 0,0 7-9 0,3-4 9 16,-3 10 0-16,0-3 8 0,-3 0-8 0,-1 6 12 0,1-3 1 15,-1 3 0-15,1 0 0 0,-1 0 0 0,-3 3-2 0,4-6-1 16,0 3 0-16,-4-6 0 0,0 6-10 0,3-6 0 16,1 0 9-16,-4 3-9 0,0-10 10 0,0 7-2 15,0-3-8-15,0-7 12 0,0 7-12 0,0-3 0 16,-4-4 0-16,1 4 0 16,3-4-9-16,-4 0-2 0,0 1 0 0,-3-7 0 15,4 6-93-15,3-9-20 0,-4 0-3 0</inkml:trace>
  <inkml:trace contextRef="#ctx0" brushRef="#br0" timeOffset="37090.58">15434 6796 1094 0,'-18'7'97'0,"-6"-7"-77"0,-1-7-20 0,4 7 0 0,3 0 152 0,1 0 26 0,-8-3 6 0,7 3 0 16,1-6-100-16,-1 6-21 0,-3 0-4 0,7-3-1 15,0-3-19-15,3 6-4 0,0 0-1 0,1-4 0 16,3 4-9-16,3 0-1 0,4 0-1 0,0 0 0 16,0 0-15-16,0 0-8 0,0 0 10 0,0 0-10 15,0 0 0-15,7 4 0 0,4-4 0 0,7 6 0 16,6-3 12-16,8-3-4 0,-4 0-8 0,7 0 12 16,11 0 4-16,0 0 0 0,4 0 0 0,-1-3 0 15,4-3 6-15,7 6 2 0,0-10 0 0,3 10 0 16,4-9 4-16,0 2 2 0,0 7 0 0,0-9 0 15,-3 6 2-15,-1-3 0 0,1 2 0 0,-1-2 0 0,4 3-8 0,-3-3-2 16,-4 6 0-16,-4 0 0 16,-3 0-10-16,-3 0-3 0,-4-3 0 0,-4 3 0 15,0 0-9-15,-7 0 0 0,1 0 0 0,-8 0 0 0,-3 3 0 16,-4-3 0-16,-7 0 0 0,-3 0 0 16,-4 0-25-16,-7 0-7 0,0 0-2 0,-7 0 0 15,-8 9-89-15,-9-9-17 0,-1 6-4 0</inkml:trace>
  <inkml:trace contextRef="#ctx0" brushRef="#br0" timeOffset="40891.46">21117 15771 1821 0,'0'0'80'0,"0"0"18"0,-3-6-78 0,3 6-20 0,0 0 0 0,0 0 0 15,-4-3 48-15,4 3 5 0,0-7 2 0,4-2 0 16,-1 0-55-16,4-1-15 0,-7 10-1 0,7-6 0 16,0 3 28-16,-7 3 4 0,11-7 2 0,-11 7 0 15,7 0-8-15,4 0-2 0,-1 7 0 0,1-4 0 0,-4 3 16 0,3 4 4 16,-6-1 0-16,3 0 0 0,-3 7 0 0,-1-3 0 15,1-4 0-15,-1 7 0 0,-3 2-1 0,0-2 0 16,0 0 0-16,0 3 0 16,0-7 11-16,0 7 2 0,-3 3 1 0,3-3 0 15,3-7-7-15,-3 10-2 0,0-9 0 0,0 6 0 0,4-10-3 0,-4 7-1 16,-4-1 0-16,8-2 0 0,-1-7-28 0,1 10 0 16,-1-7 0-16,1-6 0 0,-4-3 12 15,3 10-3-15,-3-10-1 0,0 0 0 0,0 0-8 0,0 0 8 16,4 6-8-16,-4-6 8 0,0 0 8 0,0 0 0 15,0 0 1-15,0 0 0 0,7-6 15 0,-4-4 2 16,-3 7 1-16,0-6 0 0,0-7-22 0,0 10-4 0,0-7-1 0,0-2 0 16,0-4-8-16,0 0 0 0,4-6 0 15,-4 0 0-15,4 6 0 0,-1 0 8 16,1 0-8-16,3 1 0 0,0-7 0 0,0 9 0 0,3-3 0 16,-3 0 0-16,4 4 0 0,0 2 0 15,-1-3 0-15,1 7 0 0,-1 0 0 0,1-7 0 0,-4 13-11 16,4-7 11-16,-1 1 0 0,1 3 0 0,-11 6 0 0,10-4-8 15,-3-2 8-15,4 6-10 0,-1 6 10 0,-2-2-10 16,-1 2 10-16,0-3 0 0,3 3-9 0,1 4 9 16,-1-1 0-16,-3 1 0 0,4 5 0 0,0-2 0 15,-1 6 0-15,1-4 0 0,-4 4 0 0,3 0 0 16,5 6 0-16,-8-6 0 0,0 6 0 0,0 0 0 16,3-6 0-16,-3 0 0 0,-3 6 0 0,3-7 0 15,-4 1 9-15,5 0 0 0,-1-3 0 0,-4-7 0 0,-3 7-9 0,0-4 0 16,11-2 0-16,-4-1 0 0,-7 1 0 0,3-4 0 15,4-3 0-15,4 3 0 16,-1 1-105-16,-2-4-20 0,-8-3-4 0</inkml:trace>
  <inkml:trace contextRef="#ctx0" brushRef="#br0" timeOffset="48257.13">21442 17038 2127 0,'0'0'47'0,"0"0"9"0,-4-6 3 0,-3 6 1 0,0 0-48 0,0-4-12 0,4 4 0 0,3 0 0 15,-7-6 0-15,7 6 0 0,0 0 0 0,0 0 0 16,0 0 0-16,0 0 0 0,0 0 0 0,0 0 8 15,-4 10 19-15,1-4 3 0,-1 3 1 0,0 1 0 16,1 5 3-16,3-2 1 0,0 6 0 0,-4 0 0 0,4 6-3 16,4-7 0-16,-4 8 0 0,0 2 0 0,0-3 0 0,0 3 0 15,0-3 0-15,0 10 0 16,0-7 0-16,-4 6 0 0,4-9 0 0,0 4 0 0,-3-1-16 0,-1-3-3 16,-3-3-1-16,7 3 0 15,-3 0-12-15,-1-6 11 0,-3 0-11 0,4 0 10 0,-1-4-10 0,1 1 0 16,3-4 9-16,-4-2-9 0,4-1 0 15,0-2-8-15,0-7 0 0,0 0-1224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19:13:37.7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3291 10766 806 0,'0'0'72'0,"-10"-3"-58"0,-1-3-14 0,-3 6 0 0,4 0 256 0,-12-10 49 16,8 4 10-16,0 3 1 0,-11-6-232 0,8-1-48 15,-1-5-8-15,-6 5-3 0,-1 4 12 0,-3-4 3 16,-1 1 0-16,-2 6 0 0,-1-3-28 0,-3 6-12 16,3 0 10-16,-7 6-10 0,0-3 12 0,-3 3-3 15,3 4-1-15,-7-1 0 0,0 1 0 0,-3-1 0 16,0 7 0-16,-1-7 0 0,-6 0-8 0,3 7 10 15,-4-3-10-15,-3-4 10 0,8 0-10 0,-5 1 0 0,1-4 9 16,3 4-9-16,-14-1 22 0,7 0 0 0,7-2 0 16,-7-4 0-16,3 3 22 0,4-3 5 0,4-3 1 0,-7 6 0 15,6-6-17-15,1 4-3 0,-1-4-1 16,-2 0 0-16,9 0 0 0,-10 6 0 0,11-6 0 16,-4 0 0-16,7 6-4 0,-3-3-1 0,7-3 0 15,6 0 0-15,-2 7-3 0,6-4-1 16,0-3 0-16,1 0 0 0,6 6-20 0,-3-3 8 0,0 3-8 0,7-6 0 15,3 4 11-15,-3-4-3 0,3 0 0 16,11 0 0 0,0 0-32-16,0 0-6 0,0 0-2 0,0 0 0 0,0-4 16 0,11-2 2 0,-8-3 1 0,8-1 0 15,3 1 5-15,4 3 8 0,-4 2-13 0,0-2 5 16,7-3 8-16,-7 6-8 0,11-4 8 0,-4 4-8 16,4-3-1-16,-1 6 0 0,1-3 0 0,10 3 0 15,1 0 9-15,-1 0 9 0,0-6-1 0,4 6-8 0,0 0 8 0,7 0-8 16,-7 0 0-16,3-7 0 0,-3 4 0 0,-1-3 0 15,5 6 0-15,-4-10-9 0,-1 7 9 0,5-6 9 16,-4 0-1-16,-1-1-8 0,-2-2 15 0,6 2-4 16,-14 7-1-16,7-6 0 0,-10 2-10 0,0-2 0 15,0 0 0-15,-4-1 0 16,-7 10 0-16,0-6 10 0,-3-4-2 0,-1 10-8 0,1-3 14 16,-11 3-4-16,0 0-1 0,0 0 0 0,0 0 3 0,0 0 1 15,-11-6 0-15,8 3 0 0,-8-3-5 0,-3 6-8 16,-7 0 11-16,0-3-11 0,3 3 15 0,-14-7-4 15,7 7-1-15,-6 0 0 0,3 0-10 0,3 0 0 16,-7 0 0-16,4 0 0 0,-4-3 21 0,4 3 3 16,-7-6 0-16,6 6 0 0,-2-6-11 0,2 6-1 15,-6 0-1-15,0-4 0 0,3 4-11 0,-3 0 0 16,0 0 0-16,-4 0 0 0,3 0 0 0,-2 4 0 0,2 2 0 0,1 0 0 16,0-3 0-16,7 4 0 0,-4 2-10 0,4 0 10 15,-4 1-11-15,7-1 11 0,-3 7-12 16,0-4 12-16,10-2-14 0,-3-1 4 15,-4 7 1-15,11-7 0 0,0 1 9 0,-7-1 0 0,10 0 0 16,-3 7-8-16,4-6 8 0,6-1-8 0,-3 7 8 16,3-4-8-16,-6-2 8 0,10 5-10 0,0 1 10 0,0 3-10 15,3 0 10-15,4-1 0 0,-3 11 8 0,3-4-8 16,-3 3 0-16,6 6 0 0,1 1 0 0,-4-1 0 16,3 4 0-16,1 0 0 0,0 2 0 0,-1-2 0 15,1 6 0-15,-4 3 0 0,0 6 0 0,3 1-12 16,1 5 12-16,-7-2 0 0,6 5 0 0,1 1 8 15,-8 6-8-15,8-6 0 0,-11 9 8 0,3 6-8 0,4 4 0 16,-7-1 9-16,4-2-9 0,-4 9 0 0,0-4 9 0,0 10-9 16,0-3 0-16,0 0 9 0,-4 6-1 15,4-6-8-15,-7 13 12 0,7-4-4 16,7-3 0-16,-7 4 0 0,4 2 0 0,-4-2 0 0,0 5-8 16,0 1 0-16,7-7 0 0,-7 7 0 15,3-1 0-15,-3 1 0 0,0 0 8 0,-3 9-8 0,3-10 0 0,-7 10 0 16,7-6 0-16,-4 3 0 0,-3-6 0 0,4 2 0 15,3 4 0-15,-7-6 0 0,7-7 0 0,0 0 0 16,-4 4 0-16,4-7 0 0,0 4 0 0,4-11 0 16,-4-2 0-16,7 0 0 0,-7 0 0 0,3-7 0 15,4 1 0-15,-3-1 8 0,3-2-8 0,-4-7 0 0,-3-3 0 0,4 3 0 16,3 0 0-16,-7-6 0 16,0 3 0-16,4-6 0 0,-4-1 0 0,0-2 0 15,7-7 0-15,-7-6 8 0,0 0-8 0,3 4 8 16,-3-14-8-16,0 1 8 0,0 3-8 0,0-4 8 15,0-9-8-15,0 4 8 0,0-10-8 0,0 3 10 16,-3 3-10-16,3-9 10 0,-7-3-10 0,3 2 12 0,4 1-12 0,-7-9 12 16,3 5-12-16,1-5 8 0,-4-1-8 15,3 1 8-15,-3-1-8 0,4 3 0 0,-4-2 0 16,3-7 8-16,4 6-8 0,0-9 0 0,-10 7 0 0,10-7 8 16,-4 3 1-16,4-3 0 0,0 0 0 0,0 9 0 15,0-9-9-15,0 0-11 0,-10 7 3 0,10-4 0 16,-4 3 8-16,-3 0 0 0,3-3 0 0,-3 4 0 15,4-4 0-15,-8 6-10 0,8-3 10 0,-4-2 0 0,3 2 0 16,-6 3 0-16,6-2 0 0,-3 2 0 0,3 0 0 0,-6 1 0 16,10-7 0-16,-7 6 0 0,3 1 0 0,4 2 0 15,0-2 0-15,4-1 0 0,-4 0 0 0,7-5 0 16,3 5 0-16,-6-3 0 0,7 4 0 0,-1-1-15 16,4-3 5-16,-3-3 1 0,10 4 9 15,-7-4-10-15,4-3 10 0,10 9-10 16,-3-2-16-16,3-4-3 0,7 3-1 15,4 0 0-15,3-3-94 0,1 7-20 0,13 5-3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20:25:32.0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21636 10773 2109 0,'10'-16'93'0,"-6"10"20"0,0-4-90 0,-4 7-23 16,3-6 0-16,1-1 0 0,6 1 59 0,-6-7 7 16,-1 10 2-16,1-4 0 0,-1-2-21 0,4 6-4 0,-3-7-1 0,3 1 0 15,0 8-25-15,0-2-5 16,4-3 0-16,-11 9-1 0,0 0 4 0,0 0 1 15,10 0 0-15,-3 6 0 0,-7-6 9 0,4 9 3 0,-1 7 0 0,1-3 0 16,-4 5 8-16,0 8 3 0,-7-8 0 0,3 7 0 16,1 4-5-16,-4-4-1 0,-11 3 0 0,0 0 0 15,4 7-4-15,-3-1-1 16,-5 4 0-16,1-4 0 0,0 4-12 16,3-4-2-16,-3 1-1 0,4 3 0 0,-1-4-13 15,4-6 9-15,3-3-9 0,1 4 8 0,3-4-8 0,3 0 0 0,1-6 0 0,3-4 0 16,3-2-154-16,4 2-23 15,11-2-5-15,7-13-1 0</inkml:trace>
  <inkml:trace contextRef="#ctx0" brushRef="#br0" timeOffset="5786.8">20951 12441 57 0,'0'0'0'0,"-7"-6"0"15,4 6 0-15,-4-7 0 0,0 4 212 0,-4-3 38 0,1 3 7 0,-1-4 2 16,0-2-175-16,1 9-36 0,-1-9-6 0,1 9-2 16,-1-4-20-16,4-2-4 0,-4 0 0 0,4 3-1 15,0-3 56-15,4 6 11 0,-4 0 2 0,7 0 1 16,0 0 9-16,0 0 2 0,0 0 0 0,0 0 0 15,0 0-20-15,0 0-3 0,0 0-1 0,0 0 0 16,0 0-16-16,0 0-3 0,0 0-1 0,0 0 0 16,10 6-13-16,-3 3-3 0,-3 1-1 0,-1-1 0 15,8 0-11-15,-4 7-1 0,-3 0-1 0,3-4 0 16,-4 7-12-16,4-3-2 0,0 3-8 0,0 6 12 0,-3-6-3 16,3-1-1-16,-3 1 0 0,3 0 0 15,-4 6-8-15,1-9 0 0,-1-4 0 0,1 4 0 16,-4 3 0-16,3-10 0 0,-3 1 9 0,0-1-9 0,0 4 16 0,0-13-2 15,0 0 0-15,0 0 0 0,0 0 26 0,0 0 6 16,0 0 1-16,0 0 0 0,0 0-11 0,4-7-1 16,-1-2-1-16,1-7 0 0,-4 7-18 0,3-10-4 15,1 3-1-15,-1-3 0 0,-3 1-11 16,4-7 0-16,-1 3 0 0,1-3 8 0,-1-1-8 0,1 5 0 16,3-5 0-16,-3 1 0 0,3 7 0 0,0-8 0 15,3 8 0-15,-3-7 0 0,4 6 0 0,0 0 0 0,-1 0 0 16,1 3 0-16,-1-2 0 0,1 2 0 0,-1 7 0 15,1-10 0-15,3 9 0 0,0 1 0 0,0-1 0 16,0 4 0-16,1-3 0 0,-1 9 0 0,3 0 0 0,-3 0 0 16,4 0-8-16,-4 9 8 0,4-3-10 0,-1 4 10 15,-2 6-9-15,2-4 9 0,-3 4-8 0,0 3 8 16,1-1 0-16,2-2 0 16,-6 3 0-16,3 6-8 0,-4-6 8 0,1 9 0 0,0-9 0 15,-4 6 0-15,3 3 0 0,-3-3 0 0,0 0 0 0,-3-3 0 16,-1 3 8-16,4 4 4 15,-3-7 1-15,3-4 0 16,-3 1-37-16,3 0-8 0,-4-3-2 0,1-4 0 0,3 4-19 16,-4-7-4-16,4 1-1 0,-3-1 0 15,3-3-130-15,-7-6-25 0,3 4-6 0</inkml:trace>
  <inkml:trace contextRef="#ctx0" brushRef="#br0" timeOffset="6069.18">21978 12256 979 0,'0'0'43'0,"0"0"9"0,-7 0-41 0,7 0-11 16,0 0 0-16,-4 3 0 0,-3 3 348 0,7 4 68 15,0-1 14-15,4 0 2 0,-4 1-351 0,0-1-70 16,3 7-11-16,1-7-9 0,0 7 9 0,3-3 0 0,-7 2 0 0,7 4-8 15,0 0 8-15,0-3 0 16,-4 2 0-16,1 1 0 0,-1 6 0 0,1 0 0 0,-1-6 0 0,-3 6 8 31,0-3-36-31,0-6-6 0,4 12-2 0,-1-12 0 16,-6-4-92-16,-1 4-20 0,8 0-3 0,-1-4-757 0</inkml:trace>
  <inkml:trace contextRef="#ctx0" brushRef="#br0" timeOffset="6277.13">21756 12472 2188 0,'0'0'195'0,"0"0"-156"0,0 0-31 0,0 0-8 16,0 0 95-16,10 0 17 0,1 0 4 0,3-3 1 0,-3-3-117 0,10 6-13 15,7 0-8-15,-3-3-2 0,-4-4 23 0,4 4 0 16,-1-3 0-16,1 3 0 0,0-3-16 0,-4 6 5 15,0-7 1-15,0 4 0 16,4-3-146-16,0 6-28 0,-11-3-7 0,3-4-722 16</inkml:trace>
  <inkml:trace contextRef="#ctx0" brushRef="#br0" timeOffset="6559.32">22624 11980 172 0,'14'-6'8'0,"-14"6"1"0,0-4-9 0,0-2 0 0,0 6 0 0,0 0 0 15,7-3 334-15,-7 3 65 0,0 0 13 0,0 0 2 16,0 0-251-16,0 0-51 0,0 0-9 0,0 0-3 16,7 9-23-16,0 7-5 0,-7-3 0 0,0 5-1 15,0-2-2-15,0 9 0 0,3-6 0 0,1 9 0 16,-4 0-23-16,4 7-5 0,6-1-1 0,-6 1 0 15,3 3-22-15,-4-4-5 0,4 4-1 0,0 2 0 16,0-2-1-16,0 0-1 0,-10-4 0 0,6 4 0 16,8 3-10-16,-4-10 0 0,0 3 0 15,0 1 0-15,4-7-121 0,-1 4-27 16,19 8-4-16,2-24-918 0</inkml:trace>
  <inkml:trace contextRef="#ctx0" brushRef="#br0" timeOffset="14910.72">27171 15573 457 0,'0'0'20'0,"0"0"4"0,0 0-24 0,0 0 0 0,3-6 0 0,-3 6 0 0,8 0 0 0,-5-6-14 16,-3 6 2-16,7-3 0 0,-7 3 96 16,0 0 19-16,0 0 4 0,4 0 1 0,-4 0 32 0,0 0 6 15,0 0 2-15,0 0 0 0,7 0-52 0,-7 0-9 16,0 0-3-16,0 0 0 0,0 0-6 0,0 0-2 15,0 0 0-15,0 0 0 16,-7 3-22-16,0 3-5 0,7-6-1 0,-7 10 0 0,-1-4-20 0,1-3-5 16,4 3-1-16,-1 4 0 0,-3-7-3 0,0 3-1 15,4 3 0-15,-4 1 0 0,0-1-6 0,3 1-2 16,1-1 0-16,-4 7 0 0,-1-1-2 0,1-2-8 0,4 6 12 16,-1-3-4-16,1 2-8 0,-1 1 0 0,-3-3 0 0,4 3 0 15,3-1-8-15,-4 1 8 0,1-3-10 0,3 3 10 16,0-4 0-16,3-5 0 0,1 9 0 15,-1-10 0-15,1 0-20 0,3 1 0 16,0-4-1-16,3-3 0 16,-2 4-51-16,2-7-9 0,1 0-3 0,-1 0-806 0</inkml:trace>
  <inkml:trace contextRef="#ctx0" brushRef="#br0" timeOffset="15244.91">27425 15147 1785 0,'0'0'159'0,"0"0"-127"16,0 0-32-16,0 0 0 0,-7 0 124 0,7 0 18 16,0 0 4-16,0 0 1 0,0 0-121 0,0 0-26 15,0 0 0-15,0 0 0 0,0 0 0 0,0 0 0 0,0 0-9 0,0 0 9 16,0 0 0-16,-4 3 11 0,4 3-2 0,-3 4 0 16,3-10-9-16,0 0 0 15,0 0 0-15,-4 9 0 16,1-3-43-16,3-6-7 0,0 0-2 0,0 0-928 0</inkml:trace>
  <inkml:trace contextRef="#ctx0" brushRef="#br0" timeOffset="16249.56">27746 15689 288 0,'0'0'12'0,"0"0"4"0,0 0-16 0,0 0 0 16,0 0 0-16,0 0 0 0,0 0 264 0,0 0 51 0,-4 0 9 0,4 0 3 16,0 0-180-16,0 0-36 0,0 0-7 0,0 0-2 15,0 0-2-15,0 0-1 0,0 0 0 0,0 0 0 16,0 0-47-16,0 0-10 0,0 0-2 0,11 4 0 15,0-4-7-15,-1 0-1 0,4 0-1 0,-3 0 0 16,3 6-16-16,-3-6-3 0,3 0-1 0,-4 0 0 16,8-6-3-16,-4 6-8 0,0 0 12 0,4 0-4 15,-4-10-8-15,4 10-17 0,-1-9 4 0,1 3 1 16,-1 6-3-16,1-10 0 0,3 7 0 16,-3-3 0-16,-4 6-16 0,4-3-3 0,-8-4-1 0,4 7 0 15,0 0-21-15,1 0-5 0,-5 0-1 0,1 0-578 16,-1 0-116-16</inkml:trace>
  <inkml:trace contextRef="#ctx0" brushRef="#br0" timeOffset="16631.3">27591 15862 403 0,'0'0'36'15,"0"0"-36"-15,0 0 0 0,3 0 0 16,8 0 316-16,-4 0 57 0,0-9 11 0,0 9 3 16,0 0-278-16,4-7-55 0,3 7-11 0,0 0-3 15,0 0 4-15,4-3 0 0,-1 3 0 0,4 0 0 16,1 0-1-16,-1 0 0 0,0 0 0 0,4 0 0 16,-1 0-27-16,-2 3-6 0,-1-3-1 0,0 0 0 15,0 7-9-15,0-7 0 0,-3 0 0 0,3 0 0 16,-3 0-48-16,-1 0-4 0,1 0-2 0,0-7 0 15,-1 7-200-15,4-3-40 16,15-3-8-16,-12-4-2 0</inkml:trace>
  <inkml:trace contextRef="#ctx0" brushRef="#br0" timeOffset="17162.48">28889 15558 1796 0,'0'0'80'0,"0"0"16"0,0 0-77 0,0 0-19 15,0 0 0-15,0 0 0 0,0 0 12 0,0 0-2 16,0 0 0-16,0 0 0 0,0 0 35 0,0 0 7 16,-7 9 2-16,0 1 0 0,0-1-19 0,-4 7-4 15,-3-7-1-15,4 0 0 0,-1 10 8 0,0-3 2 16,1-3 0-16,-1 8 0 0,1-2-20 0,3 0-4 16,-4 0-1-16,7 0 0 0,-6 0-15 0,6-4 11 15,-3 4-11-15,4 0 10 0,3 3-10 0,-4-10 0 16,4 7 0-16,0-3 0 0,0 0-11 0,4-4 3 15,-1 4 0-15,-3-7 0 0,4 1-12 0,-1-1-1 0,1-3-1 16,-4 4 0 0,0-10-29-16,0 0-5 0,10 0-2 0,1 3-570 15,-4-3-113-15</inkml:trace>
  <inkml:trace contextRef="#ctx0" brushRef="#br0" timeOffset="17451.34">29020 15257 230 0,'0'0'20'0,"-8"0"-20"15,5 0 0-15,-4 0 0 0,3 0 418 0,-3-3 79 16,4 3 16-16,3 0 3 0,-7 0-387 0,7 0-77 15,-7 0-16-15,7 0-4 0,0 0-8 0,0 0-3 16,0 0 0-16,0 0 0 16,0 0-21-16,0 0 0 0,0 0 0 0,0 0 0 15,0 0-24-15,0 0-2 0,0 0-1 0,0 0 0 16,0 0-93-16,7-7-18 0,-7 7-4 0,7 0-1 0</inkml:trace>
  <inkml:trace contextRef="#ctx0" brushRef="#br0" timeOffset="17831.34">29806 15445 1440 0,'0'0'64'0,"0"0"12"0,-3 6-60 0,-4 0-16 0,0-2 0 0,3-4 0 16,-3 9 204-16,0-9 37 0,3 9 8 0,1 1 2 15,-4-4-197-15,3 3-39 0,-6 1-15 0,3-1 11 16,0 7 3-16,0-3 1 0,-1 2 0 0,1 4 0 15,-3 0 7-15,6-4 2 0,-6 11 0 0,3-4 0 0,-4 3-24 0,4 3 0 16,0-3 0-16,0 0 0 0,0 3 0 0,-4-3 0 16,4-6 0-16,0 9 0 15,0-9-24-15,0 0-10 16,4 3-2-16,-1-10 0 0,4-2-19 0,-4-1-4 0,4 4-1 16,0-13-607-16,0 0-121 0</inkml:trace>
  <inkml:trace contextRef="#ctx0" brushRef="#br0" timeOffset="18042.39">29524 15755 2948 0,'0'0'65'0,"0"0"14"0,0 0 2 0,0 0 1 0,0 0-66 0,0 0-16 0,11 0 0 0,3 0 0 31,0 0-28-31,0 0-10 0,0-3-2 0,0-3 0 0,4 6 40 0,3-3 0 0,-3 3 0 0,3-6 0 16,3 6-27-16,1 0 3 0,0 0 0 0,0 0 0 16,-1 0-125-16,4 0-25 0,4-7-5 0,0 4-1 15</inkml:trace>
  <inkml:trace contextRef="#ctx0" brushRef="#br0" timeOffset="18368.16">30448 15272 2246 0,'0'0'100'0,"0"0"20"0,0 0-96 0,0 0-24 15,0 0 0-15,-3 10 0 0,3-1 32 0,-4 1 1 16,1-1 1-16,-4 7 0 0,3 3 8 0,-3 6 2 0,4-7 0 16,-1 11 0-16,-3-1 4 0,0 6 2 0,3 1 0 15,-3-7 0-15,0 7-28 0,0-1-6 16,-3 4 0-16,3-4-1 0,-1 4-3 0,1-4 0 0,-3 1 0 16,3 2 0-16,0-11-12 0,0 8 0 0,3-12 0 0,-3 3 0 31,4 0-68-31,3-6-16 0,0-3-3 0,0-4-691 0,0-2-138 0</inkml:trace>
  <inkml:trace contextRef="#ctx0" brushRef="#br0" timeOffset="25976.67">28663 16257 403 0,'0'0'36'0,"0"0"-36"16,0 0 0-16,0 0 0 0,0 0 214 0,0 0 36 15,-7 0 7-15,7 0 2 0,-3 0-198 0,3 0-39 16,0 0-8-16,0 0-2 0,-7 6 55 0,7-6 10 16,0 0 3-16,0 0 0 0,0 0 22 0,0 0 5 0,0 0 1 15,0 0 0-15,0 0-40 0,0 0-7 0,0 0-1 0,0 0-1 16,0 0-23-16,0 0-5 0,0 0-1 0,7 0 0 15,-7 0 4-15,7 7 1 0,0-7 0 0,3 3 0 16,1-3 4-16,-1 0 1 0,1 0 0 0,0 0 0 16,3 0-13-16,-4 0-3 0,4 0 0 0,-3 0 0 15,3 0-4-15,0 0-2 0,0 0 0 0,4 0 0 16,0 0-6-16,6 0-2 0,-2 0 0 16,6 6 0-16,0-3 16 0,0-3 3 0,4 0 1 0,3 6 0 15,0-2-18-15,4 2-4 0,7-6-8 0,-4 0 12 16,1 3-12-16,-4-3 0 0,3 0 8 0,0 0-8 15,-3 6 0-15,3-6 0 0,-6 0 0 0,3 0 0 16,-1 0 12-16,1 3-3 0,3-3-1 0,-3 7 0 0,7-7 2 0,-4 0 0 16,4 6 0-16,0-3 0 0,0-3-10 0,-7 0 10 15,3 0-10-15,-7 6 10 0,1-12-10 0,-1 6 0 16,0 6 0-16,1-3 0 0,-5-3 9 0,1 0 3 16,0 0 1-16,-4 7 0 0,0-7-4 15,-3 3-1-15,-4-3 0 0,0 0 0 16,4 6 8-16,-7-3 2 0,-1-3 0 0,4 7 0 0,-3-7-18 15,0 0 0-15,-4 0 0 0,0 0 0 0,0 3 0 0,-3-3 0 16,-1 6 0-16,4-6 0 0,-7 0 0 0,0 0 8 16,0 0-8-16,1 0 0 0,-8 0 8 0,10 0-8 15,-10 0 0-15,7 0 0 0,-7 0 0 0,0 0 0 16,0 0-11-16,7-6 11 16,-7 6-83-16,0 0-9 0,0 0-3 0,0 0 0 15,4-3-94-15,-4-7-19 0</inkml:trace>
  <inkml:trace contextRef="#ctx0" brushRef="#br0" timeOffset="27213.29">27072 16486 921 0,'0'0'40'0,"0"0"10"0,0 0-40 0,0 0-10 15,0 0 0-15,0 0 0 0,0 0 200 0,0 0 39 16,0 0 7-16,0 0 2 0,0 0-204 0,0 0-44 16,7 9 0-16,-7-9 0 0,0 0 15 0,7 0 8 15,0 0 1-15,0 7 1 0,-7-7 20 0,7 0 4 16,1 0 1-16,2 0 0 0,1 3-6 0,-1-3-2 0,4 0 0 0,-3 0 0 16,3 0-12-16,0 6-2 0,4-6-1 0,-4 3 0 15,0-3 1-15,4 6 1 0,-4-6 0 16,3 4 0-16,-2-4 2 0,2 6 0 15,-3-6 0-15,0 0 0 0,4 3-4 0,0-3-1 16,-4 0 0-16,7 0 0 0,-3 0-2 0,6 0-1 0,-3 0 0 16,8 0 0-16,-5 0-2 0,8 0 0 0,0 0 0 15,7 6 0-15,-4-6-3 16,4 0-1-16,-4 0 0 0,0 3 0 0,1 4-8 0,-5-7-1 0,1 6-8 0,0-3 12 16,0-3 0-16,-1 0-1 0,5 6 0 0,-1-6 0 15,0 4-11-15,8-4 0 0,-5 0 0 0,1 6 0 16,3-3 0-16,1-3 0 0,3 6 11 0,-8-3-11 15,5-3 19-15,-4 7-3 0,3-4 0 0,4 3 0 16,0-3-16-16,0 3-9 0,-1 1 1 0,1-4 0 16,7 6 8-16,-3-3 0 0,-5-2 8 0,-2 5-8 15,-1-3 0-15,4-3 0 0,-7 4 0 0,7-1 0 16,-4-3 0-16,0 3 0 0,4-2 10 0,-4-4-10 0,4 0 23 16,0 6-2-16,0-6 0 0,0 0 0 0,-4 0-5 0,1 3-2 15,-1-3 0-15,4 0 0 0,0 0-14 0,-1 0 9 16,1 0-9-16,0 0 8 0,0 6-8 15,-4-6 0-15,-3 3 0 0,0-3 0 0,0 7 8 0,-4-7-8 16,0 0 0-16,-3 3 8 0,-4 3-8 16,4-6 12-16,0 9-12 0,0-2 12 0,-1-4-4 0,1-3-8 15,0 6 12-15,3-3-4 16,-7-3-8-16,4 7 0 0,-4-7 9 0,4 3-9 0,0-3 8 0,-4 0-8 16,0 0 8-16,0 0-8 0,-3 0 0 0,0 0 9 15,0 6-9-15,3-6 0 0,-7 0 8 0,0 0-8 16,0 3 0-16,0-3 0 0,-3 0 9 0,0 0-9 15,-4 0 0-15,3 0 9 0,-2 0-9 0,-1 0 0 0,0 6 9 16,-4-12-9-16,1 6 0 0,0 6 8 0,-11-6-8 0,7 0 0 16,0 0 0-16,3 0 0 0,-10 0 0 0,7 0 0 15,0 0 0-15,4 0 0 0,-11 0-12 0,0 0 4 32,7 0-21-32,0 0-4 0,-7 0-1 0,0 0 0 15,0 0-145-15,7-6-29 0</inkml:trace>
  <inkml:trace contextRef="#ctx0" brushRef="#br0" timeOffset="32021.28">21198 15388 1256 0,'0'0'28'0,"0"0"5"0,0 0 2 0,0 0 0 0,0 0-35 0,0 0 0 0,0 0 0 0,0 0 0 16,-3-6 76-16,3 6 9 0,0 0 2 0,-4-9 0 16,1 6-4-16,-1-4-1 0,1-2 0 0,3 9 0 15,0 0-6-15,3-9 0 0,1-1-1 0,-1 4 0 16,-3 6-14-16,7-10-2 0,0 1-1 0,1 0 0 15,2-1-5-15,-3 1-1 0,4-1 0 0,-1-5 0 16,1 5-32-16,3 1-6 0,0 0-2 0,-3-7 0 16,3 6-12-16,0 1 0 0,0 0 0 0,0-1 0 15,0 1 0-15,0 6 9 0,1-4-9 0,2 7 8 0,-3 0-8 16,0 0-11-16,0 0 3 0,4 7 0 16,-4-4 8-16,4-3 0 0,-4 9 0 0,4-9 0 0,3 10 0 0,-4-4 0 15,-2-3 0-15,2 6 0 0,-3-2 0 0,4 2 0 16,0 1 0-16,-8-4 0 0,-3 3 0 0,4 1 9 15,6-1-9-15,-2 0 10 0,-15 7 0 0,7-6 0 16,7 2 0-16,-7 4 0 0,0 3-2 0,-4-1-8 16,4 7 12-16,-3-6-4 0,-1 9-8 0,-3-2 0 15,-10-1 0-15,3 3 8 0,3-3-8 0,-3 3 0 0,-3 0 9 16,-4-3-9-16,3 4 0 0,0-4 0 0,1 3 0 16,-4-3 8-16,-4 3 5 0,4 1 2 15,3-4 0-15,-3 0 0 0,-3-6-15 0,-1 6 0 16,0-3 0-16,1 0 0 0,-1-4 0 15,-3 1 9-15,-4-3-1 0,0-4 0 0,4 4-8 16,-3-3 12-16,-1-7-12 0,4 3 12 0,0-9-12 16,-4 10 0-16,4-10 0 0,0 0 0 0,6 0 0 0,-2-3 12 0,6-4-4 0,-3-2 0 15,4 9-8-15,-1-10 0 0,0 4 0 0,4-3 0 16,0-1 0-16,4-2 0 0,-1-4 0 0,1 7 0 16,-1-7 0-16,4 7 0 0,4-10 0 0,-1 9 0 15,4-5 12-15,-3 5-4 0,6-8 0 0,-3 8 0 16,0 1-8-16,4-1 0 0,0-5 0 0,-1 5 0 15,1 4 0-15,3 3 0 0,0-3-8 0,0 2 8 16,0-2 0-16,4 6 0 0,-4 6 0 0,7-2 0 16,-7-4 0-16,7 6 0 0,-3 3 0 0,0 1 0 15,-1-1 0-15,5 0 0 0,-5 1 0 0,4-1 0 16,1 7 0-16,-1 3 0 0,-4-4 0 0,-3-2 0 16,8 3 0-16,-8 2 0 0,3-2 0 0,-3 3 0 0,1-10-9 0,-1 10 9 15,7-9 0-15,-7 5 0 0,-7-5 0 0,7-1-8 16,4-3 8-16,-1 4 0 15,1-7-24-15,0-3-2 0,-4 6 0 16,3-6 0-16,5 0-158 0,-5-6-32 0</inkml:trace>
  <inkml:trace contextRef="#ctx0" brushRef="#br0" timeOffset="32698.5">22112 15548 2394 0,'0'0'106'0,"0"0"22"0,-7-6-103 0,0 6-25 0,7 0 0 0,0 0 0 15,-7 0 24-15,7 0-1 0,0 0 0 0,0 0 0 16,0 0-23-16,0 0 9 0,0 6-9 0,0-6 0 16,3 10 30-16,1-7-1 0,-4 9 0 0,4 1 0 15,3-4-1-15,-4 1-1 0,1 5 0 0,-1 4 0 16,-3-3-7-16,4 3 0 0,3-4-1 0,-4 4 0 0,-6 0-3 0,3 0-1 16,3 0 0-16,1 0 0 0,-8-4 2 0,4 1 1 15,0-4 0-15,0-2 0 0,4 6 2 16,-4-7 0-16,-4 0 0 0,4 1 0 0,0-1-8 0,0-9-2 15,0 0 0-15,0 0 0 0,0 0 6 0,0 0 0 16,0 0 1-16,0 0 0 0,0 0-1 0,0 0 0 16,0 0 0-16,0 0 0 0,0-9-1 0,0-1-1 15,4 1 0-15,-1-7 0 0,-3 4-5 0,0-4-1 16,0-3 0-16,4 4 0 0,-1-7-8 16,1-3 8-16,-4 6-8 0,0 0 8 0,7-6-8 0,0 9 10 15,-7-3-10-15,4 0 10 0,3 1-10 0,-4-1 8 16,4 3-8-16,0 1 8 0,-3-4-8 0,3 9 0 15,3-2 0-15,1-1 0 0,-7 4 0 0,3-1 0 16,7 7 0-16,0-3 0 0,-4-3 0 0,1 5 0 16,3-2 0-16,0 6 0 0,4-6 0 0,-4 6 0 0,-14 0-9 0,14 0 9 15,0 6 0-15,4-6 0 0,-11 10-8 0,3-4 8 16,1 3 0-16,0 1 0 0,-1-7-8 0,1 12 8 16,-8-5 0-16,4 6 0 0,7-4 0 0,-6 7 0 15,-1 6 0-15,0-6 0 0,3 6 0 0,-3 0 0 16,4-6 0-16,-1 9 0 0,-6-9 8 0,3 6-8 15,7 3 0-15,-7-9 0 0,0 6 0 0,0-6 0 16,0-3 0-16,0 2 0 0,-3-2 0 0,-1-3 0 16,1 2 0-16,0-5 0 0,3-1 0 0,-4 0 0 15,-3 1 0-15,0-10 0 0,7 0 0 0,-7 0 0 16,0 0-80-16,0 0-21 0,7 0-5 0,4-3-1218 16</inkml:trace>
  <inkml:trace contextRef="#ctx0" brushRef="#br0" timeOffset="43236.4">33027 14156 748 0,'-14'-6'67'0,"10"6"-54"0,-6-3-13 0,-4 3 0 0,3 0 235 0,-3 0 44 16,0 0 9-16,-4 0 1 0,4 0-247 0,-3 3-42 15,-1-3-24-15,0 0 4 0,1 0 11 0,-5 0 9 16,1 0-12-16,0 0 12 0,-7 0-8 0,0 6 8 15,-4-3 0-15,0-3 0 0,-3 0 0 0,0 6 0 16,-1-6 10-16,-2 4-2 0,-1 2 17 0,3-6 4 16,5 0 1-16,-1 6 0 0,0-3 21 0,4-3 4 15,-4 0 1-15,4 0 0 0,0 0-39 0,0 0-7 16,-4 0-2-16,4 0 0 0,-4 7-8 0,4-4 8 16,-1-3-8-16,5 6 8 0,-5-3-8 0,8 3 0 0,0-2 0 0,4-4 0 15,-1 0 8-15,4 0 0 16,0 6 0-16,7-12 0 0,-4 6 0 0,0 0 0 0,4 0 0 0,-3 0 0 15,3 0 4-15,0 0 0 0,0 0 0 0,7 0 0 16,0 0 9-16,0 0 3 0,-7 0 0 0,7 0 0 16,0 0-5-16,-4-4-1 0,1-5 0 0,3 3 0 15,0 6 6-15,0-10 2 0,3 1 0 0,1 3 0 16,-1 2-8-16,1-5-2 0,-1 0 0 0,4 2 0 16,0-2-16-16,0 0 10 0,0-1-10 0,4 1 8 15,0 2-8-15,-1-2 0 0,1 0 9 0,-1-1-9 16,1 7 0-16,3-9 8 0,0 2-8 0,-3 1 0 15,3 6 0-15,0-4 0 0,0-2 0 0,0 0 0 16,0 2 0-16,0 4 0 0,-3-3 0 0,0-4 0 0,-1 7 0 16,1-3 0-16,-4 3 0 0,0-3 0 0,-7 6 0 0,7 0 0 15,-7 0 0-15,0 0-8 0,0 0 8 0,0 0 0 16,0 0-9-16,0 0 9 0,0 0 0 16,0 0-11-16,0 0 11 0,-7 6-8 15,0-3 8-15,-4 6 0 0,1 1 0 0,-1-4-8 16,-3 4 8-16,0-4 11 0,-4 3-3 0,0 1 0 0,4-1-8 0,-3 0-12 15,-1 1 2-15,0-1 1 0,4 7 9 16,-3-4 0-16,3-2 0 0,-1 6 0 0,5-7 0 0,3 7 0 16,-4-4 0-16,8-2 0 0,3 5 14 0,0-5 5 15,3 5 1-15,1-2 0 0,6 3 4 0,4-7 2 16,4 7 0-16,0-4 0 0,3 4-11 0,4 3-3 16,-1 0 0-16,5-4 0 0,-1 4-12 0,0-3 8 15,-3 3-8-15,-1-1 0 16,5-2-130-16,-5-3-32 0</inkml:trace>
  <inkml:trace contextRef="#ctx0" brushRef="#br0" timeOffset="46284.32">25693 14683 759 0,'0'0'33'0,"0"0"8"0,0 0-33 0,-7 0-8 0,3-6 0 0,4 6 0 16,0 0 56-16,-3 0 10 0,3 0 2 0,-4-10 0 16,4 10 28-16,0 0 7 0,0 0 1 0,0 0 0 15,0 0-28-15,0 0-4 0,0 0-2 0,0 0 0 16,0 0-14-16,0 0-2 0,0 0-1 0,0 0 0 0,-3 0-15 15,3 0-3-15,0 0-1 0,0 0 0 0,0 0 4 0,0 0 1 16,-7-3 0-16,7 3 0 16,-4 3-10-16,1-3-1 0,-1 0-1 0,0 6 0 0,4-6 0 0,0 0 0 15,0 0 0-15,0 0 0 0,0 0 0 0,0 0 0 16,0 0 0-16,0 0 0 0,0 0 10 0,0 0 3 16,0 0 0-16,0 0 0 0,0 0-21 15,0 0-4-15,0 0-1 0,0 0 0 0,8-6-2 0,-8 6 0 16,0 0 0-16,7-3 0 0,-7 3 14 0,7 0 2 15,0-6 1-15,-7 6 0 0,10 0-29 0,-3 0 0 16,4 0 0-16,0 0 0 0,-1 0 8 0,4 0-8 16,-3 0 0-16,-1 0 0 0,4 0 14 0,-3 0-3 15,3 0-1-15,0 0 0 0,0 0-10 0,1 0 0 0,2 0 0 16,1 0 0-16,-1 0 0 0,5 0 0 16,-5 0 0-16,8 0 0 0,0 0 12 0,-1 0 3 15,-3 0 1-15,4 0 0 0,0-3 0 0,-4-4 1 16,4 7 0-16,-1 0 0 0,1 0-1 0,0 0 0 0,0-3 0 0,-1 3 0 15,-3 0-5-15,1 0-2 0,2 0 0 0,-3 0 0 16,1 3-1-16,2-3-8 0,-3 0 12 0,4 0-4 16,0 0-8-16,0 0 0 0,-4 0-12 0,7 7 12 15,0-7 0-15,0 3 0 0,-6-3 0 0,2 0 0 16,1 0 0-16,3 0 0 0,-3 0 0 0,3 0 8 16,-3 0 7-16,-1-3 1 0,1 3 0 0,0-7 0 15,-4 7-16-15,4 0 11 0,-1 0-11 0,-2 7 10 16,-1-7-2-16,0 0-8 0,0 0 12 0,-3 0-4 0,3 0-8 15,0 0 12-15,-3 3-12 0,-1-3 12 16,-3 0-12-16,1 6 0 0,-1-6 9 0,3 0-9 16,-3 3 0-16,4-3 0 0,-4 6 0 0,4-6 8 0,-4 4-8 15,0-4 0-15,0 0 0 0,4 0 0 16,-8 0 0-16,4 0 8 0,-3 0-8 0,0 0 0 0,-1 0 0 0,-3 0 9 16,0 0-9-16,-7 0 0 0,7 0 12 0,-7 0-12 15,0 0 12-15,7 0-12 0,-3-4 10 0,-4 4-10 16,0 0 8-16,0 0-8 0,0 0 0 0,0 0 0 15,0 0 8-15,0 0-8 0,0 0 0 0,0 0 0 16,0 0 0-16,0 0 0 16,0 0-107-16,0 0-17 0,0 0-3 0</inkml:trace>
  <inkml:trace contextRef="#ctx0" brushRef="#br0" timeOffset="49910.07">25813 14862 403 0,'0'0'36'0,"-7"0"-36"16,0 0 0-16,0 3 0 0,7-3 137 0,-7 0 21 15,-1 0 4-15,8 0 1 0,0 0-113 0,-7-3-22 16,4 3-5-16,-4 0-1 0,0-7 9 0,7 7 1 16,-7 0 1-16,3 0 0 0,-3-3 24 0,0-3 5 0,0 6 1 15,4 0 0-15,3 0-7 0,0 0-2 0,0 0 0 0,0 0 0 16,-8 0-20-16,8 0-4 0,0 0-1 0,0 0 0 15,0 0 2-15,0 6 0 0,0-6 0 0,0 0 0 16,0 0 19-16,0 0 4 0,-3 3 1 0,3-3 0 16,0 0 3-16,0 0 1 0,0 0 0 0,0 0 0 15,0 0-3-15,0 0 0 0,0 0 0 0,0 0 0 16,0 0-20-16,0 0-4 0,0 0 0 0,7 7-1 16,0-7-10-16,4 0-1 0,-4 0-1 0,3 0 0 15,1 0-7-15,-1 0 0 0,5 0-1 0,2 0 0 16,-3 0-3-16,0 0-8 0,4 0 12 0,-4 0-4 15,4 0-8-15,-1 0 8 0,-2 0-8 0,2 0 8 16,-3 0-8-16,4 0 10 0,3 0-10 0,-3 0 10 16,-1 0 2-16,5 0 1 0,-1-7 0 0,0 7 0 15,0 0-4-15,4 0-1 0,-1 0 0 0,1 0 0 16,0-3 0-16,0 3 0 0,-1 0 0 0,1 0 0 0,3 0-8 0,0 0 0 16,-3-6 0-16,0 6 0 0,3 0 0 0,0 0 0 15,-3 0 14-15,3 0-4 0,-7 0-10 16,4 0 0-16,0 0 0 0,-1 0 8 0,-2 6 4 0,-1-6 0 15,0 3 0-15,4-3 0 0,-4 0-1 0,3 7 0 16,-6-7 0-16,3 0 0 0,0 0 1 0,4 0 1 16,-4 0 0-16,0 0 0 0,1-7-13 0,-1 7 0 15,3-3 0-15,-6-3 0 0,3 6 8 16,-3 0 4-16,3-3 2 0,-3-3 0 0,3 6 0 16,-4-4 0-16,5-2 0 0,-5 6 0 0,-3 0 2 0,1 0 0 15,-1 0 0-15,0 0 0 0,3-3-7 0,-3 3-1 16,4 0 0-16,0 0 0 0,-1 0-8 0,1 0 0 15,3 0 9-15,0 0-9 0,1 0 8 0,2-6-8 0,-3 6 8 0,1 0-8 16,-1 0 8-16,0-3-8 0,0-4 10 16,0 7-10-16,0-6 11 0,1 6-11 0,-1-3 12 0,0 3-12 15,0 0 0-15,0-6 0 0,0 6 0 0,1 0 0 16,-1 0 0-16,0 0 8 0,0 0-8 0,0 0 10 16,4 0-10-16,-4 0 0 0,0 0 9 0,0 6-9 15,1-6 0-15,2 3 0 0,-3-3 0 0,1 0 0 16,-5 0 0-16,4 6 8 0,1-6-8 0,-5 0 0 15,4 0 0-15,1 0 0 0,2-6 0 0,1 6 0 16,0 0 0-16,-1-3 0 0,1 3 0 0,3 0 0 16,-3 0 0-16,-4 3 0 0,4-3 0 0,-4 6 8 15,4-6-8-15,-1 0 0 0,5 7 0 0,-5-7 8 0,-3 0-8 16,4 0 0-16,0 3 0 0,0-3 8 0,-4-3-8 0,3 3 0 16,1 0 8-16,-4 0-8 15,4 0 0-15,0 0 9 0,-1-7-9 0,1 7 0 0,3 0 0 16,-3 0 0-16,0 0 0 0,-1 0 0 15,1 0 8-15,3 0-8 0,4-6 0 0,-4 6 0 0,0 0 8 0,1 0-8 16,-5 6 0-16,5-6 0 0,-1 0 8 0,0 0-8 16,0-6 0-16,4 6 0 0,-4 0 0 0,8 0 0 15,-1-3 0-15,0 3 0 0,-3 0 0 0,3 0 0 16,-3 0 0-16,0 0 0 0,-1-6 12 0,5 6-4 16,-8 0 0-16,4 0-8 0,-4 0 0 0,0 0 0 15,-3 0 0-15,3 0 0 0,-3-3 0 0,3 3 0 0,-3 0 0 0,-1-7 0 16,4 7 23-16,1 0-3 0,-5-3 0 0,5 3 0 15,-5 3-31-15,1-3-6 16,0-3-2-16,3 3 0 0,-3 0 19 0,-1 0 0 0,-3 0 0 0,1 0 0 16,-1-6 0-16,0 6 0 0,0 0 0 0,-3 0 0 15,-1 0 0-15,1 0 0 0,0 6 0 0,-1-6 0 16,1 0 9-16,0 0-9 0,-4 0 8 16,3 0-8-16,1 0 0 0,-4 0 0 0,4 3 0 0,-4-3 0 15,4 0 8-15,-4 0-8 0,0 0 0 0,-4 0 8 16,1 0-8-16,-1 0 0 0,1 0 0 0,-4 0 8 15,-7 0-8-15,11 0 0 0,-1 0 0 0,-10 0 0 16,0 0 0-16,0 0 0 0,11 0 0 0,-11 0 0 16,0 0-92-16,3-3-10 0,4-3-2 0</inkml:trace>
  <inkml:trace contextRef="#ctx0" brushRef="#br0" timeOffset="56938.57">23961 14978 1004 0,'0'0'44'0,"0"0"10"0,0 0-43 0,0 0-11 0,-4-7 0 0,1 4 0 16,6-3 75-16,-3 6 13 0,-7-9 2 0,0 9 1 16,4-4-63-16,-5-2-13 0,1 6-3 0,0 0 0 15,-3 6 5-15,3-6 1 0,-4 4 0 0,-3 2 0 16,3-3 37-16,1-3 7 0,-1 6 2 0,1-3 0 15,-1-3 12-15,1 7 2 0,2-7 1 0,1 3 0 16,0 3-13-16,4-6-2 0,3 0-1 0,0 0 0 16,0 0-32-16,0 0-7 0,0 0 0 0,0 0-1 15,0 0 4-15,0 0 1 0,0 0 0 0,0 0 0 16,-4 0 15-16,4 0 3 0,0 0 1 0,0 0 0 16,0 0 3-16,0 0 1 0,0 0 0 0,0 0 0 0,7 9-41 15,0-2-10-15,-7-7 0 0,11 3 0 16,0 3 12-16,3-3 0 0,-4 4 0 0,4-4 0 0,0-3-12 0,1 0 8 15,-1 0-8-15,-4 6 8 16,8-6 10-16,-4 0 2 0,7 0 0 0,-3 0 0 0,-1 0-1 16,1 0 0-16,3 0 0 0,-3 0 0 0,3 0-5 0,-3 0-1 15,-1 0 0-15,1 0 0 0,0 0-1 0,-1 3-1 16,1-3 0-16,3 0 0 0,0 6 0 0,0-6 0 16,4 0 0-16,0 0 0 0,0 0-11 0,3 7 0 15,0-4 0-15,-3-3 0 0,3 0 0 0,0 6 0 16,0-3 0-16,4-3 0 0,-4 6 0 0,1-6 0 15,-1 4 0-15,-4-4 8 0,1 6-8 0,0-6 0 0,0-6 0 0,-1 6-11 16,-3 0 11-16,4 0 8 0,-4 0-8 0,4 0 11 16,-4 0-11-16,7 6 0 0,-3-6 0 0,0 0 8 15,-4 3 5-15,4-3 1 16,3 0 0-16,0 6 0 0,0-6-14 0,0 3 11 0,4-3-11 16,-4 0 10-16,-3 7 1 0,3-7 0 0,-3 0 0 15,0 0 0-15,-1 0-11 0,1 3 0 0,3-3 0 16,-3 0 0-16,3 0 0 0,-3 0-12 0,0 0 0 0,3-3 1 15,-3 3 11-15,-1 0 0 0,4 0 0 0,-3 0 0 16,3-7 0-16,-3 7 0 0,-4 0 0 0,4-3 0 16,-4 3 0-16,0 0 9 0,0-6-9 0,1 6 0 15,-8 0 9-15,3 0-9 0,1-3 0 0,0 3 9 16,-1 0 3-16,-3 0 0 0,4 0 0 0,0 0 0 16,-4 0-12-16,3 0 0 0,1 0 0 0,3 0 0 15,-3 0 0-15,0 0 0 0,-1 0 0 0,4 0 0 16,-3-6 0-16,0 6 0 0,3 0 0 0,-4-4 0 0,1-2 10 15,0 6-10-15,3 0 12 0,-4-3-12 0,1-3 12 0,0 6-12 16,-1 0 12-16,1-3-12 0,0 3 10 16,-4-7-10-16,7 7 8 0,-7 0-8 0,4 0 0 0,-1 0 0 15,-3 0 0-15,1 0 0 0,2 0 0 0,1 0 0 16,-4 0 11-16,4 0-11 0,-1 0 0 0,1 0 0 16,-4 0 0-16,4 0 0 0,-1 0 0 0,1-6 0 15,3 6 0-15,-3 0 0 0,-1 6 0 0,1-6 8 16,0 0-8-16,3 0 0 0,0 0 0 0,0 0 0 0,0-6 0 15,0 6 0-15,-3 0 0 0,3 0 0 16,0 0 0-16,-3 0 0 0,3 0 0 0,-3 0 0 16,3 0 0-16,-3 0 0 0,-4 0 0 0,3 0 11 0,5 0-11 15,-1-3 10-15,0 3-10 0,0 0 0 16,4-6 0-16,3 6 0 0,-3 0 0 0,-1 0 0 0,5-3 0 0,-1 3 0 16,0-7 0-16,4 4 0 0,-4 3 0 0,0 0 0 15,4-6 0-15,-4 6 0 0,-3 0 0 0,3-3 0 16,-3 3 0-16,0-7 0 0,3 7 0 0,-4 0 8 15,1 0-8-15,0-3 0 0,7-3 0 0,-4 6 0 16,-3 0 0-16,3 0 0 0,0 0 0 0,4 0 0 16,-4 0 0-16,0 0 0 0,-3-6 0 0,0 6 0 15,-1 0 0-15,1 6 0 0,0-6 0 0,-4 0 0 16,0 0 0-16,0 0 0 0,0 0 0 0,0 0 0 16,1 0 0-16,2 0 0 0,-3 0 0 0,4-6 0 0,0 6 0 15,0-3 12-15,-1 3-4 0,1 0 0 0,-4 0-8 0,4-7 0 16,-4 7-10-16,4 0 10 0,-1 0 0 15,-2 0 0-15,2 0 0 0,-3 0 0 16,4 0 0-16,-4 0 0 0,0 0 8 0,1-3-8 16,-1 3 0-16,0-6 0 0,0 6 0 0,0 0 0 0,0 0 0 15,1 0 0-15,-1 0 0 0,3-3 0 0,1 3 0 0,0-6 0 16,3 6 0-16,-3 0 0 0,-4 0 0 0,-3 0 0 16,6 0 0-16,1 0 0 0,0 0 0 0,-1 0 0 15,1 0 0-15,-4 6 0 0,4-6 0 0,0 3-14 16,-4-3 2-16,3 6 1 0,-2-6 11 0,2 0 0 15,-3 0 0-15,4 0 0 0,-4 0 0 16,4 3 0-16,3-3 0 0,-3 0 0 0,0 0 0 0,-4-3 17 16,4 3-2-16,-1-6-1 0,-3 6-14 0,4 0 0 0,-4 0 0 0,4 0 0 15,-4 0 0-15,0 0 8 0,4 0-8 0,-7 0 0 16,3 0 0-16,-4 0 0 0,1 0 0 0,0 0 0 16,-1 0 0-16,1 0 0 0,-4 0 0 0,4 0 0 15,-1 0 9-15,1 0-9 0,0 0 8 0,-1 0-8 16,1 0 0-16,0 0 0 0,-1 0 0 15,1 0 0-15,3 0 0 0,-3 0 0 0,3 0 0 0,-4 0 0 16,1 0 0-16,3 6 0 0,-3-6 0 0,0 0 0 16,-1 0 0-16,1 0 0 0,-4 0 8 0,4 0-8 15,-1 0 8-15,-3 0-8 0,4 0 8 0,-4 0-8 16,0 0 0-16,0 0 0 0,0 0 8 0,0 0-8 16,-3 3 0-16,3-3 0 0,-3 0 0 0,3 0 0 15,-4 0 0-15,5-3 0 0,-5 3 0 16,4-6 0-16,0 6 0 0,-3 0 0 0,0 0 0 0,-1 0 0 15,4 0 12-15,-3-3-4 0,-4 3 0 0,3 0 0 0,-2 0-8 16,2 0 0-16,1-6 0 0,-1 6 0 0,-10 0-11 0,7 0 11 16,4-4-8-16,-1 4 8 0,-2-6-13 0,2 6 2 15,-3-9 1-15,4 6-991 16,-4-10-199-16</inkml:trace>
  <inkml:trace contextRef="#ctx0" brushRef="#br0" timeOffset="60441.39">21198 13701 2091 0,'0'0'92'0,"0"0"20"0,0 0-89 0,4-6-23 0,-4-3 0 0,3 6 0 0,5-4 47 0,-1 4 5 16,0-3 0-16,3-4 1 15,4 4-42-15,0 3-11 0,1-3 0 0,-1 3 0 0,3-4 9 0,1-2 0 16,0 6 0-16,-1-7 0 0,4 4 18 0,-3-3 3 15,3 2 1-15,0 4 0 0,-3-3 1 0,3 3 1 16,4-3 0-16,-4 3 0 0,-7-4-10 0,7 7-3 16,4 0 0-16,-4 0 0 0,-3 0-20 0,-1 0 0 15,1 0 0-15,3 7 0 16,0-4 0-16,-6 6 0 0,-5-3 0 0,1 4-8 16,3-1 8-16,-7 1 0 0,-4-1 8 0,-3 7-8 0,0-7 0 0,0 10 0 15,-3-10 0-15,-4 1-8 0,-7 5 32 0,3 1 6 16,1-3 2-16,-1 2 0 0,-7-2-32 0,4 3 0 0,0-7 0 0,4 7 0 15,-5-4 0-15,1-6-20 0,0 4 4 0,4-1 0 16,-1 1 16-16,0-4 0 16,1-3 0-16,3 3 0 0,7-6 16 0,-7 3-2 0,7-3-1 0,0 0 0 15,0 0-13-15,0 0 0 0,0 0 0 0,0 0 0 16,0 0-12-16,10 0-6 0,1 7-1 0,-1-4 0 16,-2-3 19-16,2 6-10 0,8-6 10 0,-4 3-8 15,0 4 8-15,4-1 0 0,-1-3 0 16,4 6 0-16,4-9 0 0,-11 10-8 0,-3-4 8 0,3-3 0 15,4-3 0-15,-4 6 0 0,-7 4 0 0,-4-1 0 16,4 1 0-16,-3-1 0 0,6 0 0 0,-10 1 0 16,-3-1 0-16,3 7 0 0,3-7 9 0,-3 7-9 15,-7-7 19-15,0 10-3 0,4-3-1 0,-4-4 0 16,3 4-15-16,-3 3 11 0,0-3-11 0,0-4 10 0,4 4-2 16,-8 0 0-16,-7-4 0 0,1-2 0 0,6 5 3 15,-3 4 0-15,-7-10 0 0,3 7 0 0,-7-6-11 16,4 8 0-16,0-8 9 0,0 5-9 15,0-2 12-15,0-7-1 0,3 4-1 0,0-1 0 16,-3-3-10-16,4-3 0 0,-1-3 0 0,4 0 0 0,-4-3 0 16,1-3-16-16,2 3 3 0,1-3 0 15,0-4-44-15,0 1-9 0,3 3-2 16,1 2 0-16,3-5-164 0,-4 3-32 0,-3-4-8 0,14 10 0 16</inkml:trace>
  <inkml:trace contextRef="#ctx0" brushRef="#br0" timeOffset="61058.16">22133 13996 2473 0,'-7'0'54'0,"7"0"11"0,0 0 3 0,0 0 2 0,0 0-56 0,0 0-14 0,0 0 0 0,0 0 0 15,0 0 0-15,0 0 9 0,0 10-9 0,0-1 8 0,7 0-20 0,-3 1-4 16,-1 5 0-16,-3-5-1 0,0 9 17 0,0-1 14 16,-3-8-2-16,-1 6-1 0,1 2 21 0,-1 1 5 15,8-3 1-15,-8 0 0 0,-3-4 11 16,4 4 3-16,3 3 0 0,0-1 0 0,-7-8-32 0,3 6-7 15,1-1-1-15,-1-2 0 0,4-7 23 0,0 3 4 16,-7-5 1-16,7-4 0 16,0 0-28-16,0 0-4 0,0 6-8 0,0-6 11 15,0 0 4-15,0 0 1 0,0 0 0 0,0 0 0 0,0 0 13 0,0-6 3 16,7 2 1-16,0-11 0 0,-7 5-33 0,4-5 0 16,3 2 0-16,-4-6 0 0,4-3 12 0,-3 4-12 15,-1-1 12-15,8 0-12 0,-1-6 8 0,1 6-8 0,-4 0 0 16,4 3 0-16,-1 4 0 0,1-4 0 0,-1 7-12 0,1-7 3 15,-4 7 9-15,7-1 0 0,0 1 0 16,0 0 8-16,-10-1-8 0,3 4 0 0,11 3 0 0,-4-4 0 16,-4 4 0-16,1-3 0 0,3 6 0 0,0-3-8 15,4 3 8-15,-8 3 0 0,1-3 0 0,3 9 0 16,4-2 0-16,-4-4 0 0,-4 6 0 0,1 7 0 16,3-7 0-16,-3 10 11 0,-1-3-1 0,-3 3 0 15,0-1 1-15,0 8 0 16,4-1 0-16,-4-7 0 0,-3 8-3 0,-1-8 0 0,4 1 0 15,0 0 0-15,-3 6 1 0,-1-6 0 0,4 0 0 0,0 0 0 16,0-4-9-16,-3 4 0 0,-1-3 0 0,5-4 0 16,-1-5-9-16,0 8 9 0,0-5-12 0,0-7 12 15,3 6-128-15,1-9-20 0,0 6-3 16,-4-12-1-16</inkml:trace>
  <inkml:trace contextRef="#ctx0" brushRef="#br0" timeOffset="62809.39">22063 16712 1785 0,'0'0'159'0,"0"0"-127"0,0 0-32 0,0 0 0 0,0 0 223 0,-4 6 38 16,1 3 8-16,-4 7 2 0,7-3-217 0,0-4-43 15,7 7-11-15,-7 3 0 0,0-1 0 0,3-2 0 16,4 9 0-16,-3-3 0 0,-4 3 0 0,3-6 12 15,1 6-12-15,-1 3 12 0,1-3-1 0,-4 10 0 16,-4-7 0-16,4 7 0 0,4-1-11 0,-8-3 0 16,-3 10 0-16,4-3 0 15,-4-1-46-15,3 7-14 0,-3 7-4 0,0-4-735 16,-7-10-147-16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8T11:25:47.30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10855 3937 403 0,'11'-6'36'0,"-1"6"-36"15,-10 0 0-15,7-3 0 0,4-4 101 0,-1 4 14 0,-3-6 2 0,-7 9 1 16,-3 0-71-16,3 0-15 0,7-3-2 0,-7 3-1 16,-7-7 31-16,0 7 7 15,7 0 1-15,0 0 0 0,-14 0-12 0,0 7-3 0,0-4 0 0,-1-3 0 16,1 0-5-16,-3 9 0 0,-8-6-1 0,4 4 0 16,0-7-23-16,-4 3-5 0,0-3-1 0,-7 9 0 15,4-9-3-15,-3 3-1 0,-1 3 0 0,-7-2 0 16,-7 2 21-16,7-3 4 0,0 3 1 15,4 1 0-15,-7 2-26 0,0 0-5 0,3 1-1 0,3-1 0 16,-2 4 8-16,-5-1 2 0,5-2 0 0,-5-1 0 16,1 10-9-16,-4-10-1 0,4 7-8 0,-1-7 12 15,-3 10-12-15,1-6 9 0,2 6-9 0,-3-7 8 16,8 1-8-16,-8-4 0 0,-4 4 0 0,4 2 8 0,1-5 14 16,-5 2 2-16,4 1 1 0,1 6 0 15,6-10 3-15,-7 7 0 0,4-7 0 0,6 4 0 16,1 2 6-16,0-2 2 0,-4-4 0 0,7 1 0 15,-7 2-36-15,1-2 0 0,2-1 0 0,1 4-12 0,3-4 12 16,-7 0 0-16,8 4 9 0,-1-4-9 0,-3 1 9 0,6-4-9 16,1 3 8-16,0-2-8 0,3 2 8 0,1-3-8 15,-1 4 8-15,0-4-8 0,0-3 0 0,1 7 0 16,-1-7 0-16,0 3 0 0,1-6 22 0,-1 3-1 16,0-3 0-16,4 13 0 0,0-13 12 0,-4 0 3 15,4 6 0-15,3-3 0 0,1 3-36 0,-1-2 0 16,1 2 0-16,2 0 0 0,-2 0 8 0,3-3-8 15,-4 7 12-15,4 2-12 0,0-5 0 0,0 2 0 16,0-3-12-16,3 10 3 0,-3-13 9 0,7 10 0 16,-11-7 0-16,8-3 0 0,-1 7 0 0,0-1 0 15,1-6 0-15,-1 3 0 0,4-3 0 0,-3 4 9 0,3-4-1 16,0 3-8-16,-4-3 0 0,4-3 0 16,0 3 0-16,3-3 0 0,-3 0 0 0,0 7 0 0,7-7 8 15,0 0-8-15,-7 0 0 0,0 3 0 0,0-3 8 0,0 0-8 16,0 6 0-16,0-3 0 0,0-3 0 0,3 0 0 15,-3 3 0-15,-3 4 0 0,-1-4 0 0,4 3 0 16,0-6 0-16,-7 0 0 0,3 0 0 0,4 0 0 16,0 0 10-16,0 3-10 0,-3-3 8 0,6 0-8 15,-3 0 8-15,7 0-8 0,-7-3 8 0,3 3-8 16,-3-9 25-16,7-1 0 0,-7 10 0 0,7 0 0 16,-3-9-13-16,-1 6-4 0,4-7 0 0,0 1 0 15,0-1 6-15,4 1 1 0,-1 3 0 0,4-4 0 16,4 1-15-16,3-4 0 0,0 4 0 0,7-7 0 0,-7 4 0 0,8 2 0 15,2-2 0-15,1 2 0 0,-7-2-13 0,6 3-6 16,-6-1-1-16,3 1 0 0,-3 2 20 0,3-2 0 16,-11 3 0-16,1-4 0 0,0 7 0 0,-4 0 0 15,0-3 0-15,-7 6 0 0,0 0 12 0,0 0 5 16,0 0 2-16,0 0 0 0,0 0-28 16,-4 0-6-16,-6 9-1 0,-1-6 0 0,0 7 16 0,1-1 0 15,-11 4 0-15,3-4 0 0,0 1 11 0,-6 2 5 16,-1 7 0-16,-3 0 1 0,0-4-17 0,-1 4 0 15,1 3 0-15,0-3 0 0,-4-7 0 0,4 10 0 16,3-3 0-16,1 0 0 0,-1-3 0 0,0 3 0 0,4 3 0 16,3-7 0-16,4 1 0 0,0-7 0 0,7 10 0 0,-7-16 0 15,10 10 0-15,1-4-17 0,-1 1 3 16,4-1 1-16,4 0 13 0,-1 1 0 0,8-1 0 0,0-3 0 16,-4 4 0-16,7-4 0 0,3 0 0 0,1 10 0 15,0-13 0-15,6 10 0 0,1-4 0 0,3 7-12 31,-3 0-156-31,3-4-30 0</inkml:trace>
  <inkml:trace contextRef="#ctx0" brushRef="#br0" timeOffset="1">32565 12560 1324 0,'-21'-12'59'0,"14"12"12"0,-7-6-57 0,-1 6-14 0,5 0 0 0,-1 0 0 16,4 0 184-16,7 0 35 0,-7 9 6 0,0-3 2 0,-3 4-183 0,-1-4-44 15,0 10 0-15,4-4 0 0,-7 1 8 0,4 6-8 16,-1-1 12-16,-3-2-12 0,3 6 24 0,1-3-1 15,-4 3-1-15,3 0 0 0,1 0-13 0,-1 6-9 16,-3-6 12-16,3-3-12 0,1-1 0 0,-1-2 0 16,0 3 0-16,1-7-9 15,-1 1-161-15,1-4-32 0</inkml:trace>
  <inkml:trace contextRef="#ctx0" brushRef="#br0" timeOffset="2">32240 12495 1728 0,'0'0'153'0,"-3"-7"-122"0,-1 7-31 0,4 0 0 0,0 0 138 0,0 0 22 0,0 0 4 0,11 10 0 16,-1-1-136-16,1 10-28 0,0-7 0 0,-1 10-8 16,-3-3 8-16,7 6-10 0,-7 4 10 0,4-8-10 15,0 11 10-15,-4-4 0 0,3 3 0 0,1-2 8 16,-1 2-8-16,-3-3 0 0,4 0 0 0,-4-2 0 15,0-5-206-15,0 8-36 16</inkml:trace>
  <inkml:trace contextRef="#ctx0" brushRef="#br0" timeOffset="3">32650 13053 2026 0,'0'0'90'0,"0"0"18"0,0 0-86 0,3 3-22 16,1 6 0-16,-1 1 0 0,1-1 19 0,-4-3-1 16,0 4 0-16,3 5 0 0,-3-2 22 0,-3 0 5 0,3-1 1 15,-4 7 0-15,4-7-14 0,-3 7-4 16,3-6 0-16,-4 2 0 0,1-2-28 0,3 0 0 0,0-4 0 15,3 4 0 1,-3-4-140-16,0-9-27 0</inkml:trace>
  <inkml:trace contextRef="#ctx0" brushRef="#br0" timeOffset="4">24970 4702 691 0,'3'-12'30'0,"-3"12"7"0,0 0-29 0,0 0-8 16,0-4 0-16,0 4 0 0,4-6 210 0,-4 6 41 15,0 0 8-15,0 0 1 0,0 0-167 0,0 0-33 16,0 0-8-16,0 0 0 0,-11 6-11 0,4-2-1 0,-4 5-1 0,1 0 0 15,-1-6-22-15,-3 13-4 0,0-3-1 0,3 2 0 16,-6 4 0-16,3 3-1 0,-4 0 0 0,0 9 0 16,-3-2-11-16,0-4 0 0,0 6 9 0,-4 0-9 15,1-2 0-15,-5-4 0 16,-2 3 0-16,-1-3 0 16,0 6-19-16,0-2-8 0,-3-7-1 0,7 0-1 15,3 0-45-15,4-1-9 0,0-14-1 0,7 2-1 0</inkml:trace>
  <inkml:trace contextRef="#ctx0" brushRef="#br0" timeOffset="5">24624 4793 2026 0,'0'0'44'0,"0"0"10"0,7 9 2 0,0 4 1 0,4 0-45 0,3 5-12 16,0 1 0-16,3 3 0 0,-2-6-11 0,2-1-4 15,1 1-1-15,7 9 0 0,-4-9 16 0,0 3 0 16,4 6 0-16,-1-10 0 16,1 1-80-16,-4 3-19 0,4 3-4 0,-4-3-1 15</inkml:trace>
  <inkml:trace contextRef="#ctx0" brushRef="#br0" timeOffset="6">25269 5097 403 0,'0'0'36'0,"-7"-6"-36"0,0 6 0 0,0-3 0 15,0-3 346-15,4 6 62 0,-4-4 13 0,7 4 3 16,0 0-318-16,0-9-63 0,0 6-13 0,7-3-2 15,-4-4-15-15,4 10-2 0,0-6-1 0,4 0 0 16,-4-4-10-16,4 10 0 0,-1-9 0 0,1 9 0 16,-1 0 0-16,-3 0-11 0,4 0 11 0,-11 0-8 15,0 0 8-15,4 0 0 0,-4 9-9 0,0 1 9 16,0 2 0-16,-4-2 0 0,-3-1-9 0,3 4 9 16,-3-4 0-16,0 10 0 0,-3-7 0 0,-1 1 9 15,1 6 0-15,-5 3 0 0,5 0 0 0,-1-1 0 0,1-5 14 16,-1 0 2-16,4 3 1 0,0-1 0 0,3-5 26 0,4 0 4 15,-3 2 2-15,3-2 0 0,3-4-21 0,5-6-4 16,-1 7-1-16,7-7 0 0,0 3-32 0,7-3 0 16,7-3 0-16</inkml:trace>
  <inkml:trace contextRef="#ctx0" brushRef="#br0" timeOffset="7">11800 3119 230 0,'4'-4'20'0,"3"-8"-20"0,-3 2 0 0,-1 1 0 16,1 3 13-16,-1-7-1 0,1 10-1 0,-1-6 0 15,1-1 45-15,-4 10 10 0,3-3 2 0,-3 3 0 16,0 0 45-16,0 0 10 0,0 0 1 0,0 0 1 16,0 0-32-16,0 0-6 0,0 0-2 0,-7 0 0 15,7 0-29-15,-7 0-5 0,-3 3-2 0,-1-3 0 16,4 0-17-16,0 0-3 0,-4 0-1 0,1 3 0 16,-1-3-12-16,1 0-2 0,-1 0-1 0,0-3 0 15,4 3 10-15,-3-3 1 0,-4-3 1 0,3 3 0 0,-3 3 9 0,3-10 2 16,-6 1 0-16,3 9 0 15,-8-3-2-15,8-4 0 0,0 7 0 0,-3 0 0 0,-5 0-4 16,5 0-1-16,-1 0 0 0,8 7 0 0,-1-4-10 0,0-3-3 16,1 0 0-16,6 9 0 0,4-9-16 0,0 0 8 15,-3 3-8-15,3-3 0 0,0 0 0 0,0 0 0 16,0 0 0-16,0 0 0 0,0 0 0 0,0 0 0 16,10 7 0-16,1-4 0 0,-11-3 0 0,0 0 0 15,14 9 0-15,-3-6 0 0,-11-3 0 0,10 16 0 16,-3-13 0-16,4 10 0 0,-4-7 0 0,3 7 0 0,-6 5 0 15,3-5 0-15,7 6 0 0,-3-4 0 0,-4 10 0 16,0 1 0-16,0 5 0 0,0 0 0 0,-4 4 0 0,5-4 0 16,-5 7 8-16,1-7-8 0,-1-6 0 0,1 13 0 15,-4-4 8-15,0 1-8 0,0 2 0 0,0-5 0 16,0 2 8-16,-4-2-8 0,4 5 0 0,-3-2 0 16,3-1 13-16,-4-2-1 0,1-1 0 0,-1 7 0 15,4-7-4-15,-4-3-8 0,1 4 11 0,-4-1-11 16,3 10 8-16,1-4-8 0,-4 1 0 0,0 0 0 15,0 2 0-15,0-5 0 0,3 6 0 0,-3-10 0 16,0 3 15-16,0-2-4 0,0-1-1 0,3-3 0 16,-6-3 6-16,3-3 0 0,3 0 1 0,4-3 0 15,4 0-3-15,-4 3-1 0,-11-3 0 0,8-4 0 16,3 7-13-16,-4-3 0 0,-7 0 8 0,4-3-8 16,-3 3 0-16,6 2 0 0,1-5 0 0,-4 0 0 15,-7-4 0-15,7 7 0 0,3 0 0 0,0-6 0 0,-6 5 8 16,3 1-8-16,0-3 0 0,3-4 0 0,1 7 0 0,3-6 8 15,-7 6-8-15,7-7 0 0,3-2 0 0,-6 5 0 16,-4-9 0-16,3 4 0 0,8 2 0 0,-4-12 14 16,0 0-4-16,0 0-1 0,0 0-9 0,0 0 0 15,0 0 9-15,0 0-9 0,0 0 10 0,0 0-2 16,0 0-8-16,0 0 12 0,0 0 2 0,0 0 0 16,3 7 0-16,4 2 0 0,-3-9-24 0,3 0-5 15,-7 0-1-15,7 3 0 0,10-3 16 0,-6 0 0 0,-11 0 0 16,0 0 0-16,11 0 0 0,3 0 0 15,0 0 0-15,-4 0 10 0,-2 0-10 0,6 0 0 0,0 7 9 0,0-1-9 16,-4-6 0-16,1 0 0 0,7 0 0 0,-4 0 0 16,3 0 0-16,-2 0 0 0,-1 0 0 0,3 0 0 15,-3 0 0-15,0 0 0 0,1 0 0 0,-1 0 0 16,-4 0 0-16,1 0 8 0,-1 0-8 0,1 0 0 16,0 0 0-16,-1 0-18 0,-3 0 3 0,4 0 1 31,-4 0-150-31,-7 0-31 0</inkml:trace>
  <inkml:trace contextRef="#ctx0" brushRef="#br0" timeOffset="8">12132 3351 1346 0,'0'0'60'0,"0"0"12"0,-3-4-58 0,-1-2-14 0,4 6 0 0,-7-6 0 16,3 0 38-16,4 6 5 0,-3-4 1 0,-4-2 0 15,0 3-11-15,7 3-1 0,-7 0-1 0,0 0 0 16,-4 0-10-16,4 3-1 0,0 3-1 0,0-6 0 16,-4 4-19-16,4 2 10 0,0 0-10 0,-3 0 8 15,3 4-8-15,0-1 8 0,-4 4-8 0,0-10 8 16,1 9 12-16,3 4 3 0,0-6 0 0,-4-4 0 16,4 9-7-16,0-2 0 0,3-4-1 0,1 4 0 15,3 6 0-15,0-10 0 0,3 7 0 0,1 0 0 16,-1-1-15-16,5 4 0 0,2-6 8 0,1 5-8 0,6-5 0 15,-3 6 0-15,1-7 0 0,-1 1 0 16,3 3 8-16,-3-4-8 0,8-3 0 0,-5-5 0 0,4 2 8 0,-3-3-8 16,3 6 0-16,0-5 0 15,-7 2 0-15,4-6 0 0,-4-6 0 0,4 2 0 0,-4 4 0 16,0-9 0-16,-3 0 0 0,3-4 0 0,-4 1 0 16,-3-4 11-16,4 3-3 0,-4 1-8 0,-3-7 29 15,3 3-1-15,-4 1 0 0,1-7 0 0,-1 9 9 0,-3-6 2 16,-3 0 0-16,3 7 0 0,-4-10-12 0,1 9-3 15,-4-9 0-15,3 1 0 0,-3 2-12 0,-4-3-4 16,4-6 0-16,-3 6 0 0,-1 3-8 0,1 3 0 0,-1-3 9 16,0 7-9-16,1-7 0 0,-1 6 0 0,-3 4 0 0,0 0 0 15,3 5 0-15,1 4-10 0,-4-6 1 0,3 12 0 32,1-6-103-32,-1 4-21 0,4-4-4 0,0 12-739 0</inkml:trace>
  <inkml:trace contextRef="#ctx0" brushRef="#br0" timeOffset="9">12118 4414 979 0,'-14'-10'87'0,"7"10"-70"0,0-3-17 0,-4-3 0 0,1 3 156 0,2 3 27 15,5-10 5-15,-4 1 2 0,0 6-150 0,3-7-31 16,-3 4-9-16,0 0 0 0,0-1 0 0,4 4 0 15,3 3 0-15,0-6 0 0,-7 3 0 0,3-3 0 16,-3 6 0-16,7 0 0 0,-7 0 0 0,7 0 0 0,-7 0 0 16,-4 0 0-16,4 0 13 0,0 9-2 0,-3 0-1 0,3 1 0 15,-1 2 12-15,-2-2 2 0,3 9 1 0,0-7 0 16,-4 10-25-16,8-3-17 0,-4 3 2 16,3-3 1-16,4 3 22 0,-3-7 5 0,6 4 1 15,-3 3 0-15,7 0-14 0,-3-3 0 0,3 3 0 16,0-3 0-16,7-7 13 0,-4 7-3 0,5-6-1 15,2-1 0-15,-3-3-9 0,4-2 8 0,0-4-8 0,-1 6 8 16,4-9-8-16,1 3 0 0,-1-3 9 0,0 0-9 16,0-3 0-16,-3-6 0 0,-1 6 0 0,-3-4 0 15,1-2 0-15,-5-3 0 0,1 2 0 0,-1 1 0 16,-3-4 9-16,0 4-9 0,1-7 12 0,-5 0-12 16,4 4 21-16,-7-7-2 0,0 3-1 0,0 1 0 15,0-1 7-15,0-6 2 0,-3 6 0 0,-1-6 0 0,1 7-13 16,-5-4-2-16,-2 0-1 0,3 0 0 15,-4 7-11-15,-3-4 0 0,0 0 9 0,0 4-9 16,0-1 0-16,-4 4 8 0,1 3-8 0,-5 6 0 0,1-7 0 0,0 7 0 16,0 7 0-16,0-7-12 0,3 6 12 15,-3 3-13-15,3-6 5 0,-3 7 8 0,7-7-14 0,-4 6 5 16,11 1 1-16,-3-10 0 16,3 6-124-16,7-6-25 15,0 0-5-15,0 0-1 0</inkml:trace>
  <inkml:trace contextRef="#ctx0" brushRef="#br0" timeOffset="10">12538 3119 1839 0,'0'0'81'0,"-7"-4"18"0,-4-5-79 0,1 0-20 0,2 5 0 0,1-2 0 15,0-3 35-15,4 2 3 0,3 1 1 0,-4 3 0 0,4-6-39 0,0 9 0 16,0-10 0-16,0 10 0 0,0 0 0 0,0 0-8 15,0 0 8-15,0 0-8 0,0 0 8 16,0 0-10-16,11 10 10 0,-4-1-10 16,-4-6 10-16,5 3-8 0,2 1 8 0,1-1-8 0,-1 3 8 0,1-5 0 15,-1 5-9-15,1 0 9 0,3-9 0 0,0 4 0 16,0 5 0-16,0-9 0 0,1 0 0 0,-1 0 0 16,0 0 8-16,0 6-8 15,0-6 9-15,0 3-9 0,-3-6 10 0,-1 3-10 0,1 0 12 0,-11 0-4 16,10 0-8-16,1 0 12 0,-11 0-4 0,11 0 0 15,-11 0-8-15,10 0 12 0,-10 0-4 0,0 0-8 16,0 0 11-16,0 0-11 0,0 0 9 0,0 0-9 16,0 0 0-16,0 0 9 0,0 0 7 0,0 0 0 15,0 0 1-15,0 0 0 0,0 0 17 0,0 0 3 16,0 0 1-16,0 0 0 0,4 13-6 0,-4-10-2 16,0 6 0-16,-4 1 0 0,4 2-5 0,0 1-1 0,-3 2 0 0,3-2 0 15,-4 6-11-15,4 3-2 0,-3-7-1 0,-1 11 0 16,1-5-10-16,3 5 10 0,-7 2-10 0,7-6 10 15,-4 3-10-15,0 0 0 0,1 0 9 0,3 6-9 16,-4 4 0-16,4-4 9 16,0 7-9-16,0-4 0 0,4 16 11 0,-4-6-11 15,3 0 10-15,1 6-10 0,0-6 10 0,-4 7-10 0,3-4 10 0,-3 3-10 16,4 0 8-16,-4-6-8 0,0 0 0 16,0 6 9-16,3-6-9 0,-3 0 8 0,0-7-8 0,0-2 8 15,0-4-8-15,0 4 8 0,0-4-8 0,0-3 8 16,0-3-8-16,0 7 12 0,-3-13-12 15,-1 2 12-15,1 1-4 0,3-3 0 0,0 3 0 0,-4-3 0 16,0 3 15-16,1-10 2 0,-1 10 1 0,4-3 0 16,-3 0-5-16,-1-3-1 0,4-1 0 0,-3 1 0 0,3 3-6 15,-4-7-2-15,4 7 0 0,-3 0 0 0,-1-3-12 0,4-7 0 16,-3 1 0-16,3 2 0 0,0-2 0 0,-4-1 0 16,4 0 0-16,0-6 0 0,0-3 0 0,-3 10 0 15,3-10 0-15,0 0 0 0,0 0 28 0,0 0 4 16,0 0 0-16,0 0 0 0,0 0-32 0,0 0 0 15,3 12 0-15,-3-12 0 0,0 0 12 0,0 0-4 16,0 0-8-16,0 0 12 0,0 0-12 0,0 10 0 16,0-10 0-16,0 0 0 0,0 0 8 0,0 0 3 15,0 0 0-15,0 0 0 0,0 0 2 0,0 0 1 16,0 0 0-16,-3 6 0 0,3-6 13 0,0 0 2 16,-4 0 1-16,4 0 0 0,0 0-12 0,-7 0-2 0,0 3-1 0,0-3 0 15,7 0 3-15,-7 0 1 0,0 0 0 0,0 0 0 16,0-3-5-16,0 3-1 0,-4 3 0 15,1-3 0-15,-1 0-13 0,0 0 0 0,1 0 8 16,-1 7-8-16,-3-1 17 0,0-6 1 0,0 0 0 0,0 0 0 16,-4 6-30-16,-3-3-5 0,0-3-2 0,3 6 0 15,-3-2-36-15,0 2-7 16,3-3-2-16,4 0-1356 0</inkml:trace>
  <inkml:trace contextRef="#ctx0" brushRef="#br0" timeOffset="11">24536 12426 950 0,'0'0'20'0,"0"0"5"0,-7 0 1 0,0-4 2 0,7 4-28 0,-7 0 0 0,-1 0 0 0,8 0 0 16,0 0 56-16,0 0 5 0,0 0 2 0,0 0 0 15,-3-9 9-15,3 9 1 0,0 0 1 0,-7 0 0 16,3-9 5-16,4 9 1 0,-7-4 0 0,7 4 0 0,-3-3 1 0,-4-3 1 16,3 6 0-16,4 0 0 0,0 0-15 0,0 0-3 15,-3-9-1-15,3 9 0 16,0 0 1-16,-7-3 0 0,3-4 0 0,4 7 0 0,0 0-40 0,0 0-8 15,0 0-2-15,0 0 0 0,0 0 3 16,0 0 1-16,0 0 0 0,0 0 0 0,0 0 7 0,0 0 2 16,11 0 0-16,-11 0 0 0,7 0-7 0,3 0-2 15,1 0 0-15,-1 7 0 0,-2-4-5 0,2-3-1 16,-3 9 0-16,0-9 0 0,0 9-1 0,0-5-1 16,4 5 0-16,-4-3 0 0,0-3 0 0,0 10 0 15,0-7 0-15,0 4 0 0,0-4 2 0,4 3 0 16,-4 1 0-16,3-1 0 0,1-6 0 0,0 13 0 0,-4-7 0 15,3-2 0-15,1 2-4 0,-4 0-8 0,4-5 12 16,-4 5-4-16,3-3 1 0,1-3 0 0,-4 7 0 16,3-7 0-16,-3-3-1 0,0 6-8 0,4-3 12 15,-4-3-4-15,0 7-8 0,4-4 10 16,-4-3-10-16,-7 0 10 0,7 6-10 0,0-3 0 16,0 0 9-16,0-3-9 0,4 7 0 0,-8-4 0 0,4-3 0 0,0 6 8 15,0-6-8-15,0 3 0 0,0-6 0 0,0 3 0 16,-3 0 0-16,3 0 0 0,0 0 8 0,0 0-8 15,-3 0 0-15,3 0 8 0,0 0-8 0,0 0 0 16,-7 0 8-16,0 0-8 0,0 0 10 0,0 0-10 16,7 0 12-16,-7 0-4 0,0 0-8 0,0 0 12 15,0 0-4-15,0 0 0 0,0 0-8 0,0 0 12 16,0 0-3-16,0 0-1 0,0 0 0 0,0 0 0 16,0 0 0-16,0 0 0 0,0 0 0 0,0 0 0 15,0 0-8-15,0 0 0 0,0 0 0 0,0 0 8 16,0 0-8-16,0 0 0 0,0 0 0 0,0 0 0 0,3 3 0 15,-3-3 0-15,0 0 0 0,0 0 0 0,0 0 0 16,4 13 0-16,-4-13 0 0,-4 9 0 0,4-9 0 0,-3 9 0 16,-1-5 0-16,-3 5 0 0,0 0 0 0,0 1 0 15,-3-7 0-15,3 6 8 0,-4 1-8 0,0-1 10 16,-3-6-10-16,4 13 10 0,-1-3-10 0,-3-1 10 16,3-2-10-16,-3 2 10 0,4 4-10 0,-4-4 8 15,0 1-8-15,3-1 8 0,0-2 1 0,-3-1 0 16,4 4 0-16,-4-4 0 0,3 1 3 0,-3-1 0 0,0 0 0 15,0-6 0-15,0 7-1 0,3-7 0 0,-3 3 0 16,0-3 0-16,3 7-11 0,-3-10 0 0,0 9 9 16,0-6-9-16,0-3 0 0,3 10 8 0,-3-10-8 0,3 6 0 15,1-3 0-15,-1 0 0 0,1 4 0 0,3-7 0 16,-4 3 0-16,8-3 0 0,-5 0 0 0,1 6 8 16,0-6-8-16,0 0 0 0,7 0 0 0,0 0 0 15,0 0 0-15,0 0 0 0,0 0 0 0,0 0 0 16,0 0 0-16,0 0 0 0,0 0 0 0,0 0 8 15,7-6-8-15,-7 6 0 0,0 0 0 0,7 0 0 16,4-3 0-16,0-7 0 0,-1 10 0 0,4-3 0 16,-3-3 0-16,3-4 0 0,0 10 0 0,-3-6 0 15,3 0 0-15,3-4 0 0,-2 7 0 0,-1-3 0 16,0-7 0-16,0 10 0 0,-4-6 0 0,5 0 0 16,-5-1 0-16,4 1-10 0,0-4 10 0,-3 4 0 15,7-4-10-15,-8-6 10 0,4 10-8 0,-3-4 8 16,3 1-10-16,0-1 10 0,-3-2-12 0,3 8 12 0,0-8-11 15,0 5 11-15,0 7-10 0,0-6 10 16,-3-1-11-16,3 7 11 0,-4-3-12 0,1 3 12 0,-4 3-10 16,4-3 10-16,-8-4-8 0,4 7 8 0,-7 0 0 0,0 0 0 15,0 0 0-15,0 0-8 0,0 0 8 0,0 0 0 16,0 0 0-16,0 0 0 0,0 0 0 0,0 0 0 16,0 0 0-16,0 0 8 0,0 0-8 0,0 0 0 15,0 0 0-15,-7 0 0 0,7 0 0 0,-7 0 8 16,-3 0-8-16,10 0 0 0,-7-3 0 0,-1 3 0 15,1 0 0-15,-3-6 0 0,3 6 0 0,3 0 0 16,-3 0 0-16,0 0 0 0,-3 6 0 0,6-6 0 0,-3 3 0 16,0-3 0-16,7 0 0 0,-7 0 0 15,0 0 0-15,7 0 0 0,-4 7 0 0,4-7 0 0,-7 0 0 0,7 0 0 16,0 0 0-16,0 0 0 0,-7 0 0 0,7 0 0 16,0 0 0-16,0 0 0 0,0 0 0 0,-3-7 0 15,-4 7 0-15,3 0 0 0,4 0 0 16,-3-3 0-16,3 3 0 0,0 0 0 0,-8-6 0 15,8 6 0-15,-3 0 0 0,3 0 0 0,-4-3 0 0,4 3 0 16,0 0 0-16,-3-10 0 0,-1 10 0 0,4 0 0 16,0 0 0-16,0 0 0 0,-7 0 0 0,7 0 0 15,-3-3 0-15,3 3 0 0,-4-6 0 0,-3 6 0 16,4-3 0-16,-4-3 0 0,3 6 0 0,4 0 0 16,-3-3 0-16,-1-7 0 0,1 7 0 0,3 3 0 15,0 0 0-15,0 0 0 0,0 0 0 0,0 0 0 16,0 0 0-16,0 0 0 0,0 0 0 0,0 0 0 15,0 0 0-15,0 0 0 0,0 0 0 0,0 0 0 16,0 0 0-16,0 0 0 0,0 0 0 0,0 0-8 0,0 0 8 16,0 0 0-16,0 0 0 0,0 0 0 0,0 0-12 0,0 0 4 15,0 0 0-15,0 0 0 0,0 0 8 0,0 0 12 16,0 0-2-16,0 0-1 0,0 0-9 0,0 0 0 16,0 0 0-16,0 0 0 0,0 0 0 0,0 0 0 15,0 0-8-15,10 3 8 0,-10-3-16 0,0 0 0 16,7 6 1-16,-7-6 0 0,0 0-2 0,11 0-1 15,-11 0 0-15,0 0 0 0,7-6 10 0,-7 6 8 16,0 0-12-16,10 0 12 0,-10 0 0 0,4-9 0 16,3 6 0-16,-7 3 0 0,7-7 0 0,-3 1 0 0,-4 6 0 15,3-6 0-15,-3 6 0 0,0 0 0 0,4-10 0 0,-4 10 0 16,0 0 0-16,3-3 0 0,-3 3 0 16,0 0 0-16,0 0 0 0,0 0 0 0,0 0 0 0,0 0 0 15,0 0 0-15,-3-9 0 0,-1-1 0 0,4 10 0 16,0 0 8-16,-3 0-8 0,-5-9 0 0,1 9 0 15,0-3 8-15,4 3-8 0,-4-6 0 0,3 6 9 16,-3-4-9-16,-3 4 0 0,6 4 0 16,1 2 8-16,-4-3-8 0,3 6 0 0,-3-2 0 0,3-1 0 15,1 0 0-15,3 4 0 0,-4 2-8 0,4-2 8 16,-3-7 0-16,3 6 0 0,0 4-9 0,3-4 9 16,-3-9 0-16,0 0 0 0,0 9 0 0,4 1 0 15,-4-10 0-15,7 3 0 0,-7-3 0 0,3 9 0 16,-3-9 0-16,0 0 0 0,0 0 0 0,0 0 0 0,0 0 12 15,0 0-4-15,0 0-8 0,11 7 12 0,-4-14 1 16,0 7 0-16,-3-9 0 0,-1 6 0 16,4-7 0-16,-3 1 0 0,-1 0 0 0,1-4 0 0,-4 4-5 0,3-1-8 15,1-2 11-15,-4 2-11 0,0 1 8 0,0-4-8 16,0 4 0-16,0 9 0 0,0 0 0 0,0 0 0 16,0 0 0-16,0 0 0 0,0 0 0 0,0 0 0 15,0 0-8-15,0 0 8 0,0 0-9 0,-4 9 9 16,4 4-8-16,0-4 8 0,0 10 0 0,0-9-8 15,0 2 8-15,0-2 0 0,0-1 0 0,4 0 0 16,-4-2 0-16,0-7 0 0,0 9 0 0,0-9 0 16,0 0 0-16,0 0 0 0,0 0 0 0,0 0 0 15,0 0 0-15,0 0 8 0,0 0-8 0,0 0 0 0,0 0 8 0,7 0-8 16,0 6 0-16,-7-6 0 0,7-6 0 0,0 6 8 16,0-3-8-16,0-7 0 0,-3 10 0 0,3-9 0 15,-4 6 0-15,4-3 0 0,-7 6 0 16,4-3 0-16,-1-7 0 0,-3 7 0 0,4-3 0 0,0-4 8 15,-4 10-8-15,0-6 0 0,-4 0 8 0,4-4-8 16,-4 1 8-16,4 6-8 0,-3-7 8 0,-4 1-8 16,3 6 0-16,1-7 8 0,-4 1-8 0,0 9 0 15,7 0 8-15,-7 0-8 0,0-3 8 0,0 6-8 16,-1-3 0-16,5 9 8 0,-4-5-8 0,3 5 0 16,1 0 0-16,-4 1 0 0,3-1 0 0,1 1 0 15,-1 2 0-15,1 1 0 0,3-4 0 0,-4 4 8 16,4-4-8-16,-3 0 0 0,3-9 8 0,0 10-8 15,3-1 0-15,-3-9 0 0,0 0 0 0,0 0 8 0,0 0-8 0,0 0 0 16,0 0 8-16,0 0-8 0,0 0 0 0,0 0 9 16,0 0-9-16,0 0 0 15,7 0 8-15,0-6-8 0,-3-3 0 0,3 2 0 0,-4-2 0 16,4 0 0-16,0-4-12 0,1-3 3 0,-1 10-9 16,3-10-2-16,-3 7 0 0,7-7 0 15,-3 1-62-15,7 2-13 0,-1-3-2 0,-6 1-1290 16</inkml:trace>
  <inkml:trace contextRef="#ctx0" brushRef="#br0" timeOffset="12">23407 13021 1440 0,'0'0'128'0,"0"0"-103"0,-7-6-25 0,3-3 0 15,4 9 212-15,0 0 36 0,0 0 8 0,0 0 2 16,0 0-210-16,0 0-48 0,0 0 0 0,0 0 0 16,0 0-20-16,0 0-4 0,0 0 0 0,0 0-1 15,0 0 25-15,0 0-10 0,7 9 10 0,-3-3 0 16,6-2 0-16,-3 5 8 0,-3 0 0 0,0 4 1 15,-1-1 12-15,1-2 3 0,-1 9 0 0,-3-1 0 16,0 4 6-16,0-6 2 0,0 3 0 0,0-7 0 16,0 7-20-16,0 3-4 0,0-9-8 0,0 2 12 15,0 1 8-15,4-6 2 0,-1-1 0 0,1 3 0 16,3-2 10-16,-7-10 3 0,0 0 0 0,0 0 0 0,7 0-22 0,0 0-4 16,3 0-1-16,-3-3 0 0,1-4-8 15,2 1-11-15,-3-3 3 0,4-1 0 0,-4 1 8 0,0 0 0 16,0-1 0-16,4 1 0 15,-8 6-28-15,-3 3-3 16,7-10-1-16,-7 10 0 0,0 0 32 0,0 0 0 0,0 0 8 0,0 0-8 0,7 6 0 0,0 1 0 16,-3 2 0-16,-1 1 0 0,1 2 0 0,-1 7 0 15,-3-7 0-15,4 7 0 0,-1-6 8 0,-3 2-8 16,4-2 0-16,-4 0 0 0,0-1 16 0,3-2-3 16,1-1-1-16,-4-3 0 0,0 0 7 0,0-6 1 15,0 0 0-15,0 0 0 0,0 0-9 0,0 0-2 16,0 0 0-16,0 0 0 0,7 0 5 0,0-3 1 15,-7 3 0-15,11-9 0 0,-8 9 6 0,4-9 2 16,0 5 0-16,0-2 0 0,-3 0-15 0,-1 0-8 16,-3 6 10-16,7-10-10 0,-3 10 0 0,-4 0 0 0,4-9 0 15,-1 6 0-15,-3 3 8 0,4-10-8 0,3 7 0 0,-4-6 9 16,1-1 3-16,-1 1 1 16,1-1 0-16,-1-2 0 0,4 3 3 0,-3-1 0 0,-1-2 0 0,1-1 0 15,3-6-16-15,0-3 0 0,0 3 0 0,0-3 0 16,-3 1-14-16,6 2-6 0,1 3 0 0,-4-3-1 15,0 7-20 1,0-1-4-16,0 4-1 0,0-1 0 0,-3 4-131 0,3 3-27 16,-7 3-4-16,0 0-2 0</inkml:trace>
  <inkml:trace contextRef="#ctx0" brushRef="#br0" timeOffset="13">24194 12771 979 0,'0'0'43'0,"0"0"9"0,0 0-41 0,0 0-11 0,0 0 0 0,0 0 0 15,0 0 104-15,-8 0 20 0,1 0 3 0,0 0 1 16,4 0-97-16,-4 0-19 0,0 0-4 0,0 0-8 15,0 0 37-15,0 0 1 0,-4 0 0 0,4 9 0 16,0-6 12-16,-4-3 2 0,4 6 1 0,0-3 0 16,-3 4-8-16,3-1-1 0,-1-6-1 0,1 9 0 15,0 1-19-15,0-1-3 0,0-6-1 0,4 7 0 16,-4-1-20-16,0 4 0 0,0 2 0 0,3 1 0 16,-3 3 0-16,0-7 0 0,-4 10 8 0,1 0-8 15,-1 3 0-15,1 1 0 0,3-5 0 0,-1 1 0 16,1 0-20-16,4 3-6 0,-4-9-1 0,0 3 0 0,3-7 14 0,4-2 2 15,4 2 1-15,-1-2 0 0,1-4-10 0,3-3-3 16,0 0 0-16,4-3 0 16,3 0-16-16,-4 7-3 0,4-14-1 0,0 7-466 15,4 0-94-15</inkml:trace>
  <inkml:trace contextRef="#ctx0" brushRef="#br0" timeOffset="14">24204 12940 172 0,'0'0'8'0,"0"0"1"0,0 0-9 0,0 0 0 0,0 0 0 0,0 0 0 16,0 0 363-16,-3 0 70 0,3 0 15 0,0 0 2 15,-4 9-360-15,4-9-72 0,-7 3-18 0,3-3 0 16,1 10-24-16,-1-1-9 0,-3-6-2 0,4 7 0 16,-1-4 21-16,1 3 4 0,-1-2 1 0,-3 2 0 0,4 1 9 0,-1-1 0 15,-3 0 0-15,4 1-8 0,-5 2 8 0,5-2 0 16,-1 2 0-16,1-2 0 0,-1 2 10 0,1 1-2 15,3-4-8-15,0 1 12 0,0 2-12 16,0-6 0-16,0-6 8 0,0 10-8 0,3-7 0 0,-3-3-8 16,0 0 8-16,0 0-13 0,0 0 1 0,11 9 0 15,-4-9 0-15,4 0 0 0,-1-9 12 0,1 9 0 16,-1-3 0-16,1-4-9 0,0-2 1 0,-1 9 0 16,1-6 0-16,-1 0 0 15,-3-4-16-15,4 10-4 0,-4-9 0 16,0 6 0-16,0-7 12 0,-3 10 3 0,-1-9 0 0,4 6 0 0,-7-7 43 0,0 10 9 15,4-3 1-15,-4-3 1 0,-4-4-15 0,1 7-3 16,3 3-1-16,-7-9 0 0,3 6 0 0,-3-7 0 0,0 4 0 16,0 0 0-16,0-4-2 0,0 4 0 15,3-3 0-15,-3 6 0 16,4-7-48-16,-4 1-9 0,3-1-3 0,1 7 0 16,-1-6-47-16,1 6-9 0,-5-4-3 0,5 1-537 0</inkml:trace>
  <inkml:trace contextRef="#ctx0" brushRef="#br0" timeOffset="15">24412 12833 2264 0,'0'0'50'0,"0"0"10"0,0 0 3 0,-7 0 0 0,0 3-51 0,0-3-12 0,7 0 0 0,0 0 0 0,0 0 8 0,0 0-8 16,0 0 11-16,0 0-11 0,0 0 10 0,0 0-10 0,0 0 8 0,0 0-8 15,0 0 0-15,0 0 0 0,0 0 0 0,7 10 0 16,-7-10 0-16,11 6 0 0,-1 3 0 0,-3-2 0 16,-7-7 8-16,7 9-8 15,4 1 12-15,-4 2-4 0,7-3 6 0,-3 4 1 0,-4-4 0 16,3 1 0-16,-3 2-15 0,0 7 0 0,-3-6 0 0,3 6 0 15,-3-7 0-15,-1 7 0 0,1 0 0 16,-4-4 0-16,0 4 25 0,0 0 6 0,-4-3 1 16,1 3 0-16,-1-7-13 0,1 7-3 0,-1-7 0 0,4-2 0 15,-4-1-8-15,1 1-8 0,3-1 12 0,-4-6-12 16,1 10 15-16,-1-7-4 0,-3-3-1 0,4 7 0 16,3-1-10-16,-7 0 0 0,0-5 0 0,0 5 0 15,-4 0-14-15,-3 1-5 0,-4-1-1 0,-3 4 0 16,-4-4-34-1,1 4-7-15,-1-4-2 0,0 0-999 0</inkml:trace>
  <inkml:trace contextRef="#ctx0" brushRef="#br1" timeOffset="16">24723 12432 864 0,'0'0'76'0,"0"0"-60"0,0 0-16 0,0 0 0 16,0 0 44-16,-7 3 5 0,7-3 2 0,0 0 0 15,0 0-42-15,0 0-9 0,0 0 0 0,-4 9 0 16,4-9 35-16,0 0 7 0,-3 7 2 0,3-7 0 15,0 0 30-15,-4 3 6 0,-3 0 2 0,7-3 0 0,0 0-22 0,0 0-5 16,-4 6-1-16,4-6 0 0,-7 3-8 0,7-3-2 16,0 0 0-16,-3 0 0 15,3 0-20-15,0 0-5 0,0 0-1 0,-7 10 0 0,3-4 2 0,4-6 0 16,-3 3 0-16,3-3 0 0,0 0 4 0,-4 3 2 16,1 7 0-16,3-10 0 0,0 0 14 0,0 0 2 15,0 0 1-15,0 0 0 0,0 0-3 0,0 0-1 16,0 0 0-16,0 0 0 0,0 0-3 0,0 0 0 15,0 0 0-15,0 0 0 0,0 0-16 0,0 0-4 16,-4 0-1-16,4 0 0 0,-3 9-7 0,3-9 0 16,-4 6-8-16,4-6 12 0,0 0-2 0,0 0-1 15,-3 4 0-15,3-4 0 0,0 0-9 0,0 0 0 16,0 0 0-16,0 0-11 0,0 0 11 0,0 0 8 0,0 0-8 0,0 0 11 16,0 0 12-16,0 0 2 0,0 0 1 0,0 0 0 15,0 0-11-15,7-4-3 16,0-2 0-16,0 6 0 0,0-9 0 0,3 9 0 0,-3-10 0 0,1 7 0 15,2 0-1-15,1-3-1 0,-4-4 0 0,0 1 0 16,3 6 6-16,-3-7 2 0,0 1 0 0,4 6 0 16,0-7 4-16,-4 1 1 0,3 6 0 0,-3-7 0 15,4 1 0-15,0 0 0 0,-4-1 0 0,3 7 0 16,1-6-5-16,3-1-1 0,-4 1 0 0,8 3 0 16,-4-10-5-16,4 13 0 0,-4-10-1 0,4 4 0 15,-4-1-11-15,0 1 10 0,3-3-10 0,1 2 10 16,0 1-2-16,-1-4 0 0,-3 4 0 0,1-4 0 0,2-2 1 15,-3 8 0-15,0 1 0 0,1-3 0 0,-1-4-9 0,-4 4 12 16,4-1-12-16,-7-2 12 0,4 2-12 0,0 1 0 16,-1-4 0-16,1 4 0 0,-1-4 9 0,1 4-9 15,-1 0 10-15,1 5-10 0,0-5 8 0,-1 0-8 16,4-4 0-16,0 4 9 0,4-1-9 0,-4 1 0 16,7-4 0-16,-3 4 8 0,0-4-8 0,3 4 0 15,0 0 0-15,0-4 8 0,0 4-8 0,0-4 10 16,1 0-10-16,-1-2 10 0,0 2-2 0,-3 4 0 15,3-7 0-15,-4 0 0 0,1 4-8 0,-4 3 0 16,4-4 0-16,-1-6 0 0,-2 10 0 0,2-7 0 16,-3 4 9-16,0-4-9 0,1 6 0 0,-1-2 8 15,0-7-8-15,0 7 0 0,0 2 0 0,0-2 0 16,4 2 0-16,-4-2 8 0,3-1-8 0,1-3 0 0,3 4 0 16,0-1 0-16,-3-5 0 0,0 8 9 0,3-6-9 0,-3 1 0 15,-4 2 10-15,3-6-10 0,-6 7 8 0,3-1-8 16,4-5 9-16,-1 5-9 15,-3-6 10-15,4 7-10 0,0-7 8 0,-1 6-8 0,-3-6 0 0,4 7 9 16,0-7-9-16,-4 7 0 0,3 2 0 0,1-2 0 16,-4-7 0-16,0 9 0 0,0-5 0 0,1 5 0 15,-1-9 0-15,0 10 0 0,0-3 0 0,0-1 0 16,4 4 0-16,-4-4 0 0,3-3 0 0,1 4 0 16,-4 2 0-16,7 1 0 0,-3-4 0 0,0 1 0 15,-4-1 0-15,0-2 0 0,0 2 0 0,4 1 0 16,-8-7 0-16,8 9 0 0,-4-2 0 0,3-7 0 15,-2 6 0-15,2 4 0 0,-3-3 0 0,0-1 0 16,1-3 12-16,-1 10-2 0,0-10-1 0,0 7 0 0,-4 3-9 16,1-4 0-16,0 1-10 0,-4-1 10 0,3 1 8 15,-3 0 7-15,4-4 1 0,0 4 1 16,-4-1-25-16,3 4-6 0,1-10-1 0,-4 7 0 0,3-4 15 0,-3 4 0 16,4-4 0-16,0 4 0 0,-1 0 0 15,1-4 0-15,-1 4 0 0,1-4 0 0,0 4 0 16,-1-1 0-16,1 1 0 0,-1 3 0 0,1-1 0 0,-1-2 0 15,1 3 0-15,0-1 0 0,-8-2 0 0,8 6 0 16,-1-3 0-16,-3 2 0 0,0 4 0 0,0-3 0 16,1-3 0-16,-1 6 0 0,-7 0 0 0,3-9 0 15,4 5 0-15,0-2 0 0,0 3 0 0,-7 3 0 16,4-3 0-16,-1-3 0 0,4 3 0 0,-7 3 0 16,0 0 0-16,0 0 0 0,4-7 8 0,-4 7-8 15,0 0 0-15,0 0 0 0,0 0 8 0,0 0-8 0,0 0 0 16,0 0 0-16,0-3 0 0,0 3 0 0,0 0 0 0,0 0 0 15,0 0 0-15,0 0 13 16,0 0-4-16,-4-6-1 0,4 3-8 0,0 3 0 0,-7-10 9 0,4 10-9 16,-4 0 0-16,7 0 0 15,0 0 0-15,-7-3 0 0,-4-3 0 0,1 6 9 0,-1 6-1 0,0-6-8 16,1 3 8-16,-4-3-8 16,0 0 0-16,-1 7 0 0,1-4 0 0,0-3-9 0,0 3-1 15,-4 3 0-15,4-3 18 0,0-3 4 0,-3 7 1 0,6-4 0 16,-3-3-13-16,0 0 0 0,3 0 8 0,-3 6-8 15,4-3 0-15,-1 0 0 0,0-3 0 0,1 0 0 16,-1 0 0-16,1 0 0 0,3 6 0 0,-4-2 0 16,4-4 0-16,0 0 0 0,0 0 0 0,3 0 0 0,4 0 0 15,0 0 0-15,0 0 0 0,0 0 0 16,0 0 0-16,0 0 0 0,0 0 0 0,0 0 0 0,7-4 0 0,0-2 0 16,4 3 0-16,3 0 0 0,-3-3-14 0,6 3 1 15,-3-4 0-15,4 4 0 0,3-6 13 0,-3 9 0 16,3-3 0-16,4-4 0 0,-1 4 0 15,5-3 0-15,-5 3 0 0,1 0 0 0,-7-4 0 16,3 7 0-16,-7-3 0 0,4-3 0 0,-1 6 0 0,-3-3 0 16,-3-3 0-16,-1 6 0 0,-2-4 0 15,-8 4 10-15,0 0-2 0,0 0 0 0,0 0-8 0,7 0 0 16,0 0-12-16,-7 0 12 0,0 0 0 0,0 0 0 16,7-3 12-16,-7 3-4 0,0 0-8 0,0 0-11 0,0 0 3 0,7 3 0 15,3 1 8-15,-6 2 0 0,-4-6 0 16,7 9 0-16,-4-6 0 0,1 10 0 0,-4-4 0 0,0 1 0 15,0 2 0-15,0-2 8 0,-4 2-8 0,1-2 11 16,-1 5-11-16,-3-2 0 0,4-1 0 0,-4 1 0 16,0-4 0-16,-4 4 0 0,1 3 8 0,2-4-8 15,1 1 0-15,0-4 0 0,0 4 0 0,0-4 0 16,0 0 0-16,0 1-12 0,0-7 0 0,0 6 1 16,4 1 11-16,-5-7 0 0,1 6 0 0,0-9 8 31,7 0-97-31,0 0-19 0,-7 10-4 0,7-10-1 0,0 0-147 0,-7 0-30 0,-10-10-6 15,-1-2 0-15</inkml:trace>
  <inkml:trace contextRef="#ctx0" brushRef="#br1" timeOffset="17">26176 9754 864 0,'0'0'76'0,"0"0"-60"0,0 0-16 0,0 0 0 0,0 0 181 0,0 0 34 16,0 0 6-16,0 0 2 0,0 0-122 0,0 0-24 16,0 0-5-16,0 0 0 0,0 0-3 0,0 0 0 15,0 0 0-15,4 9 0 0,-4-9 15 0,3 3 4 16,-3-3 0-16,0 10 0 0,0 5-45 0,-3-8-9 15,-1 2-2-15,-3 4 0 0,0 2 0 0,0 1 0 16,-4 0 0-16,1-1 0 0,-4 4-32 16,0 3 0-16,-1 0 0 0,1 0 0 0,-10-3 0 0,2 3 0 15,1 6 0-15,0-6-9 0,0 3 9 16,3-6 0-16,-3 3 0 0,4 0 8 0,-1-3-8 0,4-1 0 16,0-2 0-16,0-6 0 0,3-1-14 0,4 4-4 15,-4-4-1-15,4-3 0 16,4-3-111-16,3-3-22 0,-7 0-5 0,7 0-531 15,-4 0-107-15</inkml:trace>
  <inkml:trace contextRef="#ctx0" brushRef="#br1" timeOffset="18">25947 9807 1152 0,'0'0'51'0,"-7"0"10"0,0 0-49 0,0 0-12 0,3 0 0 0,-3 0 0 16,7 0 188-16,-7 0 36 0,7 0 6 0,0 0 2 16,0 0-171-16,0 0-33 0,0 0-8 0,0 0 0 15,0 0 5-15,0 0 2 0,0 10 0 0,4-1 0 16,-4 0 25-16,0 4 6 0,3-4 1 0,4 4 0 0,0-1-5 0,0-2-1 16,-3 6 0-16,6-4 0 0,1 1-18 0,0-1-4 15,-1 7-1-15,1-10 0 16,3 4-10-16,0-1-3 0,0 7 0 0,0-6 0 0,-7 2-17 0,4 1 0 15,-1-6 0-15,1 8 0 0,-4-5 8 0,4-1-8 16,-1 4 0-16,-3-3 0 0,0-4 0 0,0 1-11 16,0-4 2-16,4 3 0 15,-4-9-26-15,-7 0-5 0,0 0 0 0,0 0-1 16,7 6-106-16,-7-6-21 0,0 0-4 0,0 0-480 16,0 0-96-16</inkml:trace>
  <inkml:trace contextRef="#ctx0" brushRef="#br1" timeOffset="19">26628 9321 230 0,'0'0'20'0,"0"0"-20"16,0 0 0-16,0 0 0 0,0 0 196 0,0 0 34 0,0 0 7 0,0-9 2 15,-4-1-117-15,4 10-23 0,0 0-5 16,0 0-1-16,0 0-18 0,0 0-4 0,0-3-1 0,0 3 0 15,0 0-39-15,0 0-8 0,0 0 19 16,0 0-30-16,0 0-3 0,0 0 0 0,0 0 0 16,-7 0 8-16,0 3 2 0,7-3 0 0,-3 0 0 15,-8 10 7-15,0-4 2 0,4 3 0 0,-3-2 0 16,-1 2-1-16,1 0 0 0,-5 4 0 0,1-4 0 16,4 4-18-16,-1 3-9 0,1-1 10 0,-1 1-10 15,0-3 0-15,1-1 0 0,-1 7 0 0,4-7 0 16,0 1 0-16,4 6 0 0,-4-7 0 0,7 7 0 15,0-6 0-15,0 2 0 0,0-2 0 0,0-1 0 16,3 1 0-16,1-4 0 0,-1 7 0 16,4-10 0-16,-3 10 0 0,3-3 0 0,0-10 0 0,0 6 0 15,3 1-42-15,1 2-2 16,0-6 0-16,-1-2-538 0,1 5-108 0</inkml:trace>
  <inkml:trace contextRef="#ctx0" brushRef="#br1" timeOffset="20">26702 9418 1324 0,'0'0'59'0,"0"0"12"0,0 0-57 0,0 0-14 16,0 0 0-16,0 0 0 0,0 0 135 0,0 0 24 0,0 0 5 16,0 0 0-16,0 0-108 0,7-6-21 0,0 0-5 0,3 3-1 15,1-4-16-15,3 7-3 0,-3-3-1 0,3-6 0 16,-4 9-1-16,5 0 0 0,-1 0 0 0,-4-3 0 16,4-4 8-16,-3 7 0 0,0 7 1 0,-4-7 0 15,-7 0-8-15,7 3-1 0,-7-3-8 0,0 0 12 16,7 9-12-16,-7-6 8 0,-4 7-8 0,1-1 0 15,-1-6 0-15,-6 7 0 0,-1-1 0 0,0-3 0 16,-3 1 0-16,4 2 0 0,-8 1 0 0,4-4 0 16,-4-3 0-16,1 0-16 0,3-3 1 0,-1 6 1 15,5-3 22-15,-1-3 5 0,1 7 1 0,-1-7 0 16,4 3-14-16,7-3-15 0,0 0 3 0,0 0 1 0,0 0 11 16,0 0 0-16,0 0 0 0,0 0-8 0,0 0-8 15,11-3-2-15,-4-4 0 0,3 7 0 0,1 0 18 16,-1 0-10-16,1 0 10 0,0 0-8 15,3 0 8-15,-4 0 0 0,1 0 0 0,-1 0-8 0,1 0 8 16,-4 0 0-16,4 10 0 0,-1-10-8 0,-3 3 8 0,-7-3 0 16,0 0 0-16,0 0 0 0,4 9 0 0,-1-2 0 15,1 2 0-15,-4-3 11 0,0 4 1 16,0-10 1-16,0 0 0 0,-4 9 0 0,4 1-1 16,-3-1 0-16,3-9 0 0,-4 9 0 0,1-5-12 0,3-4 9 15,0 12-9-15,0-12 8 0,-4 9-8 0,4-2 0 16,-3-1 0-16,3-6 0 0,0 0 0 0,-7 9 0 15,7-9 0-15,-4 7 0 0,1 2 0 0,-1-3 0 16,-3 1 0-16,0-4 0 0,-4 6 0 0,1-3-19 16,-1 1 3-16,-3-7 1 0,4 9-7 0,-1-9-2 15,-3 10 0-15,3-10 0 16,1 0-35-16,-1 0-7 0,4-4-2 0,0-2-490 0,3 6-98 16</inkml:trace>
  <inkml:trace contextRef="#ctx0" brushRef="#br1" timeOffset="21">26896 9215 172 0,'0'0'8'0,"0"0"1"0,0 0-9 0,0 0 0 15,0 0 0-15,0 0 0 0,3-10 335 16,-3 10 65-16,0 0 12 0,0 0 4 0,7 0-301 0,-7 0-60 16,4-3-12-16,6-3-3 0,-10 6-20 0,8 0-5 15,2 0-1-15,-3 0 0 0,4 0 22 0,-4 0 4 16,0 0 0-16,3 0 1 0,-2 9-4 0,6-9-1 15,-7 6 0-15,3-2 0 0,1-1-16 0,3 6-3 16,-3 0-1-16,-1 1 0 0,4-1-16 0,-3 4 8 16,-1-4-8-16,-3 4 0 0,1-4 8 0,-8 4-8 0,0 2 0 0,3 1 0 15,1 3 12 1,-1-7-12-16,-3 7 12 0,0-6-12 0,0 9 21 0,-7-7-2 16,4 1-1-16,-5-6 0 0,1 11-6 0,0-8 0 0,0 6-1 0,-3-7 0 15,3 7-11-15,-4 0 0 0,0-3 9 0,1 2-9 16,3-5-9-16,-4-4-7 0,1 7 0 15,-1-10-672-15,1 4-133 0</inkml:trace>
  <inkml:trace contextRef="#ctx0" brushRef="#br1" timeOffset="22">1097 11610 1785 0,'-14'-3'159'0,"3"-3"-127"0,-3 6-32 0,-3-3 0 15,3-4 130-15,3 4 20 0,7-6 4 0,-6 9 1 16,10-10-117-16,0 10-23 0,0-3-5 0,0 3-1 16,0-6-9-16,7 0-17 0,-4 0 4 0,8-4 1 15,-11 10 2-15,4-3 1 0,6 3 0 0,1-6 0 0,-8 3 9 0,8 3 0 16,-1 3 0-16,1-3 0 0,3 6 12 0,7-3 5 15,-7-3 1-15,11 6 0 0,10-6 14 16,-6 0 2-16,2 4 1 0,5-4 0 16,2 0-2-16,8-4 0 0,-7-2 0 0,7 3 0 0,0-3-10 0,3 3-3 15,1-7 0-15,-1 1 0 0,0-4-8 0,-3 4-3 16,4 6 0-16,-4-4 0 0,-8 1-9 0,-2 0 0 16,-1 3 0-16,0-4 0 0,-3 4 13 0,-4 3-2 15,-3-6-1-15,0 6 0 0,-1-3 0 0,8 3 0 16,-7 0 0-16,-1-3 0 0,1 3-10 0,0 0 0 15,-1-6 9-15,1 6-9 0,-4 0 8 0,4 0-8 16,-4 0 10-16,-3 0-10 0,3 0 12 0,-7-4-3 16,7 4-1-16,-7-6 0 0,0 6 5 0,-3-3 1 15,0-6 0-15,-1 9 0 0,1-10 9 0,-8 7 1 16,4-3 1-16,-3-1 0 0,-4-2-5 0,0 3 0 16,0-4-1-16,0 4 0 0,0-3-6 0,0-1-1 15,-4 1 0-15,-3-1 0 0,4 1-12 0,3 6 8 0,-7-6-8 16,3-1 0-16,-3 1 0 0,4 2 8 0,-8-2-8 0,8 0 0 15,-8-1 0-15,7 1 0 0,-6-4 0 16,-8 4 0-16,11-4 0 0,-11 4 0 0,4 0 0 0,0-1 0 16,-7-2 12-16,3 2-4 0,-3 1-8 15,-3-1 12-15,-8 4-12 0,7 0 11 0,0-4-11 16,1 10 10-16,3-3-10 0,3-3 0 0,-3 3 0 0,7 3 8 16,3 0-8-16,-3 0 0 0,3-3 9 0,8 3-9 15,-4 0 0-15,7 0 0 0,0 0 0 0,0 0-12 16,0 0 12-16,0 0 0 0,0 0-9 0,10 6 9 15,1 0 0-15,7-3 0 0,-1-3-9 0,8 10 9 16,0-4 0-16,3-3 0 0,4 0 0 0,6 7 0 16,1-4 0-16,7-3 0 0,3 10 0 0,-3-7 0 15,0 3 0-15,-7-2-8 0,3 2 8 0,-3 0 0 16,-4 1 0-16,-6-7 0 0,2 6 0 0,-6 1 0 0,-4-1 0 16,-7-6-8-16,4 7 8 0,-7-1 0 0,-1 4 0 0,1-4 0 15,-8 1 0-15,4-1 0 0,-7 0 8 0,0 1 1 16,0 2 1-16,0-9 0 0,-7 7 3 0,4 2 1 15,3-2 0-15,-4-1 0 0,-3 1 6 0,4-1 0 16,-8 0 1-16,0-2 0 0,1 8 9 0,-4-5 2 16,0-4 0-16,-4 10 0 0,0-4-32 0,-3-2 0 15,0 2 0-15,-4-2 0 0,-3 2 9 0,3 1-9 16,-10 2 8-16,0-2-8 0,0-1 0 0,-1 4 0 16,8-3 0-16,-4-1 0 15,-3 1-56-15,7 6-14 0,3-7-2 0,0 7-898 0,1 0-179 0</inkml:trace>
  <inkml:trace contextRef="#ctx0" brushRef="#br1" timeOffset="23">29171 17433 345 0,'0'0'15'0,"0"0"4"0,0 0-19 0,0 0 0 16,0 0 0-16,0 0 0 0,0 0 109 0,0 0 19 15,0 0 3-15,0 0 1 0,0 0-100 0,0 0-20 16,0 0-4-16,0 0-8 0,4-9 78 0,-4 9 9 16,0 0 1-16,0-3 1 0,-4-3 0 0,4 6 0 15,4-4 0-15,-4-2 0 0,0 0-39 0,0 6-8 16,0 0-2-16,0 0 0 0,3-6-12 0,1 3-2 16,-4-4-1-16,0 7 0 0,0 0-5 0,0 0-2 0,0 0 0 0,0 0 0 15,0 0 3-15,0 0 1 16,0 0 0-16,0 0 0 0,0 0 14 0,0 0 2 0,0 0 1 0,0 0 0 15,0 0 2-15,0 0 1 0,0 0 0 0,0 0 0 16,0-3-7-16,0-3-2 0,0 3 0 0,0 0 0 16,3-4-9-16,-3 4-3 0,0-3 0 0,0 6 0 15,4-3-9-15,-4 3-1 0,0-3-1 0,0 3 0 16,0 0-2-16,0 0 0 0,-4-7 0 0,4 7 0 16,0 0 9-16,0 0 2 0,0 0 0 0,-3 0 0 15,-4 7-19-15,0-4 0 0,0 0-13 0,7-3 5 16,-7 6 8-16,3-3 0 0,-3 7 0 0,3-1 8 15,-3 1 1-15,4-7 1 0,-1 6 0 0,4-9 0 16,-3 9-10-16,3 1 0 0,0-10 0 0,0 0 8 16,0 0-8-16,0 3-17 0,3 10 4 0,-3-13 1 15,0 0 12-15,0 0 0 0,4 6 0 0,-1-3 0 0,-3-3 0 0,7 6 0 16,-3-3 0-16,7 4 0 16,-8-4 0-16,4 0 0 0,-7-3 0 0,7 0 0 0,4 0 0 0,-4 0 0 15,-7 0 0-15,3-3 0 0,4-7 0 0,-3 10 10 16,-4 0 0-16,7-9 0 0,-3 0 7 0,-1 5 2 15,1-5 0-15,-1 0 0 0,-3-1-3 0,0-2-1 16,0 2 0-16,4 1 0 0,-4 6-7 0,0-7-8 16,0 10 11-16,0 0-11 0,0-3 0 0,0 3 0 15,0 0 0-15,0 0 0 0,0 0 23 0,0 0-3 16,-7-6 0-16,0 6 0 0,-1 6-20 0,5-3 0 16,-4-3 0-16,0 7-8 0,0-4 8 0,0-3 16 15,0 9-4-15,3-6-1 0,-3 4 1 0,0-4 0 0,0 3 0 16,7-6 0-16,-4 3-12 0,4-3 10 0,-7 9-10 15,4-5 10-15,3-4-10 0,-4 9 0 16,4-9 0-16,-3 6-11 0,3-6 2 0,0 0 0 0,0 0 0 0,0 0 0 31,0 0-139-31,0 0-27 0,0 0-5 0</inkml:trace>
  <inkml:trace contextRef="#ctx0" brushRef="#br0" timeOffset="24">24913 12645 1771 0,'0'0'78'0,"-3"-9"17"0,-4 9-76 0,0-3-19 16,-4-1 0-16,4-2 0 0,0 6 43 0,-4-3 5 15,4 6 0-15,-3-6 1 0,3 3-39 16,0-6-10-16,7 6 0 0,0 0 0 0,0 0 0 0,0 0 0 16,0 0 0-16,0 0 0 0,0 0 0 0,0 0 0 15,3-10 0-15,1 7 8 0,-1-6 10 0,-3 9 2 16,0 0 0-16,0 0 0 0,0 0 6 0,0 0 2 16,0 0 0-16,0 0 0 0,0 0 6 0,0 0 2 15,0 0 0-15,0 0 0 0,0 0-36 0,0 0 0 16,0 0 0-16,0 0 0 0,0 0 13 0,0 0-4 0,0 0-1 0,0 0 0 15,7 0 13-15,-3 9 3 0,-4-9 0 16,7 3 0-16,0-3 24 0,0 10 6 16,3-10 1-16,1 6 0 0,0-3-11 0,-1 3-3 0,1-2 0 0,-1-1 0 15,4 3-23-15,-3-3-5 0,3 6-1 16,0-9 0-16,-3 4-3 16,-1 2-1-16,1-3 0 0,3 3 0 0,0-3-8 0,0 4 8 0,0-1-8 0,4 3 8 15,-4-2 6-15,4 2 1 0,-1-3 0 0,-2 4 0 16,2-1-2-16,-3 4 0 0,4-4 0 15,-4 1 0-15,4 2-1 0,-4-3 0 0,0 1 0 0,4-1 0 16,-1-6 1-16,1 7 0 0,3-1 0 0,-3 1 0 16,3-7-5-16,0 6 0 0,4-3-8 0,-1 1 12 15,1-1-12-15,0-3 9 0,-4 10-9 0,0-7 8 16,4 3 0-16,-4 1 0 0,0-4 0 0,0 3 0 16,0 1 1-16,4-1 0 0,-4 1 0 0,1 2 0 0,2-2 0 15,-3-7 0-15,1 12 0 0,2-8 0 0,-3 2-9 0,4 1 10 16,-4-1-10-16,4 0 10 0,0 1-10 15,-4-1 0-15,4-3 9 0,-1 1-9 0,1-4 0 0,-4 6 0 16,0 1 0-16,0-7 8 0,1 6-8 0,-5 1 9 16,4-1-9-16,1 4 10 0,-1-7-10 0,0 0 8 15,-3 3-8-15,3 1 8 0,-4-1-8 0,4-6 12 16,-3 13-12-16,3-13 12 0,0 10-12 0,1-7 8 16,-1 3-8-16,3-2 8 0,1 2-8 0,0 1 12 15,3 2-12-15,0-2 12 0,4-1-12 0,0 0 8 0,-4 1-8 16,0 2 8-16,0-2-8 0,1-1 0 15,-1 0 9-15,-3-2-9 0,3 2 0 0,-3 1 9 16,-1-4-9-16,-3 0 0 0,1 0 8 0,-1-2-8 0,0 2 0 16,0-3 0-16,-3 6 10 0,6-6-10 0,-2 4 8 0,2-4-8 15,1 6 12-15,0-6-4 0,-1 7 0 0,1-1 0 16,3-2-8-16,-3-1 0 0,3 3 0 0,4 1 0 16,-4-1 0-16,4-6-11 0,-4 7 11 0,-3-1-8 15,0 0 8-15,-1-5 8 0,1 5-8 0,-4-3 11 16,0-3-11-16,0 7 0 0,4-7 0 0,0 6-11 15,-4 1 11-15,0-7 0 0,4 6 8 0,3-3-8 16,0-2 0-16,-3 5 0 0,0 0 0 0,-1-5 0 16,1 5 0-16,3 0 0 0,-3-5 0 0,0 5 0 15,-1 0 0-15,-2 1 0 0,2-1 0 0,-3 1 8 0,4-4-8 16,-4 3 0-16,4-2 0 0,0-4 0 0,-1 6 0 16,5-6 12-16,2 7-4 0,1-4 0 0,0 3-8 15,-4-2-10-15,0 2 10 0,-3 0-13 16,7 1 13-16,-4 2 0 0,4-2 0 0,-8-1 0 0,5 4 0 15,-1-4 0-15,-4 0 0 0,1-5 0 0,-4 5 0 0,4 0 8 16,0-5 0-16,-1 5-8 0,5-3 0 0,-5-3 0 16,8 7 0-16,-4-7 0 0,4 6 0 0,0 1 0 15,0-7 10-15,-1 6-10 0,1 1 0 0,0 2 8 16,0-2-8-16,-4-1 0 0,-4 0 9 0,1 1-9 16,0-7 10-16,0 10-10 0,-4-4 0 0,3 0 0 15,-2-2 0-15,2-1 0 0,-3 3 0 0,8 1 0 0,-5-1 0 16,5-6 0-16,-1 7 0 0,0-1 0 15,4 0 0-15,-4-5 0 0,-3 5 0 0,6 4 0 0,-2-7 0 0,-5 3 0 16,1-6 0-16,0 10 0 16,-1-7 0-16,1-3 0 0,-4 13 0 0,0-10 8 0,-3 4-8 15,3-1 0-15,0-6 8 0,1 7-8 0,2-10 11 0,-3 9-11 16,1 0 0-16,6 1 0 0,-3-1 0 0,-1-6 0 16,1 7 0-16,0-1 0 0,-1 4 0 0,1-4 0 15,0-6 0-15,-1 13 0 0,-2-10 0 16,-1 4 0-16,0-1 0 0,0 4 0 15,-3-4 0-15,-1 0 0 0,1 1 0 0,0-7 0 0,3 6 0 0,-4-9 0 16,1 10 0-16,0-4 0 16,3-3 0-16,0 0 0 0,0 7 13 0,0-10-4 0,4 9-1 0,-4-9 0 15,0 10-8-15,1-7 0 0,-5 3 0 0,4-3-11 16,-3 7 11-16,3-7 0 0,-3 6 0 0,-1-9 0 16,1 9 0-16,0 1 0 0,-1-7 0 0,1 6 0 15,-4-2 0-15,4-4 0 0,-4 9 0 0,4-5 0 16,-4-4 0-16,0 6 0 0,0 1 0 0,0-1 0 0,0-6 0 15,0 10 0-15,4-7 0 0,-4 3 0 0,0-6 0 16,4 7 0-16,-4-7 0 0,3 6 0 0,-2-2 0 16,2-4 0-16,1 6 8 0,-1-6-8 15,-2 7 0-15,6-4 0 0,-7-3 0 0,4 7 0 0,3-7 0 0,-7 3 0 16,3-3 0-16,1 7 0 0,0-7 0 16,3 3 0-16,-3-3 0 0,-4 7 8 0,3-4-8 0,1 0 0 15,-4-6 0-15,4 9 0 0,-4 1 0 16,0-4 0-16,0-3 0 0,-3 0 0 0,-1 4 0 15,1-4 0-15,-1-3 0 0,1 9 0 0,-1-9 9 0,1 10-9 16,-4-10 12-16,4 3-12 0,-4-3 0 0,3 6 0 16,-10-6 0-16,7 3 0 0,4-3 0 0,-4 0 0 0,-7 0 0 0,0 0 0 15,7 0 0-15,0 0 0 0,0 0 0 0,0-3 0 16,-7 3 10-16,7-6-10 0,-3 6 8 16,3-3-8-16,-4-4 8 0,1 4-8 0,-4 3 8 15,3-9-8-15,-3-1 8 0,0 4-8 0,0-3 8 0,0-1-8 16,0-2 0-16,-3-4 0 0,-4 7 8 0,-4-4-8 15,4-6 0-15,-3 7 0 0,-1-1 0 0,-3-6 0 16,3 7 0-16,-3-7 0 0,0 7 0 0,0-7 0 16,0 6 0-16,0-6 0 0,0 4 0 0,0-1 0 15,3 3 0-15,-3-5 0 0,0 5 0 0,3 1 0 16,1-1 0-16,-1 4 0 0,4-4 0 0,-4 4 0 16,4 2 0-16,4-2 0 0,-1 3 0 15,1-1 0-15,-1 7 0 0,4 0 0 0,0 0 0 0,0 0 0 16,0 0 0-16,0 0 0 0,0 0 0 0,7 10 0 0,4-1-12 15,-1 1 12-15,1 2-10 0,0 1 10 0,-1-4-9 16,4 4 9-16,-3 6-8 0,0-7 8 16,-1 4 0-16,1-4-10 0,-1 1 10 0,1-1 0 0,-4 4 0 0,0-3 0 15,0-1 0-15,0 1 0 0,0-4 0 16,-3 10-8-16,3-7 8 0,-4-2 0 0,1 2 0 0,-1-2 0 16,4 2 0-16,-3 4 0 0,-1-3 0 0,1-1 0 15,3-2 0-15,-3 2 0 0,-1-3 0 0,-3 7 0 16,4-10 0-16,-4 4 0 0,3-1 0 0,-3 1 0 15,-3-7 0-15,-1 6 0 0,4 4 0 0,-3-4-8 16,-1 1 8-16,-3-1 0 0,-4-6 0 0,4 6 0 16,0-2 0-16,0-4 0 0,-3 3 0 0,-1 0 0 0,-3-6 0 15,0 10 0-15,0-4 0 0,0-3 8 0,-4 7-8 0,4-7 0 16,-4 3 0-16,1-3 0 0,-1 3 0 0,0-2 0 16,1-1 8-16,3 6-8 0,-8-9 0 0,8 10 9 15,0-10-9-15,0 9 0 0,3-6 0 0,1 3 0 16,-4-2 0-16,3 2 0 0,1-3 8 0,-1-3-8 15,0 6 0-15,4-3-9 0,0 0 9 0,0 4-13 32,4-4-138-32,3-3-27 0,0 0-6 0,0 0 0 0</inkml:trace>
  <inkml:trace contextRef="#ctx0" brushRef="#br0" timeOffset="25">31722 14006 1094 0,'0'0'97'0,"0"0"-77"16,0 0-20-16,0 0 0 0,0 0 166 0,0 0 30 15,3-3 5-15,-3-7 2 0,0 10-130 0,4-9-25 16,-4 9-6-16,0 0-1 0,3-3 29 0,-3 3 6 16,4-6 0-16,-4 6 1 0,0 0-9 0,0 0-1 0,0 0-1 0,0 0 0 15,0 0-2-15,0 0 0 0,0 0 0 0,0 0 0 16,0 0-30-16,3 9-6 0,1 0-2 0,-4 4 0 16,0 6 10-16,0-7 1 0,-4 10 1 0,1 0 0 15,-4-3-38-15,3 3 0 16,-3 0 0-16,0 0-8 0,0 3 16 15,0-3 3-15,4-6 1 0,-4 6 0 0,3-4-12 0,0-5 0 0,4 3 0 16,-3-4 0-16,3 1 8 0,0-4-8 0,3-6 8 0,-3 7-8 16,0-10 0-16,0 0 0 0,0 0 0 0,0 0-11 15,0 0 11-15,11-3 0 0,-4-4 0 0,0 4 0 16,4-6 0-16,-4-4-12 0,0 1 4 0,3-4 0 16,-3 10-17-1,1-4-3-15,-1 1-1 0,-4-1 0 0,1 1 19 0,-4 9 10 16,0 0-10-16,0 0 10 0,0 0 0 0,0 0 0 0,0 0-8 0,0 0 8 15,0 0 0-15,7 6 0 0,-7-6 0 0,7 7 0 16,-4 2 0-16,1-3 0 0,-4-6 0 0,3 3 0 16,1 7 9-16,-4-10 2 0,3 3 0 0,1 6 0 0,-4-9 9 15,7 10 3-15,-3-1 0 0,-1-6 0 16,-3-3-12-16,7 10-3 0,-3-1 0 0,3-6 0 0,-4 7-8 0,1-4-11 16,3-3 3-16,-7-3 0 15,3 9 8-15,1 1 0 0,-4-10 0 0,0 3 0 0,0-3 0 0,3 9 0 16,-3-9 0-16,0 0 8 0,0 0-8 0,0 0 8 15,7 7-8-15,-7-7 8 0,0 0 10 0,7 0 2 16,4-7 1-16,0 4 0 0,-1-3-3 0,1-3-1 16,-1-4 0-16,-3 4 0 0,4-4-17 0,3-6 10 0,-3 7-10 15,-1-7 8-15,4 6-8 0,1-5 0 0,-8-4-10 0,7 0 10 16,-4-3-14-16,4-4 3 0,-3 7 1 0,0 0 0 16,-1-6-4-16,-3 6-1 0,0 0 0 0,0 4 0 31,-3-4-59-31,-1 9-12 0,1 4-2 0,-4-4-1 15,-4 4-135-15,4-1-28 0</inkml:trace>
  <inkml:trace contextRef="#ctx0" brushRef="#br0" timeOffset="26">32519 13805 288 0,'0'0'25'0,"4"-3"-25"16,-4 3 0-16,0 0 0 0,0 0 289 0,0 0 53 16,0-6 10-16,0 6 3 0,0 0-247 0,0 0-50 15,0 0-10-15,-4-3-1 0,4 3 9 0,0 0 3 16,0 0 0-16,0 0 0 0,0 0 0 0,0 0 0 16,-3-6 0-16,-5 2 0 0,1 4-21 0,0 0-4 0,0 0-1 0,0 0 0 15,-3 0-11-15,-1 4-2 0,1 2-1 0,-1 3 0 16,-3 1-19-16,3 2 8 0,-3 1-8 0,4-1 0 15,-5 7 0-15,1-6 0 0,4 5 0 0,-1 1 0 16,-3-3 0-16,3 3 0 16,4 3 0-16,0-4-9 0,0 1 9 0,0-3 0 0,0 6 0 0,4-3 0 15,3-7-13-15,0 7 2 0,0 0 1 0,0-3 0 32,3 2-22-32,1-5-5 0,-1-4-1 0,1 1 0 0,3-1-34 0,0-6-6 15,3 7-2-15,1-4-800 0</inkml:trace>
  <inkml:trace contextRef="#ctx0" brushRef="#br0" timeOffset="27">32533 13931 1324 0,'0'0'59'0,"0"0"12"0,0 0-57 0,0 0-14 0,0 0 0 0,0 0 0 16,0 0 165-16,0 0 31 0,11-10 5 0,-1 10 2 15,-3-3-163-15,4-3-32 16,3 6-8-16,-7 0 0 0,4 0 46 0,-1-3 7 0,1 3 2 15,-1 3 0-15,-2-3-8 0,2 0-2 0,-10 0 0 0,11 6 0 16,-4-3-13-16,3-3-4 0,-10 0 0 0,0 0 0 16,7 10-19-16,-7-10-9 0,4 3 8 0,-4-3-8 15,0 0 9-15,0 9-9 0,0 1 10 0,-4-4-10 16,1 0 12-16,-4 1-4 0,-4-4-8 0,1 6 12 16,-1-9-12-16,-3 9 0 0,-4-5 0 0,8-4 0 15,-1 6 0-15,-3-3 0 0,0 3 0 0,3-3 0 16,1 1-13-16,-1-4 4 0,4 6 1 0,-3-6 0 15,-1 0-4-15,4 0-1 0,0 3 0 0,7-3 0 32,0 0-29-32,0 0-6 0,0 0 0 0,0 0-1 0,0 0 31 0,0 0 6 0,0 0 2 0,10 0 0 15,-3 0-11-15,4 0-3 0,0 0 0 0,-4 6 0 16,3-12 9-16,1 6 2 0,-1 0 0 0,1 0 0 0,0 0 13 16,-4 0 0-16,0 6 0 0,0-3 0 15,0-3 9-15,-7 0-1 0,7 7-8 0,-4-4 12 0,-3-3 8 16,4 9 0-16,-1 1 1 0,1-1 0 0,-8-3-21 15,4 10 0-15,0-10 0 0,-3 4 0 0,-1-1 0 0,1 4 11 16,-4-4-11-16,3 0 12 0,1 4 0 0,-4-7 1 16,3 4 0-16,-3-7 0 0,0 6 1 0,-3-6 0 15,2 7 0-15,5-4 0 0,-8-3-14 0,8-3 0 16,-4 10 0-16,0-10 0 0,0 3-20 0,7-3-3 0,0 0-1 0,-4 0 0 31,-6 0-130-31,2-3-26 0,-6-7-6 0,4 1-1 0</inkml:trace>
  <inkml:trace contextRef="#ctx0" brushRef="#br0" timeOffset="28">32784 13721 1681 0,'0'0'74'0,"0"0"16"16,0 0-72-16,0 0-18 0,0 0 0 0,0 0 0 0,0 0 48 0,0 0 7 16,3 9 1-16,1-6 0 0,-4-3-1 0,0 10 0 15,0-1 0-15,3 0 0 0,-3-5 25 0,0 5 6 16,4 0 1-16,-4 4 0 0,0-4-26 0,0 1-5 15,3 2 0-15,-3-2-1 0,4 8-16 0,-4-5-3 16,0 0-1-16,0 5 0 0,0 1-23 0,0-3-12 16,0 3 12-16,0-7-12 0,-4 7 17 0,1 0-3 15,3-3-1-15,-4-1 0 0,4 1-13 0,-3 3 0 16,-1-7 0-16,1 7 0 0,-1 0 16 0,4-7-4 16,-3 1 0-16,-1 6 0 0,1-7-1 0,3 4-1 15,0-10 0-15,0 10 0 0,-4-10 10 0,4 4 1 0,-4-1 1 16,4 0 0-16,0 1-22 0,0-10 0 0,0 0 0 0,-3 3 0 15,3-3 0-15,-4 6 0 0,4-6 0 0,-3 3 0 32,3-3-24-32,-7 7-10 0,0-4-2 0,-4-3 0 15,1 3-96-15,-4-3-20 0,-1-3-4 0</inkml:trace>
  <inkml:trace contextRef="#ctx0" brushRef="#br2" timeOffset="29">21999 16094 460 0,'0'0'41'0,"-10"10"-33"0,-4-7-8 0,3 6 0 0,0-2 102 0,1-4 18 15,-1 3 4-15,1-3 1 16,-8-3-157-16,7 0-31 0,4-3-6 0,-3 3-2 16,-4 0 35-16,3 0 6 0,4 0 2 0,-4 0 0 0,8 0 134 0,-8 0 27 15,4 3 6-15,0 0 1 0,7-3-44 0,0 0-8 16,-7 0-1-16,4 10-1 0,3-10-43 0,0 6-9 15,-4-3-2-15,1 7 0 0,3-1-24 0,0-6-8 16,3 10 0-16,-3-13 0 0,-3 6 12 0,-1-3-12 16,4-3 12-16,0 9-12 0,-3 1 44 0,-1-7 1 15,4-3 1-15,0 0 0 0,0 0-11 0,0 9-3 0,0-9 0 0,0 0 0 16,0 0-18-16,4 10-4 0,-8-7-1 0,4-3 0 16,0 0-9-16,0 0 12 15,0 0-12-15,0 0 12 0,-4 9-12 0,4-2 0 16,0-7 0-16,-3 9 0 0,-1-3 0 0,1 1 0 0,3-7 0 0,0 9 0 15,-4-6 0-15,4-3 15 0,0 0-3 0,0 0 0 16,0 0 23-16,0 0 4 0,0 0 1 0,0 0 0 16,11 10-5-16,-11-10-1 0,0 0 0 0,0 0 0 15,0 0 3-15,0 0 1 0,0 0 0 0,3-10 0 16,1 1-6-16,0 6-2 0,3-7 0 0,-4 1 0 16,1-1-13-16,3 1-2 0,3 3-1 0,1-4 0 15,-4 1-14-15,3-1 8 0,1 1-8 16,0 0 0-16,3 2 0 0,-4-2 0 0,-3 0 0 0,4-1 0 15,3 1 9-15,-3-4-9 0,-4 1 8 0,0-4-8 0,0 3 25 0,3-5 0 16,1 2 0-16,0-3 0 0,-4-3-1 0,0-6 0 16,7 6 0-16,-4-3 0 0,1-3-4 15,3 3 0-15,4-4-1 0,-1-2 0 0,1 9-19 16,0-9 0-16,3 6-13 0,0 0 5 0,0-1 8 16,0-2 0-16,-7 6 0 0,1 0 0 0,6-3 8 0,-4-3-8 15,-6 6 10-15,3-6-10 0,0 3 24 0,4-3-2 16,-4-4 0-16,0 1 0 0,0-1-6 0,0-2 0 15,4-7-1-15,3 7 0 0,-3-7-7 0,-1 6 0 16,4-2-8-16,-3 2 12 0,3 1-12 16,0-4 0-16,-3 4 8 0,3-4-8 0,4 7 0 0,-4-1 11 15,-7 7-11-15,7-6 10 0,4 9-10 0,-4-6 0 16,-7 6-10-16,4 0 10 0,0 0 0 16,-4 0 0-16,3 0 0 0,-2 0 0 0,2-6 8 0,1 3 5 0,3-7 1 15,0 1 0-15,0-7 2 0,0 7 0 0,1-13 0 0,-1 3 0 16,0 1-4-16,0-4 0 0,0 3 0 15,0 6 0-15,-6 1-12 0,6-4 0 0,-4 7 0 16,1 6 0-16,0-3 0 0,-1 6 0 0,4 0 8 0,1 0-8 16,-1 3 0-16,0-3 0 0,0 3 0 0,-3 4 0 15,6-4 0-15,-6 0 0 0,0-3 0 0,3 6 0 16,0-9 0-16,-3 3 0 0,3 0 0 0,-3 0 0 16,3-3 0-16,-4-3 0 0,1 0 0 0,3-7 0 15,0 4 0-15,0 6 0 0,-3-6 8 0,3-1-8 16,-3 1 0-16,7-1 0 0,-4 1 8 0,3 3-8 15,1-3 0-15,0-1 0 0,0 1 8 0,3 9-8 0,-4 0 0 16,1 0 0-16,-4 0 0 0,4 0 0 0,0 0 0 0,-4 3 0 16,0 0 0-16,4-2 0 0,-4 2 0 0,-3-3 0 15,3 9 0-15,-4-6 0 0,-3 4 0 16,4-4 0-16,-4 0 0 0,4-3 0 16,-4 0 0-16,0 3 0 0,0-3 0 0,4 0 0 0,-1-3 0 15,1-3 0-15,0-3 0 0,3 6 0 0,0-3 0 0,4-4 0 16,-1 1 0-16,-2-1 0 0,-1 7 0 0,3-3 0 15,-2 3 0-15,-1 0 0 0,0 3 0 0,4 9 0 16,-4-5 0-16,-4 2 0 0,5 0 0 0,-8 4 0 16,3-1 0-16,1 4 0 0,-4-4 0 0,0 4 0 15,0-4 0-15,0-2 0 0,1 2 0 0,-1 1 0 16,-4-7 0-16,4 0 0 0,-3 3 8 0,3-6-8 16,0-6 0-16,0 6 9 0,0-6 15 0,1 6 4 0,-1-9 0 15,3-1 0-15,-3 1-28 0,4 6 0 0,3-7 0 16,-3 1 0-16,-1 3 0 0,1-4 12 0,3 4-12 0,0 0 12 15,1-3-12-15,2-1 0 0,-3 1 0 0,1 6 0 16,-1-6 0-16,0 2 0 0,-3-2 0 0,-1 6 0 16,1-3 0-16,0-4 0 0,-1 1 0 15,1 0 0-15,-1 5 0 0,1-5 0 0,3 3 0 0,0-3 0 16,-3-1 0-16,7 1 12 0,-4-4-12 0,4-2 12 16,-1 2-12-16,5 1 10 0,-5-4-10 0,4-6 10 15,4 3-10-15,0 7 0 0,0-10 0 0,-1 3 8 16,1 4-8-16,3 2 0 0,-3 1 0 0,0-4 0 0,-4 7 0 0,0-4 0 15,1-6 0-15,-1 10 0 0,-3 0 0 0,3-1 0 16,0 1 0-16,0 0 0 0,-7-1 0 16,4 1 8-16,0 6-8 0,-1-7 0 0,-2 4 0 15,2-3 0-15,-2 3 8 0,-1-4-8 0,3-5 0 0,1 5 12 16,0-8-12-16,-4 5 12 0,4-6-4 0,-1 0 0 16,1 4 0-16,0-4 0 0,-1 0 0 0,5 1-8 15,-1-1 12-15,0 6-4 0,4-5-8 0,0 8 0 16,-8-9 0-16,4 7 0 0,-3-7 0 0,3 7 0 15,-3-4 0-15,3 4 0 0,-3 2 0 16,3-2 0-16,-3-4 0 0,0 4 0 0,-4 2 0 0,3-2 0 16,1-4 0-16,0 4 0 0,0-4 0 15,-1 3 0-15,8-5 0 0,-4 5 0 0,4-6 0 0,0 7 0 16,-4-4 0-16,4 1 0 0,-4-4 0 0,7 0 0 0,0 0 0 16,-3 7 0-16,0-7 0 0,0 0 8 0,-1 1-8 0,-2-4 0 15,-5 3 8-15,5-3-8 0,2 0 8 0,-2-6-8 16,2 6 0-16,5-6 0 0,2 6 8 0,1 0-8 15,-3 0 0-15,-1 3 0 0,-3 1 0 0,3-1 0 16,-7 6 0-16,4-2 0 0,-4-7 0 16,0 3 0-16,0 3 0 0,1-2 0 0,2-1 8 0,1 0-8 15,0 7 0-15,-4-4 0 16,4 4 0-16,0-7 0 0,-1 6 0 0,1-2 0 0,0 2 0 16,-4-6 0-16,4 7 0 0,0-4 0 0,-1-6 0 0,-2 4 0 15,2-4 0-15,-2 0 0 0,-1 3 8 0,4 0-8 0,-1 4 0 16,1-4 0-16,3 0 0 0,1-3 0 0,2 3 0 15,-6 1 0-15,0-1 0 0,0 6 0 16,-4 1 0-16,0-4 0 0,-3 7 8 0,-1 0-8 16,-2 5 0-16,-1-2 0 0,0 9 0 0,-3-6 0 0,-1 3 0 0,-3 4 0 15,0-4 8-15,-3 3-8 0,3-3 0 16,-3 9 0-16,-1-9 0 0,4 4 0 0,-3-1 0 16,0 3 0-16,3-3 8 0,-4 0-8 0,1-2 0 0,-1 5 0 15,5-3 0-15,-5 0 0 16,-3 0 0-16,4 7 0 0,3-7 0 0,-3 6 0 15,-1 1-27-15,1 3-10 0,-1-1-3 0,1 7-944 16,-1-3-188-16</inkml:trace>
  <inkml:trace contextRef="#ctx0" brushRef="#br1" timeOffset="30">22821 17509 1630 0,'-7'-22'72'0,"4"12"16"0,-4-2-71 0,-4 2-17 0,0-8 0 0,1 5 0 15,6-6 22-15,-6 4 1 0,3-7 0 0,-4 3 0 16,8 0 6-16,-5 3 2 0,-2-3 0 0,3-2 0 15,0 2 9-15,0 0 3 0,3-3 0 0,-6 0 0 0,-1 0-3 0,0 3 0 16,8 4 0-16,-8-4 0 0,-3 0-2 0,0 6-1 16,-4-5 0-16,4 5 0 0,-7 4-28 0,-3-1-9 15,-8 7 0-15,-4 0 0 0,1 6 0 0,-11 0 0 16,-14 7 0-16,-3 8 0 0,3 4-8 0,-11 0 8 16,-6 0-13-16,-4 10 5 0,-11 5 0 0,0 1 0 15,0 3 0-15,4-1 0 0,0 4 0 0,3 0 0 16,1 3 0-16,10 0 0 0,3 0 8 0,11-3 0 15,7 0 0-15,7-3-8 0,8 3 8 0,6-3 0 16,4 2 0-16,3 1 0 0,4-3 0 16,3 3 0-16,7 3 0 0,4-3-8 0,7 0-1 15,4 0 0-15,3-3 0 0,7 2 0 16,7 8-29 0,7-7-6-1,8-1 0-15,13 4-1 16,8-3 11-16,13 0 2 0,8-9 1 0,3 2 0 0,0-12-10 15,11 1-3-15,17-11 0 0,-3-5 0 0,0-1 19 16,0-9 3-16,-1-9 1 0,1-1 0 0,-3-2 32 0,-8-10 6 0,-18 0 2 0,5-6 0 0,-8-13 33 0,3 6 8 0,-3-15 0 0,-7 6 1 0,-7 0-1 16,-3-9-1-16,-4-7 0 0,-7 4 0 0,-8-4 5 0,-2-2 2 0,-5-4 0 0,-6 3 0 15,-7 0-14-15,-1 7-2 0,-2-4-1 0,-5-2 0 16,-6 8-33-16,-8-2-6 0,-3-4-2 0,-4 7 0 16,-10 0-38-16,-7 9-8 0,-14 3-2 0,-11 0-694 15,-11 10-139-15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19:21:53.2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21495 17101 691 0,'0'0'61'0,"0"0"-49"0,0 0-12 0,0 0 0 15,0-7 163-15,-4 4 29 16,8-3 7-16,-1-3 1 16,1 9-192-16,-1-10-37 0,-3 10-8 0,7 0-2 0,-7 0 39 0,0 0 16 0,0 0 0 0,0 0-1 15,0 0 61-15,0 0 12 0,0 0 2 0,0 0 1 16,0 0 13-16,0 0 4 0,0 0 0 0,0 0 0 15,7 0-37-15,1 6-7 0,-1-2-2 0,0-4 0 16,-7 0-32-16,7 0-6 0,3 6-2 0,1-3 0 16,-4-3-10-16,0 6-3 0,-7-6 0 0,7 3 0 15,4 7 3-15,-4-4 1 0,-7-6 0 0,3 9 0 16,1 7 3-16,-4-3 0 0,-4 2 0 0,4-5 0 16,-3 9 1-16,-1-10 1 0,8 10 0 0,-8-10 0 15,1 7-8-15,3 0-2 0,0-4 0 0,3-3 0 16,-3 1-8-16,4-4 10 0,3 0-10 0,0-2 10 0,-4-4-10 15,-3 0 10-15,0 0-10 0,11 0 10 0,-1 0-1 16,-2-10 0-16,-8 10 0 0,7-6 0 0,0-4-9 0,0 7 12 16,-4-6-12-16,1 3 12 0,-4-4-12 0,3 7 0 15,4-3 9-15,-3-4-9 0,-4 10 0 0,0-6 0 16,3-3 0-16,4 9 0 0,-7 0 0 0,0 0-8 16,7 0 8-16,4 0-12 0,3 6 12 0,-3-3 0 15,-11-3-9-15,7 10 9 0,7 2-12 0,-7 1 1 16,-7-4 1-16,4 0 0 0,-1 7 10 0,4 0 0 15,-3-4 8-15,-1-2-8 0,-6-1 0 0,3 1 0 16,10 2-10-16,-3-2 10 0,-7-1 20 0,0-9 12 16,11 9 1-16,-1-6 1 0,1 4-34 0,0-4 0 0,-4 3 0 15,0-6 0-15,7 6 12 0,-4-2-12 16,-3-4 12-16,1 0-12 0,2 0 17 0,-3 6-3 0,-7-6-1 0,0 0 0 16,11 3 0-16,-11-3 0 0,7 0 0 0,-7 0 0 15,0 0 22-15,7-3 4 0,3-3 1 0,-3 2 0 16,-7 4-8-16,8-12-2 0,-1 2 0 0,3-2 0 15,-3-4-8-15,0 1-2 0,-3-4 0 0,6 6 0 16,1-6-11-16,-7-3-9 0,-1 4 12 0,1-1-12 16,3-6 0-16,0 6 0 0,-4 0-10 0,1-6 10 15,-4 6-24-15,3 0 2 0,-3 4 1 16,0 5 0 0,-3-2-12-16,-1-4-3 0,4 10 0 0,0-4 0 0,0 7-80 0,0 3-16 15,0 0-3-15,0-6-1 16,0 6-75-16,0 0-15 0,0 0-3 0</inkml:trace>
  <inkml:trace contextRef="#ctx0" brushRef="#br0" timeOffset="504.86">22229 17210 403 0,'-8'0'36'0,"1"7"-36"0,4-4 0 0,3-3 0 16,0 0 188-16,-7 9 32 0,-4-3 5 0,8 4 2 15,-1-1-105-15,-3 1-21 0,-3-1-4 0,-1 7-1 16,4-7 8-16,-4 7 2 0,4-4 0 0,0-2 0 16,-3 5-25-16,3-5-5 15,7-1 0-15,-4 7-1 0,1-4-42 0,-1-5-8 0,11 2-1 0,-7 1-1 16,0-1-23-16,0-3 0 0,0-6 0 0,0 0 0 16,7 10 0-16,-3-7 0 0,-4 6 0 0,0-9 0 15,0 0 14-15,3 6-2 0,-3-6 0 0,0 0 0 16,4 10-3-16,-4-10-1 0,7 0 0 0,-7 0 0 15,0 9-8-15,7-2 0 0,3-14 9 0,1 7-9 0,-11 0 0 0,7 0 9 16,7 0-9-16,4-3 0 16,-4-3 0-16,0 6-11 0,-3-10 0 0,3 4 0 0,7 6-4 0,-7-9-1 15,-7 9 0-15,4 0 0 16,3-10-23-16,-4 10-5 0,-10 0 0 0,0 0-1 16,0 0-40-16,7-3-8 0,-3-3-2 0,-4 6 0 15,0 0-51-15,3-9-10 0,4 9-3 0,1-10-479 0</inkml:trace>
  <inkml:trace contextRef="#ctx0" brushRef="#br0" timeOffset="755.68">22377 17270 576 0,'0'0'51'0,"0"0"-41"0,-4 9-10 0,4-9 0 15,0 0 195-15,0 3 37 0,-3 13 7 0,-1-6 1 16,1-1-114-16,-1 0-23 0,1 1-5 0,-5 5-1 15,-2-5-1-15,3 9-1 0,3-10 0 0,1 7 0 16,-8 3-26-16,8-1-5 0,3 1 0 0,0 3-1 16,-4 0-23-16,-3 3-5 0,7 3-1 0,-3-2 0 15,3 2-22-15,-4-3-12 0,-3 3 12 0,3 0-12 16,8-3 0-16,-4 0 0 0,-7-6 0 0,3 6 0 16,1-3 0-16,-1-6 0 0,1 3-15 0,3-10 5 15,-4 7-140 1,4-7-28-16</inkml:trace>
  <inkml:trace contextRef="#ctx0" brushRef="#br0" timeOffset="1481.75">22677 17076 1648 0,'-7'0'36'0,"-1"6"8"0,8-6 2 0,0 0 0 0,0 0-37 0,0 0-9 16,-7 3 0-16,7-3 0 0,0 0 25 0,0 0 3 0,0 0 1 0,0 0 0 15,7 0-9-15,4 0-1 0,-11 0-1 0,0 0 0 16,7 6 31-16,-7-6 7 16,0 0 0-16,0 0 1 0,0 0-12 0,11 0-2 0,3 0-1 0,-4 0 0 15,1 3-22-15,0-3-5 0,3-3-1 0,3 3 0 16,4 0-14-16,-3 3 0 0,-4-3 0 0,4 0 0 15,3 0 0-15,0 0 0 0,-7 0 0 0,0 0 0 16,8 0 9-16,-8 0-9 0,0 0 8 0,0 0-8 16,-4 0-8-16,1 0-8 0,3 0 0 0,-3 7-1 31,-4-7-28-31,0 0-6 0,3 0-1 0,-2 0 0 16,-1 0-37-16,0 0-8 0,-7 0-2 0,10 0-689 0</inkml:trace>
  <inkml:trace contextRef="#ctx0" brushRef="#br0" timeOffset="1841.16">22659 17245 1209 0,'0'0'108'0,"0"0"-87"0,0 0-21 0,0 0 0 0,0 0 173 0,0 0 31 0,0 0 5 0,0 0 2 16,0 0-156-16,0 0-31 0,0 0-7 16,0 0-1-16,11 9-16 0,-11-9-9 0,0 0 1 0,3 0 0 15,8 10 25-15,-1-10 6 0,-10 0 1 0,0 0 0 16,7 6-4-16,4-3-1 0,-11-3 0 0,7 0 0 15,0 0 1-15,7 0 0 16,0 0 0-16,-3 0 0 0,-11 0-4 0,10-3 0 0,8 3 0 0,3-6 0 16,-7 6-16-16,0 0 0 0,4-10-13 0,0 10 5 31,3-3-31-31,0-3-5 0,-7 6-2 0,0-6-911 0</inkml:trace>
  <inkml:trace contextRef="#ctx0" brushRef="#br0" timeOffset="4278.7">25855 12836 691 0,'0'0'61'0,"0"0"-49"0,0 0-12 0,4-6 0 16,-1 6 148-16,4-10 28 0,0 7 4 0,0-3 2 16,0 3-146-16,0-4-28 0,0 4-8 0,4-3 0 15,-4 3 27-15,4-3 4 0,-4 6 1 0,3 0 0 16,1-7 55-16,0 7 11 0,-11 0 2 0,7 7 1 15,0-7-17-15,0 0-3 0,-7 0-1 0,3 9 0 16,-3-9-34-16,0 9-7 0,-7 1-2 0,4 5 0 16,-8-5-23-16,4 9-5 0,-4-4-1 0,1-2 0 15,-4 3 11-15,-4 2 1 0,4-2 1 0,0 3 0 16,0-3-9-16,-7 2-1 0,6-5-1 0,-2 3 0 16,3 2-10-16,0 1 0 0,-4-3 0 0,0 3 8 15,4-4-8-15,0-2 0 0,0 3-10 0,0-7 10 16,0 7-44-16,0-7-2 15,0 4-1-15,-1-7 0 0,1-3-63 0,0 3-13 0,4-6-2 16,-1 7-453-16,4-7-90 0</inkml:trace>
  <inkml:trace contextRef="#ctx0" brushRef="#br0" timeOffset="4617.16">25591 12899 1267 0,'-11'0'56'0,"7"6"12"0,-6-6-55 0,6 3-13 0,1-3 0 0,3 0 0 16,0 0 99-16,0 0 17 0,0 0 3 0,0 0 1 16,0 0-47-16,0 0-9 0,0 0-1 0,7-3-1 15,7 3 8-15,-3 0 2 0,-1 0 0 0,1 3 0 16,3-3-20-16,-4 0-4 0,8 9-1 0,-4-2 0 15,4-4-26-15,-4 6-5 0,4 1 0 0,-4 5-1 16,3-5-15-16,1 5 8 0,0-2-8 0,-1 3 0 16,4 2 0-16,1-2 0 0,-1-3 0 0,3 2 0 15,1 4 0-15,0 0 0 0,-1-10-8 0,-2 7 8 16,2 3-20-16,1-10 0 0,0 1 0 0,-1-1 0 16,1 7-118-1,-4-7-24-15,0 7-5 0</inkml:trace>
  <inkml:trace contextRef="#ctx0" brushRef="#br0" timeOffset="6063.4">25880 14122 1234 0,'0'0'55'0,"0"0"11"0,0 0-53 16,0 0-13-16,0 0 0 0,0 0 0 0,-7 0 24 0,7 0 3 0,-7 0 0 0,3 0 0 16,-3 6 23-16,4-3 5 0,3-3 1 0,0 0 0 15,-11 0-8-15,7 6-2 0,-6-3 0 0,6 4 0 16,-3-4-6-16,4 6 0 0,-4-3-1 0,-4 4 0 16,4-1 8-16,-4 1 1 0,1-1 1 0,-1 1 0 15,1 5-28-15,-4 1-5 16,0-4-2-16,-4 7 0 0,4-3-14 0,0 3 0 0,0-4 8 0,-4-5-8 15,4 9 0-15,0-10 0 0,3 7 8 16,-3-4-8-16,0-5 0 0,3 2-10 0,1 0 2 0,-1-2 0 31,8-4-189-31,-8 3-38 0</inkml:trace>
  <inkml:trace contextRef="#ctx0" brushRef="#br0" timeOffset="6493.86">25538 14150 1771 0,'-11'0'78'0,"4"0"17"0,0 0-76 0,7 0-19 15,0 0 0-15,0 0 0 0,-4-3 42 0,4 3 5 16,0 0 1-16,0 0 0 0,0 0-20 0,0 0-4 16,0 0-1-16,0 0 0 0,0 0 9 0,0 0 1 0,0 0 1 0,0 0 0 15,0 0 16-15,0 0 3 16,0 0 1-16,0 0 0 0,0 0-6 0,0 0-2 0,0 0 0 0,0 0 0 16,4 9-18-16,3-6-4 0,-7-3-1 0,7 6 0 15,-3 4 9-15,-1-1 1 0,4 7 1 0,-3-7 0 16,6 4-26-16,-3-4-8 0,-3 4 0 0,6-4 0 15,1 1 0-15,0 2 0 0,3 4 0 16,-4-7 0-16,4 7 0 0,0-3 13 0,4 2-2 0,0-5-1 16,-4 5-10-16,4-2 0 0,-1-4-12 15,1 7 12-15,-1-7 0 0,-2 1 0 0,2-1 0 0,-3 1 12 16,0-4-12-16,1 3-11 0,-1 1 3 0,-4-4 0 16,1-3-9-16,-1 6-2 0,1-9 0 0,-4 10 0 15,0-10-193-15,-7 0-38 0</inkml:trace>
  <inkml:trace contextRef="#ctx0" brushRef="#br0" timeOffset="7440.55">26416 15345 864 0,'0'0'76'0,"0"0"-60"0,0 0-16 0,0 0 0 0,0 0 168 0,0 0 32 0,-7 6 5 0,7-6 2 16,-4 3-156-16,-3 3-31 0,0-3-7 0,0-3-1 16,4 7 19-16,-4-4 3 0,3 3 1 0,-3 3 0 15,-3-2 9-15,2 2 3 0,-2 1 0 0,3 2 0 0,-4-3-2 0,1-2 0 16,-4 12 0-16,3-10 0 16,-3 7-21-16,3-4-5 0,-3 1-1 0,4-1 0 15,-1-2-18-15,-3-1 0 0,3 1 8 0,-3-1-8 0,0 3 0 0,3-2 0 16,-3-1 0-16,0-6 0 15,0 7-33-15,-3-4-1 0,2 3 0 0,1 1 0 16,-3-1-166-16,3 1-32 0,-1-4-8 0</inkml:trace>
  <inkml:trace contextRef="#ctx0" brushRef="#br0" timeOffset="7724.96">26091 15298 2185 0,'0'0'96'0,"-7"0"21"0,0 3-93 0,4-3-24 0,3 0 0 0,0 0 0 16,0 0 16-16,0 0 0 0,0 0-1 0,0 0 0 15,7 6 2-15,3 3 1 0,1 1 0 0,0-1 0 16,-1 1 26-16,4 8 6 0,0-2 1 0,4 3 0 15,0 0-22-15,-1-1-4 0,1 4-1 0,0-3 0 16,-1 0-12-16,1 0-4 0,0 6 0 0,-1-6 0 16,-3 0 20-16,4-4 3 0,0-2 1 0,-1 2 0 0,-3 4-32 15,0-3 0-15,4 3 0 0,0-10 0 16,-1 10-36 0,5-10-12-16,-5 1-4 0,4-4-722 0,0-3-145 0</inkml:trace>
  <inkml:trace contextRef="#ctx0" brushRef="#br0" timeOffset="17298.16">23491 17094 864 0,'0'0'76'0,"-3"7"-60"0,-1-4-16 0,-3-3 0 16,4 0 229-16,3 0 43 0,-7 0 9 0,7 0 2 15,0 0-228-15,0 0-46 0,0 0-9 0,0 0 0 16,0 0-20-16,0 0-2 0,10 0-1 0,1 0 0 16,0 6 23-16,-1-6-11 0,1 3 11 0,3-3-8 15,-4 0 25-15,1 0 6 0,0 0 1 0,-1 0 0 16,1 0 10-16,3 0 2 0,-4 0 1 0,1 6 0 16,-4-6-15-16,4 0-3 0,-1 4-1 0,4-4 0 15,-3 6-10-15,3-6-8 0,0 0 12 0,0 0-12 16,0 0 10-16,8 0-10 0,-1 6 8 0,-4-3-8 0,5-3 0 0,-5 0 0 15,4 0 0-15,-3 0 0 16,-4 6-102-16,0-2-13 16,-3-4-2-16,-1 0-691 0</inkml:trace>
  <inkml:trace contextRef="#ctx0" brushRef="#br0" timeOffset="18021.34">24462 16737 806 0,'0'0'36'0,"0"0"7"0,0 0-35 0,0 0-8 16,0 0 0-16,0 0 0 0,-7 0 168 0,0 0 32 15,7 0 7-15,0 0 1 0,-8 6-150 0,5-6-30 16,3 0-5-16,0 0-2 0,-7 3 3 0,3 4 1 16,-3-4 0-16,0-3 0 0,4 9 3 0,-4-3 0 15,0-3 0-15,0 4 0 0,-1 2-17 16,1 1-3-16,-3-1-8 0,-1 7 12 0,-3-1 0 0,4 4 0 0,-5 0 0 16,1 0 0-16,0 0-4 0,-3 6-8 15,2 3 11-15,5-9-11 0,-4 6 8 0,3 0-8 0,-3-6 0 16,7 6 0-16,-4-3 22 0,8-3 1 0,-4 6 0 0,0-7 0 15,3 8 0-15,1-8 0 0,-1 1 0 0,1 6 0 16,-1-6-23-16,4 6 9 0,0-9-9 0,4 3 0 16,-1-7 9-16,1 4-9 0,-1 9 0 0,4-13 9 15,0 4-9-15,0-6 12 0,4 5-12 0,0-2 12 16,-1-4-12-16,4 1 0 0,-3 5 0 0,3-5-11 16,0-1 1-16,0 1 0 0,0-1 0 0,4 3 0 15,-4 1-30 1,7-4-5-16,-3 1-2 0,0-1-539 15,-4 1-108-15</inkml:trace>
  <inkml:trace contextRef="#ctx0" brushRef="#br0" timeOffset="18952.43">24349 17201 1447 0,'0'0'64'0,"0"0"13"0,-4 0-61 0,4 0-16 0,0 0 0 0,-3 0 0 16,-1 0 19-16,4 0 1 0,0 0 0 0,0 0 0 0,0 0-20 0,0 0-16 15,0 0 4-15,0 0 0 0,0 0 44 0,0 0 8 16,7-3 3-16,4-3 0 0,-1 6 12 0,1 0 2 16,0 0 1-16,-1 0 0 15,1 0-13-15,-4 0-2 0,3 0-1 0,-3 0 0 0,4 6-19 0,0-6-4 16,-11 0-1-16,10 3 0 0,1-3-18 0,-1 0 0 15,1 0 8-15,-1-3-8 0,-2-3 0 0,-1 6 0 16,3 0 8-16,-3 0-8 16,0 0-19-16,4 0-7 0,-1-4-2 0,-2 4 0 15,2-6-52-15,1 6-12 0,-11 0-1 0,7 0-688 0</inkml:trace>
  <inkml:trace contextRef="#ctx0" brushRef="#br0" timeOffset="19347.82">24843 16956 2160 0,'0'0'48'0,"0"0"9"0,0 0 3 0,0 0 0 0,0 0-48 0,-4 3-12 0,4-3 0 0,-3 10 0 16,3-4-28-16,0-3-7 0,3 7-1 0,1-1-1 15,-4 1-15-15,3 5-4 0,1-5 0 0,-1 5 0 0,-3-5 56 0,0 9 0 16,0-4 0-16,0-2 0 0,-3 2 18 0,3 4 2 15,-4 0 0-15,4-3 0 0,0 3-1 0,-3 6 0 16,3-13 0-16,-4 13 0 0,1-6-19 0,3 6 10 16,0-6-10-16,0 0 8 15,0 6-16-15,0-6-4 0,3-4-1 0,1-2 0 16,-4 3-171-16,7-7-33 16,0 0-7-16,-4 1-2 0</inkml:trace>
  <inkml:trace contextRef="#ctx0" brushRef="#br0" timeOffset="19653.18">25100 17398 1209 0,'0'0'108'0,"0"0"-87"0,0 0-21 0,-3 10 0 16,3-4 135-16,-4 4 22 0,1-1 5 0,-1 0 1 15,1 7-163-15,-5-7-19 0,5 7-10 0,-4-3-3 0,3-4 32 0,-3 7 0 16,0-7 0-16,0 1 0 0,0 5 10 0,0-2 8 16,4 3 2-16,-5-7 0 0,8 10-20 0,-3-10-9 15,3 7 1-15,0-1 0 0,-4-2-4 0,4 3 0 16,-7-4 0-16,4-5 0 15,3 11-20-15,-7-8-4 0,3-10 0 0,1 9-440 16,3-9-88-16</inkml:trace>
  <inkml:trace contextRef="#ctx0" brushRef="#br0" timeOffset="20167.37">25266 17057 2336 0,'0'0'52'0,"0"0"10"0,0 0 2 0,0 0 1 0,0 0-52 0,7-7-13 0,0 4 0 0,0-3 0 16,4-3-24-16,-1 5-8 0,1-2-2 0,-1-3 0 16,5 3 14-16,-1 2 2 0,-4-2 1 0,4 6 0 15,-3-3 17-15,0 3 0 0,3 0-8 0,-4 3 8 16,1 3 0-16,-4-6-8 0,3 10 8 0,-6-1 0 16,3 1-8-16,-3-4 8 0,-8 3 0 0,4 1 0 15,0-1 0-15,-7 7 0 0,3-7 0 0,-6 1 0 0,6 2 0 0,-6 4 0 16,-1-7 0-16,1 7 0 0,-1-4 0 0,0 4 0 15,-3 3 0-15,4-3 0 16,-4-4-13-16,3 4 4 0,-3 3 1 0,3-1 0 0,1-2 8 16,-1-6-8-16,1 5 8 0,3-2-8 0,-1 2 8 0,1-5 0 15,0-1 0-15,4-2 0 0,-1-4 0 0,1 6 0 16,-1-3 0-16,4-6 0 0,0 0 0 0,0 0 0 16,0 0 0-16,0 0 0 0,0 0 0 0,7 3 0 15,4 7-9-15,-4-4 9 0,4-6 0 0,-1 0 0 0,1 6 0 0,-1-2 0 16,4-4-8-16,1 6 8 0,-5-3-10 0,4-3 10 31,0 0-142-31,4 6-22 0,-4-6-5 0,0 3-1 0</inkml:trace>
  <inkml:trace contextRef="#ctx0" brushRef="#br0" timeOffset="20677.5">25280 16674 403 0,'0'0'36'0,"0"0"-36"15,0 0 0-15,0 0 0 0,0 0 323 0,0 0 57 16,0 0 12-16,0 0 3 0,7 6-317 0,0-2-63 16,0 5-15-16,0 0 0 0,0-2 0 0,0 2 0 15,4 0 0-15,-4 1 0 0,7-1 12 0,-3 7-1 16,3-7-1-16,0 10 0 0,4-3 27 0,-1-4 6 15,1 4 1-15,3 3 0 0,-3-3-28 0,6-4-4 0,-2 10-2 0,-1 0 0 16,0-3-2-16,0 6 0 0,0 0 0 0,0 0 0 16,-3-3-8-16,0 9 0 0,3-2 0 0,-7-1 8 15,0 0-8-15,-3-3 0 0,-1 10 0 0,1-7 8 16,-1 6-8-16,1 1 0 0,-4-4 0 0,-3 1 0 16,3-4 0-16,-4 0 0 0,1 0 0 0,-1-3 0 15,-3 4 11-15,-3-4-3 0,3 3-8 16,-4-9 12-16,1 3-3 0,-4 0-1 0,3-7 0 15,-3 4 0-15,0-3-8 0,0-4 0 0,3 4 0 0,-3-7 0 16,0 1-20-16,-3-1-4 0,-1 1 0 0,4-1-599 16,0-3-120-16</inkml:trace>
  <inkml:trace contextRef="#ctx0" brushRef="#br0" timeOffset="21395.56">26173 17032 1566 0,'0'0'69'0,"0"0"15"0,0 0-68 0,0 0-16 16,0 0 0-16,0 0 0 0,0 0 70 0,0 0 10 16,0 0 3-16,0 0 0 0,0 0-31 0,0 0-5 15,0 0-2-15,0 0 0 0,0 0-8 0,0 0-1 16,0 0-1-16,0 0 0 0,3 9-16 0,4-3-3 15,-3 4-1-15,-1-1 0 0,-3 1-15 0,0 8 0 0,4-2 0 16,-4 3 0-16,0 0 0 0,0 6 0 0,0 0 0 0,0-3 0 16,0 3 0-16,3 3-8 0,1-3 8 0,-4 3-10 15,3-3 10-15,1-6 8 0,-1 6-8 16,1-6 11-16,-1 0-11 0,1-3 0 0,0 2 0 16,-1-8 0-1,4 6-40-15,-7-7-8 16,4 4 0-16,-1-7-576 0,-3-6-114 0</inkml:trace>
  <inkml:trace contextRef="#ctx0" brushRef="#br0" timeOffset="21620.69">26021 17289 2242 0,'0'0'49'0,"0"0"11"0,0 0 1 0,0 0 3 16,7 0-52-16,7 0-12 0,0-7 0 0,0 7 0 16,0 0-36-16,1 0-11 0,-1-3-1 0,0 3-1 0,0 3 85 0,0-3 18 15,-3-3 3-15,-1 3 1 0,1 3-26 0,-1-3-4 16,1 0-2-16,-1 0 0 0,-2 0-12 0,6 0-2 16,-4 0-1-16,1 0 0 15,-4 0-43-15,3 0-9 0,-3 0-2 0,4 0-645 16,0 0-128-16</inkml:trace>
  <inkml:trace contextRef="#ctx0" brushRef="#br0" timeOffset="22274.38">26949 16828 1983 0,'0'0'44'0,"0"0"8"0,0 0 3 0,0 0 1 0,0 0-45 0,0 0-11 0,0 0 0 0,0 0 0 15,0 6 0-15,0 3 0 0,0-9 0 0,-4 10 0 16,1 6 0-16,-1-4 0 0,-3 4 0 0,0-1 0 16,0 4 12-16,0-6 0 0,-4 12 0 0,1-6 0 15,3 0 10-15,-4 6 2 0,-3 0 1 0,3-6 0 16,-6 9 4-16,3-3 1 0,0 3 0 0,-1-3 0 15,1 10-14-15,-3-7-4 0,3 0 0 16,-1 3 0-16,5 1-4 0,-1 2-8 0,1-6 11 0,6 4-11 16,1-1 8-16,-1 1-8 15,4-10 0-15,0 3 0 0,0 3 0 0,7-3 0 0,-3-6 0 16,-1 0 0-16,4-4 0 0,0 1 0 0,0-4-13 0,4 4 5 16,0-13-6-16,-1 7-1 0,1 2 0 0,3-2 0 15,0-7-33-15,0 3-6 16,0-3-2-16,-3 3 0 15,6-6-131-15,-2 0-26 0,6-6-6 0,0-3-1 0</inkml:trace>
  <inkml:trace contextRef="#ctx0" brushRef="#br0" timeOffset="22634.6">27037 17091 2487 0,'0'0'55'0,"0"0"11"0,0 0 2 0,0 0 2 0,0 0-56 0,0 0-14 0,0 0 0 0,0 0 0 31,0 0-18-31,0 0-6 0,0 0-2 0,0 0 0 0,0 0 10 0,0 0 1 0,0 0 1 0,3 13 0 16,-3-4 14-16,0 7 0 0,0 3 12 0,-3-4-12 16,-1-2 0-16,1 9 0 0,3 0 0 0,-4-3 0 15,1 6 9-15,-4-7-9 0,3 8 0 0,1 2 9 16,3-3-9-16,-4 3 0 0,1-3-12 0,3-6 12 31,-4 6-84-31,4-6-8 0,-3-3-3 0,3-4-857 0</inkml:trace>
  <inkml:trace contextRef="#ctx0" brushRef="#br0" timeOffset="22931.08">27259 17584 2106 0,'0'0'93'0,"0"0"19"0,0 3-89 0,-3 3-23 0,3 10 0 0,0-7 0 16,3-6 9-16,4 7-9 0,-3-1 12 0,-1 3-12 16,4-2 0-16,-3-1 0 0,3 1 0 0,0-1 0 15,0 1 0-15,-3-1 0 0,3 0 0 0,-4 1 0 16,4-1 0-16,-3 1 0 0,-4-10-10 0,0 9 10 15,0-9-21-15,0 13 3 0,-4-1 1 0,-3-3 0 32,7-9-129-32,-3 10-26 0,-1-4-4 0,4-6-2 0</inkml:trace>
  <inkml:trace contextRef="#ctx0" brushRef="#br0" timeOffset="23482.91">27661 17104 914 0,'-7'0'40'0,"7"0"9"0,0 0-39 0,0 0-10 0,0 0 0 0,0 0 0 15,0 0 44-15,0 0 8 0,0 0 0 0,0 0 1 16,0 0 9-16,0 0 2 0,0 0 0 0,0 0 0 16,0 0 51-16,0 0 10 0,0 0 3 0,4 9 0 15,-4 1-48-15,3 2-10 0,-6-3-2 0,3 4 0 16,3-4-16-16,-3 7-4 0,-3 3-1 0,-1 0 0 15,-3 0-19-15,4 6-3 0,-1-7-1 0,-3 8 0 16,0 2-16-16,0-9-8 0,-4 6 8 16,4 0-8-16,0-6 9 0,4 9-9 0,-4-9 10 0,0 6-10 15,0-10 0-15,0-2 0 0,3 9 0 0,0-10-10 16,-3 4-19-16,7-6-4 0,-3-1-1 16,3 0 0-16,0 1-106 0,0-1-20 0,0-9-5 0,0 0-642 15</inkml:trace>
  <inkml:trace contextRef="#ctx0" brushRef="#br0" timeOffset="24195.85">27686 16737 460 0,'0'0'20'0,"0"0"5"0,0 0-25 0,0 0 0 16,0 0 0-16,0 0 0 0,0 0 208 0,0 0 36 16,0 0 7-16,0 0 1 0,0 0-211 0,0 0-41 15,7 0-11-15,-7 0-1 0,0 0 77 0,0 0 15 16,7 9 4-16,0 1 0 0,-3-1 20 0,3-3 5 16,0 4 1-16,0-1 0 0,0 7-72 0,0-4-14 0,0-2-4 0,4 5 0 15,3 4-8-15,-4 0-1 0,4-3-1 0,-3 9 0 16,7-6-10-16,-4 9 10 15,3-9-10-15,-2 12 10 0,2-3 15 0,-3-3 3 0,0 4 1 16,4-1 0-16,-7 0-7 0,3-3-2 0,0 10 0 16,-4-7 0-16,5 6-5 0,-5-5-2 0,4-1 0 15,-3 6 0-15,-4-6-13 0,0 7 0 0,0-10 0 0,0 0 0 16,0 3 0-16,-3-3 0 0,-1-3 0 0,1-3 0 16,-8 6 0-16,4 0 0 0,-3-6 0 0,3 0 0 15,-4 0 0-15,1-3 0 0,-5 2 0 0,5 1 0 16,-1-3 0-16,1 0 16 0,-4-4-2 0,3 7 0 15,-3 0-37 1,0 3-7-16,-3-10-2 0,3 4 0 0,0 0-12 0,-4-4-4 16,0-3 0-16,1 1 0 0,-4 6-87 0,3-7-17 0,0-3-4 15,1-3-1-15</inkml:trace>
  <inkml:trace contextRef="#ctx0" brushRef="#br0" timeOffset="25021.32">28399 17515 345 0,'0'0'15'0,"0"0"4"0,0 0-19 0,0 0 0 0,0 0 0 0,0 0 0 15,0 0 198-15,0 0 36 0,0 0 7 0,0 0 2 16,0 0-169-16,0 0-34 0,0 0-6 0,0 0-2 15,0 0 0-15,3-4 0 0,4-2 0 0,-7 6 0 16,4-9 20-16,-4 9 3 0,10 0 1 0,-3 0 0 16,0-10-4-16,4 10 0 0,0 0 0 0,-4 0 0 15,7 0 0-15,-4 7 0 0,4-14 0 0,1 7 0 16,-1 0-32-16,3 0-6 0,1 0-2 0,3 0 0 16,-3 0-12-16,3-3 0 0,0-3 0 0,-3 6-10 15,-1 0-20 1,1 0-4-16,-4 0-1 0,4 0 0 0,-4-6-131 0,-4 2-26 0,1 4-6 0,-11 0-1 0</inkml:trace>
  <inkml:trace contextRef="#ctx0" brushRef="#br0" timeOffset="25794.2">29432 16771 918 0,'0'0'40'0,"0"0"9"0,0 0-39 0,0 0-10 0,0 0 0 0,0 0 0 16,0 0 101-16,0 0 19 0,0 0 3 0,0 0 1 16,-3 10-93-16,-4-10-19 0,0 9-3 0,0-3-1 15,3-2 31-15,-3 5 5 0,0 0 2 0,-4-2 0 16,4 2-12-16,-3 0-2 0,6 1-1 0,-6 6 0 16,-5-4 1-16,5-3 0 0,-4 7 0 0,3 3 0 15,-6 0-19-15,2 6-3 0,1-6-1 0,0 6 0 16,0-6 14-16,-4 9 2 0,4-3 1 0,4 3 0 15,-4-3-13-15,3 3-2 0,1-2-1 16,2 2 0-16,-6 6-10 0,7-6 0 0,-3 7 0 0,3-7 8 16,0 13 0-16,0-13 0 0,3 10 0 0,-3-7 0 0,3-3 4 15,1-3 0-15,-1 4 0 0,4-10 0 16,-3 6-12-16,6-7 0 0,-3 1 9 0,4 0-9 0,3 0 8 0,0-3-8 16,4 2 10-16,-1 1-10 0,1-3 0 15,3 3 0-15,0-4-13 0,4-2 4 16,-1-4-38-16,1 7-7 0,0-7-2 0,-1-2 0 15,1-4-6-15,-1 6-2 0,-2-9 0 0,-5 6 0 16,-10-6-97-16,11-6-20 0</inkml:trace>
  <inkml:trace contextRef="#ctx0" brushRef="#br0" timeOffset="26151.47">29309 17370 1904 0,'0'0'84'0,"0"0"18"0,0 0-82 0,0 0-20 0,0 0 0 0,0 0 0 15,0 0 32-15,3-9 1 0,4 3 1 0,-3 2 0 0,6 4 2 16,-2-6 0-16,-1 6 0 0,0-3 0 16,7-3 6-16,-7 6 2 0,3-3 0 0,1 3 0 15,3-7-31-15,4 7-5 0,-4-3-8 0,0 3 11 0,0-6-11 0,-3 6-14 16,3 0 3-16,0 0 1 15,-4 0-98-15,1 0-19 0,-4-3-4 0,0 3-759 16</inkml:trace>
  <inkml:trace contextRef="#ctx0" brushRef="#br0" timeOffset="26502.9">29792 17057 1152 0,'0'0'102'0,"0"0"-82"15,0 0-20-15,0 0 0 0,0 0 232 0,0 0 43 0,0 0 8 0,0 0 1 16,0 0-220-16,0 0-45 0,4 9-9 0,-1 1-2 15,1-1-8-15,-4 7-12 0,-4-4 2 0,1 4 1 16,-1 3 9-16,1-1 0 0,-4 8 0 0,3 2 0 16,-3-3-9-16,3 0 0 0,1 3 0 0,-1 7 0 15,1-7 21-15,-1 0 5 0,1-3 1 0,-1 3 0 16,4-3-5-16,0 4-1 0,0-10 0 0,0 2 0 31,-3-2-33-31,3 0-7 0,3-6-2 0,-3 2 0 0,-3-5-46 0,3-1-10 0,3 1-2 16,-3-4-776-16</inkml:trace>
  <inkml:trace contextRef="#ctx0" brushRef="#br0" timeOffset="27156.75">30067 17584 1681 0,'0'0'74'0,"0"0"16"0,0 0-72 0,0 0-18 16,0 0 0-16,0 0 0 0,0 0 77 0,0 9 12 15,4 0 3-15,-1 1 0 0,-3-10-71 0,4 9-13 16,3 1-8-16,0-1 8 0,-4 3 0 0,5 1 0 0,-1-4 0 0,-4 1 0 16,4 6-8-16,-3 2 8 0,-1-2-8 0,-3-3 8 15,0 2-8-15,0 10 8 0,-3-12-8 0,-1 12 8 16,1-6 2-16,-1 0 1 0,-3-4 0 16,4 4 0-16,-5 0 1 0,1-3 1 15,-3 2 0-15,3 1 0 0,0-9 8 0,0 5 2 16,0-5 0-16,0-1 0 15,0 1-47-15,3-1-8 0,0-9-3 0,4 0-612 0,-7 9-122 0</inkml:trace>
  <inkml:trace contextRef="#ctx0" brushRef="#br0" timeOffset="27503.02">30127 17298 1094 0,'0'0'97'0,"0"0"-77"15,0 0-20-15,0 0 0 0,0 0 313 0,7-6 59 16,0 3 12-16,4 3 3 16,3 0-363-16,-3-7-72 0,3 7-14 0,0 0-3 15,-4 0 25-15,1 0 4 0,0-3 2 0,-1 3 0 0,1-6 34 0,-1 6 20 0,-3 0-2 0,8 0-1 16,-5-3-17-16,8 3 0 0,-8-6-13 0,4 6 5 31,1 0-21-31,-1 0-4 0,0 0-1 0,-4 0 0 16,4 0-118-16,-3 0-23 0,-4 0-5 0,4 0-546 0</inkml:trace>
  <inkml:trace contextRef="#ctx0" brushRef="#br0" timeOffset="27999.1">30649 17157 1440 0,'0'0'128'0,"0"0"-103"0,7-3-25 0,-3-3 0 0,-1-4 161 0,5 1 27 15,-1-1 6-15,0 4 1 16,3-3-205-16,1 6-41 0,-1-4-8 0,1-2-1 0,0 6 44 0,-1-3 16 16,-3 2-12-16,4-2 12 0,-4 6 32 0,-7 0 12 15,7 6 2-15,0-2 1 0,0-4-31 0,0 6-7 16,0-3-1-16,0 3 0 0,0-3-8 0,-3 4 8 15,-4-7-8-15,7 3 8 0,-7-3-8 0,0 9 0 0,3 1 0 16,-6 2 0-16,-1-3 0 0,-3 1-9 16,4-1 9-16,-4 1 0 0,-7-1-12 0,3 10 4 15,-3-3 8-15,-4-4-13 0,4 4 2 0,0 3 1 0,-4-1 0 16,4-2 0-16,0 3 10 0,0-3 0 0,3 2 0 0,-3-2-8 16,4-3 8-16,3 2 0 0,0-5 0 15,-4 5 0-15,4-2 0 0,3-4 0 0,1 1 0 0,-1-4 0 16,4-6 10-16,-3 9-2 0,6 7 4 15,-3-16-1-15,7 3-1 0,0 13 0 0,1-13 0 16,2 7-10-16,1-4 0 0,-1 3 0 0,4 1 0 16,1-1 0-16,-1-3 0 0,0-3 0 0,0 7 0 15,0-1 0-15,4-2-16 0,-4-4 3 0,3 3 0 32,-3-6-27-32,1 6-4 0,2-3-2 0,-3-3 0 15,0 0-36-15,-3 0-7 0,3 0-2 0,-3-9-658 0</inkml:trace>
  <inkml:trace contextRef="#ctx0" brushRef="#br0" timeOffset="28479.88">30780 16583 864 0,'0'0'76'0,"0"0"-60"0,0 0-16 0,0 0 0 15,0 0 312-15,0 0 60 0,0 0 12 0,0 0 3 16,0 0-316-16,0 0-63 0,0 0-8 0,7 10-12 15,4-1 0-15,-1 0 0 0,4 7 0 0,0-7 0 16,0 1 26-16,1-1 5 0,2 7 1 0,-3-3 0 16,4 5 4-16,0 1 2 0,-1 6 0 0,4 0 0 15,-3 4-15-15,3-1-3 0,0 6-8 0,4-6 12 16,0 13-12-16,-4-3 0 0,4-4-12 0,-1 10 12 16,-3-6 0-16,4 0 0 0,-4 2 0 0,0-2 0 15,4 6-9-15,-4-7 9 0,4 7 0 0,-4-3-9 16,0-3 9-16,-7-1 9 0,1-2-1 0,-5-1-8 15,-3-5 17-15,-3 5-3 0,-1-6-1 0,-3 1 0 0,0-4 6 16,-3 3 1-16,-4-3 0 0,0 3 0 16,-7-3-11-16,-1 3-1 0,1-2-8 0,-3 2 12 15,3-9 1-15,-4 6 0 0,0-7 0 0,4 8 0 16,0-8-13-16,3-2-8 0,-3-3 8 0,7-7-13 16,-3 3-92-16,-1 1-19 0,1-4-3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19:23:26.8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14415 1851 345 0,'0'0'31'0,"0"0"-31"0,0-3 0 0,-4-9 0 15,0 8 115-15,1-5 17 0,-1 3 3 0,1-4 1 16,-1 1-24-16,-3-7-4 0,4 7 0 0,-1-1-1 16,1 1 7-16,-1-10 2 0,1 10 0 0,-1-7 0 15,1 7-52-15,-1-10-9 0,1 0-3 0,-1 3 0 16,-3 7-41-16,3-10-11 0,-3 3 0 0,0 4-539 16,-3-4-109-16</inkml:trace>
  <inkml:trace contextRef="#ctx0" brushRef="#br0" timeOffset="54668.96">13892 3316 403 0,'0'0'17'0,"0"0"5"0,0 0-22 0,0 0 0 16,-7 0 0-16,0 0 0 0,0 0 219 0,7 0 39 15,0 0 8-15,-3-4 2 0,-1-2-129 0,4-3-26 16,-3 6-5-16,3-4 0 0,0 1-16 0,0 3-2 16,0-3-1-16,3 3 0 0,-3 3-28 0,0 0-5 15,0 0-2-15,0 0 0 0,0 0-22 0,0 0-4 16,-7 9 0-16,4-9-1 0,-4 16-27 0,3-7 8 15,-3 4-8-15,3 5 0 0,-3-2 0 0,4 3 0 16,-1 6 0-16,4-6 0 0,-3 6 9 0,3-3 7 16,0 3 0-16,0 0 1 0,3 0 15 0,1-3 2 0,-1-3 1 0,1 6 0 15,3-6-9-15,0 3-2 16,0-13 0-16,0 4 0 0,-3-4-1 0,3 0-1 0,-4-2 0 0,-3-7 0 16,7 3-2-16,0-3 0 0,-7 0 0 15,11 0 0-15,-4-3-7 0,4-4-1 16,-4-2-1-16,0 0 0 0,3-1-11 0,1-2 8 0,-1-4-8 0,1 7 8 15,0-7-8-15,-4 7 0 0,3-7-12 16,1 6 12-16,-1 10-11 0,-3-9 11 0,1 9-8 0,-1 0 8 16,3 6-11-16,-3-3 11 0,4 7-13 0,-4 6 5 15,3-7 16-15,1 7 4 0,3-4 1 0,0 4 0 16,-3 3-1-16,-1-10-1 0,5 7 0 0,-5-7 0 16,8 1-11-16,-4 8 0 0,-4-11 9 0,5 2-9 0,-1-6 8 15,0 10-8-15,-4-10 8 0,1 3-8 0,3-3 0 0,-3-3 9 16,-1 7-9-16,1-7 0 15,-1 0 10-15,1-7-10 0,0 7 8 0,-1-3-8 16,1-3 16-16,-1 3-3 0,1-4 0 0,-1-2 0 0,-2 0 6 0,2-7 1 16,-3 3 0-16,4-2 0 0,-4-4 1 0,3 0 1 15,-3-3 0-15,0 3 0 0,1 1-10 0,-1-8-1 16,-4 8-1-16,1-1 0 0,-1 0-10 0,1-6 0 16,-4 6 0-16,3-6 8 0,-3 6-17 0,0 0-4 15,0-6-1-15,0 7 0 16,0-8-36-16,4 8-7 0,-4-4-2 15,3 6 0-15,-3-9-145 0,0 6-28 0,4 0-7 0</inkml:trace>
  <inkml:trace contextRef="#ctx0" brushRef="#br0" timeOffset="55025.87">14841 2933 1094 0,'7'-3'97'0,"-7"3"-77"0,4-10-20 0,-1 4 0 16,5-3 227-16,2 6 41 0,4-4 9 0,-3-2 2 16,3 9-218-16,0-6-43 0,0-4-9 0,-3 7-1 15,-1 3-8-15,1-6 0 0,-8 6 0 0,-3 0 0 0,0 0 0 0,0 0 0 16,0 0 0-16,0 0 0 0,0 0 16 0,0 9 0 15,-3 1-1-15,-1 5 0 0,-6 4-4 0,3-3-1 16,0 3 0-16,0 9 0 0,-4-9 2 0,4 6 0 16,0 0 0-16,0 0 0 0,3-3-1 0,4 3 0 15,-3 3 0-15,3-12 0 0,3 12-11 0,1-9 0 16,-1 0 9-16,4-4-9 0,-3 4 0 16,0-3 0-16,3-13 0 0,-4 10 0 15,1-10-108-15,-4-3-16 16,0 0-3-16</inkml:trace>
  <inkml:trace contextRef="#ctx0" brushRef="#br0" timeOffset="55303.97">14654 2905 1267 0,'0'0'112'0,"-7"0"-89"0,-3 0-23 0,6 9 0 16,-6-9 217-16,10 0 39 0,0 0 8 0,0 0 2 16,0 0-198-16,0 0-39 0,0 0-8 0,7 6-1 15,0-2 25-15,0 2 6 0,0-6 1 0,3 0 0 16,5 0-32-16,2 0-5 0,1-6-2 0,7-4 0 16,-1 10-4-16,8-9-1 0,-4-1 0 0,4 7 0 15,0-3-21-15,-1-3-5 0,1-1-1 0,-4 4 0 31,4-13-53-31,-4 10-10 0,-3 2-2 0,3-5-1 0,1 12-19 16,-5-10-3-16,-3 4-1 0,4 6-473 0,-4 0-95 0</inkml:trace>
  <inkml:trace contextRef="#ctx0" brushRef="#br0" timeOffset="55834.8">15737 3021 115 0,'0'0'10'0,"0"0"-10"0,0 0 0 0,0 0 0 15,0 0 293-15,0 0 57 0,0 0 11 0,0 9 3 0,-3 7-213 0,-4-4-43 16,0 4-8-16,-4 3-1 0,-3 0-39 16,4 6-7-16,-8 0-1 0,4 3-1 0,-4 0-18 0,0-3-3 15,1 10-1-15,-1-10 0 0,-3 3-10 0,0 1-3 16,3-1 0-16,-3-3 0 0,-4 3 0 0,4-3 0 15,-3 3 0-15,2-3 0 0,1-6-5 0,0 6-2 16,0-6 0-16,7 9 0 0,3-12-9 0,4 0 0 16,-7-7 0-16,3 1 0 15,4-7-80-15,-3 6-14 0,3-9-3 0</inkml:trace>
  <inkml:trace contextRef="#ctx0" brushRef="#br0" timeOffset="56115.06">15169 3209 1692 0,'0'0'75'0,"0"0"15"0,0 0-72 0,0 0-18 0,4-9 0 0,7 9 0 16,3 0 51-16,-4 0 6 0,4 0 2 0,-3 9 0 15,-4-9-15-15,4 6-2 0,3-3-1 0,0 13 0 16,0-7-16-16,0 10-3 0,4-3-1 0,-1 0 0 15,1 6-21-15,0-4 0 0,-4 4 0 0,0 0 0 16,0-3 0-16,0 6 0 0,0 3 0 0,0-6 0 0,-3 0-8 16,3 3-7-16,-3 1-1 0,-1-8 0 15,1 1-28-15,3 0-7 0,-7 0-1 0,3-10 0 16,5 7-5-16,-5-7-2 0,1 7 0 0,-1-13-719 16</inkml:trace>
  <inkml:trace contextRef="#ctx0" brushRef="#br0" timeOffset="57849.05">16200 2996 115 0,'0'0'10'0,"0"0"-10"16,0 0 0-16,0 0 0 0,-4 6 360 0,4 3 69 16,-3 1 15-16,-1-1 2 0,4 7-327 0,4 3-66 15,-1 0-13-15,4-1-2 0,-3 4 20 0,3 0 4 16,0 3 1-16,3 4 0 0,1-4-36 0,-1 0-7 0,1 3-2 0,-4-3 0 15,4-3-18-15,-4 9 0 0,0-9 8 0,-4 3-8 16,4-6 0-16,-3 6 0 0,-8-6 0 0,4 9-9 31,0-12-37-31,0 0-7 0,0-4-2 0,-3 4-546 16,-4-4-110-16</inkml:trace>
  <inkml:trace contextRef="#ctx0" brushRef="#br0" timeOffset="58051.07">16002 3403 2055 0,'0'0'91'0,"0"0"19"0,0 0-88 0,0 0-22 0,7-6 0 0,4 3 0 0,-1 3 55 0,4-9 6 16,0 2 2-16,4 7 0 0,0-9-25 0,-1 6-5 16,1-3-1-16,0 2 0 0,-1-2-7 15,4 6-1-15,1-6-1 0,-1-4 0 0,0 10-23 0,0-3 0 16,0-3 0-16,-3 6 0 15,3-9-97-15,0 9-24 0,4-4-5 16,-7-2-850-16</inkml:trace>
  <inkml:trace contextRef="#ctx0" brushRef="#br0" timeOffset="58636.74">16863 2745 2098 0,'7'0'93'0,"-7"0"19"0,0 0-89 0,3 6-23 0,1 4 0 0,-1-7 0 16,4 12 23-16,-3 4 0 0,0-3 0 0,-1-4 0 16,1 14-23-16,-4-8 0 0,0 7 0 0,-4 4 0 15,8 2 10-15,-8 0-2 0,1 4-8 0,-1 2 12 16,4-2 0-16,-4-4 0 0,1 7 0 0,-1-10 0 15,-3 0-12-15,0 7 0 0,4-7 0 0,-1-3 0 16,1 3 9-16,-1-6-9 0,1 0 8 16,3-6-8-16,0 0 20 0,3-4-2 0,1-2 0 15,-1-1 0-15,-3 0 26 0,4-2 6 0,-4-7 1 0,0 0 0 16,3 3-29-16,-3-3-6 0,0 0 0 0,0 0-1 16,7-10 11-16,0 1 2 0,0 0 1 0,1-1 0 15,-5-2-13-15,4-10-4 0,4 0 0 0,-1 0 0 16,-3-6-36-1,4 6-8-15,3-3-2 0,-3-1 0 0,3 1 19 0,-4 7 4 0,1-1 1 0,3 9 0 0,-3 1 2 0,-1-7 0 16,-3 16 0-16,4-9 0 0,-4 6 16 0,3 3 3 16,1-7 1-16,0 7 0 0,-1 7-12 0,1-4 0 15,3-3 0-15,-4 9 0 0,1-9 0 16,-4 16 0-16,7-13 0 0,-3 6 0 0,-1 7-8 0,1-6 8 16,-4 5 0-16,0 4 0 0,0 0-14 0,0-3 2 15,0 2 0-15,-7 1 0 0,4 0 12 0,-8-3 0 16,1 3 0-16,-1-1 0 0,-3-2 0 15,0 0 0-15,0-4 0 0,-4 7 0 0,1-3 0 0,-1-7 16 16,1 10-3-16,-1-10-1 0,-3 7 0 0,0-7 0 16,0 1 0-16,0-4 0 0,-4-3-12 0,-3 4 0 0,0-4 0 15,-4 3 0-15,0-6 28 0,1 0 4 0,-8 0 0 0,0 0 0 16,0-6-32-16,4 6-20 0,0-3 4 0,0-4 0 31,3-2-118-31,4 9-23 0,0-3-5 0</inkml:trace>
  <inkml:trace contextRef="#ctx0" brushRef="#br0" timeOffset="60254.81">17657 3174 2124 0,'0'0'94'0,"0"0"19"0,0 0-90 0,0 0-23 0,0 0 0 0,7 0 0 16,3-3 39-16,1-3 3 15,-1 3 1-15,4 3 0 0,1-6-33 0,2-4-10 0,1 10 0 0,3-9 0 16,0 9 0-16,0-10 0 0,4 7 0 0,-4-3-12 16,4 6 12-16,-4 0 0 0,0 0 12 0,-3 6-12 15,-4-6 0-15,-3 3 0 0,6-3-12 0,-3 0 3 16,-3 7-41 0,-1-4-8-16,-2 6-2 0,-1-9 0 15,-4 0-108-15,4 0-23 0,-7 0-4 0,7 0-516 0</inkml:trace>
  <inkml:trace contextRef="#ctx0" brushRef="#br0" timeOffset="60567.04">17593 3369 2286 0,'0'0'50'0,"0"0"10"0,11 0 3 0,-1 0 1 0,4 0-51 0,0 0-13 0,4 0 0 0,0 0 0 15,3 0 13-15,0 0 0 0,-3 0 0 0,3-9 0 16,4 9-5-16,-4 0 0 0,0-4-8 0,0-2 12 31,0 6-105-31,-3-6-22 0,-1 6-4 0,1 0-809 0</inkml:trace>
  <inkml:trace contextRef="#ctx0" brushRef="#br0" timeOffset="61254.8">18888 2842 172 0,'-11'0'16'0,"4"6"-16"0,-3-2 0 0,-1-4 0 16,0 0 390-16,-3 9 75 0,0-3 15 0,-4-3 4 16,4 4-366-16,-7-4-73 0,0 12-14 0,-4-5-3 15,1-1-28-15,-1 7 0 0,-3 3 0 0,3 0 0 16,0-1 0-16,4-2 0 0,0 12 12 0,-4-3-4 15,4 0 8-15,4-3 2 0,-5 3 0 0,5 1 0 16,3-5 11-16,3 14 3 0,4-10 0 0,0 3 0 0,0-9-3 0,7 6 0 16,3 0 0-16,1-6 0 15,3 9-2-15,4-12-1 0,3 0 0 0,0-4 0 16,3 4 3-16,1-4 1 0,3-2 0 0,4-4 0 0,7 4-14 16,-1-10-2-16,1 6-1 0,7-6 0 0,-4 0-1 15,4-6 0-15,-4-4 0 0,4 4 0 0,-4-4 16 0,-3 1 4 16,3-4 0-16,-3-2 0 0,-4-1-32 0,-3 4 0 15,-4-7 0-15,-3-3 0 0,-4 3 17 0,0-9-2 16,-3 3-1-16,-1-4 0 0,-3-5-3 0,-3 6-1 16,-1-7 0-16,-3 1 0 0,4-4-10 0,-8 10 0 15,-3-10 0-15,-3 7-11 0,-1 3 2 0,1 9 0 16,-5-6 0-16,-2 0 0 0,-1 12-5 0,-6-2-1 16,2 2 0-16,-6 0 0 15,0 4-128-15,-4 6-25 0,0 3-6 0,4 0-1 0</inkml:trace>
  <inkml:trace contextRef="#ctx0" brushRef="#br0" timeOffset="63009.08">17082 6386 1926 0,'0'0'85'0,"0"0"18"0,0 0-83 0,0 0-20 15,0 0 0-15,0 0 0 0,0 0 54 0,0 0 6 16,0 0 2-16,0 0 0 0,0 0-26 0,0 0-4 16,0 0-2-16,7 9 0 0,0 7-41 0,-4-7-8 15,4 7-1-15,0-4-1 16,0 7 21-16,0 3 0 0,-3 0-9 0,3 3 9 0,-4 0 15 0,1-6 6 15,0 9 2-15,-1-9 0 0,1 6-23 0,-1-6 0 16,1 6 0-16,-1-6 0 0,-3-4 11 0,4-2-3 16,-1 3 0-16,1-7 0 0,-1 1 13 15,1-1 3-15,-1 0 0 0,1-2 0 0,-4-7 16 0,0 0 3 16,0 0 1-16,7 0 0 0,0-7-20 0,0-2-3 16,4 6-1-16,-4-3 0 0,0-4-12 0,0 1-8 15,3-1 10-15,-3 4-10 0,0-3 0 0,1 5-15 0,-8 4 2 16,0 0 0-16,0 0 5 0,7 4 8 0,0-4-13 0,-4 9 5 15,8 0 8-15,-4-2 0 0,0 2 0 16,0 7 0-16,4-4 0 0,-1-2 0 0,4-4 0 16,-3 3 8-16,6 1-8 0,-2-1 0 0,-5-2 8 15,4-4-8-15,4-3 8 0,-4 6-8 0,4-6 8 16,-4 0-8-16,3 3 8 0,-3-3-8 0,4 0 8 0,-4 0-8 16,0-3 0-16,-3-3 9 0,0 6-9 0,-1-10 0 15,-3 7 15-15,4-3-4 0,-4-4-1 0,3 4 0 16,-3-3 18-16,4-1 3 0,-4 1 1 0,0-10 0 15,0 10-5-15,0-7-1 0,4-3 0 0,-4 7 0 16,3-10-14-16,1 3-2 0,0-6-1 0,-4 6 0 16,3 0-9-16,1-6 0 0,-1 6 0 0,-6 0 0 15,3 1 0-15,0-1-16 0,0-6 3 0,-3 6 0 16,3 3-21-16,-7 7-4 0,3-1-1 16,1 1 0-16,-4 0-82 0,3-1-17 15,-3 1-3-15,4 3-919 0</inkml:trace>
  <inkml:trace contextRef="#ctx0" brushRef="#br0" timeOffset="65642.28">17392 3519 345 0,'0'0'31'0,"0"0"-31"0,0 0 0 0,0 0 0 16,0 0 100-16,0 0 15 0,0 0 2 0,0 0 1 16,0 0-58-16,0 0-12 0,0 0-3 0,0 0 0 15,0 0-17-15,0 0-3 0,0 0-1 0,0 0 0 0,0 0-12 0,0 0-4 16,0 0 0-16,0 0 0 0,0 0 7 0,0 0 1 15,-4 0 0-15,4 0 0 0,-7 0-16 0,7 0 0 16,0 0 0-16,0 0 0 0,-7 0 27 0,7 0 2 16,0 0 1-16,0 0 0 0,-7 7 18 0,7-7 4 15,0 0 1-15,0 0 0 0,0 0-25 0,0 0-6 16,0 0-1-16,0 0 0 0,0 0-21 0,-7 0 0 16,0 3 0-16,7-3 8 0,-7 6-8 0,0-3 0 15,4 7 0-15,-5-4 0 0,-2-3 0 0,3 3 0 16,0-3 0-16,0 7 0 0,0-4 0 0,0 4 0 15,0-1 0-15,-4 0 0 0,4-9 0 0,0 10-13 16,0-4 3-16,3-6 1 0,-3 9 17 0,4-2 3 16,3-7 1-16,-7 3 0 0,0-3-12 0,0 6 0 0,-1-3 0 15,8-3 0-15,0 0 0 0,-7 7 0 0,4-4 0 16,-4 3 0-16,7-6 0 0,-4 3 0 0,4-3 0 0,-7 6 0 16,4-3 0-16,3-3 8 0,0 0-8 0,0 0 0 15,0 10 0-15,0-10 0 0,0 0 0 0,0 0 0 16,0 0 0-16,0 6 0 0,0-6 8 0,0 0-8 15,0 0 0-15,7 6 8 0,-7-6-8 0,7 0 0 16,3 4 13-16,-3-4-2 0,4-4-1 0,-4 4 0 16,4-6-10-16,3 6 12 0,-4 0-12 0,1-6 12 15,3 6-12-15,0-3 0 16,-3-4 9-16,6 7-9 0,1 0 0 0,-4-3 8 0,4-3-8 16,-4 6 0-16,-4 0 0 0,1 0 0 0,-4 0 0 0,4 0 0 15,-1 0 0-15,-6 6-16 0,-4-6 2 0,7 3-682 16</inkml:trace>
  <inkml:trace contextRef="#ctx0" brushRef="#br0" timeOffset="66706.92">17593 3592 288 0,'0'0'12'0,"0"0"4"0,-7 9-16 0,0-9 0 0,3 0 0 0,1 9 0 0,-4-9 92 16,0 0 15-16,0 0 3 0,7 0 1 15,-7 0-83-15,3 0-17 0,-6 7-3 0,10-7-8 16,0 0 16-16,-8 3-3 0,5 3-1 0,-1-6 0 0,-3 9 20 0,0-2 3 16,0-4 1-16,0 6 0 15,0-2 9-15,4-4 3 0,3-3 0 0,-4 9 0 0,-3 7-25 0,4-7-5 16,-1 10-1-16,4-10 0 0,0 7-9 0,0-7-8 16,-4 1 9-16,4-1-9 0,4 1 8 0,3-1-8 15,-7 1 0-15,7-4 0 0,0-3 20 0,4 3-3 16,-4 0 0-16,3-2 0 0,1-4-7 15,3 0-2-15,0 0 0 0,0 0 0 0,0 0 0 0,1 0 0 16,-1-4 0-16,0-2 0 0,-4 6-8 0,4-6 0 16,-3 6 0-16,3-3 0 0,-7-3 0 0,4 2 0 15,-1-2 0-15,1-3 0 0,0 6 0 0,-1-7 0 0,1 4 0 0,-1-4 8 16,-3 1-8-16,0 0 8 0,0 2-8 16,0-5 8-16,-3 2 4 0,0-2 1 0,-1 2 0 15,1 1 0-15,-4 0 1 0,-4-1 0 16,4-2 0-16,-3-1 0 0,-5 10-6 0,1-13 0 0,0 7-8 15,0-4 12-15,0 1-3 0,-3 2-1 0,3 1 0 0,-4 0 0 16,0 6-8-16,-3-4 0 0,4-2 0 0,-4 6 0 16,3 3-13-16,0-13-2 0,1 13 0 0,-1-3 0 15</inkml:trace>
  <inkml:trace contextRef="#ctx0" brushRef="#br0" timeOffset="67954.02">18105 5752 1659 0,'0'0'73'0,"-4"10"16"0,-3-1-71 0,3 7-18 0,1 2 0 0,-1 1 0 16,1 6 12-16,3 4-2 0,-4-4 0 0,1 3 0 15,3 3-10-15,0-3 0 0,0-2 0 0,0 2-11 16,3-9 19-16,1 9 3 0,-4-9 1 0,3-4 0 15,1 4-12-15,3-3 0 0,-3-4 0 0,3-2 0 16,-4 2-100-16,4-9-23 16,-7-3-4-16,14 7-511 0</inkml:trace>
  <inkml:trace contextRef="#ctx0" brushRef="#br0" timeOffset="68196.89">17798 5868 2124 0,'0'-9'47'0,"3"-1"9"0,1 1 3 0,-1 0 0 0,4 2-47 0,0-2-12 16,4-4 0-16,3 4 0 0,0-7 38 0,4 1 6 0,3 5 0 0,-3-2 1 16,-1-4 7-16,1 6 2 15,3 4 0-15,0-3 0 0,0-1-42 0,4 1-12 0,-4 6 0 16,4-3 8-1,-4-4-56-15,4 4-10 0,-4 3-2 0,0-3-1 16,-3 2-143-16,-1 4-28 0</inkml:trace>
  <inkml:trace contextRef="#ctx0" brushRef="#br0" timeOffset="68553.02">18800 6097 2170 0,'0'0'48'0,"0"0"9"0,0 0 3 0,0 0 1 0,0 0-49 0,0 0-12 16,0 0 0-16,-4 9 0 0,-3 1 20 0,0-1 2 16,0 10 0-16,0-3 0 0,-7-4-10 0,0 10-1 15,-4 0-1-15,0-3 0 0,-3 6 2 0,0 0 0 16,0 0 0-16,0 4 0 0,-8-1-12 0,1 0 0 16,3 3 0-16,1 1-11 0,-4-7 11 0,3 3 0 0,-3-3 0 0,3 3 0 31,4-9-25-31,-4 3-3 0,7-3-1 0,1-7 0 15,-1 4-143-15,8-6-28 0,-15-1-5 0,11 0-2 0</inkml:trace>
  <inkml:trace contextRef="#ctx0" brushRef="#br0" timeOffset="68768.92">18295 6270 1267 0,'0'0'56'0,"0"0"12"0,0 0-55 0,0 0-13 0,0 0 0 0,0 0 0 16,7 0 254-16,4 0 48 0,-1 6 10 0,4-3 1 15,-3 3-240-15,3 4-48 0,0-1-9 0,0 0-3 16,0 7-1-16,1-3 0 0,-5-4 0 0,4 13 0 16,0-3-12-16,-3 0 0 0,0-1 0 0,-1 1-10 15,1 0-6-15,3 6 0 0,0-6-1 0,0-3 0 32,0 2-15-32,-3-2-2 0,3-3-1 0,0 2 0 0,0-5-29 0,-3-1-5 0,3 7-2 0,-4-13 0 15,4 6-104-15,1-2-21 16,-1-4-4-16,3 3 0 0</inkml:trace>
  <inkml:trace contextRef="#ctx0" brushRef="#br0" timeOffset="70266.98">19413 6270 1814 0,'0'0'80'0,"0"0"17"0,0 0-77 0,0 0-20 0,7 0 0 0,4-4 0 16,0 4 35-16,3 0 3 0,7-6 1 0,0 6 0 15,-3-9-16-15,10-1-3 0,-3 4-1 0,6 3 0 16,-2-3-31-16,2-4-5 0,1 7-2 0,0-3 0 31,-4-4-17-31,0 7-3 0,0-3-1 0,-3 6 0 0,3-9-128 0,-6 9-25 0,2-7-6 0</inkml:trace>
  <inkml:trace contextRef="#ctx0" brushRef="#br0" timeOffset="70504.39">19406 6511 1872 0,'0'0'41'0,"0"0"9"0,0 0 2 0,0 0 0 0,0 0-42 0,11 0-10 0,3 0 0 0,-3-3 0 0,3 3 19 0,3-6 1 0,5 6 1 0,-1-4 0 16,-4-2-21-16,1 3-18 0,7-3 3 0,-4 3-553 15,4-4-112-15</inkml:trace>
  <inkml:trace contextRef="#ctx0" brushRef="#br0" timeOffset="70941.7">20493 5994 1432 0,'0'0'64'0,"-7"-4"12"0,3-2-60 0,-3 6-16 16,4 0 0-16,-4 0 0 0,0 0 51 0,0 0 7 16,-4 6 2-16,0-2 0 0,-3 2-9 0,0 3-2 15,0 1 0-15,-7 8 0 0,0 1-20 0,-4-3-4 16,4 3-1-16,-4 6 0 0,0 3-9 0,1 0-3 16,-1-3 0-16,7 4 0 0,4 5 10 0,4-6 2 15,3 7 0-15,0-7 0 0,0 3-10 0,7-2-2 16,0-1 0-16,3-3 0 0,1-6-12 0,3 6 9 15,0-6-9-15,3-4 8 0,4-2 4 0,4-4 0 16,-4 1 0-16,4-1 0 0,3-3 16 0,4-6 3 16,-4 0 1-16,4 0 0 0,-1-6-16 0,1-3-4 0,0-1 0 15,-1 1 0-15,1-10 2 0,0 3 0 0,-4-2 0 16,4-4 0-16,-1 0-4 0,-3-7-1 0,-3 4 0 0,0-3 0 16,-1 0-9-16,-6-7 12 0,0 7-12 15,-4-6 12-15,0 9-12 0,-4-4 0 16,1-5 0-16,-4 12 0 0,-7-9 0 0,0 12-9 0,-4-9 9 0,-3 9 0 15,-4 0-9-15,1-3 9 0,-1 9 0 0,-3-2-9 32,0 5-96-32,-4 1-19 0,0 0-4 0,-3 2-1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19:25:50.7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7874 5304 1692 0,'0'0'75'0,"-4"-7"15"0,4 7-72 0,0 0-18 16,0 0 0-16,0 0 0 15,0 0 35-15,0 0 3 0,4-3 1 0,-4-6 0 0,0 9-1 0,0-6 0 16,0 6 0-16,0 0 0 0,0 0-12 0,0 0-2 16,0-4-1-16,0 4 0 0,0 0-23 0,4-6 0 15,3 6 0-15,-4-9 0 0,-3 9 15 0,7 0-2 16,-7 0 0-16,7 9 0 0,4-9 25 0,-11 0 5 16,7 6 1-16,0-2 0 0,-4 5-28 0,5 0-4 15,-8 1-2-15,3 6 0 0,1 2 7 0,-4 1 2 16,0-3 0-16,0 3 0 0,0-1-7 0,-4 1-2 15,1 3 0-15,3-3 0 0,-4-6-10 0,-3 2 0 16,7 4 0-16,-7-3 8 0,0 3-8 0,3-4 0 16,-3-2 9-16,7-4-9 0,-7 7 8 0,0-7-8 15,4 1 8-15,-4-1-8 0,3 1 0 0,0-4 0 0,1 3 0 0,-4 1 0 16,3-4-11-16,-3-3-3 0,0 6-1 16,0-9-695-16,0 7-139 0</inkml:trace>
  <inkml:trace contextRef="#ctx0" brushRef="#br0" timeOffset="836.26">8657 4582 345 0,'0'0'31'0,"0"0"-31"0,4-3 0 0,-1-3 0 15,4 6 334-15,4-9 61 16,-1 2 12-16,5 4 2 0,2 3-316 0,-3-6-63 16,4 3-13-16,0 3-2 0,-1 0 6 0,-6 0 2 0,-4 3 0 0,7 3 0 15,0-6-3-15,0 10 0 0,-7-4 0 0,0 6 0 16,0-2-20-16,4-1 0 16,-8 10 0-16,5-3 0 0,-5 9 0 0,4 0 0 0,0-3 0 0,-7 3 0 15,4 0 24-15,-1 3 4 0,1 1 1 0,3-1 0 16,-4-3 19-16,1 9 3 0,-1-15 1 0,1 9 0 15,-1-3-18-15,1-6-3 0,-4 6-1 0,0-9 0 16,0 3-10-16,0-7-1 0,-4 4-1 0,4 3 0 16,0-10 2-16,-3 7 0 0,3-13 0 0,0 7 0 15,-4-4-7-15,4-6-1 0,0 0 0 0,0 0 0 16,-3 9 16-16,3-9 4 0,0 0 0 0,0 0 0 16,0 0-20-16,0 0-3 0,0-9-1 0,0-1 0 15,3 4-8-15,-3-3 8 0,4-1-8 0,-1-2 8 16,1-4 0-16,3 0 0 0,-3 4 0 0,6-7 0 0,-6 3-8 15,-1 1 0-15,4-4-12 0,0 9 12 16,0-5-10-16,0 2 10 0,0-2 0 0,4 5-9 0,-4 1 9 16,4-1 0-16,3 1 0 0,0 3 0 0,4-4 0 0,-1 1 0 15,4-1 0-15,1 4 0 0,2 3 0 0,1 3 0 16,3 0 0-16,-3 0 0 0,3 3-8 0,-7 3 8 16,0 4-8-16,-3-1 8 0,0 7 0 0,-4-7-8 15,3 7 8-15,-6-3 0 0,0 2-12 0,-4-2 2 16,0 2 1-16,-4 1 0 0,4-3 9 0,-7 2-8 15,0-5 8-15,0-1-8 0,4 7 8 0,-4-7 12 0,-4 1-2 0,-3-1-1 16,4 7-9-16,-1-7 0 16,1 4-10-16,-8-13 10 0,4 9 0 0,0-3 0 15,-4 4 0-15,1-1 0 0,3-3 0 16,0-2 0-16,-11 5 0 0,4-3 0 0,-4-3 0 16,1 4 8-16,-1-7 1 0,0 3 0 0,-3-3-9 0,0 0 0 0,3 0-10 0,1-3 10 15,-1 3 0-15,0 0 0 0,1-7 0 0,3 7 0 16,-4-3 0-16,8 3 0 0,-5-6 0 0,5 6 0 31,3-3-48-31,-4 3-6 0,4-6-2 16,0 6 0-16,0 0-105 0,7 0-22 0,0 0-4 0,-4 0-445 0,-3 0-90 15</inkml:trace>
  <inkml:trace contextRef="#ctx0" brushRef="#br0" timeOffset="1152.91">9888 4931 1731 0,'0'0'76'0,"0"0"17"0,0 0-74 0,0 0-19 15,0 0 0-15,7 0 0 0,0 0 79 0,1 0 12 16,-1-4 2-16,3-2 1 0,1 6-34 0,-1 0-6 15,4-3-2-15,-3-3 0 0,3 6-25 0,-3-10-6 16,3 10-1-16,0 0 0 0,0-9-20 0,4 3 0 0,-4 6 0 16,0 0-8-16,7-10 8 0,-3 10 0 0,-1-9 0 15,5 6 0-15,2-4-9 0,4-2 9 16,-3 3-10-16,3-4 10 0,1 7-21 0,-1-6 1 16,7 3 1-16,-10-4 0 15,-11 10-19-15,7 0-4 0,0 0-1 0,0 0 0 16,-3 0-89-16,-7 6-19 0,-11-6-3 0,0 0-611 0</inkml:trace>
  <inkml:trace contextRef="#ctx0" brushRef="#br0" timeOffset="1391.98">9726 5125 979 0,'0'0'43'0,"0"0"9"15,0 0-41-15,0 0-11 0,0 0 0 0,0 0 0 0,0 0 160 0,7 0 31 16,4 3 5-16,-1-3 2 0,1 0-116 0,3 0-23 16,4 0-5-16,-1 0-1 0,1 0-9 0,7 0-3 15,-4 0 0-15,7 0 0 0,4 0-21 0,-4 0-5 16,0 0-1-16,0 0 0 0,1 0-26 0,2 0-6 16,-6-3-1-16,3 3 0 15,-3-6-157-15,0 6-32 0,6 0-7 0</inkml:trace>
  <inkml:trace contextRef="#ctx0" brushRef="#br0" timeOffset="1798.06">11105 4592 2070 0,'0'0'92'0,"-7"0"18"0,-3 0-88 0,-1 6-22 0,4-3 0 0,-3 7 0 16,-1-1 22-16,0-3 0 0,1 13 0 0,3-3 0 15,10 3-22-15,-13 6 0 0,-18-3-10 0,3 3 10 16,7 0 0-16,-3 0 0 0,0-3 8 0,0 3-8 16,10 3 29-16,-3-3 0 0,0 0 0 0,3-3 0 15,1-6-29-15,3 9 8 0,7-6-8 0,-4-7 0 16,1 4 9-16,3 3-1 0,10-10 0 0,-3 7 0 15,0-7-8-15,4-2 0 0,7-4 0 0,3 3 0 0,7-3 0 0,-3-3 8 16,-8 0-8-16,8-3 8 16,10-3 0-16,0-4-8 0,-3 1 12 0,-4 0-4 15,4-7 30-15,-4 7 6 0,1-10 0 0,-5 9 1 0,-2-5-20 16,-1-7-4-16,3 0-1 0,-2 0 0 16,-8-3 3-16,-4 0 0 0,4 6 0 0,0-6 0 15,-6 3 1-15,-5-3 0 0,1 0 0 0,-1 6 0 16,1 0-3-16,-4 0 0 0,-11 3 0 0,8-2 0 15,-1 2-10-15,-3 7-3 0,-7-10 0 0,0 9 0 16,-4 4-67-16,4-3-13 0,-7-1-4 0</inkml:trace>
  <inkml:trace contextRef="#ctx0" brushRef="#br0" timeOffset="5609.16">16997 5777 622 0,'0'0'28'0,"0"0"5"0,0 0-33 0,0 0 0 0,0 0 0 0,0 0 0 16,7 0 124-16,-4 0 17 0,-3 0 4 0,4-6 1 16,3 3-69-16,-7 3-13 0,0 0-4 0,0 0 0 15,4-6 13-15,-1 2 3 0,1-5 0 0,-4 9 0 16,0 0-20-16,0 0-3 0,0-6-1 0,0 6 0 16,-4-10-52-16,1 1 0 0,-1 3 0 0,4 6 0 15,-7-4 0-15,0-2 0 0,-4 6 0 0,-3-3 0 0,0-3 0 0,-7 6 17 16,0 0-2-16,0 0-1 15,-1 0 19-15,1 0 4 0,-3 0 1 0,-1 6 0 0,0-3 11 0,4-3 3 16,3 6 0-16,-3-6 0 0,4 10-8 0,-1-10-2 16,4 9 0-16,0-2 0 0,3-4-25 15,-3 6-5-15,0-3 0 0,0 4-1 0,3-1-11 0,-3 1 0 16,-4 5 0-16,1-2 0 0,3 3 0 0,-7 2 0 16,3-2 0-16,-3 3 0 0,0 0 0 0,3-4 0 0,-3-2 0 15,0 3 0-15,3 2 0 0,4 1 0 16,-4-3 0-16,1 3 0 0,-5-4 21 0,1-2-1 0,7 3 0 0,-4 2 0 15,1-2 4-15,-1-3 1 16,1 12 0-16,2-6 0 0,-2-1-2 16,3-2-1-16,0 9 0 0,3-6 0 0,4 6-14 15,-4-6-8-15,1 0 10 0,3-1-10 0,0 1 8 0,0-3-8 16,3 3 0-16,-3 6 9 0,0-6-9 0,3-1 10 0,1 1-10 16,-4 0 10-16,0-3-10 0,3 3 12 15,-3-1-12-15,4-2 12 0,-1 0 7 0,1-4 1 0,-1 4 1 0,-3 0 0 16,4-4-13-16,-1 4-8 0,-3-4 8 0,0-5-8 15,3 8 8-15,-3-2-8 0,0 3 8 0,4-7-8 16,-4 7 0-16,3-4 0 0,1-2 0 0,-1-1 0 16,1 0 0-16,3 7 0 0,0-6 0 0,-4-1 0 15,4 0 8-15,-3 1-8 0,3-4 8 0,-4 3-8 16,4 7 0-16,-4-13 0 0,4-3 0 0,-3 10 0 16,-1-1 0-16,1 7 0 0,-4-7 0 0,0 7 0 0,-4-7 0 15,4 4 8-15,0-4-8 0,-4 7 0 0,4-7 0 16,0 1 0-16,0-1 0 0,4 0 0 15,-1-9 0-15,4 0 0 0,0 0 0 0,0 0-8 16,0 0 8-16,0 0 0 0,0 0 8 0,0 0-8 0,0 0 8 0,0 0-8 16,0 0 10-16,0 0-10 0,0-3 32 0,0-6 1 15,0 0 0-15,0-1 0 16,0-6-33-16,0 7 0 0,-3 0 0 0,-1-7 0 16,1 7 0-16,-4-10 0 0,3 3 0 0,-3 4 0 15,0-4 0-15,3-3 0 0,1 3 0 0,-1 4 0 0,1-10 0 16,-4 9 0-16,3-2 0 0,1 2 0 0,3-3 0 0,0 1 0 15,-4 5 0-15,8-2 0 0,-1-4 0 0,1 7 0 0,-4 2 0 0,0-5 0 16,3 2 0-16,-3 4 0 0,0-3 0 0,0-1 0 16,0 10 10-16,0 0-10 0,0 0 8 0,0 0-8 15,-7 0 0-15,7 0 0 0,0 0 0 0,-7 7 0 16,-3-4 0-16,-1 6 0 0,4-3 0 0,0 4 0 16,3-1 0-16,-3 1 0 0,4-1 0 15,3 7 0-15,-4-7 0 0,8 4 0 0,-4-4 0 0,0 7 0 16,3-1-9-16,4-2 9 0,-3 3 0 0,-4-1 0 15,3-2 0-15,1 3 0 0,3-4 0 0,0 4 0 16,-7-7 0-16,4 1 0 0,3-1 0 0,-4 0 0 16,1-2 0-16,-1 2 0 0,4 1 0 0,-3-4 0 15,3-3 0-15,-4 6 12 0,-3-9-1 0,0 7-1 16,0 2 0-16,8-6 0 0,-8-3 0 0,3 6 0 16,8 4-10-16,-4-10 10 0,0 9-10 0,3-9 10 15,-3 7 1-15,4-7 0 0,3 3 0 16,-7-3 0-16,7 0-11 0,-3-3 10 0,3 3-10 0,0-7 10 15,0 4-10-15,4-3 0 0,-4-4 0 0,0 4 8 0,4-3-8 0,-4 6 0 16,0-7 0-16,0 4 0 0,-3-3 0 16,-1-1 0-16,1 4 0 0,-4 3 0 15,3-4-30-15,-3 4-2 0,0-3 0 0,1 3 0 16,-5-3-122-16,4 3-25 0,0-4-5 16,0 4-954-16</inkml:trace>
  <inkml:trace contextRef="#ctx0" brushRef="#br0" timeOffset="6596.44">17678 5323 1987 0,'0'0'44'0,"0"0"8"0,-4-10 3 0,1 10 1 0,-4-6-45 0,7 6-11 15,0 0 0-15,-4-3 0 0,4 3 52 0,0 0 8 16,0 0 1-16,0 0 1 0,0 0-18 0,0 0-3 16,0 0-1-16,0 0 0 0,0 0-30 0,0 0-10 15,0 0 0-15,0 0 0 0,0 12 8 0,0 4-8 16,-3 3 0-16,3-4 0 0,0 4 17 0,0 0 0 0,0 0 0 0,0 6 0 16,-4-6 11-16,4 6 1 0,-4 0 1 15,4-3 0-15,-7 9-10 0,4-9-3 0,-1 10 0 16,1-4 0-16,-4 0-17 0,0 0 0 0,0 7 8 15,0-10-8-15,0 3 0 0,0 0 0 16,-4-3 0-16,4 4 0 0,-4-4 0 0,4 0 10 0,4-6-10 0,-4-1 8 16,3 1-8-16,4-3 0 0,-3-7-10 0,3 1 10 15,-4-1-27-15,4 0 1 16,0-9 0-16,0 0 0 0,0 0-130 0,0 0-27 0</inkml:trace>
  <inkml:trace contextRef="#ctx0" brushRef="#br0" timeOffset="6854.1">17251 5699 2235 0,'0'0'49'0,"0"0"11"0,0 0 1 0,14 0 2 0,0 0-51 0,4 6-12 0,3-6 0 0,4 0 0 0,-1-6 65 0,1 6 11 15,3 0 1-15,0 0 1 0,1-3-50 0,-1 3-11 16,0-7-1-16,0 7-1 0,-3 0-15 0,0 0 0 16,-8 0 0-16,4-3 0 0,-6 3 0 0,2-6-13 0,-3 6 1 15,0 0 0 1,-3 0-154-16,0-3-30 0,-4-3-7 0</inkml:trace>
  <inkml:trace contextRef="#ctx0" brushRef="#br0" timeOffset="7652.66">18179 5119 1094 0,'0'0'97'0,"0"0"-77"0,0 0-20 0,0 0 0 0,0 0 220 0,0 0 41 16,0 0 8-16,0 0 2 0,0 6-195 0,0-3-38 16,0 13-8-16,0-7-2 15,-4 10 4-15,4-3 0 0,-3 2 0 0,3 1 0 0,-4-3-23 0,4 3-9 16,-3 6 8-16,3-3-8 0,0 3 8 0,0 3-8 15,3-3 8-15,1 3-8 0,-1-2 23 0,1 2-1 16,-4-3 0-16,3 3 0 0,-3-3-3 0,4 3-1 16,-4-3 0-16,0 4 0 0,-4-4 8 15,4 3 2-15,-3 0 0 0,-1-3 0 0,1 4-6 0,-1-8-1 16,-3 1 0-16,3 4 0 0,1-8 11 0,-4 1 3 16,3-3 0-16,1 3 0 0,-1-4-1 0,1-2 0 0,3-4 0 0,-4-2 0 15,4 2-18-15,0-9-3 0,0 0-1 0,0 0 0 16,0 0-4-16,0 0-8 0,0 0 11 0,0 0-11 15,0 0 21-15,0 0-2 0,0 0-1 0,7-9 0 16,0 2-6-16,0-5-2 0,0-4 0 0,1-3 0 16,-5 0-10-16,4-6 0 0,0 0 0 0,0 6-11 15,0-3 11-15,0 1 0 0,-3-1 0 16,3-4 0-16,0 11 0 0,0-4 0 0,0 6 8 16,-3-2-8-16,6-1 0 0,-3 7 0 0,0-1-10 0,4 1 10 15,-1-1 0-15,1 4 0 0,-4-3 8 0,7 9-8 16,-3-10 0-16,6 10 0 0,-2 0-11 0,-1 0 11 15,0 0-9-15,0 0 9 0,-4 0 0 0,1 10 0 0,3-10 0 16,-3 0-8-16,-1 9 8 0,1-3 0 16,0 4 0-16,-1-1-8 0,1 1 8 15,-1-1 0-15,1 7 0 0,-4-7 0 0,3 10 0 0,-2-3 0 16,-1-4 0-16,3 4 0 0,-6 3 0 0,3-4 0 16,0-2 0-16,-4 3 0 0,1 2 0 0,-1-2 0 0,-3 3 0 0,4 0 0 15,-4 0 8-15,-4-4-8 0,1 4 0 0,-1 0 0 16,1-3 0-16,-4 2 0 0,0-2 0 0,0-3 0 15,0 2 0-15,0 1 0 0,-1-7 0 16,1 1 0-16,-3-7 0 0,-1 6 0 0,8-2 9 0,-8-7-1 16,1 9 0-16,-5-9 0 0,1 0 6 0,-3 6 1 15,-1-6 0-15,-3 0 0 0,0 0 5 0,0 0 0 0,-4 0 1 0,4 0 0 16,0-6-21-16,3 6 0 16,0-6 0-16,4 3 0 0,-3-4 0 0,2 7 0 15,5-9 0-15,-4 6 0 16,3-4-31-16,4 4-10 0,-4-3-3 0,4-3-871 15,4-1-174-15</inkml:trace>
  <inkml:trace contextRef="#ctx0" brushRef="#br0" timeOffset="13121.53">19632 7439 1094 0,'0'0'97'0,"0"0"-77"0,0 0-20 0,0 0 0 0,0 0 153 0,11 6 27 0,-1-2 6 0,1 2 1 16,-4-6-139-16,7 9-28 15,-3-2-6-15,-1-4-1 0,1 3 3 0,-1-3 0 0,1 6 0 0,0 1 0 16,-1-4 22-16,-3 4 5 0,4-1 1 0,-1 7 0 15,-3-7-10-15,4 0-2 0,-4 4 0 0,0 3 0 16,0-1-21-16,0-2-11 0,-3-4 10 0,3 7-10 16,-4 3 0-16,1-3 0 0,-1-4 0 0,1 4 0 15,-4 3-52-15,3-1-9 16,-3 4-3-16,4-9 0 0,-1 3-156 16,1 2-32-16,3-8-7 0,0 5-155 0,0-5-31 0</inkml:trace>
  <inkml:trace contextRef="#ctx0" brushRef="#br0" timeOffset="13487.91">20306 7348 2041 0,'-7'0'90'0,"3"0"19"0,1 10-87 0,-4-4-22 15,3-3 0-15,1 6 0 0,-4 1 24 0,-4-4 0 16,8 10 0-16,-8 3 0 0,0-7-24 0,-3 13 0 0,-3 0 0 0,-1 4 0 16,4-1 0-16,-4-3 0 0,1 9 0 0,-5-5 0 15,1 8 0-15,-3-2 0 16,2 9 0-16,-2-7 0 0,3 4 0 0,-1-3 0 15,-2 6 0-15,2-1 0 0,1-5 0 0,0-3 0 0,4-1 0 0,-5-6 0 16,1 10 0-16,0-13 0 16,0 3 0-16,3-3 0 0,-3 4 0 0,0-11 0 0,3 4 0 0,1-9 0 15,2 6 0-15,1-10 0 0,4 7 0 0,-1-10-12 16,8-3-133-16,-4-3-27 16,-7-9-6-16,14 9-1 0</inkml:trace>
  <inkml:trace contextRef="#ctx0" brushRef="#br0" timeOffset="14012.34">19770 7207 1382 0,'0'0'123'0,"0"0"-99"0,0 0-24 0,0 0 0 0,0 0 144 0,0 0 23 0,0 0 5 0,0 0 0 16,3-9-132-16,-3 9-28 0,0 0-4 0,7-3-8 15,-7 3 9-15,4-7-9 0,3 4 8 0,-7 3-8 16,3-6 11-16,4-3-3 15,-3-1-8-15,-1 4 12 0,1 3-12 0,0-7 0 0,3 4 8 0,-4-3-8 16,4-7 0-16,0 7 8 0,-3-4-8 0,3-3 0 16,0 4 8-16,-4-4-8 0,4 0 0 0,-3-2 0 15,0-1 8-15,3 0-8 0,-4 3 0 0,1-3 0 16,-1 4 12-16,1 2-3 16,-1-2-1-16,4 5 0 0,-7 1 8 0,4 2 0 0,3 4 1 15,-7 3 0-15,0 0 2 0,7 0 0 0,0-6 0 0,0 12 0 16,0-3-9-16,4-3-2 0,-4 7 0 0,0 2 0 15,7 1-8-15,-4-1 0 0,-2 0 9 0,2 1-9 16,1 5 13-16,-4-5-1 0,3 9-1 0,-3-10 0 0,0 0 2 16,4 1 1-16,-4 6 0 0,0-7 0 0,4-3-1 15,-4 4 0-15,-4-7 0 0,4 3 0 16,0 3-3-16,-7-9-1 0,0 0 0 0,0 0 0 0,4 7-9 0,-4-7 8 16,0 0-8-16,3 3 8 15,5 6-65 1,-8-9-14-16,0 0-2 0,0 0-955 0</inkml:trace>
  <inkml:trace contextRef="#ctx0" brushRef="#br0" timeOffset="14353.2">20521 7392 2581 0,'0'0'114'0,"4"-6"24"0,3 3-110 0,0-4-28 0,0 4 0 0,7-3 0 16,4-3 33-16,-1 6 2 0,-3-10 0 0,4 10 0 15,3-7-23-15,4 4-4 0,-4 3 0 0,4-3-8 0,-4-4 10 0,4 10-10 16,-1-9 8-16,-3 6-8 16,-3-3-46-16,0-1-14 0,-4 4-4 0,3 3 0 15,-6 0-128 1,0 0-27-16,-4 3-5 0</inkml:trace>
  <inkml:trace contextRef="#ctx0" brushRef="#br0" timeOffset="14564.28">20458 7643 2325 0,'0'0'103'0,"0"0"21"0,0 0-99 16,7 6-25-16,7-3 0 0,0-3 0 0,7 0 37 0,4-3 3 15,-1-3 0-15,5 6 0 0,-5-9-20 0,5 9-4 16,2-10-1-16,-2 10 0 16,-1-6-100-16,-4 3-20 0,5-3-4 0,-5 6-573 0,1-4-114 0</inkml:trace>
  <inkml:trace contextRef="#ctx0" brushRef="#br0" timeOffset="15066.71">21368 7276 2487 0,'-7'0'55'0,"-7"3"11"0,3 4 2 0,-3-7 2 0,-4 6-56 0,4-3-14 16,-7 6 0-16,3 1 0 0,-3-4 0 0,0 3 0 16,-4 1 0-16,4 6 0 0,-4-4-15 0,4-3-5 15,0 7-2-15,0-6 0 16,7 5-3-16,-4-5-1 0,4-1 0 0,7-6 0 0,-4 13 16 0,1-13 10 16,3 3-12-16,3 4 12 0,4-10 0 0,0 0 0 15,0 0 12-15,0 0-3 0,0 0 7 0,7 0 2 16,0 9 0-16,8-9 0 0,-5 0 8 0,8 0 2 0,-1 0 0 0,5 6 0 15,-1-6-28-15,0 3 0 0,0-3 0 0,0 7 0 16,4-4 0-16,0 3 0 0,-1-6 0 0,1 10 0 16,-7-4 0-16,-1-3-19 0,1 6 3 0,-4-2 1 15,0 2 15-15,-3 0 0 0,-4 1 0 0,-4-1-9 16,1 1 9-16,-1 5 0 0,-3-5 0 0,0-1 0 16,-3 1 0-16,-1 5 0 0,1-2 0 0,-4-4 0 15,0 7 0-15,0 0 0 0,-8-4 0 0,5 4 0 16,-8 3 0-16,4-4 0 0,-3-2 0 0,2 3 0 15,-2-1-11-15,-4-2 0 0,3 2 0 16,-3-2 0-16,3-7-16 16,1 4-3-16,-1-1-1 0,4 0-999 0</inkml:trace>
  <inkml:trace contextRef="#ctx0" brushRef="#br0" timeOffset="15279.56">21583 7445 2761 0,'0'0'122'0,"0"0"26"0,0 0-119 0,0 0-29 15,0 0 0-15,7 10 0 0,0 6 27 0,0-4-1 16,7 4 0-16,-7-7 0 0,0 10-26 0,-3-3 0 16,-1-4 0-16,4 7 0 0,1-3-24 0,-1 3-1 15,-7-4 0-15,3 4 0 16,1-3-174-16,-1-4-34 0,-3 4-7 0</inkml:trace>
  <inkml:trace contextRef="#ctx0" brushRef="#br0" timeOffset="15447.2">21724 7176 1785 0,'-7'-6'159'16,"0"-1"-127"-16,7 7-32 0,0 0 0 15,0 0 138-15,0 0 22 0,0 0 4 0,0 0 0 16,0 0-164-16,0 0-24 0,0 0-10 0,7 13-649 16,0-10-129-16</inkml:trace>
  <inkml:trace contextRef="#ctx0" brushRef="#br0" timeOffset="16022.84">21982 7483 806 0,'0'0'72'0,"0"0"-58"0,0 0-14 0,0 0 0 16,0 0 300-16,7-3 58 0,3-3 11 0,-3 6 3 0,0-3-285 15,0-4-57-15,0 7-11 0,1-9-3 0,-1 9 0 0,0-10-1 16,-7 10 0-16,0 0 0 0,0 0-15 0,0 0 0 16,-7 0 0-16,0-6 0 0,-4 6-14 15,0 6-6-15,1-6 0 0,-8 10-1 0,-3-7 32 0,3 3 6 16,1 10 2-16,-1-7 0 0,-10 4-9 0,7 3-2 15,10-1 0-15,-3-2 0 0,0 2 18 0,3-5 3 0,4 9 1 0,7-10 0 16,0 7-11-16,0-7-3 0,0 7 0 0,4-7 0 16,6 1-16-16,1-1 0 0,-8 1 0 0,4-1 0 15,1-6 0-15,2 3 0 0,1-6 0 0,-1 7 0 16,1-4 0-16,-1-3-9 0,5 0 1 16,-5-3 0-16,-3 3 0 0,4-7 0 0,3 1 0 15,0 3 0-15,-7-6 8 0,0 2 0 0,4-2-9 0,-4-1 9 16,3 7 0-16,1-6 0 0,-4-4 0 0,0 4 0 15,4 0 0-15,-4 5 0 0,0-11 0 0,0 5-11 16,-4 1 19-16,4-1 3 0,-3 1 1 16,-1 0 0-16,-6 2-12 0,6 4 0 0,-3 3 0 0,0 0 0 15,-3-6 21-15,3 6-1 0,0 0 0 0,0 0 0 16,0 0-6-16,0 0-2 0,0 0 0 0,0 0 0 16,7 9 0-16,-4 1-1 0,1-1 0 0,-4 1 0 15,0-1 1-15,0 7 1 0,4-7 0 0,-1 10 0 0,-3-3-13 16,4-1 9-16,3 4-9 0,-4-6 8 15,-3 12-8-15,0-6 0 0,7 6 0 0,-7 0 0 16,0-3 0-16,-3 3-11 0,3 0 3 0,-4 3 0 16,1-3 32-16,-8 3 6 0,4 1 2 0,0-4 0 0,-4 3-32 0,1-3 0 15,-4 3 0-15,0-9 0 0,3 6 12 16,-3 0-3-16,0-12-1 0,-4 2 0 0,-3 4-8 16,7-9 0-16,0 5 0 0,-4-5 0 15,-3-4-30-15,3-3-8 0,4 3-2 0,4-6 0 16,-12-6-163-16,8 3-33 0,4-10-6 0,-1 4-2 0</inkml:trace>
  <inkml:trace contextRef="#ctx0" brushRef="#br0" timeOffset="16506">22211 7392 2160 0,'0'0'96'0,"7"0"19"0,4 3-92 0,-4 4-23 0,-4 2 0 0,4 7 0 16,-7-4 15-16,4 4-2 0,-1 3 0 0,1-1 0 15,3 1-13-15,-7 3 0 0,-4-3 0 0,1 0 0 0,3 0 0 16,0 0 8-16,-7-4-8 0,0 4 0 16,0-3 8-16,3-4-8 0,1 4 0 0,-5-7 9 0,-2 1 2 0,3-1 0 15,7-3 0-15,0-6 0 16,-11 4 24-16,8-4 5 0,3 0 0 0,0 0 1 0,0 0-13 15,0 0-2-15,0 0-1 0,0 0 0 0,7-4-14 0,-4-5-3 16,-3 0-8-16,0-4 12 0,4 1-3 0,-1 2-1 16,1-6 0-16,-4-2 0 0,-4-1-8 0,8 0 8 15,6-6-8-15,-2 6 8 0,-5-6-8 0,4 6 0 16,7 0 0-16,-3 4 8 0,-4-4-8 0,3 9 0 16,5-5 0-16,-1 5 0 0,7 7 24 0,-7-3 13 15,0 3 3-15,7-3 0 0,0 6-32 0,4-7-8 16,-7 4 0-16,-1 6 0 0,8 4 0 0,-7-1 0 15,-1-3 0-15,1 6 0 0,-4-2 0 16,0 2 0-16,0 0 0 0,0 1 0 0,-7-1 0 0,1 10 0 0,2-3 0 0,-3-4 0 16,-3 10 0-16,-1-3-20 0,1-6 4 0,-1 2 1 15,4 4 15-15,0-9 0 0,-7 5 0 16,4-5 0-16,3 5 0 0,-3-5 0 16,-4-7 0-16,0-3 0 15,7 9-77-15,-4-9-23 0,-3 0-4 0,0 0-980 0</inkml:trace>
  <inkml:trace contextRef="#ctx0" brushRef="#br0" timeOffset="16906.66">23424 6627 2178 0,'0'0'48'0,"0"0"9"0,-3 6 3 0,-4-3 1 0,-4 7-49 0,4 2-12 0,-3-2 0 0,-1 2 0 0,-3 4 0 0,0 0 0 15,-4-4-12-15,4 13 12 0,-4 0-9 16,1-3 9-16,-1 3 0 0,4 4-9 0,-4 5 9 0,4 1 0 15,-3-1 0-15,-1-3 0 0,0 4 32 0,4 6 4 16,0-4 2-16,-3 1 0 0,2 3 14 0,1 0 4 16,0 2 0-16,0 1 0 0,7-9-16 0,4 9-4 15,-5-7 0-15,5-2 0 0,3 2-19 16,0-2-4-16,0-7-1 0,3 4 0 0,5-10-12 0,-1 9 9 16,0-9-9-16,3 3 8 15,1-6-29-15,3 0-7 0,-4-1 0 0,8-2-1 16,-4 3-40-16,4-10-8 0,0 7-2 0,3-7 0 0,0 7-55 15,0-13-11-15,0 7-3 0,4-4-440 0,0-3-89 0</inkml:trace>
  <inkml:trace contextRef="#ctx0" brushRef="#br0" timeOffset="17524.08">23424 7226 1209 0,'0'0'53'0,"0"0"12"0,-3-3-52 0,3 3-13 16,0 0 0-16,0 0 0 0,0 0 373 0,0 0 72 16,0 0 15-16,7 9 2 0,0 1-378 0,0-4-75 15,0 3-9-15,-3 4-14 0,3-4 3 0,0 7 1 16,-4 3 0-16,4-4 0 0,-3 4 10 0,3 0-8 15,-4 6 8-15,1-6-8 0,-4 0 8 0,4-4 0 16,-1 4 0-16,-3 0 0 0,4-3 0 0,-1-7 11 16,-3 7-3-16,4-7 0 0,3 1 7 0,-7-10 1 15,0 0 0-15,0 0 0 0,7 3 6 0,0-3 2 0,-7 0 0 16,10 0 0-16,-3 0-8 0,1-3-2 0,-1-4 0 0,0-2 0 16,0-7-14-16,0 7 0 0,0-4-12 0,0 4 12 15,-4-7-10-15,1 7 10 0,-1-7-8 0,4 13 8 16,-7 3-12-16,0 0 4 15,0 0 0-15,0 0 0 0,0 0 8 0,0 0 0 0,0 0 0 0,4 3 0 16,0 3 0-16,-1 4 0 0,1-1 0 0,3 1 0 16,-4-1 0-16,4 0 0 0,0 1 0 0,0-4 0 15,4-6 0-15,-4 10 0 0,4-10 0 0,-1 0 0 16,1 0 0-16,-1 6 0 0,1-6 0 0,-4 0 0 16,4 3 0-16,-1-3 0 0,4 6 0 0,-3-3 0 0,-1 7 0 15,1-4 11-15,0 3-3 0,-4-5 0 0,3 5 0 0,1-3-8 16,-1 4 12-16,1-1-4 0,0-3 3 0,-4-2 0 15,3 2 0-15,1-3 0 0,-4-3-11 16,0 0 8-16,3 0-8 0,1-3 8 16,3-3 20-16,0 6 4 0,-3-10 1 0,3 7 0 0,-3-6-19 15,-1-4-4-15,1 0-1 0,-1-2 0 16,1 2-9-16,-1-9 8 0,1 3-8 0,0-9 8 16,-1 3-8-16,-3 3 0 0,0-9 0 0,0 0-11 15,0-4-33-15,-3 7-8 0,-1-4 0 0,1 4-1 16,0 3-101-16,-4 6-20 0,-4 1-4 0,0 2-608 15,4 3-122-15</inkml:trace>
  <inkml:trace contextRef="#ctx0" brushRef="#br0" timeOffset="17908.48">24518 6759 1854 0,'0'0'82'0,"0"0"17"0,0 0-79 0,0 0-20 0,0 0 0 0,0 0 0 16,0 0 32-16,0 0 4 0,0 0 0 0,0 0 0 15,0 0 8-15,-3 3 1 0,-1 9 1 0,0-2 0 16,4-1 10-16,0 4 3 0,-3-4 0 0,3 7 0 16,0 0-13-16,0-4-2 0,-4 13-1 0,4-6 0 15,-3 0-35-15,-1 6-8 0,1 0 0 0,-1-3 0 0,1 3 0 0,-1-6 0 16,1 6 0-16,3-6 0 0,-4 6 0 0,4-6 0 16,0-4 0-16,0 4 0 0,0-3 0 0,0-4 0 15,0 7 0-15,0-9 0 16,0 5-64-16,0-5-9 0,0-1-2 0,0-3-623 15,0-6-125-15</inkml:trace>
  <inkml:trace contextRef="#ctx0" brushRef="#br0" timeOffset="18163.34">24126 6828 2246 0,'0'0'200'0,"0"0"-160"16,0 0-32-16,0 0-8 0,8-13 135 0,2 10 25 0,-3-3 6 0,7-4 1 16,0 7-137-16,1-3-30 0,2 3 0 0,4-3 0 15,0-4 0-15,8 1 0 0,-1 2 0 0,0-2 0 16,4 0-8-16,3-1-5 0,0 1-1 0,4-1 0 31,-3 10-22-31,-1-6-4 0,0 3 0 0,-3-3-1 16,-4 6-8-16,-3-3-2 0,-1 3 0 0,-2 0 0 15,-1 3-100-15,-4-3-20 0,1 6-4 0,0-6-741 0</inkml:trace>
  <inkml:trace contextRef="#ctx0" brushRef="#br0" timeOffset="18507.98">25308 7044 2617 0,'0'0'57'0,"0"0"12"0,0 0 3 0,0 0 2 0,0 9-59 0,-3 1-15 0,-1-1 0 0,-3-2 0 16,0 2 0-16,0 0 0 0,0 1 0 0,-4 5 0 15,1-2 0-15,-4 3 0 0,0-4 0 0,-4 10-10 16,0-3 21-16,-3 0 4 0,-4 0 1 0,-3 6 0 16,0 3 6-16,3-3 2 0,1-6 0 0,-1 6 0 15,-3-3-16-15,3 3-8 0,-3 0 8 0,7-6-8 16,-1 0 0-16,1-1 0 0,0 1 0 0,7-3 0 31,0 0-90-31,0-4-22 0,0-2-5 0,3-4-631 0,1-3-125 0</inkml:trace>
  <inkml:trace contextRef="#ctx0" brushRef="#br0" timeOffset="18724.64">24726 7132 2584 0,'0'0'115'0,"0"0"23"0,0 0-110 0,0 0-28 16,0 0 0-16,0 0 0 0,7 3 38 0,4 6 2 15,-4 1 1-15,0-4 0 0,4 4-25 0,-1 5-4 16,4-2-2-16,-3 2 0 0,-1 4-10 0,5 0 12 15,2 0-12-15,1-3 12 0,-1 9-12 0,5-3 0 16,-1 0 0-16,0-4 0 0,0-5-14 0,0 9-5 16,4-10-1-16,3 7 0 15,7-3-132-15,-3-7-26 16,-4 7-6-16,4-7-839 0</inkml:trace>
  <inkml:trace contextRef="#ctx0" brushRef="#br0" timeOffset="18954.18">25855 6991 2131 0,'0'0'189'0,"0"0"-151"0,0 0-30 0,0 0-8 16,0 0 176-16,0 0 35 0,0 0 6 0,7 9 2 15,-3 1-180-15,-1-1-39 0,-3 7 0 0,0-4 0 16,0 10-12-16,0-3 12 0,-3 0-12 0,3 9 12 15,-4-9-16-15,1 12 3 0,-1-9 1 0,-3 13 0 16,0-7-40-16,3-3-8 0,-3 3-2 0,0 4 0 16,0-11-131-16,-3 5-27 0,6-1-4 0,-3-7-710 15</inkml:trace>
  <inkml:trace contextRef="#ctx0" brushRef="#br0" timeOffset="19152.47">25552 7358 1209 0,'0'0'53'0,"0"0"12"0,0 0-52 0,0 0-13 16,0-10 0-16,0 1 0 0,7-7 354 0,3 13 68 15,1-13 14-15,7 7 2 0,-4 0-334 0,7-1-68 16,-4 1-12-16,5-7-4 0,-1 7-20 0,0-1-8 16,0 1 0-16,-3 3 0 15,3 6-56-15,0-10-10 0,0 7-2 0,0-3-1 16,1 3-131-16,-1 3-27 0,-4-7-5 0,5 4 0 0</inkml:trace>
  <inkml:trace contextRef="#ctx0" brushRef="#br0" timeOffset="19701.06">26321 6680 921 0,'0'0'40'0,"0"0"10"0,0 0-40 0,0 10-10 0,0-1 0 0,0-3 0 16,0 13 315-16,0-9 61 0,0 8 12 0,-4 4 2 0,4 0-300 0,0 3-60 15,0 4-12-15,-3 5-2 0,-1-6 9 0,1 7 3 16,-1 2 0-16,1-2 0 0,-1-1-18 0,-3 1-10 16,3-7 12-16,1 7-12 0,-1-7 11 0,1-3-11 15,3 3 10-15,0 0-10 0,3-2 14 0,1-8-3 16,-4 1-1-16,3 6 0 0,1-15-10 0,3 5 8 15,-3-5-8-15,-1-1 8 0,1 1 26 0,-1-4 5 16,-3-6 1-16,0 0 0 0,7 3-7 0,0-6-1 16,4-3 0-16,-4 6 0 0,-4-10 0 0,8 1 0 15,-4-1 0-15,4-5 0 0,-4-4-32 0,3 0 0 16,1-6 0-16,3 6 0 16,0-6-24-16,0 6-11 15,4-6-2-15,-4 6-1 0,0 1 18 0,4 2 4 16,-4-3 1-16,0 10 0 0,0-1 15 0,0 1 10 0,0 3-2 0,0 2 0 15,-3-2 1-15,0 6 0 0,-1 0 0 0,-3 0 0 0,4 0-9 0,-4 0-14 0,-7 0 3 0,7 6 1 32,0-2-14-32,0 5-4 0,0 3 0 0,0 1 0 0,0-4 8 0,-3 1 2 0,-1-1 0 0,1 7 0 15,-4 0 18-15,0-4 0 0,0 4 0 0,-7-7 0 16,3 10-8-16,-3-10 8 0,-3 7-12 16,2 0 12-16,-2-4 20 0,-4-2 12 0,0-1 1 0,0 7 1 15,-4-7-19-15,-3 1-4 0,-4-1-1 0,4 0 0 16,0-2 0-16,0-4 0 0,-4 3 0 0,4-6 0 15,0 0-10-15,-1 3 0 0,1 4 0 0,0-7 0 16,3-7-14-16,1 4-5 0,-1 3-1 0,0-6 0 16,8 3-232-16,-4-4-46 15,-7-11-10-15,7 2-1 0</inkml:trace>
  <inkml:trace contextRef="#ctx0" brushRef="#br0" timeOffset="20164.59">26377 6251 1796 0,'0'0'80'0,"4"-3"16"0,-4 3-77 0,0 0-19 0,3-7 0 0,-3 7 0 16,7-6 24-16,4 6 2 0,-4 0 0 0,0 0 0 15,4-3 19-15,-1 3 4 0,4 3 1 0,0 3 0 16,-3-6 2-16,7 10 0 0,3-4 0 0,0-3 0 16,4 7-25-16,-4-1-5 0,0 7-1 0,0-7 0 15,4 10 18-15,0 0 3 0,-1-4 1 0,4 10 0 16,-3 4-10-16,3-1-1 0,1 0-1 0,-1 7 0 15,0-1 9-15,4 1 3 0,0-1 0 16,-1 4 0-16,5-1-24 0,-1 7-5 0,-3-9-1 16,-1 12 0-16,5-6-3 0,-5 2-1 0,1-5 0 0,-4 6 0 15,1-6-9-15,-8-4 0 0,0 4 9 0,-3-4-9 0,-1 4 0 0,-3-4 0 16,0 4 0-16,-3 6 0 0,0-3 0 0,-8-4 0 16,1 7 0-16,-4-6 0 0,0-4 0 0,-7-6 0 15,0 7 0-15,-4-7 0 16,-3 4-53-1,-7-4-6-15,-8 0-1 0</inkml:trace>
  <inkml:trace contextRef="#ctx0" brushRef="#br0" timeOffset="23293.12">13741 11651 1152 0,'0'0'102'0,"0"0"-82"0,0 0-20 0,0 0 0 0,0 0 119 0,10 6 19 16,1-3 4-16,-1 6 1 16,-2-2-109-16,2 2-22 0,1 0-4 0,-4 1 0 0,3-1-8 0,-3 1-8 15,0 5 8-15,0 1-12 0,-3-3 12 0,0-4 0 16,-1 7 0-16,1-7 0 0,-4 10 0 0,0-10 0 16,0 1 0-16,0 5 0 0,-7-5 0 0,-1 5 0 15,1-2 0-15,4-4 0 0,-8 7 0 0,4-6 0 16,0-1 8-16,-3 0-8 0,-1 1 0 0,4-1-16 15,-4 1 2-15,4 2-722 16</inkml:trace>
  <inkml:trace contextRef="#ctx0" brushRef="#br0" timeOffset="23874.25">13882 12905 1915 0,'0'0'84'0,"0"0"19"0,-4 3-83 0,4-3-20 0,-3 9 0 0,-1-2 0 16,4 2 0-16,4-6 0 15,-4-3 0-15,3 10-12 0,1-1-3 0,-4 4-1 0,3-4 0 16,1 0 0-16,-1 4 16 0,-3-4-11 0,4 7 11 0,-1-7-10 15,-3 10 10-15,0-3-13 0,4 3 5 0,-4 0 8 16,-4-4 0-16,4 10 0 0,-3-3 0 0,-1-3 0 16,1 6 0-16,-4-6 0 0,0 3 0 0,0-3 0 15,0 3 0-15,-4-7 0 0,4 1 12 0,-4-3-4 32,1 2-86-32,-4-5-18 0,-18-1-3 0,0 1-1 0</inkml:trace>
  <inkml:trace contextRef="#ctx0" brushRef="#br0" timeOffset="24931.79">14986 11017 345 0,'0'0'15'0,"0"0"4"0,0 0-19 0,0 0 0 16,0 0 0-16,0 0 0 0,0 0 376 0,0 0 72 15,0 0 15-15,0 6 2 0,7-2-354 0,-7 5-71 16,0-9-15-16,4 6-2 0,-1 10-23 0,-3-4 8 16,4-2-8-16,-4 6 0 0,3 2 0 0,-3 1 0 15,4 0 0-15,-4-3 0 0,3 9 0 0,1-3 8 16,3 3 0-16,-4 0 0 0,1 0 16 0,-1-3 3 0,4 3 1 0,-3 3 0 15,3 7-8-15,-3-7-2 16,-1 6 0-16,-3-5 0 0,4 5-8 0,-1 1-2 16,-3-7 0-16,0 6 0 0,-3-5-8 0,3-4 8 0,0 0-8 15,0-3 8-15,-4-7-8 0,4 1 8 0,4-3-8 0,-4-4 8 16,0 0 2-16,0-9 0 0,0 0 0 0,0 0 0 16,0 0 6-16,0 0 0 0,0 0 1 0,7-9 0 15,0 0-5-15,-4-1 0 0,1 1-1 0,-1-7 0 16,1-3 1-16,-1 0 0 0,1 1 0 0,-1-1 0 15,4-6-12-15,1 0 0 0,-5-4 0 0,4 4 0 0,0 7 0 16,0-11 0-16,4 14 0 0,-1-4 0 16,-3 0 0-16,4 3 0 0,3 4 0 0,0-4 0 0,-7 7-8 0,7-1 8 15,-3 4-10-15,3-3 10 0,-7 5-12 16,4-2 12-16,3 3-13 0,0 3 5 0,4 0 8 16,-8 0-12-16,4 0 12 0,0 3-12 0,-3 3 12 0,3-2-13 15,-3 5 5-15,3-3 8 0,-4 10-16 0,1-3 5 16,3 2 1-16,-3-5 0 0,-1 5 10 0,1 4-8 15,-1-6 8-15,1 2-8 0,-4 1 8 16,-3-3 0-16,3 2 0 0,-4-5 0 0,4 8 0 16,-7-8 0-16,0 6 0 0,0-4 0 0,0-6 0 0,-3 10 0 15,-1-3 0-15,-3-4 0 0,0 0 0 0,4 1 0 16,-5 5 8-16,-2-5-8 0,3-1 0 0,-4 1 8 16,1-4-8-16,-1-3 0 0,1 3 0 15,-1 4 0-15,-3-1 0 0,0-9 0 0,0 10 0 0,-1-10 0 0,-2 0 0 0,3 0 0 16,0 0-14-16,-4 0-7 0,0 0-2 0,-3 0 0 31,4-4-42-31,-1-2-9 0,0 3-2 0,4-3-566 0,-3 0-114 16</inkml:trace>
  <inkml:trace contextRef="#ctx0" brushRef="#br0" timeOffset="34903.08">15942 11437 403 0,'0'0'17'0,"0"0"5"0,0 0-22 0,0 0 0 15,0 0 0-15,0 0 0 0,0 0 221 0,0 0 40 16,0 0 8-16,0 0 2 0,14 0-161 0,-3 0-32 15,-1 7-6-15,1-7-2 0,3 0-19 0,0 3-4 16,0-3-1-16,0 0 0 0,0 6-46 0,1-6-10 16,2 0-2-16,-3 0 0 0,4 0 12 0,0 0 9 15,-1 0-1-15,1 0-8 0,0 0 16 0,3 0-4 0,3-6-1 16,1 6 0-16,0-3-11 0,-4 3 0 0,-3 0 0 16,-1 0 8-16,1-7-22 0,-1 7-5 0,-2 0-1 15,2 0 0 1,1 7-48-16,0-7-9 0,-8 3-3 0,4 3-619 0</inkml:trace>
  <inkml:trace contextRef="#ctx0" brushRef="#br0" timeOffset="35229.01">15967 11669 864 0,'0'0'76'0,"0"0"-60"16,0 0-16-16,0 0 0 0,0 0 248 0,0 0 48 15,10 0 8-15,4 0 3 0,1 0-236 0,-1-3-47 16,0 3-10-16,3-6-2 0,1 12-12 0,0-12 0 15,3 6 8-15,0-3-8 0,4 3-10 0,-1-6-5 16,5 2-1-16,2-2 0 16,-2 3-28-16,-1-3-5 0,4 6-2 0,-4 0 0 15,0-7-20-15,0 4-4 0,0 3-1 0,1 0-405 16,-5 3-82-16</inkml:trace>
  <inkml:trace contextRef="#ctx0" brushRef="#br0" timeOffset="36004.98">17103 10970 2084 0,'0'0'92'0,"0"0"20"0,0 0-90 0,0 0-22 15,-4 3 0-15,4 13 0 0,0-7 25 0,0 10 1 16,0-3 0-16,0 3 0 0,4-1-26 0,-1 1 8 16,-3 3-8-16,4 0 0 0,-1 3 0 0,-3 3-9 15,7-9 0-15,-7 13 0 16,4-10 9-16,-4 9 0 0,0-9 0 0,0 3 0 0,0 3 0 0,-4-3 0 15,4 0 0-15,-3-3 0 0,-1 3 0 0,1 4 0 16,-1-4 0-16,1-6 0 0,-1 6 16 0,1-7 6 16,-1-2 1-16,1-3 0 0,3 2 8 15,0-5 1-15,0-1 1 0,-4 1 0 0,4-1-13 0,0-9-4 16,0 0 0-16,0 0 0 0,0 0-8 0,0 0-8 0,0 0 12 0,0 0-12 16,0 0 15-16,0 0-4 0,0 0-1 0,0 0 0 15,0 0-1-15,4-3 0 16,3-7 0-16,-4 1 0 0,4-4-9 0,-3 4 8 0,3 0-8 0,-4-4 8 15,4-3-8-15,-3 7 10 0,3-7-10 0,0 7 10 16,0 0-2-16,4-4 0 16,-4 0 0-16,7 4 0 0,-4 0-8 0,1-1 0 0,3 1 0 0,0-4 0 15,4 1 0-15,-4 2 0 0,0 7 0 0,0-6-11 16,0 3 1-16,0 2 0 0,1-2 0 0,-1 6 0 16,0-3 10-16,0-3 0 0,3 6-9 0,-6 6 9 15,3-3 0-15,-3-3 0 0,-1 10 0 0,1-4 0 16,0-3 0-16,-1 6-9 0,1-2 9 0,-1-4-13 15,1 3 13-15,-4 3 0 0,3 1 0 0,1-4 0 0,-4 4 0 0,4-7 0 16,-4 6 0-16,0 0 0 16,-4 4 0-16,4-4 0 0,-7 1 0 0,0 2 0 15,0-5-9-15,0 2-3 0,-3 7 0 0,-1-7 0 16,1 4 12-16,-4-7 0 0,0-3 0 0,0 3-8 16,0 4 8-16,0-1 0 0,-1-9 0 0,1 10 0 0,-3-4 0 0,3-3 9 15,0 3-9-15,-4-3 0 0,1 4 0 0,-1 2 0 16,-3-3 0-16,-4-3 0 0,1-3 8 0,2 0-8 15,-6 0 0-15,0 0 0 0,4 0 10 0,-5 0-2 16,1 0 0-16,4-3 0 0,-5-3-8 0,5 0-16 16,-1 3 4-16,-3 3 1 0,7-7-8 0,-4 4-1 15,1-3-1-15,-1-3 0 0,4 5 5 0,-4-2 2 0,8-3 0 16,-1 9 0 0,4-7-38-16,-4 4-8 0,8 3-2 0,3 0 0 15,0 0-152-15,0 0-30 0,0 0-7 0,17-15-1 0</inkml:trace>
  <inkml:trace contextRef="#ctx0" brushRef="#br0" timeOffset="36336.49">18295 11161 1785 0,'0'0'159'0,"0"0"-127"0,0 0-32 0,0 0 0 0,-3 7 110 0,3-7 16 15,-4 9 3-15,4-9 1 0,-4 0-104 0,4 9-26 16,-3-2 0-16,-1 2 0 0,1 1 0 0,3-1 0 16,-4 0 8-16,4 1-8 0,-3 5 0 0,3-2 0 15,-4 3 0-15,4 2 0 0,0-2 0 0,-3-3 0 16,-1 9 0-16,1-4 0 0,-1 1-14 15,-3 6-2-15,4-6 0 0,-1 0 0 16,-3 6 27-16,4-3 5 0,-5-6 0 0,5 3 1 0,-1-1-17 16,1-2 0-16,-1 0 0 0,1-7 0 15,-1 1-19-15,4-10-7 0,-3 3-2 0,3-3-624 16,0 0-124-16</inkml:trace>
  <inkml:trace contextRef="#ctx0" brushRef="#br0" timeOffset="36587.97">18006 11447 1267 0,'0'0'112'0,"0"0"-89"0,0 0-23 0,0 0 0 16,0 0 276-16,0 0 50 0,7-3 10 0,3 3 3 16,5-7-257-16,-1 7-51 0,3 0-11 0,1-3-1 15,0-3-11-15,6 3-8 0,1-3 12 0,0-4-12 16,-1 10 0-16,1-9 0 0,0 2-10 0,3 4 10 15,0-3-21-15,-3 6 3 0,3-3 1 0,0-3 0 16,-3 6-61-16,0 0-12 16,-1 0-2-16,-6 0-1 0,0 0-100 0,-1 0-20 0,1 0-4 0,0 0-522 15</inkml:trace>
  <inkml:trace contextRef="#ctx0" brushRef="#br0" timeOffset="37449.91">19057 10879 1324 0,'0'0'118'16,"0"0"-94"-16,0 0-24 0,0 0 0 16,0 0 80-16,0 0 12 0,0 0 3 0,0 0 0 15,0 0-45-15,0 0-9 0,7 3-1 0,0 7-1 16,-7-10-8-16,7 6-2 0,0 3 0 0,0 4 0 16,0-4 3-16,-3 7 0 0,3 3 0 0,0 0 0 15,4 6 8-15,-4 3 3 0,0-6 0 0,0 6 0 0,3 7 17 0,1-4 4 16,-4 10 1-16,0-7 0 0,4-2-25 0,-4 8-6 15,-4-8-1-15,1 2 0 16,-1 1-18-16,-3-1-4 0,4-6-1 0,-4 1 0 0,-4-4 2 16,4 3 1-16,0-3 0 0,0-6-782 15,-3 0-157-15</inkml:trace>
  <inkml:trace contextRef="#ctx0" brushRef="#br0" timeOffset="40376.11">15131 12425 345 0,'0'0'15'0,"0"0"4"0,0 0-19 0,0 0 0 16,0 0 0-16,0 0 0 0,0 0 258 0,0 0 48 16,0 0 10-16,0 0 1 0,0 0-198 0,0 0-40 15,-7 0-8-15,7 0-2 0,0 0-30 0,0 0-7 0,0 0 0 0,0 0-1 16,0 0-23-16,0 0-8 0,-4 3 0 0,-3 4 0 16,3 2 16-16,4-9-2 0,0 9-1 0,-3 1 0 15,3-1 20-15,0 1 4 0,0 5 1 0,0 1 0 16,0-4-1-16,0 7 0 15,3 6 0-15,1 0 0 0,0 4-7 0,-1-1-2 0,-3-3 0 0,0 3 0 16,4 7-11-16,-1-7-2 0,-3-3-1 0,4 3 0 16,-1-3-3-16,4 4-1 0,-3-4 0 15,-1 0 0-15,1-3-10 0,-1-7 0 0,4 10 9 0,-3-6-9 16,3 0 0-16,-3-3 9 0,3-4-9 0,-4-2 0 16,1 5 14-16,-1-5-4 0,1-4-1 0,-4-6 0 15,0 0 10-15,0 0 1 0,0 0 1 0,10 3 0 16,-10-3 4-16,4-3 1 0,3-3 0 0,-4-4 0 0,1 1-10 0,-1 0-1 15,-3-7-1-15,-3 6 0 16,3-8-6-16,-4 2-8 0,4-3 11 0,0 7-11 16,0-10 12-16,-3 3-4 0,3 0 0 0,0 0-8 15,0 4 11-15,3 2-11 0,-3-3 10 0,7 7-10 0,-3-1 0 16,-4 1 0-16,3-7 0 0,1 7 0 16,7 0 0-16,-4-1 0 0,-4 1 0 0,1-1 0 15,-1 4-9-15,4 3 9 0,0-3 0 0,4 6-9 0,-4 0 9 16,7 0-8-16,4 0 8 0,-4 0-8 0,7 0 8 0,-3 6 0 15,-1-3-9-15,1 3 9 0,0 4-15 0,-4-7 2 16,0 6 0-16,0 7 0 0,-4-7 13 0,1 1 0 0,-4 5 0 16,0-2 10-16,4 3-10 0,-4-1-14 0,-4-2 3 15,1-4 1-15,-1 7 10 0,1 0-12 16,-1-4 12-16,-3-2-12 0,0-1 12 0,-3 7 0 16,3-7 0-16,0 1 0 0,-4-1 0 0,1 0 0 0,-1 4 8 0,1-4-8 15,-4-6 0-15,0 7 8 0,-4-4-8 0,4-3 0 16,-4 7 11-16,1-4-3 15,-8 3 0-15,4 1 0 0,-3-4-8 0,2-3 0 16,-6 7 0-16,0-1 0 0,0-3 0 0,0-3 0 16,0 4 0-16,-4 2 8 0,0-3-8 0,0-3 0 0,4 4 0 0,0-4 0 15,0-3 0-15,3-3 0 0,1 3-10 0,3-7 10 32,3 4-31-32,0-3 0 0,1-3 0 0,-1-1 0 0,8 1-157 0,-4-7-31 15,3 7-6-15</inkml:trace>
  <inkml:trace contextRef="#ctx0" brushRef="#br0" timeOffset="40806.9">15991 12767 1382 0,'0'0'61'0,"0"0"13"0,0 0-59 0,0 0-15 0,0 0 0 16,0 0 0-16,0 0 230 0,0 0 43 0,0 0 9 0,0 0 2 16,0 0-223-16,7-3-44 0,1-3-9 0,2 2-8 15,4-2 8-15,0 6-8 0,4-3 0 0,0-3 0 16,3 6 0-16,0-3-9 0,0-4-1 0,0 7 0 16,4-6-2-16,0 3 0 0,-4 3 0 0,4 0 0 31,-4 0-20-31,-4 0-5 0,-3 0-1 0,4 3 0 0,3-3-39 0,-3 0-8 0,0 0-2 15,-1 0 0-15,4 6-29 16,-3-6-7-16,0-6-1 0,3 6-365 0,-4-3-74 0</inkml:trace>
  <inkml:trace contextRef="#ctx0" brushRef="#br0" timeOffset="41158.97">15928 13033 2214 0,'0'0'98'0,"0"0"20"0,11 0-94 0,3-3-24 15,0-3 0-15,3 3 0 0,5-3 20 0,-1 6 0 0,0-10 0 0,0 4 0 16,4 6-20-16,-1-9-10 0,-2 9 1 0,2-4 0 16,1-2-13-16,0 3-2 0,-1-3-1 0,-2 6 0 31,-1-3-17-31,0 3-3 0,-3-7-1 0,3 7 0 0,-4 0 18 0,1 0 3 0,0 0 1 0,-1 0 0 16,4 0 16-16,-3 0 8 0,0 0-8 0,-4 0 8 15,3 0-28 1,-6 0-1-16,3 0 0 0,-3 0-516 15,-1 0-103-15</inkml:trace>
  <inkml:trace contextRef="#ctx0" brushRef="#br0" timeOffset="42246.12">17067 12387 979 0,'0'0'87'0,"0"0"-70"16,0 0-17-16,0 0 0 0,0 0 220 0,0 0 41 0,0 0 8 0,0 0 2 15,0 0-206-15,4 4-41 0,-4 5-8 0,0 7-1 16,0-7-7-16,0 10-8 0,3 0 11 0,-3-4-11 15,4 4 0-15,0 0 0 0,-1 0 0 0,1 6 0 16,3 0 0-16,0-3 0 0,0 3 0 0,0 0-12 16,3 3 44-16,-3 1 8 0,0-4 3 0,1 3 0 15,-1 3-6-15,0-9-1 0,0 10 0 16,-4-10 0-16,4 3-24 0,-3 3-4 0,-1-3-8 0,1-6 11 16,-4 6-11-16,3-6 8 0,-3-1-8 0,4-2 8 15,-4-3 0-15,3-4-8 0,1 4 12 0,0-4-4 16,3-6 4-16,-4 3 0 0,-3-6 0 0,7 0 0 15,0-6 17-15,0 6 4 0,-3-9 1 0,3-1 0 0,0 1-24 16,0 3-10-16,-4-4 8 0,5-2-8 0,-5-4 8 16,1 0-8-16,3 7 8 0,-7-10-8 0,3 0 9 0,1 4-9 15,-1-4 10-15,1-3-10 0,3 0 8 0,-4 3-8 16,1 0 0-16,3-6 9 0,-4 13-9 0,8-4 0 16,-4-3 0-16,0 4 0 15,4-4 0-15,3 9 0 0,-4-5-8 0,5 5 8 16,-5 7 0-16,4-6 0 0,-3 2 0 0,-1 4 0 0,5-3-10 15,-1 6 10-15,0-3-13 0,0 3 5 0,3 0 8 0,-2 3-12 16,2-3 12-16,-6 9-12 0,3-2 12 0,-3 2-12 16,-1 4 12-16,1-7-12 0,-4 10 2 0,0-4 0 15,0 4 0-15,0-7 0 0,-4 10-5 16,-3-10-1-16,4 10 0 0,-4-9 0 0,0 5 8 16,0 1 8-16,-4-3-13 0,1-4 5 0,-1 7 8 0,-3-1 0 15,0-5 8-15,-3 2-8 0,-1-2 11 0,1 5-3 16,-5-5 0-16,-2 5 0 0,-1-5-8 0,0-1 10 0,8 7-10 0,-4-4 10 15,-4-2-10-15,-3-1 0 0,7-2 9 0,-7-4-9 16,3 3 14-16,0 3-2 0,1-2 0 0,-1-4 0 16,1 3-12-16,-1-3 0 0,0-3 0 0,4 0-10 31,-4 0-16-31,4 0-3 0,0 0-1 0,0-3 0 16,0-3-96-16,3-4-19 0,1 4-4 0,-1-3-752 0</inkml:trace>
  <inkml:trace contextRef="#ctx0" brushRef="#br0" timeOffset="42577.96">17963 12830 1209 0,'0'0'53'0,"0"0"12"0,0 0-52 0,0 0-13 16,0 0 0-16,0 0 0 0,0 0 300 0,0 0 56 15,8 0 12-15,-1-10 3 0,3 10-315 0,4-3-56 16,0-3-24-16,0 6 2 0,1-3 10 0,2-4 3 16,1 7 0-16,0 0 0 0,-1-9 1 0,-3 9 0 15,4 0 0-15,0 0 0 0,-8 0 8 0,4 0 0 16,0 0 0-16,0 0 0 0,-3 0-9 0,3 0 0 15,-3 0 0-15,-1 0 0 16,1 0-33-16,-1 6-6 0,-2-3-2 0,2-3 0 16,1 0-130-16,-1 0-27 0,4-3-5 0,-14 3 0 0</inkml:trace>
  <inkml:trace contextRef="#ctx0" brushRef="#br0" timeOffset="42870.06">18987 12347 2300 0,'0'0'102'16,"0"0"21"-16,0 0-99 0,0 0-24 0,0 9 0 0,3-3 0 0,-3 4 26 0,4-1 0 15,-1 10 0-15,1-3 0 0,-1-4-18 0,-3 13-8 16,4 4 0-16,-1-4 8 0,-3 3 12 0,4 6 3 16,-1 1 0-16,1 2 0 0,-1 7-23 0,1-6 0 15,-4 6 0-15,3-3 0 0,1-4 0 0,-1 1 9 16,1-4-9-16,-4 1 0 0,3-1 11 0,1-5-11 16,0-1 10-16,3-3-752 15,0-6-150-15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19:27:10.1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28635 6226 172 0,'0'0'8'0,"0"0"1"0,7 0-9 0,0 0 0 16,-7 0 0-16,7-4 0 0,0-2 214 0,-3-3 41 15,-1 6 8-15,-3 3 1 16,0 0-148-16,4-7-29 0,-4 7-7 0,3-9 0 16,-3 3-31-16,0 6-5 0,4-3-2 0,-1-4 0 15,1-2-22-15,-1 6-4 0,1-3 0 0,-1 2-1 16,1-2 3-16,0-3 1 0,-1 9 0 0,1-10 0 0,3 10 17 0,-4-9 4 15,1 3 1-15,-4 6 0 0,3 0 20 0,1-4 4 16,-1-2 1-16,-3 6 0 0,4-9-6 0,-4 9-2 16,0 0 0-16,0 0 0 0,0 0 0 0,0 0 0 15,0 0 0-15,0 0 0 0,-4 0-47 0,4 0-11 16,-10 0 0-16,6 0 0 0,-6 0 0 0,-1 6 9 0,4-3-9 16,-4-3 12-16,1 6-12 0,3-2 0 15,-7 2 0-15,3 3 0 0,4 1 0 0,-4-1 0 0,1 7 9 0,-4-4-9 16,3 4 8-16,1 3-8 0,-5 0 8 0,-2 6-8 15,3 0 8-15,0 3-8 16,-1 0 8-16,1 4-8 0,-3-1 0 0,-1 3 0 0,0 1 0 16,4 3 8-16,-3-10-8 0,3 6 0 0,-4 1 0 0,4-7 0 15,3 7 0-15,-3-1 0 0,4 0 0 0,-1-5 0 16,0-1 0-16,8-3 0 0,-8 3 8 0,4-9-8 16,4 6 0-16,3-6 0 0,-4 0 0 0,4 3 0 15,0-10 0-15,0 4 0 0,4-4 0 0,-1-5-8 16,4 2 8-16,-3 1 0 0,-4-10 8 0,10 0-8 15,4 0 11-15,4 0-3 0,-4-10 0 0,4 10 0 16,0-9-8-16,-4-1 0 0,3-5 9 0,1 5-9 16,0-9 8-16,-1 4-8 0,1 2 10 0,-1-6-10 15,-2-3 16-15,-1 4-4 0,3-11 0 0,-3 11 0 16,1-7 0-16,-5-1-1 0,4 4 0 0,-3-3 0 0,-1-3-3 0,1-3-8 16,0 3 12-16,-1-1-4 0,1 1-8 0,-1-6 0 15,-3 9 0-15,4-4 8 0,-4 1-8 0,0 3 8 16,0 0-8-16,0-3 8 0,-3 9 4 0,-1 0 0 15,1 3 0-15,-1-2 0 0,-3 2-12 0,0 3 10 16,0-2-10-16,0-1 10 0,-3 7-10 16,3-1 0-16,-7 7 0 0,7-3 0 0,-7-4-9 0,0 1-7 15,0 9-2-15,-1-6 0 16,1 3-33-16,-3 6-6 0,-4 3-2 0,3-6 0 16,1 6-18-16,-1-3-4 0,0 4-1 0,1-4 0 15,-1 3-7-15,4-3-2 0,0 3 0 0,0-2-517 0,0 2-104 16</inkml:trace>
  <inkml:trace contextRef="#ctx0" brushRef="#br0" timeOffset="285.38">28402 6464 403 0,'0'0'36'0,"0"0"-36"0,0 0 0 0,0 0 0 16,0 0 304-16,0 0 53 0,0 0 11 0,0 0 3 0,0 0-245 0,0 0-49 16,0 9-9-16,0-2-3 0,0 2-12 0,0-9-2 15,0 3-1-15,0 7 0 0,0-10-17 0,0 9-3 16,0 0-1-16,4-2 0 0,-1-4-21 0,-3-3-8 16,4 6 0-16,3 3 9 0,0-9-9 15,3 7 0-15,1-7 0 0,0 3 0 0,-1-3-18 0,4 0 4 16,0 0 1-16,-3 0 0 15,3-3-11-15,-3 3-1 0,6 0-1 0,-3-7 0 16,1 7-89 0,-1 0-17-16,3 0-4 0</inkml:trace>
  <inkml:trace contextRef="#ctx0" brushRef="#br0" timeOffset="655.59">29030 6382 1645 0,'0'0'72'0,"0"0"16"0,0 0-70 0,0 0-18 0,0 0 0 0,0 0 0 15,0 0 88-15,0 0 15 0,0 0 2 0,0 0 1 16,0 0-34-16,0 0-8 0,0 0 0 0,0 0-1 0,4 4-43 0,3 2-9 16,0-3-2-16,0 3 0 0,-7-6-9 0,7 3 0 15,3-3-10-15,1 0 10 16,0 0-25-16,3-3 1 0,0 3 0 0,0-6 0 15,0 6-19-15,4-3-3 0,-1 3-1 0,1-6 0 16,0 6-30-16,-4-4-7 0,-4 4 0 0,1 0-461 16,-1 0-92-16</inkml:trace>
  <inkml:trace contextRef="#ctx0" brushRef="#br0" timeOffset="939.43">28960 6627 1807 0,'0'0'80'0,"0"0"16"0,0 0-76 0,0 0-20 0,0 0 0 0,0 0 0 16,0 0 32-16,0 0 4 0,0 0 0 0,7 9 0 15,3-9 12-15,1 0 4 0,-1 0 0 0,1 0 0 16,0-3-37-16,3-3-7 0,0 6-8 0,0-3 11 16,0-3-11-16,0 6 0 0,0 0-12 0,-3-4 12 15,3-2-137 1,-4 6-20-16,5-3-4 0</inkml:trace>
  <inkml:trace contextRef="#ctx0" brushRef="#br0" timeOffset="2462.83">30226 5884 1360 0,'0'0'60'0,"0"0"13"0,0 0-58 0,0 0-15 0,0 0 0 0,0 0 0 0,-4 0 25 16,-3-6 3-16,0 6 0 0,0 0 0 16,-3 0 0-16,-1 0 0 0,4 0 0 0,-3 0 0 15,-5 0 0-15,5 0 0 0,-4 0 0 0,0 0 0 0,-1 0 25 0,-2 0 6 16,-1-4 1-16,-3-2 0 0,3 6 7 15,-6-3 1-15,-1-3 1 0,0 6 0 0,1-3-13 0,-1-4-4 16,-3 7 0-16,-1 0 0 0,1 7-33 0,4-4-7 16,-1-3-2-16,0 0 0 0,0 6-10 0,8-6 0 15,-4 3 0-15,3-3-11 0,4 6 11 0,-4-2 0 16,8-4 0-16,-1 6 0 0,1-6 14 0,2 0-2 16,-2 0 0-16,6 3 0 0,4-3 1 15,-7 0 0-15,0 6 0 0,7-6 0 0,0 0-13 0,0 0 8 16,-7 7-8-16,7-7 0 0,0 3 8 0,0-3-8 0,0 9 0 15,0 0 9-15,0 1-9 0,4 6 0 0,-1-7 0 16,1 0 0-16,-1 7 0 0,4-3 8 16,-3 2-8-16,3-5 0 0,-4 8 0 0,5 1 0 15,-1-3 0-15,-4 3 0 0,4 0 0 0,-3 6 0 0,3 0 0 0,-4 3 0 16,1 0 0-16,-1 7 0 0,-3 2 0 0,0 7 0 16,4 0 0-16,-4 0 0 0,0-6 0 0,-4 6 0 15,4-1 0-15,0 1 0 0,0 0 0 0,0 0 8 16,0 0 7-16,0-6 1 0,4 6 0 0,-1-7 0 15,1 7 10-15,-4-6 2 0,0-4 1 0,3 4 0 16,1 3-10-16,0-7-3 0,-4 4 0 0,0-1 0 16,0-2-6-16,3 9-2 0,-6 0 0 0,3-7 0 15,-4 7-8-15,4 0 0 16,0 3 0-16,-4 3 8 0,4-6-8 0,0-6 0 0,-3 6 0 0,3-7 0 16,-4 7 9-16,1 0-9 0,3 0 10 0,0 0-10 15,0-6 28-15,-4-1-1 0,4 7 0 0,-3-9 0 0,-1 2 8 0,4-2 1 16,-3-1 1-16,-1-5 0 0,1-1-37 15,-1-3 0-15,1 3 0 0,3-3 0 0,-4 3 0 16,1-3 11-16,3 1-11 0,-4-5 12 16,1 11-12-16,-1-4 0 0,4-3 0 0,-4 3 0 0,1-3 0 0,3-3 0 15,-4-6 9-15,4 9-9 0,-3-6 11 0,3-6-3 16,0 2 0-16,-4 4 0 0,4-3-8 0,0-1 10 16,0-2-10-16,-3 3 10 0,-1-4-10 0,4 4 0 15,0-7-12-15,-3 1 12 0,3-1 0 0,0 0 0 16,0 1 12-16,0-4-4 0,-4 4-8 0,4-4 8 15,0-6-8-15,0 3 8 0,0 6-8 0,0-9 0 16,0 7 0-16,0-4 0 0,0-3 0 0,0 9 0 0,0-9 0 0,0 0 8 16,4 6-8-16,-4-6 0 0,0 0 0 15,0 10 0-15,0-10 0 0,0 0 0 0,0 0 0 16,0 0 0-16,0 0 0 0,0 0 0 0,0 0 0 16,0 0 0-16,0 0 0 0,0 0 0 0,0 0 0 15,0 0 8-15,0 0-8 0,0 0 0 0,0 0 0 16,10-6 0-16,-3 6 0 0,4 0 0 0,-4 0 0 15,4 0 0-15,-4 0 0 0,3 0 0 0,1 0 0 0,-1 0 0 16,1 6 0-16,0-6 0 0,3 0 0 0,0 6 0 16,0-3 0-16,4-3 0 0,-4 0 0 15,3 10 0-15,-3-10-8 0,4 0 8 0,-4 6 0 0,0-3 0 16,-3-3 0-16,-1 6-9 0,1-3 9 0,-4-3 0 16,-7 0-87-16,0 0-10 0,0 0-3 0,0 0-746 15,0 0-150-15</inkml:trace>
  <inkml:trace contextRef="#ctx0" brushRef="#br0" timeOffset="3446.39">30462 5940 518 0,'0'0'23'0,"0"0"5"0,0 0-28 0,0 0 0 0,0 0 0 0,0 0 0 0,0 0 171 16,0 0 29-16,0 0 5 0,0 0 2 0,0 0-166 0,0 0-33 15,7-9-8-15,-7 9 0 0,0 0 0 0,0 0 0 16,0 0 0-16,0 0 0 0,0 0 28 0,0 0 3 16,0 0 1-16,0 0 0 0,-3 9 22 0,-1-2 5 15,1-4 1-15,-1 3 0 0,-3 3-5 0,4 1-1 16,-1-4 0-16,-3 3 0 0,0 1 2 0,0-1 0 16,7 10 0-16,-3-10 0 0,-5 10-15 0,1-3-2 15,0 3-1-15,0 0 0 16,0 6-13-16,0 0-2 0,-3-3-1 0,-1 3 0 15,4 0-14-15,-4 3-8 0,4 0 10 0,0-3-10 0,-3 4 10 0,3 2-10 16,-4-3 10-16,4 0-10 0,0-2 0 0,0-8 0 16,0 1 0-16,3 0 0 0,-3 0 0 0,4-4 12 0,-1 1-3 0,4-3-1 15,-3-4 13-15,-1 7 3 0,1-10 0 0,3-3 0 16,0-3 0-16,0 0 0 0,0 0 0 0,0 0 0 16,0 0 0-16,0 0 1 15,0 0 0-15,0 0 0 0,3-3-5 0,4-6 0 0,0-4-1 0,0 4 0 16,-3-4-11-16,3-6-8 0,0-3 12 0,4 4-12 15,-4-1-12-15,3-6-8 0,-3 6-3 0,4-6 0 16,-1 6 2-16,-3 0 0 0,0 0 0 0,1 10 0 16,-1-7 21-16,0 7 8 0,-4-1 0 0,4-5 0 15,0 5-8-15,0 7 0 0,4-3 0 0,0 3 0 16,-4-3 0-16,3 2 0 0,1-2 0 0,-1 6 0 31,1-3-31-31,-1 3-1 0,5 0-1 0,-5 3 0 0,-3-3 33 0,4 0 0 0,-1 6 0 0,-3-2 0 16,4 2-21-16,-4-3-1 0,0 6 0 0,-3-2 0 15,-1 2-12-15,1 0-2 16,-4 1-1-16,0-1 0 0,0 1 24 0,0-1 5 0,0 7 8 0,0-7-13 16,-4 1 13-16,4 5 12 0,0-2-3 0,-3 2 0 15,3-5 1-15,-4 6 0 0,1-7 0 0,3 0 0 0,-7 1 4 0,3-1 1 16,-3 1 0-16,3-1 0 0,-3 0-15 0,4-2 0 16,-4-4 0-16,0 3 0 0,3 3 13 0,-3-9-3 15,-3 10-1-15,-1-4 0 0,4-3-9 0,-4 4 8 0,-3-4-8 16,4-3 8-16,-1 6 0 0,-3 3-8 15,-4-9 12-15,1 7-4 0,-1-4-8 0,0-3 8 16,1 9-8-16,-1-9 8 0,1 6 2 0,-1-6 0 16,0 0 0-16,4 4 0 0,4-4-2 0,-5-4 0 0,5 4 0 15,-1-6 0-15,1 6-8 0,3-9 0 0,-4 9 0 16,4-10 0 0,0 4-105-16,3 3-14 0,-3-3-2 0</inkml:trace>
  <inkml:trace contextRef="#ctx0" brushRef="#br0" timeOffset="4474.35">30141 7107 403 0,'0'0'17'0,"0"0"5"0,0 0-22 0,0 0 0 0,0 0 0 0,0 0 0 15,0 0 291-15,0 0 53 0,0 0 12 0,0 0 1 16,0 0-210-16,0 0-43 0,7-6-8 0,-7 6-1 15,0 0-36-15,4-4-7 0,-4 4-2 0,0 0 0 16,7-6-6-16,-7 6-2 0,0 0 0 0,0 0 0 0,7 0 2 0,-7 0 1 16,0 0 0-16,7 10 0 0,0-4-8 0,-3 3-1 15,-1 1-1-15,1-1 0 0,-4 0-10 0,3 7-1 16,-3-6-1-16,0 8 0 0,0-8-12 0,4 9-3 16,-4-10 0-16,3 7 0 0,-3 2 3 0,0-2 0 15,0 3 0-15,0 0 0 0,4-4-11 0,-4 4 0 16,0-3 9-16,3-4-9 0,1 4 0 0,-4-6 8 15,3 5-8-15,-3-5 0 0,7-1 0 0,-7-6 9 16,0-3-9-16,4 6 0 0,-4-6 9 0,0 0-9 16,0 0 0-16,0 0 9 0,0 0-9 0,0 0 0 15,0 0 0-15,0 0 0 0,0 0 0 0,0 0 0 0,-4-6-11 16,4 6 11-16,-3-3-17 0,3-6 1 0,-4-1 1 16,4 10 0-16,0 0 15 0,0 0-12 0,0-6 12 0,0 6-12 15,0 0 12-15,0 0-9 16,0 0 9-16,0 0-8 0,0 0 8 0,0 0 0 0,0 0 0 0,0 0 0 15,0 0 0-15,7 0 0 0,1 9 0 0,-1-2 0 16,0 2 0-16,-4-6 0 0,4 7 0 0,0-4 0 16,0 3 0-16,-3 1 0 0,3-10 0 0,0 9 0 15,0-3 0-15,0-3 0 0,0 7 8 0,0-10-8 16,0 6 0-16,0-6 0 0,-7 0 0 0,7 3 0 16,4 4 14-16,0-7 2 0,-1 0 0 0,-3 6 0 0,-7-6-6 15,0 0-1-15,11-6 0 0,-1 6 0 16,1 0 19-16,0-10 3 0,-1 4 1 0,4 3 0 0,0-4-15 15,-3-2-2-15,3 0-1 0,0-7 0 0,-3 3-3 0,3-2-1 16,-4 2 0-16,1-9 0 0,-4 3-10 0,4 1 12 16,-4-7-12-16,0 3 12 15,0-3-12-15,-4-4 0 0,4 4 0 0,-3 0 0 16,-1 3-23-16,-3-3-3 16,0 6-1-16,0 4 0 0,0-4-32 15,0 9-6-15,-3 1-2 0,-1 3 0 0,1-4-173 0,-1 10-36 0</inkml:trace>
  <inkml:trace contextRef="#ctx0" brushRef="#br0" timeOffset="4995.05">30822 7402 2250 0,'0'0'100'0,"0"0"20"0,0 0-96 16,0 0-24-16,0 0 0 0,0 0 0 0,0 0 45 0,0 0 5 15,4 9 1-15,-4 0 0 0,0 1-14 0,0-1-2 16,0 7-1-16,3-7 0 0,1 10-34 0,-1-3 0 16,1-4 0-16,3 10 0 0,0-3 0 0,-4-6 0 0,5 2 0 0,-1 4 0 15,0-3 0-15,0-4 0 0,-4 4 0 0,1 0 0 16,-1-4-11-16,1-2 1 0,-4 5 0 16,0-5 0-1,0-1-31-15,-4 1-7 0,1 5 0 0,-4-5-1 16,3 5-143-16,-3-2-28 0,-11 3-5 0,4 2-2 0</inkml:trace>
  <inkml:trace contextRef="#ctx0" brushRef="#br0" timeOffset="5863.85">30215 8151 1778 0,'0'0'79'0,"0"0"16"0,0 0-76 0,0 0-19 0,0 0 0 0,0-6 0 16,0 6 50-16,0 0 6 0,7-3 2 0,-7 3 0 16,0 0-7-16,0 0-2 0,0 0 0 0,0 0 0 15,0 0-22-15,0 0-5 0,4-7-1 0,-4 7 0 16,0 0-6-16,0 0-2 0,0 0 0 0,4 10 0 15,-4 2 14-15,3 1 2 0,-3-4 1 0,0 7 0 16,0-4 3-16,0 4 1 0,-3 3 0 0,3 0 0 16,0-4-10-16,0 4-3 0,3 0 0 0,1-3 0 15,-4 3-13-15,3-4-8 0,1-5 8 0,-1-1-8 0,1 7 8 16,-1-7-8-16,4-6 10 0,-3 7-10 0,-4-10 8 0,7 6-8 16,-7-6 0-16,7 0 9 0,-7 0-9 0,7 0 0 15,0-6 0-15,-3 3 0 0,3-4-9 16,-7 7-1-16,3-3 0 0,1-3 0 0,-1 3-5 0,1-4-1 15,-1-2 0-15,-3 9 0 16,0 0 6-16,0 0 1 0,0 0 0 0,0 0 0 0,0 0 9 0,7 9 0 16,-3 1 0-16,3-1-8 0,0 1 8 0,0-1 0 15,0 1 8-15,0 5-8 0,0 1 0 0,4-4 0 16,-4-2 0-16,0 5 0 0,0-5 0 0,4-1 0 16,-4 1 0-16,0-1 0 0,3 1 0 0,-3-4 0 0,0 3 0 15,-3-9 8-15,3 10 0 0,0-10 0 0,-7 0 0 16,7 0 0-16,-7 0 8 0,0 0 1 0,7 0 1 0,4 0 0 15,-11 0 9-15,7-10 1 0,0 7 1 0,0-3 0 16,0-4-3-16,3 1-1 0,-6-7 0 0,7 7 0 16,-4-10 12-16,3 0 3 0,-3-6 0 15,4 0 0-15,-1 3-26 0,1-9-5 16,0 9-1-16,-4-3 0 0,3-3-8 0,-3 2 0 0,0 8 0 0,-3-1 0 31,-1 0-24-31,1 3-6 0,-4 1-2 0,3 2 0 16,1 4-32-16,-4-1-8 0,-4-2 0 0,4 9-1 15,0 3-172-15,0 0-35 0</inkml:trace>
  <inkml:trace contextRef="#ctx0" brushRef="#br0" timeOffset="6365.96">30759 8615 691 0,'0'0'30'0,"0"0"7"0,0 0-29 0,0-9-8 16,-4 2 0-16,4 4 0 0,0-6 307 0,4 3 60 0,-1-4 12 0,1-5 2 15,3 5-304-15,0 1-61 0,0-4-16 0,0 4 0 16,0-1 0-16,4-2 0 0,-1 2 0 0,4 1 0 15,0 0 36-15,1-1 3 0,-1-5 0 0,0 5 0 16,0 1 8-16,0-4 1 0,-3 7 1 0,3-4 0 16,3 1-10-16,-3 3-3 15,1 3 0-15,-5-4 0 0,1 7-28 0,-4 0-8 0,3 0 0 0,-3 7 0 16,-3-4 11-16,-4 9 1 0,3 1 0 0,-3-4 0 16,-3 10-12-16,-1-3-11 0,-6 3 3 0,3 6 0 15,0-7 8-15,0 8-8 0,-7-8 8 16,-1 7-8-16,8-3 8 0,-3 4 0 0,-4-8-9 15,3 1 9-15,1-3 0 0,2 3 0 0,-2-1-9 0,3-2 9 16,0-6 0-16,0 5 0 0,3-2 8 0,1-4-8 0,-1 1 13 16,4 5-3-16,4-5-1 0,-1-1 0 0,-3-3-9 0,4 4 0 15,-1-7 0-15,1 9 8 0,3-8-8 0,0 5-16 16,-7-9 4-16,7 9 1 16,7-2-37-16,-3-4-8 0,-1 3-2 0,1-3 0 15,3 3-16-15,0-2-3 16,4 2-1-16,-4-6 0 0,3 0-127 0,-2-10-26 0,16 4-5 15,-10-3 0-15</inkml:trace>
  <inkml:trace contextRef="#ctx0" brushRef="#br0" timeOffset="7698.77">31090 5931 633 0,'0'0'28'0,"0"0"6"0,0 0-34 0,0 0 0 0,0 0 0 0,0 0 0 15,0 0 212-15,0 0 36 0,0 0 8 16,0 0 0-16,0 0-152 0,0 0-32 16,0 0-5-16,0 0-2 0,11 0-25 0,-4-3-4 15,-7 3-2-15,11 0 0 0,3-7 6 0,-4 7 0 0,1 0 1 0,3 0 0 16,0-3-18-16,0 3-4 0,0-6-1 0,0 6 0 16,4-3-5-16,0-3-1 0,3 6 0 0,4 0 0 15,-4-3 8-15,3-4 2 16,-2 7 0-16,2 0 0 0,1 0-22 0,-4 7-18 0,0-4 3 15,0-3 1-15,1 9 14 0,-5-3 0 0,1-3 0 16,0 4 10-16,-4 2 2 0,-4-6 0 0,1 7 0 0,3-4 0 16,-7 3-12-16,0 1 0 0,0-4-12 0,-7 7 12 0,4-7 9 15,-4 3 10-15,0 1 1 0,0-1 1 0,0 0-5 16,-4 1-2-16,1 6 0 0,3 2 0 16,-4-2-6-16,0 3 0 0,1 0-8 0,-1 6 12 0,1 3-12 0,3 0 11 15,-4 7-11-15,4-1 10 0,0 4 4 0,0 3 1 16,0-1 0-16,0 4 0 0,0 0-3 0,4 6-1 15,-1-3 0-15,4 7 0 0,-3 2-2 0,3 4 0 16,0 2 0-16,4 1 0 0,-4 0-9 0,3 0 0 16,-3-10 0-16,4 6 0 0,-4-2 0 15,-3 2 0-15,3-2 0 0,-7-4 8 0,3 1 15 0,-3-1 2 16,-3-6 1-16,3 3 0 0,0-12 23 0,0-1 5 16,-4 4 1-16,1-3 0 0,3-1-11 0,0 4-3 15,-4-6 0-15,4 2 0 0,0 1-33 16,-3-4-8-16,3 1 0 0,3-1 0 0,-3-5 0 0,4-1 8 15,-1 0-8-15,1-3 8 0,-1 3-8 0,1-3 0 16,-1 1 0-16,1-5 0 0,-1 5 8 0,1-1-8 16,-4-7 0-16,3 1 8 0,-3 6 2 0,4-6 0 0,-4 6 0 0,0-6 0 15,0 6-2-15,0-3 0 0,0-6 0 0,0 3 0 16,0-1 16-16,-4 7 2 0,4-6 1 0,0 0 0 16,0-3-27-16,0 3 0 0,0-4 0 0,0-2 0 15,0 3 0-15,0-7 0 0,0 7 0 16,0-7 0-16,4 0 0 0,-4 1 8 0,0-1-8 0,3 1 0 15,-3-1 10-15,4 0-10 0,-4-2 12 0,3 2-12 16,-3 1 8-16,0-1-8 0,4 0 0 0,-4-2 0 16,0 2 8-16,3-6-8 0,-3 7 0 0,0 2 0 15,4-2 8-15,-4-1-8 0,0 3 0 0,4 4 0 16,-4 3 0-16,3-3-9 0,-3-4 1 0,4-6 0 16,-4 10 17-16,3-6 4 0,-3-10 1 0,0 9 0 0,0-6-14 15,4 7 9-15,-4-10-9 0,0 0 8 0,0 6-8 16,0-6 12-16,0 0-12 0,0 0 12 0,0 0-1 15,0 0 0-15,0 0 0 0,0 0 0 16,0 0 0-16,0 0 0 0,0 0 0 0,0 0 0 16,0 0 2-16,0 3 1 0,0 3 0 0,0-6 0 0,0 0-2 0,-4 10 0 15,1-1 0-15,-4-9 0 0,3 9-1 0,4-9-1 16,-4 0 0-16,4 0 0 0,-7 0-2 0,0 7 0 16,7-7 0-16,-7 0 0 0,0 0-8 15,0 0 8-15,7 0-8 0,-7 0 8 0,4 0-8 0,3 0 0 0,-7-7 0 0,0 7 0 16,3-3 0-16,-3-3 0 0,3 6 0 0,-3-3 0 15,4-3-8-15,-4 2-1 16,3-2 0-16,-3 0 0 0,4 3-10 0,-8-3-1 16,0 2-1-16,1-2 0 15,3-3-15-15,-7 9-2 0,3-10-1 0,-3 10 0 16,0-9-18-16,0 9-4 0,0-6-1 0,3 2 0 16,1-2-69-16,-1 3-13 0,0-3-4 0</inkml:trace>
  <inkml:trace contextRef="#ctx0" brushRef="#br0" timeOffset="9514.48">18524 6110 864 0,'0'0'76'16,"0"0"-60"-16,0 0-16 0,0 0 0 0,0 0 213 0,0-4 40 16,-7-2 8-16,7 6 2 0,4-3-200 0,-1-3-40 15,-3 6-8-15,0 0-2 0,0 0-13 0,0 0 0 16,4 0 8-16,-4 0-8 0,0 0 0 0,0 0 9 16,7 0-9-16,0 6 8 0,0 3-8 0,-3-5 0 15,-1 5 0-15,1 7 0 0,-4-7 50 0,0 7 5 16,0-4 1-16,0 4 0 0,0 3 7 0,-4-4 1 15,1 4 1-15,-1 6 0 0,4-3-21 0,-7 0-5 16,3 0-1-16,1 3 0 0,-1 4-19 0,4-4-4 16,0 0-1-16,4-3 0 0,-4 0-14 0,0-4 11 0,7-5-11 15,0 3 10-15,0 2 0 0,0-8 0 16,-3-1 0-16,3 1 0 0,0-4-10 0,-7-6 12 0,0 0-12 0,0 0 12 16,7 3-12-16,-7-3 0 0,0 0 9 15,0 0-9-15,7-3 0 0,0-3 9 0,0-4-9 0,-3 1 0 16,-4-1 0-16,3 1 0 0,1 3 0 0,-1 3 0 15,-3 3 14-15,0 0-4 0,0 0-1 0,0 0 0 16,0 0-9-16,0 0 0 0,7 0 0 0,0 9-11 16,0 0 11-16,0 1 0 0,0-1 8 0,0 1-8 15,4-1 0-15,-4 4 8 0,0-4-8 0,0 0 0 16,0-5 21-16,4 5 0 0,-4-3 0 0,4-3 0 16,-1 4-21-16,-3-7 0 0,4 0 0 0,-4 0 0 15,3 0 0-15,1 0 0 0,0 0 0 0,-4-7-8 16,7 7 19-16,-4-9 4 0,1 6 1 0,-1-3 0 15,5 2 10-15,-5-2 2 0,1-3 1 0,-1-1 0 0,1 1-5 0,-1 0-2 16,1-7 0-16,-4 6 0 16,0 1-6-16,-3-7 0 0,6 7-1 0,-3-10 0 0,-3 0-2 15,3 4 0-15,0-4 0 0,0 0 0 0,0-6-5 0,-3 6 0 16,3-6-8-16,-4 6 12 0,4-9-12 0,-3 3 9 16,3 3-9-16,-4-3 8 0,-3 0-8 0,0 0 0 15,0 6 9-15,-3 0-9 0,3-6 0 0,-4 6-12 16,1 0 2-16,-4 1 0 15,-4 2-103-15,1 6-21 0,-1-2-4 16,0 3-685-16,-3 2-137 0</inkml:trace>
  <inkml:trace contextRef="#ctx0" brushRef="#br0" timeOffset="10141.4">18521 5796 576 0,'0'0'51'0,"0"0"-41"0,0 0-10 0,0 0 0 0,0 0 230 0,0 0 44 16,0 0 9-16,0 0 1 0,0 0-171 0,0 0-34 15,0 0-7-15,0 0-2 0,7 0-34 0,3 0-6 16,1 0-2-16,3 0 0 0,-3-3 0 0,3 3 0 15,4 3 0-15,-4-3 0 0,3-3-19 0,1 3-9 16,-4-6 8-16,4 6-8 0,3 0 0 0,0 0 0 0,-3 0 0 0,-1 0 0 16,4 0 0-16,1 0 0 15,-1 0 0-15,0-4 0 0,4-2 0 0,-1 6 0 0,5 0 0 16,-5 0 0-16,-3 0 0 0,4-6 15 0,3 6-4 16,-3-3-1-16,0 3-2 15,-4-6 0-15,-3 6 0 0,-1 0 0 0,1 0 20 0,-4 0 4 16,-4-4 1-16,-2-2 0 0,-1 6-17 0,-7 0-4 15,0 0-1-15,0 0 0 0,0 0 1 0,0 0 0 0,0 0 0 0,0 0 0 16,-4-3-2-16,-3-3 0 0,-4 6 0 0,4-3 0 16,-3-4-10-16,3 4 0 0,-4-3 0 0,4 0 0 15,0 2 29-15,-4-2 4 0,-3-3 1 0,4 6 0 16,3-4-18-16,-4-2-3 0,4 6-1 0,-7-3 0 16,3-4-12-16,-3 4 11 0,0 3-11 0,0-3 10 15,3 2-10-15,-3-2 0 0,0 3 0 0,4 3 0 16,-4-6-11-16,-1 6-1 0,1 0 0 15,0 0 0-15,0 6-23 16,4-6-5-16,-5 0 0 0,5 3-1 0,-1-3-107 0,1 6-22 0</inkml:trace>
  <inkml:trace contextRef="#ctx0" brushRef="#br0" timeOffset="10777.96">19495 6110 864 0,'0'0'38'0,"0"0"8"0,-8 0-37 0,8 0-9 16,-7 0 0-16,7 0 0 0,-7 6 191 0,7-6 36 16,0 0 7-16,0 0 2 0,0 0-165 0,0 0-33 15,0 0-6-15,0 0-2 0,0 0-30 0,11 0 0 16,-4 3 0-16,7 3 0 0,4-6 28 0,-4 0 2 16,0 0 1-16,4 0 0 0,-1 0-7 0,8 0 0 0,-4 0-1 15,4 0 0-15,-4 0-15 0,4 0-8 16,-4 0 8-16,4 0-8 0,-8 0 0 0,1 0-16 15,-1 0 2-15,-2 7 1 16,2-4-19-16,-6-3-3 0,-1 9-1 16,1-9-528-16,-4 6-107 0</inkml:trace>
  <inkml:trace contextRef="#ctx0" brushRef="#br0" timeOffset="10981.58">19353 6420 1094 0,'0'0'97'0,"0"0"-77"0,0 0-20 0,0 0 0 16,0 0 182-16,7 0 33 0,1 0 6 0,6-9 2 0,3 9-160 0,4-7-32 16,1-2-7-16,2 0 0 0,8 5-10 0,-4-5-2 15,4 0 0-15,0-4-605 16,3 10-122-16</inkml:trace>
  <inkml:trace contextRef="#ctx0" brushRef="#br0" timeOffset="12067.45">20733 5448 1036 0,'0'0'46'0,"-11"-3"10"0,4-3-45 0,0 6-11 0,-4-7 0 0,1 4 0 0,3 3 252 0,0-6 49 15,-4 6 10-15,-3-3 1 0,0 3-247 0,0 0-49 16,-4 0-16-16,1 0 8 0,-1 0-8 0,0-7-16 16,-3 7 4-16,4 0 0 15,2-3-14-15,-2-3-3 0,3 6-1 0,-4 0 0 0,4 0 30 0,0 0 0 16,-4 0 0-16,4 0 0 15,0 6-32-15,0-3 0 0,-4-3 0 0,4 0 0 16,0 7 52-16,-4-7 9 0,4 3 3 0,4 3 0 0,-1-6-2 0,4 3 0 16,-4 4 0-16,4-7 0 0,7 0 0 0,-3 6 0 15,3-6 0-15,-4 3 0 0,1 6-30 0,-1-9 8 16,4 0-8-16,4 10 0 0,-8-1 0 16,8-3 9-16,-4-6-9 0,3 10 8 0,4-1-8 0,-3 1 10 15,-4-1-10-15,3 0 10 0,4 7-10 0,-3 0-9 16,0 6 9-16,-1-13-13 0,1 7 13 0,-1 9 12 0,1-6-3 15,-1 9 0-15,1-3-9 0,-1 3 0 16,1 10 0-16,-1 3 0 0,1 3 0 0,-1-7 8 16,1 10-8-16,3-3 8 0,-4 0 4 0,1 9 0 0,-1 1 0 0,1-1 0 15,-4 7-12-15,4-4 0 0,-4 4 0 0,0-4 0 16,3-3 0-16,-3-6 0 0,4 7 0 0,-4-1 0 16,3-3 34-16,-3-3 5 0,4-3 1 0,-4 9 0 15,0-6-16-15,0 4-4 0,0-4 0 0,-7-3 0 16,3 6-20-16,-3-3 0 0,3-3 0 0,1 3 0 15,-4-3 14-15,0 0-2 0,0-7 0 0,0-2 0 0,0-1 16 16,0 4 4-16,-4-4 0 0,4 4 0 16,3-4-16-16,-3-5-4 0,0 5 0 0,0-9 0 15,0 3-3-15,4 1-1 0,-4-4 0 0,3 0 0 0,-3-6-8 16,4 6 0-16,-5-6 0 0,1 6 0 0,0-3 12 16,4-7 0-16,-4 4 0 0,3 0 0 0,-3 0-12 0,0 3 0 15,0-4 0-15,4 1 0 0,3 0 11 0,-4 0 0 16,4 0 0-16,-3 3 0 0,-1-10 8 0,4 7 1 15,-4-10 1-15,4 7 0 0,-3 0-21 0,3-7-8 16,-4 1 0-16,4-1 0 0,-3 0 18 0,-1 1 4 16,4-1 1-16,-7 1 0 0,4 5-15 0,-1-5 0 15,1 5 0-15,-1-2 0 16,-3 3 0-16,4-1 0 0,-1 4 0 0,1-6 0 0,-1-4 0 16,4 7 0-16,-4-7 0 0,4 1 0 0,0-1 8 15,0 0-8-15,0 1 0 0,0 2 0 0,0-12 8 0,0 10-8 0,4-1 0 0,-4-6 0 16,-4 7 8-16,4-1-8 0,0-3 0 0,-3 4 0 15,-1-1 0-15,1 1 0 0,3-1 0 0,0 0 0 16,-4-2 0-16,4-7 0 16,0 0 0-16,0 0 0 0,0 0 11 0,0 0-11 0,0 0 12 0,0 0-12 15,0 0 25-15,0 0-1 0,0 0-1 0,0 0 0 16,7 3-5-16,4-3-1 0,-4 0 0 0,0-3 0 16,4 3-17-16,-1 0 10 0,1 0-10 0,-1 0 8 15,1 0-8-15,-4 0 0 0,11-7 0 16,-4 7 0-16,7 0 0 0,0 0 8 0,-3 0-8 15,3 0 0-15,0 0 0 0,0-3 0 0,-3 3 0 0,0 0 0 16,-1 0-9-16,1 0-1 0,-4-6 0 0,0 6 0 16,-3 0-14-1,3 0-2-15,-4 0-1 0,-3 0 0 0,-7 0-103 0,7-3-21 0,-7 3-4 16,0 0-1044-16</inkml:trace>
  <inkml:trace contextRef="#ctx0" brushRef="#br0" timeOffset="12886.6">20560 5931 1760 0,'7'-13'78'0,"-7"13"16"0,0 0-75 0,7 0-19 0,0-6 0 0,0 3 0 16,0-3 44-16,0 6 6 0,4 0 1 0,-4-3 0 0,3-4-35 0,-2 7-8 16,-1 0 0-16,-7 0-8 0,0 0 0 0,7 7 0 15,-4-4 0-15,1 12 0 16,-1-2 9-16,-3 3-9 0,7 2 0 0,-3 1 9 15,-4 6 7-15,3 0 0 0,1-3 1 0,-1 3 0 0,4 4 16 0,-7 5 3 16,4-6 1-16,-1 4 0 0,1-4-2 16,0 0-1-16,-4-3 0 0,3-6 0 0,1 0-15 15,-1 0-3-15,4 3-1 0,-3-10 0 0,3 4-15 0,-4-7 11 16,-3 1-11-16,0-10 10 0,0 0-10 0,0 0 0 0,7 0 0 0,-7 0 0 16,0 0 31-16,7 0 1 15,0-7 0-15,-3-2 0 0,0-4-20 0,-1 4-3 16,1-7-1-16,-4 7 0 0,3-7-8 0,4 7 0 0,-3-10 0 15,-1 10-11-15,1-7 11 0,-1 3 0 16,4 4 8-16,0 3-8 0,0-4 0 0,-7 10-8 0,7 0 0 0,1 0 0 16,-8 0 8-16,10 0 0 0,-3 10 0 0,0-10 0 15,4 9 0-15,-4-3 11 0,0 4-3 0,0 2 0 16,0-5-8-16,4 2 8 0,-4 0-8 0,0 1 8 16,0-4-8-16,3 4 0 15,-6-7 0-15,6 6 0 0,-2-3 0 0,-1 4 0 0,0-10 0 16,0 9 0-16,3-9 0 0,-3 0 0 0,-7 0 11 0,7 6-11 15,0-6 25-15,1 0-1 0,-1 0 0 0,0 0 0 16,0 0 28-16,0-6 4 0,0 6 2 0,0 0 0 16,0-9-14-16,0 6-4 0,0-4 0 0,0-2 0 0,0 3-17 15,4-7-4-15,-4-3-1 0,0 7 0 0,3-7-10 0,-3-2-8 16,1-4 12-16,-5 0-12 16,4-7 0-16,0 4 0 0,-3 3 0 0,-1-9 0 0,4 9-9 15,-7-9-9-15,0 9-2 0,0-6 0 16,0 2-37-16,-3 1-8 0,-4 7-2 0,3 2 0 15,1-3-102-15,-4 10-21 0,0-1-4 0,-4 4-1 0</inkml:trace>
  <inkml:trace contextRef="#ctx0" brushRef="#br0" timeOffset="13282.44">21407 6270 2026 0,'0'0'90'0,"0"0"18"0,0 0-86 0,0 0-22 0,0 0 0 0,0 0 0 15,3 9 26-15,-3 0 1 0,4 1 0 0,-4 5 0 16,0-5 24-16,0-1 5 0,-4 1 0 0,4 5 1 0,0 4-10 0,0 0-3 16,4 0 0-16,-4 6 0 0,0-6-35 0,3 3-9 15,1 0 0-15,-4-4 0 0,3 7 0 16,-3-6 0-16,4 6 0 0,-4-6 0 15,3 9-24-15,-3-6-6 0,-3 0-2 0,3 3 0 16,-4-6-51 0,4 6-10-16,0-6-3 0,-3 6 0 0</inkml:trace>
  <inkml:trace contextRef="#ctx0" brushRef="#br0" timeOffset="14014.07">20546 7386 1555 0,'0'0'138'0,"0"0"-110"0,0 0-28 0,0 0 0 0,7 0 160 0,3-3 28 16,1 3 4-16,0 0 2 0,3 0-135 0,0 3-27 15,-4-3-6-15,5 6-1 16,-8-3-10-16,3 10-3 0,-6-1 0 0,3 4 0 0,-4 3-12 0,1 0 8 15,3 6-8-15,0 0 0 0,-4-3 12 0,-3 3-3 16,0 3-1-16,0-3 0 0,4 3 17 0,-4-9 3 16,-4 6 1-16,8 0 0 0,-1-6-7 0,1 0-2 15,-4-3 0-15,4-4 0 16,3 4 16-16,0-7 4 0,-4 1 0 0,4-1 0 0,0-3-26 0,0-2-5 16,4-4-1-16,0 0 0 0,-4-4 0 0,3-2 0 15,1 3 0-15,-4-6 0 0,0-7-8 0,3 7 0 16,-6-1 0-16,3-6 0 0,-3 7 0 0,-1-7 12 15,4 7-12-15,-3 0 12 0,-4 5-12 16,0 4 0-16,0 0 0 0,0 0-11 0,0 0 11 0,7 4-12 16,-4 5 12-16,1 7-12 0,-1-1 12 0,1-2 0 0,-1 6 0 15,4-4 0-15,-3 4 0 0,-1-3 0 0,5-4 0 0,-5 4 0 16,4-7 0-16,0 1 0 0,0-1 0 16,-3 7 0-16,3-7 0 15,0 1 0-15,0-4 8 0,-4-3-8 0,4 3 0 16,1-2 0-16,-8-4 0 0,10 6 0 0,-3-3 11 0,4 3-3 0,-4-3 0 0,0 4 0 15,3-7 26-15,-2 0 5 0,2 0 1 0,1-7 0 16,-4 4-14-16,3-3-2 0,1 6-1 0,-1-9 0 16,1-1 7-16,0 1 2 0,-1 9 0 0,4-10 0 15,-3-5-32-15,0 2 0 0,-1-3 0 0,1-2 0 16,-4-1 0-16,0 0 0 0,3-6 0 0,-3 6-10 16,0-9 1-16,-3 3 0 0,0 0 0 0,-1 0 0 15,1-4-27-15,-1 4-4 0,1 3-2 0,-4 4 0 16,0-4-17-16,0 9-3 0,0-3-1 0,0 7-780 15,0 0-156-15</inkml:trace>
  <inkml:trace contextRef="#ctx0" brushRef="#br0" timeOffset="14459.42">21375 7866 2516 0,'0'0'56'0,"0"0"11"0,0 0 2 0,0-7 1 0,3-2-56 0,4 6-14 0,-3-7 0 0,3 1 0 16,4-7 0-16,-1 7 0 0,4 0 0 0,0-1 0 15,0 1 0-15,1-7-10 0,2 7 2 0,1-1 0 31,0 4-20-31,-1-3-3 0,-3 5-1 0,4-2 0 0,0 3 32 0,-1 3-9 0,1 0 9 0,-8 0 0 16,-3 3 0-16,4-3 12 0,3 6 0 0,-7-2-1 16,-7-4-11-16,0 15 0 0,4-5 0 0,-4 5 0 15,-4-2 0-15,-3 3 0 0,0-1 0 0,0-2 0 16,-4 6 0-16,1 6-14 0,-1-7 3 0,-3 8 1 16,-3-1 10-16,2-3 0 0,-2 3 0 0,3 0 0 15,0-6 0-15,-1-1 0 0,1 1 0 0,4 0 0 16,-1-3 0-16,1 3 0 0,3-4 0 15,-1-2 0-15,5 2 11 0,-4-5 1 0,7-1 0 0,0 1 0 0,0-1 6 16,0 0 2-16,3-2 0 0,1 2 0 0,-1 1-20 0,5-1 0 16,-5-3 0-16,8-3 0 15,-1 4-24-15,1-4-8 0,-4 3-1 16,3-6-1-16,1 0-134 0,0 6-28 0,-1-6-4 16,-3-6-380-16,0 6-75 0</inkml:trace>
  <inkml:trace contextRef="#ctx0" brushRef="#br0" timeOffset="15526.17">21410 5501 1555 0,'0'0'68'0,"0"0"16"0,0 0-68 0,0 0-16 16,0 0 0-16,0 0 0 0,7 10 160 0,0-4 28 15,0-3 5-15,7-3 2 0,-3 6-171 0,3-6-33 16,0 0-7-16,4 0-2 0,3 3 8 0,4-3 2 15,-1-3 0-15,5 3 0 16,-5 0-37-16,5 0-7 0,9-6-2 0,-2 6 0 16,-8 0 7-16,4 0 2 0,3 0 0 15,-3 0 0-15,-1-3 33 0,-2 3 12 0,-5 0-9 0,4 0 9 0,1 0 14 0,-8-6 8 16,-3 6 2-16,-1 0 0 0,8 0 21 0,-8 0 5 16,-2-3 1-16,-1-4 0 0,-4 7-29 0,4 7-6 0,-3-4 0 15,-4-3-1-15,-7 0-15 0,4 9 0 0,6-3 0 16,-10-3 0-16,-3 7 0 0,3-4 0 15,0 4 0-15,0-1 0 0,0 10 0 0,-4-10 8 0,-3 7-8 0,7 3 0 16,0 6 8-16,-3-6-8 0,-5 9 0 0,5 3 0 16,3 1 14-16,0 2-3 0,-4 1-1 0,1 8 0 15,-1-5-10-15,1 6 12 0,3 3-12 0,0 3 12 16,-4 3 4-16,4 1 2 0,4 2 0 0,-1 4 0 16,-3-4-10-16,4-2-8 0,6 5 9 0,1-6-9 15,0 4 17-15,-1 2-2 0,-3-2-1 0,4 2 0 0,6-2-14 16,-2 3 8-16,-12-4-8 0,4-3 0 0,7 1 9 15,-3-1-9-15,-8-9 8 0,-3 9-8 0,4-6 19 16,-1-3-2-16,5 0 0 0,-8 0 0 0,0 3 16 0,0-3 3 16,10 0 1-16,1 0 0 0,-8-7-21 0,1 7-5 15,3-9-1 1,0 9 0-16,3-1-2 0,-3-5 0 0,-3 0 0 0,3 2 0 16,11-5 18-16,-8-4 3 0,-6 4 1 0,-1-7 0 0,8 6-18 0,-8-5-3 15,5-4-1-15,-8 3 0 0,3-3-8 0,-3 0 0 16,4 0 0-16,-4-3 0 0,-4-3 0 0,4-3 8 15,4 3-8-15,-1-1 8 0,-3-8 12 0,0 5 3 16,0-5 0-16,4-1 0 0,-1 1 4 16,-3-1 1-16,-3-3 0 0,3-6 0 0,3 3-16 0,-3 4-4 15,-7 2 0-15,4-3 0 0,-1-2-8 0,4 5 0 16,-3-3 0-16,-5-3 0 0,-2 7 0 0,3-4 0 0,7 3 0 16,-7 1 8-16,-4-4-8 0,8-3 0 0,3-3 0 15,0 0 0-15,-7 10 0 0,3-4 15 0,4-6-3 0,0 0 0 16,0 0 0-16,0 0-1 0,0 0 0 0,0 0 0 15,0 0 17-15,0 0 4 0,-3 3 1 0,3-3 0 16,0 0-19-16,-8 6-4 0,5-2-1 0,-4 2 0 16,-7-6 15-16,7 9 2 0,7-9 1 0,-7 0 0 15,-7 6-3-15,7-2 0 0,7-4 0 0,-8 0 0 16,-2 6 0-16,-1-3-1 0,1 6 0 0,-1-9 0 16,8 7-9-16,-8-4-2 0,-3 3 0 0,7-6 0 15,0 6 3-15,0-6 0 0,-7 3 0 0,3-3 0 16,0 0-15-16,1 7 0 0,3-4 0 0,-4-3 0 15,1 6 0-15,-1-3-20 0,4-3 4 0,0 0 0 16,-7 7-101-16,7-7-20 16,0 3-4-16,0-3-1 0</inkml:trace>
  <inkml:trace contextRef="#ctx0" brushRef="#br0" timeOffset="20307.77">24102 6944 1746 0,'0'0'77'0,"0"0"16"0,-4-7-74 0,4 7-19 16,-7 0 0-16,7 0 0 0,0 0 33 0,0 0 3 15,0 0 1-15,0 0 0 0,0 0-27 0,0 0-10 16,0 0 0-16,0 0 9 0,0 0-9 0,11 0 8 16,-1 0-8-16,1 0 8 0,3 0 24 0,0 0 4 15,4-6 0-15,3 6 1 0,0 6 12 0,4-6 3 16,3 0 0-16,0 0 0 0,4 0-20 0,-4 7-3 15,8-4-1-15,-1 3 0 0,4-3-6 16,-4 4-2-16,4 2 0 0,-4-6 0 0,4 6 0 0,-4-2 0 0,-3 2 0 16,3 1 0-16,0-4-6 0,1-3-2 15,2 6 0-15,1-2 0 0,-3-4-4 0,6 3-8 0,0 3 11 16,1-9-11-16,-1 7 9 0,0-4-9 0,-3-3 0 0,3 6 9 16,1-3-1-16,-1-3 0 0,0 0 0 0,4 7 0 15,4-7-8-15,-5 0 0 0,1 3 0 16,0 3 8-16,-3-6-8 0,-5 3 0 15,-2 3 0-15,-5-2 0 0,5-4 12 0,-5 6-2 0,-2-6-1 16,-1 0 0-16,0 3 5 0,-3-3 1 0,-1 6 0 0,5-6 0 16,-5 0-15-16,5 0 0 0,-1 0 0 0,-4 0 0 15,1 0 9-15,3 0-9 0,-3 0 8 0,3 0-8 16,-3 0 11-16,-4 0-3 0,4 0-8 0,-4 0 12 16,0 0-12-16,-3 0 11 0,-1 0-11 0,-2 0 10 15,-1 0-10-15,-4 0 0 0,1 0 9 0,-1 0-9 16,1 0 0-16,-4 0 9 0,0 0-9 0,0 0 0 15,-7 0 8-15,7 0-8 0,-7 0 0 0,7 0 0 0,-7 0 10 0,7 0-10 16,0 0 8-16,-7 0-8 0,4 0 15 16,3 0-3-16,-3-6 0 0,3 3 0 0,-4 3-3 0,4-6-1 15,0 6 0-15,0-4 0 0,-3-2-8 16,3 3 10-16,0-3-10 0,0 3 10 0,0-4-10 0,0 4 0 16,0-3 0-16,0 3 8 0,-7 3-8 0,0 0 0 15,7-7 0-15,-7 7 8 0,0 0-8 0,0 0 0 16,4-6 0-16,-4 6 0 0,0 0 0 0,3-3 0 15,1-3 0-15,-4 6 0 0,0 0 10 0,0-3-10 16,-4-4 12-16,1 4-12 0,-1-3 15 0,-3-3-4 0,0 5-1 16,0-2 0-16,-3-3 9 0,2 2 1 0,-2 4 1 0,-1-6 0 15,1 0-3-15,-1 2-1 0,1-2 0 0,-5-1 0 16,5 1-7-16,-4 0-2 16,3-1 0-16,4-5 0 0,-3 5 8 0,2 1 2 15,1 2 0-15,4-2 0 0,-4 6-18 0,7 3 0 0,0 0 0 0,0 0 0 31,0 0-24-31,0 0-4 0,0 0-2 0,0 0 0 0,0 0 30 0,0 0 0 16,0 0 13-16,0 0-4 0,0 0-9 0,0 0 0 0,0 0 0 0,7 0 0 16,3-6 0-16,-2 6 0 0,-1 0 0 0,3 0 0 15,1-3-8-15,-1 3 8 0,4 0 0 0,-3 0 0 16,3 0 0-16,-3 3 0 0,3-3 0 0,0 0 0 16,-3 6 0-16,3-3 0 0,0 3-9 0,-4-3 9 15,1 7 0-15,-1-4 0 0,-2 4 0 0,-1-4 0 16,3 3 0-16,1 1 0 0,-1-7 0 0,1 12 0 0,-8-5 0 0,5-4-8 15,-5 4 8-15,4-1 0 0,-3 0 0 0,3 1 0 16,-4-1 0-16,4 1 0 0,-3-1 0 0,-1 0 0 16,-3 1 0-16,4-4 0 0,-1 3 0 0,1 1 0 15,-1-1 0-15,-3 1 0 0,0-1 0 0,-3 1 0 16,-1-4 8-16,1 3-8 0,3 1 0 0,-4-1 9 16,1 0-9-16,-1 1 8 0,-10 6 0 0,4-7-8 15,-5 7 12-15,5-4-4 0,-4 4 6 16,0-1 1-16,0-2 0 0,-4 6 0 0,4-3-2 0,3-1 0 15,-3 4 0-15,0-6 0 0,0 2-13 0,3 1 8 16,-3-4-8-16,4 4 0 0,-5 0 12 0,5-4-4 16,-1 7-8-16,1-3 12 0,-1 3-12 0,1-4-16 15,3-2 3-15,-1 3 1 16,5 2-158-16,3-2-31 0</inkml:trace>
  <inkml:trace contextRef="#ctx0" brushRef="#br0" timeOffset="22424.25">28406 5834 1378 0,'-4'-10'30'15,"1"10"6"-15,-1-3 2 0,1-3 2 0,-1 6-32 0,4 0-8 0,-3-3 0 0,3 3 0 16,-4-7 42-16,4 7 7 0,-4 0 2 0,1-3 0 0,-4 3 11 16,7 0 2-16,0-6 1 0,0 6 0 15,3 0-1-15,1 0 0 0,-4-9 0 0,7 9 0 16,0 0-1-16,0-4-1 0,-3-2 0 0,6 6 0 0,-3 0-38 0,4 0-8 16,-4 0-2-16,3 0 0 0,5 6-14 0,-5-2 0 15,4-8 0-15,0 8 0 0,-3-4 0 0,3 6-8 16,0-3 8-16,0-3-13 0,0 6 13 0,1-3 0 15,6-3 0-15,-4 7 0 0,1-4 0 0,3-3 0 16,0 0 0-16,0 9 0 0,-3-9 8 0,3 0-8 16,-3 0 9-16,3 0-9 0,0 7 0 0,0-7 0 15,1 0 0-15,-5 0 0 0,-3 0 17 0,4 0 1 0,-4 0 0 0,-3 0 0 16,-1 3 14-16,-3-3 2 0,4-3 1 0,-11 3 0 16,7 3-18-16,-7-3-3 0,11 0-1 0,-11 0 0 15,0 0 7-15,7-3 2 0,-7 3 0 16,7 0 0-16,-7 0-22 0,0 0 8 15,0 0-8-15,3-7 0 0,4 7 26 0,-7 0 1 16,0 0 0-16,0 0 0 0,0 0-15 0,0-9-4 0,0-1 0 0,0 7 0 16,-3-3 4-16,-1-3 0 0,1-1 0 0,-4 4 0 15,3 3 3-15,1-3 1 0,-5 2 0 0,1-2 0 16,0 3 0-16,0-3 0 0,0-4 0 0,-3 10 0 16,3-9-4-16,0 3-1 0,-4 2 0 0,0-2 0 15,4-3 1-15,-3 9 0 0,-1-10 0 0,1 7 0 16,-1-6 2-16,4 3 1 0,-7-4 0 0,3 1 0 0,4 3-15 15,0 2 8-15,4-5-8 0,-4 0 0 16,3 2 0-16,1-2 0 0,-5-1 0 0,5 4 0 16,3 3-66-16,0-3-10 0,0-4-1 0,3 1-778 15,1 0-155-15</inkml:trace>
  <inkml:trace contextRef="#ctx0" brushRef="#br0" timeOffset="29720.58">19808 1879 1324 0,'0'0'59'0,"0"0"12"0,0 0-57 0,0 0-14 0,0 0 0 0,0 0 0 16,0 0 204-16,0 0 37 0,0 0 8 0,0 0 2 15,11-3-195-15,-4 3-40 0,0 0-7 0,4-6-1 16,-1 6 4-16,4-9 2 0,-3 9 0 0,3 0 0 16,0-10-6-16,4 10-8 0,0 0 11 0,-1-3-11 15,1 3 0-15,3-6 0 0,-3 0 0 0,3 6 0 16,0 0 0-16,-3 0-14 0,-4 0 1 0,0 0 0 16,3 0-120-16,-2 0-24 0,-5 0-5 0,4-4-688 15</inkml:trace>
  <inkml:trace contextRef="#ctx0" brushRef="#br0" timeOffset="30010.65">19759 2083 2052 0,'0'0'91'0,"0"0"18"0,0 0-87 0,0 0-22 16,7 7 0-16,4-4 0 0,3-3 16 0,-4 9-2 0,5-18 0 0,-1 9 0 15,3 0 8-15,-3 0 2 0,8-3 0 0,-5-4 0 16,4 7-15-16,4 0-9 0,-4 0 12 0,7-3-12 31,1 3-73-31,2 0-22 0,1-12-4 0,-4 12-1 0</inkml:trace>
  <inkml:trace contextRef="#ctx0" brushRef="#br0" timeOffset="31031.45">21322 710 680 0,'0'0'30'0,"0"0"6"0,0 0-28 0,0 0-8 0,-7 0 0 16,0 0 0-16,0-10 57 0,0 10 11 0,0-3 1 0,3-3 1 16,1 0 11-16,-1 3 3 0,-3-4 0 0,3 4 0 15,1-6-30-15,-4 9-6 0,3-7 0 0,4 7-1 16,0-9 1-16,-7 9 0 0,4-9 0 0,3 9 0 16,0 0 14-16,-7 0 3 0,0-10 1 0,0 10 0 15,0 0-13-15,-1-6-2 0,1 6-1 0,-3-3 0 16,-1 6-23-16,1-3-5 0,-1 0-1 0,-3 0 0 0,-4 0-13 0,4 0-8 15,0 0 8-15,0 6-8 16,-4-6 0-16,1 0 0 0,-1 6 0 0,4-2 0 16,0-4 10-16,0 0-2 0,0 0-8 0,0 9 12 0,3-9 21 15,0 0 4-15,1 9 1 0,-1-9 0 16,1 7-26-16,3-7-4 0,0 0-8 0,3 3 11 0,-3 3 15 0,7-6 3 16,-4 3 1-16,4-3 0 0,-3 7-30 15,-1-4 0-15,4-3 0 0,0 12 0 0,-3-9 0 0,3 7 9 16,0 5 1-16,-4-11 0 0,4 11-10 15,0-5 0-15,0-1 0 0,0 7 0 0,4-4 0 16,-4 4 0-16,3 3-8 0,-3 0 8 0,0 6 0 0,0 0 0 16,0-3-9-16,4 12 9 0,-1-2 0 0,-3 5 0 15,4 1 0-15,-1 6 0 0,1 0 0 0,0 0 0 16,-1 3 0-16,1-7 0 0,-1 7 0 0,1 0 16 16,-1 7-2-16,1 8 0 0,-1-8 6 0,-3 8 2 15,0-8 0-15,0 5 0 0,-3-2-5 0,-1 2-1 0,1-5 0 0,-8 8 0 16,4 1-4-16,-4 6-2 0,4-6 0 0,-3 3 0 15,-1-4-10-15,-3 1 0 16,3 6 0-16,-3-3 0 0,4-3 9 0,3-10-9 0,-4 10 10 16,1-13-10-16,6 3 10 0,-3-6-10 0,0-12 10 0,0 9-10 15,3-7 26-15,1-2-1 0,-4-7 0 0,3 6 0 16,1-5-5-16,-1-4-2 0,4 3 0 0,-3-12 0 16,-1 2-8-16,4 1-2 0,0-3 0 0,0-4 0 0,-3 4-8 15,-1 3 0-15,4-10 0 0,0 7 0 0,-3 3 0 0,-1-3 0 16,0 2 0-16,-3-2 0 0,4-3 0 0,3-4 0 15,-7 0-9-15,7 1 9 16,-4 2 0-16,1-8 0 0,-1 5 0 0,4-9 9 0,-3 9-1 0,3-9 0 16,0 0 0-16,0 0 0 0,0 0 7 0,0 0 1 15,7 0 0-15,-7 0 0 0,0 0-7 0,7 0-1 16,3 7 0-16,1-7 0 0,3 0-8 0,0 0 8 16,0 3-8-16,0-3 8 0,4 0 0 0,0 6 0 15,-1-6 0-15,1 0 0 0,0 0-8 0,-1 0 0 16,1 0 0-16,-4 0 0 0,4-6-9 0,-4 6-4 15,0-3-1-15,0 3 0 16,-3-7-10-16,-1 7-3 0,1 0 0 0,-1-9 0 16,-3 9-161-16,4-9-33 0,-4 5-7 0</inkml:trace>
  <inkml:trace contextRef="#ctx0" brushRef="#br0" timeOffset="34008.82">17424 1522 806 0,'0'0'72'0,"7"-9"-58"15,-4-1-14-15,1 7 0 0,3-10 156 0,-4 10 28 0,-3 3 5 0,7-6 2 16,-3 3-70-16,-4 3-13 0,0 0-4 0,0 0 0 15,0 0 3-15,0 0 0 0,-4 9 0 0,-3 7 0 16,-3-7-43-16,-4 4-9 0,0 3-2 0,-1-7 0 16,-2 10-24-16,3 0-5 0,-4-1 0 0,0 4-1 15,1 0-7-15,-1 3 0 0,1-6-1 0,-1 6 0 0,-3 0 18 16,0 4 4-16,-1-4 1 0,-2 3 0 16,-1-3-24-16,-7 6-5 0,1 4-1 0,-1-1 0 0,-4-5-8 15,5 8 0-15,-1-2 0 0,0-10 0 0,4 3 0 0,3-9-11 16,4 6 3-16,7 0 0 15,-4-12-91 1,8 2-17-16,-1-5-4 0,4-1-613 0,4-9-123 0</inkml:trace>
  <inkml:trace contextRef="#ctx0" brushRef="#br0" timeOffset="34350.31">16693 1701 1418 0,'0'0'63'0,"0"0"13"0,0 0-61 0,0 0-15 0,0 0 0 0,0 0 0 16,0 0 92-16,0 0 16 0,0 0 4 0,0 0 0 16,11 0-25-16,-4 0-5 0,0 0-1 0,0 6 0 15,4-6-6-15,-1 3-2 0,1 3 0 0,3 4 0 16,4-4-33-16,3-3-8 0,0 16 0 0,0-13-1 15,-3 7-31-15,3-4 0 0,0 7 0 0,0 3 0 16,1-4 0-16,-1 4 0 0,-4 0 0 0,1 0 0 16,-7 6 0-16,3 0-13 0,-4-6 1 0,1 0 0 15,-1 6 12-15,1-6 10 0,0 9-2 0,-1-13 0 0,1 4 4 0,-1 0 0 16,1-3 0-16,-4-4 0 0,4 4-12 16,-1-7 0-16,4 7 0 0,-3-7 0 15,-1 1-81-15,1-4-19 16,3-3-3-16,0 7-911 0</inkml:trace>
  <inkml:trace contextRef="#ctx0" brushRef="#br0" timeOffset="34999.3">17431 2130 1998 0,'0'0'88'0,"0"0"19"0,0 0-86 0,0 0-21 0,0 0 0 0,0 0 0 16,-4 0 40-16,4 0 3 0,0 0 1 0,0 0 0 15,0 0-16-15,-7-3-2 0,0 3-1 0,7 0 0 16,-7 0-25-16,0 0 0 0,3 3 8 0,-6-3-8 16,-1 7-25-16,1 2-7 0,-1 0-2 0,1 7 0 15,-5-3-8-15,5 2-2 0,-4 4 0 0,0 0 0 0,-4-3 30 0,4 2 6 16,3 7 8-16,-3-6-13 0,7 0 13 0,-3 0 8 15,3 3 0-15,-1 0-8 0,5-7 32 0,3 4-1 16,0 0 0-16,0-3 0 0,0-7-1 0,3 1 0 16,5 5 0-16,-1-2 0 0,3-7-15 0,1 4-3 15,3-10-1-15,0 3 0 0,0-3-11 0,4-3 0 16,-1 3 0-16,5 0 8 0,-5-10-24 0,4 4-6 16,-7-7-1-16,4-2 0 0,0 8-1 15,-1-2-1-15,1-4 0 0,-4 7 0 0,0-13 25 0,-3 10 0 16,-1-1 9-16,-3 1-9 0,-3-7 38 15,-1 7 1-15,5 0 0 0,-8-7 0 0,0 3-9 16,0-2-2-16,-4 2 0 0,0 1 0 0,1-1-16 0,-4-3-4 16,0 4-8-16,-4-1 12 0,1 1-12 0,3 2 0 0,-4 4 0 0,0-6 0 15,-3 2 0-15,-3-2 0 0,3 8 0 0,-4-5 0 16,0 3 0-16,1-4 0 0,-1 1 0 0,4 9 0 16,0-9 0-16,0 9 0 0,3-7-8 0,1 7 8 15,2 0 0-15,1 0-10 0,0 0 10 0,7 0-8 16,0 0-87-1,0 0-17-15,0 0-3 0,4 7-503 0,3 2-101 0</inkml:trace>
  <inkml:trace contextRef="#ctx0" brushRef="#br0" timeOffset="35451.37">17642 2566 806 0,'0'0'72'0,"0"0"-58"16,0 0-14-16,0 0 0 0,0 0 304 0,0 0 59 16,0 0 11-16,-7 0 2 0,0 6-280 0,7-6-57 15,0 0-11-15,-3 0-3 0,-8 0-9 0,8-6-3 16,3 6 0-16,-7 0 0 0,3-9-5 0,1-1-8 0,-1 1 11 0,4 0-11 15,0-1 16-15,0-6-3 0,-3 4-1 0,3-4 0 16,3-3 17-16,-3 4 3 0,4-4 1 0,-1 0 0 16,1-6-4-16,3 9-1 0,-4-6 0 0,1-3 0 15,-1 10 8-15,1-4 0 0,3-3 1 0,-4 0 0 16,1 9-4-16,-1-5-1 0,1 2 0 0,3 6 0 16,-3-5 0-16,-1-4 0 15,4 10 0-15,0-7 0 0,-3 13-32 0,3-13 0 0,0 16 0 16,0-9 0-16,0-1 0 0,0 7 0 0,-7 3 0 0,11 0 0 31,-4 3-19-31,3-3-10 0,-3 10-3 16,4-1 0-16,-4-3 7 0,0 7 1 0,4 3 0 0,-4-1 0 15,-4 4-16-15,4-6-2 0,-3 9-1 0,3-4 0 16,-4-5-7-16,4 3-2 0,0 2 0 0,0-2 0 0,-3-3-42 0,3-7-9 0,0 3-1 16,0 1-546-16,-3-1-109 0</inkml:trace>
  <inkml:trace contextRef="#ctx0" brushRef="#br0" timeOffset="35701.25">18122 2271 2804 0,'0'0'62'0,"0"0"13"0,0 0 2 0,0 0 1 0,4 10-62 0,-1-4-16 16,-3 3 0-16,0-5 0 0,0 11-10 0,0-5-5 15,-3-1-1-15,-1 7 0 16,1-7-19-16,3 1-4 0,0-1-1 0,0 10 0 16,0-13-130-16,0 3-26 0,0-5-6 0,0-4-447 0,0 0-90 0</inkml:trace>
  <inkml:trace contextRef="#ctx0" brushRef="#br0" timeOffset="35897.75">18090 1986 2743 0,'0'0'60'0,"0"0"13"0,0 0 3 0,0 0 0 0,0 0-60 0,0 0-16 0,0 0 0 0,0 0 0 15,11 0-36-15,0 0-9 0,-1 0-3 0,1 0 0 16,3 0-168-16,-4 6-35 0,5 4-6 0,-1-7-2 0</inkml:trace>
  <inkml:trace contextRef="#ctx0" brushRef="#br0" timeOffset="36601.06">18447 2296 1094 0,'0'0'97'0,"0"0"-77"16,10 0-20-16,1-6 0 0,-4 3 157 0,0-3 28 0,-7 6 6 0,11-10 1 15,-4 7-125-15,3-3-25 0,-10 6-5 0,4-9-1 16,-4 9-1-16,3-7-1 0,-6-2 0 0,3 6 0 16,-7-4-7-16,7 7-2 0,-7-3 0 0,-4-3 0 15,1 6 9-15,-5 0 2 0,1 6 0 16,0-3 0-16,-3 4 5 0,2-4 2 0,-2 3 0 0,3-3 0 15,-4 10-17-15,4-10-3 0,0 6-1 0,3 1 0 16,4-1-10-16,-3 1-1 0,-1-4-1 0,4 3 0 16,0 10-2-16,0-13 0 0,3 7 0 0,1-4 0 15,-1 7-8-15,1 3 0 0,3-4 0 16,-4-5 8-16,4-1-8 0,0 1 0 0,4-1 9 0,-4 7-9 16,7-13 0-16,-4-3 0 0,1 9 0 0,6-9-8 15,-3 0-4-15,4 0 0 0,3 0 0 0,-3 0 0 0,6-9 12 0,-2 9-13 16,-1-3 5-16,0-7 8 0,0 4 0 0,0-3 0 15,-3 6 0-15,-1-4 0 0,4-2 0 0,-7 3 13 16,0 2 0-16,0-5 0 0,0 3 9 0,-3-7 2 16,0-2 0-16,-4 8 0 0,3-2-11 0,-3 6-1 15,0-13-1-15,0 7 0 0,0-1-11 16,0 1 0-16,0 3 0 0,-3-4 0 0,3 7 0 0,0-13-16 16,-4 13 4-16,4 3 1 0,0-6 11 0,0 6-10 15,0-9 10-15,0 9-10 0,0 0 10 0,0 0-8 16,0 0 8-16,0 0-8 0,0 0 8 0,0 0 11 15,0 0-3-15,0 0 0 0,4 9-8 0,-1 0 12 16,4 1-12-16,0-4 12 0,0 3-12 0,-3-5 0 16,3 8 0-16,0 1 0 0,3 2 0 0,1-2 0 15,-4 3 0-15,4-1 0 0,-1 4 0 0,1-6 0 16,-1 9-9-16,-3 0 9 0,1-4 0 0,-1 7 0 0,0 1 0 0,0-8 0 16,0 11 0-16,-4-11-12 0,4 4 3 0,-3-3 0 15,-4 0 39-15,3 0 8 0,-3 6 2 0,0-13 0 16,0 13-20-16,-3-6-3 0,-1-3-1 0,1 3 0 15,-1-4-4-15,1 4 0 0,-4-3-1 0,3 6 0 16,1-13-11-16,-4 7 10 0,0 0-10 0,-1-4 10 16,1 4-10-16,0-7 0 0,-3 1 0 0,-4-1 0 15,-4 10 0-15,4-13 0 0,0 4-12 0,0-7 12 16,-4 9-24-16,-3-9 4 0,0 4 0 0,-4-4 0 16,0-3-26-16,1 0-5 0,-5 0-1 15,1-3 0-15,0-4-156 0,-4-2-31 16,-31-16-6-16,13-3-2 0</inkml:trace>
  <inkml:trace contextRef="#ctx0" brushRef="#br0" timeOffset="37705.33">16690 1227 403 0,'0'0'17'0,"-7"0"5"0,0 0-22 0,0 0 0 0,0 0 0 0,0 10 0 15,0-20 140-15,0 10 23 0,-1 0 5 0,1 10 0 16,0-10-101-16,0 0-21 0,0 0-4 0,0 6-1 16,0-6 39-16,7 0 8 0,0 0 2 0,0 0 0 15,0 0 13-15,0 0 2 0,0 0 1 0,0 0 0 16,0 0-34-16,0 0-8 0,0 0 0 0,0 0-1 0,0 0-35 0,11 0-8 15,-4 0 0-15,3 0-1 16,1-6-19-16,0 6 0 0,-1 0 0 0,4 0 0 16,-3-10 0-16,3 10 0 0,0 10 0 0,0-10 0 31,-3 0 9-31,6 0-9 0,-3 0 0 0,8 0 9 0,-5 0 11 0,4 0 3 0,-6 0 0 16,6-10 0-16,3 10-11 0,-2 0-3 0,-5 0 0 0,8-3 0 0,-4-3-9 15,0 3 8-15,-3-4-8 0,-4 7 8 16,4-6 0-16,-1-3 0 0,-3 9 0 15,4-3 0-15,-7-4-8 0,3 4 10 0,-4-3-10 0,1-4 10 0,-1 10-10 0,1 0 8 16,-4-9-8-16,4 9 8 0,-11 0-8 0,7-3 10 16,-7 3-10-16,7-6 10 0,3-1-10 0,-10 7 12 15,0 0-12-15,7-3 12 0,1-3-12 0,-8 6 10 0,0 0-10 0,0 0 10 16,7-3-10-16,-7 3 12 0,0 0-12 0,0 0 12 16,0 0 0-16,0 0 1 0,-4-16 0 0,1 13 0 15,-1-3 6-15,-3 3 1 16,3-4 0-16,-3 1 0 0,0 3-6 0,-3-3-1 15,3 3 0-15,0-4 0 0,-4-2-5 0,0 9-8 0,1-10 11 0,-1 1-11 16,1 3 26-16,-4 3-2 0,3-4 0 0,-3 4 0 16,3 3-24-16,-3-6 0 0,0 3 0 0,0 3 0 15,3 0 12-15,1-6-4 0,-1 6 0 16,4 0 0-16,0-10-8 0,0 10-16 0,7 0 4 0,0 0-795 16,0 0-159-16</inkml:trace>
  <inkml:trace contextRef="#ctx0" brushRef="#br0" timeOffset="38658.51">21809 870 403 0,'0'0'36'0,"0"0"-36"0,0 0 0 0,7-3 0 15,3-4 262-15,1 1 46 0,-8 3 8 0,1-3 3 16,7 2-251-16,-1-2-51 0,1-3-9 0,-11 9-8 15,0 0 39-15,3 0 2 0,8-10 1 0,-11 10 0 0,0 0-5 0,0 0-1 16,0 0 0-16,0 0 0 0,0 0 16 16,0 0 4-16,0 0 0 0,0 0 0 0,0 0-29 0,-7 10-6 15,-4-10-1-15,4 9 0 0,4-3-12 0,-4-2-8 16,-8 5 10-16,1-3-10 0,4 13 36 0,-4-3 0 16,-4-4 1-16,-3 4 0 15,0 3-9-15,-4 0-3 0,4 6 0 0,0 0 0 16,-8-3-11-16,8 3-2 0,0 0-1 0,0-6 0 0,0 6-11 0,0 0 0 15,3-13 9-15,0 4-9 0,8-3 0 16,-4 2-8-16,3-5 0 0,0-1 0 16,4 1-153-16,0-10-31 0</inkml:trace>
  <inkml:trace contextRef="#ctx0" brushRef="#br0" timeOffset="38949.4">21336 907 1324 0,'0'0'59'0,"0"0"12"0,0 0-57 0,0 0-14 0,0 0 0 0,0 0 0 16,4 10 268-16,3-4 50 0,0 3 10 0,3 1 3 15,1-10-265-15,3 15-53 0,-3-11-13 0,6 11 0 16,-3-5 16-16,4-1 0 0,3 7 0 0,0-4 0 15,-3 4-8-15,3 3-8 0,4 0 11 0,-1-4-11 16,-2 4 0-16,2 6-14 0,-3-9 1 0,1 6 0 16,2-3-53-16,-6 3-10 0,-7 0-3 0,-1-7 0 15,1 4-108-15,3 0-21 0,-11-3-5 16,4-7-330-16,-7 0-65 0</inkml:trace>
  <inkml:trace contextRef="#ctx0" brushRef="#br0" timeOffset="39199.5">22042 1299 2257 0,'0'0'100'0,"0"0"20"0,0 10-96 0,3-1-24 0,1-3 0 0,3 10 0 16,-4-3 17-16,1-4-1 0,-1 0-1 0,1 7 0 15,-1 3-15-15,1-3-10 0,-8-7 2 0,4 7 0 16,7-4-52 0,-7 4-11-16,4-4-1 0,-4 1-870 0</inkml:trace>
  <inkml:trace contextRef="#ctx0" brushRef="#br0" timeOffset="39722">21738 2281 2332 0,'-14'6'104'0,"14"-6"20"0,0 0-99 0,-11 3-25 0,1 3 0 0,-4 4 0 15,7-1 35-15,-4 1 1 0,-3-1 1 0,0 7 0 16,-4-4-37-16,4 4 0 0,0 9 0 0,-4-12-8 16,1 12 8-16,-1 0 0 0,1 0 10 0,-1 3-10 15,-3 0 0-15,0 7 0 0,-1-7 0 0,1 0 0 0,0-3 0 0,-4 10 12 16,4-16-3-16,-4 15-1 16,4-15-108-16,0 0-23 0,0 0-4 0,0-4-1 0</inkml:trace>
  <inkml:trace contextRef="#ctx0" brushRef="#br0" timeOffset="39936.41">21407 2344 2181 0,'0'0'48'0,"0"0"9"0,0 0 3 0,3 9 2 0,4 0-50 0,-3 4-12 0,3-1 0 0,-4 4 0 16,4-3 0-16,-3 2 0 0,3 4 0 0,-4-3 0 16,1 3 0-16,-1 9 0 0,5-9-9 0,-5 6 9 31,1 0-123-31,3 3-18 0,3 22-4 0,1-9-1 0</inkml:trace>
  <inkml:trace contextRef="#ctx0" brushRef="#br0" timeOffset="40353.53">21932 2798 979 0,'0'0'87'0,"0"0"-70"16,0 0-17-16,4-9 0 0,6-1 258 0,-6 7 48 16,-1-9 10-16,1 9 1 0,-1-7-255 0,1 4-51 15,3-4-11-15,-3 1 0 0,-4 9 0 0,0-3 0 16,7-3 0-16,-7 6 0 0,0 0-17 0,0 0 4 16,7-7 1-16,-7 7 0 15,0 0-17-15,0 0-3 0,0 0-1 0,7 13 0 0,-4-10 11 0,-3 6 2 16,-3 7 1-16,-4-6 0 0,3-1 19 0,-3 10 0 15,-7-4 0-15,3-2 0 0,-6 3 21 0,6 3 5 16,-3-1 1-16,-7-2 0 0,0 3 21 0,3-4 5 16,11-2 1-16,-4 3 0 0,-3-1 24 0,4-2 5 0,10-4 1 15,0 1 0-15,0 5-44 0,3-5-8 0,1-1-1 0,3 7-1 16,3-16-18-16,1 12-4 0,-4-5-8 0,4-1 12 31,6-3-34-31,-3-3-7 0,1 6-2 0,-5-2 0 16,4-4-163-16,0-4-33 0</inkml:trace>
  <inkml:trace contextRef="#ctx0" brushRef="#br0" timeOffset="41405.18">22197 691 1897 0,'-28'-6'84'0,"21"6"17"0,-1 0-81 0,5 0-20 0,-4 0 0 0,0 0 0 16,0 6 32-16,7-6 1 0,0 0 1 0,-7 0 0 15,-4 0-19-15,11 0-4 0,0 0-1 0,0 0 0 16,0 0-10-16,0 0 8 0,0 0-8 0,11-6 8 15,-1 6-8-15,1 0 0 0,-4-10 0 0,7 10 0 16,4 0 0-16,-4 0 0 0,-4 0 0 0,4 7 0 16,4 2 0-16,-4-3 0 0,4-3 0 0,0 7 0 15,-1-1 0-15,4 1 0 0,8-1 0 0,-5-3 0 16,-6 1 8-16,3-4 0 0,4 6 0 16,-1 0 0-16,-2-2-8 0,-1-4 8 15,-4 3-8-15,5-6 8 0,-1 3 25 0,-4-3 5 0,-3 0 1 0,4 0 0 0,0 0-24 16,-4 7-5-16,-7-7-1 0,4-7 0 0,-8 14 2 0,4-4 0 15,-7-3 0-15,0 0 0 0,0 0 3 0,0 0 1 16,7 6 0-16,-7-6 0 0,-3 9-4 0,3 1-1 16,3-1 0-16,1 1 0 0,-8-1 8 0,4 4 2 15,0-1 0-15,0 4 0 0,4-4-20 0,-4 4 0 16,-4-7 0-16,1 10 0 0,6 0 0 0,-3-3 0 16,-3 9 0-16,-1-6 0 0,4 9 0 0,-3-3 0 15,-1 3 0-15,-3 0-9 0,0 7 17 16,7-7 3-16,0 13 1 0,0-4 0 0,-4 1 0 0,4 6 0 15,0 0 0-15,4 9 0 0,-4 10-12 0,0 0 0 0,-4-4 0 16,1 7 8-16,6 3-8 0,-6 0 0 16,-4 3 0-16,0 3 0 0,7-2 0 0,-4-4 0 15,1-7 0-15,-1-2 0 0,1-4 22 0,-1-2-1 0,1-1 0 0,-1 3 0 16,-7-2 25-16,8-1 5 0,-1 7 1 0,4-17 0 16,-7 4-10-16,4 4-2 0,3-11 0 0,3 4 0 15,-3 0-40-15,-3-3 0 0,3 0 0 0,-4 0 0 16,4 2 0-16,0-5 10 0,-7 6-2 15,7-6-8-15,0-10 0 0,0 6 0 0,0-2 0 0,0-10 0 16,0 6 0-16,0-12 0 0,0 2 0 0,0 1 0 16,0-3 0-16,0-1 0 0,4-5 0 0,-4-1 0 15,0-6 13-15,0 7-4 0,3-4-1 0,1-6 0 16,-4 0-8-16,0 0 12 0,0 0-12 0,0 0 12 16,7 10-4-16,-4-10 0 0,-3 0 0 15,0 0 0-15,0 0-8 0,0 0 0 0,0 0 0 0,-3 9 8 16,-1-9-8-16,4 0 0 0,0 0 0 0,0 0-11 15,-7 9 11-15,7-9 0 0,0 0 0 0,-3 0 0 16,-1 10 0-16,4-10 0 0,-3 6 0 0,-1-6 0 0,1 16 22 16,-4-16 6-16,0 3 2 0,0 6 0 0,3-2-13 15,-3-4-2-15,-4 6-1 0,4 0 0 0,-3 1 5 0,-1-4 1 16,1 4 0-16,-5-1 0 0,1 0 8 0,0 1 1 16,4-4 1-16,-8 10 0 0,-3-13-22 0,3 6-8 15,11 7 0-15,-7-13 0 16,-4 6-20-16,4 1-9 0,-3-10-3 0,3 6 0 15,-1-6 4-15,1 0 1 0,-10 0 0 0,2-6 0 16,8 3-140-16,-7-4-28 0,0-5-5 0</inkml:trace>
  <inkml:trace contextRef="#ctx0" brushRef="#br0" timeOffset="42972.23">24059 2049 2329 0,'0'0'103'0,"-7"-10"21"0,4 10-99 0,3 0-25 0,0 0 0 0,0 0 0 15,0 0 10-15,0 0-10 16,0 0 12-16,7-3-12 0,4-3 0 0,3 3-16 0,0-3 2 0,0 6 0 16,3 0 1-16,5 0 0 0,-1-7 0 0,4 7 0 15,3 0 13-15,3 0 0 0,1 0 0 0,4 0-9 16,-1 0 9-16,4 0 0 0,-1 0 0 0,1 0 0 16,7 0 0-16,-4-3 0 0,1-3 0 0,-1 6 8 15,4 0-8-15,0 0 0 0,3 0 0 0,8 0 0 16,-4 0 0-16,7 0 8 0,-4 0 0 0,-3 0 0 0,0 0-8 15,0 0 11-15,-4 0-11 0,8 0 12 0,-1 0 1 0,-3 0 1 16,3 0 0-16,-3 0 0 0,4 0 19 0,-4 6 4 16,-4-3 1-16,4-3 0 0,-4 0-24 0,1 0-5 15,-1 7-1-15,0-7 0 0,-3 0 0 0,0 6 0 16,4-3 0-16,-5-3 0 0,-2 0-8 0,-1 6 0 16,-3-3 0-16,3-3 8 0,-6 0-8 15,-1 0 0-15,0-3 0 0,4-3 8 0,-4 6-8 16,4 0 12-16,0-9-12 0,-7 9 12 0,3-7-12 0,-7 7 10 15,4-9-10-15,-4 6 10 0,0 3-10 16,-3-10 0-16,0 4 0 0,-8 6 0 0,1 0 0 16,0-9 0-16,-8 9 0 0,4-4 0 0,-7-2 37 0,0 6 3 15,-7 0 0-15,0 0 0 0,0 0-24 0,0 0-4 16,0 0 0-16,0-3-1 0,0-9 0 0,0 8 0 16,-7-5 0-16,0 3 0 0,4-4-11 0,-8 7 0 15,1-3 0-15,-1-4 0 0,0 4 0 0,4-3 12 0,-3-1-12 16,-1 1 12-16,1 0-12 0,-5-1 8 0,1 1-8 0,4-1 8 15,-4 1-8-15,0 3 8 0,-1-7-8 0,5 4 8 16,-4-4-8-16,-4 4 0 0,-3 6 0 0,3-7 0 16,1 4 0-16,-1 6 0 0,-3-9 0 0,0 5 0 15,0-2 0-15,3 6 0 0,-3-3 0 0,3 3 0 16,0-6 0-16,1-1 0 0,6 7 0 16,-3 0 0-16,4 0-8 0,-1 0 8 0,4-3 0 0,0 3 0 15,3 0 0-15,4 0 0 0,0 0 0 0,0 0 0 16,0 0-8-16,0 0 8 0,0 0-10 0,0 0 10 15,0 0-12-15,0 0 12 0,0 0-13 0,0 0 5 16,0 0 8-16,7 3 0 0,4 4 0 0,0-1 0 16,-4 7 0-16,7-4-8 0,0 0 8 0,0 1-8 0,0 5 8 15,4-5 0-15,-1-1 0 0,1 7 0 0,0-7 0 16,3 7 0-16,0-13 0 0,0 7 11 0,4-1-11 0,-8-3-11 16,1 4 3-16,-4-7 0 0,7 6 8 0,-7 4 0 15,1-4 0-15,-5 4 0 0,4-7 0 0,-3 3 0 16,-1 7 0-16,1-7 0 0,-7 4 12 0,3 3-1 15,0-4-1-15,-4 4 0 0,1 3 5 0,-4-4 1 16,0 1 0-16,-4-3 0 0,1 2 9 0,-1-2 3 0,-6 9 0 16,2 0 0-16,1-7-7 0,-3 4-1 0,-4 0 0 0,3 0 0 15,1-3-11-15,-5 2-9 0,-6 7 12 16,0-15-12-16,0 9 0 0,-4-4 0 16,4-2 0-16,0-4-12 15,0-2-158-15,3 2-31 0</inkml:trace>
  <inkml:trace contextRef="#ctx0" brushRef="#br0" timeOffset="44372.64">28074 1672 345 0,'0'0'31'0,"0"0"-31"0,0 0 0 0,0 0 0 15,0 0 200-15,0 0 35 0,0 0 6 0,0 0 2 16,0 0-163-16,0 0-32 0,0 0-6 0,0 0-2 16,0 0 16-16,0 0 4 0,0 0 0 0,0 0 0 15,0 0 12-15,0 0 2 0,0 0 1 0,0 0 0 16,0 0-11-16,0 0-1 0,0 0-1 0,0 0 0 15,0 0 17-15,0 10 3 0,0 9 1 0,-3-10 0 16,-5 0-17-16,-2 7-3 0,3 3-1 0,-4 0 0 0,1-4-26 0,-1 14-4 16,1-14-2-16,-1 4 0 0,-3 16-10 15,-4-10-1-15,4 3-1 0,-4 0 0 0,-3 10-10 16,0-4-8-16,0-5 12 0,-4 11-12 0,-3-5 0 0,0 2 0 16,0-8 0-16,-1 8 0 0,5-2 0 0,2-10 0 15,-6 3-12-15,7-9 3 16,0 6-27-16,3 0-6 0,4-12-1 0,0 2 0 15,-4-5-123-15,8-1-25 0,3-3-5 0</inkml:trace>
  <inkml:trace contextRef="#ctx0" brushRef="#br0" timeOffset="44791.24">27672 1754 1785 0,'0'0'159'0,"-7"0"-127"0,-4 9-32 0,4-2 0 15,7-7 88-15,-7 0 11 0,-3 3 2 0,3 6 1 16,7-9-50-16,-4 0-11 0,4 0-1 0,-7 13-1 15,3-10 9-15,4-3 3 0,0 0 0 0,0 9 0 16,0 7-18-16,7-3-3 0,1-1-1 0,-1 1 0 0,3-4 6 0,1 7 1 16,-1-4 0-16,4 10 0 0,-3-3-12 15,3-6-1-15,-3 12-1 0,3 0 0 0,0-6-14 0,0-1-8 16,4 7 8-16,-4-6-8 0,-4 9 11 0,4-2-3 16,1 2 0-16,-5-9 0 0,4 6-8 0,-3 3 0 15,-1-12 0-15,-2 12 0 0,-1-13 0 0,3 4 0 16,-6 0 0-16,3-3 0 0,-4-7 0 15,4 1-9-15,-7-1 9 0,4 0-13 16,-4-9-35-16,0 0-8 0,0 0 0 0,0 0-1 16,0 0-182-16,0 0-36 0,0 0-7 0,-7-18-2 0</inkml:trace>
  <inkml:trace contextRef="#ctx0" brushRef="#br0" timeOffset="45328.59">27605 1440 2174 0,'0'0'96'0,"0"0"20"0,0 0-92 0,0 0-24 0,-7 0 0 0,7 0 0 16,0 0 37-16,0 0 3 0,0 0 1 0,0 0 0 15,0 0-5-15,0 0-2 0,0 0 0 0,0 0 0 16,0 0-4-16,7-6-1 0,7 6 0 0,-3 0 0 16,3-3-13-16,0-3-2 0,7 6-1 0,0-3 0 0,-3 3 17 0,6 0 3 15,-2-10 1-15,-1 4 0 0,0 6-34 0,0 0 0 16,0 0 0-16,-3 0 0 0,0 0 0 0,-1 0 0 15,1 0 0-15,-4 0 0 0,0 0 0 16,-3 0-17-16,3 6 1 0,0-3 1 0,-4-3 24 16,-2 7 5-16,2-7 1 0,-10 0 0 0,0 0-15 15,0 0-12-15,7 3 3 0,-7-3 0 0,0 0 9 0,0 0 12 16,0 0-2-16,0 0-1 0,0 0 3 0,0 0 0 16,0 0 0-16,0 0 0 0,0 0 0 0,-7 0 0 15,-3 0 0-15,2-3 0 0,-2 3-12 0,3 0 0 16,-4 0 0-16,1 0 0 0,-1-7 0 0,0 4 0 15,4 3 0-15,-3 0 0 0,-1 0 0 0,4 0 0 16,-3-6 0-16,-1 6 0 0,0 0 0 0,1 0 0 0,-1-10 0 16,4 10 0-16,-3 0 11 0,3-3-3 0,-4-3-8 0,4 6 12 15,0-3-12-15,3 3-10 0,-6-13 2 0,6 13 0 32,1-3-83-32,3 3-16 0,-4-6-3 0,4 6-654 0,0-3-132 0</inkml:trace>
  <inkml:trace contextRef="#ctx0" brushRef="#br0" timeOffset="45908.05">28448 1986 691 0,'0'0'61'0,"-7"0"-49"0,0 0-12 0,0 0 0 16,3 0 248-16,-3 0 46 0,0 0 10 0,7 0 1 15,0 0-192-15,0 0-38 0,0 0-8 0,0 0-2 16,7-9-25-16,0-1-6 0,4 7-1 0,-1-9 0 16,5 8-2-16,-1-5-1 0,7-7 0 0,0 13 0 0,4-6-18 0,3 2-3 15,0 1-1-15,4-3 0 16,0 9-8-16,3-3 0 0,-7 3 0 0,4 0 0 15,0-7 8-15,-1 7-8 0,-2 0 8 0,2-3-8 16,-6 3 0-16,0 0 0 0,-8 0 0 0,5 0 0 16,-5 3-33-16,-3 4-12 0,-3-7-3 0,0 0-926 15</inkml:trace>
  <inkml:trace contextRef="#ctx0" brushRef="#br0" timeOffset="46288.27">28483 2165 1728 0,'0'0'153'0,"0"0"-122"0,0 0-31 0,0 0 0 16,0 0 145-16,0 0 23 0,0 0 5 0,0 0 1 0,0 0-126 0,0 0-26 16,4 6-5-16,6-6-1 15,-3 0 20-15,8 0 4 0,-1-6 1 0,3 6 0 0,1-10-23 0,7 7-5 16,3-3-1-16,4 3 0 0,-1-3 16 0,1-1 4 15,7 7 0-15,-4-3 0 16,4-3-52-16,0 3-9 0,-7-4-3 0,-1 4 0 16,1-3-153-16,0 6-31 15</inkml:trace>
  <inkml:trace contextRef="#ctx0" brushRef="#br0" timeOffset="54956.88">22091 10970 403 0,'0'0'36'0,"0"0"-36"0,0-6 0 0,0-4 0 31,0 10-28-31,3-3-12 0,-3 3-2 0,0-6-1 0,-3-3 118 0,-4 9 23 16,7 0 5-16,0 0 1 0,-4-10 9 0,1 4 3 15,3 6 0-15,3-3 0 0,-3 3-18 0,0 0-3 0,0-6-1 0,0 6 0 16,0 0-14-16,0 0-4 15,-3-4 0-15,3 4 0 0,0 0-9 0,0 0-3 0,0 0 0 16,-7 4 0-16,3-4-36 0,-3 9-8 0,0-9-2 0,-3 9 0 16,-1 4 3-16,0-4 1 0,4 4 0 0,-3 3 0 15,-4-1-22-15,3 4-13 0,0-6 1 0,1 12 1 16,-8-7 40-16,4 8 8 0,-7 2 2 0,7-3 0 16,0 3-9-16,-4 0-2 0,-10 7 0 0,7-7 0 15,7 6-18-15,0 1-10 0,-8-1 10 0,1 1-10 16,4-4 10-16,2 4-10 0,1-7 10 0,4 3-10 0,-8-9 22 0,8 3-2 15,6 1 0-15,0-5 0 0,-6 5 1 0,6-8 0 16,4 4 0-16,0-9 0 0,4 6-11 0,-1-10-2 16,4 7-8-16,1-7 12 15,6-3-2-15,-4-2-1 0,-3 5 0 0,7-3 0 16,8-3 0-16,-1-3 0 0,-7 0 0 0,3 0 0 16,1 0-1-16,0-3-8 0,6-3 12 0,5 3-4 0,-8-3 0 0,0-4 0 15,0 1 0-15,0-1 0 0,-3-5 4 0,0-4 1 16,-1 6 0-16,-3-9 0 15,4 4-13-15,-4-8 0 0,0 8 0 0,0-4 0 0,4-3 28 16,-4 0 4-16,-7-4 0 0,7 4 0 0,-3-3-23 0,-1 3-9 16,-6-3 8-16,3-1-8 0,0-5 12 0,-3 6-4 15,6-7 0-15,-3 7 0 0,-7-6-8 0,4 5 0 0,6-2 0 16,-6 3 8-16,-1 0-8 0,1 2 0 0,-1 8 9 0,1-7-9 16,3 6 0-16,-7 0 0 15,0 3 0-15,0 4 0 0,7-4 0 0,-7 7 8 16,-3-1-8-16,-8 4 0 0,4-3 0 0,0 5-8 15,7-2 0-15,-4 3 0 0,-6-3-4 0,6 3 0 16,4 3 0-16,-7-7 0 16,-7 7-22-16,3 0-5 0,11 0-1 0,-10 7 0 15,-4-4-98-15,0 3-20 0,3-3-4 0,4-3-1 16,0 10 54-16,-4-4 10 0,4-3 3 0,0 3 0 16,4 4-22-16,-4-4-4 0,0-3-1 0,0 3 0 0</inkml:trace>
  <inkml:trace contextRef="#ctx0" brushRef="#br0" timeOffset="55647.36">21840 11309 230 0,'-21'0'20'0,"21"0"-20"0,0 0 0 0,0 0 0 16,0 0 256-16,0 0 46 0,0 0 10 0,7-7 1 16,-3-2-202-16,-1 6-41 0,1-3-8 0,3-4-2 0,11 4-29 0,-11-3-7 15,-7 5 0-15,3-2-1 0,8-3 41 0,-8 9 8 16,-3 0 1-16,0 0 1 0,0 0-7 0,0 0-2 15,7-10 0-15,-7 10 0 0,0 0-20 0,0 0-4 16,0 0-1-16,0 0 0 16,0 0-26-16,4 10-6 0,-1-1 0 0,-3 1-8 0,4 5 0 15,-4-5 0-15,-4-1 0 0,4 7 0 0,4-7 0 0,-4 1 0 16,-4-1 0-16,4 0 0 0,4 1 16 0,0-4-4 16,-4-6-1-16,3 3 0 0,-3-3 4 0,7 10 1 15,0-4 0-15,0-3 0 0,-7-3 0 0,7 0 1 16,4 6 0-16,3-6 0 15,-7 10-69-15,4-10-13 0,-1 0-3 0,8 0-1 16,-4 6-115-16,0-6-22 0,-3-6-5 0,6 6-1 16,1 0-16-16,3 0-3 0</inkml:trace>
  <inkml:trace contextRef="#ctx0" brushRef="#br0" timeOffset="55990.05">22631 10694 1612 0,'-11'0'144'0,"11"0"-116"16,0 0-28-16,0 0 0 0,-7 0 86 0,7 0 11 15,0 0 3-15,0 0 0 0,0 0-86 0,0 0-14 16,0 0-8-16,-3 10 8 0,6 5 0 0,-3-5 0 16,-3-7 0-16,-1 6 0 15,4 7 0-15,-4-7 15 0,1 7-1 0,-4-4 0 0,0 4 8 0,0 0 2 16,3-4 0-16,-3 4 0 0,-3 3-10 0,3-10-2 16,7 10 0-16,-7-9 0 0,-1 5-4 0,1 4-8 15,0-10 11-15,4 1-11 0,3-1 0 0,0-2-16 16,-4 2 2-16,4-9-614 15,0 0-124-15</inkml:trace>
  <inkml:trace contextRef="#ctx0" brushRef="#br0" timeOffset="56289.28">22401 10694 2041 0,'0'0'90'15,"-7"-6"19"-15,-3 6-87 0,3 0-22 0,7 0 0 0,0 0 0 16,-7-3 25-16,7 3 1 0,0 0 0 0,0 0 0 16,0 0-26-16,0 0 0 0,0 0 0 0,0 0 0 15,14-7 0-15,-4 7 12 0,-3-3-4 0,4-3 0 16,7 6 32-16,-4-3 7 0,0 3 1 0,0-6 0 0,0 6-20 0,4 0-3 16,3 0-1-16,0 0 0 0,-7 0-16 0,4 0-8 15,6 0 0-15,5 0 8 16,-8 0-8-16,4-3 0 0,3 3 0 0,-4-7 0 0,8 7-21 15,-4 0-3-15,-6 0-1 0,-1 0 0 16,3 0-34-16,-2 0-6 0,-8 0-2 0,3 0 0 16,-2 7-98-16,-1-4-20 0,0-3-4 0,-4 0-1 15</inkml:trace>
  <inkml:trace contextRef="#ctx0" brushRef="#br0" timeOffset="57030.64">23393 11202 1389 0,'0'0'61'0,"0"0"14"0,0 0-60 0,0 0-15 0,0 0 0 0,0 0 0 15,0 0 96-15,0 0 16 0,0 0 3 0,0 0 1 16,0 0-80-16,0 0-16 0,0 0-4 0,0 0 0 15,0 0-16-15,0 0 10 0,0 0-10 0,0 0 8 16,0 0 33-16,-7 0 7 0,0 3 0 0,-4 4 1 16,-3-4 2-16,0 9 0 0,0 1 0 0,3-4 0 15,-7 7 1-15,4-4 0 0,-3 4 0 0,-1 3 0 16,0-3 1-16,-3 2 1 0,0 1 0 0,0 6 0 16,3-6-12-16,-6 9-2 0,-1-3-1 0,0 1 0 15,1 2-39-15,-1-3 0 0,0-3 0 0,0 3 0 0,4-6 0 16,0-1 0-16,3 8 0 0,-3-11 0 15,0-5-12-15,7 5-8 0,3-2 0 0,1-7-1 16,-4 4-131-16,3-7-25 0,4-3-6 0,0 0-825 0</inkml:trace>
  <inkml:trace contextRef="#ctx0" brushRef="#br0" timeOffset="57265.74">22888 11268 1785 0,'-21'0'79'0,"21"0"17"0,0 0-77 0,0 0-19 16,0 0 0-16,0 0 0 0,0 0 208 0,11 6 37 15,6-3 8-15,-3 4 2 0,1 2-203 0,-1 0-40 0,10 7-12 0,-3-6 0 16,1-1 0-16,2 10 8 0,-2-4-8 0,2-2 0 16,-6 9 0-16,3-3 0 0,4 0 0 0,-4-1 0 15,-3 8 0-15,-1-5 0 0,1 5 0 0,-4-1 0 31,0 0-131-31,-3-3-32 0,-1 9-6 0,1-3-2 0</inkml:trace>
  <inkml:trace contextRef="#ctx0" brushRef="#br0" timeOffset="58716.46">23999 11331 1497 0,'0'0'133'0,"0"0"-106"0,-7-3-27 0,7 3 0 0,0 0 135 0,-3 0 21 16,3 0 5-16,0 0 1 0,0 0-122 0,0 0-25 16,0 0-5-16,0 0-1 0,7 0-9 0,4 0 0 15,-1 3 0-15,4-3 0 0,0 0 0 0,4 6 0 16,0-6 9-16,3 0-9 0,-4 6 11 0,5-3-3 15,-1-3 0-15,3 7 0 0,-2-4-8 0,-1-3 0 16,7 6 0-16,-3-3 8 0,-1 3-8 0,1-2 0 0,0-4 0 16,3 6 0-16,-7-3-13 0,4-3 1 15,-4 0 1-15,4 0 0 0,-4 0-10 0,-3-3-3 0,-4-3 0 16,0 6 0 0,0 0-150-16,0-4-30 0</inkml:trace>
  <inkml:trace contextRef="#ctx0" brushRef="#br0" timeOffset="59042.58">24059 11500 2404 0,'0'0'107'0,"0"0"21"0,0 0-102 0,0 0-26 15,0 0 0-15,0 0 0 0,0 0 49 0,0 0 5 16,0 0 1-16,0 0 0 0,11 0-44 0,0 0-11 16,-1 0 0-16,1 6 0 0,3-6 12 0,-4 0 0 15,5 0 0-15,-1 3 0 0,3 4-12 0,-3-7-17 16,4 0 4-16,0 6 1 0,-1-6 12 0,1 3 0 15,0-3 0-15,-1 0-9 16,4 0-33-16,-3 6-6 0,7-2-2 0,-1-4 0 16,-2 0-74-16,2 0-14 0,1 0-3 15</inkml:trace>
  <inkml:trace contextRef="#ctx0" brushRef="#br0" timeOffset="60420.52">25277 11302 172 0,'0'0'8'0,"0"0"1"0,-4-9-9 0,-3 9 0 0,3-9 0 0,1 9 0 16,-1-7 415-16,1 4 81 0,3-3 16 0,0 3 3 15,0-3-387-15,3-4-78 16,1 7-15-16,-1-3-3 0,-3-4-9 0,4 7-2 0,-4 3 0 0,3-6 0 16,1 0 23-16,-4 6 5 0,0 0 1 0,0 0 0 15,0 0-2-15,0 0 0 0,0 0 0 16,0 0 0-16,0 0-27 0,0 0-5 0,0 0-2 0,0 12 0 16,0-2-14-16,4 2 8 0,-4-2-8 0,3 5 0 15,1 1 9-15,-1-4-9 0,1 7 8 0,-4-3-8 16,7 3 21-16,-4 0-1 0,1-4 0 0,-1 4 0 15,1 0-20-15,3-3 0 0,-4 2 0 0,4-2 0 16,1-3 0-16,-1 2 0 0,0 1 0 0,0-3 0 16,-4-7 11-16,4 3-3 0,0-6 0 0,0 4 0 15,-7-7-8-15,4 0 8 0,6 3-8 0,-2-3 8 0,-8 0 8 0,7-3 0 16,0-4 1-16,0 7 0 16,3-9-5-16,1 0 0 0,-1-1-1 0,5 1 0 15,-1-1-11-15,-4 4 0 0,1-3 0 0,-1 6 8 16,-3-7-8-16,1 4 0 0,-1 6 0 0,0-3 8 0,-7 3-8 0,7 3-11 15,3-3 3-15,-3 6 0 0,-7-6 8 16,7 3 0-16,0 7-9 0,1-1 9 0,-5-3-13 16,4 4 1-16,0-1 1 0,0 1 0 0,-3-1 11 0,3 0 0 15,-7-9 0-15,10 7 0 0,-3 2 11 0,0-3-3 0,-7-6 0 0,11 3 0 16,0 7-8-16,-4-4 8 0,-7-6-8 16,7 3 8-16,-7-3-8 0,10 7 0 0,1-7 0 15,-11 0-11-15,7 3 11 0,0-3 0 0,-7 0 8 0,11 0-8 16,-4 6 27-16,0-6 1 0,-7 0 0 0,10 0 0 15,1-6-8-15,-4 6-2 0,0-3 0 0,0 3 0 16,0-7-1-16,0-2 0 0,4 6 0 0,-8-4 0 16,4-2-1-16,-3 0 0 0,3-1 0 0,-4-5 0 15,1 5-4-15,0-9 0 0,3 10-1 0,-4-7 0 16,1-3-11-16,-1 4 12 0,1-4-12 0,3 0 12 16,-4 0-12-16,-3 0 0 0,4 4 0 0,-1-4 0 15,-3 0-11-15,4 3-1 0,-4-2 0 0,0 2 0 16,0 7-16-1,0-4-3-15,0-3-1 0,0 7 0 0,0-7-21 0,0 7-5 16,0-1-1-16,3-2 0 0,-3-1-31 0,4 4-6 0,-1 0-2 0,1-1 0 16,-1 7-140-16,5-3-28 0</inkml:trace>
  <inkml:trace contextRef="#ctx0" brushRef="#br0" timeOffset="60863.89">26342 10826 1094 0,'0'0'97'0,"0"0"-77"0,0 0-20 0,0 0 0 0,0 0 116 0,0 0 20 0,0 0 4 0,0 0 1 15,0 0-84-15,0 0-17 0,0 0-3 0,0 0-1 16,0 0 47-16,0 0 9 0,0 0 1 0,0 0 1 15,0 0-34-15,0 0-6 0,0 3-2 0,-4 6 0 16,1 7-36-16,3-7-7 0,0 7-1 0,0-3-8 16,0 2 9-16,0-2-9 0,-4 3 0 0,1 2 9 0,-1 1-9 0,1-3 0 15,-1 9 0-15,1-12 8 0,-1 5-8 0,1-2 0 16,-4 3 9-16,3-3-9 0,1-1 0 16,-1-2 9-16,4 2-9 0,-4-2 0 31,1-7-50-31,3 4-17 0,0-1-3 0,0 0-575 0,0-9-115 0</inkml:trace>
  <inkml:trace contextRef="#ctx0" brushRef="#br0" timeOffset="61161.35">26081 10863 921 0,'0'0'82'0,"0"0"-66"0,0 0-16 0,0 0 0 16,0 0 256-16,10-6 47 0,1 6 9 0,0 0 3 15,6-3-207-15,1 3-42 0,0 0-8 0,3-6-2 16,0 6-16-16,4 0-4 0,-1-3-1 0,1-4 0 16,0 4-9-16,3-3-2 0,0 6 0 0,0-9 0 15,1 9-12-15,-1-7-4 0,0 4 0 0,0 3 0 16,-3-6-8-16,-4 6 0 0,0 0 0 0,0 0 0 15,-3 0-30-15,-4 0-2 16,0 0 0-16,-3 0 0 16,-1 0-105-16,1 0-22 0,-11 0-4 0,7 0-729 0</inkml:trace>
  <inkml:trace contextRef="#ctx0" brushRef="#br0" timeOffset="62869.17">27047 11212 921 0,'0'0'82'0,"0"0"-66"0,0 0-16 0,0 0 0 16,-7 0 141-16,0 0 25 0,7 0 5 0,-7 3 1 16,0 3-128-16,-3-6-24 0,3 6-6 0,-4-3-1 0,4-3 11 0,0 7 3 15,-4-7 0-15,4 3 0 0,-3-3 33 16,3 0 6-16,0 0 2 0,0 6 0 0,-1-3-17 0,1-3-3 15,0 10-1-15,0-4 0 0,4-3-17 16,-4 3-3-16,0 4-1 0,-4 5 0 0,4-2 0 0,-4 3 0 16,-3 2 0-16,4 1 0 0,-4 0-18 0,-4 6-8 15,-3 3 8-15,3 7-8 0,-3-1 0 0,0-5 0 16,0 5 0-16,3-6 0 0,-3 0 0 0,3 4 0 16,1-4 0-16,-1-3 0 0,4-6 0 0,3 0 0 15,4-10 0-15,-3 7 0 16,3-7-112-16,3-6-24 0,4-3-4 0,0 0-739 0</inkml:trace>
  <inkml:trace contextRef="#ctx0" brushRef="#br0" timeOffset="63236.71">26547 11158 1432 0,'0'0'64'0,"0"0"12"0,0 0-60 0,0 0-16 0,0 0 0 0,7 0 0 16,3 0 22-16,-10 0 2 0,0 0 0 0,7 3 0 15,4 4 55-15,-4-1 11 0,-7-6 2 0,3 9 1 16,1-6 9-16,-1 7 2 0,5-1 0 0,-5 1 0 15,1 5-28-15,6-5-4 0,-3 5-2 0,4-2 0 16,-4 3-34-16,3-1-6 0,5-2-2 0,-1 3 0 0,0 2-20 0,0 1-8 16,4 0 0-16,-4-3 9 0,3 3-9 0,-3-1 0 15,0 7-10-15,-3 1 10 0,7-8-19 16,-8 11 3-16,1-11 0 16,-1 7 0-16,-2 1-26 0,2-8-5 15,1 1-1-15,-4 6 0 0,0-12 11 0,0 2 1 0,0 1 1 0,3-6 0 16,-2-1-107-16,-1-6-22 0</inkml:trace>
  <inkml:trace contextRef="#ctx0" brushRef="#br0" timeOffset="65537.23">27266 11729 288 0,'0'0'25'0,"0"0"-25"15,7-6 0-15,0 6 0 0,-7 0 176 0,11-3 31 16,-11 3 5-16,7 0 2 0,-7 0-107 0,0 0-22 15,0 0-4-15,0 0-1 0,0 0 0 0,0 0-1 16,0 0 0-16,0 0 0 0,0 0-33 0,0 0-6 16,0 0-2-16,0 0 0 0,0 0-16 0,-4 0-3 15,-3 0-1-15,4 0 0 0,-4 0 18 0,3 0 4 16,4 0 1-16,0 0 0 0,-7 0 0 0,7 0 0 16,-10 3 0-16,3-3 0 0,0 0-9 0,-4 0-1 0,0 6-1 0,1-3 0 15,-1 3-6-15,1 4-2 16,-1-4 0-16,-3 3 0 0,0 1-22 0,-4-1 9 15,4 1-9-15,3-1 0 0,-3 0 0 0,4 1 0 0,3 6 0 16,-4-7 0-16,8 0 0 0,-4 1 0 0,3-1 0 0,4 1 0 16,4-1 0-16,-4 0 0 0,0-9 0 15,3 7 0-15,4 2 0 0,0-3 0 0,0-2 0 0,0 2 0 16,-7-6 0-16,11 3 0 0,-11-3 0 0,14 0 0 16,0 0 8-16,0 0-8 0,0-3 12 0,0-3-12 15,1 6 19-15,-1-4-3 0,0-2-1 0,3 0 0 16,1 3-6-16,-4-4-1 0,0-2 0 0,0 0 0 15,-3 5-8-15,0-2 0 0,-1-3 0 16,-3 3 8-16,0 2 6 0,0-5 1 0,-3 3 0 0,-1 3 0 16,-3-4-15-16,0-2 0 0,0-1-12 0,-3 1 12 0,-1 0 0 0,1 2 9 15,-1-2 1-15,1 0 0 0,-1-1 6 0,-3 1 0 16,-3-1 1-16,2-5 0 0,1 5-17 0,-3 7 0 16,-1-3 8-16,1 3-8 0,-1-4 0 0,1 7 0 15,-1 0 0-15,0 0 0 16,1 0-34-16,-1 0-1 0,4 7 0 0,7-7 0 15,0 0-13-15,-7 3-2 0,4 6-1 0,3 1 0 16,0-4-125-16,3-3-24 0,1 3-6 0,3 4-1 16,0-4-5-16,0-3 0 0,3 7-1 0,-3-10-105 15,4 9-21-15</inkml:trace>
  <inkml:trace contextRef="#ctx0" brushRef="#br0" timeOffset="65938.53">27351 11879 172 0,'0'0'16'0,"0"0"-16"0,0 0 0 0,0 0 0 15,0 10 230-15,3-1 43 0,-3-9 9 0,0 10 2 16,4-7-147-16,-4-3-29 0,0 0-5 0,7 12-2 16,-3-8-54-16,-4-4-11 0,7 9-3 0,-7-9 0 15,7 0 26-15,-7 0 5 0,7 6 0 0,-7-6 1 16,7 3 2-16,-7-3 0 0,0 0 0 0,0 0 0 16,0 0-16-16,0 0-3 0,0 0-1 0,3 10 0 15,-3-10-7-15,0 0-2 0,0 0 0 0,0 0 0 16,0 0 3-16,0 0 1 0,0 0 0 0,0 0 0 15,0 0-3-15,0 0-1 0,7-3 0 0,0-7 0 16,-3 4-23-16,3-3-5 0,0-7-1 0,-3 6 0 0,-1 1-1 0,4-4-8 16,-7-2 12-16,4-1-4 0,-1 7-8 0,-3-4 10 15,4-3-10-15,-1 7 10 16,1 0 1-16,-4 2 0 0,3-2 0 0,1 0 0 16,-4-1-11-16,3 7 10 0,1-9-10 0,-1 8 10 0,1-2-10 0,3-3 0 15,-3 6 0-15,3-4 0 0,-7 7 0 0,7-3-9 16,-4-3 9-16,4 3 0 0,-7 3-10 0,0 0 10 15,0 0-8-15,11 0 8 0,-4 0-11 0,0 3 11 16,3-3-13-16,-2 9 5 0,-1-2-8 0,0-4-2 16,3 6 0-16,-3-3 0 15,0 4-34-15,0-4-8 0,0 3 0 0,1 1-1 16,-5-1-114-16,4-6-22 0,0 7-5 0</inkml:trace>
  <inkml:trace contextRef="#ctx0" brushRef="#br0" timeOffset="66178.42">27795 11829 2268 0,'0'0'50'0,"0"0"10"0,0 0 3 0,0 0 0 0,0 0-51 0,0 0-12 0,0 0 0 0,0 0 0 15,0 0 0-15,0 0 11 0,0 10-11 0,0-10 10 16,0 6-10-16,0-6 0 0,4 9-10 0,-1-5 10 15,-3-4 12-15,0 12 9 0,0-3 2 0,4-5 0 16,-4 5-11-16,3 0-1 0,-3-2-1 0,0 2 0 16,0-9-27-16,4 10-6 0,-4-1-1 0,0-9-668 15,4 6-135-15</inkml:trace>
  <inkml:trace contextRef="#ctx0" brushRef="#br0" timeOffset="66338.28">27806 11632 1785 0,'0'0'159'0,"0"0"-127"15,0 0-32-15,0 0 0 0,0 0 178 0,0 0 30 16,3 0 5-16,8 0 2 16,-4 0-231-16,4 0-45 0,-4 0-10 0,3 6-643 15,1-3-129-15</inkml:trace>
  <inkml:trace contextRef="#ctx0" brushRef="#br0" timeOffset="66990.05">28363 11801 2026 0,'0'0'90'0,"0"0"18"0,0 0-86 0,0 0-22 0,0 0 0 0,0 0 0 31,0 0-23-31,4 0-9 0,-1-9-1 0,-3 2-1 0,0 4 10 0,-3-6 1 0,-1 3 1 0,-3 2 0 16,0-2 62-16,-3 3 13 0,-1-3 3 0,-3 6 0 16,0 0 16-16,3 6 4 0,-3-3 1 0,4 3 0 0,-8-2-17 15,0 5-3-15,4 0-1 0,-3-2 0 0,6 2-30 0,-3 0-6 16,3 1-2-16,1-1 0 0,-1 1-18 0,1-1 10 16,2 1-10-16,5 2 8 0,-4-3-8 0,0 1 0 15,3-1 0-15,1-6 0 0,-1 7 0 0,1 2 0 16,-1-8 0-16,4-4 8 0,0 9-8 0,0-9 0 15,0 0 9-15,0 0-9 0,0 0 0 0,11 6 0 16,-1-3 0-16,4-3 0 0,1 0 18 16,2-3-1-16,1-3 0 0,-1-3 0 0,-6 5-17 15,3-2 8-15,4-3-8 0,3 2 0 0,-3-2 0 0,3 6 0 16,-7-3 0-16,0-4-9 0,0 7 21 0,0-3 4 16,-3-4 0-16,-1 10 1 0,-3-6-25 0,1 3-6 15,-8 3-1-15,0 0 0 0,0 0 31 0,0 0 5 16,0 0 2-16,0 0 0 0,0 0-10 0,0 0-1 0,0 0-1 0,0 0 0 15,0 0-11-15,0 0 0 0,-4 9 0 0,4-9 0 16,-4 4 0-16,-3 8 0 0,4-9 0 16,-4 7 0-16,7-10 8 0,-7 9-8 15,3 0 12-15,-3 1-4 0,7 2 2 0,-3 1 0 0,-1-4 0 0,4 7 0 16,-3-7-10-16,3 10 0 0,3-3 0 0,-3 3 0 16,4 0 0-16,-1-1-11 0,1 1 11 0,3 6-8 15,0-6 8-15,-4 6 0 0,4 3 0 0,-3-3 0 16,-1 1 0-16,1-4 0 0,0 3 0 0,-4-7 0 15,0 7 0-15,0-6 0 0,-8-3 0 0,5 3 0 16,3-4 0-16,-4-2 0 0,-3 3 0 0,0-4 0 0,0 4 8 16,0-7-8-16,0 1 8 0,-3 5-8 15,-1-5 0-15,-3-1 0 0,-4 1 0 0,4-1 0 16,4 7 0-16,-5-13 0 0,-6 6 0 0,0-2 0 16,0 2 0-16,0 0 0 0,-4-2 0 0,0-4-8 0,1-3-10 15,-1 0-2-15,0 0 0 0,1-3 0 16,2-4-184-16,-2-2-36 15,-26-10-8-15,19 3-2 0</inkml:trace>
  <inkml:trace contextRef="#ctx0" brushRef="#br0" timeOffset="67408.53">29104 11168 1785 0,'0'0'79'0,"0"0"17"0,0 0-77 0,0 0-19 0,0 0 0 0,0 0 0 16,0 0 130-16,0 0 22 0,-3 6 5 0,3 3 1 15,-4 1-97-15,4-1-19 0,0 1-4 0,-3-1-1 0,3 10 8 0,0-10 2 16,0 10 0-16,3-3 0 16,-3 2-21-16,0 8-4 0,4-8-1 0,-1 7 0 15,1-6-13-15,-4 10-8 0,0-11 8 0,0 7-8 16,0 1 8-16,0-5-8 0,0 5 8 0,0-8-8 0,0-2 0 0,-4 3 0 15,1 0 0-15,-4-1-8 16,3 4-90-16,-3-3-18 0,0-6-3 0,0 2-622 16,3 1-125-16</inkml:trace>
  <inkml:trace contextRef="#ctx0" brushRef="#br0" timeOffset="67607.2">28811 11447 1094 0,'0'0'48'0,"0"0"11"0,-3 6-47 0,3-6-12 0,0 0 0 0,0 0 0 16,0 0 337-16,7 0 66 0,3 6 13 0,5-3 2 15,-1-3-341-15,0 0-68 0,0 0-9 0,4 0-11 16,3 0 11-16,-4 0 14 0,5 0-3 0,-5 0-1 16,8 0 1-16,0 0 0 0,-1 0 0 0,4 0 0 15,-3 0-11-15,3-9-16 0,4 9 4 0,-4-9-766 16,4 2-154-16</inkml:trace>
  <inkml:trace contextRef="#ctx0" brushRef="#br0" timeOffset="68301.5">29803 10810 1152 0,'0'0'102'0,"0"0"-82"0,0 3-20 0,3 10 0 0,-3-4 176 0,4 1 32 16,-1 2 5-16,1 4 2 0,3 0-87 0,-4 2-16 16,4 1-4-16,-3 6-1 0,-1 4-31 0,-3-1-5 15,4 0-2-15,0 6 0 0,-1 1-21 0,1-1-5 16,-4 4-1-16,0-3 0 0,-4-1-23 0,4-3-5 0,0 4-1 15,0-1 0-15,-3-5 2 0,-1 2 0 0,0-9 0 0,4 3 0 16,0 0 17-16,0-3 4 0,-3-6 1 0,3 3 0 16,0-10-25-1,0 7-4-15,0-7-8 0,0-9 11 0,0 0 4 0,0 0 1 16,0 9 0-16,0-9 0 0,0 0 5 0,0 0 2 0,0 0 0 0,0 0 0 16,3-15-3-16,1 5-1 0,0 1 0 15,-4-4 0-15,0-2-19 0,3-4 0 0,-3 0 0 0,4-6 0 16,-1 9 0-16,4-2 0 0,0-8 0 0,4 8 0 15,-1-1 0-15,5 0 0 0,-8 0 0 16,3 3 0-16,4-2 0 0,0 2 0 0,0-3 0 0,-3 7-9 16,3-4 9-16,0 0 0 0,0 7 10 0,-3-1-10 15,3 7 0-15,-3-3 0 0,-1 3 0 0,1 3 0 16,3 0 0-16,-3 3 0 0,3-3 0 0,-4 9 0 16,4-2-24-16,-3 5-2 15,3-2 0-15,0 5 0 0,4-5 16 0,-4 9 10 0,0-10-12 0,0 7 12 0,0 2-8 16,4-2 8-16,-4-3 0 15,-3 2 0-15,-1 4-9 0,1-3 9 0,-1-4 0 0,-3 4-9 16,-7 3 9-16,4-3 0 0,-1-1 0 0,-6-2 0 0,-1 3 0 16,1-4 0-16,-4 4 8 0,-4-7-8 0,4 7 8 0,-3-7-8 15,-5 1 10-15,5-1-10 0,-4 0 13 16,0-2-3-16,-4-4-1 0,4 3 0 0,0-3 9 0,0-3 2 16,-4 7 0-16,0-7 0 0,1 3-20 0,-1-6 0 15,0 3 0-15,1 0 0 0,-4-7 14 0,0 7-4 16,-4-3-1-16,4 3 0 0,-4-6-9 0,4 3 0 15,3-4 0-15,1 4 8 0,-1-9-8 0,0 9 0 0,1-4 0 0,2-2 0 16,5 6 0-16,-4-7 0 0,7 4 0 0,0-3-11 31,0-1-132-31,0 4-26 0,0-3-6 0</inkml:trace>
  <inkml:trace contextRef="#ctx0" brushRef="#br0" timeOffset="80263.39">30060 581 345 0,'0'0'31'0,"0"0"-31"0,0 0 0 0,4-6 0 16,-1 0 72-16,1-4 8 0,-4 10 1 0,0 0 1 15,0 0 8-15,0 0 2 0,0 0 0 0,0 0 0 16,0 0 9-16,0 0 3 0,0 0 0 0,-7 0 0 16,0 0-36-16,0 0-6 0,0 7-2 0,-4-4 0 15,4-3-8-15,-4 0-3 0,-3 0 0 0,7 6 0 16,-3-6 0-16,-1 0 0 0,-3 0 0 0,3 0 0 16,1 6-21-16,-4-6-4 0,3 3 0 0,0-3-1 0,1 0 1 0,-1 10 0 15,1-10 0-15,-1 0 0 16,1 0-3-16,-1 0 0 0,0 0 0 0,-3 0 0 15,4 0-9-15,-4 9-3 0,3-9 0 0,0 0 0 0,1 6-9 0,3-6 0 16,0 4 0-16,7-4 8 0,0 0-8 0,0 0 0 16,-7 6 0-16,7-6 0 0,0 0 8 0,-4 3 5 15,4-3 2-15,-3 6 0 0,3-6-15 0,-4 10-18 16,4-10 4-16,0 18 1 0,0-11 13 0,4 2 0 16,-4-9 0-16,0 3 10 0,3 7 2 15,-3-4 0-15,0-6 0 0,4 9 0 0,-4 1-12 0,0 5 0 16,0-11 0-16,0 5 0 0,0 4 0 15,-4-1 0-15,4 4 8 0,0-4-8 0,-3 4 16 16,3 3-3-16,0 0 0 0,0 6 0 0,0 0-4 0,0-3-1 16,0 3 0-16,0 3 0 0,0 7-8 0,0-7 12 0,0-3-12 15,0 9 12-15,0 1-12 0,0-1 0 0,0-2 9 16,0-7-9-16,0 9 0 0,0-6 9 0,0 7-9 0,3-7 0 16,-3 0 11-16,-3 7-11 0,3-7 10 0,-4 7-10 15,4-4 23-15,-3-3-2 0,-1 7 0 0,0 2 0 16,1 1-4-16,-4-4-1 0,3 1 0 0,-3 3 0 15,0-10-3-15,4 6-1 0,-1-5 0 0,1 5 0 16,-1-6 20-16,1 7 4 0,3-4 1 0,-4-9 0 16,1 6-37-16,-1 7 0 0,4-16-14 0,-3 15 4 15,3-6 10-15,0-3 0 0,-4 4 8 16,0 5-8-16,4-15 0 0,-3 12 0 0,-1-3 0 0,1-2 8 16,3 2-8-16,-4-3 8 0,4 3-8 0,-3-9 8 15,-1 9-8-15,1 0 8 0,-1-3-8 0,1 1 8 16,3 2-8-16,-4-3 9 0,4-6-9 0,0 15 10 0,0-15-10 15,-3 9 0-15,3 0 9 0,0-3-9 16,-4 4 0-16,4-4 0 0,-3 0 0 0,-1 0 8 16,1-3 0-16,-1-3 1 0,0 6 0 0,1 0 0 0,3-6-1 0,-4 0-8 15,1-1 12-15,3 4-4 0,0 0-8 0,0-6 0 16,0 3 0-16,0 0 8 0,0-1-8 0,0-2 0 16,0 3 9-16,0 0-9 0,0-1 0 0,0-2 0 15,0 3 0-15,0 0 0 0,-4-4 0 16,4 4 0-16,-3 0 0 0,-1 3 8 0,4 0-8 15,-3-6 0-15,-1-1 0 0,1-2 0 0,3 6 0 0,-4-10 0 16,4 7 0-16,-3-7 8 0,3 7-8 0,0-4 0 0,-4-2 0 0,4 2 8 16,0 1-8-16,0-4 0 0,-3 7 0 15,3-7 0-15,0 1 0 0,-4-1 0 0,4 7 0 0,-3-4 0 16,3 4 0-16,0-6 0 0,-4 8 0 0,1-2 0 16,3 0 0-16,0-7 0 0,-4 4 0 0,4 2 0 15,-4-2 0-15,4 3 0 0,0 2 0 0,-3-2 0 16,3 0 0-16,0-4 0 0,-4-2 0 0,4 5 0 15,0-2 0-15,0 3 0 0,0-7 0 0,0 7-8 16,0-7 8-16,-3 1 0 0,3-1 0 0,-4 0 0 16,4-2 0-16,0 2 0 0,0-9 0 15,0 3 0-15,0 7 0 0,0-10 0 0,-3 9 0 0,3-3 0 16,-4 0 0-16,4-2 0 0,-3 5 0 0,3 0 0 16,-4-2 0-16,4 2 0 0,0-9 0 0,-3 16 0 15,3-13 0-15,-4 6 0 0,1-2 0 0,3-4 0 0,0 6 0 0,0-9 0 16,-4 6 0-16,4-6 0 0,0 0 0 0,0 0 0 15,0 0 0-15,0 0 0 0,0 0 0 0,0 0 0 16,0 0 0-16,0 0 0 0,0 0 0 0,0 0 0 16,0 0 0-16,0 0 8 15,0 0-8-15,0 0 0 0,0 0 0 0,0 0 0 0,0 0 0 16,0 4 0-16,0-4 0 0,0 0 0 0,0 0 0 0,0 0 0 16,0 0 0-16,0 0 0 0,0 0 0 0,0 0 0 15,0 0 0-15,4 9 0 0,-4-9 10 0,0 0-2 16,0 0-8-16,3 6 12 0,1 4-3 0,-4-10-1 15,0 0 0-15,0 0 0 0,0 0 0 0,7 0 0 16,3 6 0-16,1-3 0 0,3-3 7 0,-3 0 1 16,3 0 0-16,3 0 0 0,-3-3-6 0,4 3-1 15,-4 0 0-15,0 0 0 0,4 3-9 0,-4-3 10 16,4 0-10-16,-4 0 10 0,0 9-10 0,0-9 0 0,-3 0 0 0,-1 7 0 16,1-7 0-16,-1 0 0 0,1 0 0 0,0 0 0 15,-4 0 0-15,0 0-16 0,0 0 4 0,0-7 1 31,3 7-92-31,-3-9-18 0,0 0-4 0,-3-1-1087 16</inkml:trace>
  <inkml:trace contextRef="#ctx0" brushRef="#br0" timeOffset="86706.23">31369 522 1321 0,'0'0'58'0,"-7"0"13"0,0 0-57 0,7 0-14 16,-7 0 0-16,7 0 0 0,-7 9 56 0,7-9 9 15,-4 0 2-15,4 0 0 0,0 0-28 0,0 0-6 16,0 0-1-16,0 0 0 0,0 0-13 0,0 0-3 15,0 0-1-15,11 0 0 0,-1 0 16 0,1 0 3 16,0 0 1-16,6 0 0 0,1 0 2 0,0 0 1 16,-1-9 0-16,4 9 0 0,0 0-9 0,4 0-1 0,0 0-1 15,-4 0 0-15,0 0-15 0,0 9-2 16,-3-9-1-16,0 0 0 0,-4 9-9 0,0-2 0 16,-4 2 0-16,1-6 0 0,-4 4 9 0,0 2-9 15,0 0 10-15,-7 1-10 0,0-10 14 0,7 15-3 0,-3-2-1 0,-1-1 0 16,1 1 4-16,-1 3 1 0,1-7 0 15,-1 4 0-15,-3 2-7 0,4 4-8 0,-1-9 11 16,-3 5-11-16,4 13 9 0,0-9-9 0,3 6 0 0,-4 4 9 16,1 5-9-16,-1 1 8 0,1 8-8 0,-1 5 8 15,1-5-8-15,-1 11 0 0,1-1 0 0,-4 0 0 16,3 1 0-16,1-7 8 0,-1 12-8 0,1-5 0 16,-4-7 10-16,-4 6-10 0,1 0 12 0,3 1-12 15,-7 5 20-15,3-6-4 0,4-6 0 0,-3 13 0 16,-4-10-5-16,3 4-2 0,1-4 0 0,-1 3 0 0,1-6 7 15,-1 6 2-15,1-9 0 16,-5 3 0-16,5 3 6 0,-4-12 2 0,3 6 0 0,1 0 0 16,-4 3-3-16,3-3-1 0,1-3 0 0,-1 6 0 0,1-3-13 0,-1-1-9 15,1 4 12-15,3-6-12 0,-4 0 9 0,4 3-9 16,0 0 0-16,-3 0 9 0,3 0 3 16,-4 0 0-16,1-7 0 0,-1 7 0 15,0 0 8-15,4 3 3 0,-3-16 0 0,3 7 0 0,-4-10 11 0,1 7 2 16,3-7 1-16,0-3 0 0,-4 0-12 0,4-3-2 15,0 3-1-15,0 3 0 0,-3-12-7 0,3 3-2 16,-4 6 0-16,1-3 0 0,-1 0-13 0,1-3 11 16,-1 6-11-16,-3-13 10 0,4 7-10 0,-4 0 10 15,3-3-10-15,0 2 10 0,-3 7-10 0,4-6 0 16,-1-3 9-16,1-3-9 0,3 2 9 0,0 1-9 0,-4-4 12 16,4 4-12-16,4 0 10 0,-4-13-10 0,0 13 8 0,0-4-8 15,0-2 0-15,0 5 8 0,0-5-8 16,0-1 0-16,0 7 0 0,0-4 0 0,3 1 8 15,-3-1-8-15,0-2 0 0,4 5 8 0,-4-2-8 0,0-7 8 16,0 10-8-16,0-4 0 0,0-5 9 0,0 2-9 16,0 7 0-16,0-7 8 0,0 1-8 15,0-1 0-15,0 0 0 0,3 1 8 0,-3-7-8 0,0 3 0 16,0 4 0-16,0-10 9 0,4 9-9 0,-4 0 0 16,0-9 12-16,0 0-4 0,0 0 0 0,3 7-8 15,5 2 9-15,-8-9-9 0,0 0 0 0,0 0 9 0,0 0-9 0,0 0 0 16,3 10 9-16,-3-10-9 15,7 9 0-15,-7-9 8 0,0 0-8 0,4 6 0 16,-4-6 0-16,0 0 8 0,0 0-8 0,0 10 0 16,0-10 0-16,0 0 9 0,0 0-9 0,0 0 0 15,0 0 11-15,0 0-11 0,0 0 10 0,0 0-10 0,0 0 12 0,0 0-4 16,0 0-8-16,0 0 12 0,0 0-1 0,0 0-1 16,0 0 0-16,-4 3 0 15,1 3 0-15,3-6 0 0,-7 3 0 0,-1-3 0 0,1 6 1 0,0-6 0 16,-3 0 0-16,-1 0 0 0,1 0-3 0,-1 0 0 15,0-6 0-15,1 6 0 0,-4 0-8 0,3 0 0 16,1 0 0-16,-1 0 8 0,0-3-8 0,1-3 0 16,-4 6 0-16,3-3 0 0,4 3 0 0,0-7 0 15,0 7-12-15,0-3 12 16,0-3-63-16,0 6-5 0,0-3 0 0,7 3-1 16,-4-13-130-16,-3 10-25 0</inkml:trace>
  <inkml:trace contextRef="#ctx0" brushRef="#br0" timeOffset="92646.52">22260 12977 403 0,'-7'0'36'0,"7"0"-36"0,0 0 0 0,0 0 0 16,0 0 332-16,0 0 60 16,0-6 12-16,4-4 3 0,6 4-316 0,-3 3-63 15,-10-3-13-15,3-4-3 0,3 7 19 0,4-6 3 0,-3-1 1 0,0 1 0 16,-8-4 21-16,4 4 4 0,4 0 0 0,-4-4 1 15,-8-3-16-15,5 1-3 0,6 2-1 16,1-6 0-16,-4-3-4 0,4 4-1 0,-4-1 0 0,3 0 0 16,4-6-9-16,0 6-3 0,-10-6 0 0,3-3 0 15,3 3 3-15,1 6 0 0,-4-9 0 0,0 2 0 16,3 5-27-16,4-5 0 0,-7 1 0 0,0 7 0 16,-3-8 15-16,-1 8-3 0,8-1 0 0,-4 3 0 15,-7-3-12-15,3 10 0 0,4-7 0 0,4 7 0 16,-4-4 0-16,-4 4 0 0,4-1 8 0,4 4-8 0,3-3 0 0,-4 3 0 15,-10 2 0-15,7 4 0 0,0 0 0 0,0-6 0 16,-3 3 11-16,-1-3-11 16,1-4 8-16,3 10-8 0,0 0 0 0,-4 0 0 0,-6-9 8 15,6 9-8-15,4 0 12 0,0 0-12 0,-14 0 8 0,7 0-8 16,0 9 0-16,7-9 0 0,0 0 0 0,-7 7 0 16,-11 2 0-16,4 0 0 0,3 1 0 0,1-1 0 15,-8 1 0-15,8-1 0 0,3 7 0 0,-1-7 0 16,-6 0 0-16,0 1 0 0,4-1 0 0,-1-2 0 15,4 2 0-15,0-6 0 0,0 3 0 0,0-2 0 16,7-4 0-16,0 0 0 0,-4 6 0 0,4-6-9 16,0 0 9-16,0 0 0 0,0 0 0 0,0 0 0 15,0 0 0-15,0 0-8 0,11 0 8 0,-11 0 0 16,0 0 0-16,10-6 0 0,5-4 0 0,-5 7 0 0,1-3 0 0,-4-4 0 16,0 1 0-16,7-1 0 0,-3-5 0 0,-1 5 0 15,-10 1 0-15,7-4 0 0,7-2 0 0,-3 5 0 16,-4-5 0-16,-4 5 0 0,5 1-9 0,2-1 9 15,-3 4 0-15,0-3 0 0,-3-1 0 0,3 7 0 16,3-3 0-16,-3 3 10 0,-7 3-10 0,0 0 10 16,11-6-10-16,-4 2 0 0,-7 4 0 0,0 0 0 15,0 0 8-15,11-6 0 0,-1 6 0 0,1 0 0 16,-4 6-8-16,7-2 0 0,0 5 0 0,4-3 0 16,-8 4 0-16,4-1 0 0,1 0 0 0,-1 7 0 15,0-3 0-15,-4-4 0 0,-3 7 10 16,0-7-10-16,4 10 0 0,-4-10 0 0,-7 7 0 0,4 0 0 15,-1-4 0-15,1 7 0 0,-4 0 0 0,-4 6-844 16,-3-6-165-16</inkml:trace>
  <inkml:trace contextRef="#ctx0" brushRef="#br0" timeOffset="115660.22">30600 744 1796 0,'0'0'40'0,"0"0"8"0,0 0 1 0,0 0 1 0,0 0-40 0,0 0-10 0,0 0 0 0,11 0 0 15,-11 0 18-15,0 0 2 0,7 0 0 0,0 0 0 16,-7 0 31-16,7 7 6 0,-7-7 2 0,7 3 0 16,0 6 18-16,0 0 4 15,0-2 1-15,-4 2 0 0,1-6-22 0,-4 13-5 0,4 3-1 0,-4 0 0 16,0 3-4-16,-4-1-1 0,4 5 0 0,-7 2 0 16,0 0-22-16,0 13-5 0,3-13-1 0,-3 10 0 15,-3 6-6-15,6-13-2 0,-3 7 0 16,4-10 0-16,-5 6-13 0,5-6 0 0,3-2 0 0,0-1 0 15,0 3 0-15,0-9 8 0,0-1-8 0,3 8 0 16,1-14 0-16,0 1-15 0,-1-1 3 0,1-2 1 16,-1-4-185-1,4 3-38-15</inkml:trace>
  <inkml:trace contextRef="#ctx0" brushRef="#br0" timeOffset="116254.29">30766 1933 460 0,'0'0'20'0,"0"0"5"0,7-10-25 0,-4 1 0 16,4-1 0-16,-3 4 0 16,-1 3 194-16,-3 3 34 0,0 0 6 0,0 0 2 15,4-6-84-15,-4 6-16 0,0 0-3 0,0 0-1 0,0 0-13 0,0 0-3 16,0 0-1-16,-4 0 0 0,-6 9-54 0,3-3-10 15,0 4-3-15,0-1 0 0,0 1-29 0,-4 5-7 16,0 1 0-16,1 6-1 0,-1-6 14 0,1 3 3 16,-4 9 1-16,0-9 0 0,-1 6-5 0,-2 3-2 15,-4 3 0-15,-4-3 0 0,0 1-6 0,1-1-2 16,-8-3 0-16,4 0 0 0,-1 0-14 0,5-3 8 0,2-3-8 16,1 3 0-1,-3 0-17-15,-1-7-10 0,4-5-1 0,0-1-1 16,-1 1-180-16,5-1-36 15</inkml:trace>
  <inkml:trace contextRef="#ctx0" brushRef="#br0" timeOffset="116485.17">30173 2118 1645 0,'0'0'72'0,"4"-7"16"0,3-2-70 0,3 9-18 0,1-9 0 0,-1 6 0 16,1-4 36-16,0 7 3 0,3 0 1 0,-4 0 0 15,4 0 16-15,-3 7 3 0,3 5 1 0,0-6 0 16,-3 4-12-16,3-1-1 0,0 7-1 0,0 6 0 16,4-7-15-16,-4 4-3 0,4 0-1 0,-4 0 0 0,3 6-12 0,1-6-3 15,3 0 0-15,-3-4 0 16,3-5-12-16,0 5 9 0,-3-2-9 0,3-4 8 16,0-2-8-16,0 2 0 0,0-3 0 0,1-3-11 15,2 7-99-15,4-4-20 16,1-6-4-16</inkml:trace>
  <inkml:trace contextRef="#ctx0" brushRef="#br0" timeOffset="116753.2">31013 2412 2055 0,'-11'4'45'0,"8"-4"10"0,-1 6 1 0,4 3 2 0,-7 1-46 0,7-1-12 0,0-3 0 0,4 7 0 15,-4-4 13-15,0 4 1 0,-4-1 0 0,8 7 0 16,-4-3 21-16,3 3 4 0,-3-4 1 0,4 4 0 16,-1-3-40-16,1 6 0 0,-1-6-14 0,1 2 4 15,-1 7 10-15,1-6 14 0,-4 0-3 0,3 6-1 31,1-6-89-31,-1 9-17 0,1-12-4 0</inkml:trace>
  <inkml:trace contextRef="#ctx0" brushRef="#br0" timeOffset="117275.88">30812 3099 288 0,'0'0'25'0,"0"0"-25"0,0 0 0 0,0 0 0 15,-7 3 263-15,0-3 47 0,-1 7 10 0,5-4 1 16,-4 3-185-16,0 3-38 0,-4 1-7 0,1-1-2 16,-4 7-4-16,3 3-1 0,-3 9 0 0,-4-9 0 15,4 6-20-15,-4 3-4 0,1-3 0 0,-1 3-1 16,-3 4-3-16,0-4-1 0,-4 0 0 0,-3 7 0 16,3-7-19-16,-3 0-3 0,0 7-1 0,-4-7 0 15,4 6-24-15,3-9-8 0,-7 1 0 0,8-5 0 16,-1 5 0-16,0-8 0 0,8-2 0 0,-1 3 0 15,0-3-11-15,4-7 1 0,4-6 0 0,3 7 0 16,0-10-198-16,7 0-39 0,0 0-8 0,3-22-1 0</inkml:trace>
  <inkml:trace contextRef="#ctx0" brushRef="#br0" timeOffset="117530">30282 3262 1663 0,'0'0'73'0,"0"0"16"0,-7 0-71 0,7 0-18 0,-3 0 0 0,3 0 0 16,0 0 33-16,0 0 3 0,0 0 1 0,0 0 0 16,0 0-7-16,0 0-2 0,0 0 0 0,0 0 0 15,0 0 23-15,7 7 4 0,0 2 1 0,4 7 0 16,-1-4-4-16,4 7-1 0,-3-10 0 0,-1 7 0 16,5 3-21-16,2 6-4 15,1-9-1-15,3-4 0 0,-3 7-15 0,3 0-10 0,0 6 12 0,0-6-12 16,0 3 0-16,4-3 0 0,-4-1 0 0,0 1-9 31,0 9-103-31,1-9-20 0,-5 3-4 0,1-3 0 16,0 0-40-16,-1 0-8 0,1-1-2 0</inkml:trace>
  <inkml:trace contextRef="#ctx0" brushRef="#br0" timeOffset="117949.05">30910 3708 1094 0,'0'0'97'0,"0"0"-77"15,0 0-20-15,0 0 0 0,7-10 112 0,1-6 20 16,-1 7 3-16,0 6 1 0,0-13-51 0,0 7-9 0,0 6-3 0,0-4 0 15,3-2-4-15,-3 9-1 0,1-9 0 0,2 2 0 16,-3 7-18-16,4 0-4 0,-4 0-1 16,3 0 0-16,-10 0-23 0,7 0-5 0,-7 0-1 0,0 0 0 15,8 7-5-15,-5 2-2 0,-3 7 0 0,0-13 0 16,0 6 3-16,-3 7 0 0,-8-7 0 16,7 4 0-16,-3 3-4 0,-3 2-8 0,-1-2 12 15,-3 0-4-15,3 3-8 0,1 3 0 0,-4-7 0 0,3 13 0 16,1-12 0-16,-1 3 0 0,4 6 0 0,3-6 0 15,-6 0 0-15,3-1 13 0,7-2-1 0,0 0-1 16,0-13 11-16,3 6 2 0,1 1 1 0,6-1 0 16,-2 1-7-16,2-1-2 0,1-3 0 0,3 1 0 15,3-4-16-15,1-3 0 0,-4 6 0 0,4-6 0 16,3 0-78-16,-3-6-19 16,3 6-4-16</inkml:trace>
  <inkml:trace contextRef="#ctx0" brushRef="#br0" timeOffset="125544.88">18602 14282 345 0,'-4'-7'31'0,"1"7"-31"16,-4 0 0-16,0-3 0 0,0 3 261 0,3-6 47 15,-3 3 8-15,7 3 3 0,0 0-239 0,0-7-48 16,-3-2-10-16,6 0-2 0,4-1-6 0,0 1-2 15,0-1 0-15,4 1 0 0,-4 3 42 0,4-4 8 16,-1 1 2-16,1 9 0 0,-4-6 18 0,0 2 4 16,-7 4 1-16,10 4 0 0,-10-4-16 0,7 6-3 15,1 3-1-15,-5 1 0 0,1 9-27 0,-1-4-4 16,-3 4-2-16,0 6 0 0,0 0-34 0,0 3 0 16,0 1 0-16,0-1 0 0,0 6 14 0,4 1-1 0,-4-1 0 15,3-2 0-15,1 8 0 0,-1-2 0 0,1-3 0 16,3 2 0-16,-4-2-13 0,4 2 0 0,0-2 0 0,1-7 0 15,2 3 9-15,-3-9-9 0,-3 3 8 16,3 1-8-16,0-8 16 0,-4 1-3 0,1-9 0 0,-1-1 0 16,-3 0 16-16,0-9 3 0,0 0 1 0,0 0 0 15,0 0 9-15,0 0 2 0,0 0 0 0,7 0 0 16,0-9-24-16,1 0-4 0,-5-4 0 0,4-3-1 16,0 1-15-16,0-4 0 0,0-6 8 0,0 6-8 15,0 0 0-15,0-6-16 0,1 6 3 0,-1-3 1 16,0 0-2-16,-4 4 0 0,4-1 0 0,0 3 0 15,4 7 14-15,-1-4-9 0,1-3 9 0,0 7-8 0,3 0 8 16,3 2 0-16,-3-2 0 0,4-1-8 0,-4 1 8 0,4 0-8 16,-1-1 8-16,1 4-8 0,0 3 8 0,3-3 0 15,-3-4 0-15,-1 7 0 0,4-3-18 16,-7 6 2-16,4 0 0 0,0 6 0 16,-4-3-15-16,-4 7-2 15,1-4-1-15,0 3 0 0,-1 7 34 0,-3-4 0 16,-3 4 8-16,3-3-8 0,-4 2 0 0,4 1 0 0,-7 3 0 0,4-3 0 15,-4 2 22-15,0-5-2 0,3 3 0 0,1 2 0 0,-4-2-12 0,0-3-8 16,4-4 8-16,-4 7-8 0,3-7 0 16,-3 7 0-16,-3-7 0 0,3 1 0 0,0-1 0 0,-4 7 8 0,-3-7-8 15,0 1 0-15,0-1 11 0,-4 0-3 16,-3 1 0-16,0 5 0 0,-7-2 6 0,0-4 1 16,-4-2 0-16,-3 8 0 0,3-5-3 0,0-1 0 15,-3 4 0-15,0-7 0 0,-4 3-4 0,4 1-8 0,3-1 11 16,1-9-11-16,2 6 8 15,1-2-8-15,0-4 0 0,3 0 0 0,1-4 0 0,3-2-16 16,0 6 4-16,3-3 0 16,0-3-42-16,4 3-8 0,0-4-2 0,4 1 0 0,3 6-164 15,0 0-32-15</inkml:trace>
  <inkml:trace contextRef="#ctx0" brushRef="#br0" timeOffset="126055.61">19999 14325 403 0,'0'0'36'0,"0"0"-36"0,0 0 0 0,0 0 0 0,0 0 476 0,0 0 89 0,0 0 18 0,4 10 3 16,-4-1-446-16,0 1-90 0,3-1-18 0,-3 0-3 16,4 1-29-16,-1 6 0 0,-6-1 0 0,3 4 0 15,0 0 0-15,0 0 0 0,-4 9 0 0,4-3 0 16,-3 3 21-16,-5 7 8 0,8-7 2 0,-3 6 0 15,-4 1-15-15,3 3-4 0,1-4 0 0,-4 1 0 16,3-7-3-16,4 9-1 0,-3-12 0 0,-1 4 0 16,4-4-22-16,-3 3-5 0,3-12-1 0,-4 2 0 31,4 1-135-31,0-9-27 0,0-1-6 0</inkml:trace>
  <inkml:trace contextRef="#ctx0" brushRef="#br0" timeOffset="126305.24">19801 14764 3063 0,'-3'0'68'0,"-4"0"13"0,3 0 3 0,4 0 2 0,-3 0-69 0,3 0-17 0,0 0 0 0,10-9 0 16,1 9 0-16,3-6 0 16,0 3 0-16,0 3 0 0,4-7 0 0,0 7 0 15,3 0 0-15,0 7 0 0,0-7-10 0,4 0 10 16,-4 9-10-16,0-9 10 0,0 9 0 0,0-9 0 0,-3 10 0 0,0-4 0 15,-4-6 0-15,0 3 0 0,4-3 0 0,-4 0 0 16,3 7-13-16,-3-7 3 0,4 3 1 0,0-3 0 31,-4 0-159-31,7-3-31 0,-3 6-6 0</inkml:trace>
  <inkml:trace contextRef="#ctx0" brushRef="#br0" timeOffset="127963.66">20874 14445 1728 0,'0'0'153'15,"0"0"-122"-15,0 0-31 0,0 0 0 16,-4 9 165-16,4 0 27 0,0 7 6 0,4-7 1 16,-1 1-150-16,1 6-29 0,-1-1-7 0,5-2-1 0,-1 2-12 0,0-2 0 15,0 3 0-15,0 2 0 0,0 1 0 0,0-3 0 16,0 0 0-16,0-4 0 0,0 4 0 0,0 3 0 16,-3-10 0-16,3 7-10 0,-4-7 28 0,1 1 6 15,3-1 0-15,-4-9 1 16,-3 0 15-16,0 0 2 0,0 0 1 0,0 0 0 0,11 6-27 0,-4-12-4 15,0 6-2-15,0-9 0 0,4 2-2 0,-1-2 0 16,-3 0 0-16,4-1 0 0,-1 1-8 0,5-1 0 16,-5 1-12-16,1 3 12 15,-1 6-9-15,1 0 9 0,-4-4 0 0,4 8 0 0,-4-4-12 0,0 9 4 16,0-3 8-16,0 10-13 0,-4-3 13 0,4 2 0 16,0-5 9-16,0 8-9 0,0 1 16 0,-3-3-4 15,7 0 0-15,-4-4 0 0,0 7-12 0,3-10 0 16,1 1 0-16,-1 2 0 0,1-2 12 0,0-7 0 15,-4 3 0-15,3-3 0 0,1-3 15 0,-1 0 2 0,-10 0 1 16,11 0 0-16,0-3-10 0,-1-3-1 0,-3 6-1 0,0-10 0 16,0 10-2-16,0-3 0 0,-7 3 0 0,7-6 0 15,-7 6 12-15,8-9 1 0,-1 2 1 0,-4 4 0 16,4-3-22-16,0-3-8 0,-3 5 0 0,3-5 0 16,0 3 14-16,0-4-3 0,0-5-1 0,0 5 0 15,0 1 6-15,4-10 2 0,-4 3 0 0,0 4 0 16,3-7-10-16,1-3-8 0,0 3 12 0,-4 0-12 15,0 1 8-15,0 2-8 0,0-3 0 0,0 0 0 16,-7 4 0-16,0-4 0 0,3 9 0 0,-3-5 0 16,-3 5-25-16,3 1-3 15,-4-1 0-15,4 1 0 16,0 6-103-16,0-3-21 0,0-4-4 0,4 4 0 16,3 3-32-16,0-3-5 0,-4 2-2 0,4-2 0 0,1 3-41 15,2-3-8-15</inkml:trace>
  <inkml:trace contextRef="#ctx0" brushRef="#br0" timeOffset="128398.34">21809 14971 1440 0,'-7'0'128'0,"7"0"-103"0,0 0-25 0,0 0 0 16,-4 7 180-16,4-7 32 0,0 9 5 0,4 0 2 16,-4-9-155-16,0 10-30 0,-4-1-6 0,4 1-2 15,7-4 42-15,-7 3 8 0,0 1 1 0,-7-1 1 0,4 7 14 0,3-4 4 16,3 4 0-16,-6 9 0 0,-1-6-72 0,1 0-15 16,10 9-9-16,-7-9 12 0,0 6-12 0,0 0 0 15,7 0 0-15,-4-3 0 0,1-3 0 0,-1 6-12 16,-3-6 2-16,4 3 1 15,6-3-111-15,-6-7-23 0,-8 4-4 16,4-7-634-16,4 1-127 0</inkml:trace>
  <inkml:trace contextRef="#ctx0" brushRef="#br0" timeOffset="128940.47">22641 14460 1209 0,'14'0'108'0,"-14"0"-87"0,4-6-21 0,-1 3 0 16,1-3 152-16,3-4 27 0,4 1 5 0,-1-1 0 0,-6 1-131 0,3 0-26 16,7-1-6-16,-4 1-1 0,-6-1 7 0,-4 10 1 15,7-9 0-15,-7 9 0 0,7-6 20 0,-7 6 4 16,0 0 0-16,0 0 1 0,0 0-1 0,-3 9 0 16,-8 7 0-16,0-4 0 0,1 4-6 0,-4 3-2 15,0 0 0-15,-8-1 0 0,5 7-5 0,-4 1-2 16,3 8 0-16,0-6 0 0,-6 7-20 0,3-7-4 15,3 10-1-15,0-4 0 0,1-6 0 0,-5 7 0 16,-6-7 0-16,7 3 0 0,3-9-12 0,1 10 0 16,-8-10 0-16,7 0 0 0,8-10-12 0,-4 7-3 15,-7-10 0-15,3 1 0 16,4-4-145-16,0 3-28 0,3-9-7 0,-3-3-829 0</inkml:trace>
  <inkml:trace contextRef="#ctx0" brushRef="#br0" timeOffset="129162.33">22440 14451 2988 0,'-3'3'66'0,"3"-3"14"0,0 0 2 0,0 0 1 0,3 6-67 0,1 4-16 0,3-1 0 0,3 7 0 16,4-4 0-16,1 4 0 0,-1 0-8 0,0 2 8 0,3 1 0 0,-2 0 0 15,-1 6 0-15,-4-6 0 0,4 9-12 0,-3-3 12 16,0 4-13-16,-4-1 5 0,-4 6 8 0,1-2 0 15,3-1 0-15,-4 0 0 16,-3-2-36-16,0-4-6 0,4 3-1 0,3-6 0 16,-7 3-149-16,3-6-31 0,1-4-5 0</inkml:trace>
  <inkml:trace contextRef="#ctx0" brushRef="#br0" timeOffset="129785.17">23100 14918 2833 0,'0'0'62'0,"0"0"13"0,-4 6 2 0,-3 4 3 0,4-1-64 0,-1 1-16 0,1-1 0 16,3 0 0-16,3 1 0 0,-3 5 0 0,4-5 0 0,-1-1 0 31,1 7-25-31,3 0-9 0,-4-4-2 0,-3 7 0 16,0-3-24-16,0 2-4 0,0 8-2 0,-3-8 0 0,-4 11 38 0,3-4 7 0,-3 3 1 0,0-9 1 15,0 6 11-15,0 3 8 0,4-3-12 0,3-6 12 32,-4 0-160-32,4-4-26 0</inkml:trace>
  <inkml:trace contextRef="#ctx0" brushRef="#br0" timeOffset="130179.3">24067 14454 2898 0,'0'0'128'0,"0"0"27"0,0 0-124 0,-4 6-31 0,-3-3 0 0,3 10 0 16,1-4 22-16,3 4-2 0,0 3 0 0,-4 2 0 31,4 1-46-31,0 6-10 0,0 0-1 0,0 4-1 0,0-1 38 0,-3 6 0 0,3-5 0 0,-4 5 0 15,4 4 0-15,-3-4 0 0,-1 1 0 0,1-1 0 16,-4-6-17-16,0 1 4 16,0-4 1-16,-1 3 0 15,1-3-136-15,0-6-28 0,-3 0-4 0,-1-10-2 0</inkml:trace>
  <inkml:trace contextRef="#ctx0" brushRef="#br0" timeOffset="130382.29">23834 14793 2822 0,'0'0'251'0,"0"0"-201"0,0 0-40 0,10 0-10 0,4 6 132 0,0-6 24 16,11-6 4-16,0 6 2 16,10 0-162-16,-3 0-38 0,3-10-5 0,0 7-1 15,1-3-82-15,-1-4-17 0,0 1-3 0,-3 3-1 16,3 3 53-16,-3-4 10 0,0 4 3 0,-4 3 0 15,0 0-40-15,-3-6-8 0,-4 12-2 0</inkml:trace>
  <inkml:trace contextRef="#ctx0" brushRef="#br0" timeOffset="131048.45">25104 14470 3024 0,'0'0'67'0,"0"0"13"0,-4 9 4 0,4 0 0 0,4-2-68 0,-1 2-16 0,1 1 0 0,-1-1 0 16,1 10 0-16,-1-4 0 0,1-2-13 0,-1 3 5 16,1 2 8-16,3 1-12 0,-4-3 12 0,5 3-12 15,-5 0 4-15,1-4 0 0,-1-5 0 0,1 9 0 16,-1-10 8-16,-3 7 0 0,0-7 0 0,4 0 0 0,-1 1 0 0,1-10 9 16,-4 9 0-16,0-9 0 0,0 0-9 0,0 0 0 15,0 0 0-15,0 0 0 0,7-3 0 0,0-3 0 16,3 3 0-16,-2-4 0 0,-1-2 0 0,0 0-11 15,0 2 3-15,3-2 0 16,-3 9-26-16,-3-9-5 0,-4 9-1 0,7 0 0 0,-7 0 29 0,0 0 11 16,7 0-8-16,0 6 8 0,-7-6 0 0,7 3 14 15,0 3-2-15,-3-3 0 0,3 4 16 0,-4 2 4 16,4 0 0-16,-7-9 0 16,7 0-32-16,0 10 0 0,-7-10 0 0,7 0 0 0,1 6 12 0,-5-3-4 15,-3-3-8-15,11 7 12 0,-8-4-12 0,-3-3 0 0,7 6 0 16,0-3 0-16,-7-3 0 0,7 6 0 15,4-6 0-15,-4 7 0 0,0-4 9 0,0-3-9 0,0 6 8 0,0-6-8 16,0 0 14-16,4 0-2 0,-4-6-1 0,3 6 0 16,1-3 13-16,0-4 4 0,3 7 0 0,-4-9 0 15,1 3-4-15,-1 3-1 0,5-7 0 0,-5 4 0 16,1-7-13-16,3-2-2 0,-7 5-8 0,4-5 12 16,-1 2-12-16,1-3 11 0,-4 1-11 0,0-4 10 15,0 0-10-15,0 3 8 0,-4-3-8 0,1 1 8 16,-1-1-8-16,1 3 0 0,-4-3 0 0,0 1 0 15,-4 2 0-15,4 6-14 0,-3 1 3 0,-1 0 1 16,1-1-49-16,-1 4-9 0,4-3-3 0,-3 5 0 16,-1-2-108-16,4 6-21 15,0-3-5-15,0 3-914 0</inkml:trace>
  <inkml:trace contextRef="#ctx0" brushRef="#br0" timeOffset="131571.66">25926 14949 2016 0,'0'0'179'0,"0"0"-143"0,0 0-36 0,0-6 0 16,7-3 188-16,-4-1 32 0,8-5 5 0,-1 5 2 15,5 1-201-15,2-10-40 0,1 10-8 0,-1-7-2 16,1 13-30-1,-4-7-6-15,4 1-2 0,-1 3 0 0,1 3 42 0,0-4 9 0,-1 7 2 0,1 0 0 16,-4 7 9-16,0-4 16 0,0-3-4 0,-3 9-1 16,0-3-11-16,-1-2 0 0,-6 5 0 0,3 0 0 15,-7-2 0-15,0 2 0 0,0 0 0 0,-7 7 0 0,3-3 0 0,-3 2 0 16,-4 1 0-16,-3 3 0 16,-3-7 0-16,-1 10 0 0,4-3 0 0,-4 0 0 15,-3 0 0-15,0 0 0 0,3-4-10 0,1-2 10 0,-1 2 0 16,0 4 0-16,4-3 0 0,0 0 10 0,4-4-2 15,-1 7 0-15,4-3 0 0,3-1 0 0,-3-2 4 0,4 6 0 16,-1-10 0-16,4 7 0 0,4 0-12 0,-1-4 0 16,4 4 0-16,1-1 0 0,2-2 0 0,1-4 0 15,6 1 0-15,-3 5 0 16,4-5-27-16,0-1-4 0,3-2-1 0,4-4-719 16,-1 3-144-16</inkml:trace>
  <inkml:trace contextRef="#ctx0" brushRef="#br0" timeOffset="131914.21">27164 14451 2509 0,'-18'-6'111'0,"11"6"23"0,7 0-107 0,0 0-27 0,-7 0 0 0,4-4 0 0,3 4 14 0,0 0-2 15,-7 4-1-15,0 2 0 0,-4-3-11 0,0 13-9 16,4-7 9-16,-7 10-13 0,0-3 28 0,0 9 5 16,-4-3 2-16,1 12 0 0,-1 1 66 0,0-1 12 15,1 4 4-15,-4-1 0 0,6-2-65 16,-6 6-13-16,4-10-2 0,-1 3-1 0,0-5-23 0,4-4 0 15,-3 3 0-15,3-3 8 0,-1-6-25 0,5-3-5 16,3-7-1-16,-4 0 0 16,4-2-179-16,7-7-36 0,0 0-7 15</inkml:trace>
  <inkml:trace contextRef="#ctx0" brushRef="#br0" timeOffset="132131.37">26815 14451 3063 0,'0'0'136'0,"0"0"28"0,0 0-132 0,0 0-32 0,0 0 0 0,0 0 0 16,7 9 37-16,-4 1 1 0,1-1 0 0,-1 0 0 15,4 1-38-15,4 6 0 0,-4-7 0 0,0 10-12 32,4-4-13-32,3 4-3 0,-4 0-1 0,1 0 0 0,3 0 21 0,0 6 8 0,-3 0 0 0,3 0-9 15,0-3 0-15,0-3 0 0,0 6 0 0,0-6 0 16,7 6-98-1,-3-6-19-15,0-1-4 0,-4 4-690 0,0-9-137 0</inkml:trace>
  <inkml:trace contextRef="#ctx0" brushRef="#br0" timeOffset="132555.73">27256 14996 1900 0,'7'-9'169'0,"0"0"-135"16,3-7-34-16,1 3 0 0,3-5 144 0,0-4 21 0,0 3 5 0,4 9 1 16,-4-8-144-16,4 2-27 0,-4 3-9 0,0-2 0 15,0 5 17-15,0 1 4 0,0 3 1 16,0 3 0-16,0-4 6 0,1 7 1 0,-1 0 0 0,-4 0 0 15,4 0 9-15,-3 7 3 0,-1-4 0 0,1-3 0 16,-4 6-32-16,0 3 0 0,-3 1 0 0,-1 9 0 31,-3-10-20-31,0 7-11 0,0 2-1 0,-3 1-1 0,-1-3 33 0,-3 3 14 0,0 0-1 0,0-4 0 16,0 4 1-16,0-3 0 0,3 3 0 0,-3-1 0 16,-3 1-14-16,3 0 11 0,-4-3-11 0,4 9 10 15,-4-6 2-15,4-1 1 0,0 1 0 0,0 6 0 16,0 0 31-16,4-3 7 0,-4-3 1 0,7 6 0 15,-4-6-18-15,4 6-3 0,4-6-1 0,-1 6 0 16,4-6-22-16,-3 6-8 0,6-13 0 16,1 4 9-16,0 3-18 0,3-10-4 0,7 1-1 0,0-4 0 15,4-6-125 1,6 0-25-16,5 0-4 0,2-6-1003 0</inkml:trace>
  <inkml:trace contextRef="#ctx0" brushRef="#br0" timeOffset="143764.94">13628 9650 460 0,'0'0'41'0,"0"0"-33"0,0 0-8 15,0 0 0-15,0 0 172 0,0 0 33 0,0 0 7 16,0 0 0-16,0 0-114 0,0 0-23 0,0 0-5 0,0 0-1 15,0 0-36-15,0 0-7 0,0 0-2 0,0 0 0 16,0 0-24-16,-4 9 0 0,1-2-12 0,-1 2 12 16,1-6 0-16,3 7 0 15,-7-1 9-15,3 0-1 0,1 1-8 0,-1 5-16 0,1-5 4 0,-5 9 0 16,1-4 12-16,-3 4 14 0,3 0-3 0,-4 6-1 16,1 3 0-16,-1-3 0 0,-3 13 0 0,-4-3 0 15,4-1-10-15,0 4 12 0,-4 2-12 16,1-2 12-16,-1 0-12 0,1-4 12 0,-1 4-12 15,0-4 12-15,1 1-12 0,-1 2 12 0,-3-2-12 0,3-1 12 16,4 4-12-16,-4-10 0 0,1 7 0 0,-1-4 0 16,0-3 0-16,1 1 0 0,3-1 0 0,0-3 0 15,-4-6 0-15,0-1 0 0,4 1 0 0,-3 3 0 16,2-9 12-16,-2 2-4 0,-1 1 0 0,1-3 0 0,-1-4 23 0,4 0 4 16,0 1 1-16,0-4 0 0,3-3-17 0,-3 4-3 15,3 2-1-15,1-9 0 0,3 6 21 0,0-3 5 16,7-3 1-16,-7-3 0 0,3-3-18 15,4 6-3-15,0 0-1 0,-3 0 0 0,-1-9 19 0,0-1 3 16,1 4 1-16,3-4 0 0,-4-2-19 0,1 3-3 16,3-7-1-16,0 0 0 0,0 4 7 0,-4-4 1 15,4-3 0-15,0 3 0 0,0-2-7 0,-3-1-1 16,-1 3 0-16,4-3 0 0,-3 1-5 0,3 2-2 16,0 3 0-16,-4-2 0 0,4-4-13 0,0 9 9 15,0 1-9-15,0-7 8 0,4 7-8 0,-4 0 0 16,0-1 0-16,0 4 0 0,0-4 0 0,3 1 0 0,-3 6 0 15,0 3-11-15,0-10 11 0,0 4 0 0,0 6 8 16,0 0-8-16,0 0 0 0,0 0 0 0,0-9 0 0,0 9 0 16,0 0 0-16,0 0 0 0,0 0-12 0,0 0 4 15,7 9 8-15,-7 1 0 0,4 5 0 0,-1-2 0 16,-3 3-8-16,4 2 8 0,-4 1-8 0,3 6 8 16,-3 0-8-16,4-6 8 15,0 9-8-15,-1-9 8 0,1 6 0 0,3-6 0 16,-4 6 0-16,4-6-8 0,-3 0 8 0,-1-4 0 0,4-5 0 15,0 9 8-15,-3-10-8 0,3 0 0 0,-4 1 0 0,1-4 8 16,0 4 6-16,-4-10 2 0,7 6 0 0,-4-3 0 0,4 3 14 16,0-3 3-16,0 4 1 0,4-7 0 15,3 0 3-15,0 0 1 0,4-7 0 0,3 4 0 0,4-3-6 0,-1-3 0 16,-3-1-1-16,4 1 0 0,3-1-19 0,1-5-4 16,-1 5-8-16,0 1 12 0,-3-1-12 15,-1 1 0-15,1-7 0 0,-4 7 0 0,4-10 0 16,-7 10 0-16,3-7 0 0,-4 4 0 15,1-4-30-15,-4 6-6 0,0-5 0 0,0 2-821 16,-7-2-164-16</inkml:trace>
  <inkml:trace contextRef="#ctx0" brushRef="#br0" timeOffset="-176131.35">3591 10980 1566 0,'0'0'69'0,"4"-7"15"0,-1-2-68 0,4-1-16 0,4 1 0 0,-4-7 0 15,11 7 27-15,-8-4 1 0,4-2 1 0,0-4 0 0,8 9 5 0,-12-5 1 16,8 5 0-16,3-2 0 0,-10-4-35 0,-1 10-16 16,4-4 2-16,0 1 0 0,-3 6 42 0,0-3 8 15,-8 3 1-15,-3 3 1 0,0 0 8 0,0 0 2 16,0 0 0-16,0 0 0 0,0 0-23 15,0 0-4-15,0 0-1 0,0 0 0 0,0 0 9 0,-3 3 2 16,-8 6 0-16,0-3 0 0,1 4 17 0,-1-7 3 16,-3 3 1-16,0 4 0 0,0-1-9 0,-7-3-2 15,7-3 0-15,-11 7 0 0,0-4-10 0,-3-3-3 16,-4 3 0-16,-3-2 0 0,0 2-4 0,-1 0-2 0,-13-3 0 16,7 7 0-16,-1-4-22 0,1-3 8 0,3-3-8 0,0 0 0 15,-3 0 17-15,7-3-1 16,-4 3 0-16,0-6 0 0,-3 6-3 0,7 0-1 0,3-3 0 15,-3-4 0-15,-1 7-12 0,5-3 8 0,6 3-8 0,0 0 0 16,4 0 12-16,3 0-4 0,8 0-8 16,-4 3 12-16,-4-3 2 0,11 10 0 0,-4-10 0 0,1 6 0 15,10-3-14-15,-11 3 0 0,8-2 0 0,3 2 0 16,-7 3 0-16,7-6 0 0,-4 10 0 0,4-10 0 16,0-3 0-16,0 16 0 0,0-7 0 0,4 1 0 15,-4-1 0-15,0 0 0 0,0 7 0 16,7-3 0-16,-7-4 0 0,3 7 0 0,-3-7 8 0,7 10-8 15,-3 0 0-15,-1 3 0 0,4 0 8 0,-3-4-8 16,3 7 0-16,-7 1 0 0,4 2 0 0,-1 0 0 0,-3 6 0 16,0 1 0-16,0 3 0 0,0 6 0 0,-3 6 0 15,-1-3 0-15,-3 6 0 0,3 0 0 16,-6 1 0-16,6-1 0 0,-6 0 0 0,3-6 0 16,3 3 9-16,-6 4-1 0,-1-1 0 0,7 0 0 15,-6 4 0-15,-4-4 0 0,3 0 0 0,1 1 0 16,-1-1 2-16,0-6 0 0,4 13 0 0,-3-7 0 0,-8 3-10 15,4-2 0-15,3-1 0 0,-3-9 8 0,4 9 4 0,6-9 0 16,-6 3 0-16,6-3 0 0,-6-9 5 0,10 2 2 16,-8-2 0-16,5 2 0 0,3-2-19 0,-4-1 0 15,4-5 0-15,4 2 0 0,-4-3 0 0,0-9 12 16,3 9-4-16,5-9-8 0,-8 6 0 0,3-6 0 16,-3 0 0-16,7 3-9 0,-7-4 9 15,4 1 0-15,-1 0 0 0,4-3 0 0,-7-4 0 0,4 4 8 16,3-7-8-16,-4 1 8 0,4-1 5 0,-3 1 2 0,6-1 0 0,-6-9 0 15,3 6 1-15,0-3 0 0,0-3 0 16,4 7 0-16,3-7 9 0,0 0 3 0,0 0 0 16,4 0 0-16,6 0-28 0,-6-7 0 15,10 4 0-15,-3-3 0 0,3 6 0 0,7-3 8 0,1 3-8 0,3-6 0 16,6-4 8-16,-6 10-8 0,7-9 8 0,3 6-8 16,-3-4 0-16,0-2 0 0,4 3 8 0,-5-4-8 31,5 7-36-31,-4-3-10 0,-7 6-2 0,-11 6-1430 0</inkml:trace>
  <inkml:trace contextRef="#ctx0" brushRef="#br0" timeOffset="-161259.62">2434 12303 1209 0,'0'0'53'0,"-3"-10"12"0,3 7-52 0,-4-3-13 0,4-3 0 0,0 5 0 0,0-2 194 0,0-3 36 15,0 3 7-15,4 2 2 0,-1-2-174 0,4-3-34 16,-7 6-7-16,4-4-2 0,-4 7 6 16,7-9 2-16,-7 9 0 0,3-6 0 0,4 2-30 0,-7 4 0 15,0 0 0-15,0 0 0 0,0 0 10 0,0 0-1 16,-7-6 0-16,4 3 0 0,-4 3 15 0,-4-6 4 16,4 6 0-16,-3 0 0 0,-1 0-14 0,-3 0-2 15,3 0-1-15,-3-3 0 0,-7 3 9 0,0 0 1 16,3 0 1-16,1-7 0 0,-1 7-9 15,-3 0-1-15,7 0-1 0,-8 0 0 0,5 7-11 0,-4-7 0 16,7 0 0-16,-8 3 0 0,1-3 0 0,4 0 8 16,-5 6-8-16,8-3 0 0,-7 3 0 0,0-2 0 0,3 2 8 15,1 3-8-15,-1-2 0 0,-3-4 12 0,7 3-12 16,0-3 12-16,-4 7-2 0,4-4 0 16,0 3 0-16,3-3 0 0,1-2-2 0,-1 5 0 0,-3 0 0 15,10 1 0-15,-6 5-8 0,3-5 0 0,3 9 0 16,-6-10-11-16,6 10 3 0,-3 6 0 0,4-6 0 0,3 6 0 15,-4 3 8-15,-3 4 0 0,3 5 0 0,4 1-8 16,-10-4 8-16,10 10 14 0,0 0-3 0,-7-6-1 16,7 12-2-16,-4-3-8 0,4 0 12 15,0 6-4-15,0 7 8 0,0-4 0 0,0 7 1 0,0 6 0 16,0 3-17-16,-3 0 0 0,3 0-8 0,-7-3 8 16,3 3 0-16,4 1 0 0,-7-1-8 0,4-3 8 0,-1-7 0 0,-3 4 0 15,3 0 9-15,-3-3-9 16,0 3 22-16,-3-4-2 0,-8 7 0 0,15-3 0 15,-12-6-4-15,5-4-2 0,-4 4 0 16,3-4 0-16,-3 4-14 0,4-7 0 0,-5-6 0 0,-2 7 0 16,6-1 31-16,8-9 6 0,-11 3 2 0,3-3 0 0,7 0-39 15,-6-1 0-15,-1 1 0 0,4 0-8 0,4-6 8 0,-8 6 0 16,8-7 0-16,-4 4 0 0,3-3 8 0,0-1-8 16,-6-2 8-16,3-1-8 0,3-5 0 0,-6 5 0 15,-1-6 0-15,8-3-8 0,-8 4 8 0,7-4 0 16,-6 0 0-16,-1-3 0 0,4 0 9 0,4 0-9 15,-8-3 12-15,1-4-12 0,6 4 0 0,1 0 0 16,-8-3 0-16,11-1 0 0,-7-2 9 0,3 2-9 0,4-5 0 16,0-1 9-16,0 1-9 0,-7-1 8 0,7 0-8 15,0 1 8-15,7-4-8 0,-7 4 0 0,0-1 0 16,0 0 0-16,0-2 0 0,0 2 0 0,0-6 0 0,0-3 0 16,0 0 8-16,0 10-8 0,0-10 0 15,0 0 8-15,0 0 11 0,-7 6 1 0,7-6 1 16,0 0 0-16,0 0-1 0,0 0-1 0,0 0 0 0,0 0 0 15,0 0-8-15,0 0-2 0,0 0 0 0,0 0 0 16,0 0 3-16,0 0 1 0,0 0 0 0,11 0 0 16,-1-6 2-16,1 6 0 0,0 0 0 15,-1 0 0-15,-3-4-15 0,0 4 9 0,7-6-9 16,-3 6 8-16,0 0-8 0,3 0 8 0,7 0-8 0,-7 0 8 16,0 6-8-16,7-6 0 0,0 0 0 0,-3 0 0 15,7 0 0-15,-1-6 0 0,8 6-10 0,-7-3 10 16,10 3 0-16,0-6 0 0,-6 3 0 0,6-4 0 0,0 7 0 15,1-3 0-15,-1 3 0 0,0-6 0 0,0 6 0 0,4 6 0 16,-4-12 0-16,1 6 10 0,-8 0-10 0,4 0 0 16,3 6-10-16,0-6 10 0,-7 0 0 0,4 3 0 15,3-3 0-15,-6 7 0 0,6-4 0 0,0-3 0 16,1 6 0-16,-1-3 0 16,0-3 0-16,4 0 0 0,-11 0 0 0,7-3 0 15,8 3 0-15,-15-6 0 0,7 6 0 0,1 0 0 0,-1-3 0 16,-7-4 0-16,4 7 0 0,-8 0 0 0,5 0 0 0,2-3 0 15,-9 3 0-15,2 3 0 0,1-3 0 0,-7 0 0 16,-1 0 0-16,1 0 0 0,0 0 0 0,-4 0 0 16,-4 0 0-16,1 0 0 0,-4-3 0 0,0 3 0 15,-7 0 8-15,11-6-8 0,-8 6 0 0,8-3 0 16,-11 3 0-16,0-6 0 0,3-1 12 0,4 4-4 0,-7 3 0 16,0-9-8-16,0 2 15 15,-7-2-4-15,7 0-1 0,0-1 0 0,-3 1-1 0,-4-7 0 0,3 7 0 16,1-1 0-16,-8 1 1 0,4-7 0 15,3 7 0-15,-6-1 0 0,-1 1-10 0,8 0 0 0,-11-1 0 16,3 1 0-16,0 3 0 0,1-4 0 0,-1 1 0 0,-3 6 0 16,4-4 0-16,-5-2 0 0,5 9 0 0,-4-10 0 15,3 4 0-15,1-3 10 0,6 6-10 0,-7-4 10 16,-3-2-2-16,7 0-8 0,-3-1 12 0,3 1-4 16,0 3-8-16,3-4 0 0,-7 7 0 0,8-3 8 15,-8 3-8-15,4-4 0 0,7 7 0 0,0 0 0 16,0 0 0-16,-3-3 0 0,3 3 0 0,0 0 0 15,0 0-14-15,0 0 5 0,0 0 1 0,0 0 0 16,0 0-3-16,10 3 0 0,1 7 0 0,3-4 0 16,-3-3 11-16,6 7-13 0,4-4 5 0,4 3 8 15,0-3-12-15,0 4 12 0,-1-7-12 0,-3 6 12 16,4 1 0-16,-4-4 0 0,-3 3 0 0,0 1 0 0,-4-1-9 0,0 1 9 16,-4-1 0-16,1 7 0 0,-1-7 0 0,-6 1 0 15,0 5 0-15,3-2 0 0,-7 3 0 16,0-1 0-16,0 4 0 0,0-6 0 0,0 2 0 0,-7 4 0 15,-1 0 0-15,8-3 0 0,-7 2 8 0,4-8-8 16,-4 9 0-16,3-10 0 0,1 7 0 0,-8-7 8 16,4 7-8-16,4-7 0 0,-11 7 0 0,6-4 0 0,-2 4 8 0,6-3-8 15,-10 2 0-15,4-5 0 16,-4 9 0-16,-4-10 0 0,11 7 9 0,-11 2-9 16,4-2 8-16,4-3-8 0,-1 2 0 0,4 1-17 0,-4-3 2 15,4 2 1 1,4-5-86-16,3 5-18 0,-7-2-3 0,14-7-1263 15</inkml:trace>
  <inkml:trace contextRef="#ctx0" brushRef="#br0" timeOffset="-154951.65">5256 15191 288 0,'0'0'12'0,"0"0"4"0,0 0-16 0,0 0 0 0,4-6 0 0,-1 2 0 16,1-2 175-16,-4 6 32 0,7-3 6 0,-7-3 2 15,4-4-111-15,3 4-23 0,-7 6-4 0,0-3-1 0,0-3-19 0,0 3-4 16,0-4-1-16,0 7 0 0,0 0-17 16,0 0-4-16,0 0-1 0,0 0 0 0,0 0 6 0,0 0 2 15,0 0 0-15,0 0 0 16,0-3 9-16,0 3 1 0,0 0 1 0,0 0 0 0,0 0-14 0,0 0-3 16,0 0-1-16,0 0 0 0,-7 0 3 0,7 0 1 15,-4 0 0-15,4 0 0 0,-7 0 4 0,7 0 1 16,-7 3 0-16,7-3 0 0,-4 0-11 0,-3 10-1 15,0-4-1-15,4-3 0 0,-4 10-17 0,0-4-10 16,7 4 12-16,-11-4-12 0,4 7 16 0,0 3-3 16,-4-1-1-16,4 1 0 0,-3 6-21 0,3-6-5 15,-4 6-1-15,1 0 0 0,-1-6 24 0,0 9 5 16,1-3 1-16,3 0 0 0,-4-3-15 0,-3 3 0 16,3 1 0-16,1-4 0 0,3 3 21 0,0 0-1 0,0 0-1 0,3-3 0 15,-6 3-19-15,-1 9 8 0,7-5-8 0,-6 5 0 16,3-12 0-16,3 9 0 0,1-2 0 0,-4-4 0 15,3 3 8-15,-3 0-8 0,4-9 0 0,-1 6 0 16,4 3 0-16,-7-9 0 0,3 6 0 0,4-6 0 16,0 3 0-16,-7-3 0 0,4 3 0 0,3-7 0 15,-7 4 0-15,7-3 8 0,7-7-8 0,-7 7 0 16,0-7 14-16,3 1-4 0,8-1-1 0,-4-6 0 16,7 7 2-16,-3-4 0 0,-4-6 0 0,3 9 0 15,-3-9-11-15,4 0 10 0,3 0-10 16,-3-6 10-16,3 3 2 0,0 3 0 0,0-9 0 0,-3 2 0 15,-1 4-4-15,4-3 0 0,0 3 0 0,4-4 0 16,-7-2-8-16,-4 0 0 0,3-1 0 0,4 1 8 0,-3-1 8 16,0-5 2-16,-1 5 0 0,1-5 0 0,-1 2-2 15,1-3 0-15,3-2 0 0,-10 2 0 0,6-3-6 16,1 0-2-16,-1 4 0 0,-6-7 0 0,3-3-8 0,0 6 8 16,0-6-8-16,-3 0 8 0,3 6 0 0,0-9 0 15,0 2 0-15,-4 5 0 0,4-5-8 0,-7 1 12 16,7-3-12-16,-3 3 12 0,-4 6 1 0,3-6 1 15,1 6 0-15,3-6 0 0,-7 6-3 0,0 1-1 16,0-1 0-16,0 0 0 0,0 3 0 0,0-3 0 16,0 1 0-16,0 2 0 0,0-3-10 0,0 3 0 15,-7-2 0-15,7-1 8 0,0 3-8 0,-4-3 0 0,1 7 0 16,3-4 0-16,-4 0 0 0,1-2 0 16,-1 8-8-16,4-9 8 0,-7 10-8 0,4-7 8 15,3 7-10-15,0 0 10 0,-7-1 0 0,0 1-9 16,7 2 9-16,0-2 0 0,-7 6 0 0,3-7 0 0,4 4 0 15,0 6 0-15,-7 0-9 0,7 0 9 0,-7 0-10 0,3 0 10 16,-3 0-24-16,0 6 2 0,4-2 0 0,-8 2 0 16,8 3 22-16,-8 1-11 0,-3-1 11 0,7 1-8 15,-7 5 8-15,3-5 0 0,-3 2 0 0,3 1 0 16,-3-4 0-16,4 1 0 0,-4-1 0 0,7 0 0 16,3 1 0-16,-10-7 0 0,7 3 0 0,-4 4 0 15,8-4 0-15,-8-3 0 0,8 3 0 0,-4-3 0 16,3 4-17-16,4-7 1 0,0 0 1 0,0 3 0 15,-7 6-38 1,4-3-8-16,3 4-2 0,0-1 0 16,0-9-120-16,0 7-24 0,0 5-5 0,0-3-449 0,3 7-91 0</inkml:trace>
  <inkml:trace contextRef="#ctx0" brushRef="#br0" timeOffset="-154470.49">5165 15592 1728 0,'0'0'153'0,"0"0"-122"0,-11-6-31 0,4 6 0 15,0 0 122-15,7 0 18 0,0 0 4 0,0 0 1 16,0 0-101-16,0 0-21 0,0 0-4 0,0 0-1 16,0 0-6-16,0 0-2 0,0 0 0 0,0 0 0 15,0 0-10-15,0 0-9 0,0 0 9 0,0 0-13 16,-4 9 13-16,4 1 0 0,-3-4 0 0,3 3 0 15,-4 1 0-15,4-1 0 0,-7-2 0 0,7 2 0 0,-3-6 0 16,3-3 0-16,0 10 13 0,0-4-4 16,-7-3 7-16,7 3 0 0,0-6 1 0,7 10 0 0,-7-1 3 15,0 0 1-15,3-2 0 0,-3-7 0 16,7 3-10-16,-3 6-3 0,3-2 0 0,7 2 0 0,-3-3-8 0,-8-3 0 16,8 4 0-16,3-4 0 0,-4 3 0 0,5-3 8 15,-5-3-8-15,4 6 8 0,-3-2-8 0,-1-4 0 16,5 0 0-16,-8 6 0 0,7-6 0 0,-4 3 0 15,-6-3 0-15,3 0 0 16,0 0-92-16,4 0-20 0,-4-3-4 0,7 3-892 0</inkml:trace>
  <inkml:trace contextRef="#ctx0" brushRef="#br0" timeOffset="-151767.97">5969 14479 691 0,'0'0'61'0,"0"0"-49"16,0 0-12-16,0 0 0 0,0 0 112 0,0 0 19 15,7-3 4-15,-7 3 1 0,0 0-102 0,0 0-20 16,0 0-4-16,4-6-1 0,-4 6-9 0,0 0 8 0,0 0-8 0,0 0 8 16,0 0 14-16,0 0 2 15,0 0 1-15,0 0 0 0,0 0-13 0,0 0-4 0,0 0 0 0,0 0 0 16,0 0 5-16,0 0 1 16,0 0 0-16,0 0 0 0,0 0 24 0,0 0 5 0,-7 6 1 0,3-3 0 15,-7-3-27-15,4 9-5 0,7-9 0 0,-7 0-1 16,0 7 25-16,7-7 4 15,-3 3 2-15,3-3 0 0,-11 6-6 0,4-3 0 0,0 4-1 0,-4-4 0 16,11 9-17-16,-14-2-3 0,7-1-1 0,4 0 0 16,-11 1-14-16,7-1 9 0,3 1-9 15,-7 8 8-15,-3-8-8 0,7 6 0 16,-3 2 0-16,-1 1 0 0,4-3 0 0,0 3 0 16,-4 0 0-16,1-1 8 0,3-2 13 0,0 9 3 0,-4-6 0 15,4 0 0-15,0 0-4 0,4-1 0 0,-8-2 0 0,7 0 0 0,1-4-7 16,-1 4-1-16,4-7-1 0,0 10 0 15,0-9 2-15,4 5 1 0,-4-5 0 0,3 8 0 16,1-8 3-16,-1 9 1 0,5-4 0 0,-8 1 0 16,3 3-18-16,4 0 0 0,-7-1 0 0,4-2 0 15,-1-3 0-15,4 9 0 0,-3-10 0 0,3 7 0 16,0-10-20-16,3 7-7 16,-2-6-1-16,2-1-1 0,-3 0 0 15,0 1 0-15,4-4 0 0,-4-3-591 0,3 3-119 0</inkml:trace>
  <inkml:trace contextRef="#ctx0" brushRef="#br0" timeOffset="-151113.66">6258 14658 864 0,'0'0'38'0,"0"0"8"0,0 0-37 0,0 0-9 15,0 0 0-15,0 0 0 0,0 0 168 0,0 0 31 16,0 0 6-16,0 0 2 0,0 0-135 0,0-3-28 16,4-4-4-16,-4 7-2 0,0 0-10 0,0 0-1 15,0 0-1-15,0 0 0 0,0 0 5 0,0 0 1 0,0 0 0 0,0 0 0 16,-4 0-16-16,-6 7-4 0,3-4 0 0,0 3 0 16,0 3-12-16,3 1 0 0,-10-1 0 0,7 1 0 15,-4 9 0-15,1-4 0 16,3 4 0-16,-4 0 0 0,0-3 0 0,8 2 0 15,-8 7 0-15,-3-3 0 0,4 3 0 0,-1-6 0 0,0 6 0 0,8-6 0 16,-15 6 0-16,8-6 0 16,6 6 0-16,1-6 0 0,-8 0 0 0,11-4 9 0,-7-2-9 0,4 3 12 15,3-1-12-15,0-2 0 0,-4-4-12 0,8 1 12 16,-1-1-11-16,4-3 11 0,-7-6-8 0,4 10 8 16,3-10-15-16,0 9 3 0,10-9 0 0,-6 0 0 15,-8 0-8-15,8 0-2 0,3-9 0 0,-3 9 0 16,3-10-31-1,0 4-7-15,4 3 0 0,-11-3-1 0,3-4-31 16,1 1-7-16,-4 6-1 0,0-7-528 0</inkml:trace>
  <inkml:trace contextRef="#ctx0" brushRef="#br0" timeOffset="-150840.96">5976 14934 2304 0,'0'0'51'0,"0"0"10"0,0 0 3 0,0 0 0 0,0 0-52 0,0 0-12 0,0 0 0 0,11-3 0 16,3 3 0-16,3 0-10 0,-6-7 2 0,3 7 0 16,0 0 8-16,0 0 0 0,4 0-9 0,-4-6 9 15,0 3 0-15,0 3 0 0,4 0 0 0,-4-6 0 31,-3 6-21-31,-1 0-10 0,4 0-1 0,-3 0-1 16,3 6-127-16,-3-6-26 0,-4 0-5 0</inkml:trace>
  <inkml:trace contextRef="#ctx0" brushRef="#br0" timeOffset="-150541.8">6544 14755 230 0,'0'0'20'0,"0"0"-20"0,0 0 0 0,0 0 0 0,0 9 364 0,-3 1 68 16,3-4 13-16,-4 4 3 0,0-7-338 0,4 6-68 15,0 4-14-15,0-4-2 0,-7 4-10 0,4-4-1 16,3 0-1-16,0 1 0 0,-7 5-14 0,0 1 0 16,3-3 0-16,1-4 0 0,-1 7 0 0,4-1 0 15,-7-2 0-15,0-4 0 0,7 7-14 0,0-7-6 0,-3 7 0 0,-1-3-1 32,0-7-147-32,4 3-28 0,0-9-7 0,0 0-1 0</inkml:trace>
  <inkml:trace contextRef="#ctx0" brushRef="#br0" timeOffset="-150330.72">6382 14953 806 0,'0'0'36'0,"0"0"7"16,0 0-35-16,0 0-8 0,0 0 0 0,0 0 0 16,7 0 308-16,0 0 59 0,3 0 12 0,1-4 2 15,0 4-313-15,-1-6-68 0,1 6 0 0,3-3-10 16,-4 3-2-16,-2-6 0 0,2 6 0 0,1 0 0 0,-4 0 0 0,0 0-1 15,3 0 0-15,-3 0 0 16,1 0-45-16,2 0-9 0,1 0-1 16,-4 0-1-16,-7 0-107 0,14 0-22 0,-4 0-4 0,-3 0-1 0</inkml:trace>
  <inkml:trace contextRef="#ctx0" brushRef="#br0" timeOffset="-150017.52">6893 14708 1796 0,'0'0'80'0,"-3"3"16"0,-1 7-77 0,1-1-19 15,-4 7 0-15,0-7 0 0,0 7 55 0,3-4 7 16,-3 4 2-16,0 3 0 0,3 0-52 0,-3-4-12 0,4 4 0 0,-1 0 0 16,1 0 0-16,3-4 0 0,-7 4 0 0,3 0 0 15,1-3 0-15,-1 2 0 0,1 1 0 0,-1-3 0 16,4 3 0-16,0-4 0 0,-7-2 0 0,3 3 0 31,4-7-18-31,0 7-6 0,-3-13-2 0,3-3-559 0,0 0-112 0</inkml:trace>
  <inkml:trace contextRef="#ctx0" brushRef="#br0" timeOffset="-149577.25">6929 14391 2055 0,'0'0'91'0,"0"0"19"0,0 0-88 0,0 0-22 0,0 0 0 0,0 0 0 15,0 0 48-15,0 0 4 0,0 0 2 0,0 0 0 16,7 16-54-16,3-7-20 0,-3 1 1 0,4-1 0 15,3 1 19-15,-3-1 0 0,6 0 0 0,-3 7 0 16,4-7 0-16,-7 7 0 0,10-6-8 0,-7 8 8 16,3 1-11-16,-2 0 2 0,-5 6 0 0,4 0 0 15,-3 0 9-15,-4-3 8 0,3 10-8 0,-2-1 11 16,-1-6-11-16,-7 10 0 0,3-7 0 16,-3 6 0-16,0-6 0 0,0 1 0 15,0 2 9-15,-3-9-9 0,3 9 8 0,-7-9-8 0,7 3 8 0,-4-6-8 16,-3 0 0-16,3 6 0 0,1-6 0 15,-4 0 8-15,3 3-8 0,-10-4 0 0,7-5 0 0,-3 6 8 16,-5 3-8-16,1-10-10 0,-3 4 10 0,3-7-13 16,-4 7-19-16,0-3-4 0,1-4-1 0,-1 0-585 15,-3 1-117-15</inkml:trace>
  <inkml:trace contextRef="#ctx0" brushRef="#br0" timeOffset="-147801.45">8954 15573 1558 0,'0'0'69'0,"0"0"15"0,0 0-68 0,0 0-16 0,0 0 0 0,0 0 0 15,0 0 40-15,0 0 4 16,0 0 0-16,0 0 1 0,0 0-36 0,0 0-9 0,0 0 0 0,10-6 0 16,-10 6 0-16,0 0 0 0,0 0 0 0,0 0 0 15,7 0 0-15,-7 0 0 0,0 0 0 0,0 0 0 16,0 0 14-16,0 0 7 0,0 0 2 0,0 0 0 16,0 0 7-16,0 0 2 0,0 0 0 0,0 0 0 15,0 0 20-15,0 0 5 0,0 0 1 0,0 0 0 16,-10 0-10-16,-1 0-3 0,0 6 0 0,1-6 0 15,-1 0-13-15,-3 0-2 0,-7 4-1 0,0-4 0 16,3 0-3-16,-3 0-1 0,-4 6 0 0,1-3 0 16,-1-3 2-16,0 0 0 0,1 0 0 15,-1 6 0-15,0-6-3 0,0 0 0 16,1 3 0-16,-4-3 0 0,6 0-6 16,-6 0-2-16,0 7 0 0,0-4 0 0,-4-3-16 15,4 0 0-15,-8 6 0 0,5-6-9 0,2 3 9 0,-2 3 0 0,-5-6 0 0,8 10 0 16,0-10 0-16,7 0 14 0,-11 9-2 0,11-9 0 0,-4 0-12 0,4 0 11 15,0 0-11-15,0 0 10 0,0 0 2 0,3 0 1 16,-7-3 0-16,8 3 0 0,-1-6-3 0,-3 6-1 16,3 0 0-16,4 0 0 0,-4-3 1 0,4 3 0 15,-3-7 0-15,3 7 0 0,10 0 1 0,-10-6 0 16,3 6 0-16,4 0 0 0,0-3 1 16,0 3 1-16,0-6 0 0,7 6 0 0,0 0-13 0,-3 0 9 0,-1-3-9 15,4 3 8-15,0 0-8 0,0 0 0 0,0-7 0 16,0 7 8-16,0 0-8 0,0 0 0 15,0-3 0-15,0 3 0 0,0 0 0 0,0 0 0 0,0 0 0 0,0 0 0 16,0 0 0-16,0-6 0 0,0-3 0 0,7 5 0 16,0-2 0-16,4-3 0 0,-1 3 0 0,-6 2 0 15,6-2 0-15,5 3 0 0,-5-6 8 0,1 2-8 16,-1 4 0-16,1-3 0 0,6 3 0 0,-6-4 0 16,3 1 0-16,-7 3 0 0,4 3 0 15,3-6 0-15,-7 6-9 0,0-3 9 0,-7 3 0 16,11 0 0-16,-4-7 0 0,-7 7 0 0,0 0 0 0,10 0 9 15,1-3-9-15,-4-3 0 0,-4 3 0 0,-3 3-11 16,7-6 11-16,-7 6 0 0,8-4 0 0,-8 4 0 16,7-6 0-16,0 0 0 0,-7 6 0 15,3-3-12-15,-3 3 12 0,0 0 0 0,0 0 0 0,0 0 0 16,0 0 0-16,0 0 0 0,0 0 0 0,0 0 8 16,0 0-8-16,0 0-12 0,0 0 4 0,0 0 0 0,0 0-10 0,0 0-2 15,0 0 0-15,-7 3 0 0,0 3 10 0,0 4 2 16,-4-4 0-16,8-3 0 0,-11 6 8 15,3-2 0-15,1-4 0 0,-4 3 0 0,3 3 0 16,0-2-8-16,-3-4 8 0,0 6-8 0,0 1 8 0,0-1 0 16,-4 1 0-16,1-4 0 0,3 3 0 0,-1 1 0 15,1-1 0-15,0-3 0 0,0 4 0 0,0-1 8 16,3 0-8-16,4-2 0 0,-7 2 0 0,4-6 0 16,6 7 0-16,-3-1-12 0,7 1 12 0,-7-4 9 15,7 9-1-15,0-2-8 0,0-4 8 0,7 7-8 16,-7 0 0-16,4-4 0 0,3 7 8 0,0-3-8 15,0 0 0-15,3-4 0 0,4 4 0 16,1-7-12-16,-5 1 1 0,4 8 1 0,0-8 10 0,4-1 0 0,0 1 0 16,-1-4 0-16,-6 3 0 0,6-9-13 0,1 10 5 0,0-10 8 31,-4 6-164-31,4-3-24 0</inkml:trace>
  <inkml:trace contextRef="#ctx0" brushRef="#br0" timeOffset="-146320.62">9938 15087 1576 0,'0'0'70'0,"3"0"14"0,1-9-67 0,-1 6-17 0,1-7 0 0,-1 4 0 15,1-3 52-15,3-1 8 0,0 4 0 0,-3-3 1 0,-1 6-49 16,1-7-12-16,-1 4 0 0,1 3 0 0,-4-4 0 0,0 7 0 15,0-9 0-15,0 9 0 0,0 0 33 0,0 0 7 16,0 0 2-16,0 0 0 0,0 0-2 0,0 0-1 16,0 0 0-16,0 0 0 0,-7 9-12 0,0-2-3 15,0 2 0-15,-4 1 0 0,0 2 0 0,1 4 0 16,-4 3 0-16,3-1 0 0,-7 7-24 0,4 1 0 16,-7-1 0-16,0 6 0 0,3 0 0 15,1 1 0-15,-4 9-9 0,3-4 9 0,0 1 0 0,1 3 0 16,3-4 0-16,-4 1 0 0,0-4 0 0,4 1 0 15,4 2 0-15,-5-2 9 0,1 3 2 0,4-4 0 16,-4 1 0-16,7-1 0 0,-4-6 13 0,4 7 4 16,0-7 0-16,3 6 0 0,1-5-28 0,-4-1 0 0,3-3 0 15,4 0 0-15,-3-3 0 0,3 3 0 16,3 0 0-16,-3-6 0 0,0 0 0 0,4-4 0 16,-1-5 0-16,4-1 0 0,-3 1 0 0,-1-1 0 15,4-3 0-15,1-6 8 0,-1 0 10 0,3-6 2 0,-3 6 0 0,4-9 0 16,-1-1 4-16,4 1 2 0,-3-7 0 15,3 7 0-15,0-10 1 0,0 3 0 0,1-2 0 0,2-1 0 16,-3-6-4-16,7 6-1 0,-6-9 0 0,2 2 0 16,1-2-10-16,-1 3-1 0,5-6-1 0,-5-1 0 15,1 4-10-15,0 0 8 0,-4 3-8 0,3 0 8 16,-3 6-8-16,1-6 0 0,-1 6 0 0,0 0 0 16,-7 0 0-16,3 1 10 0,-3-1-2 15,4-3-8-15,-4 3 15 0,0 0-4 0,-3 0-1 0,3-6 0 16,-4 7-10-16,4-8 0 0,-3 5 0 0,-1-5-11 15,1 8 19-15,-1-7 3 0,-3-1 1 0,4 5 0 16,-8-5-12-16,8 11 0 0,-4-7 0 0,0 0-11 16,0 9 11-16,-4-2 0 0,4-4 0 0,-7 9 0 0,4-5 0 0,-1 5 0 15,-3-2-10-15,4-4 10 16,-4 7 0-16,0 2 0 0,0-2 0 0,-1 6 0 0,5-3 0 0,-4 6 0 16,-4-4 0-16,4 4 0 0,0 0-12 0,0 4 4 15,-3-4 8-15,-1 6-13 0,0-3 4 0,4 6 1 16,-3-2 0-16,-1 2 0 0,-3 0 8 0,3 7 0 15,1-6 0-15,-1 2 0 0,1 4-19 0,-4-1 2 0,3-2 0 0,4 3 0 32,0 3-17-32,-4-4-3 0,4-2-1 0,0 2 0 15,4-5-134-15,3 6-28 0,0-7-4 0</inkml:trace>
  <inkml:trace contextRef="#ctx0" brushRef="#br0" timeOffset="-145958.48">9783 15533 2336 0,'0'0'52'0,"0"0"10"0,-8 6 2 0,1-3 1 0,0-3-52 0,7 0-13 0,-3 10 0 0,3-10 0 0,-7 6 0 0,3-3 0 16,-3 3 0-16,7-6 0 0,-3 6 0 0,3-6 0 15,0 0 0-15,-4 10 0 0,4-10 0 0,0 3 0 16,0-3 0-16,4 9 0 0,-4 1 0 0,3-4 9 16,4 3-9-16,-3 1 8 0,3-4-8 0,3-3 0 15,-3 7 9-15,1-4-9 0,2-3 0 0,-3 3 0 16,4-2 0-16,-4-4 0 0,-7 0 0 0,14 0 0 15,-3 0-12-15,-1 0 4 16,4 0-18-16,-3 0-3 0,-1 0-1 0,-3-4 0 16,8-2-114-16,-5 3-22 0,1-3-5 0,3-4-647 0</inkml:trace>
  <inkml:trace contextRef="#ctx0" brushRef="#br0" timeOffset="-145356.78">10707 14460 979 0,'14'-6'43'0,"-14"6"9"0,0 0-41 0,0 0-11 0,0 0 0 0,0 0 0 16,0 0 168-16,0 0 31 15,7-3 6-15,-7 3 2 0,4-6-176 0,-4 6-31 0,3 0-15 0,-3 0 2 16,0 0 13-16,0 0 16 0,0 0-3 0,0 0-1 16,0 0-12-16,0 0 11 0,-14 0-11 0,7 6 10 15,0 3 10-15,-4-6 1 0,1 10 1 0,-8-1 0 16,4-2 0-16,0 6 0 0,3-7 0 0,1 10 0 15,-8-4-1-15,4-2 0 0,7 9 0 0,-4 0 0 16,-3-3 2-16,4 6 0 0,6-6 0 16,0 6 0-16,1-6-12 0,-1 6-3 0,1-7 0 15,3 8 0-15,3-8-8 0,-3 11 8 0,-3-11-8 0,3 4 8 16,3 0-8-16,1-6 8 0,-8 3-8 0,4-4 8 16,0-2-8-16,0 3 0 0,0-7 0 0,0 7 0 15,-3-7 0-15,6 1-11 0,8-7 3 0,-4 3 0 16,-3 3-14-16,6-2-2 0,1-4-1 0,3 3 0 15,0-3-15-15,0 3-2 0,-3-6-1 0,-1 4 0 16,4-4-109-16,-3 0-23 0,3 0-4 0</inkml:trace>
  <inkml:trace contextRef="#ctx0" brushRef="#br0" timeOffset="-144907.48">10961 14623 1922 0,'0'0'85'0,"0"0"18"0,-7 0-83 0,7 0-20 0,0 0 0 0,0 0 0 16,-7 0 21-16,7 0 0 0,0 0 0 0,0 0 0 15,0 0-21-15,-7 0 0 0,7 0 0 0,0 0 0 16,0 10 12-16,-4 2-1 0,-3-2-1 0,0-1 0 16,11 0 2-16,-8 1 1 0,-3-1 0 0,0 10 0 15,0-9-13-15,3 5 0 0,-3-5 0 0,0 8 0 16,-7-2 0-16,7-3 0 0,11 2 0 0,-4 4 0 16,-7 0 0-16,-1-3 0 0,12 2 0 0,-8 1 0 15,4-3 0-15,-3 3 0 0,-1-10 0 0,8 10 0 16,-1-10 8-16,-3 7-8 0,-3-7 0 0,6 1 0 15,5-1 0-15,-5 1 0 0,-3-1 0 0,0-3 0 16,0-6-13-16,7 10-3 0,0-4 0 0,-7-6 0 16,0 0-12-1,0 0-2-15,11 0-1 0,-1 0 0 0,-10 0-4 16,7-6-1-16,11 3 0 0,-4-4 0 0,0-2-116 0,-3 3-23 16,3-13-5-16,7 0 0 0</inkml:trace>
  <inkml:trace contextRef="#ctx0" brushRef="#br0" timeOffset="-144680.84">10672 14837 1904 0,'14'0'84'0,"-14"0"18"0,0 0-82 0,0 0-20 16,0 0 0-16,10 0 0 0,4 6 48 0,-3-6 6 0,0 0 1 0,3 3 0 15,7-3-55-15,-4-3 0 0,-2 3 0 0,2 0 0 16,4-6 0-16,-3 6 0 16,0 0 0-16,-4-4-8 0,0-2 0 0,3 3 0 0,5-3 0 0,-5 6 0 31,-6 0-30-31,3-10-6 0,4 10 0 0,-4-6-824 0</inkml:trace>
  <inkml:trace contextRef="#ctx0" brushRef="#br0" timeOffset="-144224.25">11070 14426 2286 0,'0'0'50'0,"0"0"10"0,0 0 3 0,0 0 1 0,0 0-51 0,0 0-13 16,11 6 0-16,-4 3 0 0,-4-5 0 0,8 2 9 16,3-3-9-16,-3 3 8 0,-1 4-8 0,1-1 0 15,3 0 0-15,0 1 0 0,7-1 0 0,-7-2 0 16,0 2 0-16,1 0 0 0,2 7 0 0,1-7 0 0,-4 4 0 0,-4 3 0 15,5-1 0-15,-5-2 0 0,4 3-10 0,-7 2 10 16,-3 1 0-16,3 0 0 0,4 6-8 0,-8-6 8 16,1 6 0-16,-4 0 0 15,10-6 0-15,-6 0 0 0,-1 6 0 0,-3-3 0 16,-3 3-8-16,3-6 8 0,3 3-9 0,-3-4 9 0,-10 1-8 0,3 0 8 16,7 6 0-16,-7-6 8 0,-4 0 0 0,-3 0 0 15,0-1-8-15,0-2-12 0,3 3 4 0,-7 0 0 16,-6 3 8-16,6-4 0 0,4-5 0 0,0 3 0 15,-7-7 0-15,3 7 0 0,7-13 0 0,1 6-670 16,3-9-132-16</inkml:trace>
  <inkml:trace contextRef="#ctx0" brushRef="#br0" timeOffset="-129514.4">11994 15203 1220 0,'0'0'54'0,"0"0"11"0,-3-3-52 0,-4-3-13 0,3 6 0 0,4 0 0 16,0 0 29-16,0-3 3 0,-7-3 1 0,7 6 0 15,0 0 7-15,0 0 2 0,0 0 0 0,0 0 0 16,0 0 42-16,0 0 9 0,0 0 2 0,0 0 0 16,0 0-7-16,0 0-2 0,0 0 0 0,11-4 0 15,-11 4-30-15,10 4-7 0,-2 2-1 0,-1 3 0 0,0 1-29 16,0 9-7-16,0-1 0 0,-7 1-1 0,0 3-11 0,0 0 0 15,-7 3 9-15,3 3-9 16,-3 7 16-16,0-7-2 0,-4 7 0 0,1-7 0 0,-1 6 16 0,-3 1 3 16,4 2 1-16,-1-2 0 0,4 3-6 15,-4 2-2-15,4-2 0 0,0 0 0 0,4-4-18 16,-1 1-8-16,1-1 0 0,-1-6 8 0,1 0-8 0,3-2-14 16,0-8 3-16,0 1 1 15,0-9-86-15,0-1-18 0,0-9-3 0,0 0-923 0</inkml:trace>
  <inkml:trace contextRef="#ctx0" brushRef="#br0" timeOffset="-129190.33">11726 15674 2343 0,'0'0'52'0,"0"0"10"0,0 0 2 0,0 0 2 0,0 0-53 0,0 0-13 0,0 0 0 0,0 0 0 16,0 0 9-16,0 0-1 0,11 0 0 0,0 0 0 16,3-6 26-16,0 2 5 0,0-2 1 0,3 3 0 15,1-3-14-15,0-4-2 0,-1 10-1 0,8-9 0 16,-4 9 8-16,-3-3 1 0,3-4 1 0,0 7 0 0,-3 0-33 15,0 0 0-15,3 0 0 0,0 0 0 0,0 0 0 16,0 0 0-16,0 0 0 0,1 0 0 16,-1-6-29-1,3 6-13-15,-2 0-2 0,-5-3-1 0,8 3-25 0,-4 0-5 0,0 0-1 0,4 0-636 16,-4 0-127-16</inkml:trace>
  <inkml:trace contextRef="#ctx0" brushRef="#br0" timeOffset="-128498.63">13032 15279 979 0,'0'0'87'0,"0"0"-70"16,0 0-17-16,0-7 0 0,0 7 106 0,0 0 18 15,0 0 3-15,0 0 1 0,0-9-103 0,0 9-25 16,0 0 0-16,0 0 0 0,0 0 36 0,0 0 3 0,0 0 0 0,0 0 0 16,0 0 67-16,0 0 14 15,0 0 2-15,0 0 1 0,3 9-30 0,1 1-5 16,-1-1-2-16,1-2 0 0,3 2-26 0,3-6-4 16,-3 6-2-16,4 1 0 0,3 6-22 0,0-7-5 0,-7 7-1 0,0-7 0 15,4 7-18-15,-4-4-8 0,4 4 8 0,-4-4-8 16,3 4 13-16,-3 3-2 0,0-3-1 0,4-4 0 15,-8 10-2-15,4-3 0 0,1-6 0 0,-1 8 0 16,0-2-8-16,0 0 0 0,0 0 9 0,-4 0-9 16,4 0 12-16,0 2-1 0,0-8-1 0,1 6 0 15,-1-3-10-15,-4-7 0 0,4 7 0 0,0-7 0 16,0 4 0-16,0-7 8 0,0 3-8 0,0-2 8 16,-3-4-8-16,-4-3 0 0,7 9 0 0,-7-9 0 15,0 0-24-15,7 0-6 16,-7 0-2-16,7 6 0 0,-3-3-179 0,-4-3-36 0,0 0-7 0</inkml:trace>
  <inkml:trace contextRef="#ctx0" brushRef="#br0" timeOffset="-128029.68">13794 15238 2102 0,'0'0'93'0,"-7"-3"19"0,3-3-89 16,4 6-23-16,-3 0 0 0,3 0 0 0,-8-4 20 0,8 4 0 0,-3-6 0 0,3 6 0 15,0 0-20-15,-4 0 0 0,-6 0 0 0,3 0-12 16,0 0 29-16,0 10 6 0,0-4 1 0,-4-3 0 16,0 13 35-16,1-7 7 0,3 0 2 0,-4 10 0 15,1 0-5-15,3-3-1 0,0 12 0 0,-8-3 0 16,1 0-42-16,0-3-8 0,0 9-1 0,0-2-1 16,0-1-10-16,0 0 0 0,-4-3 9 0,0 13-9 15,4-4 0-15,-7 10 0 0,4 0 0 0,-1 3 8 16,-3-3 0-16,0 9 0 0,-4-9 0 0,4 3 0 15,-4 3-8-15,0-6 0 0,1 0 0 0,2-6 0 16,-2 9 8-16,3-6 4 0,-1-4 1 0,5 1 0 16,-1-7-13-16,4-2 0 0,-4-1 0 0,4-3 0 0,0 0 0 15,0-3 0-15,3-3 0 0,-3 3 0 0,4-4-20 16,-4-5-3-16,3 3-1 0,4-7 0 16,-7 7-24-16,7-4-6 0,0-5-1 0,-4 2 0 15,4 0-139-15,4 1-28 0,3-10-6 0</inkml:trace>
  <inkml:trace contextRef="#ctx0" brushRef="#br0" timeOffset="-127425.64">14651 15263 1324 0,'0'0'118'15,"0"0"-94"-15,0 0-24 0,0 0 0 0,0 0 108 0,0 0 18 16,0 0 3-16,-4 3 1 0,-3 3-52 0,7-6-10 16,-3 10-3-16,-4-10 0 0,0 9-28 0,0-9-5 15,0 10-2-15,-1-4 0 0,-2 3 15 0,-1 1 3 16,1-1 1-16,-4 10 0 0,0-3-6 0,-1 2-2 16,-2 1 0-16,-1 6 0 0,-3-6-15 0,0 9-3 15,-4-3-1-15,0 4 0 0,1-4-13 0,-5 3-9 16,1 0 12-16,0 7-12 0,0-7 10 0,3 6-10 15,0-8 8-15,1 2-8 0,-4 0 9 0,3-3-9 16,0 0 10-16,4 0-10 0,0-3 0 0,0-3-20 0,-1 3 4 0,5-10 0 31,3 4-49-31,3-13-10 0,-3 4-1 0,3 2-1 16,1-9-118-16,3-9-23 0,-7-1-5 0,3-6-1 0</inkml:trace>
  <inkml:trace contextRef="#ctx0" brushRef="#br0" timeOffset="-127130.27">14122 15354 1612 0,'0'0'144'16,"0"0"-116"-16,-7 0-28 0,7 0 0 0,0 0 168 0,0 0 28 16,0 0 6-16,0 0 1 0,0 0-131 0,10 9-25 15,1-2-6-15,-4-4-1 0,3 3-40 0,1 3 0 16,3 1 0-16,0 6 0 0,4-4 0 0,3 4 0 15,-3 3 0-15,-1-4 0 0,5 4 0 0,-5 6 0 16,1-3 0-16,3 3 8 0,-7 3 4 0,0-3 0 16,4 4 0-16,-4 5 0 0,0-6 6 0,-3-2 2 15,3 2 0-15,0-3 0 0,0 3 9 0,0-9 3 16,0 6 0-16,4-6 0 0,-4 0-32 0,4-10 0 16,3 7 0-16,-4-7 0 15,5 0-16-15,-5 1-10 0,4-10-2 0,1 6 0 16,2-6-105-16,-6 3-22 0,3-3-4 0,-3 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19:31:20.5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8985 12917 1551 0,'-14'7'68'0,"0"-7"16"0,0 3-68 0,0 3-16 0,3-3 0 0,-3 4 0 0,4-4 108 0,2-3 17 15,1 6 4-15,0-6 1 16,7 0-52-16,0 0-10 0,-7 0-3 0,7 0 0 0,0 0-21 0,0 0-4 16,4-6 0-16,-1 3-1 0,4-4-23 0,-3-2-5 15,3-1-1-15,0 7 0 0,0-3-10 0,0-3 8 16,-3 9-8-16,-4 0 8 0,7-10-8 0,-7 10 0 15,7 0 0-15,3 0 0 0,-3 0 10 0,4 0 0 0,3 0 0 0,0 3 0 16,4 4 15-16,0-7 3 0,3 0 1 16,0 0 0-16,4 6 2 0,-1-6 0 0,4 3 0 0,4-3 0 15,0-3-12-15,3 3-3 0,4-6 0 0,0 6 0 16,3-7-4-16,4 4-2 0,0 3 0 16,-4-6 0-16,1 3-10 0,-1-3 0 0,0 2 0 0,1-2 0 15,-5 6 0-15,1 0 0 0,0-3 0 0,0 3 0 16,-7 0 12-16,6 0 4 0,-6 0 1 0,3 3 0 15,1-3 9-15,-5 0 2 0,5 6 0 16,-5-6 0-16,1 0-13 0,0 0-3 0,0-6 0 0,7 6 0 16,3 0-2-16,-3-9-1 0,-4 9 0 0,7-3 0 15,1-4-9-15,-1-2 12 0,-7 9-12 0,-3-6 12 16,0-4-12-16,-4 10 0 0,0-3 0 0,-3-3 0 16,-8 3 0-16,1-4 0 0,3 4 8 0,-7-3-8 15,1 6 0-15,-5-3 0 0,4-3 0 0,0 6 0 16,0-7 0-16,-3 7 8 0,0-3-8 0,-4-3 0 0,7 6 0 0,-7-3 8 15,-4-3-8-15,1 2 0 0,6-2 0 0,-2-3 0 16,-1 6 8-16,-4-4-8 0,-3-2 0 0,4 3 10 16,-1-4-10-16,-3 7 10 0,-7-3-10 15,4-4 0-15,3 1 9 0,-4 6-9 0,-3-10 0 0,-4 10 9 16,1-6-9-16,-1 2 0 0,1-2 0 0,-1 0 0 16,-7 6 0-16,4-4 0 0,4-2 8 0,-4 3-8 15,0-4 0-15,-4 7 0 0,0-3 0 0,4 6 0 16,-4 0 0-16,-3-3 0 0,-3-4 8 0,6 7-8 15,4 0 9-15,0-3-9 0,-11-3 0 0,7 6 0 0,11-3 0 0,0-3 0 16,-3 6 0-16,3-7 0 16,7 7 0-16,0 0 0 0,7 0 8 0,-7 0-8 15,0 0 0-15,10-3 9 0,11-3-9 0,-6 6 0 16,-1 0 0-16,0 0 0 0,11 0 0 0,-4 6-9 0,0-6 9 0,-4 3 0 16,-2 4-8-16,2-1 8 0,4-3 0 0,-3 6 0 15,-4 1 0-15,0-4 0 0,4 3 0 0,0 1 0 16,-4-7 0-16,0 3 0 0,0 4 0 0,0-1 0 15,0-3 0-15,-3 4 19 0,-8-1-3 0,4 1 0 16,4-1-25-16,-8 7-6 0,-6-4-1 0,-1 4 0 16,1 0 16-16,-1-4 0 0,-3 7 0 0,-3-3 0 15,-4 2 8-15,-1-2 0 0,5-3 1 0,-4 2 0 16,-11 4 0-16,7-3 0 0,1-4 0 0,-1 10 0 16,-3-9-9-16,-4 3 12 0,-3-7-12 0,3 10 12 0,4-4-12 15,-7-2-12-15,-11 3 2 0,14-7-1409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1T19:39:09.34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2060"/>
    </inkml:brush>
    <inkml:brush xml:id="br4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24515 11657 403 0,'0'0'36'0,"0"0"-36"0,0 0 0 0,0 0 0 16,-4 9 108-16,4-9 16 0,0 0 2 0,-4 3 1 15,-3 4-29-15,0-4-6 0,0 3 0 0,4-6-1 16,-8 6 17-16,4-3 4 0,-3-3 1 0,3 7 0 16,-1-4-33-16,1-3-6 0,-3 6-2 0,-1-3 0 15,1-3-13-15,-1 7-3 16,4-4-1-16,0-3 0 0,0 0-17 0,7 0-3 0,0 0-1 0,0 0 0 15,0 0-4-15,0 0-1 0,0 0 0 0,0 0 0 16,0 0-29-16,0 0 0 0,0 0 0 0,0 0 0 16,0 0 16-16,0 0-4 0,0 0 0 0,7 0 0 15,0 0 26-15,0-10 5 0,0 7 1 0,4-6 0 16,-1-7-11-16,8 0-1 0,-4 4-1 0,7-13 0 16,0 0-12-16,4-4-3 0,3-5 0 0,-3 6 0 0,3-7 0 15,4-2-1-15,-4 2 0 0,4-9 0 0,3 0-3 16,0-3-1-16,11-6 0 0,0 6 0 0,0-13 1 0,0 7 1 15,0-3 0-15,0 2 0 0,0 1-13 0,-1 0 8 16,-2-1-8-16,-1-5 0 0,-3 5 10 0,7 1-10 16,0-3 10-16,-4-4-10 0,0 7 14 0,1 0-3 15,2-1-1-15,-2-2 0 0,-1 2 1 0,-3 1 0 16,3 0 0-16,1-4 0 0,-8-2-3 0,4 12-8 16,-1-7 12-16,1 4-4 0,4 3-8 0,-8 3 8 15,-3 0-8-15,3 7 8 0,-3-7-8 0,-4 6 8 16,0-2-8-16,-3 2 8 0,3 3-8 0,-3 1 0 15,-4 6 0-15,0-1 0 0,0-5 0 0,0 9 8 16,-3-3-8-16,3 3 8 0,0-4-8 0,-3 1 0 16,3 0 9-16,0-3-9 0,0 2 0 0,1 4 0 15,-1-3 0-15,4 3 8 0,-1 6-8 0,1 0 0 16,-7-6 0-16,-1 6 0 0,4 1 0 0,-3-1 0 0,0 0 0 16,-4 0 0-16,7-3 0 0,-3 3 0 0,3 1 0 0,-4 2-8 15,1 3 8-15,-4-2 0 0,7-4 0 0,-7 9 0 16,4-5 0-16,0 2 9 0,-4-2-1 0,3-1-8 15,1 6 0-15,-4-2 0 0,0 3-10 0,0-7 10 16,4 0 0-16,-4 7 0 0,0-4 0 16,0-2 0-16,0 5 0 0,4 1 0 0,-4-7 11 0,-3 7-11 15,3-4 0-15,-4-3 0 0,1 10 0 0,-4-6 0 16,7 2 0-16,-3-6 0 0,-1 7 0 0,1 0 0 16,0-7 0-16,-1 3 0 0,-3-2 0 0,4 5 0 15,-1 1 8-15,1-7-8 0,-4 7 0 0,4-1 0 16,-1 1 9-16,-3 3-9 0,0-4 8 0,0 1-8 15,-3 6 0-15,3-3 0 0,0-4 8 0,-3 1-8 0,-1 2 0 16,1 4 0-16,-4 3 0 0,7-6 0 16,-7 6 0-16,0-3 0 0,0 3 8 0,3-6-8 15,-3 6 0-15,7-3 0 0,-7 3 9 0,0 0-9 0,0 0 8 0,0-7-8 16,0 7 8-16,0 0-8 0,4-3 0 0,-4 3 9 16,0 0-9-16,0 0 0 0,0 0 8 0,0 0-8 15,0-6 0-15,0 6 0 0,0 0 8 0,0 0-8 16,0-10 0-16,-4 7 0 0,4 3 8 0,-7-6-8 15,0 0 9-15,7 6-9 0,0 0 8 0,-7 0-8 16,-4-3 0-16,4 3 0 0,0 0 10 0,0 0-10 0,-3-7 10 0,-1 7-10 16,1 0 13-16,-1 0-3 0,0 0-1 0,-3 0 0 15,0 7 1-15,0-7 0 0,3 0 0 0,-3 3 0 16,-3 3-2-16,-1 3-8 16,-7-9 12-16,4 10-4 0,0-4-8 0,-4 4 12 15,1-7-12-15,-1 6 12 0,0 0-12 0,4 4 0 0,-4-4 9 16,4 1-9-16,-3-1 0 0,2-6 0 0,1 7 0 0,4-4 8 15,2 3-8-15,1-9 0 0,4 10 0 0,3-10 0 16,0 6 0-16,7-6 0 0,0 0 0 0,0 0 0 16,0 0 0-16,10 0-8 0,8-6 8 0,-4 6-8 15,7-10 8-15,-3 1 0 0,6 0 0 0,1 2-8 16,3-5 8-16,1 2 0 0,2 1 0 0,1-7-8 16,3 10 8-16,-3-6 0 0,-4-4 0 0,4 6 0 15,0 1 0-15,0 0 0 0,-1-1 0 0,-2 1 0 0,-1 3 0 16,-3-4 0-16,-1 1 0 0,-3 2 0 0,-3 4 0 15,0-3 0-15,-4 6 0 0,0-3 0 0,-4-3 0 0,-2 6 0 16,-1 0 0-16,-7 0 0 0,0 0 0 0,0 0 0 16,0 0 0-16,3 9 0 0,-3 0 0 0,-3 7 0 15,3-6 0-15,-7-1 0 0,3 7 0 0,-3-7 0 16,3 0 0-16,-3 7 0 0,0-3 0 0,0-4 9 16,0 7-9-16,0-1 10 0,4-2-10 0,-4-4 12 15,-1 7-12-15,5 0 12 0,-1-4-12 0,1-2 0 16,-1 5 0-16,1 4 0 0,-1-9 0 0,4 5 0 15,0-2 0-15,0 2 0 0,0-5 0 0,0-1 0 16,0 1 0-16,4-1 0 0,-1-3 0 0,-3-6 0 16,0 0 0-16,4 10 0 0,-4-10 0 0,0 0 0 15,0 0-14-15,0 0 5 16,7 6-136-16,0-3-27 0,-3-6-6 0,3-3-1078 0</inkml:trace>
  <inkml:trace contextRef="#ctx0" brushRef="#br0" timeOffset="904.21">27739 7518 1036 0,'0'0'92'0,"0"0"-73"16,0 0-19-16,0 0 0 0,-4-7 32 0,4 7 4 16,-3-3 0-16,-1-3 0 0,1 6-36 0,-4-3 0 15,3-4 0-15,4 7 0 0,0 0 39 0,-3-3 1 16,-4-3 0-16,7 6 0 0,-4-3 46 0,1-3 10 15,-1 6 1-15,-3 0 1 0,3-3-4 0,1 3-1 16,3 0 0-16,-4 0 0 0,-3 0-17 0,7 0-4 16,0 0-1-16,0 0 0 0,-3 0-15 0,-4 3-2 0,7-3-1 0,0 0 0 15,0 0-9-15,0 0-3 0,0 0 0 0,0 0 0 16,0 0-15-16,0 0-3 0,0 0-1 0,0 0 0 16,0 0-14-16,0 0-8 15,0 0 8-15,0 6-8 0,-4-3 13 0,4-3-1 0,0 9-1 16,0-9 0-16,0 10 5 0,0-1 2 15,0 4 0-15,0-1 0 0,0-5-5 0,0 5-1 16,0-2 0-16,0 5 0 0,0 1-3 0,0-3-1 0,0 2 0 0,4 1 0 16,-1-4 0-16,1 7 0 0,-4-3 0 0,0 0 0 15,3-4-8-15,1 7 8 0,-4-3-8 0,3-1 8 16,-3-2 0-16,4 3 0 0,-1-1 0 0,1-2 0 16,-4 2 4-16,4-2 0 0,-1-4 0 0,4 4 0 15,-3-4-12-15,3-6 0 0,-4 4 9 0,4-4-9 16,4 3 13-16,-4-3-1 0,0-3-1 0,0 0 0 0,4 7-3 0,-1-7-8 15,-3-7 12-15,4 7-4 0,-4 0 6 0,3-3 1 16,1-3 0 0,0-4 0-16,-4 7-7 0,3-3-8 0,-3-3 11 0,4-1-11 0,-4 1 11 15,4-1-11-15,-4 4 10 0,0-6-10 0,3-4 9 0,-3 7-9 16,0 2 8-16,4-5-8 0,-4 2 8 0,4-5-8 16,-4-1 0-16,3 7 8 0,-3-10-8 15,0 9 0-15,0-8 9 0,0 8-9 0,1-6 0 16,-1-2 9-16,-4 2-9 0,4 3 0 15,-3-2 8-15,3-4-8 0,0 3 0 0,-4 4 0 0,-3-4 8 0,7 0-8 16,-3 4 0-16,-1 2 0 0,1-5 0 0,3 5 0 16,-3 1 0-16,-1-1 0 0,1 4 0 0,-1-3 0 15,1-1 0-15,-1 10 0 0,-3 0 0 0,0 0 0 16,0 0 0-16,0 0 0 0,0 0 0 0,0 0 0 0,0 0 0 0,0 0 0 16,0 0 0-16,0 0 0 0,4 7-8 0,-1-4 8 15,-3 6 0-15,4 7 0 0,-1-7 0 0,1 7-9 16,-1-4 9-16,1-2 0 0,3 6 0 0,-4 2 0 15,5-2 0-15,-5-3 0 0,4 9 8 0,0-4-8 16,0-5 0-16,0 9 0 0,4-10 0 0,-4 7-8 16,0-3 8-16,-4 3 0 0,1-4 0 0,-4-2 0 15,4 3 0-15,-1-1 0 0,1-2 0 0,-4-4 8 16,3 7-8-16,1-7 0 0,-1 1 8 0,-3-1-8 16,0-9 0-16,0 10 9 0,0-10-9 15,0 0 0 1,0 0-49-16,0 0-17 0,0 0-3 0,0 0-842 0,0 0-168 0</inkml:trace>
  <inkml:trace contextRef="#ctx0" brushRef="#br0" timeOffset="1687.18">27630 7270 230 0,'0'0'20'0,"0"0"-20"15,-11 0 0-15,4 0 0 0,7 0 208 0,-7 0 36 16,0-3 8-16,7 3 2 0,-4-7-110 0,4 7-23 16,0 0-4-16,0-3-1 0,0 3-36 15,0 0-7-15,4-6-1 0,-4 6-1 0,0-9-5 0,7 5-1 16,3-2 0-16,1-3 0 0,0 9-27 15,-1-6-6-15,1 6 0 0,3-4-1 0,4-2 5 0,-4 3 0 16,0-3 1-16,7 6 0 0,-3-3-12 0,-1-4-2 16,1 4-1-16,-1-3 0 0,5 3 1 15,-8-3 0-15,3 6 0 0,1-10 0 0,-4 4 1 0,4 3 0 0,-4-4 0 16,0-2 0-16,0 6-2 0,-3-7 0 0,3-2 0 16,0 9 0-16,-3-7-3 0,-1 4-1 0,1-3 0 0,-1-1 0 15,-3 1-5-15,0 6-1 0,0-4 0 0,0-2 0 16,1 3 0-16,-1 3-1 0,-4-7 0 0,1 4 0 15,-1 3-2-15,-3 3 0 0,0-6 0 0,4-4 0 16,-4 10 4-16,0 0 1 0,0-9 0 0,0 9 0 16,-7-7 4-16,3 7 1 0,-3-3 0 0,4-3 0 15,-5 6-3-15,5-3 0 0,-8-3 0 16,4 6 0-16,0 0-3 0,-3-3-1 0,-1-4 0 0,1 4 0 16,-1-3 0-16,0 6 0 0,-3 0 0 0,4-3 0 15,-1-4-12-15,4 7 0 0,-4 0 8 0,4 0-8 16,-3-6 0-16,3 6 0 0,0-3 0 0,3 3 0 31,-3 3-100-31,7-3-12 0,-3 0-4 0,3 0-1129 0</inkml:trace>
  <inkml:trace contextRef="#ctx0" brushRef="#br0" timeOffset="2667.48">24483 11732 345 0,'0'0'15'0,"0"0"4"0,0 0-19 0,0 0 0 0,0 0 0 0,0 0 0 16</inkml:trace>
  <inkml:trace contextRef="#ctx0" brushRef="#br0" timeOffset="4203.04">24469 11748 385 0,'0'0'16'0,"0"0"5"0,0 0-21 0,0 0 0 0,0 0 0 0,0 0 0 16,0 0 0-16,0 0-15 0,0 0 3 0,0 0 0 15,0 0-11-15,0 0-1 0,0 0-1 0,0 0 0 16,0 0 89-16,0 0 19 0,0 0 3 0,-7 9 1 15,3-9 60-15,-3 6 12 0,4-2 2 0,-1 2 1 16,-3-6-82-16,7 0-17 0,-4 3-3 0,-3 3-1 16,0-3-27-16,0-3-4 0,4 7-2 0,3-7 0 0,0 0-2 0,-7 0 0 15,0 3 0-15,7-3 0 16,0 0 16-16,-7 6 4 0,-1-6 0 0,1 0 0 0,7 0 8 0,0 0 3 16,0 0 0-16,-7 6 0 0,4-6-9 15,3 0-2-15,0 0 0 0,0 0 0 16,-11 3-8-16,11-3-1 0,0 0-1 0,0 0 0 0,0 0-2 15,0 0 0-15,0 0 0 0,0 0 0 0,0 0 2 0,0 0 0 16,0 0 0-16,0 0 0 0,0 0-2 0,0 0-1 16,0 0 0-16,0 0 0 0,0 0-5 0,0 0-1 15,0 0 0-15,0 0 0 0,0 0-1 0,0 0-1 16,0 0 0-16,0 0 0 0,0 0-5 0,11 0-1 16,-4-3 0-16,0-3 0 0,0 0-3 0,4 3-1 15,-4 3 0-15,3-7 0 0,1 4-1 0,3-3-1 0,-3-3 0 0,-1 5 0 16,8-5 1-16,-1 3 1 15,1-4 0-15,3 1 0 0,0 0-1 0,-3-1 0 0,3 4 0 0,0-4 0 16,-3 1-2-16,7 0-1 0,-8-1 0 0,8 1 0 16,-4-1-9-16,4-5 12 0,0 5-12 0,3 1 12 15,-4-7-4-15,8 4 0 0,0-4 0 0,0 0 0 16,-4 7-8-16,4-4 12 0,-1-2-12 0,-2-1 12 16,2 4-12-16,-2-4 10 15,2-3-10-15,-6 10 10 0,0-7-10 0,3 7 8 0,-3-10-8 0,-1 3 8 16,1 7-8-16,3-4 10 0,1-3-10 0,2 1 10 15,-3 5-10-15,1-2 10 0,2-4-10 0,-2 7 10 16,2-1-2-16,-2-5-8 0,-1 5 12 0,0 1-4 16,0-4-8-16,1 1 8 0,-5 2-8 0,4-2 8 15,-3 2-8-15,3-5 8 0,1 5-8 0,-1-5 8 16,-3 2-8-16,3 4 8 0,3-7-8 0,-2 7 8 0,2-7-8 0,-2 3 0 16,-1-2 0-16,-3 5 0 0,-1-5 0 0,5 2 8 15,-5 4-8-15,4-7 0 0,-3 7 10 0,0-1-10 16,-4 1 12-16,4 2-12 0,-4-2 0 0,0-7 0 15,0 7 0-15,0 0 0 0,1-1 0 0,-1 7 0 16,-4-6 0-16,4 2 0 0,1-2 8 16,-1-1-8-16,0 4 0 0,0-3 0 0,-3-1 0 0,3 1 0 15,-3 0 8-15,-1-1-8 0,1 4 8 16,0-4-8-16,-1 1 9 0,1 0-9 0,-1-1 8 0,1 1-8 16,-4 3 0-16,0 2 9 0,0-2-9 0,1-3 10 0,-1 6-10 15,0-4 10-15,-4-2-10 0,4 6 0 16,-7-3 9-16,4-1-9 0,0 4 0 0,-1-3 0 15,-3 3-10-15,0-4 10 0,0 4 0 0,-3-3 0 16,3 6 0-16,-7 0 0 0,7-3 0 0,-7 3 0 0,7-6 0 0,-7 6 0 16,0 0 0-16,7 0 0 0,-7 0 0 0,0 0 0 15,0 0 9-15,0 0-9 0,0 0 8 0,0 0-8 16,0 0 0-16,0 0 8 0,0 0-8 0,0 0 0 16,0 0 0-16,0 0 0 0,0 0 0 0,0 0 0 15,0 0 0-15,0 0 0 0,4-10 0 0,-4 10 0 16,0 0 0-16,0 0 0 0,0 0 0 0,0 0 0 15,0 0 0-15,0 0 0 0,0 0 8 0,0 0-8 16,0 0 0-16,0 0 0 0,0 0 0 0,0 0 0 16,0-3 0-16,0 3 0 0,0 0 0 0,0 0 0 15,0 0 0-15,3-6 0 0,-3 6 0 0,4-6 0 0,-4 6 0 16,0 0 0-16,0 0 0 0,0 0 0 0,7-4 0 0,-4-2 0 16,-3 6 0-16,0 0 0 0,7 0 0 15,-7 0 0-15,0 0 0 0,0 0 0 16,0 0 0-16,0 0 0 0,0 0 0 0,0 0 0 15,0 0 0-15,0 0 0 0,0 0 0 0,0 0 0 16,0 0 0-16,4-3 0 0,3 3 0 0,-7 0 0 0,3-6 0 0,5 6 0 16,-8 0 0-16,7-3 0 0,-4-4 0 0,1 7 0 15,3-3 0-15,-7 3 0 0,0 0 0 0,0 0 0 16,3-6 0-16,1 6 0 0,-4 0 0 0,3-3 0 16,-3 3 0-16,0 0 0 0,0 0 0 0,0 0 8 15,0 0-8-15,0 0 0 0,0 0 9 0,7-6-9 16,-3 6 10-16,-4 0-10 0,0 0 0 0,3-7 8 0,-3 7-8 0,7-3 0 15,1 3 0-15,-5 0 0 0,1-6 0 0,3 6 0 16,-7 0 0-16,0 0 0 0,0 0 0 0,3 0 0 16,-3 0 0-16,0 0 0 15,0 0 0-15,0 0 0 0,4-3 0 0,-4 3 0 16,0 0 0-16,0 0 0 0,0 0 0 0,0 0 0 0,0 0 0 0,7-7 0 16,-7 7 0-16,3 0-13 0,4 0 1 0,-3-3 0 15,3-3 12-15,-7 6 16 0,0 0-3 0,0 0-1 16,7 0-12-16,-7 0 0 0,0 0 0 0,11 0 0 15,-4 0 0-15,-7 0 0 0,0 0 0 0,0 0 0 16,0 0 0-16,0 0 0 0,0 0 0 0,0 0 0 16,0 0 0-16,0 0 0 0,0 0 0 0,0 0 0 15,0 0 12-15,0 0-4 0,0 0-8 0,0 0 12 16,3-3-12-16,-3 3-8 0,7 0 8 0,0-6-13 16,0 6 13-16,-7 0 0 0,0 0 0 0,0 0 0 0,7 0 0 0,-7 0 0 15,0 0 0-15,0 0 0 0,0 0 0 0,0 0 0 16,4 0 0-16,-4 0 0 0,0 0 0 0,0 0 10 15,0 0-10-15,0 0 12 0,0 0-12 0,0 0 0 16,0 0 0-16,0 0 0 0,0 0 0 0,7-4 0 16,-7 4 0-16,7-6 0 15,0 6 0-15,-7 0 0 0,0 0 0 0,0 0 0 16,0 0 0-16,0 0 0 0,0 0-9 0,0 0 9 0,0 0 0 0,0 0 0 16,0 0 8-16,0 0-8 0,0 0 0 0,0 0 0 15,0 0-8-15,0 0 8 0,0 0 0 0,0 0 0 16,0 0 0-16,0 0 0 0,0 0 0 0,0 0 0 15,0 0 0-15,0 0 9 16,0 0-55-16,0 0-11 0,0 0-3 0,0 0 0 16,0 0-145-16,4-9-30 0</inkml:trace>
  <inkml:trace contextRef="#ctx0" brushRef="#br0" timeOffset="6774.42">27033 10569 115 0,'0'0'10'0,"0"0"-10"0,0 0 0 0,0 0 0 0,0 0 24 0,0 0 4 15,0 0 0-15,0 0 0 16,0 0-16-16,0 0-4 0,0 0 0 0,0 0 0 0,-3-7 82 0,3 7 16 16,-7 0 3-16,7 0 1 15,-4 0 17-15,4 0 3 0,-7 0 1 0,7 0 0 0,0 0-35 0,0 0-8 16,0 0 0-16,0 0-1 0,0 0-29 16,-7 0-6-16,4 0 0 0,3 0-1 0,0 0-14 0,-7 7-2 15,3-4-1-15,4-3 0 0,-3 6 6 0,3-6 2 16,0 0 0-16,-8 0 0 0,5 3 1 0,3-3 0 15,-7 7 0-15,7-7 0 0,0 0-12 0,0 0-3 16,-4 0 0-16,4 0 0 0,-7 0-2 0,7 0-1 0,0 0 0 16,0 0 0-16,0 0-3 0,0 0-1 0,-3 0 0 0,3 0 0 15,0 0-1-15,0 0-1 16,0 0 0-16,0 0 0 0,0 0 1 0,0 0 0 0,0 0 0 0,0 0 0 16,0 0 12-16,0 0 2 0,0 0 1 0,0 0 0 15,0 0-3-15,3 0 0 0,4-7 0 0,0 4 0 16,0 3-6-16,1-6-2 0,-1 6 0 0,0-3 0 15,0-4-2-15,3 7-1 0,1-3 0 0,3-3 0 16,-3-3-1-16,3-1 0 0,-4 1 0 0,4-1 0 16,8 1-3-16,-5-7-1 0,4 7 0 0,4 0 0 15,0-1-16-15,3-6 8 0,-3 7-8 0,-1 0 0 16,1-1 13-16,3 1-4 0,-3-7-1 0,0 7 0 16,-4-1-8-16,7 1 10 0,-3-10-10 0,3 13 10 15,4-7 0-15,-1-2 0 0,5 2 0 0,-1-3 0 16,4 1 2-16,0-4 0 0,-1 0 0 0,-2 3 0 0,-1-2-12 0,0-1 12 15,1 0-12-15,2-6 12 0,-2 6-12 0,6 0 0 16,0-6 0-16,-3 6 8 0,3 4-8 0,1-4 0 16,3 0 0-16,-1-6 0 0,-2 6 0 15,-1 0 0-15,-3 0 0 0,0 4 0 16,3-4 0-16,-3 0 8 0,3-6-8 0,1 9 0 16,2-2 8-16,1-1-8 0,0 0 0 0,0 3 8 0,0-3-8 0,0 1 0 15,-4-1 0-15,0-6 8 0,-3 6-8 0,4 0 0 16,-1-6 0-16,4 0 0 0,0 6 0 0,-1 0 0 15,-2 4 0-15,-1-4 0 0,0 0 0 0,-3 0 0 16,0 0 0-16,-7 4 0 0,3-10 9 0,-3 12-9 16,-4-3 10-16,4-2-10 0,-4 2 0 0,4-3 0 0,0 7 0 0,-4-4 0 15,0 0 0-15,0 4 0 16,4-4 0-16,-4 0 0 0,0 7 0 0,1-4 0 0,-8-2 0 0,3 5 0 16,1-5 0-16,0 5 0 0,-4 1 0 0,4-1 0 15,-4 1 0-15,-3-7 0 0,3 7 0 0,0-1 0 16,-4 1 0-16,1-4 0 0,0 1 0 0,-1 3 0 15,-2-1 0-15,2 1 8 0,1-1-8 0,-4 1 0 16,0-1 0-16,0 4 0 0,0-3 0 0,0 9 0 16,-3-10 0-16,3 1 8 0,-3 9-8 15,-1 0 0-15,1-3 0 0,-4-3 8 0,0 2-8 16,0-2 0-16,0 6 0 0,0-6 0 0,0 3 0 0,-7 3 0 16,0 0 0-16,4-6 8 0,3 2-8 0,-4-2 0 15,-3 6 0-15,7-3 0 0,0-3 0 0,0 3 0 16,-7 3 0-16,4-7 0 0,3 7 0 0,0-3 0 0,-7 3 0 15,7-6 0-15,-3 0 0 0,3 2 0 16,-7 4 0-16,7 0 0 0,0-6 0 0,-7 6 0 16,7 0 0-16,-7 0 0 0,7-9 0 0,0 6 0 0,-4-4 0 0,5 7 0 15,-1-3 0-15,-7 3 0 0,7-6 0 0,0 3 0 16,0-3 0-16,-4 6 0 0,-3 0 0 0,11-4 0 16,-4-2 0-16,0 6 0 0,-7 0 0 0,0 0 0 15,0 0 0-15,7-6 0 0,4 3 0 0,-11 3 0 16,3 0 0-16,4-7 0 0,-7 7 0 0,7 0 0 15,4 0 0-15,-11 0 0 0,7-3 0 0,-7 3 0 16,7 0 0-16,-7 0 0 0,0 0 0 0,7 0 0 16,0-6 0-16,-7 6 0 0,0 0 0 0,0 0 0 0,0 0 0 15,0 0 0-15,0 0 8 0,0 0-8 0,0 0 0 16,0 0 0-16,0 0 10 0,0 0-10 0,0 0 10 16,0 0-10-16,0 0 0 0,0 0 0 15,0 0 0-15,0 0 0 0,0 0 0 0,0 0 0 0,0 0 0 0,0 0 0 16,0 0 0-16,0 0 0 0,0 0 0 15,0 0 0 1,0 0 0-16,0 0 0 0,-3-3 0 0,3 3 0 16,-8-6 0-16,1 6 8 0,0-3-8 0,0 3 9 0,-3 0-9 0,3 0 8 0,-4-7-8 0,1 7 8 15,-1 0-8-15,0 0 0 0,-3 0 0 0,4 0 0 16,-4 7 0-16,3-7 0 0,-3-7 0 16,0 7 8-16,0 0-8 0,3 0 0 0,4-3 0 0,-4 3 0 15,-3-6 8-15,4 6-8 0,-1 0 0 0,1 0 8 16,-5-6-8-16,5 2 10 0,-1 4-10 0,-3 0 10 0,4-6-10 15,-1 6 0-15,0 0 9 0,1 0-9 0,3 0 0 16,-4 0 8-16,1 0-8 0,3 0 0 0,-1 0 0 16,-2 0 0-16,10 0 0 0,-4 6 0 0,-3-6 0 0,7 0 0 15,0 0 0-15,0 0 0 0,0 0 0 0,0 0 0 16,0 0 0-16,0 0 0 16,0 0 0-16,0 0 0 0,0 0 0 0,0 0 0 0,0 0 0 0,0 0 0 15,0 0 0-15,0 0 0 16,4 10 0-16,-4-10 0 0,10 0 0 0,-3 9-8 0,4-9 8 0,0 7 0 15,-1-7 0-15,4 0 0 0,0 0 0 0,1 0 0 16,-1-7 0-16,0 7 0 0,0 0 0 0,0 0 0 16,4-3 0-16,-1-3-8 0,-3 6 8 0,1 0 0 15,-1 0 0-15,0 0 0 0,3 0 0 0,-6 0 0 0,0-6 0 0,3 12 0 16,-4-6 0-16,4 0 0 0,-7 0 0 0,4 0 0 16,-4 6 0-16,4-6 0 15,-11 0 0-15,7 3 0 0,-7-3 0 0,7 0 0 0,3 0 0 0,-10 0 0 16,0 0 0-16,7 7 0 0,-7-7 0 0,7 3 0 15,-7-3 0-15,0 0 11 0,0 0-3 0,11 0 0 16,-11 0-8-16,0 0 0 0,0 0 0 0,0 0 0 16,7 0 0-16,-7 0 0 0,0 0 0 0,0 0 0 15,0 0 0-15,0 0 0 0,0 0 0 16,4 6 0-16,-4-6 0 0,0 0 0 0,3 9-12 0,-3-6 12 16,4 7 0-16,-4-4 0 0,-4 4 0 0,4-1 0 15,0 0 0-15,0 1 0 0,0 5 8 0,-3-5-8 16,3-1 0-16,0 1 0 0,-4 5 0 0,1-5 0 15,3-1 0-15,-4 7 0 0,0-4 0 0,1-2 0 16,3-1 0-16,-4 1 0 0,1 5 0 0,-1-5 0 16,-3-1 0-16,4 1 0 0,-1-1 0 0,1 3 0 0,-4-8 0 0,3 5 0 15,1-3 0-15,3-6 0 0,-4 10-23 0,1-7 0 16,-4 3 0-16,7-6 0 16,0 0-81-16,0 0-17 0,0 0-3 0,0 0-1 15,0 0-117-15,0 0-23 0</inkml:trace>
  <inkml:trace contextRef="#ctx0" brushRef="#br0" timeOffset="7992.99">30988 8367 345 0,'0'0'15'0,"0"0"4"0,0 0-19 0,0 0 0 0,0 0 0 0,0 0 0 16,0 0 208-16,0 0 37 0,0-9 8 0,0 9 2 15,-4-3-109-15,1-3-22 0,3 6-4 0,0 0 0 16,0-4-19-16,0 4-3 0,-4-6-1 0,4 6 0 16,0 0-24-16,0 0-5 0,-3-3 0 0,3 3-1 0,3-6-8 0,-3 6-2 15,0 0 0-15,0 0 0 0,0 0-30 0,0 0-7 16,0 0 0-16,0 0-1 0,-3-10 21 0,3 10 4 16,0 0 0-16,0 0 1 0,-4 0-17 0,4 0-3 15,0 0-1-15,0 0 0 0,0 0 13 0,0 0 3 16,-7 0 0-16,7 0 0 0,0 0-28 0,0 0-4 15,0 0-8-15,0 0 11 0,0 0-11 16,0 0 0-16,0 0 0 0,0 0 0 0,0 3 0 0,0-3 0 16,0 0 0-16,0 0 0 0,-3 13 11 0,3-10-3 15,0-3-8-15,3 10 12 0,1-1-4 0,-4 0 0 16,3 1-8-16,-3 2 12 0,0 1-12 0,0-4 8 16,4 1-8-16,-1 5 0 0,4 1 8 0,-3-3-8 15,-4 5 0-15,4-2 0 0,6 3 8 0,-6 0-8 16,3-4 0-16,-4 4 0 0,4-3 9 0,0-4-9 0,0 4 8 15,-3 0-8-15,-1-4 15 0,5-2-3 0,-5-1 0 0,4 1 0 16,-3 2 5-16,-1-2 1 0,1-7 0 0,-1 6 0 16,-3-9-18-16,4 9 0 0,3-2 0 0,-7-7 0 15,3 3 8-15,-3-3-8 0,0 0 12 0,4 6-12 16,-4-6 10-16,7 10-10 0,-7-10 8 0,0 0-8 16,0 0 10-16,0 0-10 0,0 0 12 0,0 0-12 15,0 0 15-15,7 0-4 0,-7 0-1 0,7-4 0 16,-7 4 6-16,7-6 2 0,-3-3 0 0,3 2 0 15,-4-2-5-15,4 0-1 0,-3-1 0 16,-1 1 0-16,1-7-12 0,-1 7 8 0,1-4-8 0,3 4 0 16,-4-7 0-16,5 7 8 0,-5-7-8 0,4 3 0 15,0-2 0-15,-3-1 0 0,-1-3 0 0,4 7 0 16,-3-10 0-16,3 9 0 0,-4-2 0 0,4-4 0 16,0 3 0-16,1-3 8 0,2 0-8 0,-3 4 0 15,0 2 0-15,0-2 0 0,0 2 0 0,0-3 0 0,0 10 0 16,1-6 0-16,-5 5-9 0,4-2 9 15,-3 9-35-15,-4 0-1 0,0 0 0 0,0 0 0 16,0 0-93-16,0 0-19 0,0 0-4 0,0 0-1 16,0 0-23-16,0 0-5 0,10 0-1 0,-3-3 0 15,0-4 22-15,4 7 4 0,-1-9 0 0,1 0-596 0</inkml:trace>
  <inkml:trace contextRef="#ctx0" brushRef="#br0" timeOffset="9028.42">30910 8069 1753 0,'0'0'77'0,"0"0"17"0,0 0-75 0,0 0-19 0,0 0 0 0,0 0 0 16,0-6 34-16,0 6 3 0,0 0 1 0,0 0 0 16,0 0-10-16,0 0-3 0,-3-3 0 0,3 3 0 15,0 0 13-15,0 0 2 0,0 0 1 0,0 0 0 0,0-6 0 0,0 6 0 16,0 0 0-16,0 0 0 0,0 0-10 0,0 0-3 15,0 0 0-15,0 0 0 0,0 0-10 0,0 0-2 16,0 0-1-16,0 0 0 0,7 9 1 0,0-9 0 16,-7 0 0-16,11 0 0 0,3 0 12 0,3 0 2 15,-3 0 1-15,1 6 0 0,2-6-8 0,1 0-2 16,-1 0 0-16,1-6 0 0,0 6-7 0,3 0-2 16,-3 0 0-16,-1-3 0 0,1-3-12 0,-1 6 0 15,-2-3 0-15,2-4-10 0,1 4 10 0,-4-3 0 16,0 6 0-16,0-6 0 0,0 3 8 0,0-4-8 15,-3 4 8-15,-4-3-8 0,4 3 12 0,-1-4-3 0,-3-2 0 16,0 9 0-16,4-3 5 0,-4-3 1 0,-4 6 0 0,8-10 0 16,-11 10-2-16,4 0 0 0,-4 0 0 0,0 0 0 15,0 0-4-15,0 0-1 16,7-6 0-16,-7 6 0 0,0-3 0 0,0 3-8 0,0 0 12 0,0 0-4 16,0 0 4-16,0-6 1 0,0-4 0 0,0 10 0 15,0 0-1-15,-4-3-1 0,1-3 0 0,3 6 0 16,-4-10-11-16,4 10 8 0,-7 0-8 0,3-9 8 15,1 9-8-15,-4-6 0 0,7 6 9 0,0 0-9 16,-7-3 10-16,0-4-2 0,3 7-8 0,-3 0 12 16,4-3 1-16,-4-3 0 0,-4 3 0 0,4-4 0 15,0-2 0-15,-4 6 0 0,1-3 0 0,-1-4 0 0,1 4-5 0,-1-3 0 16,-3-1-8-16,3 1 12 0,1 6-3 16,-1-4-1-16,1 4 0 0,3-3-951 15,-1 6-190-15</inkml:trace>
  <inkml:trace contextRef="#ctx0" brushRef="#br1" timeOffset="19068.3">27559 8345 172 0,'0'0'16'0,"0"0"-16"0,0 0 0 0,0 0 0 15,0 0 390-15,0 0 75 0,0 0 15 0,0 0 4 16,0 0-312-16,0 0-63 0,11 0-12 0,-11 0-2 16,0 0-54-16,7 0-10 0,3 0-3 0,1 4 0 15,-1-4-20-15,1 0-8 0,-4 0 0 0,7 6 0 16,0-6 0-16,-3 3 8 0,-11-3-8 0,0 0 0 0,7 0 8 0,-7 0-8 16,0 0 11-16,0 0-11 0,0 0 0 0,3 9-9 15,-3-9-1-15,4 7 0 16,-4-7-15-16,0 9-3 0,0-9-1 0,3 9 0 15,-3 1-120-15,0-10-24 0,0 0-5 0,8 9-642 16</inkml:trace>
  <inkml:trace contextRef="#ctx0" brushRef="#br1" timeOffset="19301.12">27750 8615 921 0,'0'0'40'0,"0"0"10"0,0 0-40 0,0 0-10 0,0 10 0 16,0-1 0-16,0-3 138 0,0-6 26 0,0 10 4 15,-4-7 2-15,4-3-136 0,-4 9-34 0,4-9 0 16,0 0 0-16,0 0 0 0,4 6 0 0,-4-6 0 16,7 10 0-16,-3-10 0 0,3 6-11 0,0-6 0 0,0 3 0 31,3-3-103-31,-3 0-21 0,7 0-4 0,-14 0-1 0</inkml:trace>
  <inkml:trace contextRef="#ctx0" brushRef="#br1" timeOffset="19464.68">27940 8847 2134 0,'0'0'47'0,"0"0"9"0,-7 6 3 0,7-6 1 0,0 0-48 0,0 10-12 16,0-10 0-16,0 9 0 0,0-9 0 0,0 10 0 15,3-7-9-15,1 6 9 16,-4-9-27-16,4 6 1 0,3 4 0 0,-4-1 0 16,4-2-62-16,-7-7-12 0,0 0-2 0,4 9-435 15,3-6-87-15</inkml:trace>
  <inkml:trace contextRef="#ctx0" brushRef="#br1" timeOffset="19636.66">27919 9161 1785 0,'0'0'159'0,"0"0"-127"0,-7 6-32 0,7-6 0 15,-7 3 145-15,7-3 23 0,0 0 5 0,-4 10 1 16,4-10-150-16,0 9-24 0,0-9-18 0,4 6-689 16,-4-6-137-16</inkml:trace>
  <inkml:trace contextRef="#ctx0" brushRef="#br1" timeOffset="19856.34">28155 9311 1094 0,'0'0'97'0,"0"0"-77"0,-3 7-20 0,3-7 0 16,-4 3 185-16,1 6 34 0,3 0 6 0,0-9 2 15,0 0-185-15,3 7-42 0,1 2 0 0,-1-6 0 16,-3-3-24-16,7 7-4 0,-7-7-1 0,4 9 0 15,-4-9-25-15,0 0-5 0,0 0-1 0,0 0 0 16,0 0 4-16,3 9 0 0,1-2 0 0,-4-7 0 0,0 0 34 0,0 0 7 16,3 3 2-16,-3-3 0 15,0 0-39-15,0 0-8 0,0 19-2 0,0-19 0 0</inkml:trace>
  <inkml:trace contextRef="#ctx0" brushRef="#br1" timeOffset="20021.02">28205 9481 172 0,'0'0'8'0,"0"3"1"0,0 3-9 0,0 3 0 0,0-9 0 0,0 10 0 0,-7-10 321 0,3 9 63 0,0-3 12 16,4-2 2-16,-3 2-281 0,3-6-56 0,0 0-11 0,0 0-2 16,0 0-40-16,0 0-8 0,0 0 0 0,3 9 0 15,1-2 0-15,-4-7-8 16,0 0 8-16,0 0 0 0,4 3 0 0,-4-3 0 0,0 0 0 16,7 0 0-16,-7 9-22 0,0-3 2 0,0-6 1 0</inkml:trace>
  <inkml:trace contextRef="#ctx0" brushRef="#br1" timeOffset="21296.52">28399 9804 403 0,'0'0'36'0,"0"0"-36"0,0 0 0 0,0 0 0 0,0 0 260 0,0 0 46 16,0 0 9-16,0 0 1 0,0 0-194 0,-4-4-39 15,-3-2-8-15,7 6-2 0,0 0-31 0,0 0-6 16,-3-3-2-16,-1-3 0 16,4 6-6-16,-4-3 0 0,1-4-1 0,3 7 0 0,-4-9 0 0,1 3 0 15,3 6 0-15,0-3 0 0,-4-4 13 0,1 4 4 16,3-3 0-16,-4 3 0 0,4 3-1 0,-3-7 0 0,-1-2 0 15,-3 9 0-15,7 0 4 0,0 0 1 0,-3-9 0 0,3 9 0 16,0 0-7-16,-4 0-1 0,1-10 0 0,3 10 0 16,0 0-22-16,0 0-5 0,0 0-1 0,0 0 0 15,0 0-4-15,0 0-8 0,0 0 11 0,0 0-11 16,0 0 12-16,0 0-12 16,0 0 12-16,0 0-12 0,0 0 8 0,0 0-8 0,3 10 0 15,4-1 0-15,-3-3 0 0,3-3 0 16,-4 7 0-16,1-1 0 0,3 1 0 0,-4-4 0 0,1-3 0 0,-1 10 0 15,5-4 0-15,-5 0 13 0,4-5-4 0,-3 5-1 16,-1-3-8-16,1 4 12 0,-1-1-12 0,1 0 12 16,-1 1-12-16,1-1 12 0,-1 1-12 0,1-4 12 15,-1 3-2-15,1 7 0 0,-4-7 0 0,3 4 0 16,1-7-10-16,-1 4 8 0,-3-1-8 0,4 1 8 0,0-1-8 0,-1 0 8 16,-3 1-8-16,4-4 8 0,-4 3 3 0,0 1 0 15,3-1 0-15,-3-9 0 16,0 0-1-16,0 0 0 0,0 6 0 0,0-6 0 0,0 0 5 15,0 0 1-15,0 0 0 0,0 0 0 16,0 0 4-16,0 0 2 0,0 0 0 0,0 0 0 16,0-9-9-16,0 0-1 0,0-7-1 0,-3 7 0 15,3-7-11-15,-4 3 12 0,1-2-12 0,-1-1 12 16,-3-3-12-16,0 7 0 0,0-4 0 0,0 0 8 0,0 4-8 0,0-4 0 16,0 7 0-16,0-1 0 0,0 1 0 0,-4-1 0 15,4 1 0-15,0 0 0 0,-4 2 0 0,4-2 0 16,0 3 0-16,0-4 0 0,4 7 0 0,-5-3 8 15,5-4-8-15,-4 1 0 0,3 3 0 0,1 3 8 0,3-4-8 16,-4 4 0-16,1-3 0 0,-1 6 8 0,4-3-8 16,0 3 0-16,-3-6 0 0,3 6 0 0,0 0 0 15,0 0 0-15,0 0 0 0,0 0 0 0,0 0 0 16,0 0 0-16,3 9-9 0,1 0 9 16,3 1 0-16,0 2 0 0,0 1 0 0,0-4-8 0,0 1 8 15,0 5 0-15,4-5 0 0,-4 5 0 0,3-2 0 0,-3 3 0 16,4-7 0-16,-4 7 0 0,4-7 0 0,-4 4 0 15,0-4 0-15,3 7 0 0,-3-7 0 0,0 7 0 16,4-7 0-16,-4 1 0 0,-3-1 0 0,3 7 0 16,0-4 0-16,0-2 0 0,0-4 8 0,-4 10-8 15,4-7 0-15,0-6 0 0,1 7 8 0,-5-4-8 16,-3-6 0-16,7 3 8 0,-7-3-8 16,7 6 0-16,-7-6 0 0,7 0 8 0,-7 0-8 0,7 0 0 15,0 0 0-15,-7 0-8 0,0 0 8 0,7-6-13 16,-3 3-94-16,-4 3-18 15,3-10-4-15,-3 4-762 0,0-6-152 0</inkml:trace>
  <inkml:trace contextRef="#ctx0" brushRef="#br1" timeOffset="30273.24">28529 10277 1195 0,'0'0'26'0,"0"0"6"0,0 0 0 0,0 0 2 0,0 0-34 0,0 0 0 0,0 0 0 0,0 0 0 16,0 0 32-16,0 0 0 0,0 0 0 0,0 0 0 15,0 0-10-15,0 0-2 0,0 0-1 0,0 0 0 16,0 0 1-16,0 0 0 0,0 0 0 0,0 0 0 0,0 0 27 0,0 0 5 16,0 0 2-16,0 0 0 15,0 0 2-15,0 0 0 0,0 0 0 0,0 0 0 0,-7 6-20 0,7-6-3 16,0 0-1-16,0 0 0 0,-3 3-17 0,3-3-4 16,0 0-1-16,0 0 0 0,0 0-10 0,-7 0 8 15,7 0-8-15,0 0 8 0,0 0 0 0,-8 7-8 16,1-1 12-16,7-6-4 0,-3 3 4 0,3-3 0 15,-7 10 0-15,3-10 0 0,4 0 5 0,0 0 2 16,-7 9 0-16,0-3 0 0,4-3 1 0,3-3 1 16,-7 7 0-16,3-4 0 0,-3 3-5 0,0-3 0 15,0 3-1-15,3-6 0 0,-3 10-15 0,0-10 0 16,0 9 8-16,0-9-8 0,4 10 12 0,-8-4-1 16,0-3 0-16,4 3 0 0,-3-2-11 0,3 2 0 0,-7 3 9 15,3-3-9-15,0-2 0 0,-3 2 8 0,0 3-8 0,0-6 0 16,0 7 9-16,3-4-9 0,1 4 12 0,-4-4-12 15,0 3 32-15,0-6 0 0,-4 7 0 0,4-1 0 16,0-3-23-16,0 4-9 0,-4-4 0 0,4-3 9 16,0 7-9-16,0-4 0 0,-1 3 9 0,1 1-9 15,0-1 0-15,0 1 0 0,0-1 0 0,0 0 8 16,0 1-8-16,3-1 12 0,-3 7-4 0,0-7 0 16,0 1-8-16,0-4 0 0,-4 3 0 0,4 1 0 15,-4-1 0-15,4-6 0 0,-3 4-11 0,3 2 11 16,-4 0 0-16,4-2 0 0,-4 2 0 0,1-6 0 15,2 3 0-15,-2 4 0 0,3-4 0 0,-4-3 0 0,0 7 0 16,1-4 0-16,-1 3 0 0,0-6 0 0,1 4 0 0,-1-4 0 16,1 3 0-16,-1 4 0 0,4-10 0 15,0 9 0-15,0-3 0 0,-1-3 0 0,1 7 13 16,0-4-4-16,4-3-1 0,-4 7 0 0,-1-4 0 16,5 0-8-16,-4 4 12 0,0-7-4 0,0 6-8 0,-1-3 0 15,1-2 9-15,0 5-9 0,-3-3 0 0,2 4 9 16,1-4-9-16,0-3 0 0,-3 6 10 0,-1-2-10 15,4-4 8-15,-4 6-8 0,4-2 0 16,0-4 0-16,3 3 0 0,-3 3 0 0,-3 1 0 16,3-1 12-16,-1 1 0 0,-2-4 0 0,3 3-21 0,-4-6-4 0,0 4-1 15,4 2 0-15,-3-3 14 0,3-3 10 16,-1 7-2-16,1-1 0 0,0-2-8 0,0-4 0 0,3 3-12 0,-3 3 12 16,0 1 0-16,4-4 0 0,-8 3 12 0,4-5-4 15,0 5-8-15,0-3 0 0,3 4 0 0,-3-4 0 16,0-3 0-16,0 6 0 15,-4-2 0-15,4-4 0 0,0 6 0 0,0-2 8 0,0 2-8 16,-4-3 0-16,0-3 0 0,4 7 0 16,0-4 8-16,0-3-8 0,0 7 0 0,0-4 0 0,-4 3 9 0,4-6-9 15,-4 10 8-15,4-10-8 0,0 6 10 0,0-2-10 16,-3 2 16-16,2-6-4 0,-2 4 0 0,3-4 0 16,-4 3-22-16,4 3-5 0,0-9-1 0,0 10 0 15,0-1 16-15,-1-3 0 0,1-2 0 0,0 2 0 16,-3-3 0-16,2 3 0 0,1 4 0 0,0-1 0 15,0-9 17-15,0 10-3 0,0-4-1 0,0-3 0 16,0 3-13-16,0-3 9 0,3 4-9 0,-3-4 8 16,3 3-8-16,-3 3 0 0,0-2 0 0,0-4 0 0,3 3 0 15,-3-3 8-15,4 4-8 0,-4-4 8 0,-1 6-8 0,1-3 0 16,-3 4 0-16,3-4 0 0,-4 3 0 16,0 1-11-16,4-7 11 0,-3 6-8 0,-1-2 8 0,4 2 8 15,-7-3-8-15,7-3 11 0,-4 7-11 0,4-4 0 16,-4 4 0-16,4-7 0 0,-4 6 0 0,4-3 0 15,-3-6 0-15,3 10 0 0,-4-4 0 0,0-3 0 16,1 7 0-16,-1-4 0 0,0-3 0 0,-3 3 0 16,4-3 0-16,-1 4 0 0,4 2 0 0,-4 0 8 15,1-2-8-15,2-4 8 0,-2 6-8 0,-1 1 0 16,-3-1-10-16,3-3 10 0,1-2 0 0,3 2 0 16,-1 0 0-16,-2-3 0 0,3 3 0 15,0-2 0-15,0 2 0 0,-1-3 0 0,1 3 0 0,4-3 0 16,-8 4 0-16,7-7 0 0,1 9 0 15,-1-9 0-15,-3 6 0 0,4-3 0 0,-1 4 0 0,0-4 0 0,1-3 0 0,-1 6 0 16,-3-3 8-16,4-3-8 0,-1 7 0 0,0-4 0 16,1 3 10-16,-4-6-2 0,3 9 0 0,1-9 0 15,-1 4-8-15,0 2-11 0,-3 0 3 0,0-3 0 16,7-3 8-16,-3 10 8 0,-1-10-8 0,0 6 11 16,1-3-11-16,-1-3 0 0,1 6 0 0,-1-3 0 15,0-3 0-15,1 7 0 0,-1-7 0 0,1 0 0 16,-1 9 0-16,1-9 0 0,2 0 0 0,-2 6 0 15,3-2 0-15,-4-4 0 0,4 0 0 0,-3 6 8 16,3-3-8-16,3-3 0 0,-7 0 0 0,8 6 0 16,3-6 0-16,-7 3 0 0,0-3 0 0,0 7 0 15,0-7 11-15,0 3-3 0,3-3-8 16,-3 0 12-16,4 6-12 0,-5-6 0 0,1 3 0 0,0 3 0 0,0-6 0 0,4 0 0 16,-4 4 0-16,0 2 0 0,3-6 8 0,4 0-8 15,-7 0 0-15,4 6 0 16,-4-6 18-16,7 0-2 0,0 0-1 0,0 0 0 0,0 0 2 0,0 0 1 15,0 0 0-15,0 0 0 0,0 0-8 0,0 0-2 16,0 0 0-16,0 0 0 0,0 0-8 0,0 0 0 16,0 0 0-16,0 0 0 0,0 0 0 0,0 0 0 15,0 0 11-15,0 0-11 0,0 0 8 0,0 0-8 16,0 0 0-16,0 0 0 0,0 0 8 0,0 0-8 16,0 0 0-16,0 0 9 0,0 0-9 0,0 0 12 15,0 0-12-15,0 0 12 0,0 0 7 0,0 0 1 16,-4-6 1-16,4 6 0 0,-4-6-5 0,1 2-2 0,-1-5 0 0,1 3 0 15,-4 6-3-15,3-10-1 0,1 7 0 0,-4-3 0 16,3-3-2-16,1 5 0 0,-4-2 0 0,0-3 0 16,3 2-8-16,-3 4 10 0,3-3-10 15,1-3 10-15,-4 5-2 0,3-2-8 0,-3-3 12 16,4-1-4-16,-1 4-8 0,1 3 0 0,-4-3 9 0,3 3-9 16,1-4 0-16,3-2 8 0,-4 9-8 0,1-3 0 15,-1-4 0-15,4 7 0 0,0 0 0 0,0 0 0 16,-4 0 8-16,4 0-8 0,0 0 8 0,0 0-8 15,0 0 0-15,0 0-10 0,0 0 1 0,0 0 0 16,0 0 9-16,0 0 0 0,0 0 0 0,0 0-8 16,0 0 8-16,0 0 0 0,0 0 0 0,0 0 8 15,0 0-8-15,0 0 0 0,4 7 0 0,7 2 0 0,-4-6 0 0,0 7 0 16,0-4 0-16,3 3 0 0,-3 1 0 0,4 5 0 16,0-5 0-16,-1 2-8 0,1-2 8 0,-1 6 0 15,4 2 0-15,-3-2-8 0,3 3 8 16,0 0 0-16,-3-1 0 0,3 8 0 0,0-8 0 0,0 7 0 15,0-6 0-15,0-3 0 0,-3-4 0 0,3 10 0 16,0-9 0-16,0 6 0 0,0-4 0 0,0 4 0 16,-3-3 0-16,3-3 0 0,-3 2 0 0,-1 1 0 15,1-4 0-15,0-2 0 0,-1-1 0 16,-3 4 8-16,0-10-8 0,0 6 0 0,0-2 9 0,-7-7-9 16,0 0 12-16,7 3-12 0,0-3 12 0,-7 0-12 15,0 0 12-15,0 0-12 0,0 0 20 0,0 0-4 16,0 0 0-16,0 0 0 0,-7-3-4 0,4-7 0 0,3-6-1 15,-4 7 0-15,-3 0-11 0,-3-7 10 16,-1 3-10-16,1-2 10 0,-5-1-10 0,5 4 0 0,-4-4 9 16,3-3-9-16,-3 10 0 0,0-7 0 0,3 3 0 0,-3-2 0 15,0 5 0-15,4-5 0 0,-8 2 0 0,7-3 0 16,-3 7 0-16,4 0 0 0,-5-1 0 0,5 1 0 16,-4-1 0-16,3-2 0 0,1 9 0 0,3-7 0 15,-8 4 0-15,5-3 0 0,-1 6 0 0,1-4 8 16,-1-2-8-16,4 3 0 0,-4 2 0 0,4-2-8 15,-3 3 8-15,3 3 0 0,0-6 0 0,3 6 0 16,4 0 0-16,0 0-8 0,-7 0 8 0,7 0 0 16,0 0 0-16,0 0-10 0,0 0 10 0,0 0 0 0,0 0-10 15,0 0 10-15,0 0-8 0,7 6 8 16,0 3 0-16,4 1-10 0,-4 6 10 0,3-4 0 16,1-3-9-16,0 13 9 0,3-3 0 0,0-6-9 15,-4 6 9-15,5 3 0 0,-5-10 0 0,4 13 0 16,0-6 0-16,-3 0 0 0,3 0 0 0,0 6 0 0,-3-10 0 0,3 4 0 15,4 0 0-15,-4-3 0 0,-4-4 0 0,8 4 0 16,-4 0 0-16,-3-4 0 0,-1-2 0 0,1 5 0 16,3 1 0-16,0-7 0 0,-7 1 0 0,0-1 9 15,0 1-9-15,0-4 10 0,0-3-10 0,0 6 0 16,0-9 0-16,-7 0 0 0,0 0-12 0,7 7 12 0,0-14-12 16,-7 7 12-1,4 0-99-15,3-9-12 0,0 0-2 0,0-1-814 0,-3-6-162 0</inkml:trace>
  <inkml:trace contextRef="#ctx0" brushRef="#br1" timeOffset="31473.52">28466 10205 867 0,'0'0'38'0,"0"0"9"0,0 0-38 0,3-9-9 0,-3-1 0 0,0 7 0 16,0 3 8-16,0-6-8 0,0 6 12 0,0 0-4 16,0 0 31-16,0-10 5 0,0 4 2 0,0 6 0 15,0 0 61-15,-3-3 12 0,-1-6 2 0,4 9 1 16,0-7 10-16,-3 4 1 0,3-3 1 0,-4 3 0 16,4-4-35-16,0-2-7 0,-3 3-2 0,3-4 0 15,0 10-36-15,0 0-7 0,0-3-2 0,0 3 0 16,-4-6-14-16,4 6-3 0,0 0-1 0,0 0 0 15,0 0 13-15,0 0 2 0,0 0 1 0,0 0 0 16,0 0-19-16,0 0-3 0,0 0-1 0,0 0 0 0,0 0-7 0,0 0-1 16,0 0-1-16,0 0 0 0,0 9-11 0,4 1 8 15,-4-10-8-15,3 9 8 0,-3 7-8 0,4-7 0 16,-1 7 0-16,4-7 0 0,-3 7 0 0,3-3 0 16,-4-4 0-16,1 7 0 15,3-7 9-15,0 10-9 0,0-10 10 0,0 7-10 0,0-4 12 16,0 4-4-16,-3 3-8 0,6-10 12 0,-3 7 4 0,0 3 0 15,0-10 0-15,-3 10 0 0,3-9-16 0,0 5 0 0,0 1 0 16,-3-4 0-16,3 4 0 0,-4 3 0 16,4-3 11-16,-3-4-11 0,-1-2 9 0,1 5-9 0,3-5 0 0,0-1 9 15,-3 0-1-15,-1 1 0 16,1-10 0-16,-1 6 0 0,-3-6 5 0,0 0 1 16,0 0 0-16,0 0 0 0,0 0 0 0,0 0 0 0,0 0 0 0,0 0 0 15,0 0 7-15,0 0 2 0,0 0 0 0,0-6 0 16,-7 3-9-16,4-7-2 0,-1 1 0 0,-3-1 0 15,0-5-3-15,0-1-1 0,-4 7 0 0,4-10 0 16,0 3-8-16,0 4 0 0,-4-4 9 16,4 7-9-16,0-10 0 0,-3 3 0 0,3 4 0 0,-4-4 0 15,4 6 0-15,0-5 0 0,0 2 0 0,3-2 8 16,-3 2-8-16,0 0 0 0,4 4 0 0,-1 0 0 0,1-1 0 0,-1 1 0 16,1-7 0-16,-1 7 0 15,1 6 0-15,-1-4 0 0,4-2 0 0,-3 6 0 16,-1-3 0-16,1 2 0 0,-1-2 0 0,4 6 0 15,0 0 0-15,0 0 0 0,0 0 0 0,0 0 0 0,0 0 0 16,0 0-8-16,0 0 8 0,0 0 0 0,0 0 0 0,0 0 0 16,0 0 0-16,0 0 0 0,7 10 0 0,0-1-8 15,0 7 8-15,0-4 0 0,0 4 0 0,0 0-8 16,0 2 8-16,0 1 0 0,4 0 0 0,-4-3-8 16,0 2 8-16,4 1 0 0,-1 0 0 15,1 6 0-15,-1-6 0 0,1 0 0 0,3-3 0 0,-3 2 0 16,3 1 0-16,0-3 0 0,-7 3 0 0,7-4 0 0,-3-2 0 15,-4 3 0-15,3-7 0 0,1 10 0 0,-4-10 0 0,0 7 0 16,0-7 0-16,0 7 0 0,-3-4 0 0,-4-2 0 31,3-1-43-31,1 7-13 0,-8-7-2 0,1 1-869 0,-1 5-173 0</inkml:trace>
  <inkml:trace contextRef="#ctx0" brushRef="#br2" timeOffset="38553.85">24433 11651 428 0,'0'0'19'0,"0"0"4"0,0 0-23 0,0 0 0 0,-10 0 0 0,3 0 0 16,7 0 64-16,0 0 9 0,0 0 2 0,0 0 0 16,-7 0-3-16,7 0 0 0,0 0 0 0,0 0 0 15,0 0-26-15,0 0-6 0,0 0 0 0,0 0-1 16,0 0-1-16,0 0 0 0,0 0 0 0,0 0 0 15,0 0 25-15,0 0 5 0,0 0 0 0,0 0 1 16,0 0-22-16,0 0-5 0,7 0-1 0,-7 0 0 16,7 0-13-16,0-4-2 0,0-2-1 0,-7 6 0 15,0 0-3-15,0 0-1 0,7 0 0 0,0-3 0 16,-7 3 2-16,0 0 0 0,0 0 0 0,0 0 0 16,7-6 1-16,-7 6 1 0,0 0 0 0,0 0 0 15,0 0-10-15,0 0-3 0,0 0 0 0,0 0 0 0,0 0-12 16,0 0 0-16,0 0 0 0,4 0 0 0,-4 0 12 0,10-10 0 15,-10 10 0-15,0 0 0 0,0 0 7 0,0 0 1 16,7 0 0-16,0 0 0 0,4 0 12 0,-11 0 2 16,7-6 1-16,-4 3 0 0,5-3-21 0,-5 3-4 15,-3 3-1-15,7-7 0 0,0 4 3 0,-3-3 0 16,-4 6 0-16,7 0 0 0,-7 0-12 0,7-10 0 16,0 10 0-16,0 0 0 0,-4-9 0 0,5 9 0 15,-1-9 0-15,0 9 0 0,-4-7 0 0,4 4 8 16,0-3 0-16,0 6 0 0,0-9 2 0,0 9 0 0,0-10 0 15,1 10 0-15,-1-9 5 0,0 9 1 0,0-10 0 16,3 10 0-16,1-6-4 0,-4-3 0 16,0 6 0-16,4-4 0 0,-4 4-3 0,3-3-1 0,1 3 0 15,-1-4 0-15,4 4-8 0,-3-3 0 0,0 0 0 16,3 3 8-16,-4 3-8 0,1-7 0 0,3 4 0 16,-3-3 0-16,3 3 0 0,-4-3 0 0,4 2 0 0,-3-2 0 15,3 3 0-15,-3-3 0 16,3 6 0-16,-4-10 8 0,1 10-8 0,0-6 0 0,-1-3 0 0,-3 9 0 15,4-4 8-15,-1-2-8 0,1 3 8 0,3-3-8 16,-3 3 8-16,-1-4-8 0,1 4 0 0,3-3 8 16,-3 6-8-16,-1-6 8 0,4 3-8 0,-3-4 8 15,-1 7-8-15,-3-3 0 0,4-3 0 0,-4 3 0 16,4-4 0-16,-4 7 0 0,0-9 0 0,0 9 0 16,0-9 0-16,0 9 0 0,0-7 9 0,0 4-9 0,0-3 8 15,0 6-8-15,4-9 8 0,-4 5-8 16,0-2 10-16,0 3-2 0,0-3-8 0,0-4 12 0,0 7-12 15,4-3 11-15,-4 0-11 0,3 3 10 0,-3-4 9 16,0 4 1-16,4-3 1 0,-4 3 0 0,0-4-21 16,4-2-16-16,-4 9 2 0,0-9 1 15,3 9 21-15,-3-10 4 0,4 10 0 0,-4-6 1 0,0 6-13 0,0-9 0 16,4 9 0-16,-4-4 0 0,0-2 0 0,0 3 0 16,4-3 0-16,3 6 0 0,-7-3 9 0,3-4-1 15,-3 4 0-15,4-3 0 0,-1 0-8 0,-2 3 0 16,2-4 0-16,1 7 0 0,3-9 0 0,-4 6 0 15,1-4 0-15,0-2 0 0,-1 0 0 0,1-1 8 16,-1 4-8-16,-3 3 8 0,4-3-8 0,-4-4 0 16,4 7 0-16,-4-3 0 0,3 3 0 0,-3-4 0 15,0 4 0-15,0-3 0 0,0 0 0 0,4 3 0 0,-7-4 0 16,6 7 0-16,-3-3 0 0,0-3 0 0,0 3 0 0,0-4 0 16,0 4 0-16,4-3 0 0,-4 3 0 0,0-3 0 15,4-1 0-15,-4 4 0 0,0-3 0 0,0 3-11 16,3-3 11-16,-2-4 0 0,-1 7 0 15,3-3 0-15,-3 3 0 0,0-4 0 0,4 7 0 0,-4-9 0 16,0 9 0-16,0-6 0 0,0 2 0 0,4-2 0 16,-4 3 0-16,0-3 0 0,3 3 0 0,1-4 0 15,0 7 0-15,-1-3 0 0,-3-3 8 0,0 3-8 16,4-3 0-16,3-1 0 0,-4 4 0 0,-2 3 0 16,-1-6 0-16,3 3 0 0,1-4 0 0,-4 4 0 15,0-3 0-15,3 3 0 0,1-3 0 0,-4 6 0 16,4-10 0-16,-4 10 0 0,0-9 0 0,0 9 0 0,0-6 0 15,0 2 0-15,4 4 0 0,-4-6 0 16,-7 6 0-16,10-3 0 0,1-3 0 0,-1 6 0 0,-3-10 0 16,0 7 0-16,4-3 0 0,-4 3 0 0,4-3 10 0,-1-1-2 15,-3 4-8-15,4-3 12 0,-1 3-12 0,1-4 0 16,0-2 0-16,-1 6 0 0,-3-3 0 0,4-4 0 16,-1 1 0-16,1-1 0 0,0 4 0 0,-1 3 0 15,-3-6 0-15,4 2 0 0,-1 4 0 0,1-3 0 16,0-3 0-16,-1 9 0 0,-3-10 0 0,7 10 0 0,-3-6 0 15,-4 3 0-15,4-4 8 0,-4 7-8 0,3-3 0 0,1 3 9 16,-4-6-9-16,3 3 10 0,5-3-10 16,-5 6 10-16,-3-10-10 0,4 10 0 15,-4-9 0-15,3 3 8 0,1 2-8 0,0-2 0 0,-4 3 0 16,0-6 0-16,3 2 0 0,1-2 8 0,-1 6-8 16,1-10 8-16,0 10-8 0,-1-6 0 0,1 2 0 0,-4-2-11 15,3 6 11-15,1-3 0 0,0 2 0 16,-4-2 0-16,3 3 0 0,-3-3 0 0,0 0 0 0,0 2 0 15,0-2 0-15,0 6 0 0,4-3 0 0,-4-3 0 16,4 3 0-16,-4-4 0 0,0 7 0 0,0-9 0 16,0 6 0-16,0-4 0 0,0 1 0 0,0 3 0 15,4-3 0-15,-4 3 0 0,0-4 0 0,0 4 8 16,0-3-8-16,3 3 0 0,1-3 0 0,-4 6 0 16,0-10 0-16,0 10 0 0,4-3 0 0,-4-3 0 0,3-1 0 15,1 4 0-15,-4-3 0 0,0 6 8 0,4-3-8 16,-1-3 0-16,-3 3 0 0,4 3 0 0,0-7 0 15,-1 4 0-15,1-3 0 0,-1 3 0 0,-3-4 0 16,0 7 0-16,0-9 0 0,4 9 0 0,0 0 0 16,-4-6 0-16,3 3 0 0,-3-4 0 0,4 4 0 15,-1-3 0-15,-2 6 0 0,-1-3 0 0,7-3 0 16,-7 2 0-16,0-2 0 0,3 3 0 0,1-3 0 0,0 6 0 16,-11 0 0-16,10-10-8 0,1 4 8 0,-1 6 0 15,4-9 8-15,-3 9-8 0,0-3 0 16,-1-4 0-16,-3-2 0 0,4 6 0 0,-1-4 0 0,1 1 0 0,0 3 0 15,-1-3 0-15,-3-4 0 0,4 7 0 16,-4-3 0-16,3 3 0 0,1-3 0 0,0 6 0 16,-4-10 0-16,3 7 0 0,4-3 0 0,-3-1 0 15,0 4 0-15,-1-3 0 0,4 6 0 0,0-3 0 0,0-3 0 16,-3-4 0-16,3 10 0 0,0-3 0 16,0-3 0-16,0 6-8 0,-3-10 8 0,0 10 0 0,3-9 0 0,-4 9 0 15,4-6 0-15,1 6 0 0,-5-10 0 0,1 10 0 16,3-9 0-16,-4 9 0 0,1-3 8 0,0-3-8 15,-1 6 0-15,1-10 0 0,-1 4 0 0,1 3-8 16,-1 3 8-16,1-7 0 0,-4 7 0 0,0-3 0 16,4-3 0-16,-4 6 0 0,3-3 0 0,-3-3 0 15,1 2 0-15,-8 4 0 0,10 0 0 0,-3-6 0 16,-7 6 0-16,11-3 0 0,-4-3 8 0,0 6-8 16,3 0 0-16,-3-3 0 0,1-4 0 0,-1 7 0 15,0-6 0-15,0 3 0 0,-7 3 0 0,7 0 0 0,0-6 0 0,3 6 0 16,-3 0 0-16,1-3-8 15,-1-4 8-15,0 7 0 0,0 0 8 0,0 0-8 0,0 0 0 16,-7 0 0-16,7-3 0 0,0 3 0 0,0-6 0 0,0 6 0 16,0-3 0-16,-3-4 0 0,6 7 0 0,-6-3 8 15,-4 3-8-15,7-6 0 0,-7 6 0 0,3 0 8 16,4-6-8-16,0 3 0 0,-7 3 0 0,4 0 0 16,3 0 0-16,-7 0 0 0,0 0 0 0,0 0 0 15,4-7 0-15,-4 7 0 0,7-3 0 0,-7 3 0 16,0 0 0-16,0 0 0 0,0 0 0 0,0 0 9 15,0 0-9-15,0 0 0 0,0 0 12 0,0 0-12 16,0 0 12-16,0 0-12 0,0 0 8 0,0 0-8 0,0 0 0 16,-7 0 0-16,3-6 9 0,4 6-9 0,0 0 0 15,-4-3 9-15,-3-3-9 0,7 6 0 16,-3-4 0-16,-4-2 8 0,3 3-8 0,1-3 0 0,-4 3 0 16,0-4 0-16,7 7 0 0,-7 0 0 0,0-9 0 15,-1 9 0-15,8 0 0 0,-7 0 0 0,0-6 0 0,-3 6 0 16,3 0 8-16,0 0-8 0,-4 0 0 0,1 0 8 15,2 0-8-15,1 0 12 0,-3 0-12 0,3 0 12 16,0-3 0-16,-4 3 1 0,4 0 0 0,0-7 0 16,-4 7-5-16,4-3 0 0,0-3-8 0,0 6 12 15,0 0-12-15,4 0 0 0,-4-3 8 0,0 3-8 16,3-7 0-16,-3 7 0 0,0 0 0 0,3 0 0 16,-3 0 0-16,7 0 0 0,-7-3 0 0,4 3 0 15,3 0 0-15,0 0 0 0,-4-6 0 0,4 6 0 0,0 0 0 0,0 0 0 16,0 0 0-16,0 0 0 0,0 0 0 0,0 0 0 15,0 0-8-15,0 0 8 0,0 0 0 0,0 0 0 16,0 0-8-16,11 0 8 0,-1 6 0 0,1-3-8 16,0-3 8-16,-1 0 0 0,1 0-8 0,-1 0 8 15,1 0 0-15,3 0 0 0,-3 7 0 0,-1-7-8 16,4 0 8-16,-3 0 0 0,-1 0 0 16,5 0 0-16,-5 3 0 0,1-3 0 0,3 0 0 0,-4 0-8 15,5 0 8-15,-5 0 0 0,4 0 0 0,-3 0 0 16,-4 0 0-16,3 0 0 0,1 0 0 0,0 0 0 15,-4 0 0-15,0 0 0 0,0 6 0 0,-7-6 0 16,0 0 0-16,0 0 0 0,0 0 0 0,0 0-8 16,7 3 8-16,-7-3 0 0,0 0 0 0,0 0 0 15,0 0 0-15,0 0 0 0,0 0 0 0,0 0 0 0,0 0 0 16,0 0 0-16,0 0 0 0,0 0 0 0,0 7 0 16,0-7 0-16,0 9 0 0,0-9 0 0,0 0 0 0,0 0 0 15,-7 3 0-15,3 10 0 0,4-13 0 0,-3 3 0 16,-4 6 0-16,0-3 0 0,3 4 0 0,-3-7 0 15,4 3 0-15,-1 4 0 0,-3-10 0 0,0 9 0 16,3 0 0-16,-3 1 0 16,0-4 0-16,0-3 0 0,4 7 0 0,-1-1 0 0,-3-3 0 0,0 4 0 15,3-1 0-15,-3-3 0 0,0-2 0 0,0 5 0 16,4-3 0-16,-1-3 0 0,-3 4 0 0,7-7 0 16,0 0 0-16,-3 3 0 0,-4 3 0 0,7-6 0 15,-4 6-10-15,1-2-8 0,-4 2-2 0,7-6 0 16,-4 3-102-16,4-3-21 15,0 0-4-15,-4 9-1001 0</inkml:trace>
  <inkml:trace contextRef="#ctx0" brushRef="#br1" timeOffset="55221.47">2621 7687 115 0,'0'0'10'0,"0"0"-10"0,0 0 0 0,0 0 0 15,0 0 283-15,0 0 54 0,0 0 11 0,0 0 3 16,0-6-278-16,0 3-55 0,-7-7-18 0,7 4 10 16,0 6-2-16,7-10-8 0,-7 7 12 0,4-3-4 15,-4-3 11-15,7-1 1 0,-7 4 1 0,0 3 0 0,0-3 9 0,0 6 2 16,0-4 0-16,0-5 0 15,-7 3 24-15,3-4 4 0,4 10 2 0,-7-9 0 16,4 3 0-16,-1 2 0 0,-3-2 0 0,3 6 0 0,-6-3-24 0,6-6-5 16,-3 2-1-16,4-2 0 0,-8 9-18 0,4-9-4 15,0 9-1-15,-4-7 0 0,1 4-9 16,6-3 0-16,-6 6 0 0,-1 0-11 0,1 0 11 0,-1-3 0 16,0 3 0-16,4 0-8 0,-3 0 8 15,-1 3 0-15,1-3 0 0,-1 6 0 0,0-6 0 0,-3 10 8 16,4-4-8-16,-4 3 8 0,3 1 6 0,1-1 2 15,2-6 0-15,-9 13 0 0,6-7-16 0,4 10 11 16,-10-9-11-16,9 5 10 0,-2 4-10 0,-1-3 0 0,1-4 0 0,6 4 8 16,-6 3-8-16,3 0 0 0,3-4 0 0,1 4 0 15,-5 0 0-15,8 0 0 0,0 3 0 0,0-4 0 16,0 1 0-16,0-3 8 0,8-4-8 0,-5 7 8 16,-3-3 0-16,4 0 0 0,3-4 0 15,-4 7 0-15,8-3 2 0,-1-7 0 0,1 0 0 16,-1 1 0-16,-2-1 2 0,9-2 0 0,-13-4 0 0,6 3 0 15,1-6 15-15,3 0 3 0,-3 0 1 0,-1-6 0 16,4 6 4-16,0-3 1 0,0-7 0 16,4 4 0-16,-11 3-11 0,11-4-1 15,-4-2-1-15,-3 0 0 0,3-7 2 0,-4 7 1 0,1-1 0 16,-1-9 0-16,-3 10 7 0,4-7 2 0,-4 4 0 16,7-4 0-16,-10-3-22 0,3 4-4 0,3 2-1 0,-6-6 0 15,-4-3 6-15,3 10 1 0,4-13 0 0,-7 9 0 16,4-3 2-16,3-6 1 0,-7 6 0 0,0 0 0 0,4-6 1 0,-4 7 0 15,3-11 0-15,-3 10 0 16,0-6-4-16,7-3-1 0,-7 3 0 0,0-3 0 16,0 9-14-16,4-6 9 0,-4 6-9 0,0-6 8 0,0 6-8 0,7-6 0 15,-7 6 0-15,0 1 0 0,0-1 0 0,0-6 0 16,0 6 0-16,0 3 0 16,-7-3 0-16,3 1 0 0,4 2 0 0,-7-3 0 15,0-6 0-15,0 6 0 0,3 0 0 0,-6 0 0 0,-1 4 0 0,8-4 0 16,-8 0 0-16,-3 0 0 0,7 4-8 0,-4-4 8 15,4 9-10-15,-3-5 10 16,-1 5-31-16,1 1 0 0,-1 0 0 0,8 5 0 16,-8-2-128-16,0 6-25 0,1 0-6 0,-1 10-994 0</inkml:trace>
  <inkml:trace contextRef="#ctx0" brushRef="#br1" timeOffset="57017.12">27076 11525 864 0,'0'0'38'0,"0"0"8"0,0 0-37 0,0 0-9 16,0 0 0-16,3-3 0 0,-3 3 208 0,4-6 39 15,-1-4 8-15,-3 10 1 0,0 0-219 0,0-6-37 16,0 3-21-16,4-3 2 0,-1 3 3 0,4-4 1 16,-3-2 0-16,3 9 0 0,-7 0 15 0,7-3 13 15,0-4-2-15,0 4-1 0,-7 3 46 0,0 0 10 16,4-6 2-16,-1 0 0 0,4 3 13 0,-7 3 3 16,0 0 1-16,0 0 0 0,4-7-33 0,-4 7-8 0,0 0 0 15,-4-3-1-15,1-3-8 0,3-3-2 0,-4 9 0 0,4-10 0 16,0 7-23-16,-3-3-10 0,-8-1 8 15,4 4-8-15,0 3 0 0,-4-6 0 0,1 6 0 0,-1-3 0 16,1-3 0-16,-1 6-9 0,4 0 9 0,-4 6 0 16,-3-6-11-16,4 3 11 0,-1-3-10 15,1 6 10-15,-1 4 0 16,-3-4 0-16,0-3-8 0,3 7 8 0,-3-1 0 0,3 7 0 0,1-7 0 0,-1 7 10 16,4-4-10-16,-3 4 0 0,3-7 0 0,-4 10 0 15,8-3 0-15,-5 3 0 0,5-10 0 0,-1 10 0 16,4-3 0-16,0-4-14 0,0-3 3 0,0 7 1 15,0-6 10-15,4-1 0 0,-1 0 0 0,1 1 0 16,0 2 0-16,-1-2 0 0,1-1 10 0,3-6-10 0,-7-3 9 0,3 10-9 16,1-4 8-16,-4-6-8 0,7 3 8 0,-7-3-8 15,10 6 8-15,1-6-8 16,-4 0 12-16,0 0-4 0,0 0 0 0,4 0 0 16,-1-6 5-16,1 6 1 0,-1-9 0 0,1-1 0 0,-4 1 2 15,4-1 0-15,3-5 0 0,-4 5 0 0,1 1-4 16,-1 0-1-16,1-10 0 0,0 9 0 0,3-5 2 0,-4-4 1 15,-3 0 0-15,4 3 0 0,0 4-3 0,-4-7-1 16,0-3 0-16,-7 3 0 0,0 7-2 0,0-10 0 16,3 3 0-16,1 0 0 0,3 3 8 0,-4-2 2 15,1 5 0-15,-1-3 0 0,4 1-6 0,4 2-2 16,-4-3 0-16,4-2 0 0,-1 2-10 0,-3 7 0 0,0-4 0 16,0-3 0-16,0 7 0 0,1 0-9 0,-5 2 9 0,1-2 0 15,3-1 0-15,-4 1 0 0,-3 0 0 0,4-1 0 16,-1 4 0-16,-3 6 0 0,-3-3 0 0,3 3 0 15,0 0 0-15,3-6 0 0,-3 6 0 16,0 0 0-16,0 0 0 0,0 0 14 0,-7-4-1 16,7 4 0-16,0 0-13 0,0 0 0 0,0 0 0 0,0 0 0 15,0 0 0-15,0 0 0 0,0 0 0 0,-3 4 0 16,-1 5-16-16,1 7-2 16,-1-7-1-16,4 0 0 0,0 7 19 0,-3-3 0 0,-5 2 0 15,5 1 0-15,3-3 0 0,-4 5-8 0,-3 4 8 0,0-3 0 16,0 0 0-16,4 6 0 0,-4-3 0 0,-4 3 0 15,0 0-15-15,8-6 4 0,-1 9 1 0,4-3 0 16,0 4 18-16,0-4 3 0,-7-7 1 0,7 8 0 16,4-8-12-16,-4 7 8 0,-4-3-8 0,4-6 8 15,-3 9-8-15,3-12 0 0,-4 2 0 0,4 4 0 16,-3-3 0-16,3-4 0 0,0-5 0 0,-4 8 0 16,4-2-12-16,4-4-8 0,-4-2-2 0,3 2-822 15,4-6-164-15</inkml:trace>
  <inkml:trace contextRef="#ctx0" brushRef="#br1" timeOffset="58407.96">3016 7358 2250 0,'0'0'49'0,"0"0"11"0,0 0 1 0,-7 0 3 0,7 0-52 0,0 0-12 15,-3 0 0-15,-8 0 0 0,8 0 0 0,3 0 0 16,0 0 8-16,0 0-8 0,0 0 8 0,0 0-8 16,0 0 11-16,0 0-11 0,0 0 15 0,7 0-4 15,3-3-1-15,1-4 0 0,3 7 5 0,4 0 1 16,-11 0 0-16,10-6 0 0,-3 6-4 0,8 0 0 15,-8 0 0-15,0 6 0 0,7-6 7 0,-3 0 1 0,-1 0 0 16,-3 0 0-16,7 0-30 0,-6 7-6 16,6-7 0-16,-7 3-1 0,3-3 17 0,1 6 0 0,-4-3 0 0,0-3 0 31,8 6-26-31,-12-3-2 0,4-3 0 0,-3 7 0 16,-1-4-118-16,4-3-24 0,-3 6-5 0,-4-3-408 0,11 4-81 0</inkml:trace>
  <inkml:trace contextRef="#ctx0" brushRef="#br1" timeOffset="58748.54">2992 7580 2098 0,'0'0'93'0,"0"0"19"0,0 0-89 0,0 0-23 0,0 0 0 0,0 0 0 0,0 0 35 0,0 0 2 15,0 0 1-15,0 0 0 0,7 0-10 0,0 0-3 16,3 0 0-16,4 0 0 0,-3 0-4 0,0 0-1 15,3 0 0-15,0 0 0 0,7 0-7 0,-7-6-1 0,7 3-1 0,-3 3 0 16,7 0-11-16,-4-6 0 0,0 2 9 0,4 4-9 16,-1-6 0-16,4 6 0 0,1-3-12 0,-5 3 4 31,1-6-100-31,0 6-20 0,3 0-4 0,4-3-812 0</inkml:trace>
  <inkml:trace contextRef="#ctx0" brushRef="#br1" timeOffset="65028.18">4703 5994 1602 0,'0'0'71'0,"0"0"14"0,0 0-68 0,0 0-17 15,0 0 0-15,0 0 0 0,0 0 37 0,0 0 4 0,0 0 1 16,0 0 0-16,7-4-5 0,-7 4-1 0,0 0 0 0,0 0 0 15,0 0-22-15,0 0-5 0,0 0-1 0,0 0 0 16,0 0-8-16,0 0 0 0,0 0 0 0,0 0 0 16,0 0 21-16,3 10 3 0,-3-1 0 0,0 7 0 15,-3-4 11-15,3 7 2 0,-7-3 1 0,7 0 0 16,-8 2-5-16,5 1-1 0,-1 0 0 0,1 0 0 16,3 0-8-16,-7 3-1 0,3-4-1 0,4 1 0 0,-7 0-8 0,4 0-2 15,-1-3 0-15,4 2 0 0,0 1-12 16,0 0 9-16,0-3-9 0,0 3 8 15,4-10-8-15,-1 7 0 0,4-1-10 0,-3-2 10 16,3-7 20-16,0 4 11 0,0-7 1 0,4 3 1 0,-1-6-20 16,-3 3-4-16,4-3-1 0,-1 0 0 0,1 0-8 15,0 0 8-15,3-3-8 0,0-3 8 0,0 3 0 16,4-4 0-16,-1 4 0 0,1-3 0 0,-1-4 3 0,1 1 0 16,0 0 0-16,3-1 0 0,-11 1-2 0,8-1 0 15,0-5 0-15,-4 5 0 0,-4 1-1 0,1 3 0 16,-4-7 0-16,4-3 0 0,-4-2 5 0,7 2 1 15,-11 3 0-15,4-5 0 0,-3-4-3 0,3 3-1 16,-7 0 0-16,4-6 0 0,-1 6-10 0,-3-6 0 0,7 6 0 16,-7 0 0-16,0-6 0 0,0 13 0 0,4-7 0 0,-4 3 0 15,0 1 0-15,0 11 8 0,7-5-8 0,-7 3 8 16,0 6-8-16,0 0 0 0,0 0 0 0,0 0 0 16,0 0 0-16,0 0 0 0,-7 9 0 0,3 1-11 15,4-1 11-15,-7 7 0 0,4-1 0 0,-1-2 0 16,4 3 0-16,0-1 0 15,0-2 0-15,0 6 0 0,0 6 0 0,0-6 0 0,0-1 8 0,0 7-8 16,7 4 0-16,0-4 0 0,-7-6 0 0,11 6 0 16,-11-7 0-16,7 8 0 0,0-8 0 0,-4 1 0 15,4 0 0-15,-3 0 0 0,3-4 0 0,0 4 0 16,0-9 0-16,4 5 0 0,-11-5 0 0,14-1-8 16,-11-3-148-1,8-2-28-15,-1-4-7 0,1-4-1 0</inkml:trace>
  <inkml:trace contextRef="#ctx0" brushRef="#br1" timeOffset="65514.18">5644 5545 1324 0,'-7'-9'59'0,"7"2"12"0,-3 7-57 0,3-3-14 0,0-3 0 0,0 6 0 16,0 0 140-16,0 0 24 0,0 0 6 0,0 0 1 16,0 0-113-16,0 0-22 0,0 0-5 0,0 0-1 0,0 0-14 15,3 16-4-15,-3-7 0 0,7 1 0 0,-7 8-1 0,0-8-1 16,0 5 0-16,-7-5 0 0,7 9-10 0,0 0 0 15,-3-4 0-15,3 4 0 0,0-3 0 0,0 2 0 16,-7 1 0-16,14-3 0 0,-14-3 0 0,7 2 8 16,0 4-8-16,0-3 8 0,0-4 0 0,0-5 0 15,7 8 0-15,-7-5 0 0,0-10-22 16,0 0-5-16,0 0-1 0,0 0-611 16,0 0-122-16</inkml:trace>
  <inkml:trace contextRef="#ctx0" brushRef="#br1" timeOffset="65797.25">5359 5539 2300 0,'0'0'51'0,"0"0"10"0,0-3 3 0,-7 3 0 0,7 0-52 0,0 0-12 0,0 0 0 15,0 0 0-15,0 0 12 0,0 0 0 0,7-7 0 0,3 7 0 16,-6-3 2-16,3 3 0 0,7 0 0 0,-10 0 0 16,6 0-14-16,4-6 8 0,-3 6-8 0,3 0 0 15,4 0 0-15,-1 0-12 0,4 0 1 0,1 0 0 16,2-3 11-16,1 3 0 0,0-6 0 0,-4 6 0 16,3-3 0-16,1-4 0 0,-7 7 0 0,6-3 0 15,-2-3-12-15,2 6-6 0,-2-6-2 0,-5 2 0 31,1 4-38-31,-1 0-8 0,1-6-2 0,0 6-572 0,3-3-116 0</inkml:trace>
  <inkml:trace contextRef="#ctx0" brushRef="#br1" timeOffset="68901.42">4265 6778 230 0,'0'0'20'0,"-7"0"-20"0,4 0 0 0,-5 0 0 0,1 0 122 0,-3 0 20 0,3-4 4 0,0 4 1 0,-4 0-52 0,4 0-11 15,4 0-1-15,-8-6-1 0,7 6-3 0,-6 0-1 16,10 0 0-16,0 0 0 0,-7 0-5 0,0 0-1 0,7 0 0 0,0 0 0 15,0 0 3-15,0 0 0 0,-7 6 0 0,7-6 0 16,0 0-15-16,0 0-4 16,0 0 0-16,0 0 0 0,0 0-21 0,0 0-5 0,0 0-1 0,7 4 0 15,0 5-8-15,3-3-1 0,1 4-1 0,3-7 0 16,-3 3 1-16,10 3 0 0,-7-2 0 0,7-4 0 16,4 6-7-16,-1-2-1 0,5-4 0 15,2 3 0-15,5-3 6 0,10-3 1 0,3 6 0 0,0-6 0 16,4 0 12-16,0 3 2 0,7-3 1 0,0 0 0 15,4-3-5-15,10-3-1 0,7 6 0 0,0 0 0 16,-7-3-1-16,11-3-1 0,-1 6 0 0,5-3 0 16,6-4-10-16,-3 7-1 0,3-3-1 0,-7-3 0 15,4 3-6-15,3-4-8 0,-7-2 11 16,4 3-11-16,-7 3 9 0,-8-4-9 0,1-2 0 0,6 9 9 16,-13-9-9-16,3 9 10 0,-10-4-10 0,3-2 10 15,-7 6-80-15,-4 0-16 0,1-9-3 16,-1 9-1083-16</inkml:trace>
  <inkml:trace contextRef="#ctx0" brushRef="#br1" timeOffset="72070.42">5129 7028 864 0,'0'0'76'0,"0"0"-60"0,0 0-16 0,0 0 0 16,0 0 130-16,0 0 23 0,0 0 5 0,0 0 1 16,0 0-94-16,0 0-18 0,0 0-4 0,0 0-1 15,0 0 11-15,0 0 3 0,0 0 0 0,0 0 0 16,0 0-13-16,0 0-3 0,0 0 0 0,0 0 0 15,0 0-1-15,0 0-1 0,0 0 0 0,4 10 0 16,-4-1-6-16,0 7 0 0,0-7-1 0,-4 10 0 16,4-3 12-16,0 3 2 0,-7 6 1 0,4-6 0 0,3 9-6 15,-7-3 0-15,0 3-1 0,7 0 0 0,-7 7-25 0,3-1-5 16,-3 1-1-16,0-1 0 0,0-2-8 0,3 2 0 16,-3 1 0-16,4-1 0 0,-4 1 0 0,3-4-11 15,4-6 11-15,0 3-12 0,-3-3 12 0,3 0 9 16,0-6-1-16,0 0-8 0,0 0 0 15,0-3 0-15,-7-7-12 0,14 0 3 16,-7 1-126-16,0-1-25 0,0-9-4 0</inkml:trace>
  <inkml:trace contextRef="#ctx0" brushRef="#br1" timeOffset="72535.2">5383 7000 1569 0,'0'0'69'0,"0"0"15"0,0 0-67 0,0 0-17 15,0 0 0-15,0 0 0 0,4 0 71 0,-4 0 10 16,7-6 3-16,-7 6 0 0,0 0-15 0,0 0-2 16,0 0-1-16,0 0 0 0,0 0-33 0,0 0-6 15,0 0-2-15,11 12 0 0,-11-2-14 0,0-1-3 16,0 4-8-16,0-4 12 0,0 13 8 0,-7-3 2 15,3 0 0-15,-3 9 0 0,3-3 14 0,1 10 2 16,-1-7 1-16,-3 9 0 16,7-2 1-16,-10 3 0 0,10 2 0 0,-7-2 0 0,0-4-28 0,7 4-4 15,0-3-8-15,0-7 11 0,0 0-11 0,0 3 0 16,0-12 9-16,0 9-9 0,0-9 0 0,0 0 9 0,0 3-9 16,7-9 0-1,0 2-21-15,-7-5-11 0,10-1-3 0,-10 0-724 0,7 1-145 0</inkml:trace>
  <inkml:trace contextRef="#ctx0" brushRef="#br1" timeOffset="74318.55">6237 7053 1882 0,'0'0'84'0,"0"0"16"0,0 0-80 0,0 0-20 0,0-9 0 0,0 9 0 16,0 0 37-16,0 0 3 0,0 0 1 0,0 0 0 15,7-6-23-15,-7 6-5 0,7 0-1 0,-7 0 0 16,0 0-1-16,0 0-1 0,0 0 0 0,7 0 0 15,-3 9-2-15,-1 4-8 0,1-1 12 0,-4 4-4 16,3-3-8-16,1 8 10 0,-4-2-10 0,-4 0 10 16,1 9 15-16,-1-9 3 0,4 16 1 0,-3-7 0 15,-1-3-29-15,4 9 0 0,-7-5 0 0,4 5 0 16,-1 1 15-16,1-7-3 0,3 6-1 0,0-5 0 0,0-1-11 16,3 0 8-16,-3-3-8 0,0 0 8 15,4 0-8-15,-1-6-9 0,-3 0 9 0,7 0-13 16,-7-4-47-16,0-2-10 15,4 3-2-15,-4-7-562 0,0 0-113 16</inkml:trace>
  <inkml:trace contextRef="#ctx0" brushRef="#br1" timeOffset="74954.61">6509 7047 1357 0,'0'0'29'0,"0"0"7"0,0 0 0 0,0 0 4 0,0 0-32 0,0 0-8 0,0 0 0 0,0 0 0 16,0 0 40-16,0 0 8 0,0 6 0 0,0-6 1 16,-4 10 19-16,1-1 4 0,3 1 1 0,-4-1 0 15,4 1-31-15,-7 5-6 0,7-5-2 0,-3 8 0 16,-1-2 2-16,1 3 1 0,-1 0 0 0,0 6 0 16,4 9-19-16,-10-5-4 0,10 5-1 0,-11 4 0 15,8-4-13-15,-1 4 11 0,-3-4-11 0,0 1 10 16,0-7-10-16,4 0 0 15,-4-3 9-15,7 4-9 0,-8-4 0 0,8-7 8 0,-3 1-8 16,3-3 0-16,0 3-27 0,3 0-9 0,-3-10-3 16,8 0-570-16,-8 4-115 0</inkml:trace>
  <inkml:trace contextRef="#ctx0" brushRef="#br1" timeOffset="76374.31">6646 7687 345 0,'0'0'31'0,"0"0"-31"0,0 0 0 0,0 0 0 16,-3 0 282-16,3 0 50 0,0 0 11 0,0 0 1 15,0-9-223-15,0 2-45 0,3 4-8 0,4-6-3 16,-7 2-13-16,11-2-2 0,-4 0-1 0,4-1 0 15,-4 4-2-15,7-3-1 0,-4-1 0 0,-3 7 0 16,4-6-2-16,-4 2 0 0,4-2 0 0,-4 3 0 16,3 2-18-16,-3-2-4 0,4 3-1 0,-4 3 0 15,0-6-21-15,4 6 0 0,-4-3 0 0,-7 3 0 16,0 0 0-16,0 0 8 0,0 0-8 0,7 3 0 16,-7-3 12-16,7 6-3 0,-7-6 0 0,3 3 0 15,4 7 1-15,-7-1 0 0,0 4 0 0,0-1 0 16,-3-2-10-16,-1-1 0 0,1 7 0 0,-1-1 0 0,1-2 0 15,-4-4 0-15,0 7 11 0,-4 3-11 16,4-4 0-16,-4-2 0 0,4 3 0 0,-3-7 0 16,-1 10 0-16,1-3 0 0,-5 2 0 0,1-2 0 0,4-3 0 0,-8 2 0 15,11 1 0-15,-11-4 0 0,11 4 0 0,-10-6 0 16,3-1 0-16,0 0 0 0,-1 1 0 0,8-1 0 16,-3 1 0-16,3-4-10 0,0-3 10 0,3-3 0 15,4 0 0-15,0 0 8 0,0 0-8 0,0 0 0 16,0 0 0-16,0 0 8 0,0 0-8 0,0 0 0 15,0 0 8-15,0 0-8 0,4 6 17 0,-4-6-1 16,7 10 0-16,7-10 0 0,-4 6-4 0,5-6-2 0,-5 0 0 16,-3 0 0-16,4 0-10 0,-1 0 0 0,4 0 0 0,4-6 0 31,-4 6-64-31,7 0-17 0,-7 0-4 0,4 0-983 0</inkml:trace>
  <inkml:trace contextRef="#ctx0" brushRef="#br1" timeOffset="87717.43">6174 5956 1666 0,'0'0'74'0,"0"0"15"16,0 0-71-16,0 0-18 0,0-9 0 0,0 2 0 15,0-2 39-15,3-1 4 0,1 7 1 0,-4 3 0 16,0 0 33-16,3-6 7 0,-3 6 2 0,0 0 0 16,0 0-35-16,0 0-7 0,0 0-2 0,0 0 0 0,0 0 11 0,0 0 3 15,0 0 0-15,0 0 0 0,0 0 6 0,0 0 2 16,0 0 0-16,0 0 0 0,0 0-26 0,0 0-5 16,0 0-1-16,0 0 0 0,0 0-1 15,0 0-1-15,0 6 0 0,0-6 0 0,-3 3-18 0,3 7-4 16,-4-4-8-16,4-6 12 0,0 3 1 0,-3 4 0 15,3-7 0-15,0 9 0 0,0 0-1 0,0 1-1 16,0-1 0-16,0 1 0 0,0-1-11 0,0 4 0 16,0-4 0-16,0 3 0 0,0 4 0 0,0-3 8 0,0 9-8 15,-7-10 0-15,3 7 14 0,4 6-2 0,-7-6-1 0,7 6 0 16,0 3-20-16,-4-9-4 0,4 6-1 0,0 0 0 16,0-6 26-16,4-3 4 0,3-4 2 0,-7 4 0 15,4-7-1-15,3 7 0 0,-4-7 0 0,4 1 0 16,-7-10 6-16,7 3 1 0,-7-3 0 15,11 0 0-15,-4 0 11 0,-7 0 2 16,7 0 1-16,0-3 0 0,4-7-27 0,-1 4-11 0,4-3 8 16,-10-7-8-16,6 7 13 0,1-10-2 0,0 6-1 15,-4-9 0-15,0 4-2 0,3-4 0 0,1 0 0 0,3-7 0 16,-3 4-8-16,-1-3 0 0,4 0 0 0,-3 0 0 16,3-4 0-16,-3 4 0 0,-1 3 0 0,4-3 0 15,-7 3 0-15,4 3 0 0,-4-3 0 0,3 6 0 0,-2 3 0 16,-1 4-14-16,3-4 3 0,-6 7 1 15,3-1-13-15,-4 1-2 0,8 2-1 16,-11 4 0-16,0 3-146 16,0 0-30-16,10 3-6 0</inkml:trace>
  <inkml:trace contextRef="#ctx0" brushRef="#br1" timeOffset="88511.97">5761 7270 633 0,'0'0'56'0,"0"0"-44"15,-4-3-12-15,4 3 0 0,0 0 279 0,0 0 53 16,-3-7 12-16,3 7 1 0,0 0-244 0,0 0-49 16,0 0-9-16,-7 0-3 0,3 0-7 0,4 0-1 15,0 0-1-15,0 0 0 0,0 0 2 0,0 0 1 0,0 0 0 0,0 0 0 16,0 0-17-16,0 0-3 0,0 0-1 0,0 0 0 16,0 0 5-16,-3 7 1 0,-1-4 0 15,1 6 0-15,-1-2 10 0,4 2 3 0,-7 0 0 0,4 7 0 16,-5-7-20-16,5 1-4 0,-1 6-8 0,1-7 12 15,-1 0 14-15,1 1 2 0,3-1 1 0,-7 1 0 16,7-1-5-16,-4 0-2 16,4 10 0-16,0-3 0 0,0 0-10 0,4-4-1 0,-8 7-1 15,8-3 0-15,-4 2-10 0,7 1 8 0,-7-3-8 0,3 3 8 16,1-4-8-16,-1-2 0 0,1-4 9 0,-1 4-9 16,5-1 12-16,-5-5-3 0,4 2 0 0,-3-6 0 15,-4-3 19-15,0 0 3 0,7 0 1 16,7 7 0-16,-11-7 9 0,4 0 3 0,0-7 0 0,4 4 0 0,-4-3-7 15,4-4-1-15,3-2 0 0,-7-4 0 0,10 1-6 0,-6 2-2 16,0-12 0-16,6 6 0 16,-3-6-10-16,4 6-2 0,-7-6-1 0,3 0 0 0,0 3-7 15,0-3-8-15,-3 0 11 0,3 6-11 16,-4-9 0-16,1 9 0 0,-1-6 0 0,1 0 0 16,-4 12-37-16,0-6-15 0,-3 4-2 0,6-1-911 15,-6 7-183-15</inkml:trace>
  <inkml:trace contextRef="#ctx0" brushRef="#br2" timeOffset="156188.31">26261 10051 172 0,'0'0'16'0,"0"0"-16"16,0 0 0-16,0 0 0 0,0 0 192 0,0 0 36 0,0 0 8 0,0 0 0 16,0 0-125-16,0 0-26 15,0 0-5-15,0 0 0 0,0 0-12 0,0 0-1 16,0 0-1-16,0 0 0 0,0 0 2 0,0 0 1 15,7-6 0-15,0 6 0 0,0 0-29 0,0-3-7 0,0 3-1 0,4 0 0 16,-1-6 10-16,1 6 2 0,3 0 0 0,-3-4 0 16,3 4-12-16,0-6-3 0,0 6 0 0,3-3 0 15,1 3-17-15,0 0-4 0,-1-6-8 0,-2 6 12 16,2 0-12 0,-3-3 0-16,0 3 8 0,-3-7-8 0,0 7 0 15,-1 0 0-15,4 0 0 0,-7 0 0 0,-7 0 0 0,0 0 0 0,7 7 0 0,-7-7 0 16,0 0 9-16,0 0-9 0,0 0 8 0,11 3-8 15,-11-3 8-15,0 0-8 0,0 0 8 0,-4 9-8 16,1 1 8-16,-4-4-8 0,3-3 8 0,-3 6-8 16,0-2 0-16,-3 8 0 0,-1-5 0 0,-3-1 0 0,3 1 12 15,-3-1-4-15,4 0 0 0,-1 1 0 16,-7-1-8-16,4 1 0 0,4-1 0 0,-4 0 0 16,-4-2 0-16,4 2-11 0,0 1 3 0,3-1 0 15,-3 0 8-15,0 1 0 0,3-4 0 0,-3 3 0 0,4-2 0 0,-1 2 12 16,0-6-2-16,1 7-1 0,-1-1-9 0,8-3-11 15,-4-3 3-15,3 4 0 0,-3-1 8 0,7-6 14 16,0 0-3-16,0 0-1 0,4 3 2 0,-4-3 0 16,7 10 0-16,0-1 0 0,3-9 24 0,1 6 4 15,-4-6 2-15,7 3 0 0,-3-3-27 0,3 0-6 16,0 0-1-16,-3 0 0 0,3 0-8 0,0 0 8 16,-4 0-8-16,4 0 8 0,-3 0-8 0,0 7 0 15,-1-4 0-15,-3-3-11 16,4 6-28-16,-1-3-5 0,1 3-2 0,0 1 0 15,-1-4-120-15,1 6-24 0,3-2-5 16,-4-4-653-16</inkml:trace>
  <inkml:trace contextRef="#ctx0" brushRef="#br2" timeOffset="157992.07">26374 9785 921 0,'0'0'82'0,"0"0"-66"15,0 0-16-15,0 0 0 0,0 0 168 0,0 0 31 16,0 0 5-16,0 0 2 0,0 0-135 0,0 0-27 15,0 0-6-15,0 0-1 0,0 0-37 0,0 0 0 16,0 0 0-16,0 0 0 0,0 0 0 0,7 9 0 16,3-9 0-16,1 0 0 0,-4 6 0 0,7-6 14 0,-3 4-3 15,-1-4-1-15,1 0-10 0,-1 0 0 0,1 0 0 16,0 0 0-16,-11 0 0 0,10 0 0 0,1 0 0 0,3 0 0 16,-4 0 11-16,5 0-3 0,-5 0-8 0,4 6 12 15,0-6-2-15,0 0-1 0,-6 0 0 16,2-6 0-16,1 6-9 0,-1 0 0 0,1 0 0 15,-1 6 8-15,5-6-8 0,-5 0 0 0,1 0 0 0,-1 0 8 16,1 0-8-16,-1 0 0 0,1 0 0 0,-4 0 0 16,0 0 0-16,-7 0 0 0,7-6 0 0,0 6 8 15,-7 0-8-15,0 0 0 0,0 0 0 0,0 0 8 16,0 0 2-16,0 0 0 0,0 0 0 0,0 0 0 16,0 0 16-16,-3 0 3 0,-4-10 1 0,3 10 0 15,-3-3-18-15,4-3-3 0,-4 3-1 0,3-4 0 16,-3 1-8-16,0 3 8 0,0 3-8 0,0-6 8 15,0 3-8-15,-4-4 0 0,4 7 0 0,0-3 0 0,-4-3 0 0,4 6 8 16,-3 0-8-16,3 0 8 16,7 0-50-16,-11 0-10 0,-3 0-3 15,0 0 0-15,3 0 97 0,4 0 19 0,-3 0 4 0,3 0 1 16,0 0-136-16,0 0-27 0,7 0-6 0</inkml:trace>
  <inkml:trace contextRef="#ctx0" brushRef="#br2" timeOffset="159744.47">2357 10080 172 0,'0'0'16'0,"0"0"-16"0,0 0 0 0,0 0 0 16,0 0 230-16,0 0 43 16,0 0 9-16,0 0 2 0,0 0-181 0,0 0-36 0,-11 0-7 15,11 0-2-15,0 0 6 0,0 0 0 0,-4 0 1 0,-6 0 0 16,-1 0 32-16,11 0 7 15,0 0 0-15,-7-4 1 0,0 4-24 0,7 0-5 0,0 0 0 0,0 0-1 16,0 0-43-16,0 0-9 0,0 0-2 0,14-6 0 16,-3 6-5-16,-1 0-2 0,5 0 0 15,-1 0 0-15,0 0 3 0,7 0 1 0,-7 0 0 0,7 0 0 16,0 6-6-16,-3-2-2 0,3-4 0 0,0 0 0 16,-3 0-10-16,3 0 0 0,0 0 9 15,-7 6-9-15,4-3 0 0,0-3 0 0,-4 6 0 0,0-6 8 16,0 3-8-16,-3-3 0 0,6 7 0 0,-3-4 0 0,-3-3 0 0,-4 0 8 15,4 6-8-15,-1-6 8 0,1 0-8 0,-1 3 0 16,-10-3 0-16,11 6 0 0,-8-6 0 0,-3 0 0 16,0 0 0-16,0 0 8 0,0 0-8 0,0 0 0 15,0 10 8-15,0-1-8 0,-10 1 0 0,-1 5 0 16,4-5-10-16,-10-1 10 16,-1 7-14-16,-3-7 4 0,0 4 1 0,3-4 0 0,-7 7 9 0,4-7-10 15,-4 7 10-15,1-7-10 0,-8 1 10 16,7-1 0-16,-3 7 0 0,7-7 0 15,-11 4 0-15,7 2 0 0,1-5 0 16,-4 6 0-16,3-4 0 0,0 4-10 0,0-7 10 0,4 7-10 0,-3-4 10 0,10-2 0 16,-4-1 0-16,4 7 0 0,3-7 8 0,1-2 4 15,6 2 1-15,1 0 0 0,-5 1-13 0,8-4 0 16,0-3 0-16,0-3 0 0,11 10 16 0,-7-1 0 0,6-3 0 0,1-3 0 16,3-3 19-16,7 0 4 0,-10 10 1 15,10-10 0-15,-4 0-24 0,5 0-5 16,2-3-1-16,1 3 0 0,-4-7-10 0,7 7 0 0,4 0 0 15,-7 0 8-15,0-3-8 0,-1 3 0 0,1 0 0 16,-4 0 0-16,4 0-9 0,-8 0-4 0,5 0-1 16,-1-6 0-1,-4 6-29-15,1-3-5 0,0 3-2 0,3-6 0 16,-7 6-8-16,0-10-2 0,4 7 0 0,-4-9 0 0,7 8-112 0,-7-2-24 0,7-3-4 0</inkml:trace>
  <inkml:trace contextRef="#ctx0" brushRef="#br2" timeOffset="160459.93">2431 9769 1497 0,'0'0'133'0,"0"0"-106"0,0 0-27 0,0 0 0 16,0 0 146-16,0 0 24 16,0 0 5-16,0 0 1 0,0 0-136 0,0 0-28 0,0 0-4 0,0 0-8 15,0 0 0-15,10-3 8 0,1 3-8 0,-11 0 0 16,0 0 0-16,3 0 0 0,-3 0 0 0,11 0 0 16,-11 0 0-16,11-6-10 0,-1 12 10 0,-3-6-8 15,4 0 16-15,-1 0 4 0,4 0 1 0,-3 0 0 16,0 0-1-16,-1 0 0 0,4 0 0 0,-3 0 0 15,3 0-12-15,0 0 9 0,4 0-9 0,-4 0 8 16,-4 0-8-16,5 0 0 0,6 0 0 0,-7 3 8 0,-4-6-8 0,5 6 8 16,-5-3-8-16,4 0 8 0,-3 0-8 15,3 0 0-15,-4 0 0 0,1 0-11 0,0 0 11 0,3 0 0 16,-4 0 0-16,1-3 0 16,-4 3 0-16,4 0 0 0,-1-6 0 0,1 6 8 15,-1-3-8-15,1-4 0 0,-4 4 8 0,4-3-8 0,-1 6 0 0,1-3 8 16,-8-4-8-16,4 7 0 0,4-3 0 0,-11 3 9 15,0 0-9-15,0 0 0 0,3-6 15 0,-3 6-4 16,0-6-1-16,0 6 0 0,0 0 2 0,0-3 0 16,-3-4 0-16,-4 4 0 15,7 3 15-15,-4-6 3 0,-3 3 1 0,4-7 0 0,-8 4-31 0,1 3 0 16,-1-3 0-16,7-4 0 0,-10 1 18 0,7 3-2 16,-3-4-1-16,3 1 0 0,-4-1 3 0,0 1 1 15,1 0 0-15,-1-1 0 0,4 1-1 0,-3 3 0 0,-1-4 0 0,0 1 0 16,8 6-18-16,-8-4 8 0,1 1-8 0,-1 3 0 15,11 3 0-15,-3 0-16 0,3 0 2 16,0 0 0 0,-7 9-130-16,3-2-27 0,4-7-5 0</inkml:trace>
  <inkml:trace contextRef="#ctx0" brushRef="#br2" timeOffset="161102.81">3425 10123 1152 0,'0'0'51'0,"0"0"10"0,0 0-49 0,0 0-12 0,0 0 0 0,4-6 0 0,7 3 202 0,-1-3 38 16,4 6 7-16,0-3 1 16,4-4-208-16,-4 7-40 0,-3 0-11 0,3-3-1 15,7 6 12-15,-7-3 8 0,7 0-8 0,-7 0 11 0,4 0-11 0,3 0 0 16,0 0-12-16,-7 0 12 15,8 0 0-15,2 0 0 0,-6 0 0 0,3 0 8 0,4 0-8 0,-4 0 0 16,4 0 0-16,-4 0 8 0,-3 0-8 0,3 0-9 16,0 7 9-16,-4-4-13 15,5-3-155-15,-1 6-30 0</inkml:trace>
  <inkml:trace contextRef="#ctx0" brushRef="#br2" timeOffset="161507.09">3464 10321 1555 0,'0'0'68'0,"0"0"16"15,0 0-68-15,0 0-16 0,0 0 0 0,0 0 0 0,7 0 140 0,0 0 25 16,4 0 5-16,0 0 1 0,-1 0-137 0,1 6-34 15,-1-6 0-15,4 0 0 0,-3 0 0 0,3 3 0 16,0-3 0-16,7 0 0 0,-6 0 0 0,-1 0 0 16,3-3 0-16,1 3 0 0,3 0 9 0,0 0-9 15,-7-6 0-15,11 6 9 0,-11 0-9 0,7 0 0 16,4 0 0-16,-11 0 0 16,7 6-33-16,-7-6-9 0,8 0-2 0,-5 3-881 0</inkml:trace>
  <inkml:trace contextRef="#ctx0" brushRef="#br2" timeOffset="163114.7">5285 10142 288 0,'0'0'25'0,"0"0"-25"0,0 0 0 0,0 0 0 16,0 0 190-16,0 0 33 0,0 0 6 0,0 0 2 15,3-9-176-15,-3 9-35 0,0 0-8 0,0 0 0 16,0 0 28-16,0-10 7 0,0 10 1 0,-3-9 0 16,3 3 21-16,0 6 5 0,0-10 1 0,-7 7 0 15,3-3-21-15,-3-3-4 0,7-1-1 0,-4 7 0 16,1-10-17-16,-1 4-3 0,1 6-1 0,3-13 0 16,-4 7-5-16,-3-1-2 0,4-5 0 0,-4 5 0 15,0 1 18-15,0 0 3 0,-4-1 1 0,0 1 0 16,-3-1-3-16,0 4-1 0,0 3 0 0,-4-3 0 0,1 6-18 15,-4 0-3-15,3 6-1 0,-3-3 0 0,-4-3-17 0,4 6 0 16,-4 4 0-16,4 5 0 0,3-2 0 0,-6-4 0 16,3 10 0-16,-1 3 0 0,5-3 0 0,-1 0 0 15,4 6-10-15,3-6 10 0,1-1 0 0,3 8 0 16,-4-8-9-16,-3 1 9 0,14 6 0 0,-10-6 0 16,10 0 0-16,-11 6 0 0,7 0 0 0,1-3 0 15,3 3 0-15,0 0 0 0,-4-3 0 16,8 0 0-16,-1-3 0 0,1-7 0 0,7 7 0 0,-8 3 0 15,8-9 12-15,-1-4-3 0,4-3 10 0,0-2 1 16,4 2 1-16,0-6 0 0,-1 0 12 0,8-6 3 0,-7 2 0 16,6-2 0-16,1-3-23 0,0-1-4 15,-4-2-1-15,0-4 0 0,4 0 3 0,-4 4 0 0,4-4 0 0,-1-3 0 16,1 4-1-16,-7-4 0 0,3 0 0 0,0 3 0 16,-7-2 1-16,7-1 0 15,-10 3 0-15,3-3 0 0,-3-6 4 0,-4 6 1 0,3-3 0 16,-3-3 0-16,0 0 4 0,-3-3 0 0,3 3 1 0,0-3 0 15,-3 3-8-15,3-4-1 0,-7-5-1 0,0 6 0 16,3 3-3-16,1-4 0 0,3-5 0 0,-7 6 0 16,0 3-8-16,0-4 0 0,0 1 9 0,0-3-9 15,0 3 0-15,0-1 0 0,0 4 0 0,-7-3 0 16,3 3 0-16,1 3 0 0,3-3 0 0,0 6 0 0,-7 3 0 16,7-2 0-16,-4-1 0 0,4 3 0 0,-7-3 0 0,0 10 0 15,3-1 0-15,4 1 0 0,-3 0-12 0,-1 2 4 16,4-2 0-16,0 3 0 0,-7 3 8 0,7 3 0 15,0 0 0-15,0 0 0 16,0 0 0-16,0 0 0 0,0 0 0 0,0 0 0 0,0 0 0 16,0 0 0-16,-3 9 0 0,3 7 0 0,-7-4-8 0,7 4 0 15,-4 3 0-15,1 6 0 0,3-6 8 0,0 9 0 16,0-3 0-16,0 9 0 0,-7-5 0 0,7-1-8 16,0 6 8-16,0 1 0 0,7-7 0 0,-7 10 0 15,0-4 0-15,3 1-8 0,8 2 8 0,-8-2 0 16,4 2 10-16,0 4-10 0,4-3 0 0,7-4 0 15,-11 1 0-15,3-4 0 0,4 4 0 0,-3-10 0 0,0 3 0 16,-4 0 0-16,7-3 0 0,-11 3 0 0,4-2 0 0,0 2 0 16,-7-6 0-16,0 0 8 0,4-3-8 0,-4-4 0 15,0 4 0-15,0 0-15 0,-4-3 3 0,4-1-814 16,0-2-163-16</inkml:trace>
  <inkml:trace contextRef="#ctx0" brushRef="#br2" timeOffset="182963.7">6844 9496 345 0,'0'0'31'0,"0"0"-31"16,0 0 0-16,0 0 0 0,0 0 159 0,0 0 25 15,0 0 6-15,0 0 1 0,0 0-86 0,0 0-17 16,0 0-3-16,0 0-1 0,0 0 16 0,0 0 2 16,0 0 1-16,0 0 0 0,0 0-13 0,0 0-2 15,0 0-1-15,0 0 0 0,0 0-26 0,7 3-5 16,-7-3 0-16,7 0-1 0,-7 0-21 0,11 10-4 0,-4-1-1 0,0 1 0 16,0 5-6-16,0-5-2 15,0 5 0-15,0-2 0 0,4-4 3 0,-4 7 0 16,7 3 0-16,-7 0 0 0,0 3-9 0,3-4-2 0,1 1 0 15,-4 0 0-15,4 0-5 0,-4-3 0 0,0 2-8 16,3-2 12-16,-6-3-4 0,3 2 0 0,0-2-8 16,0 2 12-16,-3 1 5 0,3-6 1 0,0-1 0 15,0 0 0-15,-4-2-2 0,4-4 0 0,0 6 0 0,4-9 0 16,-11 0 12-16,0 6 1 0,7-2 1 0,0-4 0 16,-7 0 6-16,0 0 2 0,11 0 0 0,-8-4 0 15,4 4-30-15,0-6-8 0,0-3 0 0,4 6 0 16,-8-4 0-16,1-2 0 0,-1 0 8 0,5-1-8 15,-1 1 10-15,-4-7-2 0,4 0-8 0,0 7 12 16,4-10-12-16,-1 10 9 0,1-10-9 0,3 3 8 16,-3-3-8-16,-1 1 0 0,1 2 0 0,3-3 8 15,-3 0-8-15,-1 1 0 0,4-1 9 0,-3-3-9 16,-4 3 0-16,3 0 0 0,-3 0 0 0,4 4 0 0,-4 2 0 0,0-6 0 16,-3 4 0-16,3-4 8 0,-4 3-8 0,1-3 0 15,-1 4 0-15,1 2 0 0,-1-3-14 0,-3 7 2 16,0-7 1-16,0 7 0 15,0 6-32-15,0-7-6 0,-3 4-2 0,3 6 0 16,0 0-129-16,0 0-25 16,-11 0-6-16,4 0-1 0</inkml:trace>
  <inkml:trace contextRef="#ctx0" brushRef="#br2" timeOffset="183609.44">6869 9311 1630 0,'0'0'72'0,"-4"-9"16"0,1 9-71 0,3 0-17 16,0 0 0-16,0 0 0 0,0 0 47 0,0 0 5 16,0 0 2-16,0 0 0 15,3-6-40-15,4 2-14 0,4-2 9 0,-4 6-9 0,3-3 8 16,8-3-8-16,-11 6 8 0,11 0-8 0,-8-3 0 0,4 3 0 15,0-7 0-15,8 7 0 0,-12 0 0 0,8 0 0 16,-4 0 11-16,4-3-11 0,-1-3 29 0,1 6 0 16,0 0 0-16,-1-6 0 0,1 3 9 0,-1 3 2 15,1-7 0-15,-4 7 0 0,4 0 0 0,-1-3 0 16,-6-3 0-16,3 6 0 0,4-3-32 0,-8 3-8 16,5-7 0-16,-8 7 0 0,10 0 0 0,-6-3 0 0,-4 3 0 15,3-6 0-15,-3 6 0 0,4 0-12 0,3-9 4 16,-10 9 0-16,3-3 8 0,3-4 0 15,-3 7 0-15,0-6 0 0,-7 6 12 0,4-3-1 16,-4 3-1-16,4-6 0 0,-1 2-1 0,4-2 0 16,-7 6 0-16,0-3 0 0,7-3 14 0,-7 6 2 0,0-3 1 0,0-4 0 15,-7-2-5-15,7 3-1 0,0 3 0 0,-3-4 0 16,-4-2-6-16,-1 9-2 0,8-3 0 0,-10-4 0 16,3-2-4-16,-4 9 0 0,4-9-8 0,-7 9 12 15,3-10-12-15,-3 10 8 0,4-6-8 0,-1 6 0 16,1-3 8-16,-4 3-8 0,-1 0 0 0,5 0 9 15,3 0-9-15,3 0 0 0,-10-6 0 0,4 6 0 16,2 6-8-16,1-6 8 0,7 0 0 0,-10 0 0 16,3 0-9-16,3 3 9 0,4-3-12 0,0 0 12 15,0 0-96-15,0 0-12 0,0 0-2 16,11 6-901-16</inkml:trace>
  <inkml:trace contextRef="#ctx0" brushRef="#br2" timeOffset="184480.23">6608 10123 1062 0,'-15'0'47'0,"15"0"9"0,-7 7-44 0,4-4-12 16,-8-3 0-16,4 0 0 0,0 6 26 0,-3-3 3 0,10-3 1 0,0 0 0 15,-7 0 12-15,7 0 2 0,0 0 1 0,0 0 0 16,0 0 19-16,10 0 4 0,4-3 1 0,4 3 0 16,-1-6 12-16,8 6 3 0,3 0 0 0,1 0 0 15,2 0-14-15,5-3-2 0,-1-4-1 0,7 7 0 16,-3 0-26-16,3 0-5 0,4-9 0 0,4 3-1 16,-1-4-23-16,0 7-4 0,8-3 0 0,-4 3-8 0,3-3 34 15,-6 6 0-15,3-10 0 0,-1 7 0 0,1-10-14 16,0 10-2-16,4-3-1 0,-4-3 0 15,-4 5-17-15,-3-2 0 0,3 6 8 0,-13 0-8 0,6 0 0 16,-7 0 0-16,-3-3 0 0,-7-3 0 16,-1 12-29-16,-3-3 0 0,1-3 0 0,-8 0 0 15,0 6-39-15,-4-2-8 0,1 2-2 0,-4-6-572 16,-7 0-114-16</inkml:trace>
  <inkml:trace contextRef="#ctx0" brushRef="#br2" timeOffset="185172.06">6893 10258 1036 0,'0'0'92'0,"0"0"-73"16,0 0-19-16,0 0 0 0,0 0 92 0,0 0 14 15,0 0 3-15,-7 0 1 0,4-3-88 0,3 3-22 16,0 0 0-16,-7-6 0 0,0 6 0 0,0 6 0 0,7-6 0 15,0 0-11-15,0 0 0 0,0 0 0 16,0 0 0-16,0 0 11 0,0 0 0 16,0 0-9-16,0 0 9 0,0 0 0 0,0 0 18 15,0 0-3-15,0 0-1 0,0 0 28 0,-4 3 6 0,4 7 0 0,0-10 1 16,-7 9 2-16,0-3 0 0,7-6 0 0,0 0 0 16,0 0-5-16,-4 3-1 0,4-3 0 0,0 0 0 15,0 0-1-15,0 7-1 0,0 2 0 0,0 1 0 16,0-1-17-16,0 0-3 0,0 1-1 0,4-1 0 15,-4 7-2-15,0 3-1 0,3 6 0 0,-3 0 0 16,4-3-11-16,-4 12-8 0,0-5 9 0,0 5-9 16,0 7 25-16,0-4-1 0,0 1 0 0,0-3 0 15,-4-1 0-15,1 1-1 0,3-4 0 0,-4 0 0 16,1-3-7-16,-1 1-2 0,4-4 0 0,-3 0 0 16,3-3-14-16,0-3 0 0,0-4 0 0,0 4 0 0,0-9 0 15,0-1 0-15,0-3 0 0,0-6 0 16,0 0-151-16,0 0-33 0,0 0-6 0,0 0-2 15</inkml:trace>
  <inkml:trace contextRef="#ctx0" brushRef="#br2" timeOffset="185588.04">7003 10255 518 0,'0'0'23'0,"0"0"5"0,0 0-28 0,0 0 0 0,0 0 0 0,0 0 0 15,0 0 355-15,0 0 65 0,0 0 14 0,0 0 2 16,0 0-354-16,0 0-71 0,0 0-11 0,0 0-9 15,0 0 9-15,0 0 0 0,-7 10 0 0,7-1 0 16,0 0 0-16,-4 1 0 0,4-1 0 0,0 1 0 16,0 8 27-16,0-2 1 0,4 3 0 0,-4 0 0 15,7 6 22-15,-7 3 5 0,0 7 1 0,0-1 0 16,0-6-18-16,0 10-3 0,3 3-1 0,-3-4 0 16,4 1-21-16,-1 3-4 0,-3-4-1 0,4 1 0 0,-4-4-8 0,3-5 0 15,1 5 9-15,-1-6-9 16,-3 4 0-16,0-4 9 0,0-9-9 0,0 9 0 15,0-6 0-15,0-3 0 0,0 0 0 0,4-4 0 16,-4-2-120-16,0 2-17 0,0-2-4 0,0-7-525 16,0-6-105-16</inkml:trace>
  <inkml:trace contextRef="#ctx0" brushRef="#br2" timeOffset="187286.56">7200 10525 2120 0,'0'0'47'0,"0"0"9"0,0 0 3 0,0 0 0 0,0 0-47 0,0 0-12 0,-7 0 0 0,7 0 0 16,0 0 0-16,0 0 0 0,0 0 0 0,0 0-11 16,0 0 11-16,0 0 8 0,0 0-8 0,0 9 11 15,0 1 2-15,0-4 1 0,0-6 0 0,4 9 0 16,-4 1 15-16,3-1 3 0,4 10 1 0,4-3 0 15,-8-4-6-15,4 13-2 0,0-6 0 0,1 0 0 0,-1 6-12 16,0-6-2-16,3 6-1 0,-6-6 0 0,3-1-2 16,0-2-8-16,-4 3 12 0,-3 0-4 15,4 0 12-15,-1-4 3 0,5 4 0 0,-8 0 0 16,3-3-7-16,-3-1 0 0,0-2-1 0,4-4 0 0,-1 7 17 16,1-7 3-16,-1 1 1 0,-3-10 0 15,11 6-22-15,-11-6-4 0,0 0-1 0,7 0 0 0,7 0 6 0,-4-6 1 16,1 3 0-16,3-7 0 0,-7-2-7 0,4 2-1 15,-1-2 0-15,-3-4 0 0,4 7 9 0,-4-7 2 16,0-3 0-16,0 7 0 0,-3-10 1 0,3 3 0 16,0 0 0-16,-4 0 0 0,4 0-20 0,-3-6 0 15,-1 6 0-15,1-6 0 0,0 0 0 0,-1 6 0 16,4 1 0-16,-7-7 0 0,4 12 0 0,-4-3 0 0,3-2 0 16,-3 2 0-1,0 3-20-15,0 4-10 0,0-7-2 0,-3 13-1 16,3-3-123-16,0 6-24 0,0 0-4 0,0 0-900 0</inkml:trace>
  <inkml:trace contextRef="#ctx0" brushRef="#br2" timeOffset="187971.54">7761 10230 172 0,'0'0'16'0,"0"0"-16"0,0 0 0 0,0 0 0 15,-3-6 244-15,3 6 45 0,0 0 10 0,0 0 1 16,0 0-194-16,0 0-39 0,0 0-8 0,0 0-2 16,3-3 1-16,-3 3 0 0,0 0 0 0,0 0 0 15,0 0 1-15,0 0 0 0,0 0 0 0,0 0 0 16,0 0-33-16,0 0-6 0,0 0-2 0,0 0 0 15,-3 9-2-15,3 0 0 0,0 10 0 0,-4-3 0 16,1-4 12-16,3 10 1 0,0-3 1 0,0 0 0 16,0 9 13-16,0-3 2 15,0 0 1-15,0 4 0 0,3-1-16 0,-3 0-3 0,0 7-1 16,0-1 0-16,4 1-11 0,-4-1-3 0,-4-3 0 0,4-5 0 16,0 8-12-16,4-9 11 0,-4 3-11 0,0-6 10 15,-4 3 2-15,8 0 1 0,3-6 0 0,-4 6 0 0,-3-6-13 16,7 0 0-16,0 0 0 0,-3 0 0 15,3-4-29-15,0 4-9 0,0-3-2 0,-3-7 0 16,-1 7-27-16,-3-7-5 0,0 1-2 0,4 2 0 16,-4-5-149-16,0 2-29 0,-4 0-7 0,1 1-1 15</inkml:trace>
  <inkml:trace contextRef="#ctx0" brushRef="#br2" timeOffset="188759.64">7938 10230 979 0,'0'0'87'16,"0"0"-70"-16,0 0-17 0,0 0 0 15,0 0 168-15,0 0 31 0,0 0 5 0,0 0 2 16,0 0-171-16,0 0-35 0,0 0 0 0,0 0-12 16,0 0 12-16,0 0 0 0,0 0 0 0,0 0 0 0,0 0 12 15,3 9 0-15,1 1-1 0,-1-1 0 0,1 7 13 0,-1-7 4 16,-3 10 0-16,4-3 0 0,-1-4 25 0,-3 4 6 16,4 3 1-16,-1 6 0 0,1 0-8 0,-4 3 0 15,3 1-1-15,1 8 0 16,3-2-20-16,-7-1-4 0,0 10-1 0,0-6 0 15,0 6-16-15,0-7-10 0,0 7 12 16,0-9-12-16,0 2 9 0,0-2-9 0,0-1 0 0,0 1 9 0,0-1-9 16,0-2 10-16,0-7-10 0,0 3 10 0,0-3-10 0,0 3 0 15,0-9 9-15,0 3-9 0,0-3 0 0,0-7-10 16,0-5 1-16,0 2 0 16,7 0-124-16,-7-9-25 0,0 0-5 0</inkml:trace>
  <inkml:trace contextRef="#ctx0" brushRef="#br2" timeOffset="192771.74">8167 11105 345 0,'0'0'31'0,"0"0"-31"0,0 0 0 0,0 0 0 15,0 6 230-15,0-6 40 0,0 0 8 0,0 0 2 16,0 0-212-16,0 0-41 0,0 0-9 0,0 0-2 16,0 0 21-16,0 0 4 0,0-6 1 0,0 6 0 15,3-6-25-15,4 3-5 0,0-4 0 16,1 7-1-16,-1-9 55 0,-4 6 11 0,8-4 3 0,-4 4 0 16,0-6 17-16,3 3 4 0,-3-4 1 0,0 4 0 15,-7-3-58-15,4 5-11 0,7-2-2 0,-4-3-1 16,0 9 3-16,0-3 1 0,3-4 0 0,4-2 0 15,-6 9-23-15,2-6-11 0,-3 6 10 0,4 0-10 16,-8 0 0-16,4 0 0 0,-7 0 0 0,0 0 0 0,7 6 8 16,0-6-8-16,-7 0 0 0,4 9 9 0,-1 7-9 0,-3-7 0 15,0 4 0-15,0-4 0 0,-3 7 0 0,-1-7 0 16,4 10 0-16,-10-3 0 0,3 3 0 0,0 6-9 16,-7-6 9-16,7-1-13 0,-4 1 13 0,7 6 12 15,-13-6-3-15,10 6 0 0,-11-6-9 0,4 0 12 16,3 0-12-16,-3-4 12 0,0 4-12 0,0 0 8 15,0-3-8-15,0 3 8 0,0-4-8 0,3-5 0 16,-3-1 9-16,3 0-9 0,1 1 9 0,3-10-9 16,-7 6 12-16,3-3-12 0,4-3 12 0,-3 0-4 15,2-3 0-15,1-3-8 0,4 6 11 0,-4-10-11 16,3 1 10-16,1 3-10 0,-1-4 8 16,1 7-8-16,-1-3 0 0,4 6 0 0,0 0 0 0,0 0 0 0,0 0 0 0,0 0 0 15,0 0 0-15,11-3 0 0,3 6 8 16,-7-3-8-16,7 6 30 0,0-3 0 15,11 4 0-15,-8-4 0 0,8 3-10 0,0 0-3 16,0-3 0-16,3 4 0 0,0-4-7 0,4-3-2 0,-4 6 0 16,4-3 0-16,-4-3-8 0,4 7 0 0,-8-4 0 0,-6 3-11 15,7-3 2-15,-1 3 0 0,-6-6 0 0,0 10 0 32,-1-4-119-32,5-3-23 0,-1 3-5 0,-11-2 0 15</inkml:trace>
  <inkml:trace contextRef="#ctx0" brushRef="#br3" timeOffset="-192163.27">4138 13736 2152 0,'-3'-25'96'0,"3"9"19"0,-11-3-92 0,7 7-23 0,4-10 0 0,-7 3 0 16,7 0 9-16,0 0-9 0,-3 1 12 0,3 2-12 15,0-3 0-15,0 3 0 0,0 4 0 0,0-4 0 16,0 7 0-16,0-1 0 0,0 10-10 0,0 0 10 15,0 0-12-15,0 0 1 0,0 0 1 0,0 19 0 0,0-3 10 0,0 6-13 16,0 9 5-16,0-3 8 0,3 10 29 0,-3 3 14 16,0 0 2-16,7 2 1 15,-7 11-9-15,0-1-1 0,4 0-1 0,-4 1 0 16,4 8-7-16,3 7 0 0,-7-3-1 0,3 13 0 16,4-7-15-16,-3 0-2 0,-4 6-1 0,7-6 0 0,-7 10 9 15,7-4 2-15,0 4 0 0,-7-10 0 0,3 6 15 16,4-6 3-16,-3 7 1 0,-1 2 0 0,5 1-17 0,-5-4-3 15,4 4-1-15,-3-4 0 0,3 4-5 0,-7-1-1 16,3 1 0-16,1 6 0 0,3-7-12 0,-4-2 0 16,4 2 8-16,-7 1-8 0,4 5 0 0,-1-5 0 15,5-4 8-15,-8-6-8 0,3 1 0 0,4-4 0 16,-7 3 0-16,4-3 0 0,3-3 0 0,-7-4 0 0,7-2-8 0,-7-4 8 16,7-2 0-16,-4-1 0 0,4 0 0 0,-7-3 9 15,4-3-9-15,-1 0 8 0,4 4-8 0,-7-4 8 16,4 3-8-16,3-9-11 0,-7 3 3 0,4-1 0 15,3 1 8-15,-7-6 0 0,0 3 0 0,0-4 0 16,0 7 8-16,0-6 3 0,0 6 1 0,0-3 0 16,0-4-12-16,0 1 0 0,0-4 0 15,0 1 0-15,0-7 0 0,0 0 0 0,0-3 0 0,0 4 0 16,0-11 0-16,0 7 0 16,0-6 0-16,0 0 8 0,3-3-8 0,-3 3 0 15,0-4 0-15,0-2 8 0,4 2 7 0,-4 1 1 0,0-3 0 0,0-4 0 16,0 7-33-16,0-7-7 0,0 1 0 0,-4-1-1 15,1 0-12-15,3-2-3 0,-7 2 0 0,3 0 0 16,4 1-117-16,-7-4-24 0,3-3-5 0,-3 7-834 16</inkml:trace>
  <inkml:trace contextRef="#ctx0" brushRef="#br3" timeOffset="-191271.72">1242 16050 1036 0,'0'0'92'0,"0"0"-73"16,0 0-19-16,0 0 0 0,-11 0 184 0,11 0 32 15,0 0 8-15,0 0 0 0,0 0-180 0,0 0-44 16,11 6 0-16,-1-2 0 0,1-4 0 0,3 0 0 16,-3 6-11-16,6-6 11 0,4 3-9 0,1-3 9 15,-5 0 0-15,11 6-9 0,-10-6 9 0,7 3 0 16,0 4 0-16,-1-7 0 0,4 9 8 0,1-9 3 15,2 9 1-15,-2-9 0 0,6 7 12 0,0-4 2 16,4 3 1-16,7-3 0 0,3-3 5 0,1 0 2 0,6 0 0 0,-3 0 0 16,3 0-1-16,4-3 0 15,11 3 0-15,0-6 0 0,3 6-5 0,0 0-2 16,7 0 0-16,-4 0 0 0,15 0-18 0,-7 0-8 0,10 0 8 0,0 6-8 16,1-6 8-16,2 3-8 0,8-3 8 0,-4 0-8 15,4 0 19-15,0 0-2 16,0 0 0-16,-4-3 0 0,11 3 7 0,-11-6 2 0,4 6 0 0,0-3 0 15,4-4 2-15,2-2 0 0,1 6 0 0,0-3 0 16,4-4-8-16,-12 4-2 0,8-3 0 0,-3-1 0 16,-8 1-10-16,7 6-8 0,1-10 9 0,-4 10-9 15,-8-3 0-15,8-4 0 0,-11 7 0 0,8-3 0 0,-8 3 8 16,0-4-8-16,-3-2 0 0,-7 6 0 16,-1-3 0-16,-6-4 0 0,-1 4 0 0,-2-4 0 15,-1 7 0-15,-7-3 0 0,0 3 0 0,-7-3 0 16,-4-4 0-16,-3 10 0 0,0-9 0 0,-11 3 0 0,4 2-20 15,-7-2 0-15,3 6 0 0,-6 0 0 16,-8-3-75-16,4-3-15 0,-8 6-3 0,-3 0-581 16,-3 0-116-16</inkml:trace>
  <inkml:trace contextRef="#ctx0" brushRef="#br4" timeOffset="-185751.9">2166 13294 2066 0,'0'0'92'0,"0"0"18"0,-3-10-88 0,-5 10-22 0,8 0 0 0,0 0 0 15,0 0 47-15,0 0 5 0,0 0 0 0,0 0 1 16,0 0-37-16,0 0-7 0,0 0-1 0,-3 7-8 16,6 2 8-16,-3 0-8 0,8-2 0 0,-5 2 0 15,1 4 0-15,3-4 0 0,3 0 0 0,1 4 0 16,-8 0 9-16,8-4 2 0,3 0 0 0,-3 7 0 15,-1-7 27-15,4 7 6 0,0-6 0 0,8 2 1 16,-8-3-21-16,7 7-5 0,-7-6-1 0,-3 5 0 16,6-2 4-16,1 2 1 0,-1 4 0 0,1 0 0 15,0-3 1-15,3 3 0 0,4-1 0 0,-4 7 0 16,3-6-24-16,-6 0 0 0,10 6 0 0,-3-6 0 0,0 6 0 0,-1-6 0 16,5 6 0-16,-5-6 0 15,8 6 0-15,-4-3 0 0,4 0-10 0,-4 0 10 0,4 3 0 0,3 0 0 16,1 3 0-16,-1 0 0 0,-7-3 0 0,7 4 17 15,1-1-3-15,-1 6-1 0,-7-9-1 0,7 10 0 16,1-7 0-16,-5 7 0 0,8-7-4 0,-3 6-8 16,-1-5 11-16,4-1-11 0,-1 6 15 0,5-5-4 15,-4 5-1-15,-1-6 0 0,-2 4-2 0,6-4 0 16,-7 6 0-16,-3-2 0 0,3 2 0 0,8 1 0 0,-8-7 0 16,4 3 0-16,0-2 0 0,3-1-8 0,7 0 12 15,-6 3-4-15,-1 1 1 0,4-7 0 0,-4 3 0 0,0 3 0 16,1-9 2-16,-1 3 0 0,7 4 0 0,-3-4 0 15,-3 3-11-15,3-3 12 0,3 3-12 0,-3 0 12 16,0 7-12-16,-4-7 0 0,4 7 0 0,-4-1 8 16,1-6-8-16,-1 4 0 15,0-1 0-15,1-6 0 0,-5 10 0 0,8-7 0 0,-7 0 0 0,7-3 0 16,0 3 0-16,-4-3 0 0,0 1 0 0,-3 2 0 16,0-3 0-16,3-3 0 0,-3 3 0 0,7 0 0 15,-7-3 10-15,7 3-10 0,0 0 12 0,-4-6-12 16,0 9 8-16,1-3-8 0,-1-6 0 0,-3 6 0 15,-1 0 20-15,-2-3-4 0,-1 3 0 0,0 0 0 16,4-3-2-16,3 3-1 0,-6 0 0 0,3 1 0 16,-4 2-13-16,4-3-8 0,-4 3 8 0,0 0-13 15,0 1 13-15,1-4 0 0,-1 3 0 0,0-3 0 16,-7 3 0-16,8-9 13 0,-4 6-4 0,-4 0-1 16,3-6-8-16,1 6-9 0,0-3 9 0,0-6-13 15,-1 9 13-15,-2-6 0 0,-1-1 0 0,0 1 0 0,0 0 0 0,1 3 0 16,-5-3 0-16,1 0 0 0,0-1 0 0,-1 1 0 15,-2 0 0-15,-1 3 0 0,0 0 0 0,0-3 0 16,0-4 0-16,-3 11 0 0,-1-14 9 0,5 10-9 16,-5-3 0-16,1 0 9 0,7-4-9 0,-11-2 0 15,7 6 0-15,-3-4 0 0,-4 4 0 0,3-3 0 16,-3-4 8-16,8 4-8 0,-8-6 0 0,7 8 0 16,-11-8 0-16,8-1 0 0,-4 7 0 0,4-7 0 15,-4 1 0-15,0-1 0 0,0 0 0 0,4 7 0 16,-11-6 0-16,10-1 0 0,-9 0 0 15,2 1 0-15,1-1 0 0,-1-3 0 0,1 4 0 16,-1-1 0-16,-2 1 0 0,2-1 0 0,-3 0 0 0,0-2-9 16,0 2 9-16,0-3 0 0,0 4 0 0,0-7-8 0,4 6 8 0,-4 1 0 15,0-10-16-15,-3 9 1 0,3-9 0 0,-7 0-911 16,0 0-182-16</inkml:trace>
  <inkml:trace contextRef="#ctx0" brushRef="#br2" timeOffset="-176437.59">6057 14664 576 0,'0'0'25'0,"0"0"6"0,0 0-31 0,0 0 0 0,4-6 0 0,-4 6 0 16,0 0 156-16,3-10 24 0,-3 7 6 0,0 3 1 16,0 0-163-16,0-6-33 0,0 0-7 0,0 3 0 15,0 3 29-15,0-7 7 0,-3 7 0 0,-1-3 1 16,4 3 47-16,-3-6 8 0,-4 6 3 0,7 0 0 15,0 0-8-15,0 0-2 0,0 0 0 0,-4 0 0 16,-10 0-26-16,14 0-6 0,0 0-1 0,0 0 0 0,-11 6-6 16,4-3-2-16,0 4 0 0,0 2 0 0,4-3-19 0,-8 4-9 15,4-7 8-15,0 6-8 0,7 1 8 0,-7-1-8 16,3 4 8-16,-3-4-8 0,0 4 12 0,0-4-4 16,4 0 0-16,3 1 0 0,0 5 5 15,-7-5 1-15,7-4 0 0,7 4 0 0,-7-7 1 0,0-3 0 16,0 9 0-16,0-3 0 0,0-6-6 0,0 0-1 15,3 10 0-15,-3-10 0 0,7 9 2 0,-7-9 0 0,0 0 0 16,7 6 0-16,0-2-10 0,-7-4 12 16,0 0-12-16,11 0 12 0,-11 0-1 0,4 0 0 15,6 0 0-15,1-4 0 0,-8-2 5 0,4 3 2 16,0-3 0-16,4 3 0 0,-4-4-6 0,-7 1-2 16,7 3 0-16,0-3 0 0,-3 3-10 0,3-7 0 15,-7 4 0-15,3-4 0 0,-3 7 15 0,4-3 4 16,-4-3 1-16,0 2 0 0,0-2-20 0,0 0-19 15,-4-1 4-15,1 7 1 0,3-6 22 0,-7 2 4 0,3-2 0 0,4 3 1 16,-7 6-13-16,0-4-16 0,7-2 3 0,-7 6 1 16,3-3 12-16,4 3 12 0,-10 0-3 0,10 0 0 15,-7 3-9-15,3-3 12 0,-6 0-12 0,10 0 12 16,0 0-12-16,-7 6 0 0,7-6 0 16,-4 4 0-16,4-4 0 0,0 9 0 0,0-9 0 0,-3 6-11 15,3-6 11-15,3 10 0 0,1-1 0 0,-1 1 0 0,-3-10 0 0,4 6 9 16,3-3-1-16,-4 3-8 15,4-3 0-15,0 4 0 0,0 2 0 0,4-3 0 16,-4-3 0-16,4 4 0 0,-1-4 8 0,1-3-8 0,-1 0 0 16,1 0 0-16,3 0-8 0,-10 0 8 0,6-3 0 0,-10 3 0 15,7-7 0-15,0 7 10 0,0-9-2 16,-3 9-8-16,3-9 12 0,-4 2-4 0,8-2 0 0,-11 6 0 16,4-3 0-16,3-4 0 0,-7 1 2 0,3-1 0 15,1 1 0-15,-4 3 0 0,3-4-2 0,-3 1 0 16,-3-1 0-16,3 1 0 0,-4 0-8 0,1-1 0 15,-4 1 9-15,3 2-9 0,-3-2 0 0,0 6 0 16,0-3 0-16,3 6 0 0,-10-3 0 0,4 3-15 16,3 0 4-16,-4 0 1 0,-3 3 10 0,0-3-13 0,3 9 5 0,-3 0 8 15,7-2-12 1,0-4 12-16,-4 6-12 0,1 1 12 0,3 5-10 0,3-5 10 16,1 5 0-16,-4-5-9 0,3 6 9 0,1-4 0 0,3-2 0 15,0-1-8-15,-4 7 8 0,4-7 0 0,4-3 0 0,-4 4 0 16,0-1 0-16,3-6 11 0,-3-3-3 15,11 10 0-15,-8-10-8 0,1 6 0 0,-4-6 0 0,10 3-11 16,-3-3 11-16,-7 0-12 16,11 6 12-16,-4-6-12 0,4 0 12 0,-1-6 0 0,-10 6 0 0,7-3 0 15,0 3 0-15,4-6 0 0,-4 3 8 0,-4-7-8 16,8 4 8-16,-11-4-8 0,4 1 10 0,3 0-10 16,-7 2 12-16,0-2-4 0,3 0-8 0,-3-1 12 15,0 1-12-15,-3-1 11 0,3 1-11 0,0-1 10 16,-7 4-10-16,3-3 12 0,4-1-12 0,-7 1 12 15,3 3-12-15,1 3-9 0,-4-4 9 0,3 4-13 0,4-3 13 16,0 6 13-16,-10 0-2 0,3 0-1 0,7 0-10 0,-7 0 0 16,7 0 0-16,-11 6 0 0,1-3-10 0,-1 4 10 15,0 8-13-15,1-5 5 0,3 2-3 0,-7 4 0 16,3-7 0-16,4 10 0 0,-4-3 11 0,4-4-8 16,0 4 8-16,4 0-8 0,-4-7 8 0,3 1 0 15,1-1 0-15,3-9 0 0,0 3 0 0,0-3 0 16,0 0 8-16,0 0-8 0,0 0 8 15,0 0-8-15,7 6 8 0,-7-6-8 0,0 0 11 0,10 0-3 16,-3-6 0-16,7 3 0 0,-10-3 3 0,3 3 0 16,0-4 0-16,4-2 0 0,-4 6-11 0,0-7 8 15,0 4-8-15,3-3 8 0,1-1-8 0,-11 1 8 16,7 3-8-16,0-4 8 0,-7 1-8 0,4-1 0 16,-4 4 0-16,7-3 0 0,-14 5 0 0,7-2 8 0,0-3-8 0,0 9 0 15,0-3 0-15,-4-4 0 0,4 7 0 0,0 0 0 16,0 0 0-16,0 0 0 0,-7-3-11 0,7 3 11 15,0 0-11-15,-7 3 11 0,7-3-13 0,-11 7 5 16,4-4 8-16,0 3-13 0,0-3 5 0,4 7 8 16,-4-4-10-16,3-3 10 0,1 3 0 0,-1 4-9 15,1-1 9-15,-1 1 0 0,4-4 0 0,0-3-8 16,0-3 8-16,0 9 0 0,0-2 0 0,0-7 0 16,7 9 0-16,-3 0 0 0,3-9-9 0,0 10 9 15,-4-10-14-15,4 6 2 0,0-6 0 0,4 0 0 16,-4 3-5-16,7-3-1 0,-10-3 0 0,3 3 0 15,3 0-40 1,-3-6-8-16,4-4-2 0,-4 7-963 0</inkml:trace>
  <inkml:trace contextRef="#ctx0" brushRef="#br2" timeOffset="-175022.37">5867 14862 961 0,'0'0'42'0,"0"0"10"0,0 0-42 0,0 0-10 15,0 0 0-15,0 0 0 16,0 0 8-16,0 0 0 0,7-7 0 0,-4-2 0 0,-3 9-8 0,0 0 0 16,4-3 0-16,-4 3 0 0,0 0 37 15,0 0 6-15,0-6 1 0,0 6 0 0,0 0 6 0,0 0 2 16,0 0 0-16,0 0 0 0,3-10-36 0,-3 10-6 15,0 0-2-15,0 0 0 0,0 0-8 0,0 0 0 16,7 0 0-16,-7 0 0 0,0 0 0 0,0 0-9 16,7 0 9-16,-7 0-13 0,0 0 13 0,0 0 8 15,0 0 0-15,0 0-8 0,0 0 22 0,0 0-2 16,0 0-1-16,0 0 0 0,0 0 21 0,0 0 4 0,0 0 0 0,0 0 1 16,0 0-28-16,0 0-5 15,0 0-2-15,0 0 0 0,0 0 10 0,0 0 1 0,0 0 1 16,0 0 0-16,0 0 2 0,0 0 0 0,0 0 0 0,0 0 0 15,-7 6-13-15,4-2-3 0,-4 2 0 0,7-6 0 16,-4 3-8-16,1 6 8 0,3-2-8 0,-7 2 8 16,0 0-8-16,3-2 0 15,1-4 0-15,-1 6 8 0,4 1-8 0,-11-4 0 16,11 3 0-16,-10 1 0 0,3 5 0 0,3-2 10 0,1-4-10 16,-8 7 10-16,4 0-1 0,0-4 0 0,0-2 0 0,-4 5 0 15,4 1 2-15,-3-3 0 0,-1 2 0 0,1-2 0 16,6 2-11-16,-6 4 10 0,-5-3-10 0,8 0 10 15,-3-4-10-15,-1 7 0 0,4-10-10 0,-3 7 10 16,-1 3 0-16,0-3 0 0,1-7 0 0,-1 7 0 16,4-4 0-16,-3-2 0 0,3-1 8 0,-1 7-8 15,-9-7 0-15,6 7 0 0,4-4 0 0,-3-2 0 16,-4 5 18-16,3-5 0 0,0 6 0 0,1-4 0 16,-4-3-8-16,7 7-2 0,0-6 0 0,-4 5 0 0,-3-5 18 0,7-7 3 15,3 6 1-15,-6 4 0 16,3-4-6-16,0-6-2 0,0 7 0 0,-4-4 0 15,4 3-10-15,0-5-3 0,3 2 0 0,-3-3 0 0,-3 3-9 16,3 4 0-16,7-4 0 0,-11-3 8 0,4-3-8 0,7 0 10 16,-7 6-10-16,7-6 10 0,0 0-10 0,-7 3 12 15,3 4-12-15,4-7 12 0,0 0-2 0,0 0 0 16,-7 3 0-16,4-3 0 0,3 0-10 0,0 0 0 16,0 0 9-16,-11 0-9 0,8 6 0 0,3-6 9 15,0 0-9-15,0 0 0 0,-7 0 0 0,7 0 0 0,0 0 0 0,0 0 0 16,-4 3 0-16,4-3 0 0,0 0 0 0,0 0-9 15,0 0 9-15,0 0 0 0,-7 6 0 16,7-6 0-16,0 0-16 0,0 0 3 16,0 0 0-16,0 0 0 15,0 0-35-15,0 0-6 0,0 0-2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84249-BFF7-40C6-99A5-AB25FDE059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876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Intuition \theta</a:t>
            </a:r>
            <a:r>
              <a:rPr lang="en-US" baseline="0" dirty="0"/>
              <a:t> is gradually approaching \theta*</a:t>
            </a:r>
            <a:endParaRPr lang="en-US" dirty="0"/>
          </a:p>
          <a:p>
            <a:r>
              <a:rPr lang="en-US" dirty="0"/>
              <a:t>Part 1:</a:t>
            </a:r>
            <a:r>
              <a:rPr lang="en-US" baseline="0" dirty="0"/>
              <a:t> </a:t>
            </a:r>
            <a:r>
              <a:rPr lang="en-US" dirty="0"/>
              <a:t>The dot product of \theta</a:t>
            </a:r>
            <a:r>
              <a:rPr lang="en-US" baseline="0" dirty="0"/>
              <a:t> and \theta* increases rapidly O(k)</a:t>
            </a:r>
          </a:p>
          <a:p>
            <a:r>
              <a:rPr lang="en-US" baseline="0" dirty="0"/>
              <a:t>Part 2: The norm of \theta increases slowly \Omega(\</a:t>
            </a:r>
            <a:r>
              <a:rPr lang="en-US" baseline="0" dirty="0" err="1"/>
              <a:t>sqrt</a:t>
            </a:r>
            <a:r>
              <a:rPr lang="en-US" baseline="0" dirty="0"/>
              <a:t>(k))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035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Intuition \theta</a:t>
            </a:r>
            <a:r>
              <a:rPr lang="en-US" baseline="0" dirty="0"/>
              <a:t> is gradually approaching \theta*</a:t>
            </a:r>
            <a:endParaRPr lang="en-US" dirty="0"/>
          </a:p>
          <a:p>
            <a:r>
              <a:rPr lang="en-US" dirty="0"/>
              <a:t>Part 1:</a:t>
            </a:r>
            <a:r>
              <a:rPr lang="en-US" baseline="0" dirty="0"/>
              <a:t> </a:t>
            </a:r>
            <a:r>
              <a:rPr lang="en-US" dirty="0"/>
              <a:t>The dot product of \theta</a:t>
            </a:r>
            <a:r>
              <a:rPr lang="en-US" baseline="0" dirty="0"/>
              <a:t> and \theta* increases rapidly O(k)</a:t>
            </a:r>
          </a:p>
          <a:p>
            <a:r>
              <a:rPr lang="en-US" baseline="0" dirty="0"/>
              <a:t>Part 2: The norm of \theta increases slowly \Omega(\</a:t>
            </a:r>
            <a:r>
              <a:rPr lang="en-US" baseline="0" dirty="0" err="1"/>
              <a:t>sqrt</a:t>
            </a:r>
            <a:r>
              <a:rPr lang="en-US" baseline="0" dirty="0"/>
              <a:t>(k))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705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3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75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58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1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51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08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03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7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70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03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40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96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367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054162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806217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60771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8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../media/image49.png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customXml" Target="../ink/ink10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customXml" Target="../ink/ink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customXml" Target="../ink/ink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customXml" Target="../ink/ink16.xml"/><Relationship Id="rId4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customXml" Target="../ink/ink17.xml"/><Relationship Id="rId4" Type="http://schemas.openxmlformats.org/officeDocument/2006/relationships/image" Target="../media/image1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ustomXml" Target="../ink/ink4.xml"/><Relationship Id="rId3" Type="http://schemas.openxmlformats.org/officeDocument/2006/relationships/image" Target="../media/image260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765594"/>
            <a:ext cx="5134535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10-607</a:t>
            </a:r>
            <a:br>
              <a:rPr lang="en-US" sz="4600" dirty="0"/>
            </a:br>
            <a:r>
              <a:rPr lang="en-US" sz="4600" dirty="0"/>
              <a:t>Computational Foundations for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Perceptron Mistake Bound &amp;</a:t>
            </a:r>
            <a:br>
              <a:rPr lang="en-US" sz="4600" dirty="0"/>
            </a:br>
            <a:r>
              <a:rPr lang="en-US" sz="4600" dirty="0"/>
              <a:t>Computational Complexity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DB60D04-39C3-4883-BE68-AB5D35E772EC}"/>
                  </a:ext>
                </a:extLst>
              </p14:cNvPr>
              <p14:cNvContentPartPr/>
              <p14:nvPr/>
            </p14:nvContentPartPr>
            <p14:xfrm>
              <a:off x="10981800" y="168480"/>
              <a:ext cx="532440" cy="886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DB60D04-39C3-4883-BE68-AB5D35E772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72440" y="159120"/>
                <a:ext cx="551160" cy="90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6661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98C6-F4F9-4B85-A0D9-8BF68850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AC2D-D2EA-47C6-89E4-E609F83E4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377691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Perceptron Algorithm</a:t>
            </a:r>
          </a:p>
          <a:p>
            <a:endParaRPr lang="en-US" sz="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Perceptron Mistake Bound Theory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Background: projections, distances, and margin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Proof of mistake bound as an example application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Computational Complexity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How fast is your code/algorithm?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Counting operations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Big-O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Complexity classes</a:t>
            </a:r>
          </a:p>
          <a:p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2B185-6647-4CEE-9FDD-3538894097A5}"/>
              </a:ext>
            </a:extLst>
          </p:cNvPr>
          <p:cNvSpPr/>
          <p:nvPr/>
        </p:nvSpPr>
        <p:spPr>
          <a:xfrm>
            <a:off x="285750" y="1113178"/>
            <a:ext cx="4962525" cy="54417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F3B5E-1901-4FF1-911C-CF2404035E70}"/>
              </a:ext>
            </a:extLst>
          </p:cNvPr>
          <p:cNvSpPr/>
          <p:nvPr/>
        </p:nvSpPr>
        <p:spPr>
          <a:xfrm>
            <a:off x="285750" y="3802022"/>
            <a:ext cx="6754028" cy="290724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77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6C84-FDB1-4E25-B38E-795A83D7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FA6E56-F645-4C77-8CAF-C173898BFD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Projection of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US" dirty="0"/>
                  <a:t> on to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FA6E56-F645-4C77-8CAF-C173898BFD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D69AEE-11BC-46E2-A199-5FD840AC2EBF}"/>
              </a:ext>
            </a:extLst>
          </p:cNvPr>
          <p:cNvCxnSpPr>
            <a:cxnSpLocks/>
          </p:cNvCxnSpPr>
          <p:nvPr/>
        </p:nvCxnSpPr>
        <p:spPr>
          <a:xfrm>
            <a:off x="6202009" y="4241335"/>
            <a:ext cx="520913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067F571-A5F9-4984-89B9-37AFE6D48C0A}"/>
              </a:ext>
            </a:extLst>
          </p:cNvPr>
          <p:cNvCxnSpPr>
            <a:cxnSpLocks/>
          </p:cNvCxnSpPr>
          <p:nvPr/>
        </p:nvCxnSpPr>
        <p:spPr>
          <a:xfrm flipH="1" flipV="1">
            <a:off x="8755892" y="1976284"/>
            <a:ext cx="71612" cy="456610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A04655B-CF2B-4F5D-B14D-93256FF8EB52}"/>
                  </a:ext>
                </a:extLst>
              </p14:cNvPr>
              <p14:cNvContentPartPr/>
              <p14:nvPr/>
            </p14:nvContentPartPr>
            <p14:xfrm>
              <a:off x="443160" y="1970280"/>
              <a:ext cx="10856520" cy="4669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A04655B-CF2B-4F5D-B14D-93256FF8EB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3800" y="1960920"/>
                <a:ext cx="10875240" cy="468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2744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81200" y="2286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Geometric Margin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"/>
              <p:cNvSpPr txBox="1">
                <a:spLocks noChangeArrowheads="1"/>
              </p:cNvSpPr>
              <p:nvPr/>
            </p:nvSpPr>
            <p:spPr bwMode="auto">
              <a:xfrm>
                <a:off x="1752599" y="1066802"/>
                <a:ext cx="9693925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example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w.r.t. a linear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sep.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distance from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to the plane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(or the negative if on wrong side)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599" y="1066802"/>
                <a:ext cx="9693925" cy="990599"/>
              </a:xfrm>
              <a:prstGeom prst="rect">
                <a:avLst/>
              </a:prstGeom>
              <a:blipFill>
                <a:blip r:embed="rId3"/>
                <a:stretch>
                  <a:fillRect l="-943" t="-49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95"/>
          <p:cNvGrpSpPr/>
          <p:nvPr/>
        </p:nvGrpSpPr>
        <p:grpSpPr>
          <a:xfrm>
            <a:off x="3581400" y="2602469"/>
            <a:ext cx="3810198" cy="4026931"/>
            <a:chOff x="2057400" y="2602468"/>
            <a:chExt cx="3810198" cy="4026931"/>
          </a:xfrm>
        </p:grpSpPr>
        <p:cxnSp>
          <p:nvCxnSpPr>
            <p:cNvPr id="42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3657600" y="3845414"/>
              <a:ext cx="570849" cy="568816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 flipV="1">
              <a:off x="2916264" y="3721099"/>
              <a:ext cx="2951334" cy="2908300"/>
            </a:xfrm>
            <a:prstGeom prst="line">
              <a:avLst/>
            </a:prstGeom>
            <a:noFill/>
            <a:ln w="4127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114800" y="3505200"/>
                  <a:ext cx="476797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Text 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14800" y="3505200"/>
                  <a:ext cx="476797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4202044" y="4089398"/>
              <a:ext cx="903510" cy="903657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29"/>
            <p:cNvSpPr txBox="1">
              <a:spLocks noChangeArrowheads="1"/>
            </p:cNvSpPr>
            <p:nvPr/>
          </p:nvSpPr>
          <p:spPr bwMode="auto">
            <a:xfrm>
              <a:off x="5148681" y="3820180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2057400" y="2602468"/>
                  <a:ext cx="31089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Margin of positive example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400" y="2602468"/>
                  <a:ext cx="310892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768"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Straight Arrow Connector 84"/>
            <p:cNvCxnSpPr>
              <a:stCxn id="83" idx="2"/>
            </p:cNvCxnSpPr>
            <p:nvPr/>
          </p:nvCxnSpPr>
          <p:spPr>
            <a:xfrm>
              <a:off x="3611864" y="2971800"/>
              <a:ext cx="331160" cy="110999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2078328" y="5081652"/>
            <a:ext cx="4093872" cy="1242948"/>
            <a:chOff x="554328" y="5081652"/>
            <a:chExt cx="4093872" cy="12429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657600" y="5955268"/>
                  <a:ext cx="482119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399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7" name="Text 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57600" y="5955268"/>
                  <a:ext cx="482119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3943024" y="5450984"/>
              <a:ext cx="705176" cy="68895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Straight Arrow Connector 91"/>
            <p:cNvCxnSpPr/>
            <p:nvPr/>
          </p:nvCxnSpPr>
          <p:spPr>
            <a:xfrm>
              <a:off x="2438400" y="5450984"/>
              <a:ext cx="1763644" cy="3442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554328" y="5081652"/>
                  <a:ext cx="31944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Margin of negative example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328" y="5081652"/>
                  <a:ext cx="3194401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718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DA50A6A-1AE4-47C8-A382-A030357992CF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67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81200" y="2286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Geometric Margin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3"/>
              <p:cNvSpPr txBox="1">
                <a:spLocks noChangeArrowheads="1"/>
              </p:cNvSpPr>
              <p:nvPr/>
            </p:nvSpPr>
            <p:spPr bwMode="auto">
              <a:xfrm>
                <a:off x="1752600" y="1981202"/>
                <a:ext cx="8763000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𝛾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𝑤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a set of examples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wrt a linear separator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smallest margin over points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∈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981202"/>
                <a:ext cx="8763000" cy="990599"/>
              </a:xfrm>
              <a:prstGeom prst="rect">
                <a:avLst/>
              </a:prstGeom>
              <a:blipFill>
                <a:blip r:embed="rId2"/>
                <a:stretch>
                  <a:fillRect l="-1113" t="-4908" b="-61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759188" y="3073400"/>
            <a:ext cx="4472247" cy="3860800"/>
            <a:chOff x="5262563" y="2387601"/>
            <a:chExt cx="4471988" cy="3860801"/>
          </a:xfrm>
        </p:grpSpPr>
        <p:grpSp>
          <p:nvGrpSpPr>
            <p:cNvPr id="20" name="Group 9"/>
            <p:cNvGrpSpPr>
              <a:grpSpLocks/>
            </p:cNvGrpSpPr>
            <p:nvPr/>
          </p:nvGrpSpPr>
          <p:grpSpPr bwMode="auto">
            <a:xfrm>
              <a:off x="5262563" y="2387601"/>
              <a:ext cx="4471988" cy="3860801"/>
              <a:chOff x="3587" y="2197"/>
              <a:chExt cx="2817" cy="2432"/>
            </a:xfrm>
          </p:grpSpPr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 flipH="1" flipV="1">
                <a:off x="4016" y="2669"/>
                <a:ext cx="1859" cy="18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" name="Line 12"/>
              <p:cNvSpPr>
                <a:spLocks noChangeShapeType="1"/>
              </p:cNvSpPr>
              <p:nvPr/>
            </p:nvSpPr>
            <p:spPr bwMode="auto">
              <a:xfrm>
                <a:off x="4322" y="2571"/>
                <a:ext cx="1697" cy="16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5" name="Text Box 13"/>
              <p:cNvSpPr txBox="1">
                <a:spLocks noChangeArrowheads="1"/>
              </p:cNvSpPr>
              <p:nvPr/>
            </p:nvSpPr>
            <p:spPr bwMode="auto">
              <a:xfrm>
                <a:off x="4387" y="2341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26" name="Text Box 14"/>
              <p:cNvSpPr txBox="1">
                <a:spLocks noChangeArrowheads="1"/>
              </p:cNvSpPr>
              <p:nvPr/>
            </p:nvSpPr>
            <p:spPr bwMode="auto">
              <a:xfrm>
                <a:off x="4831" y="2805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5140" y="2980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28" name="Text Box 16"/>
              <p:cNvSpPr txBox="1">
                <a:spLocks noChangeArrowheads="1"/>
              </p:cNvSpPr>
              <p:nvPr/>
            </p:nvSpPr>
            <p:spPr bwMode="auto">
              <a:xfrm>
                <a:off x="5392" y="3344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29" name="Text Box 17"/>
              <p:cNvSpPr txBox="1">
                <a:spLocks noChangeArrowheads="1"/>
              </p:cNvSpPr>
              <p:nvPr/>
            </p:nvSpPr>
            <p:spPr bwMode="auto">
              <a:xfrm>
                <a:off x="5551" y="3141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5154" y="2293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31" name="Text Box 19"/>
              <p:cNvSpPr txBox="1">
                <a:spLocks noChangeArrowheads="1"/>
              </p:cNvSpPr>
              <p:nvPr/>
            </p:nvSpPr>
            <p:spPr bwMode="auto">
              <a:xfrm>
                <a:off x="3920" y="3093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2" name="Text Box 20"/>
              <p:cNvSpPr txBox="1">
                <a:spLocks noChangeArrowheads="1"/>
              </p:cNvSpPr>
              <p:nvPr/>
            </p:nvSpPr>
            <p:spPr bwMode="auto">
              <a:xfrm>
                <a:off x="4016" y="3573"/>
                <a:ext cx="22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3" name="Text Box 21"/>
              <p:cNvSpPr txBox="1">
                <a:spLocks noChangeArrowheads="1"/>
              </p:cNvSpPr>
              <p:nvPr/>
            </p:nvSpPr>
            <p:spPr bwMode="auto">
              <a:xfrm>
                <a:off x="4384" y="3389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4" name="Text Box 22"/>
              <p:cNvSpPr txBox="1">
                <a:spLocks noChangeArrowheads="1"/>
              </p:cNvSpPr>
              <p:nvPr/>
            </p:nvSpPr>
            <p:spPr bwMode="auto">
              <a:xfrm>
                <a:off x="4848" y="402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5" name="Text Box 23"/>
              <p:cNvSpPr txBox="1">
                <a:spLocks noChangeArrowheads="1"/>
              </p:cNvSpPr>
              <p:nvPr/>
            </p:nvSpPr>
            <p:spPr bwMode="auto">
              <a:xfrm>
                <a:off x="4585" y="3574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36" name="Line 24"/>
              <p:cNvSpPr>
                <a:spLocks noChangeShapeType="1"/>
              </p:cNvSpPr>
              <p:nvPr/>
            </p:nvSpPr>
            <p:spPr bwMode="auto">
              <a:xfrm flipV="1">
                <a:off x="4243" y="2869"/>
                <a:ext cx="384" cy="384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291" y="3058"/>
                    <a:ext cx="376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  <m:t>𝑤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4AA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  <a:sym typeface="Symbol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37" name="Rectangle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291" y="3058"/>
                    <a:ext cx="376" cy="29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10526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4509" y="2850"/>
                    <a:ext cx="376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4AA33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Symbol" pitchFamily="18" charset="2"/>
                                </a:rPr>
                                <m:t>𝑤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4AA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  <a:sym typeface="Symbol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38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509" y="2850"/>
                    <a:ext cx="376" cy="291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0526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Line 12"/>
              <p:cNvSpPr>
                <a:spLocks noChangeShapeType="1"/>
              </p:cNvSpPr>
              <p:nvPr/>
            </p:nvSpPr>
            <p:spPr bwMode="auto">
              <a:xfrm>
                <a:off x="3890" y="2915"/>
                <a:ext cx="1697" cy="16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1" name="Text Box 17"/>
              <p:cNvSpPr txBox="1">
                <a:spLocks noChangeArrowheads="1"/>
              </p:cNvSpPr>
              <p:nvPr/>
            </p:nvSpPr>
            <p:spPr bwMode="auto">
              <a:xfrm>
                <a:off x="6163" y="3548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44" name="Text Box 22"/>
              <p:cNvSpPr txBox="1">
                <a:spLocks noChangeArrowheads="1"/>
              </p:cNvSpPr>
              <p:nvPr/>
            </p:nvSpPr>
            <p:spPr bwMode="auto">
              <a:xfrm>
                <a:off x="4944" y="418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45" name="Text Box 22"/>
              <p:cNvSpPr txBox="1">
                <a:spLocks noChangeArrowheads="1"/>
              </p:cNvSpPr>
              <p:nvPr/>
            </p:nvSpPr>
            <p:spPr bwMode="auto">
              <a:xfrm>
                <a:off x="4051" y="426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47" name="Text Box 22"/>
              <p:cNvSpPr txBox="1">
                <a:spLocks noChangeArrowheads="1"/>
              </p:cNvSpPr>
              <p:nvPr/>
            </p:nvSpPr>
            <p:spPr bwMode="auto">
              <a:xfrm>
                <a:off x="4467" y="378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48" name="Text Box 22"/>
              <p:cNvSpPr txBox="1">
                <a:spLocks noChangeArrowheads="1"/>
              </p:cNvSpPr>
              <p:nvPr/>
            </p:nvSpPr>
            <p:spPr bwMode="auto">
              <a:xfrm>
                <a:off x="3587" y="346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50" name="Text Box 17"/>
              <p:cNvSpPr txBox="1">
                <a:spLocks noChangeArrowheads="1"/>
              </p:cNvSpPr>
              <p:nvPr/>
            </p:nvSpPr>
            <p:spPr bwMode="auto">
              <a:xfrm>
                <a:off x="4819" y="2197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1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7229306" y="3505200"/>
              <a:ext cx="903458" cy="903657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29"/>
            <p:cNvSpPr txBox="1">
              <a:spLocks noChangeArrowheads="1"/>
            </p:cNvSpPr>
            <p:nvPr/>
          </p:nvSpPr>
          <p:spPr bwMode="auto">
            <a:xfrm>
              <a:off x="8175888" y="3235982"/>
              <a:ext cx="3433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w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3"/>
              <p:cNvSpPr txBox="1">
                <a:spLocks noChangeArrowheads="1"/>
              </p:cNvSpPr>
              <p:nvPr/>
            </p:nvSpPr>
            <p:spPr bwMode="auto">
              <a:xfrm>
                <a:off x="1752599" y="1066802"/>
                <a:ext cx="10068499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example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w.r.t. a linear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sep.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distance from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to the plane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(or the negative if on wrong side)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599" y="1066802"/>
                <a:ext cx="10068499" cy="990599"/>
              </a:xfrm>
              <a:prstGeom prst="rect">
                <a:avLst/>
              </a:prstGeom>
              <a:blipFill>
                <a:blip r:embed="rId6"/>
                <a:stretch>
                  <a:fillRect l="-908" t="-49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EE89B722-6420-4E8B-A1A4-B2682E689392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814E990-CA5B-48C0-97F1-01F12F448508}"/>
                  </a:ext>
                </a:extLst>
              </p14:cNvPr>
              <p14:cNvContentPartPr/>
              <p14:nvPr/>
            </p14:nvContentPartPr>
            <p14:xfrm>
              <a:off x="3562200" y="3524760"/>
              <a:ext cx="5538960" cy="3002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814E990-CA5B-48C0-97F1-01F12F44850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52840" y="3515400"/>
                <a:ext cx="5557680" cy="302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916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3759188" y="3667126"/>
            <a:ext cx="4472247" cy="3267075"/>
            <a:chOff x="5262563" y="2981326"/>
            <a:chExt cx="4471988" cy="3267076"/>
          </a:xfrm>
        </p:grpSpPr>
        <p:grpSp>
          <p:nvGrpSpPr>
            <p:cNvPr id="46" name="Group 9"/>
            <p:cNvGrpSpPr>
              <a:grpSpLocks/>
            </p:cNvGrpSpPr>
            <p:nvPr/>
          </p:nvGrpSpPr>
          <p:grpSpPr bwMode="auto">
            <a:xfrm>
              <a:off x="5262563" y="2981326"/>
              <a:ext cx="4471988" cy="3267076"/>
              <a:chOff x="3587" y="2571"/>
              <a:chExt cx="2817" cy="2058"/>
            </a:xfrm>
          </p:grpSpPr>
          <p:sp>
            <p:nvSpPr>
              <p:cNvPr id="52" name="Line 10"/>
              <p:cNvSpPr>
                <a:spLocks noChangeShapeType="1"/>
              </p:cNvSpPr>
              <p:nvPr/>
            </p:nvSpPr>
            <p:spPr bwMode="auto">
              <a:xfrm flipH="1" flipV="1">
                <a:off x="4016" y="2669"/>
                <a:ext cx="1859" cy="18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3" name="Line 12"/>
              <p:cNvSpPr>
                <a:spLocks noChangeShapeType="1"/>
              </p:cNvSpPr>
              <p:nvPr/>
            </p:nvSpPr>
            <p:spPr bwMode="auto">
              <a:xfrm>
                <a:off x="4322" y="2571"/>
                <a:ext cx="1697" cy="16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5" name="Text Box 14"/>
              <p:cNvSpPr txBox="1">
                <a:spLocks noChangeArrowheads="1"/>
              </p:cNvSpPr>
              <p:nvPr/>
            </p:nvSpPr>
            <p:spPr bwMode="auto">
              <a:xfrm>
                <a:off x="4831" y="2805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56" name="Text Box 15"/>
              <p:cNvSpPr txBox="1">
                <a:spLocks noChangeArrowheads="1"/>
              </p:cNvSpPr>
              <p:nvPr/>
            </p:nvSpPr>
            <p:spPr bwMode="auto">
              <a:xfrm>
                <a:off x="5140" y="2980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57" name="Text Box 16"/>
              <p:cNvSpPr txBox="1">
                <a:spLocks noChangeArrowheads="1"/>
              </p:cNvSpPr>
              <p:nvPr/>
            </p:nvSpPr>
            <p:spPr bwMode="auto">
              <a:xfrm>
                <a:off x="5392" y="3344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58" name="Text Box 17"/>
              <p:cNvSpPr txBox="1">
                <a:spLocks noChangeArrowheads="1"/>
              </p:cNvSpPr>
              <p:nvPr/>
            </p:nvSpPr>
            <p:spPr bwMode="auto">
              <a:xfrm>
                <a:off x="5551" y="3141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60" name="Text Box 19"/>
              <p:cNvSpPr txBox="1">
                <a:spLocks noChangeArrowheads="1"/>
              </p:cNvSpPr>
              <p:nvPr/>
            </p:nvSpPr>
            <p:spPr bwMode="auto">
              <a:xfrm>
                <a:off x="3920" y="3093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1" name="Text Box 20"/>
              <p:cNvSpPr txBox="1">
                <a:spLocks noChangeArrowheads="1"/>
              </p:cNvSpPr>
              <p:nvPr/>
            </p:nvSpPr>
            <p:spPr bwMode="auto">
              <a:xfrm>
                <a:off x="4016" y="3573"/>
                <a:ext cx="22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2" name="Text Box 21"/>
              <p:cNvSpPr txBox="1">
                <a:spLocks noChangeArrowheads="1"/>
              </p:cNvSpPr>
              <p:nvPr/>
            </p:nvSpPr>
            <p:spPr bwMode="auto">
              <a:xfrm>
                <a:off x="4384" y="3389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3" name="Text Box 22"/>
              <p:cNvSpPr txBox="1">
                <a:spLocks noChangeArrowheads="1"/>
              </p:cNvSpPr>
              <p:nvPr/>
            </p:nvSpPr>
            <p:spPr bwMode="auto">
              <a:xfrm>
                <a:off x="4848" y="402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4" name="Text Box 23"/>
              <p:cNvSpPr txBox="1">
                <a:spLocks noChangeArrowheads="1"/>
              </p:cNvSpPr>
              <p:nvPr/>
            </p:nvSpPr>
            <p:spPr bwMode="auto">
              <a:xfrm>
                <a:off x="4585" y="3574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65" name="Line 24"/>
              <p:cNvSpPr>
                <a:spLocks noChangeShapeType="1"/>
              </p:cNvSpPr>
              <p:nvPr/>
            </p:nvSpPr>
            <p:spPr bwMode="auto">
              <a:xfrm flipV="1">
                <a:off x="4243" y="2869"/>
                <a:ext cx="384" cy="384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291" y="3058"/>
                    <a:ext cx="272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4AA3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Symbol" pitchFamily="18" charset="2"/>
                            </a:rPr>
                            <m:t>𝛾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4AA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  <a:sym typeface="Symbol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66" name="Rectangle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291" y="3058"/>
                    <a:ext cx="272" cy="29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10526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4509" y="2850"/>
                    <a:ext cx="272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4AA3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Symbol" pitchFamily="18" charset="2"/>
                            </a:rPr>
                            <m:t>𝛾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4AA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  <a:sym typeface="Symbol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6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509" y="2850"/>
                    <a:ext cx="272" cy="291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0526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8" name="Line 12"/>
              <p:cNvSpPr>
                <a:spLocks noChangeShapeType="1"/>
              </p:cNvSpPr>
              <p:nvPr/>
            </p:nvSpPr>
            <p:spPr bwMode="auto">
              <a:xfrm>
                <a:off x="3890" y="2915"/>
                <a:ext cx="1697" cy="16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9" name="Text Box 17"/>
              <p:cNvSpPr txBox="1">
                <a:spLocks noChangeArrowheads="1"/>
              </p:cNvSpPr>
              <p:nvPr/>
            </p:nvSpPr>
            <p:spPr bwMode="auto">
              <a:xfrm>
                <a:off x="6163" y="3548"/>
                <a:ext cx="24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70" name="Text Box 22"/>
              <p:cNvSpPr txBox="1">
                <a:spLocks noChangeArrowheads="1"/>
              </p:cNvSpPr>
              <p:nvPr/>
            </p:nvSpPr>
            <p:spPr bwMode="auto">
              <a:xfrm>
                <a:off x="4944" y="418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71" name="Text Box 22"/>
              <p:cNvSpPr txBox="1">
                <a:spLocks noChangeArrowheads="1"/>
              </p:cNvSpPr>
              <p:nvPr/>
            </p:nvSpPr>
            <p:spPr bwMode="auto">
              <a:xfrm>
                <a:off x="4051" y="426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72" name="Text Box 22"/>
              <p:cNvSpPr txBox="1">
                <a:spLocks noChangeArrowheads="1"/>
              </p:cNvSpPr>
              <p:nvPr/>
            </p:nvSpPr>
            <p:spPr bwMode="auto">
              <a:xfrm>
                <a:off x="4467" y="378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73" name="Text Box 22"/>
              <p:cNvSpPr txBox="1">
                <a:spLocks noChangeArrowheads="1"/>
              </p:cNvSpPr>
              <p:nvPr/>
            </p:nvSpPr>
            <p:spPr bwMode="auto">
              <a:xfrm>
                <a:off x="3587" y="3461"/>
                <a:ext cx="224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2E482">
                        <a:alpha val="5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-</a:t>
                </a:r>
              </a:p>
            </p:txBody>
          </p:sp>
        </p:grpSp>
        <p:cxnSp>
          <p:nvCxnSpPr>
            <p:cNvPr id="49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7229306" y="3505200"/>
              <a:ext cx="903458" cy="903657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TextBox 29"/>
            <p:cNvSpPr txBox="1">
              <a:spLocks noChangeArrowheads="1"/>
            </p:cNvSpPr>
            <p:nvPr/>
          </p:nvSpPr>
          <p:spPr bwMode="auto">
            <a:xfrm>
              <a:off x="8132610" y="3235982"/>
              <a:ext cx="4299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w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3"/>
              <p:cNvSpPr txBox="1">
                <a:spLocks noChangeArrowheads="1"/>
              </p:cNvSpPr>
              <p:nvPr/>
            </p:nvSpPr>
            <p:spPr bwMode="auto">
              <a:xfrm>
                <a:off x="1752600" y="2971802"/>
                <a:ext cx="8763000" cy="9905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margin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𝛾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of a set of examples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maximum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33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33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𝛾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33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𝑤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over all linear separators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4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2971802"/>
                <a:ext cx="8763000" cy="990599"/>
              </a:xfrm>
              <a:prstGeom prst="rect">
                <a:avLst/>
              </a:prstGeom>
              <a:blipFill>
                <a:blip r:embed="rId6"/>
                <a:stretch>
                  <a:fillRect l="-1113" t="-4938" b="-67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1981200" y="2286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Geometric Margin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"/>
              <p:cNvSpPr txBox="1">
                <a:spLocks noChangeArrowheads="1"/>
              </p:cNvSpPr>
              <p:nvPr/>
            </p:nvSpPr>
            <p:spPr bwMode="auto">
              <a:xfrm>
                <a:off x="1752600" y="1981202"/>
                <a:ext cx="8763000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𝛾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𝑤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a set of examples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wrt a linear separator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smallest margin over points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∈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3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981202"/>
                <a:ext cx="8763000" cy="990599"/>
              </a:xfrm>
              <a:prstGeom prst="rect">
                <a:avLst/>
              </a:prstGeom>
              <a:blipFill>
                <a:blip r:embed="rId7"/>
                <a:stretch>
                  <a:fillRect l="-1113" t="-4908" b="-61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"/>
              <p:cNvSpPr txBox="1">
                <a:spLocks noChangeArrowheads="1"/>
              </p:cNvSpPr>
              <p:nvPr/>
            </p:nvSpPr>
            <p:spPr bwMode="auto">
              <a:xfrm>
                <a:off x="1752600" y="1066802"/>
                <a:ext cx="9550706" cy="990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Definition: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The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margin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of example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w.r.t. a linear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sep.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the distance from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to the plane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𝑤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(or the negative if on wrong side)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066802"/>
                <a:ext cx="9550706" cy="990599"/>
              </a:xfrm>
              <a:prstGeom prst="rect">
                <a:avLst/>
              </a:prstGeom>
              <a:blipFill>
                <a:blip r:embed="rId8"/>
                <a:stretch>
                  <a:fillRect l="-1022" t="-4908" r="-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3B846739-847B-41E6-850E-0058DEF5D227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729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13E5D2BF-EEB7-4EDB-9B01-E86F23D19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r="8400"/>
          <a:stretch/>
        </p:blipFill>
        <p:spPr>
          <a:xfrm>
            <a:off x="6515133" y="1113178"/>
            <a:ext cx="5482176" cy="54697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876C84-FDB1-4E25-B38E-795A83D7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Margin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A6E56-F645-4C77-8CAF-C173898BF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margin for this dataset?</a:t>
            </a:r>
          </a:p>
        </p:txBody>
      </p:sp>
      <p:sp>
        <p:nvSpPr>
          <p:cNvPr id="26" name="Cross 25">
            <a:extLst>
              <a:ext uri="{FF2B5EF4-FFF2-40B4-BE49-F238E27FC236}">
                <a16:creationId xmlns:a16="http://schemas.microsoft.com/office/drawing/2014/main" id="{BE2539C1-E593-4C3C-9EBC-94188A11CA0C}"/>
              </a:ext>
            </a:extLst>
          </p:cNvPr>
          <p:cNvSpPr/>
          <p:nvPr/>
        </p:nvSpPr>
        <p:spPr>
          <a:xfrm>
            <a:off x="10234582" y="4749663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7" name="Cross 26">
            <a:extLst>
              <a:ext uri="{FF2B5EF4-FFF2-40B4-BE49-F238E27FC236}">
                <a16:creationId xmlns:a16="http://schemas.microsoft.com/office/drawing/2014/main" id="{6915A1C2-0A66-454A-A23A-8FC18E72A00A}"/>
              </a:ext>
            </a:extLst>
          </p:cNvPr>
          <p:cNvSpPr/>
          <p:nvPr/>
        </p:nvSpPr>
        <p:spPr>
          <a:xfrm>
            <a:off x="10211612" y="3695657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F843DC-BE66-4844-AD75-AD73D583407D}"/>
              </a:ext>
            </a:extLst>
          </p:cNvPr>
          <p:cNvCxnSpPr>
            <a:cxnSpLocks/>
          </p:cNvCxnSpPr>
          <p:nvPr/>
        </p:nvCxnSpPr>
        <p:spPr>
          <a:xfrm>
            <a:off x="8106188" y="5428296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154B88-F2A4-430A-9FF0-10F048EDD681}"/>
              </a:ext>
            </a:extLst>
          </p:cNvPr>
          <p:cNvCxnSpPr>
            <a:cxnSpLocks/>
          </p:cNvCxnSpPr>
          <p:nvPr/>
        </p:nvCxnSpPr>
        <p:spPr>
          <a:xfrm>
            <a:off x="8097073" y="2243006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9781526-326D-4622-8BDB-C9F136629497}"/>
              </a:ext>
            </a:extLst>
          </p:cNvPr>
          <p:cNvCxnSpPr>
            <a:cxnSpLocks/>
          </p:cNvCxnSpPr>
          <p:nvPr/>
        </p:nvCxnSpPr>
        <p:spPr>
          <a:xfrm>
            <a:off x="8104080" y="3820502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sp>
        <p:nvSpPr>
          <p:cNvPr id="31" name="Cross 30">
            <a:extLst>
              <a:ext uri="{FF2B5EF4-FFF2-40B4-BE49-F238E27FC236}">
                <a16:creationId xmlns:a16="http://schemas.microsoft.com/office/drawing/2014/main" id="{847C5A47-DE00-45D0-A008-E5397DAF5967}"/>
              </a:ext>
            </a:extLst>
          </p:cNvPr>
          <p:cNvSpPr/>
          <p:nvPr/>
        </p:nvSpPr>
        <p:spPr>
          <a:xfrm>
            <a:off x="10234582" y="2632110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E3395FC-0C29-4BD3-A7A4-FF98EB695255}"/>
                  </a:ext>
                </a:extLst>
              </p14:cNvPr>
              <p14:cNvContentPartPr/>
              <p14:nvPr/>
            </p14:nvContentPartPr>
            <p14:xfrm>
              <a:off x="8267760" y="1193760"/>
              <a:ext cx="2361240" cy="4950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E3395FC-0C29-4BD3-A7A4-FF98EB6952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58400" y="1184400"/>
                <a:ext cx="2379960" cy="496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365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</a:t>
            </a:r>
            <a:r>
              <a:rPr lang="en-US" dirty="0" err="1"/>
              <a:t>Separability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981201" y="1111134"/>
                <a:ext cx="8073093" cy="129034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 anchor="t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Def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: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For a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binary classification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problem, a set of examples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𝑆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is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linearly separable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if there exists a linear decision boundary that can separate the points</a:t>
                </a: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1111134"/>
                <a:ext cx="8073093" cy="1290348"/>
              </a:xfrm>
              <a:prstGeom prst="rect">
                <a:avLst/>
              </a:prstGeom>
              <a:blipFill>
                <a:blip r:embed="rId2"/>
                <a:stretch>
                  <a:fillRect l="-1133" t="-3774" r="-982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/>
          <p:cNvGrpSpPr/>
          <p:nvPr/>
        </p:nvGrpSpPr>
        <p:grpSpPr>
          <a:xfrm>
            <a:off x="2107063" y="2795183"/>
            <a:ext cx="1491447" cy="1818367"/>
            <a:chOff x="557662" y="3835400"/>
            <a:chExt cx="1491447" cy="1818367"/>
          </a:xfrm>
        </p:grpSpPr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1092208" y="4306105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5" name="Text Box 17"/>
            <p:cNvSpPr txBox="1">
              <a:spLocks noChangeArrowheads="1"/>
            </p:cNvSpPr>
            <p:nvPr/>
          </p:nvSpPr>
          <p:spPr bwMode="auto">
            <a:xfrm>
              <a:off x="1474818" y="4731152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6" name="Text Box 22"/>
            <p:cNvSpPr txBox="1">
              <a:spLocks noChangeArrowheads="1"/>
            </p:cNvSpPr>
            <p:nvPr/>
          </p:nvSpPr>
          <p:spPr bwMode="auto">
            <a:xfrm>
              <a:off x="736587" y="4731152"/>
              <a:ext cx="355621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57662" y="4089547"/>
              <a:ext cx="1491447" cy="15642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7662" y="3835400"/>
              <a:ext cx="917156" cy="2541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Case 1: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051116" y="2753797"/>
            <a:ext cx="1573386" cy="1859752"/>
            <a:chOff x="2501716" y="3794015"/>
            <a:chExt cx="1573386" cy="1859752"/>
          </a:xfrm>
        </p:grpSpPr>
        <p:sp>
          <p:nvSpPr>
            <p:cNvPr id="47" name="Text Box 16"/>
            <p:cNvSpPr txBox="1">
              <a:spLocks noChangeArrowheads="1"/>
            </p:cNvSpPr>
            <p:nvPr/>
          </p:nvSpPr>
          <p:spPr bwMode="auto">
            <a:xfrm>
              <a:off x="2768989" y="4743852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8" name="Text Box 17"/>
            <p:cNvSpPr txBox="1">
              <a:spLocks noChangeArrowheads="1"/>
            </p:cNvSpPr>
            <p:nvPr/>
          </p:nvSpPr>
          <p:spPr bwMode="auto">
            <a:xfrm>
              <a:off x="3520685" y="4731152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4" name="Text Box 22"/>
            <p:cNvSpPr txBox="1">
              <a:spLocks noChangeArrowheads="1"/>
            </p:cNvSpPr>
            <p:nvPr/>
          </p:nvSpPr>
          <p:spPr bwMode="auto">
            <a:xfrm>
              <a:off x="3151569" y="4260923"/>
              <a:ext cx="355621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583655" y="4089547"/>
              <a:ext cx="1491447" cy="15642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01716" y="3794015"/>
              <a:ext cx="917156" cy="2541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Case 2: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121401" y="2753797"/>
            <a:ext cx="1562463" cy="1859752"/>
            <a:chOff x="4572000" y="3794015"/>
            <a:chExt cx="1562463" cy="1859752"/>
          </a:xfrm>
        </p:grpSpPr>
        <p:sp>
          <p:nvSpPr>
            <p:cNvPr id="50" name="Text Box 16"/>
            <p:cNvSpPr txBox="1">
              <a:spLocks noChangeArrowheads="1"/>
            </p:cNvSpPr>
            <p:nvPr/>
          </p:nvSpPr>
          <p:spPr bwMode="auto">
            <a:xfrm>
              <a:off x="5197435" y="4313991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1" name="Text Box 17"/>
            <p:cNvSpPr txBox="1">
              <a:spLocks noChangeArrowheads="1"/>
            </p:cNvSpPr>
            <p:nvPr/>
          </p:nvSpPr>
          <p:spPr bwMode="auto">
            <a:xfrm>
              <a:off x="5580045" y="4739038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6" name="Text Box 16"/>
            <p:cNvSpPr txBox="1">
              <a:spLocks noChangeArrowheads="1"/>
            </p:cNvSpPr>
            <p:nvPr/>
          </p:nvSpPr>
          <p:spPr bwMode="auto">
            <a:xfrm>
              <a:off x="4841814" y="4770386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643016" y="4089547"/>
              <a:ext cx="1491447" cy="15642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72000" y="3794015"/>
              <a:ext cx="917156" cy="2541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Case 3: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191684" y="2739897"/>
            <a:ext cx="1551540" cy="1873652"/>
            <a:chOff x="6642284" y="3780115"/>
            <a:chExt cx="1551540" cy="1873652"/>
          </a:xfrm>
        </p:grpSpPr>
        <p:sp>
          <p:nvSpPr>
            <p:cNvPr id="57" name="Text Box 16"/>
            <p:cNvSpPr txBox="1">
              <a:spLocks noChangeArrowheads="1"/>
            </p:cNvSpPr>
            <p:nvPr/>
          </p:nvSpPr>
          <p:spPr bwMode="auto">
            <a:xfrm>
              <a:off x="6997708" y="4339391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8" name="Text Box 17"/>
            <p:cNvSpPr txBox="1">
              <a:spLocks noChangeArrowheads="1"/>
            </p:cNvSpPr>
            <p:nvPr/>
          </p:nvSpPr>
          <p:spPr bwMode="auto">
            <a:xfrm>
              <a:off x="7469218" y="4777138"/>
              <a:ext cx="38261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9" name="Text Box 22"/>
            <p:cNvSpPr txBox="1">
              <a:spLocks noChangeArrowheads="1"/>
            </p:cNvSpPr>
            <p:nvPr/>
          </p:nvSpPr>
          <p:spPr bwMode="auto">
            <a:xfrm>
              <a:off x="6997687" y="4789838"/>
              <a:ext cx="355621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60" name="Text Box 22"/>
            <p:cNvSpPr txBox="1">
              <a:spLocks noChangeArrowheads="1"/>
            </p:cNvSpPr>
            <p:nvPr/>
          </p:nvSpPr>
          <p:spPr bwMode="auto">
            <a:xfrm>
              <a:off x="7467608" y="4313991"/>
              <a:ext cx="355621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2E482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702377" y="4089547"/>
              <a:ext cx="1491447" cy="156422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642284" y="3780115"/>
              <a:ext cx="917156" cy="2541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Case 4: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5744F92-FBCF-4EEF-8F2D-62354AE1DDCD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9E60EFE-C73D-4D90-B8FB-9B899392BC5F}"/>
                  </a:ext>
                </a:extLst>
              </p14:cNvPr>
              <p14:cNvContentPartPr/>
              <p14:nvPr/>
            </p14:nvContentPartPr>
            <p14:xfrm>
              <a:off x="1803240" y="2687040"/>
              <a:ext cx="8508240" cy="2694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9E60EFE-C73D-4D90-B8FB-9B899392BC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3880" y="2677680"/>
                <a:ext cx="8526960" cy="271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04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</a:t>
            </a:r>
            <a:r>
              <a:rPr lang="en-US" dirty="0" err="1"/>
              <a:t>oF</a:t>
            </a:r>
            <a:r>
              <a:rPr lang="en-US" dirty="0"/>
              <a:t> Perceptron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248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2057400" y="2352150"/>
            <a:ext cx="7911590" cy="7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(Normalized margin: m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ultiplying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all points by 100, or dividing all points by 100, doesn’t change the number of mistakes;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algo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invariant to scaling.)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4"/>
            <a:ext cx="8073093" cy="13150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Perceptron Mistake Bound</a:t>
            </a:r>
          </a:p>
        </p:txBody>
      </p: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680" y="1642268"/>
            <a:ext cx="7440311" cy="63218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962401" y="2971799"/>
            <a:ext cx="3657811" cy="3733800"/>
            <a:chOff x="2438400" y="2971799"/>
            <a:chExt cx="3657811" cy="3733800"/>
          </a:xfrm>
        </p:grpSpPr>
        <p:grpSp>
          <p:nvGrpSpPr>
            <p:cNvPr id="4" name="Group 3"/>
            <p:cNvGrpSpPr/>
            <p:nvPr/>
          </p:nvGrpSpPr>
          <p:grpSpPr>
            <a:xfrm>
              <a:off x="2438400" y="2971799"/>
              <a:ext cx="3657811" cy="3733800"/>
              <a:chOff x="2438400" y="2971799"/>
              <a:chExt cx="3657811" cy="37338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438400" y="2971799"/>
                <a:ext cx="3657811" cy="3733800"/>
                <a:chOff x="2438400" y="2971799"/>
                <a:chExt cx="3657811" cy="3733800"/>
              </a:xfrm>
            </p:grpSpPr>
            <p:sp>
              <p:nvSpPr>
                <p:cNvPr id="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4" y="3124199"/>
                  <a:ext cx="416099" cy="5847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8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2716228" y="2971799"/>
                  <a:ext cx="3052940" cy="3733800"/>
                  <a:chOff x="5743575" y="2387601"/>
                  <a:chExt cx="3052763" cy="3733801"/>
                </a:xfrm>
              </p:grpSpPr>
              <p:grpSp>
                <p:nvGrpSpPr>
                  <p:cNvPr id="1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052763" cy="3733801"/>
                    <a:chOff x="3890" y="2197"/>
                    <a:chExt cx="1923" cy="2352"/>
                  </a:xfrm>
                </p:grpSpPr>
                <p:sp>
                  <p:nvSpPr>
                    <p:cNvPr id="15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16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17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18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19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0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1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2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3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4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5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6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7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8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29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195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30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195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31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3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6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1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11" name="Oval 1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4874878" y="5378012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564EAF6-DA19-4AD2-9B55-410B12769A73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2506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2057400" y="2352150"/>
            <a:ext cx="7911590" cy="7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(Normalized margin: m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ultiplying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all points by 100, or dividing all points by 100, doesn’t change the number of mistakes;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algo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invariant to scaling.)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4"/>
            <a:ext cx="8073093" cy="13150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Perceptron Mistake Bound</a:t>
            </a:r>
          </a:p>
        </p:txBody>
      </p: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680" y="1642268"/>
            <a:ext cx="7440311" cy="63218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962401" y="2971799"/>
            <a:ext cx="3657811" cy="3733800"/>
            <a:chOff x="2438400" y="2971799"/>
            <a:chExt cx="3657811" cy="3733800"/>
          </a:xfrm>
        </p:grpSpPr>
        <p:grpSp>
          <p:nvGrpSpPr>
            <p:cNvPr id="4" name="Group 3"/>
            <p:cNvGrpSpPr/>
            <p:nvPr/>
          </p:nvGrpSpPr>
          <p:grpSpPr>
            <a:xfrm>
              <a:off x="2438400" y="2971799"/>
              <a:ext cx="3657811" cy="3733800"/>
              <a:chOff x="2438400" y="2971799"/>
              <a:chExt cx="3657811" cy="37338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438400" y="2971799"/>
                <a:ext cx="3657811" cy="3733800"/>
                <a:chOff x="2438400" y="2971799"/>
                <a:chExt cx="3657811" cy="3733800"/>
              </a:xfrm>
            </p:grpSpPr>
            <p:sp>
              <p:nvSpPr>
                <p:cNvPr id="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4" y="3124199"/>
                  <a:ext cx="416099" cy="5847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8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2716228" y="2971799"/>
                  <a:ext cx="3052940" cy="3733800"/>
                  <a:chOff x="5743575" y="2387601"/>
                  <a:chExt cx="3052763" cy="3733801"/>
                </a:xfrm>
              </p:grpSpPr>
              <p:grpSp>
                <p:nvGrpSpPr>
                  <p:cNvPr id="1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052763" cy="3733801"/>
                    <a:chOff x="3890" y="2197"/>
                    <a:chExt cx="1923" cy="2352"/>
                  </a:xfrm>
                </p:grpSpPr>
                <p:sp>
                  <p:nvSpPr>
                    <p:cNvPr id="15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16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17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18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19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0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1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2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23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4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5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6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7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28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29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195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30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195" cy="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31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3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0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36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262" cy="3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1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11" name="Oval 1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4874878" y="5378012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2115262" y="3810000"/>
            <a:ext cx="7676438" cy="26797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say that the perceptron algorithm has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converged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if it stops making mistakes on the training data (perfectly classifies the training data).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Main Takeaway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For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linearly separable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data, if the perceptron algorithm cycles repeatedly through the data, it will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converge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 a finite # of steps.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E645BF-E9DC-41A6-B4C3-1296AEA02035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45637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98C6-F4F9-4B85-A0D9-8BF68850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AC2D-D2EA-47C6-89E4-E609F83E4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377691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Perceptron Algorithm</a:t>
            </a:r>
          </a:p>
          <a:p>
            <a:endParaRPr lang="en-US" sz="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Perceptron Mistake Bound Theory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Background: projections, distances, and margin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Proof of mistake bound as an example application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Computational Complexity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How fast is your code/algorithm?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Counting operations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Big-O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Complexity classes</a:t>
            </a:r>
          </a:p>
          <a:p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80E9038-26DC-4780-B4C5-79CC1CD05B53}"/>
                  </a:ext>
                </a:extLst>
              </p14:cNvPr>
              <p14:cNvContentPartPr/>
              <p14:nvPr/>
            </p14:nvContentPartPr>
            <p14:xfrm>
              <a:off x="290880" y="3827160"/>
              <a:ext cx="894240" cy="2644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80E9038-26DC-4780-B4C5-79CC1CD05B5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1520" y="3817800"/>
                <a:ext cx="912960" cy="266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2499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Perceptron Mistake Bound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774255" y="4433449"/>
            <a:ext cx="2015529" cy="1997042"/>
            <a:chOff x="2438400" y="2971799"/>
            <a:chExt cx="3657811" cy="3624262"/>
          </a:xfrm>
        </p:grpSpPr>
        <p:grpSp>
          <p:nvGrpSpPr>
            <p:cNvPr id="44" name="Group 43"/>
            <p:cNvGrpSpPr/>
            <p:nvPr/>
          </p:nvGrpSpPr>
          <p:grpSpPr>
            <a:xfrm>
              <a:off x="2438400" y="2971799"/>
              <a:ext cx="3657811" cy="3624262"/>
              <a:chOff x="2438400" y="2971799"/>
              <a:chExt cx="3657811" cy="3624262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438400" y="2971799"/>
                <a:ext cx="3657811" cy="3624262"/>
                <a:chOff x="2438400" y="2971799"/>
                <a:chExt cx="3657811" cy="3624262"/>
              </a:xfrm>
            </p:grpSpPr>
            <p:sp>
              <p:nvSpPr>
                <p:cNvPr id="4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5" y="3124200"/>
                  <a:ext cx="479512" cy="4747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49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50" name="Group 49"/>
                <p:cNvGrpSpPr>
                  <a:grpSpLocks/>
                </p:cNvGrpSpPr>
                <p:nvPr/>
              </p:nvGrpSpPr>
              <p:grpSpPr bwMode="auto">
                <a:xfrm>
                  <a:off x="2716229" y="2971799"/>
                  <a:ext cx="3116444" cy="3624262"/>
                  <a:chOff x="5743575" y="2387601"/>
                  <a:chExt cx="3116263" cy="3624263"/>
                </a:xfrm>
              </p:grpSpPr>
              <p:grpSp>
                <p:nvGrpSpPr>
                  <p:cNvPr id="5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116263" cy="3624263"/>
                    <a:chOff x="3890" y="2197"/>
                    <a:chExt cx="1963" cy="2283"/>
                  </a:xfrm>
                </p:grpSpPr>
                <p:sp>
                  <p:nvSpPr>
                    <p:cNvPr id="54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5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6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7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8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9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0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1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2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3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4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6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7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68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69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70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71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5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5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51" name="Oval 5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4874877" y="5378012"/>
                <a:ext cx="521320" cy="47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105" y="1617680"/>
            <a:ext cx="7637678" cy="390307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F953A5B-4E53-4AD5-B07F-2C768B9EE793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A5EC3F-AEBA-43EC-B0C1-E518FB266D77}"/>
                  </a:ext>
                </a:extLst>
              </p14:cNvPr>
              <p14:cNvContentPartPr/>
              <p14:nvPr/>
            </p14:nvContentPartPr>
            <p14:xfrm>
              <a:off x="6277680" y="3049560"/>
              <a:ext cx="2250720" cy="621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A5EC3F-AEBA-43EC-B0C1-E518FB266D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68320" y="3040200"/>
                <a:ext cx="2269440" cy="64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9274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Perceptron Mistake Bound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774255" y="4433449"/>
            <a:ext cx="2015529" cy="1997042"/>
            <a:chOff x="2438400" y="2971799"/>
            <a:chExt cx="3657811" cy="3624262"/>
          </a:xfrm>
        </p:grpSpPr>
        <p:grpSp>
          <p:nvGrpSpPr>
            <p:cNvPr id="44" name="Group 43"/>
            <p:cNvGrpSpPr/>
            <p:nvPr/>
          </p:nvGrpSpPr>
          <p:grpSpPr>
            <a:xfrm>
              <a:off x="2438400" y="2971799"/>
              <a:ext cx="3657811" cy="3624262"/>
              <a:chOff x="2438400" y="2971799"/>
              <a:chExt cx="3657811" cy="3624262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438400" y="2971799"/>
                <a:ext cx="3657811" cy="3624262"/>
                <a:chOff x="2438400" y="2971799"/>
                <a:chExt cx="3657811" cy="3624262"/>
              </a:xfrm>
            </p:grpSpPr>
            <p:sp>
              <p:nvSpPr>
                <p:cNvPr id="4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5" y="3124200"/>
                  <a:ext cx="479512" cy="4747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49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50" name="Group 49"/>
                <p:cNvGrpSpPr>
                  <a:grpSpLocks/>
                </p:cNvGrpSpPr>
                <p:nvPr/>
              </p:nvGrpSpPr>
              <p:grpSpPr bwMode="auto">
                <a:xfrm>
                  <a:off x="2716229" y="2971799"/>
                  <a:ext cx="3116444" cy="3624262"/>
                  <a:chOff x="5743575" y="2387601"/>
                  <a:chExt cx="3116263" cy="3624263"/>
                </a:xfrm>
              </p:grpSpPr>
              <p:grpSp>
                <p:nvGrpSpPr>
                  <p:cNvPr id="5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116263" cy="3624263"/>
                    <a:chOff x="3890" y="2197"/>
                    <a:chExt cx="1963" cy="2283"/>
                  </a:xfrm>
                </p:grpSpPr>
                <p:sp>
                  <p:nvSpPr>
                    <p:cNvPr id="54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5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6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7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8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9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0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1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2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3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4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6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7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68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69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70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71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5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5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51" name="Oval 5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4874877" y="5378012"/>
                <a:ext cx="521320" cy="47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105" y="1617680"/>
            <a:ext cx="7637678" cy="3903078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32C38CB-F37A-1147-B372-9A3F57A8A2B9}"/>
              </a:ext>
            </a:extLst>
          </p:cNvPr>
          <p:cNvGrpSpPr/>
          <p:nvPr/>
        </p:nvGrpSpPr>
        <p:grpSpPr>
          <a:xfrm>
            <a:off x="6956546" y="274640"/>
            <a:ext cx="3517434" cy="2521959"/>
            <a:chOff x="309513" y="4355646"/>
            <a:chExt cx="3517434" cy="252195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6" name="Content Placeholder 5">
              <a:extLst>
                <a:ext uri="{FF2B5EF4-FFF2-40B4-BE49-F238E27FC236}">
                  <a16:creationId xmlns:a16="http://schemas.microsoft.com/office/drawing/2014/main" id="{5B31DCA1-9081-0248-B196-CAE4FF2BCB28}"/>
                </a:ext>
              </a:extLst>
            </p:cNvPr>
            <p:cNvSpPr txBox="1">
              <a:spLocks/>
            </p:cNvSpPr>
            <p:nvPr/>
          </p:nvSpPr>
          <p:spPr>
            <a:xfrm>
              <a:off x="958453" y="4355646"/>
              <a:ext cx="2868494" cy="2468561"/>
            </a:xfrm>
            <a:prstGeom prst="rect">
              <a:avLst/>
            </a:prstGeom>
            <a:grpFill/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Common Misunderstanding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radius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is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centered at the origin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, not at the center of the points.</a:t>
              </a:r>
            </a:p>
          </p:txBody>
        </p:sp>
        <p:sp>
          <p:nvSpPr>
            <p:cNvPr id="77" name="Left Arrow 76">
              <a:extLst>
                <a:ext uri="{FF2B5EF4-FFF2-40B4-BE49-F238E27FC236}">
                  <a16:creationId xmlns:a16="http://schemas.microsoft.com/office/drawing/2014/main" id="{5F2F7000-4251-2E42-940C-151149729C53}"/>
                </a:ext>
              </a:extLst>
            </p:cNvPr>
            <p:cNvSpPr/>
            <p:nvPr/>
          </p:nvSpPr>
          <p:spPr>
            <a:xfrm rot="18577026">
              <a:off x="202995" y="6288509"/>
              <a:ext cx="695614" cy="482578"/>
            </a:xfrm>
            <a:prstGeom prst="leftArrow">
              <a:avLst/>
            </a:prstGeom>
            <a:grpFill/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C5262761-4CFB-4275-85D5-18DCA085D68F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3B01B3E-96F0-4EAB-831A-E1F7D192947C}"/>
                  </a:ext>
                </a:extLst>
              </p14:cNvPr>
              <p14:cNvContentPartPr/>
              <p14:nvPr/>
            </p14:nvContentPartPr>
            <p14:xfrm>
              <a:off x="3632040" y="3978720"/>
              <a:ext cx="1110600" cy="81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3B01B3E-96F0-4EAB-831A-E1F7D19294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2680" y="3969360"/>
                <a:ext cx="1129320" cy="10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8583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Proof of Perceptron Mistake Bound: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will show that there exist constants A and B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s.t.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496" y="2265070"/>
            <a:ext cx="4546600" cy="5588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667497" y="3689158"/>
            <a:ext cx="3810953" cy="2475037"/>
            <a:chOff x="2274762" y="3910722"/>
            <a:chExt cx="3810953" cy="2475037"/>
          </a:xfrm>
        </p:grpSpPr>
        <p:grpSp>
          <p:nvGrpSpPr>
            <p:cNvPr id="42" name="Group 41"/>
            <p:cNvGrpSpPr/>
            <p:nvPr/>
          </p:nvGrpSpPr>
          <p:grpSpPr>
            <a:xfrm>
              <a:off x="3551845" y="4090511"/>
              <a:ext cx="2092626" cy="1900188"/>
              <a:chOff x="1284286" y="707085"/>
              <a:chExt cx="2092626" cy="1900188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1284286" y="865818"/>
                <a:ext cx="1962745" cy="1741455"/>
              </a:xfrm>
              <a:prstGeom prst="line">
                <a:avLst/>
              </a:prstGeom>
              <a:ln>
                <a:solidFill>
                  <a:schemeClr val="accent3"/>
                </a:solidFill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9" name="Freeform 78"/>
              <p:cNvSpPr/>
              <p:nvPr/>
            </p:nvSpPr>
            <p:spPr>
              <a:xfrm>
                <a:off x="1284382" y="1190462"/>
                <a:ext cx="2092530" cy="1392561"/>
              </a:xfrm>
              <a:custGeom>
                <a:avLst/>
                <a:gdLst>
                  <a:gd name="connsiteX0" fmla="*/ 0 w 2756369"/>
                  <a:gd name="connsiteY0" fmla="*/ 2077963 h 2077963"/>
                  <a:gd name="connsiteX1" fmla="*/ 577250 w 2756369"/>
                  <a:gd name="connsiteY1" fmla="*/ 995691 h 2077963"/>
                  <a:gd name="connsiteX2" fmla="*/ 1500850 w 2756369"/>
                  <a:gd name="connsiteY2" fmla="*/ 317466 h 2077963"/>
                  <a:gd name="connsiteX3" fmla="*/ 2756369 w 2756369"/>
                  <a:gd name="connsiteY3" fmla="*/ 0 h 2077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6369" h="2077963">
                    <a:moveTo>
                      <a:pt x="0" y="2077963"/>
                    </a:moveTo>
                    <a:cubicBezTo>
                      <a:pt x="163554" y="1683535"/>
                      <a:pt x="327108" y="1289107"/>
                      <a:pt x="577250" y="995691"/>
                    </a:cubicBezTo>
                    <a:cubicBezTo>
                      <a:pt x="827392" y="702275"/>
                      <a:pt x="1137664" y="483414"/>
                      <a:pt x="1500850" y="317466"/>
                    </a:cubicBezTo>
                    <a:cubicBezTo>
                      <a:pt x="1864037" y="151517"/>
                      <a:pt x="2756369" y="0"/>
                      <a:pt x="2756369" y="0"/>
                    </a:cubicBezTo>
                  </a:path>
                </a:pathLst>
              </a:custGeom>
              <a:ln>
                <a:solidFill>
                  <a:schemeClr val="accent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80" name="Picture 79" descr="latex-image-1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259" r="33673"/>
            <a:stretch/>
          </p:blipFill>
          <p:spPr>
            <a:xfrm>
              <a:off x="2274762" y="4764986"/>
              <a:ext cx="1277083" cy="382197"/>
            </a:xfrm>
            <a:prstGeom prst="rect">
              <a:avLst/>
            </a:prstGeom>
          </p:spPr>
        </p:pic>
        <p:pic>
          <p:nvPicPr>
            <p:cNvPr id="81" name="Picture 80" descr="latex-image-1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873"/>
            <a:stretch/>
          </p:blipFill>
          <p:spPr>
            <a:xfrm>
              <a:off x="4999960" y="3910722"/>
              <a:ext cx="439319" cy="382197"/>
            </a:xfrm>
            <a:prstGeom prst="rect">
              <a:avLst/>
            </a:prstGeom>
          </p:spPr>
        </p:pic>
        <p:pic>
          <p:nvPicPr>
            <p:cNvPr id="82" name="Picture 81" descr="latex-image-1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667"/>
            <a:stretch/>
          </p:blipFill>
          <p:spPr>
            <a:xfrm>
              <a:off x="5360128" y="4573888"/>
              <a:ext cx="725587" cy="382197"/>
            </a:xfrm>
            <a:prstGeom prst="rect">
              <a:avLst/>
            </a:prstGeom>
          </p:spPr>
        </p:pic>
        <p:pic>
          <p:nvPicPr>
            <p:cNvPr id="83" name="Picture 82" descr="latex-image-1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31" r="85873"/>
            <a:stretch/>
          </p:blipFill>
          <p:spPr>
            <a:xfrm>
              <a:off x="4448044" y="6003561"/>
              <a:ext cx="214436" cy="38219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81BE8ED-AF5D-471A-AD35-0D5037F85C08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F9DD3CB-B21D-483C-BEAD-CEEEAED37C5C}"/>
                  </a:ext>
                </a:extLst>
              </p14:cNvPr>
              <p14:cNvContentPartPr/>
              <p14:nvPr/>
            </p14:nvContentPartPr>
            <p14:xfrm>
              <a:off x="4916160" y="4303800"/>
              <a:ext cx="1514160" cy="1798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F9DD3CB-B21D-483C-BEAD-CEEEAED37C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06800" y="4294440"/>
                <a:ext cx="1532880" cy="181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446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752085" y="4364075"/>
            <a:ext cx="8524961" cy="24952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52085" y="957785"/>
            <a:ext cx="8524961" cy="34062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8230979" y="1399006"/>
            <a:ext cx="2015529" cy="1997042"/>
            <a:chOff x="2438400" y="2971799"/>
            <a:chExt cx="3657811" cy="3624262"/>
          </a:xfrm>
        </p:grpSpPr>
        <p:grpSp>
          <p:nvGrpSpPr>
            <p:cNvPr id="44" name="Group 43"/>
            <p:cNvGrpSpPr/>
            <p:nvPr/>
          </p:nvGrpSpPr>
          <p:grpSpPr>
            <a:xfrm>
              <a:off x="2438400" y="2971799"/>
              <a:ext cx="3657811" cy="3624262"/>
              <a:chOff x="2438400" y="2971799"/>
              <a:chExt cx="3657811" cy="3624262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438400" y="2971799"/>
                <a:ext cx="3657811" cy="3624262"/>
                <a:chOff x="2438400" y="2971799"/>
                <a:chExt cx="3657811" cy="3624262"/>
              </a:xfrm>
            </p:grpSpPr>
            <p:sp>
              <p:nvSpPr>
                <p:cNvPr id="4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22945" y="3124200"/>
                  <a:ext cx="479512" cy="4747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82E482">
                          <a:alpha val="50195"/>
                        </a:srgb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cxnSp>
              <p:nvCxnSpPr>
                <p:cNvPr id="49" name="Straight Arrow Connector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202044" y="4089398"/>
                  <a:ext cx="903510" cy="903657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D6009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50" name="Group 49"/>
                <p:cNvGrpSpPr>
                  <a:grpSpLocks/>
                </p:cNvGrpSpPr>
                <p:nvPr/>
              </p:nvGrpSpPr>
              <p:grpSpPr bwMode="auto">
                <a:xfrm>
                  <a:off x="2716229" y="2971799"/>
                  <a:ext cx="3116444" cy="3624262"/>
                  <a:chOff x="5743575" y="2387601"/>
                  <a:chExt cx="3116263" cy="3624263"/>
                </a:xfrm>
              </p:grpSpPr>
              <p:grpSp>
                <p:nvGrpSpPr>
                  <p:cNvPr id="5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43575" y="2387601"/>
                    <a:ext cx="3116263" cy="3624263"/>
                    <a:chOff x="3890" y="2197"/>
                    <a:chExt cx="1963" cy="2283"/>
                  </a:xfrm>
                </p:grpSpPr>
                <p:sp>
                  <p:nvSpPr>
                    <p:cNvPr id="54" name="Line 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16" y="2669"/>
                      <a:ext cx="1574" cy="15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5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2" y="2571"/>
                      <a:ext cx="1470" cy="13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56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7" y="23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7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31" y="2805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8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0" y="2980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59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92" y="3344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0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51" y="3141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1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" y="2293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  <p:sp>
                  <p:nvSpPr>
                    <p:cNvPr id="62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920" y="309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3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6" y="3573"/>
                      <a:ext cx="221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4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84" y="3389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5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48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6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85" y="3574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67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3" y="2869"/>
                      <a:ext cx="384" cy="384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prstDash val="sysDot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68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3035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69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9" y="2850"/>
                      <a:ext cx="277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4AA33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  <a:sym typeface="Symbol" pitchFamily="18" charset="2"/>
                        </a:rPr>
                        <a:t></a:t>
                      </a:r>
                    </a:p>
                  </p:txBody>
                </p:sp>
                <p:sp>
                  <p:nvSpPr>
                    <p:cNvPr id="70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0" y="2915"/>
                      <a:ext cx="1491" cy="14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p:txBody>
                </p:sp>
                <p:sp>
                  <p:nvSpPr>
                    <p:cNvPr id="71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44" y="41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9" y="402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3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67" y="3781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4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9" y="4133"/>
                      <a:ext cx="265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</a:t>
                      </a:r>
                    </a:p>
                  </p:txBody>
                </p:sp>
                <p:sp>
                  <p:nvSpPr>
                    <p:cNvPr id="75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19" y="2197"/>
                      <a:ext cx="302" cy="2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82E482">
                              <a:alpha val="50195"/>
                            </a:srgbClr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bg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+</a:t>
                      </a:r>
                    </a:p>
                  </p:txBody>
                </p:sp>
              </p:grpSp>
              <p:cxnSp>
                <p:nvCxnSpPr>
                  <p:cNvPr id="53" name="Straight Arrow Connector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229306" y="3505200"/>
                    <a:ext cx="903458" cy="903657"/>
                  </a:xfrm>
                  <a:prstGeom prst="straightConnector1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51" name="Oval 50"/>
                <p:cNvSpPr>
                  <a:spLocks/>
                </p:cNvSpPr>
                <p:nvPr/>
              </p:nvSpPr>
              <p:spPr>
                <a:xfrm>
                  <a:off x="2438400" y="3048000"/>
                  <a:ext cx="3657811" cy="349249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4874877" y="5378012"/>
                <a:ext cx="521320" cy="47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R</a:t>
                </a:r>
              </a:p>
            </p:txBody>
          </p:sp>
        </p:grp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585" y="4008436"/>
              <a:ext cx="326970" cy="287337"/>
            </a:xfrm>
            <a:prstGeom prst="rect">
              <a:avLst/>
            </a:prstGeom>
          </p:spPr>
        </p:pic>
      </p:grp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631" y="1066286"/>
            <a:ext cx="6153150" cy="3144441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632" y="4483060"/>
            <a:ext cx="6179723" cy="2330258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56F7D928-DCC3-44C1-8907-231D607121AC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70078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Proof of Perceptron Mistake Bound: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Part 1: for some A, 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323"/>
          <a:stretch/>
        </p:blipFill>
        <p:spPr>
          <a:xfrm>
            <a:off x="4567917" y="1544798"/>
            <a:ext cx="1799395" cy="331679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499" y="2069802"/>
            <a:ext cx="5695484" cy="36988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21377" y="5807964"/>
            <a:ext cx="2991407" cy="567341"/>
            <a:chOff x="3292576" y="5807963"/>
            <a:chExt cx="2991407" cy="567341"/>
          </a:xfrm>
        </p:grpSpPr>
        <p:sp>
          <p:nvSpPr>
            <p:cNvPr id="19" name="Right Brace 18"/>
            <p:cNvSpPr/>
            <p:nvPr/>
          </p:nvSpPr>
          <p:spPr>
            <a:xfrm rot="5400000">
              <a:off x="4593177" y="4801184"/>
              <a:ext cx="172207" cy="2185766"/>
            </a:xfrm>
            <a:prstGeom prst="rightBrac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292576" y="5999125"/>
              <a:ext cx="2991407" cy="37617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Cauchy-Schwartz inequality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78A706-9C5C-4F3B-A33C-4862E6EB88BE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9AC72CB-EA37-4F9E-8A4D-3C2DAE917C6A}"/>
                  </a:ext>
                </a:extLst>
              </p14:cNvPr>
              <p14:cNvContentPartPr/>
              <p14:nvPr/>
            </p14:nvContentPartPr>
            <p14:xfrm>
              <a:off x="2028240" y="948600"/>
              <a:ext cx="9972360" cy="4586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9AC72CB-EA37-4F9E-8A4D-3C2DAE917C6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18880" y="939240"/>
                <a:ext cx="9991080" cy="460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932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Proof of Perceptron Mistake Bound: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Part 2: for some B, 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87" r="-3203"/>
          <a:stretch/>
        </p:blipFill>
        <p:spPr>
          <a:xfrm>
            <a:off x="4575949" y="1544798"/>
            <a:ext cx="2075705" cy="331679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119" y="2067161"/>
            <a:ext cx="7655939" cy="3808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F16D2A-904D-4504-B26C-31A9328A5F7C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9618E1-18C7-41F2-B478-A5B8B9EED9A9}"/>
                  </a:ext>
                </a:extLst>
              </p14:cNvPr>
              <p14:cNvContentPartPr/>
              <p14:nvPr/>
            </p14:nvContentPartPr>
            <p14:xfrm>
              <a:off x="3531960" y="204840"/>
              <a:ext cx="8529480" cy="6036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9618E1-18C7-41F2-B478-A5B8B9EED9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2600" y="195480"/>
                <a:ext cx="8548200" cy="605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5316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Analysis: Perceptron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1" y="1111133"/>
            <a:ext cx="8073093" cy="549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Proof of Perceptron Mistake Bound: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Part 3: Combining the bounds finishes the proof.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133" y="2151344"/>
            <a:ext cx="4889500" cy="1308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693363" y="3641060"/>
            <a:ext cx="3152533" cy="1294830"/>
            <a:chOff x="3292576" y="5648466"/>
            <a:chExt cx="3152533" cy="1294830"/>
          </a:xfrm>
        </p:grpSpPr>
        <p:sp>
          <p:nvSpPr>
            <p:cNvPr id="9" name="Right Brace 8"/>
            <p:cNvSpPr/>
            <p:nvPr/>
          </p:nvSpPr>
          <p:spPr>
            <a:xfrm rot="5400000">
              <a:off x="3904991" y="5136635"/>
              <a:ext cx="331706" cy="1355368"/>
            </a:xfrm>
            <a:prstGeom prst="rightBrac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92576" y="6084421"/>
              <a:ext cx="3152533" cy="8588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 total number of mistakes must be less than this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FF59D5-F816-4E03-93C3-BA871B8263C4}"/>
              </a:ext>
            </a:extLst>
          </p:cNvPr>
          <p:cNvSpPr txBox="1"/>
          <p:nvPr/>
        </p:nvSpPr>
        <p:spPr>
          <a:xfrm rot="16200000">
            <a:off x="9205587" y="3434219"/>
            <a:ext cx="5364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F0637D4-70BC-4475-B871-833C45FA2E1E}"/>
                  </a:ext>
                </a:extLst>
              </p14:cNvPr>
              <p14:cNvContentPartPr/>
              <p14:nvPr/>
            </p14:nvContentPartPr>
            <p14:xfrm>
              <a:off x="6869520" y="-53640"/>
              <a:ext cx="4875840" cy="2024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F0637D4-70BC-4475-B871-833C45FA2E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60160" y="-63000"/>
                <a:ext cx="4894560" cy="204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403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98C6-F4F9-4B85-A0D9-8BF68850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AC2D-D2EA-47C6-89E4-E609F83E4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377691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Perceptron Algorithm</a:t>
            </a:r>
          </a:p>
          <a:p>
            <a:endParaRPr lang="en-US" sz="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Perceptron Mistake Bound Theory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Background: projections, distances, and margin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Proof of mistake bound as an example application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Computational Complexity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How fast is your code/algorithm?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Counting operations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Big-O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Complexity classes</a:t>
            </a:r>
          </a:p>
          <a:p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2B185-6647-4CEE-9FDD-3538894097A5}"/>
              </a:ext>
            </a:extLst>
          </p:cNvPr>
          <p:cNvSpPr/>
          <p:nvPr/>
        </p:nvSpPr>
        <p:spPr>
          <a:xfrm>
            <a:off x="285750" y="1113178"/>
            <a:ext cx="8186221" cy="231582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258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6CC6-EC2A-4A2C-A25E-9073AE88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fast is this code?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EA07D-C2A1-4EAA-AEB6-25BA775E22E7}"/>
              </a:ext>
            </a:extLst>
          </p:cNvPr>
          <p:cNvSpPr txBox="1"/>
          <p:nvPr/>
        </p:nvSpPr>
        <p:spPr>
          <a:xfrm>
            <a:off x="186338" y="1278784"/>
            <a:ext cx="72822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15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search(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x,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[] A,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 i &lt; n; i++)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(A[i] == x)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20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21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-1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43F0D-4D78-406B-8936-49E568253F5E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15-122</a:t>
            </a:r>
          </a:p>
        </p:txBody>
      </p:sp>
    </p:spTree>
    <p:extLst>
      <p:ext uri="{BB962C8B-B14F-4D97-AF65-F5344CB8AC3E}">
        <p14:creationId xmlns:p14="http://schemas.microsoft.com/office/powerpoint/2010/main" val="2738796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6CC6-EC2A-4A2C-A25E-9073AE88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fast is this code?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2C4D0-0237-475C-ADB7-26DFE749C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290" y="1129470"/>
            <a:ext cx="6579636" cy="561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5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0831-6DCD-41CD-9134-48FE3177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Sketch of algorithm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Loop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 point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𝑠𝑖𝑔𝑛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actual label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9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3A8139-9B0F-4B7F-B6CF-714EF96486D7}"/>
              </a:ext>
            </a:extLst>
          </p:cNvPr>
          <p:cNvCxnSpPr>
            <a:cxnSpLocks/>
          </p:cNvCxnSpPr>
          <p:nvPr/>
        </p:nvCxnSpPr>
        <p:spPr>
          <a:xfrm>
            <a:off x="6229719" y="4546135"/>
            <a:ext cx="520913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A08812-CEC5-4184-992E-A92C332FE7DC}"/>
              </a:ext>
            </a:extLst>
          </p:cNvPr>
          <p:cNvCxnSpPr>
            <a:cxnSpLocks/>
          </p:cNvCxnSpPr>
          <p:nvPr/>
        </p:nvCxnSpPr>
        <p:spPr>
          <a:xfrm flipH="1" flipV="1">
            <a:off x="8866730" y="1976284"/>
            <a:ext cx="71612" cy="456610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 w="lg" len="lg"/>
            <a:tailEnd type="triangle" w="lg" len="lg"/>
          </a:ln>
          <a:effectLst/>
        </p:spPr>
      </p:cxnSp>
      <p:sp>
        <p:nvSpPr>
          <p:cNvPr id="8" name="Cross 7">
            <a:extLst>
              <a:ext uri="{FF2B5EF4-FFF2-40B4-BE49-F238E27FC236}">
                <a16:creationId xmlns:a16="http://schemas.microsoft.com/office/drawing/2014/main" id="{C679F282-2F4A-4818-8FDC-118CC04DF07E}"/>
              </a:ext>
            </a:extLst>
          </p:cNvPr>
          <p:cNvSpPr/>
          <p:nvPr/>
        </p:nvSpPr>
        <p:spPr>
          <a:xfrm>
            <a:off x="9795346" y="5352144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66D7DA33-DE3D-43C9-9E58-B8952BE07EB7}"/>
              </a:ext>
            </a:extLst>
          </p:cNvPr>
          <p:cNvSpPr/>
          <p:nvPr/>
        </p:nvSpPr>
        <p:spPr>
          <a:xfrm>
            <a:off x="9772376" y="4408975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CAB701-BDC9-477E-989A-2C88ABF349BE}"/>
              </a:ext>
            </a:extLst>
          </p:cNvPr>
          <p:cNvCxnSpPr>
            <a:cxnSpLocks/>
          </p:cNvCxnSpPr>
          <p:nvPr/>
        </p:nvCxnSpPr>
        <p:spPr>
          <a:xfrm>
            <a:off x="7704406" y="6404857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142B27-516D-4E1A-B29F-AE7648FCB3A4}"/>
              </a:ext>
            </a:extLst>
          </p:cNvPr>
          <p:cNvCxnSpPr>
            <a:cxnSpLocks/>
          </p:cNvCxnSpPr>
          <p:nvPr/>
        </p:nvCxnSpPr>
        <p:spPr>
          <a:xfrm>
            <a:off x="7681436" y="2817777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2DFE10-5D06-4BD6-B87E-3C593CA7ED42}"/>
              </a:ext>
            </a:extLst>
          </p:cNvPr>
          <p:cNvCxnSpPr>
            <a:cxnSpLocks/>
          </p:cNvCxnSpPr>
          <p:nvPr/>
        </p:nvCxnSpPr>
        <p:spPr>
          <a:xfrm>
            <a:off x="7688443" y="4533820"/>
            <a:ext cx="251599" cy="0"/>
          </a:xfrm>
          <a:prstGeom prst="line">
            <a:avLst/>
          </a:prstGeom>
          <a:noFill/>
          <a:ln w="60325" cap="flat" cmpd="sng" algn="ctr">
            <a:solidFill>
              <a:srgbClr val="C32D2E"/>
            </a:solidFill>
            <a:prstDash val="solid"/>
          </a:ln>
          <a:effectLst/>
        </p:spPr>
      </p:cxnSp>
      <p:sp>
        <p:nvSpPr>
          <p:cNvPr id="13" name="Cross 12">
            <a:extLst>
              <a:ext uri="{FF2B5EF4-FFF2-40B4-BE49-F238E27FC236}">
                <a16:creationId xmlns:a16="http://schemas.microsoft.com/office/drawing/2014/main" id="{4D2FA35E-A8DC-4A05-8566-2B542B48226C}"/>
              </a:ext>
            </a:extLst>
          </p:cNvPr>
          <p:cNvSpPr/>
          <p:nvPr/>
        </p:nvSpPr>
        <p:spPr>
          <a:xfrm>
            <a:off x="9795346" y="3572735"/>
            <a:ext cx="274320" cy="274320"/>
          </a:xfrm>
          <a:prstGeom prst="plus">
            <a:avLst>
              <a:gd name="adj" fmla="val 40367"/>
            </a:avLst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8F207D0-31BC-4EA8-9778-7991D859F354}"/>
                  </a:ext>
                </a:extLst>
              </p14:cNvPr>
              <p14:cNvContentPartPr/>
              <p14:nvPr/>
            </p14:nvContentPartPr>
            <p14:xfrm>
              <a:off x="360720" y="1080720"/>
              <a:ext cx="11449440" cy="5624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8F207D0-31BC-4EA8-9778-7991D859F3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360" y="1071360"/>
                <a:ext cx="11468160" cy="564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6340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E9FAD-489E-434F-A706-FA77266BD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a better way to 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26FAC-0825-4FCE-8D2E-98DD735E3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Permanent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Independent of hardware or other running processes, etc.</a:t>
            </a:r>
          </a:p>
          <a:p>
            <a:r>
              <a:rPr lang="en-US" dirty="0"/>
              <a:t>General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Applicable to a large class of programs/algorithms/problems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Resources: time, space</a:t>
            </a:r>
          </a:p>
          <a:p>
            <a:r>
              <a:rPr lang="en-US" dirty="0"/>
              <a:t>Mathematically rigorous</a:t>
            </a:r>
          </a:p>
          <a:p>
            <a:r>
              <a:rPr lang="en-US" dirty="0"/>
              <a:t>Useful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Not for actual run time,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But help us select best algorithm for the task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9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6CC6-EC2A-4A2C-A25E-9073AE88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statements are executed?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EA07D-C2A1-4EAA-AEB6-25BA775E22E7}"/>
              </a:ext>
            </a:extLst>
          </p:cNvPr>
          <p:cNvSpPr txBox="1"/>
          <p:nvPr/>
        </p:nvSpPr>
        <p:spPr>
          <a:xfrm>
            <a:off x="186338" y="1278784"/>
            <a:ext cx="72822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15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search(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x,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[] A,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 i &lt; n; i++)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(A[i] == x)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20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21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-1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9C2B7B-8F54-4E8E-9EE6-ED055B38008B}"/>
              </a:ext>
            </a:extLst>
          </p:cNvPr>
          <p:cNvSpPr txBox="1"/>
          <p:nvPr/>
        </p:nvSpPr>
        <p:spPr>
          <a:xfrm>
            <a:off x="7126421" y="2197386"/>
            <a:ext cx="4831572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x is not in A…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times are these statements executed?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&lt; 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if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(A[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] == x)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++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-1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1F6CE2-2D9E-4F89-9605-6BDC1E09495D}"/>
              </a:ext>
            </a:extLst>
          </p:cNvPr>
          <p:cNvSpPr/>
          <p:nvPr/>
        </p:nvSpPr>
        <p:spPr>
          <a:xfrm>
            <a:off x="7250305" y="3777790"/>
            <a:ext cx="890804" cy="447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30382F-FBAC-44C1-BDAE-6ABEB5C1ECBE}"/>
              </a:ext>
            </a:extLst>
          </p:cNvPr>
          <p:cNvSpPr/>
          <p:nvPr/>
        </p:nvSpPr>
        <p:spPr>
          <a:xfrm>
            <a:off x="7250305" y="4344128"/>
            <a:ext cx="890804" cy="447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A51C5B-89CA-45D3-807D-0377B928EF34}"/>
              </a:ext>
            </a:extLst>
          </p:cNvPr>
          <p:cNvSpPr/>
          <p:nvPr/>
        </p:nvSpPr>
        <p:spPr>
          <a:xfrm>
            <a:off x="7250305" y="4910466"/>
            <a:ext cx="890804" cy="447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FC8A8A-C990-4B17-B8D2-FE40DF56AF30}"/>
              </a:ext>
            </a:extLst>
          </p:cNvPr>
          <p:cNvSpPr/>
          <p:nvPr/>
        </p:nvSpPr>
        <p:spPr>
          <a:xfrm>
            <a:off x="7250305" y="5476804"/>
            <a:ext cx="890804" cy="447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A67748-AA92-4C6C-92AB-3CB5934BB863}"/>
              </a:ext>
            </a:extLst>
          </p:cNvPr>
          <p:cNvSpPr/>
          <p:nvPr/>
        </p:nvSpPr>
        <p:spPr>
          <a:xfrm>
            <a:off x="7250305" y="6043142"/>
            <a:ext cx="890804" cy="447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55A681-EB56-4071-A67E-873A6CB54FD0}"/>
                  </a:ext>
                </a:extLst>
              </p14:cNvPr>
              <p14:cNvContentPartPr/>
              <p14:nvPr/>
            </p14:nvContentPartPr>
            <p14:xfrm>
              <a:off x="5450760" y="2416320"/>
              <a:ext cx="2470680" cy="3956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55A681-EB56-4071-A67E-873A6CB54F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1400" y="2406960"/>
                <a:ext cx="2489400" cy="39747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1A339E6-D163-4808-9353-81A0FAD87004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15-122</a:t>
            </a:r>
          </a:p>
        </p:txBody>
      </p:sp>
    </p:spTree>
    <p:extLst>
      <p:ext uri="{BB962C8B-B14F-4D97-AF65-F5344CB8AC3E}">
        <p14:creationId xmlns:p14="http://schemas.microsoft.com/office/powerpoint/2010/main" val="4004676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6CC6-EC2A-4A2C-A25E-9073AE88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</a:t>
            </a:r>
            <a:r>
              <a:rPr lang="en-US" b="1" dirty="0">
                <a:solidFill>
                  <a:srgbClr val="7030A0"/>
                </a:solidFill>
              </a:rPr>
              <a:t>operations</a:t>
            </a:r>
            <a:r>
              <a:rPr lang="en-US" dirty="0"/>
              <a:t> are executed?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EA07D-C2A1-4EAA-AEB6-25BA775E22E7}"/>
              </a:ext>
            </a:extLst>
          </p:cNvPr>
          <p:cNvSpPr txBox="1"/>
          <p:nvPr/>
        </p:nvSpPr>
        <p:spPr>
          <a:xfrm>
            <a:off x="186338" y="1278784"/>
            <a:ext cx="72822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15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search(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x,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[] A,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 i &lt; n; i++)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(A[i] == x)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20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21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-1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395D3E-9D71-438E-846A-C61D950C9EE2}"/>
              </a:ext>
            </a:extLst>
          </p:cNvPr>
          <p:cNvSpPr txBox="1"/>
          <p:nvPr/>
        </p:nvSpPr>
        <p:spPr>
          <a:xfrm>
            <a:off x="7126421" y="2197386"/>
            <a:ext cx="4831572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x is not in A…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times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executed?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&lt; 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if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(A[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] == x)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++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	  return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-1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9BC3B70-C6E7-4432-ABB8-8C8635189DE0}"/>
                  </a:ext>
                </a:extLst>
              </p14:cNvPr>
              <p14:cNvContentPartPr/>
              <p14:nvPr/>
            </p14:nvContentPartPr>
            <p14:xfrm>
              <a:off x="7488000" y="3821760"/>
              <a:ext cx="4402080" cy="2464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9BC3B70-C6E7-4432-ABB8-8C8635189D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78640" y="3812400"/>
                <a:ext cx="4420800" cy="24832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4EA954D-3BE1-4F7C-93A0-C1ED37BFE4D4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15-122</a:t>
            </a:r>
          </a:p>
        </p:txBody>
      </p:sp>
    </p:spTree>
    <p:extLst>
      <p:ext uri="{BB962C8B-B14F-4D97-AF65-F5344CB8AC3E}">
        <p14:creationId xmlns:p14="http://schemas.microsoft.com/office/powerpoint/2010/main" val="567710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6CC6-EC2A-4A2C-A25E-9073AE88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</a:t>
            </a:r>
            <a:r>
              <a:rPr lang="en-US" b="1" dirty="0">
                <a:solidFill>
                  <a:srgbClr val="7030A0"/>
                </a:solidFill>
              </a:rPr>
              <a:t>operations</a:t>
            </a:r>
            <a:r>
              <a:rPr lang="en-US" dirty="0"/>
              <a:t> are executed?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39923C-41E5-451E-BF3C-1F4EBCE08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4885663" cy="5377691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How many program operations are required to compute: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L2 norm of vector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Vector dot product 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/>
                </a:solidFill>
                <a:sym typeface="Wingdings" panose="05000000000000000000" pitchFamily="2" charset="2"/>
              </a:rPr>
              <a:t>Frobenius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 norm of matrix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Matrix-vector multiplication 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Matrix-matrix multiplication</a:t>
            </a:r>
          </a:p>
          <a:p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F3BA35-3747-4F4E-9AE9-6538C5E49FD9}"/>
              </a:ext>
            </a:extLst>
          </p:cNvPr>
          <p:cNvSpPr txBox="1">
            <a:spLocks/>
          </p:cNvSpPr>
          <p:nvPr/>
        </p:nvSpPr>
        <p:spPr>
          <a:xfrm>
            <a:off x="6754238" y="1113177"/>
            <a:ext cx="5094862" cy="53776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Operations: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Arithmetic operations (e.g. + or **)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Logical operations (e.g., and)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Comparison operations (e.g., &lt;=)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Structure accessing operations (e.g. array indexing like A[</a:t>
            </a:r>
            <a:r>
              <a:rPr lang="en-US" sz="2400" dirty="0" err="1">
                <a:solidFill>
                  <a:srgbClr val="7030A0"/>
                </a:solidFill>
                <a:sym typeface="Wingdings" panose="05000000000000000000" pitchFamily="2" charset="2"/>
              </a:rPr>
              <a:t>i</a:t>
            </a: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])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Simple assignment such as copying a value into a variable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Calls to library functions that don’t depend on size of input (e.g., print)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Control Statements (e.g. if X&gt;5)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Be careful with function calls that scale with the size of the input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4BA9D1-C740-4FAE-BA24-530965FB6652}"/>
              </a:ext>
            </a:extLst>
          </p:cNvPr>
          <p:cNvSpPr txBox="1"/>
          <p:nvPr/>
        </p:nvSpPr>
        <p:spPr>
          <a:xfrm>
            <a:off x="658238" y="4775326"/>
            <a:ext cx="51615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def norm(a):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ss=0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(a)):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ss = ss + a[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]*a[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norm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np.sqrt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(ss)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norm</a:t>
            </a:r>
          </a:p>
        </p:txBody>
      </p:sp>
    </p:spTree>
    <p:extLst>
      <p:ext uri="{BB962C8B-B14F-4D97-AF65-F5344CB8AC3E}">
        <p14:creationId xmlns:p14="http://schemas.microsoft.com/office/powerpoint/2010/main" val="339597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76200"/>
            <a:ext cx="8915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+mn-lt"/>
              </a:rPr>
              <a:t>Perceptron Algorithm: Example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52600" y="1143000"/>
            <a:ext cx="1676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32"/>
              <p:cNvSpPr txBox="1">
                <a:spLocks noChangeArrowheads="1"/>
              </p:cNvSpPr>
              <p:nvPr/>
            </p:nvSpPr>
            <p:spPr bwMode="auto">
              <a:xfrm>
                <a:off x="3247766" y="1219200"/>
                <a:ext cx="124803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−1,2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7766" y="1219200"/>
                <a:ext cx="1248034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4"/>
          <p:cNvCxnSpPr>
            <a:cxnSpLocks noChangeShapeType="1"/>
          </p:cNvCxnSpPr>
          <p:nvPr/>
        </p:nvCxnSpPr>
        <p:spPr bwMode="auto">
          <a:xfrm>
            <a:off x="6019801" y="2819400"/>
            <a:ext cx="3352945" cy="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7"/>
          <p:cNvCxnSpPr>
            <a:cxnSpLocks noChangeShapeType="1"/>
          </p:cNvCxnSpPr>
          <p:nvPr/>
        </p:nvCxnSpPr>
        <p:spPr bwMode="auto">
          <a:xfrm>
            <a:off x="7772400" y="1066800"/>
            <a:ext cx="0" cy="3040062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6970714" y="1447800"/>
            <a:ext cx="4206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2" name="TextBox 35"/>
          <p:cNvSpPr txBox="1">
            <a:spLocks noChangeArrowheads="1"/>
          </p:cNvSpPr>
          <p:nvPr/>
        </p:nvSpPr>
        <p:spPr bwMode="auto">
          <a:xfrm>
            <a:off x="8153400" y="1944688"/>
            <a:ext cx="40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3" name="TextBox 36"/>
          <p:cNvSpPr txBox="1">
            <a:spLocks noChangeArrowheads="1"/>
          </p:cNvSpPr>
          <p:nvPr/>
        </p:nvSpPr>
        <p:spPr bwMode="auto">
          <a:xfrm>
            <a:off x="8153400" y="2478088"/>
            <a:ext cx="406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620001" y="4343400"/>
                <a:ext cx="13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=(0,0)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1" y="4343400"/>
                <a:ext cx="1311321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620001" y="4743510"/>
                <a:ext cx="30388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−1,2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=(1,−2)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1" y="4743510"/>
                <a:ext cx="3038845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620000" y="5143620"/>
                <a:ext cx="2871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1,1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=(2,−1)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5143620"/>
                <a:ext cx="2871042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635776" y="5543730"/>
                <a:ext cx="30371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−1,−2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=(3,1)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776" y="5543730"/>
                <a:ext cx="3037178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8153400" y="2971801"/>
            <a:ext cx="40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6970714" y="2430462"/>
            <a:ext cx="4206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6970714" y="3336924"/>
            <a:ext cx="4206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</a:t>
            </a:r>
          </a:p>
        </p:txBody>
      </p: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>
            <a:off x="7772400" y="1295400"/>
            <a:ext cx="0" cy="2667000"/>
          </a:xfrm>
          <a:prstGeom prst="line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"/>
              <p:cNvSpPr txBox="1">
                <a:spLocks noChangeArrowheads="1"/>
              </p:cNvSpPr>
              <p:nvPr/>
            </p:nvSpPr>
            <p:spPr bwMode="auto">
              <a:xfrm>
                <a:off x="1600201" y="4267200"/>
                <a:ext cx="5903913" cy="21718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/>
              <a:lstStyle>
                <a:lvl1pPr marL="342900" indent="-3429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Candara" charset="0"/>
                    <a:cs typeface="Candara" charset="0"/>
                  </a:rPr>
                  <a:t>Perceptron Algorithm: (without the bias term)</a:t>
                </a: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Set t=1, start with all-zeroes weight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.</a:t>
                </a: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Given example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predict positive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iff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≥0.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342900" marR="0" lvl="0" indent="-34290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On a mistake, update as follows: </a:t>
                </a:r>
              </a:p>
              <a:p>
                <a:pPr marL="742950" marR="0" lvl="1" indent="-28575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Mistake on positive, 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←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742950" marR="0" lvl="1" indent="-285750" algn="l" defTabSz="4572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Mistake on negative, 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←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1" y="4267200"/>
                <a:ext cx="5903913" cy="2171888"/>
              </a:xfrm>
              <a:prstGeom prst="rect">
                <a:avLst/>
              </a:prstGeom>
              <a:blipFill>
                <a:blip r:embed="rId7"/>
                <a:stretch>
                  <a:fillRect l="-825" t="-11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2"/>
              <p:cNvSpPr txBox="1">
                <a:spLocks noChangeArrowheads="1"/>
              </p:cNvSpPr>
              <p:nvPr/>
            </p:nvSpPr>
            <p:spPr bwMode="auto">
              <a:xfrm>
                <a:off x="3440126" y="1581090"/>
                <a:ext cx="105567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1,0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0126" y="1581090"/>
                <a:ext cx="1055674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>
            <a:off x="7772400" y="2819400"/>
            <a:ext cx="76200" cy="0"/>
          </a:xfrm>
          <a:prstGeom prst="straightConnector1">
            <a:avLst/>
          </a:prstGeom>
          <a:noFill/>
          <a:ln w="38100" algn="ctr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>
            <a:off x="7772400" y="2819400"/>
            <a:ext cx="584200" cy="1143000"/>
          </a:xfrm>
          <a:prstGeom prst="straightConnector1">
            <a:avLst/>
          </a:prstGeom>
          <a:noFill/>
          <a:ln w="38100" algn="ctr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32"/>
              <p:cNvSpPr txBox="1">
                <a:spLocks noChangeArrowheads="1"/>
              </p:cNvSpPr>
              <p:nvPr/>
            </p:nvSpPr>
            <p:spPr bwMode="auto">
              <a:xfrm>
                <a:off x="3429000" y="1962090"/>
                <a:ext cx="105567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1,1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9000" y="1962090"/>
                <a:ext cx="1055674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/>
          <p:cNvCxnSpPr>
            <a:cxnSpLocks noChangeShapeType="1"/>
          </p:cNvCxnSpPr>
          <p:nvPr/>
        </p:nvCxnSpPr>
        <p:spPr bwMode="auto">
          <a:xfrm>
            <a:off x="7810501" y="2819400"/>
            <a:ext cx="1120821" cy="571500"/>
          </a:xfrm>
          <a:prstGeom prst="straightConnector1">
            <a:avLst/>
          </a:prstGeom>
          <a:noFill/>
          <a:ln w="38100" algn="ctr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32"/>
              <p:cNvSpPr txBox="1">
                <a:spLocks noChangeArrowheads="1"/>
              </p:cNvSpPr>
              <p:nvPr/>
            </p:nvSpPr>
            <p:spPr bwMode="auto">
              <a:xfrm>
                <a:off x="3236640" y="2343090"/>
                <a:ext cx="124803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−1,0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6640" y="2343090"/>
                <a:ext cx="1248034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32"/>
              <p:cNvSpPr txBox="1">
                <a:spLocks noChangeArrowheads="1"/>
              </p:cNvSpPr>
              <p:nvPr/>
            </p:nvSpPr>
            <p:spPr bwMode="auto">
              <a:xfrm>
                <a:off x="3012638" y="2724090"/>
                <a:ext cx="148316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−1,−2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2638" y="2724090"/>
                <a:ext cx="1483163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>
            <a:cxnSpLocks noChangeShapeType="1"/>
          </p:cNvCxnSpPr>
          <p:nvPr/>
        </p:nvCxnSpPr>
        <p:spPr bwMode="auto">
          <a:xfrm flipV="1">
            <a:off x="7772401" y="2217738"/>
            <a:ext cx="1600345" cy="601662"/>
          </a:xfrm>
          <a:prstGeom prst="straightConnector1">
            <a:avLst/>
          </a:prstGeom>
          <a:noFill/>
          <a:ln w="38100" algn="ctr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32"/>
              <p:cNvSpPr txBox="1">
                <a:spLocks noChangeArrowheads="1"/>
              </p:cNvSpPr>
              <p:nvPr/>
            </p:nvSpPr>
            <p:spPr bwMode="auto">
              <a:xfrm>
                <a:off x="3204998" y="3105090"/>
                <a:ext cx="129080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1,−1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4998" y="3105090"/>
                <a:ext cx="1290803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/>
          <p:cNvSpPr/>
          <p:nvPr/>
        </p:nvSpPr>
        <p:spPr>
          <a:xfrm>
            <a:off x="6894513" y="1581091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077200" y="2514601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077200" y="1981201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6858000" y="2543146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858000" y="3457546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8066110" y="3028891"/>
            <a:ext cx="609600" cy="581055"/>
          </a:xfrm>
          <a:prstGeom prst="ellipse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5800" y="124175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X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400800" y="2057400"/>
            <a:ext cx="2819400" cy="1400146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419601" y="144780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ebdings"/>
              </a:rPr>
              <a:t>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95800" y="19928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X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6970714" y="1740188"/>
            <a:ext cx="1411287" cy="2298412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419601" y="223462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ebdings"/>
              </a:rPr>
              <a:t>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27548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X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H="1" flipV="1">
            <a:off x="7391400" y="1581090"/>
            <a:ext cx="884260" cy="268611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419601" y="299662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ebdings"/>
              </a:rPr>
              <a:t>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1E14A9-6523-4964-823B-D2F8265AAA36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1809D4-12DB-4AB6-B897-1CECEC29297A}"/>
                  </a:ext>
                </a:extLst>
              </p14:cNvPr>
              <p14:cNvContentPartPr/>
              <p14:nvPr/>
            </p14:nvContentPartPr>
            <p14:xfrm>
              <a:off x="7736760" y="4599360"/>
              <a:ext cx="3569040" cy="1895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1809D4-12DB-4AB6-B897-1CECEC29297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27400" y="4590000"/>
                <a:ext cx="3587760" cy="191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25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5" grpId="0"/>
      <p:bldP spid="26" grpId="0"/>
      <p:bldP spid="27" grpId="0"/>
      <p:bldP spid="35" grpId="0"/>
      <p:bldP spid="46" grpId="0"/>
      <p:bldP spid="50" grpId="0"/>
      <p:bldP spid="51" grpId="0"/>
      <p:bldP spid="55" grpId="0"/>
      <p:bldP spid="53" grpId="0" animBg="1"/>
      <p:bldP spid="53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2" grpId="0"/>
      <p:bldP spid="39" grpId="0"/>
      <p:bldP spid="40" grpId="0"/>
      <p:bldP spid="45" grpId="0"/>
      <p:bldP spid="48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B02D7-075C-5148-B7FC-5D2F726C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Intercept Term</a:t>
            </a:r>
          </a:p>
        </p:txBody>
      </p:sp>
      <p:sp>
        <p:nvSpPr>
          <p:cNvPr id="79" name="Content Placeholder 78">
            <a:extLst>
              <a:ext uri="{FF2B5EF4-FFF2-40B4-BE49-F238E27FC236}">
                <a16:creationId xmlns:a16="http://schemas.microsoft.com/office/drawing/2014/main" id="{A577DA9C-F0CC-484B-83E6-1B04386E1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9354" y="870213"/>
            <a:ext cx="3785635" cy="23980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Q: </a:t>
            </a:r>
            <a:r>
              <a:rPr lang="en-US" sz="2000" dirty="0"/>
              <a:t>Why do we need an intercept term?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A: </a:t>
            </a:r>
            <a:r>
              <a:rPr lang="en-US" sz="2000" dirty="0"/>
              <a:t>It shifts the decision boundary off the origin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79F12-FEA0-4F42-86FB-80FBC8FF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6FF9EC5-B8AD-2549-8334-141606CD698C}"/>
              </a:ext>
            </a:extLst>
          </p:cNvPr>
          <p:cNvGrpSpPr/>
          <p:nvPr/>
        </p:nvGrpSpPr>
        <p:grpSpPr>
          <a:xfrm>
            <a:off x="1147143" y="1285619"/>
            <a:ext cx="4290256" cy="3636343"/>
            <a:chOff x="-929143" y="-1029071"/>
            <a:chExt cx="4290256" cy="363634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EB108E1-4E48-CE4B-B616-E442500DFEF3}"/>
                </a:ext>
              </a:extLst>
            </p:cNvPr>
            <p:cNvCxnSpPr>
              <a:cxnSpLocks/>
            </p:cNvCxnSpPr>
            <p:nvPr/>
          </p:nvCxnSpPr>
          <p:spPr>
            <a:xfrm>
              <a:off x="-929143" y="1629952"/>
              <a:ext cx="4290256" cy="0"/>
            </a:xfrm>
            <a:prstGeom prst="line">
              <a:avLst/>
            </a:prstGeom>
            <a:ln>
              <a:headEnd type="triangle" w="lg" len="lg"/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5A9C4F5-615E-4741-84A3-CC1E3D7334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4800" y="-1029071"/>
              <a:ext cx="0" cy="3636343"/>
            </a:xfrm>
            <a:prstGeom prst="line">
              <a:avLst/>
            </a:prstGeom>
            <a:ln>
              <a:headEnd type="triangle" w="lg" len="lg"/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AFC3D42-50ED-7845-8BCA-6D6F55259A0D}"/>
              </a:ext>
            </a:extLst>
          </p:cNvPr>
          <p:cNvGrpSpPr/>
          <p:nvPr/>
        </p:nvGrpSpPr>
        <p:grpSpPr>
          <a:xfrm>
            <a:off x="3125940" y="2965502"/>
            <a:ext cx="1265146" cy="979140"/>
            <a:chOff x="3306854" y="2986170"/>
            <a:chExt cx="1265146" cy="97914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364CBDD-11B6-064E-9A28-CC434A1F2F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84253" y="3124457"/>
              <a:ext cx="887747" cy="840853"/>
            </a:xfrm>
            <a:prstGeom prst="line">
              <a:avLst/>
            </a:prstGeom>
            <a:ln>
              <a:solidFill>
                <a:schemeClr val="accent4"/>
              </a:solidFill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3F9E8F-4BBE-4541-8EDD-A2AE5DD8BC26}"/>
                </a:ext>
              </a:extLst>
            </p:cNvPr>
            <p:cNvSpPr txBox="1"/>
            <p:nvPr/>
          </p:nvSpPr>
          <p:spPr>
            <a:xfrm>
              <a:off x="3306854" y="2986170"/>
              <a:ext cx="463206" cy="381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4AA33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123C607-3BEC-7A46-B1C6-1EC5127C0DD5}"/>
              </a:ext>
            </a:extLst>
          </p:cNvPr>
          <p:cNvGrpSpPr/>
          <p:nvPr/>
        </p:nvGrpSpPr>
        <p:grpSpPr>
          <a:xfrm>
            <a:off x="1426278" y="1053608"/>
            <a:ext cx="3151617" cy="2732178"/>
            <a:chOff x="1607191" y="1074276"/>
            <a:chExt cx="3151617" cy="2732178"/>
          </a:xfrm>
        </p:grpSpPr>
        <p:sp>
          <p:nvSpPr>
            <p:cNvPr id="31" name="Cross 30">
              <a:extLst>
                <a:ext uri="{FF2B5EF4-FFF2-40B4-BE49-F238E27FC236}">
                  <a16:creationId xmlns:a16="http://schemas.microsoft.com/office/drawing/2014/main" id="{3DA7B157-CAA8-4247-9646-C10429501555}"/>
                </a:ext>
              </a:extLst>
            </p:cNvPr>
            <p:cNvSpPr/>
            <p:nvPr/>
          </p:nvSpPr>
          <p:spPr>
            <a:xfrm>
              <a:off x="1607191" y="1816322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5B3CE896-D6BA-A841-B8F6-887E0F829E33}"/>
                </a:ext>
              </a:extLst>
            </p:cNvPr>
            <p:cNvSpPr/>
            <p:nvPr/>
          </p:nvSpPr>
          <p:spPr>
            <a:xfrm>
              <a:off x="2083529" y="1074276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6929FFE-9ACF-DC41-850B-B9594072ACD0}"/>
                </a:ext>
              </a:extLst>
            </p:cNvPr>
            <p:cNvCxnSpPr>
              <a:cxnSpLocks/>
            </p:cNvCxnSpPr>
            <p:nvPr/>
          </p:nvCxnSpPr>
          <p:spPr>
            <a:xfrm>
              <a:off x="3594662" y="3806454"/>
              <a:ext cx="251599" cy="0"/>
            </a:xfrm>
            <a:prstGeom prst="line">
              <a:avLst/>
            </a:prstGeom>
            <a:ln w="6032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925BDF-4546-5841-BDE1-94F7132F1138}"/>
                </a:ext>
              </a:extLst>
            </p:cNvPr>
            <p:cNvCxnSpPr>
              <a:cxnSpLocks/>
            </p:cNvCxnSpPr>
            <p:nvPr/>
          </p:nvCxnSpPr>
          <p:spPr>
            <a:xfrm>
              <a:off x="4131508" y="2986170"/>
              <a:ext cx="251599" cy="0"/>
            </a:xfrm>
            <a:prstGeom prst="line">
              <a:avLst/>
            </a:prstGeom>
            <a:ln w="6032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4C6FFA-F9E5-6D41-9223-6E78BE4B1E5E}"/>
                </a:ext>
              </a:extLst>
            </p:cNvPr>
            <p:cNvCxnSpPr>
              <a:cxnSpLocks/>
            </p:cNvCxnSpPr>
            <p:nvPr/>
          </p:nvCxnSpPr>
          <p:spPr>
            <a:xfrm>
              <a:off x="4507209" y="3433856"/>
              <a:ext cx="251599" cy="0"/>
            </a:xfrm>
            <a:prstGeom prst="line">
              <a:avLst/>
            </a:prstGeom>
            <a:ln w="6032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ross 48">
              <a:extLst>
                <a:ext uri="{FF2B5EF4-FFF2-40B4-BE49-F238E27FC236}">
                  <a16:creationId xmlns:a16="http://schemas.microsoft.com/office/drawing/2014/main" id="{999B7257-75C3-694D-9B74-5418ACD7845D}"/>
                </a:ext>
              </a:extLst>
            </p:cNvPr>
            <p:cNvSpPr/>
            <p:nvPr/>
          </p:nvSpPr>
          <p:spPr>
            <a:xfrm>
              <a:off x="2490655" y="1458075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E21B30F-C019-9C45-8AF6-537AAEBA2905}"/>
              </a:ext>
            </a:extLst>
          </p:cNvPr>
          <p:cNvCxnSpPr>
            <a:cxnSpLocks/>
          </p:cNvCxnSpPr>
          <p:nvPr/>
        </p:nvCxnSpPr>
        <p:spPr>
          <a:xfrm flipV="1">
            <a:off x="1299289" y="1314481"/>
            <a:ext cx="3462476" cy="306782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930B682-C544-3F41-AA9B-8729173530D8}"/>
              </a:ext>
            </a:extLst>
          </p:cNvPr>
          <p:cNvCxnSpPr>
            <a:cxnSpLocks/>
          </p:cNvCxnSpPr>
          <p:nvPr/>
        </p:nvCxnSpPr>
        <p:spPr>
          <a:xfrm flipV="1">
            <a:off x="4002351" y="3653648"/>
            <a:ext cx="3462476" cy="306782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FF6DBEEB-6DCF-EE46-B5F5-0684B72E522D}"/>
              </a:ext>
            </a:extLst>
          </p:cNvPr>
          <p:cNvSpPr txBox="1"/>
          <p:nvPr/>
        </p:nvSpPr>
        <p:spPr>
          <a:xfrm>
            <a:off x="856029" y="4320176"/>
            <a:ext cx="753646" cy="6123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 &lt; 0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DF355F2-5D4A-804B-8F97-5ED142AC06D0}"/>
              </a:ext>
            </a:extLst>
          </p:cNvPr>
          <p:cNvCxnSpPr>
            <a:cxnSpLocks/>
          </p:cNvCxnSpPr>
          <p:nvPr/>
        </p:nvCxnSpPr>
        <p:spPr>
          <a:xfrm flipV="1">
            <a:off x="2470955" y="2571236"/>
            <a:ext cx="3462476" cy="306782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AD7BA6C-1BC9-2E47-98C9-92B9375B37BF}"/>
              </a:ext>
            </a:extLst>
          </p:cNvPr>
          <p:cNvSpPr txBox="1"/>
          <p:nvPr/>
        </p:nvSpPr>
        <p:spPr>
          <a:xfrm>
            <a:off x="1748316" y="5471669"/>
            <a:ext cx="753646" cy="6123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 = 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EEF6B00-7A56-A242-AA90-316B03BD4664}"/>
              </a:ext>
            </a:extLst>
          </p:cNvPr>
          <p:cNvSpPr txBox="1"/>
          <p:nvPr/>
        </p:nvSpPr>
        <p:spPr>
          <a:xfrm>
            <a:off x="3251979" y="6300062"/>
            <a:ext cx="753646" cy="6123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75A8D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 &gt; 0</a:t>
            </a:r>
          </a:p>
        </p:txBody>
      </p:sp>
      <p:sp>
        <p:nvSpPr>
          <p:cNvPr id="80" name="Content Placeholder 78">
            <a:extLst>
              <a:ext uri="{FF2B5EF4-FFF2-40B4-BE49-F238E27FC236}">
                <a16:creationId xmlns:a16="http://schemas.microsoft.com/office/drawing/2014/main" id="{D3A3C0D5-4985-D646-990B-691F0FEA4483}"/>
              </a:ext>
            </a:extLst>
          </p:cNvPr>
          <p:cNvSpPr txBox="1">
            <a:spLocks/>
          </p:cNvSpPr>
          <p:nvPr/>
        </p:nvSpPr>
        <p:spPr>
          <a:xfrm>
            <a:off x="8013472" y="3429000"/>
            <a:ext cx="3885527" cy="2927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What should happen to b during the perceptron algorithm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Two cases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Increasing b shifts the decision boundary towards the negative side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Decreasing b shifts the decision boundary towards the positive side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BC2EC9-B9EE-4314-AD19-7F715B5DFB09}"/>
              </a:ext>
            </a:extLst>
          </p:cNvPr>
          <p:cNvSpPr txBox="1"/>
          <p:nvPr/>
        </p:nvSpPr>
        <p:spPr>
          <a:xfrm>
            <a:off x="60219" y="6483561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AA9DA2-2CFD-4A41-B152-D5D134F21CB9}"/>
                  </a:ext>
                </a:extLst>
              </p14:cNvPr>
              <p14:cNvContentPartPr/>
              <p14:nvPr/>
            </p14:nvContentPartPr>
            <p14:xfrm>
              <a:off x="4973400" y="567000"/>
              <a:ext cx="2464200" cy="1902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AA9DA2-2CFD-4A41-B152-D5D134F21C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64040" y="557640"/>
                <a:ext cx="2482920" cy="192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34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0831-6DCD-41CD-9134-48FE3177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Sketch of algorithm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Loop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 point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𝑠𝑖𝑔𝑛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actual label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b="1" dirty="0">
                    <a:solidFill>
                      <a:schemeClr val="tx1"/>
                    </a:solidFill>
                  </a:rPr>
                  <a:t>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If true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true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true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9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0E824DA-4765-4C83-BE5B-BAA331001763}"/>
                  </a:ext>
                </a:extLst>
              </p14:cNvPr>
              <p14:cNvContentPartPr/>
              <p14:nvPr/>
            </p14:nvContentPartPr>
            <p14:xfrm>
              <a:off x="2818080" y="1636200"/>
              <a:ext cx="7040160" cy="3181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0E824DA-4765-4C83-BE5B-BAA3310017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08720" y="1626840"/>
                <a:ext cx="7058880" cy="320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0147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0831-6DCD-41CD-9134-48FE3177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Sketch of algorithm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Loop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Given a point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𝑠𝑖𝑔𝑛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b="1" dirty="0">
                    <a:solidFill>
                      <a:schemeClr val="tx1"/>
                    </a:solidFill>
                  </a:rPr>
                  <a:t>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Given actual label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If true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true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       If true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160A73-264C-4B7D-BCE4-1715A0C9C8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9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FBA91BA-1133-450C-987A-4D99010B4B5F}"/>
                  </a:ext>
                </a:extLst>
              </p14:cNvPr>
              <p14:cNvContentPartPr/>
              <p14:nvPr/>
            </p14:nvContentPartPr>
            <p14:xfrm>
              <a:off x="469800" y="187920"/>
              <a:ext cx="10979640" cy="5796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FBA91BA-1133-450C-987A-4D99010B4B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440" y="178560"/>
                <a:ext cx="10998360" cy="581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8478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Perceptron Algorithm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111134"/>
            <a:ext cx="9144001" cy="45130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Learning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Perceptron if we have a fixed training dataset, D.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53" y="1791177"/>
            <a:ext cx="8004694" cy="3465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3400EC-DB51-4DD0-85F5-0BA411214B17}"/>
              </a:ext>
            </a:extLst>
          </p:cNvPr>
          <p:cNvSpPr txBox="1"/>
          <p:nvPr/>
        </p:nvSpPr>
        <p:spPr>
          <a:xfrm>
            <a:off x="7664246" y="2762279"/>
            <a:ext cx="1142224" cy="306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FA68B-9B2C-4DCF-88A9-3C17B7C15FA6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BAA6D-4218-43B1-AC5F-CD8EB6305B12}"/>
              </a:ext>
            </a:extLst>
          </p:cNvPr>
          <p:cNvSpPr txBox="1"/>
          <p:nvPr/>
        </p:nvSpPr>
        <p:spPr>
          <a:xfrm>
            <a:off x="7511846" y="1877952"/>
            <a:ext cx="1142224" cy="306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B81CF5C-CC4F-43C7-B932-10DB9480278F}"/>
                  </a:ext>
                </a:extLst>
              </p14:cNvPr>
              <p14:cNvContentPartPr/>
              <p14:nvPr/>
            </p14:nvContentPartPr>
            <p14:xfrm>
              <a:off x="3191400" y="4512600"/>
              <a:ext cx="734400" cy="176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B81CF5C-CC4F-43C7-B932-10DB948027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2040" y="4503240"/>
                <a:ext cx="753120" cy="19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4791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Perceptron Algorithm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111134"/>
            <a:ext cx="9144001" cy="45130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Learning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Perceptron if we have a fixed training dataset, D.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53" y="1791177"/>
            <a:ext cx="8004694" cy="3465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3400EC-DB51-4DD0-85F5-0BA411214B17}"/>
              </a:ext>
            </a:extLst>
          </p:cNvPr>
          <p:cNvSpPr txBox="1"/>
          <p:nvPr/>
        </p:nvSpPr>
        <p:spPr>
          <a:xfrm>
            <a:off x="7664246" y="2762279"/>
            <a:ext cx="1142224" cy="306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5D7D74-A663-454B-83A5-46764373186B}"/>
              </a:ext>
            </a:extLst>
          </p:cNvPr>
          <p:cNvGrpSpPr/>
          <p:nvPr/>
        </p:nvGrpSpPr>
        <p:grpSpPr>
          <a:xfrm>
            <a:off x="5927019" y="4497016"/>
            <a:ext cx="5132508" cy="2194579"/>
            <a:chOff x="-1834151" y="4246991"/>
            <a:chExt cx="5132508" cy="219457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56955DA3-B2D6-4B53-B810-4BAEAF6744AF}"/>
                </a:ext>
              </a:extLst>
            </p:cNvPr>
            <p:cNvSpPr txBox="1">
              <a:spLocks/>
            </p:cNvSpPr>
            <p:nvPr/>
          </p:nvSpPr>
          <p:spPr>
            <a:xfrm>
              <a:off x="-697937" y="4246991"/>
              <a:ext cx="3996294" cy="2194579"/>
            </a:xfrm>
            <a:prstGeom prst="rect">
              <a:avLst/>
            </a:prstGeom>
            <a:grpFill/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Implementation Trick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: same behavior as our “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add on positive mistake and subtract on negative mistake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” version, because y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(</a:t>
              </a:r>
              <a:r>
                <a:rPr kumimoji="0" lang="en-US" sz="2800" b="0" i="0" u="none" strike="noStrike" kern="120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)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takes care of the sign</a:t>
              </a:r>
            </a:p>
          </p:txBody>
        </p:sp>
        <p:sp>
          <p:nvSpPr>
            <p:cNvPr id="9" name="Left Arrow 33">
              <a:extLst>
                <a:ext uri="{FF2B5EF4-FFF2-40B4-BE49-F238E27FC236}">
                  <a16:creationId xmlns:a16="http://schemas.microsoft.com/office/drawing/2014/main" id="{DFFA50E4-8B86-4F69-B40C-3BB7842F9FE8}"/>
                </a:ext>
              </a:extLst>
            </p:cNvPr>
            <p:cNvSpPr/>
            <p:nvPr/>
          </p:nvSpPr>
          <p:spPr>
            <a:xfrm rot="2235487">
              <a:off x="-1834151" y="4657248"/>
              <a:ext cx="936817" cy="482578"/>
            </a:xfrm>
            <a:prstGeom prst="leftArrow">
              <a:avLst/>
            </a:prstGeom>
            <a:grpFill/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09FA68B-9B2C-4DCF-88A9-3C17B7C15FA6}"/>
              </a:ext>
            </a:extLst>
          </p:cNvPr>
          <p:cNvSpPr txBox="1"/>
          <p:nvPr/>
        </p:nvSpPr>
        <p:spPr>
          <a:xfrm>
            <a:off x="552099" y="6490869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1DA58-058B-4707-B7D2-8AF0935B0DCE}"/>
              </a:ext>
            </a:extLst>
          </p:cNvPr>
          <p:cNvSpPr txBox="1"/>
          <p:nvPr/>
        </p:nvSpPr>
        <p:spPr>
          <a:xfrm>
            <a:off x="7511846" y="1877952"/>
            <a:ext cx="1142224" cy="306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40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2001</Words>
  <Application>Microsoft Office PowerPoint</Application>
  <PresentationFormat>Widescreen</PresentationFormat>
  <Paragraphs>436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Candara</vt:lpstr>
      <vt:lpstr>Comic Sans MS</vt:lpstr>
      <vt:lpstr>Courier New</vt:lpstr>
      <vt:lpstr>Symbol</vt:lpstr>
      <vt:lpstr>Times New Roman</vt:lpstr>
      <vt:lpstr>Wingdings</vt:lpstr>
      <vt:lpstr>Office Theme</vt:lpstr>
      <vt:lpstr>1_Office Theme</vt:lpstr>
      <vt:lpstr>  10-607 Computational Foundations for Machine Learning  Perceptron Mistake Bound &amp; Computational Complexity</vt:lpstr>
      <vt:lpstr>Plan</vt:lpstr>
      <vt:lpstr>Perceptron Algorithm</vt:lpstr>
      <vt:lpstr>Perceptron Algorithm: Example</vt:lpstr>
      <vt:lpstr>Intercept Term</vt:lpstr>
      <vt:lpstr>Perceptron Algorithm</vt:lpstr>
      <vt:lpstr>Perceptron Algorithm</vt:lpstr>
      <vt:lpstr>Perceptron Algorithm</vt:lpstr>
      <vt:lpstr>Perceptron Algorithm</vt:lpstr>
      <vt:lpstr>Plan</vt:lpstr>
      <vt:lpstr>Projection</vt:lpstr>
      <vt:lpstr>PowerPoint Presentation</vt:lpstr>
      <vt:lpstr>PowerPoint Presentation</vt:lpstr>
      <vt:lpstr>PowerPoint Presentation</vt:lpstr>
      <vt:lpstr>Geometric Margin</vt:lpstr>
      <vt:lpstr>Linear Separability</vt:lpstr>
      <vt:lpstr>Analysis oF Perceptron</vt:lpstr>
      <vt:lpstr>Analysis: Perceptron</vt:lpstr>
      <vt:lpstr>Analysis: Perceptron</vt:lpstr>
      <vt:lpstr>Analysis: Perceptron</vt:lpstr>
      <vt:lpstr>Analysis: Perceptron</vt:lpstr>
      <vt:lpstr>Analysis: Perceptron</vt:lpstr>
      <vt:lpstr>Analysis: Perceptron</vt:lpstr>
      <vt:lpstr>Analysis: Perceptron</vt:lpstr>
      <vt:lpstr>Analysis: Perceptron</vt:lpstr>
      <vt:lpstr>Analysis: Perceptron</vt:lpstr>
      <vt:lpstr>Plan</vt:lpstr>
      <vt:lpstr>How fast is this code?</vt:lpstr>
      <vt:lpstr>How fast is this code?</vt:lpstr>
      <vt:lpstr>Need a better way to measure</vt:lpstr>
      <vt:lpstr>How many statements are executed?</vt:lpstr>
      <vt:lpstr>How many operations are executed?</vt:lpstr>
      <vt:lpstr>How many operations are executed?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87</cp:revision>
  <dcterms:created xsi:type="dcterms:W3CDTF">2020-05-18T13:01:09Z</dcterms:created>
  <dcterms:modified xsi:type="dcterms:W3CDTF">2021-11-08T12:54:34Z</dcterms:modified>
</cp:coreProperties>
</file>