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357" r:id="rId3"/>
    <p:sldId id="2329" r:id="rId4"/>
    <p:sldId id="1288" r:id="rId5"/>
    <p:sldId id="739" r:id="rId6"/>
    <p:sldId id="816" r:id="rId7"/>
    <p:sldId id="1291" r:id="rId8"/>
    <p:sldId id="1290" r:id="rId9"/>
    <p:sldId id="2359" r:id="rId10"/>
    <p:sldId id="794" r:id="rId11"/>
    <p:sldId id="2360" r:id="rId12"/>
    <p:sldId id="2354" r:id="rId13"/>
    <p:sldId id="769" r:id="rId14"/>
    <p:sldId id="797" r:id="rId15"/>
    <p:sldId id="771" r:id="rId16"/>
    <p:sldId id="2356" r:id="rId17"/>
    <p:sldId id="772" r:id="rId18"/>
    <p:sldId id="768" r:id="rId19"/>
    <p:sldId id="773" r:id="rId20"/>
    <p:sldId id="798" r:id="rId21"/>
    <p:sldId id="799" r:id="rId22"/>
    <p:sldId id="800" r:id="rId23"/>
    <p:sldId id="801" r:id="rId24"/>
    <p:sldId id="802" r:id="rId25"/>
    <p:sldId id="804" r:id="rId26"/>
    <p:sldId id="805" r:id="rId27"/>
    <p:sldId id="1276" r:id="rId28"/>
    <p:sldId id="2361" r:id="rId29"/>
    <p:sldId id="380" r:id="rId30"/>
    <p:sldId id="406" r:id="rId31"/>
    <p:sldId id="386" r:id="rId32"/>
    <p:sldId id="381" r:id="rId33"/>
    <p:sldId id="402" r:id="rId34"/>
    <p:sldId id="2362" r:id="rId35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43" autoAdjust="0"/>
    <p:restoredTop sz="79774" autoAdjust="0"/>
  </p:normalViewPr>
  <p:slideViewPr>
    <p:cSldViewPr snapToGrid="0">
      <p:cViewPr varScale="1">
        <p:scale>
          <a:sx n="100" d="100"/>
          <a:sy n="100" d="100"/>
        </p:scale>
        <p:origin x="2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8T11:25:47.30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10855 3937 403 0,'11'-6'36'0,"-1"6"-36"15,-10 0 0-15,7-3 0 0,4-4 101 0,-1 4 14 0,-3-6 2 0,-7 9 1 16,-3 0-71-16,3 0-15 0,7-3-2 0,-7 3-1 16,-7-7 31-16,0 7 7 15,7 0 1-15,0 0 0 0,-14 0-12 0,0 7-3 0,0-4 0 0,-1-3 0 16,1 0-5-16,-3 9 0 0,-8-6-1 0,4 4 0 16,0-7-23-16,-4 3-5 0,0-3-1 0,-7 9 0 15,4-9-3-15,-3 3-1 0,-1 3 0 0,-7-2 0 16,-7 2 21-16,7-3 4 0,0 3 1 15,4 1 0-15,-7 2-26 0,0 0-5 0,3 1-1 0,3-1 0 16,-2 4 8-16,-5-1 2 0,5-2 0 0,-5-1 0 16,1 10-9-16,-4-10-1 0,4 7-8 0,-1-7 12 15,-3 10-12-15,1-6 9 0,2 6-9 0,-3-7 8 16,8 1-8-16,-8-4 0 0,-4 4 0 0,4 2 8 0,1-5 14 16,-5 2 2-16,4 1 1 0,1 6 0 15,6-10 3-15,-7 7 0 0,4-7 0 0,6 4 0 16,1 2 6-16,0-2 2 0,-4-4 0 0,7 1 0 15,-7 2-36-15,1-2 0 0,2-1 0 0,1 4-12 0,3-4 12 16,-7 0 0-16,8 4 9 0,-1-4-9 0,-3 1 9 0,6-4-9 16,1 3 8-16,0-2-8 0,3 2 8 0,1-3-8 15,-1 4 8-15,0-4-8 0,0-3 0 0,1 7 0 16,-1-7 0-16,0 3 0 0,1-6 22 0,-1 3-1 16,0-3 0-16,4 13 0 0,0-13 12 0,-4 0 3 15,4 6 0-15,3-3 0 0,1 3-36 0,-1-2 0 16,1 2 0-16,2 0 0 0,-2 0 8 0,3-3-8 15,-4 7 12-15,4 2-12 0,0-5 0 0,0 2 0 16,0-3-12-16,3 10 3 0,-3-13 9 0,7 10 0 16,-11-7 0-16,8-3 0 0,-1 7 0 0,0-1 0 15,1-6 0-15,-1 3 0 0,4-3 0 0,-3 4 9 0,3-4-1 16,0 3-8-16,-4-3 0 0,4-3 0 16,0 3 0-16,3-3 0 0,-3 0 0 0,0 7 0 0,7-7 8 15,0 0-8-15,-7 0 0 0,0 3 0 0,0-3 8 0,0 0-8 16,0 6 0-16,0-3 0 0,0-3 0 0,3 0 0 15,-3 3 0-15,-3 4 0 0,-1-4 0 0,4 3 0 16,0-6 0-16,-7 0 0 0,3 0 0 0,4 0 0 16,0 0 10-16,0 3-10 0,-3-3 8 0,6 0-8 15,-3 0 8-15,7 0-8 0,-7-3 8 0,3 3-8 16,-3-9 25-16,7-1 0 0,-7 10 0 0,7 0 0 16,-3-9-13-16,-1 6-4 0,4-7 0 0,0 1 0 15,0-1 6-15,4 1 1 0,-1 3 0 0,4-4 0 16,4 1-15-16,3-4 0 0,0 4 0 0,7-7 0 0,-7 4 0 0,8 2 0 15,2-2 0-15,1 2 0 0,-7-2-13 0,6 3-6 16,-6-1-1-16,3 1 0 0,-3 2 20 0,3-2 0 16,-11 3 0-16,1-4 0 0,0 7 0 0,-4 0 0 15,0-3 0-15,-7 6 0 0,0 0 12 0,0 0 5 16,0 0 2-16,0 0 0 0,0 0-28 16,-4 0-6-16,-6 9-1 0,-1-6 0 0,0 7 16 0,1-1 0 15,-11 4 0-15,3-4 0 0,0 1 11 0,-6 2 5 16,-1 7 0-16,-3 0 1 0,0-4-17 0,-1 4 0 15,1 3 0-15,0-3 0 0,-4-7 0 0,4 10 0 16,3-3 0-16,1 0 0 0,-1-3 0 0,0 3 0 0,4 3 0 16,3-7 0-16,4 1 0 0,0-7 0 0,7 10 0 0,-7-16 0 15,10 10 0-15,1-4-17 0,-1 1 3 16,4-1 1-16,4 0 13 0,-1 1 0 0,8-1 0 0,0-3 0 16,-4 4 0-16,7-4 0 0,3 0 0 0,1 10 0 15,0-13 0-15,6 10 0 0,1-4 0 0,3 7-12 31,-3 0-156-31,3-4-30 0</inkml:trace>
  <inkml:trace contextRef="#ctx0" brushRef="#br0" timeOffset="1">32565 12560 1324 0,'-21'-12'59'0,"14"12"12"0,-7-6-57 0,-1 6-14 0,5 0 0 0,-1 0 0 16,4 0 184-16,7 0 35 0,-7 9 6 0,0-3 2 0,-3 4-183 0,-1-4-44 15,0 10 0-15,4-4 0 0,-7 1 8 0,4 6-8 16,-1-1 12-16,-3-2-12 0,3 6 24 0,1-3-1 15,-4 3-1-15,3 0 0 0,1 0-13 0,-1 6-9 16,-3-6 12-16,3-3-12 0,1-1 0 0,-1-2 0 16,0 3 0-16,1-7-9 15,-1 1-161-15,1-4-32 0</inkml:trace>
  <inkml:trace contextRef="#ctx0" brushRef="#br0" timeOffset="2">32240 12495 1728 0,'0'0'153'0,"-3"-7"-122"0,-1 7-31 0,4 0 0 0,0 0 138 0,0 0 22 0,0 0 4 0,11 10 0 16,-1-1-136-16,1 10-28 0,0-7 0 0,-1 10-8 16,-3-3 8-16,7 6-10 0,-7 4 10 0,4-8-10 15,0 11 10-15,-4-4 0 0,3 3 0 0,1-2 8 16,-1 2-8-16,-3-3 0 0,4 0 0 0,-4-2 0 15,0-5-206-15,0 8-36 16</inkml:trace>
  <inkml:trace contextRef="#ctx0" brushRef="#br0" timeOffset="3">32650 13053 2026 0,'0'0'90'0,"0"0"18"0,0 0-86 0,3 3-22 16,1 6 0-16,-1 1 0 0,1-1 19 0,-4-3-1 16,0 4 0-16,3 5 0 0,-3-2 22 0,-3 0 5 0,3-1 1 15,-4 7 0-15,4-7-14 0,-3 7-4 16,3-6 0-16,-4 2 0 0,1-2-28 0,3 0 0 0,0-4 0 15,3 4 0 1,-3-4-140-16,0-9-27 0</inkml:trace>
  <inkml:trace contextRef="#ctx0" brushRef="#br0" timeOffset="4">24970 4702 691 0,'3'-12'30'0,"-3"12"7"0,0 0-29 0,0 0-8 16,0-4 0-16,0 4 0 0,4-6 210 0,-4 6 41 15,0 0 8-15,0 0 1 0,0 0-167 0,0 0-33 16,0 0-8-16,0 0 0 0,-11 6-11 0,4-2-1 0,-4 5-1 0,1 0 0 15,-1-6-22-15,-3 13-4 0,0-3-1 0,3 2 0 16,-6 4 0-16,3 3-1 0,-4 0 0 0,0 9 0 16,-3-2-11-16,0-4 0 0,0 6 9 0,-4 0-9 15,1-2 0-15,-5-4 0 16,-2 3 0-16,-1-3 0 16,0 6-19-16,0-2-8 0,-3-7-1 0,7 0-1 15,3 0-45-15,4-1-9 0,0-14-1 0,7 2-1 0</inkml:trace>
  <inkml:trace contextRef="#ctx0" brushRef="#br0" timeOffset="5">24624 4793 2026 0,'0'0'44'0,"0"0"10"0,7 9 2 0,0 4 1 0,4 0-45 0,3 5-12 16,0 1 0-16,3 3 0 0,-2-6-11 0,2-1-4 15,1 1-1-15,7 9 0 0,-4-9 16 0,0 3 0 16,4 6 0-16,-1-10 0 16,1 1-80-16,-4 3-19 0,4 3-4 0,-4-3-1 15</inkml:trace>
  <inkml:trace contextRef="#ctx0" brushRef="#br0" timeOffset="6">25269 5097 403 0,'0'0'36'0,"-7"-6"-36"0,0 6 0 0,0-3 0 15,0-3 346-15,4 6 62 0,-4-4 13 0,7 4 3 16,0 0-318-16,0-9-63 0,0 6-13 0,7-3-2 15,-4-4-15-15,4 10-2 0,0-6-1 0,4 0 0 16,-4-4-10-16,4 10 0 0,-1-9 0 0,1 9 0 16,-1 0 0-16,-3 0-11 0,4 0 11 0,-11 0-8 15,0 0 8-15,4 0 0 0,-4 9-9 0,0 1 9 16,0 2 0-16,-4-2 0 0,-3-1-9 0,3 4 9 16,-3-4 0-16,0 10 0 0,-3-7 0 0,-1 1 9 15,1 6 0-15,-5 3 0 0,5 0 0 0,-1-1 0 0,1-5 14 16,-1 0 2-16,4 3 1 0,0-1 0 0,3-5 26 0,4 0 4 15,-3 2 2-15,3-2 0 0,3-4-21 0,5-6-4 16,-1 7-1-16,7-7 0 0,0 3-32 0,7-3 0 16,7-3 0-16</inkml:trace>
  <inkml:trace contextRef="#ctx0" brushRef="#br0" timeOffset="7">11800 3119 230 0,'4'-4'20'0,"3"-8"-20"0,-3 2 0 0,-1 1 0 16,1 3 13-16,-1-7-1 0,1 10-1 0,-1-6 0 15,1-1 45-15,-4 10 10 0,3-3 2 0,-3 3 0 16,0 0 45-16,0 0 10 0,0 0 1 0,0 0 1 16,0 0-32-16,0 0-6 0,0 0-2 0,-7 0 0 15,7 0-29-15,-7 0-5 0,-3 3-2 0,-1-3 0 16,4 0-17-16,0 0-3 0,-4 0-1 0,1 3 0 16,-1-3-12-16,1 0-2 0,-1 0-1 0,0-3 0 15,4 3 10-15,-3-3 1 0,-4-3 1 0,3 3 0 0,-3 3 9 0,3-10 2 16,-6 1 0-16,3 9 0 15,-8-3-2-15,8-4 0 0,0 7 0 0,-3 0 0 0,-5 0-4 16,5 0-1-16,-1 0 0 0,8 7 0 0,-1-4-10 0,0-3-3 16,1 0 0-16,6 9 0 0,4-9-16 0,0 0 8 15,-3 3-8-15,3-3 0 0,0 0 0 0,0 0 0 16,0 0 0-16,0 0 0 0,0 0 0 0,0 0 0 16,10 7 0-16,1-4 0 0,-11-3 0 0,0 0 0 15,14 9 0-15,-3-6 0 0,-11-3 0 0,10 16 0 16,-3-13 0-16,4 10 0 0,-4-7 0 0,3 7 0 0,-6 5 0 15,3-5 0-15,7 6 0 0,-3-4 0 0,-4 10 0 16,0 1 0-16,0 5 0 0,0 0 0 0,-4 4 0 0,5-4 0 16,-5 7 8-16,1-7-8 0,-1-6 0 0,1 13 0 15,-4-4 8-15,0 1-8 0,0 2 0 0,0-5 0 16,0 2 8-16,-4-2-8 0,4 5 0 0,-3-2 0 16,3-1 13-16,-4-2-1 0,1-1 0 0,-1 7 0 15,4-7-4-15,-4-3-8 0,1 4 11 0,-4-1-11 16,3 10 8-16,1-4-8 0,-4 1 0 0,0 0 0 15,0 2 0-15,0-5 0 0,3 6 0 0,-3-10 0 16,0 3 15-16,0-2-4 0,0-1-1 0,3-3 0 16,-6-3 6-16,3-3 0 0,3 0 1 0,4-3 0 15,4 0-3-15,-4 3-1 0,-11-3 0 0,8-4 0 16,3 7-13-16,-4-3 0 0,-7 0 8 0,4-3-8 16,-3 3 0-16,6 2 0 0,1-5 0 0,-4 0 0 15,-7-4 0-15,7 7 0 0,3 0 0 0,0-6 0 0,-6 5 8 16,3 1-8-16,0-3 0 0,3-4 0 0,1 7 0 0,3-6 8 15,-7 6-8-15,7-7 0 0,3-2 0 0,-6 5 0 16,-4-9 0-16,3 4 0 0,8 2 0 0,-4-12 14 16,0 0-4-16,0 0-1 0,0 0-9 0,0 0 0 15,0 0 9-15,0 0-9 0,0 0 10 0,0 0-2 16,0 0-8-16,0 0 12 0,0 0 2 0,0 0 0 16,3 7 0-16,4 2 0 0,-3-9-24 0,3 0-5 15,-7 0-1-15,7 3 0 0,10-3 16 0,-6 0 0 0,-11 0 0 16,0 0 0-16,11 0 0 0,3 0 0 15,0 0 0-15,-4 0 10 0,-2 0-10 0,6 0 0 0,0 7 9 0,0-1-9 16,-4-6 0-16,1 0 0 0,7 0 0 0,-4 0 0 16,3 0 0-16,-2 0 0 0,-1 0 0 0,3 0 0 15,-3 0 0-15,0 0 0 0,1 0 0 0,-1 0 0 16,-4 0 0-16,1 0 8 0,-1 0-8 0,1 0 0 16,0 0 0-16,-1 0-18 0,-3 0 3 0,4 0 1 31,-4 0-150-31,-7 0-31 0</inkml:trace>
  <inkml:trace contextRef="#ctx0" brushRef="#br0" timeOffset="8">12132 3351 1346 0,'0'0'60'0,"0"0"12"0,-3-4-58 0,-1-2-14 0,4 6 0 0,-7-6 0 16,3 0 38-16,4 6 5 0,-3-4 1 0,-4-2 0 15,0 3-11-15,7 3-1 0,-7 0-1 0,0 0 0 16,-4 0-10-16,4 3-1 0,0 3-1 0,0-6 0 16,-4 4-19-16,4 2 10 0,0 0-10 0,-3 0 8 15,3 4-8-15,0-1 8 0,-4 4-8 0,0-10 8 16,1 9 12-16,3 4 3 0,0-6 0 0,-4-4 0 16,4 9-7-16,0-2 0 0,3-4-1 0,1 4 0 15,3 6 0-15,0-10 0 0,3 7 0 0,1 0 0 16,-1-1-15-16,5 4 0 0,2-6 8 0,1 5-8 0,6-5 0 15,-3 6 0-15,1-7 0 0,-1 1 0 16,3 3 8-16,-3-4-8 0,8-3 0 0,-5-5 0 0,4 2 8 0,-3-3-8 16,3 6 0-16,0-5 0 15,-7 2 0-15,4-6 0 0,-4-6 0 0,4 2 0 0,-4 4 0 16,0-9 0-16,-3 0 0 0,3-4 0 0,-4 1 0 16,-3-4 11-16,4 3-3 0,-4 1-8 0,-3-7 29 15,3 3-1-15,-4 1 0 0,1-7 0 0,-1 9 9 0,-3-6 2 16,-3 0 0-16,3 7 0 0,-4-10-12 0,1 9-3 15,-4-9 0-15,3 1 0 0,-3 2-12 0,-4-3-4 16,4-6 0-16,-3 6 0 0,-1 3-8 0,1 3 0 0,-1-3 9 16,0 7-9-16,1-7 0 0,-1 6 0 0,-3 4 0 0,0 0 0 15,3 5 0-15,1 4-10 0,-4-6 1 0,3 12 0 32,1-6-103-32,-1 4-21 0,4-4-4 0,0 12-739 0</inkml:trace>
  <inkml:trace contextRef="#ctx0" brushRef="#br0" timeOffset="9">12118 4414 979 0,'-14'-10'87'0,"7"10"-70"0,0-3-17 0,-4-3 0 0,1 3 156 0,2 3 27 15,5-10 5-15,-4 1 2 0,0 6-150 0,3-7-31 16,-3 4-9-16,0 0 0 0,0-1 0 0,4 4 0 15,3 3 0-15,0-6 0 0,-7 3 0 0,3-3 0 16,-3 6 0-16,7 0 0 0,-7 0 0 0,7 0 0 0,-7 0 0 16,-4 0 0-16,4 0 13 0,0 9-2 0,-3 0-1 0,3 1 0 15,-1 2 12-15,-2-2 2 0,3 9 1 0,0-7 0 16,-4 10-25-16,8-3-17 0,-4 3 2 16,3-3 1-16,4 3 22 0,-3-7 5 0,6 4 1 15,-3 3 0-15,7 0-14 0,-3-3 0 0,3 3 0 16,0-3 0-16,7-7 13 0,-4 7-3 0,5-6-1 15,2-1 0-15,-3-3-9 0,4-2 8 0,0-4-8 0,-1 6 8 16,4-9-8-16,1 3 0 0,-1-3 9 0,0 0-9 16,0-3 0-16,-3-6 0 0,-1 6 0 0,-3-4 0 15,1-2 0-15,-5-3 0 0,1 2 0 0,-1 1 0 16,-3-4 9-16,0 4-9 0,1-7 12 0,-5 0-12 16,4 4 21-16,-7-7-2 0,0 3-1 0,0 1 0 15,0-1 7-15,0-6 2 0,-3 6 0 0,-1-6 0 0,1 7-13 16,-5-4-2-16,-2 0-1 0,3 0 0 15,-4 7-11-15,-3-4 0 0,0 0 9 0,0 4-9 16,0-1 0-16,-4 4 8 0,1 3-8 0,-5 6 0 0,1-7 0 0,0 7 0 16,0 7 0-16,0-7-12 0,3 6 12 15,-3 3-13-15,3-6 5 0,-3 7 8 0,7-7-14 0,-4 6 5 16,11 1 1-16,-3-10 0 16,3 6-124-16,7-6-25 15,0 0-5-15,0 0-1 0</inkml:trace>
  <inkml:trace contextRef="#ctx0" brushRef="#br0" timeOffset="10">12538 3119 1839 0,'0'0'81'0,"-7"-4"18"0,-4-5-79 0,1 0-20 0,2 5 0 0,1-2 0 15,0-3 35-15,4 2 3 0,3 1 1 0,-4 3 0 0,4-6-39 0,0 9 0 16,0-10 0-16,0 10 0 0,0 0 0 0,0 0-8 15,0 0 8-15,0 0-8 0,0 0 8 16,0 0-10-16,11 10 10 0,-4-1-10 16,-4-6 10-16,5 3-8 0,2 1 8 0,1-1-8 0,-1 3 8 0,1-5 0 15,-1 5-9-15,1 0 9 0,3-9 0 0,0 4 0 16,0 5 0-16,0-9 0 0,1 0 0 0,-1 0 0 16,0 0 8-16,0 6-8 15,0-6 9-15,0 3-9 0,-3-6 10 0,-1 3-10 0,1 0 12 0,-11 0-4 16,10 0-8-16,1 0 12 0,-11 0-4 0,11 0 0 15,-11 0-8-15,10 0 12 0,-10 0-4 0,0 0-8 16,0 0 11-16,0 0-11 0,0 0 9 0,0 0-9 16,0 0 0-16,0 0 9 0,0 0 7 0,0 0 0 15,0 0 1-15,0 0 0 0,0 0 17 0,0 0 3 16,0 0 1-16,0 0 0 0,4 13-6 0,-4-10-2 16,0 6 0-16,-4 1 0 0,4 2-5 0,0 1-1 0,-3 2 0 0,3-2 0 15,-4 6-11-15,4 3-2 0,-3-7-1 0,-1 11 0 16,1-5-10-16,3 5 10 0,-7 2-10 0,7-6 10 15,-4 3-10-15,0 0 0 0,1 0 9 0,3 6-9 16,-4 4 0-16,4-4 9 16,0 7-9-16,0-4 0 0,4 16 11 0,-4-6-11 15,3 0 10-15,1 6-10 0,0-6 10 0,-4 7-10 0,3-4 10 0,-3 3-10 16,4 0 8-16,-4-6-8 0,0 0 0 16,0 6 9-16,3-6-9 0,-3 0 8 0,0-7-8 0,0-2 8 15,0-4-8-15,0 4 8 0,0-4-8 0,0-3 8 16,0-3-8-16,0 7 12 0,-3-13-12 15,-1 2 12-15,1 1-4 0,3-3 0 0,0 3 0 0,-4-3 0 16,0 3 15-16,1-10 2 0,-1 10 1 0,4-3 0 16,-3 0-5-16,-1-3-1 0,4-1 0 0,-3 1 0 0,3 3-6 15,-4-7-2-15,4 7 0 0,-3 0 0 0,-1-3-12 0,4-7 0 16,-3 1 0-16,3 2 0 0,0-2 0 0,-4-1 0 16,4 0 0-16,0-6 0 0,0-3 0 0,-3 10 0 15,3-10 0-15,0 0 0 0,0 0 28 0,0 0 4 16,0 0 0-16,0 0 0 0,0 0-32 0,0 0 0 15,3 12 0-15,-3-12 0 0,0 0 12 0,0 0-4 16,0 0-8-16,0 0 12 0,0 0-12 0,0 10 0 16,0-10 0-16,0 0 0 0,0 0 8 0,0 0 3 15,0 0 0-15,0 0 0 0,0 0 2 0,0 0 1 16,0 0 0-16,-3 6 0 0,3-6 13 0,0 0 2 16,-4 0 1-16,4 0 0 0,0 0-12 0,-7 0-2 0,0 3-1 0,0-3 0 15,7 0 3-15,-7 0 1 0,0 0 0 0,0 0 0 16,0-3-5-16,0 3-1 0,-4 3 0 15,1-3 0-15,-1 0-13 0,0 0 0 0,1 0 8 16,-1 7-8-16,-3-1 17 0,0-6 1 0,0 0 0 0,0 0 0 16,-4 6-30-16,-3-3-5 0,0-3-2 0,3 6 0 15,-3-2-36-15,0 2-7 16,3-3-2-16,4 0-1356 0</inkml:trace>
  <inkml:trace contextRef="#ctx0" brushRef="#br0" timeOffset="11">24536 12426 950 0,'0'0'20'0,"0"0"5"0,-7 0 1 0,0-4 2 0,7 4-28 0,-7 0 0 0,-1 0 0 0,8 0 0 16,0 0 56-16,0 0 5 0,0 0 2 0,0 0 0 15,-3-9 9-15,3 9 1 0,0 0 1 0,-7 0 0 16,3-9 5-16,4 9 1 0,-7-4 0 0,7 4 0 0,-3-3 1 0,-4-3 1 16,3 6 0-16,4 0 0 0,0 0-15 0,0 0-3 15,-3-9-1-15,3 9 0 16,0 0 1-16,-7-3 0 0,3-4 0 0,4 7 0 0,0 0-40 0,0 0-8 15,0 0-2-15,0 0 0 0,0 0 3 16,0 0 1-16,0 0 0 0,0 0 0 0,0 0 7 0,0 0 2 16,11 0 0-16,-11 0 0 0,7 0-7 0,3 0-2 15,1 0 0-15,-1 7 0 0,-2-4-5 0,2-3-1 16,-3 9 0-16,0-9 0 0,0 9-1 0,0-5-1 16,4 5 0-16,-4-3 0 0,0-3 0 0,0 10 0 15,0-7 0-15,0 4 0 0,0-4 2 0,4 3 0 16,-4 1 0-16,3-1 0 0,1-6 0 0,0 13 0 0,-4-7 0 15,3-2 0-15,1 2-4 0,-4 0-8 0,4-5 12 16,-4 5-4-16,3-3 1 0,1-3 0 0,-4 7 0 16,3-7 0-16,-3-3-1 0,0 6-8 0,4-3 12 15,-4-3-4-15,0 7-8 0,4-4 10 16,-4-3-10-16,-7 0 10 0,7 6-10 0,0-3 0 16,0 0 9-16,0-3-9 0,4 7 0 0,-8-4 0 0,4-3 0 0,0 6 8 15,0-6-8-15,0 3 0 0,0-6 0 0,0 3 0 16,-3 0 0-16,3 0 0 0,0 0 8 0,0 0-8 15,-3 0 0-15,3 0 8 0,0 0-8 0,0 0 0 16,-7 0 8-16,0 0-8 0,0 0 10 0,0 0-10 16,7 0 12-16,-7 0-4 0,0 0-8 0,0 0 12 15,0 0-4-15,0 0 0 0,0 0-8 0,0 0 12 16,0 0-3-16,0 0-1 0,0 0 0 0,0 0 0 16,0 0 0-16,0 0 0 0,0 0 0 0,0 0 0 15,0 0-8-15,0 0 0 0,0 0 0 0,0 0 8 16,0 0-8-16,0 0 0 0,0 0 0 0,0 0 0 0,3 3 0 15,-3-3 0-15,0 0 0 0,0 0 0 0,0 0 0 16,4 13 0-16,-4-13 0 0,-4 9 0 0,4-9 0 0,-3 9 0 16,-1-5 0-16,-3 5 0 0,0 0 0 0,0 1 0 15,-3-7 0-15,3 6 8 0,-4 1-8 0,0-1 10 16,-3-6-10-16,4 13 10 0,-1-3-10 0,-3-1 10 16,3-2-10-16,-3 2 10 0,4 4-10 0,-4-4 8 15,0 1-8-15,3-1 8 0,0-2 1 0,-3-1 0 16,4 4 0-16,-4-4 0 0,3 1 3 0,-3-1 0 0,0 0 0 15,0-6 0-15,0 7-1 0,3-7 0 0,-3 3 0 16,0-3 0-16,3 7-11 0,-3-10 0 0,0 9 9 16,0-6-9-16,0-3 0 0,3 10 8 0,-3-10-8 0,3 6 0 15,1-3 0-15,-1 0 0 0,1 4 0 0,3-7 0 16,-4 3 0-16,8-3 0 0,-5 0 0 0,1 6 8 16,0-6-8-16,0 0 0 0,7 0 0 0,0 0 0 15,0 0 0-15,0 0 0 0,0 0 0 0,0 0 0 16,0 0 0-16,0 0 0 0,0 0 0 0,0 0 8 15,7-6-8-15,-7 6 0 0,0 0 0 0,7 0 0 16,4-3 0-16,0-7 0 0,-1 10 0 0,4-3 0 16,-3-3 0-16,3-4 0 0,0 10 0 0,-3-6 0 15,3 0 0-15,3-4 0 0,-2 7 0 0,-1-3 0 16,0-7 0-16,0 10 0 0,-4-6 0 0,5 0 0 16,-5-1 0-16,4 1-10 0,0-4 10 0,-3 4 0 15,7-4-10-15,-8-6 10 0,4 10-8 0,-3-4 8 16,3 1-10-16,0-1 10 0,-3-2-12 0,3 8 12 0,0-8-11 15,0 5 11-15,0 7-10 0,0-6 10 16,-3-1-11-16,3 7 11 0,-4-3-12 0,1 3 12 0,-4 3-10 16,4-3 10-16,-8-4-8 0,4 7 8 0,-7 0 0 0,0 0 0 15,0 0 0-15,0 0-8 0,0 0 8 0,0 0 0 16,0 0 0-16,0 0 0 0,0 0 0 0,0 0 0 16,0 0 0-16,0 0 8 0,0 0-8 0,0 0 0 15,0 0 0-15,-7 0 0 0,7 0 0 0,-7 0 8 16,-3 0-8-16,10 0 0 0,-7-3 0 0,-1 3 0 15,1 0 0-15,-3-6 0 0,3 6 0 0,3 0 0 16,-3 0 0-16,0 0 0 0,-3 6 0 0,6-6 0 0,-3 3 0 16,0-3 0-16,7 0 0 0,-7 0 0 15,0 0 0-15,7 0 0 0,-4 7 0 0,4-7 0 0,-7 0 0 0,7 0 0 16,0 0 0-16,0 0 0 0,-7 0 0 0,7 0 0 16,0 0 0-16,0 0 0 0,0 0 0 0,-3-7 0 15,-4 7 0-15,3 0 0 0,4 0 0 16,-3-3 0-16,3 3 0 0,0 0 0 0,-8-6 0 15,8 6 0-15,-3 0 0 0,3 0 0 0,-4-3 0 0,4 3 0 16,0 0 0-16,-3-10 0 0,-1 10 0 0,4 0 0 16,0 0 0-16,0 0 0 0,-7 0 0 0,7 0 0 15,-3-3 0-15,3 3 0 0,-4-6 0 0,-3 6 0 16,4-3 0-16,-4-3 0 0,3 6 0 0,4 0 0 16,-3-3 0-16,-1-7 0 0,1 7 0 0,3 3 0 15,0 0 0-15,0 0 0 0,0 0 0 0,0 0 0 16,0 0 0-16,0 0 0 0,0 0 0 0,0 0 0 15,0 0 0-15,0 0 0 0,0 0 0 0,0 0 0 16,0 0 0-16,0 0 0 0,0 0 0 0,0 0-8 0,0 0 8 16,0 0 0-16,0 0 0 0,0 0 0 0,0 0-12 0,0 0 4 15,0 0 0-15,0 0 0 0,0 0 8 0,0 0 12 16,0 0-2-16,0 0-1 0,0 0-9 0,0 0 0 16,0 0 0-16,0 0 0 0,0 0 0 0,0 0 0 15,0 0-8-15,10 3 8 0,-10-3-16 0,0 0 0 16,7 6 1-16,-7-6 0 0,0 0-2 0,11 0-1 15,-11 0 0-15,0 0 0 0,7-6 10 0,-7 6 8 16,0 0-12-16,10 0 12 0,-10 0 0 0,4-9 0 16,3 6 0-16,-7 3 0 0,7-7 0 0,-3 1 0 0,-4 6 0 15,3-6 0-15,-3 6 0 0,0 0 0 0,4-10 0 0,-4 10 0 16,0 0 0-16,3-3 0 0,-3 3 0 16,0 0 0-16,0 0 0 0,0 0 0 0,0 0 0 0,0 0 0 15,0 0 0-15,-3-9 0 0,-1-1 0 0,4 10 0 16,0 0 8-16,-3 0-8 0,-5-9 0 0,1 9 0 15,0-3 8-15,4 3-8 0,-4-6 0 0,3 6 9 16,-3-4-9-16,-3 4 0 0,6 4 0 16,1 2 8-16,-4-3-8 0,3 6 0 0,-3-2 0 0,3-1 0 15,1 0 0-15,3 4 0 0,-4 2-8 0,4-2 8 16,-3-7 0-16,3 6 0 0,0 4-9 0,3-4 9 16,-3-9 0-16,0 0 0 0,0 9 0 0,4 1 0 15,-4-10 0-15,7 3 0 0,-7-3 0 0,3 9 0 16,-3-9 0-16,0 0 0 0,0 0 0 0,0 0 0 0,0 0 12 15,0 0-4-15,0 0-8 0,11 7 12 0,-4-14 1 16,0 7 0-16,-3-9 0 0,-1 6 0 16,4-7 0-16,-3 1 0 0,-1 0 0 0,1-4 0 0,-4 4-5 0,3-1-8 15,1-2 11-15,-4 2-11 0,0 1 8 0,0-4-8 16,0 4 0-16,0 9 0 0,0 0 0 0,0 0 0 16,0 0 0-16,0 0 0 0,0 0 0 0,0 0 0 15,0 0-8-15,0 0 8 0,0 0-9 0,-4 9 9 16,4 4-8-16,0-4 8 0,0 10 0 0,0-9-8 15,0 2 8-15,0-2 0 0,0-1 0 0,4 0 0 16,-4-2 0-16,0-7 0 0,0 9 0 0,0-9 0 16,0 0 0-16,0 0 0 0,0 0 0 0,0 0 0 15,0 0 0-15,0 0 8 0,0 0-8 0,0 0 0 0,0 0 8 0,7 0-8 16,0 6 0-16,-7-6 0 0,7-6 0 0,0 6 8 16,0-3-8-16,0-7 0 0,-3 10 0 0,3-9 0 15,-4 6 0-15,4-3 0 0,-7 6 0 16,4-3 0-16,-1-7 0 0,-3 7 0 0,4-3 0 0,0-4 8 15,-4 10-8-15,0-6 0 0,-4 0 8 0,4-4-8 16,-4 1 8-16,4 6-8 0,-3-7 8 0,-4 1-8 16,3 6 0-16,1-7 8 0,-4 1-8 0,0 9 0 15,7 0 8-15,-7 0-8 0,0-3 8 0,0 6-8 16,-1-3 0-16,5 9 8 0,-4-5-8 0,3 5 0 16,1 0 0-16,-4 1 0 0,3-1 0 0,1 1 0 15,-1 2 0-15,1 1 0 0,3-4 0 0,-4 4 8 16,4-4-8-16,-3 0 0 0,3-9 8 0,0 10-8 15,3-1 0-15,-3-9 0 0,0 0 0 0,0 0 8 0,0 0-8 0,0 0 0 16,0 0 8-16,0 0-8 0,0 0 0 0,0 0 9 16,0 0-9-16,0 0 0 15,7 0 8-15,0-6-8 0,-3-3 0 0,3 2 0 0,-4-2 0 16,4 0 0-16,0-4-12 0,1-3 3 0,-1 10-9 16,3-10-2-16,-3 7 0 0,7-7 0 15,-3 1-62-15,7 2-13 0,-1-3-2 0,-6 1-1290 16</inkml:trace>
  <inkml:trace contextRef="#ctx0" brushRef="#br0" timeOffset="12">23407 13021 1440 0,'0'0'128'0,"0"0"-103"0,-7-6-25 0,3-3 0 15,4 9 212-15,0 0 36 0,0 0 8 0,0 0 2 16,0 0-210-16,0 0-48 0,0 0 0 0,0 0 0 16,0 0-20-16,0 0-4 0,0 0 0 0,0 0-1 15,0 0 25-15,0 0-10 0,7 9 10 0,-3-3 0 16,6-2 0-16,-3 5 8 0,-3 0 0 0,0 4 1 15,-1-1 12-15,1-2 3 0,-1 9 0 0,-3-1 0 16,0 4 6-16,0-6 2 0,0 3 0 0,0-7 0 16,0 7-20-16,0 3-4 0,0-9-8 0,0 2 12 15,0 1 8-15,4-6 2 0,-1-1 0 0,1 3 0 16,3-2 10-16,-7-10 3 0,0 0 0 0,0 0 0 0,7 0-22 0,0 0-4 16,3 0-1-16,-3-3 0 0,1-4-8 15,2 1-11-15,-3-3 3 0,4-1 0 0,-4 1 8 0,0 0 0 16,0-1 0-16,4 1 0 15,-8 6-28-15,-3 3-3 16,7-10-1-16,-7 10 0 0,0 0 32 0,0 0 0 0,0 0 8 0,0 0-8 0,7 6 0 0,0 1 0 16,-3 2 0-16,-1 1 0 0,1 2 0 0,-1 7 0 15,-3-7 0-15,4 7 0 0,-1-6 8 0,-3 2-8 16,4-2 0-16,-4 0 0 0,0-1 16 0,3-2-3 16,1-1-1-16,-4-3 0 0,0 0 7 0,0-6 1 15,0 0 0-15,0 0 0 0,0 0-9 0,0 0-2 16,0 0 0-16,0 0 0 0,7 0 5 0,0-3 1 15,-7 3 0-15,11-9 0 0,-8 9 6 0,4-9 2 16,0 5 0-16,0-2 0 0,-3 0-15 0,-1 0-8 16,-3 6 10-16,7-10-10 0,-3 10 0 0,-4 0 0 0,4-9 0 15,-1 6 0-15,-3 3 8 0,4-10-8 0,3 7 0 0,-4-6 9 16,1-1 3-16,-1 1 1 16,1-1 0-16,-1-2 0 0,4 3 3 0,-3-1 0 0,-1-2 0 0,1-1 0 15,3-6-16-15,0-3 0 0,0 3 0 0,0-3 0 16,-3 1-14-16,6 2-6 0,1 3 0 0,-4-3-1 15,0 7-20 1,0-1-4-16,0 4-1 0,0-1 0 0,-3 4-131 0,3 3-27 16,-7 3-4-16,0 0-2 0</inkml:trace>
  <inkml:trace contextRef="#ctx0" brushRef="#br0" timeOffset="13">24194 12771 979 0,'0'0'43'0,"0"0"9"0,0 0-41 0,0 0-11 0,0 0 0 0,0 0 0 15,0 0 104-15,-8 0 20 0,1 0 3 0,0 0 1 16,4 0-97-16,-4 0-19 0,0 0-4 0,0 0-8 15,0 0 37-15,0 0 1 0,-4 0 0 0,4 9 0 16,0-6 12-16,-4-3 2 0,4 6 1 0,0-3 0 16,-3 4-8-16,3-1-1 0,-1-6-1 0,1 9 0 15,0 1-19-15,0-1-3 0,0-6-1 0,4 7 0 16,-4-1-20-16,0 4 0 0,0 2 0 0,3 1 0 16,-3 3 0-16,0-7 0 0,-4 10 8 0,1 0-8 15,-1 3 0-15,1 1 0 0,3-5 0 0,-1 1 0 16,1 0-20-16,4 3-6 0,-4-9-1 0,0 3 0 0,3-7 14 0,4-2 2 15,4 2 1-15,-1-2 0 0,1-4-10 0,3-3-3 16,0 0 0-16,4-3 0 16,3 0-16-16,-4 7-3 0,4-14-1 0,0 7-466 15,4 0-94-15</inkml:trace>
  <inkml:trace contextRef="#ctx0" brushRef="#br0" timeOffset="14">24204 12940 172 0,'0'0'8'0,"0"0"1"0,0 0-9 0,0 0 0 0,0 0 0 0,0 0 0 16,0 0 363-16,-3 0 70 0,3 0 15 0,0 0 2 15,-4 9-360-15,4-9-72 0,-7 3-18 0,3-3 0 16,1 10-24-16,-1-1-9 0,-3-6-2 0,4 7 0 16,-1-4 21-16,1 3 4 0,-1-2 1 0,-3 2 0 0,4 1 9 0,-1-1 0 15,-3 0 0-15,4 1-8 0,-5 2 8 0,5-2 0 16,-1 2 0-16,1-2 0 0,-1 2 10 0,1 1-2 15,3-4-8-15,0 1 12 0,0 2-12 16,0-6 0-16,0-6 8 0,0 10-8 0,3-7 0 0,-3-3-8 16,0 0 8-16,0 0-13 0,0 0 1 0,11 9 0 15,-4-9 0-15,4 0 0 0,-1-9 12 0,1 9 0 16,-1-3 0-16,1-4-9 0,0-2 1 0,-1 9 0 16,1-6 0-16,-1 0 0 15,-3-4-16-15,4 10-4 0,-4-9 0 16,0 6 0-16,0-7 12 0,-3 10 3 0,-1-9 0 0,4 6 0 0,-7-7 43 0,0 10 9 15,4-3 1-15,-4-3 1 0,-4-4-15 0,1 7-3 16,3 3-1-16,-7-9 0 0,3 6 0 0,-3-7 0 0,0 4 0 16,0 0 0-16,0-4-2 0,0 4 0 15,3-3 0-15,-3 6 0 16,4-7-48-16,-4 1-9 0,3-1-3 0,1 7 0 16,-1-6-47-16,1 6-9 0,-5-4-3 0,5 1-537 0</inkml:trace>
  <inkml:trace contextRef="#ctx0" brushRef="#br0" timeOffset="15">24412 12833 2264 0,'0'0'50'0,"0"0"10"0,0 0 3 0,-7 0 0 0,0 3-51 0,0-3-12 0,7 0 0 0,0 0 0 0,0 0 8 0,0 0-8 16,0 0 11-16,0 0-11 0,0 0 10 0,0 0-10 0,0 0 8 0,0 0-8 15,0 0 0-15,0 0 0 0,0 0 0 0,7 10 0 16,-7-10 0-16,11 6 0 0,-1 3 0 0,-3-2 0 16,-7-7 8-16,7 9-8 15,4 1 12-15,-4 2-4 0,7-3 6 0,-3 4 1 0,-4-4 0 16,3 1 0-16,-3 2-15 0,0 7 0 0,-3-6 0 0,3 6 0 15,-3-7 0-15,-1 7 0 0,1 0 0 16,-4-4 0-16,0 4 25 0,0 0 6 0,-4-3 1 16,1 3 0-16,-1-7-13 0,1 7-3 0,-1-7 0 0,4-2 0 15,-4-1-8-15,1 1-8 0,3-1 12 0,-4-6-12 16,1 10 15-16,-1-7-4 0,-3-3-1 0,4 7 0 16,3-1-10-16,-7 0 0 0,0-5 0 0,0 5 0 15,-4 0-14-15,-3 1-5 0,-4-1-1 0,-3 4 0 16,-4-4-34-1,1 4-7-15,-1-4-2 0,0 0-999 0</inkml:trace>
  <inkml:trace contextRef="#ctx0" brushRef="#br1" timeOffset="16">24723 12432 864 0,'0'0'76'0,"0"0"-60"0,0 0-16 0,0 0 0 16,0 0 44-16,-7 3 5 0,7-3 2 0,0 0 0 15,0 0-42-15,0 0-9 0,0 0 0 0,-4 9 0 16,4-9 35-16,0 0 7 0,-3 7 2 0,3-7 0 15,0 0 30-15,-4 3 6 0,-3 0 2 0,7-3 0 0,0 0-22 0,0 0-5 16,-4 6-1-16,4-6 0 0,-7 3-8 0,7-3-2 16,0 0 0-16,-3 0 0 15,3 0-20-15,0 0-5 0,0 0-1 0,-7 10 0 0,3-4 2 0,4-6 0 16,-3 3 0-16,3-3 0 0,0 0 4 0,-4 3 2 16,1 7 0-16,3-10 0 0,0 0 14 0,0 0 2 15,0 0 1-15,0 0 0 0,0 0-3 0,0 0-1 16,0 0 0-16,0 0 0 0,0 0-3 0,0 0 0 15,0 0 0-15,0 0 0 0,0 0-16 0,0 0-4 16,-4 0-1-16,4 0 0 0,-3 9-7 0,3-9 0 16,-4 6-8-16,4-6 12 0,0 0-2 0,0 0-1 15,-3 4 0-15,3-4 0 0,0 0-9 0,0 0 0 16,0 0 0-16,0 0-11 0,0 0 11 0,0 0 8 0,0 0-8 0,0 0 11 16,0 0 12-16,0 0 2 0,0 0 1 0,0 0 0 15,0 0-11-15,7-4-3 16,0-2 0-16,0 6 0 0,0-9 0 0,3 9 0 0,-3-10 0 0,1 7 0 15,2 0-1-15,1-3-1 0,-4-4 0 0,0 1 0 16,3 6 6-16,-3-7 2 0,0 1 0 0,4 6 0 16,0-7 4-16,-4 1 1 0,3 6 0 0,-3-7 0 15,4 1 0-15,0 0 0 0,-4-1 0 0,3 7 0 16,1-6-5-16,3-1-1 0,-4 1 0 0,8 3 0 16,-4-10-5-16,4 13 0 0,-4-10-1 0,4 4 0 15,-4-1-11-15,0 1 10 0,3-3-10 0,1 2 10 16,0 1-2-16,-1-4 0 0,-3 4 0 0,1-4 0 0,2-2 1 15,-3 8 0-15,0 1 0 0,1-3 0 0,-1-4-9 0,-4 4 12 16,4-1-12-16,-7-2 12 0,4 2-12 0,0 1 0 16,-1-4 0-16,1 4 0 0,-1-4 9 0,1 4-9 15,-1 0 10-15,1 5-10 0,0-5 8 0,-1 0-8 16,4-4 0-16,0 4 9 0,4-1-9 0,-4 1 0 16,7-4 0-16,-3 4 8 0,0-4-8 0,3 4 0 15,0 0 0-15,0-4 8 0,0 4-8 0,0-4 10 16,1 0-10-16,-1-2 10 0,0 2-2 0,-3 4 0 15,3-7 0-15,-4 0 0 0,1 4-8 0,-4 3 0 16,4-4 0-16,-1-6 0 0,-2 10 0 0,2-7 0 16,-3 4 9-16,0-4-9 0,1 6 0 0,-1-2 8 15,0-7-8-15,0 7 0 0,0 2 0 0,0-2 0 16,4 2 0-16,-4-2 8 0,3-1-8 0,1-3 0 0,3 4 0 16,0-1 0-16,-3-5 0 0,0 8 9 0,3-6-9 0,-3 1 0 15,-4 2 10-15,3-6-10 0,-6 7 8 0,3-1-8 16,4-5 9-16,-1 5-9 15,-3-6 10-15,4 7-10 0,0-7 8 0,-1 6-8 0,-3-6 0 0,4 7 9 16,0-7-9-16,-4 7 0 0,3 2 0 0,1-2 0 16,-4-7 0-16,0 9 0 0,0-5 0 0,1 5 0 15,-1-9 0-15,0 10 0 0,0-3 0 0,0-1 0 16,4 4 0-16,-4-4 0 0,3-3 0 0,1 4 0 16,-4 2 0-16,7 1 0 0,-3-4 0 0,0 1 0 15,-4-1 0-15,0-2 0 0,0 2 0 0,4 1 0 16,-8-7 0-16,8 9 0 0,-4-2 0 0,3-7 0 15,-2 6 0-15,2 4 0 0,-3-3 0 0,0-1 0 16,1-3 12-16,-1 10-2 0,0-10-1 0,0 7 0 0,-4 3-9 16,1-4 0-16,0 1-10 0,-4-1 10 0,3 1 8 15,-3 0 7-15,4-4 1 0,0 4 1 16,-4-1-25-16,3 4-6 0,1-10-1 0,-4 7 0 0,3-4 15 0,-3 4 0 16,4-4 0-16,0 4 0 0,-1 0 0 15,1-4 0-15,-1 4 0 0,1-4 0 0,0 4 0 16,-1-1 0-16,1 1 0 0,-1 3 0 0,1-1 0 0,-1-2 0 15,1 3 0-15,0-1 0 0,-8-2 0 0,8 6 0 16,-1-3 0-16,-3 2 0 0,0 4 0 0,0-3 0 16,1-3 0-16,-1 6 0 0,-7 0 0 0,3-9 0 15,4 5 0-15,0-2 0 0,0 3 0 0,-7 3 0 16,4-3 0-16,-1-3 0 0,4 3 0 0,-7 3 0 16,0 0 0-16,0 0 0 0,4-7 8 0,-4 7-8 15,0 0 0-15,0 0 0 0,0 0 8 0,0 0-8 0,0 0 0 16,0 0 0-16,0-3 0 0,0 3 0 0,0 0 0 0,0 0 0 15,0 0 0-15,0 0 13 16,0 0-4-16,-4-6-1 0,4 3-8 0,0 3 0 0,-7-10 9 0,4 10-9 16,-4 0 0-16,7 0 0 15,0 0 0-15,-7-3 0 0,-4-3 0 0,1 6 9 0,-1 6-1 0,0-6-8 16,1 3 8-16,-4-3-8 16,0 0 0-16,-1 7 0 0,1-4 0 0,0-3-9 0,0 3-1 15,-4 3 0-15,4-3 18 0,0-3 4 0,-3 7 1 0,6-4 0 16,-3-3-13-16,0 0 0 0,3 0 8 0,-3 6-8 15,4-3 0-15,-1 0 0 0,0-3 0 0,1 0 0 16,-1 0 0-16,1 0 0 0,3 6 0 0,-4-2 0 16,4-4 0-16,0 0 0 0,0 0 0 0,3 0 0 0,4 0 0 15,0 0 0-15,0 0 0 0,0 0 0 16,0 0 0-16,0 0 0 0,0 0 0 0,0 0 0 0,7-4 0 0,0-2 0 16,4 3 0-16,3 0 0 0,-3-3-14 0,6 3 1 15,-3-4 0-15,4 4 0 0,3-6 13 0,-3 9 0 16,3-3 0-16,4-4 0 0,-1 4 0 15,5-3 0-15,-5 3 0 0,1 0 0 0,-7-4 0 16,3 7 0-16,-7-3 0 0,4-3 0 0,-1 6 0 0,-3-3 0 16,-3-3 0-16,-1 6 0 0,-2-4 0 15,-8 4 10-15,0 0-2 0,0 0 0 0,0 0-8 0,7 0 0 16,0 0-12-16,-7 0 12 0,0 0 0 0,0 0 0 16,7-3 12-16,-7 3-4 0,0 0-8 0,0 0-11 0,0 0 3 0,7 3 0 15,3 1 8-15,-6 2 0 0,-4-6 0 16,7 9 0-16,-4-6 0 0,1 10 0 0,-4-4 0 0,0 1 0 15,0 2 0-15,0-2 8 0,-4 2-8 0,1-2 11 16,-1 5-11-16,-3-2 0 0,4-1 0 0,-4 1 0 16,0-4 0-16,-4 4 0 0,1 3 8 0,2-4-8 15,1 1 0-15,0-4 0 0,0 4 0 0,0-4 0 16,0 0 0-16,0 1-12 0,0-7 0 0,0 6 1 16,4 1 11-16,-5-7 0 0,1 6 0 0,0-9 8 31,7 0-97-31,0 0-19 0,-7 10-4 0,7-10-1 0,0 0-147 0,-7 0-30 0,-10-10-6 15,-1-2 0-15</inkml:trace>
  <inkml:trace contextRef="#ctx0" brushRef="#br1" timeOffset="17">26176 9754 864 0,'0'0'76'0,"0"0"-60"0,0 0-16 0,0 0 0 0,0 0 181 0,0 0 34 16,0 0 6-16,0 0 2 0,0 0-122 0,0 0-24 16,0 0-5-16,0 0 0 0,0 0-3 0,0 0 0 15,0 0 0-15,4 9 0 0,-4-9 15 0,3 3 4 16,-3-3 0-16,0 10 0 0,0 5-45 0,-3-8-9 15,-1 2-2-15,-3 4 0 0,0 2 0 0,0 1 0 16,-4 0 0-16,1-1 0 0,-4 4-32 16,0 3 0-16,-1 0 0 0,1 0 0 0,-10-3 0 0,2 3 0 15,1 6 0-15,0-6-9 0,0 3 9 16,3-6 0-16,-3 3 0 0,4 0 8 0,-1-3-8 0,4-1 0 16,0-2 0-16,0-6 0 0,3-1-14 0,4 4-4 15,-4-4-1-15,4-3 0 16,4-3-111-16,3-3-22 0,-7 0-5 0,7 0-531 15,-4 0-107-15</inkml:trace>
  <inkml:trace contextRef="#ctx0" brushRef="#br1" timeOffset="18">25947 9807 1152 0,'0'0'51'0,"-7"0"10"0,0 0-49 0,0 0-12 0,3 0 0 0,-3 0 0 16,7 0 188-16,-7 0 36 0,7 0 6 0,0 0 2 16,0 0-171-16,0 0-33 0,0 0-8 0,0 0 0 15,0 0 5-15,0 0 2 0,0 10 0 0,4-1 0 16,-4 0 25-16,0 4 6 0,3-4 1 0,4 4 0 0,0-1-5 0,0-2-1 16,-3 6 0-16,6-4 0 0,1 1-18 0,0-1-4 15,-1 7-1-15,1-10 0 16,3 4-10-16,0-1-3 0,0 7 0 0,0-6 0 0,-7 2-17 0,4 1 0 15,-1-6 0-15,1 8 0 0,-4-5 8 0,4-1-8 16,-1 4 0-16,-3-3 0 0,0-4 0 0,0 1-11 16,0-4 2-16,4 3 0 15,-4-9-26-15,-7 0-5 0,0 0 0 0,0 0-1 16,7 6-106-16,-7-6-21 0,0 0-4 0,0 0-480 16,0 0-96-16</inkml:trace>
  <inkml:trace contextRef="#ctx0" brushRef="#br1" timeOffset="19">26628 9321 230 0,'0'0'20'0,"0"0"-20"16,0 0 0-16,0 0 0 0,0 0 196 0,0 0 34 0,0 0 7 0,0-9 2 15,-4-1-117-15,4 10-23 0,0 0-5 16,0 0-1-16,0 0-18 0,0 0-4 0,0-3-1 0,0 3 0 15,0 0-39-15,0 0-8 0,0 0 19 16,0 0-30-16,0 0-3 0,0 0 0 0,0 0 0 16,-7 0 8-16,0 3 2 0,7-3 0 0,-3 0 0 15,-8 10 7-15,0-4 2 0,4 3 0 0,-3-2 0 16,-1 2-1-16,1 0 0 0,-5 4 0 0,1-4 0 16,4 4-18-16,-1 3-9 0,1-1 10 0,-1 1-10 15,0-3 0-15,1-1 0 0,-1 7 0 0,4-7 0 16,0 1 0-16,4 6 0 0,-4-7 0 0,7 7 0 15,0-6 0-15,0 2 0 0,0-2 0 0,0-1 0 16,3 1 0-16,1-4 0 0,-1 7 0 16,4-10 0-16,-3 10 0 0,3-3 0 0,0-10 0 0,0 6 0 15,3 1-42-15,1 2-2 16,0-6 0-16,-1-2-538 0,1 5-108 0</inkml:trace>
  <inkml:trace contextRef="#ctx0" brushRef="#br1" timeOffset="20">26702 9418 1324 0,'0'0'59'0,"0"0"12"0,0 0-57 0,0 0-14 16,0 0 0-16,0 0 0 0,0 0 135 0,0 0 24 0,0 0 5 16,0 0 0-16,0 0-108 0,7-6-21 0,0 0-5 0,3 3-1 15,1-4-16-15,3 7-3 0,-3-3-1 0,3-6 0 16,-4 9-1-16,5 0 0 0,-1 0 0 0,-4-3 0 16,4-4 8-16,-3 7 0 0,0 7 1 0,-4-7 0 15,-7 0-8-15,7 3-1 0,-7-3-8 0,0 0 12 16,7 9-12-16,-7-6 8 0,-4 7-8 0,1-1 0 15,-1-6 0-15,-6 7 0 0,-1-1 0 0,0-3 0 16,-3 1 0-16,4 2 0 0,-8 1 0 0,4-4 0 16,-4-3 0-16,1 0-16 0,3-3 1 0,-1 6 1 15,5-3 22-15,-1-3 5 0,1 7 1 0,-1-7 0 16,4 3-14-16,7-3-15 0,0 0 3 0,0 0 1 0,0 0 11 16,0 0 0-16,0 0 0 0,0 0-8 0,0 0-8 15,11-3-2-15,-4-4 0 0,3 7 0 0,1 0 18 16,-1 0-10-16,1 0 10 0,0 0-8 15,3 0 8-15,-4 0 0 0,1 0 0 0,-1 0-8 0,1 0 8 16,-4 0 0-16,4 10 0 0,-1-10-8 0,-3 3 8 0,-7-3 0 16,0 0 0-16,0 0 0 0,4 9 0 0,-1-2 0 15,1 2 0-15,-4-3 11 0,0 4 1 16,0-10 1-16,0 0 0 0,-4 9 0 0,4 1-1 16,-3-1 0-16,3-9 0 0,-4 9 0 0,1-5-12 0,3-4 9 15,0 12-9-15,0-12 8 0,-4 9-8 0,4-2 0 16,-3-1 0-16,3-6 0 0,0 0 0 0,-7 9 0 15,7-9 0-15,-4 7 0 0,1 2 0 0,-1-3 0 16,-3 1 0-16,0-4 0 0,-4 6 0 0,1-3-19 16,-1 1 3-16,-3-7 1 0,4 9-7 0,-1-9-2 15,-3 10 0-15,3-10 0 16,1 0-35-16,-1 0-7 0,4-4-2 0,0-2-490 0,3 6-98 16</inkml:trace>
  <inkml:trace contextRef="#ctx0" brushRef="#br1" timeOffset="21">26896 9215 172 0,'0'0'8'0,"0"0"1"0,0 0-9 0,0 0 0 15,0 0 0-15,0 0 0 0,3-10 335 16,-3 10 65-16,0 0 12 0,0 0 4 0,7 0-301 0,-7 0-60 16,4-3-12-16,6-3-3 0,-10 6-20 0,8 0-5 15,2 0-1-15,-3 0 0 0,4 0 22 0,-4 0 4 16,0 0 0-16,3 0 1 0,-2 9-4 0,6-9-1 15,-7 6 0-15,3-2 0 0,1-1-16 0,3 6-3 16,-3 0-1-16,-1 1 0 0,4-1-16 0,-3 4 8 16,-1-4-8-16,-3 4 0 0,1-4 8 0,-8 4-8 0,0 2 0 0,3 1 0 15,1 3 12 1,-1-7-12-16,-3 7 12 0,0-6-12 0,0 9 21 0,-7-7-2 16,4 1-1-16,-5-6 0 0,1 11-6 0,0-8 0 0,0 6-1 0,-3-7 0 15,3 7-11-15,-4 0 0 0,0-3 9 0,1 2-9 16,3-5-9-16,-4-4-7 0,1 7 0 15,-1-10-672-15,1 4-133 0</inkml:trace>
  <inkml:trace contextRef="#ctx0" brushRef="#br1" timeOffset="22">1097 11610 1785 0,'-14'-3'159'0,"3"-3"-127"0,-3 6-32 0,-3-3 0 15,3-4 130-15,3 4 20 0,7-6 4 0,-6 9 1 16,10-10-117-16,0 10-23 0,0-3-5 0,0 3-1 16,0-6-9-16,7 0-17 0,-4 0 4 0,8-4 1 15,-11 10 2-15,4-3 1 0,6 3 0 0,1-6 0 0,-8 3 9 0,8 3 0 16,-1 3 0-16,1-3 0 0,3 6 12 0,7-3 5 15,-7-3 1-15,11 6 0 0,10-6 14 16,-6 0 2-16,2 4 1 0,5-4 0 16,2 0-2-16,8-4 0 0,-7-2 0 0,7 3 0 0,0-3-10 0,3 3-3 15,1-7 0-15,-1 1 0 0,0-4-8 0,-3 4-3 16,4 6 0-16,-4-4 0 0,-8 1-9 0,-2 0 0 16,-1 3 0-16,0-4 0 0,-3 4 13 0,-4 3-2 15,-3-6-1-15,0 6 0 0,-1-3 0 0,8 3 0 16,-7 0 0-16,-1-3 0 0,1 3-10 0,0 0 0 15,-1-6 9-15,1 6-9 0,-4 0 8 0,4 0-8 16,-4 0 10-16,-3 0-10 0,3 0 12 0,-7-4-3 16,7 4-1-16,-7-6 0 0,0 6 5 0,-3-3 1 15,0-6 0-15,-1 9 0 0,1-10 9 0,-8 7 1 16,4-3 1-16,-3-1 0 0,-4-2-5 0,0 3 0 16,0-4-1-16,0 4 0 0,0-3-6 0,0-1-1 15,-4 1 0-15,-3-1 0 0,4 1-12 0,3 6 8 0,-7-6-8 16,3-1 0-16,-3 1 0 0,4 2 8 0,-8-2-8 0,8 0 0 15,-8-1 0-15,7 1 0 0,-6-4 0 16,-8 4 0-16,11-4 0 0,-11 4 0 0,4 0 0 0,0-1 0 16,-7-2 12-16,3 2-4 0,-3 1-8 15,-3-1 12-15,-8 4-12 0,7 0 11 0,0-4-11 16,1 10 10-16,3-3-10 0,3-3 0 0,-3 3 0 0,7 3 8 16,3 0-8-16,-3 0 0 0,3-3 9 0,8 3-9 15,-4 0 0-15,7 0 0 0,0 0 0 0,0 0-12 16,0 0 12-16,0 0 0 0,0 0-9 0,10 6 9 15,1 0 0-15,7-3 0 0,-1-3-9 0,8 10 9 16,0-4 0-16,3-3 0 0,4 0 0 0,6 7 0 16,1-4 0-16,7-3 0 0,3 10 0 0,-3-7 0 15,0 3 0-15,-7-2-8 0,3 2 8 0,-3 0 0 16,-4 1 0-16,-6-7 0 0,2 6 0 0,-6 1 0 0,-4-1 0 16,-7-6-8-16,4 7 8 0,-7-1 0 0,-1 4 0 0,1-4 0 15,-8 1 0-15,4-1 0 0,-7 0 8 0,0 1 1 16,0 2 1-16,0-9 0 0,-7 7 3 0,4 2 1 15,3-2 0-15,-4-1 0 0,-3 1 6 0,4-1 0 16,-8 0 1-16,0-2 0 0,1 8 9 0,-4-5 2 16,0-4 0-16,-4 10 0 0,0-4-32 0,-3-2 0 15,0 2 0-15,-4-2 0 0,-3 2 9 0,3 1-9 16,-10 2 8-16,0-2-8 0,0-1 0 0,-1 4 0 16,8-3 0-16,-4-1 0 15,-3 1-56-15,7 6-14 0,3-7-2 0,0 7-898 0,1 0-179 0</inkml:trace>
  <inkml:trace contextRef="#ctx0" brushRef="#br1" timeOffset="23">29171 17433 345 0,'0'0'15'0,"0"0"4"0,0 0-19 0,0 0 0 16,0 0 0-16,0 0 0 0,0 0 109 0,0 0 19 15,0 0 3-15,0 0 1 0,0 0-100 0,0 0-20 16,0 0-4-16,0 0-8 0,4-9 78 0,-4 9 9 16,0 0 1-16,0-3 1 0,-4-3 0 0,4 6 0 15,4-4 0-15,-4-2 0 0,0 0-39 0,0 6-8 16,0 0-2-16,0 0 0 0,3-6-12 0,1 3-2 16,-4-4-1-16,0 7 0 0,0 0-5 0,0 0-2 0,0 0 0 0,0 0 0 15,0 0 3-15,0 0 1 16,0 0 0-16,0 0 0 0,0 0 14 0,0 0 2 0,0 0 1 0,0 0 0 15,0 0 2-15,0 0 1 0,0 0 0 0,0 0 0 16,0-3-7-16,0-3-2 0,0 3 0 0,0 0 0 16,3-4-9-16,-3 4-3 0,0-3 0 0,0 6 0 15,4-3-9-15,-4 3-1 0,0-3-1 0,0 3 0 16,0 0-2-16,0 0 0 0,-4-7 0 0,4 7 0 16,0 0 9-16,0 0 2 0,0 0 0 0,-3 0 0 15,-4 7-19-15,0-4 0 0,0 0-13 0,7-3 5 16,-7 6 8-16,3-3 0 0,-3 7 0 0,3-1 8 15,-3 1 1-15,4-7 1 0,-1 6 0 0,4-9 0 16,-3 9-10-16,3 1 0 0,0-10 0 0,0 0 8 16,0 0-8-16,0 3-17 0,3 10 4 0,-3-13 1 15,0 0 12-15,0 0 0 0,4 6 0 0,-1-3 0 0,-3-3 0 0,7 6 0 16,-3-3 0-16,7 4 0 16,-8-4 0-16,4 0 0 0,-7-3 0 0,7 0 0 0,4 0 0 0,-4 0 0 15,-7 0 0-15,3-3 0 0,4-7 0 0,-3 10 10 16,-4 0 0-16,7-9 0 0,-3 0 7 0,-1 5 2 15,1-5 0-15,-1 0 0 0,-3-1-3 0,0-2-1 16,0 2 0-16,4 1 0 0,-4 6-7 0,0-7-8 16,0 10 11-16,0 0-11 0,0-3 0 0,0 3 0 15,0 0 0-15,0 0 0 0,0 0 23 0,0 0-3 16,-7-6 0-16,0 6 0 0,-1 6-20 0,5-3 0 16,-4-3 0-16,0 7-8 0,0-4 8 0,0-3 16 15,0 9-4-15,3-6-1 0,-3 4 1 0,0-4 0 0,0 3 0 16,7-6 0-16,-4 3-12 0,4-3 10 0,-7 9-10 15,4-5 10-15,3-4-10 0,-4 9 0 16,4-9 0-16,-3 6-11 0,3-6 2 0,0 0 0 0,0 0 0 0,0 0 0 31,0 0-139-31,0 0-27 0,0 0-5 0</inkml:trace>
  <inkml:trace contextRef="#ctx0" brushRef="#br0" timeOffset="24">24913 12645 1771 0,'0'0'78'0,"-3"-9"17"0,-4 9-76 0,0-3-19 16,-4-1 0-16,4-2 0 0,0 6 43 0,-4-3 5 15,4 6 0-15,-3-6 1 0,3 3-39 16,0-6-10-16,7 6 0 0,0 0 0 0,0 0 0 0,0 0 0 16,0 0 0-16,0 0 0 0,0 0 0 0,0 0 0 15,3-10 0-15,1 7 8 0,-1-6 10 0,-3 9 2 16,0 0 0-16,0 0 0 0,0 0 6 0,0 0 2 16,0 0 0-16,0 0 0 0,0 0 6 0,0 0 2 15,0 0 0-15,0 0 0 0,0 0-36 0,0 0 0 16,0 0 0-16,0 0 0 0,0 0 13 0,0 0-4 0,0 0-1 0,0 0 0 15,7 0 13-15,-3 9 3 0,-4-9 0 16,7 3 0-16,0-3 24 0,0 10 6 16,3-10 1-16,1 6 0 0,0-3-11 0,-1 3-3 0,1-2 0 0,-1-1 0 15,4 3-23-15,-3-3-5 0,3 6-1 16,0-9 0-16,-3 4-3 16,-1 2-1-16,1-3 0 0,3 3 0 0,0-3-8 0,0 4 8 0,0-1-8 0,4 3 8 15,-4-2 6-15,4 2 1 0,-1-3 0 0,-2 4 0 16,2-1-2-16,-3 4 0 0,4-4 0 15,-4 1 0-15,4 2-1 0,-4-3 0 0,0 1 0 0,4-1 0 16,-1-6 1-16,1 7 0 0,3-1 0 0,-3 1 0 16,3-7-5-16,0 6 0 0,4-3-8 0,-1 1 12 15,1-1-12-15,0-3 9 0,-4 10-9 0,0-7 8 16,4 3 0-16,-4 1 0 0,0-4 0 0,0 3 0 16,0 1 1-16,4-1 0 0,-4 1 0 0,1 2 0 0,2-2 0 15,-3-7 0-15,1 12 0 0,2-8 0 0,-3 2-9 0,4 1 10 16,-4-1-10-16,4 0 10 0,0 1-10 15,-4-1 0-15,4-3 9 0,-1 1-9 0,1-4 0 0,-4 6 0 16,0 1 0-16,0-7 8 0,1 6-8 0,-5 1 9 16,4-1-9-16,1 4 10 0,-1-7-10 0,0 0 8 15,-3 3-8-15,3 1 8 0,-4-1-8 0,4-6 12 16,-3 13-12-16,3-13 12 0,0 10-12 0,1-7 8 16,-1 3-8-16,3-2 8 0,1 2-8 0,0 1 12 15,3 2-12-15,0-2 12 0,4-1-12 0,0 0 8 0,-4 1-8 16,0 2 8-16,0-2-8 0,1-1 0 15,-1 0 9-15,-3-2-9 0,3 2 0 0,-3 1 9 16,-1-4-9-16,-3 0 0 0,1 0 8 0,-1-2-8 0,0 2 0 16,0-3 0-16,-3 6 10 0,6-6-10 0,-2 4 8 0,2-4-8 15,1 6 12-15,0-6-4 0,-1 7 0 0,1-1 0 16,3-2-8-16,-3-1 0 0,3 3 0 0,4 1 0 16,-4-1 0-16,4-6-11 0,-4 7 11 0,-3-1-8 15,0 0 8-15,-1-5 8 0,1 5-8 0,-4-3 11 16,0-3-11-16,0 7 0 0,4-7 0 0,0 6-11 15,-4 1 11-15,0-7 0 0,4 6 8 0,3-3-8 16,0-2 0-16,-3 5 0 0,0 0 0 0,-1-5 0 16,1 5 0-16,3 0 0 0,-3-5 0 0,0 5 0 15,-1 0 0-15,-2 1 0 0,2-1 0 0,-3 1 8 0,4-4-8 16,-4 3 0-16,4-2 0 0,0-4 0 0,-1 6 0 16,5-6 12-16,2 7-4 0,1-4 0 0,0 3-8 15,-4-2-10-15,0 2 10 0,-3 0-13 16,7 1 13-16,-4 2 0 0,4-2 0 0,-8-1 0 0,5 4 0 15,-1-4 0-15,-4 0 0 0,1-5 0 0,-4 5 0 0,4 0 8 16,0-5 0-16,-1 5-8 0,5-3 0 0,-5-3 0 16,8 7 0-16,-4-7 0 0,4 6 0 0,0 1 0 15,0-7 10-15,-1 6-10 0,1 1 0 0,0 2 8 16,0-2-8-16,-4-1 0 0,-4 0 9 0,1 1-9 16,0-7 10-16,0 10-10 0,-4-4 0 0,3 0 0 15,-2-2 0-15,2-1 0 0,-3 3 0 0,8 1 0 0,-5-1 0 16,5-6 0-16,-1 7 0 0,0-1 0 15,4 0 0-15,-4-5 0 0,-3 5 0 0,6 4 0 0,-2-7 0 0,-5 3 0 16,1-6 0-16,0 10 0 16,-1-7 0-16,1-3 0 0,-4 13 0 0,0-10 8 0,-3 4-8 15,3-1 0-15,0-6 8 0,1 7-8 0,2-10 11 0,-3 9-11 16,1 0 0-16,6 1 0 0,-3-1 0 0,-1-6 0 16,1 7 0-16,0-1 0 0,-1 4 0 0,1-4 0 15,0-6 0-15,-1 13 0 0,-2-10 0 16,-1 4 0-16,0-1 0 0,0 4 0 15,-3-4 0-15,-1 0 0 0,1 1 0 0,0-7 0 0,3 6 0 0,-4-9 0 16,1 10 0-16,0-4 0 16,3-3 0-16,0 0 0 0,0 7 13 0,0-10-4 0,4 9-1 0,-4-9 0 15,0 10-8-15,1-7 0 0,-5 3 0 0,4-3-11 16,-3 7 11-16,3-7 0 0,-3 6 0 0,-1-9 0 16,1 9 0-16,0 1 0 0,-1-7 0 0,1 6 0 15,-4-2 0-15,4-4 0 0,-4 9 0 0,4-5 0 16,-4-4 0-16,0 6 0 0,0 1 0 0,0-1 0 0,0-6 0 15,0 10 0-15,4-7 0 0,-4 3 0 0,0-6 0 16,4 7 0-16,-4-7 0 0,3 6 0 0,-2-2 0 16,2-4 0-16,1 6 8 0,-1-6-8 15,-2 7 0-15,6-4 0 0,-7-3 0 0,4 7 0 0,3-7 0 0,-7 3 0 16,3-3 0-16,1 7 0 0,0-7 0 16,3 3 0-16,-3-3 0 0,-4 7 8 0,3-4-8 0,1 0 0 15,-4-6 0-15,4 9 0 0,-4 1 0 16,0-4 0-16,0-3 0 0,-3 0 0 0,-1 4 0 15,1-4 0-15,-1-3 0 0,1 9 0 0,-1-9 9 0,1 10-9 16,-4-10 12-16,4 3-12 0,-4-3 0 0,3 6 0 16,-10-6 0-16,7 3 0 0,4-3 0 0,-4 0 0 0,-7 0 0 0,0 0 0 15,7 0 0-15,0 0 0 0,0 0 0 0,0-3 0 16,-7 3 10-16,7-6-10 0,-3 6 8 16,3-3-8-16,-4-4 8 0,1 4-8 0,-4 3 8 15,3-9-8-15,-3-1 8 0,0 4-8 0,0-3 8 0,0-1-8 16,0-2 0-16,-3-4 0 0,-4 7 8 0,-4-4-8 15,4-6 0-15,-3 7 0 0,-1-1 0 0,-3-6 0 16,3 7 0-16,-3-7 0 0,0 7 0 0,0-7 0 16,0 6 0-16,0-6 0 0,0 4 0 0,0-1 0 15,3 3 0-15,-3-5 0 0,0 5 0 0,3 1 0 16,1-1 0-16,-1 4 0 0,4-4 0 0,-4 4 0 16,4 2 0-16,4-2 0 0,-1 3 0 15,1-1 0-15,-1 7 0 0,4 0 0 0,0 0 0 0,0 0 0 16,0 0 0-16,0 0 0 0,0 0 0 0,7 10 0 0,4-1-12 15,-1 1 12-15,1 2-10 0,0 1 10 0,-1-4-9 16,4 4 9-16,-3 6-8 0,0-7 8 16,-1 4 0-16,1-4-10 0,-1 1 10 0,1-1 0 0,-4 4 0 0,0-3 0 15,0-1 0-15,0 1 0 0,0-4 0 16,-3 10-8-16,3-7 8 0,-4-2 0 0,1 2 0 0,-1-2 0 16,4 2 0-16,-3 4 0 0,-1-3 0 0,1-1 0 15,3-2 0-15,-3 2 0 0,-1-3 0 0,-3 7 0 16,4-10 0-16,-4 4 0 0,3-1 0 0,-3 1 0 15,-3-7 0-15,-1 6 0 0,4 4 0 0,-3-4-8 16,-1 1 8-16,-3-1 0 0,-4-6 0 0,4 6 0 16,0-2 0-16,0-4 0 0,-3 3 0 0,-1 0 0 0,-3-6 0 15,0 10 0-15,0-4 0 0,0-3 8 0,-4 7-8 0,4-7 0 16,-4 3 0-16,1-3 0 0,-1 3 0 0,0-2 0 16,1-1 8-16,3 6-8 0,-8-9 0 0,8 10 9 15,0-10-9-15,0 9 0 0,3-6 0 0,1 3 0 16,-4-2 0-16,3 2 0 0,1-3 8 0,-1-3-8 15,0 6 0-15,4-3-9 0,0 0 9 0,0 4-13 32,4-4-138-32,3-3-27 0,0 0-6 0,0 0 0 0</inkml:trace>
  <inkml:trace contextRef="#ctx0" brushRef="#br0" timeOffset="25">31722 14006 1094 0,'0'0'97'0,"0"0"-77"16,0 0-20-16,0 0 0 0,0 0 166 0,0 0 30 15,3-3 5-15,-3-7 2 0,0 10-130 0,4-9-25 16,-4 9-6-16,0 0-1 0,3-3 29 0,-3 3 6 16,4-6 0-16,-4 6 1 0,0 0-9 0,0 0-1 0,0 0-1 0,0 0 0 15,0 0-2-15,0 0 0 0,0 0 0 0,0 0 0 16,0 0-30-16,3 9-6 0,1 0-2 0,-4 4 0 16,0 6 10-16,0-7 1 0,-4 10 1 0,1 0 0 15,-4-3-38-15,3 3 0 16,-3 0 0-16,0 0-8 0,0 3 16 15,0-3 3-15,4-6 1 0,-4 6 0 0,3-4-12 0,0-5 0 0,4 3 0 16,-3-4 0-16,3 1 8 0,0-4-8 0,3-6 8 0,-3 7-8 16,0-10 0-16,0 0 0 0,0 0 0 0,0 0-11 15,0 0 11-15,11-3 0 0,-4-4 0 0,0 4 0 16,4-6 0-16,-4-4-12 0,0 1 4 0,3-4 0 16,-3 10-17-1,1-4-3-15,-1 1-1 0,-4-1 0 0,1 1 19 0,-4 9 10 16,0 0-10-16,0 0 10 0,0 0 0 0,0 0 0 0,0 0-8 0,0 0 8 15,0 0 0-15,7 6 0 0,-7-6 0 0,7 7 0 16,-4 2 0-16,1-3 0 0,-4-6 0 0,3 3 0 16,1 7 9-16,-4-10 2 0,3 3 0 0,1 6 0 0,-4-9 9 15,7 10 3-15,-3-1 0 0,-1-6 0 16,-3-3-12-16,7 10-3 0,-3-1 0 0,3-6 0 0,-4 7-8 0,1-4-11 16,3-3 3-16,-7-3 0 15,3 9 8-15,1 1 0 0,-4-10 0 0,0 3 0 0,0-3 0 0,3 9 0 16,-3-9 0-16,0 0 8 0,0 0-8 0,0 0 8 15,7 7-8-15,-7-7 8 0,0 0 10 0,7 0 2 16,4-7 1-16,0 4 0 0,-1-3-3 0,1-3-1 16,-1-4 0-16,-3 4 0 0,4-4-17 0,3-6 10 0,-3 7-10 15,-1-7 8-15,4 6-8 0,1-5 0 0,-8-4-10 0,7 0 10 16,-4-3-14-16,4-4 3 0,-3 7 1 0,0 0 0 16,-1-6-4-16,-3 6-1 0,0 0 0 0,0 4 0 31,-3-4-59-31,-1 9-12 0,1 4-2 0,-4-4-1 15,-4 4-135-15,4-1-28 0</inkml:trace>
  <inkml:trace contextRef="#ctx0" brushRef="#br0" timeOffset="26">32519 13805 288 0,'0'0'25'0,"4"-3"-25"16,-4 3 0-16,0 0 0 0,0 0 289 0,0 0 53 16,0-6 10-16,0 6 3 0,0 0-247 0,0 0-50 15,0 0-10-15,-4-3-1 0,4 3 9 0,0 0 3 16,0 0 0-16,0 0 0 0,0 0 0 0,0 0 0 16,-3-6 0-16,-5 2 0 0,1 4-21 0,0 0-4 0,0 0-1 0,0 0 0 15,-3 0-11-15,-1 4-2 0,1 2-1 0,-1 3 0 16,-3 1-19-16,3 2 8 0,-3 1-8 0,4-1 0 15,-5 7 0-15,1-6 0 0,4 5 0 0,-1 1 0 16,-3-3 0-16,3 3 0 16,4 3 0-16,0-4-9 0,0 1 9 0,0-3 0 0,0 6 0 0,4-3 0 15,3-7-13-15,0 7 2 0,0 0 1 0,0-3 0 32,3 2-22-32,1-5-5 0,-1-4-1 0,1 1 0 0,3-1-34 0,0-6-6 15,3 7-2-15,1-4-800 0</inkml:trace>
  <inkml:trace contextRef="#ctx0" brushRef="#br0" timeOffset="27">32533 13931 1324 0,'0'0'59'0,"0"0"12"0,0 0-57 0,0 0-14 0,0 0 0 0,0 0 0 16,0 0 165-16,0 0 31 0,11-10 5 0,-1 10 2 15,-3-3-163-15,4-3-32 16,3 6-8-16,-7 0 0 0,4 0 46 0,-1-3 7 0,1 3 2 15,-1 3 0-15,-2-3-8 0,2 0-2 0,-10 0 0 0,11 6 0 16,-4-3-13-16,3-3-4 0,-10 0 0 0,0 0 0 16,7 10-19-16,-7-10-9 0,4 3 8 0,-4-3-8 15,0 0 9-15,0 9-9 0,0 1 10 0,-4-4-10 16,1 0 12-16,-4 1-4 0,-4-4-8 0,1 6 12 16,-1-9-12-16,-3 9 0 0,-4-5 0 0,8-4 0 15,-1 6 0-15,-3-3 0 0,0 3 0 0,3-3 0 16,1 1-13-16,-1-4 4 0,4 6 1 0,-3-6 0 15,-1 0-4-15,4 0-1 0,0 3 0 0,7-3 0 32,0 0-29-32,0 0-6 0,0 0 0 0,0 0-1 0,0 0 31 0,0 0 6 0,0 0 2 0,10 0 0 15,-3 0-11-15,4 0-3 0,0 0 0 0,-4 6 0 16,3-12 9-16,1 6 2 0,-1 0 0 0,1 0 0 0,0 0 13 16,-4 0 0-16,0 6 0 0,0-3 0 15,0-3 9-15,-7 0-1 0,7 7-8 0,-4-4 12 0,-3-3 8 16,4 9 0-16,-1 1 1 0,1-1 0 0,-8-3-21 15,4 10 0-15,0-10 0 0,-3 4 0 0,-1-1 0 0,1 4 11 16,-4-4-11-16,3 0 12 0,1 4 0 0,-4-7 1 16,3 4 0-16,-3-7 0 0,0 6 1 0,-3-6 0 15,2 7 0-15,5-4 0 0,-8-3-14 0,8-3 0 16,-4 10 0-16,0-10 0 0,0 3-20 0,7-3-3 0,0 0-1 0,-4 0 0 31,-6 0-130-31,2-3-26 0,-6-7-6 0,4 1-1 0</inkml:trace>
  <inkml:trace contextRef="#ctx0" brushRef="#br0" timeOffset="28">32784 13721 1681 0,'0'0'74'0,"0"0"16"16,0 0-72-16,0 0-18 0,0 0 0 0,0 0 0 0,0 0 48 0,0 0 7 16,3 9 1-16,1-6 0 0,-4-3-1 0,0 10 0 15,0-1 0-15,3 0 0 0,-3-5 25 0,0 5 6 16,4 0 1-16,-4 4 0 0,0-4-26 0,0 1-5 15,3 2 0-15,-3-2-1 0,4 8-16 0,-4-5-3 16,0 0-1-16,0 5 0 0,0 1-23 0,0-3-12 16,0 3 12-16,0-7-12 0,-4 7 17 0,1 0-3 15,3-3-1-15,-4-1 0 0,4 1-13 0,-3 3 0 16,-1-7 0-16,1 7 0 0,-1 0 16 0,4-7-4 16,-3 1 0-16,-1 6 0 0,1-7-1 0,3 4-1 15,0-10 0-15,0 10 0 0,-4-10 10 0,4 4 1 0,-4-1 1 16,4 0 0-16,0 1-22 0,0-10 0 0,0 0 0 0,-3 3 0 15,3-3 0-15,-4 6 0 0,4-6 0 0,-3 3 0 32,3-3-24-32,-7 7-10 0,0-4-2 0,-4-3 0 15,1 3-96-15,-4-3-20 0,-1-3-4 0</inkml:trace>
  <inkml:trace contextRef="#ctx0" brushRef="#br2" timeOffset="29">21999 16094 460 0,'0'0'41'0,"-10"10"-33"0,-4-7-8 0,3 6 0 0,0-2 102 0,1-4 18 15,-1 3 4-15,1-3 1 16,-8-3-157-16,7 0-31 0,4-3-6 0,-3 3-2 16,-4 0 35-16,3 0 6 0,4 0 2 0,-4 0 0 0,8 0 134 0,-8 0 27 15,4 3 6-15,0 0 1 0,7-3-44 0,0 0-8 16,-7 0-1-16,4 10-1 0,3-10-43 0,0 6-9 15,-4-3-2-15,1 7 0 0,3-1-24 0,0-6-8 16,3 10 0-16,-3-13 0 0,-3 6 12 0,-1-3-12 16,4-3 12-16,0 9-12 0,-3 1 44 0,-1-7 1 15,4-3 1-15,0 0 0 0,0 0-11 0,0 9-3 0,0-9 0 0,0 0 0 16,0 0-18-16,4 10-4 0,-8-7-1 0,4-3 0 16,0 0-9-16,0 0 12 15,0 0-12-15,0 0 12 0,-4 9-12 0,4-2 0 16,0-7 0-16,-3 9 0 0,-1-3 0 0,1 1 0 0,3-7 0 0,0 9 0 15,-4-6 0-15,4-3 15 0,0 0-3 0,0 0 0 16,0 0 23-16,0 0 4 0,0 0 1 0,0 0 0 16,11 10-5-16,-11-10-1 0,0 0 0 0,0 0 0 15,0 0 3-15,0 0 1 0,0 0 0 0,3-10 0 16,1 1-6-16,0 6-2 0,3-7 0 0,-4 1 0 16,1-1-13-16,3 1-2 0,3 3-1 0,1-4 0 15,-4 1-14-15,3-1 8 0,1 1-8 16,0 0 0-16,3 2 0 0,-4-2 0 0,-3 0 0 0,4-1 0 15,3 1 9-15,-3-4-9 0,-4 1 8 0,0-4-8 0,0 3 25 0,3-5 0 16,1 2 0-16,0-3 0 0,-4-3-1 0,0-6 0 16,7 6 0-16,-4-3 0 0,1-3-4 15,3 3 0-15,4-4-1 0,-1-2 0 0,1 9-19 16,0-9 0-16,3 6-13 0,0 0 5 0,0-1 8 16,0-2 0-16,-7 6 0 0,1 0 0 0,6-3 8 0,-4-3-8 15,-6 6 10-15,3-6-10 0,0 3 24 0,4-3-2 16,-4-4 0-16,0 1 0 0,0-1-6 0,0-2 0 15,4-7-1-15,3 7 0 0,-3-7-7 0,-1 6 0 16,4-2-8-16,-3 2 12 0,3 1-12 16,0-4 0-16,-3 4 8 0,3-4-8 0,4 7 0 0,-4-1 11 15,-7 7-11-15,7-6 10 0,4 9-10 0,-4-6 0 16,-7 6-10-16,4 0 10 0,0 0 0 16,-4 0 0-16,3 0 0 0,-2 0 0 0,2-6 8 0,1 3 5 0,3-7 1 15,0 1 0-15,0-7 2 0,0 7 0 0,1-13 0 0,-1 3 0 16,0 1-4-16,0-4 0 0,0 3 0 15,0 6 0-15,-6 1-12 0,6-4 0 0,-4 7 0 16,1 6 0-16,0-3 0 0,-1 6 0 0,4 0 8 0,1 0-8 16,-1 3 0-16,0-3 0 0,0 3 0 0,-3 4 0 15,6-4 0-15,-6 0 0 0,0-3 0 0,3 6 0 16,0-9 0-16,-3 3 0 0,3 0 0 0,-3 0 0 16,3-3 0-16,-4-3 0 0,1 0 0 0,3-7 0 15,0 4 0-15,0 6 0 0,-3-6 8 0,3-1-8 16,-3 1 0-16,7-1 0 0,-4 1 8 0,3 3-8 15,1-3 0-15,0-1 0 0,0 1 8 0,3 9-8 0,-4 0 0 16,1 0 0-16,-4 0 0 0,4 0 0 0,0 0 0 0,-4 3 0 16,0 0 0-16,4-2 0 0,-4 2 0 0,-3-3 0 15,3 9 0-15,-4-6 0 0,-3 4 0 16,4-4 0-16,-4 0 0 0,4-3 0 16,-4 0 0-16,0 3 0 0,0-3 0 0,4 0 0 0,-1-3 0 15,1-3 0-15,0-3 0 0,3 6 0 0,0-3 0 0,4-4 0 16,-1 1 0-16,-2-1 0 0,-1 7 0 0,3-3 0 15,-2 3 0-15,-1 0 0 0,0 3 0 0,4 9 0 16,-4-5 0-16,-4 2 0 0,5 0 0 0,-8 4 0 16,3-1 0-16,1 4 0 0,-4-4 0 0,0 4 0 15,0-4 0-15,0-2 0 0,1 2 0 0,-1 1 0 16,-4-7 0-16,4 0 0 0,-3 3 8 0,3-6-8 16,0-6 0-16,0 6 9 0,0-6 15 0,1 6 4 0,-1-9 0 15,3-1 0-15,-3 1-28 0,4 6 0 0,3-7 0 16,-3 1 0-16,-1 3 0 0,1-4 12 0,3 4-12 0,0 0 12 15,1-3-12-15,2-1 0 0,-3 1 0 0,1 6 0 16,-1-6 0-16,0 2 0 0,-3-2 0 0,-1 6 0 16,1-3 0-16,0-4 0 0,-1 1 0 15,1 0 0-15,-1 5 0 0,1-5 0 0,3 3 0 0,0-3 0 16,-3-1 0-16,7 1 12 0,-4-4-12 0,4-2 12 16,-1 2-12-16,5 1 10 0,-5-4-10 0,4-6 10 15,4 3-10-15,0 7 0 0,0-10 0 0,-1 3 8 16,1 4-8-16,3 2 0 0,-3 1 0 0,0-4 0 0,-4 7 0 0,0-4 0 15,1-6 0-15,-1 10 0 0,-3 0 0 0,3-1 0 16,0 1 0-16,0 0 0 0,-7-1 0 16,4 1 8-16,0 6-8 0,-1-7 0 0,-2 4 0 15,2-3 0-15,-2 3 8 0,-1-4-8 0,3-5 0 0,1 5 12 16,0-8-12-16,-4 5 12 0,4-6-4 0,-1 0 0 16,1 4 0-16,0-4 0 0,-1 0 0 0,5 1-8 15,-1-1 12-15,0 6-4 0,4-5-8 0,0 8 0 16,-8-9 0-16,4 7 0 0,-3-7 0 0,3 7 0 15,-3-4 0-15,3 4 0 0,-3 2 0 16,3-2 0-16,-3-4 0 0,0 4 0 0,-4 2 0 0,3-2 0 16,1-4 0-16,0 4 0 0,0-4 0 15,-1 3 0-15,8-5 0 0,-4 5 0 0,4-6 0 0,0 7 0 16,-4-4 0-16,4 1 0 0,-4-4 0 0,7 0 0 0,0 0 0 16,-3 7 0-16,0-7 0 0,0 0 8 0,-1 1-8 0,-2-4 0 15,-5 3 8-15,5-3-8 0,2 0 8 0,-2-6-8 16,2 6 0-16,5-6 0 0,2 6 8 0,1 0-8 15,-3 0 0-15,-1 3 0 0,-3 1 0 0,3-1 0 16,-7 6 0-16,4-2 0 0,-4-7 0 16,0 3 0-16,0 3 0 0,1-2 0 0,2-1 8 0,1 0-8 15,0 7 0-15,-4-4 0 16,4 4 0-16,0-7 0 0,-1 6 0 0,1-2 0 0,0 2 0 16,-4-6 0-16,4 7 0 0,0-4 0 0,-1-6 0 0,-2 4 0 15,2-4 0-15,-2 0 0 0,-1 3 8 0,4 0-8 0,-1 4 0 16,1-4 0-16,3 0 0 0,1-3 0 0,2 3 0 15,-6 1 0-15,0-1 0 0,0 6 0 16,-4 1 0-16,0-4 0 0,-3 7 8 0,-1 0-8 16,-2 5 0-16,-1-2 0 0,0 9 0 0,-3-6 0 0,-1 3 0 0,-3 4 0 15,0-4 8-15,-3 3-8 0,3-3 0 16,-3 9 0-16,-1-9 0 0,4 4 0 0,-3-1 0 16,0 3 0-16,3-3 8 0,-4 0-8 0,1-2 0 0,-1 5 0 15,5-3 0-15,-5 0 0 16,-3 0 0-16,4 7 0 0,3-7 0 0,-3 6 0 15,-1 1-27-15,1 3-10 0,-1-1-3 0,1 7-944 16,-1-3-188-16</inkml:trace>
  <inkml:trace contextRef="#ctx0" brushRef="#br1" timeOffset="30">22821 17509 1630 0,'-7'-22'72'0,"4"12"16"0,-4-2-71 0,-4 2-17 0,0-8 0 0,1 5 0 15,6-6 22-15,-6 4 1 0,3-7 0 0,-4 3 0 16,8 0 6-16,-5 3 2 0,-2-3 0 0,3-2 0 15,0 2 9-15,0 0 3 0,3-3 0 0,-6 0 0 0,-1 0-3 0,0 3 0 16,8 4 0-16,-8-4 0 0,-3 0-2 0,0 6-1 16,-4-5 0-16,4 5 0 0,-7 4-28 0,-3-1-9 15,-8 7 0-15,-4 0 0 0,1 6 0 0,-11 0 0 16,-14 7 0-16,-3 8 0 0,3 4-8 0,-11 0 8 16,-6 0-13-16,-4 10 5 0,-11 5 0 0,0 1 0 15,0 3 0-15,4-1 0 0,0 4 0 0,3 0 0 16,1 3 0-16,10 0 0 0,3 0 8 0,11-3 0 15,7 0 0-15,7-3-8 0,8 3 8 0,6-3 0 16,4 2 0-16,3 1 0 0,4-3 0 16,3 3 0-16,7 3 0 0,4-3-8 0,7 0-1 15,4 0 0-15,3-3 0 0,7 2 0 16,7 8-29 0,7-7-6-1,8-1 0-15,13 4-1 16,8-3 11-16,13 0 2 0,8-9 1 0,3 2 0 0,0-12-10 15,11 1-3-15,17-11 0 0,-3-5 0 0,0-1 19 16,0-9 3-16,-1-9 1 0,1-1 0 0,-3-2 32 0,-8-10 6 0,-18 0 2 0,5-6 0 0,-8-13 33 0,3 6 8 0,-3-15 0 0,-7 6 1 0,-7 0-1 16,-3-9-1-16,-4-7 0 0,-7 4 0 0,-8-4 5 0,-2-2 2 0,-5-4 0 0,-6 3 0 15,-7 0-14-15,-1 7-2 0,-2-4-1 0,-5-2 0 16,-6 8-33-16,-8-2-6 0,-3-4-2 0,-4 7 0 16,-10 0-38-16,-7 9-8 0,-14 3-2 0,-11 0-694 15,-11 10-139-15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84249-BFF7-40C6-99A5-AB25FDE059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876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Intuition \theta</a:t>
            </a:r>
            <a:r>
              <a:rPr lang="en-US" baseline="0" dirty="0"/>
              <a:t> is gradually approaching \theta*</a:t>
            </a:r>
            <a:endParaRPr lang="en-US" dirty="0"/>
          </a:p>
          <a:p>
            <a:r>
              <a:rPr lang="en-US" dirty="0"/>
              <a:t>Part 1:</a:t>
            </a:r>
            <a:r>
              <a:rPr lang="en-US" baseline="0" dirty="0"/>
              <a:t> </a:t>
            </a:r>
            <a:r>
              <a:rPr lang="en-US" dirty="0"/>
              <a:t>The dot product of \theta</a:t>
            </a:r>
            <a:r>
              <a:rPr lang="en-US" baseline="0" dirty="0"/>
              <a:t> and \theta* increases rapidly O(k)</a:t>
            </a:r>
          </a:p>
          <a:p>
            <a:r>
              <a:rPr lang="en-US" baseline="0" dirty="0"/>
              <a:t>Part 2: The norm of \theta increases slowly \Omega(\</a:t>
            </a:r>
            <a:r>
              <a:rPr lang="en-US" baseline="0" dirty="0" err="1"/>
              <a:t>sqrt</a:t>
            </a:r>
            <a:r>
              <a:rPr lang="en-US" baseline="0" dirty="0"/>
              <a:t>(k))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035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Intuition \theta</a:t>
            </a:r>
            <a:r>
              <a:rPr lang="en-US" baseline="0" dirty="0"/>
              <a:t> is gradually approaching \theta*</a:t>
            </a:r>
            <a:endParaRPr lang="en-US" dirty="0"/>
          </a:p>
          <a:p>
            <a:r>
              <a:rPr lang="en-US" dirty="0"/>
              <a:t>Part 1:</a:t>
            </a:r>
            <a:r>
              <a:rPr lang="en-US" baseline="0" dirty="0"/>
              <a:t> </a:t>
            </a:r>
            <a:r>
              <a:rPr lang="en-US" dirty="0"/>
              <a:t>The dot product of \theta</a:t>
            </a:r>
            <a:r>
              <a:rPr lang="en-US" baseline="0" dirty="0"/>
              <a:t> and \theta* increases rapidly O(k)</a:t>
            </a:r>
          </a:p>
          <a:p>
            <a:r>
              <a:rPr lang="en-US" baseline="0" dirty="0"/>
              <a:t>Part 2: The norm of \theta increases slowly \Omega(\</a:t>
            </a:r>
            <a:r>
              <a:rPr lang="en-US" baseline="0" dirty="0" err="1"/>
              <a:t>sqrt</a:t>
            </a:r>
            <a:r>
              <a:rPr lang="en-US" baseline="0" dirty="0"/>
              <a:t>(k))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705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3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75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58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1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51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08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03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7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70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03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40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96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367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054162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806217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60771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8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../media/image49.png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0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765594"/>
            <a:ext cx="5134535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10-607</a:t>
            </a:r>
            <a:br>
              <a:rPr lang="en-US" sz="4600" dirty="0"/>
            </a:br>
            <a:r>
              <a:rPr lang="en-US" sz="4600" dirty="0"/>
              <a:t>Computational Foundations for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Perceptron Mistake Bound &amp;</a:t>
            </a:r>
            <a:br>
              <a:rPr lang="en-US" sz="4600" dirty="0"/>
            </a:br>
            <a:r>
              <a:rPr lang="en-US" sz="4600" dirty="0"/>
              <a:t>Computational Complexity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036661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98C6-F4F9-4B85-A0D9-8BF68850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AC2D-D2EA-47C6-89E4-E609F83E4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377691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Perceptron Algorithm</a:t>
            </a:r>
          </a:p>
          <a:p>
            <a:endParaRPr lang="en-US" sz="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Perceptron Mistake Bound Theory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Background: projections, distances, and margin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Proof of mistake bound as an example application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Computational Complexity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How fast is your code/algorithm?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Counting operations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Big-O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Complexity classes</a:t>
            </a:r>
          </a:p>
          <a:p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2B185-6647-4CEE-9FDD-3538894097A5}"/>
              </a:ext>
            </a:extLst>
          </p:cNvPr>
          <p:cNvSpPr/>
          <p:nvPr/>
        </p:nvSpPr>
        <p:spPr>
          <a:xfrm>
            <a:off x="285750" y="1113178"/>
            <a:ext cx="4962525" cy="54417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F3B5E-1901-4FF1-911C-CF2404035E70}"/>
              </a:ext>
            </a:extLst>
          </p:cNvPr>
          <p:cNvSpPr/>
          <p:nvPr/>
        </p:nvSpPr>
        <p:spPr>
          <a:xfrm>
            <a:off x="285750" y="3802022"/>
            <a:ext cx="6754028" cy="290724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77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6C84-FDB1-4E25-B38E-795A83D7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FA6E56-F645-4C77-8CAF-C173898BFD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Projection of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US" dirty="0"/>
                  <a:t> on to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FA6E56-F645-4C77-8CAF-C173898BFD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D69AEE-11BC-46E2-A199-5FD840AC2EBF}"/>
              </a:ext>
            </a:extLst>
          </p:cNvPr>
          <p:cNvCxnSpPr>
            <a:cxnSpLocks/>
          </p:cNvCxnSpPr>
          <p:nvPr/>
        </p:nvCxnSpPr>
        <p:spPr>
          <a:xfrm>
            <a:off x="6202009" y="4241335"/>
            <a:ext cx="520913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067F571-A5F9-4984-89B9-37AFE6D48C0A}"/>
              </a:ext>
            </a:extLst>
          </p:cNvPr>
          <p:cNvCxnSpPr>
            <a:cxnSpLocks/>
          </p:cNvCxnSpPr>
          <p:nvPr/>
        </p:nvCxnSpPr>
        <p:spPr>
          <a:xfrm flipH="1" flipV="1">
            <a:off x="8755892" y="1976284"/>
            <a:ext cx="71612" cy="456610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132744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81200" y="2286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Geometric Margin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"/>
              <p:cNvSpPr txBox="1">
                <a:spLocks noChangeArrowheads="1"/>
              </p:cNvSpPr>
              <p:nvPr/>
            </p:nvSpPr>
            <p:spPr bwMode="auto">
              <a:xfrm>
                <a:off x="1752599" y="1066802"/>
                <a:ext cx="9693925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example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w.r.t. a linear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sep.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distance from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to the plane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(or the negative if on wrong side)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599" y="1066802"/>
                <a:ext cx="9693925" cy="990599"/>
              </a:xfrm>
              <a:prstGeom prst="rect">
                <a:avLst/>
              </a:prstGeom>
              <a:blipFill>
                <a:blip r:embed="rId3"/>
                <a:stretch>
                  <a:fillRect l="-943" t="-49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95"/>
          <p:cNvGrpSpPr/>
          <p:nvPr/>
        </p:nvGrpSpPr>
        <p:grpSpPr>
          <a:xfrm>
            <a:off x="3581400" y="2602469"/>
            <a:ext cx="3810198" cy="4026931"/>
            <a:chOff x="2057400" y="2602468"/>
            <a:chExt cx="3810198" cy="4026931"/>
          </a:xfrm>
        </p:grpSpPr>
        <p:cxnSp>
          <p:nvCxnSpPr>
            <p:cNvPr id="42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3657600" y="3845414"/>
              <a:ext cx="570849" cy="568816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 flipV="1">
              <a:off x="2916264" y="3721099"/>
              <a:ext cx="2951334" cy="2908300"/>
            </a:xfrm>
            <a:prstGeom prst="line">
              <a:avLst/>
            </a:prstGeom>
            <a:noFill/>
            <a:ln w="4127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114800" y="3505200"/>
                  <a:ext cx="476797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Text 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14800" y="3505200"/>
                  <a:ext cx="476797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4202044" y="4089398"/>
              <a:ext cx="903510" cy="903657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29"/>
            <p:cNvSpPr txBox="1">
              <a:spLocks noChangeArrowheads="1"/>
            </p:cNvSpPr>
            <p:nvPr/>
          </p:nvSpPr>
          <p:spPr bwMode="auto">
            <a:xfrm>
              <a:off x="5148681" y="3820180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2057400" y="2602468"/>
                  <a:ext cx="31089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Margin of positive example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400" y="2602468"/>
                  <a:ext cx="310892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768"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Straight Arrow Connector 84"/>
            <p:cNvCxnSpPr>
              <a:stCxn id="83" idx="2"/>
            </p:cNvCxnSpPr>
            <p:nvPr/>
          </p:nvCxnSpPr>
          <p:spPr>
            <a:xfrm>
              <a:off x="3611864" y="2971800"/>
              <a:ext cx="331160" cy="110999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2078328" y="5081652"/>
            <a:ext cx="4093872" cy="1242948"/>
            <a:chOff x="554328" y="5081652"/>
            <a:chExt cx="4093872" cy="12429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657600" y="5955268"/>
                  <a:ext cx="482119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7" name="Text 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57600" y="5955268"/>
                  <a:ext cx="482119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3943024" y="5450984"/>
              <a:ext cx="705176" cy="68895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Straight Arrow Connector 91"/>
            <p:cNvCxnSpPr/>
            <p:nvPr/>
          </p:nvCxnSpPr>
          <p:spPr>
            <a:xfrm>
              <a:off x="2438400" y="5450984"/>
              <a:ext cx="1763644" cy="3442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554328" y="5081652"/>
                  <a:ext cx="31944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Margin of negative example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328" y="5081652"/>
                  <a:ext cx="3194401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718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DA50A6A-1AE4-47C8-A382-A030357992CF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67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81200" y="2286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Geometric Margin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3"/>
              <p:cNvSpPr txBox="1">
                <a:spLocks noChangeArrowheads="1"/>
              </p:cNvSpPr>
              <p:nvPr/>
            </p:nvSpPr>
            <p:spPr bwMode="auto">
              <a:xfrm>
                <a:off x="1752600" y="1981202"/>
                <a:ext cx="8763000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𝛾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𝑤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a set of examples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wrt a linear separator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smallest margin over points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∈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981202"/>
                <a:ext cx="8763000" cy="990599"/>
              </a:xfrm>
              <a:prstGeom prst="rect">
                <a:avLst/>
              </a:prstGeom>
              <a:blipFill>
                <a:blip r:embed="rId2"/>
                <a:stretch>
                  <a:fillRect l="-1113" t="-4908" b="-61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759188" y="3073400"/>
            <a:ext cx="4472247" cy="3860800"/>
            <a:chOff x="5262563" y="2387601"/>
            <a:chExt cx="4471988" cy="3860801"/>
          </a:xfrm>
        </p:grpSpPr>
        <p:grpSp>
          <p:nvGrpSpPr>
            <p:cNvPr id="20" name="Group 9"/>
            <p:cNvGrpSpPr>
              <a:grpSpLocks/>
            </p:cNvGrpSpPr>
            <p:nvPr/>
          </p:nvGrpSpPr>
          <p:grpSpPr bwMode="auto">
            <a:xfrm>
              <a:off x="5262563" y="2387601"/>
              <a:ext cx="4471988" cy="3860801"/>
              <a:chOff x="3587" y="2197"/>
              <a:chExt cx="2817" cy="2432"/>
            </a:xfrm>
          </p:grpSpPr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 flipH="1" flipV="1">
                <a:off x="4016" y="2669"/>
                <a:ext cx="1859" cy="18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" name="Line 12"/>
              <p:cNvSpPr>
                <a:spLocks noChangeShapeType="1"/>
              </p:cNvSpPr>
              <p:nvPr/>
            </p:nvSpPr>
            <p:spPr bwMode="auto">
              <a:xfrm>
                <a:off x="4322" y="2571"/>
                <a:ext cx="1697" cy="16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5" name="Text Box 13"/>
              <p:cNvSpPr txBox="1">
                <a:spLocks noChangeArrowheads="1"/>
              </p:cNvSpPr>
              <p:nvPr/>
            </p:nvSpPr>
            <p:spPr bwMode="auto">
              <a:xfrm>
                <a:off x="4387" y="2341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26" name="Text Box 14"/>
              <p:cNvSpPr txBox="1">
                <a:spLocks noChangeArrowheads="1"/>
              </p:cNvSpPr>
              <p:nvPr/>
            </p:nvSpPr>
            <p:spPr bwMode="auto">
              <a:xfrm>
                <a:off x="4831" y="2805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5140" y="2980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28" name="Text Box 16"/>
              <p:cNvSpPr txBox="1">
                <a:spLocks noChangeArrowheads="1"/>
              </p:cNvSpPr>
              <p:nvPr/>
            </p:nvSpPr>
            <p:spPr bwMode="auto">
              <a:xfrm>
                <a:off x="5392" y="3344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29" name="Text Box 17"/>
              <p:cNvSpPr txBox="1">
                <a:spLocks noChangeArrowheads="1"/>
              </p:cNvSpPr>
              <p:nvPr/>
            </p:nvSpPr>
            <p:spPr bwMode="auto">
              <a:xfrm>
                <a:off x="5551" y="3141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5154" y="2293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31" name="Text Box 19"/>
              <p:cNvSpPr txBox="1">
                <a:spLocks noChangeArrowheads="1"/>
              </p:cNvSpPr>
              <p:nvPr/>
            </p:nvSpPr>
            <p:spPr bwMode="auto">
              <a:xfrm>
                <a:off x="3920" y="3093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2" name="Text Box 20"/>
              <p:cNvSpPr txBox="1">
                <a:spLocks noChangeArrowheads="1"/>
              </p:cNvSpPr>
              <p:nvPr/>
            </p:nvSpPr>
            <p:spPr bwMode="auto">
              <a:xfrm>
                <a:off x="4016" y="3573"/>
                <a:ext cx="22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3" name="Text Box 21"/>
              <p:cNvSpPr txBox="1">
                <a:spLocks noChangeArrowheads="1"/>
              </p:cNvSpPr>
              <p:nvPr/>
            </p:nvSpPr>
            <p:spPr bwMode="auto">
              <a:xfrm>
                <a:off x="4384" y="3389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4" name="Text Box 22"/>
              <p:cNvSpPr txBox="1">
                <a:spLocks noChangeArrowheads="1"/>
              </p:cNvSpPr>
              <p:nvPr/>
            </p:nvSpPr>
            <p:spPr bwMode="auto">
              <a:xfrm>
                <a:off x="4848" y="402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5" name="Text Box 23"/>
              <p:cNvSpPr txBox="1">
                <a:spLocks noChangeArrowheads="1"/>
              </p:cNvSpPr>
              <p:nvPr/>
            </p:nvSpPr>
            <p:spPr bwMode="auto">
              <a:xfrm>
                <a:off x="4585" y="3574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6" name="Line 24"/>
              <p:cNvSpPr>
                <a:spLocks noChangeShapeType="1"/>
              </p:cNvSpPr>
              <p:nvPr/>
            </p:nvSpPr>
            <p:spPr bwMode="auto">
              <a:xfrm flipV="1">
                <a:off x="4243" y="2869"/>
                <a:ext cx="384" cy="384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291" y="3058"/>
                    <a:ext cx="376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  <m:t>𝑤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4AA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  <a:sym typeface="Symbol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37" name="Rectangle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291" y="3058"/>
                    <a:ext cx="376" cy="29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10526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4509" y="2850"/>
                    <a:ext cx="376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  <m:t>𝑤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4AA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  <a:sym typeface="Symbol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38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509" y="2850"/>
                    <a:ext cx="376" cy="291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0526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Line 12"/>
              <p:cNvSpPr>
                <a:spLocks noChangeShapeType="1"/>
              </p:cNvSpPr>
              <p:nvPr/>
            </p:nvSpPr>
            <p:spPr bwMode="auto">
              <a:xfrm>
                <a:off x="3890" y="2915"/>
                <a:ext cx="1697" cy="16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1" name="Text Box 17"/>
              <p:cNvSpPr txBox="1">
                <a:spLocks noChangeArrowheads="1"/>
              </p:cNvSpPr>
              <p:nvPr/>
            </p:nvSpPr>
            <p:spPr bwMode="auto">
              <a:xfrm>
                <a:off x="6163" y="3548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44" name="Text Box 22"/>
              <p:cNvSpPr txBox="1">
                <a:spLocks noChangeArrowheads="1"/>
              </p:cNvSpPr>
              <p:nvPr/>
            </p:nvSpPr>
            <p:spPr bwMode="auto">
              <a:xfrm>
                <a:off x="4944" y="418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45" name="Text Box 22"/>
              <p:cNvSpPr txBox="1">
                <a:spLocks noChangeArrowheads="1"/>
              </p:cNvSpPr>
              <p:nvPr/>
            </p:nvSpPr>
            <p:spPr bwMode="auto">
              <a:xfrm>
                <a:off x="4051" y="426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47" name="Text Box 22"/>
              <p:cNvSpPr txBox="1">
                <a:spLocks noChangeArrowheads="1"/>
              </p:cNvSpPr>
              <p:nvPr/>
            </p:nvSpPr>
            <p:spPr bwMode="auto">
              <a:xfrm>
                <a:off x="4467" y="378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48" name="Text Box 22"/>
              <p:cNvSpPr txBox="1">
                <a:spLocks noChangeArrowheads="1"/>
              </p:cNvSpPr>
              <p:nvPr/>
            </p:nvSpPr>
            <p:spPr bwMode="auto">
              <a:xfrm>
                <a:off x="3587" y="346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50" name="Text Box 17"/>
              <p:cNvSpPr txBox="1">
                <a:spLocks noChangeArrowheads="1"/>
              </p:cNvSpPr>
              <p:nvPr/>
            </p:nvSpPr>
            <p:spPr bwMode="auto">
              <a:xfrm>
                <a:off x="4819" y="2197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1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7229306" y="3505200"/>
              <a:ext cx="903458" cy="903657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29"/>
            <p:cNvSpPr txBox="1">
              <a:spLocks noChangeArrowheads="1"/>
            </p:cNvSpPr>
            <p:nvPr/>
          </p:nvSpPr>
          <p:spPr bwMode="auto">
            <a:xfrm>
              <a:off x="8175888" y="3235982"/>
              <a:ext cx="3433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w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3"/>
              <p:cNvSpPr txBox="1">
                <a:spLocks noChangeArrowheads="1"/>
              </p:cNvSpPr>
              <p:nvPr/>
            </p:nvSpPr>
            <p:spPr bwMode="auto">
              <a:xfrm>
                <a:off x="1752599" y="1066802"/>
                <a:ext cx="10068499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example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w.r.t. a linear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sep.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distance from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to the plane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(or the negative if on wrong side)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599" y="1066802"/>
                <a:ext cx="10068499" cy="990599"/>
              </a:xfrm>
              <a:prstGeom prst="rect">
                <a:avLst/>
              </a:prstGeom>
              <a:blipFill>
                <a:blip r:embed="rId6"/>
                <a:stretch>
                  <a:fillRect l="-908" t="-49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EE89B722-6420-4E8B-A1A4-B2682E689392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6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3759188" y="3667126"/>
            <a:ext cx="4472247" cy="3267075"/>
            <a:chOff x="5262563" y="2981326"/>
            <a:chExt cx="4471988" cy="3267076"/>
          </a:xfrm>
        </p:grpSpPr>
        <p:grpSp>
          <p:nvGrpSpPr>
            <p:cNvPr id="46" name="Group 9"/>
            <p:cNvGrpSpPr>
              <a:grpSpLocks/>
            </p:cNvGrpSpPr>
            <p:nvPr/>
          </p:nvGrpSpPr>
          <p:grpSpPr bwMode="auto">
            <a:xfrm>
              <a:off x="5262563" y="2981326"/>
              <a:ext cx="4471988" cy="3267076"/>
              <a:chOff x="3587" y="2571"/>
              <a:chExt cx="2817" cy="2058"/>
            </a:xfrm>
          </p:grpSpPr>
          <p:sp>
            <p:nvSpPr>
              <p:cNvPr id="52" name="Line 10"/>
              <p:cNvSpPr>
                <a:spLocks noChangeShapeType="1"/>
              </p:cNvSpPr>
              <p:nvPr/>
            </p:nvSpPr>
            <p:spPr bwMode="auto">
              <a:xfrm flipH="1" flipV="1">
                <a:off x="4016" y="2669"/>
                <a:ext cx="1859" cy="18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3" name="Line 12"/>
              <p:cNvSpPr>
                <a:spLocks noChangeShapeType="1"/>
              </p:cNvSpPr>
              <p:nvPr/>
            </p:nvSpPr>
            <p:spPr bwMode="auto">
              <a:xfrm>
                <a:off x="4322" y="2571"/>
                <a:ext cx="1697" cy="16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5" name="Text Box 14"/>
              <p:cNvSpPr txBox="1">
                <a:spLocks noChangeArrowheads="1"/>
              </p:cNvSpPr>
              <p:nvPr/>
            </p:nvSpPr>
            <p:spPr bwMode="auto">
              <a:xfrm>
                <a:off x="4831" y="2805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56" name="Text Box 15"/>
              <p:cNvSpPr txBox="1">
                <a:spLocks noChangeArrowheads="1"/>
              </p:cNvSpPr>
              <p:nvPr/>
            </p:nvSpPr>
            <p:spPr bwMode="auto">
              <a:xfrm>
                <a:off x="5140" y="2980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57" name="Text Box 16"/>
              <p:cNvSpPr txBox="1">
                <a:spLocks noChangeArrowheads="1"/>
              </p:cNvSpPr>
              <p:nvPr/>
            </p:nvSpPr>
            <p:spPr bwMode="auto">
              <a:xfrm>
                <a:off x="5392" y="3344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58" name="Text Box 17"/>
              <p:cNvSpPr txBox="1">
                <a:spLocks noChangeArrowheads="1"/>
              </p:cNvSpPr>
              <p:nvPr/>
            </p:nvSpPr>
            <p:spPr bwMode="auto">
              <a:xfrm>
                <a:off x="5551" y="3141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60" name="Text Box 19"/>
              <p:cNvSpPr txBox="1">
                <a:spLocks noChangeArrowheads="1"/>
              </p:cNvSpPr>
              <p:nvPr/>
            </p:nvSpPr>
            <p:spPr bwMode="auto">
              <a:xfrm>
                <a:off x="3920" y="3093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1" name="Text Box 20"/>
              <p:cNvSpPr txBox="1">
                <a:spLocks noChangeArrowheads="1"/>
              </p:cNvSpPr>
              <p:nvPr/>
            </p:nvSpPr>
            <p:spPr bwMode="auto">
              <a:xfrm>
                <a:off x="4016" y="3573"/>
                <a:ext cx="22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2" name="Text Box 21"/>
              <p:cNvSpPr txBox="1">
                <a:spLocks noChangeArrowheads="1"/>
              </p:cNvSpPr>
              <p:nvPr/>
            </p:nvSpPr>
            <p:spPr bwMode="auto">
              <a:xfrm>
                <a:off x="4384" y="3389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3" name="Text Box 22"/>
              <p:cNvSpPr txBox="1">
                <a:spLocks noChangeArrowheads="1"/>
              </p:cNvSpPr>
              <p:nvPr/>
            </p:nvSpPr>
            <p:spPr bwMode="auto">
              <a:xfrm>
                <a:off x="4848" y="402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4" name="Text Box 23"/>
              <p:cNvSpPr txBox="1">
                <a:spLocks noChangeArrowheads="1"/>
              </p:cNvSpPr>
              <p:nvPr/>
            </p:nvSpPr>
            <p:spPr bwMode="auto">
              <a:xfrm>
                <a:off x="4585" y="3574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5" name="Line 24"/>
              <p:cNvSpPr>
                <a:spLocks noChangeShapeType="1"/>
              </p:cNvSpPr>
              <p:nvPr/>
            </p:nvSpPr>
            <p:spPr bwMode="auto">
              <a:xfrm flipV="1">
                <a:off x="4243" y="2869"/>
                <a:ext cx="384" cy="384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291" y="3058"/>
                    <a:ext cx="272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4AA3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Symbol" pitchFamily="18" charset="2"/>
                            </a:rPr>
                            <m:t>𝛾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4AA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  <a:sym typeface="Symbol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66" name="Rectangle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291" y="3058"/>
                    <a:ext cx="272" cy="29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10526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4509" y="2850"/>
                    <a:ext cx="272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4AA3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Symbol" pitchFamily="18" charset="2"/>
                            </a:rPr>
                            <m:t>𝛾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4AA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  <a:sym typeface="Symbol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6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509" y="2850"/>
                    <a:ext cx="272" cy="291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0526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8" name="Line 12"/>
              <p:cNvSpPr>
                <a:spLocks noChangeShapeType="1"/>
              </p:cNvSpPr>
              <p:nvPr/>
            </p:nvSpPr>
            <p:spPr bwMode="auto">
              <a:xfrm>
                <a:off x="3890" y="2915"/>
                <a:ext cx="1697" cy="16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9" name="Text Box 17"/>
              <p:cNvSpPr txBox="1">
                <a:spLocks noChangeArrowheads="1"/>
              </p:cNvSpPr>
              <p:nvPr/>
            </p:nvSpPr>
            <p:spPr bwMode="auto">
              <a:xfrm>
                <a:off x="6163" y="3548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70" name="Text Box 22"/>
              <p:cNvSpPr txBox="1">
                <a:spLocks noChangeArrowheads="1"/>
              </p:cNvSpPr>
              <p:nvPr/>
            </p:nvSpPr>
            <p:spPr bwMode="auto">
              <a:xfrm>
                <a:off x="4944" y="418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71" name="Text Box 22"/>
              <p:cNvSpPr txBox="1">
                <a:spLocks noChangeArrowheads="1"/>
              </p:cNvSpPr>
              <p:nvPr/>
            </p:nvSpPr>
            <p:spPr bwMode="auto">
              <a:xfrm>
                <a:off x="4051" y="426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72" name="Text Box 22"/>
              <p:cNvSpPr txBox="1">
                <a:spLocks noChangeArrowheads="1"/>
              </p:cNvSpPr>
              <p:nvPr/>
            </p:nvSpPr>
            <p:spPr bwMode="auto">
              <a:xfrm>
                <a:off x="4467" y="378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73" name="Text Box 22"/>
              <p:cNvSpPr txBox="1">
                <a:spLocks noChangeArrowheads="1"/>
              </p:cNvSpPr>
              <p:nvPr/>
            </p:nvSpPr>
            <p:spPr bwMode="auto">
              <a:xfrm>
                <a:off x="3587" y="346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</p:grpSp>
        <p:cxnSp>
          <p:nvCxnSpPr>
            <p:cNvPr id="49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7229306" y="3505200"/>
              <a:ext cx="903458" cy="903657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TextBox 29"/>
            <p:cNvSpPr txBox="1">
              <a:spLocks noChangeArrowheads="1"/>
            </p:cNvSpPr>
            <p:nvPr/>
          </p:nvSpPr>
          <p:spPr bwMode="auto">
            <a:xfrm>
              <a:off x="8132610" y="3235982"/>
              <a:ext cx="4299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w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3"/>
              <p:cNvSpPr txBox="1">
                <a:spLocks noChangeArrowheads="1"/>
              </p:cNvSpPr>
              <p:nvPr/>
            </p:nvSpPr>
            <p:spPr bwMode="auto">
              <a:xfrm>
                <a:off x="1752600" y="2971802"/>
                <a:ext cx="8763000" cy="9905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margin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𝛾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of a set of examples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maximum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33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33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𝛾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33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𝑤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over all linear separators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4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2971802"/>
                <a:ext cx="8763000" cy="990599"/>
              </a:xfrm>
              <a:prstGeom prst="rect">
                <a:avLst/>
              </a:prstGeom>
              <a:blipFill>
                <a:blip r:embed="rId6"/>
                <a:stretch>
                  <a:fillRect l="-1113" t="-4938" b="-67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1981200" y="2286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Geometric Margin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"/>
              <p:cNvSpPr txBox="1">
                <a:spLocks noChangeArrowheads="1"/>
              </p:cNvSpPr>
              <p:nvPr/>
            </p:nvSpPr>
            <p:spPr bwMode="auto">
              <a:xfrm>
                <a:off x="1752600" y="1981202"/>
                <a:ext cx="8763000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𝛾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𝑤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a set of examples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wrt a linear separator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smallest margin over points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∈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3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981202"/>
                <a:ext cx="8763000" cy="990599"/>
              </a:xfrm>
              <a:prstGeom prst="rect">
                <a:avLst/>
              </a:prstGeom>
              <a:blipFill>
                <a:blip r:embed="rId7"/>
                <a:stretch>
                  <a:fillRect l="-1113" t="-4908" b="-61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"/>
              <p:cNvSpPr txBox="1">
                <a:spLocks noChangeArrowheads="1"/>
              </p:cNvSpPr>
              <p:nvPr/>
            </p:nvSpPr>
            <p:spPr bwMode="auto">
              <a:xfrm>
                <a:off x="1752600" y="1066802"/>
                <a:ext cx="9550706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example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w.r.t. a linear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sep.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distance from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to the plane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(or the negative if on wrong side)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066802"/>
                <a:ext cx="9550706" cy="990599"/>
              </a:xfrm>
              <a:prstGeom prst="rect">
                <a:avLst/>
              </a:prstGeom>
              <a:blipFill>
                <a:blip r:embed="rId8"/>
                <a:stretch>
                  <a:fillRect l="-1022" t="-4908" r="-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3B846739-847B-41E6-850E-0058DEF5D227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729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13E5D2BF-EEB7-4EDB-9B01-E86F23D19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r="8400"/>
          <a:stretch/>
        </p:blipFill>
        <p:spPr>
          <a:xfrm>
            <a:off x="6515133" y="1113178"/>
            <a:ext cx="5482176" cy="54697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876C84-FDB1-4E25-B38E-795A83D7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Margin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A6E56-F645-4C77-8CAF-C173898BF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margin for this dataset?</a:t>
            </a:r>
          </a:p>
        </p:txBody>
      </p:sp>
      <p:sp>
        <p:nvSpPr>
          <p:cNvPr id="26" name="Cross 25">
            <a:extLst>
              <a:ext uri="{FF2B5EF4-FFF2-40B4-BE49-F238E27FC236}">
                <a16:creationId xmlns:a16="http://schemas.microsoft.com/office/drawing/2014/main" id="{BE2539C1-E593-4C3C-9EBC-94188A11CA0C}"/>
              </a:ext>
            </a:extLst>
          </p:cNvPr>
          <p:cNvSpPr/>
          <p:nvPr/>
        </p:nvSpPr>
        <p:spPr>
          <a:xfrm>
            <a:off x="10234582" y="4749663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7" name="Cross 26">
            <a:extLst>
              <a:ext uri="{FF2B5EF4-FFF2-40B4-BE49-F238E27FC236}">
                <a16:creationId xmlns:a16="http://schemas.microsoft.com/office/drawing/2014/main" id="{6915A1C2-0A66-454A-A23A-8FC18E72A00A}"/>
              </a:ext>
            </a:extLst>
          </p:cNvPr>
          <p:cNvSpPr/>
          <p:nvPr/>
        </p:nvSpPr>
        <p:spPr>
          <a:xfrm>
            <a:off x="10211612" y="3695657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F843DC-BE66-4844-AD75-AD73D583407D}"/>
              </a:ext>
            </a:extLst>
          </p:cNvPr>
          <p:cNvCxnSpPr>
            <a:cxnSpLocks/>
          </p:cNvCxnSpPr>
          <p:nvPr/>
        </p:nvCxnSpPr>
        <p:spPr>
          <a:xfrm>
            <a:off x="8106188" y="5428296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154B88-F2A4-430A-9FF0-10F048EDD681}"/>
              </a:ext>
            </a:extLst>
          </p:cNvPr>
          <p:cNvCxnSpPr>
            <a:cxnSpLocks/>
          </p:cNvCxnSpPr>
          <p:nvPr/>
        </p:nvCxnSpPr>
        <p:spPr>
          <a:xfrm>
            <a:off x="8097073" y="2243006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9781526-326D-4622-8BDB-C9F136629497}"/>
              </a:ext>
            </a:extLst>
          </p:cNvPr>
          <p:cNvCxnSpPr>
            <a:cxnSpLocks/>
          </p:cNvCxnSpPr>
          <p:nvPr/>
        </p:nvCxnSpPr>
        <p:spPr>
          <a:xfrm>
            <a:off x="8104080" y="3820502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sp>
        <p:nvSpPr>
          <p:cNvPr id="31" name="Cross 30">
            <a:extLst>
              <a:ext uri="{FF2B5EF4-FFF2-40B4-BE49-F238E27FC236}">
                <a16:creationId xmlns:a16="http://schemas.microsoft.com/office/drawing/2014/main" id="{847C5A47-DE00-45D0-A008-E5397DAF5967}"/>
              </a:ext>
            </a:extLst>
          </p:cNvPr>
          <p:cNvSpPr/>
          <p:nvPr/>
        </p:nvSpPr>
        <p:spPr>
          <a:xfrm>
            <a:off x="10234582" y="2632110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65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</a:t>
            </a:r>
            <a:r>
              <a:rPr lang="en-US" dirty="0" err="1"/>
              <a:t>Separability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981201" y="1111134"/>
                <a:ext cx="8073093" cy="129034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: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For a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binary classification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problem, a set of examples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linearly separable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if there exists a linear decision boundary that can separate the points</a:t>
                </a: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1111134"/>
                <a:ext cx="8073093" cy="1290348"/>
              </a:xfrm>
              <a:prstGeom prst="rect">
                <a:avLst/>
              </a:prstGeom>
              <a:blipFill>
                <a:blip r:embed="rId2"/>
                <a:stretch>
                  <a:fillRect l="-1133" t="-3774" r="-982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/>
          <p:cNvGrpSpPr/>
          <p:nvPr/>
        </p:nvGrpSpPr>
        <p:grpSpPr>
          <a:xfrm>
            <a:off x="2107063" y="2795183"/>
            <a:ext cx="1491447" cy="1818367"/>
            <a:chOff x="557662" y="3835400"/>
            <a:chExt cx="1491447" cy="1818367"/>
          </a:xfrm>
        </p:grpSpPr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1092208" y="4306105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5" name="Text Box 17"/>
            <p:cNvSpPr txBox="1">
              <a:spLocks noChangeArrowheads="1"/>
            </p:cNvSpPr>
            <p:nvPr/>
          </p:nvSpPr>
          <p:spPr bwMode="auto">
            <a:xfrm>
              <a:off x="1474818" y="4731152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6" name="Text Box 22"/>
            <p:cNvSpPr txBox="1">
              <a:spLocks noChangeArrowheads="1"/>
            </p:cNvSpPr>
            <p:nvPr/>
          </p:nvSpPr>
          <p:spPr bwMode="auto">
            <a:xfrm>
              <a:off x="736587" y="4731152"/>
              <a:ext cx="355621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57662" y="4089547"/>
              <a:ext cx="1491447" cy="15642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7662" y="3835400"/>
              <a:ext cx="917156" cy="2541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Case 1: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051116" y="2753797"/>
            <a:ext cx="1573386" cy="1859752"/>
            <a:chOff x="2501716" y="3794015"/>
            <a:chExt cx="1573386" cy="1859752"/>
          </a:xfrm>
        </p:grpSpPr>
        <p:sp>
          <p:nvSpPr>
            <p:cNvPr id="47" name="Text Box 16"/>
            <p:cNvSpPr txBox="1">
              <a:spLocks noChangeArrowheads="1"/>
            </p:cNvSpPr>
            <p:nvPr/>
          </p:nvSpPr>
          <p:spPr bwMode="auto">
            <a:xfrm>
              <a:off x="2768989" y="4743852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8" name="Text Box 17"/>
            <p:cNvSpPr txBox="1">
              <a:spLocks noChangeArrowheads="1"/>
            </p:cNvSpPr>
            <p:nvPr/>
          </p:nvSpPr>
          <p:spPr bwMode="auto">
            <a:xfrm>
              <a:off x="3520685" y="4731152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4" name="Text Box 22"/>
            <p:cNvSpPr txBox="1">
              <a:spLocks noChangeArrowheads="1"/>
            </p:cNvSpPr>
            <p:nvPr/>
          </p:nvSpPr>
          <p:spPr bwMode="auto">
            <a:xfrm>
              <a:off x="3151569" y="4260923"/>
              <a:ext cx="355621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583655" y="4089547"/>
              <a:ext cx="1491447" cy="15642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01716" y="3794015"/>
              <a:ext cx="917156" cy="2541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Case 2: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121401" y="2753797"/>
            <a:ext cx="1562463" cy="1859752"/>
            <a:chOff x="4572000" y="3794015"/>
            <a:chExt cx="1562463" cy="1859752"/>
          </a:xfrm>
        </p:grpSpPr>
        <p:sp>
          <p:nvSpPr>
            <p:cNvPr id="50" name="Text Box 16"/>
            <p:cNvSpPr txBox="1">
              <a:spLocks noChangeArrowheads="1"/>
            </p:cNvSpPr>
            <p:nvPr/>
          </p:nvSpPr>
          <p:spPr bwMode="auto">
            <a:xfrm>
              <a:off x="5197435" y="4313991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1" name="Text Box 17"/>
            <p:cNvSpPr txBox="1">
              <a:spLocks noChangeArrowheads="1"/>
            </p:cNvSpPr>
            <p:nvPr/>
          </p:nvSpPr>
          <p:spPr bwMode="auto">
            <a:xfrm>
              <a:off x="5580045" y="4739038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6" name="Text Box 16"/>
            <p:cNvSpPr txBox="1">
              <a:spLocks noChangeArrowheads="1"/>
            </p:cNvSpPr>
            <p:nvPr/>
          </p:nvSpPr>
          <p:spPr bwMode="auto">
            <a:xfrm>
              <a:off x="4841814" y="4770386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643016" y="4089547"/>
              <a:ext cx="1491447" cy="15642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72000" y="3794015"/>
              <a:ext cx="917156" cy="2541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Case 3: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191684" y="2739897"/>
            <a:ext cx="1551540" cy="1873652"/>
            <a:chOff x="6642284" y="3780115"/>
            <a:chExt cx="1551540" cy="1873652"/>
          </a:xfrm>
        </p:grpSpPr>
        <p:sp>
          <p:nvSpPr>
            <p:cNvPr id="57" name="Text Box 16"/>
            <p:cNvSpPr txBox="1">
              <a:spLocks noChangeArrowheads="1"/>
            </p:cNvSpPr>
            <p:nvPr/>
          </p:nvSpPr>
          <p:spPr bwMode="auto">
            <a:xfrm>
              <a:off x="6997708" y="4339391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8" name="Text Box 17"/>
            <p:cNvSpPr txBox="1">
              <a:spLocks noChangeArrowheads="1"/>
            </p:cNvSpPr>
            <p:nvPr/>
          </p:nvSpPr>
          <p:spPr bwMode="auto">
            <a:xfrm>
              <a:off x="7469218" y="4777138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9" name="Text Box 22"/>
            <p:cNvSpPr txBox="1">
              <a:spLocks noChangeArrowheads="1"/>
            </p:cNvSpPr>
            <p:nvPr/>
          </p:nvSpPr>
          <p:spPr bwMode="auto">
            <a:xfrm>
              <a:off x="6997687" y="4789838"/>
              <a:ext cx="355621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60" name="Text Box 22"/>
            <p:cNvSpPr txBox="1">
              <a:spLocks noChangeArrowheads="1"/>
            </p:cNvSpPr>
            <p:nvPr/>
          </p:nvSpPr>
          <p:spPr bwMode="auto">
            <a:xfrm>
              <a:off x="7467608" y="4313991"/>
              <a:ext cx="355621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702377" y="4089547"/>
              <a:ext cx="1491447" cy="15642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642284" y="3780115"/>
              <a:ext cx="917156" cy="2541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Case 4: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5744F92-FBCF-4EEF-8F2D-62354AE1DDCD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104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</a:t>
            </a:r>
            <a:r>
              <a:rPr lang="en-US" dirty="0" err="1"/>
              <a:t>oF</a:t>
            </a:r>
            <a:r>
              <a:rPr lang="en-US" dirty="0"/>
              <a:t> Perceptron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248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2057400" y="2352150"/>
            <a:ext cx="7911590" cy="7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(Normalized margin: m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ultiplying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all points by 100, or dividing all points by 100, doesn’t change the number of mistakes;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algo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invariant to scaling.)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4"/>
            <a:ext cx="8073093" cy="13150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Perceptron Mistake Bound</a:t>
            </a:r>
          </a:p>
        </p:txBody>
      </p: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680" y="1642268"/>
            <a:ext cx="7440311" cy="63218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962401" y="2971799"/>
            <a:ext cx="3657811" cy="3733800"/>
            <a:chOff x="2438400" y="2971799"/>
            <a:chExt cx="3657811" cy="3733800"/>
          </a:xfrm>
        </p:grpSpPr>
        <p:grpSp>
          <p:nvGrpSpPr>
            <p:cNvPr id="4" name="Group 3"/>
            <p:cNvGrpSpPr/>
            <p:nvPr/>
          </p:nvGrpSpPr>
          <p:grpSpPr>
            <a:xfrm>
              <a:off x="2438400" y="2971799"/>
              <a:ext cx="3657811" cy="3733800"/>
              <a:chOff x="2438400" y="2971799"/>
              <a:chExt cx="3657811" cy="37338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438400" y="2971799"/>
                <a:ext cx="3657811" cy="3733800"/>
                <a:chOff x="2438400" y="2971799"/>
                <a:chExt cx="3657811" cy="3733800"/>
              </a:xfrm>
            </p:grpSpPr>
            <p:sp>
              <p:nvSpPr>
                <p:cNvPr id="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4" y="3124199"/>
                  <a:ext cx="416099" cy="5847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8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2716228" y="2971799"/>
                  <a:ext cx="3052940" cy="3733800"/>
                  <a:chOff x="5743575" y="2387601"/>
                  <a:chExt cx="3052763" cy="3733801"/>
                </a:xfrm>
              </p:grpSpPr>
              <p:grpSp>
                <p:nvGrpSpPr>
                  <p:cNvPr id="1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052763" cy="3733801"/>
                    <a:chOff x="3890" y="2197"/>
                    <a:chExt cx="1923" cy="2352"/>
                  </a:xfrm>
                </p:grpSpPr>
                <p:sp>
                  <p:nvSpPr>
                    <p:cNvPr id="15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16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17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18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19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0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1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2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3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4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5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6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7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8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29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195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30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195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31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3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6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1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11" name="Oval 1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4874878" y="5378012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564EAF6-DA19-4AD2-9B55-410B12769A73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2506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2057400" y="2352150"/>
            <a:ext cx="7911590" cy="7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(Normalized margin: m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ultiplying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all points by 100, or dividing all points by 100, doesn’t change the number of mistakes;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algo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invariant to scaling.)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4"/>
            <a:ext cx="8073093" cy="13150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Perceptron Mistake Bound</a:t>
            </a:r>
          </a:p>
        </p:txBody>
      </p: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680" y="1642268"/>
            <a:ext cx="7440311" cy="63218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962401" y="2971799"/>
            <a:ext cx="3657811" cy="3733800"/>
            <a:chOff x="2438400" y="2971799"/>
            <a:chExt cx="3657811" cy="3733800"/>
          </a:xfrm>
        </p:grpSpPr>
        <p:grpSp>
          <p:nvGrpSpPr>
            <p:cNvPr id="4" name="Group 3"/>
            <p:cNvGrpSpPr/>
            <p:nvPr/>
          </p:nvGrpSpPr>
          <p:grpSpPr>
            <a:xfrm>
              <a:off x="2438400" y="2971799"/>
              <a:ext cx="3657811" cy="3733800"/>
              <a:chOff x="2438400" y="2971799"/>
              <a:chExt cx="3657811" cy="37338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438400" y="2971799"/>
                <a:ext cx="3657811" cy="3733800"/>
                <a:chOff x="2438400" y="2971799"/>
                <a:chExt cx="3657811" cy="3733800"/>
              </a:xfrm>
            </p:grpSpPr>
            <p:sp>
              <p:nvSpPr>
                <p:cNvPr id="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4" y="3124199"/>
                  <a:ext cx="416099" cy="5847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8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2716228" y="2971799"/>
                  <a:ext cx="3052940" cy="3733800"/>
                  <a:chOff x="5743575" y="2387601"/>
                  <a:chExt cx="3052763" cy="3733801"/>
                </a:xfrm>
              </p:grpSpPr>
              <p:grpSp>
                <p:nvGrpSpPr>
                  <p:cNvPr id="1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052763" cy="3733801"/>
                    <a:chOff x="3890" y="2197"/>
                    <a:chExt cx="1923" cy="2352"/>
                  </a:xfrm>
                </p:grpSpPr>
                <p:sp>
                  <p:nvSpPr>
                    <p:cNvPr id="15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16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17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18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19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0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1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2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3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4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5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6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7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8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29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195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30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195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31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3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6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1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11" name="Oval 1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4874878" y="5378012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2115262" y="3810000"/>
            <a:ext cx="7676438" cy="26797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say that the perceptron algorithm has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converged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if it stops making mistakes on the training data (perfectly classifies the training data).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Main Takeaway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For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linearly separable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data, if the perceptron algorithm cycles repeatedly through the data, it will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converge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 a finite # of steps.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E645BF-E9DC-41A6-B4C3-1296AEA02035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45637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98C6-F4F9-4B85-A0D9-8BF68850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AC2D-D2EA-47C6-89E4-E609F83E4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377691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Perceptron Algorithm</a:t>
            </a:r>
          </a:p>
          <a:p>
            <a:endParaRPr lang="en-US" sz="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Perceptron Mistake Bound Theory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Background: projections, distances, and margin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Proof of mistake bound as an example application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Computational Complexity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How fast is your code/algorithm?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Counting operations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Big-O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Complexity classes</a:t>
            </a:r>
          </a:p>
          <a:p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99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Perceptron Mistake Bound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774255" y="4433449"/>
            <a:ext cx="2015529" cy="1997042"/>
            <a:chOff x="2438400" y="2971799"/>
            <a:chExt cx="3657811" cy="3624262"/>
          </a:xfrm>
        </p:grpSpPr>
        <p:grpSp>
          <p:nvGrpSpPr>
            <p:cNvPr id="44" name="Group 43"/>
            <p:cNvGrpSpPr/>
            <p:nvPr/>
          </p:nvGrpSpPr>
          <p:grpSpPr>
            <a:xfrm>
              <a:off x="2438400" y="2971799"/>
              <a:ext cx="3657811" cy="3624262"/>
              <a:chOff x="2438400" y="2971799"/>
              <a:chExt cx="3657811" cy="3624262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438400" y="2971799"/>
                <a:ext cx="3657811" cy="3624262"/>
                <a:chOff x="2438400" y="2971799"/>
                <a:chExt cx="3657811" cy="3624262"/>
              </a:xfrm>
            </p:grpSpPr>
            <p:sp>
              <p:nvSpPr>
                <p:cNvPr id="4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5" y="3124200"/>
                  <a:ext cx="479512" cy="4747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49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50" name="Group 49"/>
                <p:cNvGrpSpPr>
                  <a:grpSpLocks/>
                </p:cNvGrpSpPr>
                <p:nvPr/>
              </p:nvGrpSpPr>
              <p:grpSpPr bwMode="auto">
                <a:xfrm>
                  <a:off x="2716229" y="2971799"/>
                  <a:ext cx="3116444" cy="3624262"/>
                  <a:chOff x="5743575" y="2387601"/>
                  <a:chExt cx="3116263" cy="3624263"/>
                </a:xfrm>
              </p:grpSpPr>
              <p:grpSp>
                <p:nvGrpSpPr>
                  <p:cNvPr id="5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116263" cy="3624263"/>
                    <a:chOff x="3890" y="2197"/>
                    <a:chExt cx="1963" cy="2283"/>
                  </a:xfrm>
                </p:grpSpPr>
                <p:sp>
                  <p:nvSpPr>
                    <p:cNvPr id="54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5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6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7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8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9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0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1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2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3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4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6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7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68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69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70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71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5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5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51" name="Oval 5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4874877" y="5378012"/>
                <a:ext cx="521320" cy="47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105" y="1617680"/>
            <a:ext cx="7637678" cy="390307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F953A5B-4E53-4AD5-B07F-2C768B9EE793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49274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Perceptron Mistake Bound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774255" y="4433449"/>
            <a:ext cx="2015529" cy="1997042"/>
            <a:chOff x="2438400" y="2971799"/>
            <a:chExt cx="3657811" cy="3624262"/>
          </a:xfrm>
        </p:grpSpPr>
        <p:grpSp>
          <p:nvGrpSpPr>
            <p:cNvPr id="44" name="Group 43"/>
            <p:cNvGrpSpPr/>
            <p:nvPr/>
          </p:nvGrpSpPr>
          <p:grpSpPr>
            <a:xfrm>
              <a:off x="2438400" y="2971799"/>
              <a:ext cx="3657811" cy="3624262"/>
              <a:chOff x="2438400" y="2971799"/>
              <a:chExt cx="3657811" cy="3624262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438400" y="2971799"/>
                <a:ext cx="3657811" cy="3624262"/>
                <a:chOff x="2438400" y="2971799"/>
                <a:chExt cx="3657811" cy="3624262"/>
              </a:xfrm>
            </p:grpSpPr>
            <p:sp>
              <p:nvSpPr>
                <p:cNvPr id="4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5" y="3124200"/>
                  <a:ext cx="479512" cy="4747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49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50" name="Group 49"/>
                <p:cNvGrpSpPr>
                  <a:grpSpLocks/>
                </p:cNvGrpSpPr>
                <p:nvPr/>
              </p:nvGrpSpPr>
              <p:grpSpPr bwMode="auto">
                <a:xfrm>
                  <a:off x="2716229" y="2971799"/>
                  <a:ext cx="3116444" cy="3624262"/>
                  <a:chOff x="5743575" y="2387601"/>
                  <a:chExt cx="3116263" cy="3624263"/>
                </a:xfrm>
              </p:grpSpPr>
              <p:grpSp>
                <p:nvGrpSpPr>
                  <p:cNvPr id="5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116263" cy="3624263"/>
                    <a:chOff x="3890" y="2197"/>
                    <a:chExt cx="1963" cy="2283"/>
                  </a:xfrm>
                </p:grpSpPr>
                <p:sp>
                  <p:nvSpPr>
                    <p:cNvPr id="54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5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6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7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8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9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0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1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2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3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4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6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7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68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69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70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71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5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5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51" name="Oval 5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4874877" y="5378012"/>
                <a:ext cx="521320" cy="47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105" y="1617680"/>
            <a:ext cx="7637678" cy="3903078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32C38CB-F37A-1147-B372-9A3F57A8A2B9}"/>
              </a:ext>
            </a:extLst>
          </p:cNvPr>
          <p:cNvGrpSpPr/>
          <p:nvPr/>
        </p:nvGrpSpPr>
        <p:grpSpPr>
          <a:xfrm>
            <a:off x="6956546" y="274640"/>
            <a:ext cx="3517434" cy="2521959"/>
            <a:chOff x="309513" y="4355646"/>
            <a:chExt cx="3517434" cy="252195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6" name="Content Placeholder 5">
              <a:extLst>
                <a:ext uri="{FF2B5EF4-FFF2-40B4-BE49-F238E27FC236}">
                  <a16:creationId xmlns:a16="http://schemas.microsoft.com/office/drawing/2014/main" id="{5B31DCA1-9081-0248-B196-CAE4FF2BCB28}"/>
                </a:ext>
              </a:extLst>
            </p:cNvPr>
            <p:cNvSpPr txBox="1">
              <a:spLocks/>
            </p:cNvSpPr>
            <p:nvPr/>
          </p:nvSpPr>
          <p:spPr>
            <a:xfrm>
              <a:off x="958453" y="4355646"/>
              <a:ext cx="2868494" cy="2468561"/>
            </a:xfrm>
            <a:prstGeom prst="rect">
              <a:avLst/>
            </a:prstGeom>
            <a:grpFill/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Common Misunderstanding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radius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is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centered at the origin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, not at the center of the points.</a:t>
              </a:r>
            </a:p>
          </p:txBody>
        </p:sp>
        <p:sp>
          <p:nvSpPr>
            <p:cNvPr id="77" name="Left Arrow 76">
              <a:extLst>
                <a:ext uri="{FF2B5EF4-FFF2-40B4-BE49-F238E27FC236}">
                  <a16:creationId xmlns:a16="http://schemas.microsoft.com/office/drawing/2014/main" id="{5F2F7000-4251-2E42-940C-151149729C53}"/>
                </a:ext>
              </a:extLst>
            </p:cNvPr>
            <p:cNvSpPr/>
            <p:nvPr/>
          </p:nvSpPr>
          <p:spPr>
            <a:xfrm rot="18577026">
              <a:off x="202995" y="6288509"/>
              <a:ext cx="695614" cy="482578"/>
            </a:xfrm>
            <a:prstGeom prst="leftArrow">
              <a:avLst/>
            </a:prstGeom>
            <a:grpFill/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C5262761-4CFB-4275-85D5-18DCA085D68F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18583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Proof of Perceptron Mistake Bound: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will show that there exist constants A and B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s.t.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496" y="2265070"/>
            <a:ext cx="4546600" cy="5588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667497" y="3689158"/>
            <a:ext cx="3810953" cy="2475037"/>
            <a:chOff x="2274762" y="3910722"/>
            <a:chExt cx="3810953" cy="2475037"/>
          </a:xfrm>
        </p:grpSpPr>
        <p:grpSp>
          <p:nvGrpSpPr>
            <p:cNvPr id="42" name="Group 41"/>
            <p:cNvGrpSpPr/>
            <p:nvPr/>
          </p:nvGrpSpPr>
          <p:grpSpPr>
            <a:xfrm>
              <a:off x="3551845" y="4090511"/>
              <a:ext cx="2092626" cy="1900188"/>
              <a:chOff x="1284286" y="707085"/>
              <a:chExt cx="2092626" cy="1900188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1284286" y="865818"/>
                <a:ext cx="1962745" cy="1741455"/>
              </a:xfrm>
              <a:prstGeom prst="line">
                <a:avLst/>
              </a:prstGeom>
              <a:ln>
                <a:solidFill>
                  <a:schemeClr val="accent3"/>
                </a:solidFill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9" name="Freeform 78"/>
              <p:cNvSpPr/>
              <p:nvPr/>
            </p:nvSpPr>
            <p:spPr>
              <a:xfrm>
                <a:off x="1284382" y="1190462"/>
                <a:ext cx="2092530" cy="1392561"/>
              </a:xfrm>
              <a:custGeom>
                <a:avLst/>
                <a:gdLst>
                  <a:gd name="connsiteX0" fmla="*/ 0 w 2756369"/>
                  <a:gd name="connsiteY0" fmla="*/ 2077963 h 2077963"/>
                  <a:gd name="connsiteX1" fmla="*/ 577250 w 2756369"/>
                  <a:gd name="connsiteY1" fmla="*/ 995691 h 2077963"/>
                  <a:gd name="connsiteX2" fmla="*/ 1500850 w 2756369"/>
                  <a:gd name="connsiteY2" fmla="*/ 317466 h 2077963"/>
                  <a:gd name="connsiteX3" fmla="*/ 2756369 w 2756369"/>
                  <a:gd name="connsiteY3" fmla="*/ 0 h 2077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6369" h="2077963">
                    <a:moveTo>
                      <a:pt x="0" y="2077963"/>
                    </a:moveTo>
                    <a:cubicBezTo>
                      <a:pt x="163554" y="1683535"/>
                      <a:pt x="327108" y="1289107"/>
                      <a:pt x="577250" y="995691"/>
                    </a:cubicBezTo>
                    <a:cubicBezTo>
                      <a:pt x="827392" y="702275"/>
                      <a:pt x="1137664" y="483414"/>
                      <a:pt x="1500850" y="317466"/>
                    </a:cubicBezTo>
                    <a:cubicBezTo>
                      <a:pt x="1864037" y="151517"/>
                      <a:pt x="2756369" y="0"/>
                      <a:pt x="2756369" y="0"/>
                    </a:cubicBezTo>
                  </a:path>
                </a:pathLst>
              </a:custGeom>
              <a:ln>
                <a:solidFill>
                  <a:schemeClr val="accent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80" name="Picture 79" descr="latex-image-1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259" r="33673"/>
            <a:stretch/>
          </p:blipFill>
          <p:spPr>
            <a:xfrm>
              <a:off x="2274762" y="4764986"/>
              <a:ext cx="1277083" cy="382197"/>
            </a:xfrm>
            <a:prstGeom prst="rect">
              <a:avLst/>
            </a:prstGeom>
          </p:spPr>
        </p:pic>
        <p:pic>
          <p:nvPicPr>
            <p:cNvPr id="81" name="Picture 80" descr="latex-image-1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873"/>
            <a:stretch/>
          </p:blipFill>
          <p:spPr>
            <a:xfrm>
              <a:off x="4999960" y="3910722"/>
              <a:ext cx="439319" cy="382197"/>
            </a:xfrm>
            <a:prstGeom prst="rect">
              <a:avLst/>
            </a:prstGeom>
          </p:spPr>
        </p:pic>
        <p:pic>
          <p:nvPicPr>
            <p:cNvPr id="82" name="Picture 81" descr="latex-image-1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667"/>
            <a:stretch/>
          </p:blipFill>
          <p:spPr>
            <a:xfrm>
              <a:off x="5360128" y="4573888"/>
              <a:ext cx="725587" cy="382197"/>
            </a:xfrm>
            <a:prstGeom prst="rect">
              <a:avLst/>
            </a:prstGeom>
          </p:spPr>
        </p:pic>
        <p:pic>
          <p:nvPicPr>
            <p:cNvPr id="83" name="Picture 82" descr="latex-image-1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31" r="85873"/>
            <a:stretch/>
          </p:blipFill>
          <p:spPr>
            <a:xfrm>
              <a:off x="4448044" y="6003561"/>
              <a:ext cx="214436" cy="38219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81BE8ED-AF5D-471A-AD35-0D5037F85C08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72446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752085" y="4364075"/>
            <a:ext cx="8524961" cy="24952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52085" y="957785"/>
            <a:ext cx="8524961" cy="34062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8230979" y="1399006"/>
            <a:ext cx="2015529" cy="1997042"/>
            <a:chOff x="2438400" y="2971799"/>
            <a:chExt cx="3657811" cy="3624262"/>
          </a:xfrm>
        </p:grpSpPr>
        <p:grpSp>
          <p:nvGrpSpPr>
            <p:cNvPr id="44" name="Group 43"/>
            <p:cNvGrpSpPr/>
            <p:nvPr/>
          </p:nvGrpSpPr>
          <p:grpSpPr>
            <a:xfrm>
              <a:off x="2438400" y="2971799"/>
              <a:ext cx="3657811" cy="3624262"/>
              <a:chOff x="2438400" y="2971799"/>
              <a:chExt cx="3657811" cy="3624262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438400" y="2971799"/>
                <a:ext cx="3657811" cy="3624262"/>
                <a:chOff x="2438400" y="2971799"/>
                <a:chExt cx="3657811" cy="3624262"/>
              </a:xfrm>
            </p:grpSpPr>
            <p:sp>
              <p:nvSpPr>
                <p:cNvPr id="4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5" y="3124200"/>
                  <a:ext cx="479512" cy="4747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49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50" name="Group 49"/>
                <p:cNvGrpSpPr>
                  <a:grpSpLocks/>
                </p:cNvGrpSpPr>
                <p:nvPr/>
              </p:nvGrpSpPr>
              <p:grpSpPr bwMode="auto">
                <a:xfrm>
                  <a:off x="2716229" y="2971799"/>
                  <a:ext cx="3116444" cy="3624262"/>
                  <a:chOff x="5743575" y="2387601"/>
                  <a:chExt cx="3116263" cy="3624263"/>
                </a:xfrm>
              </p:grpSpPr>
              <p:grpSp>
                <p:nvGrpSpPr>
                  <p:cNvPr id="5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116263" cy="3624263"/>
                    <a:chOff x="3890" y="2197"/>
                    <a:chExt cx="1963" cy="2283"/>
                  </a:xfrm>
                </p:grpSpPr>
                <p:sp>
                  <p:nvSpPr>
                    <p:cNvPr id="54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5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6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7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8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9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0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1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2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3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4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6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7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68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69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70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71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5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5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51" name="Oval 5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4874877" y="5378012"/>
                <a:ext cx="521320" cy="47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631" y="1066286"/>
            <a:ext cx="6153150" cy="3144441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632" y="4483060"/>
            <a:ext cx="6179723" cy="2330258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56F7D928-DCC3-44C1-8907-231D607121AC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70078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Proof of Perceptron Mistake Bound: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Part 1: for some A, 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323"/>
          <a:stretch/>
        </p:blipFill>
        <p:spPr>
          <a:xfrm>
            <a:off x="4567917" y="1544798"/>
            <a:ext cx="1799395" cy="331679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499" y="2069802"/>
            <a:ext cx="5695484" cy="36988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21377" y="5807964"/>
            <a:ext cx="2991407" cy="567341"/>
            <a:chOff x="3292576" y="5807963"/>
            <a:chExt cx="2991407" cy="567341"/>
          </a:xfrm>
        </p:grpSpPr>
        <p:sp>
          <p:nvSpPr>
            <p:cNvPr id="19" name="Right Brace 18"/>
            <p:cNvSpPr/>
            <p:nvPr/>
          </p:nvSpPr>
          <p:spPr>
            <a:xfrm rot="5400000">
              <a:off x="4593177" y="4801184"/>
              <a:ext cx="172207" cy="2185766"/>
            </a:xfrm>
            <a:prstGeom prst="rightBrac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292576" y="5999125"/>
              <a:ext cx="2991407" cy="37617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Cauchy-Schwartz inequality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78A706-9C5C-4F3B-A33C-4862E6EB88BE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1932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Proof of Perceptron Mistake Bound: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Part 2: for some B, 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87" r="-3203"/>
          <a:stretch/>
        </p:blipFill>
        <p:spPr>
          <a:xfrm>
            <a:off x="4575949" y="1544798"/>
            <a:ext cx="2075705" cy="331679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119" y="2067161"/>
            <a:ext cx="7655939" cy="3808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F16D2A-904D-4504-B26C-31A9328A5F7C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05316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Proof of Perceptron Mistake Bound: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Part 3: Combining the bounds finishes the proof.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133" y="2151344"/>
            <a:ext cx="4889500" cy="1308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693363" y="3641060"/>
            <a:ext cx="3152533" cy="1294830"/>
            <a:chOff x="3292576" y="5648466"/>
            <a:chExt cx="3152533" cy="1294830"/>
          </a:xfrm>
        </p:grpSpPr>
        <p:sp>
          <p:nvSpPr>
            <p:cNvPr id="9" name="Right Brace 8"/>
            <p:cNvSpPr/>
            <p:nvPr/>
          </p:nvSpPr>
          <p:spPr>
            <a:xfrm rot="5400000">
              <a:off x="3904991" y="5136635"/>
              <a:ext cx="331706" cy="1355368"/>
            </a:xfrm>
            <a:prstGeom prst="rightBrac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92576" y="6084421"/>
              <a:ext cx="3152533" cy="8588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 total number of mistakes must be less than this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FF59D5-F816-4E03-93C3-BA871B8263C4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 Matt Gormley</a:t>
            </a:r>
          </a:p>
        </p:txBody>
      </p:sp>
    </p:spTree>
    <p:extLst>
      <p:ext uri="{BB962C8B-B14F-4D97-AF65-F5344CB8AC3E}">
        <p14:creationId xmlns:p14="http://schemas.microsoft.com/office/powerpoint/2010/main" val="67403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98C6-F4F9-4B85-A0D9-8BF68850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AC2D-D2EA-47C6-89E4-E609F83E4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377691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Perceptron Algorithm</a:t>
            </a:r>
          </a:p>
          <a:p>
            <a:endParaRPr lang="en-US" sz="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Perceptron Mistake Bound Theory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Background: projections, distances, and margin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Proof of mistake bound as an example application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Computational Complexity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How fast is your code/algorithm?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Counting operations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Big-O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Complexity classes</a:t>
            </a:r>
          </a:p>
          <a:p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2B185-6647-4CEE-9FDD-3538894097A5}"/>
              </a:ext>
            </a:extLst>
          </p:cNvPr>
          <p:cNvSpPr/>
          <p:nvPr/>
        </p:nvSpPr>
        <p:spPr>
          <a:xfrm>
            <a:off x="285750" y="1113178"/>
            <a:ext cx="8186221" cy="231582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258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6CC6-EC2A-4A2C-A25E-9073AE88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fast is this code?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EA07D-C2A1-4EAA-AEB6-25BA775E22E7}"/>
              </a:ext>
            </a:extLst>
          </p:cNvPr>
          <p:cNvSpPr txBox="1"/>
          <p:nvPr/>
        </p:nvSpPr>
        <p:spPr>
          <a:xfrm>
            <a:off x="186338" y="1278784"/>
            <a:ext cx="72822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15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search(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x,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[] A,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 i &lt; n; i++)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(A[i] == x)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20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21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-1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9D804C-95AA-4609-9AE9-A00510174519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15-122</a:t>
            </a:r>
          </a:p>
        </p:txBody>
      </p:sp>
    </p:spTree>
    <p:extLst>
      <p:ext uri="{BB962C8B-B14F-4D97-AF65-F5344CB8AC3E}">
        <p14:creationId xmlns:p14="http://schemas.microsoft.com/office/powerpoint/2010/main" val="2738796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6CC6-EC2A-4A2C-A25E-9073AE88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fast is this code?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2C4D0-0237-475C-ADB7-26DFE749C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290" y="1129470"/>
            <a:ext cx="6579636" cy="5610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EC52AB-E8B3-4A4F-A31E-99037AD77915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15-122</a:t>
            </a:r>
          </a:p>
        </p:txBody>
      </p:sp>
    </p:spTree>
    <p:extLst>
      <p:ext uri="{BB962C8B-B14F-4D97-AF65-F5344CB8AC3E}">
        <p14:creationId xmlns:p14="http://schemas.microsoft.com/office/powerpoint/2010/main" val="283875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0831-6DCD-41CD-9134-48FE3177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Sketch of algorithm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Loop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 point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𝑠𝑖𝑔𝑛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actual label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9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3A8139-9B0F-4B7F-B6CF-714EF96486D7}"/>
              </a:ext>
            </a:extLst>
          </p:cNvPr>
          <p:cNvCxnSpPr>
            <a:cxnSpLocks/>
          </p:cNvCxnSpPr>
          <p:nvPr/>
        </p:nvCxnSpPr>
        <p:spPr>
          <a:xfrm>
            <a:off x="6229719" y="4546135"/>
            <a:ext cx="520913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A08812-CEC5-4184-992E-A92C332FE7DC}"/>
              </a:ext>
            </a:extLst>
          </p:cNvPr>
          <p:cNvCxnSpPr>
            <a:cxnSpLocks/>
          </p:cNvCxnSpPr>
          <p:nvPr/>
        </p:nvCxnSpPr>
        <p:spPr>
          <a:xfrm flipH="1" flipV="1">
            <a:off x="8866730" y="1976284"/>
            <a:ext cx="71612" cy="456610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sp>
        <p:nvSpPr>
          <p:cNvPr id="8" name="Cross 7">
            <a:extLst>
              <a:ext uri="{FF2B5EF4-FFF2-40B4-BE49-F238E27FC236}">
                <a16:creationId xmlns:a16="http://schemas.microsoft.com/office/drawing/2014/main" id="{C679F282-2F4A-4818-8FDC-118CC04DF07E}"/>
              </a:ext>
            </a:extLst>
          </p:cNvPr>
          <p:cNvSpPr/>
          <p:nvPr/>
        </p:nvSpPr>
        <p:spPr>
          <a:xfrm>
            <a:off x="9795346" y="5352144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66D7DA33-DE3D-43C9-9E58-B8952BE07EB7}"/>
              </a:ext>
            </a:extLst>
          </p:cNvPr>
          <p:cNvSpPr/>
          <p:nvPr/>
        </p:nvSpPr>
        <p:spPr>
          <a:xfrm>
            <a:off x="9772376" y="4408975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CAB701-BDC9-477E-989A-2C88ABF349BE}"/>
              </a:ext>
            </a:extLst>
          </p:cNvPr>
          <p:cNvCxnSpPr>
            <a:cxnSpLocks/>
          </p:cNvCxnSpPr>
          <p:nvPr/>
        </p:nvCxnSpPr>
        <p:spPr>
          <a:xfrm>
            <a:off x="7704406" y="6404857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142B27-516D-4E1A-B29F-AE7648FCB3A4}"/>
              </a:ext>
            </a:extLst>
          </p:cNvPr>
          <p:cNvCxnSpPr>
            <a:cxnSpLocks/>
          </p:cNvCxnSpPr>
          <p:nvPr/>
        </p:nvCxnSpPr>
        <p:spPr>
          <a:xfrm>
            <a:off x="7681436" y="2817777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2DFE10-5D06-4BD6-B87E-3C593CA7ED42}"/>
              </a:ext>
            </a:extLst>
          </p:cNvPr>
          <p:cNvCxnSpPr>
            <a:cxnSpLocks/>
          </p:cNvCxnSpPr>
          <p:nvPr/>
        </p:nvCxnSpPr>
        <p:spPr>
          <a:xfrm>
            <a:off x="7688443" y="4533820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sp>
        <p:nvSpPr>
          <p:cNvPr id="13" name="Cross 12">
            <a:extLst>
              <a:ext uri="{FF2B5EF4-FFF2-40B4-BE49-F238E27FC236}">
                <a16:creationId xmlns:a16="http://schemas.microsoft.com/office/drawing/2014/main" id="{4D2FA35E-A8DC-4A05-8566-2B542B48226C}"/>
              </a:ext>
            </a:extLst>
          </p:cNvPr>
          <p:cNvSpPr/>
          <p:nvPr/>
        </p:nvSpPr>
        <p:spPr>
          <a:xfrm>
            <a:off x="9795346" y="3572735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8F207D0-31BC-4EA8-9778-7991D859F354}"/>
                  </a:ext>
                </a:extLst>
              </p14:cNvPr>
              <p14:cNvContentPartPr/>
              <p14:nvPr/>
            </p14:nvContentPartPr>
            <p14:xfrm>
              <a:off x="360720" y="1080720"/>
              <a:ext cx="11449440" cy="5624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8F207D0-31BC-4EA8-9778-7991D859F3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360" y="1071360"/>
                <a:ext cx="11468160" cy="564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6340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E9FAD-489E-434F-A706-FA77266BD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a better way to 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26FAC-0825-4FCE-8D2E-98DD735E3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Permanent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Independent of hardware or other running processes, etc.</a:t>
            </a:r>
          </a:p>
          <a:p>
            <a:r>
              <a:rPr lang="en-US" dirty="0"/>
              <a:t>General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Applicable to a large class of programs/algorithms/problems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Resources: time, space</a:t>
            </a:r>
          </a:p>
          <a:p>
            <a:r>
              <a:rPr lang="en-US" dirty="0"/>
              <a:t>Mathematically rigorous</a:t>
            </a:r>
          </a:p>
          <a:p>
            <a:r>
              <a:rPr lang="en-US" dirty="0"/>
              <a:t>Useful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Not for actual run time,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But help us select best algorithm for the task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31FD3-7159-4799-B576-0C7DACDA263A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15-122</a:t>
            </a:r>
          </a:p>
        </p:txBody>
      </p:sp>
    </p:spTree>
    <p:extLst>
      <p:ext uri="{BB962C8B-B14F-4D97-AF65-F5344CB8AC3E}">
        <p14:creationId xmlns:p14="http://schemas.microsoft.com/office/powerpoint/2010/main" val="240789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6CC6-EC2A-4A2C-A25E-9073AE88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statements are executed?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EA07D-C2A1-4EAA-AEB6-25BA775E22E7}"/>
              </a:ext>
            </a:extLst>
          </p:cNvPr>
          <p:cNvSpPr txBox="1"/>
          <p:nvPr/>
        </p:nvSpPr>
        <p:spPr>
          <a:xfrm>
            <a:off x="186338" y="1278784"/>
            <a:ext cx="72822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15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search(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x,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[] A,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 i &lt; n; i++)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(A[i] == x)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20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21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-1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9C2B7B-8F54-4E8E-9EE6-ED055B38008B}"/>
              </a:ext>
            </a:extLst>
          </p:cNvPr>
          <p:cNvSpPr txBox="1"/>
          <p:nvPr/>
        </p:nvSpPr>
        <p:spPr>
          <a:xfrm>
            <a:off x="7126421" y="2197386"/>
            <a:ext cx="4831572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x is not in A…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times are these statements executed?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&lt; 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if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(A[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] == x)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++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-1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1F6CE2-2D9E-4F89-9605-6BDC1E09495D}"/>
              </a:ext>
            </a:extLst>
          </p:cNvPr>
          <p:cNvSpPr/>
          <p:nvPr/>
        </p:nvSpPr>
        <p:spPr>
          <a:xfrm>
            <a:off x="7250305" y="3777790"/>
            <a:ext cx="890804" cy="447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30382F-FBAC-44C1-BDAE-6ABEB5C1ECBE}"/>
              </a:ext>
            </a:extLst>
          </p:cNvPr>
          <p:cNvSpPr/>
          <p:nvPr/>
        </p:nvSpPr>
        <p:spPr>
          <a:xfrm>
            <a:off x="7250305" y="4344128"/>
            <a:ext cx="890804" cy="447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A51C5B-89CA-45D3-807D-0377B928EF34}"/>
              </a:ext>
            </a:extLst>
          </p:cNvPr>
          <p:cNvSpPr/>
          <p:nvPr/>
        </p:nvSpPr>
        <p:spPr>
          <a:xfrm>
            <a:off x="7250305" y="4910466"/>
            <a:ext cx="890804" cy="447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FC8A8A-C990-4B17-B8D2-FE40DF56AF30}"/>
              </a:ext>
            </a:extLst>
          </p:cNvPr>
          <p:cNvSpPr/>
          <p:nvPr/>
        </p:nvSpPr>
        <p:spPr>
          <a:xfrm>
            <a:off x="7250305" y="5476804"/>
            <a:ext cx="890804" cy="447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A67748-AA92-4C6C-92AB-3CB5934BB863}"/>
              </a:ext>
            </a:extLst>
          </p:cNvPr>
          <p:cNvSpPr/>
          <p:nvPr/>
        </p:nvSpPr>
        <p:spPr>
          <a:xfrm>
            <a:off x="7250305" y="6043142"/>
            <a:ext cx="890804" cy="447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F6016-B494-49B7-89D3-D70A13933BED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15-122</a:t>
            </a:r>
          </a:p>
        </p:txBody>
      </p:sp>
    </p:spTree>
    <p:extLst>
      <p:ext uri="{BB962C8B-B14F-4D97-AF65-F5344CB8AC3E}">
        <p14:creationId xmlns:p14="http://schemas.microsoft.com/office/powerpoint/2010/main" val="4004676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6CC6-EC2A-4A2C-A25E-9073AE88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</a:t>
            </a:r>
            <a:r>
              <a:rPr lang="en-US" b="1" dirty="0">
                <a:solidFill>
                  <a:srgbClr val="7030A0"/>
                </a:solidFill>
              </a:rPr>
              <a:t>operations</a:t>
            </a:r>
            <a:r>
              <a:rPr lang="en-US" dirty="0"/>
              <a:t> are executed?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EA07D-C2A1-4EAA-AEB6-25BA775E22E7}"/>
              </a:ext>
            </a:extLst>
          </p:cNvPr>
          <p:cNvSpPr txBox="1"/>
          <p:nvPr/>
        </p:nvSpPr>
        <p:spPr>
          <a:xfrm>
            <a:off x="186338" y="1278784"/>
            <a:ext cx="72822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15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search(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x,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[] A,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 i &lt; n; i++)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(A[i] == x)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20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21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-1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395D3E-9D71-438E-846A-C61D950C9EE2}"/>
              </a:ext>
            </a:extLst>
          </p:cNvPr>
          <p:cNvSpPr txBox="1"/>
          <p:nvPr/>
        </p:nvSpPr>
        <p:spPr>
          <a:xfrm>
            <a:off x="7126421" y="2197386"/>
            <a:ext cx="4831572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x is not in A…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times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executed?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&lt; 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if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(A[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] == x)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++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-1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8D8C8-E58F-4D56-90DF-3080B669F015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15-122</a:t>
            </a:r>
          </a:p>
        </p:txBody>
      </p:sp>
    </p:spTree>
    <p:extLst>
      <p:ext uri="{BB962C8B-B14F-4D97-AF65-F5344CB8AC3E}">
        <p14:creationId xmlns:p14="http://schemas.microsoft.com/office/powerpoint/2010/main" val="567710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6CC6-EC2A-4A2C-A25E-9073AE88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</a:t>
            </a:r>
            <a:r>
              <a:rPr lang="en-US" b="1" dirty="0">
                <a:solidFill>
                  <a:srgbClr val="7030A0"/>
                </a:solidFill>
              </a:rPr>
              <a:t>operations</a:t>
            </a:r>
            <a:r>
              <a:rPr lang="en-US" dirty="0"/>
              <a:t> are executed?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39923C-41E5-451E-BF3C-1F4EBCE08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4885663" cy="5377691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How many program operations are required to compute: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L2 norm of vector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Vector dot product 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/>
                </a:solidFill>
                <a:sym typeface="Wingdings" panose="05000000000000000000" pitchFamily="2" charset="2"/>
              </a:rPr>
              <a:t>Frobenius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 norm of matrix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Matrix-vector multiplication 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Matrix-matrix multiplication</a:t>
            </a:r>
          </a:p>
          <a:p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F3BA35-3747-4F4E-9AE9-6538C5E49FD9}"/>
              </a:ext>
            </a:extLst>
          </p:cNvPr>
          <p:cNvSpPr txBox="1">
            <a:spLocks/>
          </p:cNvSpPr>
          <p:nvPr/>
        </p:nvSpPr>
        <p:spPr>
          <a:xfrm>
            <a:off x="6754238" y="1113177"/>
            <a:ext cx="5094862" cy="53776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Operations: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Arithmetic operations (e.g. + or **)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Logical operations (e.g., and)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Comparison operations (e.g., &lt;=)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Structure accessing operations (e.g. array indexing like A[</a:t>
            </a:r>
            <a:r>
              <a:rPr lang="en-US" sz="2400" dirty="0" err="1">
                <a:solidFill>
                  <a:srgbClr val="7030A0"/>
                </a:solidFill>
                <a:sym typeface="Wingdings" panose="05000000000000000000" pitchFamily="2" charset="2"/>
              </a:rPr>
              <a:t>i</a:t>
            </a: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])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Simple assignment such as copying a value into a variable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Calls to library functions that don’t depend on size of input (e.g., print)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Control Statements (e.g. if X&gt;5)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Be careful with function calls that scale with the size of the input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4BA9D1-C740-4FAE-BA24-530965FB6652}"/>
              </a:ext>
            </a:extLst>
          </p:cNvPr>
          <p:cNvSpPr txBox="1"/>
          <p:nvPr/>
        </p:nvSpPr>
        <p:spPr>
          <a:xfrm>
            <a:off x="658238" y="4775326"/>
            <a:ext cx="51615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def norm(a):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ss=0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(a)):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ss = ss + a[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]*a[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norm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np.sqrt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(ss)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norm</a:t>
            </a:r>
          </a:p>
        </p:txBody>
      </p:sp>
    </p:spTree>
    <p:extLst>
      <p:ext uri="{BB962C8B-B14F-4D97-AF65-F5344CB8AC3E}">
        <p14:creationId xmlns:p14="http://schemas.microsoft.com/office/powerpoint/2010/main" val="339597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76200"/>
            <a:ext cx="8915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+mn-lt"/>
              </a:rPr>
              <a:t>Perceptron Algorithm: Example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52600" y="1143000"/>
            <a:ext cx="1676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32"/>
              <p:cNvSpPr txBox="1">
                <a:spLocks noChangeArrowheads="1"/>
              </p:cNvSpPr>
              <p:nvPr/>
            </p:nvSpPr>
            <p:spPr bwMode="auto">
              <a:xfrm>
                <a:off x="3247766" y="1219200"/>
                <a:ext cx="124803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−1,2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7766" y="1219200"/>
                <a:ext cx="1248034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4"/>
          <p:cNvCxnSpPr>
            <a:cxnSpLocks noChangeShapeType="1"/>
          </p:cNvCxnSpPr>
          <p:nvPr/>
        </p:nvCxnSpPr>
        <p:spPr bwMode="auto">
          <a:xfrm>
            <a:off x="6019801" y="2819400"/>
            <a:ext cx="3352945" cy="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7"/>
          <p:cNvCxnSpPr>
            <a:cxnSpLocks noChangeShapeType="1"/>
          </p:cNvCxnSpPr>
          <p:nvPr/>
        </p:nvCxnSpPr>
        <p:spPr bwMode="auto">
          <a:xfrm>
            <a:off x="7772400" y="1066800"/>
            <a:ext cx="0" cy="3040062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6970714" y="1447800"/>
            <a:ext cx="4206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2" name="TextBox 35"/>
          <p:cNvSpPr txBox="1">
            <a:spLocks noChangeArrowheads="1"/>
          </p:cNvSpPr>
          <p:nvPr/>
        </p:nvSpPr>
        <p:spPr bwMode="auto">
          <a:xfrm>
            <a:off x="8153400" y="1944688"/>
            <a:ext cx="40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3" name="TextBox 36"/>
          <p:cNvSpPr txBox="1">
            <a:spLocks noChangeArrowheads="1"/>
          </p:cNvSpPr>
          <p:nvPr/>
        </p:nvSpPr>
        <p:spPr bwMode="auto">
          <a:xfrm>
            <a:off x="8153400" y="2478088"/>
            <a:ext cx="406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620001" y="4343400"/>
                <a:ext cx="13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=(0,0)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1" y="4343400"/>
                <a:ext cx="1311321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620001" y="4743510"/>
                <a:ext cx="30388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−1,2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=(1,−2)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1" y="4743510"/>
                <a:ext cx="3038845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620000" y="5143620"/>
                <a:ext cx="2871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1,1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=(2,−1)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5143620"/>
                <a:ext cx="2871042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635776" y="5543730"/>
                <a:ext cx="30371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−1,−2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=(3,1)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776" y="5543730"/>
                <a:ext cx="3037178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8153400" y="2971801"/>
            <a:ext cx="40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6970714" y="2430462"/>
            <a:ext cx="4206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6970714" y="3336924"/>
            <a:ext cx="4206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>
            <a:off x="7772400" y="1295400"/>
            <a:ext cx="0" cy="2667000"/>
          </a:xfrm>
          <a:prstGeom prst="line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"/>
              <p:cNvSpPr txBox="1">
                <a:spLocks noChangeArrowheads="1"/>
              </p:cNvSpPr>
              <p:nvPr/>
            </p:nvSpPr>
            <p:spPr bwMode="auto">
              <a:xfrm>
                <a:off x="1600201" y="4267200"/>
                <a:ext cx="5903913" cy="21718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/>
              <a:lstStyle>
                <a:lvl1pPr marL="342900" indent="-3429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Candara" charset="0"/>
                    <a:cs typeface="Candara" charset="0"/>
                  </a:rPr>
                  <a:t>Perceptron Algorithm: (without the bias term)</a:t>
                </a: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Set t=1, start with all-zeroes weight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.</a:t>
                </a: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Given example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predict positive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iff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≥0.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On a mistake, update as follows: </a:t>
                </a:r>
              </a:p>
              <a:p>
                <a:pPr marL="742950" marR="0" lvl="1" indent="-28575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Mistake on positive, 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←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742950" marR="0" lvl="1" indent="-28575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Mistake on negative, 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←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1" y="4267200"/>
                <a:ext cx="5903913" cy="2171888"/>
              </a:xfrm>
              <a:prstGeom prst="rect">
                <a:avLst/>
              </a:prstGeom>
              <a:blipFill>
                <a:blip r:embed="rId7"/>
                <a:stretch>
                  <a:fillRect l="-825" t="-11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2"/>
              <p:cNvSpPr txBox="1">
                <a:spLocks noChangeArrowheads="1"/>
              </p:cNvSpPr>
              <p:nvPr/>
            </p:nvSpPr>
            <p:spPr bwMode="auto">
              <a:xfrm>
                <a:off x="3440126" y="1581090"/>
                <a:ext cx="105567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1,0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0126" y="1581090"/>
                <a:ext cx="1055674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>
            <a:off x="7772400" y="2819400"/>
            <a:ext cx="76200" cy="0"/>
          </a:xfrm>
          <a:prstGeom prst="straightConnector1">
            <a:avLst/>
          </a:prstGeom>
          <a:noFill/>
          <a:ln w="38100" algn="ctr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>
            <a:off x="7772400" y="2819400"/>
            <a:ext cx="584200" cy="1143000"/>
          </a:xfrm>
          <a:prstGeom prst="straightConnector1">
            <a:avLst/>
          </a:prstGeom>
          <a:noFill/>
          <a:ln w="38100" algn="ctr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32"/>
              <p:cNvSpPr txBox="1">
                <a:spLocks noChangeArrowheads="1"/>
              </p:cNvSpPr>
              <p:nvPr/>
            </p:nvSpPr>
            <p:spPr bwMode="auto">
              <a:xfrm>
                <a:off x="3429000" y="1962090"/>
                <a:ext cx="105567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1,1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9000" y="1962090"/>
                <a:ext cx="1055674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/>
          <p:cNvCxnSpPr>
            <a:cxnSpLocks noChangeShapeType="1"/>
          </p:cNvCxnSpPr>
          <p:nvPr/>
        </p:nvCxnSpPr>
        <p:spPr bwMode="auto">
          <a:xfrm>
            <a:off x="7810501" y="2819400"/>
            <a:ext cx="1120821" cy="571500"/>
          </a:xfrm>
          <a:prstGeom prst="straightConnector1">
            <a:avLst/>
          </a:prstGeom>
          <a:noFill/>
          <a:ln w="38100" algn="ctr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32"/>
              <p:cNvSpPr txBox="1">
                <a:spLocks noChangeArrowheads="1"/>
              </p:cNvSpPr>
              <p:nvPr/>
            </p:nvSpPr>
            <p:spPr bwMode="auto">
              <a:xfrm>
                <a:off x="3236640" y="2343090"/>
                <a:ext cx="124803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−1,0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6640" y="2343090"/>
                <a:ext cx="1248034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32"/>
              <p:cNvSpPr txBox="1">
                <a:spLocks noChangeArrowheads="1"/>
              </p:cNvSpPr>
              <p:nvPr/>
            </p:nvSpPr>
            <p:spPr bwMode="auto">
              <a:xfrm>
                <a:off x="3012638" y="2724090"/>
                <a:ext cx="148316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−1,−2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2638" y="2724090"/>
                <a:ext cx="1483163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>
            <a:cxnSpLocks noChangeShapeType="1"/>
          </p:cNvCxnSpPr>
          <p:nvPr/>
        </p:nvCxnSpPr>
        <p:spPr bwMode="auto">
          <a:xfrm flipV="1">
            <a:off x="7772401" y="2217738"/>
            <a:ext cx="1600345" cy="601662"/>
          </a:xfrm>
          <a:prstGeom prst="straightConnector1">
            <a:avLst/>
          </a:prstGeom>
          <a:noFill/>
          <a:ln w="38100" algn="ctr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32"/>
              <p:cNvSpPr txBox="1">
                <a:spLocks noChangeArrowheads="1"/>
              </p:cNvSpPr>
              <p:nvPr/>
            </p:nvSpPr>
            <p:spPr bwMode="auto">
              <a:xfrm>
                <a:off x="3204998" y="3105090"/>
                <a:ext cx="129080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1,−1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4998" y="3105090"/>
                <a:ext cx="1290803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/>
          <p:cNvSpPr/>
          <p:nvPr/>
        </p:nvSpPr>
        <p:spPr>
          <a:xfrm>
            <a:off x="6894513" y="1581091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077200" y="2514601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077200" y="1981201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6858000" y="2543146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858000" y="3457546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8066110" y="3028891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5800" y="124175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X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400800" y="2057400"/>
            <a:ext cx="2819400" cy="1400146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419601" y="144780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ebdings"/>
              </a:rPr>
              <a:t>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95800" y="19928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X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6970714" y="1740188"/>
            <a:ext cx="1411287" cy="2298412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419601" y="223462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ebdings"/>
              </a:rPr>
              <a:t>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27548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X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H="1" flipV="1">
            <a:off x="7391400" y="1581090"/>
            <a:ext cx="884260" cy="268611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419601" y="299662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ebdings"/>
              </a:rPr>
              <a:t>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1E14A9-6523-4964-823B-D2F8265AAA36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5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5" grpId="0"/>
      <p:bldP spid="26" grpId="0"/>
      <p:bldP spid="27" grpId="0"/>
      <p:bldP spid="35" grpId="0"/>
      <p:bldP spid="46" grpId="0"/>
      <p:bldP spid="50" grpId="0"/>
      <p:bldP spid="51" grpId="0"/>
      <p:bldP spid="55" grpId="0"/>
      <p:bldP spid="53" grpId="0" animBg="1"/>
      <p:bldP spid="53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2" grpId="0"/>
      <p:bldP spid="39" grpId="0"/>
      <p:bldP spid="40" grpId="0"/>
      <p:bldP spid="45" grpId="0"/>
      <p:bldP spid="48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B02D7-075C-5148-B7FC-5D2F726C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Intercept Term</a:t>
            </a:r>
          </a:p>
        </p:txBody>
      </p:sp>
      <p:sp>
        <p:nvSpPr>
          <p:cNvPr id="79" name="Content Placeholder 78">
            <a:extLst>
              <a:ext uri="{FF2B5EF4-FFF2-40B4-BE49-F238E27FC236}">
                <a16:creationId xmlns:a16="http://schemas.microsoft.com/office/drawing/2014/main" id="{A577DA9C-F0CC-484B-83E6-1B04386E1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9354" y="870213"/>
            <a:ext cx="3785635" cy="23980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Q: </a:t>
            </a:r>
            <a:r>
              <a:rPr lang="en-US" sz="2000" dirty="0"/>
              <a:t>Why do we need an intercept term?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A: </a:t>
            </a:r>
            <a:r>
              <a:rPr lang="en-US" sz="2000" dirty="0"/>
              <a:t>It shifts the decision boundary off the origin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79F12-FEA0-4F42-86FB-80FBC8FF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6FF9EC5-B8AD-2549-8334-141606CD698C}"/>
              </a:ext>
            </a:extLst>
          </p:cNvPr>
          <p:cNvGrpSpPr/>
          <p:nvPr/>
        </p:nvGrpSpPr>
        <p:grpSpPr>
          <a:xfrm>
            <a:off x="1147143" y="1285619"/>
            <a:ext cx="4290256" cy="3636343"/>
            <a:chOff x="-929143" y="-1029071"/>
            <a:chExt cx="4290256" cy="363634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EB108E1-4E48-CE4B-B616-E442500DFEF3}"/>
                </a:ext>
              </a:extLst>
            </p:cNvPr>
            <p:cNvCxnSpPr>
              <a:cxnSpLocks/>
            </p:cNvCxnSpPr>
            <p:nvPr/>
          </p:nvCxnSpPr>
          <p:spPr>
            <a:xfrm>
              <a:off x="-929143" y="1629952"/>
              <a:ext cx="4290256" cy="0"/>
            </a:xfrm>
            <a:prstGeom prst="line">
              <a:avLst/>
            </a:prstGeom>
            <a:ln>
              <a:headEnd type="triangle" w="lg" len="lg"/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5A9C4F5-615E-4741-84A3-CC1E3D7334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4800" y="-1029071"/>
              <a:ext cx="0" cy="3636343"/>
            </a:xfrm>
            <a:prstGeom prst="line">
              <a:avLst/>
            </a:prstGeom>
            <a:ln>
              <a:headEnd type="triangle" w="lg" len="lg"/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AFC3D42-50ED-7845-8BCA-6D6F55259A0D}"/>
              </a:ext>
            </a:extLst>
          </p:cNvPr>
          <p:cNvGrpSpPr/>
          <p:nvPr/>
        </p:nvGrpSpPr>
        <p:grpSpPr>
          <a:xfrm>
            <a:off x="3125940" y="2965502"/>
            <a:ext cx="1265146" cy="979140"/>
            <a:chOff x="3306854" y="2986170"/>
            <a:chExt cx="1265146" cy="97914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364CBDD-11B6-064E-9A28-CC434A1F2F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84253" y="3124457"/>
              <a:ext cx="887747" cy="840853"/>
            </a:xfrm>
            <a:prstGeom prst="line">
              <a:avLst/>
            </a:prstGeom>
            <a:ln>
              <a:solidFill>
                <a:schemeClr val="accent4"/>
              </a:solidFill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3F9E8F-4BBE-4541-8EDD-A2AE5DD8BC26}"/>
                </a:ext>
              </a:extLst>
            </p:cNvPr>
            <p:cNvSpPr txBox="1"/>
            <p:nvPr/>
          </p:nvSpPr>
          <p:spPr>
            <a:xfrm>
              <a:off x="3306854" y="2986170"/>
              <a:ext cx="463206" cy="381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4AA3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123C607-3BEC-7A46-B1C6-1EC5127C0DD5}"/>
              </a:ext>
            </a:extLst>
          </p:cNvPr>
          <p:cNvGrpSpPr/>
          <p:nvPr/>
        </p:nvGrpSpPr>
        <p:grpSpPr>
          <a:xfrm>
            <a:off x="1426278" y="1053608"/>
            <a:ext cx="3151617" cy="2732178"/>
            <a:chOff x="1607191" y="1074276"/>
            <a:chExt cx="3151617" cy="2732178"/>
          </a:xfrm>
        </p:grpSpPr>
        <p:sp>
          <p:nvSpPr>
            <p:cNvPr id="31" name="Cross 30">
              <a:extLst>
                <a:ext uri="{FF2B5EF4-FFF2-40B4-BE49-F238E27FC236}">
                  <a16:creationId xmlns:a16="http://schemas.microsoft.com/office/drawing/2014/main" id="{3DA7B157-CAA8-4247-9646-C10429501555}"/>
                </a:ext>
              </a:extLst>
            </p:cNvPr>
            <p:cNvSpPr/>
            <p:nvPr/>
          </p:nvSpPr>
          <p:spPr>
            <a:xfrm>
              <a:off x="1607191" y="1816322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5B3CE896-D6BA-A841-B8F6-887E0F829E33}"/>
                </a:ext>
              </a:extLst>
            </p:cNvPr>
            <p:cNvSpPr/>
            <p:nvPr/>
          </p:nvSpPr>
          <p:spPr>
            <a:xfrm>
              <a:off x="2083529" y="1074276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6929FFE-9ACF-DC41-850B-B9594072ACD0}"/>
                </a:ext>
              </a:extLst>
            </p:cNvPr>
            <p:cNvCxnSpPr>
              <a:cxnSpLocks/>
            </p:cNvCxnSpPr>
            <p:nvPr/>
          </p:nvCxnSpPr>
          <p:spPr>
            <a:xfrm>
              <a:off x="3594662" y="3806454"/>
              <a:ext cx="251599" cy="0"/>
            </a:xfrm>
            <a:prstGeom prst="line">
              <a:avLst/>
            </a:prstGeom>
            <a:ln w="6032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925BDF-4546-5841-BDE1-94F7132F1138}"/>
                </a:ext>
              </a:extLst>
            </p:cNvPr>
            <p:cNvCxnSpPr>
              <a:cxnSpLocks/>
            </p:cNvCxnSpPr>
            <p:nvPr/>
          </p:nvCxnSpPr>
          <p:spPr>
            <a:xfrm>
              <a:off x="4131508" y="2986170"/>
              <a:ext cx="251599" cy="0"/>
            </a:xfrm>
            <a:prstGeom prst="line">
              <a:avLst/>
            </a:prstGeom>
            <a:ln w="6032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4C6FFA-F9E5-6D41-9223-6E78BE4B1E5E}"/>
                </a:ext>
              </a:extLst>
            </p:cNvPr>
            <p:cNvCxnSpPr>
              <a:cxnSpLocks/>
            </p:cNvCxnSpPr>
            <p:nvPr/>
          </p:nvCxnSpPr>
          <p:spPr>
            <a:xfrm>
              <a:off x="4507209" y="3433856"/>
              <a:ext cx="251599" cy="0"/>
            </a:xfrm>
            <a:prstGeom prst="line">
              <a:avLst/>
            </a:prstGeom>
            <a:ln w="6032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ross 48">
              <a:extLst>
                <a:ext uri="{FF2B5EF4-FFF2-40B4-BE49-F238E27FC236}">
                  <a16:creationId xmlns:a16="http://schemas.microsoft.com/office/drawing/2014/main" id="{999B7257-75C3-694D-9B74-5418ACD7845D}"/>
                </a:ext>
              </a:extLst>
            </p:cNvPr>
            <p:cNvSpPr/>
            <p:nvPr/>
          </p:nvSpPr>
          <p:spPr>
            <a:xfrm>
              <a:off x="2490655" y="1458075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E21B30F-C019-9C45-8AF6-537AAEBA2905}"/>
              </a:ext>
            </a:extLst>
          </p:cNvPr>
          <p:cNvCxnSpPr>
            <a:cxnSpLocks/>
          </p:cNvCxnSpPr>
          <p:nvPr/>
        </p:nvCxnSpPr>
        <p:spPr>
          <a:xfrm flipV="1">
            <a:off x="1299289" y="1314481"/>
            <a:ext cx="3462476" cy="306782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930B682-C544-3F41-AA9B-8729173530D8}"/>
              </a:ext>
            </a:extLst>
          </p:cNvPr>
          <p:cNvCxnSpPr>
            <a:cxnSpLocks/>
          </p:cNvCxnSpPr>
          <p:nvPr/>
        </p:nvCxnSpPr>
        <p:spPr>
          <a:xfrm flipV="1">
            <a:off x="4002351" y="3653648"/>
            <a:ext cx="3462476" cy="306782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FF6DBEEB-6DCF-EE46-B5F5-0684B72E522D}"/>
              </a:ext>
            </a:extLst>
          </p:cNvPr>
          <p:cNvSpPr txBox="1"/>
          <p:nvPr/>
        </p:nvSpPr>
        <p:spPr>
          <a:xfrm>
            <a:off x="856029" y="4320176"/>
            <a:ext cx="753646" cy="6123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 &lt; 0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DF355F2-5D4A-804B-8F97-5ED142AC06D0}"/>
              </a:ext>
            </a:extLst>
          </p:cNvPr>
          <p:cNvCxnSpPr>
            <a:cxnSpLocks/>
          </p:cNvCxnSpPr>
          <p:nvPr/>
        </p:nvCxnSpPr>
        <p:spPr>
          <a:xfrm flipV="1">
            <a:off x="2470955" y="2571236"/>
            <a:ext cx="3462476" cy="306782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AD7BA6C-1BC9-2E47-98C9-92B9375B37BF}"/>
              </a:ext>
            </a:extLst>
          </p:cNvPr>
          <p:cNvSpPr txBox="1"/>
          <p:nvPr/>
        </p:nvSpPr>
        <p:spPr>
          <a:xfrm>
            <a:off x="1748316" y="5471669"/>
            <a:ext cx="753646" cy="6123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 = 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EEF6B00-7A56-A242-AA90-316B03BD4664}"/>
              </a:ext>
            </a:extLst>
          </p:cNvPr>
          <p:cNvSpPr txBox="1"/>
          <p:nvPr/>
        </p:nvSpPr>
        <p:spPr>
          <a:xfrm>
            <a:off x="3251979" y="6300062"/>
            <a:ext cx="753646" cy="6123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 &gt; 0</a:t>
            </a:r>
          </a:p>
        </p:txBody>
      </p:sp>
      <p:sp>
        <p:nvSpPr>
          <p:cNvPr id="80" name="Content Placeholder 78">
            <a:extLst>
              <a:ext uri="{FF2B5EF4-FFF2-40B4-BE49-F238E27FC236}">
                <a16:creationId xmlns:a16="http://schemas.microsoft.com/office/drawing/2014/main" id="{D3A3C0D5-4985-D646-990B-691F0FEA4483}"/>
              </a:ext>
            </a:extLst>
          </p:cNvPr>
          <p:cNvSpPr txBox="1">
            <a:spLocks/>
          </p:cNvSpPr>
          <p:nvPr/>
        </p:nvSpPr>
        <p:spPr>
          <a:xfrm>
            <a:off x="8013472" y="3429000"/>
            <a:ext cx="3885527" cy="2927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What should happen to b during the perceptron algorithm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Two cases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Increasing b shifts the decision boundary towards the negative side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Decreasing b shifts the decision boundary towards the positive side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BC2EC9-B9EE-4314-AD19-7F715B5DFB09}"/>
              </a:ext>
            </a:extLst>
          </p:cNvPr>
          <p:cNvSpPr txBox="1"/>
          <p:nvPr/>
        </p:nvSpPr>
        <p:spPr>
          <a:xfrm>
            <a:off x="60219" y="6483561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534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0831-6DCD-41CD-9134-48FE3177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Sketch of algorithm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Loop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 point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𝑠𝑖𝑔𝑛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actual label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b="1" dirty="0">
                    <a:solidFill>
                      <a:schemeClr val="tx1"/>
                    </a:solidFill>
                  </a:rPr>
                  <a:t>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If true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true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true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9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147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0831-6DCD-41CD-9134-48FE3177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Sketch of algorithm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Loop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 point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𝑠𝑖𝑔𝑛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b="1" dirty="0">
                    <a:solidFill>
                      <a:schemeClr val="tx1"/>
                    </a:solidFill>
                  </a:rPr>
                  <a:t>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Given actual label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If true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true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true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9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8478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Perceptron Algorithm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111134"/>
            <a:ext cx="9144001" cy="45130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Learning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Perceptron if we have a fixed training dataset, D.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53" y="1791177"/>
            <a:ext cx="8004694" cy="3465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3400EC-DB51-4DD0-85F5-0BA411214B17}"/>
              </a:ext>
            </a:extLst>
          </p:cNvPr>
          <p:cNvSpPr txBox="1"/>
          <p:nvPr/>
        </p:nvSpPr>
        <p:spPr>
          <a:xfrm>
            <a:off x="7664246" y="2762279"/>
            <a:ext cx="1142224" cy="306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FA68B-9B2C-4DCF-88A9-3C17B7C15FA6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BAA6D-4218-43B1-AC5F-CD8EB6305B12}"/>
              </a:ext>
            </a:extLst>
          </p:cNvPr>
          <p:cNvSpPr txBox="1"/>
          <p:nvPr/>
        </p:nvSpPr>
        <p:spPr>
          <a:xfrm>
            <a:off x="7511846" y="1877952"/>
            <a:ext cx="1142224" cy="306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91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Perceptron Algorithm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111134"/>
            <a:ext cx="9144001" cy="45130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Learning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Perceptron if we have a fixed training dataset, D.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53" y="1791177"/>
            <a:ext cx="8004694" cy="3465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3400EC-DB51-4DD0-85F5-0BA411214B17}"/>
              </a:ext>
            </a:extLst>
          </p:cNvPr>
          <p:cNvSpPr txBox="1"/>
          <p:nvPr/>
        </p:nvSpPr>
        <p:spPr>
          <a:xfrm>
            <a:off x="7664246" y="2762279"/>
            <a:ext cx="1142224" cy="306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5D7D74-A663-454B-83A5-46764373186B}"/>
              </a:ext>
            </a:extLst>
          </p:cNvPr>
          <p:cNvGrpSpPr/>
          <p:nvPr/>
        </p:nvGrpSpPr>
        <p:grpSpPr>
          <a:xfrm>
            <a:off x="5927019" y="4497016"/>
            <a:ext cx="5132508" cy="2194579"/>
            <a:chOff x="-1834151" y="4246991"/>
            <a:chExt cx="5132508" cy="219457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56955DA3-B2D6-4B53-B810-4BAEAF6744AF}"/>
                </a:ext>
              </a:extLst>
            </p:cNvPr>
            <p:cNvSpPr txBox="1">
              <a:spLocks/>
            </p:cNvSpPr>
            <p:nvPr/>
          </p:nvSpPr>
          <p:spPr>
            <a:xfrm>
              <a:off x="-697937" y="4246991"/>
              <a:ext cx="3996294" cy="2194579"/>
            </a:xfrm>
            <a:prstGeom prst="rect">
              <a:avLst/>
            </a:prstGeom>
            <a:grpFill/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Implementation Trick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: same behavior as our “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add on positive mistake and subtract on negative mistake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” version, because y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(</a:t>
              </a:r>
              <a:r>
                <a:rPr kumimoji="0" lang="en-US" sz="2800" b="0" i="0" u="none" strike="noStrike" kern="120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)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takes care of the sign</a:t>
              </a:r>
            </a:p>
          </p:txBody>
        </p:sp>
        <p:sp>
          <p:nvSpPr>
            <p:cNvPr id="9" name="Left Arrow 33">
              <a:extLst>
                <a:ext uri="{FF2B5EF4-FFF2-40B4-BE49-F238E27FC236}">
                  <a16:creationId xmlns:a16="http://schemas.microsoft.com/office/drawing/2014/main" id="{DFFA50E4-8B86-4F69-B40C-3BB7842F9FE8}"/>
                </a:ext>
              </a:extLst>
            </p:cNvPr>
            <p:cNvSpPr/>
            <p:nvPr/>
          </p:nvSpPr>
          <p:spPr>
            <a:xfrm rot="2235487">
              <a:off x="-1834151" y="4657248"/>
              <a:ext cx="936817" cy="482578"/>
            </a:xfrm>
            <a:prstGeom prst="leftArrow">
              <a:avLst/>
            </a:prstGeom>
            <a:grpFill/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09FA68B-9B2C-4DCF-88A9-3C17B7C15FA6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1DA58-058B-4707-B7D2-8AF0935B0DCE}"/>
              </a:ext>
            </a:extLst>
          </p:cNvPr>
          <p:cNvSpPr txBox="1"/>
          <p:nvPr/>
        </p:nvSpPr>
        <p:spPr>
          <a:xfrm>
            <a:off x="7511846" y="1877952"/>
            <a:ext cx="1142224" cy="306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40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2011</Words>
  <Application>Microsoft Office PowerPoint</Application>
  <PresentationFormat>Widescreen</PresentationFormat>
  <Paragraphs>438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Candara</vt:lpstr>
      <vt:lpstr>Comic Sans MS</vt:lpstr>
      <vt:lpstr>Courier New</vt:lpstr>
      <vt:lpstr>Symbol</vt:lpstr>
      <vt:lpstr>Times New Roman</vt:lpstr>
      <vt:lpstr>Wingdings</vt:lpstr>
      <vt:lpstr>Office Theme</vt:lpstr>
      <vt:lpstr>1_Office Theme</vt:lpstr>
      <vt:lpstr>  10-607 Computational Foundations for Machine Learning  Perceptron Mistake Bound &amp; Computational Complexity</vt:lpstr>
      <vt:lpstr>Plan</vt:lpstr>
      <vt:lpstr>Perceptron Algorithm</vt:lpstr>
      <vt:lpstr>Perceptron Algorithm: Example</vt:lpstr>
      <vt:lpstr>Intercept Term</vt:lpstr>
      <vt:lpstr>Perceptron Algorithm</vt:lpstr>
      <vt:lpstr>Perceptron Algorithm</vt:lpstr>
      <vt:lpstr>Perceptron Algorithm</vt:lpstr>
      <vt:lpstr>Perceptron Algorithm</vt:lpstr>
      <vt:lpstr>Plan</vt:lpstr>
      <vt:lpstr>Projection</vt:lpstr>
      <vt:lpstr>PowerPoint Presentation</vt:lpstr>
      <vt:lpstr>PowerPoint Presentation</vt:lpstr>
      <vt:lpstr>PowerPoint Presentation</vt:lpstr>
      <vt:lpstr>Geometric Margin</vt:lpstr>
      <vt:lpstr>Linear Separability</vt:lpstr>
      <vt:lpstr>Analysis oF Perceptron</vt:lpstr>
      <vt:lpstr>Analysis: Perceptron</vt:lpstr>
      <vt:lpstr>Analysis: Perceptron</vt:lpstr>
      <vt:lpstr>Analysis: Perceptron</vt:lpstr>
      <vt:lpstr>Analysis: Perceptron</vt:lpstr>
      <vt:lpstr>Analysis: Perceptron</vt:lpstr>
      <vt:lpstr>Analysis: Perceptron</vt:lpstr>
      <vt:lpstr>Analysis: Perceptron</vt:lpstr>
      <vt:lpstr>Analysis: Perceptron</vt:lpstr>
      <vt:lpstr>Analysis: Perceptron</vt:lpstr>
      <vt:lpstr>Plan</vt:lpstr>
      <vt:lpstr>How fast is this code?</vt:lpstr>
      <vt:lpstr>How fast is this code?</vt:lpstr>
      <vt:lpstr>Need a better way to measure</vt:lpstr>
      <vt:lpstr>How many statements are executed?</vt:lpstr>
      <vt:lpstr>How many operations are executed?</vt:lpstr>
      <vt:lpstr>How many operations are executed?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84</cp:revision>
  <dcterms:created xsi:type="dcterms:W3CDTF">2020-05-18T13:01:09Z</dcterms:created>
  <dcterms:modified xsi:type="dcterms:W3CDTF">2021-11-08T12:56:05Z</dcterms:modified>
</cp:coreProperties>
</file>