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329" r:id="rId2"/>
    <p:sldId id="2355" r:id="rId3"/>
    <p:sldId id="2332" r:id="rId4"/>
    <p:sldId id="2337" r:id="rId5"/>
    <p:sldId id="2338" r:id="rId6"/>
    <p:sldId id="2339" r:id="rId7"/>
    <p:sldId id="2354" r:id="rId8"/>
    <p:sldId id="2340" r:id="rId9"/>
    <p:sldId id="2333" r:id="rId10"/>
    <p:sldId id="2341" r:id="rId11"/>
    <p:sldId id="2342" r:id="rId12"/>
    <p:sldId id="2353" r:id="rId13"/>
    <p:sldId id="2352" r:id="rId14"/>
    <p:sldId id="2348" r:id="rId15"/>
    <p:sldId id="2347" r:id="rId16"/>
    <p:sldId id="2349" r:id="rId17"/>
    <p:sldId id="2344" r:id="rId18"/>
    <p:sldId id="2350" r:id="rId19"/>
    <p:sldId id="2345" r:id="rId2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19:06:27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29743 723 172 0,'0'0'16'0,"0"0"-16"15,0 0 0-15,0 0 0 0,7 0 268 0,0 0 50 16,0 0 10-16,0 0 3 0,-7 0-195 0,11 0-38 16,-4 0-8-16,-7 0-2 0,0 0 10 0,7 0 2 0,0 0 0 0,-7 0 0 15,0 0-24-15,0 0-4 0,0 0 0 0,0 0-1 16,3 9-19-16,-3 1-4 0,-3 2-1 0,-1-2 0 15,1-1-22-15,3 3-4 0,-4 1-1 0,1 3 0 16,-1-4-20-16,4 7 8 16,0-3-8-16,0 12 0 0,4-6 11 0,-1 3-3 0,1 0 0 0,-1 0 0 15,4 16 26-15,0-10 5 0,-3 4 1 0,3-4 0 16,-4 13-14-16,-3-6-2 0,0-4-1 0,0 4 0 16,0-4-11-16,0 1-3 0,-3 2 0 0,-1-5 0 15,1-1-9-15,-4 4 0 0,0-1 0 0,0-6 0 16,0 4 0-16,-4 2 0 0,7-6 0 0,-3 4 0 15,0-1-10-15,4-6-1 0,-1-3 0 0,1-3 0 16,-1 0-25-16,4-10-4 0,0-3-2 0,0-6 0 16,0 0-84-16,0 0-17 0,0 0-3 0,7-3-547 15,4-6-110-15</inkml:trace>
  <inkml:trace contextRef="#ctx0" brushRef="#br0" timeOffset="319.55">30459 745 172 0,'0'0'8'0,"0"0"1"0,0 0-9 0,0 0 0 0,0 0 0 0,0 0 0 0,0 0 433 0,0 0 85 15,0 0 17-15,0 0 3 0,0 0-392 0,7 9-78 16,0 4-16-16,0 2-4 0,-7 7 13 0,7 0 3 0,-7 3 0 0,4 7 0 16,-4 5-32-16,0-2-7 0,0-4-1 0,0 13 0 15,0-3-10-15,0 3-2 0,0-4-1 0,0 1 0 16,0 0-11-16,0-10 0 0,-4 4 0 0,1 3 8 16,-1-4-16-16,0 0-4 0,1 4-1 0,-1-3 0 15,-3 5-7-15,0-5-2 0,0 3 0 0,0-1 0 31,-3 1-84-31,3-4-17 0,-4 4-3 0,0-4-869 0</inkml:trace>
  <inkml:trace contextRef="#ctx0" brushRef="#br0" timeOffset="932.34">29259 2253 1792 0,'0'0'80'0,"-3"-3"16"0,-4-3-77 0,3-1-19 0,1 1 0 0,3 6 0 16,-4-9 34-16,-3 6 3 0,7 3 1 0,0 0 0 16,0 0-11-16,0 0-3 0,0 0 0 0,0 0 0 15,7 0-4-15,-7 0 0 0,0 0-1 0,7 0 0 16,0 3 9-16,4 6 1 0,-4 10 1 0,7 3 0 15,0 3-10-15,7-6-1 0,-3 12-1 0,0 0 0 16,-1 4-10-16,-3 3-8 0,4-4 9 0,0 16-9 16,-4-15 12-16,3 15-3 0,-2-9-1 0,-1 3 0 15,0-4 1-15,0-5 0 0,0-4 0 0,0 4 0 16,4-7 30-16,-4-6 5 0,3 9 2 0,5-9 0 16,-5 6-14-16,8-3-2 0,3 4-1 0,0-4 0 0,1-3-9 15,2 3-1-15,1-3-1 0,-4 0 0 0,4-10-4 16,0 10-1-16,0-9 0 0,-1 2 0 0,-2-11-1 15,-1 2 0-15,4-3 0 0,-4-3 0 0,0-3 12 0,4-3 3 16,0-4 0-16,3 1 0 0,0-7 5 16,0-6 2-16,-3 0 0 0,0-6 0 0,0 0-3 0,-4-7-1 15,4 4 0-15,-8-4 0 0,1-2-11 0,-7-7-3 16,-1 9 0-16,1-15 0 0,-4 6-16 0,0-9 0 16,-3 3 8-16,-1-3-8 0,1 9-12 15,-4 0-5-15,0 3-2 0,0-9 0 16,0 6-126-16,0 3-26 0,0-3-5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20:23:19.01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12188 17352 806 0,'0'0'72'0,"0"0"-58"0,0 0-14 0,0 0 0 16,0 0 136-16,8 0 25 0,-8 0 5 0,3 0 1 16,4 0-99-16,0-3-19 0,0 6-4 0,0-3-1 15,0 0-27-15,4 0-5 0,0 0-2 0,-1 0 0 16,1 0 6-16,-1 0 2 0,1-3 0 0,6 3 0 15,-2 0 21-15,2-3 4 0,4-4 1 0,1 7 0 16,2-9-7-16,4 9-1 0,8-3 0 0,-4-3 0 16,-1 2-12-16,1 1-4 15,3-3 0-15,1 3 0 0,-1-3-9 0,0 6-3 0,-3 0 0 0,3 0 0 16,0-4-8-16,1-2-9 0,3 6 9 16,-1 0-13-16,1 6 13 0,3-6 15 0,-3 0-3 0,0-6-1 0,0 12 1 15,3-6 0-15,-3 0 0 0,3 0 0 0,-3-6 0 16,0 6 1-16,-4 0 0 0,4-3 0 15,0 3 3-15,0-9 0 0,-1 9 0 0,1-3 0 0,0-4 0 0,0 4 1 16,0-6 0-16,-4 9 0 0,0-3-9 0,1-4-8 16,-5 4 12-16,1-3-12 0,-4 6 12 0,0-3-4 15,-3-7 0-15,0 10-8 0,0-9 8 16,3 9-8-16,-4-3 0 0,1-3 0 0,-4 6 8 0,4-4-8 16,0 1 0-16,-4-3 0 0,0 6 0 0,-3-3 10 15,3-3-10-15,-4 6 8 0,5 0-8 0,-5 0 0 0,1 0 0 0,3 0 0 16,-3 0 0-16,-1 0 8 0,1 0-8 15,0 0 8-15,-1 0 0 0,1 0 0 0,-4 0 0 0,4 0 0 16,-4 0-8-16,0 0 0 16,0 0 0-16,-3 0 0 0,-1-4 0 0,4 4 8 15,-3 0-8-15,-4 0 0 0,4 0 9 0,-1-6-9 16,-3 6 10-16,0-3-10 0,0 3 16 0,0 0-4 16,-7 0 0-16,7 0 0 0,-7 0 5 0,7 0 1 0,-7 0 0 0,7 0 0 15,-7 0-9-15,8 0-1 0,-8 0-8 0,7 0 12 16,0 0-2-16,-4 0-1 0,4 0 0 15,4 0 0-15,-11 0-9 0,7-3 0 0,0 3 9 0,0-6-9 16,0 6 8-16,-7 0-8 0,7 0 10 0,-7 0-10 16,7-4 0-16,-7 4 0 0,7-6 0 0,-7 6-10 15,4 0 26-15,-4 0 6 0,0 0 1 0,0 0 0 16,0 0-3-16,0 0 0 0,-4-3 0 0,-3-6 0 0,4 9-10 0,-4-10-2 16,0 7-8-16,-4-3 12 0,0 3 4 0,1-7 1 15,-1 7 0-15,1-3 0 0,-5 3 1 0,1-3 0 16,4-1 0-16,-4 1 0 0,0-3 2 0,-4-1 0 15,4 4 0-15,-4 0 0 0,4-4-20 0,-4-2 0 16,1 2 0-16,-4 1 0 0,3 6 10 16,0-7 2-16,-3-2 0 0,4 5 0 0,-1-5-12 15,4 9 0-15,-4-3 9 0,4 2-9 0,7-5 9 16,-4 6-9-16,4-3 12 0,0 6-12 0,7 0 0 0,0 0 0 16,0 0 0-16,0 0-9 0,0 0 9 0,0 0-8 15,11 0 8-15,3 6-8 0,0-3 8 0,4-3 0 16,-4 9 0-16,3-5 0 0,5 5 0 0,-1-9-8 15,0 9 8-15,4 1 0 0,-4-7 0 0,0 6 0 16,4-2 0-16,-4-1-8 0,0 0 8 0,0-3 0 0,0 7 8 16,-3-4-8-16,0 0 0 0,3 0 0 15,-7-2 0-15,4 5-8 0,-4 0 8 0,3-5 0 0,-3 5 0 0,-3 0 0 16,3-5 0-16,-3 5 9 0,3 0-1 0,-7-2-8 16,3-1 12-16,-2 3-4 0,-1 1 0 0,-4-1-8 15,4-6 11-15,-7 7-11 0,0-1 10 0,0-6-10 16,-7 7 16-16,0-4-4 0,-4 3 0 0,1-2 0 15,-4 2 4-15,-4 0 1 0,0 4 0 0,-6-4 0 16,3 1 2-16,-4 2 0 0,4-2 0 0,0-1 0 16,-4 4-1-16,7-4 0 0,-3 4 0 0,0-4 0 15,3 0-18-15,1 1 0 0,3-7 0 0,-1 6 0 16,-2 1 0-16,3 2 0 0,0-2 0 0,-1-4 0 16,1 0-114-1,-7 4-17-15,4 8-3 0,-1-8-1 0</inkml:trace>
  <inkml:trace contextRef="#ctx0" brushRef="#br1" timeOffset="15254.46">18923 16590 460 0,'0'0'20'0,"-4"0"5"0,-3 0-25 0,4 0 0 0,-4 0 0 0,7 0 0 16,0 0 229-16,0 0 41 0,0 0 8 0,0 0 2 15,0 0-187-15,0 0-37 0,0 0-7 0,0 0-1 16,0 0 10-16,0 0 2 0,0 0 1 0,0 0 0 16,0 0-27-16,0 0-6 0,0 0 0 0,0 0-1 15,0 0-1-15,0 0 0 0,0 0 0 0,0 0 0 0,0 0-3 0,0 0-1 16,0 0 0-16,0 0 0 0,0 0 18 0,0 0 3 16,0 0 1-16,0 0 0 0,0 0-7 0,0 0-1 15,0 0 0-15,0 0 0 0,10 0 4 0,1 0 1 16,0 0 0-16,3 0 0 0,0 0-24 0,0-3-5 15,4-3 0-15,-4 6-1 0,0 0-11 0,3 0 0 16,-2-4 0-16,-1 4 0 0,3-6 0 0,-3 6 0 16,1 0 0-16,-5 0 0 0,4 0 9 0,0 0 0 15,-3 0 0-15,3 0 0 0,-3 0 11 0,-1 0 3 16,4 0 0-16,0 0 0 0,4 0-9 0,-4-3-2 16,0 3 0-16,0-3 0 0,0 3-12 0,1-6 9 0,-1 6-9 15,0 0 8-15,0-4-8 0,4-2 8 16,-4 6-8-16,0 0 8 0,3-3-8 0,-2-3 0 0,-1 6 0 15,-4 0 0-15,4-3 0 0,-3-1 0 0,0-2 0 16,-1 6 0-16,-3-3 16 0,4 3-3 16,-4-6 0-16,0 6 0 0,-4-3 3 0,4 3 0 0,4-7 0 0,-7 7 0 15,3 0 4-15,0-3 0 0,-4 3 1 0,-3 0 0 16,0 0-13-16,7-9-8 0,-7 9 8 0,0 0-8 16,4 0 9-16,-4 0-9 0,0 0 12 0,0 0-12 15,0 0 12-15,0 0-4 0,0 0 0 0,0 0-8 16,0-10 11-16,0 10-11 0,3-3 10 0,-3 3-10 15,0 0 15-15,0 0-3 0,0-6-1 0,0 6 0 16,4-3-11-16,-4 3 0 0,0 0 9 0,3-10-9 0,-3 10 0 16,0 0 0-16,0 0 0 0,4-3 8 0,-1-3-8 0,-3 6 0 15,0 0 0-15,0 0 0 16,0 0 0-16,0 0 0 0,0 0 0 0,0 0 0 0,0 0 0 0,0 0 0 16,0 0 8-16,0 0-8 0,0 0 18 0,0 0-1 15,0 0 0-15,0 0 0 0,0 0-8 0,0 0-1 16,0 0-8-16,0 0 12 0,4-3-12 0,-4 3 8 15,0 0-8-15,0 0 0 0,0 0 16 0,0 0-4 16,0-9 0-16,-4 9 0 0,1-10 3 0,3 10 0 16,-7-3 0-16,0-3 0 0,-7 3 8 0,0 3 1 15,-1-4 1-15,1-2 0 0,-3 6-25 0,-1-3 0 16,4-3 0-16,-4 6 0 0,4 0 13 0,0-3-2 16,0-4-1-16,0 7 0 0,3-3-10 0,1 3 0 15,-1-3 0-15,1-3 0 0,-1 6 0 0,0-3 0 0,4-4 0 16,-3 7-11-16,3-3 11 0,0-3-8 0,0 3 8 15,3 3-8-15,-3-3 8 0,3-4-8 16,4 7 8-16,0 0-8 0,-3 0 0 0,3 0 0 0,-4-9 0 16,4 9 0-1,0 0-23-15,0 0-4 0,0 0-1 0,0 0 0 16,-3 0 4-16,3 0 0 0,0 0 0 0,0 0 0 0,-4 0 16 0,-3 0 3 0,4 0 1 0,3 0 0 16,-7 0 2-16,3 0 1 0,4 0 0 0,-3 6 0 31,-1-6-91-31,4 0-19 0,0 0-3 0,0 0-1109 0</inkml:trace>
  <inkml:trace contextRef="#ctx0" brushRef="#br1" timeOffset="16497.82">20849 16443 990 0,'0'0'44'0,"0"0"8"0,0 0-41 0,-7 0-11 0,0 0 0 0,7 0 0 16,0 0 88-16,0 0 16 16,0 0 4-16,0 0 0 0,0 0-24 0,-3 0-5 15,-5 0-1-15,5 0 0 0,-1 0 2 0,-3 0 0 0,7 0 0 16,-7 6 0-16,0-6-8 0,4 0-2 0,-4 0 0 0,0 0 0 16,0 0-13-16,3 0-2 0,-3 0-1 0,3-6 0 15,4 6-13-15,0 0-2 0,-7 0-1 0,7 0 0 16,0 0-21-16,0 0-4 0,0 0-1 0,0 0 0 15,-3 0-1-15,3 0-1 0,0 0 0 0,-4-4 0 16,1-2 14-16,3 6 4 0,0 0 0 0,0 0 0 16,0-9-28-16,0 9 0 0,0 0 8 0,0 0-8 15,0 0 0-15,0 0 0 0,0 0 0 0,0 0 0 0,0 0 14 0,0 0-2 16,0 0-1-16,7 0 0 0,0-3 1 0,0-1 1 16,0-2 0-16,4 6 0 0,-1 0-4 0,1-3-1 15,6-3 0-15,-2 6 0 16,-5 0 4-16,8 0 0 0,-4-3 0 0,4 3 0 15,-4 0-12-15,0 0-17 0,-4 0 4 0,4 0 1 0,1 0 12 0,-5 0 16 16,1 3-3-16,-1-3-1 0,1 0-12 16,3 6-16-16,-3-6 3 0,-1 0 1 0,4 0 12 0,-3 0 0 15,6 3 0-15,-2-3 0 0,-1 0 12 0,0-3 6 16,3 3 1-16,-2 0 0 0,2 0-5 0,-3-6-1 16,0 6 0-16,1 0 0 0,-5 0-5 0,4 0 0 15,-7-3-8-15,4 3 12 0,-4 0-12 0,0-7-8 16,0 7 8-16,-7 0-13 0,0 0 13 0,0 0 12 0,0 0-3 0,0 0 0 15,4-3-9-15,-4 3 10 0,0 0-10 0,0 0 10 16,0 0-10-16,0 0 10 0,0 0-10 0,0 0 10 16,3-9-10-16,-3 9 0 0,0 0 0 0,0 0 0 15,-3-3 0-15,3 3 8 0,0-7-8 0,0 7 0 16,0-3 8-16,0 3-8 0,-4-6 8 0,1 3-8 16,-1-7 12-16,4 10-4 0,-4-3 0 15,1-3 0-15,-4 3 0 0,3 0 0 0,1-3 0 0,-1 6 0 16,1-4 0-16,-1-2 0 0,-3 6 0 0,4-9 0 15,-4 9 0-15,3-3-8 0,-3-1 12 0,0-2-4 16,-4 6 0-16,4-3-8 0,4-3 12 0,-4 3-4 16,0-4 2-16,0 7 0 0,0-3 0 0,-4-6 0 15,4 9-1-15,0-3 0 0,0-4 0 0,0 4 0 16,0-3-9-16,0 3 8 0,7 3-8 0,0 0 8 16,-7-3-8-16,7 3-11 0,0 0 3 0,0 0 0 15,-4-7-135-15,11-2-26 0</inkml:trace>
  <inkml:trace contextRef="#ctx0" brushRef="#br0" timeOffset="144163.93">20338 8540 1728 0,'3'-9'153'0,"1"-1"-122"0,-1-5-31 0,1-1 0 0,3 4 132 0,-4-1 21 16,4 1 4-16,0-4 1 0,-3 3-118 0,3 4-24 15,-3-4-5-15,3 4-1 0,-7 0-10 0,3-1 0 16,-3-2 0-16,0 12 0 0,0 0-13 0,-7 0 1 16,-3-10 1-16,-5 7 0 0,-2 3 2 0,-8 3 0 15,-7 3 0-15,-3 4 0 0,-4-4-8 0,-3 10-2 16,-11-1 0-16,4 4 0 0,3 10 19 0,-4-4 9 16,1 3-1-16,-7 3 0 0,-1 1 5 15,-3 2 1-15,-3 1 0 0,6 5 0 0,1 1 9 0,6 3 1 16,8 0 1-16,3 6 0 0,7 0 10 0,4 4 1 15,0-1 1-15,3 3 0 0,4-6-29 0,3 10-8 16,1-7 0-16,6 4 0 0,8 2 10 0,-1-2-2 0,8 2-8 0,3-2 12 16,3-4-12-16,4-3 0 15,1 0 0-15,2-6 0 0,4 0 0 0,11-3-8 0,3-6 8 16,4 5-13-16,4-8 13 0,2-1 0 0,12-6 9 0,-4-6-9 16,3 3 8-16,-6-13-8 0,3 4 0 15,3-13 0-15,7 0 0 0,5 0 0 0,-1-13 0 0,0 4 0 16,-4-4 19-16,-3-5-3 0,-4-8 0 15,1-2 0-15,3-3-5 0,-4-4-2 0,1-5 0 16,-1-4 0-16,-3-6-9 0,-3 2 10 0,-5-8-10 0,-2 3 10 16,-4-4 13-16,-8-2 2 0,-2 2 1 0,-5-2 0 15,-3 2-26-15,-3-2 0 0,-4 5 0 0,-3-2 0 16,-4 3 28-16,-4 2 0 0,-3 1 0 0,-3 6 0 16,-4 4-13-16,0 8-3 0,-4-2 0 0,-3-1 0 0,-4 4-12 15,-6 0-13-15,-5-1 2 0,-2 1 1 16,-8 3-17-16,-11 6-3 15,-2-3-1-15,-1 6 0 0,-4 0-25 0,4-3-4 0,-3 9-2 0,-8-5 0 16,-3 8-105-16,0 1-21 0,-3 3-4 0</inkml:trace>
  <inkml:trace contextRef="#ctx0" brushRef="#br0" timeOffset="145028.84">2932 4414 2649 0,'-11'-51'117'0,"0"29"25"0,8 4-114 0,-8 2-28 16,1-3 0-16,-1 7 0 0,-3-7 40 0,3 9 1 16,-3-2 1-16,0 2 0 0,-7 1-42 0,0 0-16 0,-7-4 1 0,3 10 0 31,-10-6-26-31,-11-1-6 0,-4 10-1 0,-6 0 0 16,-7 0-24-16,-5 3-4 0,1 13-2 0,-10-13 0 15,3 10 30-15,0 2 5 0,-7 1 2 0,3 12 0 0,-10-3 29 0,10 7 12 0,-7 5-11 0,11-2 11 16,-3 9 13-16,3-4 9 0,3 4 2 15,1 7 0-15,6 2 4 0,4 0 2 0,11 10 0 16,10 6 0-16,4-10-3 0,3 10-1 0,11-3 0 16,3 6 0-16,7 4-26 0,1-1 0 0,10-3 0 0,10 0 0 15,1-6-13-15,14-3-8 0,3 3-2 0,18-7 0 16,3-2 8-16,11-7 2 0,11 3 0 0,3-9 0 16,7-13 13-16,7 1 0 0,7-10 0 0,8-4 0 15,-4-5 0-15,6-4 0 0,-2-12 0 0,10-6 0 16,-1-4 12-16,-6-2 6 0,0-17 1 0,-7 7 0 15,7-9 14-15,-8-4 3 0,-9-3 1 0,-1 7 0 0,-21-10-23 0,3-6-5 16,-3 0-1-16,-17-4 0 0,-1-8 4 0,-13 2 0 16,-8-3 0-16,-7-6 0 0,0 3-2 15,-17-6 0-15,-4 0 0 0,-11 3 0 0,-7-9 18 0,-6 3 4 16,-8-1 1-16,-7 1 0 16,-3 3-48-16,-8-3-9 0,-13-1-3 15,-8 4 0-15,-3 0-1 0,4 9 0 0,-11 7 0 0,3-4 0 0,-14 20 17 16,8-4 11-16,-5 3-13 0,1 16 5 15,4 3-20-15,-1 6-3 0,0 10-1 0,-3 6-1043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20:48.6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2332 7063 460 0,'0'0'41'0,"0"0"-33"0,0 0-8 16,0 0 0-16,-7 7 152 0,7-7 28 0,0 0 5 0,0 0 2 16,0 0-116-16,0 0-23 0,0 0-5 0,0 0-1 15,0 0 6-15,7 3 0 0,-7-3 1 0,0 0 0 16,10 3-20-16,-6 6-4 0,-4-9-1 15,0 10 0-15,-4-4-7 0,-3 0-1 0,4 4-1 0,3 2 0 16,-11-2-4-16,1 5-1 0,6 1 0 0,-6 0 0 16,3-1-10-16,-1 4 0 0,1-6 0 0,4 9 8 15,-4-4-8-15,3 1 0 0,1-3 0 0,-4 3 8 16,7 0-8-16,-4-4 0 0,4 4 0 0,0-6 0 16,0-4-57-16,0 0-7 0,0 4-2 15,0-13 0-15</inkml:trace>
  <inkml:trace contextRef="#ctx0" brushRef="#br0" timeOffset="324.2">2046 7148 806 0,'0'-9'36'0,"0"9"7"0,-3-4-35 0,3-2-8 15,0 6 0-15,0 0 0 0,0 0 228 0,0 0 43 16,0 0 9-16,0 0 1 0,0 0-230 0,3-3-51 0,8 3 0 0,-1-3 0 16,4-3 0-16,-3 6 0 15,3-3 0-15,0-4 0 0,4 4 0 0,-4-6 0 16,0 9 10-16,-3-10-2 0,-1 10-8 0,4-3 9 0,8-3-9 0,-8 3 10 15,-4 0-2-15,4-4-8 0,-3 7 12 0,3-3-4 16,0-3-8-16,0 6 8 0,4 0-8 16,-4 0 8-16,0 0-8 0,0 0 0 0,4 0 0 0,-4 0 0 15,0 6 0-15,7-6 0 0,-10 3 0 0,3-3 0 32,0 0-158-32,-3 0-24 0,10-9-5 0,-4 9-1 0</inkml:trace>
  <inkml:trace contextRef="#ctx0" brushRef="#br0" timeOffset="935.93">3570 7070 1785 0,'0'0'79'0,"0"0"17"0,0 0-77 0,0 0-19 16,0 0 0-16,0 0 0 16,-7 6 22-16,4 3 1 0,3-2 0 0,0 2 0 15,0-3-39-15,3 4-7 0,4 2-1 0,-7 4-1 16,4 0 5-16,3-1 2 0,-7 1 0 0,3 3 0 0,-3 0 18 15,0-4 0-15,7 4 0 0,-7 3 0 16,0-3 0-16,0 0 0 0,-7-4 0 0,7 4 0 0,-3-6-8 0,3 9 8 16,-7-7-12-16,3-2 12 15,4-4-39-15,-7 4-1 0,4-4 0 0,-1-6-672 0</inkml:trace>
  <inkml:trace contextRef="#ctx0" brushRef="#br0" timeOffset="1213.21">3570 7154 2365 0,'0'0'52'0,"0"0"10"0,0 0 2 0,0 0 4 0,0 0-55 0,0 0-13 0,4-6 0 0,6 6 0 15,-3-3 0-15,7-3 0 0,-3 6-12 0,3 0 12 16,-3 0-13-16,3 0 4 0,0-4 1 0,7 4 0 0,-7-6-7 0,7 6-1 16,-7 0 0-16,8-3 0 31,-5 3-21-31,4 0-5 0,4-3-1 0,-4-3 0 0,4 3 15 0,-4-4 2 0,-3 4 1 0,6 0 0 16,-2-3-22-16,-1 6-4 0,4-3-1 0,-11-4 0 15,7 4-98-15,-7-3-20 0</inkml:trace>
  <inkml:trace contextRef="#ctx0" brushRef="#br0" timeOffset="1474.84">3630 7277 2257 0,'0'0'100'0,"0"0"20"0,-10 0-96 0,10 0-24 0,0 0 0 0,0 0 0 16,0 0 0-16,0 0 0 0,0 0 0 0,10 6 0 31,1-3-47-31,-1 6-5 0,-3-9 0 0,11 7-1 16,-4-4 7-16,7 0 2 0,-7-3 0 0,11 6 0 0,-11-3 28 0,11-3 5 0,0 7 2 0,-1-7 0 16,1 0 9-16,3 3 0 0,-3-3-9 0,0 0 9 31,3 3-113-31,-7-6-19 0,49-7-3 0,-34 1-1 0</inkml:trace>
  <inkml:trace contextRef="#ctx0" brushRef="#br0" timeOffset="6624.53">2967 5605 115 0,'0'0'10'0,"0"0"-10"0,0 0 0 0,0 0 0 15,3-6 76-15,-3 6 12 0,0 0 4 0,0 0 0 16,0 0-25-16,0 0-5 0,0 0-1 0,0 0 0 16,0 0 33-16,0 0 6 0,0 0 2 0,0 0 0 15,0 0-14-15,0 0-4 0,0 0 0 0,0 0 0 16,0 0-41-16,0 0-9 0,0 0-2 0,0 0 0 15,0 0 10-15,0 0 2 0,0 9 0 0,4 1 0 16,3 2-24-16,-7 4-5 0,0 0-1 0,0-1 0 16,0 1-4-16,0 3-1 0,0 0 0 0,0-4 0 0,0 7-9 15,-7-3 0-15,7 3 0 0,-4-3 0 0,4 3 0 0,-3-3 0 16,-4-4 0-16,3 4 0 16,4 3 8-16,-7-6 0 0,4-1 0 0,-4-5 0 0,3 2-8 0,4-2 0 15,-3-1 0-15,3 1 0 0,0-10-18 0,0 0-6 16,0 0 0-16,0 0-471 15,0 0-93-15</inkml:trace>
  <inkml:trace contextRef="#ctx0" brushRef="#br0" timeOffset="6951.52">2914 5640 1292 0,'0'0'57'0,"0"0"12"0,0 0-55 0,0 0-14 0,0 0 0 0,0-3 0 15,7-4 9-15,-3 4-1 0,3-6 0 0,-7 6 0 16,0 3-8-16,0 0 8 0,7-7-8 0,-7 7 8 16,0 0 16-16,0 0 2 0,0 0 1 0,7 0 0 15,-4 0 24-15,-3 0 5 0,7 0 0 0,4-3 1 16,-11 3-1-16,7-6 0 0,4 6 0 0,-1 0 0 15,1-3-19-15,-1 0-4 0,4-4-1 0,-3 7 0 16,3-3-9-16,7-3-3 0,-7 3 0 0,0-3 0 16,8 6-20-16,-8-13 0 0,7 13 0 0,-7-9 0 15,0 9 0-15,4-4 0 0,-4 4 0 0,0-6 0 16,0 6-41-16,4-3-13 16,-11 3-2-16,3 0-511 0,1 3-101 0</inkml:trace>
  <inkml:trace contextRef="#ctx0" brushRef="#br0" timeOffset="7209.19">2910 5800 1152 0,'-14'0'102'0,"14"-7"-82"0,0 1-20 0,0 6 0 16,0 0 176-16,0-3 30 0,4-3 6 16,6 6 2-16,-6-3-168 0,7 3-34 0,3-7-12 0,3 7 9 15,-6 0 13-15,3 7 2 0,4-7 1 0,-1 0 0 16,1 0-39-16,3 0-8 0,4 0-2 0,-4 0 0 31,4 3-28-31,-1-3-7 0,-3 0-1 0</inkml:trace>
  <inkml:trace contextRef="#ctx0" brushRef="#br0" timeOffset="10328.4">7676 5884 230 0,'0'0'20'0,"-3"-3"-20"0,-4 3 0 0,3 0 0 16,-6-3 157-16,3-3 27 0,3 6 6 0,4 0 1 15,-7-3-127-15,7 3-24 0,0 0-6 0,-3 0-1 16,3 0 7-16,0 0 2 0,0 0 0 0,0 0 0 16,0 0-2-16,0 0 0 0,0 0 0 0,0 0 0 15,0 0-14-15,0 0-3 0,0 0-1 0,0 0 0 0,0 0 14 0,0 0 4 16,7-7 0-16,3 7 0 0,-3-3-14 0,7 3-2 15,-3-3-1-15,3-3 0 0,-3 6 0 16,-1 0 0-16,4-3 0 0,-3-4 0 0,0 7-3 16,3 0-1-16,3 0 0 0,-6 0 0 0,3-3-19 15,-3 3 0-15,-1-6 0 0,4 6 0 16,-7 0 17-16,11 0-3 0,-15 0-1 0,12 0 0 0,-5 0-13 0,-3-3 0 16,0 3 0-16,0 0 0 0,-7 0 12 15,0 0 0-15,11 0 0 0,-11 0 0 0,0 0 4 0,0 0 1 16,3-3 0-16,-3 3 0 0,0 0 11 15,0 0 1-15,0 0 1 0,0 0 0 0,0 0-15 0,0 0-3 16,0 0-1-16,0 0 0 0,0 0-3 0,0 0-8 16,0 0 12-16,0 0-4 0,0 0-8 0,8 0 0 15,-8 0 0-15,0 0 8 0,0 0-8 0,0 0 0 0,0 0 0 16,0 0 0-16,0 0 0 0,0 0 0 0,0 0 0 16,0 0 0-16,0 0 0 0,0 0 0 0,0 6 0 15,0 3 0-15,0-2 12 0,0 2-2 0,-8-3-1 16,5 4 0-16,3 2-1 0,-7-2 0 0,0 5 0 15,0-8 0-15,3 8 0 0,4-2-8 0,-7-4 12 0,4 4-4 16,-1-7-8-16,4 0 0 0,0 4 0 0,0-10 0 16,4 9 12-16,-4-9 0 0,3 13 0 0,4-7 0 31,-7-6-41-31,0 0-8 0,4 3-2 0,3 10 0 0,-7-13-14 16,7 0-3-16,-7 0-1 0,7 6-536 0,4-3-107 0</inkml:trace>
  <inkml:trace contextRef="#ctx0" brushRef="#br0" timeOffset="11925.14">8431 5690 576 0,'0'0'25'0,"0"-6"6"0,0-1-31 0,0 1 0 0,-7-3 0 0,7 6 0 16,0-7 95-16,-3 1 13 0,3 6 2 0,0 3 1 15,-4-10-45-15,4 10-9 0,0-9-1 0,0 9-1 16,0 0 13-16,0 0 4 0,0-3 0 0,0 3 0 15,0 0-29-15,0 0-6 0,0 0-1 0,0 0 0 16,0 0-22-16,0 0-5 0,0 0-1 0,0 0 0 16,0 0 4-16,0 0 1 0,0 0 0 0,0 0 0 15,-7 3 9-15,4 9 2 0,-4-2 0 0,3-1 0 16,-3 4 6-16,4 2 2 0,-5 1 0 0,1 0 0 16,7-1-10-16,-7 7-2 0,0-3 0 0,0 3 0 15,4 0 0-15,-4 0 0 0,7 6 0 0,-7-6 0 16,7 0-20-16,-4 0 0 0,4 0 0 0,0 3 0 15,0-9 0-15,0 6 0 0,-3 0 0 0,3-13-8 16,3 7-23 0,1-4-4-16,-1 1-1 0,1-4 0 0,3-6-59 0,0 7-12 0,0-4-2 0,-7-6-599 15</inkml:trace>
  <inkml:trace contextRef="#ctx0" brushRef="#br0" timeOffset="12205.16">8128 5662 172 0,'0'0'8'0,"0"0"1"0,4 0-9 0,-1-10 0 0,1 7 0 0,-4 3 0 15,0 0 396-15,7-9 76 16,0 9 16-16,7-10 4 0,-7 10-400 0,3-3-80 0,8 0-12 15,7-3-11-15,-11 6 11 0,7 0 0 0,-3-3 0 16,-1 3 0-16,8 0 0 0,0 0 0 0,-8 0 0 0,1 0 0 16,7 0 0-16,-8 0 0 0,1 0 0 0,0 0 0 15,-1 0 0-15,4 0 0 0,1-7 0 0,-5 7 0 16,1 0 0-16,0 0 0 0,3-3 0 16,-4-3 0-16,1 6-17 0,0-3-2 0,-1 0 0 0,-3-4-813 15</inkml:trace>
  <inkml:trace contextRef="#ctx0" brushRef="#br0" timeOffset="13049">5644 5925 403 0,'0'0'36'0,"0"0"-36"16,0 0 0-16,0 0 0 0,0 0 265 0,0 0 47 15,0 0 8-15,0 0 3 0,0 0-259 0,4 0-51 16,7-3-13-16,-1-3 0 0,-3 6 0 0,4 0 0 15,3 0 0-15,4 0 0 0,-1 0 0 0,4 0 14 16,1 0-4-16,-1 0-1 0,3-7-9 0,1 1 0 16,0 6 0-16,-1-9 0 0,1 9 0 0,0-10 0 15,-4 7 0-15,4-6 0 0,-11 9 0 0,7-3 0 16,-7-4 0-16,0 7 0 0,-3-3 12 0,-1 0 0 16,1-3 0-16,3 6 0 0,-14 0 14 0,0 0 3 15,0 0 1-15,0 0 0 0,0 0 2 0,0 0 1 16,4-3 0-16,-4 3 0 0,0 0-21 0,7 0-4 15,0 0 0-15,-7 0-8 0,0 0 0 0,3 0 0 0,4 3 0 0,-7-3 0 16,0 0 8-16,0 0-8 0,0 0 0 0,0 0 0 16,0 0 12-16,0 0-4 0,0 0 0 0,0 0-8 15,0 0 29-15,0 0-1 16,0 6 0-16,0 0 0 0,7 1-12 0,-7-4-2 0,-7 6-1 16,0 1 0-16,0-7 2 0,4 12 0 0,-4-8 0 15,3 11 0-15,-7-5-15 0,8-4 11 0,-8 7-11 0,4-3 10 16,0-1-10-16,0 1 0 0,4 2 9 0,-8-2-9 15,4-1 0-15,4 1 0 0,-1 6 0 0,-3-10 0 16,3 4 0-16,4-4 0 0,0 1 0 0,0-7 8 16,0 6-20-16,0-9-3 0,0 0-1 0,0 0 0 15,0 13-43-15,0-13-9 0,11 0-1 0,-11 0-794 16</inkml:trace>
  <inkml:trace contextRef="#ctx0" brushRef="#br0" timeOffset="13395.41">6336 5740 2091 0,'0'0'92'0,"-4"-6"20"0,-3-4-89 0,4 1-23 16,3 9 0-16,0 0 0 0,0 0 19 0,0 0-1 16,0 0 0-16,0 0 0 15,0 0-37-15,7 9-7 0,7-2-2 0,-11 2 0 0,5-3 16 0,-1 4 4 16,0 2 0-16,3 7 0 0,-10 0 8 0,4 0 0 0,-1-4 0 0,1 7 0 16,-4-3 0-16,0 3 0 0,-4-3 0 0,4 3 0 15,-3-10-12-15,-1 10 0 0,-3-3 0 0,0-6 0 16,4 2 20-16,-1 1 3 0,1-7 1 0,-5 4 0 15,5-4-28-15,-4 1-4 0,7-1-2 0,-4-6 0 16,1 7-109-16,3-10-21 16,0 0-5-16,0 0-1 0</inkml:trace>
  <inkml:trace contextRef="#ctx0" brushRef="#br0" timeOffset="13697.32">6385 5693 1825 0,'-7'-9'80'0,"7"9"18"0,-7-7-78 0,0 1-20 16,4 3 0-16,-4-3 0 0,7 6 16 0,0 0 0 16,0 0 0-16,0 0 0 0,0 0 4 0,0 0 0 15,0 0 0-15,0 0 0 0,0 0-7 0,3-3-1 16,4-7 0-16,7 10 0 0,-3-3-12 0,3-3 0 15,0 6 0-15,7 0 0 0,-7-10-14 0,7 10 4 0,-10-3 1 0,10 0 0 16,-3-3 9-16,0 3 0 16,-1-4 0-16,-3 7-8 0,0-3 8 0,-3-3-13 0,3 6 5 0,-3 0 8 31,-1 0-37-31,4 0 0 0,-3 0 0 0,0 0 0 16,-1 0-55-16,-3 0-12 0,0 0-1 0,4 0-1 0</inkml:trace>
  <inkml:trace contextRef="#ctx0" brushRef="#br0" timeOffset="13910.91">6406 5837 1094 0,'0'0'97'0,"0"0"-77"0,0 0-20 0,0 0 0 0,0 0 244 0,0 0 44 16,0 0 10-16,0 0 2 0,8-6-259 0,2 6-51 15,4 0-10-15,0 0-3 0,7 0 7 0,-6 0 2 16,2 0 0-16,11 0 0 16,-3-3-22-16,3 0-5 0,4-4-1 0,3 7-538 15,-3 0-107-15</inkml:trace>
  <inkml:trace contextRef="#ctx0" brushRef="#br0" timeOffset="17029.28">6198 7114 1018 0,'0'0'45'0,"0"0"10"0,0 0-44 0,0 0-11 0,0 0 0 0,0 0 0 16,0 0 82-16,0 0 14 0,0 0 4 0,0 0 0 15,0 0-74-15,0 0-14 0,0 0-4 0,0 0 0 16,0 0 0-16,11 3-8 0,-11-3 12 0,0 0-4 15,0 0-8-15,0 0 0 0,0 0 9 0,0 0-9 16,0 0 64-16,0 0 9 0,-7 9 2 0,7 0 0 0,-4-5-7 0,-3 5-2 16,0-3 0-16,0 1 0 0,4 2-23 0,3 0-5 15,-11 4-1-15,4 6 0 0,3-7-17 0,4 4-3 16,-3 0-1-16,3 2 0 0,0-5-16 0,0 9 0 16,-7-3 0-16,7 3 0 0,0-3 0 0,0-7 0 15,0 10 0-15,0-3 0 0,-4 0-14 16,4-4-6-16,0-5-2 0,0 9 0 15,0-7-8-15,0-3-2 0,-7 1 0 0,7-7 0 16,0-3-13-16,-3 9-3 0,-1 1-1 0,4-10 0 16,0 3-101-16,-7 3-20 0,4-3-4 0</inkml:trace>
  <inkml:trace contextRef="#ctx0" brushRef="#br0" timeOffset="17373.37">5874 7192 1324 0,'-7'-13'118'0,"7"13"-94"0,-7 0-24 0,0-9 0 16,3 6 175-16,-7-3 30 0,4 6 7 0,7 0 0 15,0 0-164-15,0 0-34 0,7-7-6 0,4 1-8 16,-4-3 0-16,11 9 0 0,-4-4 0 0,7-2 0 0,4 3-23 0,3 0 3 16,-3-3 0-16,6-4 0 0,-6 10 4 0,10-6 2 15,-6 0 0-15,2 6 0 16,-2 0 22-16,-5-3 5 0,8 3 1 0,-11 0 0 0,0 0-14 0,1 0 0 16,-1 0 0-16,-4 0 0 0,4-7 0 0,-6 7 0 15,2 0 0-15,1-3 0 0,0-3-20 0,-8 6-1 16,8 0 0-16,-4 0 0 15,-4-3-104-15,5 3-21 0,2 0-4 0,-10-3-1 16</inkml:trace>
  <inkml:trace contextRef="#ctx0" brushRef="#br0" timeOffset="18467.86">6876 7201 1047 0,'-14'0'46'0,"14"0"10"0,-4 0-44 0,-7 0-12 0,1 0 0 0,3 0 0 16,0 0 24-16,0 0 4 15,0 0 0-15,7 0 0 0,0 0-28 0,0 0 0 0,-7 0 0 16,7 0 0-16,0 0 0 0,0 0-9 0,0 0 9 0,0 0-13 16,0 0 13-16,0 0 0 0,0 0 0 0,0 0 0 15,0 0 42-15,0 0 11 0,0 0 3 0,0 0 0 16,0 0 25-16,0 0 6 0,0 0 1 0,7-9 0 16,0 9-30-16,-7 0-6 0,7 0 0 0,0 0-1 15,3-3-27-15,-3 3-6 0,4 0-1 0,0 0 0 16,3 0 19-16,-4 0 3 0,8 0 1 0,0 0 0 15,3 0-12-15,0-3-1 0,11 3-1 16,-11 0 0-16,11 0-26 0,-4 0 8 0,0 0-8 0,7 0 0 16,-6 3 0-16,2-3 0 0,-3 3 0 0,-3-3 0 31,3 0-23-31,-3 9-3 0,0-9-1 0,-8 7 0 0,-2-4-5 16,2-3 0-16,-3 0-1 0,0 0 0 0,-7 0 9 0,4 6 1 15,-11-6 1-15,7 0 0 0,-7 0-34 0,0 0-6 16,7-6-2-16,0 6-683 0</inkml:trace>
  <inkml:trace contextRef="#ctx0" brushRef="#br0" timeOffset="19068.95">6706 7371 1180 0,'0'0'52'0,"0"0"12"0,0 0-52 0,0 0-12 15,-3 0 0-15,3 0 0 0,0 0 45 0,0 0 7 16,0 0 0-16,0 0 1 0,0 0-39 0,0 0-14 16,10 0 9-16,1 9-9 0,7-3 0 0,-4 1 8 15,3-7-8-15,8 6 0 0,-7-3 0 0,-1-3 0 16,8 0-9-16,-7 0 9 0,3 6 0 0,0-3 0 0,-3-6 0 0,-1 3 0 15,8 0 0-15,-14 0 0 0,6 0 12 0,-3 0-3 16,4 0-9-16,-7 0 0 0,3 0-12 0,0 0 12 31,0-6-43-31,-4 6-1 0,5 0 0 0,-1 0 0 0,3-3 24 0,-6 3 4 0,7-6 0 0,-4 6 1 16,3 0-1-16,-6-4-1 0,6 4 0 0,-2-3 0 16</inkml:trace>
  <inkml:trace contextRef="#ctx0" brushRef="#br0" timeOffset="19631.23">7285 7104 1267 0,'-7'-9'112'0,"-4"6"-89"15,4-4-23-15,0 7 0 0,7 0 96 0,-3-9 16 16,-4 9 2-16,7 0 1 0,0 0-102 0,0 0-13 0,0 0-16 0,0 0 3 15,0 0-5-15,10 0-1 16,-3 0 0-16,4 0 0 0,-4 0 19 0,0 6 0 16,3-3 0-16,5-3 0 0,-5 7 0 0,1-4 0 0,-1-3 11 0,4 6-11 15,-7 0 24-15,4-6-3 0,3 7 0 16,-7-4 0-16,4 3 12 0,6-3 3 0,-13-3 0 0,7 9 0 16,-1-5-36-16,1-4 0 0,-1 6-10 0,4-3 10 15,-10 3 0-15,7-3 0 0,-1 1 9 0,-3 2-1 16,-3-3-8-16,6 6 0 0,-3-9 0 0,0 10 0 15,-3-7 0-15,3 6 0 0,-3-2 0 0,-1-4 0 16,4 6 0-16,-7-6 0 0,0 7 0 0,0 2 0 16,0-2 0-16,0-1 0 0,-7 0 0 0,4 4 0 15,-5-4 0-15,1 1 0 0,-3 2 0 0,-4-2 0 16,3 9 11-16,-3-4 1 0,3-5 0 0,-6 8 0 0,3-5 3 16,-4 3 1-16,7-1 0 0,-10-5 0 0,7 2-16 0,-3 4 9 15,2-3-9-15,1-4 8 0,4 3-8 16,-1-2 0-16,4-7 0 0,0 6 0 0,7-9-18 0,0 7-6 15,0-7 0-15,0 0-1 16,0 0-71-16,0 0-15 0,0 0-2 0</inkml:trace>
  <inkml:trace contextRef="#ctx0" brushRef="#br0" timeOffset="20042.41">7980 7076 1267 0,'0'0'112'0,"0"0"-89"0,0 0-23 0,0 0 0 15,0 0 44-15,0 0 5 0,0 0 1 0,0 0 0 16,0 0-42-16,7 16-8 0,-7-7 0 0,0-3 0 16,3 10 20-16,1-4 6 0,-4 1 2 0,0 0 0 15,3-4-8-15,-3 10 0 0,4-7-1 0,-4 4 0 16,4 0-11-16,-4-4-8 0,3-2 12 0,-3 8-12 15,0 1 8-15,0-3-8 0,0 3 0 0,0 3 0 0,0-3 0 0,0-1 0 16,0-2 0-16,0 3 0 16,0 0-9-16,-3-4-9 0,3 1-2 0,0-3 0 15,0-10-35-15,3 6-7 0,-3-9-2 16,0 0-568-16</inkml:trace>
  <inkml:trace contextRef="#ctx0" brushRef="#br0" timeOffset="20299.38">8029 7117 576 0,'0'-10'51'0,"0"7"-41"16,0-6-10-16,-3 6 0 0,3 3 358 0,-4-7 70 15,4-2 13-15,0 9 3 0,0 0-360 0,0 0-72 0,0 0-12 0,0 0 0 16,7 0-20-16,0 0 4 0,4-3 0 0,3 3 0 31,0 0-23-31,4 0-4 0,3-3-1 0,0 3 0 16,4-7 0-16,-4 7-1 0,4 0 0 0,-1-3 0 0,-3-3 21 0,1 6 4 0,-1 0 0 0,4 0 1 31,-8 0-33-31,1 0-8 0,-1 0 0 0,-2 0-640 0</inkml:trace>
  <inkml:trace contextRef="#ctx0" brushRef="#br0" timeOffset="20547.14">8227 7223 2253 0,'0'0'100'0,"0"0"20"0,0 0-96 0,0 0-24 15,0 0 0-15,0 0 0 16,0 0-24-16,0 0-11 0,0 0-1 0,3 10-1 16,8-10-27-16,3 9-4 0,0-6-2 0,4-3 0 15,6 6-44-15,-6-6-9 0,10 0-1 0,-3 0-582 0</inkml:trace>
  <inkml:trace contextRef="#ctx0" brushRef="#br0" timeOffset="21367">8153 7242 1558 0,'0'0'69'0,"0"0"15"0,0 0-68 0,0 0-16 0,0 0 0 0,0 0 0 16,0 0-17-16,0 0-7 0,14 0-2 0,-7 0 0 16,-7 0-30-16,7 0-7 0,4 0-1 0,-11 0 0 15,0 0 26-15,10 0 5 0,-3 0 1 0,-7 0 0 0,0 0 32 0,0 0 0 16,0 0 10-16,0 0-2 0,0 0 64 0,0 0 14 15,0 0 2-15,0 0 1 0,0 0 3 0,0-9 0 16,-3 6 0-16,-4-4 0 0,0 7-44 0,-1 0-9 16,5-3-2-16,-4 3 0 0,0 0-1 0,-4 0-1 15,1 3 0-15,3-3 0 0,-4 0-35 0,0 7 0 0,4-4 0 0,-3-3 0 16,-1 0 12-16,1 6 1 16,-1-3 1-16,0 0 0 0,1 3 1 0,-1-6 0 0,1 4 0 0,-1-4 0 15,1 6-15-15,-1-3 0 0,4 3 0 0,-7-3 0 16,7-3-10-16,0 0 10 0,3 4-8 0,4-4-625 15,0 0-125-15</inkml:trace>
  <inkml:trace contextRef="#ctx0" brushRef="#br0" timeOffset="23305.25">6833 7992 874 0,'0'0'39'0,"0"0"8"0,0 0-38 0,0 0-9 15,0 0 0-15,0 0 0 0,0 0 38 0,0 0 6 16,0 0 0-16,0 0 1 0,0 0 59 0,0 0 12 16,0 0 3-16,0 0 0 0,-3 9-43 0,-1-6-9 15,4-3-2-15,-3 9 0 0,-4 1-31 0,3-1-6 16,1 4-2-16,-1-1 0 0,4-2-26 0,0 9 0 16,-3-7 0-16,3-2 0 0,-4 8 0 0,4-5 0 15,0 6 0-15,0-4 0 0,0 4 10 0,-7 0-10 0,3 0 12 16,-3-3-12-16,4 5 9 0,-1 1-9 0,4-3 0 15,-7 3 9-15,4-3-9 0,3-6 0 0,0 5 0 0,0-5 0 32,0-1-52-32,0 4-10 0,0-6-2 0,0-10-681 0</inkml:trace>
  <inkml:trace contextRef="#ctx0" brushRef="#br0" timeOffset="23571.29">6756 7966 1094 0,'-11'-9'97'0,"4"3"-77"0,0-4-20 0,-4 7 0 0,4 3 266 0,0-3 50 16,-3-3 9-16,3 3 3 0,3-4-262 0,4 7-52 15,0 0-14-15,0 0 0 0,0 0 0 0,0 0 0 16,11 0 0-16,-1 7 0 0,1-7 0 0,10 0 0 15,-7-7 0-15,7 7 0 0,-7 0 0 0,4 0 0 16,0 0 0-16,-1 7 0 0,1-7 0 0,0 3 0 16,-1-3 0-16,1 0 8 0,0 0-25 0,-1 0-5 15,-3 0-1-15,4 0 0 16,-7 0-27-16,6 0-6 0,-3 0 0 0,4 0-1 16,-11-3-104-16,11 3-21 0,-8-7-4 0,1 7-514 0</inkml:trace>
  <inkml:trace contextRef="#ctx0" brushRef="#br0" timeOffset="23834.09">6784 8142 288 0,'0'0'25'0,"0"0"-25"0,0 0 0 0,0 0 0 16,-4 6 340-16,4-6 64 0,0 0 12 0,0 0 2 16,0 0-336-16,7 0-67 0,4 3-15 0,7-3 0 15,-1 7 0-15,8-4-8 0,-7-3 8 0,6 0-10 16,5 0 10-16,-1 0 0 0,4 6-9 0,3-6 9 16,-3 0-42-16,10 0-4 0,-10 0-1 0,-1 0-689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24:20.5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10989 8346 1209 0,'-25'-16'108'0,"22"7"-87"0,3 6-21 0,3-7 0 0,-3 1 140 0,0-1 24 16,-7 4 5-16,7 0 1 0,4-4-106 0,-4 10-22 15,-4-3-4-15,4 3-1 0,0 0 3 0,0 0 0 16,-7-6 0-16,4 3 0 16,3 3 1-16,0 0 1 0,0 0 0 0,-11 9 0 0,-3-6-23 0,3 7-5 15,1 2-1-15,-1 4 0 0,-3 0 6 0,-3 12 1 16,-1-6 0-16,0 0 0 0,-3 9 18 0,0 1 4 15,-4 2 1-15,1-3 0 0,2 7-23 16,-6-3-5-16,-7-4-1 0,3 10 0 0,4-7-14 16,-4-2 11-16,-3 5-11 0,0-2 10 0,6-4-10 0,1 0 0 15,10-2 0-15,-3-4 0 16,-3-3-16-16,10-10-8 0,6 4-1 0,5-4-1 16,-1-8-128-16,4-4-26 0,0 0-4 0,4-4-742 0</inkml:trace>
  <inkml:trace contextRef="#ctx0" brushRef="#br0" timeOffset="265.67">10915 8315 576 0,'18'-7'51'0,"-11"7"-41"0,-7 0-10 0,0 0 0 16,0 0 272-16,0 0 52 0,0 0 10 0,0 0 2 15,-7-3-209-15,7 3-43 0,0 0-8 0,0 0-1 16,-11 3-11-16,4-3-1 0,7 0-1 0,0 13 0 15,-4-4-26-15,4 1-6 0,-3 2-1 0,6 10 0 16,4-3-4-16,1 0-1 0,-8-7 0 0,7 10 0 16,7 6-12-16,-7-2-2 0,0-5-1 0,-4 11 0 15,8-4-9-15,0-3 0 0,-1 3 9 0,1-6-9 16,-8 7 0-16,4-4 0 0,4-3 0 0,-4 0 8 0,-4 3-8 16,1-3 8-16,3-7-8 0,0 7 8 0,-3-3-16 0,3-6-4 15,-7 2 0-15,3-2 0 16,4-1-117-16,-7-2-24 0,-7-1-5 0,7-9-789 15</inkml:trace>
  <inkml:trace contextRef="#ctx0" brushRef="#br0" timeOffset="461.97">10527 8754 403 0,'0'0'17'0,"0"0"5"0,-7-7-22 0,7 7 0 15,10-6 0-15,1-3 0 0,-4 9 448 0,4-4 84 16,3-2 18-16,3 6 3 0,5 0-445 0,-1 0-90 0,-4 0-18 0,5 0 0 16,9 0 0-16,1 0 0 0,-7 6 0 0,6-6-9 15,8 0-13-15,0 0-2 0,0 4-1 0,0-4-664 16,-4 0-133-16</inkml:trace>
  <inkml:trace contextRef="#ctx0" brushRef="#br0" timeOffset="927.83">12799 8246 2415 0,'0'0'107'0,"0"0"22"0,0 0-103 0,0 0-26 0,0 0 0 0,0 0 0 15,-4 9 21-15,4 0-1 0,0 4 0 0,0-1 0 16,0 7-20-16,4 0 0 0,-4 3 0 0,3 3 0 16,1 3-12-16,-1 4-8 0,1-10 0 0,3 12-1 15,-4-6 21-15,1 4 0 0,0-1 0 0,-1-6 0 16,4 3 0-16,-3-6 0 0,-1 7 0 0,-3-7 0 15,7-1-8-15,-7 1 8 0,0-3-10 0,4-3 10 16,-4-7-43-16,3 4-2 0,1-4-1 0,-1 1-636 16,-3-10-127-16</inkml:trace>
  <inkml:trace contextRef="#ctx0" brushRef="#br0" timeOffset="1502.01">12771 8220 1555 0,'0'0'138'0,"-7"-6"-110"15,3 3-28-15,4 3 0 0,0 0 264 0,0 0 47 16,-4-6 9-16,4 6 3 0,0 0-259 0,11 0-51 16,0-3-13-16,6 3 0 0,-3-3 0 0,8 3 0 15,-5-7 0-15,4 7 0 0,4 0 0 0,0-3-16 16,3 3 3-16,0 0 1 0,-3 0 3 0,3 3 1 0,-3-3 0 0,-1 0 0 15,-2 10-7-15,-5-7-1 0,4-3 0 0,-3 9 0 16,-4-9 16-16,-3 10-9 0,-4-10 9 0,0 9-8 16,0-6 8-16,-7-3 0 0,0 0 0 0,-4 10 0 15,1-1 0-15,-1 0 0 0,-3-6 8 0,-3 7-8 16,-1-1 0-16,1-6 0 0,3 7 0 0,-4-1 0 16,-7 4 0-16,4-4 0 0,0 1 0 0,0-1 0 15,0-6 11-15,-4 7-3 0,4-1 0 0,0 0 0 16,0-5-8-16,3 5-14 0,1-3 3 0,-1-3 1 15,8 0 10-15,3-3-10 0,-4 10 10 0,4-10-10 16,0 0-2-16,0 0-1 0,0 0 0 0,7 6 0 0,4-3 4 16,3 4 1-16,0-4 0 0,4 0 0 15,-1-3 8-15,1 0 0 0,-1 0 0 0,1 6 0 16,3-3 0-16,0-3 0 0,1 7 0 0,-1-4 0 16,0 6 0-16,0-6 0 0,0 7 0 0,-3 2 0 15,0-2 0-15,-4-1 0 0,0 3 0 0,-4 4 0 0,1-3 0 16,-4-1 0-16,0 1 0 0,0 2 0 15,-3-2 0-15,-4-4 11 0,0 4-3 0,0 0 0 0,-4-4 1 16,-3 7 0-16,4-10 0 0,-1 10 0 0,-3-10 4 16,0 3 1-16,0 1 0 0,-4-4 0 0,-3 0-14 0,0 4 0 15,-4-10 0-15,4 9 0 0,-7-3 32 16,3-3 0-16,1 1 0 0,-4 2 0 16,0-3-48-16,-4-3-10 0,4 0-2 0,3 0 0 15,-3 0-82-15,3 0-17 0,4 0-3 16</inkml:trace>
  <inkml:trace contextRef="#ctx0" brushRef="#br0" timeOffset="3668.93">10707 9785 460 0,'-7'-9'41'0,"7"9"-33"0,0 0-8 0,0 0 0 15,7-10 75-15,-4 10 13 0,-3-6 2 0,7 0 1 16,0-4-37-16,1 1-7 0,-5 3-2 0,1 0 0 16,-1-4 3-16,1 7 1 0,-1-6 0 0,1-1 0 15,-8 7 7-15,4-3 0 0,4 3 1 0,-4 3 0 16,0 0 15-16,0 0 2 0,0 0 1 0,0 0 0 15,0 0-7-15,0 0-2 0,0 0 0 0,0 0 0 16,10 9-24-16,-3 4-5 0,-7-1-1 0,7-2 0 16,-3 8-5-16,-1-5-2 0,-3 9 0 0,0-3 0 15,4-1-9-15,-1 4-3 0,-3 3 0 0,0-3 0 16,-7 10-5-16,7-1-2 0,0-3 0 16,0 4 0-16,-7 2-10 0,4-6 0 0,3 4 9 0,-4-1-9 15,4-6 0-15,-3 3 0 0,-4-6-10 0,3 0 10 16,8-9-67-16,-4 9-6 15,-4-13-2-15,1 1-810 0</inkml:trace>
  <inkml:trace contextRef="#ctx0" brushRef="#br0" timeOffset="3959.15">10234 9829 2016 0,'4'-12'179'0,"-4"8"-143"0,-4-2-36 0,4 6 0 15,4-9 135-15,-4 9 20 0,7-3 4 0,3 3 1 16,1-4-129-16,6 4-31 0,8 0 0 0,0 0 0 16,-7 0 0-16,10-6 0 0,11 6-13 0,-1 0 5 15,1 0 8-15,3-3 0 0,-3-3 0 0,4 6 0 16,2-10-13-16,1 10 2 0,-7-12 1 0,3 12 0 31,8-10-18-31,-4 7-4 0,-11-3-1 0,0 3 0 16,1-6-25-16,-1 5-5 0,0-2-1 0,-3 3 0 0,-4-6-26 15,0 5-6-15,4-2 0 0,-4-3-1 0,-10 6-108 0,7-1-22 16,3-5-4-16</inkml:trace>
  <inkml:trace contextRef="#ctx0" brushRef="#br0" timeOffset="4507.75">13148 9638 1785 0,'0'0'79'0,"-3"0"17"0,-5 0-77 16,5 6-19-16,-1 0 0 0,1 4 0 0,-4 5 173 0,7 1 31 16,0 6 7-16,0 6 1 0,0-3-174 0,0 7-38 15,3-1 0-15,1 0 0 0,-4 7 0 0,3-3-11 16,1-4 11-16,-1 0-8 16,1 1-28-16,0-1-6 0,-1-6-1 0,1 6 0 15,3-5-17-15,-4-4-4 0,4-1-1 0,-7-5-596 16,4 3-119-16</inkml:trace>
  <inkml:trace contextRef="#ctx0" brushRef="#br0" timeOffset="4736.96">12802 9723 2188 0,'-3'-10'195'0,"3"7"-156"0,0-6-31 15,0 5-8-15,0 4 116 0,7-6 21 0,3-3 5 0,5 6 1 16,2-7-105-16,1 10-21 0,7-9-4 0,3 9-1 16,0-10-12-16,4 7-18 0,3 0 4 0,7-3 1 15,-3-4-1-15,0 7 0 0,3-3 0 0,1 3 0 16,-1 0-46-16,-3-4-8 0,0 7-3 0,-1-9 0 31,-2 9-184-31,-5-3-37 0</inkml:trace>
  <inkml:trace contextRef="#ctx0" brushRef="#br0" timeOffset="5186.18">10605 10895 1728 0,'0'0'76'0,"0"0"16"0,0 0-73 0,3 10-19 0,-6-1 0 0,3 4 0 15,0 5 127-15,0 11 21 0,-4-4 5 0,4 6 1 16,-4 0-130-16,4 4-24 0,-3 3 0 0,3-4-14 15,-4 7-6-15,1-7-2 0,3 7 0 0,0-10 0 16,0 1-30-16,-4-1-5 0,1 1-2 0,3-4 0 16,0-3-29-16,-4-3-7 0,-3-3-1 0</inkml:trace>
  <inkml:trace contextRef="#ctx0" brushRef="#br0" timeOffset="5439.85">10174 11040 1152 0,'-10'-13'102'0,"6"7"-82"0,0-4-20 0,4 7 0 0,-3-6 333 0,3 9 63 0,3-3 12 0,5-4 2 16,6 4-343-16,0 3-67 0,0-6-17 15,11 3-2-15,6-7 4 0,1 10 1 0,3-9 0 0,8 9 0 16,3-9 6-16,3 5 8 0,4 4-13 0,-4-9 5 31,1 9-56-31,6-9-12 0,8 6-1 0,-4-7-1 16,-4 1-122-16,4 9-25 0,3-10-5 0</inkml:trace>
  <inkml:trace contextRef="#ctx0" brushRef="#br0" timeOffset="5838.69">13307 10999 2833 0,'-4'-10'62'0,"1"7"13"0,-4-6 2 0,0-1 3 0,0 7-64 0,0-3-16 0,7 6 0 0,0 0 0 16,0 0-12-16,0 0-7 0,0 0-1 0,-4 9 0 31,0 4-19-31,1 3-4 0,-1-1-1 0,1 14 0 0,-1-8 16 0,-3 11 4 0,-3-1 0 0,-1 4 0 31,1-4-20-31,-1 7-3 0,-3-4-1 0,3-2 0 0,-3-4 32 0,0-3 5 0,3 6 2 16,-3-9 0-16,0 0-3 0,4 0-1 0,-1-6 0 0,0-1 0 31,8-5-122-31,-8-1-24 0,8-2-5 0</inkml:trace>
  <inkml:trace contextRef="#ctx0" brushRef="#br0" timeOffset="6061.4">13257 10905 2131 0,'-3'-16'189'0,"3"16"-151"0,0-9-30 0,0 2-8 0,0-2 141 16,0 9 27-16,3-6 6 0,4-1 1 0,1 4-143 0,-1-3-32 15,3 6 0-15,1 0 0 0,6-3-12 0,1 3 2 16,3-6 0-16,0 6 0 0,4-4 2 0,3 4 0 15,4-3 0-15,3-3 0 16,1 6-31-16,2 0-5 0,1-9-2 0,-4 9 0 16,1-4-129-16,-1 1-25 0,-3 3-6 0,-4-6-706 0</inkml:trace>
  <inkml:trace contextRef="#ctx0" brushRef="#br0" timeOffset="6281.78">13254 11146 172 0,'0'0'8'0,"0"0"1"0,-7-3-9 0,3-3 0 0,4 6 0 0,0 0 0 16,0 0 500-16,0 0 99 0,7 0 19 0,7 6 4 16,1-6-493-16,2 3-98 0,4-3-20 0,4 6-11 15,0-2 11-15,7-4-11 0,3 0 10 0,7 0-10 16,0 3-20-16,4-3-11 0,-3 0-1 0,3 6-1 15,-8-3-117-15,5 3-23 0,-8-2-5 0</inkml:trace>
  <inkml:trace contextRef="#ctx0" brushRef="#br0" timeOffset="6871.74">10400 12118 2347 0,'-25'0'104'0,"25"0"21"0,0 0-100 0,-7 10-25 0,-3-10 0 0,3 9 0 0,7 0 12 0,0 4-4 16,-4-4 0-16,0 4 0 0,8 9-8 15,-4 0 0-15,0 3-12 0,0 0 12 0,0 3 0 0,4-3 0 16,3 7 14-16,-4 5-4 0,-10-2-10 0,7-1 0 16,4 4 0-16,-1-4 0 0,-6 7 0 0,-1-6 0 15,1-4 0-15,-1 0 0 16,0 1-30-16,1-4 2 0,-1-6 0 0,4 0 0 16,0-10-152-16,0 1-31 0,-10 3-5 0,3-7-2 15</inkml:trace>
  <inkml:trace contextRef="#ctx0" brushRef="#br0" timeOffset="7088.96">10283 12225 2581 0,'0'0'114'0,"4"-3"24"0,-4 3-110 0,0-10-28 0,0 10 0 0,4-3 0 16,3-3 9-16,3 6-9 0,-3-9 10 0,7 5-10 15,0 4-10-15,4-9-8 0,3 9-2 0,4-3 0 16,3-3 4-16,7 2 0 0,1-5 0 0,-1 6 0 16,-3-3-28-16,3-4-6 0,4-2-1 0,-4 2 0 15,0 7-97-15,-3-6-20 0,3-1-4 0,-3 1-402 16,-4 6-80-16</inkml:trace>
  <inkml:trace contextRef="#ctx0" brushRef="#br0" timeOffset="7306.42">10365 12504 1843 0,'0'0'81'0,"0"0"18"0,-7-6-79 0,7 6-20 15,0 0 0-15,0 0 0 0,0 0 163 0,7-3 29 16,7-4 5-16,3 7 2 0,5-3-175 0,2 0-36 15,-6-3-6-15,3 6-2 16,11 0-24-16,0-3-6 0,-4-4-1 0,4 7 0 16,3-3-168-16,0-3-33 0</inkml:trace>
  <inkml:trace contextRef="#ctx0" brushRef="#br0" timeOffset="7762.55">13610 12024 1267 0,'-7'0'112'0,"-3"-3"-89"0,-1 0-23 0,4 3 0 15,-4 0 327-15,4 3 61 0,0 0 12 0,4 7 2 32,-4-1-347-32,3 4-70 0,1-4-13 0,-1 13-4 0,-3-3 32 0,7 3 0 0,-4 0 0 0,4 0 0 15,0 9-12-15,0-3 3 0,4-3 1 0,-4 3 0 16,4-2 8-16,-4 5-8 0,3-6 8 0,1 0-8 16,-4 3 0-16,3-3 0 0,1-3 0 0,-1 0 0 31,-3 3-45-31,4-3-9 0,-1-6-2 0,1 0-647 0,-4-1-129 0</inkml:trace>
  <inkml:trace contextRef="#ctx0" brushRef="#br0" timeOffset="8000.1">13356 12077 288 0,'0'0'25'0,"-3"-6"-25"0,-1-3 0 0,1 3 0 0,-1-1 625 0,4 7 120 16,4-6 24-16,3-3 5 15,7 9-651-15,3-4-123 0,8-2-40 0,0 6 0 16,7-3 9-16,3 0 2 0,4 3 0 0,3-6 0 16,7 6-11-16,4 0-3 0,-3 0 0 0,-1 0 0 15,-3 0-141-15,3 0-29 0,-6 0-6 0,2 6-749 0</inkml:trace>
  <inkml:trace contextRef="#ctx0" brushRef="#br0" timeOffset="10539.31">10280 13363 576 0,'0'0'25'0,"0"-3"6"0,-7-6-31 0,3-1 0 0,1 1 0 0,3 6 0 15,-4-7 245-15,1 7 43 0,3 3 9 0,0 0 2 16,0-6-172-16,0 6-35 0,0 0-6 0,0 0-2 15,0 0-28-15,0 0-7 0,3 9-1 0,1 4 0 16,-4 2-26-16,7 1-6 0,-4 6 0 0,-3-3-1 16,0 9-15-16,0-3 0 0,0 7 0 0,0-1 0 15,-3 0 0-15,-4 4 0 0,7 2 0 0,-4-2 0 16,1-4 0-16,-4 7 0 0,3-13 0 0,1 6 0 16,-1 1-40-16,1-10-2 15,-4 0 0-15,3-4 0 0,1-5-144 0,-1-4-29 16,0 1-5-16</inkml:trace>
  <inkml:trace contextRef="#ctx0" brushRef="#br0" timeOffset="10726.66">10114 13382 1998 0,'0'0'88'0,"4"-9"19"0,-1 5-86 0,1-2-21 16,3-3 0-16,3 2 0 0,1 1 43 0,3-3 4 15,0-4 1-15,7 10 0 0,4-6-31 0,0 2-5 16,-1 1-2-16,5 0 0 0,6 3-10 0,0-3 0 16,-7 2 0-16,4-2 0 0,0 6 0 0,3 0-12 15,0-3 2-15,1 3 1 16,-8-3-114-16,0 3-22 0,7-6-5 0,-6 6-403 16,-8 0-81-16</inkml:trace>
  <inkml:trace contextRef="#ctx0" brushRef="#br0" timeOffset="10922.05">10245 13586 864 0,'-18'6'38'0,"18"-6"8"0,0 0-37 0,0 0-9 0,0 0 0 0,0 0 0 15,0 0 266-15,0 0 51 0,14 3 11 0,0-3 1 16,4 0-262-16,3 0-53 0,7 0-14 0,8 0 0 15,2-3 0-15,1-3 0 0,7 3 0 0,0 0 0 16,3-4-51-16,-3-2-14 0,-4 6-3 0</inkml:trace>
  <inkml:trace contextRef="#ctx0" brushRef="#br0" timeOffset="11412.21">13328 13178 2530 0,'0'0'112'0,"7"-6"24"15,-7-4-109-15,0 10-27 0,0 0 0 0,0 0 0 16,0 0 8-16,0 0-8 0,0 0 8 0,4 10-8 16,-1 2-20-16,4 7-8 0,-3 0-3 0,-1-3 0 0,1 9 11 0,-1-3 3 15,1 3 0-15,-1-3 0 0,1 6 9 0,-1-6 8 16,1 0-12-16,-1 0 12 0,1 6 0 0,-4-6 0 16,7 3 0-16,-7-6 0 0,0 3 0 0,0 0 0 15,0 6 0-15,0-9 0 16,0-3-8-16,0 6 8 0,-4-4-12 0,4 1 12 15,-3-3-122-15,-1 3-18 16,4-10-3-16</inkml:trace>
  <inkml:trace contextRef="#ctx0" brushRef="#br0" timeOffset="11665.23">13250 13137 2602 0,'-3'-6'57'0,"3"6"12"0,0 0 3 0,0 0 1 0,7-3-58 0,3-3-15 0,5 3 0 0,6-1 0 31,0-2-23-31,7-3-7 0,-3 9-2 0,3-10 0 0,4 7 9 0,3-6 2 0,0 6 0 0,4-4 0 16,-4 7-11-16,1-3-3 0,-5-6 0 0,1 9 0 15,0 0-133-15,-7 0-26 0,-1 0-6 0,-2 0 0 0</inkml:trace>
  <inkml:trace contextRef="#ctx0" brushRef="#br0" timeOffset="11877.73">13494 13332 1209 0,'-14'9'53'0,"7"1"12"0,-4-7-52 0,4 6-13 16,0-3 0-16,3 4 0 0,1-4 196 0,-1 0 37 15,8 4 7-15,-1-7 2 0,1 6-155 0,6-6-31 16,1-3-7-16,7 7-1 0,3-14-6 0,7 7-2 16,4 0 0-16,3-3 0 0,4-6-28 0,7 6-12 15,3-3 8-15,-3-4-720 0,3-2-144 16</inkml:trace>
  <inkml:trace contextRef="#ctx0" brushRef="#br0" timeOffset="17366.82">6364 9309 403 0,'0'0'17'0,"0"0"5"0,0 0-22 0,0 0 0 16,0 0 0-16,-3-7 0 0,3 7 208 0,-7 0 38 16,7-3 7-16,-11 0 2 0,11 3-195 0,-7 0-38 15,0 0-8-15,-4 0-2 0,1-6-3 0,-4 6-1 0,3 0 0 16,-7 0 0-16,1 0-8 0,-4 0 12 0,3 0-12 0,-10 0 12 16,3 6-2-16,0-3 0 0,-3-3 0 15,-11 3 0-15,4 4 23 0,3-4 5 0,-7-3 1 0,1 9 0 16,2-3-27-16,1-2-12 0,0-4 10 0,0 0-10 15,-8 0 23-15,4 0-2 0,1 0 0 0,2 0 0 16,-3-4 13-16,4-2 2 16,0 6 1-16,0-3 0 0,3 3-15 0,4 3-3 0,-8-3-1 0,5 0 0 15,2 0-8-15,-2 6-2 0,-1-2 0 0,4-1 0 16,-4-3-8-16,-3 9 0 0,3-9 9 0,4 0-9 16,-4 9 0-16,7-9 0 0,-3 0 0 0,0 0 0 15,3 0 8-15,7 0-8 0,-6-3 8 0,6 3-8 16,1-6 31-16,-1 6 1 0,4-9 1 0,3 9 0 15,4-7 19-15,-3 1 3 0,-5-3 1 0,12 9 0 16,-4-10-45-16,0 7-11 0,3 0 0 0,4 3 0 16,0 0 8-16,0-6 0 0,-7-4 0 0,7 10 0 0,0 0-8 15,0 0-11-15,0 0 3 0,0 0 0 0,0 0-1 16,7-9 0-16,4 6 0 0,-4-7 0 16,-4 10 9-16,12-9-8 0,-5 6 8 0,4-7-8 0,0 7 16 15,0-3 4-15,4-3 1 0,0-4 0 0,3 4-13 0,0-1 0 16,-7 4 0-16,4-3 0 0,-1 2 0 0,-2-5 0 15,-1 2 0-15,0 1 0 16,3 6 0-16,-6 0 0 0,-4-4 0 0,4-2 0 0,-4 6-12 0,0-3-4 16,3 2-2-16,-3 1 0 0,0-3 18 15,-7 6-12-15,0 0 12 0,0 0-10 0,8 0-2 0,-8 0-1 16,0 0 0-16,0 0 0 0,0 0 1 0,0 0 0 16,0 0 0-16,-4 9 0 0,-3 1 12 0,-4 2-12 0,1 1 12 15,-4-4-12-15,-4 1 12 0,0 2 0 16,1 7 0-16,-4-6-9 0,-1 2 9 0,-2 1 0 15,6 3 0-15,-3 0 0 0,-4-4 0 0,1 7 0 0,6-3 0 0,0 3 0 16,4-3-9-16,4 0 0 0,-8-4 0 0,11 4 0 16,-4-6 9-16,4 2 9 0,4-8-1 15,-1 2-8-15,4 1 16 0,7-1-3 0,0-6-1 0,4 6 0 16,3-9-1-16,7 0-1 0,7 0 0 0,4-3 0 16,7-3-38-1,7 6-7-15,3 0-1 0</inkml:trace>
  <inkml:trace contextRef="#ctx0" brushRef="#br0" timeOffset="20722.82">13928 2987 1868 0,'-4'-25'83'0,"4"12"17"0,-3 4-80 0,-1-4-20 16,1 1 0-16,-1-7 0 0,1 6 13 0,-1-9-1 16,-3 7 0-16,-4-1 0 0,1-3 0 0,-8 7 0 15,0-7 0-15,-6 6 0 0,-8-6-12 0,-3 10 0 16,-1-3 0-16,-6 2-10 0,-4 7 10 0,-7 3-8 0,4-6 8 0,-11 3-8 15,0-7 8-15,-7 10 0 0,-11 0 0 0,1 0-8 16,-4 0 8-16,-8 0-8 0,1 6 8 0,-11-2-8 16,-3-4 8-16,0 3 0 0,0 3 0 15,-4-6 0-15,-4 0 0 0,-3 0 0 0,-6 3 0 16,6-3 0-16,-4 0 14 0,-3 0-2 16,-3 0 0-16,-4 0 0 0,7 6 6 0,0-2 1 0,-4 8 0 15,1-3 0-15,-8 4-10 0,4-4-1 16,0 7-8-16,4 0 12 0,0 3-4 0,-1-7-8 0,1 10 11 0,3-3-11 15,7-7 9-15,3 17-9 0,5-17 0 0,-5 10 9 16,1-3-9-16,7 3 0 0,3 0 0 0,0 0 0 16,0-3 9-16,4-1 0 0,3 4 0 0,8-6 0 15,2 0 25-15,8 6 5 0,-3-10 1 0,10 7 0 16,7-3-8-16,0 3 0 0,0-1-1 0,10 4 0 16,5 0-7-16,6 0-2 0,0-3 0 0,7 3 0 15,4 0-9-15,3-3-1 0,1 3-1 0,-1 3 0 0,4-6-11 16,3 3 0-16,4 6 0 0,-4-6 0 0,1 3 0 15,3 0-17-15,3 0 4 0,-3 3 1 0,7-6 12 16,-4 3 0-16,4 3 0 0,0-6-9 16,4 0 9-16,3 0 0 0,0 0 0 0,3 7 0 0,1-11 0 15,6-2 0-15,-3 12 0 0,0-12 8 0,11 3-8 0,-11 0 0 16,11-7 8-16,-4 10-8 0,7-3 17 0,-3-7-1 16,3 10 0-16,3-3 0 0,5 0-16 0,2 3 0 15,5-6 0-15,2 9-9 0,5-3 9 0,3 3 11 16,3 3-3-16,4-3 0 0,3 3-8 0,-3 4 0 15,4-10 0-15,6 3 0 0,4 0 8 0,4-3-8 16,6 0 8-16,1 0-8 0,0-4 11 0,3 4-3 0,4-9-8 0,6-1 12 16,1 4-12-16,0 0 0 0,-4-7 8 0,7 10-8 15,7-16 0-15,4 10 11 16,0-4-11-16,-4 1 10 0,1-1-10 0,10-6 12 0,7 13-12 16,-4-7 12-16,-7-3-12 0,8 4 8 0,6-1-8 0,1 1 8 15,-1-1-8-15,4-6 0 0,11-3 9 0,3 13-9 16,0-13 0-16,4 0 9 0,3 0-9 0,-4 0 0 15,1-7 20-15,3 1-2 0,0 3-1 16,8-6 0-16,-1-1-17 0,-3 1 0 0,-4-1 0 0,0-2 0 16,0 2 0-16,-3-2-11 0,-8-7 2 0,4 10 0 15,-7-7 9-15,0 0 0 0,-3 4 10 0,-4-1-10 16,-4-6 0-16,-3-3 0 0,-3 10 0 0,-4-7 0 16,-11-3 0-16,0 10 12 0,1-17-3 0,-8 7-1 15,0-3 6-15,-3-3 1 0,-7 3 0 0,-4-3 0 16,3-7 1-16,-6 4 0 0,0-7 0 0,-8 13 0 0,-3-15-16 15,-10 8 0-15,-5-9 0 0,-6 10 0 0,-3-10 17 16,-5-3 4-16,-6 4 1 0,-4-4 0 16,-6 9-2-16,-8-9-1 0,-4 4 0 0,-10 2 0 0,-7 0 1 15,-3 1 0-15,-4 2 0 0,-8-6 0 0,-9 1-20 16,-5 5 10-16,-9-9-10 0,-8 3 8 0,-7-6-8 0,-7 10-14 16,-7-1 3-16,-1-3 1 0,1 7 10 0,-7-1 0 15,-11-5-9-15,-3 8 9 0,0 1 0 0,-7 3 0 16,-1-4 0-16,-6 7 8 0,-4 3-8 0,-3 0 8 15,-1-6-8-15,-6 9 8 0,-4 7-8 0,0-1 0 16,7-6 0-16,-4 16 8 0,-10-3-8 0,7-7 0 16,0 13 0-16,0 0 0 0,-3 0 0 0,6 13 0 15,4-7 0-15,8-3 0 0,6 7 0 0,7 9-14 0,7-10 2 0,11 7 0 32,10 6-188-32,15-7-38 0</inkml:trace>
  <inkml:trace contextRef="#ctx0" brushRef="#br0" timeOffset="33575.05">16835 8139 1094 0,'0'0'97'0,"0"0"-77"16,0 0-20-16,0 0 0 0,0 0 92 0,0-3 14 16,0-3 3-16,0 6 1 0,3-10-96 0,1 7-14 15,-1-6-13-15,1-1 2 0,-1 1 11 0,1 6 0 16,-1-7 0-16,1 1 0 0,-4-1 0 0,3 7 0 16,4-6 0-16,-3-1 0 0,-1 7 25 0,-3 3 1 15,0 0 0-15,0 0 0 0,4-9 41 0,-4 9 8 0,0-3 1 0,0 3 1 16,0 0-6-16,0 0-2 0,0 0 0 0,-7-7 0 15,7 7-19-15,-4 0-4 0,-3-3-1 16,7 3 0-16,-7 0-21 0,7 0-4 0,-7 3 0 0,0-3-1 16,0 10-19-16,0-7 0 0,0 6 0 0,3 1 0 15,-3-4 0-15,0 7 0 0,0-1 0 0,-3 1 0 16,3 2 0-16,-4 1 0 0,0 3 0 0,1-7 0 16,-1 10 0-16,1 4 0 0,-4-5 0 15,0 5 0-15,-1-5 0 0,5 1 0 0,-4 7 0 0,0-7 0 16,-1 0 0-16,1 0 0 0,4-4 0 0,3-5 0 15,-4 6-13-15,4-7 0 0,4-2 0 0,-4-7 0 16,7-3-36-16,0 0-7 16,0 0-2-16,0 0 0 0,0 0-36 0,0 0-7 0,0 0-2 0,0 0-442 15,7-13-89-15</inkml:trace>
  <inkml:trace contextRef="#ctx0" brushRef="#br0" timeOffset="33899.03">16859 7941 2055 0,'-3'-6'91'0,"3"6"19"0,-7-6-88 0,7 3-22 0,0-4 0 0,0 7 0 16,0 0 36-16,0 0 4 0,0 0 0 0,0 0 0 15,0 0-40-15,10 10 0 0,-10-10 0 16,14 12-12-16,-3-2 12 0,3 9 0 15,-3-7 0-15,-1 7 0 0,1-7-14 0,-1 10 2 16,1-3 1-16,3-6 0 0,-10 9 19 0,6-3 3 16,-3-7 1-16,0 7 0 0,0 0-12 0,-3-4 0 0,-1 4 0 0,1-6 0 15,-1 6 0-15,1-1-12 0,3-5 0 0,-3 9 1 16,-1-10 19-16,1 7 3 0,-1 0 1 0,1-6 0 16,-1 9-12-16,1-10-17 0,-1 7 4 0,-3-7 1 15,4 7-7-15,-1-9-1 0,-3-1 0 0,0 1 0 31,0-10-39-31,-3 3-8 0,-1 6-1 0,1-6-504 0,-1 3-101 0</inkml:trace>
  <inkml:trace contextRef="#ctx0" brushRef="#br0" timeOffset="34138.65">16619 8286 1555 0,'0'0'138'0,"0"0"-110"0,0 0-28 0,0 0 0 0,0 0 96 0,11-3 13 16,-4-3 3-16,7 6 1 0,-3 0-89 0,3-3-24 15,0-4 8-15,4 7-8 0,-1 0 26 0,4 0 2 16,1 0 0-16,-1 0 0 0,3 0-20 0,5-3-8 16,-5 3 0-16,5 0 8 0,-1 0-8 0,0-6-11 15,-3 6 3-15,-1-3 0 16,-2 3-118-16,-1 0-23 0,-4 0-5 0,1 0-1 0</inkml:trace>
  <inkml:trace contextRef="#ctx0" brushRef="#br0" timeOffset="34561.25">17406 8170 864 0,'0'0'76'0,"0"0"-60"0,0 0-16 0,0 0 0 0,0 0 44 0,0 0 5 15,0 0 2-15,0 0 0 16,0 0-19-16,0 0-4 0,0 0-1 0,0 0 0 0,0 0 28 0,0 0 5 16,11 0 2-16,-1-3 0 0,-3 3-2 0,4-6-1 15,-1 6 0-15,1 0 0 0,3-10 7 0,4 10 2 16,-4-3 0-16,4-6 0 0,-1 9-10 0,1-3-2 16,-1-3 0-16,1 2 0 0,0-2-44 0,3 6-12 15,-3-3 0-15,3 3 0 0,-4-9 0 0,1 9 0 16,3-10 0-16,-3 10 0 0,3-3-12 0,0-3-5 15,0 3-1-15,0-7 0 16,1 10-17-16,-1-3-3 0,-7 3-1 0,4 0 0 16,-4 0-113-16,-4 0-22 0,8 3-5 0,-8-3-1 0</inkml:trace>
  <inkml:trace contextRef="#ctx0" brushRef="#br0" timeOffset="34845.37">17526 8308 1440 0,'-11'0'64'0,"8"-3"12"0,-1 3-60 0,-3 0-16 16,7 0 0-16,0 0 0 0,0 0 129 0,0 0 23 15,0 0 5-15,11-6 1 16,-1 6-130-16,1-3-28 0,3-4 0 0,0 7 0 0,0 0 0 0,1-3 11 15,-1 3-2-15,3 0 0 0,-3-3-9 16,0 3 0-16,1 0-12 0,-1 3 12 0,0-3-10 0,-4 0 10 16,5 0 0-16,-1 3-9 15,-4-3-20-15,4 7-4 0,0-7-1 0,-3 0 0 16,3 0-46-16,0 3-10 0,0-3-2 0,0-3-648 0</inkml:trace>
  <inkml:trace contextRef="#ctx0" brushRef="#br0" timeOffset="35294.96">18267 7998 1692 0,'0'0'75'0,"0"0"15"0,0-6-72 0,-4 2-18 0,4 4 0 0,0 0 0 0,0 0 23 0,0 0 1 15,0 0 0-15,0 0 0 0,7 10-4 0,-3-4-1 16,3 3 0-16,-4 4 0 0,5-4 3 0,-5 7 1 15,1-3 0-15,3-1 0 0,-4 1-15 16,4-4-8-16,-3 1 8 0,-1 2-8 16,1 4 0-16,-1-4 0 0,1-2 0 0,-1 2 8 0,-3 1 0 0,0 3 0 15,0-4 0-15,-3 1 0 0,3 9-8 0,-7-10 0 16,3 7 0-16,-3 0 0 0,4-7 17 0,-1 10-1 16,1-3 0-16,-1 0 0 0,1-3-8 0,-1-7-8 0,4 10 9 15,0-7-9-15,0-2 0 0,0-10 0 0,4 3-13 0,-4-3 4 31,0 0-48-31,0 0-10 0,10 0-1 0,-3 0-492 16,0-3-97-16</inkml:trace>
  <inkml:trace contextRef="#ctx0" brushRef="#br0" timeOffset="35936.14">18196 7948 2257 0,'0'0'49'0,"0"0"11"0,-3-10 1 0,-1 1 3 0,4 9-51 0,0 0-13 0,0 0 0 0,0 0 0 15,0 0 0-15,7 0 0 0,0-10 0 0,0 10 0 0,8-3 9 0,-5 3-1 16,8-6 0-16,-1 3 0 0,5 3-8 15,6 0 0-15,0-3 0 0,4-4 0 0,-4 7 0 0,7-3 0 16,-3-3 0-16,0 6 0 0,-1 0 0 0,1 6 0 16,-4-6 0-16,-3 0 0 0,0 3 0 0,-4-3 8 15,-3 7-8-15,-1-4 8 16,-3-3-8-16,-3 3 0 0,0 6 0 0,-4-9 0 0,-7 0 0 0,7 10-9 16,-4-4 9-16,-3 0-13 0,-3 4 13 0,-1-1 0 15,-3 4 0-15,0-4 0 0,-4 7 0 0,1-4 0 16,-4 1 0-16,0-4 0 0,0 4 0 0,-4-1 0 15,0-2 0-15,4 5 0 0,0-8 0 0,0 2 0 16,-4 1 0-16,4-1 0 0,4-6 0 0,-1 3 0 16,-3-2 0-16,3 2 0 0,4-3 0 0,0-3 0 0,0 3 0 0,7-3 0 15,0 0 0-15,0 0 0 0,0 0 0 0,0 0-9 16,0 0 9-16,0 0-12 0,0 0 12 0,4 9-12 16,3-2 12-16,0-4 0 0,3 6 0 0,1-6 0 15,3 7-13-15,0-4-7 0,-3-3-2 16,3 7 0-16,0-7 22 0,-3 3 0 0,3-3 0 0,-4 3 0 15,1-2 0-15,-1 2 0 0,1 0 0 0,-11-6 0 16,4 6 0-16,3 4 0 0,-4-7 0 0,1 9 0 16,-1-5 0-16,-3 2 0 0,4-3 0 0,-4 4 0 15,3-4 0-15,-3 4 0 0,0-4 0 0,0 3 0 16,-3 1 0-16,3-1 0 0,-7-6 0 0,3 7 0 16,-3-1 0-16,0 0 0 0,0 4 0 0,-4-4 0 15,-3 1 0-15,0 2 0 0,0-2 0 0,-4-1 0 16,1-6 0-16,-4 7 0 0,3-1 0 0,0 0 0 0,1-5 0 0,-1 5 0 15,0-6-12-15,-3 3 12 16,4-2-31-16,-1-4 2 0,0 0 0 0,1 0-594 16,3 0-118-16</inkml:trace>
  <inkml:trace contextRef="#ctx0" brushRef="#br0" timeOffset="36626.71">18076 7992 1681 0,'0'0'36'0,"0"0"8"0,0 0 2 0,0 0 2 0,0 0-38 0,0 0-10 0,0 0 0 0,0 0 0 16,0 0 25-16,0 0 3 0,0 0 1 0,0 0 0 16,0 0 8-16,0 0 2 0,0 0 0 0,0 0 0 15,7 6-9-15,-7-6-2 0,0 0 0 0,0 0 0 16,0 0-28-16,0 0 0 0,0 0 0 0,0 0 0 0,0 0 12 0,0 0-3 16,0 0-1-16,-3-6 0 0,-8 6 10 0,1-10 2 15,-4 7 0-15,-1-3 0 0,1 6-12 0,-3-7-8 16,-1 1 9-16,-3-3-9 15,0 6 16-15,0-4-2 0,-1 1-1 0,1 0 0 16,0 3 6-16,0-4 1 0,3 7 0 0,1 0 0 0,-1-3-8 0,0 3-2 16,4 3 0-16,4-3 0 0,-4-3-10 0,3 3 0 15,0 0 0-15,4 0 0 0,0 3 0 0,4-3 0 16,3 0 0-16,0 0 0 0,0 0 0 0,0 0 0 16,0 0 0-16,0 0 0 0,0 0 0 0,0 0 0 15,0 0 0-15,0 0-11 0,0 0 2 0,0 0 0 16,10 0 0-16,-3 0 0 0,4 10-11 0,0-10-3 15,3 0 0-15,0 9 0 0,-4-6 7 0,8 4 2 0,0-4 0 16,-1-3 0-16,-3 9-1 0,4 1 0 0,0-7 0 0,-1 6 0 16,-3 1 15-16,1-4 0 0,-1 0 0 15,0 3 0-15,0-2 0 0,4-1 0 0,-8 3 0 16,1 1 0-16,-1-1 0 0,-3 1 0 0,0-1 0 16,0 4 0-16,-3-10 0 0,3 6 10 0,-3 1 0 0,-1 2 0 15,1-2-2-15,-1-1 0 0,1 3 0 0,3-5 0 16,-4 2 0-16,4-3 0 0,-7 4 0 0,4-1 0 15,-4 1 16-15,0-1 4 0,0 4 0 0,-4-4 0 16,1 4 4-16,-1-4 2 0,-3 3 0 0,-3-2 0 16,-1 2 6-16,0 7 0 0,-3-6 1 0,4-4 0 15,-4 10-13-15,0-6-2 0,-4-1-1 0,0-2 0 16,1 5-13-16,-5-2-4 0,5-1 0 0,-4 1 0 16,7-4-25-16,-4 1-6 0,0 2-1 0,1-2-1128 15</inkml:trace>
  <inkml:trace contextRef="#ctx0" brushRef="#br0" timeOffset="45925.2">20122 7966 572 0,'0'0'25'0,"0"0"6"0,-7 4-31 0,4-4 0 15,3 0 0-15,-4 3 0 0,4-3 90 0,0 0 12 16,0 0 2-16,0 0 1 0,0 0-40 0,0 0-8 15,0 0-1-15,0 0-1 0,0 0-35 0,0 0-8 16,0 0 0-16,0 0-1 0,0 0-2 0,0 0 0 16,0 0 0-16,0 0 0 0,7-3 35 0,-7 3 6 15,0 0 2-15,11 0 0 0,3 0-20 0,-3 3-4 16,-1-3-1-16,1 0 0 0,-1 0-11 0,1 0-1 16,0 6-1-16,-1-6 0 0,4 3-1 0,-3-3 0 15,3 0 0-15,0 0 0 0,-3 0 7 16,3 0 2-16,0 0 0 0,-4-3 0 0,1-3-8 0,3 6-2 0,-3 0 0 15,-1-3 0-15,-3-1 13 0,-7 4 3 0,7-6 0 0,4 6 0 16,-7-9-12-16,-4 9-3 0,0 0 0 16,10 0 0-16,-10 0 8 0,0 0 2 0,0 0 0 15,0 0 0-15,0 0-10 0,0 0-1 0,0 0-1 0,0 0 0 16,0 0 1-16,0 0 1 0,0 0 0 0,0 0 0 16,0 0-1-16,0 0-1 0,0 0 0 0,7 6 0 15,-7-6-11-15,0 0 0 0,0 0 0 0,7 3 0 16,-7-3 8-16,0 0-8 0,0 0 8 0,0 0-8 15,7 10 0-15,-7-10 0 0,0 0 0 0,4 3 0 16,-1 6 0-16,1 1 0 0,-4-1 0 0,0 3 0 16,0-2 15-16,0 2-3 0,-4 7 0 0,4-6 0 15,-3 2 4-15,-1-2 0 0,4 0 0 0,-3 5 0 16,-1-5-5-16,4-1-1 0,0-2 0 0,-3 2 0 16,3 4-10-16,3-6 0 0,-3-4 0 0,4 3 0 0,-4-9 10 0,3 10-10 15,1-4 12-15,-4-6-12 0,3 6 0 0,-3-6-17 16,0 0 1-16,7 6 1 15,-7-6-53-15,0 0-12 0,0 0-1 0,0 0-523 16,0 0-105-16</inkml:trace>
  <inkml:trace contextRef="#ctx0" brushRef="#br0" timeOffset="46288.77">20856 7832 979 0,'0'0'43'0,"0"0"9"0,-3-7-41 0,-4 7-11 0,3 0 0 0,-3 0 0 16,7 0 202-16,-3 0 38 0,3 0 8 0,-8 10 2 15,5-1-200-15,-1 1-40 0,4-1-10 0,0 4 0 16,0-4 0-16,0 3 0 0,0-2 9 0,-3 12-9 16,3-3 0-16,0 3 0 0,0 0 0 0,-4-1 0 15,4 1 9-15,0 7-9 0,-3-7 12 0,-1 0-12 16,1 6 18-16,-1-3-3 0,1-3-1 0,-1 0 0 16,1-3-14-16,-1 3 11 0,4-4-11 0,-3 1 10 0,-1-3 2 0,4 0 0 15,0-1 0-15,0-5 0 16,4 2-34-16,-1-2-6 0,1 2-2 0,-1-2 0 15,-3-10-114-15,0 0-24 0,7 0-4 0,-7 0-506 16</inkml:trace>
  <inkml:trace contextRef="#ctx0" brushRef="#br0" timeOffset="46877.7">20743 7857 1785 0,'-3'-3'159'0,"-1"-1"-127"0,1-2-32 0,3 3 0 15,-4-3 34-15,1 3 1 0,6-7 0 16,4 7 0-16,-3-3-9 0,3-4-2 16,3 10 0-16,-2-3 0 0,6-3-24 0,0 3 0 15,0 3 0-15,3-3 0 0,1-4 12 0,0 7-4 0,-4-3 0 0,4-3 0 16,-1 6-8-16,-3 0-16 0,0 0 4 0,0 0 1 16,1 0 11-16,-5 6 0 0,4-3 0 0,-3-3 0 15,-8 10 0-15,4-10 0 0,1 9 0 0,-5-6 0 16,4 7 0-16,-7-4 14 0,4 0-3 0,-1 4-1 15,-3-1-10-15,0 1-9 0,-3-1 9 0,3 0-13 16,0-9 13-16,-4 10 0 0,1-4 0 0,-1 10 10 16,-3-10-10-16,0 3 0 0,0 1 9 0,0 2-9 15,-4-2 8-15,1-1-8 0,-1 4 8 0,0-7-8 0,1 3 0 16,-1-5 0-16,1 5 0 0,-1-6 0 0,4 3 0 0,-3-3 0 16,2-3 0-16,5 7 8 15,3-7-8-15,0 0 0 0,0 0 0 0,0 0 0 16,0 0 0-16,0 0-13 0,0 0 5 0,0 0 8 0,0 0-13 15,7 3 5-15,-7-3 8 0,11 0-13 0,-11 0 13 0,10 9 0 16,1-9 0-16,-1 3-9 0,-3 4 9 0,4-4 0 16,0-3-9-16,-1 6 9 0,1-3 0 15,-1 0 0-15,-3 4 0 0,4-4 0 0,0-3 0 0,-1 9 0 16,1-3 0-16,-4 1 0 0,3-1 8 0,-3 3 7 16,0 1 1-16,-3-4 0 0,3 4-28 0,-3-1-4 15,-1 3-2-15,4-2 0 0,-7 2 18 0,0 4 0 16,0-3 0-16,0-4 0 0,-7 4 16 0,4-4 0 0,-1 4 0 0,-7-4 0 15,4 0-16-15,-3 1 0 0,-1 2 0 0,-3-2 0 16,4-1 0-16,-5 1 0 0,1-4 0 0,0 3 0 16,0 1 0-16,-4 2 0 0,1-2 0 0,3-4 0 15,-4 0 0-15,4 4-13 0,-4-10 4 0,4 9 1 16,-3-3 8-16,2-3 0 0,5 0 0 0,-4-3 0 16,3 0 0-16,1 0-10 0,3 0 10 0,7 0-594 15,0 0-111-15</inkml:trace>
  <inkml:trace contextRef="#ctx0" brushRef="#br0" timeOffset="47277.88">21551 8035 806 0,'-10'-3'72'0,"3"-3"-58"16,-4 3-14-16,4 3 0 0,-4 0 200 0,1-3 36 16,3-4 8-16,0 7 2 0,-4 0-179 0,8 0-36 15,-1 0-7-15,4 0-2 0,0 0-2 0,0 0-1 16,0 0 0-16,0 0 0 0,0 0-4 0,0 0-1 15,0 0 0-15,0 0 0 0,0 0 5 0,0 0 1 0,0 0 0 16,11 0 0-16,-1 7-9 0,1-4-2 0,-4-3 0 0,7 0 0 16,0 3 1-16,7-3 0 15,-3-3 0-15,-1 3 0 0,1 0-1 0,7 0 0 0,0 0 0 16,-4 0 0-16,-4 0-9 0,4-3 0 16,8 3 0-16,-1 0 0 0,-7 0 0 0,0 0 0 0,0 0 0 0,1 3-11 31,2-3-37-31,-3 0-8 0,-6 0-2 0,-1 3 0 15,7 3-60-15,-11-6-12 0,1-6-2 0,0 6-553 0</inkml:trace>
  <inkml:trace contextRef="#ctx0" brushRef="#br0" timeOffset="47631.66">21452 8183 1839 0,'0'0'81'0,"0"0"18"0,0 0-79 0,0 0-20 0,0 0 0 0,0 0 0 0,0 0 29 0,0 0 3 16,11 0 0-16,0 0 0 0,6 0-17 0,-6 0-3 15,3 0-1-15,7 0 0 0,4 0-11 0,-4-3 0 0,0 3 9 0,4-7-9 16,3 7 0-16,0-3 0 16,0 3 0-16,-3-3 0 0,-7 3-8 0,7-6 0 15,-1 6 0-15,1 0 0 0,-7 0-12 0,-1 0-1 0,4 0-1 0,-3 0 0 32,0 0-26-32,-1 6-6 0,-6-6-1 0,3 3 0 15,0 0-46-15,-3-3-10 0,-11 0-1 0,7 0-528 0</inkml:trace>
  <inkml:trace contextRef="#ctx0" brushRef="#br0" timeOffset="48175.73">21855 7941 1731 0,'-29'-3'38'0,"22"-6"8"0,-3 9 2 0,6-10 0 0,-3 10-38 0,0-3-10 15,0-6 0-15,7 9 0 0,0 0 32 0,0 0 4 16,-7 0 0-16,7 0 1 0,0 0-17 0,0 0-3 15,7 0-1-15,-7 0 0 0,0 0-16 0,14 0 0 0,4 0 0 0,-1 0 0 16,-2 0 0-16,-1 0 0 16,7 3 0-16,-4 3 0 0,1-6 0 0,0 3-9 0,-1-3 9 15,1 7 0-15,0-7 0 0,-1 3-8 16,-3-3 8-16,1 6 0 0,6-3 0 0,-7-3 0 0,0 3 0 16,0-3 0-16,-3 7 0 15,3-4 0-15,0-3 0 0,0 6 0 0,-7-3 0 0,0-3 0 0,7 6 0 0,-7 1 8 16,-7-7-8-16,4 6 0 0,6 3 0 15,-6-5 0-15,3 5 0 0,-4-6 0 0,1 6 0 0,-4 1 0 16,7-1 9-16,-7-6-9 0,-11 13 12 0,8-10-12 16,-1 10 18-16,-3-3-3 0,-3-4-1 0,-4 4 0 15,3-1 0-15,0-2 0 0,1-1 0 0,-4 3 0 16,0 4-6-16,0-10 0 0,6 4-8 0,-2-1 12 16,-1 4-1-16,4-4-1 0,-3 1 0 0,3-4 0 15,0 0-2-15,0 0 0 0,-4-2 0 0,7 5 0 16,1-6-8-16,-1 3 0 0,-3-3 0 0,0 7 8 15,7-10-17-15,-3 0-4 0,-1 9-1 0,-3-6 0 16,4 4-136-16,3-7-27 0,0 0-6 16,0 0-1-16</inkml:trace>
  <inkml:trace contextRef="#ctx0" brushRef="#br0" timeOffset="49139.96">22733 7941 1432 0,'-7'0'32'0,"0"0"6"0,0 0 2 0,7 0 0 0,0 0-32 15,-7 0-8-15,0 0 0 0,7 0 0 0,0 0 36 0,0 0 5 0,0 0 2 0,0 0 0 16,0 0 2-16,0 0 1 0,0 0 0 0,0 0 0 15,0 0-26-15,0 0-6 0,10 0-1 0,-10 0 0 16,0 0-13-16,7 0 0 0,7 0 8 0,-3 0-8 16,-4 0 0-16,0 0 0 0,4 0 0 0,-1 0 0 15,1 0 8-15,0 0 0 0,-11 0-8 0,10 0 12 16,8-3 5-16,-1 3 1 0,-6-3 0 0,3-3 0 16,4 6-18-16,-1 0 10 0,1-3-10 0,-4-4 8 15,0 7 0-15,0 0-8 0,4-3 12 0,-4-3-4 16,-3 6-8-16,-1 0 0 0,1 0 0 0,-1 0 0 0,-10 0 0 15,0 0 0-15,0 0 0 0,0 0 8 0,7 0-8 0,-7 0 0 16,0 0 0-16,0 0 0 0,0 0 0 0,0 0 8 16,0 0-8-16,0 0 0 15,0 0 0-15,0 0 8 0,0 0-8 0,0 0 0 16,0 0 0-16,0 0 0 0,0 0 0 0,0 0 0 16,0 0 0-16,0 0 0 0,0 0 0 0,0 0 0 0,0 0 0 0,0 0 0 15,0 0 0-15,0 0 0 0,0 0 0 0,0 9 13 16,0 1-3-16,0-1-1 0,0 1 3 0,0-10 0 15,-3 9 0-15,3 0 0 0,-4-2 0 0,1 8 0 16,3-5 0-16,-4-4 0 0,4 3-12 0,-3 4 0 16,3-4 9-16,0 7-9 0,0-3 0 15,0-10 0-15,0 12 0 0,0-8 0 0,0 2 0 0,0 7 0 0,-4-10 0 16,4 4 0-16,4-1 0 0,-8 0 0 0,4-6 0 16,0-3 0-16,0 10 0 0,0-10 0 0,0 0 0 15,-3 9 0 1,3-9-28-16,0 0-8 0,0 0 0 0,0 0-559 0,0 0-111 15</inkml:trace>
  <inkml:trace contextRef="#ctx0" brushRef="#br0" timeOffset="49680.1">23647 7759 1364 0,'0'0'60'0,"0"0"13"0,0 0-58 0,0 0-15 0,0 0 0 0,0 0 0 15,0 0 48-15,0 0 8 0,0 0 0 0,0 0 1 16,0 0-13-16,-4 10-4 0,-3-1 0 0,4 4 0 16,-4-1-4-16,-4 4 0 0,0 0-1 0,-3 3 0 15,0-1-26-15,-3 4-9 0,-8 3 0 0,4 4 9 16,-8-4 3-16,5 6 1 0,-4 0 0 0,-1 1 0 16,1-1 0-16,0-3 0 0,0-3 0 0,3-3 0 15,4 7 6-15,3-7 1 16,4-4 0-16,0 4 0 0,3-9-20 0,1 6 8 0,-1-7-8 0,4 1 0 15,4-4-52 1,3 1-18-16,0-10-3 0,0 0-754 0</inkml:trace>
  <inkml:trace contextRef="#ctx0" brushRef="#br0" timeOffset="49938.74">23576 7734 1443 0,'0'0'64'0,"0"0"13"0,0 0-61 0,0 0-16 16,4-6 0-16,-4 6 0 0,0 0 38 0,0 0 5 15,0 0 1-15,10 0 0 0,-3 6-31 0,4 1-5 16,-11-7-8-16,7 9 11 0,0 0-11 0,0 4 0 0,-3 6 0 0,3 0 8 16,-4 3 4-16,1 0 1 15,-4 0 0-15,3-1 0 0,1 11 14 0,-4-1 2 16,0-3 1-16,0-3 0 0,-4 4-15 0,4-4-3 0,-3-3-1 0,3 3 0 15,-4 0-11-15,4-3 0 0,-3-3 0 0,3 3 8 32,0-4-56-32,0-2-11 0,0 3-2 0,0 3-445 0,0-10-89 15</inkml:trace>
  <inkml:trace contextRef="#ctx0" brushRef="#br0" timeOffset="50182.33">23424 8139 2084 0,'0'0'92'0,"0"0"20"0,0 0-90 0,0 0-22 0,0 0 0 0,0 0 0 0,0 0 17 0,0 0-1 16,0 0 0-16,0 0 0 0,0 0-6 0,0 0-2 16,0 0 0-16,11 3 0 0,0 3-8 0,3-6 0 15,0 3 0-15,0-3 0 0,4 0 11 0,-1 0-3 16,8 0-8-16,-4 0 12 0,4 0-12 0,3-3 0 15,-3-3-9-15,6 3 9 16,1 3-101-16,3-9-15 0,1 5-2 0</inkml:trace>
  <inkml:trace contextRef="#ctx0" brushRef="#br0" timeOffset="53513.67">14873 7728 1760 0,'0'0'39'0,"0"0"8"0,-7 0 1 0,7 0 1 0,0 0-39 0,0 0-10 0,0 0 0 0,0 0 0 0,0 0-10 0,-3 6-4 15,3 1-1-15,3 2 0 0,4 10 15 0,-3-7-12 16,6 10 12-16,1 0-12 0,-1 7 12 0,-3 2-9 16,4 0 9-16,3 4-8 0,-3 6 8 0,3 2 0 15,-4 8-9-15,1 2 9 0,0 7 0 0,-1 8-11 0,-3 5 11 0,0 11-8 16,0 1 8-16,-3 9 0 0,-1 3 0 16,1 7-8-16,-1 2 8 0,5 1 0 0,-5-4 0 15,1 13 0-15,-1 0 0 0,-3 1 0 0,7 2 0 0,-3 6 0 16,-1 1 0-16,1 8 0 0,-4-5 0 0,3 0 0 15,1 15 0-15,-1-6 0 0,1 9 0 0,-4-3 0 16,0 7 0-16,-4-4 0 0,1-6 0 16,-1-6 0-16,4 3 0 0,0-3 0 0,-3-6 0 0,3-1 0 15,-4-2 8-15,8-4-8 0,-1-12 10 0,4 6-10 16,-3-3 24-16,3-4 0 0,0-5-1 0,4-7 0 16,-1 3-1-16,1-12 0 0,3 6 0 0,-4-9 0 15,5-10-22-15,-1-3 0 0,-4 0 0 0,1-6-536 16,3-3-112-16</inkml:trace>
  <inkml:trace contextRef="#ctx0" brushRef="#br0" timeOffset="54276.84">12129 7728 1638 0,'0'0'72'0,"-8"10"16"0,1-7-71 0,-3 6-17 16,-4 10 0-16,3-7 0 0,1 7 0 0,2 3 10 0,-2 0-10 0,3 0 8 16,-4 0-8-16,4 0 0 15,4 9 0-15,-1-2-11 0,1 5 11 0,3-3 0 0,-4 7 0 0,1-3 0 16,3 5 0-16,-4 4 0 16,4 0 0-16,0 9 0 0,4 10 0 0,-4 6 0 15,0 6 8-15,0 4-8 0,0 15 8 0,0 9-8 0,0 4 10 16,-4 9-10-16,4 9 18 0,-7 4-2 0,3 3-1 0,1 6 0 15,-4 0 8-15,3 3 1 0,-3-3 1 0,4 9 0 16,-1 1 0-16,-3-1 0 0,4 7 0 0,3 2 0 16,0 4 7-16,0 0 2 0,-4 0 0 0,4 0 0 15,-3 6-34-15,-1-6 0 0,-3 6 0 0,3-6-12 16,-3-6 27-16,4-7 5 0,-1-2 2 0,1-4 0 16,-1-13 10-16,1-9 3 0,3 7 0 0,0-20 0 15,0 1-18-15,0-13-3 0,3-9-1 0,1-7 0 16,3-9-38-16,0-6-8 0,0-10-2 15</inkml:trace>
  <inkml:trace contextRef="#ctx0" brushRef="#br0" timeOffset="55090.97">19357 7527 2181 0,'-18'-9'96'0,"11"6"21"0,0-3-93 0,0 2-24 16,-3-5 0-16,2 6 0 0,1-3 12 0,0-4-1 16,4 4-1-16,3 0 0 0,0-4-10 0,0 1-17 15,0 6 4-15,0 3 1 0,3-10 12 0,8 10-9 16,-4-3 9-16,4 3-8 0,-4 0-1 0,7 3 0 16,0-3 0-16,0 10 0 0,0 2 1 0,0-2 0 0,4 12 0 0,-1 0 0 15,1 9 8-15,0 0-8 16,-4 1 8-16,0 15-8 0,4 0 8 0,-8 15-8 0,-3 4 8 15,0 6-8-15,-3 13 18 0,-4 6 4 0,-4 3 1 0,1 6 0 16,-4 13-3-16,0-3-1 0,3 12 0 0,-3-2 0 16,0 5 9-16,0 4 3 0,7-4 0 0,-4 0 0 15,1 10-11-15,3-6-3 0,3-1 0 0,-3 4 0 16,4 0 17-16,3 6 3 0,-3-3 1 16,3 3 0-16,0 0 10 0,0 0 1 0,-4 9 1 0,4-9 0 15,-3 6-21-15,3 0-4 0,-4 1-1 0,1 2 0 16,-4-3-7-16,3 1-1 0,1-4-8 0,-4-3 12 15,0-10-12-15,4-2 0 0,-1-1-9 0,1-9 9 0,-1 0-13 0,1-3 3 16,-4-3 1-16,7-4 0 0,0-12-12 0,0 1-3 16,0-11 0-16,0-2 0 15,4-10-95-15,-1-6-19 0,1-10-4 0,-1-6-819 16</inkml:trace>
  <inkml:trace contextRef="#ctx0" brushRef="#br0" timeOffset="56931.86">24373 7380 172 0,'0'0'16'0,"-3"-3"-16"0,-1-6 0 0,4 2 0 16,0 1 210-16,0-3 39 0,0-1 8 0,0 1 2 16,4-1-235-1,-1 1-48-15,1-4-8 0,-1 10-3 0,5-3 11 0,-5-3 1 0,4 9 1 0,-7 0 0 0,0 0 11 0,0 0 3 16,4-7 0-16,-4 7 0 16,0 0-24-16,0 0-4 0,0 0 0 0,0 0-1 0,0 0 37 0,0 0 0 15,0 0 0-15,0 7 12 0,0 2 67 0,0 0 13 16,0 1 4-16,-4-1 0 0,4 4-20 0,0-1-4 15,-3 4-1-15,-1 0 0 0,4 6-41 16,0 6-8-16,0-3-2 0,0 13 0 16,-3-4 3-16,3 7 0 0,7 3 0 0,-4 6 0 15,1 6-3-15,-1 4-1 0,1 3 0 0,3 2 0 0,3 11-19 0,-3 5 8 16,-3-5-8-16,-1 14 0 0,1-2 0 0,3 9 0 16,-3-2 0-16,-1 8 0 0,-3 4 0 0,4-1-12 15,-4 7 12-15,0-3-12 0,-4 6 12 0,4 0-9 16,-3 9 9-16,-4-9-8 0,-4 10 36 0,4-1 8 0,0 4 2 15,-4-4 0-15,1-9 0 0,-4 10 0 16,3-7 0-16,0-3 0 0,4 0-14 0,-3 0-2 0,-1 0-1 0,4-3 0 16,0 3 27-16,-4-9 4 0,4 9 2 0,0-4 0 15,4 4-1-15,-1-6 0 0,1 6 0 0,-1 0 0 16,4 10-17-16,0-7-3 0,0-3-1 16,0 6 0-16,-3-3-16 0,3-3-4 0,3-3-1 15,-3-6 0-15,4-10-11 0,-1-3 0 0,1 0 9 16,3-9-9-1,-4-4-16-15,4-12-8 0,1-6-2 0,2 0 0 0,1-10-155 16,-1-12-31-16,11 28-7 0,-3-44-1 0</inkml:trace>
  <inkml:trace contextRef="#ctx0" brushRef="#br0" timeOffset="59461.18">20278 4298 288 0,'0'0'12'0,"0"0"4"0,0 0-16 0,0 0 0 0,0 0 0 0,3-10 0 15,1 1 172-15,-1 6 32 0,1-10 7 0,-4 13 1 16,0 0-97-16,0-6-19 0,0 6-4 0,0 0-1 16,3-10-31-16,-3 10-5 0,0 0-2 0,0 0 0 15,0 0-20-15,-7 0-4 0,0 7-1 0,-3 2 0 16,-4 4-10-16,-1-4-2 0,1 7-1 0,0 6 0 0,-3-4-15 0,-1 4-18 15,-3 10 4-15,3-4 1 0,0 3 13 0,-3 4 0 16,0-4 0-16,0 10 10 16,0 3-10-16,-4 6 0 0,4-6-12 0,-4 6 12 0,4-3 0 0,-4 6 0 15,4 1 0-15,-3-4 12 0,2 10 5 0,1-4 2 16,0-3 0-16,-4 7 0 0,4-4-5 0,0 7-1 16,0-10 0-16,0 7 0 0,-1-7-13 0,1 4 11 15,-3 2-11-15,2-5 10 0,5-1 34 0,-1 0 8 16,1 4 0-16,2-17 1 0,5 11-43 0,-4-8-10 15,3-2 0-15,1-6 0 0,-5-4 0 0,5 7 11 16,-1-13-3-16,4 6-8 0,-3 1 11 0,-1-11-11 16,0 8 10-16,4-4-10 0,-3-3 8 0,3-3-8 15,-4 2 0-15,1 1 0 0,6-6 20 0,-3 0-3 16,0-7 0-16,0 4 0 0,0-4-1 0,0 1 0 0,0 2 0 0,3-2 0 16,-3-4-4-16,0-3-2 0,0 6 0 0,4-6 0 15,-5-3-10-15,1 10 10 0,4-10-10 0,-1 6 10 16,1-3-10-16,3-3 0 0,0 0 0 0,0 0 0 15,0 0 17-15,-7-3-1 0,3-3-1 0,-3 3 0 16,4-4 13-16,-1-5 2 0,-3 3 1 0,4-1 0 16,-1-2-11-16,-3-7-3 0,0 6 0 0,0-6 0 15,0-3-8-15,0 7-1 0,-4-4-8 0,4-9 12 16,-3 6-12-16,2 0 0 0,-2 0 0 0,3-3 0 16,0 0 0-16,0 0 0 0,3 3 0 0,4 3 0 15,-3-3 0-15,-1 3 8 0,1 10-8 0,3-7 9 16,0 7-17-16,0-1-4 0,0 1-1 0,0 9 0 15,0 0 13-15,0 0 0 0,0 0-10 0,0 0 10 16,-4 12-10-16,4 4 10 0,0 0-13 0,0 2 5 0,-3 4-5 16,-1 0-1-16,4 10 0 0,7-1 0 0,-3 0 14 15,-1 1 0-15,8-1 0 0,-1-3 0 0,4-3 0 16,1-3 0-16,-1 7 0 0,3-7 0 0,-3 0 0 0,4-4 8 16,0-5-8-16,-1-1 10 0,1 7-10 0,0-9 12 15,-4 2-12-15,3-2 12 0,-6-7-3 0,3 6 0 16,4-3 0-16,-4-2 0 0,0 5 4 0,0-6 1 15,-3 7 0-15,3-4 0 0,0-3-6 0,0 0 0 16,-7 6-8-16,7-9 12 0,-7 10-12 0,4-4 9 16,3-3-9-16,-7 0 8 0,0 4-8 0,-4-7 0 0,-3 0 0 0,8-7 0 31,-1 4-82-31,0-9-15 0,3-7-3 0</inkml:trace>
  <inkml:trace contextRef="#ctx0" brushRef="#br0" timeOffset="60337.01">20257 3467 1220 0,'-15'0'54'0,"8"0"11"0,0 0-52 15,-3 0-13-15,-4-4 0 0,3 4 0 0,0 0 16 0,4 0 0 0,-3 0 0 0,3 0 0 16,0 0-16-16,0 0 0 0,7 0 0 0,-7 0 0 15,0 0 0-15,7 0 0 0,0 0 8 0,0 0-8 16,0 0 0-16,0 0 0 0,0 0 0 0,0 0 0 16,0 0 9-16,0 0 6 0,-4 0 1 0,4 0 0 15,0 0-16-15,0 0-16 0,0 0 3 0,0 0 1 16,0 0 34-16,0 0 7 0,0 0 2 0,7 0 0 16,0 4 1-16,4 2 1 0,-1-3 0 0,1-3 0 15,-4 0-13-15,7 6-4 0,0-3 0 0,0-3 0 16,0 0-6-16,4 0-2 0,-4-3 0 0,4-3 0 15,-1 6 5-15,1 0 1 0,0-3 0 0,-4-3 0 16,3 6-6-16,1-4 0 0,-4 4-8 0,4 0 12 16,-8 0-4-16,1-6-8 0,0 6 11 0,-1-3-11 0,-6 3 26 15,6 0-2-15,-10 0 0 0,0 0 0 0,0 0 3 16,7 0 0-16,-3 0 0 0,-4 0 0 0,0 0-16 0,0 0-3 16,0 0-8-16,7 0 12 0,-7 0-12 0,0 0 9 15,0 0-9-15,0 0 8 0,7 0-8 0,-7 0 0 16,0 0 0-16,0 0 0 0,0 0 0 0,7 0 0 15,-7 0 0-15,0 0 8 0,0 0-8 0,0 0 0 16,0 0 0-16,0 0 8 0,0 0-8 0,0 0 0 16,0 0 0-16,0 0 0 0,0 0 0 0,0 0 0 15,0 0 0-15,0 9 0 0,4-5 8 0,-4 5-8 0,-4 0 8 0,4 1-8 16,-4 2 20-16,1-2-2 0,-1 2 0 16,-3 1 0-16,4-4-8 0,-4 1-2 0,3 8 0 15,1-14 0-15,-4 11-8 0,3-2 10 16,1-1-10-16,-4 1 10 0,3-4-10 0,0 4 10 0,1-4-10 0,-1 7 10 15,1-4-10-15,3 1 0 16,-4 0 0-16,4-4 8 0,-3 10-8 0,-1-7 0 0,4 1 0 0,0 6 0 16,-3-10 0-16,-1 1-9 0,4-1 9 15,0-6-13 1,0-3-107-16,0 0-20 0,0 0-5 0</inkml:trace>
  <inkml:trace contextRef="#ctx0" brushRef="#br0" timeOffset="60671.68">21019 3219 1555 0,'0'0'138'0,"0"0"-110"15,-8 0-28-15,5 3 0 0,-4-3 68 0,3 9 9 16,-3-9 2-16,4 4 0 0,-1 5-69 0,1 0-10 16,-4 1-9-16,0 2 9 0,3 7-11 0,-7-3 11 15,4 3-8-15,-3 9 8 0,-4-3 0 0,3 3 0 0,-3 3 0 0,0 1 8 16,0-1-8-16,0 1-12 0,-4 2 4 0,-3-3 0 16,0 10 8-16,0-16 0 0,-1 7 8 0,5-1-8 15,-4 0 0-15,6 1 8 0,1-10-8 0,0 6 0 16,0-12 0-16,0 2 0 0,3-5-10 15,1-4 10 1,3 1-156-16,0-4-25 0,7-6-5 0,0 0-1 0</inkml:trace>
  <inkml:trace contextRef="#ctx0" brushRef="#br0" timeOffset="60957.78">21033 3093 1209 0,'0'0'108'0,"0"0"-87"0,0 0-21 0,0 0 0 0,0 4 139 0,0 5 23 15,0 0 5-15,3 4 1 0,4 6-147 16,0-7-21-16,0 10-20 0,0-3 4 0,4 6 16 0,-4 0 13 16,0 0-2-16,0 4-1 0,0-4-10 0,0 6 0 15,-3-9 0-15,3 9 0 0,-4-3 0 0,1-2 0 16,-1 5 0-16,1-3 0 0,-4-3 0 0,3 3 0 15,1-6 0-15,0 0 0 0,-4 0 0 0,3 0-17 16,-3 6 4-16,4-15 1 16,-4 9-15-16,0-3-2 0,0 0-1 0,0-7 0 15,0 1-129-15,0-1-25 0</inkml:trace>
  <inkml:trace contextRef="#ctx0" brushRef="#br0" timeOffset="61153.92">20803 3730 1969 0,'0'0'87'0,"0"0"18"0,-3-3-84 0,-1 3-21 0,4 0 0 0,0 0 0 15,0 0 42-15,-3-10 4 0,3 10 1 0,0 0 0 16,7-9-11-16,0 9-3 0,-4-3 0 0,8-3 0 16,3 2-20-16,0 4-4 0,4 0-1 0,-1-6 0 15,5 0-8-15,2 0 0 0,1 3 0 0,7-4 0 31,3-2-51-31,4 3-12 0,3-1-2 0,1-5-885 0</inkml:trace>
  <inkml:trace contextRef="#ctx0" brushRef="#br0" timeOffset="62033.05">20257 2284 1555 0,'0'0'68'0,"0"0"16"0,0 0-68 0,0 0-16 0,0 0 0 0,0 0 0 0,0 0 16 0,0 0-1 16,0 0 0-16,0 0 0 0,0 0-15 0,0 0 0 0,10 0 0 0,1 0 0 16,-4 7 0-16,3-7 0 0,1-7 0 15,-1 7 0-15,5 0 8 0,-1 0-8 0,3-3 11 0,-3 3-11 16,4-6 10-16,0 3-10 0,-1-3 8 15,5 2-8-15,-1 1 0 0,0-3 0 0,-3 6 0 16,-1-3 0-16,1 3 0 0,-1-6 8 0,1 2-8 0,-4 1 0 16,-3 3 0-16,-1-6 0 0,1 6 0 0,-4 0 0 15,-3 0 0-15,3 6 0 0,0-6 11 0,-7 0-11 16,0 0 36-16,0 0 0 16,10 3 1-16,-3-3 0 0,-7 0-37 0,7 10-8 0,-7-10-2 0,7 0 0 15,0 3 10-15,-7-3 9 0,0 0-1 0,0 0-8 16,4 9 13-16,-4-9-4 0,0 10-1 0,0-1 0 15,0-6-8-15,3 10 0 0,-3-4 9 0,-3 1-9 16,-1-1 9-16,4 1-9 0,-3-1 12 0,3-6-12 16,-4 10 9-16,1-7-9 0,3 3 0 0,0-6 9 0,0-3-9 15,0 13 0-15,-7-4 0 0,7-2 8 16,3 5-8-16,-3-9 8 0,-3 4-8 0,3-4 8 16,0-3-8-16,-4 12 0 0,1-2 0 0,-1-1 0 0,-3 4-11 0,7-4-4 15,-7 0-1-15,4 10 0 16,-4-16-19-16,3 16-4 0,0-16-1 0,1 7 0 15,3-10 12-15,0 0 1 0,0 0 1 16,0 0-694-16</inkml:trace>
  <inkml:trace contextRef="#ctx0" brushRef="#br0" timeOffset="62377.75">20983 1858 1267 0,'-7'-9'56'0,"7"9"12"0,0 0-55 0,0 0-13 16,-7 0 0-16,7 0 0 0,0 0 92 0,0 0 16 0,0 0 4 0,-3 3 0 15,3 6-97-15,0 4-15 0,0-4-12 0,3 10 3 16,-3-4 9-16,4 4 0 0,-1 3 0 0,1 0-8 15,-1 3 8-15,1 0 0 0,-4-3 0 0,3 10 0 16,-3-4 0-16,0 3 0 0,-3-6 0 0,3 7 0 16,-7-1 0-16,3 0 12 0,-3-9-2 0,4 10-1 15,-1-10-1-15,-3 6 0 0,0-12 0 0,0 9 0 16,3-10 0-16,1 4 0 0,-1-6 0 0,1 2 0 16,-1-2-21-16,4-10-5 0,0-3-1 0,0 0-479 15,0 0-96-15</inkml:trace>
  <inkml:trace contextRef="#ctx0" brushRef="#br0" timeOffset="63010.74">20796 1839 1677 0,'-14'-12'74'0,"7"5"16"0,4 4-72 0,-4 3-18 16,-1-9 0-16,1 2 0 0,4 4 48 0,-1 3 7 0,4 0 1 0,0 0 0 15,0 0-40-15,7-9-7 0,4 6-1 0,3-7-8 16,0 1 0-16,4 9 0 0,-1-9 0 0,5 5 0 16,-1-5 0-16,-4 0 0 0,5 5 0 0,2 4 0 15,1-9 0-15,0 9 0 0,-1-6 0 0,1 6 0 16,3 0 0-16,-3 0 0 0,0 6 0 0,-4 3-12 16,0-5 12-16,0 8 0 0,0-2 0 15,-7 5 0-15,4 1 0 0,-7 3 0 0,-1-7 0 0,-6 7 0 16,-1-6 0-16,1 5 0 0,-1 1 0 0,-3-3 0 15,-3 6 0-15,-1 0 0 0,-3-6 0 0,4 5 10 16,-8-8-10-16,1 9 8 0,-1 0-8 0,0 0 8 16,-3-3 0-16,0 0-8 0,0-1 12 0,-4-2-4 15,1 3-8-15,-4-7 0 0,3 7 0 0,0-6 8 16,1-1-8-16,-4-2 0 0,6-1 9 0,-2 4-9 16,3-7 0-16,0-3 8 0,-1 3-8 0,8-3 0 0,0-3 0 0,7 0 8 15,0 0-8-15,0 0 0 16,0 0 0-16,0-3 0 0,4-3 0 0,3 3 0 0,0-7-12 15,4 1-1-15,3 6 0 0,-4-3 0 0,1 3 13 16,3-7 0-16,4 1-10 0,-1 6 10 0,-3 3 0 0,4-10 0 16,0 10-9-16,-1 0 9 0,-3-6 0 0,8 6 0 15,-5 6-8-15,4-6 8 0,-3 10 0 0,0-7 0 16,-1 3 0-16,4 0 0 0,-6 4 0 0,2-1 0 16,-3 0-12-16,0 4 12 0,-3-4 0 0,-4 4 0 15,0-4 8-15,0 4-8 0,-3-4 11 0,-1 7-11 0,-3-3 12 16,0-4-12-16,-3 4 13 0,3-4-4 0,-4 0-1 15,1-2 0-15,-1 8 12 0,-3-12 1 0,0 10 1 0,0-7 0 16,0-3-2-16,-4 7 0 0,1-4 0 0,-1 0 0 16,-3 4-4-16,0-4-2 0,0-3 0 0,-4 7 0 15,-3-1-14-15,3-6 0 0,-3 3 0 0,4-3-10 16,-5 7 18-16,5-1 3 0,-1-9 1 16,4 3 0-16,0 10-26 0,3-13-5 0,-3 6-1 15,7-6-613-15,7 0-123 0</inkml:trace>
  <inkml:trace contextRef="#ctx0" brushRef="#br0" timeOffset="70953.45">15991 3921 864 0,'-7'-3'76'0,"0"-6"-60"16,-3 9-16-16,-1-3 0 0,4-4 240 0,0 14 44 16,-4-4 10-16,4 6 2 0,4 1-228 0,-4 2-44 15,3 1-10-15,1 2-2 0,3 7-12 0,0-6 0 16,0 12-9-16,0-3 9 0,3 7 0 0,-3-1 0 16,4 0 0-16,-1 7 0 0,4-4-17 0,0 7 2 15,4 0 1-15,-4-7 0 0,4 7 14 0,-1 3 15 16,4 0-3-16,4-3-1 15,-4 3-11-15,11 3 0 0,0 0 0 0,3 0 0 0,3-3-10 0,15 3 10 16,0-6-13-16,14-1 5 0,7-5 32 16,4 2 6-16,3-5 2 0,11-1 0 0,10-9-10 0,7 0-2 15,4-3 0-15,3-3 0 0,11-7 16 16,0 3 2-16,4 4 1 0,-1-13 0 0,1-3-11 0,3 0-1 0,3 0-1 16,4 0 0-16,0 0-1 0,0 0 0 0,7-3 0 15,0 3 0-15,-3-6-7 0,0 3-2 0,-1-4 0 0,4 7 0 16,-3-6-2-16,0 0-1 0,-4 6 0 0,0 0 0 15,3-9 3-15,-3 9 1 0,0-4 0 0,0-2 0 16,-3 3-17-16,3 3 10 0,0-9-10 0,4 9 8 16,6-4 20-16,-3-2 3 0,0 3 1 0,8-6 0 15,6-1-32-15,-3 1 0 0,-11 3 0 0,3-4 0 16,4-6 0-16,-3 4 0 0,-4 2 0 0,0-2-10 16,4 3 10-16,0-4 0 0,-4 4 0 0,3-1 8 0,1 7 0 15,-7-3 0-15,-11 6 0 0,3 0 0 0,1 9-8 16,-4-3 0-16,-7-2 0 0,0 8 8 0,-4-2-8 0,-3-1-12 15,-4 10 4-15,-7-4 0 0,-6 1 8 0,3 0 0 16,-4 3 0-16,4 3 0 0,-8 0 0 0,-3-1 11 16,-6-2-3-16,2 3 0 0,1 6-8 0,-4-2 0 15,0-5 0-15,-3 8 0 0,-8-1 0 0,1-3 0 16,-4 10 0-16,0-7-11 0,-7 3 11 0,3 0 0 16,-6 1 0-16,-1 2 0 0,-6 7 0 0,-1 0 0 15,-7-7 0-15,-3 17 0 0,-7-8 0 16,3 8 11-16,-3-4-3 0,-4 3 0 0,0 3 0 0,-3-9 0 15,0 6 0-15,3-6 0 0,7-3-8 16,-6 3 0-16,-5 3 0 0,5-3-11 0,-5-4 11 0,4-2 0 16,-3 3 0-16,0 0 0 0,0-7 0 0,-4 4 0 0,3-4 8 0,-6-2-8 15,0-1 0-15,-1 0 0 0,-3-2 0 0,1 2 8 16,-5-3 5-16,1 3 2 0,-4-2 0 0,3 2 0 16,1-6-3-16,-8 3 0 0,4 1 0 0,1-4 0 15,-1-3-1-15,-4 6-1 0,1-6 0 0,3 0 0 16,-4-3-10-16,4-4 10 0,-3 4-10 0,-1-6 10 15,1 2-10-15,-1-2 8 0,4-1-8 0,-3 1 8 16,0-4 0-16,-1 1-8 0,1-1 12 16,-1 1-4-16,-3-10-8 0,4 9 0 0,-1-3 0 0,1 4 8 15,-4-1-8-15,3 0 0 0,-3-5 0 16,4 5 0-16,-4-9 0 0,0 9 0 0,-4 1 0 0,4-1 0 16,0-6 0-16,0 7 0 0,0 2 0 0,0-5 0 15,0-4 8-15,4 6-8 0,-1-6 12 0,-3-3-4 16,0 0-8-16,0 0 0 0,0 0 0 0,0 0 0 15,0 0 0-15,0 0 15 0,0 0-4 0,0 0-1 16,0 0 11-16,0 0 3 0,0 0 0 0,0 0 0 16,0-6-3-16,0-3 0 0,-3 2 0 0,-1-5 0 0,1 2-8 15,-4 7-1-15,3-6-1 0,-3-1 0 0,4 1-11 0,-5 6 8 16,5-3-8-16,-4-1 8 0,0 1-8 0,0-3 8 16,0-1-8-16,0 4 8 0,-4 0-8 0,0-4 0 15,1-2-10-15,-1 2 10 0,4 1 0 0,-3-4 0 16,3 4 0-16,-4-4 10 0,0 1-2 0,4 2-8 15,-3-8 12-15,-1 5-4 0,1-6-8 0,-1 10 0 16,0-7 0-16,-3 1 0 0,4 2 0 0,-1 0 0 16,1 1 0-16,-4-4 0 0,3 10 0 0,0-3 0 15,1-7 0-15,-1 13 0 0,1-7 0 0,-1 1 0 16,0-1 0-16,4-2 0 0,0 9 0 0,0-3 0 16,-3-7 0-16,-1 10 0 0,4-3 0 0,-4 2 0 15,1-2 0-15,3 3 0 0,-4 3 0 0,4 0 0 0,7 0 0 16,-10 0 0-16,6 3-10 0,-3 7 10 0,0-1 0 0,3 4-9 15,-3-4 9-15,4 10-10 16,-1-7 10-16,4 1-10 0,-3-4 10 0,6 10 0 0,1 0 0 0,-1-3 0 16,1-7 0-16,3 10 0 0,-4-7 0 15,5 1-8-15,2 3 8 0,-3-4 0 0,4-9 0 0,-1 7 0 16,-3-1 0-16,4 4 0 0,-4-4 0 0,4-3 8 16,-1 1-8-16,1-1 0 0,3-3 0 0,-4 6 0 15,5 1 0-15,-1-7 0 0,-4-3 8 0,4 9-8 16,1-9 0-16,2 7 0 0,-3-4 0 0,0-3 8 0,4 6-8 15,-4-6 0-15,4 0 8 0,-4 0-8 16,4 0 0-16,-4-6 8 0,3 6-8 0,1 0 0 16,0-3 12-16,-1-4-1 0,8 4-1 0,-4-3 0 0,4 3-10 15,-1-7 0-15,1 1 0 0,0 0-11 0,3-4 11 16,0 4 16-16,-3-4-4 0,3-6-1 0,0-3-11 0,1 7 8 16,-5-4-8-16,1 0 8 0,0 0 0 0,-1-3-8 15,-2 0 12-15,-1 0-4 0,0 0 5 0,-3-6 1 16,3 6 0-16,0-3 0 0,-3-3-14 0,3 6 8 15,0 0-8-15,4 0 0 0,-4-6 0 0,3 6 0 16,1 0 0-16,0 3 0 0,-1 3-15 0,5-2-5 16,-5-1-2-16,1 6 0 15,0-6-142-15,-1 7-29 0,1 2-6 0,3 1-1103 0</inkml:trace>
  <inkml:trace contextRef="#ctx0" brushRef="#br0" timeOffset="72540.89">25277 8277 288 0,'-8'0'25'0,"1"0"-25"15,-7 0 0-15,4 0 0 0,-8 0 109 0,4 0 17 16,-4-3 3-16,-3 3 1 0,4 0-86 0,-1 0-18 16,0-7-3-16,-3 7-1 0,0 0 46 0,3 0 8 0,1 0 3 0,3 0 0 15,-8 0 0-15,5-3 0 16,-1 3 0-16,0 0 0 0,-3 0-18 0,0-6-3 0,0 3-1 0,0 3 0 15,3 0-5-15,1 0 0 0,-5-3-1 0,8 3 0 16,0 0 5-16,0 0 0 0,3-6 1 0,1 6 0 16,3 0-9-16,7 0-1 0,0 0-1 0,0 0 0 15,-4 0-10-15,4 0-1 0,0 0-1 0,0 0 0 16,0 0-5-16,0 0-1 0,0 0 0 0,11 0 0 16,-4 0 13-16,7 0 3 0,0 0 0 0,4 0 0 15,3 0-16-15,0-4-2 0,7-2-1 0,1 6 0 16,2 0 2-16,5-3 0 0,2 0 0 0,8-3 0 15,-3 6-3-15,-1-10 0 0,0 7 0 0,1-3 0 16,6 3-3-16,0-7-1 0,11 10 0 0,0-9 0 16,-7 6-3-16,4-4-1 0,-4 7 0 0,3-3 0 0,-3-6-6 15,0 9-2-15,0-3 0 0,3-4 0 16,1 4-8-16,-1-3 0 0,-7 3-10 0,1 3 10 0,-4 0 0 0,-4-3 0 16,0 3 0-16,-3-6 10 0,0 6-10 0,-4 0 0 15,-3 0 9-15,0-4-9 0,-4 4 0 0,4-6 0 16,0 6 0-16,-4 0 8 0,0-3-8 15,-3 0 8-15,-1-3-8 0,1 2 8 0,0 4-8 0,-4-6 0 16,-3 6 8-16,3 0-8 0,-4-3 0 0,-3-3 0 16,1 6 0-16,-5 0 8 0,-3 0 0 0,0 0 0 15,-7 0 0-15,0 0 0 0,0 0-8 0,0 0 0 16,0 0 0-16,0 0 0 0,0 0 0 0,0 0 0 16,-7 0 0-16,-3 0 0 15,-4 0-28-15,3 0-1 0,0 0 0 0,1 0 0 16,-1 0-84-16,1 6-17 0,-1-3-3 0,0-3-1 15,11 0-82-15,0 0-17 0,-14 6-3 0,14-6-1 0</inkml:trace>
  <inkml:trace contextRef="#ctx0" brushRef="#br0" timeOffset="73460.95">27129 7593 288 0,'0'0'25'0,"0"0"-25"0,0 0 0 0,0 0 0 16,0 0 214-16,0 0 38 0,3-3 7 16,4 0 1-16,4-3-142 0,-1 6-29 15,4-3-5-15,8 3-2 0,-1-7-42 0,4 7-8 0,3 0-1 0,-4 7-1 16,5-7-22-16,-1 3-8 0,4-3 0 0,-4 0 0 16,0 0 0-16,4 0 0 0,0 0 0 0,3 0 0 15,0-3 0-15,0-4 0 0,-3 7 9 0,0 0-9 16,-4-3 28-16,0-3 0 0,-3 3 0 0,0 3 0 15,-4-3-4-15,0-4 0 0,-3 7 0 16,-1-3 0-16,-6 3-14 0,0-6-10 0,-4 6 12 0,3 0-12 16,-10 0 0-16,0 0-17 0,11 0 1 0,-11 0 1 15,0 0-137-15,0 0-28 0,0 0-6 0,0 0-1 0</inkml:trace>
  <inkml:trace contextRef="#ctx0" brushRef="#br0" timeOffset="73853.03">27093 7728 806 0,'0'0'72'0,"0"0"-58"0,0 0-14 0,0 0 0 16,0 0 126-16,0 0 22 0,0 0 5 0,0 0 1 15,0 0-93-15,11 0-18 0,0 0-4 0,3 0-1 16,7 0 1-16,0 0 0 0,4-3 0 0,3 3 0 16,4-6-19-16,-1 6-4 0,1 0-1 15,0-3 0-15,0 3 11 0,-1-7 2 0,1 7 1 0,0-3 0 16,0 0-29-16,-1-3 0 0,1 6 0 0,0 0 0 15,-4 0 0-15,-3-3 0 0,3-4 0 0,-3 7 0 16,-4 0 8-16,0 0-8 0,0-3 11 16,0 3-11-16,4-6 0 0,-7 6 0 0,3-3 0 0,-3 3-12 15,-1 0-13 1,-3 0-3-16,0 0 0 0,0 0-486 0,1-3-98 0</inkml:trace>
  <inkml:trace contextRef="#ctx0" brushRef="#br0" timeOffset="74372">27813 7433 921 0,'-7'-12'82'0,"3"2"-66"0,1 7-16 0,-1-3 0 15,1 3 133-15,-1-3 23 0,-3 6 5 0,7 0 1 16,-3-4-114-16,3 4-22 0,0 0-5 0,0 0-1 16,0 0 4-16,0 0 1 0,0 0 0 0,0 0 0 15,0 0-14-15,0 0-3 0,0 0-8 0,0 0 12 16,0 0 8-16,10 4 0 0,1-4 1 16,-1 9 0-16,1-9 2 0,0 6 0 0,-1-3 0 0,4 4 0 15,0-4 5-15,1 0 0 0,-5 3 1 0,4-3 0 16,0 4-2-16,-3-4-1 0,7-3 0 0,-4 0 0 15,0 0-14-15,0 3-2 0,0-3-1 0,0 6 0 16,4-6-9-16,-4 0 10 0,0 3-10 0,-3-3 10 16,3 0-10-16,-4 7 0 0,1-4 9 0,-1-3-9 15,-10 0 0-15,8 6 8 0,-1-3-8 0,-7-3 0 16,0 0 0-16,7 10 9 0,-4-7-9 0,-3-3 0 0,0 9 15 16,0 4-4-16,-3-7-1 0,-4 3 0 0,0-6-10 15,-1 10 10-15,1-7-10 0,0 4 10 16,-3-7-10-16,-1 9 10 0,-3-5-10 0,0 2 10 15,0-3-10-15,0 4 0 0,0-1 0 0,0 1 8 0,-1-7-8 16,1 6 0-16,0 0 0 0,0 1 0 0,0-7 22 0,0 6-1 16,0 1 0-16,-4-1 0 0,4-6-13 0,0 7-8 15,-4-1 8-15,8 1-8 0,-4-7 0 0,-1 6 0 16,5 1 0-16,-4-7 0 0,7 6 0 0,0-3 0 16,0-3 0-16,7-3-12 15,0 0-128-15,-7 0-25 0,-4 0-6 0</inkml:trace>
  <inkml:trace contextRef="#ctx0" brushRef="#br0" timeOffset="74997.72">27125 7443 1659 0,'0'0'73'0,"0"-10"16"0,4 1-71 0,-4 6-18 0,3-7 0 0,-3 1 0 0,0 9 36 0,0 0 4 16,4-9 1-16,-1 5 0 15,4-5-16-15,0 9-3 0,0-3-1 0,4-3 0 16,-4 6-21-16,0 0 8 0,4 0-8 0,-1 0 0 0,-3 0 0 0,7 0 0 15,-3 9 0-15,3-9 0 0,-3 9 0 0,-4-5-10 16,3 2 10-16,1 3 0 16,-4-6 0-16,0 10 0 0,0-7 0 0,-3 4 0 0,-1-4 0 0,-3 3 0 15,0 1 0-15,-3 2 0 0,-1-5 28 0,-3 2 13 16,0-6 3-16,0 10 0 0,0-7-20 0,-4-3-3 16,-3 6-1-16,4 1 0 0,-5-7-11 15,1 6-9-15,0 4 12 0,0-4-12 0,-4 1 8 0,4 2-8 16,-3-2 0-16,-1 9 0 0,0-7 0 0,1-3 0 0,-1 4 0 15,1 3 0-15,-1-4 0 0,0 1 0 16,4-1 0-16,4-2 0 0,-5-1 0 0,5 4 0 0,-1-4 0 16,1-3 0-16,6-3 8 0,-3 7-8 0,0-7 0 0,0 3 0 15,0-3 9-15,0-3-9 0,7 0 0 0,-4 7 9 16,4-7 17-16,0 0 3 0,0 0 1 16,0 0 0-16,0 0-17 0,0 0-3 0,0 3-1 0,0 6 0 15,4-6-9-15,-1 7 8 0,-3-10-8 0,4 6 8 16,-1 0-8-16,-3-6 0 0,4 10 0 0,3-10-11 15,-7 0 11-15,7 9 0 0,0 1 0 0,-3-7 0 16,-4-3 0-16,10 6 0 0,1-3 0 16,-1 7 0-16,1-10 0 0,0 9 0 0,3-9 0 0,3 3 0 15,5-3 0-15,-5 0 0 0,-3 0 0 0,4 0 0 16,3 0-11-16,4 0 0 0,-1 0 0 0,1 6 0 16,0-6-33-16,0 0-8 15,-4 0 0-15,3 3-894 0</inkml:trace>
  <inkml:trace contextRef="#ctx0" brushRef="#br0" timeOffset="75588.78">28420 7960 932 0,'-18'-9'41'0,"8"9"9"0,-5 0-40 0,1 0-10 0,-3 0 0 0,-4 0 0 16,-4-3 84-16,4 3 16 0,7 0 2 0,-8 0 1 15,1 0-22-15,4 0-4 0,-1 3-1 0,0-3 0 16,1 0-24-16,3 0-6 0,-1 0-1 0,5 0 0 0,-1 0-5 15,4 0 0-15,4 0-1 0,3 0 0 16,0 0 17-16,0 0 4 0,0 0 1 0,0 0 0 16,0 0 6-16,10-10 1 0,1 7 0 0,10 0 0 0,4-3-11 0,-1 3-1 15,8-4-1-15,3 7 0 0,8 0-26 16,3 0-5-16,0-3 0 0,6-3-1 0,5 3-3 0,6 3 0 16,8 0 0-16,7-3 0 0,-1 3-4 0,4-7-2 15,-3 7 0-15,7 0 0 0,6 0-2 0,1 0 0 16,3 0 0-16,1 0 0 0,-1 0-3 0,7 0-1 15,7 0 0-15,1 0 0 0,-4 0-8 0,-4 0 10 16,7 0-10-16,-3 0 10 0,-4 7-10 0,-6-4 0 16,-5-3 9-16,1 9-9 0,0-6 0 15,-4 4 0-15,-7 2 0 0,-3-3-8 16,-11 4-116-16,3-1-22 0,-10 4-5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19:40:49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6184 12140 748 0,'0'0'67'0,"0"0"-54"0,0 0-13 0,0 0 0 0,-7 0 191 0,7 0 35 15,0 0 7-15,-3 0 2 0,-8 0-144 0,4 0-29 16,0 0-6-16,0 0 0 0,3 6-31 0,-10-6-5 15,4 0-2-15,-8 0 0 0,4 0-10 0,-4 0-8 16,-3 0 12-16,0-6-12 0,0 6 24 0,0 0-3 16,-1-3 0-16,-2 3 0 0,-1 0 10 0,-7 0 1 15,4 0 1-15,-4 0 0 0,-3 0-15 0,-4 3-3 16,0-3-1-16,-3 0 0 0,-4 6-1 0,4-2 0 16,-7-4 0-16,6 0 0 0,1 6-13 0,7-3 11 0,-11-3-11 0,3 0 10 15,1 0 17-15,-4 6 3 0,0-3 1 0,4-3 0 16,7 4 0-16,-1-4 0 15,1 9 0-15,0-9 0 0,-4 0-19 0,7 9-4 0,4-9-8 0,-4 10 12 16,8-7-12-16,-1-3 0 0,0 6 0 0,4-3 0 16,-4 4 0-16,4-4 0 0,4-3 0 0,-5 0 0 15,8 0 0-15,0 0 0 0,-7 0 0 0,7-3 0 16,3 3 0-16,-3-7 8 0,-3 7-8 0,10 0 0 16,-4-3 19-16,11-3-3 0,-7 6 0 0,7 0 0 15,-4-3 0-15,4 3-1 0,0 0 0 0,0 0 0 16,0-10-15-16,11 7 9 0,-8-3-9 0,5-3 8 15,6 9-8-15,-4-4 0 0,-3-5 0 0,4 9 0 16,3-9 8-16,-3 5 0 0,6-2 0 0,-3-6 0 16,-3 2-8-16,-1 7 0 0,5-6 0 0,-5-4 8 15,-3 4-8-15,4-1 0 0,-1 1 0 0,-3-4 0 0,1 4 0 0,-1 0 15 16,3-4-3-16,-3 1 0 0,4 2 7 16,-4-2 1-16,3-4 0 0,-3 6 0 0,4 7-30 0,0-6-6 15,-1 0 0-15,1 5-1 0,-4 1 17 16,3-3 0-16,1 3 0 0,-4-3 0 0,7 6 0 0,-3 0 0 15,-4 0-9-15,0-4 9 0,-7 4 0 0,3 0 0 16,-3 0-8-16,0 0 8 0,0 0 0 16,0 0 0-16,0 0 0 0,0 0-9 0,0 0 9 0,0 0 0 15,-3 4 0-15,-11 5 0 0,3-3 0 16,-3-3 0-16,4 1 0 0,-8 5 0 0,0-3 0 0,4 0 0 16,-7 4 0-16,0-1 0 0,3 1 0 0,-10 2-13 0,3-2 1 15,-3 2 1-15,3 4 11 0,-6-4 14 16,2 1-3-16,5-4-1 0,-1 4-10 0,0-4-17 0,1 4 4 0,2-4 1 15,-2 7 12-15,3-10 10 0,6 4-2 0,1-1 0 16,4 0-8-16,-4-5 0 0,3 5 0 16,4 0 8-16,3 4-8 0,4-4 0 0,-7 4 9 15,14 3-9-15,-7-4 0 0,4 1 8 0,3 2-8 0,7-2 0 16,0-1 9-16,7 1-9 0,-6-4 12 0,6 4-12 16,3 3 0-16,1-4 0 0,3 1 0 0,1 2 0 15,2 1-17-15,-2-3-1 0,-5 5 0 0,1 1 0 16,0-6-30-16,-1 6-5 15,-10-1-2-15,8-2 0 0,2 3-111 0,-10-7-22 0,8 7-5 16</inkml:trace>
  <inkml:trace contextRef="#ctx0" brushRef="#br0" timeOffset="1226.28">3239 14893 1094 0,'0'0'97'0,"0"0"-77"15,0 0-20-15,0 0 0 0,0 0 162 0,0 0 29 16,0 0 5-16,0 0 2 0,10 0-156 0,8-3-31 16,-1 3-11-16,5-3 0 0,2-3 14 0,1 6-4 15,10 0-1-15,-7-3 0 0,4 3-9 0,3 0 0 16,1 3 0-16,-1-3 0 0,-7 0 0 0,4 0 0 15,-4 0 0-15,4 0 0 0,-7 0 0 0,-1 0 0 16,1 6 0-16,-4-3 0 0,4-3 0 0,-7 3 0 0,3 4 0 0,-7-4 0 16,7-3 12-16,-10 6 1 0,3-3 0 0,-11-3 0 15,4 3 25-15,4 7 5 0,-11-10 1 16,0 0 0-16,0 0-12 0,0 9-3 0,0 4 0 0,-7-4 0 16,-4 1-19-16,8 2-10 0,-11 4 10 0,3-4-10 15,-3 1 8-15,-4 6-8 0,4-7 0 0,0 10 9 16,-7-3-9-16,3 0 10 0,1 3-10 15,-1 3 10-15,0-3-10 0,1 6 10 0,-1-3-10 0,0 3 10 16,-3-6-2-16,7 0 0 0,-7 0 0 0,3 6 0 16,1-6 8-16,-1 0 0 0,-7 0 1 0,8 0 0 15,-1 0 9-15,-3-3 2 0,7 3 0 0,-7-3 0 16,6 0-16-16,1-4-4 0,4 1 0 0,-1 0 0 0,-3-7-8 16,7 4 0-16,-4 2 0 0,4-5 0 0,0-4-18 0,4 3-6 15,3 1 0-15,-7 2-1 16,7-5-100-16,0-7-20 0,0 0-4 0,0 0-747 15</inkml:trace>
  <inkml:trace contextRef="#ctx0" brushRef="#br0" timeOffset="2159.96">5937 15210 1785 0,'0'0'159'0,"0"0"-127"0,0 0-32 0,0 0 0 16,0 0 116-16,0 0 18 0,-3-3 3 0,3 3 1 15,0-9-113-15,0 9-25 0,0-4 0 0,0 4 0 16,-7-6-12-16,7 6 0 0,-4-9 0 0,1 9 0 16,-8-3-15-16,4 3-3 0,3 0-1 0,-13 0 0 0,10 0 5 0,-11 3 1 15,0-3 0-15,-3 6 0 0,-3-3 13 0,-1 7 2 16,-7-4 1-16,0 0 0 0,-3 0 17 0,0-2 4 15,-11 5 1-15,7-6 0 0,-3 7 21 0,7-4 4 16,-4-3 1-16,4 3 0 0,-4-3 5 0,0 0 0 16,-3 7 1-16,3-10 0 0,-7 6-4 15,7-3-1-15,4-3 0 0,0 0 0 0,-1 0-32 0,1 0-8 16,7 0 0-16,-4 0 0 0,4-3 0 0,3 3 0 16,-3 3 0-16,3-3 0 0,0 0 0 0,1 0 0 15,-1 7 0-15,0-4 0 0,1 0 0 0,-1-3 0 16,0 6 0-16,1-3 0 0,-1-3 0 0,0 0 0 0,8 7 0 15,-1-14 0-15,-7 7 0 0,15 0 0 0,-4-3 0 16,3-3 0-16,0 6 8 0,1-6 2 0,6-1 1 16,4-2 0-16,-7 6 1 0,4-7 1 15,6 1 0-15,4 0 0 0,-3 5-4 0,6-5-1 0,-6 0 0 0,3-1 0 16,4 7-8-16,3-6 0 0,3-1 0 0,1 7 0 16,0-3 0-16,-1 0-9 0,1-4 9 15,-4 4-13-15,7-4 13 0,0-2 0 0,-7 9 0 16,1-7 0-16,2 1 0 0,-3 0 0 0,0-1 0 0,8-2 0 15,-12 2 0-15,8 1 0 0,-4-4 0 0,4 4 0 16,-8-4 0-16,8 1 0 0,-4 2 0 0,4-2 0 16,-4 2 0-16,7 4 0 0,-14 0 0 0,10 0 0 15,-6 2 0-15,-4-2 0 0,0 6 9 0,-7 0-9 16,0 0 0-16,0 0 0 0,11 6 0 0,-11-6 0 16,0 4 0-16,-7 8-10 0,3-6 10 0,-3 4-12 0,0 2 3 15,-4-2 0-15,1-7 0 0,-4 9 0 16,3-2 9-16,-3-1-8 0,4 4 8 0,-12-4-8 0,8 1 8 15,0 2 0-15,-11-2 8 0,8-1-8 0,-1 3 0 0,-7 4 0 16,4-3 0-16,0-1 0 0,0-2 0 0,-4 2 8 16,8 4-8-16,-8-4 8 0,7 1-8 0,1-4 8 15,-1 4-8-15,4-1 8 0,3-2-8 0,4-1 0 16,-10 4 0-16,10-7 8 0,7-3-8 0,0-3 0 16,0 0 0-16,0 0 0 0,0 10 0 0,7-1 0 15,3-6 0-15,4 7 8 0,4-10 0 0,-7 9 1 16,13 0 0-16,1 1 0 0,0-7-9 0,-1 6 0 15,-3-6 0-15,4 7 0 0,0-1 0 0,0 1 0 16,-1-7 0-16,-6 6 0 0,10-2-14 0,-10-4-5 16,6 9-1-16,-2-2 0 15,2-1-97-15,-3 4-20 0,-3 2-4 0,0 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20:04:15.4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3369 5047 864 0,'0'0'76'0,"0"0"-60"0,0 0-16 0,0 0 0 16,7-3 142-16,-7 3 26 0,0 0 4 0,0-6 2 15,0-4-73-15,0 7-14 16,0-3-3-16,-7 6-1 0,7-13-14 0,0 10-2 15,0-13-1-15,0 16 0 0,-3-12-37 0,3 2-7 0,0-2-2 16,0 3 0-16,-8-1-12 0,5-6-8 0,-1 1 10 0,-3 2-10 16,4 4 35-16,-8-7 1 0,1 0 0 0,-1 4 0 15,0 3-20-15,-3-4-4 0,4 4-1 0,-4-1 0 16,0 1 16-16,-1 9 3 0,-2 0 1 0,-1 0 0 16,1 6-5-16,-1 3-1 0,-3 4 0 0,0-4 0 15,3 4-25-15,-7 9 0 0,4-3 0 0,0 6-11 16,-4 0 11-16,8 0 0 0,-5-3 10 0,8 9-10 15,-7-3 0-15,7-2 0 0,3 5 0 0,1 0 0 16,6 1 0-16,-3 2 0 0,4-3 0 0,3 1 0 16,-7-1 0-16,7 1 0 0,0 5 0 0,0-12 0 15,0 7 0-15,0-4 11 0,7 3-3 0,-7-9-8 0,10 3 12 0,-6 3-12 16,6-2 12-16,1-8-12 0,0 4 14 0,3 0-4 16,0-3-1-16,7-6 0 0,-7 9-9 15,7-13 0-15,-7 10 0 0,8-10 0 0,-8 1 12 16,7-1 0-16,-7-3 0 0,4-6 0 0,-1 7-12 0,-3-7 0 15,0-7 0-15,8 7 0 0,-8-3 28 0,7-6 3 16,-3-1 1-16,-1 1 0 0,8-4-32 0,-8 1 0 16,1-7 0-16,7 0 0 0,0 7 11 15,-4-10-11-15,-7 3 12 0,3 3-12 0,1-6 0 0,0-3 0 16,-1 3 0-16,-3 7 0 0,-3-14 0 0,3 11 0 16,-3-4 0-16,-8 6 0 0,4-3 0 0,-3 0 0 15,-1 7 8-15,4-1-8 0,-7-2 8 0,0 2-8 16,0 4 9-16,4 5-9 0,-4-5 0 0,-4 9 0 15,4-9 0-15,-7 9 0 0,7-4 0 0,-7-2 0 0,0 6 0 16,4-3 0-16,-4 3 0 0,3 0 0 0,-3 0 0 16,0-3 0-16,0 3 0 0,3-6 0 0,-6 6 0 0,6 0 0 15,-3 0 0-15,4 0 0 0,-8 6 0 0,4-3 0 16,0-3-12-16,0 3 12 0,7-3-12 0,-4 0 12 16,-10 0-8-16,7 0 8 0,4 6 0 0,3-6 0 31,-11 4-29-31,8 5 1 0,-8-9 0 0,1 9 0 15,-1-5 0-15,0 2 0 0,1-3 0 0,3 10 0 0,-4-7 6 0,1-3 2 0,-5 3 0 16,5-6 0-16,-1 0 20 0,1 3 0 0,-4-3 0 0,3 0 0 16,0 0 0-16,8 0 0 0,-8 0 0 0,8-3 0 15,-8 3 0-15,11 0 0 0,0 0 0 0,0 0 0 16,0 0-160-16,0 0-36 0</inkml:trace>
  <inkml:trace contextRef="#ctx0" brushRef="#br0" timeOffset="2931.05">4195 5320 1450 0,'0'0'32'0,"-8"-6"6"0,1 6 2 0,0 0 1 0,4 0-33 0,-8 0-8 0,1 0 0 0,-1 0 0 16,1 6 53-16,2-6 9 0,-2 0 2 0,-4 3 0 15,3-3 3-15,1 6 1 0,-5 1 0 0,5-7 0 16,-4 9-26-16,3-3-5 0,1 4-1 0,-4-4 0 0,-4 10-25 0,0-1-11 15,8-5 8-15,-4 12-8 0,-8 0 12 0,8-7-4 16,-7 1 0-16,7 3 0 16,0 0-8-16,3-4 0 0,1 4 0 0,-1 0 0 0,8 0 0 0,-4-4 0 15,7 4 0-15,0 0 0 0,7-3 0 16,-7-1 0-16,10 1 0 0,-6-7 0 0,6 4 11 16,1-4-3-16,7 1-8 0,-1-1 12 0,-3-6-3 0,4 4-1 15,3-4 0-15,0-3 0 0,4 0-8 0,0 0 10 16,-4-10-10-16,3 7 10 0,1-6-10 0,-7-1 0 15,3 1 0-15,-7 3 0 0,4-10 18 0,-4 7 5 16,0-4 1-16,-3 1 0 0,-1-1-24 0,1-3 0 16,-8 1 0-16,8-1 0 0,-11 0 11 15,3 1-3-15,-3-1 0 0,0-3 0 0,0 0-8 0,0 4 10 16,-3-4-10-16,3 0 10 0,-11 3-10 0,8 1 10 16,-8-1-10-16,4-3 10 0,-4 0-10 0,4 10 0 0,-3-4 0 15,-4 4 0-15,3 0 0 0,-6 9-14 0,9-7 3 16,-9 1 1-1,3 12-127-15,10 1-26 0,-6-7-5 0</inkml:trace>
  <inkml:trace contextRef="#ctx0" brushRef="#br0" timeOffset="3533.43">4999 5439 691 0,'0'0'30'0,"0"0"7"0,0 0-29 0,0-3-8 0,-7-3 0 0,3 2 0 0,1-5 172 0,-4 9 34 16,3-9 6-16,4-1 2 0,-7 10-152 15,0-6-30-15,0 0-7 0,3-4-1 0,-6 1 0 0,3 6-1 16,0-7 0-16,-4 7 0 0,1-6-8 0,6 3-2 15,-6-7 0-15,-5 10 0 0,5-3-4 0,-1 6-1 16,-3 0 0-16,4 0 0 0,-5 0-8 0,5 9-9 16,-11-3 9-16,7 1-13 0,-4 8 13 0,0-2 0 15,-3-1 0-15,0 4 0 0,3 0 39 0,4-4 10 16,-10 7 3-16,6-6 0 0,0 5-7 16,1 4-1-16,2-3 0 0,5 0 0 0,-4-3-35 0,10 6-9 15,-6-4 0-15,3-5 0 0,3 6 8 0,1 0 0 0,3-7 0 0,3-2 0 16,-3 2-8-16,4-6 0 0,3 1 0 0,-7-7 0 15,0 0 0-15,10 0 0 0,4 0 0 0,-3-13 0 16,3 10 12-16,0-6 0 0,-3-1 0 0,3-2 0 16,0 2-12-16,4-2 0 0,-8-4 0 0,4 3 0 15,-3 10 0-15,-1-12 0 0,5 2 0 0,-5 4 0 16,-6-4 8-16,6 4 0 0,-6 6 0 0,3-4 0 16,-7 7-8-16,0 0 0 0,0 0 0 0,7 7 0 15,-4 2 12-15,1-3 0 0,0 4 0 0,3-1 0 16,-7 4 9-16,3-7 3 0,-3 3 0 0,7 1 0 15,-3-4-32-15,-1 3-7 0,4 1-1 0,4-1 0 16,-8-6 16-16,4 7 0 0,0-1 0 0,1-6 0 0,2 4 10 0,-6-4 5 16,6 3 1-16,1-3 0 0,-4 3-16 0,3 1 0 15,1-7 0-15,3 6 0 16,-3-3-44-16,3-3-6 0,-4 0-1 0,8 0 0 16,0 0-48-16,-4 0-9 0,3-3-3 15,-6-3-697-15</inkml:trace>
  <inkml:trace contextRef="#ctx0" brushRef="#br0" timeOffset="3821.44">5313 4680 2458 0,'0'0'109'0,"0"0"23"0,0 0-106 0,-4 10-26 0,4 2 0 0,4 7 0 16,-4 3 21-16,3 6-1 0,4-3 0 0,4 7 0 15,-7-1-20-15,3 7 0 0,7-4 0 0,-11 7 0 16,8-7 0-16,-1 7 0 0,1 0-10 16,0 3 10-16,-4-4 0 0,0 7 0 0,3-15 0 0,-6 9 0 15,-1 3-33 1,-3-13-7-16,4 10 0 0,-4-10-1 15,-4 0-21-15,4 1-4 0,0-4-1 0,-3-6 0 0,-1 0-148 16,4-3-29-16,0-4-7 0,-7 1-1 0</inkml:trace>
  <inkml:trace contextRef="#ctx0" brushRef="#br0" timeOffset="4073.79">5980 5219 1785 0,'-7'-15'79'0,"3"9"17"0,-3-4-77 0,3 7-19 0,-3 0 0 0,7 3 0 16,-7-6 236-16,7 6 44 0,0 0 9 0,0 0 2 31,0 0-395-31,0 0-80 0,0 0-15 0</inkml:trace>
  <inkml:trace contextRef="#ctx0" brushRef="#br0" timeOffset="4272.26">5874 5599 518 0,'0'0'23'0,"0"0"5"0,-7 0-28 0,0-3 0 0,3 0 0 0,4 3 0 16,-7-7 468-16,7 7 89 0,0 0 18 0,0 0 3 16,0 0-514-16,7-3-102 0,-3-3-21 0,3 3-673 15,0-3-134-15</inkml:trace>
  <inkml:trace contextRef="#ctx0" brushRef="#br0" timeOffset="4872.02">7151 4702 2257 0,'0'0'49'0,"0"0"11"0,-4 0 1 0,4 0 3 0,-7 0-51 0,4 6-13 16,3 7 0-16,0 6 0 0,0-7 0 0,3 10 0 16,4 6 8-16,4 4-8 0,-11 2 0 0,10 1 11 0,-2-4-11 0,2 10 10 15,-3 3-10 1,0-7 0-16,0 4 0 0,-3-3 0 0,3 3-16 0,0 2 2 15,-4-11 0-15,-3 9 0 16,0 3-10-16,-3-13-3 0,-1 7 0 0,1-13 0 16,3 3-9-16,0-6-3 0,-7 0 0 0,7-10 0 15,-4 4 8-15,4-10 2 0,0 4 0 0,0-10 0 16,0 0-123-16,0 0-24 0,0 0-4 0,0-22-2 0</inkml:trace>
  <inkml:trace contextRef="#ctx0" brushRef="#br0" timeOffset="5300.74">7013 4627 1839 0,'-7'-3'81'0,"7"3"18"0,-3-10-79 0,3 7-20 16,0 3 0-16,-7-6 0 15,7 6 57-15,7-3 8 0,-7 3 2 0,3-7 0 16,4 4-43-16,0-3-9 0,11 6-2 0,-11-3 0 0,11 3-13 15,-8 0 0-15,8 3 0 0,7-3 0 0,-1 6 0 0,1-3 0 16,3 4 0-16,0 2 0 0,4 4 0 0,0-10 0 16,0 16 0-16,-1-7 0 0,1 1 0 0,0-4 0 15,3 13 0-15,-7-3 0 0,-3 0 0 0,3-7 0 16,4 7 0-16,-7-3 0 0,3 3 0 0,-3-1 0 16,-1 1 0-16,-6-3 0 0,0 12 0 0,-4-12 0 15,-4 3 0-15,1-1 0 0,-4 1 0 0,0-3 0 0,-3 3 0 0,-4-7 0 16,0 1 0-16,-4 6 0 0,-10-7 0 0,3 4 0 15,-3-4 0-15,0 1 0 0,-4-1 0 0,-3 4 0 16,0-13 0-16,-4 10 0 0,4-4 0 16,0 1 0-16,-4 2-9 0,1-2-2 0,-1 2 0 15,0 4 0-15,-3-1-4 0,0-5-1 16,3-1 0-16,0 1 0 16,1-1-19-16,-4 1-4 0,3-7-1 0,7 6 0 0,-3-6 20 0,3 7 3 0,1-10 1 0,6 9 0 31,1-9-96-31,3 0-20 0,-8 9-3 0,15-9-1 0</inkml:trace>
  <inkml:trace contextRef="#ctx0" brushRef="#br0" timeOffset="7755.34">7789 5292 1440 0,'0'0'128'0,"-3"0"-103"0,-1 9-25 0,4-6 0 16,0 7 96-16,0-1 13 16,0 4 3-16,0 2 1 0,0-2-88 0,0-1-17 0,0 7-8 0,4-6 0 15,-1 9 27-15,-3 0-1 0,4-7 0 0,-4 1 0 16,0 3-10-16,3-7-3 0,1 7 0 0,-4-6 0 15,7-4 4-15,-7 4 1 0,0-4 0 0,0 0 0 16,0-2 6-16,0-7 2 0,0 0 0 0,0 0 0 16,0 0 4-16,0 0 1 0,0 0 0 0,0 0 0 15,0 0 23-15,4-7 5 0,-4-2 1 0,0 0 0 16,0-4-32-16,0 4-5 0,-4-7-2 0,4 0 0 16,0 1-3-16,-7-4-1 0,7 0 0 0,-4-3 0 15,4 0-17-15,0 0 0 0,0 3-8 0,0-3 8 16,4 4 0-16,-4-4 0 0,7 0 0 15,-7 6 0-15,4-3 0 0,3 0-9 0,-4 0 9 0,4 4 0 16,0-4 0-16,0 6 0 0,0-5 0 0,0 8 0 0,4-2 0 16,-8 2 0-16,5-2 0 0,-1 5 0 0,-4-5-8 15,11 9-4-15,-14-3 0 0,7 2 0 16,-7 4-133-16,11 4-27 0,-11-4-6 0</inkml:trace>
  <inkml:trace contextRef="#ctx0" brushRef="#br0" timeOffset="8190.94">8241 5235 1580 0,'0'0'35'0,"0"0"7"0,0 0 2 0,0 0 0 0,0 0-36 0,0 0-8 0,0 0 0 0,0 0 0 15,0 0 0-15,0 0 0 0,0 0-10 0,0 0 10 16,0 0 0-16,-7 0-9 0,0 3 9 0,-7-3 0 15,0 10 0-15,-1-7 0 0,-2 6 0 0,3 1 0 16,-4 2 12-16,4-2 0 0,0-1 1 0,0 4 0 16,3 2 6-16,1-2 1 0,-1-1 0 0,4 7 0 15,0-6-20-15,0 6 0 0,0-7 0 0,3 7 0 16,1-3 20-16,3-1 0 0,3 1 0 0,1-7 0 16,-1 7-8-16,8-10 0 0,-8 4-1 0,4 2 0 15,4-2-11-15,3-4 0 0,0-3 0 0,4-3 0 16,0 13 0-16,-1-13 0 0,8-7 0 0,-4 1-11 15,0 6 11-15,0-9 0 0,-3 5 8 0,-4-5-8 0,4 0 11 16,-1-1-3-16,-6-2 0 0,3-1 0 0,-3-6 0 16,-1 10-8-16,-3-13 12 0,-3 3-4 0,-1 4 0 0,4-4 0 15,-7-3 0-15,0 3 0 0,-7-3 5 0,0 3 1 16,4-3 0-16,-1 10 0 0,1-10 5 16,-4 9 1-16,0-9 0 0,0 7 0 0,3 2 12 0,-3 4 4 15,-4-1 0-15,1 4 0 0,3 0-26 0,-4 3-10 16,1 3 8-16,3 3-8 15,-1-3-27-15,-6 6-10 0,7-3-3 0,4 0-570 16,-4 3-114-16</inkml:trace>
  <inkml:trace contextRef="#ctx0" brushRef="#br0" timeOffset="8687.53">8978 5204 1440 0,'0'0'64'0,"-7"-6"12"0,-14 6-60 0,3 0-16 0,-3 0 0 0,0 0 0 16,0 6 140-16,3-3 24 0,-3 9 6 0,0-5 1 15,3 2-137-15,-3-6-34 0,3 10 0 0,-3-4 0 16,7 1 0-16,0 2 0 0,0-2 0 0,0 8 0 15,0-5 0-15,3 9 0 0,4-6-8 0,-4-1 8 0,8 7-8 0,-4-6 8 16,7 0-13-16,-4-1 5 0,8 7 8 0,-4-9 0 16,7-1 0-16,0-2 0 0,0 2-12 0,0-2 0 15,0-1 0-15,7-6 0 0,-3 7-2 0,3-10-1 16,0 6 0-16,0-6 0 0,4-6 15 16,-1 6 15-16,1 0-3 0,3-4-1 0,-3-5 4 0,0 0 1 15,-1 6 0-15,1-7 0 0,-1 1-2 0,8-4 0 16,-14 4 0-16,6-4 0 0,-2-2-14 0,2 2 0 15,-3 0 8-15,0-5-8 0,-3 5 0 0,0-6 8 16,-1 4-8-16,-3-4 0 0,0 0 0 0,0 6 8 16,-7-5-8-16,4 5 0 0,-4-6 0 0,-4 10 11 15,1-4-11-15,-4 4 10 0,0-1-10 0,-4-2 12 0,0 9-12 0,-3-3 12 16,-3 2-12-16,6 4 0 0,-10-6 0 0,3 6 0 16,-3-3-18-16,4 3 1 0,-1 0 0 0,0 0 0 31,4 0-35-31,4 0-6 0,-1 0-2 0,4 0-793 0</inkml:trace>
  <inkml:trace contextRef="#ctx0" brushRef="#br0" timeOffset="9139.02">10022 4627 1864 0,'-10'-22'83'0,"6"12"17"0,-3 1-80 0,-3-3-20 16,3 2 0-16,0 1 0 0,-4-7 27 0,4-3 1 15,0 10 1-15,3-4 0 0,-3-6-29 0,0 10 0 16,4-4 0-16,-1 1 0 0,1-1-24 0,-4 4 3 16,3-7 0-16,-7 4 0 0,4 9 1 0,-3-4 0 0,-1 4 0 0,-3 0 0 15,-3-3 5-15,-1 6 2 0,0 9 0 0,-3-6 0 16,3 4 13-16,-3 2 13 16,0-3-2-16,3 10-1 0,-3 0 2 0,7-1 0 0,-3 1 0 15,2 9 0-15,1 0 14 0,0 10 3 16,0-4 1-16,4 10 0 0,-5 3-6 0,1 3-2 15,0 6 0-15,4-6 0 0,-5 6-22 0,1 4 0 0,0-4 0 0,4 0 0 16,3-5 0-16,-4 2 0 0,4-6 0 0,3-1-8 16,4 5 8-16,-3-11 0 0,3 4 0 0,0-10 0 31,3 1-28-31,1-1-1 0,0-3 0 0,-1-6 0 0,1-3-24 0,3-3-5 16,-4-7-1-16,4 4 0 0</inkml:trace>
  <inkml:trace contextRef="#ctx0" brushRef="#br0" timeOffset="9346.24">9267 5166 2718 0,'0'0'60'0,"4"-3"12"0,-4 3 2 0,4-9 2 0,6 6-60 0,4-4-16 0,4-2 0 0,3 9 0 0,7-6 0 0,4-1 0 15,0 7 0-15,7 0 0 16,-4-3-32-16,4 6-5 0,-1-3-2 0,1 0 0 16,7 0-115-16,0 7-23 0,0-4-5 0,7-3-1 0</inkml:trace>
  <inkml:trace contextRef="#ctx0" brushRef="#br0" timeOffset="15060.97">11490 4574 979 0,'0'0'87'0,"0"0"-70"0,0 0-17 0,0 0 0 15,-7-4 101-15,7 4 17 0,3-6 3 0,-3 6 1 16,0 0-98-16,0 0-24 0,4-3 0 0,0-3 0 16,3 6 0-16,-7 0 0 0,0 0 8 0,0 0-8 15,0 0 0-15,0 0 0 0,0 0 0 0,0 0 0 16,0 0 0-16,0 0 8 0,0 0-8 0,-7 0 0 15,-4 0 31-15,4 0 1 0,7 0 0 0,-7 0 0 16,-7 6 1-16,3-6 1 0,11 0 0 0,-10 3 0 0,-1 7 7 0,0-4 2 16,1 0 0-16,3 3 0 0,3-2-11 0,-6 2-3 15,-1 4 0-15,8-10 0 0,-1 9-19 0,0 4-10 16,1 0 10-16,-1-7-10 0,8 1 0 0,-4 2 0 16,-4 7 0-16,-3-7 0 0,4-2 0 0,-4-1 0 15,7 10 0-15,0-16 0 0,-4 10 0 16,-3-4 0-16,7 1 0 0,0-1 0 0,-3 0 0 15,3 4 0-15,-7-4 0 0,7-6 0 0,0 7 8 16,0-1-8-16,-4 4 0 0,1-4 0 0,-1 4 16 0,0-13-4 16,1 9 0-16,-1 1 0 0,1-4 23 0,3-6 4 15,0 6 1-15,-4 4 0 0,1-1-8 0,-1-3 0 16,8 0-1-16,-4 4 0 0,0-10-19 0,0 12-3 16,0-5-1-16,3 2 0 0,1-6-8 0,-4-3 0 15,3 13 0-15,1-7 0 0,-4-6 0 0,0 3 8 0,0-3-8 16,3 10 0-16,5-1 0 0,-5-6 0 15,-3-3 8-15,-3 10-8 0,3-1 14 0,-4 0 1 0,0-5 0 16,1 5 0-16,-4 3 18 0,3-2 4 0,1-4 1 0,-1 4 0 16,-3-4-24-16,0 3-5 0,0 1-1 15,4 2 0-15,-1-2 1 0,-3-1 0 0,-4 4 0 0,4-4 0 16,4 3 8-16,-4-2 2 0,-4-1 0 0,4 4 0 16,4-4-19-16,-4 1 0 0,0-4 0 0,-4 0-9 15,4 4 33-15,-4-4 6 0,1-3 2 0,-1 6 0 16,-6-5-32-16,6 5 0 0,0 4 0 0,-3-4 0 15,-3 0 0-15,-1 4 0 0,0-4 0 0,4 1 0 16,4-1 12-16,-4 4-3 0,-1-4-1 0,1 0 0 16,7 4-8-16,-7 0 0 0,0-7 0 0,-4 3 0 15,11 1 0-15,-3-4 0 0,-1 3 9 0,1-2-9 0,-5-4 0 16,5 6 0-16,3-6 0 0,0 7 0 0,-7-1 0 0,7 0 0 16,0-5 0-16,-1 5 8 0,-2 4-8 0,3-7 0 15,0 3-8-15,0 1 8 16,3-4-28-16,-3 3 0 0,4-2 0 0,-1-4 0 15,4 9-166-15,0-5-34 0</inkml:trace>
  <inkml:trace contextRef="#ctx0" brushRef="#br0" timeOffset="18973.73">10809 4749 748 0,'0'0'67'0,"-3"-6"-54"16,3 3-13-16,0 3 0 0,0 0 87 0,-4 0 14 15,1-10 3-15,3 10 1 0,0 0-53 0,0 0-12 0,-8 0-1 0,1-3-1 16,4 6 4-16,-4-3 1 16,0 3 0-16,0-3 0 0,0 7 5 0,7-7 0 15,0 0 1-15,0 0 0 0,-7-7-13 0,7 7-2 0,0 0-1 0,0 0 0 16,7-3-2-16,0-6-1 0,3 9 0 0,4-3 0 16,4-4-16-16,-4-2-3 0,-3 6-1 0,3 0 0 15,7-3 4-15,-3 6 1 16,-8-4 0-16,1-2 0 0,3 6 13 0,0 0 2 0,-3 0 1 0,-1 6 0 15,-3-2-18-15,7 2-3 0,-3 0-1 0,0 3 0 16,-4-2-9-16,3 2 0 0,1 4 0 0,-1-4 0 16,1 4 0-16,-4-4 0 0,4 7-10 0,-1-7 10 15,1 1 0-15,-4 2 0 0,-4 7 13 0,4-7-4 16,4 4 3-16,-4 0 0 0,-3-7 0 0,3 10 0 16,-4-6-3-16,4-1 0 0,-3 7 0 0,3-7 0 15,-4 10-9-15,1-6 10 0,3 0-10 0,-7-7 10 16,0 13-10-16,3-3 8 0,1 0-8 0,-1 3 8 0,1 3-8 15,-4 0 0-15,0 0 0 0,0-3 8 0,4 6 9 0,-1-12 2 16,-3 3 0-16,4 3 0 0,-1-4-19 0,4 1-16 16,-3 3 4-16,-1-9 0 0,4-1 22 15,4 4 5-15,-4-3 1 0,4-4 0 16,-1 3-8-16,1-8-8 0,6 5 11 0,-3 4-11 0,-3-7 15 0,3 3-4 16,4-6-1-16,-4 10 0 0,4-4-10 0,-4 1 0 15,0-1 9-15,3 1-9 0,5-1 0 0,-5-6 0 16,-6 6 0-16,6-5 8 0,12 5-8 0,-5-9 0 15,-3 0 8-15,4 0-8 0,3 0 0 0,1 0-20 16,2 0 4-16,5-3 1 16,-5-3-25-16,8 2-6 0,0-5-1 0,-11 0 0 0</inkml:trace>
  <inkml:trace contextRef="#ctx0" brushRef="#br0" timeOffset="22868.3">3390 7041 504 0,'0'0'22'0,"0"0"5"0,0 0-27 0,0 0 0 0,11-3 0 0</inkml:trace>
  <inkml:trace contextRef="#ctx0" brushRef="#br0" timeOffset="23438.12">3450 6979 403 0,'0'0'36'0,"0"0"-36"15,0 0 0-15,0 0 0 0,0 0 158 0,-7-3 25 0,4 3 5 0,3 0 0 16,0 0-94-16,0 0-19 0,0 0-4 0,0 0-1 16,0 0-28-16,0 0-6 0,0 0 0 0,0 0-1 15,0 0-3-15,0 0 0 0,0 0 0 0,0 0 0 16,0 0-12-16,0 0-2 0,0 0-1 0,0 0 0 16,0 0-1-16,0 0-1 0,0 0 0 0,-4-7 0 15,4 7 11-15,0 0 2 0,0 0 1 0,-11 0 0 0,11 0-13 16,0 0-4-16,0 0 0 0,0 0 0 15,-7 0 15-15,0-3 2 0,7 3 1 0,0 0 0 0,0 0 6 0,0 0 2 16,0 0 0-16,0 0 0 0,0 0-7 0,0 0-2 16,-7-6 0-16,7 6 0 0,0 0-12 0,0 0-2 15,0 0-1-15,0 0 0 0,0 0-1 0,-3-3 0 16,3 3 0-16,0 0 0 0,0 0-13 0,0-10-12 16,0 10 3-16,0-3 0 0,-7-3 9 0,7 6 0 15,-4-3 0-15,4 3 0 0,0 0 0 0,0 0 0 16,0 0 0-16,0 0 0 0,0 0 0 0,0 0 0 15,0-6 8-15,0 6-8 0,0 0 8 0,0 0-8 16,0 0 8-16,0 0-8 0,0 0 17 0,0 0-1 16,0 0 0-16,0 0 0 0,0 0 1 0,0 0 0 0,0 0 0 15,0 0 0-15,0 0-17 0,0 0 0 0,4-7 0 0,-4 7 0 16,0 0 9-16,0 0-9 16,0-6 0-16,0 6 9 0,7-3-9 0,-7 3 0 0,0-6 0 0,0 6 0 15,0 0 0-15,0 0 10 0,3-4-10 0,-3 4 10 16,0 0-1-16,0 0 0 0,0 0 0 0,0 0 0 15,0 0-9-15,0 0 0 0,0 0 9 0,0 0-9 16,0 0 0-16,0 0 0 0,0 0 0 0,0 0 8 16,0 0-8-16,0 0 0 0,0 0 0 0,0 0 0 15,0-9 0-15,0 9 0 0,-3 0 0 0,3 0 8 16,0 0-8-16,0 0 0 0,0 0 0 0,0 0 0 0,0 0 0 0,0 0 9 16,0-9-9-16,0 9 0 15,0 0 8-15,0 0-8 0,0 0 0 0,0-4 0 0,0 4 0 0,0-6-9 16,3 3 1-16,4 0 0 15,0-3-162-15,-7 6-32 0</inkml:trace>
  <inkml:trace contextRef="#ctx0" brushRef="#br0" timeOffset="25481.46">3489 6957 1753 0,'-14'-10'77'0,"10"10"17"0,-6-3-75 0,-1 3-19 0,1-6 0 0,-1 6 0 16,0 0 18-16,4 0 0 0,-3 0 0 0,-1 0 0 15,1 6-18-15,-1-3 0 0,11-3 0 0,-11 0 0 16,4 7 0-16,-3-4 0 0,-4 0 0 0,3-3 0 0,1 0 0 15,-1 6 0-15,7-3 0 0,-6-3 0 16,10 0 38-16,-11 0 4 0,1 7 1 0,6-4 0 16,4-3 24-16,-10 0 5 0,-1 0 0 0,11 0 1 0,-11 0-16 0,11 0-3 15,0 0-1-15,-3 6 0 0,3-6-10 0,0 0-3 16,0 0 0-16,0 0 0 0,0 0-9 0,0 0-3 16,0 0 0-16,0 0 0 0,0 0-13 0,0 0-3 15,0 0-1-15,10 0 0 0,-6 0 6 0,10-6 2 16,-3 6 0-16,10-10 0 0,-7 10-3 0,7-9 0 15,-3 6 0-15,6 0 0 0,-6-4-7 0,7-2-1 16,-1 6-8-16,1-3 12 0,-4 2-12 0,4-5 9 16,-7 9-9-16,6-3 8 0,-6-3-8 0,0 6 8 15,-1 0-8-15,-3 0 8 0,1 0-8 0,-1 0 0 16,3 0 9-16,-10 0-9 0,11 0 8 0,-11 0-8 16,4 0 8-16,-1 0-8 0,4 0 9 0,-3 0-9 0,-1 0 12 0,1-4-12 15,0 4 16-15,-8 0-3 0,8-6-1 0,-1 3 0 16,-6 3 0-16,3 0-1 0,-7 0 0 0,7 0 0 15,-7 0 1-15,7-3 1 0,-7 3 0 0,0 0 0 16,0 0-1-16,11-6-1 0,-11 6 0 0,3 0 0 16,-3 0-11-16,0 0 12 0,0 0-12 0,0 0 12 15,0 0-12-15,0 0 0 0,0 0 0 0,0 0 8 16,0 0-8-16,0 0 8 0,0 0-8 0,0 0 8 16,0 0-8-16,0 0 0 0,0 0 0 0,0 0 8 15,0 0-8-15,0 0 0 0,0 0 0 0,0 0 8 16,0 0-8-16,-3 6 0 0,3 0 9 0,-7 4-9 15,7 5 8-15,-4-8-8 0,4 8 10 0,0-2-10 0,0-1 10 16,-7-2-10-16,7 2 10 0,0 7-10 0,0-6 8 16,-4 2-8-16,4 1 0 0,0 3 9 0,-3-7-9 0,6 7 0 15,-3-6 0-15,0 5 8 0,0-5-8 16,0 0 0-16,0 5 9 0,-3-8-9 0,3 2 0 0,0-2 9 16,3 2-9-16,-3-5 0 0,0-4 13 0,0 6-4 15,0-6-1-15,0-3 0 0,0 0-8 0,0 0 0 16,0 0 0-16,0 0 8 0,0 0-8 0,0 0 12 15,0 0-12-15,0 0 12 0,0 0-12 0,-3-6 0 16,3-3 0-16,-7-1 0 16,7 1-55-16,-4-1-13 0,4 1-2 0,0 3-1 15,0-1-117-15,0 7-24 0,4-9-5 0</inkml:trace>
  <inkml:trace contextRef="#ctx0" brushRef="#br0" timeOffset="26097.92">4854 6759 748 0,'4'-12'33'0,"3"2"7"0,-7 7-32 0,3-3-8 15,1 0 0-15,-1-1 0 0,4-2 200 0,4 6 37 16,-4-7 8-16,7 7 2 0,-10-3-203 0,6 3-44 15,-6-3 0-15,3 2 0 0,-7 4 0 0,0 0-8 0,0 0 8 0,0 0 0 16,0 0 0-16,0 0 8 0,-7 4 0 0,0 5 0 16,-4 0 42-16,-3 1 9 0,4 2 1 0,-8 1 1 15,4 6 23-15,-4 3 5 0,0 0 1 0,1 6 0 16,-8-3-18-16,4 3-4 0,-4 3-1 0,1 1 0 16,-8-1-20-16,4 4-4 0,-8-4-1 15,1 7 0-15,3-7-29 0,1 3-5 0,2-2-8 0,1 2 11 16,3-2-11-16,1-1 12 0,3 0-12 0,-1 1 12 15,8-10-12-15,0 0 0 0,4-4 0 0,-1 1 0 16,7-3 0-16,-6-7-12 0,6 1 0 0,4-1 1 16,0-9-126-16,0 0-26 15,0 0-5-15</inkml:trace>
  <inkml:trace contextRef="#ctx0" brushRef="#br0" timeOffset="26403.41">4339 6756 2718 0,'-3'-13'120'0,"3"13"25"0,-7-6-116 0,7 6-29 16,0 0 0-16,0 0 0 0,0 0 16 0,0 0-4 0,0 10 0 0,7 2 0 16,-7 7-12-16,7-6 0 0,3 8 0 0,1-2 0 15,10 3 0-15,-3 6 0 0,6-6 0 0,5 4 0 16,2 2 9-16,12 0 3 0,-5-3 0 0,8-3 0 15,0 6 4-15,-3-6 0 0,2 0 1 0,1-3 0 16,4-3 6-16,-4 2 1 0,3-5 0 0,-3 6 0 16,3 0-24-16,-10-7 0 0,7 1 0 0,-11-1 0 15,0-2 0-15,1 5 0 0,-12-8 0 16,1 2 0-16,0 7-88 16,-8-4-23-16,1 1-4 0,0-1-1 0,-1 4-99 15,-6-3-20-15,14 5-4 0,-18-2-1 0</inkml:trace>
  <inkml:trace contextRef="#ctx0" brushRef="#br0" timeOffset="27618.18">7440 6637 1911 0,'0'0'84'0,"0"0"19"0,0 0-83 0,0 0-20 0,0 0 0 0,0 0 0 15,0 0 30-15,0 0 2 0,0 0 0 0,7 6 0 16,-7 4-44-16,4-1-8 0,-1 4-1 0,4 5-1 16,-3-5 22-16,-1 9 0 0,-3-3 0 0,7 3 0 0,0 6 0 0,-7-3 0 15,0 6 0-15,4-9 0 0,-1 10 13 0,-3-1 7 16,0-3 2-16,0-3 0 0,-3 3 6 0,-1-2 2 16,4-8 0-16,0 4 0 0,-7 0-7 0,4-3-2 15,3 0 0-15,0-7 0 0,-4 1 0 16,4 3 0-16,0-10 0 0,0 3 0 0,4-2-13 15,-4-7-8-15,0 0 8 0,0 0-8 0,0 0 12 0,0 0-1 16,0 0-1-16,10-7 0 0,-6 7 2 0,-1-9 1 16,5 3 0-16,-5-4 0 0,4-5-4 0,-7 2-1 15,4 4 0-15,-1-7 0 0,1-3 11 0,3 0 1 16,0 4 1-16,3-10 0 0,-10 12-33 0,11-9-6 16,-4 13-2-16,4-4 0 0,3-6 20 0,-4 10-12 15,1 3 12-15,3-4-10 0,0 4 10 0,4 3-8 0,-4-3 8 16,7 2-8-16,-14 4 8 0,7 0 0 0,0 0-9 15,0 4 9-15,1 2 0 0,-5-3 0 0,1 6 0 0,-1 4 0 16,-3-4-9-16,-3 1 9 0,3 2-12 0,0 7 12 16,0-6 0-16,-3 2 0 0,-4 1 0 0,3-7 0 15,1 4 0-15,-4 3 0 0,0-4 0 16,3-2 0-16,-3 2 0 0,-3-3 0 0,3 1 0 16,-4-7 0-16,4-3 0 0,-3 9 0 0,-1-5-10 0,1 5 10 15,-1-3 0-15,-7-3 0 0,4 7 0 0,0-7 8 16,-10-3-8-16,3 6 0 0,3-3 0 0,-7-3 0 15,4 7 0-15,-3-4 9 0,-1-3-9 0,0 0 0 16,1 0 0-16,-1 0 0 0,0 0 0 0,1 0 0 16,3 0-17-16,0 0-4 0,-1-3-1 0,5 3 0 15,3 0-126-15,0-7-26 16,7 7-5-16</inkml:trace>
  <inkml:trace contextRef="#ctx0" brushRef="#br0" timeOffset="28054.16">8259 7001 403 0,'0'0'36'0,"0"0"-36"0,-8 6 0 0,8-6 0 16,-10 3 179-16,3-3 29 0,7 0 5 0,0 0 2 15,-7 3-90-15,7-3-17 0,0 0-4 0,0 0-1 16,0 0-21-16,0 0-4 0,0 0-1 0,0 10 0 16,7-1-18-16,-4-3-4 0,11 1-1 0,-14 2 0 15,4 0-35-15,3 1-7 0,7-7-2 0,0 6 0 16,-3 1-10-16,3-1 0 0,0 1 0 0,-3-1 0 0,3-3 0 0,3 4 0 16,-6-1-8-16,3 0 8 15,-3-5-32-15,3 5-3 0,-4 0 0 0,1-2-837 16</inkml:trace>
  <inkml:trace contextRef="#ctx0" brushRef="#br0" timeOffset="28316.32">8742 6841 1900 0,'-11'0'169'0,"-3"0"-135"15,4 3-34-15,-5 6 0 0,-2 1 156 0,3 2 24 0,0 7 4 0,-1 3 2 16,1 0-161-16,7 0-25 0,-7 3-19 0,4 0 3 16,3-3 7-16,0 9 1 0,-4-9 0 0,4 10 0 15,3-4 8-15,-10 3 0 0,4 4 0 0,-1-1 0 32,-3 4-23-32,3-4-2 0,-3 10-1 0,4-6 0 0,-8 3 8 0,0-4 2 0,4 1 0 0,4-4 0 31,-4-2-36-31,7-4-8 0,-1-3 0 0,1-3-1 15,7-3-160-15,0 3-32 0,0 0-7 0,11-13 0 0</inkml:trace>
  <inkml:trace contextRef="#ctx0" brushRef="#br0" timeOffset="28704.06">10403 6505 979 0,'-7'0'87'0,"4"0"-70"15,3 0-17-15,-11 0 0 0,-3 0 308 0,4 0 59 0,10 0 11 0,-4 10 2 16,-3-1-312-16,0 4-68 16,-4-4 0-16,4 3-10 0,0 4 10 0,-3 0 0 0,-4 6-9 15,-4 6 9-15,7-6 0 0,-6 9 0 0,-1-2 0 0,0 5 0 16,-3-3 13-16,4 4 1 0,-8-4 0 16,7 10 0-16,-6-10 5 0,2 4 1 0,-2-4 0 0,3 1 0 15,-8-10-12-15,5 9-8 0,2-6 12 16,1-3-12-16,7-6 0 0,0 6-11 0,0-4 0 0,3-8 0 15,4 2-123 1,0-5-25-16,7-7-5 0,0 0-452 0,0 0-92 0</inkml:trace>
  <inkml:trace contextRef="#ctx0" brushRef="#br0" timeOffset="28953.74">10488 6304 748 0,'25'10'33'0,"-25"-10"7"0,0 0-32 0,3 9-8 16,-3 4 0-16,4-1 0 0,-1 13 319 0,-6 1 61 15,-1 2 13-15,4 3 3 0,4-6-289 0,-4 7-58 16,-7-1-11-16,3 3-2 0,4 4 0 0,-3-3 1 16,3 5 0-16,-4-5 0 0,-3 6-20 0,7 2-4 15,0-2-1-15,0-3 0 0,-3 0-12 0,3-1 0 16,7-6-12-16,-4 1 12 0,-6-7-16 0,3 6 3 15,3-9 1-15,-3-3 0 16,7 3-115-16,-7-9-22 0,-3 5-5 0,-1-8-763 0</inkml:trace>
  <inkml:trace contextRef="#ctx0" brushRef="#br0" timeOffset="29148.38">10111 6925 403 0,'0'0'17'0,"0"0"5"0,0 0-22 0,0 0 0 0,0 0 0 0,0 0 0 16,0 0 484-16,0 0 92 0,7-3 18 0,3 3 4 15,-3-6-485-15,4 6-97 0,3 0-16 0,0 0-9 32,7 0-19-32,0-3-3 0,4-3-1 0,3 2 0 0,8-5-128 0,-1 6-25 0,-10-3-6 0,6-4-690 15</inkml:trace>
  <inkml:trace contextRef="#ctx0" brushRef="#br0" timeOffset="29587.17">11081 6706 1555 0,'0'0'68'0,"0"0"16"0,-4-3-68 0,-6-4-16 16,-1 7 0-16,4-3 0 0,7 3 190 0,-7 0 34 15,-11-3 8-15,8 3 0 0,10 0-188 0,-7 3-44 16,-7 0 0-16,-1 7 0 0,1-4 0 0,0-3 0 16,4 10 0-16,-8-4 0 0,-3 1 0 0,3-1-12 0,4 4 4 0,0-4 8 15,-4 4-10-15,1-4 10 0,3 3 0 0,-1-2-9 16,-2-1 9-16,3 1 0 16,0-1 0-16,7-6 0 0,0 7 8 0,-1-1-8 0,-2-6 8 0,3 7-8 15,7-10 8-15,0 0-8 0,0 6 10 0,0-6-10 16,0 0 0-16,7 3 0 0,0 0 0 0,4 3 0 15,-4-6-23-15,7 0-1 0,3 0 0 0,-3 0 0 16,4 0-17-16,-4 0-4 0,7 0-1 0,-3 4 0 16,-4 2 29-16,0-3 5 0,-3 6 2 0,-1-5 0 15,8 5 10-15,-11-3-12 0,-7 7 12 0,0-4-12 16,7 1 12-16,-7-1 0 0,-3 3 10 0,-4 1-10 16,3-4 34-16,-3 1 1 0,0-1 0 0,0-2 0 15,-4 8-3-15,1-2 0 0,3-4 0 0,-4 1 0 0,-3-1-18 16,3-3-4-16,1 10-1 0,3-10 0 15,-4 4-9-15,4-1-11 0,-4 4 3 0,1-7 0 16,6-3-120-16,1 6-23 0,-4-9-5 0,0 0 0 16</inkml:trace>
  <inkml:trace contextRef="#ctx0" brushRef="#br0" timeOffset="30066.53">11377 6580 288 0,'0'0'12'0,"0"0"4"16,7-3-16-16,-7 3 0 0,0 0 0 0,0 0 0 0,11-3 383 0,-11 3 73 0,0 0 16 0,0 0 2 16,0 0-385-16,0 0-77 0,0 0-12 0,0 0-8 15,-7 3 8-15,0 7-13 0,0-7 5 0,0 6 8 16,-11 4-16-16,0-4 5 0,4 7 1 0,0-10 0 15,-4 13 10-15,1-6 0 0,-1-4 10 0,-3 3-10 16,-4-2 34-16,8 6 1 0,-5-4 0 0,8 1 0 16,4-4-25-16,-1 0-10 0,-6 1 8 0,2-4-8 15,8 4 12-15,0-4-4 0,4-3 0 16,-1 6 0-16,-3-6-8 0,7-3 8 0,0 0-8 0,11 0 8 16,-11 0-8-16,10 0 0 0,8-3 0 15,3 3-11-15,-7 0 11 0,4-3-10 0,-4-3 10 0,0 6-10 16,4 0 10-16,-4 0 0 0,-4 0 0 0,5 0 0 0,-1 6 0 15,-4-3 0-15,-3 7 0 0,0-7-8 0,-3 6 8 0,3-2 0 16,-7-1 0-16,0 3 0 0,0 1 0 0,0 2 16 16,0-2-3-16,-4 8 0 0,4-5 21 15,-3 0 4-15,-1 2 1 0,1 1 0 0,-1 3-17 16,-3-1-3-16,0-2-1 0,0 3 0 16,0 3-5-16,4-3-1 0,-8-7 0 0,4 10 0 0,0-6-12 0,0 0 0 15,0-1 0-15,0-8 0 16,3 2-53-16,4 0-4 0,0-9-1 0,0 0-605 15,0 0-121-15</inkml:trace>
  <inkml:trace contextRef="#ctx0" brushRef="#br0" timeOffset="30506.97">11501 6706 2214 0,'0'0'98'0,"0"0"20"0,0 0-94 0,0 0-24 0,-15 6 0 0,5 4 0 16,10-4 20-16,0 13 0 0,-11-7 0 0,4 7 0 16,0 3-20-16,4 0 0 0,3 0 0 0,-4-3 0 15,-6 9 0-15,6-6 0 0,8 0 0 0,-1 0 0 16,-6-3 0-16,3-4 0 0,7 4 0 0,0-6 0 16,3-4 0-16,-3 4 0 0,-3-4 0 0,6 0 0 15,1-9 0-15,3 7 0 0,-14-7 0 0,18 0 11 0,-1-7-11 0,5 7 12 16,-5-9-12-16,1 6 12 15,-4-7-12-15,7 1 8 0,-7 0-8 0,4-4 8 0,-1 0-8 16,-2 1 0-16,-1-4 0 0,0 1 0 0,-4-4 8 16,5 0-8-16,-1 0 0 0,-4 3 8 15,1-2-8-15,-1-1 0 0,1-3 0 0,-4 9 0 0,0-5 0 16,-3 5 0-16,-1 4 0 0,1-1 0 0,-4 10 0 0,-4-6 0 16,4 6 0-16,0 0 0 0,0 0 11 0,0 0 9 15,0 0 3-15,0 0 0 0,0 0-3 0,-3 3 0 16,-4 0 0-16,3 13 0 0,0-4-9 0,1 1-3 15,3 6 0-15,0-7 0 0,-4 7-8 0,4 3 0 16,0 0 0-16,0 0 0 0,0 0 0 0,4 0 0 16,-4-3 0-16,3-1 0 15,1-5-28-15,3 6-7 0,0-7-1 0,0-2-1 16,4-1-40-16,-1-6-8 0,1 4-2 0,0-7-567 16,-1 0-114-16</inkml:trace>
  <inkml:trace contextRef="#ctx0" brushRef="#br0" timeOffset="31103.16">12051 6753 1267 0,'0'0'112'0,"-4"6"-89"0,-3 4-23 0,0 2 0 16,0 7 226-16,-3-7 41 0,-1 7 8 0,4-6 1 16,3 6-207-16,1-1-41 0,-4-5-9 0,3 6-2 15,4-7-17-15,-3 1 0 0,-1-4 0 0,4 4 0 16,0-4 0-16,0-9 0 0,0 0 13 0,0 0-4 15,0 0 4-15,0 0 1 0,0 0 0 0,0 0 0 16,11 0 8-16,-4 0 2 0,0-9 0 0,0 3 0 0,-3-4-24 0,3 1 0 16,0-4 0-16,0-2 0 0,0 2 11 0,-4 0-3 15,1-5 0-15,3-1 0 0,0 3-8 16,-4-3 0-16,5-3 0 0,2 4 8 0,1 2-8 0,-1 0-11 16,-3 1 3-16,4-1 0 0,-4 13 8 15,4-7 0-15,-11 10 0 0,3-9 0 0,-3 9-12 16,0 0 0-16,0 0 0 0,0 0 0 0,0 0 20 0,11 6 3 15,-1 0 1-15,-6 1 0 0,-1-4 0 0,1 13 1 16,-4-10 0-16,3 9 0 0,-3-2 5 0,0 0 1 16,0-4 0-16,4 4 0 0,-1 2-19 0,1-2 0 15,-1-4 0-15,5 1 0 0,-8-10 0 0,3 6 0 16,-3-6 0-16,0 0 0 0,0 0 29 0,11 6 3 16,-11-6 0-16,10-6 0 0,-3 6-32 0,0-3 0 0,4-7 0 0,-4 7 0 15,0-6 0-15,0-1 0 0,0 1 0 0,0-4 0 16,4 4 0-16,-4-4 0 0,0 4 0 0,3-4 0 15,1-2 0-15,-4 2 0 0,4 4 0 0,-4-4 0 16,3 4 0-16,-3 0 0 0,0 5 0 0,1-2 0 31,-1 3-20-31,-7 3-9 0,0 0-3 0,0 0 0 0,0 0 32 0,3 3 0 0,4 3 0 16,-3-2 0-16,-1 5 20 0,1 0 9 0,-1 4 3 0,1-4 0 16,3 4-32-16,-4 2 0 0,4 1 0 0,-3-6 0 15,3 8 12-15,0-5-3 0,0 6-1 0,0-7 0 16,0-2-8-16,4-1 0 0,-4 1 0 0,3-1 0 15,1-3-27 1,0 0-7-16,-1-2-2 0,1 5 0 0,-8-9-38 0,8 0-8 0,3 0-2 0,-3-9 0 16,-4 9-150-16,-4-10-30 0,15-12-7 0,-4 0-1 0</inkml:trace>
  <inkml:trace contextRef="#ctx0" brushRef="#br0" timeOffset="31619.77">12711 6684 2559 0,'-7'0'56'0,"-1"12"12"0,-6-2 3 0,0 9 1 0,0 3-58 0,0 0-14 0,3 9 0 0,1 0 0 16,-1 1 0-16,8-1-12 0,-1 4 3 0,-3-4 0 16,4 0 9-16,-4 1 0 0,3-1-9 0,1 0 9 15,-1-2-13-15,0-4 1 16,1-3 1-16,-1-4 0 0,4 4-9 0,0-3-1 0,-7-6-1 0,7 5 0 15,-3-14 22-15,-1 5 10 16,4-9-1-16,-7 9 0 0,7-9 16 0,0 0 3 0,0 0 1 0,0 0 0 16,-3-9-4-16,3-4-1 0,0 1 0 0,3-4 0 15,1-6-24-15,-1 0 0 0,4 0-12 0,0-9 12 16,4 0 0-16,-4-1 0 0,4-8 0 0,3 5 0 16,-4-6-20-16,4-3 1 0,1 4 0 0,-1-4 0 15,0 3 19-15,-4 0-10 0,4 10 10 0,-3 0-8 16,0-1 8-16,-4 7-10 0,3-3 10 0,-3 6-10 15,0 0 10-15,4 0 12 0,-4 3-2 0,4 3-1 16,-4 1-9-16,3 5 0 0,-3-2 0 0,0 9 0 0,0-4 0 0,0 4-9 16,-7 3 9-16,11 3 0 0,-4 7-12 0,0 2 4 15,4 4 8-15,-4 0-13 16,0 3 13-16,-4 3 0 0,4-1-10 0,-3-2 10 16,0 3 0-16,-1 0 0 0,1-3 0 0,-4 0 0 0,0-3 0 15,3 2 0-15,-3 1 11 0,0-3-11 0,-3-1 17 0,3 1-2 16,-4 0-1-16,4-4 0 0,-3 1-6 0,-1-1 0 15,0 4-8-15,-3-3 12 0,0-4-12 0,0 1 0 16,0-1 0-16,-3-3 0 0,-4 0-24 0,-1-2 3 16,1 2 0-16,-3-3 0 15,-1-6-111-15,0-3-23 0,-3 6-4 0,4-10-481 0,2 4-97 16</inkml:trace>
  <inkml:trace contextRef="#ctx0" brushRef="#br0" timeOffset="31899.9">13349 6135 806 0,'0'0'72'0,"0"0"-58"0,0 0-14 0,0 0 0 15,0 0 428-15,-3 13 82 0,-1-4 17 0,4 7 3 16,0-1-414-16,-3 14-84 0,6 2-16 0,-3 4-3 15,0-4-13-15,4 3 0 0,-1 7 0 0,1-3-10 16,-4-1 1-16,3 1 0 0,1-3 0 0,-4 2 0 16,0-2 9-16,0-1 0 0,-4-2 0 0,1-1 0 15,-1 6-31-15,1-5-7 16,-1-7-2-16,1-3 0 0,-1 0 13 0,-3-3 3 0,3-1 0 0,-3-5 0 16,-3 0-84-16,3-4-16 0,0 0-3 15,-4-5-850-15</inkml:trace>
  <inkml:trace contextRef="#ctx0" brushRef="#br0" timeOffset="32081.1">13070 6524 172 0,'0'0'8'0,"0"0"1"16,0 0-9-16,0 0 0 0,0 0 0 0,0 0 0 0,0 0 557 0,0 0 110 0,7 3 21 0,4-3 5 15,0 10-554-15,-1-10-111 0,1 9-28 0,-1-9 0 31,5 9-58-31,-1-6-17 0,0-3-3 0,7 10-1 16,0-10-133-16,-3 6-26 0</inkml:trace>
  <inkml:trace contextRef="#ctx0" brushRef="#br0" timeOffset="32302.29">13691 6515 1209 0,'0'0'108'0,"0"0"-87"0,0 0-21 0,-3 12 0 15,3-6 186-15,-4 4 33 0,1 2 6 0,-1 1 2 16,1-4-103-16,3 4-20 0,0-4-4 0,0 10 0 0,-7-6-46 0,7-1-9 16,0 7-1-16,-4-6-1 15,1 2-30-15,3-2-5 0,0-1-8 0,0 1 11 16,0-4-11-16,-4 1 0 0,4 2 0 0,0-2 0 16,4-1-54-16,-4-9-3 0,-4 3-1 0,4-3 0 15,0 0-58-15,0 0-12 0,0 0-3 0,0 0 0 16,-7 0-7-16,7 0-2 0,-4-3 0 0,-3 3 0 0</inkml:trace>
  <inkml:trace contextRef="#ctx0" brushRef="#br0" timeOffset="32485.02">13720 6301 2833 0,'-15'-9'125'0,"8"6"27"0,0-3-122 0,4 2-30 0,-1-2 0 0,4 6 0 15,0 0 60-15,0 0 5 0,0 0 2 0,0 0 0 16,0 0-59-16,0 0-8 0,0 0-10 0,0 0 10 31,0 0-113-31,7 10-15 0,4-4-4 0,3-3-692 0,0 0-138 0</inkml:trace>
  <inkml:trace contextRef="#ctx0" brushRef="#br0" timeOffset="32919.06">14189 6565 2980 0,'0'0'66'0,"-7"0"14"0,-4 3 2 0,4-3 1 0,0 9-67 0,-4-6-16 0,4 7 0 0,0-1 0 0,4 4 0 0,-4-4-11 15,3 10 2-15,4-6 0 16,-7 5-38-16,7-5-7 0,0 9-2 0,-3-3 0 15,3-1-12-15,-4-2-4 0,4 3 0 0,-3 3 0 16,-1-10 17-16,0 7 3 0,1-6 1 0,-4-4 0 0,3 7 51 0,1-10 0 16,-1 4 0-16,1-1 12 0,3-9-4 0,0 0-8 15,0 0 11-15,3 9-11 0,-3-9 19 0,0 0-3 16,11 4-1-16,-1-4 0 0,1 6 6 0,3-12 2 16,0 6 0-16,4-4 0 0,0-2-35 0,-1 3-6 15,1-6-2-15,3-1 0 0,0 7 6 0,0-6 1 16,-3-1 0-16,-4-2 0 0,0-7 13 0,0 9 0 0,-7-5 0 15,-3-4 0-15,-4 0 0 0,-4 7 16 0,1-7-3 16,-4 3-1-16,-4-3 8 0,-3 1 0 0,-4 5 1 0,1-6 0 16,-1 7 4-16,1-7 1 0,6 6 0 0,-7 4 0 15,1-4 13-15,3 4 2 0,-1-1 1 0,1-2 0 16,4 9-21-16,-1-3-4 0,1-4-1 0,-1 10 0 16,0-3-16-16,8 3 0 0,-4-3 0 0,7 3 0 15,0 0-108-15,0 0-26 0,0 0-5 0,0 0-961 16</inkml:trace>
  <inkml:trace contextRef="#ctx0" brushRef="#br0" timeOffset="33517.44">14700 6587 2944 0,'-14'0'131'0,"11"3"26"0,-4-3-125 0,0 9-32 16,3 1 0-16,-3-1 0 15,3 4-19-15,4-1-9 0,-3 4-3 0,3-4 0 16,-4 1-9-16,4-1-1 0,0-2-1 0,0 6 0 16,0-10 10-16,0 3 1 0,-3 1 1 0,6-1 0 0,-3-6 30 0,0-3 0 15,0 0-8-15,0 0 8 0,0 0 30 0,0 0 9 16,0 0 1-16,0 0 1 0,0 0-7 0,0 0-2 0,0 0 0 0,0 0 0 15,0 0 0-15,0 0 0 0,0-3 0 0,4-6 0 16,-1-1-32-16,4 1 0 0,1-4 0 0,2 4 0 16,-3-1 0-16,7-2 0 0,-3-1-10 0,6 1 10 15,-2-4 0-15,-1 0 0 0,0-2 9 0,3-1-1 16,-2 6-8-16,2-6-12 0,-3-2 4 16,4 8 0-16,-7-6 8 0,3 10 0 0,-4-7 8 0,1 0-8 15,-8 10 24-15,8-3 0 0,-4-1 0 0,0 4 0 16,0 3-12-16,-7 3-1 0,0 0-1 0,11 0 0 15,-4 9-10-15,3-6 0 0,1 7 0 0,-1 2 0 16,1-2 0-16,-4 5 0 0,4-2 0 0,-1 0 0 16,1 5 0-16,3-5 0 0,-3-1 8 0,-1 7-8 15,1-6 0-15,-1 3 0 0,-3-4 0 0,4 1 0 16,-4-1 26-16,0-2 3 0,0 2 1 0,-3 4 0 0,3-4-30 16,-4-2 8-16,4-1-8 0,-3 1 0 0,-1-4 8 0,4 3-8 15,-7-3 11-15,4-2-11 0,3 5 0 0,-3-6 0 16,-4-3 0-16,7 6-9 15,-7-6-31 1,7 4-5-16,0-4-2 0,-7 0 0 0,7 0-27 0,3 0-6 0,1 0 0 0,-1-4-1 16,-2-2-34-16,2 6-6 15,1-3-2-15,-1-6 0 0,-3 9-64 0,4-10-13 0,-4 10-2 16,4-9-606-16</inkml:trace>
  <inkml:trace contextRef="#ctx0" brushRef="#br0" timeOffset="34662.71">4145 8437 3178 0,'-10'-13'141'0,"3"13"29"0,-1 0-136 16,-2-3-34-16,-1 6 0 0,8-3 0 15,-4 7 20-15,3-4-2 0,-3 0-1 0,7-3 0 0,0 9-17 0,0-9 0 16,-3 7 0-16,3-4 0 0,0 9 0 0,0-12 0 16,0 0-10-16,0 0 10 0,0 0 0 0,0 0 0 15,0 0-9-15,0 0 9 0,0 0-12 0,0 0 2 16,0 0 0-16,0 0 0 16,0 0-94-16,0 0-20 0,0 0-3 0,0 0-1 15,0 10-128-15,0-1-25 0,-7 4-6 0,3 5-1 0</inkml:trace>
  <inkml:trace contextRef="#ctx0" brushRef="#br0" timeOffset="34954.18">4145 9437 3250 0,'-17'-9'144'0,"17"9"30"0,-8-3-139 0,1-4-35 0,4 7 0 0,3 0 0 16,0 0 8-16,0 0-8 0,0 0 0 0,0 0 0 15,0 0 0-15,0 0 0 0,-7-3 0 0,7 3 0 16,0-3-15-16,0 3 0 0,0 0 0 0,0 0 0 16,0 0 15-16,7-6-12 0,-7 3 12 0,0 3-12 15,0 0 12-15,3-7 0 0,-3 7 0 0,0 0 0 16,7-3-25-16,-7 3-9 0,0 0-2 0,0 0 0 15,0 0-44-15,0 0-10 0,0 0-2 0,0 0 0 16,0 0-125-16,0 0-26 0</inkml:trace>
  <inkml:trace contextRef="#ctx0" brushRef="#br0" timeOffset="35267.15">4124 10325 2833 0,'0'0'62'0,"0"0"13"0,-4 0 2 0,4 0 3 0,0 0-64 0,0 0-16 0,-7 9 0 0,7-9 0 15,0 0 29-15,-3 0 3 0,-4 9 0 0,7-9 0 16,-4 4-20-16,1 5-3 0,3-3-1 0,0-3 0 16,0-3-8-16,0 13 0 0,0-7 0 0,0-6 0 31,0 10-32-31,0-7-9 0,0-3-2 0,0 9 0 0,7-6-118 0,-7-3-24 0,7 10-5 0,-4-1-874 16</inkml:trace>
  <inkml:trace contextRef="#ctx0" brushRef="#br0" timeOffset="36772.18">1517 6860 2030 0,'0'0'90'0,"-4"-7"18"0,4 7-86 0,-10-3-22 15,3-6 0-15,3 6 0 0,4 3 13 0,0 0-1 16,0 0-1-16,0 0 0 0,0 0-11 0,0 0 0 16,0 0 0-16,0 0-11 0,0 0 11 0,4 3 0 0,3 6 0 0,-7 1 0 15,3 2-12-15,4 1 0 0,-7 5 0 16,0 4 0-16,0 0 28 0,0 7 4 0,0-4 2 0,-7 3 0 15,4-3-6-15,3 6-2 0,-11 1 0 0,11-4 0 16,-10-3-14-16,10 3 11 0,-11-3-11 16,8 7 10-16,3-10-10 0,-7 6 0 0,14-6 0 0,-7 0-11 31,0-10-113-31,3 4-24 0,8-13-4 0,-8 6 0 0</inkml:trace>
  <inkml:trace contextRef="#ctx0" brushRef="#br0" timeOffset="37346.25">1792 6722 2174 0,'-7'-7'48'0,"0"7"9"0,-4-3 3 0,1-3 1 0,-1 6-49 0,1 0-12 16,-4 0 0-16,3-3 0 0,0-4 0 0,4 7 0 16,-3 0 0-16,-1-3 0 0,-3 0 0 0,3 3 0 15,-3-6 0-15,4 6 0 0,-8 0 0 0,4 0 0 16,0 0 0-16,0 6 0 0,-4-3 0 0,1 0 0 16,2 4 0-16,-6-4 9 0,0 6 16 0,-4 1 3 15,1-1 1-15,3 4 0 0,-4-4-17 0,-3 4-3 16,6-1-1-16,-2 7 0 0,-1 0-8 0,4-7 0 0,7 1 9 15,-7 6-9-15,3 3 0 0,7-4 0 0,1 4 0 0,-1 0 0 16,8 0 0-16,-4 0 0 0,7 6 0 0,0-2-8 16,0 2 8-16,7 3-10 0,3-6 10 15,-6 7-10-15,10-1-1 0,-3 0 0 0,3 7 0 0,3-7 0 16,-3 4-8-16,8-4-1 0,-8-3-1 16,3-3 0-16,12 7-1 0,-12-10 0 0,8 0 0 0,-4 0 0 15,4-4 22-15,-4-5 0 0,4-4-9 0,-8 1 9 16,4-1 0-16,1-6 12 0,2-3-1 0,1-3-1 15,-4-3 6-15,4 0 0 0,-1-10 1 0,-6 3 0 16,10-9 3-16,-3 4 1 0,0-7 0 0,-8-4 0 16,5 4-1-16,-1-6 0 0,-14-7 0 0,10 7 0 15,-6-7-2-15,-7 1-1 0,6-4 0 0,-10-3 0 16,4 0-3-16,-4-6-1 0,7 3 0 0,-14-3 0 0,3 0-2 0,4-4-1 16,-10 13 0-16,-1-2 0 0,0 2 29 15,1 9 5-15,-4 7 2 0,0-3 0 0,-8 12-18 0,5 1-3 16,-4 2-1-16,-4 4 0 0,0 6-36 0,4 3-7 15,3 0-1-15,-10 3-1 16,3 6-175-16,1 4-36 0</inkml:trace>
  <inkml:trace contextRef="#ctx0" brushRef="#br0" timeOffset="41448.01">1228 10933 2527 0,'-14'-9'112'0,"7"5"23"0,3-2-108 0,4 6-27 0,-7 0 0 0,7 0 0 0,0 0 20 0,0-9 0 15,7 6-1-15,4-4 0 0,3 4-19 0,0-6 0 16,-4 9-13-16,1 0 5 0,0 0-12 0,-4 0-3 16,3 6 0-16,1 0 0 15,-8 1-34-15,4 2-7 0,-7 0-2 0,-7 4 0 16,0-1 13-16,-3 7 2 0,-1-3 1 0,-3 3 0 15,-7 0 50-15,0-7 0 0,3 7 0 0,0-7 0 0,4-2 41 0,4-1 6 16,3 1 1-16,0-4 0 0,7-6 3 16,0 0 1-16,0 0 0 0,10 0 0 0,4 0-32 0,7 0-7 15,1-6-1-15,2-1 0 0,1-2-25 0,0 6-6 0,-1-7-1 16,1 7 0-16,0-3-4 0,-1 3 0 0,1-3-1 0,-4 3 0 16,-7 3 14-16,1 3 11 0,2-3-13 0,-10 6 5 15,4-3-2-15,-4 6 0 0,-4 1 0 16,4-7 0-16,-3 6 10 0,-1 4 11 0,5-4-3 0,-8 10 0 15,3-6 12-15,4 2 3 0,-3-2 0 0,-4 0 0 16,10-1-8-16,-6 7-2 0,3-7 0 0,-4-2 0 16,8 2-13-16,-8 7 0 0,5-6 0 0,-8-4 0 15,0 4 8-15,0 2-8 0,0-2 0 0,-8-4 0 16,1 4 0-16,-3-1 0 0,-1-2 0 16,-10 5-10-16,7-2-2 0,-7 0 0 0,3-1 0 15,-7-2 0-15,-6 2 12 0,6-3 0 0,-7 1 0 0,8 2 0 16,-5-2 0-16,5-4 0 0,2-3-9 0,1 4 9 15,4-4-116-15,3-3-20 16,3-3-3-16</inkml:trace>
  <inkml:trace contextRef="#ctx0" brushRef="#br0" timeOffset="41738.97">1256 10895 806 0,'0'0'36'0,"0"0"7"0,0-6-35 0,0 6-8 0,0 0 0 0,0 0 0 15,7-6 257-15,-7 6 50 0,0 0 9 0,0 0 3 16,11 0-233-16,-8-3-46 0,8 3-10 0,-1 0-2 16,4 0 28-16,-3 0 6 0,3 0 1 0,0 0 0 15,7 0-31-15,0-7-5 0,-6 7-2 0,9 0 0 16,-3-3-11-16,-3-3-2 0,7 3-1 0,-4-7 0 15,4 7-11-15,-4-3-9 0,-4-3 9 0,5 5-13 32,-1-5-19-32,-7 9-3 0,7-9-1 0,-7 5 0 15,0 4-176-15,-3-3-35 0,-1-3-7 0,-10 6-2 0</inkml:trace>
  <inkml:trace contextRef="#ctx0" brushRef="#br0" timeOffset="42294.39">1588 10541 1825 0,'0'0'40'0,"0"-6"8"0,-11-4 1 0,7 7 3 0,-3-6-41 0,4-1-11 15,-8-2 0-15,4 2 0 0,4 1 0 0,-8 0 0 16,8 5 0-16,-8-5 0 0,-3 6 0 0,3-3 0 15,1 6 0-15,-4 0 0 0,-8 0 0 0,1 9 0 16,-3 0 0-16,-1 1 0 0,-3 2 18 0,-8 10 2 16,5-3 0-16,2 3 0 0,-6 0 3 0,3 6 1 15,4 4 0-15,-7-1 0 0,10 3 0 0,0 1 1 16,1-4 0-16,-1 10 0 0,4 0-9 0,0 3-3 16,3 6 0-16,-3-3 0 0,-4 9-13 0,1-2 0 0,2-1 0 15,5 0 0-15,-4-6 0 0,-1 4 8 0,8 2-8 0,0-9 0 16,4 6 0-16,-1-6 0 0,7 0 0 0,4-4 0 15,4 1 13-15,3-9 0 0,0 2 0 0,14-3 0 16,-7-2-13-16,11-7 0 0,0 0 8 16,7 0-8-16,-4-7 20 0,14-2 0 0,-3-4 1 0,7-6 0 15,7 7-21-15,7-10-16 0,0 0 2 16,7-7 1-16,-7 4 21 0,0 0 4 0,0-6 0 16,0-4 1-16,0-2-13 0,-1 2 0 0,1-6 0 0,-7-3 0 15,4 0 0-15,-8 3 0 0,-3-2 0 0,0-11 0 16,-7 7 0-16,-4-3 0 0,-7-4 0 0,4-2 0 15,-7 3 0-15,-1-10 0 0,-2 10 0 0,-8-10 0 16,0-3 0-16,0 0-12 0,4-9 3 0,-15-7 0 0,-3 7 9 16,0-4-8-16,0 4 8 0,-3 0-8 0,-8 3 8 15,0-1 0-15,-3 4 0 0,-7 0 0 0,7 3 15 0,-11 0 5 16,4 4 0-16,-4 5 1 0,-6-2-13 0,-1 5-8 16,-10 7 8-16,3 3-8 15,-11 3-28-15,1 1-11 0,-7 5-1 0,-1 10-942 0</inkml:trace>
  <inkml:trace contextRef="#ctx0" brushRef="#br0" timeOffset="44704.98">3976 10820 979 0,'7'-16'43'0,"0"10"9"0,-4-3-41 0,5-1-11 0,-5 4 0 0,8-3 0 15,-8-1 116-15,4 1 22 0,4-1 4 0,-8 1 1 16,8 6-127-16,-11-7-26 0,3 1-5 0,4 0-1 16,-7 5-7-16,0-5-1 0,4 6-1 0,-4-3 0 0,0-4 53 15,0 7 10-15,0-6 2 0,0 9 1 16,0 0 49-16,0 0 10 0,0 0 1 0,0 0 1 15,0 0-34-15,-4 6-8 0,-6 0 0 0,3 1-1 0,0 5-36 0,7-3-7 16,-7 4-2-16,3-4 0 0,-6 13-14 0,10-9 0 16,-11 6 0-16,8 0 0 15,-5-1 0-15,5 4 0 0,-4 0 0 0,0 3 0 0,0-3 0 0,3 10 0 16,-3-4 0-16,0 3 0 0,-3-6 9 0,-1 7-9 16,0-1 8-16,1-3-8 0,-1-3 0 0,-3 0 0 15,4 1 8-15,-5-8-8 0,5 4 0 0,-1-9 10 16,4 9-10-16,-3-7 10 0,-1-2-10 0,4 0 0 0,0-1 0 15,0-3 0 1,3 1-43-16,-3-7-10 0,0 6-3 0,7 1-551 0,-7-10-110 0</inkml:trace>
  <inkml:trace contextRef="#ctx0" brushRef="#br0" timeOffset="45929.52">3701 11375 1929 0,'0'0'85'0,"0"0"19"16,0 0-84-16,0 0-20 0,0 0 0 0,0 0 0 0,0 0 10 0,0 0-2 15,0 0-8-15,0 0 12 0,10 3-24 0,-6 3-4 0,6-6-2 16,1 0 0-16,3 0 7 0,-3 0 2 0,-1-6 0 0,4 6 0 16,0-9 9-16,8 6 12 15,-8-4-2-15,7 4-1 0,4-6 9 0,-8 6 2 16,1-4 0-16,-1-2 0 0,8 6-8 0,-4-7-2 16,1 10 0-16,2-9 0 0,-6 9-2 0,3-3 0 15,0-3 0-15,-3 3 0 16,3 3-70-16,0-4-14 0,-10-2-4 0,6 6 0 15,-3 0-16-15,-3-3-3 0,7-3-1 0</inkml:trace>
  <inkml:trace contextRef="#ctx0" brushRef="#br0" timeOffset="46450.95">4498 11090 2080 0,'0'0'92'0,"-4"-7"20"0,4 4-90 0,-10-3-22 0,6-7 0 0,-3 4 0 16,4 6 13-16,-4-3-1 0,14-1-1 0,-7 1 0 15,-7 3-24-15,7 3-5 0,7-6-1 0,-7 6 0 16,0 0-22-16,0 0-5 0,0 0-1 16,0 0 0-16,-14 0 32 0,7 0 7 0,-8 9 8 0,5-9-13 0,-4 10 13 0,0-7 15 15,-4 6-3-15,0 0-1 0,1 1 23 0,3-7 5 16,-1 6 1-16,-6 1 0 0,7-1 1 0,0-6 1 15,-4 13 0-15,11-10 0 0,-10 13-20 0,10-6-4 16,-4 6-1-16,11-1 0 0,-7-2-17 0,4 3 0 16,3 3 0-16,3-3 0 0,4-1-9 0,4-2 1 15,-8 3 0-15,8-7 0 16,-1-2-26-16,5 2-5 0,-1-2-1 16,0-1 0-16,3-3 20 0,1-2 4 0,0-4 1 0,6 0 0 15,-6 0 15-15,3-10 12 0,4 7-3 0,-4-3 0 16,4-4 10-16,-11-2 1 0,0 2 1 15,4 1 0-15,-4-4 15 0,0 4 2 0,0 0 1 0,-4-4 0 0,-2 4-8 0,-1-4-2 16,0 4 0-16,-4-4 0 0,4 4-29 0,-3-4 0 0,-4-6 0 16,0 10 0-16,0-3 15 0,-4-1-3 0,4 4-1 0,-7-1 0 15,4-2-11-15,-11 5-16 0,3 1 4 0,0 0 1 16,-3-4-2-16,4 7-1 0,-4-3 0 0,3 3 0 16,0-7 1-16,-3 10 0 0,4 0 0 0,-4-3 0 15,7-3-7-15,3 6 0 0,4 0-1 0,0 0 0 16,0 0-75-1,0 0-14-15,0 0-3 0,11-3-471 0,-4 3-93 0</inkml:trace>
  <inkml:trace contextRef="#ctx0" brushRef="#br0" timeOffset="46873.18">5087 11052 478 0,'0'0'21'0,"0"0"5"0,0 0-26 0</inkml:trace>
  <inkml:trace contextRef="#ctx0" brushRef="#br0" timeOffset="47715.03">5024 11074 172 0,'0'0'16'0,"0"0"-16"16,0 0 0-16,0 0 0 0,0 0 148 0,0 0 28 16,0 0 4-16,0 0 2 0,0 0-131 0,10 0-27 0,-6-3-4 15,3-3-2-15,-4 2 23 0,8 4 5 0,-11-3 1 0,10-3 0 16,-6 3 22-16,3-3 5 0,0 3 1 0,0-1 0 16,-3-2 0-16,-4 6 0 0,7-9 0 0,-7 9 0 15,0 0-33-15,7-10-6 16,-7 10-2-16,0 0 0 0,0 0-11 0,0 0-3 0,0 0 0 0,0 0 0 15,0 0-20-15,0 0 0 0,0 0 0 16,-7-3 0-16,-4 3 0 0,4 0 9 0,0 3-1 0,-4-3-8 16,1 7 9-16,-1-4-9 0,-3 3 0 0,0-3 9 15,3 10 18-15,-6-7 3 0,-1 3 1 0,-3-6 0 16,7 10-2-16,-7-4 0 0,3 1 0 0,8-1 0 16,-8 4 2-16,11-4 0 0,-11 4 0 0,11-4 0 15,-3 4-6-15,2 2-1 0,1-2 0 0,0-1 0 16,4 1-15-16,3 3-9 0,0-4 10 0,0-2-10 15,3 2 8-15,1-2-8 0,-4-1 0 0,7-6 0 0,4 7 0 16,-8-7 8-16,4 6-8 0,0-9 0 0,4 6 0 0,-1-3 0 16,4-3 0-16,-3 0 0 0,3-3 0 0,4 3 9 15,-11-6-9-15,10 6 8 0,-6-3-8 0,3 3 8 16,-3-9-8-16,3 9 8 0,-4-4 0 0,1-2-8 16,3 3 12-16,-3-3-4 0,-4 3-8 15,3-7 0-15,1 7 9 0,0-3-9 0,-1-4 0 16,1 7 9-16,3-6-9 0,-4-1 0 0,-3 7 0 0,4-6 0 15,-4-1 0-15,4 1 0 0,-8 0 8 0,8 2-8 16,-8-2 0-16,4 0 0 0,-7-1 9 0,4 1-9 16,3-1 0-16,-7 4 9 0,0 0-9 0,0-4 0 15,3 10 0-15,-3-3 0 0,-3-3 0 16,3 3 0-16,-4-7 9 0,1 10-9 0,-1-9 10 0,4 9-2 0,-7-3-8 16,7-3 12-16,0 6 11 0,0 0 1 15,-3-4 1-15,3 4 0 0,0 0-25 0,-7 0 0 16,7 0 0-16,0 0 0 0,-7 4 0 0,7-4 0 15,0 0 0-15,0 0 0 0,0 0 0 0,0 0-9 0,0 0 9 0,0 0-13 16,0 0 13-16,3 9 0 0,1 0-10 0,3 1 10 16,-4-7 0-16,4 6 0 0,-7 1 0 0,4-1 0 15,3 1-9-15,-4 2 9 0,-3-2 0 0,4 2 0 16,-4-2 0-16,7 2 0 0,-7-3 0 0,0 10 0 16,0-6 0-16,0-1 0 0,4-2 0 0,-4-1 0 15,0 4 0-15,7 2 0 0,-7-2 0 0,0-1 9 16,0 1-1-16,3-4 0 0,1 10 0 0,-4-6 0 0,7-4-8 15,-7 4 0-15,3 6 0 0,-3-7 0 0,7 4 0 16,-7-4 10-16,-7 1-1 0,4 9 0 0,3-3-9 0,-7-1 0 16,3-2 0-16,1 6 8 0,-8-6-8 0,-3-1 0 15,7 4 0-15,-7-6-11 16,0 6 11-16,-4-1 12 0,0-2-2 0,1 3-1 0,3-7 1 16,-4 7 0-16,0 0 0 0,1-3 0 0,-8-7-2 15,4 10-8-15,-4-6 12 0,0-4-4 0,4 3-8 0,-3-2 0 16,2-4 9-16,5-3-9 0,-4 7-14 0,7-7-7 15,-8-3-2-15,8 0 0 16,0-3-102-16,4-7-21 0,-5 1-4 0,5-1-821 0</inkml:trace>
  <inkml:trace contextRef="#ctx0" brushRef="#br0" timeOffset="47964.83">5517 11027 2592 0,'0'0'230'0,"0"0"-184"0,-3 3-37 0,3 10-9 16,-7 2 56-16,0-2 8 0,7-1 3 0,0 7 0 31,0-6-79-31,3 9-16 0,1-7-4 0,3 1 0 16,-4-3-48-16,5 2-11 0,-1-2-1 0,0-4-1 15,3-6-5-15,-6 7-1 0,-4-10 0 0,3 6 0 0,-3-6-13 0,0 0-4 0,0 0 0 0,0 0-415 16,0 0-83-16</inkml:trace>
  <inkml:trace contextRef="#ctx0" brushRef="#br0" timeOffset="48110.38">5525 10817 2610 0,'-11'-10'116'0,"11"10"23"0,-7 0-111 0,7 0-28 16,-7 0 0-16,7 0 0 15,0 0-72-15,0 0-19 0,0 0-4 0,14 4-969 0</inkml:trace>
  <inkml:trace contextRef="#ctx0" brushRef="#br0" timeOffset="48486.48">6078 11027 2635 0,'-21'-22'58'0,"18"13"12"0,-8-1 2 0,1 1 2 0,6-1-59 0,4 1-15 0,-7 6 0 0,14-7 0 16,-7 1-97-16,14 6-23 0,-10-6-4 0,6-1 0 15,1 1-244-15,-1-1-49 0,1 7-10 0,-8-6-1 16,-3 9 266-16,0 0 54 0,4-10 10 0,-4 10 2 16,-4 0 253-16,1 0 51 0,-8 0 9 0,-6 0 3 15,-1 7-37-15,4-4-7 0,-7 6-2 0,7-6 0 16,-11 7-41-16,7 5-8 0,1-8-1 0,-8 11-1 0,7-5-56 16,1 6-11-16,-4 3-3 0,6 0 0 0,-6 0-42 15,11-4-11-15,-4 4 0 0,3 0 0 0,0-3 0 0,4 3 0 16,4-3 0-16,-1-3 0 0,4 2 0 0,0 1 0 15,0-6 0-15,0 6 0 0,4-7-14 16,3 1 2-16,4-4 0 0,-8 1 0 16,4 2-26-16,4-3-5 0,3-2-1 0,-4-1 0 15,8 0-87-15,-4-3-17 0,7-3-4 0,0 0-1 0</inkml:trace>
  <inkml:trace contextRef="#ctx0" brushRef="#br0" timeOffset="48997.71">6618 10945 1796 0,'0'0'80'0,"-10"0"16"0,-1 0-77 0,0 0-19 16,1 0 0-16,-1 0 0 0,-3 4 10 0,0 5-2 0,0-3 0 0,0 4 0 15,3-4 0-15,-6 3-8 0,-1 7 12 0,4-10-4 16,3 10 19-16,-6 0 3 0,2-7 1 0,1 13 0 16,0-13-7-16,4 10-2 0,-4-6 0 0,6 6 0 0,-2-7-9 15,3 1-1-15,3 2-1 0,-3-2 0 0,7-4-11 0,0 4 10 16,-7-10-10-16,7 6 10 0,0-9-10 0,0 0 10 16,0 0-10-16,0 0 10 0,11 0-10 0,-4 0 0 15,7 0 0-15,-3 0 0 0,-1-3 0 0,4-3-9 16,-3-7 9-16,3 10 0 0,-3-6-14 0,-1 0 4 15,4-1 1-15,-7-2 0 0,4 2 9 0,-1 1 0 16,-3-1 0-16,1 4 0 0,-5-3 0 0,4 2 0 16,0 4 0-16,-7 3 0 0,0 0 0 15,0 0 0-15,0 0 10 0,0 0-10 0,0 0 30 0,0 0 0 16,0 0 0-16,0 0 0 0,0 0 2 0,0 0 1 16,0 0 0-16,0 0 0 0,0 3-15 0,0 7-3 15,0-10-1-15,0 12 0 0,4 4-14 0,-1-3 9 16,1-1-9-16,-1-2 8 0,1 2-8 0,3-3 0 0,-4 4 0 0,4-4 8 15,1 1-8-15,-1 2 0 0,3-2-10 16,-6-1 10 0,3-3-32-16,7 1-1 0,-4 2 0 0,1-9 0 15,3 10-33-15,4-10-6 0,-1 0-2 0,1 0 0 16,3 0-86-16,0-10-18 0,4 10-3 0,-7-9-1 0</inkml:trace>
  <inkml:trace contextRef="#ctx0" brushRef="#br0" timeOffset="49280.46">7063 10378 1324 0,'-14'-13'118'0,"10"13"-94"0,-3-3-24 0,0-3 0 0,0 6 244 0,-4 6 45 15,4-3 9-15,4 7 2 16,-4-1-242-16,0 1-48 0,3 2-10 0,0 1 0 0,4 9 19 0,-3 0 5 15,3 3 0-15,0 0 1 0,0 9-25 0,0-2 0 16,3 8 0-16,-3-2 0 0,0 0 0 0,-3 2 13 16,3 1-1-16,-7-6-1 0,3 12-11 0,1-10 8 15,-4 10-8-15,0-3 8 0,0 0-8 0,-7 0 0 16,3-3 0-16,4-10 0 0,0 1 0 0,0-1-19 16,0-9 3-16,3 0 1 15,4 0-73-15,-3-7-14 0,3-2-3 0,3-10-891 0</inkml:trace>
  <inkml:trace contextRef="#ctx0" brushRef="#br0" timeOffset="49953.97">8717 10927 1396 0,'0'0'62'0,"0"0"13"0,7-3-60 0,0-1-15 15,4-2 0-15,-4 3 0 0,0-3 68 0,0-4 12 0,-3 7 1 0,3-6 1 16,-4 6-23-16,4-4-5 0,-7-2-1 0,7 3 0 16,-7-1-4-16,4-2-1 0,-1 0 0 15,1 2 0-15,-4 1-24 0,-4-3-4 0,4-4-2 0,0 4 0 16,-3-1-3-16,-1 7-1 0,4-6 0 0,-7 6 0 15,4-4-6-15,-1 7-8 0,-6-3 11 0,2 6-11 16,-6-3 10-16,0 10-10 0,0-4 8 0,4 0-8 16,-8 10 9-16,4 0-9 0,-4-1 10 0,1 1-10 15,-1 3 22-15,7 3-2 0,-6 0 0 0,3 0 0 16,3-4-7-16,0 11-1 0,4-4-1 0,0-3 0 16,4 0-11-16,-1 6 0 0,1-3 0 0,3 0 8 15,3-3-8-15,-3 0 0 0,7 0-10 0,0-10 10 16,-7 7-46-16,7-6-3 0,4-1-1 0,0-2 0 15,-1-4-30-15,11-3-5 0,-7-3-2 16,4 0-497-16,3 0-99 0</inkml:trace>
  <inkml:trace contextRef="#ctx0" brushRef="#br0" timeOffset="50349.41">9342 10851 2354 0,'-4'-3'52'0,"-3"-3"10"0,-4 6 2 0,-3 0 3 0,-3-3-54 0,3 3-13 16,-4 3 0-16,0-3 0 0,1 6 0 0,-1-3 0 0,-3 4 0 0,7-1 0 15,-7 0 0-15,6 4 0 16,-2 2 0-16,-1 1 0 0,4-4-8 0,-4 4 8 0,4 5 0 0,0 4 0 16,7-3-8-16,-11 0 8 0,8-3 0 0,3 6 0 15,0-4-8-15,7 4 8 0,-4-9 0 0,4 6 0 16,4-7-9-16,-1 7 9 0,4-6 0 0,0 2-9 15,4-8-5-15,3 2-1 0,-3 0 0 0,3-9 0 16,0 7 15-16,4-7-11 0,-4 0 11 0,7-7-10 16,-4-2 10-16,1 0 0 0,0-4 0 0,-1 4 0 15,1-4 12-15,0 4-1 0,-4-4-1 0,0 1 0 16,-4-4-10-16,5-6 0 0,-1 0 0 0,-7 6 0 16,3-9 0-16,1 3 0 0,0 0-14 0,-4 0 5 15,-4-3-16 1,1 0-3-16,3 3-1 0,-7 0 0 0,0 0 8 0,-7 4 1 0,0 5 1 0,0 1 0 15,-4-1-15 1,4 4-3-16,-7 2-1 0,7-2-850 0</inkml:trace>
  <inkml:trace contextRef="#ctx0" brushRef="#br0" timeOffset="50739.11">9613 10789 1670 0,'0'0'148'0,"-3"9"-118"16,-1 0-30-16,4 4 0 0,-3 0 121 0,-1 5 19 16,4 1 3-16,-3 0 1 0,3-3-100 0,0 6-20 0,0-4-4 0,0 4-1 15,0 0-19-15,0-3 0 0,-7-6 0 0,7 6 0 16,0-7 0-16,7-3 0 0,-7 1 0 0,0-10 0 16,0 0 0-16,0 0 0 0,0 0 0 0,0 0 0 15,0 0 35-15,0-10 3 0,3 7 1 0,1-6 0 16,-1 0-5-16,1-4-1 0,-1-3 0 0,4 4 0 15,-3 2-20-15,-1-2-4 0,1-7-1 0,3 6 0 16,-4-5-8-16,4 5 0 0,-3-6 0 0,3-3-11 16,4 7-23-1,-4-1-5-15,3 0-1 0,-3 7 0 0,0-1 20 0,0 1 4 0,1 6 1 0,-8 3 0 16,0 0 26-16,7 3 5 0,3-3 0 0,-3 6 1 16,0 1 0-16,4 2 0 0,-1 0 0 0,1 1 0 15,0-1-2-15,-1 4-1 0,8-4 0 0,-4 4 0 0,0-1-14 16,0 4 0-16,0-3 0 0,0-1 0 0,-3 7 0 15,0-7 0-15,-1 1 0 0,4 3 0 0,-3-4 0 0,-1 1 8 16,1-4-8-16,-4 4 0 16,4-4-36-16,-1-3-14 0,4-3-2 15,-3-3-1-15,-1 0-92 0,5 0-19 0,-5-9-3 0</inkml:trace>
  <inkml:trace contextRef="#ctx0" brushRef="#br0" timeOffset="50999.87">10347 10522 2545 0,'-7'0'56'0,"-4"3"11"0,1 7 2 0,3 2 3 0,-4 4-57 0,4 0-15 0,-4 2 0 0,4 11 0 0,0-4 0 0,0 3 0 15,0 3-9-15,4-6 9 0,3 7-12 0,0-1 12 0,0 0-13 0,0-2 5 16,3-4 8-16,4 6 0 0,-3-3 8 0,3-3-8 15,-4 7 0-15,8-10 0 0,0 6 0 0,-4-6 0 16,0-3 0-16,3-4-8 0,-3 4 0 0,0-6 0 31,0-4-45-31,-3 4-9 0,0-4-2 0,-1-3 0 16,-3-6-92-16,0 0-20 0,0 0-3 0,0 0-1 0</inkml:trace>
  <inkml:trace contextRef="#ctx0" brushRef="#br0" timeOffset="51216.94">10008 10798 2394 0,'0'-12'106'0,"0"5"22"0,0 4-103 0,0-6-25 0,0-1 0 0,4 7 0 0,-4-6 51 16,7-1 5-16,0 7 0 0,4-3 1 0,-1-3-57 0,1 5 0 16,3-5 0-16,-4 0-11 0,5 5-1 0,-1 1-1 15,0-3 0-15,3-3 0 0,-3 9-8 0,4-10-2 16,0 10 0-16,-1-3 0 15,1 3-36-15,0 0-7 0,-1 3-2 0,-6-3 0 16,3 10-112-16,0-10-22 0,0 9-5 0,-3-3-1 0</inkml:trace>
  <inkml:trace contextRef="#ctx0" brushRef="#br0" timeOffset="51530.94">10654 10974 1785 0,'0'0'159'0,"0"0"-127"0,-4 6-32 0,4-6 0 16,0 6 162-16,0-6 26 0,-3 3 6 0,-1 7 1 15,4-10-172-15,0 0-35 0,0 0-6 0,-3 6-2 16,-4-3 12-16,7-3 8 0,0 0-12 0,0 0 12 16,-4-3 14-16,1-3 10 0,3-4 1 0,0 7 1 15,-4-3-2-15,4-7-1 0,0 4 0 0,0 0 0 16,4-4 30-16,-4 4 7 0,-4-7 0 0,4 0 1 0,7 1-30 0,-3-1-7 15,-4-6 0-15,3 9-1 0,-3-5-11 0,4-4-3 16,3 6 0-16,-4-3 0 16,-3 0-9-16,7 1 0 0,0-4 0 0,1 9 0 0,-5-6 0 0,4 7-14 15,0-1 5-15,0 1 1 0,-3-4-10 0,3 3-2 16,0 4 0-16,3 0 0 16,1 5-72-16,-4-5-14 0,-3 6-3 0,3-3-655 15,3 6-130-15</inkml:trace>
  <inkml:trace contextRef="#ctx0" brushRef="#br0" timeOffset="52015.93">11374 10670 1958 0,'0'0'87'0,"-7"-7"17"0,-8 7-83 0,5-3-21 0,-4 3 0 0,3 0 0 16,-3 3 130-16,0 4 22 0,-4-4 4 0,4 6 0 31,0 0-147-31,-4 1-29 0,-3-1-7 0,0-2-1 0,3 8 2 16,-3-2 0-16,-3-1 0 0,-1-2 0 0,0 2 13 0,8 4 2 0,2-4 1 0,-2 1 0 15,-8 0 26-15,11-4 4 0,3 7 2 0,1-4 0 16,-4-2-1-16,7-1 0 0,3-3 0 0,8 4 0 16,-4-10-8-16,0 6-1 0,0-6-1 0,7 3 0 15,7 3-11-15,-7-2 0 0,-7-4 0 0,0 0 0 0,21 0-16 0,-3 0 4 16,-11-4 0-16,3 4 1 0,1 0 11 0,-1-6 16 15,5 6-4-15,-8-3-1 0,-7 3-11 0,10-6-17 16,8-4 4-16,-8 10 1 16,1-6 12-16,0 0 0 0,-1-4 0 0,4 1 10 0,-3-4-10 15,3 4 0-15,-3-4 0 0,-1 4 8 0,4-4-8 0,0 4 0 16,-7-3 9-16,4 2-9 0,3 1 12 0,-3-1-1 16,-4 7-1-16,0-3 0 0,0 3 5 0,0 3 1 15,0 0 0-15,-7 0 0 0,0 0 0 0,0 0 1 16,0 0 0-16,0 0 0 0,0 0 3 0,4 9 1 15,3-6 0-15,-4 7 0 0,-6 2 5 0,3-2 1 16,7-1 0-16,-4 4 0 0,1 2-16 0,-4 1-3 16,0 0-8-16,3-4 12 0,1 1-22 0,-1-1-5 0,1 4-1 0,-1-3 0 31,1-1-54-31,3-3-11 0,-4 1-3 0,5-1 0 16,-1-6-115-16,0 7-23 0,7-10-5 0,-4 3-637 0</inkml:trace>
  <inkml:trace contextRef="#ctx0" brushRef="#br0" timeOffset="52527.78">11942 10851 2386 0,'3'-9'106'0,"-3"9"22"0,0-9-103 0,-3 5-25 0,3-5 0 0,0 0 0 16,0 2 47-16,0-2 4 0,0-7 1 0,3 10 0 15,-3-3-63-15,0-1-12 0,-3-2-2 0,-1-4-1 0,4 3 2 0,-4 1 1 16,1 2 0-16,-4-2 0 0,-4-4 23 0,1 10-11 16,-4-10 11-16,0 13-8 0,-1-3 8 0,-6 6 16 15,4 0-4-15,-8 0-1 0,4 0 9 16,-7 6 3-16,-1-3 0 0,-2 7 0 0,-5 2-9 16,5-2-2-16,2 8 0 0,1-5 0 0,0 6-12 15,3 0 0-15,11-4 0 0,0 4 0 0,0 0 0 0,3-3 0 16,4 2 8-16,7-5-8 0,4 9 0 0,-4-6 0 15,-4-4 0-15,8 1 0 0,10 2 0 0,-4-2 8 16,-6-4-8-16,3-2 0 0,4 2 0 0,3 0 8 16,0-9-8-16,0 10 0 0,0-10 0 0,4 0 11 15,3 0-11-15,0 0 10 0,0-10-10 0,0 10 0 16,4-9 0-16,-4 6 0 0,-3-7 0 0,-1 1 0 16,1 0 11-16,0-4-11 0,-4 4 0 0,0-4 0 0,4-6 0 0,-4 7 0 15,0-7 11-15,0-3-11 0,0 0 12 0,0 0-12 16,0-6 11-16,-3-3-11 15,-1 2 10-15,5-8-10 0,-5 5 23 0,-3 1-2 0,4-4 0 16,-4-5 0-16,0 8-21 0,3-8 0 0,-6 5 0 16,3-6 0-16,-3 10 8 0,3-10-8 0,-4 4 8 0,-3-4-8 15,4 3 13-15,-4 1-1 0,0-1-1 0,-4 7 0 16,1-4-11-16,-1 7 0 0,-3-3-10 0,0 9 10 16,0 0-49-1,3 3-4-15,-3 6-1 0,7 1-730 0,-7 5-145 0</inkml:trace>
  <inkml:trace contextRef="#ctx0" brushRef="#br0" timeOffset="52796.28">12178 10638 2710 0,'0'0'60'0,"0"0"12"0,0 0 2 0,0 10 2 0,-4-1-60 0,4 4-16 16,0-1 0-16,4 1 0 16,3 5-18-16,-4 1-6 0,1-3-2 0,0 3 0 15,-1-7-4-15,1 7-1 0,-4-6 0 0,3 2 0 0,-6 1 5 0,-1-7 1 0,1 4 0 16,-1 3 0-16,-3-4 25 0,0-9 0 0,3 7 0 0,-3-1-8 16,-3-3 0-16,3-2 0 0,7-4 0 0,-11 0 0 31,4 0-98-31,0 0-19 0,0-4-4 0,7 4-499 0,-7-6-100 0</inkml:trace>
  <inkml:trace contextRef="#ctx0" brushRef="#br0" timeOffset="52985.11">12206 10494 1094 0,'0'-31'97'0,"0"24"-77"0,0-8-20 0,0 2 0 16,0-6 210-16,-3 7 38 0,-1-7 8 0,1 13 2 15,3-10-138-15,-4 7-27 0,0 2-5 0,4 1-2 16,0-3-34-16,0 5-8 0,0-2 0 0,0 6-1 15,0 0-43-15,4 0-24 0,3-3 4 0,0 0 0 16,-7 3-13-16,7 3-3 0,0-3 0 0,4 3 0 16,-4 3-164-16,3-2-32 0,8 14-8 0,3-5 0 0</inkml:trace>
  <inkml:trace contextRef="#ctx0" brushRef="#br0" timeOffset="53329.64">12756 10566 979 0,'0'0'87'0,"0"0"-70"15,0 0-17-15,0 0 0 0,0-9 288 0,0-1 53 16,4 4 11-16,-4 6 3 16,0-9-314-16,0 9-62 0,0-10-13 0,0 10-2 15,0-9 6-15,-7-1 2 0,3 10 0 0,-3-9 0 0,-3 9 28 0,-4-3 0 0,0 3 0 0,-4 0 0 16,4 0 11-16,-4 3 8 0,4-3 1 0,-7 0 1 15,3 6 23-15,1-3 4 0,-1 4 0 0,0-4 1 16,4 6-17-16,0 1-3 0,-4-1-1 0,11 3 0 16,-7 1-8-16,7 0-3 0,-3 5 0 0,-1 4 0 15,8 0-2-15,-5 0-1 0,5-3 0 0,-1 9 0 16,4-6-14-16,-3 0 0 0,6-3-9 0,-3-3 9 16,4 6 0-16,-1-4 0 0,5-5 0 0,-1-4 10 15,3 4-26-15,1 3-6 0,-1-7-1 0,1-3 0 16,3 4-15-1,0-1-3-15,4-3-1 0,-1-2 0 0,-2-1-10 0,2-3-3 16,-3 6 0-16,7-3-580 0,-3-3-116 0</inkml:trace>
  <inkml:trace contextRef="#ctx0" brushRef="#br0" timeOffset="53699.03">13183 10299 1209 0,'-3'-6'108'0,"3"-3"-87"0,-4 6-21 0,4-7 0 15,0 1 208-15,4 6 38 0,-1-7 7 0,1 7 2 16,-4 3-198-16,3-6-39 0,-3 6-8 0,0 0-2 15,0 0-8-15,7 9 8 16,-3 1-8-16,-1 2 8 0,-3 10 41 0,-3 0 8 0,-1 3 2 16,1 7 0-16,-4 2 0 0,3 1 0 0,-3-4 0 15,4 10 0-15,3-7-27 0,0 4-6 0,0-4-1 0,0 4 0 16,-4-4-17-16,1-2-8 16,3-7 8-16,3 3-8 15,-3 0-16-15,7-6-9 0,-3-6-2 0,3 3 0 0,0-7-21 16,-4 7-4-16,4-6 0 0,-3-4-1 15,3 1-119-15,-3-7-24 0,-4-3-5 0</inkml:trace>
  <inkml:trace contextRef="#ctx0" brushRef="#br0" timeOffset="53875.56">13063 10597 2988 0,'0'0'66'0,"0"0"14"0,0-9 2 0,0 9 1 0,0 0-67 0,0 0-16 15,4-3 0-15,3-3 0 0,4-1 0 16,-1 1 0-16,8 3 0 0,-4-3-9 16,0 2-32-16,4-2-7 0,-1 3 0 0,4 0-1 15,1-3-161-15,-1 6-32 0,28-3-6 0,-14-4-2 0</inkml:trace>
  <inkml:trace contextRef="#ctx0" brushRef="#br0" timeOffset="54057.57">13723 10610 2746 0,'-3'6'60'0,"-1"-3"13"0,-3 10 3 0,0-4 1 0,3 10-61 0,4-6-16 0,-3 9 0 0,3-4 0 16,-4 1 0-16,4-3 8 0,-3 3-8 0,6-7 0 16,1 4-36-16,-1-4-14 0,4 1-2 0,0-4-1 15,1 4-29-15,-1-4-6 0,-4-2 0 0,4-4-1 31,-3 0-97-31,-4-3-19 0,0 0-4 0,0 0-1 0</inkml:trace>
  <inkml:trace contextRef="#ctx0" brushRef="#br0" timeOffset="54238.18">13857 10331 2718 0,'-10'-10'120'0,"2"4"25"0,1 0-116 0,-3 0-29 15,-4 2 0-15,3-2 0 0,4 6 57 0,0-3 6 16,7 3 1-16,0 0 0 16,0 0-143-16,0 0-28 0,0 0-5 0,11 3-2 15,-1-3-97-15,1 10-19 0,3-10-4 0,0 9-1 0</inkml:trace>
  <inkml:trace contextRef="#ctx0" brushRef="#br0" timeOffset="54674.42">14101 10679 1699 0,'-18'16'37'0,"11"-7"8"0,-4 0 2 0,1 1 1 0,-1-1-39 0,-3 4-9 0,3-4 0 0,1 1 0 15,-1-1 122-15,4-3 22 0,-3 4 5 0,3-4 1 16,-1-3-69-16,5 6-13 0,-1-5-4 0,4-4 0 15,-3 9-31-15,-1 0-6 0,4-9-2 0,0 10 0 16,0-10-25-16,4 3 0 0,-4-3 0 0,3 9 0 16,-3 1-8-16,0-10-8 0,4 9 0 0,3-6-1 15,0 4 17-15,4-4-8 0,-4-3 8 0,3 0 0 16,4 6-28-16,1-6 2 0,-1-6 0 16,0 6 0-16,7 0 16 0,-3 0 10 0,-1-3-12 0,1-4 12 15,-4 7 9-15,0 0 9 0,0-3 2 0,-3-3 0 16,3 0-11-16,0-1-1 0,0-2-8 0,-3 6 12 0,-1-7 4 15,1-2 1-15,-1-1 0 0,-3-2 0 0,4-1 1 0,-4-3 0 16,4 0 0-16,-4-3 0 0,0 0 11 0,-4 4 3 16,4-4 0-16,-7 3 0 0,4 3-15 0,-4-3-2 15,-4 7-1-15,1-7 0 0,-4 6-2 0,-4 1 0 16,4-4 0-16,-3 13 0 16,-1-6-12-16,0-1 0 0,-3 7 0 0,4-3 0 15,-1 0-45-15,1-1-12 0,2 4-3 0,8 3 0 16,0 0-27-16,0 0-5 0,-7-6-2 0,7 6-617 0,0 0-123 0</inkml:trace>
  <inkml:trace contextRef="#ctx0" brushRef="#br0" timeOffset="55111.32">14513 10657 3171 0,'0'0'70'0,"0"0"14"0,-7 3 4 0,0 0 0 0,0 7-70 0,4 5-18 0,-4-8 0 0,3 8 0 16,0-2-46-16,1-4-13 0,3 1-2 0,-4-4-1 15,4 3 8-15,0-9 2 0,0 0 0 0,0 0 0 16,0 0 38-16,0 0 14 0,0 0-9 0,0 0 9 0,0 7 8 16,0-7 6-16,0 0 2 0,0 0 0 0,0 0 24 0,0 0 6 15,0 0 1-15,4-7 0 0,3-2-29 0,0 6-6 16,0-7 0-16,4 1-1 0,-1-4 1 0,1 1 0 15,-1-7 0-15,5 0 0 0,-5 4-12 0,8-7 0 16,-4 3 0-16,4-9 8 16,-1 6-8-16,4 0 0 0,-3 0 0 0,3 0 0 0,-3 0 0 0,-1 3 0 15,-2 0 0-15,-1 7 0 0,0 2 37 0,-4-2 6 16,1 9 1-16,-4-4 0 0,4 4-18 0,-4 6-3 16,3-3-1-16,1 7 0 0,3-4-22 0,4 9 0 15,-4-2 0-15,7 8 0 0,0 4 0 0,0 0 11 16,0 0-1-16,0 0 0 0,1 0-10 0,2-3-12 15,-2 9 2-15,2-6 1 0,-3 0 17 0,4 0 3 16,-4-3 1-16,4-3 0 16,-4 2-40-16,0-5-7 0,0 6-1 0,-3-7-1 15,0 4-182-15,-4-10-36 0</inkml:trace>
  <inkml:trace contextRef="#ctx0" brushRef="#br0" timeOffset="74388.03">1651 12686 2325 0,'-14'-10'103'0,"10"7"21"0,-6-3-99 0,3 6-25 0,3-3 0 0,4-3 0 16,0 6 0-16,0 0 0 0,0 0-12 0,0 0 12 15,0 0-50-15,0 0-2 0,-7 9-1 0,4 10 0 16,3-7 6-16,-4 4 2 0,-6 0 0 0,-1 6 0 16,0-3 33-16,1 2 12 0,-1 1-9 0,-3 7 9 15,0-4 8-15,0 3 6 0,-4-3 2 0,4 6 0 16,0-2 17-16,-7 5 4 0,7 4 1 0,-11-4 0 15,11 7-6-15,-4 0 0 0,1-7-1 0,6 10 0 16,-3-6-17-16,-4-4-3 0,15 7-1 0,-1-6 0 0,-3-4-10 0,4-3 10 16,6-3-10-16,4-3 10 0,-3 6-2 15,6-9-8-15,1-3 12 0,0 3-4 0,3-7-8 0,0-2 0 16,0-1 0-16,3-6 8 0,-2-3 0 0,2 0 0 16,1 0 0-16,0-3 0 0,3-6 3 15,-7 9 0-15,7-10 0 0,-7 1 0 0,7-4 3 0,0 4 1 16,-6-4 0-16,2-5 0 0,1 5 0 0,-4-6 0 15,-4 7 0-15,5-1 0 0,-5-6-4 0,4 7-1 16,-7-7 0-16,-3 6 0 0,6-5 3 0,-10 5 1 16,0-6 0-16,0 10 0 0,0-4 2 0,-7 4 0 15,4-4 0-15,-1 10 0 0,-6-6-1 0,-1 2 0 0,1-5 0 16,-5 9 0-16,1-3-5 0,-3 2-1 0,3-2 0 16,-8 6 0-16,5 0 5 0,-1 0 1 15,1 6 0-15,-5-2 0 0,1-4-5 0,4 9-1 0,-8-3 0 16,4 0 0-16,-4 4-9 0,4-1 0 0,-4 4 0 0,0-4-11 15,4 4 11-15,-3-4 0 0,6 1 0 0,-7 2 0 16,4-2 0-16,0-1 8 0,7-3-8 0,0 0 0 31,3 1-18-31,1-4-8 0,6 6-2 0,-3-6 0 16,7-3-49-16,0 0-11 0,0 0-1 0,0 0-1 0,0 0-74 0,0 0-14 0,0 10-3 0</inkml:trace>
  <inkml:trace contextRef="#ctx0" brushRef="#br0" timeOffset="75295.06">1965 12513 1440 0,'0'0'128'0,"-4"-6"-103"0,-6-3-25 0,6-1 0 0,-13 7 84 0,10-6 11 0,-4 6 2 0,-3-4 1 0,3 4-80 0,-6 3-18 15,3-6 0-15,3 0 0 0,4-1 0 0,-4 7 0 16,-10-9 0-16,0 9 8 0,7-3-8 0,-7 3 10 15,3-6-10-15,-7 6 10 0,4 6 39 0,-3-6 8 16,-5 3 2-16,1 3 0 0,0 4-35 0,-4-4-6 16,0 3-2-16,1 10 0 0,-8 3-16 0,4 0 10 15,-1 0-10-15,1 9 8 0,-4 1-8 0,-7 8 0 0,8 4 0 16,-5 7-11-16,4-8 11 0,4 11-10 0,-4-1 10 16,4 7-10-16,-7 2 10 0,10 1 0 15,-3 3-9-15,3-3 9 0,4-7 0 0,3 4 0 16,4-7-9-16,7 0 9 0,3-9 0 0,4 6 0 15,7-6 0-15,0 0 0 0,7-3 0 0,7-3 0 0,0-1 8 0,8-5-8 16,2-1 0-16,1 0 0 0,10-9 0 16,1-3-10-16,2 0 10 0,8-7 9 0,14-8-1 0,4 2-8 15,6-6 16-15,1-6-3 0,-1-1-1 0,4-8 0 16,8 2-4-16,-8-6 0 0,0-3-8 0,0-3 12 16,-7-3 1-16,-4 6 0 0,-6-9 0 0,-4 6 0 15,-7-7 8-15,-1-5 2 0,-9 5 0 0,-1-2 0 16,0-7-10-16,-10 0-1 0,-7-6-1 0,3 0 0 15,0 3 5-15,-7-9 2 0,-10-10 0 0,3 10 0 16,-7-10 23-16,0 10 5 0,-7 0 1 0,3-1 0 16,0 1 4-16,-6 3 1 0,-1-4 0 0,-3 14 0 0,-3-4-36 15,-1 3-6-15,4 10-2 0,-7-1 0 16,-1 10-32-16,-2 10-6 16,3-7-2-16,-8 6 0 0,5 13-89 0,-8-3-19 0,-3 3-3 15,6 3-1-15,-2-3-42 0,-1 13-9 0,-10-4-1 16,6 1-553-16</inkml:trace>
  <inkml:trace contextRef="#ctx0" brushRef="#br0" timeOffset="76066.57">4992 12667 115 0,'10'-3'0'0,"-10"3"10"0,0 0-10 0,0 0 0 0,-3-10 0 0,3 10 0 16,0 0 374-16,0-9 73 0,0 6 14 0,0 3 3 16,0-6-356-16,0 6-71 0,0-7-14 0,0 7-3 15,0 0 34-15,0 0 7 0,0 0 2 0,0 0 0 16,0 0 2-16,0 0 1 0,-7 4 0 0,0 5 0 15,-4 0-28-15,-3 4-6 0,-4 6 0 0,4 3-1 16,0 3-9-16,-10 6-2 0,2 7 0 0,1-4 0 0,4 1-1 0,-8-4-1 16,0 10 0-16,-7 0 0 0,4 3-7 15,-7-4-2-15,0-5 0 0,-1 6 0 0,1-4-9 0,3-2 8 16,1-4-8-16,-1-6 8 0,4 6-8 0,6-9 10 16,1 7-10-16,4-17 10 0,-1 7-10 0,4-6 0 15,3-4 0-15,1-3 8 16,3 0-52-16,0-6-10 0,3 0-2 15,4 0-1-15,-7-3-175 0,3-6-34 0</inkml:trace>
  <inkml:trace contextRef="#ctx0" brushRef="#br0" timeOffset="76357.34">4385 12567 2376 0,'-18'-10'105'0,"11"4"22"0,-3-3-102 0,3 5-25 0,0 4 0 0,-4-3 0 16,4-3 52-16,7 6 4 0,-4 6 2 0,4-6 0 16,0 7-38-16,0 2-7 0,4 10-1 0,3-7-1 15,4 10 5-15,-4 3 2 0,10 0 0 0,1-3 0 16,7 10 14-16,-1-1 4 0,5 1 0 0,-5 2 0 16,12-3-15-16,-12 7-2 0,8-4-1 0,-4-2 0 15,0 9-3-15,-3-7-1 0,7 4 0 0,-7-4 0 16,-8 1 2-16,4-4 0 0,1 0 0 15,-5 1 0-15,4-4-4 0,1-6-1 0,2 0 0 0,-3 0 0 16,8-3-11-16,-1-7 8 0,0 1-8 0,11-4 8 16,0 1-120-1,3-1-25-15,0-6-5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20:10:40.1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8389 3002 716 0,'0'0'32'0,"0"0"6"0,0 0-30 0,0 0-8 0,0 0 0 0,0 0 0 16,-7 0 48-16,3-3 8 0,-3 3 1 0,-3-6 1 15,10 6-10-15,-7-3-1 0,0 3-1 0,-11 0 0 16,8 0-18-16,-5 0-3 0,1 0-1 0,-3 3 0 16,-1 3 0-16,-3-6 0 0,0 3 0 0,-4 4 0 15,4-4 11-15,-4 6 1 0,0 1 1 0,1-7 0 16,3 3 4-16,-4 7 1 0,0-4 0 0,0 7 0 16,-3-10-23-16,-3 7-5 15,-1 5-1-15,0-8 0 0,0 2-13 0,1-2 9 0,2 2-9 0,-6 1 8 0,3 2-8 16,4-2 0-16,-7 0 0 0,3 9 8 15,4-4 11-15,3-5 1 0,-7 6 1 0,4-7 0 0,3 7 3 0,1-6 0 16,-1 5 0-16,0-5 0 16,4 6-6-16,-4-4-1 0,1 4 0 0,-1 0 0 0,0-6-17 0,4 9 0 15,-11-7 0-15,8 1-9 0,-1 12 9 0,4-12 0 16,-4 9 0-16,1-3 0 0,-1 0 0 16,0 0 0-16,4-3 0 0,-4 3 0 0,8-1 8 0,-8 1 3 15,7-9 1-15,1 9 0 0,-1 0 2 0,0-13 1 16,4 10 0-16,4-6 0 0,-4 5-1 0,3-5 0 15,-3 0 0-15,3 2 0 0,4 1-14 0,-3-7 0 0,3 7 8 0,-4-3-8 16,11-1 0 0,-14 7 0-16,7-3 0 0,3-1 0 0,-6-2 0 0,3 6 0 15,-4-4 0-15,4 1 0 0,0 6 12 0,-4-6 0 16,4 2 0-16,0-5 0 0,-3 6-12 0,-1 0-13 0,4-7 2 16,0 7 1-16,0-3 10 0,-4-7 14 0,4 0-3 0,4 4-1 15,-4-4-1-15,0 1 0 0,0-1 0 0,3 1 0 16,-3-1 9-16,4-3 2 0,-5 10 0 0,5-13 0 15,-1 10-3-15,-3-7 0 0,7 3 0 0,-3 1 0 16,-4-4 1-16,0 10 0 0,3-7 0 0,1 4 0 16,-1-10-18-16,-3 9 0 0,0 4 0 0,0-13 0 15,3 10 0-15,-3-7 0 0,4 3 0 0,-4-6 0 16,-4 10 0-16,4-4 0 0,0 1 0 0,-3-1 0 0,2 1 0 16,-2-7 0-16,-1 6 0 0,4 1-9 15,0-1 9-15,-3 0 0 0,3-2 0 0,0 2 0 0,-4 1 0 16,4-1 0-16,-4 0 0 0,4 4 0 0,0-4 0 0,0 1 0 15,-3-7 0-15,2 9 0 16,5-2 0-16,-11-1 0 0,7-3 0 0,-4 1 0 16,4 2 0-16,-3-3 8 0,-1 4-8 0,-3-4 0 0,3 3 0 15,1-2 0-15,-4-4 0 0,3 3 0 0,-3-3 15 16,7 0-2-16,-4 4 0 0,4-7 0 0,0-7-2 0,4 4-1 16,-4-6 0-16,3-1 0 0,4 1 3 0,0 6 1 15,0-16 0-15,0 10 0 0,4-4-14 0,3 1 0 16,-4-1-12-16,1 4 12 0,-1-10 0 0,4 0 16 15,0 7-2-15,-3 2 0 0,3 1-14 0,-7-7 0 16,3 7 8-16,-3-4-8 0,4 4 17 0,-4-4 1 0,7 4 0 0,-3-1 0 16,-4 4-9-16,7-7-1 15,-7 10-8-15,3-3 12 0,4-3-12 0,-3 9 0 16,-4 0 0-16,0 0 0 0,10-7 0 0,-10 7 0 16,0 0-13-16,0 0 4 0,0 0 9 0,0 0 0 15,0 0 0-15,0 13-8 0,-7-4 8 0,7 4 14 16,-3-1-3-16,-1 4-1 0,-3 0-10 0,4-4-14 0,-8 7 3 15,0 0 1-15,8 0 10 0,-8-4 0 0,4 14 0 0,0-14 0 16,4 10 0-16,-1-3 9 0,1 0-9 16,-4-3 0-16,7-3 14 0,0 3-4 0,0-7-1 0,0 7 0 15,0-6-9-15,7 5 0 0,-4-5 0 0,1-1-11 16,-4-2 11-16,3-1 8 0,4 4-8 0,-7-13 11 16,0 0-2-16,11 6 0 0,-4-6 0 0,7 3 0 15,-3-6-1-15,-1 3-8 0,4-9 12 0,-3-1-4 16,7-2-8-16,-4-1 0 0,7-6 0 0,11 1-11 15,-8-8-109-15,12-2-23 16,48-34-4-16,-6-1-1 0</inkml:trace>
  <inkml:trace contextRef="#ctx0" brushRef="#br0" timeOffset="61738.96">1693 13216 1440 0,'0'0'128'0,"0"0"-103"0,0 0-25 0,0 0 0 0,0 0 136 0,0 0 21 15,0 0 5-15,0 0 1 0,0 9-135 0,0 1-28 0,4-1 0 0,-4 4-9 16,3-1 9-16,4 4 0 16,4-1 0-16,-7 4 0 0,6-6 0 0,1 6 0 0,-8 3 0 0,8-4 0 15,-1 4 16-15,5 0-2 0,-5-9 0 0,1 9 0 16,-8 3 10-16,1-9 1 0,6 6 1 0,-3-4 0 16,4 1-8-16,-7-3-2 15,6 3 0-15,-10-7 0 0,11 7-3 0,-8-6-1 0,1 5 0 0,3-5 0 31,-4-4-60-31,4 4-13 0,-7-4-3 0,0-9-875 0</inkml:trace>
  <inkml:trace contextRef="#ctx0" brushRef="#br0" timeOffset="62021.32">2145 13216 2239 0,'0'0'99'0,"0"0"21"0,-4 9-96 0,-6-3-24 0,6 1 0 0,-6 8 0 0,3 1 8 0,3 3-8 15,4 3 10-15,-3 0-10 0,-8 6 0 0,11-3 0 16,-11 6 0-16,8 1 0 0,-8 9 0 0,1-1 0 16,-1 4 0-16,-3 0 0 0,3 3 0 0,-10 0 0 15,7 7 0-15,-11-1 0 0,1 3 0 0,-1-2-16 0,4-1 1 16,-4 3 1-16,1-2 14 0,-1-1 16 0,0-3-3 15,0 0-1-15,1-3-12 16,3-6 0-16,-4 3 0 0,11-13 0 16,-4 1-114-16,11-1-29 0,-4-9-5 0,4-3-704 0</inkml:trace>
  <inkml:trace contextRef="#ctx0" brushRef="#br0" timeOffset="62935.09">2974 13373 403 0,'0'0'36'0,"-4"0"-36"0,1-4 0 0,-8-2 0 15,4 6 224-15,7 0 37 0,-3-3 8 0,3 3 2 16,0 0-124-16,0 0-25 0,0 0-5 0,0 0-1 16,0 0-70-16,0 0-14 0,3-6-4 15,8 6 0-15,-1 0-16 0,5 0-3 0,-1-3-1 0,3 3 0 16,-3 0-8-16,8-4 10 0,-5 8-10 0,4-8 10 15,1-2 0-15,2 6 0 0,1-3 0 0,0-3 0 16,3 6-10-16,7-3 10 0,0-4-10 0,1 4 10 16,2 3-10-16,5 0 0 0,-8 0 0 0,4 0 0 15,-4 3-29 1,0 4 1-16,1-4 1 0,-12 3 0 0,1-3-44 0,-4 7-9 0,4-7-1 0</inkml:trace>
  <inkml:trace contextRef="#ctx0" brushRef="#br0" timeOffset="63221.41">3136 13586 2066 0,'0'0'45'0,"0"0"10"0,14 0 1 0,0 0 3 0,8 0-47 0,2 0-12 0,1-3 0 15,10 3 0 1,4-3-24-16,3 3-8 0,1 0 0 0,-1 0-1 16,0-7-1-16,4 7 0 0,-7 0 0 0,3 0 0 15,-3 0-21-15,0 0-4 0,3 0-1 0,-6 0 0 16,2 0-56-16,1 0-11 0,39 0-2 0,-25 0-1 0</inkml:trace>
  <inkml:trace contextRef="#ctx0" brushRef="#br0" timeOffset="63938.25">5292 12962 1969 0,'0'0'43'0,"0"-3"9"0,7-4 1 0,-7 4 3 0,0-6-44 0,0 6-12 0,0-4 0 0,3-2 0 32,4 9-23-32,-7-6-6 0,0-1-2 0,4-2 0 0,-1 0 7 0,1 2 2 0,-1-8 0 0,1 8 0 15,3-2 22-15,-7-7 0 0,0 4 8 0,0 2-8 16,0-2 0-16,-7-7 0 0,7 10 0 0,-7-4 0 15,0 4 19-15,3 2-2 0,-6-2 0 0,-1 0 0 16,1-1 3-16,-5 7 0 0,1-3 0 0,-3 3 0 16,3 3 5-16,-4-7 2 0,0 7 0 0,1 7 0 15,-8-7-27-15,7 3 0 0,1 3 0 0,6 0 0 0,-3 4 0 16,-4-1 18-16,8 4-2 0,-4 6 0 0,0-7-3 0,3 10-1 16,7-3 0-16,-6 3 0 0,-1 6-3 0,8-3-1 15,-8 6 0-15,4 1 0 0,0-1-8 16,0 10 10-16,3 3-10 0,-6-3 10 15,-1 2-10-15,8-2 0 0,-8 9 0 16,1-6 0-16,6-3 0 0,-6 0 8 0,2-4-8 16,5 1 0-16,-1-3 8 0,1-4-8 0,-1 0 0 0,4 1 8 0,-3-10-8 0,3 0 0 15,0 0 0-15,0-1 0 16,0-2-28-16,0 0 0 0,0-6-1 0,0-1-598 0,0-2-119 0</inkml:trace>
  <inkml:trace contextRef="#ctx0" brushRef="#br0" timeOffset="64167.3">4547 13354 2977 0,'0'0'65'0,"0"0"14"0,0 0 2 0,0 0 3 0,7-3-67 0,4-1-17 0,0-2 0 0,6 6 0 16,4 0-48 0,1-3-12-16,6-3-4 0,0 6 0 0,0 0 4 0,0-3 0 0,4-4 0 0,7 4 0 15,0 0-48-15,3-3-10 0,-3 3-2 0,0-4-557 16,3 4-112-16</inkml:trace>
  <inkml:trace contextRef="#ctx0" brushRef="#br0" timeOffset="64621.81">6089 12667 1440 0,'0'0'128'0,"0"0"-103"0,0 0-25 0,0 0 0 0,0-13 129 0,0 13 21 0,0-9 4 0,0 9 1 16,0 0-125-16,0 0-30 0,0 0 0 0,0 0 0 15,-11 0 0-15,4 9 0 0,-3-9 0 0,3 10-9 16,-4-7 9-16,-3 6-10 0,3 1 10 0,-10 2-10 16,4 4 10-16,-1 0 14 0,-3 3-3 0,0-1-1 15,3-2 33-15,-3 6 6 0,3 6 2 0,-3-6 0 16,3 10-7-16,1-4 0 0,-8-3-1 15,4 9 0-15,0 7-25 0,0 0-5 0,-4 3-1 0,0-3 0 16,0 2-12-16,1 8 0 0,3-7 0 0,6 6 0 16,-9-10 0-16,6 1 0 0,4-3 0 0,11 3 0 15,-8-10 12-15,11 3-3 0,-7 4-1 0,14-13 0 16,-4 7 6-16,5-4 1 0,6-3 0 0,-4 0 0 0,4-3-7 16,7 0-8-16,-6-6 11 0,6 9-11 15,3-10-28-15,1 4-13 0,0 3-3 0,0-9 0 16,-4 5-50-16,3-5-10 0,1 6-3 0,3-7 0 15,-7-2-92-15,1 2-18 0,20 7-4 0,-10 0-1 0</inkml:trace>
  <inkml:trace contextRef="#ctx0" brushRef="#br0" timeOffset="65019.15">6720 13238 1998 0,'0'0'44'0,"-3"-3"8"0,-1 3 3 16,-3 0 1-16,4-4-44 0,-4 4-12 0,0 4 0 0,0-1 0 16,7-3 8-16,-4 6 0 0,-3 3 0 0,0 1 0 15,3-4-8-15,-3 4 0 0,-3 5 0 0,-4-2 0 0,3-1-8 0,-14 7-4 16,8-3-1-16,-8 3 0 0,7 3 24 16,-10-1 5-16,4-2 0 0,-1 10 1 0,-3-8-1 0,3 1-1 15,0 0 0-15,-7 0 0 16,4 0-15-16,4-3 0 0,-8 0 0 0,11-7 0 0,3 1-15 15,-7 0-2-15,11-4-1 0,4 0 0 16,3-6-182-16,-4-3-36 0,-7 0-7 0,1-12-1 16</inkml:trace>
  <inkml:trace contextRef="#ctx0" brushRef="#br0" timeOffset="65256.01">6251 13351 2516 0,'0'0'56'0,"-7"3"11"0,0 3 2 0,4-3 1 0,-8 7-56 0,11-1-14 0,0 4 0 0,0-4 0 15,4 3 0-15,3-2-10 0,0 9 2 0,3-7 0 16,1 1 8-16,3 6 0 0,4-7 0 0,-8 7 0 16,8 0 0-16,3-4 0 0,-10 4 0 0,6 0 0 15,1-6-32-15,-1-1-5 0,5 7-1 0,-5-6 0 16,1-4-42-16,0 0-8 0,3 4-1 0,0-4-1 31,-3 1-21-31,-1-7-4 0,1 3-1 0,-1-6 0 0</inkml:trace>
  <inkml:trace contextRef="#ctx0" brushRef="#br0" timeOffset="65719.52">6745 12689 172 0,'0'0'16'0,"0"0"-16"0,0 0 0 0,4 0 0 16,-1-3 287-16,-3 3 54 0,0 0 11 0,11 0 3 15,-8-3-249-15,4 3-50 0,4 3-9 0,3-3-3 16,-7 3 16-16,4 3 4 0,-1-3 0 0,4 13 0 16,4-3-4-16,-7-1 0 0,3 10 0 0,3-3 0 15,1 3-24-15,7 0-6 0,-11 6-1 0,7-3 0 16,4 6-13-16,-1 1-2 0,1-1-1 0,3 4 0 15,-3 5-3-15,3 1-1 0,0 0 0 0,1 0 0 16,-1 3-9-16,0-4 0 0,4 1 0 16,-7-3 0-16,-1 3 0 0,-6-1 0 0,-1 1 0 0,8-6 0 15,-14-4 9-15,3 3 0 0,-4-2 0 0,1-1 0 16,3 1-1-16,-10-1 0 0,-1-3 0 0,1-3 0 16,-1 7-8-16,-3-10 0 0,-3 3 0 0,-1-3 0 15,-3-1-27-15,0 1-4 0,-7-3-1 0,-4-3-956 16</inkml:trace>
  <inkml:trace contextRef="#ctx0" brushRef="#br0" timeOffset="72883.25">29884 11432 633 0,'0'0'56'0,"0"0"-44"0,3-10-12 0,1 7 0 15,-1-6 238-15,-3 9 46 0,4-4 8 0,-1-2 3 16,-3-3-231-16,0 6-45 0,0-1-10 0,-3-2-1 15,3 6 48-15,-4-9 11 0,1 9 1 0,-1-10 1 16,1 10 31-16,3 0 5 0,0 0 2 0,0 0 0 16,-4-3-27-16,4 3-6 0,0 0-1 0,0 0 0 15,0 0-29-15,0 0-7 0,0 0-1 0,0 0 0 16,11 3-16-16,-4 4-3 0,-7-7-1 0,11 3 0 16,-4 6 0-16,0 1 0 0,-4-7 0 0,4 6 0 0,-3 1 7 0,-1-1 1 15,1-6 0-15,-1 7 0 16,-3 2-24-16,0-3 0 0,4 1 0 0,-4 2 0 0,-4 4 0 15,4 0 0-15,0-7 0 0,-3 4-8 16,3 6 8-16,-4-7 0 0,4 7 0 0,-3-7 0 0,-1-2 0 0,4 6 0 16,-3-10 0-16,-1 9 8 0,4-2-8 0,4 0 0 15,-4-4-8-15,3 0 8 0,-3-5 0 0,0 5 0 16,0-9 0-16,0 0 11 0,4 9-3 0,-4-9-8 16,0 0 12-16,0 0-4 0,0 0-8 0,0 0 0 15,0 0 0-15,0 0 0 0,0 0 0 0,0 0 0 16,0 0 0-16,0-9 0 0,0 0 0 0,0-1 10 0,-4-2-10 0,4 2 10 15,-3-2-10-15,3-7 0 0,-4 3 9 0,4-3-9 16,0 0 0-16,0-2 9 0,0-1-9 0,0 3 0 16,-3-3 0-16,3 9 0 0,3-6 0 15,1 7 0-15,-4-1 0 0,3 4 0 0,-3-4 0 0,4 4 0 16,-4 3 0-16,3-1 0 0,-3 1 0 0,0 6-9 16,0-9 9-16,0 9 0 0,0 0 0 0,0 0 0 15,0 0 0-15,0 0 0 0,0 0 0 16,0 0 0-16,0 0 0 0,0 0 0 0,0 0 0 0,-7 0 0 15,0 6 0-15,4-3 0 0,-4 7 0 0,3-7 0 16,1 6 0-16,-5 1 0 0,5 2 0 0,-1 4 0 16,1-4 0-16,6 1 0 0,1 9 0 0,-4-6 0 15,3-1 8-15,5-2-8 0,-5 6 10 0,1-7-10 16,-1 7 0-16,4-7 0 0,-3-2 0 0,-1-1 0 16,1 1 12-16,-4-10-3 0,3 3-1 0,-3-3 0 15,0 0-8-15,0 0 12 0,0 0-12 0,0 0 12 0,0 0 14 0,0 0 3 16,0 0 1-16,0 0 0 15,0 0-19-15,0 0-11 0,0-3 12 0,0-7-12 0,-3 1 12 16,3-4-12-16,-4 1 12 0,4-4-12 0,0 0 10 0,0-2-10 16,-3 5 8-16,-1-6-8 0,4 0 0 0,-3 7 8 15,3-7-8-15,0 7 0 0,-4-1 0 16,4 0 0-16,0-2 0 0,0 2 0 0,0 4 0 16,-3-1 0-16,3-2 0 0,3 2 0 0,-3 1 0 0,4-4 0 15,-8 10 0-15,4-3 0 0,0 6 0 0,0 0 0 16,0 0 0-16,0 0 0 0,0 0-8 0,0 0 8 15,0 0-10-15,0 0 10 0,4 9-9 0,-1 1 9 16,-3 2-8-16,4-2 8 0,-1 2 0 0,1 4-8 16,-1-3 8-16,4-1 0 0,-3 7 0 0,3 0-8 0,-4-4 8 15,4 7 0-15,-3-3 0 0,0 0 0 0,-4 3 0 16,3-9 0-16,1 5 0 0,-4-5 0 0,0-1 0 16,-4 4 0-16,4-3 0 0,0-10 0 15,-3 6 0-15,3-9 0 0,-4 10 0 0,4-10 0 0,0 0 0 0,0 0 8 16,0 0-8-16,0 0 0 0,-4 3 0 0,4-3 8 15,-7-3-16-15,4-1-4 0,-1-2 0 16,1-3-931-16,3-4-186 0</inkml:trace>
  <inkml:trace contextRef="#ctx0" brushRef="#br0" timeOffset="92244.22">30018 12219 864 0,'0'0'38'0,"0"0"8"0,-7-7-37 0,0 7-9 0,0 0 0 16,7 0 0-16,0 0 233 0,0 0 45 0,0-9 9 0,0 9 1 16,0 0-228-16,0 0-45 0,0-3-15 0,0-7 8 15,0 10 32-15,0 0 8 0,0-9 0 0,0 9 1 16,0 0 15-16,-4 0 4 0,-3-3 0 0,4 3 0 15,-4 0-32-15,3 0-7 0,-3-6-1 0,0 6 0 16,7 0-10-16,-7 0-2 0,-4 0-1 0,8 0 0 16,-4 0-3-16,3 0 0 0,-3 0 0 0,0-4 0 15,7 4 0-15,0 0-1 0,-3 0 0 0,3 0 0 16,0 0 2-16,0 0 1 0,-8-3 0 0,8 3 0 16,-3 0 10-16,3 0 1 0,0 0 1 0,-7 0 0 15,0 0-11-15,0 0-3 0,3 0 0 0,-3 3 0 16,-3-3-12-16,3 0 11 0,7 0-11 0,0 0 10 15,-11 0 1-15,0 4 0 0,11-4 0 0,0 0 0 16,-10 0-3-16,10 0 0 0,0 0 0 0,-11 0 0 16,11 0-8-16,0 0 0 0,0 0 0 0,0 0-11 15,-3-7 11-15,3 7 0 0,0 0-9 0,0 0 9 16,3-6 0-16,1 3 0 0,-1-3 0 0,1 6 0 0,-4 0 0 16,3-4 0-16,1-2 0 0,3 6 0 0,-4-3 0 0,-3 3 0 15,0 0 0-15,0 0 0 0,7-3 0 0,-7 3 0 16,0 0 0-16,0 0 0 0,0-6 24 0,0 6 5 15,0 0 2-15,0 0 0 0,0 0-23 16,4-3-8-16,0-4 0 0,-4 7 9 0,0 0-9 0,0 0 0 16,7 0 0-16,-7 0 0 0,7 7 0 0,-7-7 0 15,0 0 0-15,0 0 0 0,0 0 0 0,0 0 0 16,0 0 0-16,0 0 0 0,0 0 0 0,0 0 0 0,3 12 0 0,-3-9 0 16,0-3 0-16,0 10 0 0,0-10 0 0,0 9 0 15,-3 4 8-15,3-7-8 16,0-6 12-16,0 9-4 0,3-2-8 0,-3 2 0 0,4 0 0 15,-4-9 0-15,3 10 0 0,-3-10 0 0,0 3 0 0,0 6 0 16,0-9 0-16,0 0 0 0,0 0 0 0,4 10 0 16,-4-10 0-16,0 0 0 0,0 0 0 0,0 0 0 15,0 0 0-15,0 0 0 0,0 0 0 0,0 0 0 16,0 0 8-16,7-10-8 0,0 10 8 0,0-9-8 16,-4 6 11-16,-3 3-3 0,4-10-8 0,0 1 12 15,-1 6-12-15,1-7 0 0,-4 1 0 0,0 0 0 16,0 5 0-16,-4-5 0 0,4 6 0 0,-7-3 0 15,3 2 0-15,4 4 0 0,-3-6 0 0,-4 6 0 16,0-3 0-16,3 0 0 0,-3 3 0 0,4 0 0 16,-4 0 0-16,7 0 0 0,0 0 0 0,0 0 0 0,-7 3 0 0,7-3 0 15,-7 0 0-15,-1 3-10 0,5-3 10 0,-4 6 0 16,0-2 0-16,-4 2 0 0,4-3 0 0,0 6-8 16,-3-5 8-16,3 5 0 0,3 0 0 0,-3 1 0 15,3-1 0-15,1 1-8 0,-1-4 8 0,4 3 0 16,4 1 0-16,-4-1 0 0,3-6 0 0,-3 4 0 15,7-4 0-15,1 3 0 0,-1-3 0 16,-4-3 0-16,4 0 0 0,0 0 0 0,0 0 0 0,-3 0 0 16,-4 0 0-16,7-9 8 0,0 9-8 0,3-10 8 0,-6 7-8 15,3-6 8-15,-3 6-8 0,-4-7 0 16,7 1 8-16,-4-1-8 0,-3 1 0 0,4 0 8 0,-4-4-8 16,3 4 0-16,-3 5 0 0,-3-5 0 0,-1-4 0 0,4 4 8 15,-3 0-8-15,3-1 0 0,-4 1 0 0,1 6 0 16,3-7 0-16,0 10 8 0,-4-3-8 0,4 3 11 15,0 0-11-15,-3 0 0 0,-5 0-12 0,1 3 12 16,0-3 0-16,4 10 0 0,-4-1 0 0,0-6 0 16,-4 7-8-16,4-4 8 15,4 0 0-15,-4 0 0 0,3-2 0 0,-3 5 0 0,3-3 0 0,4-6 0 16,0 7 0-16,0 2 0 0,0-3 0 0,0-6 0 16,0 3 0-16,0-3 0 0,4 10 0 0,3-7 0 15,0-3 0-15,0 0 0 0,0 0 0 0,0 0 0 16,4 0 0-16,-4 0 0 0,3 0 0 0,-3-3 0 15,1-7 0-15,-1 10 0 0,3-9 12 0,1 6-4 16,-4-7-8-16,0 1 0 0,-4 6 0 0,1-3 8 0,-1-4-8 0,-3 10 0 16,0-3 0-16,0-6 0 0,0 9 0 0,-3 0 0 15,-4-3 0-15,3-4 0 0,-6 7 0 0,3 0 0 16,-4 0 0-16,4 0 0 0,0 7 0 0,0-4 0 16,3-3 0-16,-3 0 0 0,0 0 0 0,7 0 0 15,0 0 0-15,0 0 0 16,0 0-115-16,11 0-21 0,3 0-5 0,0-10-1 0</inkml:trace>
  <inkml:trace contextRef="#ctx0" brushRef="#br1" timeOffset="109116.51">5062 15988 1152 0,'-3'-10'102'0</inkml:trace>
  <inkml:trace contextRef="#ctx0" brushRef="#br1" timeOffset="116430.8">3175 15728 1324 0,'0'0'59'0,"-4"-4"12"0,-6 4-57 0,-1-3-14 0,1-3 0 0,6 6 0 15,-3 0 162-15,7 0 30 0,-3 0 5 0,3 0 2 16,0 0-151-16,0 0-29 0,3-9-7 0,4 9 0 0,4-10-12 0,3 7 12 16,-4-6-12-16,8 9 12 15,3-10-4-15,4 7-8 0,0-6 12 0,6 9-4 0,-2-3-8 0,2-4 0 16,5 7 0-16,-8-3 0 0,7 3 0 0,-7 0-11 15,4 0 3-15,-11 0 0 16,8 3-29-16,-8-3-6 0,-4 0-1 0,1 0 0 16,0 0 0-16,-1 0-1 0,-10 0 0 0,4 0 0 15,-1 7-2 1,1-7 0-16,0 0 0 0,-1 3 0 0,-6-3-109 0,6 0-23 0,-6 0-4 0,6 0-1 0</inkml:trace>
  <inkml:trace contextRef="#ctx0" brushRef="#br1" timeOffset="116750.2">3147 15853 1422 0,'-21'9'31'0,"14"-2"6"0,0-4 2 0,-4 0 1 0,0 3-32 0,8-3-8 0,-8 7 0 0,4-1 0 15,7-9 8-15,0 0 0 0,0 0 0 0,0 0 0 16,7 3 25-16,-7-3 5 0,4 10 1 0,6-4 0 16,1-3 21-16,0-3 4 0,3 3 0 0,0-3 1 15,7 0 3-15,-3 0 0 0,3 0 0 0,3 0 0 16,1 0-34-16,7-3-6 0,-4 3-2 0,7 0 0 16,-3 0-16-16,3 0-10 0,-3 0 12 0,0 0-12 15,3 0 0-15,-7 0 0 0,4 0 0 0,-11-3-12 16,8 3-28-1,-5-6-4-15,1 6-2 0,-4 0 0 0,0-3-24 0,4-4-5 0,-7 7-1 16,3 0-470-16,3-3-94 0</inkml:trace>
  <inkml:trace contextRef="#ctx0" brushRef="#br1" timeOffset="118426.07">6805 15367 1839 0,'0'0'81'0,"0"0"18"0,-3-9-79 0,-1 9-20 16,4 0 0-16,-7-4 0 16,0-2 35-16,7 6 3 0,0 0 1 0,-4 0 0 0,-3 0-12 0,0 0-3 15,4 0 0-15,-4 6 0 0,-4-2 1 0,4 2 0 16,0 3 0-16,-4-3 0 0,-3 4 8 0,4 6 2 16,-4-4 0-16,-4 1 0 0,0 9-1 0,1-4 0 15,-1 1 0-15,-7-3 0 0,4 6 1 0,-3-3 0 16,6 9 0-16,-7-6 0 0,0 3-23 0,-3-3-4 15,4 6 0-15,6-6-8 0,-3 6 11 0,3-3-11 16,0-3 10-16,4 0-10 0,4-6 0 16,-1 0 0-16,1-7 0 0,3 4 0 15,7-7-48-15,-7-3-4 0,3-3 0 0,4 0 0 16,0 0-112-16,0 0-22 0,0 0-5 0,0-3-671 0</inkml:trace>
  <inkml:trace contextRef="#ctx0" brushRef="#br1" timeOffset="118709.24">6364 15376 2152 0,'0'0'96'0,"0"-3"19"0,-3-3-92 0,3 6-23 0,-4-3 0 0,4 3 0 16,0 0 34-16,0 0 2 0,0 0 1 0,0 0 0 15,0 0-10-15,0 0-3 0,7 3 0 0,0 9 0 16,0-2 4-16,-3 6 0 0,3-10 0 0,7 13 0 15,-11-7 11-15,8 7 2 0,0-6 1 0,-1 9 0 0,1-4-20 0,3 1-4 16,0 0-1-16,0-3 0 0,0 6-9 0,4-4-8 16,0-5 9-16,-1 9-9 0,1-3 8 0,-1 0-8 15,-2-7 0-15,2 1 0 0,1 5 0 0,3-5 0 16,-3-4 0-16,3 4 0 16,-7-4-24-16,7 1-12 15,-7-4-1-15,7-3-1 0,-10 0-159 0,7-3-32 0</inkml:trace>
  <inkml:trace contextRef="#ctx0" brushRef="#br1" timeOffset="119125.93">8057 15238 345 0,'0'0'31'0,"0"0"-31"0,0-6 0 0,-3 3 0 0,3 3 431 0,0 0 80 0,0 0 16 0,0 0 3 16,3-9-398-16,-3 9-80 0,0 0-16 0,0 0-4 16,0 0 0-16,0 0 0 0,8 6 0 0,-5 0 0 15,1 10-19-15,-1-1-4 0,1 4-1 0,-1 0 0 16,-3 6-8-16,0-3 8 0,4 6-8 0,-4 1 8 0,0-4 0 0,0 6 0 16,0-9 0-16,0 6 0 0,0-3-8 0,0-3-11 15,-4 0 3-15,4-3 0 0,-3 3-4 0,3 0 0 16,-4-3 0-16,1 0 0 15,-1-7-137-15,4 7-28 0,0-7-6 0,-3 1-1 0</inkml:trace>
  <inkml:trace contextRef="#ctx0" brushRef="#br1" timeOffset="119325.99">7814 15586 2833 0,'0'0'125'0,"0"0"27"0,0 0-122 0,0 0-30 0,11 0 0 0,-1 0 0 16,4 4-10-16,4-4-8 15,0 0-2-15,3 0 0 16,7 0-31-16,-3 0-6 0,3-4-2 0,4-2 0 16,3 3-86-16,4 3-18 0,0-9-3 0,-1 6-1 15,-6-4-47-15,3 1-10 0,39-13-1 0,-31 7-1 0</inkml:trace>
  <inkml:trace contextRef="#ctx0" brushRef="#br1" timeOffset="119967.19">8946 14862 1785 0,'0'0'159'0,"0"0"-127"16,4-3-32-16,-4 3 0 0,0 0 207 0,0 0 35 16,11-3 7-16,-1 6 2 0,-3 0-210 0,4 6-41 15,-4 1-9-15,0 2-2 0,0-2 11 0,0 9-10 16,-3-1 10-16,-1 4-10 0,-3 4 2 0,7-5 0 0,-7 11 0 0,0-1 0 16,-7 1 35-16,4 5 7 15,-1 1 2-15,4-1 0 0,-4-2-16 0,1 6-2 0,-1-7-1 0,1 4 0 16,3-4 0-16,-4-2 0 0,4-4 0 0,0-3 0 15,-3 3-2-15,-1-3-1 0,1-3 0 0,3-3 0 16,0 3-2-16,0-3 0 0,0-7 0 0,-4 1 0 16,4-4 3-16,0 1 0 15,4-1 0-15,-4 1 0 0,0-10-7 0,0 0 0 0,0 0-8 0,0 0 12 16,0 0 0-16,0 0 0 0,3-10 0 0,1-2 0 16,3-4 1-16,0 3 0 0,0-5 0 0,7-4 0 15,-3 6-13-15,-1-3 9 0,4-3-9 0,4 0 8 16,-4 0-8-16,4-3 0 0,3 3 0 0,0 0 0 15,-3 7 0-15,3-4-9 0,4 0 9 0,-4 6 0 16,-4 1 0-16,1-4 17 0,3 10-1 0,-3 0-1 16,-8-4-27-16,1 7-6 0,0-3-1 0,3 3 0 0,0 3 19 15,-4 0 0-15,1 0-8 0,0 3 8 16,-1-3-8-16,1 6 8 0,-4-3-12 0,3 7 12 0,1-1-8 0,-4 4 8 16,4-4 0-16,-4 4 0 0,3 2-9 0,-6 1 9 15,3 0 0-15,0-4-9 0,-4 1 9 0,1-1-10 16,-1 7 10-16,1-10-10 0,0 4 10 0,-4 0 0 15,-4-4 10-15,4 7-10 0,-4-10 8 0,1 10-8 16,-4-7 0-16,0-3 0 0,0 10 0 0,-4-10 8 16,1 4-8-16,-4-1 0 0,-1 4 28 15,1-4 2-15,-3 0 1 0,-5-2 0 0,1-1-31 16,-3-6 0-16,-5 9 0 0,5-9 0 0,-8 0 12 0,0 0-3 16,0 0-1-16,4 0 0 0,0 0-8 0,-4-9-12 15,4 6 2-15,-4-7-934 16,-3 1-188-16</inkml:trace>
  <inkml:trace contextRef="#ctx0" brushRef="#br1" timeOffset="130185.11">4650 15301 1324 0,'0'0'118'0,"0"0"-94"0,0-6-24 0,0 3 0 16,0 0 109-16,0-4 18 0,-7 4 3 0,7-3 1 16,7 3-95-16,-7-4-20 0,0 7-3 0,3-6-1 15,4 0 32-15,-7 6 7 0,0-9 1 0,0 9 0 16,0 0 9-16,0 0 3 0,7 0 0 0,-7 0 0 16,0 0-23-16,7 0-4 0,4 6-1 0,-8-3 0 15,1 6 0-15,3 1 0 0,4 2 0 0,-8-2 0 16,4-1-19-16,0 4-4 0,0 5-1 0,4-2 0 15,-8 3-4-15,1 3-8 0,3 0 11 0,-3 6-11 16,3-6 12-16,-4-3-12 0,4 3 12 0,-3-3-12 0,6-4 28 16,-10 7-2-16,11-3 0 0,-8-6 0 0,1 9-14 15,-1-7-2-15,4-2-1 0,1-1 0 16,-8 4 5-16,3-3 1 0,4-1 0 0,-7-3 0 0,0 1-4 0,4-7-1 16,-1 6 0-16,4-5 0 0,-3-4-10 0,-4 0 12 15,7-4-12-15,-4 1 12 0,4-3-12 16,-3-3 0-16,7 5 0 0,-8-5 0 0,4 0 21 0,-7-4 9 15,7-6 2-15,0 10 0 0,-3-4-32 0,3 1 0 16,0-1 0-16,0-2 0 0,-4 11 0 0,4-5 0 16,-3 0 0-16,3 9 0 15,-7 0-20-15,0 0-9 0,0 0-3 0,4 0 0 0,6 0 32 0,-6 9 0 16,3-6-8-16,0 7 8 0,0-4 0 0,3 3 0 0,-6-2 0 0,3 2 0 16,0 0 0-16,0 4 0 0,4-7 0 0,-8-3 0 15,1 7 0-15,6-1 13 0,1-6-4 0,0-3-1 16,-1 7 0-16,4-4 0 0,0-3 0 0,0 0 0 15,4 0 7-15,0 0 1 16,-1 0 0-16,-3 0 0 0,1 0-8 0,-1-3 0 0,3-4-8 16,-3 7 12-16,1 0 1 0,-1-3 0 0,-4 3 0 15,4 0 0-15,4-3-5 0,-7 3-8 0,-4 0 11 0,3-6-11 16,-3 6 11-16,4 0-11 0,3-3 10 0,-3-4-10 16,-4 4 34-16,10-3 1 0,-6-7 0 15,3 4 0-15,-3 0-11 0,6-4-3 0,-3 4 0 0,4-4 0 16,-7-6 0-16,6 7 0 0,1-10 0 0,-1 3 0 15,5-3-21-15,-8-9 9 0,0 9-9 0,3-10 0 16,1 7 11-16,-4-3-11 0,4-3 10 0,-1-1-10 16,1 1 16-16,-11 6-4 0,11 3 0 0,-11-3 0 15,3 9-24-15,-2 0-4 0,2 4-2 0,-3-1 0 16,0 4-96-16,4 0-19 0,-8 5-4 0</inkml:trace>
  <inkml:trace contextRef="#ctx0" brushRef="#br1" timeOffset="183716.12">5225 17468 2530 0,'0'0'56'0,"0"-6"11"0,-7-1 2 0,7 7 3 0,0 0-58 0,0 0-14 0,7-9 0 0,-4 6 0 32,1-3-35-32,3 2-9 0,3-5-3 0,-6 0 0 0,-1 5 21 0,1-2 4 0,3 0 1 0,0-3 0 15,-7-1 21-15,0 1 0 0,4-1 0 0,3 7 8 16,-7-6 36-16,0-1 6 0,0-2 2 0,0-1 0 15,0-2 8-15,0 2 3 0,3 1 0 0,-3-7 0 16,4 0-8-16,3 3-2 0,-7-6 0 0,0-3 0 16,0 3-17-16,0-3-4 0,0-3-1 15,0-3 0-15,0-1-17 0,0 1-3 0,0-1-1 0,0 1 0 16,0-3-10-16,0 2 0 0,-7 1 0 16,3 0 0-16,1 9 20 0,3-3 1 0,-7-1 1 0,3 1 0 15,4 7-14-15,-7-4-8 0,0 3 10 0,0 6-10 16,3-6 0-16,-6 7 0 0,-4-1 0 0,3 1 0 0,0-4 0 0,1 4 0 15,-1-1 0-15,1 0 0 0,-4-2 0 0,3 2 0 16,4-6 0-16,0 7 0 0,3-1 8 0,-3 1-8 16,4-4 0-16,-4 7 0 0,0-4 0 15,7 1 0-15,-7 5 0 0,7 4 0 0,0 3 0 0,0 0 0 16,0 0 0-16,0 0 0 0,0 0 0 0,0 0-8 16,-4 3 8-16,-3 7-10 0,4-1 10 0,-1 4 0 15,-3-4-9-15,3 7 9 0,-3-1 0 0,4-2 0 16,3 6-9-16,-11 0 9 0,8-1 0 0,-8-2 0 15,1 3 0-15,-1 0 0 0,0-4 0 0,1 4 0 16,-4 0 0-16,3-3 0 0,-3 3 0 0,10-7 0 16,-6 7 11-16,-4-10-11 0,7 4 0 0,3-4 0 0,-3-6 0 15,0 7-9-15,7-4 9 0,0-6 0 16,0 0 0-16,0 0 0 0,0 0 0 0,0 0 8 16,0 0-8-16,0 0 0 0,0 0 0 0,-7-6 9 0,4 3-9 0,3-7 0 15,0 10 10-15,0-9-10 0,3-4 8 0,4-5-8 16,-7 5 0-16,7-6 0 0,4 7 0 0,-4-7 0 15,7 6-10-15,-4-6 10 0,1 7 0 16,-7-7-9-16,6 7 9 0,-6 2 0 0,3-2 0 16,-4-1 0-16,-3 4 0 0,0-1 0 0,4 1 0 15,-4-1-8-15,0 1 8 0,-4 6 0 0,4-7 0 0,-3 7 0 16,3-3 0-16,0 3 0 0,-7 0 0 0,3-3 0 16,4 6 0-16,0 0 0 0,0 0 0 0,0 0 0 15,0 0 11-15,0 0 1 0,0 0 0 0,0 0 0 16,0 0-12-16,11 0 0 0,-4 0 0 0,3 0-11 15,1 0 11-15,3 6 0 0,4 0 8 0,-1 0-8 0,5 4 0 0,-1-4 0 16,3 3 0-16,1 1 8 0,3-1 0 0,-3 1 0 16,-7-7 0-16,-1 6 0 0,1 1-8 0,0-7-10 15,-4 6 10-15,-4 1-13 0,4-10 13 0,-3 9 0 16,0-6 0-16,-1-3 0 0,1 6-16 0,-1-2 2 16,1-4 1-16,7 0 0 15,-4 6-131-15,7-3-27 0,0 0-5 0,7 3-1037 0</inkml:trace>
  <inkml:trace contextRef="#ctx0" brushRef="#br1" timeOffset="184796.06">9102 17593 1681 0,'0'0'36'0,"0"0"8"0,0 0 2 0,0 0 2 0,0 0-38 0,0 0-10 16,0 0 0-16,0 0 0 16,0 0-24-16,0 0-8 0,0 0 0 0,7 0-1 0,-7 0 33 0,0 0 0 0,0 0 0 0,0 0 0 15,0 0 45-15,7 0 16 0,0-9 3 0,-4 6 1 16,4-7 23-16,-7 1 5 0,4-4 1 0,-4 1 0 15,0-7 3-15,0 0 1 0,0-3 0 0,0 0 0 16,0-9-53-16,0 6-10 0,0-3-3 16,-4-7 0-16,4 4 7 0,0-7 1 0,-3 7 0 0,-1-4 0 15,4 4-29-15,-3-3-11 0,3-4 8 0,-4 3-8 16,1-5 11-16,3-1-3 0,-4 0-8 0,4 7 12 16,0-7-4-16,-3 6 0 0,3 1-8 0,-4-4 12 15,1 13 5-15,-1-3 1 0,1-3 0 0,-1 12 0 16,4-3 2-16,-3 0 0 0,-1 0 0 0,1 3 0 15,-1-3-11-15,0 10-1 0,4-7-8 0,-3-3 12 16,-1 3-12-16,4 6 0 0,0-8 0 0,4 8 0 16,-1-6 0-16,1 10 0 0,-4-4 0 0,4 4 0 15,-1-4 0-15,-3 4-8 0,4-1 8 0,-4 1-13 16,0 6 13-16,0 3 0 0,3-9 0 0,-3 9 0 0,0 0 0 0,0 0 0 16,0 0 0-16,0 0 0 0,0 0 0 0,0 0 0 15,0 0 0-15,-7 9 0 0,0-6 0 0,0 3 0 16,0-3 0-16,-4 7 0 0,-3 2 0 0,7 4 0 15,-11-3 0-15,4-1 0 0,-3 10 0 0,-1-6 0 16,0-1 0-16,4 4 0 0,-3 0 0 0,-1-3 0 16,0-1 0-16,1-2 0 0,6 0 0 0,-6-1 0 15,-1 4 0-15,4-10 0 0,3 3 0 0,-6 1 0 16,6-1 0-16,-3 1 0 0,7-7 0 0,0-3 0 16,7 0 0-16,0 0 0 0,0 0 0 0,0 0 0 0,0 0 0 15,0 0 0-15,0 0 0 0,7-3 10 0,3-4-2 0,1-5 0 16,3 2-8-16,0-2 0 0,-3 3 0 0,3-4 0 15,4 0 0-15,-1-2 0 0,-3-1 0 0,0 0 0 16,1 1 0-16,2-4 0 0,-3 6 0 0,0-5 0 16,-3-1 0-16,3 6 0 0,-7 1 0 0,4-7 0 15,-1 9 0-15,1-2 0 0,-8 2 0 0,4 1 0 16,-3-3 0-16,0 2 0 0,-4 10 0 0,3-3 0 16,-3 3 0-16,0 0 0 0,0 0 0 0,0 0 0 15,7-6 8-15,-7 6 2 0,0 0 1 0,11 6 0 16,-4-3 2-16,3 7 1 0,-3-1 0 0,4 0 0 0,0 1 14 15,-1-4 4-15,1 10 0 0,3-4 0 16,0 1-20-16,0-4-3 0,0 10-1 0,4-6 0 16,-1-1-8-16,5 7 0 0,-5-7 0 0,4 4 0 15,1 0 0-15,-1-7 0 0,-4 10 0 0,5 0-953 16,2-3-186-16</inkml:trace>
  <inkml:trace contextRef="#ctx0" brushRef="#br1" timeOffset="194310.51">5560 17910 345 0,'14'-3'31'0,"-14"3"-31"16,0-6 0-16,0-7 0 0,-7 10 455 0,7 3 85 15,0-6 16-15,0 6 4 16,0 0-491-16,0 0-98 0,0 0-20 0,0 0-4 16,0 0 16-16,0 0 3 0,7 6 1 0,-4-3 0 0,-3-3 21 0,7 13 4 15,-7-4 8-15,4 0-13 0,7 1 39 0,-8 2 8 0,4 1 2 0,-7 6 0 16,7 3-7-16,-3 0-1 0,-1-3 0 0,8 12 0 16,-11-9-20-16,3 9-8 0,4 1 0 0,-7-4 0 15,0-3 9-15,0 6-9 0,0 1 8 0,0-1-8 16,-10-3 8-16,10-3-8 0,-11 3 8 0,8-2-8 15,-1-5 8-15,-3 1-8 0,0-3 0 0,4 0 8 16,-4-6 10-16,-1 5 2 0,8-8 0 0,-7-4 0 16,7 4-4-16,0-10 0 0,0 0 0 0,0 0 0 15,0 0-16-15,0 0 0 0,7-4-8 0,-7-5 8 32,4-4-27-32,0-2 1 0,-4 2 0 0,7 1 0 0,-7-10 6 0,0 0 2 0,0 0 0 0,-7-6 0 15,-1 6 18-15,1-7 0 0,-3 7 0 0,6-3 0 16,1-3-8-16,-1 6 8 0,-3-9-12 0,0 6 12 0,4-3 20 15,-4-4 12-15,3 1 1 0,1 6 1 16,3-3 7-16,0-4 2 0,0 1 0 0,3-1 0 0,1 7-16 0,3-6-3 16,-4 3-1-16,4 3 0 0,0-4-23 0,4 8 8 15,6-1-8-15,-2 0 0 0,-5 0 0 0,4 3 0 16,0 0 0-16,1 3 0 0,2 1 0 0,-6-1 0 16,3 0 0-16,0 4 0 0,7 2 0 0,-10 1 0 15,6-4 0-15,5 4 0 0,-12 6 0 0,8-3 0 16,-1 2 0-16,1-5 0 0,0 9 8 0,-1 0-8 15,4 0 8-15,-10 0-8 0,7 0 0 0,-1 9 0 16,1-5 0-16,-4 5 0 0,-3 0 0 0,3 4-8 16,-4-4 8-16,1 4 0 0,-4 6 0 0,0-7 0 15,0 4 0-15,-7-4 11 0,4 1-11 0,-4 6 0 0,0-7 0 16,-4-2 8-16,4 9-8 0,-7-7 0 0,4 1-12 0,-1 6 12 16,-7-7 18-16,-3 4 11 0,7-1 3 0,-7-2 0 15,0 3-32-15,3-4 0 0,-6 1 0 16,3 6 0-16,-4-10 0 0,7 3 0 0,-6-2 0 0,3 2 0 15,-4-2 0-15,7-1 0 0,-3-6 0 0,4-3 0 32,-4 7-20-32,3-4-9 0,4-6-3 0,4 3 0 0,-5-7 10 0,8 7 2 0,0 0 0 0,0 0 0 15,-7 0-45 1,7 0-9-16,0 0-2 0,0 0 0 0,0 0-166 0,0 0-34 0,0 0-6 0,0 0-2 16</inkml:trace>
  <inkml:trace contextRef="#ctx0" brushRef="#br1" timeOffset="194896.04">6544 17728 1807 0,'0'0'40'0,"0"0"8"0,0 0 1 0,0 0 2 0,0 0-41 0,0 0-10 15,0 0 0-15,0 0 0 0,0 0-12 0,0-9-4 16,0-1 0-16,0 10-1 0,0 0 29 0,-3 0 5 16,-5-9 2-16,8 6 0 0,-10 0 12 0,3-4 2 15,-4 7 1-15,4-3 0 0,-7-3 7 0,3 6 2 0,1 6 0 0,-1-3 0 16,-3-3-9-16,0 0-2 0,-4 10 0 0,4-7 0 16,0 6-15-16,-3 1-3 0,-1 2-1 0,-7-2 0 15,1 9 0-15,2-1 0 0,1-2 0 0,4 3 0 16,-1 0-5-16,4-4 0 0,3 4-8 0,1 0 12 15,6-3-12-15,4 2 11 0,0 1-11 0,4-6 10 16,3-1-10-16,3 7 0 0,1-6 0 16,7 2 8-16,-4-8-8 0,3 8-11 0,-3-5 3 0,8-4 0 15,-8 3 8-15,3-9 0 0,1 0-9 0,-4 0 9 16,7 0 0-16,-10-9 0 0,3 6 0 0,0-6 0 16,-3-1 0-16,3 1 15 0,-4 2-4 0,1 1-1 15,-1-3 22-15,-10-1 5 0,11-2 1 0,-4-1 0 16,0-6-21-16,-7 10-4 0,4-7-1 0,-1 1 0 15,1-1 0-15,-1 0 0 0,1 1 0 0,3-1 0 16,-4 3 1-16,4 4 0 0,-3-4 0 0,3 4 0 0,0 6-13 16,-7 3 9-16,0 0-9 0,0 0 8 15,7 3-8-15,-3 3-9 0,3-3 9 0,-4 7-13 0,1-1 13 0,-4 4-9 16,7-1 9-16,-7 4-8 0,3-3 8 0,-3-1 0 16,7 1 0-16,-7 5 0 0,0-5 0 15,7-4 0-15,-3 1 8 0,3-1-8 0,0 4 0 0,-3-4 9 16,-1-6-9-16,4 7 0 0,4-1 0 0,-8-3 0 15,4 1 0-15,4-7 0 16,-4 9-44-16,4-9-4 0,-4 0 0 0,7 0 0 16,-4 0-97-16,-3 0-20 0,4 0-4 0,3-3-450 0,-3-3-89 0</inkml:trace>
  <inkml:trace contextRef="#ctx0" brushRef="#br1" timeOffset="195266.1">6978 17854 1692 0,'0'0'75'0,"-7"3"15"0,7 9-72 0,0 4-18 0,-4-3 0 0,1 5 0 15,3-2 27-15,0 6 1 0,0-3 1 0,0-7 0 16,3 7-29-16,1-6 0 0,3-4 0 0,-7 7 0 16,3-10 0-16,1 3 0 0,0-2-11 0,-4-7 11 15,7 3 22-15,-7-3 12 0,7 3 2 0,-7-3 1 16,0 0 27-16,0 0 6 0,0 0 1 0,0 0 0 0,7-3-11 0,-4 3-3 15,1-10 0-15,-1 1 0 0,1-3-15 0,-4 2-3 16,0 1-1-16,0-7 0 0,0-3-14 0,0-3-4 16,0 0 0-16,0 0 0 0,0-6 16 0,0 9 4 15,0-6 0-15,0 3 0 0,0-6-13 0,3 6-3 16,1 0 0-16,-4 3 0 0,0-3-12 0,7 10-4 16,-7-7 0-16,0 6 0 0,3-5-8 15,1 8 0-15,0-2 0 0,3 2 0 0,3-2 0 16,-3 2 0-16,4 1 0 0,3 6 0 0,0-7-17 0,4 1-6 15,3 9-1-15,4-3 0 16,-1-3-32-16,1 12-6 0,3-3-2 0,-3 6 0 16,3-2-108-16,4-1-23 0,-8 3-4 0</inkml:trace>
  <inkml:trace contextRef="#ctx0" brushRef="#br1" timeOffset="196394.31">7867 17706 345 0,'0'0'31'0,"0"-6"-31"0,-7-7 0 0,3 10 0 16,-3-6 464-16,0 3 86 0,7-1 18 0,-10 1 3 31,3 3-488-31,0-3-98 0,3 6-19 0,-3-3-4 0,0-4 38 0,-4 7 0 0,4 0 0 0,-3 0 8 16,-1 0-8-16,1 7 0 0,-1-7 0 0,0 3 0 15,4 3 14-15,-7-3 1 0,0 6 0 0,0-5 0 16,-4 5 21-16,4 0 5 0,-3 4 1 0,-1-4 0 15,0 1-21-15,4 2-4 0,0 7-1 0,-4-6 0 16,11 6 2-16,-10-7 0 0,6 10 0 0,4-3 0 16,-3 0-18-16,2-4 0 0,5 4 0 0,-1-6 0 0,4 2 0 15,4-2 0-15,-1-1 0 0,5-2 0 0,2 2-9 0,-3-5 1 16,7-4 0-16,0-3 0 0,4 0 8 16,0 0 11-16,6-3-3 0,-6-4 0 0,3 4-8 15,0-6 0-15,4-10 0 0,-14 13 0 0,-1-10 0 0,4 7 0 16,0-4 0-16,1-6 0 0,-8 7 0 0,3-7 0 15,-3 6 10-15,0-9-10 0,0 4 10 0,0 5-10 16,4 1 8-16,-11-1-8 0,7-3 0 16,-7 13-9-16,0-6 0 0,0-1 0 0,0 10 40 0,0 0 8 15,0 0 1-15,0 0 1 0,0 0-23 0,-3 0-5 16,3 0-1-16,-4 10 0 0,-7-1-12 0,8 4 0 16,-1-1 0-16,4 4 0 0,-3-3 0 0,-1 5 0 0,4-2 0 15,0 3 0-15,0 0 0 0,0 3 0 0,0-4 0 16,0-2 0-16,7 3 0 0,0-7 0 0,-3 7 0 0,3-6 0 15,0-1 0-15,4-2-10 0,-4 5 2 0,3-8 0 32,1-1-36-32,3-3-6 0,-3 7-2 0,-1-10 0 15,4 0-23-15,-3-4-5 0,3-2 0 0,-7-3-1 16,7-4-27-16,-3 4-6 0,-1-4-1 0,1-6 0 0,-1-3-1 16,1 7 0-16,0-10 0 0,-4 3 0 0,3 0 42 0,1 0 8 0,-4 0 2 15,3 0 0-15,-2 3 28 0,2 7 7 0,-3-7 1 0,4 9 0 16,-4-2 76-16,0 2 16 0,3 1 4 0,-3 6 0 15,1-7 6-15,2 10 2 0,-3 0 0 0,4 0 0 16,-4 0-20-16,3 0-3 0,1 10-1 0,-4-1 0 16,0 4 10-16,0-1 2 0,-3-2 0 0,3 12 0 15,0-3 0-15,-7-1 0 0,0-2 0 0,3 3 0 0,1 3-8 0,-4 0-2 16,3-7 0-16,-3 1 0 16,4 0-26-16,-1-4-4 0,-3 1-2 0,7-4 0 0,-7-9 18 0,0 0 3 15,4 3 1-15,-4-3 0 0,0 0-20 0,0 0-3 16,4 0-1-16,3 0 0 0,0 0 4 0,0 0 0 15,0-3 0-15,-4-6 0 0,8-1-4 0,-1-2 0 16,-2-7 0-16,2 3 0 0,1-2-20 0,3-4 0 16,3 3 0-16,-10-3 0 15,8 3-20-15,-1 7-8 0,-7-1-1 0,3-3-1 0,1 10 20 0,-4-3 10 16,0 2-10-16,-7 7 10 0,7-3 0 0,-7 3 0 0,0 0 0 0,0 0 0 16,11 0 0-16,-4 3 0 0,-4 7 0 0,4-4 0 15,0 0 29-15,0 4 3 0,-3-1 0 0,3 1 0 16,0-7-32-16,0 6 0 0,-3 0 0 0,3-2 0 15,-7-7 0-15,10 3 0 0,-3 0 0 16,-7-3 0-16,7 0 0 0,4 0 0 16,-4 0 0-16,4-3 0 0,-4-7 0 0,3 7 0 0,1-3 0 0,-1-3 0 15,5 2 0-15,-5-8 0 0,4 5 0 16,0-2 0-16,0 2 12 0,1-2-4 0,-1 2-8 0,3-2 12 16,-3-7-12-16,4 10-10 0,-4 5 2 0,0-5 0 15,-3 6 8-15,3-3 0 0,-3 6 0 0,6 0 0 16,-10 0 0-16,0 0 0 0,4 0 0 0,-4 9 0 15,4-3 0-15,-1 1 0 0,1 2 0 0,-4 0 0 16,3 4 8-16,1-4 4 0,0 1 1 0,-1 2 0 16,1 4-4-16,-1-3-1 0,1-4 0 0,-1 0 0 15,1 4-8-15,-4-4 0 0,0 4 0 0,4-4 8 0,-4 4-8 0,0-4 12 16,-4 4-12-16,4-1 12 0,-3-2-12 0,-1 5 0 16,1-2 0-16,0-1 0 0,3 1 0 0,-4-4 0 15,-3 1 0-15,7-7 0 0,-3 6-11 0,-1 1-4 16,-3-10-1-16,4 6 0 15,3-3-32-15,0 0-6 0,3-3-2 0,-3-3 0 16,1 3-74-16,-1-3-15 0,3-3-3 0,1 6-1 16,-4-3-75-16,0-4-16 0,3 7-2 0,-2-3-1 0</inkml:trace>
  <inkml:trace contextRef="#ctx0" brushRef="#br1" timeOffset="196792.95">9296 17907 288 0,'0'0'12'0,"0"0"4"0,0 0-16 0,0 0 0 0,0 0 0 0,3-6 0 16,1 3 402-16,-4 3 78 0,3-10 15 0,4 10 3 15,4-9-387-15,-4 9-78 16,4-10-15-16,3 7-3 0,7-6-15 0,0-1 0 0,0 1 8 0,4 3-8 16,-4-4 28-16,0 1 4 0,0-1 0 0,1 1 0 15,-5 0-32-15,1-4 0 0,-4 10 0 0,4-6 0 16,-8-1 10-16,1 1-1 0,-4 6 0 0,0-7 0 16,-4 1 8-16,1-1 2 0,-4 1 0 0,0 6 0 15,0-10 14-15,0-2 3 0,0 8 1 0,0-2 0 16,0 0-27-16,-4-4-10 0,4 4 0 0,-3-1 9 15,3 1 1-15,0 9 0 0,-4-3 0 0,4 3 0 16,-3-7 1-16,-4 4 0 0,0-3 0 0,-4 6 0 16,1 6-3-16,-8-3 0 0,4 7 0 0,-4-1 0 0,-3-6-8 0,-4 13 12 15,8-3-12-15,-12-4 12 0,8 7 11 0,0-1 2 16,3 1 1-16,1 0 0 0,3-1-26 0,3 4 0 16,4 0 0-16,4-3 0 0,-1 2 9 0,8 4 0 15,-1 0 0-15,8 0 0 0,-4-3-9 16,3 0-14-16,1 0 3 0,-1-7 1 0,1 1-11 0,0-1-3 15,3 7 0-15,0-9 0 16,-4-1-1-16,5-6-1 16,2 10 0-16,-3-4 0 0,4-9-28 0,0 6-6 0,-1-6 0 0,1 0-1 15,-1 4-107-15,5-14-22 0,-8 1-4 0,3 2-1 0</inkml:trace>
  <inkml:trace contextRef="#ctx0" brushRef="#br1" timeOffset="197081.9">10089 17274 3052 0,'0'0'68'0,"-3"-7"13"0,-1 7 3 0,-3-3 1 0,4 3-68 0,3 0-17 0,-4 3 0 0,1 7 0 31,3-1-61-31,3 13-16 0,4-3-3 0,0 3-1 0,-3 9 20 15,7-6 4-15,-8 7 1 0,4-1 0 0,-3 0 28 0,3 1 7 0,-7-1 1 0,0 0 0 16,0-9 20-16,-7 10 0 0,3-1 0 0,-3 0 0 16,0 1 0-16,0-10 8 0,-4 9 0 0,4-9 0 15,0 9 4-15,0-9 0 0,0 7 0 0,0-11 0 16,4-2-12-16,-1 3-17 0,-3-7 4 0,3-2 1 16,1 2-167-16,-1-2-33 0,4-10-6 0,0 0-680 15</inkml:trace>
  <inkml:trace contextRef="#ctx0" brushRef="#br1" timeOffset="197631.9">9821 17647 1785 0,'0'0'159'0,"0"0"-127"16,0 0-32-16,0 0 0 0,-7-3 195 0,7 3 33 16,0 0 6-16,0 0 2 0,0 0-203 0,4-7-33 15,6 4-20-15,5 0 2 0,-1-3-5 0,7 6-1 16,0 0 0-16,0-3 0 0,7 3 8 0,-3 0 2 15,3 0 0-15,-3 0 0 0,3 0 22 0,0 0 5 0,-3 0 1 0,0-7 0 16,-1 7-31-16,1 0-7 0,-4 0 0 0,1 0-1 31,-1 0-2-31,0 0 0 0,0 0 0 0,-3 7 0 16,-4-7-48-16,3 3-9 0,1-3-3 0,-7 6 0 16,-1-3-51-16,4 0-10 0,4-3-3 0,-7 7 0 0,-11-7 34 15,7 3 6-15,7 6 2 0,0-9 0 0,-4 9 57 16,1-5 12-16,-7-4 3 0,6 9 0 0,4-9 128 0,0 0 25 0,-14 0 6 0,7 6 1 15,11-3 2-15,-7-3 1 0,-1 0 0 0,1 0 0 16,-1 0-39-16,1 0-8 0,3-3-2 0,0-3 0 16,0 6-25-16,0 0-4 0,0-9-2 0,-3 9 0 15,3-4-26-15,-3 1-6 0,-1-3-1 0,4-3 0 16,-3 9-13-16,-4-10 0 0,0 7 8 0,0-6-8 16,0 6 10-16,0-4-1 0,-7-2 0 0,0 3 0 0,0-4 4 15,0 4 1-15,-3 0 0 0,-1-1 0 0,-3-2 16 16,0 9 3-16,0-3 1 0,-3-3 0 0,-5 12-20 15,1-6-4-15,4 0-1 0,-8 3 0 0,4 6 3 0,-4-2 1 16,1-1 0-16,3 0 0 0,-1 4 1 0,1 2 0 16,-3-2 0-16,3 2 0 0,10 1 5 0,-3 2 1 15,-7 1 0-15,0 0 0 0,3-1-8 0,4 4 0 16,4 0-1-16,-4-3 0 0,0 6-11 0,-1-4 0 16,12 4 0-16,-4-3 0 0,-4 0 0 0,4-3-14 15,8-1 2-15,-1-2 0 16,0-4-18-16,3 4-3 0,4-10-1 0,0 6 0 15,8-9-66-15,-8 7-14 0,0-14-2 0,3 7-1 16,5-3-119-16,-5-3-23 0,19-10-5 0,-12 1 0 0</inkml:trace>
  <inkml:trace contextRef="#ctx0" brushRef="#br1" timeOffset="198018.83">10964 17706 2559 0,'-10'0'56'0,"3"3"12"0,7-3 3 0,-11 7 1 0,-3-1-58 0,3 10-14 0,8-4 0 0,3 1 0 16,-4 6-54-16,4-7-14 0,0 7-2 0,4 0-1 15,3-4 45-15,0 4 9 0,-7-6 1 0,4 2 1 0,6-2 15 0,1-1 0 16,-11 1 0-16,0-4 0 0,0-9 27 0,3 10 5 16,4 2 0-16,-3-5 1 0,-11-4 7 0,7-3 2 15,0 0 0-15,0 0 0 0,-7 6-16 0,7-6-3 16,0 0-1-16,0 0 0 0,0 0 8 0,3-9 2 15,-6-7 0-15,3 3 0 0,10-2-16 0,-6-4-4 16,-8 0 0-16,4-3 0 0,7 0-3 0,4-6-1 16,-8 6 0-16,1-3 0 0,0-3 4 0,3 6 0 15,7-3 0-15,-4 0 0 0,-6 3 21 0,3 0 5 16,7 0 1-16,-3 3 0 0,-4-3-19 0,3 9-4 16,1-5-1-16,-1 5 0 0,4 1-15 0,-3-4 0 15,0 3 0-15,-1 1 0 0,4 2 0 0,-3-2 0 16,-4 6 0-16,4-1-10 15,-1 1-32-15,1-3-6 0,-1 9-2 0,-3 0 0 16,-7 0-67-16,11 6-14 0,0-3-2 0,-1 10-1 16,-3-4-48-16,0 0-10 0,11 4-1 0,-1 3-387 0,-2-4-78 0</inkml:trace>
  <inkml:trace contextRef="#ctx0" brushRef="#br1" timeOffset="198453">11793 17484 115 0,'22'-22'0'0,"-15"6"10"0,3 7-10 0,1-4 0 0,3 0 0 0,-4-5 0 16,1 8 23-16,0-2 2 0,-4 9 1 0,0-7 0 16,-4 4 94-16,-3 6 18 0,0 0 4 0,0 0 1 15,-3-6 71-15,3 6 14 0,-7 0 4 0,0 0 0 0,-4 3-82 16,4-3-16-16,-4 3-3 0,1 3-1 16,-4-3-26-16,3 7-6 0,-3 2-1 0,0-2 0 0,0-1-1 0,0 0-1 15,0 4 0-15,3-4 0 16,0-5-57-16,1 5-11 0,-1 0-3 0,4-9 0 0,0 10-9 15,0-7-3-15,0-3 0 0,3 6 0 0,4-6-12 0,0 0 0 16,0 0 0-16,0 0-10 0,0 0-8 0,0 0-2 16,0 0 0-16,11 0 0 0,3 3 7 0,0-3 1 15,4 0 0-15,0 0 0 16,-4 0-16-16,3 7-4 0,1-4 0 0,0-3 0 0,-4 9 20 0,0-6 3 16,3 7 1-16,-2-1 0 0,-1 1 8 0,0 2 0 15,0 1 0-15,0 5 0 0,0-5 0 0,-3-4 9 16,-1 10 0-16,1-6 0 0,-1-1 25 0,-2 4 5 15,-1-4 1-15,-4 1 0 0,1 6-10 0,-1-7-2 16,1 7 0-16,-4-6 0 0,0 6 0 0,-4-1 0 0,4-2 0 0,0 3 0 16,-7-7-19-16,4 10-9 0,-4-3 8 0,-1-6-8 15,-2 6 11-15,3-7-3 0,-4 4-8 0,1-4 12 16,-1 1-12-16,0-4 0 0,-3 1 0 0,4-7-10 31,-4 9-81-31,-4-5-16 0,0-14-3 0</inkml:trace>
  <inkml:trace contextRef="#ctx0" brushRef="#br1" timeOffset="210060.27">18606 8848 230 0,'-36'-10'10'0,"19"10"2"0,-1-6-12 0,-3 0 0 0,0-4 0 0,-4 7 0 16,4-6 144-16,3 6 27 0,-3-7 5 0,7 4 0 0,-4 3-60 0,4-7-13 15,0 1-3-15,3 6 0 0,1-3-4 0,3-1-2 16,0 1 0-16,0-3 0 0,0 5-52 16,3-2-10-16,1 3-3 0,-1-6 0 0,0 9 4 15,4 0 1-15,0 0 0 0,0 0 0 16,0 0-17-16,0 0-3 0,0 0-1 0,0 0 0 0,0 0 6 0,0 0 1 15,0 0 0-15,0 0 0 0,0 0 2 0,0 0 1 16,11 6 0-16,3 0 0 0,-3 4-7 0,3-1 0 16,0 0-1-16,7 1 0 0,-3-1 0 0,3 4 0 15,4-4 0-15,-1 4 0 0,1-1-2 0,3-2 0 16,0 2 0-16,1-2 0 0,-1-1 14 0,4 4 2 16,-4 2 1-16,0-2 0 0,0-4-30 15,1 1 0-15,-1-4 0 0,-4 3-10 0,5 7 22 0,-1-10 5 16,0 4 1-16,4-1 0 0,-4 0 6 0,4 1 0 15,0-1 1-15,-1 4 0 0,5-4-3 0,2 4-1 16,-2-1 0-16,-1 7 0 0,0-6-6 0,-3 5-2 0,0-8 0 0,0 2 0 16,-4-2-13-16,4 2 0 0,-4-2 0 0,0-1 0 15,4-6 0-15,-1 7 8 0,1-1-8 0,0 1 0 16,-7-7 8-16,3 6-8 0,4 1 0 0,-4-7 9 16,4 6 1-16,-4 0 0 0,0-2 0 0,-3-1 0 15,3 0-2-15,0-3 0 0,-3 7 0 0,3-7 0 16,0 3 3-16,4-3 0 0,3 4 0 0,1-4 0 15,2 6 8-15,1-6 1 0,0 7 1 0,0-1 0 16,0 1-21-16,-1-1 0 0,-2 0 0 0,-1 1 0 16,-3-4 0-16,3 3-16 0,-3 1 2 0,0-7 1 15,3 6 21-15,0 1 4 0,4 2 0 0,-4-5 1 0,0-4-13 16,1 6 0-16,3 1 0 0,-1-7 0 0,1 6 9 0,0 1-1 16,-4-4 0-16,4 0 0 0,-4 3-8 0,1 1 0 15,2-7 0-15,5 6 0 0,-1 1 0 16,4 2 0-16,3-2 9 0,-3-1-9 0,0 4 0 15,-4 2 0-15,1-2 0 0,-1-1 8 0,0-2-8 16,-3-1 0-16,0-6 0 0,0 7 0 0,3 2 0 0,0-2 0 16,-3-4 0-16,0-3 0 0,-4 10 0 15,4-4 0-15,0 1 0 0,0-1 0 0,-7 4 0 0,3-4 11 16,0 0-3-16,0-6 0 0,1 7-8 0,2 2 0 16,5-2 0-16,3-1 0 0,-1 4 0 0,1-4 0 15,0 4 0-15,-3 2 0 0,2 1 0 0,-2 0 0 16,-4-4 0-16,-1 1 0 0,1 6 0 0,0-7 0 0,0-2 0 15,0 2 0-15,-8-2 0 0,5 8 0 0,9-5 0 0,1-4 0 16,-7 1 0-16,3-1 0 0,-3 1 0 0,0-4 0 16,0 9 8-16,-4-2-8 0,0-4 8 0,4 4-8 15,-3 0 11-15,6-4-3 0,-3 3-8 0,7-2 12 16,-4 6-12-16,0-4 11 0,4 1-11 0,-7-1 10 16,0 7-10-16,-1-6 0 0,-2-4 0 0,-5 4 0 15,5 2 0-15,-4-2 0 0,-1-4 0 0,5 1 0 16,-1 2 8-16,0-3 0 0,-3 1 0 0,0 2 0 15,3-2-8-15,-3-1 0 0,3-2 0 0,-3 8-11 16,-1-2 11-16,1-4 0 0,0 4 8 0,0-4-8 16,-4 4 0-16,4-1 0 0,3-2 0 0,-3 8 0 15,3-5 20-15,4 3 0 0,-4-1 0 0,4-5 0 16,-4 2-31-16,4 4-6 0,-4-10-2 0,0 4 0 0,-3 5 19 16,-4-8 0-16,-3 2 0 0,0 0 0 0,-4 4 0 15,4-4 0-15,-4 4 0 0,0-4 0 0,0 1 0 16,0 2 0-16,8-5 0 0,-5-4 0 0,4 6 0 15,4 4 0-15,-4-7 0 0,4 3 0 0,0-2 8 0,0 2-8 16,-1 0 0-16,1 4 9 0,-4-4-9 0,1 1 0 16,-5-1 0-16,1 1 0 0,0-1 0 0,-4 0 0 15,0-2 0-15,0 2 0 0,0-3 0 0,1-3 0 16,2 10 0-16,-6-7 0 0,3-3 0 0,0 7 8 16,4-7-8-16,-4 6 0 0,0-2 13 0,4 2-2 15,0-3-1-15,-1 1 0 0,5 2-10 0,-1-6-11 16,-4 10 3-16,5-4 0 0,-1 0 8 0,0 4 11 15,0-7-3-15,1 4 0 0,-1-4-8 0,4 3 0 16,-4 1 0-16,4-1 0 0,-4 1 0 0,7-1 0 0,-3 0 0 16,0-2 0-16,-4 2 0 0,-4 0 0 0,5-5 0 15,-8 5-11-15,4-3 11 0,-1 4 0 16,1-4 0-16,0 3 8 0,-1-2-8 0,1 5 9 0,0-9-9 16,-1 7 10-16,1-1-10 0,3 4 0 0,-3-4 0 0,7 1 0 15,0-1 0-15,3 0 0 0,0 1 8 0,-3-4-8 16,0 3 0-16,-1 1 0 0,-2-1 0 0,2 1 0 15,-2 2 0-15,-5-2 0 0,1-1 0 0,0 0 0 16,-4-5 0-16,0 8 0 0,0-3 0 0,0-2 0 16,0-1 0-16,1 3 0 0,-1 1 0 0,0-1 0 15,7-6 0-15,0 7 0 0,4-1 0 0,-4 1 0 0,-3 2 0 16,7-2 0-16,0-1 0 0,-1-6 0 0,5 13 0 0,-5-10 0 16,-2 3 0-16,-1 1 0 0,-4-1 0 0,1-6 8 15,-4 7-8-15,0-1 0 16,1 1 8-16,-1-7-8 0,-4 6 0 0,5 1 8 15,-1-1-8-15,3-6 0 0,-2 7 0 0,2-1 0 0,5 0 0 16,-1-6 0-16,0 7 0 0,0-1 0 0,0-6 0 0,1 7 0 16,-1-1 0-16,-3-2 0 0,-1-1 0 15,1 3 0-15,-4 1 0 0,0-7 0 0,-3 6 0 0,3-3 0 16,-3-2 0-16,-1 2 0 0,1-3 0 0,0 0 0 16,-1 3 0-16,4-2 0 0,1-4 0 0,-1 9 0 15,0-9 0-15,4 9 0 0,-4-6 0 0,4 4 0 16,-4-4 0-16,3 6 0 0,1-2 0 0,3-1 0 0,-3 3 0 15,0 1 0-15,-1-1 0 0,1-6 0 0,-4 7 0 16,0-1 0-16,-3 0 0 0,0-5 0 0,-4 5 0 0,3-3 0 16,-2-3 0-16,-1 0 0 0,0 7 0 0,-4-10 0 15,8 9 0-15,-4-9 0 0,4 10 0 0,-1-7 0 16,-2 3 0-16,6-3 0 0,0 4 0 0,0-1 0 16,-3 0 0-16,6-3 0 0,-2 7 0 0,-1-4 0 15,0 0 0-15,4 4 0 0,-4-10 0 0,3 9 0 16,-2 0 0-16,-1-5 0 0,-4 5 0 15,5 0 0-15,-5-6 0 0,1 7 0 0,-4-4 8 0,4-3-8 16,-1 7 0-16,-3-7 0 0,0 3 0 0,4-3 8 16,0 7-8-16,-4-10 0 0,3 9 0 0,5-6 0 15,-5 3 0-15,4-2 0 0,4 5 0 0,-4-3 0 16,0 1 0-16,1-1 0 0,-5-3 8 0,1 3-8 0,3-3 0 16,-3 7 0-16,3-7 0 0,0 3 0 15,-3-3 0-15,-1 10 0 0,1-7 0 0,3-3 0 16,-3 7 0-16,-1-10 0 0,-2 9 0 0,2-6 0 0,-3 7 0 15,4-4 0-15,-4-3 0 0,4 6 0 0,-4-5 0 0,0 5 0 16,0-3 0-16,4-3 0 0,-8 7 0 0,8-7 0 16,-4-3 0-16,4 9 0 0,-1-9 0 0,1 7 0 15,-4-4 0-15,4 0 8 0,-1 3-8 0,1-3 0 16,-4-3 0-16,4 10 0 0,-4-10 0 16,3 9 0-16,5-6 0 0,-5 4 0 0,1-4 0 15,-1 6 0-15,1-3 0 0,0 1 0 0,-1-1 0 0,5-3 0 16,-8 6 0-16,3-5 0 0,1 5 0 0,0-3 0 15,-1-3 9-15,1 4-9 0,0-1 8 0,-4 0-8 0,3-3 8 16,1 4-8-16,3-4 0 0,-3-3 8 0,3 9-8 0,0-6 0 16,0-3 0-16,4 10 0 15,-4-10 0-15,4 6 8 0,-8-3-8 0,1 3 0 16,3 1 0-16,4-7 0 0,-4 9 0 0,0 0 0 0,4-5 0 0,-7 2 0 16,3-3 0-16,0 6 0 0,0 1 0 15,-3-7 0-15,-1 6 0 0,1-2 0 0,0-4 0 0,-1 6 0 16,1-6 0-16,3 4 0 0,-3-4 0 0,3 3 0 15,0-3 0-15,0 7 0 0,-3-7 0 0,3 6 0 16,0-3 0-16,0-3 0 0,1 7 0 0,-5-7 0 16,4 6 0-16,4 1 0 0,0-1 0 0,-1 1 0 15,-2-1 0-15,-1-3 0 0,0 4 0 0,4-1 0 16,-8 4 0-16,4-4 0 0,-3-3 0 0,3 1 0 0,0 2 0 16,1-9 0-16,-1 9 0 0,-4-2 8 0,8-1-8 15,0 0 0-15,-4-3 0 0,4 7 0 0,-4-10 0 0,3 9 0 16,1 1 0-16,0-1 0 0,3-6 0 0,0 7 0 15,1-1 0-15,-1 0 0 0,0 4 0 16,-3-10 0-16,-1 6 0 0,1 4 0 0,-4-4 0 16,0 1 0-16,1-1 0 0,-1-6-8 0,0 7 8 15,0-4 0-15,4-3 8 0,-4 7-8 0,0-7 0 16,4 6 0-16,3 1 0 0,-3-7 8 0,3 6-8 16,-3-3 0-16,6-3 0 0,-2 10 8 0,-1-4-8 0,-4-2 0 15,1 2 0-15,0-3 8 0,0 4-8 0,-1-1-10 16,-3-6 10-16,1 7-13 0,-1-1 13 0,0 1 10 0,0-1-2 15,0-6 0-15,4 3-8 0,-4-2 0 0,4 5 0 16,0-6 0-16,-4 6 0 0,0-9 0 0,4 10 0 16,-4-4 0-16,3 0 0 0,1 1 0 0,-4-4-14 0,0 6 5 15,1 1 9-15,-5-7 11 0,4 3-3 0,-3-3 0 16,0 7-8-16,-1-7-16 0,-3 3 4 0,4-3 1 16,-4 7 19-16,0-10 3 15,0 9 1-15,-3-6 0 0,3 6-12 0,0-9 0 0,-3 10 0 0,3-4 0 16,0 0 0-16,0 1-17 0,-3-4 4 0,3 6 1 15,0-9 12-15,0 3 0 0,0 4 0 0,0-4 0 16,0-3 0-16,-3 6 0 0,3-3 0 0,-3-3 0 16,3 6 0-16,-4-2 0 0,1-1 0 0,0-3 0 15,-4 9 0-15,0-9 0 16,-4 6 0-16,4-2 0 0,0 5-121 0,0-6-25 16</inkml:trace>
  <inkml:trace contextRef="#ctx0" brushRef="#br1" timeOffset="-208465.72">794 4078 1918 0,'-25'-3'85'0,"14"3"18"0,1 0-83 0,-1-6-20 0,1 3 0 0,6 3 0 16,-6-10 18-16,-1 10-1 0,8-9 0 0,-8 6 0 15,4-4-6-15,3 1-2 0,1 0 0 0,-4-4 0 16,3 7-9-16,4-3 0 0,0 3 0 0,0-7-11 0,0 7 11 16,0 3 0-16,0-9 0 0,4 3 0 0,-4 6 0 0,10-7 11 15,-6 1-3-15,3 3 0 0,4 3 3 16,-1-10 0-16,-6 4 0 0,6 3 0 0,1-6 2 15,-4 9 1-15,3-3 0 0,12-10 0 16,-8 4 5-16,7 2 1 0,-7-2 0 0,7-4 0 0,4 10 3 16,0-6 1-16,-4-4 0 0,3 4 0 0,1-10 9 0,0 7 3 15,10-1 0-15,-7-3 0 0,8 7-16 0,-1-7-2 16,4-3-1-16,3 7 0 0,-3-1-2 0,-4-2-1 16,0 2 0-16,1 1 0 0,-8 2-14 0,4-2 0 15,-8 2 0-15,1-5 0 0,-4 8 10 0,-3-2-1 16,3 3 0-16,-10-7 0 0,3 10 7 0,0-7 0 15,-7 10 1-15,3-9 0 0,-6 6 11 0,-4 3 1 16,3-6 1-16,-3 6 0 0,0-10-18 0,0 7-3 16,0-3-1-16,-3-7 0 0,3 10 4 0,-4-6 1 0,-6-1 0 0,3 7 0 15,-4-6-1-15,8-1-1 0,-11 1 0 0,3 0 0 16,-3 5 1-16,3-5 0 0,-10 0 0 0,7-1 0 16,-11 1-12-16,4 3-17 0,3-4 4 0,-10 1 1 15,4-1 35-15,-1 1 7 0,0 0 2 0,0-4 0 16,1 10-32-16,-1-3-8 0,4-4-1 0,-4 4 0 15,11 0 9-15,-7 2 0 0,7-5 0 0,0 3 8 16,3-7-8-16,-3 13 11 0,3-3-11 0,8-3 12 16,-4-4-12-16,3 7 0 0,-3 0 0 0,7 3 0 15,0 0 0-15,0-6 0 0,7 3 0 0,-3-4 0 16,3 4 0-16,0 0-11 0,4-3 3 0,3 6 0 16,7-3 8-16,0 3-10 0,4 0 10 0,-8 0-10 15,12 3 18-15,-5-3 4 0,1 9 1 0,3 1 0 16,4-7-25-16,-7 6-6 0,-8 4-1 0,11-4 0 0,-10 4 5 0,3 2 1 15,-7-5 0-15,8 2 0 0,-8 1 36 0,-4 6 7 16,4-10 2-16,-3 4 0 0,0-1-32 16,3 7 0-16,-4-6 0 0,1 5 0 0,-1-5 0 15,-3 6 0-15,11-4 0 0,-11 4 0 0,4 0 0 16,6-6 0-16,-10 9 0 0,11-4 0 0,-11 1 11 0,4 3-1 16,6-6 0-16,-10 0 0 0,4 5 1 0,0-8 0 15,-1 6 0-15,-6-3 0 0,3 2 9 0,-4-5 1 16,-3 6 1-16,0 0 0 0,0-7-5 0,-3 7-1 15,-4-3 0-15,3-1 0 0,-6 1-16 0,-1-7 10 0,-3 10-10 0,3 0 8 32,-10 3-94-32,-4-6-19 0,1 12-4 0,-4 0-1191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20:15:39.42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21445 5185 745 0,'0'0'32'0,"0"0"8"0,-3-9-32 0,3 9-8 0,-7-10 0 0,7 7 0 16,-4 0 69-16,1-3 12 0,-1 3 3 0,1-4 0 15,3 4-56-15,0 3-12 0,-4-6-1 0,4 3-1 0,-3-7-6 0,3 7-8 16,-4-3 11-16,4 6-11 0,0 0 29 0,0-10-1 16,0 10 0-16,0 0 0 0,0 0 51 0,0 0 9 15,0 0 3-15,0 0 0 0,0 0-43 0,0 0-8 16,0 0-1-16,0 0-1 0,7 0-18 0,-7 0-4 15,0 0-1-15,0 0 0 0,7 0-15 0,4 0 9 16,-4 7-9-16,-4 2 8 16,8-6 6-16,-4 7 1 0,0-7 0 0,0 6 0 0,4 1 5 0,-4 2 0 15,3-2 1-15,1-1 0 0,3 4 9 16,-3 2 2-16,3-2 0 0,0-1 0 0,3 1-9 0,-2 3-2 16,6-4 0-16,-4 1 0 0,-2-4-5 15,9 10-2-15,4-3 0 0,-10-1 0 0,-4-2-1 0,4-1 0 16,7 7 0-16,-1 0 0 0,-3-3-1 0,-3-1 0 15,3-2 0-15,0-1 0 0,4 7 7 0,-4-6 1 16,-3-1 0-16,3 7 0 0,-3-6-5 0,3 9-1 0,-4-7 0 16,1-2 0-16,0 6-2 0,3-4-1 0,-3 1 0 15,3 0 0-15,-4 6-1 0,5-4 0 0,6 1 0 0,-4 0 0 16,1-3 9-16,-4 3 1 0,8-7 1 0,2 10 0 16,-3 0-21-16,4-3 0 0,0 3 0 0,-4 0 0 15,4 0 0-15,-7-7 0 0,-4 1-10 0,4 3 10 16,-4 0 0-16,0-4 0 0,0 4 0 0,-3-6 0 15,3 5 0-15,0-5 0 0,4 6 0 0,-8 0 0 16,1-4 11-16,3 4-1 0,7-6 0 0,-3 6 0 16,-4 2-10-16,7-2 10 0,1 3-10 0,2 0 10 15,1 0-2-15,0-3-8 0,-4 0 12 0,0-4-4 16,1 7-8-16,-5-3 8 0,1 3-8 0,-4-3 8 16,0-6-8-16,-3 8 8 0,3-5-8 0,0-3 8 15,-3-1 1-15,0 7 0 0,-1-6 0 0,1-1 0 0,-1 7-9 16,1-7 10-16,-4 4-10 0,4-3 10 0,-1-1-10 0,1 1 0 15,3 6 0-15,-3-1 8 0,3-5-8 0,0 9 0 16,0-10 0-16,-3 7 0 0,3 0 20 0,0 0 0 16,1-3-1-16,-5 6 0 0,4-4-19 0,-7-5-14 15,4 6 2-15,0 0 1 0,-1-4 11 0,-2 4 8 16,-1-6-8-16,0 2 11 0,0 1 1 16,0 0 0-16,0-1 0 0,0-5 0 0,0 8 1 0,0-5 1 15,4 0 0-15,-4 2 0 0,4-2-14 0,-4-1 0 16,7 1 0-16,-7 3 0 0,4-4 9 0,-1 1-9 15,-2-1 8-15,2 7-8 0,4-6 0 0,1 2 0 16,-1-2 8-16,0-1-8 0,0 7 0 0,0-6 0 16,0-1 9-16,1 4-9 0,-5 0 8 0,4-7-8 0,-7 10 10 15,4-7-10-15,0 1 0 0,-4 3 8 0,3-4-8 0,-2 1 0 16,6-4 0-16,-7 4 9 0,4 2-9 0,-1-2 8 16,1-1-8-16,3 1 0 0,0 6 0 0,0-7 8 15,4 7-8-15,-4-6 0 0,0 5 0 0,4-5 0 16,0 6 0-16,-1-7 0 0,-2 7 9 0,2-6-9 15,-3 2 0-15,1 1 0 0,-1-7 0 0,-4 10 0 16,5-6 0-16,-8-1 0 0,3 4 0 0,1 0 0 16,0-1 0-16,-1 1 0 0,1 0 0 0,0-1 0 15,-1 4 0-15,8 0 0 0,-4-3 0 0,0 3 0 16,0-7 0-16,1 7-15 0,-1-7 3 0,0 7 0 0,0 0 25 16,0-3 6-16,0 3 1 0,4-1 0 0,-4-2-10 15,0 3-2-15,1 0 0 0,-5-4 0 16,4 1 0-16,-3 0 0 0,0-1 0 0,-1-2 0 15,-3 0 0-15,4 5-8 0,-4-5 12 0,0-1-4 0,0-2-8 16,4 9 0-16,-4-7 0 0,0-2 0 0,4 2 0 0,-1 4 0 16,-2-4 0-16,2 1 0 0,4-1 0 15,-3 4 0-15,3 0 0 0,0-1 0 0,1 1 0 0,-1 3 0 16,3-6 8-16,1 5-8 0,-4-5 0 0,0 6 0 16,1-7 0-16,-1 7 0 0,0 3 0 0,0-9 0 15,-3 8 0-15,3-2 0 0,-3-6 0 0,3 6 0 16,-7-1 0-16,3-2 0 0,1-6 0 0,-4 8 0 15,4-5 0-15,-4 3 0 0,4-1 10 0,-1-5-10 16,1 2 12-16,0-2-12 0,-1 2 0 0,4 4 0 0,-3-4 0 0,0 1-9 16,-1 3 9-16,1-4 0 15,0 1 0-15,-1-1 8 0,-3 7-8 0,4-6 0 0,0 2 0 16,-4-2 0-16,3-1 0 0,1 1 0 0,-4 6 0 16,4-7 0-16,-4-2 0 0,0 9 0 0,0-10 0 15,0 3 0-15,0 1 0 0,0 3 0 0,0-4 0 0,-3 1 8 16,3-1-8-16,-3 7 0 0,3-6 0 0,-4 2 0 15,1-2 8-15,3-1 0 0,0 1 0 0,-3 3 0 16,3-4-8-16,0-2 0 0,4 2 0 16,-4 1 0-16,3-4 0 0,1 4 0 0,-4 2-8 0,7-2 8 15,1-1 0-15,-8-2 0 0,0 2 0 0,3 4 0 16,1-3 0-16,0-1 0 0,-4 1 0 0,0 2-8 16,0-2 8-16,4-1 0 0,-4 1 0 0,0 6 0 15,0-7 0-15,0-2 8 0,4 9-8 0,-8-7 8 0,4-2-8 0,1 2 0 16,-5 4 0-16,4-4 0 15,-3 1 0-15,3-1 8 0,-4 7-8 0,1-6 0 16,3-4 0-16,-3 4 9 0,3 5-9 0,0-5 0 0,0 3 8 0,0-4-8 16,4 1 0-16,-1-4 0 0,-2 4 0 15,2 2 0-15,1-2 0 0,3 0 0 0,-3-1 0 16,-1 7 0-16,1-7 0 0,0-2 0 0,-1 9 0 16,1-7 0-16,0 1 0 0,-1 2 0 0,4-2 8 15,-3-1-8-15,-4 7 0 0,4-6 0 0,-4 3 8 0,0-1-8 16,-3-5 0-16,3 8 0 0,0-2 0 0,0-6 0 15,-4 8 0-15,1-5 0 0,0-4 0 0,-4 4 0 16,3 2 0-16,1-2 0 0,-4 0 10 0,3-1-10 16,1 4 8-16,0-4-8 0,-4 1 0 0,3 3 0 0,1-4 0 15,3 1 0-15,-3-1 0 0,3-2 0 0,0 2 0 16,0-2 0-16,0 5 0 0,4-8 0 0,-1 8 0 0,-3-2 0 16,0-1 0-16,1-2 0 0,-1 2 0 0,3 4 0 15,-3-10 8-15,1 4-8 0,-1 5 8 0,3-2-8 16,-3-1 8-16,1-2-8 0,-1 2 8 0,3-2-8 15,-3 2 0-15,1 7 8 0,-1-6-8 0,0 2 0 16,-4 1 0-16,1 3 0 0,3-7 0 0,-3 7 0 16,-1-6 0-16,4-1 0 0,-3-2 8 0,-1 8-8 15,1-5 0-15,0-4 0 0,3 4 0 0,-4 6 0 16,4-7 0-16,1-2 0 0,-5 2 0 0,4 7 0 16,0-6 0-16,0-4 0 0,4 10 0 0,-4-7 0 15,4 1 0-15,-1 6 0 0,-2-7 0 0,2 7 0 16,1-6 0-16,0 5 0 0,-1-5 0 0,1 9 0 15,3-3 0-15,0 0 0 0,0-7 0 0,0 10 0 16,-3-3 0-16,0-7 0 0,-1 10 0 0,1-3 0 0,-4 0 8 0,4-3-8 16,-4 2 8-16,0 4-8 0,0-3 14 0,4-6-2 15,-4 9-1-15,3-3 0 0,1-7-11 0,0 10 0 16,3-6 0-16,0-1 0 0,0 4 0 16,4-6 0-16,0 6 0 0,-1-7 0 0,1 1 0 0,-4 5 8 15,0-5-8-15,4 3 0 0,-4-4 8 0,4 1-8 16,-4 2 0-16,4-2 8 0,-4 0-8 0,0 5 0 15,-3-5 9-15,-1-1-9 0,1 4 0 0,-4-3 8 16,0-1-8-16,4 1 0 0,-4 6 0 0,0-7 8 0,0 7-8 16,4-7 0-16,0 7 0 0,-1-6 8 0,1 6-8 15,-1-7 0-15,5 10 0 0,-1-3 0 0,0-6 0 0,0 8 0 16,0-2 0 0,0-6 0-16,1 9 0 0,-5-3 0 0,4-7 0 15,-3 7 0-15,0 0 0 0,3-4 0 0,0 4 0 0,-7 0 8 0,0-6-8 16,4 5 0-16,-4 1 0 0,0-3 8 15,0 6-8-15,0-3 0 0,-3-7 0 0,3 10 0 16,0-3 0-16,-3 3 0 0,-1 0 0 0,4-3 0 0,1 3 0 0,-1-10 0 16,0 13 0-16,0-9 11 0,0 6-3 0,4 0 0 15,-4-3-8-15,3 3 12 0,5-4-12 0,-1 1 12 16,-4-3-12-16,1 3 0 0,0-7 0 0,-1 7 8 16,1-6-8-16,0 5 0 0,-1-5 0 0,-3 0 8 15,4 5-8-15,0-5 0 0,-1 6 0 0,-3-7 0 16,0 7 0-16,4 0 0 0,-4-3 0 0,0 2 0 0,0 4 0 0,0-3 0 15,4 3 0-15,-4-3 0 0,0-7 0 0,0 7-12 16,1-3 0-16,-1 3 1 0,3-7 35 0,-3 7 6 16,8 0 2-16,-5-3 0 0,4 2-41 0,1 1-8 15,-1 0-2-15,3-3 0 0,-6 3 19 0,7-7 0 16,-4 7 0-16,-3 0 0 0,6-4 0 0,-6 7 0 16,3-6 8-16,-3 0-8 0,3 6 0 15,-3-7 0-15,3 1 0 0,-4 3 0 0,1-7 0 16,0 10 0-16,-1-3 0 0,1 3 0 0,0-3 0 0,-1 0 0 15,1-4 0-15,3 4 0 0,-3 0 0 0,3-3 0 16,0 3 0-16,4-7 0 0,-1 7 15 0,5 3 0 0,-5-10 0 16,4 7 0-16,-3 0-23 0,3 3-5 15,1-9-1-15,-1 8 0 0,-3-2 14 0,-1-6 0 16,1 6 0-16,0-7 0 0,-4 10 0 0,-4-6 0 0,5 0 0 16,-1-1 0-16,-4 1 0 0,1 3 0 0,-4-7 0 0,4 7 0 15,-1-6 0-15,1 9 0 0,0-7 0 0,-1 1 0 16,4-7 0-16,-3 10 0 0,0-6 0 0,3-1 0 15,-3 4 12-15,3-4-12 0,-7 1 12 0,3 0-12 16,1 2 0-16,3 1 0 0,-3-7 0 0,0 10-12 16,3-6 12-16,0 5 0 0,0-5 0 0,-3 0 0 15,-1 2 8-15,5 1-8 0,-8-7 9 0,3 10-9 16,1-6 8-16,-4 2-8 0,4-2 0 0,-4-1 0 16,0 1 0-16,0-4 0 0,4 4 0 0,-1-4 0 15,-3 7 8-15,0-10-8 0,8 4 0 0,-8-1 0 16,3 4 0-16,-2-4 8 0,6 0-8 0,-4 4 0 15,-3-4 0-15,8 1 0 0,-8 2 8 0,7-2-8 16,-7-1 0-16,4 1 0 0,-1-1 0 0,-3-3 0 0,4 4 0 16,-4-1 8-16,-3 0-8 0,-1-5 0 0,1 2 0 15,-1-3 0-15,-2 6 0 0,-1-9 0 0,-7 0 0 16,7 10 0-16,3-7 0 0,-3 6 0 0,-7-9 0 16,4 10 0-16,-4-10 0 0,7 6 0 0,-7-6 0 0,7 6 0 15,0 4 0-15,-4-4 0 0,-3-6 0 0,8 3 0 16,-8-3 0-16,7 13 0 0,0-7 0 0,-4-3-12 15,4 6 1-15,-3 1-999 16,-4-1-200-16</inkml:trace>
  <inkml:trace contextRef="#ctx0" brushRef="#br0" timeOffset="7273.78">19805 3542 1152 0,'0'0'51'0,"0"0"10"0,0-13-49 0,-4 10-12 0,4-3 0 0,0 6 0 16,0 0 53-16,-3-10 8 0,3 7 2 0,-4-6 0 15,4 9 13-15,0 0 2 0,0-3 1 0,0 3 0 16,7-10-15-16,-3 7-2 0,3-3-1 0,-3-3 0 16,3 5-9-16,3-2-1 0,-3 3-1 0,0-6 0 15,0 9-7-15,0-10-2 0,0 10 0 0,1-3 0 0,-1-3 6 0,-7 6 1 16,0 0 0-16,0 0 0 0,0 0-3 0,0 0 0 16,0 0 0-16,0 0 0 0,0 9 3 0,3 1 0 15,-3 2 0-15,-3 4 0 0,3 0-32 0,0 2-7 16,0 1-1-16,-4 6 0 0,1 3 7 15,-1 4 1-15,0-7 0 0,1 6 0 16,-1 1 19-16,1-1 4 0,3 7 1 0,-4-7 0 0,1 0-40 16,3-2 0-16,-4-4 0 0,4 0 0 0,0-6 0 0,0-7 0 15,0 7 0-15,0-3 8 0,4-1-8 0,-1-12 9 16,1 7-9-16,-4-1 10 0,0-9-2 0,0 0-8 16,0 0 12-16,7-6-4 0,0 6 0 0,4-3-8 15,-4-7 12-15,0 7-4 0,0-12-8 0,0 2 8 0,3-6-8 16,1 4 8-16,-4-4-8 0,4 0 0 0,-1-6 9 0,1 3-9 15,3 0 0-15,0 3 0 16,0-3 0-16,-3 3 0 0,-1 10 0 0,4-4 0 0,-7 13 0 16,0-3 0-16,4 3 0 0,-7 3 16 0,6 10-4 0,-6-4-1 15,-1 13 1-15,1-3 0 0,-1 0 0 0,4 3 0 16,-3 0-12-16,3-3 12 0,-4-4-12 0,8 4 12 16,-4-6-12-16,4 5 0 0,-1-5 0 0,-3 0 0 15,4-7 0-15,3 3 0 0,-3-6 0 0,-1 7 0 16,1-10 0-16,-1 3 8 0,1-3-8 0,0 0 0 15,-1 0 12-15,-3 0-4 0,0-3 0 0,4 3 0 16,-11 0 12-16,7-10 1 0,0 7 1 0,3 3 0 16,-6-15-6-16,7 15 0 0,-4-16-1 0,0 6 0 0,0-8-2 15,3 5 0-15,1-6 0 0,-4-3 0 0,4 4-13 0,-1-11 8 16,1 1-8-16,3 0 0 0,0-7 0 0,0 4 8 16,0-3-8-16,0 2 0 0,4 1 0 0,0-1 0 15,-1-5 0-15,1 12 0 0,-4-7 0 0,4 4 0 16,3 3 0-16,-7 3 0 0,4-6-26 0,-11 6 2 15,3 9 0-15,-3-5 0 16,-3 5-86 0,3 7-17-16,-4 0-3 0,-3 6-1 0,0 0-145 0,0 0-30 0</inkml:trace>
  <inkml:trace contextRef="#ctx0" brushRef="#br0" timeOffset="8926.19">16845 3517 691 0,'0'0'61'0,"0"0"-49"16,0 0-12-16,0 0 0 0,0 0 156 0,0 0 28 15,0 0 5-15,4-7 2 0,-4 7-141 0,0 0-28 0,7-3-6 16,-7 3 0-16,0 0 16 0,7 0 3 0,-4-9 1 0,-3 9 0 15,7 0-20-15,-7 0-4 0,0 0-1 0,7 0 0 16,-7 0 34-16,7-3 7 0,-7 3 2 16,0 0 0-16,0 0 7 0,0 0 2 15,11-6 0-15,-11 6 0 0,0 0-31 0,0 0-5 0,18-7-2 0,-4 1 0 16,0 3 12-16,-3-3 3 0,3 6 0 0,0-4 0 16,-4-2-23-16,4 3-4 0,-3 3-1 0,3-3 0 15,0-3 16-15,-3 6 4 0,3-4 0 16,0 4 0-16,0-6-4 0,0 6 0 0,-3 0 0 0,3 6 0 15,0-2-28-15,0-4 0 0,-3 0 0 0,3 0-10 16,-4 6 10-16,5-3 0 0,-5-3 0 0,1 3 0 16,-1 3 0-16,1-6 9 0,-4 0-9 0,4 4 0 15,-4-4 9-15,-7 0-9 0,0 0 0 0,0 0 9 16,0 0-1-16,0 9 0 0,-4 0 0 0,1 1 0 16,-5-7 8-16,-2 9 0 0,-1 4 1 0,-3-6 0 15,0-4-7-15,-4 10-2 0,1-4 0 0,-1 1 0 16,1-4 10-16,-1 10 2 0,-3-7 0 0,-4 7 0 0,4-3-20 15,-4-7 0-15,0 1 0 0,4 2 0 0,0-6 0 16,0 4 0-16,-4-1 0 0,1 4 0 0,2-10-8 16,5 6-6-16,-4 1-1 0,3 2 0 0,0 1 15 15,4-7 0-15,4 4 0 0,-1 2 0 0,4-2 0 0,0-7 0 16,7 6 0-16,-4 4 0 0,1-7 0 0,3 3 0 16,3-2 0-16,1 2 0 0,3-3 0 0,0-3 0 15,-3 10 0-15,6-13 0 0,1 6 0 0,-1-3 0 16,4 4 0-16,1-4 0 0,-1 3 9 0,3-3-9 0,-3 7 0 15,8-10 9-15,-5 3-9 0,4-3 0 0,1 0 9 0,2 0-9 16,-3 0 0-16,4 0 8 0,-4 0-8 16,0-3 0-16,4 3 0 0,-4-7 0 0,-3 7-10 0,3-3 10 31,0 0-40-31,-3-3 0 0,3 6-1 0,0 0-729 0,-3 0-146 0</inkml:trace>
  <inkml:trace contextRef="#ctx0" brushRef="#br0" timeOffset="10603.1">18316 3507 2026 0,'0'0'44'0,"0"0"10"0,-7 0 2 0,4 3 1 0,-4-3-45 0,3 7-12 0,4-7 0 0,-3 3 0 16,-5 3 0-16,8-6 0 0,0 0 0 0,0 0 0 15,0 0 0-15,0 0-11 0,0 0 3 0,0 0 0 16,15 0 16-16,-1 0 3 0,7 0 1 0,0-6 0 16,4 3 3-16,6-4 1 0,1 4 0 0,4 3 0 15,2 0 5-15,1-3 2 0,3-3 0 0,-6 6 0 16,3 0-2-16,-4 0 0 0,0 0 0 16,-3 0 0-16,0 6-33 0,-4-3-8 0,4-3 0 0,-8 10-1 31,4-7-12-31,-3 3-3 0,-4-3 0 0,1-3-588 0,-5 13-119 0</inkml:trace>
  <inkml:trace contextRef="#ctx0" brushRef="#br0" timeOffset="10865.61">18443 3815 1267 0,'-3'-3'112'0,"-1"3"-89"15,1 0-23-15,-1-7 0 0,4 7 282 0,0 0 52 16,0 0 10-16,0 0 3 0,0 0-279 0,0 0-55 16,11 0-13-16,-1 0 0 0,1-3 0 0,7 3-10 0,3 0 10 0,3-3-13 31,5-3-31-31,2 6-5 0,5 0-2 0,-5-10 0 15,5 10-33-15,-5-9-6 0,5 9-2 0,2-13-535 0,-2 10-107 0</inkml:trace>
  <inkml:trace contextRef="#ctx0" brushRef="#br0" timeOffset="12838.84">21470 3351 403 0,'0'0'36'0,"0"0"-36"15,0 0 0-15,0 0 0 0,0 0 240 0,0 0 40 16,7-4 9-16,-7 4 2 0,7-6-208 0,-7 6-42 16,0 0-8-16,0 0-1 0,0 0 0 0,0 0 1 15,0 0 0-15,0 0 0 0,-3 10 51 0,-4-1 9 0,3 10 3 0,-7-7 0 16,1 7-48-16,-1-3-8 0,-3 9-3 0,-3 0 0 15,-1 3 2-15,-3-3 0 0,-4 7 0 0,-3-1 0 16,3 0-24-16,-3 4-5 16,0-4-1-16,-1 1 0 0,5-1-9 0,-4 0 10 0,3-2-10 0,0-4 10 15,4-3-10-15,3-4 0 0,1 1 0 0,3-6-11 32,3-1-99-32,0-2-20 0,4-4-4 0,7-6-770 0</inkml:trace>
  <inkml:trace contextRef="#ctx0" brushRef="#br0" timeOffset="13058.89">21036 3445 2487 0,'0'0'55'0,"0"0"11"0,0 0 2 0,0 0 2 0,0 9-56 0,-3 0-14 0,3-5 0 0,3 11 0 0,-3-2 9 0,0-1-1 16,4 10 0-16,-1-3 0 0,1 3 4 0,3 0 1 15,0 6 0-15,0-3 0 0,3 4-13 0,1-4 11 16,0 6-11-16,3-3 10 0,0-3-10 0,4 4 0 16,3-8 0-16,-4 5 0 15,1-11-33-15,3 1-3 0,0 0 0 0,4-1 0 16,-4-5-124-16,0-1-26 0,4 0-5 0,-4 1-703 0</inkml:trace>
  <inkml:trace contextRef="#ctx0" brushRef="#br0" timeOffset="13446.76">22313 3275 2131 0,'0'0'189'0,"0"0"-151"0,0 0-30 0,-7 10-8 15,-7-7 128-15,7 6 25 0,7 4 5 0,0 2 1 0,-7-2-125 0,3 6-25 16,1 3-9-16,3-7 0 0,0 11 0 0,0-1 0 15,-4-3 0-15,4 6-9 0,4 3 9 0,-4-6 0 16,0 3 8-16,0 4-8 0,0-10-13 0,0 3-7 16,0 0-2-16,-7 0 0 15,-4-3-12-15,4 6-2 0,7-12-1 0,-7 3 0 16,-3 0-35-16,-1-7-6 0,7 7-2 0,1-10 0 16,-4-2-128-16,0-1-25 0</inkml:trace>
  <inkml:trace contextRef="#ctx0" brushRef="#br0" timeOffset="13648.1">21918 3658 2530 0,'0'0'112'0,"0"0"24"0,0 0-109 0,0 0-27 0,0 0 0 0,0 0 0 16,0 0 68-16,0 0 8 0,11 9 1 0,-1-9 1 15,-10 0-58-15,18 10-11 0,0-4-9 0,3-3 12 16,3-3-12-16,5 0 0 0,-1 0 0 0,11-3 0 31,3-3-76-31,-3-4-16 0,0 1-4 0,3 3-1 16,11-4-127-16,-11-9-24 0,22-6-6 0,-15 6-1 0</inkml:trace>
  <inkml:trace contextRef="#ctx0" brushRef="#br0" timeOffset="14244.69">23029 2874 2682 0,'0'0'119'0,"0"0"24"0,0 0-115 0,-7 0-28 16,0 9 0-16,0-6 0 0,0 16 30 0,4 0 0 15,-1 3 0-15,1 9 0 0,-1 1-30 0,0 2 0 0,1 7-13 0,-1-6 4 16,-3 15 9-16,4-6 0 15,-1 6 0-15,-3-9-8 0,0 6 8 0,4-7 0 16,-4 1 0-16,0 3 0 0,0-3 0 0,-1-7 0 16,-6 7 0-16,7-10 0 0,7 4 0 0,-7-7 0 15,-3 3 0-15,3-9 0 0,0 0 8 0,3 0 0 0,0-3 0 0,1-6 0 16,-4 2 14-16,3-2 3 0,4-10 1 16,0-3 0-16,-3 13-9 0,3-13-1 0,0 0-1 15,10-13 0-15,1 10-7 0,0-7 0 0,-4-8-8 16,3 2 12-16,4-9-12 0,-3 9 11 15,0-12-11-15,-4 3 10 0,3-6-10 0,1-1-11 0,-4 1 3 0,3 3 0 16,1 6 8-16,0 3 0 0,-1-6 0 0,1 6 0 16,-4 6 0-16,3-5 0 0,1 14 0 0,0-8 0 15,-1 6 0-15,1-4 0 0,-1 7 0 0,4-3 0 16,0 6 0-16,1 0 0 0,-1-6 0 0,0 6 0 16,3 0-12-16,1 0 0 0,-4 6 0 0,4-6 0 15,-4 6 12-15,0-3 0 0,0 13 0 0,4-4-8 0,-8 1 8 16,5 6 0-16,-5-7 0 0,-3 7-8 0,4-3 8 0,-4 3 0 15,-4 3 0-15,1 6 0 0,-1-16 0 16,-3 10 8-16,0-3-8 0,0 0 0 0,-3-3 13 16,3 6-1-16,-4-7-1 0,1 1 0 0,-4 0-3 15,3-4 0-15,-3 1 0 0,0-1 0 0,-3-2 9 16,-1-1 2-16,0 0 0 0,1 1 0 0,-1-1-1 0,-3-2 0 16,0-1 0-16,-4 3 0 0,1-6-5 0,3 4-1 15,-8-1 0-15,5-6 0 0,-4 0-12 0,-1 0 8 16,1 0-8-16,0 0 0 0,0-13 0 0,0 10-16 15,0-6 1-15,6 3-913 16,5-10-184-16</inkml:trace>
  <inkml:trace contextRef="#ctx0" brushRef="#br1" timeOffset="29903.9">1877 13855 1324 0,'0'-9'118'0,"-7"6"-94"0,3-3-24 0,4 3 0 15,-10-4 209-15,6 7 38 0,4 0 7 0,0 0 2 16,0 0-208-16,0 0-40 0,0 0-8 0,0 0 0 15,0 10 0-15,0-1 0 0,0 4 8 0,4-4-8 16,6 4 0-16,-6 2 0 0,3-2 0 0,3-1 0 16,-6 10 0-16,6-3 0 0,1-6 8 0,3 9-8 15,-3 6 0-15,-1-6 0 0,1 0 0 0,-4 9 0 0,4-9 0 0,-4 6-10 16,-4 4 2-16,8-7 0 0,-11 6 8 16,10-9 0-16,-10 6 0 0,4-6 0 15,-4 0-29-15,7 0-1 0,-7-9 0 0,0 5 0 16,0-5-98-16,-7-4-20 0,7 1-4 0,0-10-384 15,0 0-76-15</inkml:trace>
  <inkml:trace contextRef="#ctx0" brushRef="#br1" timeOffset="30175.58">2297 13761 576 0,'0'-3'51'0,"3"-3"-41"16,4 3-10-16,-7-3 0 0,7 2 312 0,0-2 61 16,-7 6 12-16,4 0 3 0,3-3-313 0,-7 3-63 0,0 0-12 0,0 0 0 15,0 0 10-15,3 9 4 0,-3 4 1 0,0 0 0 16,-3 5 5-16,-4 11 0 0,3-4 1 0,-6 6 0 16,-1 0 19-16,1 4 4 0,2 6 1 0,-2-1 0 15,-4 4-22-15,3 0-5 0,-6 13-1 0,2-1 0 16,1 4-2-16,0-4-1 0,-3 4 0 0,-1-4 0 15,4-3-6-15,-7 7-8 0,7-7 11 0,-8 4-11 16,8-4 0-16,-7-3 0 0,7 0 0 0,-7-3-9 16,7-6 9-16,-7-6 14 0,6 2-3 0,1-5-1 15,-3-1-41-15,3-6-8 0,3-3-1 0,4-6-648 16,-4-1-130-16</inkml:trace>
  <inkml:trace contextRef="#ctx0" brushRef="#br1" timeOffset="30582.78">2896 13981 748 0,'0'0'67'0,"0"0"-54"0,-10 0-13 0,10 0 0 16,-7 3 179-16,7-3 33 0,0 0 6 0,0 0 2 15,0 0-131-15,0 0-25 0,0 0-6 0,0 0-1 16,0 0 10-16,10-3 1 0,1-3 1 0,3 6 0 15,4-3-25-15,-1-4-6 0,4 7-1 0,1-3 0 16,2-6-13-16,1 9-4 0,0-10 0 0,-1 10 0 16,1-3-12-16,0-3-8 0,-1 6 10 0,1-3-10 15,0 0 0-15,7-4 0 0,-8 7-11 0,-3-3 11 16,8-3-38-16,-5 6 0 0,-2-3 0 16,-1 3 0-16,-7-6-50 0,0 6-9 15,-4 0-3-15,1 0-713 0</inkml:trace>
  <inkml:trace contextRef="#ctx0" brushRef="#br1" timeOffset="30909.71">2847 14219 1267 0,'-11'-3'112'0,"11"3"-89"0,0 0-23 0,0 0 0 15,0 0 152-15,0 0 27 0,0 0 5 0,0 0 0 16,14 10-142-16,1-7-29 0,-1-3-5 0,14 0-8 16,-3 0 44-16,3 0 4 0,4 0 0 0,6 0 0 15,-2-3-10-15,-1-4-2 0,0 4 0 0,4 0 0 16,0-3-36-16,3 3 0 0,-7-4-14 0,4 4 4 15,-3 0 10-15,-8-3 9 0,3 6-1 0,-2 0-8 32,-5 0-31-32,-2 0-13 0,-8 0-2 0,3 0-1 0,-3 0-118 0,-3 0-24 0,3 6-5 15,-14-6-1-15</inkml:trace>
  <inkml:trace contextRef="#ctx0" brushRef="#br1" timeOffset="32045.29">4794 13586 1058 0,'0'0'47'0,"0"0"9"15,0 0-44-15,0 0-12 0,0 0 0 0,0 0 0 0,0 0 83 0,11-3 14 16,-11 3 3-16,0-10 1 0,0 10-13 0,3 0-4 0,-3 0 0 0,0 0 0 16,0 0-3-16,-3-9-1 15,3 9 0-15,0 0 0 0,-7-3-12 0,3 3-2 0,-10 0-1 0,7 3 0 16,-3-3-65-16,-5 9 0 0,5-2-13 16,-8-1 1-16,8 3 21 0,-12 1 4 0,1 2 1 15,4-2 0-15,-8 5-14 0,0-2 0 16,1-1 0-16,2 1 0 0,1-4 0 0,4 4-15 0,-5-4 3 0,-2 7 1 15,10-10 11-15,-8 10 0 0,8-7 10 0,-3-2-10 16,10 8 8-16,-11-8-8 0,14 2 0 0,-6 0 9 16,6 1-9-16,-3-7 0 0,7-3 0 0,0 9 0 15,0-9 0-15,0 0 0 0,7 10 0 0,-7-4 0 16,7-3 0-16,0 0 8 0,4 7-8 0,0-10 8 16,-8 6-8-16,8-3 0 0,-1-3 0 0,-3 6-11 0,4-3 11 15,7 1 0-15,-4-4 0 0,-4 6 0 16,4-3 0-16,-3 3 0 0,0-3 0 0,3-3 0 0,0 4 0 0,0 2 16 15,0-3-4-15,4-3-1 0,-8 6-11 0,4-3 0 16,0 4 0-16,1-4 0 0,2 0 0 0,-10 3 0 16,4-3 9-16,-1 4-1 15,1-4-8-15,0 6 0 0,-1-6 0 0,4 7 0 0,-10-4 0 16,3 3 0-16,-4-2 0 0,1 2 0 16,-1-3 0-16,5 1 0 0,-1 2 9 0,-7-3-9 0,0 4 22 0,0-4-2 15,3 3-1-15,-3 1 0 0,0-10-7 16,0 6 0-16,0-6-1 0,0 6 0 0,0 1-2 0,0-7 0 15,0 0 0-15,0 0 0 0,0 3-1 0,0 6-8 16,0-9 12-16,-3 9-4 0,3-5 2 0,0-4 0 16,0 9 0-16,-7-3 0 0,3 1-10 0,0-1 8 0,-3 3-8 15,4-6 8-15,-4 10-8 0,-4-4 0 0,4 1 0 0,-3-1 8 16,-5 1-8-16,5-7 10 0,-1 6-10 0,-3 1 10 16,-3-7-10-16,2 3 8 0,1-3-8 0,-7 3 8 15,4-3 1-15,6 1 0 0,-10-4 0 16,7 0 0-16,-7 0-9 0,-1 0 10 0,5 0-10 15,-8 0 10-15,7-4-10 0,1 4 0 0,-4-3 0 0,6-3 0 32,1-3-44-32,-3 6-2 0,10-4 0 0,-11 4 0 15,7-6-107-15,4 9-22 0,-3-3-4 0,-1-4-437 0,8 7-87 0</inkml:trace>
  <inkml:trace contextRef="#ctx0" brushRef="#br1" timeOffset="32376.9">5119 13680 2718 0,'-7'-13'60'0,"3"4"12"15,1 0 2-15,-4 5 2 0,3-5-60 0,4 6-16 0,-7-3 0 0,4 6 0 0,3 0 0 0,0 0 0 16,0 0 0-16,0 0 0 0,0 0 0 0,0 0 0 16,10 6 0-16,1 3 0 15,-8 4-23-15,1-1-7 0,3 1-2 0,-4 9 0 0,4-3 32 0,-7 9 0 16,4-3 0-16,-4 6 0 0,0-2 0 0,0 2 0 0,0-6 0 0,-4 6 0 16,4 1 0-16,-7-4-9 15,4-3 9-15,-4 3 0 0,0-6-20 0,7 0 0 0,-11 0 1 0,11-3 0 31,-7-3-129-31,4 2-25 0,-1-5-6 0,4-4-1 0</inkml:trace>
  <inkml:trace contextRef="#ctx0" brushRef="#br1" timeOffset="32552.68">5182 13360 2530 0,'-10'-19'112'0,"3"16"24"0,7-3-109 0,-7 6-27 0,7 0 0 0,0 0-744 16,0 0-155-16</inkml:trace>
  <inkml:trace contextRef="#ctx0" brushRef="#br1" timeOffset="33311.17">5539 13849 1630 0,'0'-3'36'0,"0"-6"7"0,0 6 1 0,-7-7 3 0,7 4-38 0,0-7-9 0,7 4 0 0,-7-4 0 32,3 4-30-32,-3 0-8 0,7-4-2 0,-3 4 0 0,-4 5 24 0,3-2 4 0,-3 0 0 0,0 0 1 15,0 6 39-15,0 0 8 0,-7-3 2 0,0-4 0 16,4 7 34-16,-8 0 6 0,0 0 2 0,1 0 0 15,-1 0-21-15,4 7-4 0,-3-4-1 0,-4 6 0 0,3 0-20 0,-3 1-4 16,3 2-1-16,1 1 0 0,-1 6-15 0,1 0-3 16,-1-4-1-16,0 7 0 0,4-3 3 0,-3 0 1 15,3-3 0-15,3 2 0 0,1 4-14 0,3-3 0 16,0 0 0-16,0-3 0 0,0-1 0 0,0-2 0 16,0-1 0-16,3-2 0 0,1-1 9 0,3 1-1 15,-7-10 0-15,3 3 0 0,4 3-8 0,-7-6 8 16,7 0-8-16,0 3 8 0,4-6 8 0,0-3 2 15,-4 6 0-15,10-10 0 0,-10 10 13 0,11-9 2 16,-7 3 1-16,3-4 0 0,3 1-21 16,1-1-4-16,-7-2-1 0,3-1 0 0,-4-2-8 0,1 5 0 15,3-2 0-15,-11 2 0 0,4-2 0 16,1 2 0-16,-1-2 0 0,-4-1 8 0,4-2-8 16,-7 8 0-16,0-2 9 15,0-1-9-15,4 4 11 0,-4 3-3 0,0 3 0 0,0 0 0 0,0 0 1 0,0 0 0 0,0 0 0 0,0 0 0 16,0 0-9-16,0 0 0 0,-4 3 0 0,4 7 0 15,0-1-10-15,0 0 10 0,4 1 0 0,-1 2-9 16,-3 1 9-16,0-4 0 0,4 4-9 0,-1 6 9 16,1-7 0-16,-4 7 0 0,7 3 0 0,-7 0 0 15,0 0 0-15,0 3 0 0,0 0 0 0,0-3 0 16,-7 9 0-16,7-9 0 0,-7 7 0 0,3-4 0 16,-3 6 0-16,0 0 0 0,-3-2 0 0,2 2 0 15,-2-6 0-15,-1 6 0 0,1 1 0 0,6-4 0 16,-13-3 8-16,10-3 0 0,-4 6 0 0,-3-6 0 15,3 6-8-15,1-3 0 0,-4-3 0 0,-4 0 0 16,4 7 0-16,0-7 0 0,-7 0 0 0,3-4 0 0,0 1 0 16,1-3 0-16,-12 3 0 0,1-7 0 15,0 1 0-15,-4-4 0 0,-3-3-14 0,7-2 5 16,-4-4-59-16,4 0-11 0,3-10-2 16,-3 1-632-16,3-4-127 0</inkml:trace>
  <inkml:trace contextRef="#ctx0" brushRef="#br1" timeOffset="33895.04">5754 13834 2286 0,'0'0'101'0,"0"0"21"0,-11-7-98 0,11 7-24 0,0 0 0 0,0 0 0 16,0 0 11-16,0 0-3 0,0 0-8 0,4 10 12 16,3 2-12-16,0-2 11 0,-4 5-11 0,4-2 10 15,4-1-10-15,-4 7-9 0,-3-3 9 0,-1 0-13 16,4-4 13-16,-3 1 0 0,3 2 0 0,-4 1 0 16,-3-3 0-16,4-4 0 0,-4 0 13 0,0 4-4 15,0-4 28-15,0-2 6 0,-4 2 1 0,4-3 0 16,-3 1-10-16,3-7-2 0,0 0 0 0,0 0 0 15,0 0 7-15,0 0 1 0,0 0 0 0,0 0 0 16,0 0-23-16,0 0-4 0,0 0-1 0,3-10 0 0,1-2-12 0,-4-4 0 16,3 10 0-16,-3-10 0 0,0 7 0 0,0-4 9 15,4 0-9-15,-1-5 8 0,-3 2-8 0,-3 0 0 16,6 1 0-16,-3-1 8 0,0-6 4 0,7 6 1 16,-7-3 0-16,4 1 0 0,3-1 10 15,-7 6 1-15,7 1 1 0,-3-7 0 0,10 10-9 16,-11-4-1-16,8 4-1 0,-1-1 0 0,1-2-14 0,3 9 9 15,0-4-9-15,0 7 8 0,4 7-8 0,-4-4 0 16,4 3 0-16,-1 0 0 0,1 4 0 16,0-1-14-16,6 4 5 0,-10 2 1 0,1-2 8 0,-5-1 0 15,4 7 0-15,-3-6 0 0,-1 5 0 0,1-5 0 16,0 0 0-16,-1 2 0 0,-3-2 0 0,0-10 0 0,4 6 0 16,-11 4 0-16,7-7-9 0,0 4-3 15,-7-10-1-15,0 3 0 16,0-3-29-16,0 0-6 0,4 9 0 0,-4-9-1 15,7 3-26-15,-7-3-5 0,3 7 0 0,1-4-1 16,3 6-17-16,-7-9-3 0,3 6-1 0,4 1 0 16,0-7-105-16,-3 9-21 0,-4-9-4 0,14 0 0 0</inkml:trace>
  <inkml:trace contextRef="#ctx0" brushRef="#br1" timeOffset="34352.83">7108 13147 403 0,'8'-16'17'0,"-1"13"5"15,-7-6-22-15,7-1 0 0,-4 1 0 0,1 6 0 0,-4 3 365 0,10-10 69 16,-6 1 14-16,3 6 2 15,3-4-394-15,5 1-80 0,-12 0-15 0,4-4-3 0,0 7 42 0,0-3 0 16,-7 6 0-16,0-6 0 0,0 6 28 0,0 0 10 16,0 0 2-16,0 0 1 0,0 0-8 0,-7 3-1 15,-3-3-1-15,3 3 0 0,-8 3 2 0,5 4 1 16,-8-1 0-16,4 4 0 0,0-1-23 0,0 10-11 16,-4 0 10-16,1-3-10 0,-5 3 21 0,5 0-1 0,-1 0-1 0,1 6 0 15,-5-3 9-15,5 6 3 0,-8-2 0 0,4-4 0 16,3 6-7-16,-3 0-2 0,-4-2 0 15,8 2 0-15,-8 4-7 0,0 2-2 0,4 1 0 0,0 3 0 16,3 2-2-16,-6-2-1 16,6 9 0-16,0-6 0 0,8 0-10 0,-8-3 8 0,11 3-8 0,-7-3 8 15,7-1-8-15,3-5-11 0,4 6 3 16,4-4 0-16,-1-2 32 0,5-1 6 0,2 4 2 0,1-4 0 16,3-2-41-16,0-1-8 0,0 4-2 0,7-7 0 15,0 0-5-15,4-6 0 0,0 0-1 0,-4-6 0 16,4 2-143-16,-1-5-29 15,1-4-6-15</inkml:trace>
  <inkml:trace contextRef="#ctx0" brushRef="#br1" timeOffset="35345.21">7377 13595 518 0,'0'0'46'0,"0"0"-37"15,0 0-9-15,0 0 0 0,-4-3 192 0,4 3 37 16,-7-6 7-16,3 3 2 0,4 3-150 0,-10-3-29 15,3 3-7-15,7 0 0 0,0 0 11 0,0 0 2 16,0 0 1-16,0 0 0 0,0 0-2 0,0 0-1 16,0 0 0-16,0 0 0 0,0 6-23 0,3 3-5 15,-3 7-1-15,4-10 0 0,-1 4 4 0,4 5 1 16,-7-2 0-16,0-1 0 0,4 7-7 0,0-3-2 16,-1 3 0-16,1-7 0 0,-1 13-10 0,-3-9-1 15,7 6-1-15,-7-3 0 0,4-7-5 0,-4 7-1 16,3-6 0-16,1-4 0 0,-4 4 4 0,7-4 0 0,-4 4 0 15,1-4 0-15,-4-9-4 0,0 0 0 16,10 6 0-16,-10-3 0 0,0-3 0 0,11 0 0 0,-4 0 0 16,0 0 0-16,4-9-3 0,-4 9-1 0,3-9 0 0,-3 5 0 15,0-5 4-15,4 0 0 0,-4 2 0 0,4-2 0 16,-4-1-12-16,3 1-11 0,1-3 3 0,0 2 0 16,-1 4 8-16,-3-7 0 0,4 10 0 0,-4-3 0 15,3 3-8-15,-3 3 8 0,4-6-8 0,0 6 8 16,-4 6-10-16,3-3 10 0,4-3-12 0,-10 6 12 15,6-3-8-15,1 4 8 0,-4-1 0 0,0 0 0 16,0-3-8-16,7 7 8 0,-7-4 0 0,0 0 0 16,4 4 0-16,-7-1 0 0,6-3 8 0,-3 1-8 15,0 2 16-15,4 0-2 0,-1-5-1 0,1 5 0 16,-4 0-1-16,4-2-1 0,-4-1 0 0,3 0 0 16,1-3 6-16,3 4 2 0,-11-4 0 0,5-3 0 15,2 6 7-15,4-3 2 0,-7-3 0 0,11 0 0 16,-11 0 0-16,4-3 1 0,-1-3 0 0,4 6 0 15,-3-10-14-15,-1 7-3 0,1-3-1 0,3-7 0 0,-7 4 16 16,4 0 3-16,3-4 1 0,-7 4 0 0,7-4-23 16,-3-6-8-16,-1 4 0 0,1-1 9 0,3-6-9 0,-4 6 8 15,1-3-8-15,3-3 8 0,-3 1-8 0,-1 2 0 16,1 0 0-16,-4-3 0 0,4 6-24 0,-1-3-1 16,-3 1 0-16,-3 8 0 15,3-2-58-15,-7 2-11 0,3 1-2 0,-3-4-1 16,4 10-83-16,-4-3-16 0,0 6-3 0</inkml:trace>
  <inkml:trace contextRef="#ctx0" brushRef="#br1" timeOffset="35893.71">9003 13517 1922 0,'0'0'85'0,"0"0"18"0,3-6-83 0,-3 6-20 16,0 0 0-16,4-10 0 0,-4 10 26 0,0 0 1 0,0 0 0 0,0 0 0 15,0 0-27-15,0 0 0 0,0 0 0 0,0 0 0 16,-4 16 0-16,-3-4 0 16,-3 1 0-16,-1 6 8 0,-6 3 14 0,-1 0 2 0,-3 0 1 0,-4 6 0 15,-3-3 36-15,-7 3 7 0,3-3 2 0,-3 7 0 16,-1-1-19-16,8-3-4 0,-4-3-1 16,4 3 0-16,0-6-36 0,3 0-10 0,0 0 0 0,4 0 0 15,0-3 0-15,0-6 0 0,3-4 0 0,1 4 0 31,3-4-43-31,3-3-9 0,0-3-3 0,1-3 0 16,3 0-142-16,0 0-29 0,7-3-6 0,-7-6-572 0</inkml:trace>
  <inkml:trace contextRef="#ctx0" brushRef="#br1" timeOffset="36092.65">8558 13564 1670 0,'0'0'148'0,"0"0"-118"0,0 0-30 0,0 0 0 0,4 9 174 0,-1 1 29 15,5-1 5-15,-1 0 2 0,0 4-148 0,3 0-30 16,4 2-5-16,-7 1-2 0,7 3-2 0,4-7-1 16,3 10 0-16,-7-3 0 0,8-6-14 0,2 9-8 15,-6-4 8-15,3 1-8 0,0-3 0 0,-3 0 0 16,3-1 0-16,0 1-8 16,-3-4-28-16,-1 1-4 0,1-4-2 0,0 1 0 15,-1-7-127-15,-6 6-26 0,0 1-5 0,-1-7-403 16,1 6-81-16</inkml:trace>
  <inkml:trace contextRef="#ctx0" brushRef="#br1" timeOffset="36386.94">9913 13369 2016 0,'0'0'89'0,"0"0"19"0,-7 0-87 0,0 0-21 0,7 0 0 0,-7 4 0 16,0-4 196-16,3 12 34 0,1-2 7 0,-1-1 2 15,4 10-202-15,0-4-37 0,-3 4-13 0,3 3 0 16,-4 10 4-16,1-4 1 0,-1 3 0 0,1 4 0 16,-1-4 8-16,-3 0 0 0,4 4-9 0,-5-4 9 15,1 1-8-15,-3-1 8 0,3 0-10 0,0-9 10 16,0 6-33-16,0-6-1 0,0-9 0 0,-1 6 0 15,1-7-102-15,0 4-21 16,4-10-4-16,-8 4-527 0,4-10-104 0</inkml:trace>
  <inkml:trace contextRef="#ctx0" brushRef="#br1" timeOffset="36597.75">9567 13730 1094 0,'0'0'97'0,"-3"-9"-77"15,-1 9-20-15,1-10 0 0,-1 7 288 0,4 3 53 16,0 0 11-16,0 0 3 0,0 0-249 0,0 0-50 0,11 0-9 15,-4-6-3-15,3 6-35 0,5 0-9 16,-1 0 0-16,3 6 0 0,1-6 0 0,0 3 0 16,6-3 0-16,-3 7 0 0,4-4-8 0,3-3-4 15,-3 6-1-15,3-6 0 16,-3 3-49-16,3-3-10 0,-3 0-1 0,3 0-1 16,0 0-6-16,-3-3-2 0,-4 3 0 0,0-6 0 15,1-4-39-15,-1 7-8 0,-4-6-2 0,1-1 0 16,0 1-47-16,3-4-10 0,14-9-1 0,-10 0-1 0</inkml:trace>
  <inkml:trace contextRef="#ctx0" brushRef="#br1" timeOffset="37187.93">10742 12952 2304 0,'0'0'204'0,"0"0"-163"15,-3-3-33-15,3 3-8 16,-4 3 115-16,1 16 21 0,-5-6 4 0,5 9 0 0,-1 3-131 0,4 6-26 16,0 4-6-16,-7-1-1 15,4 7-4-15,-1 3 0 0,1-3-1 0,3-1 0 0,-7 1 13 0,3 0 2 16,1-7 1-16,3 1 0 0,-7-4 13 0,3 10 0 16,4-10 0-16,-3 4 0 0,-1-4 8 0,-3 1-8 15,0-11 12-15,3 8-12 0,1-7 48 0,-1-4 2 16,-3 1 1-16,0-3 0 0,4-3-19 0,-1 2-4 15,1-2-1-15,-1-4 0 0,1 1-7 0,3-7-2 16,0-3 0-16,0 0 0 0,0 0-8 0,0 0-2 0,0 0 0 0,10 0 0 16,-3-10-8-16,0-2 0 0,4-1 0 0,-1-6 8 15,1 1-8-15,0 2 10 0,-4-6-10 0,3-3 10 16,4 3-10-16,0 0 0 0,-3 0 0 0,0 3 0 16,-1 3 0-16,4 1 0 0,0-1 0 0,-3-3 0 15,0 10 8-15,3 0-8 0,7-4 8 0,-3 10-8 16,-4-7 0-16,3 4 0 0,8 3 0 0,0 0-11 15,-8 3 11-15,1 0-8 0,3 0 8 0,0 3-8 16,4 0 8-16,-7 7 0 0,-4-1-9 0,0 0 9 16,0 4-11-16,0-1 3 0,-7 7 0 0,0-6 0 15,-3 6 8-15,-1-7 9 0,-3 7-1 0,-3 0-8 16,-1-7 0-16,1 10 0 0,-1-9 0 16,-3 3 0-16,-4-4 8 0,1 1-8 0,-1-4 0 15,1 4 0-15,-1-4 0 0,-3 0-11 0,0 1 2 0,0-1 0 16,0-6 9-16,-4 10 0 0,-7-7 0 0,1 4 0 15,2-7 8-15,1 6 0 0,-10-6 0 0,2 3 0 0,5-6-19 16,-1 0-3-16,0 4-1 0,-3-8 0 16,3-2-14-16,4 6-3 0,4-6-1 0,-5 0 0 15,5-4-36-15,-1 1-7 0,8 3-2 0,2-4 0 16,1-5-142-16,4 8-29 0,-4-8-6 0,14 8-1 0</inkml:trace>
  <inkml:trace contextRef="#ctx0" brushRef="#br1" timeOffset="37750.11">11102 12426 1630 0,'-25'-7'72'0,"18"1"16"0,4 3-71 0,-4-3-17 0,-8 2 0 0,8 4 0 16,7 0 74-16,-7-3 11 0,0-3 3 0,7 6 0 15,0 0-31-15,0 0-5 0,0 0-2 0,0 0 0 0,0 0-5 0,0 0-1 16,11 13 0-16,-1-4 0 16,1 0-7-16,3 4-1 0,0-4-1 0,7 10 0 0,1-6 1 0,-5 6 0 15,4 3 0-15,4-1 0 0,-4 8-16 0,4-4-2 16,0 3-1-16,-1-3 0 0,8 13 12 0,0-7 3 16,-4 4 0-16,4-1 0 15,0 4-32-15,6-4 0 0,5 7 0 0,-1 3 0 0,-3-3 0 0,0 3 14 16,-4 6-2-16,0-3-1 0,-3 3 1 0,0 3 0 15,-4-3 0-15,-3-6 0 0,-1 0 0 0,1-3 0 16,-7 3 0-16,-1-3 0 0,1 3-12 0,-4 3 0 0,-7-10 0 16,0 4 0-16,-7 3 0 0,0-7 0 0,-7-2 0 15,-3 9 0-15,-5-7 0 0,-2-2 0 16,-4 6 0-16,-4 0 0 0,-3 2 28 0,-4 1 3 16,-7-3 1-16,-3 3 0 0,-1-3-32 0,1-10 0 0,3 0 0 15,4-2 0-15,7-7 0 0,-4-7 0 0,-3 4 0 0,10-6 0 31,4 2-71-31,3-12-20 0,-3-3-4 0,7-3-1 0</inkml:trace>
  <inkml:trace contextRef="#ctx0" brushRef="#br1" timeOffset="99143.69">32720 12382 403 0,'0'0'36'0,"0"0"-36"0,0 0 0 0,0 0 0 15,0 0 188-15,0 0 32 0,0 0 5 0,-10 0 2 16,3 0-106-16,7 0-21 0,0 0-4 0,0 0 0 16,-8 0-19-16,8 0-3 0,-7-3-1 0,7 3 0 15,0 0-29-15,0 0-7 0,-7 0-1 0,7 0 0 16,-7-7-10-16,7 7-2 0,-7 0-1 0,0 0 0 16,0 0 8-16,7 0 1 0,-7 0 1 0,0 0 0 15,0 0-18-15,0 0-4 0,-4 7-1 0,4-4 0 16,-3-3-10-16,-1 0 0 0,1 6 0 0,2-3 8 15,1-3 7-15,7 0 1 0,-10 6 0 0,3-3 0 16,7-3-16-16,0 0-13 0,-4 4 2 0,4-4 1 16,0 0 10-16,0 0 14 0,0 0-3 0,0 0-1 0,-7 0-2 0,7 0 0 15,0 0 0-15,0 0 0 0,0 0-8 16,0 0 0-16,0 0 0 0,0 0 0 0,0 0 0 16,0 0 0-16,0 0 0 0,0 0 0 0,0 0 0 0,0 0 12 15,0 0-12-15,0 0 12 0,0 0-1 0,0 0 0 16,0 0 0-16,0 0 0 0,11 0-11 0,-4 0 0 15,-7 0 0-15,0 0 8 0,10 0 1 0,-10 0 0 16,7-4 0-16,-7 4 0 0,8-3-9 0,-5-3 0 16,-3 6 0-16,7-3 0 0,-7 3 0 0,7-6 0 15,0 3 9-15,-7 3-9 0,4-7 0 0,-4 7 8 16,3-3-8-16,-3 3 0 0,4-9 0 0,-4 9 8 16,0 0-8-16,0 0 0 0,0 0 0 0,0 0 0 15,3 0 0-15,-3 0 8 0,0 0-8 0,0 0 0 16,0 0 0-16,0 0 0 0,0 0 0 0,0 0 0 0,0 0 0 0,0 0 0 15,0 0-8-15,0 0-4 0,7 0 0 0,0 0 0 32,-7 0-32-32,11 0-8 0,-4 9 0 0</inkml:trace>
  <inkml:trace contextRef="#ctx0" brushRef="#br1" timeOffset="101203.67">32794 11475 576 0,'0'0'51'0,"0"0"-41"0,0 0-10 0,0 0 0 15,0 0 94-15,0 0 17 16,0 0 3-16,0 0 1 0,4 0-86 0,-4 0-17 0,7-3-3 0,-7 3-1 16,0 0 10-16,0 0 2 0,0 0 0 0,0 0 0 15,0 0 12-15,0 0 4 0,0 0 0 0,0 0 0 16,0 0 6-16,-7 0 2 0,0 0 0 0,-4 3 0 16,-3-3 1-16,0 0 1 0,-4 0 0 0,1 7 0 15,-1-4 17-15,-3-3 3 0,0 0 1 0,-1 0 0 16,1 0 0-16,0 0 0 0,0 0 0 0,0 0 0 15,0 0-22-15,3 0-4 0,0-3-1 0,4 3 0 16,0-7-25-16,0 7-6 0,7 0-1 0,-4 0 0 16,4 0 7-16,4 0 1 0,3 0 0 0,0 0 0 15,0 0-32-15,0 0-7 0,7 0-1 0,7 0 0 16,4 0 24-16,3 0-9 0,0 0 9 0,0 0 0 0,7 0-8 16,-3 7 8-16,3-14 0 0,0 14 0 0,1-4 0 0,-5-3-8 15,1 0 8-15,0 6 0 16,-1-6 0-16,-2 3 0 0,-1-3-8 0,-4 7 8 0,5-7 0 15,-8 0 0-15,3 0 0 0,-3 0 0 0,1 0 0 0,-5-7 0 16,-3 7 0-16,-7 0 0 0,0 0 0 0,0 0 0 16,0 0 0-16,0 0 0 0,0 0 29 0,0 0 0 15,-7 0 0-15,0-3 0 0,-3-3-17 0,-1 6-3 16,-3 0-1-16,0 0 0 0,-4 0-8 0,0 0 10 16,1-3-10-16,-4 3 10 0,-1-7-10 0,5 7 12 0,-4 0-12 15,3 0 12-15,0 0-2 0,4-3 0 0,4 3 0 16,-1 0 0-16,4 0 0 0,0-3 0 15,3-3 0-15,4 6 0 0,0 0-10 0,0 0 10 16,0 0-10-16,11 0 10 0,0 0-10 0,3 0-17 16,-7 0 4-16,7 0 1 0,0 6 12 0,0-6 0 15,-3 3 0-15,3-3 0 0,-4 3 0 0,5-3 15 16,-5 0-3-16,-3 7-1 0,-7-7-11 0,7 3-16 0,-7-3 4 16,0 0 1-16,0 0 11 0,0 0 12 0,0 0-2 0,0 0-1 15,0 0 11-15,0 0 1 0,0 0 1 0,-3 0 0 16,-4 6-10-16,-4-3-3 0,0-3 0 0,1 0 0 15,-4 0 3-15,0 0 0 0,0 0 0 0,-1 0 0 16,-2-3 24-16,-1-3 4 0,1 6 2 0,2-3 0 16,-2-4-23-16,3 7-5 0,0 0-1 0,7 0 0 15,7 0-5-15,-8-3 0 0,1 3-8 0,7 0 12 0,0 0-12 16,0 0-13-16,0 0 2 0,11 0 1 16,7 0-112-16,-1 3-22 0,8-3-5 0</inkml:trace>
  <inkml:trace contextRef="#ctx0" brushRef="#br1" timeOffset="102807.86">32897 12372 691 0,'0'0'61'16,"0"0"-49"-16,-8 0-12 0,1 0 0 0,4 0 119 0,-4 0 21 0,0 0 4 0,0 0 0 16,0 0-88-16,0 0-17 0,-4 0-4 0,4 0-1 15,0 0 27-15,-4 0 6 0,-3 0 1 0,4 0 0 16,-4 0-18-16,-4 0-3 0,4 0-1 0,-4 0 0 15,1 0-10-15,-1 0-1 0,-3 0-1 0,3 0 0 16,0 0-16-16,4 0-3 0,-3 0-1 0,3 0 0 16,3 0-6-16,0 0 0 0,4 0-8 0,0 0 12 15,7 0-12-15,-7 0 0 0,7 0 0 0,0 0 0 16,0 0 0-16,0 0 0 0,0 0 0 0,0 0-10 16,11 0 10-16,-1 0-8 0,1 0 8 0,3 0-8 0,0 0 8 0,0 0 0 15,4 0 0-15,0 0 0 0,-1 0 0 16,1 0 0-16,3 0-9 0,-3 0 9 15,-1 0 0-15,1 0 0 0,-4 0-9 16,4 0 9-16,-4 0 0 0,0 0 0 0,-3 0 0 0,3 0 0 0,-4 0 0 16,1 7 0-16,-1-7 0 0,-10 0 0 0,7 0 0 0,-7 0 0 15,0 0 0-15,0 0 0 16,0 0 0-16,0 0 0 0,0 0 8 0,-7 3-8 0,-3-3 11 0,-1 0-11 16,1 6 12-16,-4-6-12 0,3 0 27 0,-7 0-2 15,1 0 0-15,-1 0 0 0,-3 0-17 0,0 0-8 16,-4 0 8-16,0 0-8 0,-3 0 18 0,3 0-2 0,-3 0 0 15,3 3 0-15,1-3-6 0,-1 0-2 16,0 0 0-16,4 0 0 0,0 0-8 0,7 0 0 16,0 0 0-16,3 0 0 0,1 0 0 0,3 0 0 15,7 0 0-15,0 0 0 0,0 0 0 0,0 0 0 0,0 0 0 16,14 0 0-16,0 0 0 0,7 0-11 16,0 0 11-16,0 0-12 0,4 0 2 0,3 0 0 0,0 0 0 0,1 0 0 15,2 0 10-15,-2 6 0 0,2-6 0 0,-6 3 0 16,3-3 0-16,-7 0-12 0,4 0 4 0,-4 0 0 15,4 0 8-15,-7 4 0 0,3-4 0 0,-4 0 0 16,-2 0 0-16,-5 0 0 0,1 0 0 0,-1 0 11 16,-10 0-11-16,0 0 0 0,0 0 0 0,0 0 0 15,0 0 0-15,0 0 0 0,0 0 12 0,-10 0-4 16,-1 6-8-16,-3-6 10 0,0 0-10 0,0 0 10 16,-4 0-1-16,-3 0 0 0,3-6 0 0,-3 6 0 15,0 0 4-15,-4 0 1 0,4 0 0 0,-3 0 0 0,-5 0 1 16,5-4 0-16,2 4 0 0,1 0 0 0,4-3 1 0,3 3 0 15,-4-6 0-15,4 6 0 0,0 0-16 16,3 0 0-16,4 0 0 0,7 0-10 0,0 0 10 0,0 0 0 16,0 0 0-16,0 0-8 0,0 0-8 0,0 0-2 15,11 0 0-15,3 0 0 16,3 6-24 0,-3-6-5-16,8 3-1 0</inkml:trace>
  <inkml:trace contextRef="#ctx0" brushRef="#br1" timeOffset="104719.77">5856 16455 1152 0,'0'0'102'0,"0"-3"-82"15,4-6-20-15,-4-1 0 0,3 1 164 0,-3 2 29 16,4 1 6-16,-4-3 1 0,0 9-153 0,0 0-31 15,0-3-5-15,0 3-2 0,-4-7 0 0,1 4 0 16,3 0 0-16,0 3 0 0,0 0-1 0,-11 3-8 16,4-3 12-16,3 3-4 0,-10 7 4 0,4-4 0 0,-4 3 0 0,3-2 0 15,-7 8 3-15,4-2 1 16,-3-4 0-16,-1 4 0 0,0-1-4 0,1-2-1 0,-1 2 0 0,-7 4 0 16,8-3-3-16,3-4-8 0,0 4 12 0,-1-4-4 15,5-6 23 1,3 7 4-16,7-10 1 0,0 0 0 0,-4 9-25 0,4-9-11 0,0 0 10 0,11 3-10 15,-1 3 10-15,-2-3-10 0,2 4 10 0,1-4-10 16,3-3 0-16,-4 6 0 16,5-3 0-16,-5 0 0 0,4 4 8 0,-3-4-8 0,3-3 0 0,4 9 0 15,-8-3 0-15,-3-2 0 0,11-1 0 0,-11 6 0 16,0-3 0-16,4-2 0 0,-1 5 0 0,-10-6 0 16,7 7 0-16,-3-1 0 0,3-6 0 0,-7 6 0 15,7 1 0-15,-7-4 8 0,3 0-8 0,-3 4 0 16,0-1 10-16,-3 4-1 0,3-4 0 0,0 1 0 15,-7-1-9-15,3 0 10 0,1 4-10 0,-4 0 10 16,3-4-10-16,-3 0 0 0,4 4 9 0,-5-4-9 0,1-2 0 16,0-1 8-16,4 3-8 0,-11 1 0 15,7-10 0-15,-4 9 0 0,8-6 0 0,-12 3 0 16,8-2 0-16,-3 2-18 0,-1-3 3 0,4 6 1 16,-3-5-25-16,-1-4-5 0,7 6 0 15,-6-3-1-15,10-3-108 0,0 0-22 0,0 0-4 0,0 0-601 16</inkml:trace>
  <inkml:trace contextRef="#ctx0" brushRef="#br1" timeOffset="104985.35">6248 16527 2055 0,'0'0'91'0,"0"0"19"0,0 0-88 0,0 0-22 0,0 0 0 16,0 13 0-16,-4-4 15 0,1 1-2 0,3 2 0 0,0 7 0 15,-4-7-5-15,1 10-8 0,3 3 11 0,-7-3-11 16,3 0 8-16,4 0-8 0,0 3 0 0,-7-6 0 16,0 9 0-16,7-6 0 0,0 0 0 0,-7-9 0 15,3 6 0-15,4-7 0 0,0 1 0 0,0-4 0 31,0-9-41-31,0 0-12 0,0 0-3 0,0 0-540 0,0 0-109 0</inkml:trace>
  <inkml:trace contextRef="#ctx0" brushRef="#br1" timeOffset="105158.87">6354 16251 2617 0,'0'0'57'0,"0"0"12"0,0 0 3 0,0 0 2 0,0 0-59 0,0 0-15 16,0 0 0-16,0 0 0 15,7 3-128-15,3-3-29 0,1 7-6 0</inkml:trace>
  <inkml:trace contextRef="#ctx0" brushRef="#br1" timeOffset="105798.05">6678 16631 2599 0,'-18'-10'57'0,"11"7"12"0,0-3 3 0,-3 3 0 0,3-4-57 0,0 4-15 0,7 3 0 0,0-9 0 15,0 6-67 1,0-3-16-16,0-4-3 0,3 4-1 0,1-4-20 0,-4 4-4 0,0-3-1 0,0 9 0 16,3-3 28-16,-3 3 4 0,0 0 2 0,0 0 0 0,-10 0 78 0,-4 3 13 15,-1 6 4-15,-2-3 1 0,-1 4 71 0,-3-4 15 16,7 4 2-16,-7 2 1 16,0 4-28-16,6-1-6 0,-2-5-1 0,6 9 0 0,-6-7-44 0,2 7-8 15,5-6-3-15,3 5 0 0,0 1-17 0,3-3 10 16,4 3-10-16,0-7 8 0,0 10-8 0,4-6-11 15,-1 0 3-15,4-1 0 0,4-2-7 16,0-4-1-16,-4 1 0 0,3-4 0 0,1-6 16 0,3 6-9 16,-4-6 9-16,5-6-8 0,2 6 8 0,-10-3 0 15,11-7 8-15,-4 1-8 0,0 6 10 0,-3-10-2 16,3-2-8-16,3 5 12 0,-6-2 2 0,3 2 0 0,-3-2 0 16,3-1 0-16,-4 1-3 0,-3-4-1 15,4 6 0-15,-4-2 0 0,0 2 9 0,0-2 1 16,4 3 1-16,-11-1 0 0,3 10-21 0,-3 0 0 0,0 0 0 15,0 0 0-15,0 0 20 0,0 0 0 0,0 0 0 0,0 0 0 16,0 0-12-16,0 0-8 0,-3 6 8 0,3-2-8 16,0 5 8-16,-7 3-8 0,3 4 8 0,1-3-8 15,3-1 0-15,-4 7 0 0,4 0 0 0,0-3 0 16,0 6 0-16,4-4 0 0,-1 4 0 0,1 0-12 16,-4 0 12-16,0-3 0 0,-4 3 0 0,4 0 0 15,-3 6 0-15,3-6 0 0,0 0 0 16,-4 6 0-16,4-3 0 0,0-3 0 0,-7 0 0 0,7 6 0 15,-7-6 0-15,4 0 0 0,-5 7 8 0,1-4-8 16,7-3 0-16,-10 6 0 0,3-6-12 0,-4-3 4 16,4-4-10-16,-3 7-2 0,2-12 0 0,-6 8 0 15,4-8-64-15,-4 2-12 16,3-2-4-16,1-1-576 0,-5-6-116 0</inkml:trace>
  <inkml:trace contextRef="#ctx0" brushRef="#br1" timeOffset="106808.58">6996 16474 403 0,'0'0'36'0,"0"0"-36"16,0 0 0-16,0 0 0 0,0 0 188 0,7-3 32 16,-7 3 5-16,0 0 2 0,0 0-182 0,0 0-36 15,3-7-9-15,-3 7 0 0,0 0 28 0,0 0 3 0,0 0 1 0,0 0 0 16,0 0-16-16,0 0-4 0,-3 10 0 0,-4-1 0 15,0 1 32-15,3-7 5 0,4-3 2 0,-4 12 0 16,1-5-26-16,3-7-5 0,0 0 0 0,0 0-1 16,0 9 21-16,0-9 5 0,0 0 1 0,0 9 0 15,0-2-16-15,0-7-3 0,3 9-1 0,1 1 0 16,0-1 10-16,-4-6 1 0,3 7 1 0,1 2 0 16,3-3-30-16,-7 7-8 0,3-3 0 0,1-1 0 15,-4 1 8-15,0-4 0 0,0 7 0 0,0-4 0 16,0-2-8-16,0 2 8 0,3-2-8 0,-3-1 8 15,0-3 13-15,-3 4 3 0,3-4 1 16,0 4 0-16,0-10 8 0,0 6 2 0,0-6 0 0,3 6 0 16,-3-6-22-16,0 0-4 0,0 0-1 0,0 0 0 15,0 0-8-15,0 0 10 0,0 0-10 0,0 0 10 0,0 0-10 16,0 0 10-16,0 0-10 0,0 0 10 16,0 0-10-16,0 0 8 0,0 0-8 0,0-9 8 0,0-1-8 0,0 1 0 15,4-4 9-15,-1 1-9 0,1 2 8 0,-4-8-8 16,7 8 10-16,0-6-10 0,-7 1 8 0,3 2-8 15,1-6 0-15,3-3 9 0,4 10-9 16,-8-7 0-16,4 7 0 0,4-7 8 0,3 6-8 16,-7-6 0-16,11 7 0 0,-11-1 0 0,10 1 0 15,-6 2-9-15,3 4 9 0,0 0 0 0,0 0-8 0,4 2 8 16,-1 4 0-16,1 0 0 0,0 4-12 0,-1-4 12 16,5 9-12-16,-1-6 12 0,-7 6 0 0,3 1-8 15,1-7 8-15,-4 6 0 0,0 1 0 0,0-1 0 16,-3 4 0-16,3-4 0 0,-7 1 11 0,4 2-11 15,-4-2 12-15,3 2-12 0,-10 7 8 0,4-7-8 16,-1 4 0-16,1 0 0 0,0-7 0 0,-1 4-11 0,-3 2 2 16,0-2 0-1,0 0-39-15,7-4-7 0,-14 3-1 0,7-2-1 16,0 2-123-16,-3-2-24 0,-1-1-4 0,4 4-542 0</inkml:trace>
  <inkml:trace contextRef="#ctx0" brushRef="#br1" timeOffset="107261.05">8192 15790 2372 0,'0'0'52'0,"0"0"12"0,0 0 1 0,0 0 1 0,0 0-53 0,0 0-13 0,0 0 0 0,0 0 0 0,0 10-10 0,-4-1-5 16,0 1-1-16,1-7 0 16,-1 12 4-16,-3-2 1 0,-3-1 0 0,-1 7 0 0,1 0 11 0,-5 3 0 15,1 0 0-15,0 0 0 0,-3 3 0 0,-5 3 0 16,12-3 0-16,-15 4 8 0,8-1-8 0,-1 3 8 15,-10-3-8-15,7 10 8 0,3-4 3 0,0 4 1 16,-6-3 0-16,6-1 0 0,7 7 22 0,4 0 5 0,-3-7 1 0,3 4 0 16,7-4-32-16,0-2-8 0,3 2 0 15,4-3 0-15,0 1 0 0,4-1 0 0,3 0 0 0,-3-9 0 16,-1 7 0-16,4-7 0 16,4 6 0-16,-4-12 0 0,0 5 0 0,0-2 0 0,0-6 0 15,0 6 0-15,1-7 0 0,-1-2 0 16,0 2 0-16,3-2 0 15,-2-1-44-15,2 0-9 0,1-6-3 0,-1-3 0 16,1 7-140-16,-4-7-29 0,4-7-6 0</inkml:trace>
  <inkml:trace contextRef="#ctx0" brushRef="#br1" timeOffset="107714.95">8311 16345 979 0,'0'0'43'0,"0"0"9"0,-10-6-41 0,3 3-11 16,0 3 0-16,7 0 0 0,0 0 343 0,0 0 66 15,0 0 14-15,0 0 2 0,0 0-345 0,7 3-70 16,3-3-10-16,5 0-9 0,2 0 9 0,1 0 0 16,-1-3 0-16,1 0 0 0,0 3 0 0,-4-6 0 15,0 6 0-15,0 0 0 0,4-4 0 0,-11 4 0 16,3-6 0-16,1 6 0 0,-1 0-11 0,-2 0 0 15,-8 0 0-15,7 0 0 0,0 0 11 0,-7 0 0 16,0 0 0-16,0 0 0 0,0 0 0 0,7 0 16 16,-7 0-4-16,-4 10-1 15,1-1-41-15,-1 0-8 0,-6-6-2 0,-1 7 0 16,-7 2 11-16,1 4 1 0,-8 0 1 0,0 3 0 0,1-7 27 0,-5 10 0 16,-2-3 0-16,2 0 0 0,-2 3 0 0,-1-4-10 0,0-2 1 0,0 6 0 15,8-3 20-15,3 0 4 0,-1-4 1 16,5 1 0-16,3-3 14 0,3-1 3 0,4 4 1 0,0 0 0 15,0-7-15-15,7 3-3 0,0 4-1 0,3-3 0 16,1-1-15-16,-1 1 0 0,5-4 8 0,2 1-8 16,-3-1 0-16,4 0 0 0,3-5 0 0,0 5 0 15,7-6 0-15,4 3 8 0,-8-6-8 0,8 0 0 16,3 0-36-16,1-6-14 0,-1 3-2 0,0-6-1 16,4 9-108-16,-4-4-22 0,-3-2-4 0,-1 3-377 15,-9-6-76-15</inkml:trace>
  <inkml:trace contextRef="#ctx0" brushRef="#br1" timeOffset="108320.68">8601 15822 2142 0,'0'0'47'0,"0"0"9"0,-7-3 3 0,7 3 1 0,0 0-48 0,0 0-12 0,0 0 0 0,0 0 0 16,3-10 0-16,-3 10-12 0,0 0 3 0,7 0 0 15,-7 0 9-15,7-3 0 0,-7 3-9 0,0 0 9 16,7-6 0-16,-7 6 0 0,7 0 0 0,-7 0 0 16,7 6 20-16,1-3 6 0,-8-3 1 0,7 0 0 0,3 3 25 0,4 7 6 15,-7-4 1-15,4-3 0 0,3-3-18 0,4 6-3 16,-1 1-1-16,4 2 0 0,4 0-17 0,0 4-3 15,0 6-1-15,-1 0 0 0,1-4-16 0,3 10 0 16,-3-3 0-16,0 0 0 0,-1 0 0 0,-3 0 0 16,4 0 0-16,-7 0 0 0,-4 0 0 0,4 3 0 15,-4 0 0-15,0-3 0 0,-4 0 0 0,-3 6 0 16,0-3 0-16,0 7 0 0,1-10 29 16,-8 9 3-16,3-3 0 0,-6-3 0 0,3 7-20 0,-4-4-3 15,-3-6-1-15,3 6 0 0,-3-3-8 0,0-3 8 16,0 0-8-16,0 0 8 0,-3 3-8 0,-1-9 12 15,0 6-12-15,1-3 12 0,-1-7-12 0,-3 7 12 0,0-7-12 16,0 7 12-16,0-6-12 0,0-4 0 16,-4 4 0-16,4-4 0 0,0 1-18 0,0-10-6 0,3 9 0 15,-6-9-1 1,2 0-130-16,5 0-25 0,-1-3-6 0,4 3-1 16,0-6-43-16,7 6-9 0,0 0-1 0,0-13-1 0</inkml:trace>
  <inkml:trace contextRef="#ctx0" brushRef="#br1" timeOffset="108797.67">9768 16251 1036 0,'-10'-9'46'0,"3"6"10"0,3-4-45 0,-3 4-11 16,0-3 0-16,4 6 0 0,3 0 244 0,0 0 48 0,0 0 8 0,0 0 3 15,0 0-243-15,0 0-48 0,0 0-12 0,0 0 0 16,3-6 0-16,-3 6 0 0,7-7 0 0,7 4 0 16,0-3 0-16,1 6 0 0,2 0 0 0,4 0 0 15,1 0 0-15,2 0 0 0,4 0 0 0,-3 9 0 16,3-9 0-16,1 7 0 0,-1-1 0 0,-4-6 0 15,-2 9 0-15,-1-2-8 0,0-4 8 0,-7 6-13 32,4-6-90-32,-8 4-17 0,1-4-4 0,-1 6-686 0</inkml:trace>
  <inkml:trace contextRef="#ctx0" brushRef="#br1" timeOffset="108991.71">9645 16549 1209 0,'0'0'108'0,"0"0"-87"15,0 0-21-15,0 0 0 0,7 0 236 0,4-3 44 16,3-3 8-16,3 6 1 0,5-7-224 0,2 1-45 16,8 3-8-16,3-3-3 0,-3-4-9 0,3 7 0 15,1-6 0-15,-1 6 0 16,-3-4-24-16,3 4-6 0,-7-3-2 0,0 6 0 15,-3-3-97-15,-4 3-20 0,0 0-4 0</inkml:trace>
  <inkml:trace contextRef="#ctx0" brushRef="#br1" timeOffset="110148.69">11532 15154 2286 0,'0'0'101'0,"-3"-10"21"0,-4 1-98 0,0 6-24 16,7 3 0-16,0 0 0 0,-4-7 16 0,-3 4-1 15,4-6-1-15,3 9 0 0,10-3-30 0,-10 3-7 16,-7-6-1-16,7 6 0 16,0 0-24-16,0 0-4 0,-14 0-2 0,0 6 0 0,-4-3 43 0,1 6 11 0,-5-6 0 0,-2 7 0 15,-1 2 0-15,0 4 14 0,4 0-3 0,0 3-1 16,-7-1 29-16,7 4 5 0,-1-9 2 0,1 9 0 16,-3-3-28-16,2 3-6 0,-2-4 0 0,3 8-1 15,6-5-2-15,-6 8 0 16,-3-7 0-16,6 6 0 0,7-3-9 0,1-3-9 15,-4 0 9-15,0 6-13 0,3-6 13 0,0 0 0 0,4 0 0 0,-3 0 0 16,-8 6 8-16,8-6-8 0,6 6 0 0,-7-6 0 16,-3 0 12-16,4 0-12 0,3 0 12 0,0-3-12 15,3 3 19-15,-3-10-3 0,4 10-1 0,-1-6 0 16,11-3 13-16,-7-1 2 0,0-2 1 0,0 2 0 16,4-3-7-16,-1 1 0 0,-3-10-1 0,7 9 0 15,-3 1-7-15,3-4 0 0,3 3-1 0,-6-2 0 0,-4-7-4 16,3 3-1-16,8 9 0 0,-4-5 0 15,-7-7-10-15,0 3 10 0,7 6-10 0,0 1 10 0,-3-7-10 0,-4-3 0 16,0 0 0-16,3 6 0 0,8 3 10 0,-8-2-10 16,-6-1 12-16,3-6-12 0,3 3 0 0,-3 6 0 15,-7 1 0-15,4-7 0 0,-4 3 15 0,3-3-4 16,1 4-1-16,-4-4 0 0,-8 3-10 0,8-3 0 16,7-3 0-16,-7 3 0 0,-3 4 0 0,-1-4 0 15,11-3 0-15,0 0 0 0,0 0 12 16,0 0 0-16,-7 0 0 0,7 0 0 0,0 0 1 0,0 0 1 15,-7 9 0-15,0-9 0 0,7 0-14 0,0 0 0 16,-4 10 8-16,4-10-8 0,-3 3 0 0,3-3-10 16,0 0 2-16,0 0 0 0,-4 0 8 0,4 0 0 15,7 9 0-15,-7-9 0 0,0 0 23 0,4 6 6 16,7 1 2-16,-1-7 0 0,4 9-31 0,-3-3 0 0,-8-3 0 16,4 7 0-16,4-7 0 0,-4 6 0 15,4 1-11-15,-1-1 11 0,4-6 0 0,0 7 0 0,-6-1 12 16,-1 4-4-16,0-4-8 15,3 1 0-15,1-1 0 0,-1 4 0 0,-3-4 0 0,0-6 0 0,4 6 0 0,0 1 0 16,-8-1 0-16,4 1 0 0,-3-1 0 0,-1-3 0 16,4 10 0-16,-3-3 0 0,-8-1 0 0,8 7 0 15,-1-7 0-15,-3 1 0 0,-3 6 0 0,-1 0 0 16,4-1 0-16,-3-2 0 0,-1 3 0 0,-3-6 0 16,0 8 0-16,0 1 0 0,0-3 0 0,-4 3 0 15,-3 10 0-15,0-1 0 0,7 0 0 0,0 7 0 16,4-4 0-16,-4 1 0 0,-11 6 0 0,4-10 0 0,3 3 0 15,-3-2 0-15,0-1 0 0,0-9 0 16,10 6 0-16,-3-6 0 0,-3 0 0 0,-1 0 0 0,11-3 0 16,-3 0 0-16,-1-3 0 0,4 2 0 15,-3-5 0-15,3 6 10 0,3-7-10 0,1 10 10 0,-8-3-10 0,8 3 0 16,6 0-10-16,-3 0 10 0,-3-3 0 0,-1 3-9 16,4 0 9-16,7-4 0 0,1 4 0 0,-1-3 0 15,-11-6 0-15,11 9 0 16,11 0-50-16,3-4-11 0,-7 1-3 0,4-6 0 15,3-1 26-15,1-2 5 0,-5-4 1 0,1 0 0 0,-4-6 9 0,4 0 3 16,-4 0 0-16,4 0 0 16,-11-3-200-16,3 0-40 0,26-16-8 15,-11 0-2-15</inkml:trace>
  <inkml:trace contextRef="#ctx0" brushRef="#br1" timeOffset="110689.28">12104 15389 979 0,'0'0'87'0,"0"0"-70"16,-4-3-17-16,1-7 0 0,-1 7 296 0,4 3 56 15,-3-6 12-15,3 6 1 0,0 0-289 0,0 0-57 0,-4 9-19 0,1 4 10 16,-1-4-10-16,4 4-14 0,0 6 3 0,-3-1 1 15,3 4 10-15,0 0 0 0,0 0-9 0,0 0 9 16,3 7 0-16,-3-4 0 0,0 3 10 0,0-3-10 16,4 3 9-16,-4-3-9 0,0 7 0 0,0-4 9 15,0-6-9-15,0 0 0 0,0-3 0 0,-4-7-11 16,4 7-109 0,-3-7-21-16,3 1-5 0,-4 3-722 0</inkml:trace>
  <inkml:trace contextRef="#ctx0" brushRef="#br1" timeOffset="110885.14">11882 15753 2606 0,'0'0'116'0,"0"0"23"0,0 0-111 0,0 0-28 0,0-7 0 0,0 7 0 0,3-9 42 0,8 9 3 15,-4-3 1-15,7-3 0 16,0-1-64-16,7 1-13 0,0-3-2 0,4 9-1 15,0-10-10-15,3 7-1 0,0 3-1 0,4-9 0 16,0 9-116-16,-4-3-23 0,4-4-5 0,-4 4-431 16,-7 0-87-16</inkml:trace>
  <inkml:trace contextRef="#ctx0" brushRef="#br1" timeOffset="111176.12">12651 15270 2602 0,'0'0'116'0,"0"0"23"0,0 0-111 0,0 0-28 0,0 0 0 16,0 0 0-16,0 0 36 0,3 12 1 0,8 1 1 0,-4 3 0 15,3-1-29-15,-3 1-9 0,4 0 0 16,-4 5 0-16,0-2 0 0,-3 10-12 0,-1-8 0 0,-3 5 0 15,0 2 12-15,0-3 0 0,-3 3 0 0,-1-3 0 16,1 7 0-16,-4-1 0 0,-1 0 0 0,1 1 0 0,0-1-19 0,4-9 3 16,-1 6 0-16,4-9 0 15,0-3-121 1,4 6-24-16,-1-13-5 0,8 7-842 0</inkml:trace>
  <inkml:trace contextRef="#ctx0" brushRef="#br1" timeOffset="111715.63">14235 15492 1324 0,'0'0'118'0,"0"4"-94"16,0 5-24-16,0 0 0 0,-4 4 169 0,4-4 30 16,0 1 5-16,0 2 2 0,4 7-142 0,-1-6-28 15,-3-4-5-15,4 10-2 0,3-7-4 0,-4 1-1 16,1 3 0-16,-1-4 0 0,1 1-38 0,-1-4-8 16,-3 4-2-16,0-4 0 15,0-3-110-15,0 1-22 0,0-7-5 0,0 0-1 0</inkml:trace>
  <inkml:trace contextRef="#ctx0" brushRef="#br1" timeOffset="111880.83">14185 15326 1036 0,'0'0'92'0,"0"0"-73"0,0 0-19 0,4-3 0 16,-4-6 335-16,0 9 63 0,-4 0 13 0,8 0 2 15,3-3-509-15,3 3-103 0,1 0-20 0,3 0-679 16</inkml:trace>
  <inkml:trace contextRef="#ctx0" brushRef="#br1" timeOffset="112536.71">14986 15154 1324 0,'0'0'59'0,"0"0"12"0,-4-7-57 0,4 1-14 15,-7 0 0-15,7-4 0 0,0 1 258 0,0 6 49 16,-3-6 9-16,3-1 3 0,0-2-255 0,-4 2-50 15,4 1-14-15,-3 3 0 16,-1-4-18 0,1 1-8-16,-4-1-2 0,0 1 0 0,-4 9-12 0,1-3-4 0,-5 3 0 0,-2 0 0 0,3 3 28 0,-8 6 6 15,5-6 1-15,-4 13 0 0,3-3 29 0,0-1 7 16,-3 10 1-16,4 6 0 0,2-3-8 0,1 7-2 16,4-1 0-16,3 7 0 0,0-4-7 0,0 10-2 15,3-3 0-15,4-3 0 0,0-1-9 0,4 1 0 16,-4-4 9-16,3-2-9 0,1 2 0 0,-1-2 0 0,1-1 0 15,-1-3-8 1,1-3-47-16,-1 3-9 0,-3-6-1 0,4 0-1 16,-4-6-40-16,0 0-8 0,-4-7-2 0,-3 4 0 15,4-7 12-15,-1-3 3 0,4-3 0 0,-10 6-565 0</inkml:trace>
  <inkml:trace contextRef="#ctx0" brushRef="#br1" timeOffset="112730.63">14517 15470 2016 0,'0'0'179'0,"0"0"-143"0,0 0-36 0,10 0 0 15,-3 4 168-15,8-4 28 0,-1 0 4 0,10 6 2 16,1-6-158-16,0 0-32 0,7 0-12 0,-1-6 8 0,5 6-8 0,-5 0-11 16,1 0 3-16,0 0 0 15,-4 0-49-15,-3 0-10 16,-1 0-1-16,-6 0-1 0,0 6-139 15,-1-3-27-15,-6-3-5 0,-1 0-2 0</inkml:trace>
  <inkml:trace contextRef="#ctx0" brushRef="#br1" timeOffset="113241.65">15353 15376 2718 0,'0'0'120'0,"-4"-9"25"0,1 9-116 0,3 0-29 0,0 0 0 0,0 0 0 31,0 0-27-31,14-9-11 0,4 9-2 0,-1-10-1 16,1 7-2-16,3 3 0 0,-3-3 0 0,3-3 0 15,-4 6 9-15,5 0 2 0,-8 0 0 0,7 0 0 0,-7 0 32 0,7 0 0 0,-7 0 0 0,4 6 0 16,0-3 14-16,-1 6 10 0,1-5 1 0,-4-4 1 16,0 9 11-16,4-3 3 0,-4-3 0 0,-4 0 0 15,5 4-17-15,-1-4-3 0,-7-3-1 0,3 0 0 16,1 6-19-16,-4-3 0 0,-7-3 0 0,0 0 0 0,3 0 0 16,-3 0 0-16,0 0 0 0,0 0-9 15,0 0 9-15,-3 10 0 0,-1-1 0 0,-3 1 0 0,-3-1 0 0,-1-3 0 16,1 4 0-16,-5-1 0 0,1 4 0 0,-3 2 0 15,-1-2 0-15,4-1 8 0,-7 1 19 0,3 3 4 16,-3-4 1-16,3 1 0 0,1-1-16 0,-1 7-4 16,-3-6 0-16,3-4 0 0,-3 7-4 0,3-10 0 15,1 10-8-15,-1-7 12 0,1-3-12 16,2 4 0-16,-2-1 0 0,3-6-10 0,0 7 10 0,-1-1 0 16,1 0-9-16,0-5 9 15,4 5-30-15,3-3-2 0,-4-3 0 0,8 7 0 16,3-10-107-16,0 0-21 0,0 0-5 0,0 0-845 0</inkml:trace>
  <inkml:trace contextRef="#ctx0" brushRef="#br1" timeOffset="114354.9">15349 15724 864 0,'0'0'76'0,"0"0"-60"0,-3 0-16 0,-1 0 0 15,-3 0 157-15,7 0 29 0,0 0 6 0,0 0 0 0,0 0-142 0,0 0-29 16,0 0-5-16,11 0-2 0,-4-3 42 0,3-3 9 15,1 6 2-15,3 0 0 16,0 0 5-16,0-3 2 0,4 3 0 0,0 0 0 0,3 0-43 0,-4 0-9 16,5 0-2-16,-5 0 0 15,4 0-20-15,-3 3 9 0,3-6-9 0,-3 3 0 0,0 0 0 0,-1 0 0 16,-3 0 0-16,0 0-9 16,1-6-22-16,-1 6-4 0,-4 0-1 0,1 0 0 15,-11 0-163-15,7 0-33 0,0 0-6 0,-7 0-2 0</inkml:trace>
  <inkml:trace contextRef="#ctx0" brushRef="#br1" timeOffset="115196.42">16221 15198 1335 0,'0'0'59'0,"0"0"13"0,0 0-58 0,0 0-14 0,-4-4 0 0,-3-2 0 0,7 6 54 0,0 0 8 15,0 0 2-15,-7 0 0 0,7 0-44 0,0 0-8 16,0 0-1-16,0 0-1 0,0 0 39 0,0 0 8 16,0 0 2-16,0 0 0 0,0 0 25 0,0 0 6 15,0 0 1-15,0 0 0 0,7 10-19 0,0-1-4 16,0-6-1-16,0 7 0 0,4-1-31 0,-4 0-5 0,7-5-2 0,0 11 0 16,0-9-29-16,4 4 0 15,0-1 0-15,-4 4 0 0,0-7 0 0,0 4 0 0,7-7 0 16,-3 9 0-16,3-2 0 0,0-1 0 0,0 4 0 0,4-4 0 15,-7 3 0-15,3-2 0 0,-4-4 0 0,1 4 0 16,-4-4 0-16,-3 3 8 0,-1-2-8 0,1-4 0 16,-8 3 0-16,-3-6 8 0,0 0-8 0,0 0 0 15,0 0 9-15,0 0-9 0,0 0 8 0,0 0-8 16,0 0 14-16,0 0-2 0,0 0-1 0,0 0 0 16,0 0 2-16,-3 3 1 0,3-3 0 15,0 0 0-15,-7 3-6 0,7-3 0 0,0 0-8 0,-7 0 12 16,7 0-2-16,-7 0-1 0,7 0 0 0,0 0 0 15,-4 0-9-15,4 0 0 0,-7 0 9 0,0 0-9 0,0 0 0 16,0 0 0-16,7 0 0 0,-7 0 0 0,0 6 0 0,0-2 8 16,0-4-8-16,-4 0 0 0,1 9 12 0,2-9-1 15,-6 9-1-15,4-5 0 0,-4 5-10 0,0-3 0 16,-4 1 0-16,4 2 0 0,3 0 0 0,-6 1 12 16,-1-1-2-16,0 1 0 0,-3-1 2 0,4-3 0 15,-8 4 0-15,7-1 0 0,-3-6-12 0,7 7 8 16,-4-1-8-16,1-3 8 0,3 1 0 0,-1-1 0 15,1-3 0-15,4 6 0 0,-4-9-17 0,3 10-4 16,-3-7-1-16,3 3 0 16,-3-3-106-1,0 7-20-15,0-10-5 0,0 9-592 16,0-6-119-16</inkml:trace>
  <inkml:trace contextRef="#ctx0" brushRef="#br1" timeOffset="115564.01">16605 15599 403 0,'0'0'36'0,"0"0"-36"16,0 0 0-16,0 0 0 15,0 0 183-15,0 0 29 0,0 0 7 0,0 0 1 16,0 0-145-16,0 0-29 0,0 0-6 0,0 0 0 0,0 0 44 0,0 0 8 16,-7 0 3-16,4 6 0 0,-8-3 14 0,8 1 3 15,-4-4 1-15,-1 0 0 0,-2 6-52 0,-1-6-10 16,4 3-3-16,-3-3 0 0,-1 9-23 0,0-2-5 15,-6-1 0-15,3 0-1 0,0-3-7 0,-4 7 0 16,0-1-1-16,4 1 0 0,-3-1 18 0,-1 3 4 16,-3-8 1-16,3 5 0 0,-3 4-21 0,7-4-4 15,-4 0-1-15,1 1 0 0,2-7-8 0,5 6-11 0,-1-2 3 16,4-4 0 0,0-3-141-16,7 0-28 0,0 0-6 0</inkml:trace>
  <inkml:trace contextRef="#ctx0" brushRef="#br1" timeOffset="116689.32">17304 15226 1825 0,'0'0'40'0,"0"0"8"0,0 0 1 0,0 0 3 0,0 0-41 0,3-6-11 0,-3 6 0 0,0 0 0 16,0-4 0-16,-3-2 0 0,-1 6-10 0,-3-3 10 15,0 3 8-15,-3 0 7 0,-1 0 1 0,-3 0 1 0,0 0 43 0,0 3 8 16,0-3 1-16,3 6 1 0,-3-2-6 0,3-4-2 16,4 0 0-16,0 6 0 0,0-3-8 0,7-3-2 15,-7 0 0-15,7 0 0 0,0 0-17 0,0 0-4 16,0 0-1-16,0 0 0 0,0 0-6 0,0 0-2 15,0 0 0-15,0 0 0 0,0 0-8 0,0 0-2 16,0 9 0-16,0-9 0 0,0 0-3 0,0 0-1 16,0 0 0-16,0 0 0 0,0 4-8 0,0-4 8 15,0 0-8-15,0 0 8 0,0 0 0 0,0 0 0 16,0 0 0-16,0 0 0 0,0 9-8 0,0-9 0 16,0 0 0-16,0 0 0 0,0 0 0 0,0 0 0 0,0 0 0 0,0 0 0 15,0 0 28-15,0 0 3 0,0 0 1 0,0 0 0 16,0 0-32-16,0 0 0 0,0 0 0 0,0 0 0 15,0 0 12-15,0 0-4 0,0 0-8 0,0 0 12 16,0 0-12-16,0 0 0 0,0 0 0 0,0 0 0 16,0 0 0-16,0 0 9 0,0 9-9 0,0-9 8 15,0 0-8-15,0 0 0 0,-4 3 0 0,4-3 0 16,0 0 0-16,-3 7 0 0,-1-4 0 0,1 6 0 16,3-9 0-16,-7 0 0 0,0 10 0 0,0-7 0 15,0 3 9-15,0-3 0 0,3-3 0 0,-3 7 0 16,0-4-9-16,0-3 0 0,3 0 0 0,-3 0 0 15,4 0 8-15,3 0 0 0,-7 0 0 0,3 6 0 0,4-6 0 0,-3 3 0 16,-4-3 0-16,7 0 0 0,0 0-8 0,0 0 0 16,-7 3 0-16,3-3 0 15,4 0 0-15,0 0 0 0,0 0 0 0,0 0 0 16,-7 6 0-16,3-2 0 0,4-4 0 0,0 0 0 16,-3 6 0-16,3-6 0 0,-7 3 0 0,3-3-11 0,1 3 11 0,-4 3 0 15,3-2 0-15,-3-4 0 0,7 0 0 0,0 0 0 16,-3 0 0-16,-4 9 0 0,3-9 0 0,-3 9 0 15,4-6 0-15,-1 7 0 0,-3-4 0 0,3-3 0 16,4 7 0-16,0-7 0 0,-3 6 0 0,-1 1-8 16,4-10 8-16,0 9 0 0,0 0 0 0,-3-5 0 15,3-4 0-15,0 9 0 0,0-9 0 0,0 9 0 16,0-9 0-16,0 10 0 0,0-10 0 0,-4 3 0 0,4-3 0 0,0 9 0 16,0-9 0-16,-7 10 0 0,4-7 0 15,3-3 0-15,-7 6 0 0,7-6 0 0,0 0 0 0,0 3 0 16,-7 7 0-16,7-10 0 0,3 9 0 15,1-6 0-15,-1 7 0 0,-3-1 0 0,0-9 0 0,4 10 0 16,6-1 0-16,-6-6 0 0,3 6 0 0,0-5 0 16,-4 5 0-16,5 0 0 0,-5-5 0 15,1 5 0-15,3 0 0 0,0 1 0 0,-4-7 0 0,4 6 0 16,-3-2 0-16,-1-4 0 0,4 6 0 0,0-6 0 16,0 7 8-16,1-1 3 0,2-9 1 15,1 3 0-15,-1 7-12 0,1-10 12 0,3 6-12 0,0-6 12 16,0 3-12-16,4-3 0 0,-4-3 0 0,4 3 8 15,-1-6 5-15,4 6 1 0,-6 0 0 0,6-4 0 16,-4-2-14-16,4 3 0 0,1-6-9 0,-1 6 9 16,0-4 0-16,0 1 0 0,4-3 0 0,-4-1 10 15,-7 1-2-15,4-1 0 0,-4-2 0 0,0 2 0 16,0-8-8-16,0 5 0 0,0 1 0 0,-3-7 0 16,-1 6 0-16,1-6 0 0,-4 1 0 0,0-4 8 15,-3 0-8-15,3 0 12 0,-4 3-12 0,1-3 12 0,-4 0-12 16,0 3 12-16,3-3-12 0,-3 0 12 0,-3 7-12 0,3-4 0 15,-4 0 0-15,1 0 8 0,-4 7-8 16,0 2 0-16,-4-2 0 0,4 2 0 0,-4 7-8 0,1-3-8 16,-1 3 0-16,-3 0-1 15,0-4-16-15,-4 7-3 0,-3-3-1 0,4 3 0 16,-5 0-31-16,1 0-5 0,0 0-2 0,-4 0 0 16,4 0-122-16,0 0-25 0,0 3-5 0</inkml:trace>
  <inkml:trace contextRef="#ctx0" brushRef="#br1" timeOffset="117426.01">11698 17242 1728 0,'-28'-6'76'0,"17"6"16"0,-3 0-73 0,0 0-19 0,-4-3 0 0,4 3 0 0,14 0 193 0,-7-3 35 16,0-4 8-16,7 7 0 0,0 0-207 0,7 0-41 15,4-9-9-15,-1 6-2 0,1-3 0 0,3 6 0 16,4-7 0-16,-1 1 0 0,1 6 10 0,-4 0 1 15,4 0 1-15,-1 0 0 0,1 0-9 0,0 9-3 16,-1-9 0-16,5 4 0 16,-5-4-29-16,1 6-5 0,-4-6-2 0,0 3 0 15,4-3-12-15,-4 0-2 0,0 0-1 0,-4 0-498 16,1 0-100-16</inkml:trace>
  <inkml:trace contextRef="#ctx0" brushRef="#br1" timeOffset="117685.73">12457 16853 2833 0,'-15'-3'125'0,"15"3"27"0,-3 0-122 0,3 0-30 0,0 0 0 0,0 6 0 16,3 4-20-16,1 9-9 0,3-7-3 0,0 7 0 15,4-6-37-15,-4 9-8 0,-4-1-2 0,1 8 0 16,-4-1 31-16,0-3 5 0,-7 10 2 0,0-4 0 16,-4 0 12-1,1 10 2-15,-5 0 1 0,5-7 0 0,-4 7 14 0,3 3 2 0,-3-6 1 0,3-4 0 16,1-3-109-16,3 1-22 0,3-10-4 0,4 0 0 0</inkml:trace>
  <inkml:trace contextRef="#ctx0" brushRef="#br1" timeOffset="119883.05">14591 16951 1681 0,'0'0'74'0,"0"0"16"0,0 0-72 0,0 0-18 0,0 0 0 0,0 0 0 15,0-4 39-15,0 4 4 0,0-9 1 0,0 9 0 0,0 0-36 0,0 0-8 16,-4-9 0-16,4 9 0 15,-3 0 8-15,3 0-8 0,-7 0 12 0,-4 0-4 16,4 6 12-16,-3-3 1 0,-1 10 1 0,0-4 0 0,1 10-22 0,-1-7 0 16,1 7 0-16,-1 0 0 0,0-3 0 0,1 6 0 15,-4 0 0-15,7-4 0 0,0 4 16 0,3-3-2 16,-3-6 0-16,7 9 0 0,-3-7-5 16,3 1-1-16,3-7 0 0,1 4 0 0,-1 3 1 15,4-4 0-15,0-9 0 0,0 7 0 0,0-1-9 0,0-9-17 16,4 3 4-16,-4 3 1 0,4-6 3 0,-4 0 1 15,3-6 0-15,1 3 0 0,-1 0 8 0,5-3 0 16,-8-4 0-16,7 7 0 0,-4-6 0 0,1-1-8 16,-1 1 8-16,1-4 0 0,0 4 0 0,-4-4 0 0,3 1 9 0,-3-4-9 15,-3 4 11-15,-4-1-11 16,3-6 10-16,1 7-10 0,-8-7 8 0,1 6-8 16,-4-5 0-16,0 2 9 0,0-3 0 0,-4 0 0 0,4 7 0 0,-4-7 0 15,1 6 1-15,-1-5 0 0,-3 5 0 0,4 4 0 16,3-1-10-16,-4 7 0 0,4 0 9 0,0-3-9 31,0 6-30-31,7 0-10 0,0 0-3 0,0 0-849 0</inkml:trace>
  <inkml:trace contextRef="#ctx0" brushRef="#br1" timeOffset="120289.18">14923 17255 1980 0,'0'0'88'0,"0"0"17"0,0 0-84 0,0 0-21 0,0 0 0 0,0 0 0 16,0 0 64-16,0 0 9 0,0 0 2 0,0 0 0 15,0 0-63-15,0 0-12 0,0 0 0 0,0 0 0 16,0 0 0-16,0 0 0 0,0 0 0 0,0 0 0 31,0 0-93-31,0 0-21 0,0 0-4 0,0 0-762 0</inkml:trace>
  <inkml:trace contextRef="#ctx0" brushRef="#br1" timeOffset="120862.97">15071 16988 2718 0,'0'0'60'16,"0"0"12"-16,0 0 2 0,0 0 2 0,0 0-60 0,0 0-16 0,0 0 0 0,7 3 0 15,0 4-48-15,0-1-13 0,3-6-3 0,-3 9 0 0,-7-9 32 0,8 10 5 16,-5-1 2-16,4-6 0 0,-7 13 25 0,4-10 0 16,-4 4 0-16,0 5-8 0,0-8 8 0,0 2 0 15,0 7 0-15,0-10 0 0,3 3 0 0,-3-9 0 16,4 7 0-16,-4-7 0 0,7 3-11 0,-7-3-3 16,7 6-1-16,3-6 0 15,-3 0-24-15,4-6-5 0,0 6 0 0,-1-3-1 0,-3-4 16 0,4 7 3 0,3-9 1 0,-3 9 0 16,-1-3 12-16,-3-7 2 0,4 10 1 0,-4-3 0 15,0-3 10-15,-7 6 0 0,0 0 0 0,7 6 0 16,-7-6 0-16,7 3 0 0,-3 7 8 0,-1-1-8 16,-3 4 45-16,4-4 5 0,-1 0 1 0,1 4 0 15,-1-4-31-15,1 4-7 0,3-4-1 0,0 1 0 16,0-7-2-16,0 6-1 0,3-2 0 0,5-1 0 16,-5-6 3-16,1 0 0 0,-1 0 0 0,4 0 0 15,1 0 16-15,-5 0 3 0,1-3 1 0,-1-7 0 16,1 10-10-16,-1-9-2 0,1 6 0 0,-4-3 0 0,0-1 20 15,0-2 3-15,0-1 1 0,-3 1 0 0,3 0-26 16,-4-4-5-16,4 1-1 0,1-4 0 0,-5 0-3 0,1 1-1 16,3-1 0-16,0-3 0 0,-4 0-8 0,4 7 0 15,0-7 0-15,0-3 0 0,0 9 0 0,0-5 0 16,-3 2 0-16,0 0 0 0,3-6 0 0,-4 10 0 16,4-7 0-16,-3 3 0 15,-1 1-40-15,1 2-9 0,-1-6-3 0,1 13 0 16,-4-4-87-16,0 4-17 0,0 6-4 0,0 0-1 0</inkml:trace>
  <inkml:trace contextRef="#ctx0" brushRef="#br1" timeOffset="121116.32">15854 17214 2944 0,'0'0'131'0,"0"0"26"0,-7 0-125 0,-7 9-32 0,3-9 0 0,1 7 0 16,-1-4 40-16,11-3 1 0,0 0 1 0,0 0 0 15,-11 3-162-15,11-3-33 0,0 0-7 0</inkml:trace>
  <inkml:trace contextRef="#ctx0" brushRef="#br1" timeOffset="125552.65">29972 12466 1720 0,'0'0'76'0,"0"0"16"0,0 0-73 0,0 0-19 0,0 0 0 0,7 0 0 31,0 7-31-31,0-4-9 0,-7-3-3 0,4 0-679 0</inkml:trace>
  <inkml:trace contextRef="#ctx0" brushRef="#br1" timeOffset="125735.84">30297 12761 972 0,'0'0'21'16,"0"0"5"-16,0 0 1 0,0 0 0 0,3 10-27 0,4-1 0 0</inkml:trace>
  <inkml:trace contextRef="#ctx0" brushRef="#br1" timeOffset="128971.15">33016 12303 230 0,'0'0'20'0,"0"0"-20"0,8 0 0 0,-1-6 0 15,-7 6 202-15,7 0 36 0,7 0 7 0,-7 0 2 0,3 0-211 0,-3 0-36 16,4 0-18-16,0 0 2 0,6 0-4 0,-6 6 0 16,-1-6 0-16,5 3 0 15,-5-3 20-15,-3 0 0 0,4 0 0 0,-11 0 0 0,0 0 41 0,0 0 12 16,0 0 3-16,0 0 0 0,0 0 20 0,0 0 4 15,0 0 0-15,0 0 1 0,0 0-38 0,0 0-8 16,0 0-2-16,0 0 0 0,0 0-12 0,0 0-2 16,0 0-1-16,0 0 0 0,0 0-18 0,0 0 0 15,0 0 0-15,0 0 0 0,0 0 8 0,0 0-8 16,0 0 9-16,0 0-9 0,0 0 32 0,-7 10 0 16,0-7 0-16,-4-3 0 0,0 0-1 0,1 6 0 0,-1-3 0 15,4-3 0-15,-3 0 7 0,3 0 2 0,-4 7 0 0,-3-7 0 16,3 0-19-16,-3 3-3 0,0-3-1 0,0 0 0 15,-4 0 3-15,4 3 0 16,4-3 0-16,-1 0 0 0,1 0 0 0,2 6 1 0,-2-6 0 0,-1 0 0 16,8 3-6-16,-4-3-2 0,-4 0 0 0,4 0 0 15,4 0-3-15,-5 0-1 0,1 0 0 0,4 0 0 16,-4 0-1-16,0 0 0 0,0 0 0 16,0 0 0-16,-4 0 4 0,4 0 0 0,-4 0 0 15,4 0 0-15,-3 0 2 0,3 7 1 0,-4-7 0 0,4 0 0 16,-3 0-2-16,2 0 0 0,1 3 0 0,0-3 0 15,7 0-1-15,-10 0-1 0,3 0 0 0,0 0 0 16,0 0-3-16,0 0-8 0,-4 0 12 0,4 0-4 0,0 0-8 16,-4 0 12-16,1 0-12 0,-1 0 12 0,1 0-12 15,-1 0 0-15,-3 0 0 0,0 0 0 0,3 0 0 0,-3 0 0 16,-4 0 11-16,4 0-11 0,0 6 11 0,0-6-11 16,-4 3 12-16,4-3-12 0,0 0 11 0,4 3-11 15,-4-3 10-15,-1 0-10 0,5 0 8 0,-1 0-8 16,1 0 0-16,3 0 0 0,-4 0 18 0,4 0-2 15,0 0-1-15,-4 0 0 0,4 0-15 0,0 0-16 16,0 0 3-16,0 0 1 0,0 0 12 0,0 0 0 16,-4 0 0-16,4 0 0 0,0 0 0 0,0 0 16 15,0 0-3-15,-3 0-1 0,3-3-12 0,-1 3-13 16,-2 0 2-16,3 0 1 0,-4 0 10 0,4 0 0 16,0 0 0-16,0 0 0 0,-3 0 0 0,2 0 14 0,1 0-3 0,-3 0-1 15,-1 0-10-15,1 0-12 0,3-3 2 0,-4 3 1 16,0-6 9-16,1 6 0 0,-4 0 0 0,3 0 0 15,1 0 0-15,3 0 0 16,-8 6 0-16,5-12 8 0,3 6-8 0,-4 0 0 0,1 0 0 0,-5 0 0 16,5 0 0-16,3 0 0 0,-4 6 0 0,1-6 0 15,-1 0 0-15,-3 0 0 0,3 0 0 0,1 0 0 16,-1 0 0-16,-3 0 0 0,4 0 0 16,-1 0 0-16,0 0 0 0,1 0 0 0,3 0 0 0,-4 0 0 15,4 0 8-15,0 0-8 0,0 0 10 0,0 0-10 16,0-6 0-16,0 6 0 0,0 0-8 0,7 0 8 15,-7 0 0-15,3 0 0 0,-3 0 0 0,0-3 0 16,0 3 0-16,3 0 0 0,-3 0 0 0,0 0 0 16,0 0 0-16,0 0 0 0,0 0 0 0,0-7 0 15,0 7 0-15,0 0 0 0,-4 0 0 0,4 0 0 0,0 0 0 0,-3 0 0 16,-1 0 0-16,1 0 0 0,3 0 0 0,-1 0 0 16,-2-3 0-16,3 3 0 0,0 0 0 0,0 0 0 15,-4 0 0-15,4-6 0 0,-3 6 0 16,-1 0-8-16,4 0 8 0,-4 0 0 0,-3 0 0 15,4 0 0-15,-1 0 0 0,0 0 0 0,1 0 0 0,-1 0 0 16,1 0 0-16,-1 0 0 0,1 0 0 0,-1 0 0 16,0 0 0-16,-3 0 0 0,4 0 0 0,-1 0 0 15,0 0 0-15,-3 0 0 0,4 0 0 0,-1 0 0 16,1 0 0-16,-1 0 0 0,0 0 0 0,4 0-8 16,-3 0 8-16,-1 0 0 0,4 0 0 0,0 0 0 15,0 0 0-15,0 0 9 0,-4 0-9 0,4 0 0 16,0 0 0-16,-3 0 0 0,3 0 0 0,3 0 0 0,-3-3 0 15,0 3-11-15,4 0 11 0,-5-3 0 16,1 3 0-16,0 0 0 0,4 0 0 0,-4 0 0 0,0-7 0 16,0 7 0-16,0 0 0 0,0 0 0 15,-1 0 0-15,1 7 0 0,0-7 0 0,-3 0 0 0,3 0 0 16,0 0 0-16,0 3 0 0,0-3 0 0,0 0 0 0,7 0 0 16,-8 0 0-16,1 0 0 0,-3 0 0 0,3 0 0 15,7 0 0-15,-7 0-8 0,-4 3 8 0,4-3 0 16,7 0 0-16,-7 0 0 0,0 0 0 0,0 0 0 15,-4 0 0-15,4 0 0 0,7 0 0 0,0 0 0 16,-7 0 0-16,0 0 0 0,0 0 0 0,4 0 0 16,-4 0 0-16,-1 0 0 0,1-3 0 0,0 3-8 15,0 0 16-15,4 0 4 0,-4 0 1 0,7 0 0 16,-7 0-13-16,0 0-18 0,0 0 4 0,3 0 1 16,-3 0 13-16,0 0 0 0,7 0 0 0,-7 0 0 15,0 0 0-15,-4 0 0 0,4 0 0 0,4 0 0 0,-8 0 0 16,4 0 0-16,0 0 0 0,0 0 0 0,7 0 0 0,-7 0 0 15,0 0 0-15,7 0 0 0,-4 0 0 0,4 0 0 16,-7 0 0-16,4-3 0 0,3 3 0 0,0 0 0 16,-7 0 0-16,3 0-9 0,-3 0 9 0,7 0 0 15,0 0 0-15,-7 0 0 0,0 0-9 0,3 0 0 16,4 0 0-16,-3 0 0 0,-4 3 9 0,0-3-12 16,7 0 12-16,-7 3-12 0,0-3 12 0,3 6-8 15,4-6 8-15,0 0-8 0,0 0 8 0,-7 0 0 16,4 0 0-16,3 0 0 0,0 0 0 0,0 0 0 15,-8 0 0-15,8 0 0 0,0 0 0 0,0 0 0 0,-3 0 0 16,3 0 0-16,-7 0 0 0,7 0 0 16,0 0 0-16,0 0 0 0,-7 0 0 0,7 0 0 0,-4 0 0 15,4 0 0-15,-7 0 0 0,0 0 0 16,0 0 0-16,4 0 0 0,-4 0 0 0,7 0 0 0,-8 0 0 0,1 0 0 16,0 0 0-16,0 0-8 0,7 0 8 0,-7 0 0 15,0 0 0-15,0 0 0 0,7 0 0 0,-3 0 0 16,-4 0 0-16,7 0 0 0,0 0 0 0,-7 0 0 15,-1-6 0-15,8 6 0 0,0 0 0 0,-7 0 0 16,4 0 0-16,3 0 0 0,-7 0 0 0,7 0 0 16,0 0 0-16,0 0 0 0,-7 0 0 0,7 0 0 15,-4-3 0-15,4 3 0 0,0 0 0 0,0 0 0 16,-7 0 0-16,7 0 0 0,0 0 0 0,0 0-8 0,-7 0 8 0,7 0 0 16,0 0 0-16,0 0-8 0,0 0 8 0,-3 0 0 15,-4 0 0-15,7 0 0 0,0 0 0 0,0 0 0 16,-8 0 0-16,1 0 0 0,7 0 0 0,-7 0 0 15,0 0 0-15,4 0 0 0,3 0 0 0,-7 0 0 16,0 0 0-16,7 0 0 0,-7 0 0 0,7 0 0 16,-7 0 0-16,7 0 0 0,-7-3 0 0,-1 3 0 15,8 0 8-15,0 0-8 0,0 0 0 0,0 0 0 16,0 0 0-16,0 0 0 0,-7-7 0 0,7 7 0 16,-7 0 0-16,4 0 0 0,-4-3 0 0,0 3 0 15,0 0 0-15,7 0 0 0,-7 0 0 0,0 0 0 16,3 0 0-16,-3 0 0 0,-4 0 0 0,8 0 0 15,-4 3 0-15,7-3-8 0,-7 0 8 0,0 0 0 16,7 0 0-16,-7 0 0 0,7 0 0 0,-4 0 0 0,4 0 0 16,0 0 0-16,0 0 0 0,0 0 0 15,-7 0 0-15,0 0 0 0,3 0 0 0,4 0 0 0,0 0 0 0,-7 7 0 16,7-7 0-16,0 0 0 0,0 0 0 0,-3 0 0 16,-4-7 0-16,7 7 0 15,0 0 0-15,0 0 0 0,-7 7 0 0,7-7 0 0,0 0 0 0,0 0 8 16,0 0-8-16,0 0 0 0,-7 0 0 0,7 0 0 15,0 0 0-15,0 0 0 0,0 0 0 0,0 0 0 16,-4 0 0-16,1 0 0 0,3 0 0 0,0 0 0 16,0 0 0-16,0 0 0 0,0 0 0 0,0 0 0 15,-4 3 0-15,4-3 0 0,0 0 0 0,0 0-8 16,0 0 8-16,0 0 0 0,0 0 0 0,0 0 0 0,0 0 0 0,0 0 0 16,-7 0 0-16,7 0 0 0,0 0 8 0,0 0-8 15,-7 0 10-15,7 0-10 0,-4 0 0 16,4 0 0-16,0 0 0 0,0 0 0 0,0 0 0 0,0 0 0 15,0 0 0-15,0 0 0 0,-7 0-9 0,7 0 9 16,0 0 0-16,0 0-9 0,0 0-8 0,0 0-2 16,0 0 0-16,0 0 0 0,0 0 0 0,0 0 0 15,0 0 0-15,0 0 0 0,11 0 11 0,-11 0 8 16,0 0-12-16,0 0 12 0,0 0-9 0,0 0 9 16,0 0 0-16,0 0-9 0,7 0-11 0,-7 0-3 15,11 0 0-15,-4 0 0 16,-7 0-173-16,10 0-34 0</inkml:trace>
  <inkml:trace contextRef="#ctx0" brushRef="#br1" timeOffset="131404.46">30519 12319 774 0,'0'0'34'0,"0"0"7"0,0 0-33 0,0 0-8 0,0 0 0 0,0 0 0 16,3-3 8-16,-3 3 0 0,0 0 0 0,0 0 0 15,0 0-8-15,0 0 0 0,0 0 0 0,0 0 0 16,0 0 16-16,0 0 2 0,0 0 0 0,0 0 0 0,0 0 40 16,0 0 8-16,0 0 2 0,0 0 0 0,0 0-12 0,0 0-3 15,0 0 0-15,0 0 0 16,0 0-13-16,0 0-4 0,0 0 0 0,0 0 0 0,0 0 0 0,-3-10 0 15,3 10 0-15,0 0 0 0,-7 0-5 0,7 0-2 16,-7-3 0-16,0 3 0 0,7 0-10 0,0 0-3 16,-11-6 0-16,11 6 0 15,-7 0 1-15,0 0 0 0,7 0 0 0,-7 0 0 0,-4 0 1 0,4 0 0 16,7 0 0-16,0 0 0 0,-7 0 7 0,-3 0 2 16,-1 0 0-16,4 0 0 0,0 0-7 0,0 0-2 15,0-3 0-15,0 3 0 0,-4 0-2 16,4 0-1-16,0 0 0 0,0 0 0 0,0 0-5 0,0 0-1 15,0 0 0-15,0 0 0 0,0-6-9 0,0 6 0 16,-4 0 0-16,4 6 0 0,0-6 0 0,0 3 0 0,-4-3 9 16,4 0-9-16,0 0 12 0,4 0-3 15,-4 0 0-15,3 6 0 0,-3-6-1 0,7 0 0 0,-7 0 0 0,0 0 0 16,0 0-8-16,3 0 10 0,4 0-10 0,-7 3 10 16,4-3-2-16,-4 0-8 0,7 0 12 0,-4 0-4 15,4 0-8-15,-7 0 12 0,7 0-12 0,0 0 12 16,-7 0-12-16,0 0 12 0,4 0-12 0,3 0 12 15,0 0-12-15,-8 0 0 0,1 0 0 0,0 0 8 16,7 0-8-16,-3 0 0 0,-4 4 0 16,0-4 0-16,0 0 0 0,7 0 8 0,-4 0-8 0,4 0 0 15,-7 6 0-15,0-6 8 0,0 0-8 0,7 0 0 16,-4 0 10-16,-3 0-10 0,4 0 12 0,-4 0-12 16,3 0 17-16,4 0-3 0,-10 0-1 0,10 0 0 15,-4 0-2-15,-3 0-1 0,0 0 0 0,4 0 0 16,3 0-10-16,-8-6 0 0,1 6 9 0,4 0-9 15,-4 0 0-15,3 0 8 0,4 0-8 0,-10 0 0 0,3 0 0 16,0 0 0-16,-4-4 0 0,4 4 0 0,0 0 0 0,0 0 0 16,0 0 0-16,3 0 0 0,4 0 0 0,-7 0 0 15,0 0 0-15,0 0 0 0,7 0 0 0,0 0 0 16,-10 4 0-16,2-4 0 16,8 0 0-16,-3 0-13 0,-8 0 1 0,4 0 1 0,0 0 11 0,0 0 16 15,7 0-4-15,-7 0-1 0,-3 0-11 0,2 0 0 16,8 0 0-16,-7 0 0 0,4-4 0 0,-4 4 0 15,0 0 0-15,7 0 8 0,-7 0 0 0,7 0-8 0,-7 0 12 16,7 0-4-16,0 0-8 0,0 0 12 0,-11 0-12 0,11 0 12 16,-7 0-12-16,7 0 0 0,-7 0 0 0,7 0 8 15,-11 0-8-15,11 0 0 0,-7 0 9 0,7 0-9 16,-7 0 0-16,7 0 0 0,0 0 0 0,-10-3 8 16,3 3-8-16,7 0 0 0,-7 0 0 15,7 0 0-15,0 0 0 0,-7 3 0 0,-4-3 0 16,4 0 0-16,7 0 0 0,-7 0 0 0,-4 0 0 0,8 0 8 15,3 0-8-15,0 0 0 0,-11 0 0 0,8 0 0 16,-4 0 0-16,7 0 9 0,0 0-9 0,-7 0 0 16,-1 0 8-16,8 0-8 0,0 0 0 0,-7 0 0 15,7 0 0-15,-7 0 0 0,7 0 0 0,0 0 0 16,0 0 0-16,-7 0 0 0,0 0 0 0,0 0 0 16,4 0 0-16,3 0 0 0,-7 0 0 0,0 0 0 15,3 0 0-15,4 0 0 0,-7 0 8 0,7 0-8 16,-7 0 0-16,0 0 0 0,7 0 0 0,-7 0 0 15,7 0 0-15,-7 0 0 0,3 0 0 0,4 0 0 16,-7 0 9-16,7 0-9 0,-7 0 0 0,0 0 9 0,7 0-9 0,-7-3 0 16,0 3 0-16,7 0 8 0,-4 0-8 0,4 0 0 15,-7 0 0-15,7 0 0 0,-7-6 0 0,7 6 0 16,-7 0 0-16,7 0 0 0,-7 0 0 0,7 0 0 16,-7 0 0-16,0 0 0 0,7 0 0 0,-7 0 0 15,7 0 0-15,-7 0 0 0,3 0 0 0,4 0 0 16,-7 0 0-16,7 0 0 0,-7 0 10 0,7 0-10 15,0 0 12-15,-3 0-12 0,-4 0 0 0,7 0 0 16,-7 0 0-16,3 0-12 0,4 0 12 0,-7 0 0 16,0 0 12-16,0 0-12 0,3 0 0 0,4 0 0 0,-7 0 0 0,0 0-12 15,0 0 12-15,0 0 0 0,7 0 0 0,-7 0 0 16,0 0 0-16,7 0 0 16,0 0 0-16,-7 0 0 0,7 0 0 0,0 0 0 0,-7 0 0 15,7 0 0-15,0 0 0 0,0 0 0 0,-11-3 8 0,11 3-8 16,0 0 0-16,0 0 0 0,0 0 0 0,-7 0 0 15,-3 0 0-15,3-6 0 0,7 6 0 0,-7 0 0 16,0 0 11-16,-4 0-11 0,11 0 10 0,0 0-10 16,-3 0 8-16,3 0-8 0,-8 0 0 15,8 0 9-15,0 0-9 0,0 0 0 0,-7 0 0 0,7 0 0 16,0 0 0-16,-7 0 0 0,0 0 0 0,7 0 8 16,0 0-8-16,0 0 0 0,0 0 0 0,-7 0 0 15,0 0 0-15,7 0 0 0,0 0 0 0,0 0 0 16,0 0 0-16,0 0 0 0,0 0 0 0,-3 0 0 15,3 0 0-15,-4 6 0 0,-3-6 0 0,7 0 0 0,0 0 0 0,-3 0 0 16,3 0 8-16,-4 0-8 0,4 0 0 0,0 0 0 16,0 0 0-16,-4 0 8 15,4 0-8-15,0 0 0 0,0 0 0 0,0 0 0 0,-7 0 0 0,7 0 0 16,0 0 0-16,0 0 0 0,0 0 0 0,0 0 0 16,0 0 0-16,0 0 0 0,0 0 0 0,0 0 0 15,-3 3 0-15,3-3 0 0,0 0 0 0,0 0 0 16,0 0 0-16,0 0 0 0,0 0 0 15,-4 6 0-15,4-6 0 0,0 0 0 0,-7 3 0 0,7-3 0 16,0 0 0-16,0 0 0 0,0 0 0 0,0 0 0 16,0 0 0-16,0 0 0 0,0 0-12 0,0 0 1 15,0 0 1-15,0 0 0 0,0 0-9 0,0 0-1 16,0 0-1-16,0 0 0 0,0 0-3 0,0 4-1 0,0-4 0 16,0 0 0-16,-3 9 14 0,3-9 11 0,0 0-13 0,0 0 5 15,-4 6 8-15,4-6 0 0,0 0 0 0,0 0 0 16,0 0 0-16,0 0 0 0,0 0 0 15,0 0 8-15,0 0-8 0,0 0 0 0,0 0 0 0,0 0 0 32,0 0-72-32,7-6-15 0,0 3-3 0,0-3-878 0</inkml:trace>
  <inkml:trace contextRef="#ctx0" brushRef="#br1" timeOffset="132810.91">29041 11400 172 0,'0'0'16'0,"0"0"-16"0,0 0 0 0,0 0 0 15,0 0 156-15,0 0 28 0,0 0 5 0,0 0 2 16,0 0-146-16,0 0-29 0,0 0-5 15,0 0-2-15,0 0-9 0,0 0 0 0,0 0 0 0,0 0 0 16,-7 0 16-16,7 0 2 0,0 0 0 0,-7 0 0 16,7 0 17-16,-4 0 3 0,4 0 1 0,-3 0 0 15,-5 0 17-15,8 0 4 0,-3-3 1 16,3 3 0-16,0 0-5 0,0 0 0 0,0 0-1 0,0 0 0 16,0 0-5-16,0 0-1 0,-4-6 0 0,4 6 0 15,-3-3-11-15,3 3-2 0,0 0-1 0,0 0 0 16,0 0-16-16,0 0-3 0,0-10-1 0,0 10 0 15,0 0-7-15,0 0 0 0,0 0-8 0,0 0 12 16,0 0-12-16,-4 0 11 0,4 0-11 0,0 0 10 16,0 0-10-16,0 0 0 0,0 0 0 0,0 0 8 0,0 0-8 0,0 0 12 15,0 0-12-15,0 0 12 0,0 0-4 0,0 0 0 16,0 0 0-16,0 0 0 0,0 0 7 0,0 0 1 16,0 0 0-16,0 0 0 0,0 0-5 0,0 0-1 15,0 0 0-15,0 0 0 0,0 0-10 0,0 0 0 16,0 0 0-16,0 6 0 0,0-6 0 0,-3 7 0 15,3 2 0-15,-4 1 0 0,4-7 0 0,0 6 0 16,-3 1 0-16,3-1 0 0,0 0 0 0,0-9 0 16,-4 3 0-16,4 7 0 0,-3-1 0 0,3 1 0 15,-4-1 0-15,4 1 0 0,0-4 0 0,0 0 0 16,0 3 0-16,0-5 0 0,0-4 0 0,4 12 0 16,-1-2 0-16,1-4 0 0,-4-6 0 0,3 6 0 0,-3 3 0 15,4 1 0-15,-1-1 0 0,-3-9 0 0,0 0 0 0,0 0 0 16,0 0 0-16,0 0 8 0,0 0-8 0,0 0 8 15,0 0-8-15,0 0 0 0,0 0 9 0,0 0-9 16,0 0 8-16,0 0-8 0,0 0 10 0,0 0-10 16,0 0 9-16,0 0-9 0,0 0 8 0,0 0-8 15,0 0 12-15,0 0-4 0,0 0 0 0,0-9 0 16,4 6 6-16,-4-4 1 0,3-2 0 0,-3 6 0 16,4-6-6-16,-4 5-1 0,0-5 0 0,0 0 0 15,3 5-8-15,-3-5 10 0,0 0-10 0,4-1 10 16,-4 1-2-16,4-1 0 0,-1 7 0 0,-3-6 0 15,4-1-8-15,-4 7 8 0,3-6-8 0,1 0 8 16,-4-1-8-16,3 7 0 0,-3-6 0 0,0 9 8 16,4-4-8-16,-1-2 0 0,-3 3 0 0,0 3 0 15,0 0 0-15,0-6 0 0,4-1 0 0,-4 7 0 0,-4-6 0 0,4 6 0 16,0-9 0-16,0 9 0 16,0 0 0-16,0 0 0 0,-3 0 0 0,3 0 0 0,0 0 0 15,0 0 0-15,0 0 0 0,0 0 0 0,0 0-9 0,0 0 9 16,0 0 0-16,0 0 0 0,0 0-11 0,0 0 11 15,0 0-10-15,0 0 10 0,0 0-8 0,0 9 8 16,-4-3 0-16,4 1-9 0,0 2 9 0,0 1 0 16,0-1 0-16,0 0 0 0,0 1 0 0,0-4-8 15,0 3 8-15,0-2 0 0,0 2-21 0,0-3 1 16,0 4 0-16,0-4 0 16,4 4-115-16,-1-4-22 0,-3-6-5 0</inkml:trace>
  <inkml:trace contextRef="#ctx0" brushRef="#br1" timeOffset="138263.93">29341 12288 756 0,'0'0'33'0,"0"0"7"0,0 0-32 0,0 0-8 0,0 0 0 0,0 0 0 16,0 0 48-16,0 0 8 0,0 0 2 0,0 0 0 15,0 0-38-15,0 0-7 0,0 0-1 0,0 0-1 16,0 0-3-16,0 0 0 0,3-4 0 0,-3 4 0 15,0 0-17-15,0 0-4 0,0 0-1 0,0 0 0 16,0 0 28-16,-3-3 6 0,-5-3 0 0,1 6 1 16,4 0 29-16,-4 0 6 0,3 0 0 0,-3 0 1 15,-3 0 3-15,3 0 1 0,0 0 0 0,0 6 0 16,-1-6-25-16,1 3-4 0,0-3-2 0,0 0 0 16,0 4-12-16,0-4-2 0,0 0-1 0,4 0 0 0,-4 0 0 0,-1 0 0 15,5 0 0-15,-4 0 0 0,0-4 7 16,0 4 2-16,3 0 0 0,-3-3 0 15,0 3 2-15,-3 0 1 0,-1-6 0 0,4 6 0 0,-4 0-13 0,1 0-2 16,-1 0-1-16,1 0 0 0,-1 0-11 0,-3 0 0 16,3 0 0-16,4 0 8 0,-3 0-8 15,3 0 0-15,0 0 0 0,-4 0 8 0,4 0 7 0,3 0 1 16,-3 0 0-16,7 0 0 0,0 0-8 0,0 0 0 16,0 0-8-16,0 0 12 0,0 0-12 0,0 0 0 15,0 0 0-15,0 0 0 0,0 0 9 0,0 0-9 16,0 0 8-16,0 0-8 0,0 0 8 0,0 0-8 15,0 0 0-15,0 0 8 0,0 0-8 0,0 0 8 0,0 0-8 16,0 0 8-16,0 0 0 0,0 0 0 0,0 0 0 0,0 0 0 16,0 0 4-16,0 0 0 0,0 0 0 0,0 0 0 15,0 0-1-15,0 0 0 16,0 0 0-16,0 0 0 0,0 0-11 0,0 0 10 16,0 0-10-16,0 0 10 0,0 0-10 0,0 0 0 15,0 0 0-15,0 0 0 0,0 0 0 0,0 0 0 0,0 0 0 0,0 0 8 16,0 0-8-16,0 0 10 0,0 0-10 0,0 0 10 15,0 0 1-15,0 0 0 0,0 0 0 0,0 0 0 16,0 0 3-16,0 0 1 0,0 0 0 0,0 0 0 16,0 0-7-16,0 0 0 0,0 0-8 0,0 0 12 15,0 0-12-15,0 0 0 0,0 0 8 0,0 0-8 16,0 0 0-16,0 0 0 0,0 0 0 0,0 0 0 16,0 0 0-16,0 0 0 0,0 0 0 0,0 0 0 15,0 0 0-15,0 0 0 0,0 0 0 0,0 0 0 16,0 0 0-16,0 0 14 0,0 0-2 0,0 0-1 0,0 0 6 15,0 0 2-15,0 0 0 0,0 0 0 16,0 0-5-16,0 0-1 0,0 0 0 0,0 0 0 0,0 0-13 0,7-3 8 16,-7 3-8-16,4-6 0 0,-1-4 0 0,-3 10 8 15,0 0-8-15,0 0 0 0,0 0 0 0,0 0 0 16,0 0 0-16,0 0 0 0,0 0 0 0,0 0 0 16,0 0 0-16,0 0 0 0,0 0 8 0,0 0 0 15,0 0-8-15,0 0 12 0,0-6-2 0,0 6-1 16,4-6 0-16,-4-4 0 0,0 10-9 0,0 0 10 15,4-9-10-15,-4 9 10 0,0-3-10 0,3-7 0 16,-3 1 0-16,0 9 0 0,4-9 8 0,-4 5-8 16,3-5 0-16,1 0 8 0,-4 5-8 0,0-5 0 0,0 0 9 15,0 9-9-15,0 0 10 0,0 0-2 16,0-10-8-16,0 7 12 0,0-6 10 0,0 9 2 0,-4-3 0 0,4-4 0 16,0-2-13-16,-3 3-3 0,3-1 0 15,0-2 0-15,0 6-8 0,-4-7 12 0,4 1-12 0,0 0 12 16,0 5 0-16,0-5 0 0,-3 0 0 0,3-1 0 15,0 7-3-15,0-6 0 16,0-1 0-16,0 7 0 0,0 3-9 0,0-6 0 0,0-7-10 0,0 10 10 16,0-6 0-16,0-1 0 0,0 7 0 0,0-3 0 15,3-3 0-15,-3 5 0 0,0-5 0 0,0 9 0 16,0-9 0-16,0 5 0 0,0-2 0 0,0 0 0 16,0 0 0-16,-3-4 0 0,3 10 0 0,0-9 0 15,-4 6 0-15,4-7 0 0,-4 1 0 0,4 6 0 16,-3-7 0-16,3 7 0 0,0-3 0 0,0-4 0 15,0 7 0-15,0-6 0 0,0 0 0 0,0-1 0 0,-4 7 0 0,4-6 0 16,0-1 0-16,0 7 0 16,0-3 0-16,0-7 0 0,-3 10 8 0,3-3-8 0,0-7 0 0,-4 13 0 15,4-9 0-15,0-1 0 0,-3 7 11 0,-1-6-11 16,1 0 10-16,3-1-10 0,-4 7 9 0,1-6-9 16,-1 5 8-16,1-2-8 0,3-3 11 0,0 6-3 15,-4-7-8-15,4 1 12 0,-3 6-12 0,3-7 11 16,0 7-11-16,3-6 10 0,-3 2-10 0,4-5 0 0,-4 2 0 15,0 7 0-15,0-3 0 0,3-6 0 16,-3 2 9-16,4 1-9 0,-1 6 0 0,1-7 0 0,-4 1 0 16,3-4 0-16,-3 10 0 0,0-3 0 0,0-4 0 15,0 4 0-15,0-3 0 0,0 2 8 16,0-2-8-16,0 3 11 0,0-4-3 0,0 4 0 0,0-3 0 0,0 6 0 16,0-7-8-16,0 1-12 0,0 6 2 0,0-7 1 15,0 10 9-15,0-9 0 0,0-1 0 0,0 7 0 16,0-6 0-16,0-1 0 0,0 1 0 0,0 3 0 15,0-4 0-15,0 1 0 0,0 0 0 0,0 5 8 16,0-5-8-16,0 3 0 0,0-1 0 0,0 1 0 16,0-3 0-16,0 6 0 0,0-7 0 0,-3 1 0 15,3 6 0-15,0-4 0 0,-4 4 0 0,4-6 0 16,0-1 0-16,-3 10 0 0,-1-9 0 0,4 6 0 16,-3-6 0-16,3-1 9 0,-4 1-9 0,4 2 0 0,-3-2 12 0,3 3-4 15,0-4 0-15,-4 4-8 16,4 0 0-16,0-4 0 0,-3 7 0 0,3-3 0 15,0 6 0-15,0-3 0 0,0-7 0 0,0 1 0 16,0 6 0-16,0-7 0 0,0 1 0 0,0 6 0 0,0-3 0 0,0-1 0 16,-4 1 0-16,0-3 0 0,4-1 0 0,0 7 0 15,0-6 0-15,-3 6 0 0,3-4 8 0,0-2-8 16,0 6 0-16,0-7 0 0,0 1 0 0,0 6 0 16,0-7 0-16,0 7 0 0,0-3 0 0,0 6 0 15,0-9 0-15,0 6 0 0,0-7 0 0,0 10 0 16,0-9 0-16,3 6 0 0,-3-4 0 0,0 7 0 15,0-6 0-15,0 6 0 0,0-6 0 0,-3-4 0 16,3 7 0-16,0-3 0 0,-4 0 0 0,4 6 0 16,-3-7 0-16,3-2 0 0,0 9 0 0,-4-3 0 15,4-7 0-15,0 10 0 0,-3 0 0 0,3-9 0 16,-4 6 0-16,4-3 0 0,0 6 0 0,0 0 0 0,0-7 0 0,0 7 0 16,0-6 0-16,0 6 0 0,0-9 0 0,0 6 0 15,0 3 0-15,0 0 0 0,-3-7 0 16,3 7 0-16,0-3 0 0,0 3 0 0,-4-3 0 0,4 3 0 15,0 0 0-15,0-6 0 0,0 6 0 0,0 0 0 16,-7 0 0-16,7 0 0 0,0 0-8 0,0 0 8 16,-3-10 0-16,3 10 0 0,0 0 0 0,0 0 0 15,0 0 0-15,0 0 0 0,0 0 0 16,0 0 0-16,0 0 0 0,0 0 0 0,0 0 0 0,0 0 0 16,0 0 0-16,0 0 0 0,0 0 0 0,0 0 0 15,0 0 0-15,0 0 0 0,0 0 0 0,0 0 0 16,0 0 0-16,0 0 0 0,0 0 0 0,0 0 0 15,0 0 0-15,0 0 0 0,0 0 0 0,0 0 0 16,0 0 0-16,0 0 0 0,0 0 0 0,0 0 0 16,0 0 0-16,0 0 0 0,0 0 0 0,0 0 0 15,0 0 0-15,0 0 0 0,0 0 0 0,0 0 0 0,0 0 0 0,0 0-9 16,0 0 9-16,0 0 0 0,0 0 0 0,0 0 0 16,0 0 0-16,0 0 0 0,0 0 0 0,0 0 0 15,0 0 0-15,0 0 0 0,0 0 0 0,0 0 0 16,0 0 0-16,0 0 0 0,0 0 0 0,0 0 0 15,0 0-9-15,0 0 9 0,0 10 0 0,0-10 0 16,0 0 0-16,0 0 0 0,0 0 0 0,0 0 0 16,-4 9 0-16,4-9 0 0,-3 3 0 0,3-3 0 15,-4 10 0-15,-3-4 0 0,7-6-8 0,-3 3 8 0,3-3 0 0,-8 6 0 16,1-3 0-16,0 1-9 0,7-4 9 0,-3 6 0 16,-4-3 0-16,7-3 0 0,-7 0 12 0,7 0-3 15,0 0-9-15,-11 0-11 0,1 0 3 0,2 6 0 16,8-6 8-16,0 0 0 0,-10 0 0 0,3 0 0 15,7 0 0-15,0 0 8 0,-7 0-8 0,-4 0 0 16,4-6 0-16,-3 6 0 0,10 0 0 0,-11 0 0 16,0 0 0-16,1 0 8 0,-1-3-8 0,4-3 8 15,-7 6-8-15,3 0 0 0,1 0 0 0,-1 0 0 16,1 0 0-16,3 0 0 0,-4-4-11 0,1 4 11 16,-1 0 0-16,4 0 0 0,0 0 0 0,-4 0 0 15,4 0 0-15,0 0 0 0,0-3 0 0,0-3 0 16,0 6 0-16,0 0 0 0,0 0 0 0,3 0 0 15,-3 0 0-15,0 0 0 0,0 0 0 0,0 0 0 16,4 0 0-16,-4 0 0 0,-1 0 0 0,1 0 0 0,0 0 0 16,0 0 0-16,-3 0 0 0,6 0 0 0,-6 0 0 0,3 0 0 15,-1 0 0-15,1 0 0 0,-3 0 0 0,3 0 0 16,-4 0 0-16,4 0 0 0,-3 0 0 0,-1 0 0 16,0 0 8-16,1 0-8 0,-1 0 0 0,1 0 0 15,-1 0 0-15,0 0 0 0,1 0 0 0,-4 0 0 16,3-3 0-16,1 3 0 0,3-6 0 0,-4 6 0 15,0 0 0-15,1 0-12 0,3 0 12 0,-4-3 0 16,1 3 0-16,-1 0 0 0,0 0 0 0,1-7 0 16,-4 7 8-16,3 0-8 0,-3 0 0 0,3 0 0 15,1 0 8-15,-4 0-8 0,3 0 0 0,-3 0 0 16,3 0-11-16,-3 0 11 0,4 0 0 0,-1 0 0 16,1 0 0-16,-1 0 0 0,0 7 0 0,4-7 0 0,-3-7 0 15,3 7 0-15,-4 7 0 0,1-7 0 16,3 0 0-16,-4-7 0 0,4 7 0 0,-4 0 0 15,1 0 8-15,-1 0-8 0,1-3 0 0,-5 3 0 0,5 0-8 0,-4 0 8 16,0 0 0-16,0 0 0 0,-1-3 0 16,1 3 0-16,0 0 0 0,-3 0 0 0,-5 0 0 0,5 0 0 15,3-6 0-15,0 6 0 0,-4 0 0 0,0 0 0 16,-3 0 0-16,7-3 0 0,-4 3 0 0,1-7 0 16,3 7 0-16,-1 0 0 0,-2 0 0 0,3 0 0 15,0 0 0-15,0-3 0 0,3 3 0 0,-3-6 0 16,0 6 0-16,0 0 0 0,-1 0 0 0,1-3 0 15,4 3 0-15,-4-3 0 0,-4-4 0 0,4 7 0 0,0 0 0 16,-4 0 0-16,1-3 0 0,-1-3 0 0,0 6 0 0,-3 0 0 16,0 0 0-16,0 0 0 0,3 0 0 0,0 0 0 15,4 0 0-15,-3 0 0 0,-1 0 0 0,0 0 0 16,1 0 0-16,3 0 0 0,-4 0 0 0,4 0 0 16,-4 0 0-16,4 0 0 0,0 0 0 0,0 0 0 15,0 0 0-15,3 0 0 0,-3 0 0 0,4 0 0 16,-5 0 0-16,5 0 0 0,-1 0 0 0,1 0 0 15,-1 0 0-15,-3 0 0 0,3 0 0 0,1 0 0 16,-4 0 0-16,3 0 0 0,-3 0 0 0,0 0 0 16,0 0 0-16,0 0 0 0,0 0 0 0,0 0 0 15,-1 0 0-15,1 0 0 0,0 0 0 0,0 0 0 16,0-3 0-16,3 3 0 0,1 0 0 0,-4 0 0 0,-4 0 0 0,4 0 0 16,0 0 0-16,-4 0 0 0,1 3 0 0,-5-3 0 15,5 0 0-15,-1 0 0 0,0 0 0 16,1 0 0-16,-1 6 0 0,1-6 0 0,-1 3 0 0,0-3 0 15,1 0 0-15,-1 0 0 0,0 0 0 0,-3 0 0 16,0 0 0-16,3 0 0 0,-3 0 0 0,0 0 0 16,0 0 0-16,0 0 0 0,3 0 0 0,0 0 0 15,-3 0 0-15,-3 0 0 0,2 0 0 0,-2 0 0 16,-1 7 0-16,4-7 0 0,-4 3 0 0,0-3 0 16,4 3 0-16,0-3 0 0,0 0 0 0,3 6 0 15,-3-6 0-15,0 3 0 0,3-3 0 0,1 0 0 16,-4 0 0-16,3 0 0 0,-3 0 0 0,0 0 0 15,3 0 0-15,-3 0 0 0,0 0 0 0,-1 0 0 16,1 0 0-16,-3 0 0 0,2 0 0 0,-2 0 0 0,-1 0 0 0,0 0 0 16,1 0 0-16,-1 0 0 0,0 0 0 15,1 0 0-15,-1 0 0 0,4 0 0 0,-4 0 0 0,4 0 0 16,3 0 0-16,-3 0 0 0,3 0 0 0,-6 0 0 16,3 0 0-16,-1 0 0 0,1 0 0 0,-4 0 0 15,-6 0 0-15,6 0 0 0,0 0 0 0,1 0 0 16,-5 0 0-16,1 7 0 0,0-7 0 0,3 3 0 15,-3-3 0-15,7 6 0 0,-4-3 0 0,1-3 0 16,-1 3 0-16,4-3 0 0,-1 7 0 0,1-4 0 16,0-3 0-16,0 0 0 0,0 0 0 0,0 0 0 15,-1 0 0-15,1 0 0 0,-3 0 0 0,-1 6 0 16,-3-6 0-16,-1 0 0 0,5 0 0 0,-1 0 0 0,-3 3 0 16,0-3 0-16,-1 0 0 0,-2 0 0 0,6 0 0 0,-3 6 0 15,3-6 0-15,0 0 0 0,1 0 9 0,3 0-9 16,-4 0 0-16,0 0 0 0,0 0 0 15,-3 0 0-15,0 0 0 0,3 0 0 0,-6 0 0 16,2 0 0-16,1 0 0 0,0 0 0 0,0 0 0 0,-4 0 0 16,0 0 0-16,4 0 0 0,0 0 0 0,3 0 0 15,-3 0 0-15,3 0 0 0,0 0 0 0,-3 0 0 16,3 0 0-16,-6-6 0 0,3 6 0 0,-1 0 0 16,-2 0 0-16,-5 0 0 0,5 0 0 0,-5 0 0 15,4 0 0-15,-3 6 0 0,3-3 0 0,1-3 8 16,2 0-8-16,1 4 0 0,0-4 0 0,0 0 0 0,0 0 0 15,-1 6 0-15,-2-6 0 0,2 3 0 16,1-3 0-16,-4 0 0 0,-3 0 8 0,3 0-8 16,4 6 0-16,0-6 0 0,0 3 0 0,-4-3 0 0,4 0 0 0,0 0 0 15,3 4 0-15,4-4 0 16,-8 6 0-16,8-6 0 0,0 3 0 0,3-3 0 0,-3 0 0 0,0 0 0 16,0 0 0-16,0 0 0 0,0 0 0 0,-1 0 0 15,-6 0 0-15,4 0 0 0,2 0 0 0,-2 0 0 16,-8 0 0-16,4 0 0 0,0 0 0 0,-1 0 0 15,-2 6 0-15,2-6 0 0,-2 0 0 0,2 0 0 16,5 3 0-16,-1-3 0 0,0 0 0 0,-3 0 0 16,7 0 0-16,0 0 0 0,-4 0 0 0,0 0 0 15,1 0 8-15,-5 0-8 0,8 0 0 0,0 0 0 16,-7 0 0-16,3 0 0 0,0 0 0 0,1 0 0 0,-8 0 0 0,4 0 0 16,0 0 0-16,-1 0 0 0,5 0 0 15,-1 0 0-15,0 0 0 0,1 0 0 0,6 0 0 0,-3 0 0 16,0 0 0-16,3 0 0 0,-3 0 0 15,0 0 0-15,3 0 0 0,-3 0 10 0,0 0-10 16,-4 0 10-16,4 0-10 0,-4 0 0 0,4 0 0 16,-4 0 0-16,-3 7-9 0,3-7 9 0,1 0 0 15,-1 0 0-15,0 0 0 0,4 3 0 0,-4-3 0 0,8 3 0 16,-4-3 0-16,3 0 0 0,0 0 0 0,-3 6 0 16,3-6 0-16,1 0 0 0,-4 0 0 0,0 0 0 15,-1 0 0-15,-2 0 0 0,-1 0 0 0,-3 0 0 16,0 0 0-16,3 0 8 0,0 0-8 0,0 0 9 15,-3 0-9-15,0 0 0 0,3 0-12 0,1 0 12 16,-5 3 0-16,5-3 0 0,-1 0 0 0,0 0 12 16,4 0-12-16,0 0 0 0,0 0-12 0,0 0 12 0,-4 0 0 15,4 0 0-15,-4 0 0 0,0 0 0 0,1 0 0 0,-1-3 0 16,-7 3 0-16,8 0 12 0,-5 0-12 0,5 0 0 16,-5 0-12-16,1 0 12 0,-4 0 0 0,4 0 0 15,0 0 0-15,3 0 0 0,-3 0 0 0,3 0 0 16,4-6 0-16,-3 6 0 0,-1 0 0 0,0 0 0 15,4 6 0-15,-4-6 0 0,1 0 0 0,-1 0 0 16,-3 0 0-16,3 0 0 0,0 0 0 0,4 0 0 16,0 0 0-16,-4 0 0 0,1 3 0 15,-1-3 0-15,0 0 0 0,4 7 0 0,-4-7 0 0,4 3 0 16,0-3 0-16,0 0 0 0,3 0 0 0,1 0 0 16,2 0 0-16,1 0 0 0,0 0 0 0,0 0 8 15,0 0-8-15,3 0 0 0,-3 0 0 0,4 0 0 0,-1 0 0 16,1 0 0-16,-5 0 0 0,5 0 0 0,3 0 0 15,0 0 0-15,3 0 0 0,4 0 0 0,0 0 0 0,0 0 0 32,0 0-112-32,0 9-24 0,7 4-4 0</inkml:trace>
  <inkml:trace contextRef="#ctx0" brushRef="#br2" timeOffset="-205796">28864 11413 288 0,'0'0'25'0,"0"0"-25"0,0 0 0 0,4-3 0 16,6-1 152-16,-3-2 24 0,1 3 6 0,-1-3 1 16,0 3-147-16,3-1-28 0,1-2-8 0,-4 3 0 15,0-3 8-15,-7 6 1 0,0 0 0 0,7-3 0 16,-7 3 47-16,0 0 8 0,3-7 3 0,-3 7 0 0,0 0 33 0,0 0 6 16,0 0 2-16,0 0 0 0,0 0-41 0,0 0-8 15,0 0-2-15,4-3 0 0,-4 3-33 0,7-3-6 16,0-3-2-16,0 6 0 0,4-3-7 0,-4-4-1 15,0 7-8-15,3 0 12 0,-2-3-12 0,-1 3 9 16,3 0-9-16,-3 0 8 0,-7 0-8 0,0 0 0 16,0 0 0-16,0 0 0 0,0 0 9 0,0 0 0 15,0 0 0-15,0 0 0 0,0 0 30 0,0 0 5 16,0 0 2-16,0 0 0 0,0 0-6 0,0 0-2 16,-7 0 0-16,7 0 0 0,-3 0-18 0,3 0-4 15,-11 3-1-15,0 7 0 0,4-1-15 0,-3-6 0 16,-1 7 0-16,1 5 0 0,-1-8 0 0,-3 8 0 15,0-2 0-15,-4 0 0 0,4-4 0 0,-4 3 0 16,1-2 0-16,-1-1 0 0,4 1 0 0,0-1 0 0,3 4 0 16,4-4 0-16,-3 0 0 0,3 4 12 15,3 0-3-15,1-1-1 0,3-3 0 0,0 1 0 16,0 2 0-16,3 4 0 0,8-3-8 0,-4-10 0 16,3 6 9-16,1 1-9 0,0 2 0 0,3-6 0 0,3-2 0 0,-3 2 0 15,4-3 0-15,-4 0-10 16,4-3 10-16,-4 0 0 0,-4 0 0 0,5-3 0 0,-5 3 0 15,1 0 0-15,-1-9 0 0,1 9 0 0,-4-10 0 0,0 7 0 16,0-6 0-16,0-1 9 0,0-2-9 0,0 2 12 16,0-2 16-16,0-1 3 0,0-3 1 0,0 4 0 15,-3-1-20-15,3-5-3 0,0 8-1 0,0-2 0 16,-3-1 4-16,-1-3 0 0,-3 4 0 0,0 2 0 0,0 1-4 16,0-3-8-16,-7 2 12 0,0 7-4 0,0-6-8 15,0-1 0-15,-7 10 9 0,3-9-9 0,-3 6 0 0,4-1 9 16,-4-2-9-16,3 6 0 0,-3 0 32 0,0 0-1 15,0 0 0-15,3 0 0 0,0 6-17 0,4-2-3 16,-3-1-1-16,3 3 0 0,0-3-10 0,0 7 0 16,0-1 0-16,0-6 0 0,3 7 0 0,4-1 0 15,-7 3 0-15,7-2 0 0,0-1 0 16,0 1 0-16,0-7 0 0,0 6-11 0,3 4 11 0,5-7 0 16,-5 3 0-16,4-5 0 0,-3 5 0 0,3-6-10 15,0 7 10-15,0-10-13 0,-7 0 13 0,7 9 0 16,-7-9 0-16,7 3 0 0,-7-3 0 0,7 0-11 15,0 0 11-15,0 0-10 0,0 0 10 0,0-3 0 16,0 0 10-16,0-3-10 0,4 2 12 0,-4-2-3 16,-4-3-1-16,5 6 0 0,-1-7-8 0,0 1 0 15,0-4 0-15,0 4 0 0,0-1 0 0,0-2 0 0,3-1 0 16,-3 1-11-16,1-4 11 0,-1 4 8 0,-4 2-8 0,4 1 11 16,-3-4-11-16,-1 4 0 15,-3 6 0-15,0-4-11 0,0 1 11 0,0 6 0 0,-7-6 0 0,4 6 0 16,3 0 0-16,-7-3 0 0,-4-4 0 15,4 7 0-15,0 0 0 0,0 0 9 0,0 0-9 0,0 7 10 16,0-4-10-16,-4-3 0 0,4 6 0 0,-4-3 0 16,4 0 0-16,-3 7 0 0,-1-1 0 0,1 1 0 15,-1-7 0-15,0 12 0 0,1-8 0 0,-1 2 0 16,4 7 0-16,0-4 0 0,0 1 0 0,4-1 0 16,-1-2 0-16,1-1 0 0,-1 4 0 0,1-4-11 0,3 1 11 15,0-10 0-15,3 9 0 0,1 0 0 16,-4-9-8-16,7 4 8 0,-7-4-8 0,0 0 8 15,7 6 0-15,0-6 9 0,0 0 0 0,3 0 0 0,-3-6-9 16,0 6 0-16,4-10 0 0,0 7 0 0,-4-6 0 0,3 5 0 16,-3-2 0-16,4 3 0 0,-4-6 0 0,4-1 0 15,-4 1 0-15,0 6 0 16,0-7 0-16,3 1 0 0,-3-1 0 0,0 1 0 0,0 3 8 16,-3-4 0-16,3 1 0 0,-3-4 0 0,-1-2-8 15,4 8 0-15,-3-2-10 0,-1 0 10 0,1-1 0 0,-1 1 0 16,-3-1 8-16,4 1-8 0,-4 3 11 0,0-1-11 15,0 7 10-15,0 0-10 0,-4 0 8 0,4 0-8 16,-7 0 0-16,0 0 0 0,-3 7 0 0,-1-4 0 16,0 0 0-16,1 3 0 0,-4 4-10 0,3-1 10 0,-3-3-8 0,0 4 8 15,-4-1 0-15,4 4 0 0,-3 6 0 0,2-7 8 16,-2-2-8-16,3 2 8 0,3 7-8 0,1-7 8 16,-1 4-8-16,4-3 0 0,0-1 0 0,0 7 0 15,3-6 0-15,4-1-10 0,0-3 10 0,4 1-10 16,3 2 10-16,-4-2 0 0,8-1 0 0,-4 1 0 15,4-7 0-15,-1 6 0 0,4-3 0 0,-3-2 0 16,3 5 0-16,-3-6 0 0,-1-3 0 16,1 0 0-16,-1 0 0 0,1 0 0 0,-4 0 0 15,4 0 8-15,-4 0-8 0,3-3 8 0,-3-3-8 0,0 3 8 16,4-1-8-16,-4-2 0 0,3-3 8 0,-2 3-8 16,-1-1 0-16,0-5 0 0,3 2 0 0,-3-9 0 15,0 10 0-15,0-3 0 0,4-7 0 0,-7 6 0 16,3 1 11-16,-4-1-3 0,1-3 0 0,-4 4 0 0,-4 2-8 0,1 1 0 15,-4-3 0-15,-1 8 0 0,1-2 0 16,-3-3 0-16,-4 6 10 0,3 3-10 0,-3-4 10 16,3-2-10-16,1 6 8 0,-4 0-8 0,3 0 0 0,1 0 8 15,3 0-8-15,-4 0 0 0,0 0 0 0,1 6 0 16,-1-2 0-16,4-4 0 0,0 0-19 0,0 3-2 16,3 3-1-16,4-6-1241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20:19:33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13448 17772 1587 0,'-25'10'70'0,"11"-7"15"0,-4-3-68 0,1 0-17 0,-4 6 0 0,-4-3 0 0,0-3 20 16,1-3 0-16,-1-3 0 0,0 6 0 0,4 0 14 0,-4-3 3 16,1-1 1-16,2-2 0 0,-2 3-38 0,3-3 0 15,-1 3 0-15,1-4-8 0,0 4 20 0,3 0 4 16,1-3 0-16,3 6 1 0,0-10 28 0,-1 10 6 16,5 0 1-16,-4 0 0 0,3 0-12 0,4 0-3 15,0 10 0-15,0-10 0 0,7 0 2 0,0 0 0 16,0 0 0-16,7 9 0 0,0 1-15 0,7-7-4 15,0 3 0-15,11-3 0 0,7-3 26 0,3 6 5 16,4-12 1-16,3 3 0 0,8-3-7 0,-1 6-1 16,4-3 0-16,3-4 0 0,1-5-28 0,6 2-7 0,8 1-1 0,-1 3 0 15,12-1 4-15,-8-2 0 0,3 6 0 16,1-7 0-16,7 1 0 0,3 6 1 0,7-3 0 0,0 2 0 16,0 1-1-16,4-3 0 0,7-3 0 15,0 6 0-15,-4-4 0 0,11 4 0 0,0-6 0 0,7-4 0 16,7 4 12-16,-4-1 3 0,4-5 0 15,7-1 0-15,4 0-9 0,0 1-2 0,-1 5 0 0,1-5 0 16,-1-4-16-16,8 9 0 0,0-2 0 0,-1 2-9 16,-3-2 33-16,4 2 6 0,7-8 2 0,-4 8 0 15,-10-2-32-15,3 2 0 0,0-2 0 16,-4 2 0-16,-3-2 0 0,7 2-12 0,4 1 1 0,-4 0 0 16,4 5 11-16,0-5 8 0,6 0-8 0,-3 5 11 0,-7-5 6 15,4 9 2-15,7-3 0 0,-4-3 0 0,-3 3-11 16,-4-4-8-16,0 4 9 0,0 3-9 15,-3-9 0-15,-1 9 0 0,1-3 0 0,-1 3 0 16,-6-7 0-16,3 7 8 0,-4 0-8 0,-3 0 0 16,-3 0 0-16,-1 0 0 0,1 0 0 0,-4 0 0 0,-4 0 0 0,-6 0 0 15,6 0 0-15,-7 0 0 0,1 0 0 0,-4 0 14 16,-4 0-4-16,4-3-1 0,3 3-9 0,0-6 0 16,-10 6 0-16,3 0 0 0,4-3 0 15,0 3 0-15,-7-3 0 0,-4-4 0 0,-7 7 0 0,8-3 0 16,-1-3-10-16,0 3 10 0,-7-3 0 0,0 2 0 15,-10 1 0-15,3-3 0 0,4 3 0 0,0-3 0 16,-1 6 0-16,-6-4 0 0,-4-5 0 0,-7 9 0 0,7-3 0 16,-3-3 0-16,6 6 0 0,1-4 0 0,-4-2-10 0,-4 6 10 15,-6 0 0-15,-1-3 0 0,1 0 0 0,-1-3 0 16,8 3 0-16,-4-4 0 0,0 4 0 0,-3-3 0 16,-8 6 0-16,0-3 0 0,1 0 0 0,-1-4 0 15,1-2 0-15,-1 6 0 0,4-7 0 0,-7 7 0 16,4-3 0-16,-8 6 0 0,-3-3 0 0,0-3 0 15,-8 6 10-15,1-4-10 0,-3-2 12 0,-1 3-12 16,0 3 0-16,0-3 0 0,4-3 0 0,-4 6 0 16,1-4 0-16,-1-2 0 0,0 6 0 0,-3 0 0 15,0 0 0-15,-4 0 0 0,0 0 0 0,-3 0 0 16,0 0 12-16,-4-3-12 0,-4 3 12 0,1-3-12 0,0 3 0 16,-1-6 0-16,-6 6-10 0,3 0 10 15,0-3 0-15,-3-4 0 0,-1 7 0 0,1 0 0 16,0-9 0-16,-1 9 0 0,1-3 0 0,-1 3 0 15,1-3 0-15,-1-4 0 0,1 7 0 0,0 0 0 16,3-9-8-16,-4 9 8 0,4 0 0 0,-3-3 0 0,0-4 0 0,3 7 0 16,-4-3 0-16,1 0 0 0,-1-3 0 0,1 6 0 15,-4-9 8-15,4 9-8 0,3-4 0 0,-4-2 0 16,1 3 0-16,0 3 0 0,3-3 0 0,-4-3 0 16,1 6 0-16,-4 0-11 0,3-4 11 0,1-2 0 15,-4 6 0-15,4 0 0 0,-4-3 0 0,3 3 0 16,-6-3 0-16,3 3 0 0,-7 0 0 0,3-6 0 15,4 6 0-15,-7 0 0 0,0 0 0 0,4-10 0 0,-4 10 0 16,0 0 0-16,0 0 0 0,0 0-8 0,0 0 8 16,0 0-8-16,0 0 8 0,0 0 0 0,0 0 0 0,0 0-8 15,0 0 8-15,-7 0 0 0,0-3 0 16,0 3-8-16,-4-6 8 0,-3 6 0 0,-4 0 0 16,1-3 0-16,-4 0 0 0,0-4 0 0,-1-2 0 15,-2 6 0-15,-5-4 0 0,1 1 0 16,0 0 9-16,-4-3-9 0,4-4 0 0,3 4 0 15,1-1 0-15,-1 7 0 0,4-10 0 0,3 7 10 0,0-3-10 0,1 6 8 16,3-7-8-16,0 7 0 0,3-3 0 0,0 3 0 16,4 3 0-16,0-7 0 0,7 7 0 0,0 0 0 15,0 0 0-15,0 0-12 0,0 0 4 0,0 0 8 16,11 10-14-16,0-10 5 0,-1 6 1 0,4-3 0 16,7 10-7-16,-3-7-1 0,7-3 0 0,-1 7 0 0,8-4 16 15,0 0 0-15,3 0 0 0,-3-2-9 0,-4 5 9 16,0-6 0-16,1 7 0 0,-5-10 0 0,1 9 0 15,-4-3 0-15,0-3 0 0,-7 7 0 0,4-7 0 0,-4-3 0 16,-3 9 0-16,3-9 0 0,-7 7 0 0,4-4 8 16,3 0-8-16,-7 3 8 0,3-3-8 15,-6 7 8-15,-4-10-8 0,7 9 8 0,-4-6-8 16,1 7 0-16,-1-1 8 0,-3 4-8 16,-3-4 8-16,-1 3-8 0,1 4 8 0,-8 0-8 0,4-7 12 0,-7 10-1 15,0-6-1-15,-4 5 0 0,1-5 2 0,-4 0 0 16,-4 5 0-16,4-5 0 0,3 3-12 0,0-4 12 15,4 1-12-15,0-4 12 0,4 4-12 0,3-4 10 16,-1 4-10-16,1-7 10 0,0 3-10 0,4-6-16 0,-1 7 4 0,4-10 1 31,-7 3-57-31,7-3-11 0,0 0-2 0,0 0-1 16,-3 0-92-16,3 0-18 0,0 0-4 0</inkml:trace>
  <inkml:trace contextRef="#ctx0" brushRef="#br0" timeOffset="361.45">28621 16831 2174 0,'0'0'48'0,"3"-9"9"0,-3 0 3 0,4-1 1 0,-8 7-49 0,4-6-12 0,0 5 0 0,0-2 0 0,0 6-14 0,0-9-6 16,-3 3 0-16,3 6-1 0,0 0 29 0,0 0 7 15,-4-7 1-15,4 7 0 0,-3 0 60 16,3 0 13-16,-11 0 3 0,4 10 0 0,-3-1-23 0,-1 4-4 16,0 9-1-16,1 0 0 0,-1-1-35 0,-3 8-7 15,0-1-2-15,0-3 0 0,-4 6-12 0,4-9-8 16,-7 7 8-16,0-4-8 0,0-3 0 0,0-4 0 15,-8 4 0-15,5-9 0 0,-1 6 0 0,0-1 11 16,4-5-3-16,0 0 0 16,0-4-30-16,3-3-6 0,0 1-2 0,4-7 0 15,4 0-174-15,-1 0-36 0</inkml:trace>
  <inkml:trace contextRef="#ctx0" brushRef="#br0" timeOffset="594.57">28282 16740 3132 0,'0'0'69'0,"0"0"15"0,-3 0 2 0,3 0 1 0,0 0-70 0,-4 10-17 0,1-1 0 0,3 4 0 16,3 6-32-16,1-7-9 0,3 10-3 0,0 3 0 16,3 0 4-16,4-3 1 0,1 10 0 0,2-4 0 15,1 3 12-15,0-6 3 0,-1 7 0 0,4-10 0 16,0 6-8-16,-3-6-2 0,0-3 0 0,-1-4 0 15,1 4-4-15,0-6-1 0,-4 2 0 0,0-8 0 16,0 2-157-16,-3 0-31 0,10 1-6 0,-21-10-2 0</inkml:trace>
  <inkml:trace contextRef="#ctx0" brushRef="#br0" timeOffset="859.02">28945 17161 3020 0,'-10'0'134'0,"6"0"27"0,-3 9-129 0,0 0-32 0,0 4 0 0,4 6 0 16,3 3-10-16,0 0-9 0,3 6-1 0,4-3-1 15,0 6 1-15,0-9 1 0,4 10 0 0,-1-4 0 16,-2-3 6-16,2-3 1 0,-3 6 0 0,0-6 0 15,0 0 12-15,-3-9 0 0,-1 5 0 0,-3-5 0 32,4 6-80-32,-4-7-12 0,-4-2-4 0,4 2-1067 0</inkml:trace>
  <inkml:trace contextRef="#ctx0" brushRef="#br0" timeOffset="2816.15">12922 17763 2343 0,'0'0'52'0,"0"0"10"0,-3 9 2 0,3-9 2 0,-7 0-53 0,3 10-13 0,-3-7 0 0,4 3 0 15,3-6 12-15,0 0 0 0,0 3 0 0,0-3 0 16,0 0-12-16,0 0 0 0,0 0 0 0,0 0-10 15,0 0 40-15,0 0 8 0,0 0 2 0,0 0 0 0,0 0-4 0,0 0 0 16,0 0 0-16,0 0 0 16,0 0 13-16,-4-3 3 0,1-6 0 0,-1-1 0 0,-3 1-2 15,3-1 0-15,-3-2 0 0,4 2 0 0,-4-2-3 0,0 2-1 16,0-2 0-16,0-1 0 0,0-2-28 16,-1-1-6-16,-2 0 0 0,3 4-1 0,-4-1-1 15,1-6 0-15,-4 7 0 0,-1-1 0 0,1-2 25 16,-3-1 5-16,-4 0 0 0,-1 4 1 0,1-1-33 0,0 1-8 15,-4-4 0-15,1 3 0 0,-5-5 0 0,8 2 0 16,-3-3 0-16,-1-3 0 0,0 3 10 0,0-3 0 16,4 4 0-16,0-4 0 0,0 0-10 0,0 0-11 15,0 3 3-15,-1-3 0 0,-2 0 22 0,-1 0 5 16,-7-3 1-16,4 0 0 0,-4 0-20 0,-3-3 0 0,3-4 0 0,-3 7 0 16,3-3 0-16,-3 3 8 15,3-3-8-15,-3-4 10 0,3 1-2 0,-3 0 0 0,7 5 0 16,-4-5 0-16,0 3-8 0,1-4-11 0,-5 1 3 15,1 0 0-15,-4 6 8 0,4-7 11 16,3-2-3-16,0 2 0 0,-3-5-8 0,0 5 0 0,10 1 0 0,-3-3 0 16,-7-4 0-16,6 4 0 0,1 2 0 0,3-2 0 15,-3-4 0-15,-3 7 0 0,-1-4 0 0,0 1 0 16,4-4 0-16,-7 4 0 0,-4-7 0 0,3 0 0 16,5 10 0-16,-1-7 0 0,-7-3 0 15,0 4 0-15,-3-1 28 0,7 0 3 0,3 7 1 0,0-3 0 16,-3-4-32-16,7 7-13 0,-4-4 1 0,-3 1 0 15,-4-4 12-15,4 3 16 0,3-5-3 0,4 8-1 16,-8-8-12-16,-2 5 0 0,2-6 0 0,-3 7 0 16,1-4 0-16,6 7 0 0,-3-1 0 0,-1-2 0 15,1 3 0-15,0-1 0 0,0-2-12 0,-4-4 12 16,0 4 0-16,0-7 0 0,-3 9 8 0,3 1-8 0,0-3 0 16,4-7 0-16,-4 10-8 0,4-4 8 0,0-3 0 15,3 7 0-15,0 0 8 0,0-4-8 0,1 1 0 0,-5-4 0 16,1 4 0-16,3-7 0 0,-3 0 0 0,0 7 12 15,-1-7 0-15,1 9 0 0,0-8-12 0,3 8-10 16,-3-2 2-16,3 2 0 0,0 1 8 0,4 0 0 16,-4-1 0-16,4 7 0 0,0-3 0 0,-4-3 0 15,0-1 8-15,-3 1-8 0,3 0 0 0,4 6 0 16,-7-7 0-16,3 4-8 0,4-3 8 0,-4-1 0 0,4 1 8 16,0 0-8-16,-1-1 0 0,8 7 0 0,-7-3 0 0,3-3 0 15,4 5 0-15,0-2 0 0,0 3 0 0,0-3-8 16,0 3 8-16,-1-3 0 0,1 6 0 0,0-7 0 15,-4 7 0-15,8 1 0 0,-8-1 0 0,4 0 0 16,7 0 0-16,-4 0 0 0,4 0 8 16,0 3-8-16,0-3 0 0,3 3 0 0,1 0 0 15,-1 7 0-15,0-4 0 0,4 0 0 0,-3 4 0 0,3-7-8 16,0 10 8-16,0-4 0 0,0 1 0 0,0-1-8 16,-1-3 8-16,1 10 0 0,4-10 0 0,-4 7 0 15,7 3 0-15,-7-4 0 0,0 1 0 0,3 0 0 16,1-1 0-16,-1 1 0 0,1-4 0 0,-1 4 0 15,-3-1 0-15,3 7 0 0,1-6 0 0,-1-1 0 16,1 1 0-16,-1 3 0 0,1-1 0 0,3-2 0 16,0-3 0-16,-7 8 0 0,3-5 0 0,1 0 0 0,-1-1 0 15,4 7 0-15,-7-6 0 0,7 2 0 0,-3 1 0 0,-1 0 0 16,1-4 0-16,-1 1 0 0,1 6 0 0,-1-7 0 16,0 1 0-16,1 6 0 0,-4-7 0 0,7 1 0 15,-7 0 0-15,0-4 0 0,3 4 0 0,1-1 0 16,-1-2 0-16,-3 2 0 0,0-2 0 0,4 2 0 15,-5 7 0-15,5-3 0 0,-1-7 0 0,1 10 0 16,-4-3 0-16,0 3 0 16,3-3 0-16,1 3 0 0,3 3 0 0,-4-4-8 0,1-2 8 0,3 6 0 15,-7 0 0-15,7 0 0 0,0 0 0 0,-4-3 0 16,-3-3 0-16,0 6 0 0,3-3 0 0,1 3 0 16,3 0 0-16,-7 0-8 0,0 0 8 0,0 0 0 15,3 0 0-15,-3-7 0 0,0 7 0 0,7 0 0 0,-3 0 0 16,-1 0 0-16,4 0 0 0,0 0 0 15,-7-3 0-15,7 3 0 0,0 0 0 0,0 0 0 0,0 0 0 0,0 0 0 16,0 0 0-16,0 0 0 16,-4 0 0-16,4 0 0 0,-3 0 0 0,3 0 0 0,0 0 0 0,0 0 0 15,0 0 0-15,0 0 0 0,0 0 0 0,0 0 0 16,0 0 0-16,0 0 0 0,0 0 0 0,0 0 0 16,0 0 0-16,0 0-10 0,0 0 10 0,0 0 0 31,0 0-60-31,0 0-4 0,0 0-2 0,0 0 0 15,11 0-62-15,-1 0-13 0,4-3-3 0,0-3-767 0,0 6-153 0</inkml:trace>
  <inkml:trace contextRef="#ctx0" brushRef="#br0" timeOffset="3577.97">7892 12517 1785 0,'0'0'159'0,"-11"-10"-127"0,0 10-32 0,1-3 0 15,-1-3 84-15,4 6 10 0,7 0 2 0,0 0 1 16,0 0-51-16,0 0-10 0,0 0-3 0,0 0 0 16,0 0-22-16,0 0-11 0,0 0 10 0,0 0-10 15,-7 6 12-15,4-3-3 0,-1 10-1 0,1-4 0 16,3 0 7-16,0 10 1 0,-4 3 0 0,1 0 0 15,-1 0 22-15,1 6 5 0,-1 4 1 0,-7-1 0 16,4-6-16-16,0 7-4 0,7 2 0 0,-14-3 0 16,4-2 7-16,3-7 1 15,3-1 0-15,-3 8 0 0,0-7-16 16,3 0-4-16,1-4 0 0,-1-2 0 0,4 0-12 0,0-4 0 0,-7 1 0 0,4-7 0 0,3-6 0 16,0 0-10-16,0 0 2 0,0 0 0 0,0 0 8 0,10-6-8 15,-6-4 8-15,-1-2-8 16,4-1-16-16,-3-2-4 0,3 2 0 0,-7-9 0 0,0 3 11 0,4-3 1 15,-4-3 1-15,0 3 0 0,-4-6 15 0,4 3 0 16,0-3 0-16,0 0 0 0,-7 6 0 16,7 0 0-16,0-3 0 0,-4-4 0 0,4 7 11 15,-3 1-2-15,3-1 0 0,-4 3 0 0,8-3 19 0,-4 3 3 16,3 3 1-16,1-2 0 0,3 5-20 0,0-3-3 16,0 4-1-16,0 2 0 0,7 1-8 0,-10 6 8 15,6-7-8-15,1 1 8 0,-4 6 0 0,4-7-8 16,6 1 12-16,-10 6-4 0,11-3 4 0,-7 2 1 0,-1-5 0 15,4 9 0-15,-7 0 22 0,11 0 4 0,-7 0 1 16,-1 0 0-16,4 0-14 0,0 6-2 0,-3-3-1 16,7-3 0-16,-4 4 6 0,3-4 2 0,1 6 0 0,0-3 0 15,-1-3-21-15,8 0-10 0,-4 0 10 0,11 0-10 16,-15 0 8-16,8 0-8 0,-7 0 0 0,6-3 9 16,-6-3-9-16,3 6-11 0,0 0 3 0,-6-4 0 31,6-5-34-31,-14 6-6 0,3-3-2 0,1-4 0 0,-4 7-72 0,-3-6-14 15,-1 6-4-15,-3-4 0 0,-3-2-90 0,-1 6-18 0,-3-7-4 0,-4 7-1 16</inkml:trace>
  <inkml:trace contextRef="#ctx0" brushRef="#br0" timeOffset="3936.36">6943 12087 2365 0,'-14'-3'104'0,"14"3"23"0,-7 0-102 0,3 0-25 16,-10 0 0-16,7 3 0 0,0 6 32 0,0 4 2 0,-4-4 0 0,4 7 0 15,0 0-34-15,-7 2 0 0,3 1 0 0,1 6 0 16,-8-3 0-16,0 0 0 0,-3 6 0 0,0-2 0 16,-4 2 13-16,1-6-4 0,-1 9-1 0,-3-9 0 15,-4 9 16-15,4 1 4 16,-4-4 0-16,4-3 0 0,-4 6 0 0,4-2 0 0,3-4 0 0,1 3 0 16,-5-3-16-16,5-6-4 0,6 0 0 15,-7-4 0 1,4-5-100-16,7-1-21 0,-4 4-4 0,11-13-626 0,-7 6-125 0</inkml:trace>
  <inkml:trace contextRef="#ctx0" brushRef="#br0" timeOffset="4178.16">6473 12137 1958 0,'0'-22'87'0,"0"13"17"16,0-1-83-16,0 10-21 0,0 0 0 0,0 0 0 0,0 0 180 0,0 0 31 15,0 0 6-15,8 10 2 0,2 2-180 0,4-2-39 16,4 8 0-16,0-5 0 0,-1 9 0 0,8 0 0 16,-8 0 0-16,5 6 0 0,2-6 0 0,1 0 0 15,7 0 0-15,-8 0 0 0,5 3 0 0,-1-9 0 16,0 6 0-16,0-4 9 0,-6 4-9 0,-1-3 0 16,0-6-10-16,0 9 10 15,0-3-48-15,-3-7-4 0,-1 7-1 0,5-7 0 16,-8 1-167-16,7 3-34 0,-14-4-6 0</inkml:trace>
  <inkml:trace contextRef="#ctx0" brushRef="#br0" timeOffset="4746.45">7221 12614 2041 0,'-3'-16'90'0,"3"10"19"0,-11-4-87 0,11 1-22 16,0 3 0-16,0-10 0 0,0 7 25 0,0-4 1 15,0 1 0-15,4-7 0 0,6 6-26 0,1-6 8 16,0-3-8-16,-4 10 0 0,10-7 8 0,-6 3-8 16,3 1 0-16,0 2 8 0,-7 1-8 0,7-4 0 15,-3 13 0-15,3-7 0 0,-4 10 0 0,1 0 0 16,-4 0 0-16,4 0 0 0,-4 10 0 0,0-7-9 15,-4 6 9-15,4 1 0 0,-7 2-15 0,7-2 4 0,-7 5 1 0,-7 1 0 16,4-3-5-16,-1 5-1 0,-3-5 0 0,-3 6 0 16,-1 3 16-16,1-3 0 0,-5 2 0 0,-2 1 0 15,-1 0 0-15,1 10 0 0,-1-10 0 0,0 6 10 16,1-3-2-16,-1 6 0 0,4-2 0 16,-4-4 0-16,4 3 0 0,4 0-8 0,-1-3 12 0,4-3-4 15,7 0 14-15,-7 0 2 0,7-3 1 0,7-7 0 16,-7 7 12-16,7-6 3 0,0 2 0 0,7-8 0 15,7 2-24-15,-3 1-5 0,3-4-1 0,4-3 0 16,7 0-10-16,-4-3-17 0,3 0 4 0,1 0 1 16,4 0-151-1,2 0-29-15,36-6-7 0,-10-4-1 0</inkml:trace>
  <inkml:trace contextRef="#ctx0" brushRef="#br0" timeOffset="6952.9">13127 17825 1364 0,'-14'7'60'0,"10"-4"13"0,-3 0-58 16,0 3-15-16,0-3 0 0,-4-3 0 16,8 7-45-16,-4-4-12 0,7-3-3 0,-4 0 0 0,4 0 48 0,0 0 12 15,0 0 0-15,0 0 0 0,0 0 14 0,0 0 5 16,0 0 1-16,-3 6 0 0,3-6 59 0,0 0 12 16,0 0 2-16,-7 3 1 0,7-3 0 0,-7 0 0 15,7 0 0-15,-4 0 0 0,-3 0-14 0,7 0-4 16,-3-3 0-16,-1-3 0 0,1-4-40 0,-1 7-8 15,1-6-1-15,-1-1-1 0,4 1-7 0,-4-4-2 16,1 4 0-16,3 0 0 0,0-4 8 0,0 1 2 16,0-1 0-16,0-3 0 0,0 4 8 0,3-7 1 0,1 6 1 0,-4-5 0 15,4 2-12-15,-1-3-2 0,-3-3-1 0,4-6 0 16,-1 12-4-16,-3-6-1 0,0-3 0 0,4 0 0 16,-4-3-3-16,3 6-1 0,1-9 0 15,-4 6 0-15,0-7 4 0,3 4 1 0,1-3 0 16,-1-1 0-16,-3-2 6 0,4 2 0 0,-1 1 1 15,1-10 0-15,3 7-6 0,-4-7-2 0,4-3 0 16,1 0 0-16,-1-3-7 0,0 0-2 0,-4-3 0 16,4 0 0-16,-3 6-8 0,3-3 10 0,-4-3-10 0,1 0 10 15,-1-4-10-15,1 1 0 0,-1-4 0 0,1 1 0 16,-4 3 0-16,4-1 0 0,-4 1 8 0,3 0-8 16,1-1 8-16,-1-8-8 0,1 5 8 0,-1-2-8 15,4-4 8-15,-3 7-8 0,3-4 8 0,-4 4-8 16,1-4 9-16,-1-3-9 0,1 7 10 0,-4-7-10 0,3-9 0 15,4 6 0-15,-3 3 0 0,0-2 0 0,-1 2 0 0,-3 0 0 16,4-6 0-16,-1 3 0 0,1-6 28 0,3 6 4 16,0-6 0-16,-4 6 0 0,1-6-19 0,-1 0-3 15,4-3-1-15,0 3 0 0,-3 3-9 0,3 0 0 16,-3-3 0-16,-1 3 0 0,4 0 0 0,-3-7 0 16,-1 4 0-16,1-3 0 0,-4 3 0 15,3-3 0-15,-3 9 0 0,4-16 0 0,-8 7 0 0,4-10 0 16,0 4 0-16,0-4 0 0,0 10 0 0,0-10 0 15,0 0 8-15,4-2-8 0,-4-4 0 0,3 6 0 16,1 0 0-16,-4 1 0 0,3-10 0 0,4 6 0 16,-3-3 0-16,3-3 0 0,-3 6 0 0,-1-6 0 0,4 0 0 0,-3 0 0 15,-1 6 12-15,1-6-2 16,-1 6-1-16,-3-6 0 0,4-6-1 0,-4 3 0 16,0 2 0-16,0 1 0 0,0 0 0 0,-4-3 0 0,4-6 0 0,0-4 0 15,-3 10 1-15,3-10 0 0,0-6 0 0,0 7 0 16,0 2-9-16,3-2 0 0,1 2 0 0,-1-3 8 15,4 1-8-15,0 2 10 0,0 7-10 0,1-9 10 16,2-7-10-16,1 6 10 0,-1 0-10 0,1 4 10 16,-1-7-10-16,1-3 0 0,0 7 0 0,3-1 0 15,-4 4 0-15,1 5 0 0,-1-8 8 0,1 5-8 16,0-5 0-16,-4 12 0 0,3-4 0 0,4 4 0 16,-3 0 0-16,-4 0 0 0,4-3 0 0,-1 9 0 15,4-6 0-15,-7 3 0 0,0-6-11 0,0 9 11 16,-3-3 0-16,0 7 0 0,-1-1 0 0,-3 0-8 15,-3 4 8-15,-1-4 0 0,4 10 0 0,-7-4 0 16,0 1 9-16,0 3 1 0,0 3 0 0,0-4 0 16,0 4-10-16,0 6 0 0,0 4 0 0,-4-1 8 0,4 7-8 15,0-7 10-15,-4 0-10 0,8 4 10 16,-4-1-10-16,3 4 0 0,1-1 9 0,-1 4-9 0,1-1 0 0,3 4 8 16,-4-3-8-16,4 3 0 0,0-4 0 0,0 1 0 15,0 6 0-15,0-3 8 0,-3 6-8 0,3-6 0 16,0 6 0-16,0 0 0 0,0 3 0 0,0 4 0 15,-4-7 0-15,4 9 8 0,0-2-8 0,0-1 0 16,0 0 0-16,-4-2 0 0,4 5 0 0,0 4 0 16,0-1 0-16,0 1 0 0,0 0 0 0,0-1 0 15,0 7 0-15,0-3 0 0,0 6 0 0,0 0 0 0,0-6 0 0,0 12 0 16,4-12 0-16,-4 6 0 0,0 10 0 16,0-10 0-16,0 6 0 0,4-6 0 0,-1 0 0 0,-3 9 0 15,0-5 0-15,0 5 0 0,0 1 0 16,-3-4 0-16,-1 16 0 0,4-13 0 15,-4 10 0-15,4 3 0 0,0 0 0 0,-3 0 0 0,-4-6 0 16,7 6-8-16,-7 6 8 0,0-6 0 0,0 3 0 0,0 4-8 16,0-1 8-16,-4 0 0 0,4 4-9 0,0 2 9 15,-4-2 0-15,1 2 0 0,-1 1 0 0,1-4 0 16,-1 10-9-16,-3-7 9 0,0 7 0 0,0-6 0 16,0 9 0-16,-1-4-8 0,-2-5 8 0,-1 9 0 15,-3-3 0-15,7 0 0 0,-4 3 0 0,4-10 0 16,0 7 0-16,0-3 0 0,7-7 0 0,0 0 0 0,0 1-9 15,3-7 9-15,4 6 0 0,0-9-9 0,0 0 9 0,0 0 0 16,0 0-9-16,7 0 9 0,-7 0-11 16,14-9 3-16,0 6 0 0,4-7 0 0,0 1 0 15,-1 0 0-15,5-7 0 0,-5 0 0 0,1 4-3 16,-1-1 0-16,5-6 0 0,-5 7 0 0,1-1 11 0,-4-2 0 16,4-1 0-16,-4-3 8 0,0 7-8 0,0-7 0 15,-3 9-8-15,-1 1 8 0,1-7 0 16,-1 7 0-16,-3-4 0 0,0 4 0 0,1-1 0 0,-1 1 0 15,0 6 0-15,0-3 8 0,0 6-8 0,0 0 9 16,0 6-9-16,0-3 10 0,0 10-10 0,0-4 0 16,7 4 0-16,-3 5 8 0,-1 4-8 0,1 0 0 15,-1-3 9-15,5 3-9 0,-5 6 9 0,4-6-9 16,0 0 12-16,0 0-12 0,4 0 0 0,-4-3 0 16,0 0 0-16,0-4 0 0,1 4 0 0,-1-6 0 15,-4 6 0-15,-3-7 0 16,4 1-17-16,-4-4-7 0,0 0-2 0,0-9 0 15,-7 0-92-15,0 0-18 0,0 0-4 0,0 0-1 16,0 0-107-16,4 0-22 0</inkml:trace>
  <inkml:trace contextRef="#ctx0" brushRef="#br0" timeOffset="7308.16">14337 2629 2257 0,'-4'-18'100'0,"4"18"20"0,-7-4-96 0,0-2-24 0,0 3 0 0,0 3 0 0,-3 0 28 0,-1 3 1 15,0 7 0-15,-3 8 0 0,0-15-21 0,0 19-8 16,0-3 0-16,-4 3 9 0,1 10 11 0,-1-4 3 16,-3 3 0-16,0-3 0 0,3 4 4 0,-3 5 1 15,3-5 0-15,1-1 0 0,-5 0-12 0,8-6-3 16,-3 7 0-16,-1-1 0 0,4-3-13 0,0-6 0 16,0 0 0-16,0 0 0 0,0 0-15 0,-1-3-5 0,1 0-2 0,0-7 0 31,4 1-170-31,-1-1-33 0,0-5-7 0,4-4-2 0</inkml:trace>
  <inkml:trace contextRef="#ctx0" brushRef="#br0" timeOffset="7536.55">13804 2651 2602 0,'-7'0'57'0,"0"0"12"0,0-6 3 0,4 0 1 0,-5 6-58 0,8 0-15 0,0 0 0 0,0 0 0 15,0 12 0-15,4-2 0 0,0 5 0 0,3 4 0 0,0 0 0 0,0 6-10 16,3 3 2-16,1 4 0 0,-1-1 8 0,1 0 0 16,0-6 0-16,3 7 0 15,0-1 0-15,0 1 0 0,-3-1 0 0,3 0 0 16,-4 4-10-16,4-4 0 0,0-3 0 0,1-6 0 31,-5 0-35-31,4 6-7 0,0-6-2 0,0-9 0 0,-3 6-162 0,3-10-33 16</inkml:trace>
  <inkml:trace contextRef="#ctx0" brushRef="#br0" timeOffset="8073.77">14351 3040 2487 0,'0'0'55'0,"0"0"11"0,0 0 2 0,0 0 2 0,0 0-56 0,0-6-14 0,0 3 0 0,7-7 0 32,-3 1-18-32,3 6-6 0,3-4-2 0,1 4 0 0,3-3 16 0,0 0 10 0,0 0-12 0,4 2 12 15,-1-2 0-15,5 3 0 0,-5-3 0 0,4 6 0 16,1 0 0-16,-5-7 0 0,1 1 0 0,-1 6 0 16,-2 0 0-16,-5 0 0 0,1 6 0 0,-4 1 0 15,-7-1 0-15,3 3 0 0,-6-5 0 0,-4 8 0 16,0 4 0-16,-7-1 0 0,-1 4 0 0,1 0 0 15,-7-3 0-15,4 3 0 0,-1 3 0 0,4-4 0 16,-7-5 0-16,7-1 0 0,-1 4 0 0,5-13 0 16,-1 10 0-16,1-7 0 0,6 3 0 0,-3-9 0 15,7 0 0-15,0 0 0 0,0 0 0 0,0 0 0 0,0 0 0 0,0 0 0 16,11 0 0-16,-1 0 0 0,1 0 0 0,-1 0 0 16,5 0 0-16,-5-6 0 0,1 3 0 0,-1 3 0 15,1 0 0-15,-1 0 0 0,-2 3 0 0,2 3 0 16,1-6 0-16,3 4 0 0,-4 2-9 0,4-3 9 15,-3 6 0-15,3-5-9 0,0 2 9 0,0-3 0 16,1 9 8-16,-1-2-8 0,0-4 0 0,-4 0 0 16,-3 10 0-16,0-13 8 0,0 10-8 0,-7-7 0 15,4 3 0-15,-8 1 0 0,1 2 32 0,-8 1 3 16,1 0 0-16,-1 2 0 0,-3-2 2 0,0-1 1 16,0 7 0-16,0-6 0 0,-4 5-14 0,4-5-4 15,-4 6 0-15,4-7 0 0,4 7-20 0,-4-9 0 16,-1 5 0-16,5-5 0 0,-1 2-12 0,1-2-6 15,-1-1-2-15,1 0-773 0,6 1-155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17:48:11.65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19360 5680 1378 0,'0'0'61'0,"0"0"13"0,-3-9-59 0,3-1-15 15,0 1 0-15,0 3 0 0,0 6 56 0,0-4 8 0,3-2 1 0,-3 6 1 16,0 0-13-16,0 0-2 0,0 0-1 0,0 0 0 16,0 0-27-16,0 0-6 0,0 0-1 0,0 0 0 15,8 6-16-15,-8-6 8 0,0 0-8 0,7 4 0 16,-4 11 16-16,1-5-4 15,-1-1-1-15,1 10 0 0,-8-4-3 0,4 4 0 0,0 0 0 0,0 6 0 16,-3-6-8-16,3 9 10 16,0-3-10-16,0 4 10 0,0-4 7 0,0 3 2 15,0 6 0-15,0 1 0 0,3-1-8 0,-3-5-2 0,0 8 0 0,4 4 0 16,-4-3 11-16,0 9 1 0,3-3 1 0,-3-1 0 16,0 1-2-16,0 3-1 0,0 4 0 0,0-4 0 15,-3 3-2-15,3-3 0 0,0 6 0 0,-4 0 0 16,1 4 5-16,-1 2 1 0,1 4 0 0,-1-3 0 15,1-4-9-15,3 7-2 0,-4-10 0 0,0 10 0 16,1 9 12-16,3-9 1 0,-4 9 1 0,4-3 0 0,0-6-26 0,0 6-11 16,0-4 1-16,0 4 0 0,-3-3 10 15,3 3 0-15,0 3 0 0,0 0 0 0,0-3 0 16,0-3 0-16,0 3 0 0,0 3 8 0,0 7-8 16,0-4 8-16,0 3-8 0,0-5 8 0,-4-1 3 15,4 6 1-15,0 10 0 0,-3-7 0 0,-1 1 2 0,1-4 1 16,-4-2 0-16,3 8 0 0,-3-2-7 0,4 6 0 15,-4-7-8-15,-1-2 12 0,5-4-12 0,-4 3 9 16,3 4-9-16,-3-1 8 0,0 1-8 0,0 2 8 16,4-2-8-16,-4-4 8 0,0-2 16 0,3 2 2 15,1 4 1-15,-1-1 0 0,4-2-27 0,0-1 0 16,-4-3 8-16,4-3-8 0,0 7 11 0,0-1 0 16,0-6 0-16,0 10 0 0,0-10-11 0,-3 0 0 15,3 3 0-15,-4 1 0 0,1-4 0 0,-1 6 12 16,1 0-2-16,-4-5 0 0,0-1-10 0,3 0 0 0,-6 6 0 0,3-6 0 15,-1 0 12-15,-2 1 0 0,3-1 0 0,0-3 0 16,3-3-1-16,-3 3 0 0,0 0 0 0,4-4 0 16,-1 4 8-16,4-6 1 0,-7 0 1 0,7-1 0 15,-3-5-21-15,3 6 0 0,-4-4 0 0,0-2 0 16,1 2 0-16,3-2 0 0,0 2 0 0,0-2 0 16,-4-4 11-16,1 0-3 0,-1 7 0 0,4-7 0 15,-3 1 0-15,3-1 0 0,-4 0 0 0,4-6 0 16,0 7 3-16,0-7 0 0,-3-4 0 0,-1 8 0 15,4-14-3-15,0 7 0 0,0 3 0 0,0-3 0 0,4 0-8 16,-4-6 0-16,3 2 0 0,-3-2 8 16,-3 0-8-16,3 2-9 0,0-2 9 0,0-3-13 15,0 2 13-15,0-2 10 0,0-1-2 0,0-6 0 0,7 7-8 0,-7 2 0 16,-4-8 0-16,1 5 0 16,3 1 0-16,0-7-11 0,0 6 3 0,0-5 0 0,0 5 8 0,0-6 0 15,-4 7 0-15,4-7 0 0,0 3 0 0,-3-2 0 16,-1-1 0-16,4-3 0 0,-7 0 0 0,7-3 0 15,0 3 0-15,-3 0 0 0,-1-6 12 0,4 0 0 16,-3 6 1-16,3-6 0 0,0 0-13 0,0-1 0 16,0-2 0-16,-4 0 0 0,8-4 19 0,-4 7-3 15,-4-3 0-15,4 3 0 0,0-1-16 0,4 1 0 0,-4 3 0 16,3-3 0-16,-3-7 0 0,0 10 0 0,0-3 0 16,-3 0 0-16,3 0 0 0,0-3-19 0,0-4 3 0,0 4 0 15,-4 3 16-15,4-4 0 0,0-2 0 0,0-4 0 16,-4 7 0-16,4-7 0 0,0 1 0 0,0-1 0 15,0 7 9-15,0-7 6 0,0 1 1 16,0-1 0-16,0-3-27 0,0 4-5 0,0-10 0 0,0 3-1 16,0 6 17-16,0-9 0 0,0 0-8 0,0 0 8 15,0 13-14-15,0-13 1 0,0 0 0 0,0 0 0 32,0 0-22-32,-3 3-4 0,3-3-1 0,0 0 0 15,0 0-81-15,0 0-17 0,-4 6-3 0,-3-6-637 0,0-6-127 0</inkml:trace>
  <inkml:trace contextRef="#ctx0" brushRef="#br0" timeOffset="1">13698 11375 288 0,'-14'0'25'0,"0"-10"-25"16,0 7 0-16,-4-3 0 0,1-4 153 0,-1 7 26 0,-3-9 5 0,3 2 0 31,-3 1-200-31,4-1-40 0,2-2-8 0,1-4-1 15,-3 10 24-15,3-7 5 0,-1 4 0 0,1 0 1 0,0-1 27 0,0 4 8 16,0-3 0-16,0-1 0 0,0 4 24 0,0 3 12 0,-4-4 3 16,4 7 0-16,0 0 28 0,0 0 5 0,0 0 2 0,-1 0 0 15,5 0 24-15,-4 0 5 0,7 0 1 0,0 0 0 16,3 7-24-16,4-7-4 0,0 0 0 0,0 0-1 16,0 0-17-16,0 0-3 0,11 0-1 0,3 0 0 15,0 0-22-15,4 0-5 0,3 0-1 0,3 0 0 16,1-7-26-16,3 7 0 0,4 0 8 0,3-3-8 15,1-3 0-15,2 3 0 0,8-3 0 0,0-4 0 16,4 10 0-16,2-6 0 0,1 6 0 0,0 0 8 16,0-3 10-16,4-3 2 0,3 6 0 0,3 0 0 0,4 0 4 15,0 0 2-15,4 0 0 0,-1 0 0 16,1 0 14-16,6-4 2 0,1 4 1 0,3 0 0 0,7 0-24 0,-3 0-5 16,-4 0-1-16,4 0 0 0,0-6-5 0,6 6 0 15,5 0-8-15,-5 0 12 0,-3 6 8 0,4-6 0 16,7-6 1-16,-4 6 0 0,0 6 12 0,4-6 3 15,-4 0 0-15,1-6 0 0,-1 6-14 0,0 0-2 16,0 6-1-16,1-2 0 0,-5-4 9 0,5 0 1 16,2 0 1-16,-2 6 0 0,-5-3-22 0,5 3-8 15,-1-3 0-15,4 4 9 0,-8 2-9 0,1 0 0 16,0-2 0-16,-4 2 0 0,0-6 0 0,4 4 0 16,0-4 0-16,-1 3 0 0,1 3 0 0,-4-9 0 15,8 0 0-15,-1 7 0 0,0-7 0 0,0 3 0 16,1-3 0-16,-5-3 0 0,5-4 0 0,2 7 0 0,-2 0 0 0,-5 0 0 15,-6 0 0-15,7 0 0 0,-4 0 0 0,4 0 8 16,-1 0-8-16,-2 7 0 0,-5-7 0 0,1 3 8 16,0-3-8-16,3 6 0 0,7-6 0 0,-7 3 0 15,-3-3 0-15,0 6 0 0,3-6 0 0,0 0 0 16,-3 0 0-16,-1 0 0 0,-3 0 8 0,1 0-8 16,-5-6 0-16,4 6 0 0,4-3 9 0,0 3-9 15,-4 0 0-15,-4-6 9 0,1 6-9 0,0-10 0 16,10 10 8-16,-4-3-8 0,-9-3 0 0,2 6 0 15,-3 0 8-15,-3-6-8 0,-1 3 0 0,1 3 0 16,-4-7 11-16,3 7-2 0,-2 0 0 0,-5 0 0 16,-7 0 6-16,4 0 1 0,-3 0 0 0,-1 0 0 15,-3 0-7-15,7 0-1 0,0 0 0 0,0 0 0 16,0 0 7-16,-3 0 1 0,-5 0 0 0,-2 0 0 16,-1-3-24-16,4-3-5 0,0 6-1 0,-4-3 0 15,1 3 14-15,-1-7 0 0,1 7 0 0,-4 0 0 0,-4 0 11 0,-3 0 1 16,-4-3 1-16,4 3 0 0,-4 0-13 0,-3 0 0 15,3-6 0-15,-3 6 0 0,0 0 0 0,-1 0-10 16,1 0 2-16,-4 0 0 0,0 0 8 0,-3 0 9 16,3 0-1-16,-3 0-8 0,-4 0 0 0,0 0 0 15,1 0 0-15,-5 0 0 0,1 6 13 0,-4-3-4 16,-3-3-1-16,3 0 0 0,-4 0-8 0,1 0 0 16,-4 0 0-16,0 0 0 0,-7 0 0 0,11 0 0 0,-11 0 0 15,7 0 0-15,-7 0 0 0,7-3 0 0,-7 3 0 16,7-6 0-16,0 6 0 0,-7 0 0 0,7-3 0 0,-7 3 0 15,0 0 0-15,0 0 0 0,0 0 0 0,0 0 0 16,7-6 0-16,-7 6 0 16,0 0 0-16,0 0 0 0,0 0 0 0,0 0 0 0,0 0 0 15,0 0 0-15,0 0 0 0,0 0 0 0,0 0 0 16,7 0 0-16,-7 0 0 0,7 0 0 0,-7 0 0 0,0 0 0 16,7 6 0-16,-7-6 0 0,11 0 12 0,-11 0-4 15,3 3-8-15,4-3 0 0,-7 0 0 0,11 0-11 16,-11 0 11-16,0 0 0 0,7 9 0 0,-7-9 0 15,7 0 0-15,-4 7 0 0,-3-7 0 0,7 3 0 16,1 3 0-16,-1-3 0 0,-7-3 0 0,7 0 0 16,-7 0 0-16,7 7 0 0,0-7-9 0,0 0 9 15,3 3 0-15,-3-3 0 0,8 0 0 0,-5 0 0 16,1 0 0-16,-1 0 0 0,1 0 0 0,3 0 0 0,-7 0 0 0,7 0 0 16,-3 0 0-16,-1 0 0 0,1 0 0 0,3 0 0 15,-3 0 0-15,-1 0 0 0,1 0 0 0,-1 6 0 16,1-6 0-16,0 0 0 0,-1 0 0 15,-3 0 0-15,4 0 0 0,-1 0 0 16,-3 0 0-16,0 0 0 0,1 0 8 0,-1 0-8 0,3 0 0 16,1 0 0-16,-1 0 9 0,4 0-9 0,-3 0 0 0,0 0 0 15,3 0 0-15,-4 0 0 0,1-6 0 0,-4 6 0 16,4 0 0-16,-1-3 0 0,-3 3 0 0,0 0 0 16,-7 0 0-16,11 0 0 0,-4 0 0 0,-7 0 0 15,7 0 0-15,3 0 0 0,-10 0 0 0,8 3 0 16,-1-3 0-16,0 6 0 0,-7-6 0 0,10 0 0 0,1 0 0 15,-4 0 0-15,0-6 0 0,4 6 0 0,-8 0 0 0,8-3 0 16,-4 3 0-16,3 0 0 0,-3-7 0 0,0 7 0 16,0 0 0-16,4-3 0 0,-4 3 0 15,0-6 8-15,-7 6-8 0,11 0 0 0,-4 0 0 16,3 0 0-16,-3 0 0 0,0 0 0 0,1-3 0 0,2 3 0 16,-3 0 0-16,-7 0 0 0,7 0 0 0,0 0 0 15,4 0 0-15,-11 0 0 0,0 0 0 0,7 0 0 16,3 0 0-16,1 0 0 0,-4-7 0 0,0 7 8 15,4 0-8-15,-4 0 0 0,3 0 0 0,-10 0 0 16,7-3 0-16,1 3 0 0,2-6-8 0,-10 6 8 16,7 0 0-16,0-3-10 0,-7 3 10 0,7-6 0 15,0 6-92-15,-7 0-11 16,7-10-2-16,0 4-714 0,0-3-142 0</inkml:trace>
  <inkml:trace contextRef="#ctx0" brushRef="#br0" timeOffset="2">26003 11023 921 0,'0'0'82'0,"-7"0"-66"0,7 0-16 0,-7 0 0 15,0-6 104-15,7 6 16 0,0 0 4 0,0 0 1 16,-7-3-103-16,7 3-22 0,0 0 0 0,0 0 0 16,0 0-10-16,0-6 10 0,0 6-12 0,4-10 12 15,-4 10 0-15,3-9 16 0,-3 9-2 0,7-6 0 16,-7 6 58-16,0 0 11 0,0 0 2 0,0 0 1 15,0 0 11-15,0 0 3 0,0 0 0 0,0 0 0 16,-10 6-36-16,-1 3-6 0,0 1-2 0,1 5 0 16,-4-2-27-16,-4 3-5 0,4 2-2 0,3 1 0 15,-3-3 6-15,0 9 2 0,-3-12 0 0,6 12 0 16,-3-7-7-16,0 1-2 0,3-3 0 0,1 3 0 16,-5 0-12-16,5-4-9 0,-1 4 12 0,1 0-12 0,-4-3 0 15,3 2 0-15,0-2 0 0,1-3 0 0,-1 2 0 0,4 1 0 16,0-7 0-16,0 1 0 0,0-1-9 0,3 1-6 15,-3-7-1-15,4 3 0 16,-1 0-36-16,4-6-8 16,0 0-2-16,0 0 0 0,0 0-126 0,0 0-26 0,0 0-5 0,0 0-564 15</inkml:trace>
  <inkml:trace contextRef="#ctx0" brushRef="#br0" timeOffset="3">25785 10945 1440 0,'0'0'128'0,"-8"0"-103"16,1 0-25-16,0 6 0 0,0-3 117 0,4-3 19 15,-4 7 3-15,0-7 1 0,7 0-53 0,0 0-11 0,-4 9-1 0,4-9-1 16,0 0-36-16,0 3-7 0,0 7-2 0,7 2 0 15,-3-2-9-15,3-1-3 0,3 0 0 0,1 4 0 16,0-4 7-16,-1 7 0 0,4 0 1 0,0 3 0 16,4-1-16-16,-4 1-9 0,4 0 10 0,-4 6-10 15,0 0 11-15,4-6-11 0,-4 6 12 0,0-3-12 16,0 0 12-16,0 0-4 0,4-3 0 0,-4 3-8 16,-4-4 10-16,1 1-10 0,0 0 8 0,-1 0-8 15,-3-3 8-15,0 2-8 0,0-2 0 0,-3 3 8 16,-1-7 0-16,1 4-8 0,-1 0 12 0,1-4-4 0,-1-2-23 0,1 2-5 15,-4-2 0-15,0-10-1 16,4 9-71-16,-4-9-13 0,0 3-3 0,0-3-1 16,0 0-131-1,0 0-25-15,0 0-6 0,0 0-1 0</inkml:trace>
  <inkml:trace contextRef="#ctx0" brushRef="#br0" timeOffset="4">26278 11491 1094 0,'0'0'48'0,"0"0"11"0,0 0-47 0,0 0-12 0,0 0 0 0,0 0 0 16,4 6 232-16,-4-6 45 0,3 3 9 0,1 6 2 16,3 4-186-16,-7-4-37 0,4-5-7 0,-1 11-2 15,-3-5-37-15,4 8-8 0,-4-2-2 0,3-3 0 16,-3 5-9-16,0-2 0 0,4 3 0 0,-8-3 0 15,4 2 0-15,0 1 0 0,0-3 0 0,0-3 0 16,0 2 0-16,4 1 0 0,-4-4 0 0,0-2 0 16,0 5 0-16,0-5 0 0,3-4-12 0,-3-6 12 15,0 0-107-15,0 0-13 0,0 0-4 0</inkml:trace>
  <inkml:trace contextRef="#ctx0" brushRef="#br0" timeOffset="5">25259 11139 403 0,'0'0'36'0,"0"0"-36"16,0 0 0-16,0 0 0 0,0 0 105 0,0 0 15 15,0 0 2-15,0 0 1 0,0 0-22 0,0 0-4 16,0 0-1-16,3-6 0 0,-3 3-25 0,0 3-6 16,0 0-1-16,0-6 0 0,-3-4-12 0,3 10-4 15,-4 0 0-15,-3-3 0 0,7 3-26 0,-7-6-6 16,4 6 0-16,-4 0-1 0,0-6 27 0,0 6 6 15,3-3 0-15,-3 3 1 0,-4 0 4 0,8-7 1 16,-4 4 0-16,0-6 0 0,-4 2 10 0,1-2 1 16,-1 6 1-16,0-3 0 0,-3-4-42 0,0 4-9 15,0-3-2-15,4-1 0 0,-5 7-1 0,1-3-1 16,0 3 0-16,4-4 0 0,-1 4-11 0,0-3 0 0,1 6 0 16,3-6 0-16,3 3 0 0,-3 3 0 0,4-7 0 0,-4 7 0 15,3 0 0-15,4 0 0 0,0 0 0 0,0 0 0 16,0 0 0-16,0 0 0 0,0 0 0 0,7 0 0 15,-3 0 0-15,3 0 0 0,0 0 0 0,3 7 0 16,4-7 0-16,4 0 0 0,-7 0 0 0,3 3 0 16,0 3 0-16,4-6 0 0,-4 6 0 0,0-3 0 15,0-3 0-15,0 10 0 0,0-10 0 0,0 6 0 16,0 3 0-16,-7-5 0 0,4 5 0 0,0-3 0 16,-4 4 0-16,0-10 0 0,-4 9 0 0,4-3 0 15,-3 4 0-15,-1-1 0 0,1-6 0 0,-1 7 0 16,1-4 0-16,-1 3 0 0,-3 1 0 0,0-1 0 15,0-3 12-15,0-2-4 0,0 5 0 0,-3-3 0 16,-1 4 5-16,4-1 1 0,-3-3 0 0,-1-3 0 16,1 7 0-16,-1-1 0 0,-3-2 0 0,4-4 0 0,-4 9-5 15,0-9-1-15,3 7 0 0,-3-4 0 0,0 3 1 0,0-5 0 16,0 5 0-16,3-3 0 0,4-6 6 0,-7 10 1 16,0-10 0-16,4 9 0 0,-1 0-3 0,1-2 0 15,-4 2 0-15,7-9 0 0,-4 3-13 0,0 4 0 16,4-7 0-16,-3 9 0 0,-1-3 0 0,4-6 0 15,0 0 0-15,-3 3 0 16,3-3-26-16,0 0-8 0,0 0-2 0,0 0-725 16,0 10-146-16</inkml:trace>
  <inkml:trace contextRef="#ctx0" brushRef="#br0" timeOffset="6">19343 5661 115 0,'0'0'0'0,"0"0"10"0,0 0-10 0,0 0 0 16,0 0 0-16,0 0 0 0,0 0 158 0,0 0 30 15,3-6 5-15,-3 6 2 0,0 0-115 0,0 0-22 16,0 0-5-16,0 0-1 0,0 0 1 0,0-3 0 0,0 3 0 0,0-6 0 16,-3-4 3-16,3 10 1 0,0 0 0 0,0-3 0 15,0 3-9-15,-4-6-3 0,1-4 0 0,3 10 0 16,0 0-15-16,-4-9-3 15,4 9-1-15,0 0 0 0,0-6 8 0,0 2 2 16,4-2 0-16,-4 6 0 0,0 0 6 0,0 0 2 0,-4-9 0 0,4 9 0 16,0 0-4-16,0 0 0 0,0 0 0 0,-7 0 0 15,0 6-9-15,0-3-3 0,0 3 0 0,-4-2 0 16,1 2-12-16,-4 3-4 0,0 7 0 0,-4-3 0 16,-3-4 6-16,3 7 1 0,-7 2 0 0,1 1 0 15,-1-3-6-15,4 3-1 0,-4 0 0 0,4 6 0 16,-4-7-12-16,4 8 0 0,0-1 0 0,0-3 0 15,3 0 8-15,1-1 0 0,2-2-8 16,1-3 12-16,4 3-12 0,-1-10 0 0,4 1 8 0,4-1-8 16,-4-3 0-16,7-6 0 0,0 0 0 0,0 0 0 0,0 0 0 15,0 0-15-15,7-6 3 0,3-3 1 16,-3-4-29-16,4-3-7 0,6-2-1 16,-2-8 0-16,-1 8 3 0,3-7 0 15,-3 6 0-15,4-6 0 0,0 3 9 0,3-3 1 0,-3 0 1 16,-1 6 0-16,1-6 24 0,-1 6 10 0,-2 0-8 0,-1 0 8 0,0 4 0 15,-4 5 17-15,4-9-2 0,-3 10-1 0,0-1 14 0,-4 1 4 16,3 3 0-16,-3-4 0 0,4 7-7 0,-4-3-1 16,0-3 0-16,-7 9 0 0,7 0 4 0,-7 0 1 15,0 0 0-15,0 0 0 0,11 0-2 0,-4 0-1 16,-7 0 0-16,7 9 0 0,0 0-5 0,0 1-1 16,0-1 0-16,-4-3 0 0,1 13 0 0,0-3 0 0,-1-3 0 15,4 2 0-15,-3 4 0 0,3 0 0 0,-4-4 0 0,8 4 0 16,-4-3-5-16,0 3-2 0,0-4 0 0,4-2 0 15,-4 3-5-15,3-4 0 0,1-5-8 0,-1 8 12 16,1-2-2-16,3-7-1 0,-3 3 0 0,3-5 0 16,-4 5-9-16,4-3 0 0,1 1 0 0,-1-4 0 15,-4-3 0-15,1 6 0 0,-1-3 0 0,-3-3 8 16,-7 0-26-16,8 0-6 0,-1-3 0 0,3-3-1 31,-3 3-167-31,0-4-32 0</inkml:trace>
  <inkml:trace contextRef="#ctx0" brushRef="#br0" timeOffset="7">19551 4485 979 0,'0'0'43'0,"0"0"9"0,0 0-41 0,0 0-11 0,0 0 0 0,0 0 0 16,0 0 136-16,0 0 26 0,0 0 5 0,0 0 1 16,-4 0-89-16,4 0-18 0,-7 0-3 0,4 7-1 15,-8-4-31-15,4 6-6 0,-3-3-2 0,-1 4 0 16,-3-1 2-16,0 1 0 0,0 5 0 0,0 4 0 15,-4 6-1-15,0-3 0 0,1 13 0 0,-1-10 0 16,0 12 7-16,1 4 2 0,-4-3 0 0,-1-1 0 16,1 4-1-16,0-3 0 0,-4-1 0 0,1-2 0 0,6-1-3 15,-3-5-1-15,3 5 0 0,-3-6 0 0,3 1-14 16,4 2-9-16,4-9 12 0,-4 0-12 16,0 0 0-16,3-13 0 0,7 1 0 0,1 5 0 15,-1-9-14-15,1-2-6 0,3-4-2 0,0 0 0 16,0 0-162-16,0 0-32 0,-4-10-6 0,8-15-2 15</inkml:trace>
  <inkml:trace contextRef="#ctx0" brushRef="#br0" timeOffset="8">19188 4598 1036 0,'0'0'92'0,"0"0"-73"0,0 0-19 0,-7 0 0 15,3-6 136-15,4 6 24 0,0 0 5 0,0 0 1 16,0 0-91-16,0 0-19 0,0 0-3 0,4 9-1 16,3 1-20-16,-4-1-5 0,8 7-1 0,-4 3 0 15,0-10-3-15,3 7-1 0,1 2 0 0,0 8 0 16,-1-1 6-16,4-3 0 0,-3 3 1 0,3-6 0 16,-3 9-13-16,-1-6-4 0,4 0 0 0,-3-4 0 15,-1 4-12-15,5 0 11 0,-1-6-11 0,0 9 10 16,-4-12-10-16,4 2 0 0,-3 10 0 0,0-12 0 15,3 3 0-15,-4 2 8 0,1-2-8 0,-1-3 0 16,1-4-18 0,-4 1-9-16,4 2-1 0,-1-3-1 0,1-5-116 15,-1 5-23-15,-6-9-5 0,3 6-1 0</inkml:trace>
  <inkml:trace contextRef="#ctx0" brushRef="#br0" timeOffset="9">19657 5034 518 0,'0'0'23'0,"0"0"5"0,-4-6-28 0,4 6 0 16,-7 0 0-16,7 0 0 0,0-7 260 0,0 7 48 16,0-3 8-16,4-3 3 0,-1-3-221 0,1-1-44 15,3 1-9-15,3-1-1 0,-3 1-20 0,4 3-4 16,0-7-1-16,-4 4 0 0,7-7-3 0,-7 7-1 15,3-1 0-15,1-5 0 0,0 5 7 0,-1 1 2 16,-3-1 0-16,4 1 0 0,-1 0-12 0,1 2-1 16,-4-2-1-16,0 0 0 0,4 5-1 0,-1-2 0 0,-3-3 0 0,0 2 0 15,4 4-9-15,-4 3 12 0,0 3-12 0,4 4 12 16,-8-7-12-16,4 6 0 0,4-3 0 0,-4 7 0 16,0-4 0-16,-4 3 12 0,1 1-2 0,0-1 0 15,-1 7-10-15,4-4 0 0,-7 4 0 0,0-7 8 16,4 7-8-16,-4-3-9 0,0 2 9 0,-4-2-13 15,1 2 21-15,-1 4 4 0,4-3 0 16,-3-4 1-16,-5 4-13 0,5 3 0 0,-4-10 0 0,0 7 0 16,0 3 0-16,0-10 0 0,0 7 0 15,0-7 0-15,0 7 20 0,-4-3-1 0,4-4-1 0,0 0 0 16,-4 1-18-16,1 5 8 0,3-5-8 0,0-4 0 16,-4-3 0-16,0 7 0 0,1-10 0 0,3 6 0 15,-4-6 0-15,4 0 0 0,-3 0 0 0,3-6 0 16,-1 6 0-16,1 0 0 0,7 0 0 0,-3-10 0 15,3 1-12-15,0-1-7 0,0 1-1 0,0 0 0 0,7 2 20 16,0-2-8-16,0 0 8 0,0 5 0 0,4-2-11 0,-1-3 11 16,-3 3-10-16,4 2 10 0,3 4 0 0,-3-6 13 15,3 6-1-15,0 0 0 0,0 6 12 0,0-6 3 16,4 0 0-16,-4 10 0 0,3-10-1 0,5 6 0 16,-1-3 0-16,3 3 0 0,1-2 8 0,-4-4 2 15,0 6 0-15,4-3 0 0,0 3-24 0,0-3-4 16,-1-3 0-16,-3 7-8 0,1-4 14 0,-1 3-4 15,-4-6-1-15,1 0 0 0,0 3-9 0,-1-3 0 0,-3 0 0 0,1 6 0 16,-1-6-15-16,-4 0 5 0,1 0 1 0,-1 0 0 31,1 0-182-31,0 7-36 0,10-4-7 0,-7-3-2 0</inkml:trace>
  <inkml:trace contextRef="#ctx0" brushRef="#br1" timeOffset="10">15431 8480 288 0,'0'0'25'0,"0"0"-25"0,0 0 0 0,0 0 0 15,0 0 218-15,0 0 38 0,0 0 8 0,0 0 2 16,0 0-182-16,0 0-36 0,0 0-7 0,7 0-1 16,3 0-9-16,-10 0-2 0,7 0 0 0,4 0 0 15,-1 0-13-15,-3 3-2 0,4-3-1 0,-4 7 0 16,0-7 3-16,0 3 0 0,4 3 0 0,-4 0 0 16,0-3 2-16,0 4 1 0,4-4 0 0,-4 6 0 15,0-2 1-15,3-4 1 0,1 6 0 0,-4-3 0 16,3 4 2-16,-3-1 0 0,4 1 0 0,0-1 0 15,-1 0-11-15,1-2-1 0,-1 2-1 0,1 1 0 16,3 5-2-16,0-5-8 0,-3 2 12 0,3-2-4 16,4 2-8-16,-4 1 8 0,0-4-8 0,0 0 8 15,0 1-8-15,4 6 10 0,-1-7-10 0,1 7 10 0,-4-7 17 16,7 0 3-16,-3 1 1 0,-1-1 0 0,1 7-19 0,0-4-4 16,-4-2-8-16,3 6 12 0,-2-7 8 0,-1 10 2 15,0-10 0-15,0 7 0 0,0 3 8 0,-3 0 2 16,3-4 0-16,-4 4 0 0,4-3-32 0,1-4 0 15,-1 4-11-15,-4 3 11 0,4 0 0 0,-3-4 0 16,7 4 0-16,-4-3 12 0,0-4-12 0,0-2 0 16,4 5 9-16,-1 1-9 0,1-3 8 0,-4 2-8 15,0-5 10-15,0-1-10 0,0 7 8 0,4-4-8 16,-4-5 0-16,4 11 9 0,-4-8-9 0,3 5 12 16,-2-5-12-16,-1-1 12 0,0 1-3 0,0 5 0 0,0-5 0 0,-3 2 0 15,3-5-1-15,0 8 0 0,0-2 0 0,0 2 0 16,-3-5-8-16,3 9 12 15,-4-10-12-15,4 10 12 0,0-10-3 0,1 7 0 16,-1-7 0-16,0 7 0 0,0-3-1 0,4-4 0 16,-4 4 0-16,0-1 0 0,3-2 1 0,1-1 0 0,-4 0 0 0,4-2 0 15,-1 2-9-15,1 7 0 0,0-7 0 0,-1 1 0 16,1-1 0-16,0 0 0 0,-1 1 0 0,4-1 0 16,-3-3 10-16,0 4-10 0,-1-1 12 0,1 1-12 15,-4-1 8-15,4-3-8 0,-4 4 0 0,0-1 0 16,4 1 16-16,-4-7-3 0,0 6-1 0,0-3 0 15,0 10-2-15,0-7-1 0,0-5 0 0,0 5 0 16,-3 0-9-16,3 1 0 0,4 5 0 0,-1-5 8 0,-3-4-8 16,8 4 0-16,-5-1 0 0,1 0 0 0,3 1 0 15,-3-1 12-15,3 1-12 0,-3-4 12 0,-1 3-12 16,-3-6-9-16,0 7 9 0,8-4-13 0,-8 4 13 16,3-1 0-16,1 0 0 0,-4 1 0 15,4-4 8-15,-4 3-8 0,0 1 0 0,-3-1 0 0,3 1 0 16,-4-1 0-16,4 0 0 0,-3 7 0 0,3-6 0 15,-3-1 0-15,-1 0 0 0,4 1 0 0,-3 5 9 16,-1-5-9-16,1-1 0 0,3 1 9 0,-3-1-9 0,-1 0 0 16,1-2 0-16,3 2 0 0,-3 1 0 0,-1-1 0 15,4 0 0-15,-7 1 8 0,4-4-8 0,0 3 0 16,3 1 0-16,-4-1 0 0,1-2 0 0,3 2 0 16,-4-6 10-16,1 6-10 0,0 4 0 0,-4-4-12 0,3 1 0 0,1-7 0 15,3 6 12-15,-3 7 0 0,-1-7 0 0,1 1 0 16,3 6 0-16,-4-4 0 0,1-2 0 0,0 2 0 15,-1 1 0-15,1-4 12 0,3 0-4 0,-4 1-8 16,1-1 8-16,3 4-8 0,-3-4 0 0,-1 1 0 16,1-1 0-16,3 0 0 0,-3 1 0 0,-1-4 0 15,4 3 0-15,-3 1 0 0,-1-1 0 0,5 1 0 16,-1-1 0-16,0 1 0 0,-4-1 0 0,4 0 0 16,-3 1 0-16,0-1 0 0,3 1 0 0,-4 2 0 15,1 1 9-15,3-4-9 0,0 0 0 0,0 7 9 16,-3-6-9-16,3-1 10 0,0 7-10 0,0-4 10 15,0-6 0-15,0 4 0 0,1-1 0 0,-1 7 0 16,3-4 0-16,1-2 0 0,-4-1 0 0,4 4 0 16,-1-4-10-16,1 1 0 0,0 2 0 0,-4-6-11 15,3 4 11-15,-3 6 0 0,1-7 8 0,-5 4-8 16,4-4 10-16,-3 7-2 0,3-7-8 0,-3 0 12 0,-1 7-4 0,1-6-8 16,-1 5 11-16,1-2-11 0,-1-4 12 0,1 7-12 15,0-7 12-15,-1 7-12 0,1-4 11 0,-1-2-11 16,1-1 10-16,0-2-10 0,3 8 9 0,-4-5-9 15,1-1 8-15,3 0-8 0,-4 1 0 0,5-1 0 16,-5 1 8-16,4-1-8 0,-3 0 0 0,7 1 0 16,-4-1 0-16,-4-2 0 0,1 2 9 0,3 0-9 15,-4 1 10-15,5-4-10 0,-5 3 12 0,-3-5-3 16,4 11-1-16,3-5 0 0,-3-1 0 0,-1 0-8 16,-3 1 12-16,4-4-4 0,-1 4-8 0,1-7 0 15,-1 9 0-15,-2-2 0 0,2-1 0 0,1 0 8 0,-1-5-8 0,-3 5 0 16,0-3 0-16,0 4 8 0,-7-10-8 15,11 6 0-15,-4-3 8 0,0 7-8 16,4-1 0-16,-4-3 8 0,0-3-8 0,0 4 0 16,0 2 0-16,0 0 0 0,0-2 0 0,0-4 0 0,-3 6 0 0,3 1 0 15,0-1 0-15,3-3 0 0,-3-3 0 0,0 10 0 16,1-10 0-16,2 7 0 0,1-1 0 0,-4 0 0 16,3-2 0-16,1 2 10 0,-1-3-1 0,1-3 0 15,3 7-9-15,-3-1 0 0,3-2-12 0,-4-4 12 16,5 3 0-16,-5-3 0 0,1 3 9 0,3 4-1 15,-4-1-8-15,1 1 0 0,-4-4 0 0,4 3 0 16,3 1 0-16,-4-1 0 0,1 0 0 0,0 1 0 16,3-1 0-16,-4 1 0 0,4-1 0 0,0 1 0 0,1 2 0 15,-1-3 0-15,0 1 0 0,0-1 0 0,0 1 0 0,0-1 0 16,0-3 0-16,0 4 0 0,0-1 0 16,-3 1 0-16,3-7 0 0,0 6 0 15,0 1 0-15,-3 2 0 0,0-3 0 0,3 1 0 16,-4-7 0-16,4 6 0 0,0 1 0 0,1 2 0 0,2-2 0 15,-3-1 0-15,4 1 0 0,3-1 0 0,-3 0 0 0,-1 1 0 16,8-1 0-16,-7 7 0 0,-1-7 0 0,5 1 0 16,-1-1 0-16,0 1 0 0,0-1 0 0,0 7 0 15,-3-7 0-15,3 0 0 0,-3 1 0 0,-1 9 0 16,1-10 0-16,-4 0 0 0,4 7 0 0,-1-6 0 16,1 5 0-16,-4-2 0 0,0-4 0 0,4 7 0 15,-1-7 0-15,1 7 0 0,-4-7 0 0,4 1 0 0,3 5 0 16,-3-5 0-16,3 2 0 0,0-2 0 0,0-1 0 0,4-3 0 15,-8 4 0-15,5 6 0 0,-1-7 0 0,3 0 0 16,-2 1 0-16,-1-1 0 0,0 1 0 0,0-1 0 16,4 0 0-16,-8 1 0 0,5-1 0 0,-5 4 0 15,1-4 0-15,3 4 0 0,-3-4 0 0,-1 1 0 16,-3 5 0-16,4-5 0 0,0 5 0 0,-1-5 0 16,1-1 0-16,0 7 0 0,3-4 0 0,0-2 0 15,-3-1 0-15,6 7 0 0,-2-7 0 16,-5 7 0-16,1-7 0 0,3 4 0 0,-3-7 0 0,3 4 0 15,0 5 0-15,0-5 0 0,-3 2 0 0,3-2 0 16,0 5 0-16,0-5 0 0,-3 5 0 0,0-2 0 16,-1-4 0-16,1 7 0 0,-1-7 0 0,-2 1 0 15,2-1 8-15,1 7-8 0,-4-7 8 0,4 7-8 16,-1-7 0-16,1 1 0 0,3-1 0 0,-3 7 0 0,-8-7 0 0,8 4 0 16,7-4 0-16,-4 1-8 0,-4 5 8 0,5-5 0 15,-8-1 0-15,7 7 0 0,4-7 0 0,-1 1 0 16,-6-1 0-16,-1 7 0 0,8-4 0 0,-4-2 0 15,-7-4 0-15,4 10 0 0,-4-4 0 0,4-2 0 16,-1-1 8-16,1-3-8 0,-7 4 0 0,6 5 0 16,1-5 0-16,-4 2-8 0,0-2 8 0,0-1 0 15,0 7 8-15,4-7-8 0,0 7 0 16,-1-7 0-16,1 1 0 0,0 5 0 0,6-5 0 0,-6 2 0 16,0-2 0-16,-1-1 0 0,8 4 0 0,-4-1 0 15,-7-2 0-15,4-1 0 0,-1 0 0 0,5 4 0 16,-1-4 0-16,-4 1 0 0,1-1 0 0,0 1 0 15,3-1 0-15,0 0 0 0,-3 1 0 0,-1-1 0 16,1 1 0-16,3-1 0 0,-3 0 0 0,-1 4 0 16,1-4 0-16,0 1 0 0,6 2 0 0,-2-2 0 0,-5-4 0 15,4 3 0-15,1 1 0 0,-1-1 0 0,3 1 0 0,-6-1 0 16,0 7 0-16,6-7 0 0,1 1 0 0,0-1 0 16,-8 7 0-16,5-7 0 0,2 0 0 0,1 7 0 15,-4-6 0-15,0 2 0 0,-3-2 0 0,3 5 0 16,-3-5 0-16,-1 5 0 0,1-2 0 0,0-4 0 15,-1 7 0-15,1-7 0 0,0 7 0 0,-1-7 0 16,4 1 0-16,-3 5 0 0,3-5 0 0,0 2 0 16,1-2 0-16,2 6 0 0,-6-7 0 0,7 0 0 15,-1 1 0-15,-3-1 0 0,4 7 0 0,0-7 0 16,-4 1 0-16,0-1 0 0,0 7 0 0,-3-7 8 0,3 1-8 0,-3 5 0 16,-1-5 0-16,1 2 0 15,0-6 0-15,-1 4 0 0,4-1 0 0,-3 7 0 16,0-4 0-16,-1-5 0 0,5 2 0 0,-1 1 0 0,-4 5 0 15,5-2 0-15,-1-4 0 0,-7 1 0 16,3 5 0-16,1-5 0 0,-4-1 0 0,4-3 8 0,-1 4-8 0,1-7 0 16,-4 3 0-16,4 4 0 0,-4-4 8 0,0 3-8 15,0 1 8-15,-3-1-8 0,-1-6 0 0,4 4-12 16,-6 2 2-16,2-3 0 16,1-3-102-16,-1 7-21 0,-3-10-4 0,0 6-1051 0</inkml:trace>
  <inkml:trace contextRef="#ctx0" brushRef="#br1" timeOffset="11">24938 14137 633 0,'0'0'56'0,"-7"-6"-44"16,7 6-12-16,0 0 0 0,-4 0 283 0,-3-3 54 15,7 3 11-15,0 0 3 0,0 0-243 0,0 0-48 16,0 0-9-16,0 0-3 0,0 0-30 0,0 0-6 16,0 0-2-16,7 3 0 0,4 6 23 0,-1-2 5 0,-6-4 1 0,7 6 0 15,-8-3-19-15,8 4-4 0,-1-1-1 0,1 1 0 16,-1 5-2-16,5-5 0 0,-5 9 0 0,1-4 0 16,-1 4-13-16,1 0 0 0,-4 6 0 15,4-6 0-15,-1 9 0 0,-3-9 0 16,0 0 8-16,-3 6-8 0,3-6 12 0,-7-4-3 0,3 4-1 0,-3 0 0 15,0-10-8-15,4 7 0 0,-1-7 0 0,1 1 0 32,-4-10-36-32,0 0 0 0,0 0 0 0,0 0 0 15,0 0-168-15,0 0-32 0,0 0-8 0,7-3 0 0</inkml:trace>
  <inkml:trace contextRef="#ctx0" brushRef="#br1" timeOffset="12">25347 13990 1728 0,'0'0'76'0,"0"0"16"0,0 0-73 0,0 0-19 16,0 0 0-16,4 6 0 0,-4 4 37 0,0-1 4 15,0 0 1-15,0 1 0 0,0-1-31 0,0-3-11 16,0 10 0-16,-4-3 9 0,4 2-9 0,-3-2 0 16,-1 3 0-16,1 2 0 0,3 1 25 0,-8 6 3 15,5 4 1-15,-1 5 0 0,-3-6 16 0,4 7 3 0,-4-1 1 16,0 4 0-16,0-4-21 0,0 10-4 0,0-6 0 0,-4-4-1 16,0 10-10-16,4-6-1 0,-7 6-1 0,4-10 0 15,-1 10 3-15,-3-6 1 0,3-4 0 0,1 1 0 16,-4-1-6-16,3-2-1 0,4-7 0 0,-4 3 0 15,1 3-8-15,3-9 0 0,-4-3 0 0,8 6 0 16,-4-6 0-16,3-3-16 0,1 2 3 0,-1-8 0 16,4 6-85-1,4-13-17-15,-4 6-3 0,0-9-800 0</inkml:trace>
  <inkml:trace contextRef="#ctx0" brushRef="#br1" timeOffset="13">25580 14228 1695 0,'0'0'75'0,"0"0"16"0,0 0-73 0,0 0-18 0,0 0 0 0,0 0 0 15,0 0 41-15,14 0 5 0,-3 0 1 0,-1 0 0 16,4-6-23-16,0 6-4 0,1-3 0 0,2-3-1 16,1 2-9-16,-4-2-2 0,4-3 0 0,3 9 0 15,-7-10 1-15,7 7 0 0,-3-3 0 0,-1-4 0 16,1 4-1-16,0 3 0 0,-1 3 0 0,1-6 0 16,-4 3-22-16,4-4-5 0,-1 7-1 0,1-9 0 15,0 9-9-15,-4-3-3 0,3-3 0 0,1-1 0 16,0 4-14-16,-1 3-3 0,-3 0-1 0,0-6-464 15,1 6-93-15</inkml:trace>
  <inkml:trace contextRef="#ctx0" brushRef="#br1" timeOffset="14">25643 14460 518 0,'0'0'46'0,"0"0"-37"0,0 0-9 0,0 0 0 15,0 0 308-15,0 0 60 0,0 0 12 0,7-6 3 16,4 3-292-16,0 3-59 0,-1-6-11 0,4 2-2 15,-3-2-19-15,3 3 10 0,0-3-10 0,4 3 8 16,-4-4 5-16,4 4 1 0,-4-3 0 0,3-3 0 16,1 2-14-16,0 7 0 0,-1-9 0 0,-3 9 0 15,0-3 0-15,1-4 0 0,-1 7 0 0,0 0 0 32,0 0-23-32,-4 0-7 0,-2-3-2 0,6 3 0 0,0-6 13 0,3 6 3 0,-10-3 0 0,8-3 0 31,-1 6-16-31,0-7-4 0,0 7 0 0,0-3-492 0,0 3-98 0</inkml:trace>
  <inkml:trace contextRef="#ctx0" brushRef="#br1" timeOffset="15">26511 14043 1569 0,'-7'-3'69'0,"7"3"15"0,0 0-67 0,0 0-17 16,-3-6 0-16,3 6 0 0,0 0 11 0,0 0-2 0,-4-3 0 15,4 3 0-15,-7 0-9 0,0 0 0 0,7 0 0 0,-7 3 8 16,-4 3-8-16,1-3 0 0,3 3 0 0,0-2 0 16,-4 8 0-16,4-2 0 0,-4 2 0 0,4-3 0 15,-3 7 8-15,-1 3 5 0,4 0 2 0,0 0 0 16,0 12 19-16,0-9 4 0,0 3 1 0,0 0 0 16,3-6-27-16,1 9-12 0,3-9 10 15,-4 6-10-15,4-6 19 0,4 6-3 0,-1-6 0 0,1 0 0 16,-1-4-16-16,5 1 0 0,-1-4 8 0,3-2-8 15,1-1 0-15,-1-2 0 0,1 2 0 0,3-9 0 16,0 6 12-16,4-6-4 0,-1-6 0 0,1 6-8 0,3-6 32 16,0 3 0-16,1-7 0 0,-1 1 0 0,0-7 6 0,-3 7 1 15,-1-7 0-15,1 3 0 16,-4-2 0-16,0-4 0 0,0 0 0 0,0-6 0 0,-3 6-6 16,-4-6-1-16,0 3 0 0,0 0 0 0,-3-6 0 15,-4 3-1-15,0 6 0 0,0 0 0 0,-4-6-15 0,-3 6-4 16,0 1 0-16,-4-8 0 0,-3 14-3 0,0-4-1 15,-4-3 0-15,1 10 0 0,-8-7-8 0,4 7 0 16,-4 0 0-16,4-1 0 0,-7 1-16 0,7 2 2 16,0-2 0-16,-1 6 0 0,1-3-2 0,4-4-1 15,2 10 0-15,1-9 0 16,0 3-27-16,4 2-6 0,-1-2-1 0,0 3-654 0,1-6-131 16</inkml:trace>
  <inkml:trace contextRef="#ctx0" brushRef="#br1" timeOffset="16">16884 16818 1663 0,'0'0'73'0,"0"0"16"16,0 0-71-16,0 0-18 0,0 0 0 0,0 0 0 0,0 0 65 0,0 0 10 15,0 0 1-15,0 0 1 0,0 0-36 0,0 0-7 16,0 0-2-16,7 7 0 0,-7 2-12 0,4-3-4 16,3-3 0-16,0 7 0 0,-4-1 20 0,4 1 3 15,0-1 1-15,0 7 0 0,0 3-16 0,4-1-2 16,-4 7-1-16,4 1 0 0,-4-4 15 0,3 3 2 16,-3 0 1-16,0 3 0 0,4-3 1 0,0-6 0 15,-4 6 0-15,3-3 0 0,1 3-10 0,-1-6-2 16,1-4 0-16,-4 4 0 0,4 0-16 0,-4-3-3 15,3 3-1-15,-3-4 0 0,0-2-8 0,0 2 0 16,-3-5 0-16,3-1 0 0,-4 1 0 0,5-1-11 16,-5 0 3-16,1 7 0 15,-4-6-138-15,3-1-27 0,-3 0-6 0,4-2-518 0,-1-4-104 0</inkml:trace>
  <inkml:trace contextRef="#ctx0" brushRef="#br1" timeOffset="17">17519 16712 2131 0,'0'0'189'0,"0"0"-151"0,0 0-30 0,-11 0-8 16,1 6 98-16,3-6 18 0,7 0 4 0,-11 3 1 15,4 3-95-15,0 4-26 0,0-1 8 0,3 1-8 16,-3-1 0-16,0 7 0 0,-3 3-11 0,-1-4 11 16,1 4-10-16,-1 0 10 0,-3 9-8 0,0-3 8 0,0 3 0 0,3 7 0 15,-7-1 0-15,4 4 0 0,4 3 0 0,-4-4 9 16,0 10 0-16,-1-6 0 0,5 6 26 0,-4-3 5 16,3 3 0-16,-3 3 1 0,0-6-26 0,3 0-6 15,1-6-1-15,3 6 0 0,-4-7-8 0,4-2 0 16,0 2 0-16,0-2 0 0,0 3 0 0,3-4 8 15,-3 1-8-15,0-1 8 0,4 4-8 0,-1-4-16 0,1-6 4 16,-1 1 1-16,4 2 11 0,-3-9 0 0,3-6 0 16,-4 2 0-1,4-8-56-15,0 6-7 0,0-13-1 0,0-3 0 16,0 0-102-16,0 0-21 0,7 0-4 0,0-10-1 0</inkml:trace>
  <inkml:trace contextRef="#ctx0" brushRef="#br1" timeOffset="18">17829 17057 1983 0,'0'0'88'0,"0"0"18"0,0 0-85 0,0 0-21 15,0 0 0-15,0 0 0 16,0 0 64-16,0 0 8 0,0 0 1 0,11 0 1 0,0 0-29 16,-4-7-5-16,3 4-2 0,1-3 0 0,3 3-25 0,4-3-5 15,-4-4 0-15,0 1-8 0,3 3 16 0,1 2-3 16,0-2-1-16,-1 3 0 0,4-3 4 0,1 6 1 15,-1-3 0-15,0 3 0 0,0 0-17 0,-3 0-11 16,-1 0 2-16,1 0 0 0,0 0 9 0,-1 0 0 16,-3 0 10-16,-3 0-10 0,3-7 0 0,0 7 0 15,-3 0 0-15,3 0 0 16,0-3-80-16,-3-3-8 0,-4 6-3 0,0 0 0 16,0 0-161-16,0-3-33 0,-7 3-7 0,10-7 0 0</inkml:trace>
  <inkml:trace contextRef="#ctx0" brushRef="#br1" timeOffset="19">17851 17273 2055 0,'0'0'91'0,"0"0"19"0,0 0-88 0,0 0-22 15,0 0 0-15,0 0 0 0,0 0 25 0,10 6 1 16,1-6 0-16,-1 3 0 0,1-3-26 0,3 0 8 16,-3 0-8-16,3 0 0 0,3 0 10 0,-3-3-10 15,1 3 12-15,2-6-12 0,4 3 37 0,1-3 1 16,-1 3 0-16,0-4 0 0,4 4 7 0,-8-3 2 15,8 0 0-15,-4 2 0 0,0-2-35 0,4-3-12 16,-4 6 0-16,0-4 9 0,0 4-9 0,4-3 0 16,0-3 0-16,-4 5 0 0,4-2-12 15,-1-3-4-15,1 2 0 0,0 7-1 16,-1 0-111-16,1-3-23 0,-4 3-4 0,4-6-770 0</inkml:trace>
  <inkml:trace contextRef="#ctx0" brushRef="#br1" timeOffset="20">18987 16800 1555 0,'0'0'138'0,"0"0"-110"0,-4 0-28 0,0-4 0 0,1-2 156 0,3 6 25 16,0-9 6-16,0 9 1 0,0-7-111 0,0 7-21 15,0-3-5-15,0 3-1 0,0 0-11 16,0 0-3-16,0 0 0 0,7 0 0 0,-7 0-24 0,11 0-4 15,-4 10-8-15,0-4 11 0,0 7 5 0,0-4 2 16,0 10 0-16,-4 3 0 0,4-3 6 0,0-1 0 16,-3 7 1-16,3-3 0 0,-3 3 4 0,3 1 1 15,-4-8 0-15,4 7 0 0,-7-6-4 0,4 0-1 0,3 0 0 0,0 0 0 16,-4-10-8-16,1 7-1 0,3-7-1 0,4 1 0 16,-4-1-7-16,0 0-8 0,0-9 11 0,3 7-11 15,1-4 9-15,-4-6-9 0,0 3 0 0,4 0 9 16,-1-7-9-16,-3-2 0 0,0 0 0 0,4-1-11 15,-4 1 11-15,0-1 0 0,4 4-9 0,-4-3 9 16,0-1 0-16,0 1 0 0,0 0 0 0,3 9 0 16,-3-4-13-16,0 4 5 0,4 0 8 0,-4 4-13 15,4-4 13-15,-4 9 0 0,3-3 0 0,1-3 0 16,0 4 0-16,-1-4 0 0,-3 6 0 0,4-3 0 16,-1 4-15-16,-3-4 0 0,4-3 0 0,-4 7 0 15,0-10 15-15,4 9 0 0,-1-3 0 0,-3-3 0 16,4-3 0-16,-4 7 0 0,4 2 0 0,-4-3 0 15,3-2 0-15,1 5 0 0,-4-3 0 0,0 4 0 16,3-7 0-16,1-3 0 0,-4 9 0 0,4-9 0 16,-4 0 9-16,3 0-9 0,-10 0 0 0,7 0 9 0,4-3 9 0,0-3 2 15,-1 6 0-15,1-10 0 0,-4 7 12 0,3-6 2 16,1-1 1-16,-1-2 0 0,-2 2-3 0,2-8-1 16,1 8 0-16,-1-9 0 0,-3 1-7 0,4-1 0 15,-4-3-1-15,0 3 0 0,4-3-12 0,-4 0-3 16,0-6 0-16,0 9 0 0,0-6-8 0,-4 6 0 15,4-6 0-15,-3 13 0 0,-1-14 0 0,1 11 0 16,-4 2 0-16,0-2 0 0,4 5 0 0,-4 1-11 16,0-7 3-16,0 7 0 0,0 6-11 0,0-4-1 0,0-2-1 15,0-1 0 1,0 10-10-16,0-6-1 0,0 3-1 0,0-3 0 16,0 3-100-16,0-4-20 0,0 4-4 0,0-6-1069 0</inkml:trace>
  <inkml:trace contextRef="#ctx0" brushRef="#br1" timeOffset="21">20225 16323 1555 0,'0'0'138'0,"0"0"-110"0,0 0-28 0,-4 3 0 15,-3 6 8-15,4-2-8 16,3-7 0-16,0 0 8 0,-7 3 68 0,7-3 12 15,-4 6 4-15,4-6 0 0,0 0-45 0,0 10-9 0,0-7-2 0,0 3 0 16,0 3-4-16,4 1-2 0,-4-1 0 0,3 1 0 16,-3-4 6-16,4 3 2 0,-4 1 0 0,0-1 0 15,0 0-11-15,0 1-3 0,0 6 0 0,0-7 0 16,-7 10-7-16,3-4-1 0,4-2-1 0,0-4 0 16,0 7-15-16,-3 0 0 0,-1-4 0 0,4-2 0 15,0-1 0-15,0 4 0 0,-4-1 0 0,4-2 0 16,0-4 20-16,0-6-3 0,-3 9 0 0,3-9 0 15,0 0-48 1,0 0-9-16,0 3-3 0,0-3 0 0,0 0-82 0,0 0-17 0,0 0-3 16,0 0-455-16,0 0-92 0</inkml:trace>
  <inkml:trace contextRef="#ctx0" brushRef="#br1" timeOffset="22">19883 16439 2358 0,'0'0'52'0,"0"0"10"0,0 0 2 0,0 0 3 0,10 3-54 16,-3-3-13-16,4-3 0 0,-1 3 0 0,4 0 0 0,4-6 0 0,0 6 0 0,3-10 0 15,0 4 0-15,4 6 11 0,3-9-11 0,0 5 10 16,0-2-10-16,4-3 10 0,0 6-10 0,0-4 10 16,-4-2 13-16,-3 3 2 15,3 3 1-15,-3-4 0 0,-4 4-26 0,0-3 0 0,0 3 0 0,-3 3 0 16,-1-7 0-16,-3 7-14 0,1 0 3 0,-5 7 1 31,4-7-17-31,-3 3-3 0,-1 3-1 0,1-3 0 16,0 4-122-16,-4-4-25 0,3 3-5 0</inkml:trace>
  <inkml:trace contextRef="#ctx0" brushRef="#br1" timeOffset="23">21082 16549 1508 0,'0'0'67'0,"0"0"13"0,0 0-64 0,0 0-16 16,0 0 0-16,-7 6 0 0,3 3 128 0,-3-5 21 15,0 5 5-15,4 0 1 0,-4 1-76 0,-4-1-15 16,4 7-4-16,0-7 0 0,-4 10-39 0,1-3-8 0,-4 3-1 0,0-1-1 16,3 1-11-16,-3 6 0 0,0 0 0 0,0 0 0 15,0-3 0-15,0 10 0 0,-1-10 10 0,1 3-10 16,4 0 24-16,-4-6-3 0,-1 6 0 0,8-6 0 16,-7-7-13-16,4 4-8 0,3-7 8 0,-4 7-8 31,1-13-26-31,2 6-10 0,1-9-1 0,0 7-1 15,0-14-182-15,7 7-36 0,-3 0-7 0,-4-9-1 0</inkml:trace>
  <inkml:trace contextRef="#ctx0" brushRef="#br1" timeOffset="24">20722 16602 403 0,'0'0'17'0,"0"9"5"0,0 1-22 0,0-1 0 15,0-3 0-15,4 4 0 0,3-1 525 0,0 7 101 16,3-3 20-16,5 5 4 0,-1-2-494 0,3 0-100 16,4-4-19-16,-3 7-4 0,0-3-7 0,3 3-2 15,0-4 0-15,0-2 0 0,0 2-13 0,1 4-3 16,-1-9-8-16,0 5 12 16,0 1-40-16,0-3-9 0,0-4-2 0,1 7-818 15,-1-7-164-15</inkml:trace>
  <inkml:trace contextRef="#ctx0" brushRef="#br2" timeOffset="25">13991 17110 1094 0,'0'0'97'0,"0"0"-77"0,0 0-20 0,0 0 0 16,0 0 118-16,0 0 20 0,0 0 4 0,0 0 1 16,0 0-91-16,0 0-17 0,0 0-4 0,0 0-1 15,0 0 2-15,0 0 1 0,0 0 0 0,0 0 0 16,0 0 11-16,0 0 3 0,0 0 0 0,4 3 0 15,3 3-13-15,3 4-2 0,1-4-1 0,0 3 0 0,3-5-20 0,0 5-11 16,3 0 12-16,5-2-12 0,-1-4 8 0,0 3-8 16,0 0 0-16,4-2 0 0,3-4 0 0,4 0 0 15,-1 0 0-15,1 0 0 0,3 0 28 0,4-4 1 16,0-2 1-16,3 0 0 0,4-4 11 0,0 10 3 16,4-9 0-16,2 6 0 0,5-3-15 0,-4 2-2 15,0-2-1-15,-4 6 0 0,1-3-15 0,-5-3-3 16,5 6-8-16,-4 0 12 0,7 0-12 0,-4 0 8 15,-3-6-8-15,-4 6 0 0,4-4 0 0,0 4 8 0,0 0-8 16,-4 0 0-16,0 0 0 0,-3 0 0 0,7 0 0 0,-4-6 0 16,1 6 8-16,-1 0-8 0,0-9 0 0,4 9 0 15,0-3 0-15,-4 3 8 0,-3-7-8 16,0 7 0-16,-4-3 8 0,-3-3 0 0,0 6-8 16,-4-3 12-16,-3 3 4 0,-4-6 1 15,-3 6 0-15,-1 0 0 0,1 0 3 0,-4 0 1 0,-7 0 0 0,4 0 0 16,-11 0-7-16,0 0-2 0,0 0 0 0,0 0 0 15,0 0 7-15,0 0 1 0,0 0 0 16,0 0 0-16,0 0 15 0,-4 0 3 0,-3-10 1 16,3 4 0-16,1-4-25 0,-4 1-5 0,0 0-1 0,0-1 0 15,0 1 1-15,0-7 0 0,0 7 0 0,-4-1 0 16,4-2-9-16,0-4 0 0,-4 7 0 0,4-1 0 16,-3 1 0-16,3-7 0 0,-4 7 0 0,4-7 0 0,-4 4 0 0,1-4 8 15,-4 6-8-15,3-5 8 0,1 5-8 16,-5 1 0-16,1 0 0 0,0-4 0 0,0-3 12 0,-4 10-4 15,4-3 0-15,-3-1 0 16,3 1 0-16,3-1-8 0,-3 1 12 0,3 0-4 0,1-1-8 0,3 1 8 16,0 3-8-16,3-4 8 0,-6 1-8 15,2 2 0-15,5 4 0 0,-4-3 0 0,0 6 0 16,3-3 0-16,4 3 0 0,0 0 0 0,0 0-12 0,0 0 12 16,0 0-12-16,0 0 12 0,7 0-17 0,4 3 4 15,-11-3 1-15,7 0 0 0,0 6 0 0,0-3 0 16,0 4 0-16,4-1 0 0,-1-3 12 0,1 3-9 15,-1-2 9-15,1 2-8 0,-4-3 8 0,4 3 0 16,3-3 0-16,-4 4 0 0,1-4 0 0,0 3 0 0,-1 3 0 16,1-2 0-16,-1-4 0 0,4 6 0 0,-3 1 0 15,0-1 0-15,3 0 0 0,-4 7 0 0,4-6-9 0,-3 8 9 16,0-2 0-16,3 3 0 0,-4 0 0 0,-3-1 0 16,4 8 0-16,-4-8 0 0,0 7 0 0,0-6 0 15,-3 0 0-15,3 3 0 0,-4-3 0 0,1-7 0 16,-4 4 0-16,0 3 0 0,0-10 0 0,3 7 0 15,-3-3 0-15,0 2 0 0,0-5 0 0,0 5 8 16,0-5 2-16,0-1 0 0,0 1 0 0,-3 5 0 16,-1-5-2-16,4 2-8 0,0-6 12 0,-3 4-4 15,3 6 0-15,-4-7-8 0,1 0 12 0,-1 1-4 16,1-1-8-16,-1 1 12 0,0 5-12 0,-3-5 12 16,4-1-12-16,-4 0 0 0,0 1 0 0,0-1 0 15,0 1 0-15,-4 5-17 0,1-12 2 0,-5 13 1 16,1-6-63-16,0-1-13 0,-3 0-2 0,-1 1-757 15,-3-1-151-15</inkml:trace>
  <inkml:trace contextRef="#ctx0" brushRef="#br1" timeOffset="26">21872 16859 2257 0,'0'0'49'0,"0"0"11"0,0 0 1 0,0 0 3 0,7-6-51 0,-3-4-13 0,-4 1 0 0,0 9 0 15,0 0-32-15,7 0-10 0,-4-9-2 0,-3 9 0 16,0 0 25-16,11-7 5 0,3 7 1 0,0-3 0 0,-7-3 37 16,7 3 8-16,4-3 2 0,0 6 0 15,-1-4 14-15,1-2 4 0,3 6 0 0,4 0 0 16,-1 0-16-16,1-3-4 0,0-3 0 0,3 6 0 0,7-7-24 0,-3 4-8 16,-11 3 0-16,4-6 0 0,-4 6 8 0,4-3-8 15,0-3 0-15,-8 6 0 16,-6-3-46-16,3 3-13 0,7 0-2 0,-10 0-1 15,-1 3-107-15,-6-3-22 0,6 0-4 0,-6 6-615 0</inkml:trace>
  <inkml:trace contextRef="#ctx0" brushRef="#br1" timeOffset="27">21922 17085 2516 0,'0'0'56'0,"0"0"11"0,0 0 2 0,7 6 1 0,3-3-56 0,4-3-14 0,0 0 0 0,4-3 0 15,0 3 16-15,3-6 0 0,4 6 0 0,-1-9 0 16,1 5-6-16,7-2-1 0,3-3 0 0,-3 2 0 15,-8-2-25-15,5 0-4 0,6-1-2 0,0 10 0 16,-7-9-18-16,-3 9-4 0,-4 0-1 0,4-6 0 16,-7 6-67-16,-1 6-12 0,-6-6-4 0</inkml:trace>
  <inkml:trace contextRef="#ctx0" brushRef="#br1" timeOffset="28">23118 16834 2318 0,'0'0'51'0,"-8"0"10"0,-2 0 3 0,3-6 1 0,3 3-52 0,4 3-13 0,-7 0 0 0,7 0 0 16,0 0 24-16,0 0 1 0,-3-7 1 0,3 7 0 15,0-9-4-15,0 9-1 0,0-3 0 0,0 3 0 16,0 0-21-16,0 0 0 0,0 0 0 0,0 0 0 16,0 0 14-16,-4 9-2 0,4 1 0 0,-7 8 0 15,4 1 7-15,-1 0 1 0,-3 12 0 0,4-2 0 0,-1-1 16 0,0 0 3 16,1-3 1-16,-1 0 0 0,4-6-16 0,4 0-4 15,-1 0 0-15,1 0 0 0,0-4 0 0,-1 1 0 16,8-7 0-16,-4 1 0 0,0-7 6 0,3 3 1 16,1-6 0-16,-1 0 0 0,1 0-13 0,0-9-2 15,-1 2-1-15,1-2 0 0,-1 0-3 0,1-1 0 16,0-5 0-16,-1 5 0 0,-3-2-8 0,4 2 0 0,-1 1 9 16,1-1-9-16,0-2 0 0,-1 9 0 0,-3-4 0 0,4 7 0 15,-1 7-8-15,1-4 8 0,0 3-8 0,-1 4 8 16,1-1 0-16,-1 0 0 0,1 1 0 0,3-1 8 15,-3 7-8-15,-1-7 0 0,4 1 0 0,-3-4 0 16,-4-3 10-16,3 6 1 0,-6-2 0 0,3-7 0 16,-7 0 9-16,7 3 3 0,4-3 0 15,-4 0 0-15,-7 0-10 0,7 0-1 0,3-3-1 0,1-4 0 16,-4 4 8-16,4-3 1 0,-1-3 1 0,1-1 0 16,-1 7-8-16,1-9-1 0,-4 2-1 0,4 1 0 15,3 6-11-15,-4-13-16 0,1 7 4 0,3-1 1 16,-7-6 33-16,4 4 6 0,-1-4 2 0,1-3 0 15,-1 4-22-15,1-4-8 0,0 0 0 0,-1 0 0 16,-3 0-12-16,0-3-8 0,0 4-1 0,0 8-1 16,0-9-11-16,-3 4-3 15,-1 5 0-15,1-2 0 0,-1 2-192 16,1 1-40-16</inkml:trace>
  <inkml:trace contextRef="#ctx0" brushRef="#br1" timeOffset="29">23876 17251 1094 0,'0'0'97'0,"0"0"-77"0,4 10-20 0,-4-1 0 16,-4-6 366-16,4 3 70 0,4 4 13 0,-4-1 3 15,0-9-348-15,0 10-71 0,7-1-13 0,-4 0-4 16,-3 1-8-16,0-1-8 0,0 7 12 0,4-7-12 16,-1 10 13-16,-3-3-4 0,-3-1-1 0,3-2 0 15,0 6-8-15,0 0-11 0,0 6 3 0,0-6 0 16,0 2 8-16,0-2 0 0,0 0 0 0,0-6 0 31,-4 2-40-31,8-5-2 0,-4 5-1 0,3-11 0 0,-3-4-122 0,0 0-25 0,0 0-5 0,0 0-1 16</inkml:trace>
  <inkml:trace contextRef="#ctx0" brushRef="#br1" timeOffset="30">24585 16872 2790 0,'0'0'61'0,"0"0"13"0,0 0 2 0,-7 0 3 0,7 0-63 0,-7-3-16 16,3-4 0-16,4 7 0 16,-7 0-40-16,0 7-12 0,-3-4-1 0,-1 6-1 15,1 0 19-15,-1 7 4 0,-3 9 1 0,-4-6 0 0,1 9 30 0,-1 1 0 16,0 2-8-16,-3-3 8 0,4 0 56 0,2-3 13 16,-2 4 3-16,3-11 1 0,0 8-40 0,3-8-8 15,0 1-1-15,1-3-1 0,3 0-23 0,0-4-13 16,3-6 1-16,-3-3 1 15,7-3-164-15,0 0-33 0,0 0-6 0</inkml:trace>
  <inkml:trace contextRef="#ctx0" brushRef="#br1" timeOffset="31">24232 16806 403 0,'0'0'36'0,"-3"9"-36"0,3-6 0 0,-7 7 0 16,3-4 582-16,4 3 110 0,-3 1 21 0,3-1 5 15,3 1-566-15,-3-1-114 0,7 0-22 0,-3 4-5 16,3 0-11-16,3-4 0 0,1 0 0 0,3 7-11 16,-3 3 1-16,6 0 0 0,1 0 0 0,0 6 0 15,3 0-11-15,-4 0-3 0,1-3 0 0,0 3 0 0,-1 3 0 0,1-3-1 16,-7 3 0-16,3-3 0 16,-4-6-47-16,4 9-8 0,0-12-3 15,1 3 0 1,-1-3-128-16,3-4-25 0,19 4-6 0,-8-16-1 0</inkml:trace>
  <inkml:trace contextRef="#ctx0" brushRef="#br1" timeOffset="32">24903 17370 1450 0,'0'0'64'0,"0"0"14"0,0 0-62 0,0 0-16 0,7 0 0 0,3 7 0 15,-3-4 10-15,4-3-1 0,-1 6 0 0,-2-3 0 16,2-3 21-16,1 9 4 0,-4-2 1 0,-4 2 0 16,4 1 89-16,-3-1 17 0,-4 0 4 15,-4 7 1-15,1-3-29 0,-1 9-5 0,1-10-2 0,-4 4 0 16,-4-7-70-16,4 10-15 0,4-3-2 0,-5-4-1 31,1-2-98-31,4 5-19 0,-1-5-4 0,4-1-1 16,0-3-116-16,0-2-24 0</inkml:trace>
  <inkml:trace contextRef="#ctx0" brushRef="#br1" timeOffset="33">25904 16815 172 0,'0'0'8'0,"0"0"1"0,0 0-9 0,0 0 0 0,0 0 0 0,0 0 0 15,0 0 311-15,0 0 60 0,0 0 12 0,0 0 2 0,0 0-249 0,11 0-51 16,0 3-9-16,-4 4-3 0,0 2-18 0,-4 0-4 15,4 1-1-15,-3 9 0 0,-1-4 6 0,1 4 2 16,-4 6 0-16,0-6 0 0,3 9-30 0,-3-3-7 16,-3 0-1-16,-1-3 0 0,1 4-20 0,-1 2 0 15,1-9 0-15,3 6 0 0,-4-7-12 16,1-2-6-16,3 3-2 0,-4-3 0 16,4-4-105-16,-3-2-22 0,-1 5-4 0,1-8-413 15,3-4-84-15</inkml:trace>
  <inkml:trace contextRef="#ctx0" brushRef="#br1" timeOffset="34">25725 17041 2761 0,'0'0'122'0,"0"0"26"0,0 0-119 0,0 0-29 0,0 0 0 0,0 0 0 16,10-3 48-16,1-3 3 0,3 6 1 0,0-4 0 15,0-2-44-15,4-3-8 0,6 3 0 0,-2 2 0 16,6-5 0-16,0 0 12 0,0-1-1 0,4 1 0 16,3-7-11-16,1 10-11 0,-12 3 3 0,1-4 0 15,0 4-36-15,-4-3-6 0,-4 3-2 0,1 3 0 16,0 0-147-16,-8 3-29 0,4-3-7 0</inkml:trace>
  <inkml:trace contextRef="#ctx0" brushRef="#br1" timeOffset="35">26801 16818 1832 0,'0'0'81'0,"0"0"17"0,-8 0-78 0,1-3-20 0,4 3 0 0,3 0 0 15,0 0 76-15,-7-6 12 0,7 6 3 0,0 0 0 16,0 0-45-16,0 0-9 0,-7 0-1 0,7 0-1 15,0 0 17-15,-4 6 3 0,4 4 1 0,-3-1 0 16,3 0 11-16,0 1 2 0,3 9 1 0,-3-4 0 16,4 4-10-16,-1 6-3 0,1-6 0 0,-1 0 0 15,4 6-24-15,-3-6-5 0,-1 6 0 0,1-6-1 16,3 0-7-16,-3-1-2 0,3-8 0 0,-4 5 0 16,1-5-18-16,-1 5 10 0,4-5-10 0,0-7 8 15,0 3-8-15,0-6 12 0,4 0-12 0,-4 0 12 0,0-6-12 16,4 3 0-16,-4-3 0 0,3-4 0 15,1 1 0-15,0-1 0 0,-4 1 0 0,3 0 0 16,1-1 0-16,-4-5 0 0,0 5 0 0,3 4 0 16,1 3 0-16,-4-4 0 0,0 7 0 0,4 0 0 0,-4 7 0 0,3 2-9 15,-3 1 9-15,4-1-10 0,0 0 10 0,-1 7-10 16,4-7 10-16,-3 10-10 0,3-9 10 0,0-1 0 16,-3 0 0-16,3 1 0 0,0-4 0 0,0 4 0 15,0-10 0-15,0 6 8 0,0-3 1 0,0-3 1 16,1-3 0-16,2-3 0 0,-3 2 14 0,0-2 2 15,1-3 1-15,2 2 0 0,1-5-8 0,3-4-2 16,-3 7 0-16,-1-7 0 0,1-3-7 0,0 7-2 0,-1-10 0 16,1 3 0-16,-4 0-8 0,0-6 8 0,0 6-8 15,4 0 8-15,-8-6-8 0,1 7 10 0,0 5-10 0,-1-3 10 16,-3 1 0-16,4 5 0 0,-8 1 0 0,1-1 0 16,3-5-10-16,0 5 0 0,0 1 0 15,0 0-11 1,-3-4-17-16,3-3-3 0,0 10-1 0,0-6 0 15,-4 2-120-15,4 1-24 0,0-4-4 0,0 10-1094 0</inkml:trace>
  <inkml:trace contextRef="#ctx0" brushRef="#br1" timeOffset="36">27668 17239 691 0,'0'0'61'0,"0"0"-49"0,0 0-12 0,0 0 0 16,0 0 427-16,0 0 82 0,0 0 17 0,7-4 3 15,-7-2-382-15,7-3-77 0,4 6-15 0,3-7-3 16,0 1-52-16,4-1 0 0,-4-2-14 0,4 9 3 31,-1-4-23-31,-3 4-5 0,4-3-1 0,-4 3 0 0,0-3 40 0,0 6 0 0,1 0 0 0,-5 6 0 16,1-3-11-16,-4 3 11 0,0-3-8 0,0 4 8 15,-7 2 0-15,0 1 0 0,0 5 0 0,-4-5 8 16,1 2 19-16,-4 4 4 0,-4-7 1 0,1 7 0 16,-1-4-20-16,0 4-3 0,-3-6-1 0,4 5 0 15,3-5-8-15,-4-1 8 0,4-6-8 0,-4 3 8 16,4 4-8-16,4-1 0 0,-4-2 0 0,0-4 0 15,3 6 0-15,1 0-17 0,-8 1 4 0,1 6 1 16,2-1 12-16,-2-2 0 0,-4 12 0 0,3-6 0 16,-3 0-28-16,3 2-4 0,1-2 0 0,3 0 0 0,0-9 58 15,0 8 11-15,0-8 3 0,7 5 0 0,3-5-23 0,1-7-4 16,-4-3-1-16,3 6 0 0,4 4-12 0,4-10 8 16,-1 0-8-16,5 0 0 0,-1 0 0 0,3 0 0 15,-3 0 0-15,4-4 0 0,-4 4-20 0,0 0 0 16,4 4 0-16,0-4 0 15,-4 0-28-15,0 0-7 0,-4 6-1 0,8-3 0 16,-4-3-105-16,0 0-22 0,4 0-4 0,-4 0-743 0</inkml:trace>
  <inkml:trace contextRef="#ctx0" brushRef="#br1" timeOffset="37">28836 16640 748 0,'-7'0'67'0,"0"6"-54"0,7-6-13 0,-7 3 0 0,-4 3 430 0,4-6 83 15,0 10 17-15,0-10 3 0,-3 9-381 16,-1-3-76-16,0 4-15 0,1 2-3 0,-4-2-30 0,0 5-7 15,-1 11-1-15,-6-8 0 0,4 11-20 0,-1 5 0 16,-3 1-10-16,0-1 10 0,0-3 23 0,-4 4 11 16,4-1 2-16,-4-5 1 0,4 5-9 0,3-6-1 15,1 1-1-15,-1-4 0 0,4 0-18 0,-4-6-8 16,8-4 8-16,-1-2-8 16,4-4-25-16,-4 1-11 0,1-4-1 0,6-6-1 15,4 0-135-15,0 0-27 0,-7 0-6 0,4-10-568 0,-1-5-114 16</inkml:trace>
  <inkml:trace contextRef="#ctx0" brushRef="#br1" timeOffset="38">28250 16693 864 0,'0'0'38'0,"0"0"8"0,8 0-37 0,-5-3-9 0,-3 3 0 0,0 0 0 16,0 0 386-16,4-6 75 0,3 2 15 0,-7 4 4 15,7 0-350-15,3 4-70 0,1-4-13 0,-1 9-3 16,5 0-33-16,-1 1-11 0,0 5 0 0,7 1 9 15,-3-3 3-15,3 12 1 0,0 0 0 0,0-3 0 16,-3 3 22-16,3 3 4 0,-3-3 1 0,-1 3 0 16,1-3-25-16,-4-6-5 0,0 6-1 0,0-6 0 15,-3 0-9-15,3 0 0 0,-4-3 0 0,1-1 8 16,3-2-66-16,-3-4-14 0,3 7-2 0,0-7-1 16,0 1-89-16,-3-1-17 0,-1-3-4 0,1-3-1 15,-4 4-52-15,0 2-10 0,7 1-3 0,-14-10 0 0</inkml:trace>
  <inkml:trace contextRef="#ctx0" brushRef="#br1" timeOffset="39">28833 17201 1958 0,'0'0'87'0,"0"0"17"0,0 0-83 0,7-3-21 16,-4-3 0-16,1-4 0 0,6 1 56 0,1 2 6 0,-1-2 2 0,5 0 0 16,2-1-64-16,1 1 0 0,-4-1 0 0,4 4-10 15,-1 6 30-15,1-9 7 0,-1 6 1 0,5-4 0 16,-8-2 20-16,3 9 4 0,1-3 0 0,0-3 1 16,-4 6-5-16,0 0-2 0,-4 0 0 0,-2 0 0 15,2 0-6-15,-3 6 0 0,-7-6-1 0,4 3 0 16,-1 6-39-16,-3 1 0 0,0-1 0 0,-3 7 0 15,-4-7 0-15,0 10 0 0,0-3-11 0,-1 3 11 16,-2-1-9-16,3 7 9 0,-4 1-8 0,4-5 8 16,0 5 0-16,-3 2 0 0,2 6 12 0,1-6-4 15,0-2-8-15,4-1 8 0,-4-3-8 0,3 9 8 16,1-9 3-16,-1 3 1 0,1-6 0 0,-1 0 0 16,4 6-12-16,0-6 0 0,0-4 0 0,4 4 0 0,-1 0 0 15,1-3 0-15,-1-1 0 0,4-2-11 16,0 2-25-16,4-5-6 0,3-1-1 0,4 1 0 15,3-10-37-15,7 6-7 0,4-3-1 0,3-6-640 16,7-3-127-16</inkml:trace>
  <inkml:trace contextRef="#ctx0" brushRef="#br1" timeOffset="40">16330 7552 864 0,'0'0'76'0,"0"0"-60"15,-7 0-16-15,0-6 0 0,-4 6 160 0,4 0 28 16,0-3 7-16,4-4 1 0,-4 7-118 0,3-3-23 16,4 3-5-16,0 0-1 0,-3-6-23 0,-1-3-5 15,4-1-1-15,4 10 0 0,-4 0-20 0,0-6 0 16,3-4-10-16,-3 10 10 0,4-3 10 0,-4 3 9 16,0 0 1-16,0 0 1 0,0 0 15 0,0 0 2 15,0 0 1-15,0 0 0 0,0 0 0 0,0 0 0 16,0 0 0-16,0 0 0 0,0 0 12 0,7 0 2 15,0 0 1-15,0 0 0 0,-4 0-13 0,8 0-2 16,-4 0-1-16,0 0 0 0,4 0-12 0,-4 0-2 0,-7 0-1 0,0 0 0 16,0 0-4-16,0 0-1 15,0 0 0-15,7 0 0 0,-7 0-7 0,7 3-2 0,0-3 0 16,0 7 0-16,-7-7 7 0,7 0 2 0,0 3 0 0,4 3 0 16,-1-6-9-16,1 0-1 0,-1 10-8 0,1-10 12 15,0 6 4-15,3-3 0 0,-4-3 0 0,1 6 0 16,-1-3-6-16,5 4-1 0,-5-4 0 0,1-3 0 15,-1 6-1-15,-3-3 0 0,4 3 0 0,-4-2 0 16,4 2-8-16,-4 3 12 0,3 1-12 0,-3-4 12 16,0 3-12-16,0-5 12 0,0 5-12 0,0-3 12 15,4 4-12-15,-4-1 10 0,0 0-10 0,0-2 10 16,4-4-10-16,-1 6 8 0,1-2-8 0,0 2 8 16,3-9 0-16,-4 9-8 0,1 1 12 0,-1-4-4 15,8-3-8-15,-4 7 10 0,0-10-10 0,4 9 10 0,-4-3-10 16,4 4 0-16,-1-4 9 0,-3-3-9 15,1 6 8-15,2 1-8 0,1-1 8 0,-1-2-8 16,1 2 0-16,-4 0 0 0,4-2 0 0,-1 2 0 0,1 0 0 16,0-5 0-16,-4 5 0 0,4-3 8 0,-1 4-8 0,-3-1 8 15,4 0-8-15,-8 1 8 0,5-1-8 0,-1-2 11 16,0 2-11-16,0-3 12 0,0-3-12 0,0 13 0 16,0-7 0-16,4 1 0 0,-8-1 0 0,5 7 0 15,-1-4 11-15,0-2-11 0,0-1 0 0,4 1 0 16,-4 2 0-16,3 1 0 0,-3-4 0 0,1 1 0 15,2-1 0-15,-3 0 0 0,-3 4 0 0,-1-4 8 16,1 1-8-16,-4-1 0 0,7-6 0 0,-3 13 0 16,3-7 0-16,-4 1 0 0,1-1 0 0,3 7 0 0,0-7 0 15,-3 1 0-15,-1 5 0 0,5-2 0 0,-5-4 0 0,1 7 0 16,-1-7 0-16,1 7 0 0,-1-3-10 0,1 2 10 16,0 1 0-16,-4-3 0 0,3 2 0 0,-3-5 0 15,0-1 0-15,4 7 0 0,0-7 8 0,-1 4-8 16,1-4 0-16,-1-3 0 0,-3 4 0 15,4-1 8-15,-4 1-8 0,7-1 0 0,-3 0 0 0,-1 1 0 16,1 2 0-16,3-2 0 0,0-1 0 0,-3 4 0 16,3-4 0-16,-4 7 0 0,4-7 0 0,-3 7 0 15,3-7 0-15,-7 1 0 0,0-1 0 0,4 1 0 16,7-1 0-16,-4 0 0 0,-4 1 0 0,4-1 0 16,0-3 0-16,1 4 0 0,2-4 0 0,1-3 8 15,-4 7-8-15,0-1-8 0,0-3 8 0,0-3-12 16,0 7 12-16,0-4 11 0,1 4-3 0,-5-1 0 0,4-3-8 15,-3 4 8-15,-1-1-8 0,5 0 8 0,-5 1-8 16,-3 6 0-16,4-4 0 0,-4 4 0 0,3-7 0 0,-3 10-11 16,4-10 11-16,-4 7-8 0,4-7 0 0,-1 10 0 15,1-9 0-15,3-1 0 0,-3 1 8 0,-1-1 0 16,4 7 0-16,-3-7 0 0,3-3 10 0,0 4-2 16,0 2-8-16,0-6 12 0,0 4-12 0,-3 6 0 15,0-7 0-15,-1 0 0 0,4 1 0 16,0 5 0-16,-3-2 0 0,3-4 0 0,-3 7 0 0,-1-6 0 15,4 5 0-15,-3-2 0 0,3 2 0 0,0-5-13 16,-3 6 4-16,3-4 1 0,-4-3 8 0,5 7 11 16,-5-6-3-16,4-1 0 0,0 7-8 0,-3-7 0 15,3 4 0-15,-3-7 0 0,-1 10 0 0,4-4 0 16,-3-3 0-16,-1 1 0 0,1 6 0 0,0-7 0 16,3 0 0-16,-4 7 0 0,1-3 0 0,3-4 0 0,-3 7 0 0,-1-7 0 15,4 1 0-15,0-1 0 0,4-3 0 0,-4 4 0 16,4-1 0-16,-4 0 0 0,4-2 0 0,-1 2 0 15,1 0 0-15,-1 1 0 0,-2-7 0 0,-1 13 0 16,3-7 0-16,-3 7 0 0,4-7 0 0,-4 1 0 16,0 5 0-16,0-2 0 0,1 3 0 15,-1-7 0-15,0 0 0 0,0 7 0 0,0-3 0 16,0-4 0-16,0 0 0 0,0 7 0 0,4-7 0 0,-4 1 0 16,4-1 0-16,-4 1 0 0,3-4 0 0,1 3 0 15,0 1 0-15,3-1 0 0,-3 1 0 0,-1-1 0 16,4 0 0-16,1 1 0 0,-5 2 0 0,1 1 0 15,3-4 0-15,-3 7 0 0,-4-7 0 0,0 7 0 16,3-3-9-16,1 2 9 0,3-2 0 0,-3 3 0 16,0-1 0-16,3-5 0 0,-4-1 0 0,5 10 0 0,-5-10 0 15,1 7 0-15,-1-7 0 0,1 1 0 0,0 9 0 16,3-10 0-16,-7 0 0 0,4 1 0 0,-1-1 0 0,-3 7 0 16,4-7 0-16,0 1 0 0,-4-1 0 0,3 0 0 15,1 7 0-15,3-6 0 0,-7-1 0 0,7 7 0 16,-3-7 0-16,0 0 0 0,-4 7 0 0,4-3 0 15,-1-4 0-15,4 7 0 0,-3-7 0 0,0 7 0 16,-1-4 0-16,4-2 0 0,-3 5 0 0,0-5 0 16,-4 6 0-16,3-7 0 0,-2 4 0 0,2 2 0 15,-3-5 0-15,0 5 0 0,-3-2 0 0,3 3-10 16,0-7 10-16,0 7-8 0,-3-4 8 0,-1 4 8 0,5-1-8 0,-1-2 11 16,-4 3-11-16,1-4 0 15,3 4 0-15,0 0-11 0,-3-4 11 0,3 4 0 0,-4 3 0 0,4-4 0 16,-3-2 0-16,3 3 0 15,-3-7 0-15,-1 10 0 0,1-4 0 0,0 1 0 0,3-3 0 16,-4-4-8-16,1 7 8 0,-1-7-8 0,4 10 8 0,-3-10-8 16,0 1 8-16,3 5 0 0,0-5-9 0,-4-1 9 15,5 7 0-15,-1-3 0 0,0-4 0 0,0 0 0 16,0 7 0-16,0-7 0 0,0 7 8 0,0-6-8 16,0 5 0-16,-3-2 0 0,3 2 0 0,-3-2 0 15,3 3 0-15,-4-7 0 0,5 7 0 0,-1-4 0 16,-4-2 0-16,4 5 0 0,0 1 0 0,-3-3 0 15,3-4 0-15,4 7 0 0,-1 2-11 0,1-8 11 0,0 6 0 16,3-7 0-16,0 7 0 0,0-4 0 0,-7-2 0 0,7-1 0 16,1 7 0-16,2-7 0 0,-6 0 0 0,3 1 0 15,0-1 8-15,-3 1-8 0,3 5 0 0,-3-5 0 16,-1-1 0-16,-2 1 0 0,2 5 0 0,-3 1 0 16,0-3 0-16,4-4 0 0,0 7 0 0,-4-1 0 15,3-2-8-15,1-4 8 0,3 1 0 0,-3 5 0 16,7-5 0-16,-4 5 0 0,-7-5 0 15,11 2 0-15,3-5 0 0,-11 8 0 0,-3-2 0 16,4-7 0-16,3 4 0 0,0-7 0 0,4 6 0 0,-7 7 0 16,-1-7 0-16,1 7 0 0,7-4 0 0,-8-2 0 15,1 5 0-15,-4 1 0 0,7-3 0 0,-7-4 0 16,1 7 0-16,-1-7 0 0,3 1 0 0,-3-1 0 16,4 0-9-16,-4-2 9 0,0 2 0 0,0 0 0 0,4 1 0 0,0-4 0 15,-4-3 0-15,3 7 0 0,5-4 0 0,-1-3 0 16,-4 3 0-16,1 4 0 0,0-4 0 0,-1-3 0 15,8 7 0-15,-7-4 0 0,-4 3 0 0,3-6 0 16,8 4 0-16,-4 2 0 0,-7 1 0 0,4-1 0 16,-4 0 0-16,4-2 0 0,-1 2 0 0,-3 0 0 15,-3 1 0-15,3-1 0 0,4 1 0 0,-4-1 0 16,0 0 0-16,0-2 0 0,0 2 0 0,4 1 0 16,0-1 0-16,3 0 0 0,-7 1 0 0,3-1 0 15,8-3 0-15,-4 4 0 0,-7-1 8 0,8-2-8 16,2 2 0-16,-6-6 0 0,-4 3 0 0,0-3-11 15,0 4 11-15,0 2 0 0,8 1 0 0,-5-4 0 16,-6-3 0-16,3 6 0 0,4 1 0 0,-1-4 0 16,-3 3 0-16,-3 1 0 0,3-1 0 0,0 1 0 15,4-1 0-15,-4 1 0 0,-4-4 0 0,5 3 0 16,-1 1 0-16,0-1 0 0,0-3 0 0,0-3 0 0,-3 7 0 0,6-4 0 16,-3-3 10-16,0 3-10 0,1 1 0 0,-1-4 0 15,-4 6 0-15,4-2 0 0,0-4 0 0,1 3-8 16,-1 3 8-16,-4-5 0 0,4 5 0 0,-3-3 0 15,3 4 0-15,-3-1 0 0,3 0 0 0,0-2 0 16,-4 2 0-16,5-6 0 0,-5 10 0 0,4-10 0 16,-3 6 0-16,6 1 0 0,-2-1 0 0,-1 1 0 15,0-4 0-15,0 3 0 0,0 1 0 0,0-1 0 16,-3-3 0-16,-1 4 0 0,4-7 0 0,1 3 0 0,-5 4 0 16,1-4 0-16,-1 3 0 0,-3-6 0 15,4 7 0-15,-4-4 0 0,0 3 0 0,0-5 11 0,0 5-3 0,0 4-8 16,0-4 0-16,0-6 0 15,0 6-12-15,-3 1 3 0,3-4 9 0,0 4 0 0,0-4 0 0,0-3 0 16,0 6 0-16,4-9 0 16,-4 10 0-16,3-4 0 0,-3-3 0 0,4 3 0 0,0-2 0 0,-4 2 0 15,3 3 0-15,1-2 11 0,-1-4-11 0,1 6 12 16,-4-9-12-16,0 10 0 0,4-4 0 0,-1-3 0 16,-3 3 0-16,0 4-9 0,0-4 9 0,0-3-13 15,1 6 13-15,-1-2 0 0,3-4 0 0,-3 3 0 16,0-3 0-16,0 7 0 0,4-10 0 0,-4 6 0 15,0 3 0-15,4-9 0 0,-1 10 0 0,1-4 0 16,-1-3 0-16,1 3 0 0,0-2 0 0,3 2 0 16,-4-3 0-16,1 3 0 0,-4-3 0 0,3 4 0 15,-2-1 0-15,-1-3 0 0,0 6 0 0,0-9 0 0,-7 0-8 16,3 10 8-16,4-4 0 0,-3-3-9 0,3 7 9 0,-7-10-8 16,3 0 8-16,1 6-8 0,-4-6-7 15,3 9-1-15,-3-9 0 0,4 7 0 16,-4-7-11-16,3 3-2 15,1 6-1-15,0 1 0 0,-4-10-26 0,0 0-4 0,0 0-2 0,3 6 0 16,-3-6 15-16,4 3 3 0,-1 3 1 0,1-3 0 0,-4-3 21 0,3 7 4 16,-3-7 1-16,0 0 0 0,7 9 17 0,-7-9 0 15,4 6 0-15,-4-6 0 16,3 3-66-16,-3-3-10 0,4 7-1 16,-4-7-906-16</inkml:trace>
  <inkml:trace contextRef="#ctx0" brushRef="#br1" timeOffset="41">24652 12701 576 0,'0'0'51'0,"0"0"-41"0,0 0-10 0,0 0 0 15,0 0 372-15,0 0 73 0,0 0 15 0,0 0 2 16,11 3-366-16,-8 7-74 0,1-1-14 0,-1 7-8 16,-3-1 0-16,4-2 0 0,-4 3 0 0,3 2 0 15,-3-2-16-15,0-3-5 0,4 2-1 0,-1-5 0 16,1 9 22-16,-4-4 0 0,3 1 0 0,1-4 0 15,3 4 0-15,-3-3 0 0,-1 2 8 0,1 4-8 16,3-9 26-16,-4 5 0 0,1 1 0 0,3-4 0 16,0 7-12-16,-4-9-2 0,4 5-1 0,0-5 0 0,1 5-11 15,-5-5 0-15,4 2 0 0,-3 4 0 16,-1-7-111 0,4 7-21-16,-3-3-4 0,-1 2-759 0</inkml:trace>
  <inkml:trace contextRef="#ctx0" brushRef="#br1" timeOffset="42">25202 12729 1944 0,'0'0'43'0,"0"0"9"0,0 0 1 0,0 0 1 0,0 0-43 0,0 0-11 0,0 10 0 0,0-1 0 16,0-9 20-16,-7 10 3 0,4 5 0 0,-8-5 0 16,4 8-23-16,-3-2-10 0,-1 3 1 0,-7 0 0 15,1 6 9-15,-4-6 12 0,-1 6-2 0,1-3-1 16,-3 3-9-16,-1 9 0 0,0-6 0 0,1 1 0 16,-5 5 0-16,1-6 0 0,3 7-9 0,4-7 9 15,-3 7 9-15,2-10 6 0,1 3 1 0,7-3 0 16,-4 3 0-16,1-9 0 0,3 6 0 0,0-9 0 15,3 3-16-15,0-7 0 0,-3 4 0 0,4 0 0 32,-1-7-28-32,8 0 0 0,-4 1 1 0,3-1-584 0,0-9-117 15</inkml:trace>
  <inkml:trace contextRef="#ctx0" brushRef="#br1" timeOffset="43">25287 12955 2433 0,'0'0'108'0,"4"-3"22"0,-1-3-104 0,4 3-26 15,-3-4 0-15,3 4 0 0,0-6 36 0,3 2 3 16,-2 4 0-16,2-3 0 0,1-3-39 0,3 9 0 0,-4-7 0 0,4 4 0 31,4-3-44-31,0 6-3 0,-1-3-1 0,1-3 0 0,0 2 30 0,3-2 6 0,0 3 0 0,-3-3 1 16,3 6 11-16,-4-3 0 0,1 3 0 0,3 0 0 16,-7 0-17-16,0 0 1 0,1 3 1 0,-1-3 0 31,-4 6-43-31,1-3-9 0,-1-3-1 0,-2 10-569 0,-1-4-114 0</inkml:trace>
  <inkml:trace contextRef="#ctx0" brushRef="#br1" timeOffset="44">25418 13115 2487 0,'0'0'55'0,"0"0"11"0,0 0 2 0,0 0 2 0,0 0-56 0,0 0-14 16,7 6 0-16,3-12 0 16,1 6-23-16,-1 0-7 0,5 0-2 0,-5-3 0 15,4 3 4-15,0 0 1 0,4-6 0 0,-4 6 0 16,0-4-24-16,4-2-5 0,0 6 0 0,-4 0-1 0,3-3 42 0,-3 3 15 0,0-6-9 15,1 6 9-15,-1 0-24 0,0 0 0 16,3 0 0-16,-2 0 0 16,-1 0-20-16,3 0-4 0,-3 0-1 0,4 0 0 15,0 0-47-15,-4 0-8 0,7 0-3 0,-3 0 0 0</inkml:trace>
  <inkml:trace contextRef="#ctx0" brushRef="#br1" timeOffset="45">26317 12588 1094 0,'0'0'48'0,"0"0"11"0,0 0-47 16,0 0-12-16,0 0 0 0,0 0 0 0,0 0 312 0,0 0 60 16,0 0 12-16,0 0 2 0,4 10-302 0,-1-1-61 15,-6 7-12-15,3-7-3 0,0 7-8 0,0-4 0 16,-4 10 0-16,4 0 0 0,-7-3 0 0,7 6 0 15,-3 0-12-15,-1 3 12 0,-3 1-8 0,0-4 8 16,3 3 0-16,-3-3 0 0,0 3 0 0,0-3 0 16,-3 4 10-16,3-4-10 0,-4 3 0 0,4 0 0 15,0-3-10-15,-4 0 10 16,4-6-133-16,0 6-19 0,0-12-4 0,4 2-793 0</inkml:trace>
  <inkml:trace contextRef="#ctx0" brushRef="#br1" timeOffset="46">17470 6520 1440 0,'0'0'64'0,"0"-3"12"0,-4 3-60 0,1 0-16 16,-1 0 0-16,4 0 0 0,0 0 116 0,0 0 21 15,0 0 4-15,0 0 1 0,0 0-112 0,0 0-22 16,0 0-8-16,0 0 0 0,0 0 0 0,0 0 0 0,0 0 0 16,0 0 0-16,0 0 0 0,0 0 0 0,0 10 0 15,4-7 0-15,-4-3 0 0,3 6 0 16,-6 3 0-16,3 1 0 0,0-10 15 0,3 9 1 16,-3 1 1-16,0-4 0 0,0-6-5 0,4 9-2 0,-1-2 0 15,1-4 0-15,3 6 34 0,0-3 8 0,3-2 0 0,1 2 1 16,-1-3-20-16,5 3-4 0,-1-3-1 0,3 4 0 15,-3-7 10-15,4 9 2 0,0-3 0 0,3-2 0 16,-3 2-32-16,-1-3-8 0,-3 6 0 0,4-2 0 16,0 2 0-16,-1 0 0 0,1 1 0 0,-4-1 0 15,4 1 0-15,-1 8 0 0,1-8-11 0,0 6 11 16,-1-1 0-16,1-2 0 0,3-4 0 0,-3 7 0 16,-4-7 0-16,3 10 15 0,-3-10-2 0,4 7 0 15,0 0-13-15,3-4 0 0,-7 4 0 0,7 3 0 16,0-3 11-16,1 2-1 0,-5-5 0 0,4 3 0 15,-3 2-2-15,3-2 0 0,-3 3 0 0,-1 0 0 0,1 0-8 0,3-4 12 16,0 1-12-16,1 3 12 0,-1 0-12 0,3-1 0 16,-2 1 0-16,2-3 0 0,1 9 0 0,0-6 0 15,-4-7 0-15,4 10 0 0,-1-3 0 0,4 0 0 16,-3 0 0-16,3-4 0 0,1 4 0 16,-5 0 12-16,4 0-4 0,1 6 0 0,-8-6-8 15,4-1 0-15,3-2 0 0,-4 9 0 0,1-6 24 0,0-6 0 16,0 9 0-16,3-4 0 0,0 1-24 0,0 0 0 15,0 0 0-15,1 0 0 0,-5 3 12 0,1-4-4 16,0 1 0-16,3 6 0 0,0-3-8 0,-3 3 0 16,3 0 0-16,-3-3 0 0,-4 3 0 0,4-6 8 15,-4 6-8-15,0 0 8 0,-3-3-8 0,3 3 0 0,0 1 0 0,0-1 0 16,-3-3 0-16,3 3 0 0,4-6-12 0,-1 6 12 16,1-7 0-16,-4 8 0 0,0-8 0 0,1 7 0 15,-1-3 0-15,3 0 0 0,1 0 0 0,0 3 0 16,-1 0 0-16,1-3 0 0,0 3 8 0,0 1-8 15,-4-4 0-15,0 9 0 0,0-9 0 0,0 9 0 16,0-3 0-16,1 1 0 0,-1-4 0 0,3 3 0 16,-6 0 0-16,7-3 0 0,-1 3 0 0,1-2 0 15,3 2 0-15,-3-3 0 0,0 3 0 0,-1-3 0 16,5 3 0-16,-5-3 0 0,1 4 0 0,0-4 0 16,-1 3 0-16,1-3 0 0,0 3 0 0,-4-3 0 15,4 0 0-15,-1-3 0 0,-2 4 0 0,2-1 0 16,-3-3 0-16,4 3 0 0,0-7 0 0,3 8 0 15,-3-8 0-15,3 7 0 0,0 1 0 0,-3-5 0 0,0 5 0 16,-1-1 0-16,1-3 0 0,3 3 0 0,-3 3 0 16,3-9 0-16,-3 6 0 0,-4-6 0 0,4 6 0 0,-1-6 0 15,-2-1 0-15,-1 7 0 0,0-6 0 0,0 0 0 16,0 3 0-16,0-3 0 0,1 0 0 0,-1-1 0 16,3 1 0-16,1-3 0 0,0 3 0 0,-1 0 0 15,-2-1 0-15,2 7 0 0,1 1 0 0,0-8 0 16,-1 11 0-16,-2-4 0 0,-1 0 0 0,0-3 0 15,4 9 0-15,-4-9 0 0,-4 3 0 0,5 0 0 16,-1-6 0-16,0 0 0 0,0 6 0 0,0-6 0 16,0 0 0-16,4-4 0 0,3-2 0 0,1 2 0 0,-8 4 8 0,7-3-8 15,4-4 0-15,-4 4 0 16,-3-6 0-16,-1 5 0 0,-3-2 10 0,1-4-10 16,6 7 12-16,-7 3-12 0,0-4 0 0,0 4 0 0,1-3 0 15,-1 3 0-15,0 0 0 0,-4-1 0 0,1 7 0 16,3-6 0-16,-3 0 0 0,3 0 0 0,0 3 0 0,-3-3 0 15,10-1 0-15,-3 1 0 0,-4 0-10 0,4 0 10 16,-1-3 0-16,1 2 0 0,0-8 0 0,-4 5 0 16,0 1 0-16,4-3 0 0,-1 2 0 0,1-2 0 15,-4-4 0-15,4 7 0 0,0-7 0 0,-1 7 0 16,-2-3 0-16,-1 2 0 0,-4 1 0 0,8-3 0 16,-4 2 0-16,4 1 0 0,-7-4 8 0,6 7-8 15,5-3 0-15,-5 3 0 0,-3-4 8 0,1-2-8 16,-1 3 0-16,0-1 0 0,0-2 0 0,-3 3-11 15,-1-1 11-15,-3-2 0 0,8 2 0 0,-1-2 8 0,-4 3-8 0,8-7 0 16,-4 7 0-16,0-7 0 0,1 1 0 0,-5-1 0 16,1 0 0-16,0 1 0 0,3-1 0 0,-4 1 0 15,1-4 0-15,0 3 0 0,-4-6 0 0,3 10 0 16,1-10 0-16,-4 6 0 0,0 1 0 0,0-1 0 16,4-2 0-16,-4 2 0 0,-3 0 0 0,3 1 0 15,0-1 0-15,-4 1 0 0,5 5 0 16,-1-5 0-16,0-1 0 0,0 1 0 0,0-1 0 0,0 0 9 15,0 7-9-15,0-7 10 0,0 1-10 0,4-1 0 16,-4-2 0-16,4 2 0 0,-8-6 0 0,5 6 0 16,-1-2 0-16,0 2 0 0,3 1 0 0,-6-4 8 15,3-3-8-15,0 6 8 0,-3-2-8 0,-1 2 0 0,4 0 0 16,-3-2-11-16,0-4 11 0,-4 6 0 0,3-2 0 0,1-4 0 16,-1 6 0-16,5-3 0 0,-5-3 0 0,1 10 0 15,-1-10 0-15,4 7 0 0,-3-1 0 0,0-3 0 16,3-3 0-16,0 7 0 0,-4-4 8 0,5 3-8 15,-1 1 0-15,0-4 0 0,3 4 0 0,-3-7-8 16,-3 3 8-16,7-3 0 0,-4 3 8 0,3 4-8 16,5-1 0-16,-5-3 0 0,1-2 0 15,0 2-8-15,-1-3 8 0,1 6 0 0,-1-9 10 0,1 7-10 16,-4 2 8-16,0-9-8 0,0 9 0 0,1 1 9 16,-5-4-9-16,4-3 0 0,-3 7 0 0,-4-1 0 15,3-3-12-15,-2 4 12 0,2-1-10 0,-3 1 10 16,0-1-25-16,0 0 1 0,0 1 0 0,4 2 0 15,-8-8-119-15,8 5-23 16,-4 0-5-16,0 1-865 0</inkml:trace>
  <inkml:trace contextRef="#ctx0" brushRef="#br1" timeOffset="47">24804 11713 1209 0,'0'0'53'0,"0"0"12"0,0 0-52 0,0 0-13 0,0 0 0 0,0 0 0 15,0 0 157-15,-4 10 29 0,4-10 6 0,-3 6 0 16,-1 3-153-16,4-5-31 0,0-4-8 0,0 6 0 0,0 3 8 0,0-9 0 16,4 10 0-16,-4-4 0 0,3 3 33 15,1-6 7-15,-1 4 2 0,1 2 0 0,3-3-6 16,-4-3-2-16,1 7 0 0,0-1 0 0,-1 1-26 0,1-1-4 15,-1 1-2-15,1 5 0 0,-1-5-10 0,-3-1 0 16,0 0 0-16,7 7 0 0,-7-6-14 0,4-1 2 16,-1-3 0-16,-3 4 0 15,0-7-27-15,4 3-5 0,-4-6 0 0,3 9-1 16,-3-9-96-16,0 0-19 0,0 0-4 0</inkml:trace>
  <inkml:trace contextRef="#ctx0" brushRef="#br1" timeOffset="48">25037 11792 230 0,'10'-7'10'0,"-6"4"2"16,3-6-12-16,3 3 0 0,-6-4 0 0,3 7 0 0,-3-3 238 0,-1-4 45 0,4 10 9 0,-7 0 1 16,0-6-221-16,0 6-44 0,0 0-8 0,0 0-3 15,0 0-17-15,0 0 0 0,4-9 0 0,-4 9 0 16,0 0 0-16,0 0 0 0,0 0 0 0,0 0-9 15,0 15 9-15,-4-5 0 0,1 5 8 0,-4-2-8 16,-4 3 53-16,4 2 7 0,-4-2 0 0,1 3 1 16,3 6-1-16,-4-3 0 0,-3 3 0 0,0 3 0 15,-7 7-32-15,3-1-8 0,0-5 0 0,-3 8-1 0,-3 4-19 0,2-7 8 16,1 4-8-16,4-3 0 0,-1-7 8 0,0 6-8 16,4-6 0-16,0-2 0 15,3-8-29-15,1 1-10 0,3 0-1 0,0-3-489 16,0-4-98-16</inkml:trace>
  <inkml:trace contextRef="#ctx0" brushRef="#br1" timeOffset="49">25322 11883 2487 0,'0'0'55'0,"0"0"11"0,0 0 2 0,11 0 2 0,3 0-56 0,0 0-14 0,0 0 0 0,4 0 0 16,3 0 0-16,-3 0 0 0,3 0 0 0,0 6 0 15,-3-6-27-15,3 3-8 0,-3 3-1 0,-1-6-1 16,1 3-19-16,-4-3-4 0,4 7-1 0,-8-7 0 16,4 0-62-16,-3 3-12 0,-4 3-2 0,-7-6-674 15</inkml:trace>
  <inkml:trace contextRef="#ctx0" brushRef="#br1" timeOffset="50">25322 12039 2347 0,'0'0'52'0,"0"0"10"0,11-6 2 0,0 6 2 0,-1 6-53 16,4-2-13-16,4-4 0 0,0 6 0 0,3-3 0 0,0 3 0 0,0-3 0 0,-3 4 0 15,3 2-9-15,-4-6-5 0,5 3-1 0,-5-6 0 32,1 10-29-32,0-10-7 0,-4 0-1 0,0 6-596 0,0-3-119 15</inkml:trace>
  <inkml:trace contextRef="#ctx0" brushRef="#br1" timeOffset="51">26017 11933 1857 0,'0'0'82'0,"4"-6"18"0,3-4-80 0,0 1-20 16,4-1 0-16,3 4 0 0,0-3 41 0,0-1 5 15,0 1 1-15,4-1 0 0,-4 4-38 0,3-3-9 16,-2 9 0-16,-1-3 0 0,3-4 0 0,-6 4 0 15,3 3-12-15,-3-6 12 0,-1 6 0 0,1 0 0 16,-4 0 0-16,3 0 8 0,-3 6-8 0,4-6 0 16,-4 3 0-16,4 4-11 0,-1-7 19 0,-3 3 3 15,4-3 1-15,-1 6 0 0,1-6 17 0,0 3 4 16,-4 3 1-16,0-2 0 0,-4 2-9 0,1 3-1 16,3 1-1-16,-7-1 0 0,0 7-23 0,0-7 0 15,-4 10 0-15,1 0 0 0,-4 0-15 0,0 6-7 16,-4-7-2-16,1 8 0 15,-5-8-8-15,1 7-1 0,0-6-1 0,0-3 0 0,-7-4 18 0,3 4 3 0,1 3 1 0,3-3 0 16,-8-4 12-16,8 10 0 0,-3-9 0 0,-1-4 0 16,0 7 0-16,1-7 0 0,6 1 0 0,-3-1 0 15,3-3 0-15,-3-3 8 0,0-3-8 0,4 0 0 16,-1 0 12-16,0 0-4 0,1-3 0 0,-1-3-8 16,4 3 9-16,0-3-9 0,0-4 0 0,0 1 9 15,4 3-9-15,3-4 0 0,0 1 0 0,3 6 0 16,-3-4 0-16,7-2-12 0,0-1 4 0,4 4 8 15,-4 3 11-15,3-3 9 0,4 3 3 0,1-4 0 16,2 7 23-16,1-3 5 0,-4 3 1 0,0-6 0 16,4 6-8-16,-1 0 0 0,5 0-1 0,-5 0 0 0,1 0-11 15,-1 6-3-15,1-6 0 0,0 3 0 16,-1 7-29-16,-3-4 8 0,1 3-8 0,-5 1 0 16,4-1 0-16,-3 7 0 0,-1-7-12 0,5 1 12 15,-5 9-60-15,1-4-4 0,-1 4-2 0,1-3 0 16,3-4-156-16,-3 7-31 0,3 16-7 0,3-10 0 0</inkml:trace>
  <inkml:trace contextRef="#ctx0" brushRef="#br1" timeOffset="52">14961 9597 230 0,'0'0'20'0,"0"0"-20"15,0-10 0-15,0 10 0 0,-3-6 359 0,3-3 67 16,0 5 14-16,0 4 2 16,0 0-338-16,-4-9-67 0,1 3-13 0,3 6-4 15,0 0-20-15,0 0 0 0,0 0 0 0,-4-10 0 0,1 4 0 0,3 6 0 16,0 0 0-16,0 0 0 0,0 0 0 0,0 0 0 16,0 0 0-16,0 0 0 0,0 0 0 0,0 0 0 15,0 0 0-15,0 0 0 0,3 6 28 0,1 4 8 16,-4-10 2-16,7 6 0 0,0 3-15 0,3-5-3 15,-3 5-1-15,4-3 0 0,-4 4 11 0,7-1 2 16,-3 0 1-16,-1 1 0 0,5-4-17 0,-1 4-4 0,0-1-1 16,3 0 0-16,1 1 0 0,0-1 0 0,3 1 0 0,4-1 0 15,-4 0 2-15,0 1 1 0,0 5 0 0,0-5 0 16,4 6-2-16,0-7 0 0,-1 7 0 0,1-4 0 16,-4 7-4-16,4-3 0 0,-4 2-8 0,0 1 12 15,0 0-12-15,-3 6 8 0,0-6-8 16,-1 0 0-16,1 6 11 0,0-6-11 0,3-4 12 0,-4 4-12 15,-3 0 0-15,8 6 0 0,-1-6 0 16,-4 0 0-16,5-4 0 0,2 4 8 0,1 0-8 0,0 3 10 16,-1-9 0-16,1 5 0 0,0-2 0 0,3 3 0 15,0 0 7-15,0-4 2 0,-3 4 0 0,0-3 0 16,-1-4-6-16,-2 4-1 0,2 3 0 0,-2 0 0 16,-1 6 16-16,0-6 4 0,0-1 0 0,0 8 0 15,0-1-32-15,-3-3 0 0,7 3 0 0,-4 3 0 16,4-3 0-16,-4-6 0 0,0 6 0 0,0-6 0 0,7-1 0 15,0 8 0-15,-3-11 0 0,3 4 0 0,1-6 0 0,-1 2 0 16,0 1 0-16,-3-4 0 0,-1 4 0 0,1 0 0 16,0-4 8-16,3-2-8 0,-3 5 0 0,-1-5 0 15,5 9 0-15,-5-4 0 0,1-2 9 0,3 3-9 16,-3-1 8-16,7 4-8 0,-8-6 0 0,1 12 0 16,0-6 0-16,3-1 0 0,0 4 0 0,-3-3 0 15,0 0 0-15,-1 0 0 0,-2 0 0 0,2-1 0 16,-3 4 0-16,1-3 0 0,2-6 0 15,1 2 0-15,3 1 0 0,-3-3 0 0,0-4 0 0,3 7 0 16,0-7 0-16,0 7 0 0,0-7 10 0,-3 1-10 16,-4-1 12-16,0 7-12 0,1-4 0 0,2-2 0 15,-3-1 0-15,4 7 0 0,-4 3 0 0,1-10 12 16,-1 7-3-16,-4 2 0 0,4-2-9 0,1 3 0 0,-5 0 0 16,4 0 8-16,-3-1-8 0,3-2 0 0,-3 3 0 0,3 0 8 15,0-4-8-15,0 1 0 0,1-3 0 0,-1 2 0 16,-4-2 0-16,1 2 10 0,0 1-10 0,-4-3 10 15,7 2-10-15,0-5 0 0,0 9 0 0,0-10 0 16,1 7 0-16,-5-7 0 0,4 10 0 0,1-10-11 16,-5 7 11-16,4-3 0 0,-3 2 0 0,0 1 0 15,3-4 0-15,-4 4 0 0,5 3 0 0,-5-3 0 16,1-4 0-16,3 4 8 0,4 3-8 0,-4-4 8 16,0 4-8-16,0 0 0 0,4-3-11 0,-4 2 11 15,0-2 0-15,4-3 0 0,0 5 0 0,-4-2 0 0,4 3 0 16,-1-3 0-16,1-4 0 0,0 10 0 15,-1-3 0-15,1-6 0 0,-4 2 0 0,0 4 0 0,1 0 0 0,-1-4 0 16,3 4 0-16,-2-3 0 0,-1 3 0 0,0-4 0 16,0 4 0-16,4-6 0 15,-4 9 0-15,4-3 0 0,-1-7 0 0,1 13 0 16,0-6 0-16,-1 0 0 0,1-3 0 0,0 2 0 0,-1 1 0 0,5 0 0 16,-5 6 0-16,5-6 10 0,-5-3-10 0,1 2 0 15,0 1-10-15,-1 6 10 0,-2-6 0 0,-1 0 0 16,0 3 0-16,0-3 0 0,0-1 0 0,4 1 0 15,-4 6 0-15,4-6 0 0,-1 6 0 0,1-3 0 16,0 3 0-16,-4-6 0 0,4 6 0 0,3 0 0 16,-3-3 0-16,3 3 0 0,0-6 0 0,-3 6 0 0,-1 0 0 0,1-6 0 15,0 0 0-15,0 0 0 0,-1 0 0 16,1 6 0-16,0-6 0 0,-1-1 0 0,5-2 0 0,-5 3 0 16,1 0 0-16,0-1 0 0,3 4 0 0,0-3 10 15,-7 0-10-15,4 0 0 0,-4 0 0 16,4 6 0-16,-1-6 0 0,1-1 0 0,-4 7-9 15,4-6 9-15,0 0 0 0,-4-3 0 0,0 3 0 0,4-1 0 16,-4-2 0-16,0 3 0 0,0-3 8 0,4-4-8 16,-4 4 0-16,4-1 0 0,3-2 0 0,-3 3 0 15,-1-7 0-15,5 10 0 0,-1-3 0 0,-3-4 0 16,-4 4 0-16,3 3 8 0,1-1-8 0,0-2 0 16,0 3 0-16,-1 0 0 0,-3-4-11 0,4 4 11 15,-4 0 0-15,0 0 0 0,-3-3 0 0,3-1 0 16,-3-2 0-16,3 2 0 0,-3 4 0 0,3-3 0 15,-4-4 0-15,5 4 0 0,2-6 12 0,-3 5-4 0,1-2-8 0,2 2 0 16,1-5 0-16,3 6 0 0,-3-4 0 0,0 4 0 16,-1-7 0-16,1 10 0 0,0-3 0 15,-1-4 0-15,1 4 0 0,-4 3 0 0,4-4 0 16,-7 4 0-16,3-3 0 0,0 3 0 0,0-7 0 16,-3 4 0-16,3 3 0 0,-3-4 0 0,6-2 0 0,-3 3 0 15,1-1 0-15,-1-2 0 0,3 3 0 0,-2-1 0 16,2-2 0-16,-3 6 0 0,4-10 0 0,-4 7 0 15,4-7 0-15,-7 7 8 0,-4-4-8 0,3-5 0 16,12 11 0-16,-8-8 0 0,0 5 21 0,0-5 9 16,0 6 2-16,4-4 0 0,0-2-32 0,-4 5 0 15,0-5 0-15,0 8 0 0,7-8 0 0,-3 6 0 16,-4-7 0-16,4 7 0 0,0-4 0 0,3 4 0 16,0-4 0-16,-3 4 0 0,-4-7 0 0,0 10 0 0,4-9 0 0,-4 5 0 15,-3-5 0-15,3 5 0 0,7-2 0 0,-7-4 0 16,4 1 0-16,-4 5 0 0,-3-5 0 0,-1-1 0 15,8 1 0-15,-4-4 0 0,-3 3 8 0,-1-2-8 16,12 2 0-16,-8-6 0 0,-3 7 8 0,3-4-8 16,0 3 0-16,0-6 0 0,4 7 0 0,-8-4 0 15,-3 3 0-15,8 1 0 0,2-1 0 0,-3 1 0 16,-3-1 0-16,3 4 0 0,4-4 0 0,-4 0 0 16,0 1 0-16,0 2 0 0,1-2 0 0,-1 6 0 15,-4-7 0-15,5 7 9 0,-8-7-9 0,3 7 8 16,-3-4-8-16,1-2 0 0,-1-1 0 0,0 0 0 15,0-2 0-15,0 2 0 0,0 1 0 0,-3-1 0 0,3 0 0 16,0 1 0-16,-3-1 0 0,-1-3 0 16,4 4 0-16,-3-1 0 0,-1-2 0 0,1 2 0 15,0-6 8-15,-4 6-8 0,3-2 0 0,1 2 8 0,-4 1-8 16,3-1 0-16,-3-3 0 0,4 4 0 0,-4-1 0 0,4 0 0 16,-4 1 0-16,0-4 0 0,0 4 0 0,3-1 0 15,-6-6 0-15,3 7 0 0,0-1 0 0,0 3 0 16,-7-12 0-16,7 13 0 0,-3-7 0 0,3 4-11 15,-7-10 3-15,3 9 0 16,1-6-16-16,-4-3-2 0,3 13-1 0,-3-13 0 16,4 3-29-16,-4-3-7 0,0 0-1 15,0 0 0-15,0 0-134 0,7 6-27 0,4-3-6 0</inkml:trace>
  <inkml:trace contextRef="#ctx0" brushRef="#br1" timeOffset="53">23876 15319 2361 0,'0'0'210'0,"0"0"-168"16,0 0-34-16,0 0-8 0,0 0 110 0,0 0 20 15,4 16 4-15,-1-6 1 0,4 5-127 0,-3-2-24 16,3 2-6-16,0 4-1 31,0 0-12-31,0-3-2 0,-7 3-1 0,3-1 0 0,1-2 14 0,3 3 2 0,-3-3 1 0,-4-4 0 0,3 4 1 0,1-1 0 16,-4-2 0-16,0 3 0 15,0-7-24-15,-4 7-5 0,4-7-1 0,-3 1 0 16,3-10-112-16,0 0-22 0,0 0-5 0,0 0-379 16,0 0-75-16</inkml:trace>
  <inkml:trace contextRef="#ctx0" brushRef="#br1" timeOffset="54">24243 15263 2530 0,'0'0'56'0,"0"0"11"0,0 0 2 0,0 0 3 0,0 0-58 0,0 0-14 0,0 0 0 0,0 0 0 15,0 0 0-15,-7 9 0 0,-4 1 0 0,1 6 0 16,-1 2-18-16,-7 1-6 16,4 9-2-16,-7 4 0 0,-4-1-4 0,1 4-1 0,-8-1 0 0,0 4 0 15,4-4 7-15,-7 10 0 0,0 0 1 0,-4 0 0 16,3-6 23-16,5 9 0 0,2-7 0 0,1-2 0 15,4 0 0-15,2-4 0 0,5-6 0 0,-4 7 0 16,3-10 0-16,7 0 0 0,-3-3 0 0,4-6 0 16,3 2-115-16,0-2-18 15,3-3-4-15,0-4-1 0</inkml:trace>
  <inkml:trace contextRef="#ctx0" brushRef="#br1" timeOffset="55">24458 15583 2538 0,'0'0'56'0,"7"0"11"0,4 0 2 0,6 0 3 0,1 3-58 0,3-3-14 0,0 6 0 16,4-3 0 0,-4-3-18-16,4 7-6 0,-4-4-2 0,0 3 0 15,0-3-42-15,1-3-8 0,-1 6-1 0,0-6-1 16,0 0-106-16,-7 0-20 0,4 0-5 0,-4 0-543 0</inkml:trace>
  <inkml:trace contextRef="#ctx0" brushRef="#br1" timeOffset="56">24462 15799 2599 0,'0'0'57'0,"0"0"12"0,0 0 3 0,0 0 0 0,0 0-57 0,0 0-15 0,0 0 0 0,0 0 0 0,7 0 9 0,-7 0-1 16,0 0 0-16,7 0 0 0,3 0-8 0,4 0-16 16,1 7 4-16,2-4 1 0,1-3-8 0,-1 0-1 15,5 0-1-15,-5 0 0 16,4 0-19-16,1 0-3 0,-5 0-1 0,1 0 0 16,0 0-24-16,-1 6-4 0,-3-6-2 0,0 0 0 15,4 0-150-15,0 0-29 0,6-6-7 0,-2 3 0 0</inkml:trace>
  <inkml:trace contextRef="#ctx0" brushRef="#br1" timeOffset="57">25217 15639 2487 0,'0'0'55'0,"0"0"11"0,0 0 2 0,0 0 2 0,10 0-56 0,-3 0-14 0,0 0 0 0,4-3 0 0,-1-3 12 0,1 6 0 16,0-3 0-16,3-4 0 0,-4 7-12 0,1 0 0 15,-1-6-12-15,1 6 12 16,0-3-28-16,3 3 2 0,-4 3 0 0,1-3 0 16,-1 6-45-16,-2-6-9 0,-1 7-1 0,0-4-1 15,-7-3-91-15,7 6-19 0,0-3-3 0,0 7-551 0</inkml:trace>
  <inkml:trace contextRef="#ctx0" brushRef="#br1" timeOffset="58">25873 15426 2408 0,'0'0'53'0,"0"0"11"0,0 0 3 0,0 0 0 0,0 0-54 0,0 0-13 0,0 0 0 0,0 9 0 0,-4-2-16 0,1 8-7 16,-4-2-1-16,0 3 0 16,-4-4-3-16,0 10-1 15,1-3 0-15,-4 0 0 0,3 0 18 0,1-1 10 0,-5 1-12 0,5 6 12 0,-1-6 0 0,1 6 17 16,-1-6-1-16,1 6-1 0,2 0-15 15,-2-3 0-15,3 3 0 0,0 0 0 0,0 4 0 16,0-4 0-16,0-3 0 0,3 3 0 16,-3 0-142-16,0-6-22 0</inkml:trace>
  <inkml:trace contextRef="#ctx0" brushRef="#br3" timeOffset="59">19114 11302 1666 0,'0'0'74'0,"0"0"15"0,0 0-71 0,0 0-18 0,0 0 0 0,0 0 0 16,7 0 42-16,0-3 5 0,-4-3 1 0,4 3 0 16,0-3-20-16,-3 6-4 0,3-10-1 0,-4 4 0 15,1 3-8-15,-4-3-2 0,3-4 0 0,1 7 0 16,-4-3 23-16,3-4 4 0,1 1 0 0,-4 0 1 15,4 2 11-15,-1-2 1 0,-3-1 1 0,4 1 0 16,3-7-19-16,0 7-4 0,3-4-1 0,1-2 0 0,-1 5-11 0,1 1-3 16,-4 0 0-16,4-1 0 0,-4 1-4 0,3 2-2 15,-3-2 0-15,0 9 0 16,-3-3-10-16,-4 3 10 0,0 0-10 0,0 0 10 16,0 0-10-16,0 0 8 0,0 0-8 0,0 0 8 0,0 0 2 15,0 0 0-15,0 0 0 0,0 12 0 0,-4-5 2 0,1 2 1 16,-1-6 0-16,-3 7 0 0,4-4 3 0,-4 3 0 15,3 1 0-15,1-4 0 0,-1-3 2 0,-3 7 1 16,7-1 0-16,-3-3 0 0,3 10-19 0,0-7 0 16,0 4 8-16,3-4-8 0,1 1 0 0,-1 5 0 15,1-5 0-15,3-1 0 0,-4 1 0 0,4-4 0 16,0-3 0-16,0 3 0 0,0-3 0 0,1 4 0 0,-1-7 0 0,0 0 0 16,3-7 0-16,-3 4 0 0,-7 3 0 0,7-6 0 15,0 3 10-15,0-7-10 0,1 4 8 0,-5-3-8 16,4-1 11-16,-3-5-3 0,-1 5-8 0,4-2 12 15,-3 2 5-15,-1-5 1 0,1-1 0 0,3 7 0 16,0-4-9-16,-4-3-1 0,-3 7-8 0,4-7 12 16,-4 13-12-16,0-6 0 0,-4 2 0 0,4 7 0 15,0 0 17-15,-7 0-2 0,-3 0-1 16,-1 7 0-16,1-4-27 0,-4 6-6 0,3 1-1 16,0 2 0-16,-3 1 7 0,0-4 1 0,0 7 0 0,0-4 0 15,0 4 12-15,0 0 0 0,3-4 0 0,-3 4 0 16,3-7 23-16,4 7 7 0,-3-3 2 0,6 2 0 15,1-5-32-15,3-1 0 0,0 7 0 0,0-7 0 16,3-6 0-16,-3-3 0 0,7 7 0 0,0 2 0 16,0-9 0-16,0 9 0 0,4-9-12 0,-4 0 12 0,4 0 0 0,-1 0 0 15,1-3 0-15,-1-3 0 0,1 0 0 0,0 3 0 16,-1 3 0-16,-3-7 0 0,0-2 0 0,0-1 0 16,-3 1 0-16,3 6 0 0,-4-10 0 0,1 4 0 15,0 0 0-15,-1-1 0 0,-3 1 0 0,0-1 8 16,0 1-8-16,-3 0 0 0,-5 2 8 0,5-2-8 15,-1-1 0-15,-3 1 0 0,4 6 11 16,-4-3-11-16,0 6 12 0,-4-7-12 0,4 7 0 0,-4 7 0 16,1-7 0-16,3 0 0 0,-4 6 0 0,1-3 0 15,-4 6-10-15,3 1 10 0,-3-1 0 0,0 7 0 16,0-7 0-16,0 10 0 0,-1 0 0 0,1-3 0 16,0 2 0-16,4 1 0 0,-1-3 0 0,4 3 0 15,3-4 0-15,1-2 0 0,3 3-22 0,3-7 3 16,1 7 1-16,3-7 0 0,4-6 29 0,-1 4 5 15,1-7 2-15,-1 3 0 0,4-3-27 0,1 0-6 0,-1-3-1 16,3-4 0-16,-3 4 16 0,4-6 0 0,0 3 0 0,-4-7 0 16,0-3 8-16,-3 1-8 0,3 2 0 0,-4-3 0 15,1 1 0-15,-1-4 0 0,-3 6 0 0,1-2 0 16,-5-4 13-16,1 3-1 0,-4-3 0 0,-4 4 0 16,4 2-12-16,-3-3 0 0,-1 7 0 0,-3 0-10 15,0-1 18-15,0 4 3 0,-4 6 1 0,1 0 0 16,-1 6-12-16,0-6 0 0,-3 10 0 0,4-1 0 15,-1 0 0-15,1 1 0 0,-1 6 0 0,0-7 0 16,1 10 0-16,-1-10-11 0,4 7 3 0,0-4 0 0,0 4 8 16,0-7-13-16,-4 7 5 0,8-6 8 15,-1-1 0-15,1 7 0 0,-4-13 9 0,3 6-1 16,4-9-8-16,4 10 0 0,-4-10 0 0,7 9 0 16,-7-9-9-16,10 0-3 0,1 0-1 0,0 0 0 15,-1-3 13-15,4-3 0 0,0 2 0 0,4-5-9 0,-4 3 19 16,0-7 4-16,0 1 1 0,1 2 0 0,-1-2-27 0,0-4-4 15,-4 7-2-15,1-7 0 0,0 3 18 0,-1-2 0 16,-3 5 0-16,0-5 0 0,-7 5 0 0,4-2 0 16,-8 2 0-16,1-5 0 0,-1 5 15 0,-3 4 0 15,0 3 0-15,0-3 0 0,-4 6-15 0,1 0-16 16,-1 0 3-16,1 6 1 0,-1-3 20 0,-3-3 4 16,0 6 0-16,0 4 1 0,3-1-13 0,1 0 0 0,-5 1 0 0,5-1 0 15,3 1 0-15,0 2 0 0,-4-2 0 0,8 2 0 16,-1-2-13-16,1-1-6 0,-1 7-1 0,1-7 0 15,6 0 20-15,-3 1 0 0,4-1 0 0,-4-2 0 16,0-7 0-16,7 9 0 0,0-9 0 0,3 6 0 16,-10-6 0-16,11 0 0 0,-1-6 0 0,1 6 0 15,3-6 0-15,-7 3 11 0,4-4-11 0,-4 4 10 16,3-6 2-16,1 2 1 0,-7-2 0 0,3 0 0 16,0-1-13-16,0 1 0 0,-4-1 0 0,1-5 0 15,-1 5 0-15,1 1-12 0,-4 0 3 0,0-1 0 16,0 1 9-16,-4-1 12 0,4 1-2 0,0 3-1 15,0 6-9-15,-7-7 0 0,4 4 0 0,-4 3 0 16,0 0 8-16,0 0 0 0,7 0 0 0,-4 0 0 16,4 0-8-16,-7 0-11 0,7 0 3 0,0 0 0 15,0 0-105-15,0 0-21 0,-4-6-4 0</inkml:trace>
  <inkml:trace contextRef="#ctx0" brushRef="#br3" timeOffset="60">19117 11331 1094 0,'0'0'97'0,"0"0"-77"16,0 0-20-16,0 0 0 0,0 0 102 0,0 0 17 16,0 0 3-16,11 6 1 0,-1-6-96 0,1 0-19 15,-4 0-8-15,0-6 0 0,0 3 9 0,0 3-9 16,4-7 8-16,-4 7-8 0,0-3 12 0,-7 3-2 15,7-6-1-15,-4-4 0 0,-3 10 45 0,0 0 9 0,4-3 1 0,3-6 1 16,-4-4-5-16,4 4 0 16,-3 6-1-16,3-7 0 0,-3 1-7 0,-1 0-2 15,4-7 0-15,0 7 0 0,0-1-15 0,4-6-3 0,-1 7-1 0,-3-10 0 16,1 10-15-16,2-1-4 0,1 1 0 16,-4 0 0-16,0-7-4 0,0 7 0 0,0-7-8 0,4 3 12 15,-8-2 1-15,4 5 0 0,0-5 0 0,0 5 0 16,0 1 5-16,0-1 1 0,-3-5 0 0,-1 5 0 15,8-2 4-15,-8 2 1 0,5-5 0 0,-1 5 0 16,3-5 6-16,-3 2 2 0,0 4 0 0,4-7 0 16,-4 6-10-16,4-5-2 0,3 2 0 0,-4-2 0 15,1-1-8-15,-1 6-1 0,-3-2-1 0,4-4 0 16,-4 1-10-16,0 2 8 0,0-3-8 0,0 7 8 0,0-10-8 16,-3 10 0-16,3-7 0 0,-4 4 0 15,1-4 0-15,-1 0 0 0,1 7 0 0,0-4 0 0,-1-2 0 0,1-1 0 16,-4 3 0-16,3-2 0 0,1 5 0 0,-1-5 8 15,1 5 0-15,-4-2 0 0,3 2-8 0,1 1-11 16,-1-4 3-16,4 10 0 0,-3-3 8 0,-1-4 11 16,1 7-3-16,-1-3 0 0,4 3-8 0,-7 3 0 15,4-6 0-15,0-4 0 0,3 10 0 0,-7 0 0 16,0 0 0-16,7-9 0 0,-4 3 0 0,4-4 0 16,-3 10 0-16,-4 0 0 0,3-9 0 0,4 6 0 15,-3-4 0-15,3 7 0 0,-4-9 0 0,5 6 0 16,-5-4 0-16,4-2 0 0,-3 3 0 0,3 3 0 15,0-7 0-15,0 4 0 0,-7 6 0 0,7 0 0 16,0-9 0-16,-7 9 0 0,3 0 0 0,-3 0 0 0,7-10 0 0,-7 10 0 16,8 0 0-16,-8 0 0 0,0 0 0 0,0 0 0 15,7-3 0-15,-7 3 0 0,0 0 0 0,0 0 8 16,0 0-8-16,3-6 0 0,4-1 0 0,-3 4 8 16,-4 3-8-16,7-6 8 0,-4 3-8 15,1-3 8-15,-1 3-8 0,1-4 12 16,-1 4-12-16,4-3 12 0,-3-4-12 0,3 1 0 0,-3 3 9 0,-1 3-9 15,4-4 0-15,-3-2 9 0,3 0-9 16,-4-1 0-16,1 1 8 0,3 2-8 0,-4-2 0 0,4 6 0 16,-7-6 0-16,4 2 8 0,3-2-8 0,-3-1 0 15,-1 4 0-15,1 3 0 0,-1-3 0 0,1-4 0 16,3 7 0-16,-4-3 0 0,1-3 0 0,-4-1 0 16,7 7 0-16,-4-10 0 0,1 10 0 0,-1-6 0 15,1-1 0-15,-1 4 0 0,1-3 0 0,3-1 0 16,-7 1 12-16,7 0-4 0,-3-1 0 0,3 1-8 0,-4-1 0 0,1-2 0 15,3 9-10-15,-4-7 10 0,4 4 0 0,-3 3 0 16,3-3 0-16,0 6 0 0,-3-10-8 0,-1 10 8 16,1-3 0-16,3-3 0 0,-7 6 0 0,3-3 10 15,1-4-1-15,-4 7 0 0,7 0-9 0,-4-9-11 16,1 9 3-16,-4 0 0 0,0 0 8 0,0-6 0 16,3-4 0-16,-3 10 0 0,0-9 0 0,0 9 11 15,4 0-3-15,-1-10 0 0,-3 10-8 0,7-3-11 16,-3-3 3-16,-4 6 0 0,7-6 8 0,-3 3 0 15,-1-4 0-15,-3 7 0 0,11-3 0 0,-4-3 0 16,-4 3 0-16,1-3 0 0,3-4 0 0,-7 10 0 16,7 0 0-16,-7 0 0 0,7-9 0 0,-7 9 8 15,0 0 0-15,3 0 0 0,-3 0-8 0,0 0-12 16,8-3 4-16,-8 3 0 0,0 0 8 0,0 0 12 16,0 0-2-16,0 0-1 0,7-7-9 0,-7 7 0 0,0 0 0 15,0 0 0-15,3-9 0 0,-3 9 0 0,0-6 0 0,0 6 0 16,0 0 0-16,4 0 0 0,-4 0-8 0,3-10 8 15,-3 10 0-15,4-3 0 0,-4-3 0 0,0 6 0 16,0 0 0-16,0 0 0 0,0 0 0 0,0 0 0 16,0 0 0-16,0 0 0 0,0 0 0 0,0 0 0 15,0 0 0-15,0 0 0 0,0 0 0 0,0 0 0 16,0 0 0-16,0 0 0 0,0 0 8 0,0 0-8 16,-4-3 0-16,4 3 0 0,-3-7 0 0,3 7 0 15,-4 0 11-15,-3-3-3 0,7 3-8 0,0 0 12 0,-3-6-12 0,-1 6 9 16,0 0-9-16,4 0 8 15,0 0-8-15,0 0 0 0,0 0 0 0,0 0 0 0,0 0 0 0,0 0 0 16,-3 0 0-16,3 0 0 0,0 0 0 0,0 0 0 16,-7 0 0-16,0 6 0 0,3-6 0 0,-3 0 0 15,4 0 0-15,-4 0 0 16,-4 3 0-16,4-3 8 0,0 0-8 0,0 7 12 0,0-4 0 0,3-3 0 16,-6 0 0-16,3 0 0 0,-4 6-12 0,1-6 0 15,-1 0 0-15,0 0 0 0,4 0 8 0,-3 3-8 16,3-3 0-16,-4 0 8 0,4 0-8 0,-4 0 0 15,4 0 0-15,-3-3 0 0,3 3 0 0,7 0 0 16,-7 0 0-16,0 0 0 0,0 0 0 0,7 0 0 0,0 0 0 16,-7 0 0-16,-4 0 0 0,11 0 0 0,-7 0 0 0,7 0 0 15,0 0 0-15,-7 0 0 0,0-6 0 0,0 6 0 16,7 0 0-16,0 0 0 0,-7 6 0 0,0-6 0 16,0 0 0-16,7 0 0 0,0 0 0 0,-7 0 0 15,7 0 0-15,0 0 0 0,0 0 0 0,0 0 0 16,0 0 0-16,0 0 0 15,0 0 0-15,0 0 0 0,0 0 0 0,0 0 0 0,7-6 0 0,0 6 0 16,0 0-9-16,3 0 9 0,-3-3 0 0,0 3 0 16,4 0 0-16,-4-7 0 0,0 7 0 0,0 0 0 15,0 0 0-15,4 0 0 0,-4 0 0 0,-4 0 0 16,-3 0 0-16,7 0 0 0,4 0 0 0,0 0 0 16,-4 0 0-16,3 0 0 0,-3 0 0 0,4 0 0 15,-1 0 0-15,1 0 0 0,0 0 0 0,-1 0 0 16,1 7 0-16,3-14 0 0,-7 7 0 0,4 0 0 0,-1 0 0 15,1 0 0-15,-1-3 0 0,1 3 0 0,-1-6 0 0,1 6 0 16,-4 0 0-16,-7 0 0 0,11 0 0 0,-11 0 0 16,0 0 0-16,7 0 0 0,-7 0 0 0,0 0 0 15,0 0 0-15,0 0 9 0,0 0-9 0,0 0 0 16,0 0 0-16,0 0 0 0,0 0 0 0,0 0 0 16,0 0 0-16,10 0 0 0,-10 0 0 0,0 0 0 15,0 0 0-15,7 0 8 0,0-9-8 0,-7 9 0 16,0 0 0-16,11 0-11 0,-11 0 11 0,11 0 0 15,-11 0 0-15,0 0 0 0,0 0 0 0,0 0 0 16,0 0 0-16,0 0 0 0,0 0 0 0,0 0-13 16,0 0 1-16,0 0 1 0,0 0 25 0,0 0 5 0,0 0 1 15,0 0 0-15,0 0-20 0,0 0 0 16,0 0 8-16,0 0-8 0,0 0 0 0,3 3 0 16,1 9 8-16,-4-12-8 0,7 3 0 0,-7 7 0 15,7-1 0-15,-4 1 0 0,1-4 9 0,-1 3 2 0,1 7 0 0,-1-7 0 16,1 4-11-16,3 3-17 0,-7-1 4 0,3-2 1 15,1 6 12-15,-4-4 0 0,0 1 0 0,0-3 0 16,0 2 0-16,0-2 0 0,0 3 0 0,0-7 0 16,0 0 8-16,0 1 0 0,0-4 1 0,0-6 0 15,0 0-9-15,0 0 0 0,0 0 0 0,0 0 8 16,0 0-83-16,0 0-17 0,0 0-3 0,0 0-1 16,7-6-74-16,4-4-15 15,-8 1-3-15</inkml:trace>
  <inkml:trace contextRef="#ctx0" brushRef="#br3" timeOffset="61">19833 9051 921 0,'0'0'82'0,"0"0"-66"0,0 0-16 0,0 0 0 16,0 0 153-16,0 0 27 0,0-6 6 0,0-4 1 15,0 1-103-15,4-1-21 0,-4 4-4 0,0 6-1 16,3-9-39-16,-3 9-8 0,4-10-2 0,-4 10 0 16,3-3-9-16,-3 3 0 0,0 0 0 0,0 0 0 0,0 0 0 0,0 0 0 15,0 0 0-15,0 0 0 0,0 0 0 0,0 0 12 16,0 0-12-16,0 0 12 0,0 0 26 0,0 0 6 16,0 0 0-16,0 10 1 0,-3-1 15 0,-1 0 2 15,-3 1 1-15,4 9 0 0,-1-10-39 0,-3 7-7 16,0-1-1-16,0-2-1 0,0 3-4 0,0-4-1 15,-4 4 0-15,4 3 0 0,0 0-10 0,-3-4 0 16,-1 4 0-16,0-3 8 0,1 3-8 0,-1-1 0 16,1-2 0-16,-1-3 0 0,4-4 0 0,0 7 8 15,0-1-8-15,0-2 0 0,0-4 0 0,3 1 0 16,-3-4 0-16,4 3 0 0,3-9 0 0,0 0-9 16,0 0 0-16,0 0 0 15,0 0-41-15,0 0-8 0,0 0-2 0,10-3 0 16,-6-3-165-16,3-3-34 0,7-10-6 15,-3-6-2-15</inkml:trace>
  <inkml:trace contextRef="#ctx0" brushRef="#br3" timeOffset="62">19868 8954 2052 0,'0'0'91'0,"0"0"18"0,0 0-87 0,0 0-22 0,-3-6 0 0,3 6 0 15,0 0 50-15,0 0 6 0,0 0 0 0,0 0 1 16,-7 0-45-16,7 0-12 0,0 0 0 0,0 0 0 16,-4 6 0-16,-3-3 0 0,4-3 0 0,3 0 0 15,-4 6 0-15,4-6 0 0,-7 0 12 0,7 0-4 16,-3 10 17-16,3-10 3 0,-4 0 1 0,4 0 0 16,0 0 11-16,0 0 1 0,0 0 1 0,0 0 0 0,0 0-1 0,-3 9 0 15,3-9 0-15,0 0 0 0,0 0-14 0,0 6-3 16,0 7-1-16,3-4 0 0,-3-3-13 0,7 4-2 15,-3-1-8-15,-1 7 12 0,4-7-12 0,0 4 9 16,0 3-9-16,0-1 8 0,1-2-8 0,2 3 0 16,-3-7 0-16,0 10 0 0,0 0 0 0,0-4 10 15,0-5-10-15,0 8 10 0,-3-2-10 0,-1-3 0 16,5 9 0-16,-5-10 0 0,4-2 0 0,-3 5 0 16,-1-5 0-16,4-1 0 0,-3 0 0 0,-1 1 0 0,4-1-11 15,-3 1 11 1,-1-4-31-16,1 3-1 0,-4-9 0 0,7 0 0 15,-3 7-19-15,-4-7-4 0,0 0-1 0,0 0 0 16,0 0-79-16,0 0-16 0,0 0-3 0,0 0-489 16,0 0-97-16</inkml:trace>
  <inkml:trace contextRef="#ctx0" brushRef="#br3" timeOffset="63">19664 9321 1152 0,'0'0'102'16,"0"0"-82"-16,0 0-20 0,0 0 0 15,0 0 226-15,0 0 41 0,7-3 8 0,3-4 1 0,5 1-195 0,-1 3-39 16,0 3-8-16,3-6-2 0,1 6 0 0,0-4 0 16,-1-2 0-16,1 3 0 0,0-3-32 0,-1 6 0 15,4 0 0-15,-6-3-9 0,-1 3 9 0,0 0 11 16,3 0-3-16,-6 0 0 0,0 3-19 0,-1-3-4 15,-3 0-1-15,0 6 0 16,0-3-133-16,0 3-27 0</inkml:trace>
  <inkml:trace contextRef="#ctx0" brushRef="#br3" timeOffset="64">19244 11409 633 0,'0'0'28'0,"0"0"6"0,0 0-34 0,0 0 0 15,0 0 0-15,0 0 0 0,0 0 166 0,0 0 26 16,0 0 6-16,0 0 1 0,0 0-114 0,0 0-22 16,0 0-5-16,0 0-1 0,0 0 6 0,0-3 1 15,-3-3 0-15,3 6 0 0,-4-7-38 0,4 7-7 16,0-3-2-16,0 3 0 0,-4-6 6 0,-3 6 1 15,4 0 0-15,3 0 0 0,0 0 0 0,0 0 0 0,0 0 0 0,0 0 0 16,0 0 27-16,0 0 5 0,0 0 2 0,0 0 0 16,0 0-1-16,0-9 0 0,0 9 0 0,0 0 0 15,0-4-18-15,0 4-4 0,0-6-1 0,0 6 0 16,0-3-15-16,0 3-3 0,0 0-1 0,0 0 0 16,0 0-7-16,0 0 0 0,0 0-8 0,0 0 12 15,0 0-1-15,0 0-1 0,0-6 0 0,0 3 0 16,0 3 0-16,0 0 0 0,0 0 0 0,0 0 0 15,0 0 5-15,-4-7 1 0,1-2 0 16,3 9 0-16,0 0 0 0,0 0 0 0,-4 0 0 0,4 0 0 16,-3-9 0-16,3 9 1 0,-4 0 0 0,4 0 0 15,-3-7-2-15,3 7-1 0,-4-3 0 0,4 3 0 16,-3-6 1-16,-4 3 0 0,3-4 0 0,-3 7 0 16,3-9-4-16,1 9-1 0,-4-9 0 0,3 2 0 0,-3 4-2 0,4-3 0 15,-8-3 0-15,4 5 0 16,0-5-8-16,-3 3 0 0,-1-4 0 0,0 1 8 0,1 0 19 0,-1-1 3 15,1-6 1-15,-1 7 0 0,0 0-21 0,1-7-10 16,-1 7 10-16,-3-4-10 0,4 4 12 0,-5-7-4 16,1 0-8-16,0 4 12 0,4-4-12 0,-4-3 9 15,3 4-9-15,-3-4 8 0,3 6-8 16,1-9 8-16,-1 10-8 0,1-4 8 0,-1-3 0 0,0 4-8 16,1 2 12-16,3-3-4 0,-4-3 0 0,1 10-8 15,-1-7 12-15,0 4-4 0,1-4 0 0,-1 0 0 16,1 7 0-16,-1-3 0 0,-3-4-8 0,3 6 0 15,-6-5 9-15,3 5-9 0,-1-2 0 0,1-4 0 16,-3 7 0-16,-1-7 8 0,0 7-8 0,-3-4 0 16,4-3 0-16,-1 7 8 0,0-7-8 0,1 7 0 15,6 0 0-15,-3-1 0 0,3-6 0 0,-3 4 0 16,0-4 0-16,4 7 8 0,-1-7-8 0,0 4 0 0,1-4 0 0,-4 7 0 16,3-1 12-16,1-6 0 0,-4 13 1 0,-1-6 0 15,5-1-13-15,-4 4-16 0,0-3 3 0,3-1 1 16,0 4 12-16,-3 3 0 0,4-3 0 0,-1-4 0 15,1 7 0-15,-1-3 0 0,0-4 0 0,1 1 0 16,-1 3 0-16,1-4 0 0,-1 7 0 0,0-6 0 16,1-1 14-16,-4 1-1 0,3-4 0 0,1 4 0 15,-1 0-13-15,0-1-13 0,1 1 2 0,-1-1 1 16,1 1 10-16,-1 0 0 0,-3-1 0 0,3 4 0 16,-3-3 0-16,4-1 0 0,-1 1 0 0,1 2 0 0,-1-2 0 0,0 6 0 15,4-3 0-15,0-4 0 16,0 10 0-16,0-9 12 0,0 6-4 0,0-4 0 15,0 1-8-15,0 3-12 0,-4-3 4 0,4 3 0 0,0-4 8 16,0 4 0-16,4-6 0 0,-4-1 0 16,0 4 0-16,0 3 0 0,3-3 0 0,0-4 0 0,-3 4 0 0,7 6 0 15,-7-3 0-15,4-3 0 0,-1 2 11 0,-3-2-3 16,7 6 0-16,-3-3 0 0,3 3-8 0,-7-6 0 16,3-4 0-16,-3 10 0 0,7 0 0 0,-3-9 12 15,-1 3-4-15,-3 6 0 0,7 0-8 0,-4-3-11 16,-3-4 3-16,4 4 0 0,-4-3 8 0,3 3 0 15,4 3 0-15,-3-6 0 0,3 6 0 0,0 0 0 16,0 0 0-16,0 0 0 0,-4 0 0 0,4 0 0 0,-3-4 0 0,3 4 0 16,-4-6 0-16,4 6 0 0,0 0 0 0,0 0 0 15,0 0 0-15,0 0 0 0,0 0 0 0,0 0 0 16,0 0 0-16,0 0 0 0,0 0 0 0,0 0 0 16,0 0 0-16,-3 0 0 0,3 0 0 0,0 0 0 15,0 0 0-15,-4-9 8 0,4 9-8 16,-3 0 0-16,-1-7 0 0,4 7 0 0,0 0 0 0,0 0 0 15,0 0 0-15,0 0 0 0,-3 0 0 0,3 0 0 16,0 0 0-16,0 0 0 0,0 0 0 0,0 0 0 16,0 0 0-16,0 0 0 0,0 0 0 0,0 0 0 15,0 0 0-15,0 0 0 0,0 0 0 0,0 0 0 16,0 0 0-16,0 0 0 0,0 0 0 0,0 0 0 16,0 0 0-16,0 0 0 0,0 0 0 0,0 7 0 15,0-7 0-15,0 0 0 0,0 0 0 0,0 0 0 16,0 0 0-16,0 0 0 0,0 0 0 0,0 0 0 0,0 0 0 15,0 0 0-15,0 0 0 0,0 0 0 16,0 0 0-16,0 0 0 0,0 0 0 0,0 0 0 0,0 0 0 0,0 0 0 16,0 0 0-16,0 0 0 0,0 0 0 0,0 0 0 15,0 0 0-15,0 0 8 0,0 0-8 16,0 0 0-16,0 0 0 0,0 0 8 0,0 0-8 0,0 0 0 16,0 0 8-16,0 0-8 0,0 0 0 0,0 0 0 15,0 0 0-15,0 0 0 0,0 0 0 0,0 0 0 16,0 0 0-16,0 0 8 0,0 0-8 0,-4-7 0 15,4 7 0-15,0 0 0 0,0 0 0 0,0 0 0 16,-4-3 0-16,4 3 0 0,0 0 10 0,0-6-2 16,-3 3-8-16,3 3 12 0,0 0-12 0,0 0 0 0,0 0 8 15,0 0-8-15,-4-6 0 0,4 6 0 16,0 0 8-16,0 0-8 0,0 0 0 0,0 0 0 0,0-4 0 0,0 4 0 16,0 0 0-16,0 0 0 0,0 0 0 0,0 0 0 15,0 0 0-15,0 0 0 0,-3 10 0 0,3-7 0 16,-4 6 0-16,4 1 0 0,0 6 0 0,-3-7 0 15,3 7 0-15,0-4 0 0,0 4-8 0,-4-1 8 16,4-2 0-16,0 9 0 0,0-3 0 0,4-7 0 16,-1 7 0-16,-3 3 0 0,4-9 0 0,-1 2 0 15,1-5 0-15,-1 9 0 0,-3-10 0 0,4 0 0 16,3 1 0-16,-3-1 0 0,-4 4 0 0,3-4 0 16,1 1 0-16,-1-1 0 0,-3-6 0 0,4 6 0 15,-4 4 0-15,3-4 0 0,-3 1 0 0,4-1 0 16,-4-6 0-16,0 7 0 0,0-10 0 0,0 6 0 15,0-6 0-15,0 9 0 0,0-9 0 0,0 0 0 16,3 7 0-16,-3-7 0 0,0 0 0 0,0 0 0 16,0 0 0-16,0 0 0 0,7-7 0 0,0 1 0 0,-3 3 0 0,-1-3 8 15,1-4-8-15,-4 1 0 0,3-4 0 0,-6-2 8 16,3-1-8-16,0 4 0 0,-4-4 0 0,1 0 8 16,-1 7-8-16,1-10 0 0,-1 6 0 0,-3-2 0 15,4-1 0-15,-4 7 0 0,0-4 0 0,0-3 11 16,3 1-3-16,-3 5-8 0,3 1 0 0,-3 0 0 15,4-1 0-15,3 1 0 0,0-1 0 0,0 1 0 16,3-1 0-16,1 4 0 0,-1-3-12 0,1-1 3 0,0 1 1 16,-1 3 0-16,4 3 8 0,0-4 0 15,-3-2 0-15,6 0 0 0,-3 5 0 0,-3-2 0 0,3-3-9 0,0 2 9 16,4 4 0-16,-4-3 0 16,0 6 0-16,-4-3 0 0,4-3 0 0,0 2 0 0,0 4 0 15,4-6 0-15,-4 6 0 0,4 0 0 0,-4-3 0 16,3-3 0-16,-3 6 0 0,4 0 0 15,-1-3 0-15,1-4 0 0,0 7 0 0,-4-6 0 0,3 6 0 0,-6-3 0 16,3 3-8-16,0-6 8 0,3 6 0 0,1 0 0 16,-4-3-21-16,0 3 0 0,0-7 0 0,0 7 0 31,0 0-83-31,-7 0-16 0,0 0-3 0,0 0-1 0,0 0-98 16,0 0-20-16,0 0-4 0,4-9-1 0</inkml:trace>
  <inkml:trace contextRef="#ctx0" brushRef="#br3" timeOffset="65">17279 9073 288 0,'0'0'25'0,"0"0"-25"15,0 0 0-15,0 0 0 0,0 0 336 0,7-3 63 16,-7 3 12-16,7 0 2 0,-7 0-297 0,0 0-60 16,0 0-12-16,0 0-3 0,7 3-9 0,-7-3-3 15,7 6 0-15,-7-6 0 0,4 6-2 0,-1 4-1 16,4-7 0-16,-7-3 0 0,4 9 10 0,-1 1 3 15,5-1 0-15,-5-2 0 0,4 2 17 0,0 0 3 16,0 1 1-16,-3 5 0 0,3-5-38 0,0-1-7 16,3 10-2-16,1-10 0 0,-4 7 1 0,0-3 0 15,0 2 0-15,-3 1 0 0,3-3-14 0,-4 2 8 16,1 4-8-16,-1-3 0 0,-3-4 12 0,0 4-3 16,4 0-1-16,-4-4 0 0,0-2-8 0,-4-4 0 15,8 3 0-15,-1 1 0 0,-3-10-12 0,0 9-5 16,0-9-1-16,0 0 0 15,0 0-16-15,0 0-3 0,0 0-1 0,0 0 0 16,0 0-23-16,0 0-5 0,0 0-1 0,0-3 0 16,0-6-85-16,0-4-16 0,0 4-4 0,0-4-622 0</inkml:trace>
  <inkml:trace contextRef="#ctx0" brushRef="#br3" timeOffset="66">17311 9016 460 0,'0'0'41'0,"-11"0"-33"0,4-6-8 0,0-3 0 15,-3 9 298-15,2-3 58 0,1 3 11 0,0 0 2 16,4-7-223-16,3 7-45 0,0 0-9 0,0 0-1 0,0 0-35 0,0 0-6 16,0 0-2-16,0 0 0 0,0 0-32 0,3-9-8 15,-3 9 0-15,7 0-8 0,0-3 21 0,4-3-2 16,-4 6-1-16,4 0 0 0,-1 0 13 0,1-4 2 16,7-2 1-16,-1 6 0 0,1 0-13 0,-1 0-2 15,-6 0-1-15,0 0 0 0,3 0-18 0,0 0 0 16,3 0 0-16,-2 6 0 0,-1-2 8 0,-4 2-8 15,1-3 0-15,-4 3 0 0,0 4 8 0,0-1-8 16,-3-6 0-16,-1 7 0 0,1 2 0 0,-4-2 8 16,0-1-8-16,-4 0 0 0,1 1 9 0,3-1-9 15,-8 1 0-15,5-1 9 0,-1-3-9 0,1-3 8 16,-1 7-8-16,1-10 8 0,-4 9-8 0,0-9 0 0,0 7-10 0,7-7 10 16,-4 0 0-16,-3 9 10 0,-3-9 0 0,2 6 0 15,8-6-10-15,0 0-14 0,0 0 3 0,0 0 1 16,-7 3 18-16,7-3 3 0,0 0 1 0,0 0 0 15,0 0-12-15,0 0 0 0,0 0 0 0,0 0 0 16,-7 0 0-16,7 0 0 0,0 0 0 0,0 0 0 16,0 0 0-16,0 0 0 0,0 0 0 0,11 0 0 15,3-3 0-15,-7 3 0 0,4 0 0 0,3 3 0 16,-4-3 0-16,1 0 0 0,0 0 0 0,-1 0 0 16,1 7 0-16,-1-4 0 0,-3-3 0 0,4 6 0 15,-8-3 0-15,5-3 0 0,-1 10 0 0,-7-10 0 16,0 0 0-16,7 6 0 0,0-3 0 0,-4 10 0 15,1-10 0-15,3 6 0 0,-7 0 0 0,3 1 0 16,1-4 0-16,-1-3 0 0,-3 4 0 0,4 2 0 16,-4 0 0-16,0-2 0 0,0 2 0 0,0-6 0 15,0 7 0-15,0-4 0 0,0 3 0 0,0 1 0 0,-4-1 0 0,1 0 12 16,-1 1-12-16,4-4 12 0,-3 4-1 0,-1-7 0 16,-3 9 0-16,4-2 0 0,-4-7 4 0,3 3 1 15,4-6 0-15,-3 3 0 0,-4 3-2 0,-1-2 0 16,1 2 0-16,0-6 0 0,0 3 0 0,-3 3 0 15,-1-6 0-15,-3 7 0 0,3-4 5 0,-6-3 1 16,3 0 0-16,0 6 0 0,-1-6-8 0,1 3 0 16,-3-3-1-16,3 0 0 0,-4 0-11 0,0 0 0 15,4 0 0-15,0 0 0 16,4-3-107-16,-1-3-17 0,0 6-3 0,8 0-1063 0</inkml:trace>
  <inkml:trace contextRef="#ctx0" brushRef="#br3" timeOffset="67">19262 11428 633 0,'0'0'56'0,"0"0"-44"16,0 0-12-16,0 0 0 0,0 0 158 0,0 0 30 16,0 0 5-16,0 0 2 15,0 0-183-15,0 0-36 0,0 0-7 0,0 0-1 16,0 0-147-16,0 0-29 0,0 9-5 0,0-9-2 15,0 0 131-15,0 0 25 0,0 0 6 0,0 0 1 0,0 0 144 0,0 0 28 0,0 0 7 0,0 0 1 16,0 0 35-16,0 0 7 0,0 0 2 0,0 0 0 16,0 0-80-16,0 0-16 0,0 0-4 0,0 0 0 15,7-3-51-15,-7 3-10 16,0 0-3-16,0 0 0 0,0 0-8 0,0 0 0 16,0 0 0-16,0 0 8 0,0 0-8 0,0 0 0 0,0 0 0 0,0 0 0 15,0 0 0-15,0 0-14 16,3 3 3-16,-3-3 1 0</inkml:trace>
  <inkml:trace contextRef="#ctx0" brushRef="#br3" timeOffset="68">19244 11331 57 0,'0'0'0'0,"0"0"0"0,0 0 0 0,7-3 0 16,0 3 160-16,-3-7 28 0,3 4 4 0,0-3 2 0,0 3-54 0,0-4-12 15,0-2-1-15,0 9-1 0,0-9-38 0,4 2-8 16,-11 7-2-16,7-3 0 0,0-3-20 0,-7 6-4 15,0 0-1-15,0 0 0 0,7 0-8 0,-7 0-1 16,0 0-1-16,0 0 0 0,0 0-7 16,0 0-2-16,0 0 0 0,0 0 0 0,0 0-7 0,0 0-2 15,0 0 0-15,-4 6 0 0,1-3-15 0,-1 4-10 16,4-7 12-16,-7 6-12 0,0-3 17 0,4 3-3 16,3-6-1-16,-7 3 0 0,7-3 23 0,0 0 4 15,-4 0 0-15,4 0 1 0,0 0-8 0,-7 7-1 16,7-7-1-16,-4 3 0 0,4-3-17 0,0 0-3 15,-7 6-1-15,4-3 0 0,3-3-10 0,0 0 0 0,0 0 9 16,-7 0-9-16,3 7 0 0,1 2 0 0,3-9 0 0,-7 6 0 16,3-3 0-16,-3 7 0 0,4-4 0 0,-1 3 0 15,-3-5 0-15,0 5 0 0,0 0 0 0,0 4 0 16,3-10 12-16,-3 7-3 0,0-1 0 0,0 0 0 16,0-2 7-16,0 2 2 0,3 0 0 0,-3-2 0 15,4 5-6-15,-1-2-2 0,-6-1 0 16,3-3 0-16,-4 10-10 0,4-3 8 0,0-4-8 0,0 7 8 15,0-7-8-15,-4 7 0 0,4-4 0 0,0-2 8 16,0 5-8-16,0 4 0 0,-7-9 0 0,7 8 0 16,0-2 0-16,0 3 0 0,0-3 8 0,-4 2-8 15,4-2 9-15,-3 3-9 0,-1-7 10 0,0 4-10 16,1 3 12-16,-1-3-4 0,4-7-8 0,-3 4 12 16,-1 2 3-16,0-5 0 0,4-1 0 0,0 7 0 15,-3-7 2-15,3 1 1 0,0 5 0 0,-4-2 0 0,4-4-10 0,0 1-8 16,0 2 9-16,-4 1-9 0,8-4 0 0,-4 0 8 15,3-2-8-15,1 8 0 0,-4-5 0 0,3-1 0 16,1 1 0-16,-1-1 0 0,0 0 0 0,1 7 0 16,-4-6 0-16,3-1 0 0,1-6 0 0,-1 6 0 15,1 1 0-15,-1 2 0 0,1-2 0 0,-1-1 8 16,1 1-8-16,-4-7 0 0,3 6 9 0,1-3-9 16,-1 4 8-16,1-1-8 0,-1 1 0 0,0-4 0 15,1-3 0-15,-1 7 0 0,1-4 0 0,-1 3 0 16,1-3 8-16,-1-2-8 0,-3 5 0 0,4-3 0 0,3-3 0 0,-7 7 0 15,3-4 0-15,-3 3 0 16,4 1 0-16,-1-4 0 0,0-3 0 0,-3 7 0 0,4-4 0 16,-4-3 0-16,3 7 0 0,1-4 0 15,-4-3 0-15,0 3 8 0,7-6-8 0,-4 10 0 16,1-4 0-16,-4-3 0 0,0 3 0 0,-1-3 0 0,1 4 0 0,0-4 0 16,0 3 0-16,4 4 0 0,-4-10 8 0,0 9-8 15,0-9 0-15,3 9 0 0,-3-9 0 0,3 10 0 16,1-4 0-16,-4-3 0 0,0 3 0 0,0-2 0 15,0-4 0-15,3 6 0 0,-3-6 0 0,0 3 0 16,7-3 0-16,-7 6 0 0,4 4 8 0,-5-10-8 16,1 9 0-16,0-9 10 0,0 6-10 0,0-3 10 15,4 7-10-15,3-10 0 0,-4 0-10 0,4 0 10 16,-7 9 0-16,7-9 0 0,-3 7-8 0,3-7 8 0,-4 9 0 0,1 0 0 16,3-2 0-16,0-7 0 0,-4 9 0 0,0-6 0 15,4-3-10-15,-3 10 10 0,-1-4 0 0,-3 3 0 16,4 1 0-16,-1-1 0 0,1-3 0 0,-1 4 0 15,-3-7 0-15,0 6 0 0,0-2 0 16,0 2 0-16,0 0 0 0,3 1 0 0,-3-4 0 16,0 3 0-16,0-5 0 0,4 5 0 0,-4-3 0 15,3 4 0-15,1-4 0 0,-1-3 0 0,4-3 0 0,-3 10 0 16,-1-1 0-16,4-3 0 0,0-6 0 0,-3 10 0 16,-1-1 0-16,4 0 0 0,-4 1 0 0,1-4 0 15,3 3-12-15,-4 1 12 0,1-1 0 0,-1 1 0 16,1-1 0-16,-1-3 0 0,-3 4 0 0,4-7 8 15,-4 6-8-15,3 4 0 0,-3-10 0 0,0 6 8 0,4-9-8 0,-1 10 0 16,-3-10 8-16,3 9-8 0,1-9 0 0,-1 10 8 16,1-10-8-16,-4 6 0 0,3-6 0 0,4 0 0 15,-3 3 8-15,-1 3 5 0,4-6 2 0,-3 7 0 16,3-7-15-16,-4 3 9 0,1-3-9 0,3 0 8 16,-4 6-8-16,1-3 0 0,3-3 0 0,0 0 0 15,0 0 14-15,0 0 1 0,-11 6 0 0,11-6 0 16,0 0-15-16,-7 0 0 0,3 4 0 0,4-4 0 15,-7 0 0-15,7 0 0 0,0 0 0 0,-7-4 0 16,7 4 9-16,-7-6-1 0,4 6 0 0,3-9 0 16,-4 9-8-16,4-10 0 0,0 1 0 0,0 3 0 15,0-4 0-15,0-2 0 0,0 2 0 0,4-5 0 16,-1 5 0-16,1-5 0 0,-1 5 0 0,-3-2 0 16,4-4 0-16,-1 6 0 0,-3-5 0 0,0 5 0 15,0 1 0-15,-3-7 0 0,3 7 0 0,0 6 0 0,-4-7 0 16,-3 1 0-16,4 0 11 0,-1-4-11 0,1 10 0 0,-1-3 0 15,1 2 0-15,-1-2 0 0,4 6 0 0,-3-3 0 16,3 3 0-16,0 0 0 0,0 0 0 0,0 0 0 16,0 0-8-16,0 0 8 0,0 0 0 0,0 0 0 15,0 13 0-15,3-7 0 0,1 3-10 0,-1 7 2 16,1-3 0-16,3 2 0 0,-4 1 8 0,4 3 0 16,-3-7 0-16,3 4 0 0,-4 3 0 0,-3-4 0 15,4-2 0-15,-4 3 0 0,0 2 0 0,0-8 0 16,0-1 0-16,0 7 0 0,0-7 0 0,0-2 0 15,0-7 0-15,0 9 0 0,0-9 0 0,0 0 0 16,0 0 0-16,0 0 0 0,0 0 8 0,0 0 0 16,7 3 0-16,0-3 0 0,0 0-8 0,4 0 0 15,-4 0 0-15,0 0 0 0,3-3 0 0,-3-3 0 16,8 6 0-16,-5 0 0 0,-3 0 0 0,4-3-16 0,-1-4 4 0,1 7 0 16,-4-6 12-16,7 3 0 0,-7 3 0 0,4-6 0 15,-1 3 0-15,-3-4 14 0,0 4-3 0,4-3-1 16,-4-4-10-16,0 10 0 0,0-9 0 0,0 6 0 15,-3-3 0-15,6-4 0 0,-3 4 0 0,4 3 0 16,0-7-36 0,3 4-2-16,-4 3-1 0,4-3 0 0,-3-4-95 0,3 10-19 0,-3-9-4 15,3 9-586-15,3-6-117 0</inkml:trace>
  <inkml:trace contextRef="#ctx0" brushRef="#br3" timeOffset="69">17808 13222 921 0,'0'0'82'0,"0"0"-66"0,0 0-16 0,0 0 0 16,0 0 130-16,0 0 22 0,-7 0 5 0,7 0 1 16,-7-10-81-16,4 7-16 0,3 3-3 0,0-6-1 15,-7-4-2-15,7 1-1 0,-4 3 0 0,0-4 0 16,4 7 3-16,-3-6 1 0,-1-1 0 0,1 1 0 0,-1-4-4 0,4 4-1 15,-3 6 0-15,-1-13 0 0,1 7-12 0,-1 6-2 16,1-10-1-16,-1 10 0 0,1-6-4 0,-4 2-1 16,3-2 0-16,-3-1 0 0,0 7-7 0,3-3-2 15,-6 3 0-15,3-3 0 0,0-1-9 0,-4 4-3 16,4-3 0-16,-3 6 0 16,-1-3 0-16,0 3 0 0,1-6 0 0,-1 6 0 0,1 0-2 15,-1 0-1-15,4 6 0 0,-4-6 0 0,1 3-9 0,-1-3 0 16,4 6 0-16,-3-3 0 0,-1 10 0 0,4-4 8 15,-4 4-8-15,4-4 0 0,0 7 0 0,0 3 0 16,-3 6 0-16,3-6 0 0,3 6 0 0,-3-3 0 16,3 0 0-16,1 0 0 0,-1-4 0 0,1 8 0 15,3-8 0-15,0 7 0 0,0 0-9 0,0-6 9 16,0 0 0-16,0-3 0 0,0-4 0 0,7 4 0 0,0-7 8 0,7 7-8 16,-3-6 16-16,3-1-4 0,3-6 0 0,1 3 0 15,3 4-3-15,-3-4-1 0,3-3 0 0,0 3 0 16,4-2-8-16,-4 2 0 0,4-3 0 0,-4 3 0 15,4-3 0-15,-1 4 0 0,1-4-10 0,-4 3 10 32,-3-6-69-32,3 3-8 0,-3 3-2 0,-8-6-708 0,4 7-141 0</inkml:trace>
  <inkml:trace contextRef="#ctx0" brushRef="#br3" timeOffset="70">19202 11353 946 0,'0'0'42'0,"0"0"9"0,0 0-41 0,0 0-10 16,0 0 0-16,0 0 0 0,3-7 53 0,-3 7 9 0,0-9 2 0,0 9 0 16,0-6-8-16,0 6-2 15,0 0 0-15,0 0 0 0,-3-3 22 0,-1-4 5 16,4 7 1-16,0 0 0 0,-3 0-14 0,-4 0-4 0,3 0 0 15,-3 0 0-15,3 0-6 0,-3 7-2 0,4-7 0 0,3 0 0 16,0 0 6-16,0 0 1 0,-7 0 0 0,7 0 0 16,0 0-15-16,-4-7-2 0,1 7-1 0,3 0 0 15,0 0-14-15,0 0-3 0,0 0-1 0,0 0 0 16,0 0-8-16,3-9-2 0,1 6 0 0,-4 3 0 16,0 0 3-16,0 0 0 0,0 0 0 0,0 0 0 15,7-7-20-15,-7 7 0 0,0 0 0 0,0 0 0 16,0 0 0-16,0 0 0 0,0 0 0 0,0 0 0 15,0 0 10-15,10 7-2 0,-10-7 0 0,11 0 0 16,-11 0 4-16,0 0 0 0,14 3 0 0,-7 3 0 0,-7-6-4 0,11 0 0 16,-1 0 0-16,1 0 0 0,0 0 8 0,-1 0 0 15,-3 0 1-15,4-6 0 0,-1 6 0 0,1 0 0 16,-11 0 0-16,11 0 0 0,-1 0-3 0,-3 0-1 16,-7 0 0-16,11 0 0 0,-4 0-13 0,0 0 0 15,0 0 0-15,-7 0 0 0,0 0 0 0,7 6 0 16,4-3 0-16,-4-3 0 0,0 7 0 0,0-7 0 15,-7 0 0-15,7 3 0 0,3-3 0 0,-3 6 0 16,-7-6 0-16,7 0 0 0,4 0 9 0,-4 0-9 16,-7 0 8-16,0 0-8 0,7 0 12 0,0 0-2 15,0 0-1-15,-7 0 0 0,0 0-9 0,7 0 8 16,-7 0-8-16,7 0 8 0,-7 0-8 0,7-6 0 0,4 6 0 16,-11 0 0-16,0 0 0 0,0 0 0 0,4 0 0 0,3 0 0 15,0 0 0-15,-7 0 0 0,7 6 0 0,-4-6 0 16,8 0 0-16,-8 6 0 0,-3-6 0 0,7 0 0 15,-7 0 15-15,4 3-3 0,-4-3 0 0,0 0 0 16,0 0 0-16,11-3 0 0,-4 3 0 0,0 0 0 16,0 0-4-16,-7 0-8 0,0 0 11 0,0 0-11 15,0 0 10-15,0 0-10 0,0 0 8 0,0 0-8 16,7 3 0-16,-7-3 0 0,0 0 0 0,7 0-11 16,0 7 11-16,-7-7 0 0,0 0 0 0,0 0 0 15,7 3 0-15,-7-3 0 0,0 0 0 0,0 0 0 16,0 0 0-16,0 0 0 0,7 6 0 0,-7-6 0 15,0 0 0-15,11 3 16 0,-11-3-4 0,7 0-1 16,3 0-11-16,-10 0 0 0,0 0 0 0,7 0 8 16,-7 0-8-16,7 0 0 0,-7 0-12 0,0 0 12 15,0 0-8-15,0 0 8 0,0 0 0 0,7 0 0 0,-7 0 0 16,0 0 0-16,0 0 0 0,0 0 0 0,0 0 0 0,0 0 0 16,0 0 8-16,7 0-8 0,-7 0 0 15,0 0 0-15,7 0 0 0,-7 0 0 0,0 0 0 0,0 0 0 16,0 0 8-16,11-3-8 0,-4 3 12 0,-7 0-4 15,0 0 0-15,7-6 0 0,-7 6-8 0,7 0 10 16,-7 0-10-16,11 0 10 0,-11 0-10 0,0 0 0 16,7-3 0-16,-7 3 0 0,7-7 0 0,-7 7 0 15,11 0 0-15,-11 0 0 0,7 0 0 0,-7 0 0 16,0 0 0-16,7 0 0 0,-7 0 0 0,0 0 0 16,7 0 0-16,-7 0 0 0,10 0 0 0,-10 0 0 0,0 0 0 0,7 0 0 15,0 0 0-15,-7 0 0 16,0 0 0-16,7 0 0 0,-7 0 0 0,11 7 0 0,0-4 0 15,-11-3 0-15,7 6 0 0,0-3 0 0,-7-3 0 16,7 6 0-16,0-2 0 0,3-4 0 16,1 6 0-16,0-3 0 0,-1-3 0 0,-3 0 0 0,4 0 0 0,-1 0 0 15,1 0 0-15,0 0 0 0,-1 0 0 0,-3 0 8 16,4 6-8-16,-1-6 0 0,1 0 0 0,0 3 8 16,-4 4-8-16,0-7 0 0,3 6 0 0,4-3 0 15,-3-3 0-15,-1 6 0 0,1-2 0 0,0-4 0 16,-1 0 0-16,1 6 0 0,-11-6 0 0,10 3 0 15,5-3 0-15,-1 0 0 0,0 0 0 0,-4 6 0 16,4-6 0-16,1 0 0 0,-1 0 8 0,-4 0-8 0,4 0 0 16,-3 0 0-16,0 0 0 0,-1 0 8 0,1 3-8 15,-1-3 0-15,-3 0 0 0,4 0 8 0,-11 0-8 0,10 0 0 16,1 0 0-16,-4 7 0 0,0-7 0 0,4 0 0 16,-4 3 0-16,0-3 0 0,3 0 0 0,-2 6 0 15,2-6 8-15,-3 0-8 0,0 0 0 16,0 0 0-16,0 0 0 0,4 0 0 0,-8 0 0 15,8 0 0-15,-11 0 0 0,7 0 12 0,0 0-12 0,-3 0 8 16,-4 0-8-16,10 0 8 0,-3 0-8 0,0 0 0 16,0-6 0-16,0 6 0 0,1 0 0 0,-1 0 0 15,-4 0 0-15,8 6 0 0,-4-6 0 0,3 0 0 16,-10 0 0-16,7 0 0 0,4 0 0 0,-4 0 0 16,0 0 0-16,4 0 0 0,-11 0 0 0,7 0 0 0,0 0 0 0,3 6 0 15,-6-6 0-15,6 0 0 0,-2-6 0 0,-1 6 0 16,0 0 0-16,3 0 0 0,-3 0 0 0,-7 0 0 15,0 0 0-15,0 0 0 0,0 0 0 0,7 0 0 16,4 0 0-16,-4 0 0 0,-7 0 0 0,0 0 0 16,7 0 0-16,0 0 0 0,-7 0 0 0,0 0 0 15,0 0 0-15,7 0 0 0,0 0 0 0,-7 0 0 16,0 0 0-16,0 0 0 0,0 0 0 0,0 0 0 16,0 0 0-16,0 0 0 0,0 0 0 0,0 0 0 15,0 0 0-15,0 0 8 0,0 0-8 0,11-6 0 16,-4 3 0-16,-7 3 8 0,0 0-8 0,0 0 0 15,0 0 20-15,7-7 0 0,-7 7-1 0,0 0 0 16,0 0-19-16,0 0-16 0,7 0 4 0,-7 0 0 16,0 0 4-16,0 0 8 0,0 0-13 0,0 0 5 15,0 0 8-15,0 0 8 0,0 0-8 0,7-9 11 16,-3 6-11-16,-4 3 0 0,0 0-10 0,0 0 10 0,3-6 8 0,-3 6 8 16,-3-4 2-16,3 4 0 0,0 0-18 0,0-6-16 15,-4-3 4-15,0 9 0 0,1-10 12 0,-1 10 0 16,-3 0 0-16,0-6 0 0,-3 6 0 0,3-3 0 15,3-3 0-15,-3 6 0 0,0-4 0 0,0 4 0 16,-4 0 0-16,1-6 0 0,-1 6 0 0,1 0 0 16,-4 0 0-16,3-3 0 0,-3 3 0 0,3 0 0 15,1-6 0-15,-1 6 0 0,0-3 0 0,1-4 0 16,3 7 0-16,0 0 0 0,0-3 0 0,0-3 0 16,7 6 0-16,-4 0 0 0,-3-6 0 0,4 3 0 15,3 3 0-15,0 0 0 0,-7-7 0 0,7 7 0 16,0-3 0-16,0 3 0 0,-4-6 0 0,4 6 0 15,-4-3 0-15,4 3 0 0,0 0 0 0,-3-7 0 16,3 7 0-16,-4 0 0 0,1-3 0 0,3 3 0 0,0 0 0 0,0 0 0 16,0 0 0-16,0 0 0 0,0 0 0 0,0 0 0 15,0 0 0-15,0 0 0 0,0 0 0 0,0 0 0 16,0 0 0-16,0 0 0 0,0 0-8 0,0 0 8 16,7-6 0-16,0 6 0 0,-7 0 0 0,7-3 0 15,-7 3 0-15,11 0 0 0,-11 0-8 0,0 0 8 16,0 0 0-16,7 3 0 0,3-3 0 0,-10 0 10 15,0 0 2-15,11 0 0 0,-1 6 0 0,1-6 0 16,-4 3-12-16,4-3 0 0,-1 0 0 0,4 0 0 16,-3 0-11-16,3 0-4 0,-7 0-1 0,4 0 0 15,3 0 16-15,0 7 0 0,-4-7 0 0,1 0 0 0,3 0 8 0,0 0-8 16,-3 3 0-16,-1-3 0 0,1 0 0 0,0 0 0 16,-1 6 0-16,1-6 0 15,-4 3 0-15,3-3 0 0,-3 0 0 0,4 7 0 0,-11-7 0 16,7 3 0-16,-7-3 0 0,11 6 0 0,-4-6 0 0,-7 0 0 15,10 6 0-15,-10-6 0 0,7 3 0 0,-7-3 0 16,0 0 0-16,7 7 0 0,-7-7 8 0,8 3-8 16,-8-3 0-16,0 0 0 0,0 0 11 0,7 0-2 15,-7 0 0-15,0 0 0 0,0 0-9 0,7 6 0 16,-7-6-12-16,0 0 12 0,0 0 0 0,0 0 0 16,0 0 0-16,7 3 0 0,-7-3 0 0,0 0 0 0,0 0 0 15,0 0 0-15,0 0 0 0,0 0 0 0,0 0 0 0,0 0 0 16,0 0 0-16,-4 10 0 0,4-4 0 15,0-6 0-15,-3 3 0 0,3-3 0 0,-7 6 0 0,7-6 0 16,-7 3 0-16,7-3 0 0,0 0 0 0,-8 7 0 16,5-7 0-16,3 0 0 0,-7 6 0 0,7-6 0 15,0 0 0-15,-7 3 0 0,-4-3 0 0,4 6 0 16,7-6 0-16,-7 4 0 0,-3-4 0 0,2 6 0 16,1-3 0-16,0 3 0 0,4-3 0 0,-4 4 0 15,0-4 0-15,3 3 0 0,1 0 0 0,-4-3 0 16,7-3 0-16,-4 10 0 0,4-10 0 0,-3 6 0 15,3-6 0-15,-4 3 0 0,1 7 0 0,3-10 0 16,0 0 0-16,0 9 0 0,-4-3-8 0,4-6 8 16,0 10 0-16,0-1 0 0,-4 1 0 0,1-4 0 15,3 3 0-15,0-9 0 0,-7 3 0 0,3 7 0 16,1 2 0-16,3-9 8 0,-4 7 0 0,1-1 0 0,3-9-8 16,0 0 0-16,0 0 0 0,0 0 0 0,-4 10 0 15,-3-10 0-15,7 0 0 0,0 0 0 0,0 0 0 16,-3 9 0-16,-1-3 0 0,1 4 0 0,3-10-10 0,-7 6 10 15,3-3 0-15,0-3-9 0,4 0 9 0,-3 10 0 16,3-10 0-16,-7 6 0 0,3-3 0 0,-3 3 8 16,4-3-8-16,-4-3 8 0,7 0-8 0,-4 7 0 15,-3-7 0-15,7 0-8 0,0 0 8 0,-7 3 0 16,0 3 0-16,7-6 0 0,0 0 0 0,-7 0 0 16,0 0 0-16,0 0 0 0,3 0 0 0,4 0 0 15,-7 0 0-15,7 0 8 0,-7-6-8 0,7 6 0 16,-3-3 0-16,-4 3 8 0,3-7-8 0,1 7 8 15,3 0-8-15,-4-9 8 0,1 9-8 0,3 0 0 16,0 0 0-16,0 0-8 0,-8-9 8 0,8 9 0 16,-3 0 0-16,3 0 0 0,0 0 0 0,0 0 0 0,0 0 0 0,0 0-8 15,0 0 8-15,0 0 0 0,0 0 0 0,-4-4-8 16,4 4 8-16,0 0 0 0,0 0 0 0,0 0 0 16,0 0 0-16,0 0 0 0,0 0 0 0,0 0 0 15,0 0 0-15,0 0 0 0,0 0 0 0,0 0-8 16,0 0-3-16,0 0 0 0,0 0 0 0,0 0 0 15,0 0-26-15,0 0-6 0,0 0-1 0,0 0 0 16,0 0-87-16,7 4-17 0,-7-4-4 0,0 0-1 16,0 0-103-16,8 6-20 0</inkml:trace>
  <inkml:trace contextRef="#ctx0" brushRef="#br3" timeOffset="71">20849 11428 1555 0,'0'0'138'0,"0"0"-110"16,-7-3-28-16,7 3 0 0,-3-6 120 0,-1 6 18 15,4 0 4-15,0 0 1 0,0 0-125 0,0 0-18 16,0 0-17-16,0 0 3 15,0 0-15-15,0 0-3 0,0 0-1 0,0 0 0 0,0 0 33 0,-3 0 0 0,-5-4 0 0,1 4 9 16,0 0 48-16,0 0 10 0,-3 0 1 0,-1 0 1 16,1 0-10-16,-1 0-3 0,0 0 0 0,-3 0 0 15,-3 0-12-15,3 0-4 0,-1 0 0 0,1 0 0 16,0 0-40-16,-7 0 0 0,3 0 0 0,-3 0 0 16,0 4 0-16,0-4 0 0,-4 6 0 0,1-6 8 15,-1 3-8-15,0 3 0 0,0-3-12 0,1-3 12 16,-1 7 0-16,0-7 8 0,1 3 2 0,-5 3 0 15,1-6 14-15,0 0 4 0,-4 0 0 0,4 0 0 16,0 6 4-16,0-6 0 0,-1 0 1 0,5 0 0 16,-5-6-22-16,5 6-11 0,3 0 10 0,-1-6-10 15,1 3 9-15,0-4-9 0,3 7 8 0,1-3-8 16,-1-3 10-16,4 6-10 0,0-9 12 0,0 9-12 0,0-10 15 16,3 10-4-16,1-9-1 0,-1 9 0 0,-3-7-10 0,3 4 0 15,4 3 0-15,-3-6 0 0,-1 6 11 0,0 0 6 16,1-3 2-16,3 3 0 0,-4 0-19 0,1 0 0 15,3-6 0-15,0 6 0 0,-4 0 0 0,0 0 0 16,4 0 0-16,0 0 0 0,7 0 0 0,-7 0 0 16,-3 0 0-16,3 0 0 0,7 0 20 0,-7 0-4 15,3 0 0-15,4 0 0 0,-7-4-2 0,7 4-1 16,0 0 0-16,0 0 0 0,0 0 3 0,0 0 0 16,0 0 0-16,0 0 0 0,0 0-16 0,0 0 0 15,0 0 8-15,0 0-8 0,0 0 0 0,0 0 0 16,-7 0 0-16,7 0 0 0,0 0-9 0,0 0 9 15,-7 4 0-15,7-4-9 0,0 0 9 0,0 0 0 16,10 0 0-16,-3 0 0 0,-7 0 0 0,15 9 0 0,-1-9 0 16,-4 0 8-16,4 6-8 0,0-6 8 0,4 0-8 15,0 0 8-15,-4 0-8 0,7 0 0 0,-3 0 0 0,-1 0 8 16,1 0-8-16,0 0 0 0,-1 0 0 0,1 0 0 16,3 0 0-16,-3 0 0 0,3 3 0 0,0-3 0 15,0 7 0-15,0-7 0 0,4 6 0 0,-4-3 0 16,0-3 0-16,1 0 0 0,-1 6 0 0,0-2 0 15,-3-4 0-15,-1 6 0 0,4-6 0 0,-3 3 0 16,3-3 0-16,-7 0 0 0,4 0 0 0,-4 0 0 16,4 0 0-16,-1 0 8 0,-3 0-8 0,4 0 0 15,0-3 0-15,-1 3 0 0,1-6 0 0,0 6 8 16,-1 0-8-16,1 0 0 0,-1-4 0 0,-2-2 0 16,-1 6 0-16,0 0 0 0,0 0 0 0,0 0 0 15,-3 0 0-15,-1 0-18 0,1 6 3 0,-1-2 1 16,-3-4 14-16,-7 0 0 0,0 0 0 0,0 0 0 15,0 0 8-15,0 0 4 0,0 0 0 0,0 0 1 16,0 0-13-16,0 0 0 0,0 0 8 0,0 0-8 0,0 0 0 0,-7 6 8 16,-3-6-8-16,3 0 0 0,-4 3 20 0,-3-3-3 15,0-3 0-15,0 3 0 0,0 0-29 0,-7-6-5 16,3 6-2-16,-7 0 0 0,4-4 3 0,-7 4 1 16,-4-6 0-16,-3 6 0 0,0 0 15 0,-4 0 8 15,-4 6 0-15,1-2-8 0,0-4 0 0,-4 0 0 16,4 0 0-16,-1 6 0 0,4-3 0 0,1-3-11 15,-1 0 11-15,-4 6-10 0,5-6 10 0,2 3 0 0,1-6 0 0,7 3 0 16,-4 0 8-16,4 0-8 0,3 0 10 0,0 0-10 16,4-6 0-16,0 6 0 0,0 0 0 0,3 0 0 31,4-3-19-31,4 3-9 0,-4 0-3 0,3-6 0 16,4 6-145-16,7 0-28 0,0 0-7 0</inkml:trace>
  <inkml:trace contextRef="#ctx0" brushRef="#br3" timeOffset="72">20895 11525 932 0,'0'0'41'0,"0"0"9"0,0 0-40 0,0 0-10 0,0 0 0 0,0 0 0 15,0 0 40-15,0 0 7 0,0 0 1 0,0 0 0 16,0 0-20-16,0 0-3 0,0 0-1 0,0 0 0 16,0 0 69-16,7 10 14 0,-7-10 2 0,0 0 1 15,0 0 8-15,0 0 2 0,7 6 0 0,-7-6 0 16,0 0-44-16,0 0-8 15,0 0-1-15,7 3-1 0,-7-3-48 0,0 0-10 16,0 0-8-16,0 0 12 0,0 0 0 0,0 0 1 0,7 0 0 0,-7 0 0 16,0 0 26-16,4 9 5 0,-4-9 0 0,0 0 1 15,7 7-10-15,-7-7-3 0,0 0 0 0,3 9 0 16,1 0 6-16,-1 1 1 0,4-1 0 0,-3 1 0 16,-4 5-21-16,4-5-4 0,-1-1-1 0,1 7 0 15,-4-4-13-15,3 4 0 0,-3-7 0 0,4 10 0 16,-4-9 0-16,0 5 12 0,0 4-1 0,0-3-1 15,3-4 2-15,-3-2 0 0,0 5 0 0,0-5 0 0,0 6-3 16,0-7 0-16,0 0 0 0,4 1 0 0,-4-1-9 0,0 1 10 16,0-4-10-16,0 3 10 0,3-6-10 0,-3-3 0 15,0 10 9-15,0-4-9 0,-3 4 0 0,3-1 0 16,-4-3 0-16,-3 4 0 0,4-7 0 0,-1 3 0 16,4-6-10-16,0 9 10 0,0-9-20 0,0 0 2 15,0 0 1-15,0 0 0 16,0 0-14-16,0 0-2 0,0 0-1 0,0 0 0 15,0 0-35-15,0 0-7 0,0 0-2 0,4-9 0 16,3 3-131-16,-4-4-27 0,1-18-4 0,-1 9-2 0</inkml:trace>
  <inkml:trace contextRef="#ctx0" brushRef="#br3" timeOffset="73">20828 11434 1882 0,'0'0'84'0,"-7"0"16"0,-4-6-80 0,4 6-20 0,0-3 0 0,7 3 0 15,-3-6 43-15,3 6 4 0,0 0 1 0,0 0 0 16,0 0-15-16,0 0-2 0,0 0-1 0,0 0 0 16,0 0-3-16,0 0-1 0,0 0 0 0,7 0 0 15,0 0 17-15,0 0 3 0,3 6 1 0,-2-6 0 16,-1 3 5-16,0 3 0 0,0-3 1 0,0 4 0 0,0-4-20 0,3 3-4 15,-3 3-1-15,1-2 0 0,2-4-7 0,-3 3-1 16,0-3-1-16,4 7 0 16,-1-10 3-16,1 9 1 0,0-3 0 0,-1-3 0 0,1 4-1 0,3 2 0 15,0 1 0-15,0-4 0 0,-3-3-22 16,3 6-8-16,0-2 0 0,0 2 0 0,-3 0 8 16,3 1 0-16,3-1 0 0,-3-2 0 0,1 2 0 0,-1 0 11 15,0 1-3-15,-4-1 0 0,4 1-8 0,-3-1 0 16,0 0 0-16,-1 1 0 0,1 2 0 0,-1-2 0 15,1-1 0-15,3-6 0 0,-3 7 0 0,-1-1 0 16,-6-3 0-16,3 4 0 0,0-1 0 0,-4 1 0 16,1-1 0-16,-1 0 0 0,1-2 0 0,-1 2 0 15,-3-3 8-15,0 4-8 0,0-1 0 0,-3-6 8 0,3 7-8 16,0-4 0-16,0 3 0 0,-4 1 8 0,4-4-8 0,-3-3 0 16,3-3 0-16,-4 10 8 0,-3-4-8 0,4 3 0 15,-4-6 8-15,3 4-8 0,-6 2 0 0,3-3 8 16,3-2-8-16,-3 5 10 0,3-9-10 0,-6 6 10 15,3-3 2-15,0 4 0 0,0-7 0 0,-4 3 0 16,1-3-4-16,2 0 0 0,-6 0 0 0,4 0 0 16,-1 0-8-16,1 0 0 0,-1 0-10 0,0 0 10 15,1 0 0-15,3-3 18 0,-4-4-2 0,4 7-1 16,-3 0-15-16,-1-3 0 0,11 3 8 0,-7 0-8 16,-4 0 0-16,1-6 0 0,3 6 0 0,-4 0 0 15,11 0 0-15,-7 0 0 0,0 0 0 0,7 0 0 16,-7 0 0-16,7 0 0 0,-7 0 0 0,7 0 0 15,-7 0-15-15,7 0 4 0,-4 0 1 0,4 0 0 16,0 0-22-16,0 0-4 0,0 0 0 0,0 0-1 16,0 0-30-16,0 0-5 0,0 0-2 0,0 0 0 15,0 0-86-15,0 0-16 0,0 0-4 0,0 0-1 16,0 0-41-16,0 0-8 0,7 9-2 0,-7-9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Overview </a:t>
            </a:r>
            <a:r>
              <a:rPr lang="en-US" dirty="0">
                <a:sym typeface="Wingdings" panose="05000000000000000000" pitchFamily="2" charset="2"/>
              </a:rPr>
              <a:t> Lecture 1 slides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Proof Techniques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cases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Disprove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contradiction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Perceptron Algorithm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2E5275-B2A2-4C01-98E4-BA8EB2569070}"/>
                  </a:ext>
                </a:extLst>
              </p14:cNvPr>
              <p14:cNvContentPartPr/>
              <p14:nvPr/>
            </p14:nvContentPartPr>
            <p14:xfrm>
              <a:off x="10523160" y="260280"/>
              <a:ext cx="503280" cy="90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2E5275-B2A2-4C01-98E4-BA8EB25690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3800" y="250920"/>
                <a:ext cx="522000" cy="9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78754" cy="2039539"/>
              </a:xfrm>
            </p:spPr>
            <p:txBody>
              <a:bodyPr/>
              <a:lstStyle/>
              <a:p>
                <a:r>
                  <a:rPr lang="en-US" dirty="0"/>
                  <a:t>Proposition: If a, 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 err="1"/>
                  <a:t>a+b</a:t>
                </a:r>
                <a:r>
                  <a:rPr lang="en-US" dirty="0"/>
                  <a:t> is even, then a and b have the same </a:t>
                </a:r>
                <a:r>
                  <a:rPr lang="en-US" i="1" dirty="0"/>
                  <a:t>parity</a:t>
                </a: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whiteboard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78754" cy="2039539"/>
              </a:xfrm>
              <a:blipFill>
                <a:blip r:embed="rId2"/>
                <a:stretch>
                  <a:fillRect l="-1166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6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sz="800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Law of contrapositive</a:t>
            </a:r>
          </a:p>
          <a:p>
            <a:r>
              <a:rPr lang="en-US" dirty="0">
                <a:solidFill>
                  <a:schemeClr val="tx1"/>
                </a:solidFill>
              </a:rPr>
              <a:t>	(A⇒B)⇔(¬B⇒¬A)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Prove (¬B⇒¬A)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Conclude (A⇒B)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Proof by contradiction</a:t>
            </a:r>
          </a:p>
        </p:txBody>
      </p:sp>
    </p:spTree>
    <p:extLst>
      <p:ext uri="{BB962C8B-B14F-4D97-AF65-F5344CB8AC3E}">
        <p14:creationId xmlns:p14="http://schemas.microsoft.com/office/powerpoint/2010/main" val="343474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757A-CE0C-4F10-9954-934B3567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966C-B20A-4DE8-9AD0-DA8A53F0C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BE76E0-C48C-4196-9B53-EF7CC0309EFD}"/>
                  </a:ext>
                </a:extLst>
              </p14:cNvPr>
              <p14:cNvContentPartPr/>
              <p14:nvPr/>
            </p14:nvContentPartPr>
            <p14:xfrm>
              <a:off x="272880" y="1574280"/>
              <a:ext cx="5239440" cy="343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BE76E0-C48C-4196-9B53-EF7CC0309E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20" y="1564920"/>
                <a:ext cx="5258160" cy="345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6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D312-CADF-4659-B71F-789CBB9F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Intro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61E2-9ECB-4F05-9E48-BB739157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Just an example. Out of scope.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9A223-5E00-4575-A7BA-6AAF922D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14300"/>
            <a:ext cx="5022273" cy="6629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1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Overview </a:t>
            </a:r>
            <a:r>
              <a:rPr lang="en-US" dirty="0">
                <a:sym typeface="Wingdings" panose="05000000000000000000" pitchFamily="2" charset="2"/>
              </a:rPr>
              <a:t> Lecture 1 slides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Proof Techniques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cases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Disprove by counterexample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contradiction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Perceptron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Prep: ML tasks, data, notation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Prep: Geometry of linear models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9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Data, Tasks,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Regression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6162-1C37-4521-9366-A88C0BA0070D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A0774D-D966-4EB1-A81A-24F3DC88199D}"/>
                  </a:ext>
                </a:extLst>
              </p14:cNvPr>
              <p14:cNvContentPartPr/>
              <p14:nvPr/>
            </p14:nvContentPartPr>
            <p14:xfrm>
              <a:off x="238680" y="1076400"/>
              <a:ext cx="11685600" cy="559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A0774D-D966-4EB1-A81A-24F3DC881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320" y="1067040"/>
                <a:ext cx="11704320" cy="56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Data, Tasks,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Classification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46D52F-7B78-481E-A972-CE0EFA718C36}"/>
              </a:ext>
            </a:extLst>
          </p:cNvPr>
          <p:cNvSpPr/>
          <p:nvPr/>
        </p:nvSpPr>
        <p:spPr>
          <a:xfrm>
            <a:off x="8076615" y="3840364"/>
            <a:ext cx="95250" cy="95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DC8442-A1D9-4792-9DE6-1BB0E39C02BB}"/>
              </a:ext>
            </a:extLst>
          </p:cNvPr>
          <p:cNvSpPr/>
          <p:nvPr/>
        </p:nvSpPr>
        <p:spPr>
          <a:xfrm>
            <a:off x="9049791" y="3840364"/>
            <a:ext cx="95250" cy="95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A15C5-FCBB-492B-B4B4-99B931C8B5B2}"/>
              </a:ext>
            </a:extLst>
          </p:cNvPr>
          <p:cNvSpPr/>
          <p:nvPr/>
        </p:nvSpPr>
        <p:spPr>
          <a:xfrm>
            <a:off x="7983055" y="2983503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71065-2966-4D73-B260-94F37F3465B7}"/>
              </a:ext>
            </a:extLst>
          </p:cNvPr>
          <p:cNvSpPr/>
          <p:nvPr/>
        </p:nvSpPr>
        <p:spPr>
          <a:xfrm>
            <a:off x="8941375" y="3457477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525E0-C670-4438-B75E-9ECD9C6471FC}"/>
              </a:ext>
            </a:extLst>
          </p:cNvPr>
          <p:cNvSpPr/>
          <p:nvPr/>
        </p:nvSpPr>
        <p:spPr>
          <a:xfrm>
            <a:off x="9582071" y="3653116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7FD478-9303-4194-8281-B259E6E69A69}"/>
              </a:ext>
            </a:extLst>
          </p:cNvPr>
          <p:cNvSpPr/>
          <p:nvPr/>
        </p:nvSpPr>
        <p:spPr>
          <a:xfrm>
            <a:off x="9638247" y="3840364"/>
            <a:ext cx="95250" cy="95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60CB5C-1051-4889-8152-8D8A3DC63618}"/>
              </a:ext>
            </a:extLst>
          </p:cNvPr>
          <p:cNvSpPr/>
          <p:nvPr/>
        </p:nvSpPr>
        <p:spPr>
          <a:xfrm>
            <a:off x="10911658" y="4435919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47FCA9-F888-4AC1-8799-A5C10933A2E8}"/>
              </a:ext>
            </a:extLst>
          </p:cNvPr>
          <p:cNvSpPr/>
          <p:nvPr/>
        </p:nvSpPr>
        <p:spPr>
          <a:xfrm>
            <a:off x="10972449" y="4359575"/>
            <a:ext cx="95250" cy="95250"/>
          </a:xfrm>
          <a:prstGeom prst="ellipse">
            <a:avLst/>
          </a:prstGeom>
          <a:noFill/>
          <a:ln w="285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51D8CC-9F15-42DF-94DB-79430D55812E}"/>
                  </a:ext>
                </a:extLst>
              </p14:cNvPr>
              <p14:cNvContentPartPr/>
              <p14:nvPr/>
            </p14:nvContentPartPr>
            <p14:xfrm>
              <a:off x="666720" y="1034640"/>
              <a:ext cx="11278080" cy="531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51D8CC-9F15-42DF-94DB-79430D5581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360" y="1025280"/>
                <a:ext cx="11296800" cy="53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024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9201-0537-445E-8EA6-BF63530A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6790-93AE-495D-99F7-C1CB35C9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0 at 5.55.30 PM.png">
            <a:extLst>
              <a:ext uri="{FF2B5EF4-FFF2-40B4-BE49-F238E27FC236}">
                <a16:creationId xmlns:a16="http://schemas.microsoft.com/office/drawing/2014/main" id="{CEF36A4F-D4E3-4D4A-9297-0E8EEAFE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5" y="1113178"/>
            <a:ext cx="6319635" cy="55332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AE3B41-1FCA-4163-ACC2-FD24EF36AC40}"/>
                  </a:ext>
                </a:extLst>
              </p14:cNvPr>
              <p14:cNvContentPartPr/>
              <p14:nvPr/>
            </p14:nvContentPartPr>
            <p14:xfrm>
              <a:off x="2247840" y="935280"/>
              <a:ext cx="8193240" cy="549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AE3B41-1FCA-4163-ACC2-FD24EF36AC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8480" y="925920"/>
                <a:ext cx="8211960" cy="55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80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9201-0537-445E-8EA6-BF63530A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F546E37-0E4A-42D2-B910-D63BC5038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1210760"/>
                <a:ext cx="4114800" cy="5145590"/>
              </a:xfrm>
              <a:prstGeom prst="rect">
                <a:avLst/>
              </a:prstGeom>
              <a:solidFill>
                <a:srgbClr val="FEB80A">
                  <a:lumMod val="40000"/>
                  <a:lumOff val="60000"/>
                </a:srgb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Geometry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Draw a picture of the region corresponding to: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Draw the vector</a:t>
                </a:r>
                <a:b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</a:b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F546E37-0E4A-42D2-B910-D63BC5038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10760"/>
                <a:ext cx="4114800" cy="5145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388D62-AB58-43F2-B0A1-EBC27C68EC7C}"/>
              </a:ext>
            </a:extLst>
          </p:cNvPr>
          <p:cNvSpPr txBox="1">
            <a:spLocks/>
          </p:cNvSpPr>
          <p:nvPr/>
        </p:nvSpPr>
        <p:spPr>
          <a:xfrm>
            <a:off x="6248400" y="1210760"/>
            <a:ext cx="4114800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Answer Here: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7191A-7DC6-4FAD-8674-EF002DDE3A60}"/>
              </a:ext>
            </a:extLst>
          </p:cNvPr>
          <p:cNvGrpSpPr/>
          <p:nvPr/>
        </p:nvGrpSpPr>
        <p:grpSpPr>
          <a:xfrm>
            <a:off x="6640110" y="2484616"/>
            <a:ext cx="3113491" cy="2785415"/>
            <a:chOff x="1284286" y="724409"/>
            <a:chExt cx="2092626" cy="19001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7C325E-827D-480F-90AC-4C8FF56BBC9F}"/>
                </a:ext>
              </a:extLst>
            </p:cNvPr>
            <p:cNvCxnSpPr/>
            <p:nvPr/>
          </p:nvCxnSpPr>
          <p:spPr>
            <a:xfrm>
              <a:off x="1284286" y="1674503"/>
              <a:ext cx="2092626" cy="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EFA3E0-1322-49C9-A797-545E15DE4817}"/>
                </a:ext>
              </a:extLst>
            </p:cNvPr>
            <p:cNvCxnSpPr/>
            <p:nvPr/>
          </p:nvCxnSpPr>
          <p:spPr>
            <a:xfrm flipV="1">
              <a:off x="2330599" y="724409"/>
              <a:ext cx="0" cy="19001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C0D9BC-95AD-4C03-816D-57C8DB4B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632" y="3951287"/>
            <a:ext cx="406400" cy="27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EC907-F667-4DDE-ADCB-1EB34C917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604" y="2205215"/>
            <a:ext cx="4191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FED05-6FF2-418C-82F7-D898D0D2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258" y="3413772"/>
            <a:ext cx="3531596" cy="712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FA2CF8-1D41-47A9-A5EC-DAAD0E369841}"/>
              </a:ext>
            </a:extLst>
          </p:cNvPr>
          <p:cNvSpPr txBox="1"/>
          <p:nvPr/>
        </p:nvSpPr>
        <p:spPr>
          <a:xfrm>
            <a:off x="552099" y="6490869"/>
            <a:ext cx="378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9102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1445-F993-413A-9CA0-493E89C74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229269" cy="503984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Which is the correct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?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I don’t know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1445-F993-413A-9CA0-493E89C74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229269" cy="5039849"/>
              </a:xfrm>
              <a:blipFill>
                <a:blip r:embed="rId2"/>
                <a:stretch>
                  <a:fillRect l="-2450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B914114-9DFC-4155-BA52-54EE109E06D1}"/>
              </a:ext>
            </a:extLst>
          </p:cNvPr>
          <p:cNvGrpSpPr/>
          <p:nvPr/>
        </p:nvGrpSpPr>
        <p:grpSpPr>
          <a:xfrm>
            <a:off x="4399293" y="1614600"/>
            <a:ext cx="6136827" cy="5094004"/>
            <a:chOff x="4399293" y="1614600"/>
            <a:chExt cx="6136827" cy="50940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95EF22-A4D3-486C-AEA6-E76E471CDE9C}"/>
                    </a:ext>
                  </a:extLst>
                </p14:cNvPr>
                <p14:cNvContentPartPr/>
                <p14:nvPr/>
              </p14:nvContentPartPr>
              <p14:xfrm>
                <a:off x="4759920" y="1614600"/>
                <a:ext cx="5776200" cy="489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2DBC85-01B2-4F04-9613-6B11CBE2D3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3120" y="1541160"/>
                  <a:ext cx="10152360" cy="49827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E18E82-1811-4CCD-A437-3D267E756BE7}"/>
                </a:ext>
              </a:extLst>
            </p:cNvPr>
            <p:cNvSpPr/>
            <p:nvPr/>
          </p:nvSpPr>
          <p:spPr>
            <a:xfrm>
              <a:off x="4399293" y="5064159"/>
              <a:ext cx="1644445" cy="164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883F59-0801-4ECF-9BC9-CC322C22CE0B}"/>
                  </a:ext>
                </a:extLst>
              </p14:cNvPr>
              <p14:cNvContentPartPr/>
              <p14:nvPr/>
            </p14:nvContentPartPr>
            <p14:xfrm>
              <a:off x="360720" y="1417320"/>
              <a:ext cx="7301520" cy="486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883F59-0801-4ECF-9BC9-CC322C22CE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360" y="1407960"/>
                <a:ext cx="7320240" cy="48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25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485831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Proof Techniques &amp; Perceptron Algorithm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307889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sz="800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</a:p>
          <a:p>
            <a:endParaRPr lang="en-US" sz="800" dirty="0"/>
          </a:p>
          <a:p>
            <a:r>
              <a:rPr lang="en-US" dirty="0"/>
              <a:t>Proof by contrapositive</a:t>
            </a:r>
          </a:p>
        </p:txBody>
      </p:sp>
    </p:spTree>
    <p:extLst>
      <p:ext uri="{BB962C8B-B14F-4D97-AF65-F5344CB8AC3E}">
        <p14:creationId xmlns:p14="http://schemas.microsoft.com/office/powerpoint/2010/main" val="229697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Given model m: {A: True, B: False}</a:t>
            </a:r>
          </a:p>
          <a:p>
            <a:r>
              <a:rPr lang="en-US" dirty="0"/>
              <a:t>Does m satisfy the following sentence:</a:t>
            </a:r>
          </a:p>
          <a:p>
            <a:r>
              <a:rPr lang="en-US" dirty="0"/>
              <a:t>(A⇒B)⇔(¬B⇒¬A)</a:t>
            </a:r>
          </a:p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Yes</a:t>
            </a:r>
          </a:p>
          <a:p>
            <a:r>
              <a:rPr lang="en-US" dirty="0">
                <a:solidFill>
                  <a:schemeClr val="tx1"/>
                </a:solidFill>
              </a:rPr>
              <a:t>ii. No</a:t>
            </a:r>
          </a:p>
          <a:p>
            <a:r>
              <a:rPr lang="en-US" dirty="0">
                <a:solidFill>
                  <a:schemeClr val="tx1"/>
                </a:solidFill>
              </a:rPr>
              <a:t>iii. Not enough information</a:t>
            </a:r>
          </a:p>
          <a:p>
            <a:r>
              <a:rPr lang="en-US" dirty="0">
                <a:solidFill>
                  <a:schemeClr val="tx1"/>
                </a:solidFill>
              </a:rPr>
              <a:t>iv. Syntax error in sentence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B2A06C-E30E-4897-A323-EB015ACB9FFF}"/>
                  </a:ext>
                </a:extLst>
              </p14:cNvPr>
              <p14:cNvContentPartPr/>
              <p14:nvPr/>
            </p14:nvContentPartPr>
            <p14:xfrm>
              <a:off x="735480" y="1991880"/>
              <a:ext cx="2388960" cy="104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B2A06C-E30E-4897-A323-EB015ACB9F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120" y="1982520"/>
                <a:ext cx="2407680" cy="10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5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rows do we need (excluding a header)?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735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columns should we have?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FFB9B7-D339-429C-BBED-72F2C1305D99}"/>
                  </a:ext>
                </a:extLst>
              </p14:cNvPr>
              <p14:cNvContentPartPr/>
              <p14:nvPr/>
            </p14:nvContentPartPr>
            <p14:xfrm>
              <a:off x="1720800" y="618120"/>
              <a:ext cx="9496080" cy="438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FFB9B7-D339-429C-BBED-72F2C1305D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440" y="608760"/>
                <a:ext cx="9514800" cy="44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676053-7288-4200-85C3-AE16906B5786}"/>
                  </a:ext>
                </a:extLst>
              </p14:cNvPr>
              <p14:cNvContentPartPr/>
              <p14:nvPr/>
            </p14:nvContentPartPr>
            <p14:xfrm>
              <a:off x="1166040" y="4289040"/>
              <a:ext cx="1060560" cy="135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676053-7288-4200-85C3-AE16906B57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680" y="4279680"/>
                <a:ext cx="1079280" cy="13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7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1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oogle Shape;167;p21">
                <a:extLst>
                  <a:ext uri="{FF2B5EF4-FFF2-40B4-BE49-F238E27FC236}">
                    <a16:creationId xmlns:a16="http://schemas.microsoft.com/office/drawing/2014/main" id="{0EE463F1-B2F7-44FB-B9C0-69B175F32F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565051"/>
                  </p:ext>
                </p:extLst>
              </p:nvPr>
            </p:nvGraphicFramePr>
            <p:xfrm>
              <a:off x="611841" y="1804498"/>
              <a:ext cx="11019864" cy="27430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06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98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01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438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389004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724734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  <a:gridCol w="3673287">
                      <a:extLst>
                        <a:ext uri="{9D8B030D-6E8A-4147-A177-3AD203B41FA5}">
                          <a16:colId xmlns:a16="http://schemas.microsoft.com/office/drawing/2014/main" val="1379058200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⇒¬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⇔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⇒¬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oogle Shape;167;p21">
                <a:extLst>
                  <a:ext uri="{FF2B5EF4-FFF2-40B4-BE49-F238E27FC236}">
                    <a16:creationId xmlns:a16="http://schemas.microsoft.com/office/drawing/2014/main" id="{0EE463F1-B2F7-44FB-B9C0-69B175F32F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565051"/>
                  </p:ext>
                </p:extLst>
              </p:nvPr>
            </p:nvGraphicFramePr>
            <p:xfrm>
              <a:off x="611841" y="1804498"/>
              <a:ext cx="11019864" cy="27430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06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98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01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438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389004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724734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  <a:gridCol w="3673287">
                      <a:extLst>
                        <a:ext uri="{9D8B030D-6E8A-4147-A177-3AD203B41FA5}">
                          <a16:colId xmlns:a16="http://schemas.microsoft.com/office/drawing/2014/main" val="1379058200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571" t="-2222" r="-934857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101149" t="-2222" r="-840230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204678" t="-2222" r="-754971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297714" t="-2222" r="-637714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305263" t="-2222" r="-389474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326502" t="-2222" r="-213781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200166" t="-2222" r="-332" b="-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345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sz="800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Law of contrapositive</a:t>
            </a:r>
          </a:p>
          <a:p>
            <a:r>
              <a:rPr lang="en-US" dirty="0">
                <a:solidFill>
                  <a:schemeClr val="tx1"/>
                </a:solidFill>
              </a:rPr>
              <a:t>	(A⇒B)⇔(¬B⇒¬A)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Prove (¬B⇒¬A)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Conclude (A⇒B)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572</Words>
  <Application>Microsoft Office PowerPoint</Application>
  <PresentationFormat>Widescreen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Plan</vt:lpstr>
      <vt:lpstr>  10-607 Computational Foundations for Machine Learning  Proof Techniques &amp; Perceptron Algorithm</vt:lpstr>
      <vt:lpstr>Proof Techniques</vt:lpstr>
      <vt:lpstr>Previous Poll</vt:lpstr>
      <vt:lpstr>Previous Poll</vt:lpstr>
      <vt:lpstr>Previous Poll</vt:lpstr>
      <vt:lpstr>Exercise</vt:lpstr>
      <vt:lpstr>Exercise</vt:lpstr>
      <vt:lpstr>Proof Techniques</vt:lpstr>
      <vt:lpstr>Proof by Contrapositive</vt:lpstr>
      <vt:lpstr>Proof Techniques</vt:lpstr>
      <vt:lpstr>Proof by Contradiction</vt:lpstr>
      <vt:lpstr>Example from Intro ML</vt:lpstr>
      <vt:lpstr>Plan</vt:lpstr>
      <vt:lpstr>ML Data, Tasks, Notation</vt:lpstr>
      <vt:lpstr>ML Data, Tasks, Notation</vt:lpstr>
      <vt:lpstr>Perceptron</vt:lpstr>
      <vt:lpstr>Exercise</vt:lpstr>
      <vt:lpstr>Poll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64</cp:revision>
  <dcterms:created xsi:type="dcterms:W3CDTF">2020-05-18T13:01:09Z</dcterms:created>
  <dcterms:modified xsi:type="dcterms:W3CDTF">2021-10-28T11:04:52Z</dcterms:modified>
</cp:coreProperties>
</file>