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329" r:id="rId2"/>
    <p:sldId id="2327" r:id="rId3"/>
    <p:sldId id="2332" r:id="rId4"/>
    <p:sldId id="2337" r:id="rId5"/>
    <p:sldId id="2338" r:id="rId6"/>
    <p:sldId id="2339" r:id="rId7"/>
    <p:sldId id="2354" r:id="rId8"/>
    <p:sldId id="2340" r:id="rId9"/>
    <p:sldId id="2333" r:id="rId10"/>
    <p:sldId id="2341" r:id="rId11"/>
    <p:sldId id="2342" r:id="rId12"/>
    <p:sldId id="2353" r:id="rId13"/>
    <p:sldId id="2352" r:id="rId14"/>
    <p:sldId id="2348" r:id="rId15"/>
    <p:sldId id="2347" r:id="rId16"/>
    <p:sldId id="2349" r:id="rId17"/>
    <p:sldId id="2344" r:id="rId18"/>
    <p:sldId id="2350" r:id="rId19"/>
    <p:sldId id="2345" r:id="rId2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20:48.69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2332 7063 460 0,'0'0'41'0,"0"0"-33"0,0 0-8 16,0 0 0-16,-7 7 152 0,7-7 28 0,0 0 5 0,0 0 2 16,0 0-116-16,0 0-23 0,0 0-5 0,0 0-1 15,0 0 6-15,7 3 0 0,-7-3 1 0,0 0 0 16,10 3-20-16,-6 6-4 0,-4-9-1 15,0 10 0-15,-4-4-7 0,-3 0-1 0,4 4-1 0,3 2 0 16,-11-2-4-16,1 5-1 0,6 1 0 0,-6 0 0 16,3-1-10-16,-1 4 0 0,1-6 0 0,4 9 8 15,-4-4-8-15,3 1 0 0,1-3 0 0,-4 3 8 16,7 0-8-16,-4-4 0 0,4 4 0 0,0-6 0 16,0-4-57-16,0 0-7 0,0 4-2 15,0-13 0-15</inkml:trace>
  <inkml:trace contextRef="#ctx0" brushRef="#br0" timeOffset="324.2">2046 7148 806 0,'0'-9'36'0,"0"9"7"0,-3-4-35 0,3-2-8 15,0 6 0-15,0 0 0 0,0 0 228 0,0 0 43 16,0 0 9-16,0 0 1 0,0 0-230 0,3-3-51 0,8 3 0 0,-1-3 0 16,4-3 0-16,-3 6 0 15,3-3 0-15,0-4 0 0,4 4 0 0,-4-6 0 16,0 9 10-16,-3-10-2 0,-1 10-8 0,4-3 9 0,8-3-9 0,-8 3 10 15,-4 0-2-15,4-4-8 0,-3 7 12 0,3-3-4 16,0-3-8-16,0 6 8 0,4 0-8 16,-4 0 8-16,0 0-8 0,0 0 0 0,4 0 0 0,-4 0 0 15,0 6 0-15,7-6 0 0,-10 3 0 0,3-3 0 32,0 0-158-32,-3 0-24 0,10-9-5 0,-4 9-1 0</inkml:trace>
  <inkml:trace contextRef="#ctx0" brushRef="#br0" timeOffset="935.93">3570 7070 1785 0,'0'0'79'0,"0"0"17"0,0 0-77 0,0 0-19 16,0 0 0-16,0 0 0 16,-7 6 22-16,4 3 1 0,3-2 0 0,0 2 0 15,0-3-39-15,3 4-7 0,4 2-1 0,-7 4-1 16,4 0 5-16,3-1 2 0,-7 1 0 0,3 3 0 0,-3 0 18 15,0-4 0-15,7 4 0 0,-7 3 0 16,0-3 0-16,0 0 0 0,-7-4 0 0,7 4 0 0,-3-6-8 0,3 9 8 16,-7-7-12-16,3-2 12 15,4-4-39-15,-7 4-1 0,4-4 0 0,-1-6-672 0</inkml:trace>
  <inkml:trace contextRef="#ctx0" brushRef="#br0" timeOffset="1213.21">3570 7154 2365 0,'0'0'52'0,"0"0"10"0,0 0 2 0,0 0 4 0,0 0-55 0,0 0-13 0,4-6 0 0,6 6 0 15,-3-3 0-15,7-3 0 0,-3 6-12 0,3 0 12 16,-3 0-13-16,3 0 4 0,0-4 1 0,7 4 0 0,-7-6-7 0,7 6-1 16,-7 0 0-16,8-3 0 31,-5 3-21-31,4 0-5 0,4-3-1 0,-4-3 0 0,4 3 15 0,-4-4 2 0,-3 4 1 0,6 0 0 16,-2-3-22-16,-1 6-4 0,4-3-1 0,-11-4 0 15,7 4-98-15,-7-3-20 0</inkml:trace>
  <inkml:trace contextRef="#ctx0" brushRef="#br0" timeOffset="1474.84">3630 7277 2257 0,'0'0'100'0,"0"0"20"0,-10 0-96 0,10 0-24 0,0 0 0 0,0 0 0 16,0 0 0-16,0 0 0 0,0 0 0 0,10 6 0 31,1-3-47-31,-1 6-5 0,-3-9 0 0,11 7-1 16,-4-4 7-16,7 0 2 0,-7-3 0 0,11 6 0 0,-11-3 28 0,11-3 5 0,0 7 2 0,-1-7 0 16,1 0 9-16,3 3 0 0,-3-3-9 0,0 0 9 31,3 3-113-31,-7-6-19 0,49-7-3 0,-34 1-1 0</inkml:trace>
  <inkml:trace contextRef="#ctx0" brushRef="#br0" timeOffset="6624.53">2967 5605 115 0,'0'0'10'0,"0"0"-10"0,0 0 0 0,0 0 0 15,3-6 76-15,-3 6 12 0,0 0 4 0,0 0 0 16,0 0-25-16,0 0-5 0,0 0-1 0,0 0 0 16,0 0 33-16,0 0 6 0,0 0 2 0,0 0 0 15,0 0-14-15,0 0-4 0,0 0 0 0,0 0 0 16,0 0-41-16,0 0-9 0,0 0-2 0,0 0 0 15,0 0 10-15,0 0 2 0,0 9 0 0,4 1 0 16,3 2-24-16,-7 4-5 0,0 0-1 0,0-1 0 16,0 1-4-16,0 3-1 0,0 0 0 0,0-4 0 0,0 7-9 15,-7-3 0-15,7 3 0 0,-4-3 0 0,4 3 0 0,-3-3 0 16,-4-4 0-16,3 4 0 16,4 3 8-16,-7-6 0 0,4-1 0 0,-4-5 0 0,3 2-8 0,4-2 0 15,-3-1 0-15,3 1 0 0,0-10-18 0,0 0-6 16,0 0 0-16,0 0-471 15,0 0-93-15</inkml:trace>
  <inkml:trace contextRef="#ctx0" brushRef="#br0" timeOffset="6951.52">2914 5640 1292 0,'0'0'57'0,"0"0"12"0,0 0-55 0,0 0-14 0,0 0 0 0,0-3 0 15,7-4 9-15,-3 4-1 0,3-6 0 0,-7 6 0 16,0 3-8-16,0 0 8 0,7-7-8 0,-7 7 8 16,0 0 16-16,0 0 2 0,0 0 1 0,7 0 0 15,-4 0 24-15,-3 0 5 0,7 0 0 0,4-3 1 16,-11 3-1-16,7-6 0 0,4 6 0 0,-1 0 0 15,1-3-19-15,-1 0-4 0,4-4-1 0,-3 7 0 16,3-3-9-16,7-3-3 0,-7 3 0 0,0-3 0 16,8 6-20-16,-8-13 0 0,7 13 0 0,-7-9 0 15,0 9 0-15,4-4 0 0,-4 4 0 0,0-6 0 16,0 6-41-16,4-3-13 16,-11 3-2-16,3 0-511 0,1 3-101 0</inkml:trace>
  <inkml:trace contextRef="#ctx0" brushRef="#br0" timeOffset="7209.19">2910 5800 1152 0,'-14'0'102'0,"14"-7"-82"0,0 1-20 0,0 6 0 16,0 0 176-16,0-3 30 0,4-3 6 16,6 6 2-16,-6-3-168 0,7 3-34 0,3-7-12 0,3 7 9 15,-6 0 13-15,3 7 2 0,4-7 1 0,-1 0 0 16,1 0-39-16,3 0-8 0,4 0-2 0,-4 0 0 31,4 3-28-31,-1-3-7 0,-3 0-1 0</inkml:trace>
  <inkml:trace contextRef="#ctx0" brushRef="#br0" timeOffset="10328.4">7676 5884 230 0,'0'0'20'0,"-3"-3"-20"0,-4 3 0 0,3 0 0 16,-6-3 157-16,3-3 27 0,3 6 6 0,4 0 1 15,-7-3-127-15,7 3-24 0,0 0-6 0,-3 0-1 16,3 0 7-16,0 0 2 0,0 0 0 0,0 0 0 16,0 0-2-16,0 0 0 0,0 0 0 0,0 0 0 15,0 0-14-15,0 0-3 0,0 0-1 0,0 0 0 0,0 0 14 0,0 0 4 16,7-7 0-16,3 7 0 0,-3-3-14 0,7 3-2 15,-3-3-1-15,3-3 0 0,-3 6 0 16,-1 0 0-16,4-3 0 0,-3-4 0 0,0 7-3 16,3 0-1-16,3 0 0 0,-6 0 0 0,3-3-19 15,-3 3 0-15,-1-6 0 0,4 6 0 16,-7 0 17-16,11 0-3 0,-15 0-1 0,12 0 0 0,-5 0-13 0,-3-3 0 16,0 3 0-16,0 0 0 0,-7 0 12 15,0 0 0-15,11 0 0 0,-11 0 0 0,0 0 4 0,0 0 1 16,3-3 0-16,-3 3 0 0,0 0 11 15,0 0 1-15,0 0 1 0,0 0 0 0,0 0-15 0,0 0-3 16,0 0-1-16,0 0 0 0,0 0-3 0,0 0-8 16,0 0 12-16,0 0-4 0,0 0-8 0,8 0 0 15,-8 0 0-15,0 0 8 0,0 0-8 0,0 0 0 0,0 0 0 16,0 0 0-16,0 0 0 0,0 0 0 0,0 0 0 16,0 0 0-16,0 0 0 0,0 0 0 0,0 6 0 15,0 3 0-15,0-2 12 0,0 2-2 0,-8-3-1 16,5 4 0-16,3 2-1 0,-7-2 0 0,0 5 0 15,0-8 0-15,3 8 0 0,4-2-8 0,-7-4 12 0,4 4-4 16,-1-7-8-16,4 0 0 0,0 4 0 0,0-10 0 16,4 9 12-16,-4-9 0 0,3 13 0 0,4-7 0 31,-7-6-41-31,0 0-8 0,4 3-2 0,3 10 0 0,-7-13-14 16,7 0-3-16,-7 0-1 0,7 6-536 0,4-3-107 0</inkml:trace>
  <inkml:trace contextRef="#ctx0" brushRef="#br0" timeOffset="11925.14">8431 5690 576 0,'0'0'25'0,"0"-6"6"0,0-1-31 0,0 1 0 0,-7-3 0 0,7 6 0 16,0-7 95-16,-3 1 13 0,3 6 2 0,0 3 1 15,-4-10-45-15,4 10-9 0,0-9-1 0,0 9-1 16,0 0 13-16,0 0 4 0,0-3 0 0,0 3 0 15,0 0-29-15,0 0-6 0,0 0-1 0,0 0 0 16,0 0-22-16,0 0-5 0,0 0-1 0,0 0 0 16,0 0 4-16,0 0 1 0,0 0 0 0,0 0 0 15,-7 3 9-15,4 9 2 0,-4-2 0 0,3-1 0 16,-3 4 6-16,4 2 2 0,-5 1 0 0,1 0 0 16,7-1-10-16,-7 7-2 0,0-3 0 0,0 3 0 15,4 0 0-15,-4 0 0 0,7 6 0 0,-7-6 0 16,7 0-20-16,-4 0 0 0,4 0 0 0,0 3 0 15,0-9 0-15,0 6 0 0,-3 0 0 0,3-13-8 16,3 7-23 0,1-4-4-16,-1 1-1 0,1-4 0 0,3-6-59 0,0 7-12 0,0-4-2 0,-7-6-599 15</inkml:trace>
  <inkml:trace contextRef="#ctx0" brushRef="#br0" timeOffset="12205.16">8128 5662 172 0,'0'0'8'0,"0"0"1"0,4 0-9 0,-1-10 0 0,1 7 0 0,-4 3 0 15,0 0 396-15,7-9 76 16,0 9 16-16,7-10 4 0,-7 10-400 0,3-3-80 0,8 0-12 15,7-3-11-15,-11 6 11 0,7 0 0 0,-3-3 0 16,-1 3 0-16,8 0 0 0,0 0 0 0,-8 0 0 0,1 0 0 16,7 0 0-16,-8 0 0 0,1 0 0 0,0 0 0 15,-1 0 0-15,4 0 0 0,1-7 0 0,-5 7 0 16,1 0 0-16,0 0 0 0,3-3 0 16,-4-3 0-16,1 6-17 0,0-3-2 0,-1 0 0 0,-3-4-813 15</inkml:trace>
  <inkml:trace contextRef="#ctx0" brushRef="#br0" timeOffset="13049">5644 5925 403 0,'0'0'36'0,"0"0"-36"16,0 0 0-16,0 0 0 0,0 0 265 0,0 0 47 15,0 0 8-15,0 0 3 0,0 0-259 0,4 0-51 16,7-3-13-16,-1-3 0 0,-3 6 0 0,4 0 0 15,3 0 0-15,4 0 0 0,-1 0 0 0,4 0 14 16,1 0-4-16,-1 0-1 0,3-7-9 0,1 1 0 16,0 6 0-16,-1-9 0 0,1 9 0 0,0-10 0 15,-4 7 0-15,4-6 0 0,-11 9 0 0,7-3 0 16,-7-4 0-16,0 7 0 0,-3-3 12 0,-1 0 0 16,1-3 0-16,3 6 0 0,-14 0 14 0,0 0 3 15,0 0 1-15,0 0 0 0,0 0 2 0,0 0 1 16,4-3 0-16,-4 3 0 0,0 0-21 0,7 0-4 15,0 0 0-15,-7 0-8 0,0 0 0 0,3 0 0 0,4 3 0 0,-7-3 0 16,0 0 8-16,0 0-8 0,0 0 0 0,0 0 0 16,0 0 12-16,0 0-4 0,0 0 0 0,0 0-8 15,0 0 29-15,0 0-1 16,0 6 0-16,0 0 0 0,7 1-12 0,-7-4-2 0,-7 6-1 16,0 1 0-16,0-7 2 0,4 12 0 0,-4-8 0 15,3 11 0-15,-7-5-15 0,8-4 11 0,-8 7-11 0,4-3 10 16,0-1-10-16,0 1 0 0,4 2 9 0,-8-2-9 15,4-1 0-15,4 1 0 0,-1 6 0 0,-3-10 0 16,3 4 0-16,4-4 0 0,0 1 0 0,0-7 8 16,0 6-20-16,0-9-3 0,0 0-1 0,0 0 0 15,0 13-43-15,0-13-9 0,11 0-1 0,-11 0-794 16</inkml:trace>
  <inkml:trace contextRef="#ctx0" brushRef="#br0" timeOffset="13395.41">6336 5740 2091 0,'0'0'92'0,"-4"-6"20"0,-3-4-89 0,4 1-23 16,3 9 0-16,0 0 0 0,0 0 19 0,0 0-1 16,0 0 0-16,0 0 0 15,0 0-37-15,7 9-7 0,7-2-2 0,-11 2 0 0,5-3 16 0,-1 4 4 16,0 2 0-16,3 7 0 0,-10 0 8 0,4 0 0 0,-1-4 0 0,1 7 0 16,-4-3 0-16,0 3 0 0,-4-3 0 0,4 3 0 15,-3-10-12-15,-1 10 0 0,-3-3 0 0,0-6 0 16,4 2 20-16,-1 1 3 0,1-7 1 0,-5 4 0 15,5-4-28-15,-4 1-4 0,7-1-2 0,-4-6 0 16,1 7-109-16,3-10-21 16,0 0-5-16,0 0-1 0</inkml:trace>
  <inkml:trace contextRef="#ctx0" brushRef="#br0" timeOffset="13697.32">6385 5693 1825 0,'-7'-9'80'0,"7"9"18"0,-7-7-78 0,0 1-20 16,4 3 0-16,-4-3 0 0,7 6 16 0,0 0 0 16,0 0 0-16,0 0 0 0,0 0 4 0,0 0 0 15,0 0 0-15,0 0 0 0,0 0-7 0,3-3-1 16,4-7 0-16,7 10 0 0,-3-3-12 0,3-3 0 15,0 6 0-15,7 0 0 0,-7-10-14 0,7 10 4 0,-10-3 1 0,10 0 0 16,-3-3 9-16,0 3 0 16,-1-4 0-16,-3 7-8 0,0-3 8 0,-3-3-13 0,3 6 5 0,-3 0 8 31,-1 0-37-31,4 0 0 0,-3 0 0 0,0 0 0 16,-1 0-55-16,-3 0-12 0,0 0-1 0,4 0-1 0</inkml:trace>
  <inkml:trace contextRef="#ctx0" brushRef="#br0" timeOffset="13910.91">6406 5837 1094 0,'0'0'97'0,"0"0"-77"0,0 0-20 0,0 0 0 0,0 0 244 0,0 0 44 16,0 0 10-16,0 0 2 0,8-6-259 0,2 6-51 15,4 0-10-15,0 0-3 0,7 0 7 0,-6 0 2 16,2 0 0-16,11 0 0 16,-3-3-22-16,3 0-5 0,4-4-1 0,3 7-538 15,-3 0-107-15</inkml:trace>
  <inkml:trace contextRef="#ctx0" brushRef="#br0" timeOffset="17029.28">6198 7114 1018 0,'0'0'45'0,"0"0"10"0,0 0-44 0,0 0-11 0,0 0 0 0,0 0 0 16,0 0 82-16,0 0 14 0,0 0 4 0,0 0 0 15,0 0-74-15,0 0-14 0,0 0-4 0,0 0 0 16,0 0 0-16,11 3-8 0,-11-3 12 0,0 0-4 15,0 0-8-15,0 0 0 0,0 0 9 0,0 0-9 16,0 0 64-16,0 0 9 0,-7 9 2 0,7 0 0 0,-4-5-7 0,-3 5-2 16,0-3 0-16,0 1 0 0,4 2-23 0,3 0-5 15,-11 4-1-15,4 6 0 0,3-7-17 0,4 4-3 16,-3 0-1-16,3 2 0 0,0-5-16 0,0 9 0 16,-7-3 0-16,7 3 0 0,0-3 0 0,0-7 0 15,0 10 0-15,0-3 0 0,-4 0-14 16,4-4-6-16,0-5-2 0,0 9 0 15,0-7-8-15,0-3-2 0,-7 1 0 0,7-7 0 16,0-3-13-16,-3 9-3 0,-1 1-1 0,4-10 0 16,0 3-101-16,-7 3-20 0,4-3-4 0</inkml:trace>
  <inkml:trace contextRef="#ctx0" brushRef="#br0" timeOffset="17373.37">5874 7192 1324 0,'-7'-13'118'0,"7"13"-94"0,-7 0-24 0,0-9 0 16,3 6 175-16,-7-3 30 0,4 6 7 0,7 0 0 15,0 0-164-15,0 0-34 0,7-7-6 0,4 1-8 16,-4-3 0-16,11 9 0 0,-4-4 0 0,7-2 0 0,4 3-23 0,3 0 3 16,-3-3 0-16,6-4 0 0,-6 10 4 0,10-6 2 15,-6 0 0-15,2 6 0 16,-2 0 22-16,-5-3 5 0,8 3 1 0,-11 0 0 0,0 0-14 0,1 0 0 16,-1 0 0-16,-4 0 0 0,4-7 0 0,-6 7 0 15,2 0 0-15,1-3 0 0,0-3-20 0,-8 6-1 16,8 0 0-16,-4 0 0 15,-4-3-104-15,5 3-21 0,2 0-4 0,-10-3-1 16</inkml:trace>
  <inkml:trace contextRef="#ctx0" brushRef="#br0" timeOffset="18467.86">6876 7201 1047 0,'-14'0'46'0,"14"0"10"0,-4 0-44 0,-7 0-12 0,1 0 0 0,3 0 0 16,0 0 24-16,0 0 4 15,0 0 0-15,7 0 0 0,0 0-28 0,0 0 0 0,-7 0 0 16,7 0 0-16,0 0 0 0,0 0-9 0,0 0 9 0,0 0-13 16,0 0 13-16,0 0 0 0,0 0 0 0,0 0 0 15,0 0 42-15,0 0 11 0,0 0 3 0,0 0 0 16,0 0 25-16,0 0 6 0,0 0 1 0,7-9 0 16,0 9-30-16,-7 0-6 0,7 0 0 0,0 0-1 15,3-3-27-15,-3 3-6 0,4 0-1 0,0 0 0 16,3 0 19-16,-4 0 3 0,8 0 1 0,0 0 0 15,3 0-12-15,0-3-1 0,11 3-1 16,-11 0 0-16,11 0-26 0,-4 0 8 0,0 0-8 0,7 0 0 16,-6 3 0-16,2-3 0 0,-3 3 0 0,-3-3 0 31,3 0-23-31,-3 9-3 0,0-9-1 0,-8 7 0 0,-2-4-5 16,2-3 0-16,-3 0-1 0,0 0 0 0,-7 0 9 0,4 6 1 15,-11-6 1-15,7 0 0 0,-7 0-34 0,0 0-6 16,7-6-2-16,0 6-683 0</inkml:trace>
  <inkml:trace contextRef="#ctx0" brushRef="#br0" timeOffset="19068.95">6706 7371 1180 0,'0'0'52'0,"0"0"12"0,0 0-52 0,0 0-12 15,-3 0 0-15,3 0 0 0,0 0 45 0,0 0 7 16,0 0 0-16,0 0 1 0,0 0-39 0,0 0-14 16,10 0 9-16,1 9-9 0,7-3 0 0,-4 1 8 15,3-7-8-15,8 6 0 0,-7-3 0 0,-1-3 0 16,8 0-9-16,-7 0 9 0,3 6 0 0,0-3 0 0,-3-6 0 0,-1 3 0 15,8 0 0-15,-14 0 0 0,6 0 12 0,-3 0-3 16,4 0-9-16,-7 0 0 0,3 0-12 0,0 0 12 31,0-6-43-31,-4 6-1 0,5 0 0 0,-1 0 0 0,3-3 24 0,-6 3 4 0,7-6 0 0,-4 6 1 16,3 0-1-16,-6-4-1 0,6 4 0 0,-2-3 0 16</inkml:trace>
  <inkml:trace contextRef="#ctx0" brushRef="#br0" timeOffset="19631.23">7285 7104 1267 0,'-7'-9'112'0,"-4"6"-89"15,4-4-23-15,0 7 0 0,7 0 96 0,-3-9 16 16,-4 9 2-16,7 0 1 0,0 0-102 0,0 0-13 0,0 0-16 0,0 0 3 15,0 0-5-15,10 0-1 16,-3 0 0-16,4 0 0 0,-4 0 19 0,0 6 0 16,3-3 0-16,5-3 0 0,-5 7 0 0,1-4 0 0,-1-3 11 0,4 6-11 15,-7 0 24-15,4-6-3 0,3 7 0 16,-7-4 0-16,4 3 12 0,6-3 3 0,-13-3 0 0,7 9 0 16,-1-5-36-16,1-4 0 0,-1 6-10 0,4-3 10 15,-10 3 0-15,7-3 0 0,-1 1 9 0,-3 2-1 16,-3-3-8-16,6 6 0 0,-3-9 0 0,0 10 0 15,-3-7 0-15,3 6 0 0,-3-2 0 0,-1-4 0 16,4 6 0-16,-7-6 0 0,0 7 0 0,0 2 0 16,0-2 0-16,0-1 0 0,-7 0 0 0,4 4 0 15,-5-4 0-15,1 1 0 0,-3 2 0 0,-4-2 0 16,3 9 11-16,-3-4 1 0,3-5 0 0,-6 8 0 0,3-5 3 16,-4 3 1-16,7-1 0 0,-10-5 0 0,7 2-16 0,-3 4 9 15,2-3-9-15,1-4 8 0,4 3-8 16,-1-2 0-16,4-7 0 0,0 6 0 0,7-9-18 0,0 7-6 15,0-7 0-15,0 0-1 16,0 0-71-16,0 0-15 0,0 0-2 0</inkml:trace>
  <inkml:trace contextRef="#ctx0" brushRef="#br0" timeOffset="20042.41">7980 7076 1267 0,'0'0'112'0,"0"0"-89"0,0 0-23 0,0 0 0 15,0 0 44-15,0 0 5 0,0 0 1 0,0 0 0 16,0 0-42-16,7 16-8 0,-7-7 0 0,0-3 0 16,3 10 20-16,1-4 6 0,-4 1 2 0,0 0 0 15,3-4-8-15,-3 10 0 0,4-7-1 0,-4 4 0 16,4 0-11-16,-4-4-8 0,3-2 12 0,-3 8-12 15,0 1 8-15,0-3-8 0,0 3 0 0,0 3 0 0,0-3 0 0,0-1 0 16,0-2 0-16,0 3 0 16,0 0-9-16,-3-4-9 0,3 1-2 0,0-3 0 15,0-10-35-15,3 6-7 0,-3-9-2 16,0 0-568-16</inkml:trace>
  <inkml:trace contextRef="#ctx0" brushRef="#br0" timeOffset="20299.38">8029 7117 576 0,'0'-10'51'0,"0"7"-41"16,0-6-10-16,-3 6 0 0,3 3 358 0,-4-7 70 15,4-2 13-15,0 9 3 0,0 0-360 0,0 0-72 0,0 0-12 0,0 0 0 16,7 0-20-16,0 0 4 0,4-3 0 0,3 3 0 31,0 0-23-31,4 0-4 0,3-3-1 0,0 3 0 16,4-7 0-16,-4 7-1 0,4 0 0 0,-1-3 0 0,-3-3 21 0,1 6 4 0,-1 0 0 0,4 0 1 31,-8 0-33-31,1 0-8 0,-1 0 0 0,-2 0-640 0</inkml:trace>
  <inkml:trace contextRef="#ctx0" brushRef="#br0" timeOffset="20547.14">8227 7223 2253 0,'0'0'100'0,"0"0"20"0,0 0-96 0,0 0-24 15,0 0 0-15,0 0 0 16,0 0-24-16,0 0-11 0,0 0-1 0,3 10-1 16,8-10-27-16,3 9-4 0,0-6-2 0,4-3 0 15,6 6-44-15,-6-6-9 0,10 0-1 0,-3 0-582 0</inkml:trace>
  <inkml:trace contextRef="#ctx0" brushRef="#br0" timeOffset="21367">8153 7242 1558 0,'0'0'69'0,"0"0"15"0,0 0-68 0,0 0-16 0,0 0 0 0,0 0 0 16,0 0-17-16,0 0-7 0,14 0-2 0,-7 0 0 16,-7 0-30-16,7 0-7 0,4 0-1 0,-11 0 0 15,0 0 26-15,10 0 5 0,-3 0 1 0,-7 0 0 0,0 0 32 0,0 0 0 16,0 0 10-16,0 0-2 0,0 0 64 0,0 0 14 15,0 0 2-15,0 0 1 0,0 0 3 0,0-9 0 16,-3 6 0-16,-4-4 0 0,0 7-44 0,-1 0-9 16,5-3-2-16,-4 3 0 0,0 0-1 0,-4 0-1 15,1 3 0-15,3-3 0 0,-4 0-35 0,0 7 0 0,4-4 0 0,-3-3 0 16,-1 0 12-16,1 6 1 16,-1-3 1-16,0 0 0 0,1 3 1 0,-1-6 0 0,1 4 0 0,-1-4 0 15,1 6-15-15,-1-3 0 0,4 3 0 0,-7-3 0 16,7-3-10-16,0 0 10 0,3 4-8 0,4-4-625 15,0 0-125-15</inkml:trace>
  <inkml:trace contextRef="#ctx0" brushRef="#br0" timeOffset="23305.25">6833 7992 874 0,'0'0'39'0,"0"0"8"0,0 0-38 0,0 0-9 15,0 0 0-15,0 0 0 0,0 0 38 0,0 0 6 16,0 0 0-16,0 0 1 0,0 0 59 0,0 0 12 16,0 0 3-16,0 0 0 0,-3 9-43 0,-1-6-9 15,4-3-2-15,-3 9 0 0,-4 1-31 0,3-1-6 16,1 4-2-16,-1-1 0 0,4-2-26 0,0 9 0 16,-3-7 0-16,3-2 0 0,-4 8 0 0,4-5 0 15,0 6 0-15,0-4 0 0,0 4 10 0,-7 0-10 0,3 0 12 16,-3-3-12-16,4 5 9 0,-1 1-9 0,4-3 0 15,-7 3 9-15,4-3-9 0,3-6 0 0,0 5 0 0,0-5 0 32,0-1-52-32,0 4-10 0,0-6-2 0,0-10-681 0</inkml:trace>
  <inkml:trace contextRef="#ctx0" brushRef="#br0" timeOffset="23571.29">6756 7966 1094 0,'-11'-9'97'0,"4"3"-77"0,0-4-20 0,-4 7 0 0,4 3 266 0,0-3 50 16,-3-3 9-16,3 3 3 0,3-4-262 0,4 7-52 15,0 0-14-15,0 0 0 0,0 0 0 0,0 0 0 16,11 0 0-16,-1 7 0 0,1-7 0 0,10 0 0 15,-7-7 0-15,7 7 0 0,-7 0 0 0,4 0 0 16,0 0 0-16,-1 7 0 0,1-7 0 0,0 3 0 16,-1-3 0-16,1 0 8 0,0 0-25 0,-1 0-5 15,-3 0-1-15,4 0 0 16,-7 0-27-16,6 0-6 0,-3 0 0 0,4 0-1 16,-11-3-104-16,11 3-21 0,-8-7-4 0,1 7-514 0</inkml:trace>
  <inkml:trace contextRef="#ctx0" brushRef="#br0" timeOffset="23834.09">6784 8142 288 0,'0'0'25'0,"0"0"-25"0,0 0 0 0,0 0 0 16,-4 6 340-16,4-6 64 0,0 0 12 0,0 0 2 16,0 0-336-16,7 0-67 0,4 3-15 0,7-3 0 15,-1 7 0-15,8-4-8 0,-7-3 8 0,6 0-10 16,5 0 10-16,-1 0 0 0,4 6-9 0,3-6 9 16,-3 0-42-16,10 0-4 0,-10 0-1 0,-1 0-689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0T20:24:20.5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10989 8346 1209 0,'-25'-16'108'0,"22"7"-87"0,3 6-21 0,3-7 0 0,-3 1 140 0,0-1 24 16,-7 4 5-16,7 0 1 0,4-4-106 0,-4 10-22 15,-4-3-4-15,4 3-1 0,0 0 3 0,0 0 0 16,-7-6 0-16,4 3 0 16,3 3 1-16,0 0 1 0,0 0 0 0,-11 9 0 0,-3-6-23 0,3 7-5 15,1 2-1-15,-1 4 0 0,-3 0 6 0,-3 12 1 16,-1-6 0-16,0 0 0 0,-3 9 18 0,0 1 4 15,-4 2 1-15,1-3 0 0,2 7-23 16,-6-3-5-16,-7-4-1 0,3 10 0 0,4-7-14 16,-4-2 11-16,-3 5-11 0,0-2 10 0,6-4-10 0,1 0 0 15,10-2 0-15,-3-4 0 16,-3-3-16-16,10-10-8 0,6 4-1 0,5-4-1 16,-1-8-128-16,4-4-26 0,0 0-4 0,4-4-742 0</inkml:trace>
  <inkml:trace contextRef="#ctx0" brushRef="#br0" timeOffset="265.67">10915 8315 576 0,'18'-7'51'0,"-11"7"-41"0,-7 0-10 0,0 0 0 16,0 0 272-16,0 0 52 0,0 0 10 0,0 0 2 15,-7-3-209-15,7 3-43 0,0 0-8 0,0 0-1 16,-11 3-11-16,4-3-1 0,7 0-1 0,0 13 0 15,-4-4-26-15,4 1-6 0,-3 2-1 0,6 10 0 16,4-3-4-16,1 0-1 0,-8-7 0 0,7 10 0 16,7 6-12-16,-7-2-2 0,0-5-1 0,-4 11 0 15,8-4-9-15,0-3 0 0,-1 3 9 0,1-6-9 16,-8 7 0-16,4-4 0 0,4-3 0 0,-4 0 8 0,-4 3-8 16,1-3 8-16,3-7-8 0,0 7 8 0,-3-3-16 0,3-6-4 15,-7 2 0-15,3-2 0 16,4-1-117-16,-7-2-24 0,-7-1-5 0,7-9-789 15</inkml:trace>
  <inkml:trace contextRef="#ctx0" brushRef="#br0" timeOffset="461.97">10527 8754 403 0,'0'0'17'0,"0"0"5"0,-7-7-22 0,7 7 0 15,10-6 0-15,1-3 0 0,-4 9 448 0,4-4 84 16,3-2 18-16,3 6 3 0,5 0-445 0,-1 0-90 0,-4 0-18 0,5 0 0 16,9 0 0-16,1 0 0 0,-7 6 0 0,6-6-9 15,8 0-13-15,0 0-2 0,0 4-1 0,0-4-664 16,-4 0-133-16</inkml:trace>
  <inkml:trace contextRef="#ctx0" brushRef="#br0" timeOffset="927.83">12799 8246 2415 0,'0'0'107'0,"0"0"22"0,0 0-103 0,0 0-26 0,0 0 0 0,0 0 0 15,-4 9 21-15,4 0-1 0,0 4 0 0,0-1 0 16,0 7-20-16,4 0 0 0,-4 3 0 0,3 3 0 16,1 3-12-16,-1 4-8 0,1-10 0 0,3 12-1 15,-4-6 21-15,1 4 0 0,0-1 0 0,-1-6 0 16,4 3 0-16,-3-6 0 0,-1 7 0 0,-3-7 0 15,7-1-8-15,-7 1 8 0,0-3-10 0,4-3 10 16,-4-7-43-16,3 4-2 0,1-4-1 0,-1 1-636 16,-3-10-127-16</inkml:trace>
  <inkml:trace contextRef="#ctx0" brushRef="#br0" timeOffset="1502.01">12771 8220 1555 0,'0'0'138'0,"-7"-6"-110"15,3 3-28-15,4 3 0 0,0 0 264 0,0 0 47 16,-4-6 9-16,4 6 3 0,0 0-259 0,11 0-51 16,0-3-13-16,6 3 0 0,-3-3 0 0,8 3 0 15,-5-7 0-15,4 7 0 0,4 0 0 0,0-3-16 16,3 3 3-16,0 0 1 0,-3 0 3 0,3 3 1 0,-3-3 0 0,-1 0 0 15,-2 10-7-15,-5-7-1 0,4-3 0 0,-3 9 0 16,-4-9 16-16,-3 10-9 0,-4-10 9 0,0 9-8 16,0-6 8-16,-7-3 0 0,0 0 0 0,-4 10 0 15,1-1 0-15,-1 0 0 0,-3-6 8 0,-3 7-8 16,-1-1 0-16,1-6 0 0,3 7 0 0,-4-1 0 16,-7 4 0-16,4-4 0 0,0 1 0 0,0-1 0 15,0-6 11-15,-4 7-3 0,4-1 0 0,0 0 0 16,0-5-8-16,3 5-14 0,1-3 3 0,-1-3 1 15,8 0 10-15,3-3-10 0,-4 10 10 0,4-10-10 16,0 0-2-16,0 0-1 0,0 0 0 0,7 6 0 0,4-3 4 16,3 4 1-16,0-4 0 0,4 0 0 15,-1-3 8-15,1 0 0 0,-1 0 0 0,1 6 0 16,3-3 0-16,0-3 0 0,1 7 0 0,-1-4 0 16,0 6 0-16,0-6 0 0,0 7 0 0,-3 2 0 15,0-2 0-15,-4-1 0 0,0 3 0 0,-4 4 0 0,1-3 0 16,-4-1 0-16,0 1 0 0,0 2 0 15,-3-2 0-15,-4-4 11 0,0 4-3 0,0 0 0 0,-4-4 1 16,-3 7 0-16,4-10 0 0,-1 10 0 0,-3-10 4 16,0 3 1-16,0 1 0 0,-4-4 0 0,-3 0-14 0,0 4 0 15,-4-10 0-15,4 9 0 0,-7-3 32 16,3-3 0-16,1 1 0 0,-4 2 0 16,0-3-48-16,-4-3-10 0,4 0-2 0,3 0 0 15,-3 0-82-15,3 0-17 0,4 0-3 16</inkml:trace>
  <inkml:trace contextRef="#ctx0" brushRef="#br0" timeOffset="3668.93">10707 9785 460 0,'-7'-9'41'0,"7"9"-33"0,0 0-8 0,0 0 0 15,7-10 75-15,-4 10 13 0,-3-6 2 0,7 0 1 16,0-4-37-16,1 1-7 0,-5 3-2 0,1 0 0 16,-1-4 3-16,1 7 1 0,-1-6 0 0,1-1 0 15,-8 7 7-15,4-3 0 0,4 3 1 0,-4 3 0 16,0 0 15-16,0 0 2 0,0 0 1 0,0 0 0 15,0 0-7-15,0 0-2 0,0 0 0 0,0 0 0 16,10 9-24-16,-3 4-5 0,-7-1-1 0,7-2 0 16,-3 8-5-16,-1-5-2 0,-3 9 0 0,0-3 0 15,4-1-9-15,-1 4-3 0,-3 3 0 0,0-3 0 16,-7 10-5-16,7-1-2 0,0-3 0 16,0 4 0-16,-7 2-10 0,4-6 0 0,3 4 9 0,-4-1-9 15,4-6 0-15,-3 3 0 0,-4-6-10 0,3 0 10 16,8-9-67-16,-4 9-6 15,-4-13-2-15,1 1-810 0</inkml:trace>
  <inkml:trace contextRef="#ctx0" brushRef="#br0" timeOffset="3959.15">10234 9829 2016 0,'4'-12'179'0,"-4"8"-143"0,-4-2-36 0,4 6 0 15,4-9 135-15,-4 9 20 0,7-3 4 0,3 3 1 16,1-4-129-16,6 4-31 0,8 0 0 0,0 0 0 16,-7 0 0-16,10-6 0 0,11 6-13 0,-1 0 5 15,1 0 8-15,3-3 0 0,-3-3 0 0,4 6 0 16,2-10-13-16,1 10 2 0,-7-12 1 0,3 12 0 31,8-10-18-31,-4 7-4 0,-11-3-1 0,0 3 0 16,1-6-25-16,-1 5-5 0,0-2-1 0,-3 3 0 0,-4-6-26 15,0 5-6-15,4-2 0 0,-4-3-1 0,-10 6-108 0,7-1-22 16,3-5-4-16</inkml:trace>
  <inkml:trace contextRef="#ctx0" brushRef="#br0" timeOffset="4507.75">13148 9638 1785 0,'0'0'79'0,"-3"0"17"0,-5 0-77 16,5 6-19-16,-1 0 0 0,1 4 0 0,-4 5 173 0,7 1 31 16,0 6 7-16,0 6 1 0,0-3-174 0,0 7-38 15,3-1 0-15,1 0 0 0,-4 7 0 0,3-3-11 16,1-4 11-16,-1 0-8 16,1 1-28-16,0-1-6 0,-1-6-1 0,1 6 0 15,3-5-17-15,-4-4-4 0,4-1-1 0,-7-5-596 16,4 3-119-16</inkml:trace>
  <inkml:trace contextRef="#ctx0" brushRef="#br0" timeOffset="4736.96">12802 9723 2188 0,'-3'-10'195'0,"3"7"-156"0,0-6-31 15,0 5-8-15,0 4 116 0,7-6 21 0,3-3 5 0,5 6 1 16,2-7-105-16,1 10-21 0,7-9-4 0,3 9-1 16,0-10-12-16,4 7-18 0,3 0 4 0,7-3 1 15,-3-4-1-15,0 7 0 0,3-3 0 0,1 3 0 16,-1 0-46-16,-3-4-8 0,0 7-3 0,-1-9 0 31,-2 9-184-31,-5-3-37 0</inkml:trace>
  <inkml:trace contextRef="#ctx0" brushRef="#br0" timeOffset="5186.18">10605 10895 1728 0,'0'0'76'0,"0"0"16"0,0 0-73 0,3 10-19 0,-6-1 0 0,3 4 0 15,0 5 127-15,0 11 21 0,-4-4 5 0,4 6 1 16,-4 0-130-16,4 4-24 0,-3 3 0 0,3-4-14 15,-4 7-6-15,1-7-2 0,3 7 0 0,0-10 0 16,0 1-30-16,-4-1-5 0,1 1-2 0,3-4 0 16,0-3-29-16,-4-3-7 0,-3-3-1 0</inkml:trace>
  <inkml:trace contextRef="#ctx0" brushRef="#br0" timeOffset="5439.85">10174 11040 1152 0,'-10'-13'102'0,"6"7"-82"0,0-4-20 0,4 7 0 0,-3-6 333 0,3 9 63 0,3-3 12 0,5-4 2 16,6 4-343-16,0 3-67 0,0-6-17 15,11 3-2-15,6-7 4 0,1 10 1 0,3-9 0 0,8 9 0 16,3-9 6-16,3 5 8 0,4 4-13 0,-4-9 5 31,1 9-56-31,6-9-12 0,8 6-1 0,-4-7-1 16,-4 1-122-16,4 9-25 0,3-10-5 0</inkml:trace>
  <inkml:trace contextRef="#ctx0" brushRef="#br0" timeOffset="5838.69">13307 10999 2833 0,'-4'-10'62'0,"1"7"13"0,-4-6 2 0,0-1 3 0,0 7-64 0,0-3-16 0,7 6 0 0,0 0 0 16,0 0-12-16,0 0-7 0,0 0-1 0,-4 9 0 31,0 4-19-31,1 3-4 0,-1-1-1 0,1 14 0 0,-1-8 16 0,-3 11 4 0,-3-1 0 0,-1 4 0 31,1-4-20-31,-1 7-3 0,-3-4-1 0,3-2 0 0,-3-4 32 0,0-3 5 0,3 6 2 16,-3-9 0-16,0 0-3 0,4 0-1 0,-1-6 0 0,0-1 0 31,8-5-122-31,-8-1-24 0,8-2-5 0</inkml:trace>
  <inkml:trace contextRef="#ctx0" brushRef="#br0" timeOffset="6061.4">13257 10905 2131 0,'-3'-16'189'0,"3"16"-151"0,0-9-30 0,0 2-8 0,0-2 141 16,0 9 27-16,3-6 6 0,4-1 1 0,1 4-143 0,-1-3-32 15,3 6 0-15,1 0 0 0,6-3-12 0,1 3 2 16,3-6 0-16,0 6 0 0,4-4 2 0,3 4 0 15,4-3 0-15,3-3 0 16,1 6-31-16,2 0-5 0,1-9-2 0,-4 9 0 16,1-4-129-16,-1 1-25 0,-3 3-6 0,-4-6-706 0</inkml:trace>
  <inkml:trace contextRef="#ctx0" brushRef="#br0" timeOffset="6281.78">13254 11146 172 0,'0'0'8'0,"0"0"1"0,-7-3-9 0,3-3 0 0,4 6 0 0,0 0 0 16,0 0 500-16,0 0 99 0,7 0 19 0,7 6 4 16,1-6-493-16,2 3-98 0,4-3-20 0,4 6-11 15,0-2 11-15,7-4-11 0,3 0 10 0,7 0-10 16,0 3-20-16,4-3-11 0,-3 0-1 0,3 6-1 15,-8-3-117-15,5 3-23 0,-8-2-5 0</inkml:trace>
  <inkml:trace contextRef="#ctx0" brushRef="#br0" timeOffset="6871.74">10400 12118 2347 0,'-25'0'104'0,"25"0"21"0,0 0-100 0,-7 10-25 0,-3-10 0 0,3 9 0 0,7 0 12 0,0 4-4 16,-4-4 0-16,0 4 0 0,8 9-8 15,-4 0 0-15,0 3-12 0,0 0 12 0,0 3 0 0,4-3 0 16,3 7 14-16,-4 5-4 0,-10-2-10 0,7-1 0 16,4 4 0-16,-1-4 0 0,-6 7 0 0,-1-6 0 15,1-4 0-15,-1 0 0 16,0 1-30-16,1-4 2 0,-1-6 0 0,4 0 0 16,0-10-152-16,0 1-31 0,-10 3-5 0,3-7-2 15</inkml:trace>
  <inkml:trace contextRef="#ctx0" brushRef="#br0" timeOffset="7088.96">10283 12225 2581 0,'0'0'114'0,"4"-3"24"0,-4 3-110 0,0-10-28 0,0 10 0 0,4-3 0 16,3-3 9-16,3 6-9 0,-3-9 10 0,7 5-10 15,0 4-10-15,4-9-8 0,3 9-2 0,4-3 0 16,3-3 4-16,7 2 0 0,1-5 0 0,-1 6 0 16,-3-3-28-16,3-4-6 0,4-2-1 0,-4 2 0 15,0 7-97-15,-3-6-20 0,3-1-4 0,-3 1-402 16,-4 6-80-16</inkml:trace>
  <inkml:trace contextRef="#ctx0" brushRef="#br0" timeOffset="7306.42">10365 12504 1843 0,'0'0'81'0,"0"0"18"0,-7-6-79 0,7 6-20 15,0 0 0-15,0 0 0 0,0 0 163 0,7-3 29 16,7-4 5-16,3 7 2 0,5-3-175 0,2 0-36 15,-6-3-6-15,3 6-2 16,11 0-24-16,0-3-6 0,-4-4-1 0,4 7 0 16,3-3-168-16,0-3-33 0</inkml:trace>
  <inkml:trace contextRef="#ctx0" brushRef="#br0" timeOffset="7762.55">13610 12024 1267 0,'-7'0'112'0,"-3"-3"-89"0,-1 0-23 0,4 3 0 15,-4 0 327-15,4 3 61 0,0 0 12 0,4 7 2 32,-4-1-347-32,3 4-70 0,1-4-13 0,-1 13-4 0,-3-3 32 0,7 3 0 0,-4 0 0 0,4 0 0 15,0 9-12-15,0-3 3 0,4-3 1 0,-4 3 0 16,4-2 8-16,-4 5-8 0,3-6 8 0,1 0-8 16,-4 3 0-16,3-3 0 0,1-3 0 0,-1 0 0 31,-3 3-45-31,4-3-9 0,-1-6-2 0,1 0-647 0,-4-1-129 0</inkml:trace>
  <inkml:trace contextRef="#ctx0" brushRef="#br0" timeOffset="8000.1">13356 12077 288 0,'0'0'25'0,"-3"-6"-25"0,-1-3 0 0,1 3 0 0,-1-1 625 0,4 7 120 16,4-6 24-16,3-3 5 15,7 9-651-15,3-4-123 0,8-2-40 0,0 6 0 16,7-3 9-16,3 0 2 0,4 3 0 0,3-6 0 16,7 6-11-16,4 0-3 0,-3 0 0 0,-1 0 0 15,-3 0-141-15,3 0-29 0,-6 0-6 0,2 6-749 0</inkml:trace>
  <inkml:trace contextRef="#ctx0" brushRef="#br0" timeOffset="10539.31">10280 13363 576 0,'0'0'25'0,"0"-3"6"0,-7-6-31 0,3-1 0 0,1 1 0 0,3 6 0 15,-4-7 245-15,1 7 43 0,3 3 9 0,0 0 2 16,0-6-172-16,0 6-35 0,0 0-6 0,0 0-2 15,0 0-28-15,0 0-7 0,3 9-1 0,1 4 0 16,-4 2-26-16,7 1-6 0,-4 6 0 0,-3-3-1 16,0 9-15-16,0-3 0 0,0 7 0 0,0-1 0 15,-3 0 0-15,-4 4 0 0,7 2 0 0,-4-2 0 16,1-4 0-16,-4 7 0 0,3-13 0 0,1 6 0 16,-1 1-40-16,1-10-2 15,-4 0 0-15,3-4 0 0,1-5-144 0,-1-4-29 16,0 1-5-16</inkml:trace>
  <inkml:trace contextRef="#ctx0" brushRef="#br0" timeOffset="10726.66">10114 13382 1998 0,'0'0'88'0,"4"-9"19"0,-1 5-86 0,1-2-21 16,3-3 0-16,3 2 0 0,1 1 43 0,3-3 4 15,0-4 1-15,7 10 0 0,4-6-31 0,0 2-5 16,-1 1-2-16,5 0 0 0,6 3-10 0,0-3 0 16,-7 2 0-16,4-2 0 0,0 6 0 0,3 0-12 15,0-3 2-15,1 3 1 16,-8-3-114-16,0 3-22 0,7-6-5 0,-6 6-403 16,-8 0-81-16</inkml:trace>
  <inkml:trace contextRef="#ctx0" brushRef="#br0" timeOffset="10922.05">10245 13586 864 0,'-18'6'38'0,"18"-6"8"0,0 0-37 0,0 0-9 0,0 0 0 0,0 0 0 15,0 0 266-15,0 0 51 0,14 3 11 0,0-3 1 16,4 0-262-16,3 0-53 0,7 0-14 0,8 0 0 15,2-3 0-15,1-3 0 0,7 3 0 0,0 0 0 16,3-4-51-16,-3-2-14 0,-4 6-3 0</inkml:trace>
  <inkml:trace contextRef="#ctx0" brushRef="#br0" timeOffset="11412.21">13328 13178 2530 0,'0'0'112'0,"7"-6"24"15,-7-4-109-15,0 10-27 0,0 0 0 0,0 0 0 16,0 0 8-16,0 0-8 0,0 0 8 0,4 10-8 16,-1 2-20-16,4 7-8 0,-3 0-3 0,-1-3 0 0,1 9 11 0,-1-3 3 15,1 3 0-15,-1-3 0 0,1 6 9 0,-1-6 8 16,1 0-12-16,-1 0 12 0,1 6 0 0,-4-6 0 16,7 3 0-16,-7-6 0 0,0 3 0 0,0 0 0 15,0 6 0-15,0-9 0 16,0-3-8-16,0 6 8 0,-4-4-12 0,4 1 12 15,-3-3-122-15,-1 3-18 16,4-10-3-16</inkml:trace>
  <inkml:trace contextRef="#ctx0" brushRef="#br0" timeOffset="11665.23">13250 13137 2602 0,'-3'-6'57'0,"3"6"12"0,0 0 3 0,0 0 1 0,7-3-58 0,3-3-15 0,5 3 0 0,6-1 0 31,0-2-23-31,7-3-7 0,-3 9-2 0,3-10 0 0,4 7 9 0,3-6 2 0,0 6 0 0,4-4 0 16,-4 7-11-16,1-3-3 0,-5-6 0 0,1 9 0 15,0 0-133-15,-7 0-26 0,-1 0-6 0,-2 0 0 0</inkml:trace>
  <inkml:trace contextRef="#ctx0" brushRef="#br0" timeOffset="11877.73">13494 13332 1209 0,'-14'9'53'0,"7"1"12"0,-4-7-52 0,4 6-13 16,0-3 0-16,3 4 0 0,1-4 196 0,-1 0 37 15,8 4 7-15,-1-7 2 0,1 6-155 0,6-6-31 16,1-3-7-16,7 7-1 0,3-14-6 0,7 7-2 16,4 0 0-16,3-3 0 0,4-6-28 0,7 6-12 15,3-3 8-15,-3-4-720 0,3-2-144 16</inkml:trace>
  <inkml:trace contextRef="#ctx0" brushRef="#br0" timeOffset="17366.82">6364 9309 403 0,'0'0'17'0,"0"0"5"0,0 0-22 0,0 0 0 16,0 0 0-16,-3-7 0 0,3 7 208 0,-7 0 38 16,7-3 7-16,-11 0 2 0,11 3-195 0,-7 0-38 15,0 0-8-15,-4 0-2 0,1-6-3 0,-4 6-1 0,3 0 0 16,-7 0 0-16,1 0-8 0,-4 0 12 0,3 0-12 0,-10 0 12 16,3 6-2-16,0-3 0 0,-3-3 0 15,-11 3 0-15,4 4 23 0,3-4 5 0,-7-3 1 0,1 9 0 16,2-3-27-16,1-2-12 0,0-4 10 0,0 0-10 15,-8 0 23-15,4 0-2 0,1 0 0 0,2 0 0 16,-3-4 13-16,4-2 2 16,0 6 1-16,0-3 0 0,3 3-15 0,4 3-3 0,-8-3-1 0,5 0 0 15,2 0-8-15,-2 6-2 0,-1-2 0 0,4-1 0 16,-4-3-8-16,-3 9 0 0,3-9 9 0,4 0-9 16,-4 9 0-16,7-9 0 0,-3 0 0 0,0 0 0 15,3 0 8-15,7 0-8 0,-6-3 8 0,6 3-8 16,1-6 31-16,-1 6 1 0,4-9 1 0,3 9 0 15,4-7 19-15,-3 1 3 0,-5-3 1 0,12 9 0 16,-4-10-45-16,0 7-11 0,3 0 0 0,4 3 0 16,0 0 8-16,0-6 0 0,-7-4 0 0,7 10 0 0,0 0-8 15,0 0-11-15,0 0 3 0,0 0 0 0,0 0-1 16,7-9 0-16,4 6 0 0,-4-7 0 16,-4 10 9-16,12-9-8 0,-5 6 8 0,4-7-8 0,0 7 16 15,0-3 4-15,4-3 1 0,0-4 0 0,3 4-13 0,0-1 0 16,-7 4 0-16,4-3 0 0,-1 2 0 0,-2-5 0 15,-1 2 0-15,0 1 0 16,3 6 0-16,-6 0 0 0,-4-4 0 0,4-2 0 0,-4 6-12 0,0-3-4 16,3 2-2-16,-3 1 0 0,0-3 18 15,-7 6-12-15,0 0 12 0,0 0-10 0,8 0-2 0,-8 0-1 16,0 0 0-16,0 0 0 0,0 0 1 0,0 0 0 16,0 0 0-16,-4 9 0 0,-3 1 12 0,-4 2-12 0,1 1 12 15,-4-4-12-15,-4 1 12 0,0 2 0 16,1 7 0-16,-4-6-9 0,-1 2 9 0,-2 1 0 15,6 3 0-15,-3 0 0 0,-4-4 0 0,1 7 0 0,6-3 0 0,0 3 0 16,4-3-9-16,4 0 0 0,-8-4 0 0,11 4 0 16,-4-6 9-16,4 2 9 0,4-8-1 15,-1 2-8-15,4 1 16 0,7-1-3 0,0-6-1 0,4 6 0 16,3-9-1-16,7 0-1 0,7 0 0 0,4-3 0 16,7-3-38-1,7 6-7-15,3 0-1 0</inkml:trace>
  <inkml:trace contextRef="#ctx0" brushRef="#br0" timeOffset="20722.82">13928 2987 1868 0,'-4'-25'83'0,"4"12"17"0,-3 4-80 0,-1-4-20 16,1 1 0-16,-1-7 0 0,1 6 13 0,-1-9-1 16,-3 7 0-16,-4-1 0 0,1-3 0 0,-8 7 0 15,0-7 0-15,-6 6 0 0,-8-6-12 0,-3 10 0 16,-1-3 0-16,-6 2-10 0,-4 7 10 0,-7 3-8 0,4-6 8 0,-11 3-8 15,0-7 8-15,-7 10 0 0,-11 0 0 0,1 0-8 16,-4 0 8-16,-8 0-8 0,1 6 8 0,-11-2-8 16,-3-4 8-16,0 3 0 0,0 3 0 15,-4-6 0-15,-4 0 0 0,-3 0 0 0,-6 3 0 16,6-3 0-16,-4 0 14 0,-3 0-2 16,-3 0 0-16,-4 0 0 0,7 6 6 0,0-2 1 0,-4 8 0 15,1-3 0-15,-8 4-10 0,4-4-1 16,0 7-8-16,4 0 12 0,0 3-4 0,-1-7-8 0,1 10 11 0,3-3-11 15,7-7 9-15,3 17-9 0,5-17 0 0,-5 10 9 16,1-3-9-16,7 3 0 0,3 0 0 0,0 0 0 16,0-3 9-16,4-1 0 0,3 4 0 0,8-6 0 15,2 0 25-15,8 6 5 0,-3-10 1 0,10 7 0 16,7-3-8-16,0 3 0 0,0-1-1 0,10 4 0 16,5 0-7-16,6 0-2 0,0-3 0 0,7 3 0 15,4 0-9-15,3-3-1 0,1 3-1 0,-1 3 0 0,4-6-11 16,3 3 0-16,4 6 0 0,-4-6 0 0,1 3 0 15,3 0-17-15,3 0 4 0,-3 3 1 0,7-6 12 16,-4 3 0-16,4 3 0 0,0-6-9 16,4 0 9-16,3 0 0 0,0 0 0 0,3 7 0 0,1-11 0 15,6-2 0-15,-3 12 0 0,0-12 8 0,11 3-8 0,-11 0 0 16,11-7 8-16,-4 10-8 0,7-3 17 0,-3-7-1 16,3 10 0-16,3-3 0 0,5 0-16 0,2 3 0 15,5-6 0-15,2 9-9 0,5-3 9 0,3 3 11 16,3 3-3-16,4-3 0 0,3 3-8 0,-3 4 0 15,4-10 0-15,6 3 0 0,4 0 8 0,4-3-8 16,6 0 8-16,1 0-8 0,0-4 11 0,3 4-3 0,4-9-8 0,6-1 12 16,1 4-12-16,0 0 0 0,-4-7 8 0,7 10-8 15,7-16 0-15,4 10 11 16,0-4-11-16,-4 1 10 0,1-1-10 0,10-6 12 0,7 13-12 16,-4-7 12-16,-7-3-12 0,8 4 8 0,6-1-8 0,1 1 8 15,-1-1-8-15,4-6 0 0,11-3 9 0,3 13-9 16,0-13 0-16,4 0 9 0,3 0-9 0,-4 0 0 15,1-7 20-15,3 1-2 0,0 3-1 16,8-6 0-16,-1-1-17 0,-3 1 0 0,-4-1 0 0,0-2 0 16,0 2 0-16,-3-2-11 0,-8-7 2 0,4 10 0 15,-7-7 9-15,0 0 0 0,-3 4 10 0,-4-1-10 16,-4-6 0-16,-3-3 0 0,-3 10 0 0,-4-7 0 16,-11-3 0-16,0 10 12 0,1-17-3 0,-8 7-1 15,0-3 6-15,-3-3 1 0,-7 3 0 0,-4-3 0 16,3-7 1-16,-6 4 0 0,0-7 0 0,-8 13 0 0,-3-15-16 15,-10 8 0-15,-5-9 0 0,-6 10 0 0,-3-10 17 16,-5-3 4-16,-6 4 1 0,-4-4 0 16,-6 9-2-16,-8-9-1 0,-4 4 0 0,-10 2 0 0,-7 0 1 15,-3 1 0-15,-4 2 0 0,-8-6 0 0,-9 1-20 16,-5 5 10-16,-9-9-10 0,-8 3 8 0,-7-6-8 0,-7 10-14 16,-7-1 3-16,-1-3 1 0,1 7 10 0,-7-1 0 15,-11-5-9-15,-3 8 9 0,0 1 0 0,-7 3 0 16,-1-4 0-16,-6 7 8 0,-4 3-8 0,-3 0 8 15,-1-6-8-15,-6 9 8 0,-4 7-8 0,0-1 0 16,7-6 0-16,-4 16 8 0,-10-3-8 0,7-7 0 16,0 13 0-16,0 0 0 0,-3 0 0 0,6 13 0 15,4-7 0-15,8-3 0 0,6 7 0 0,7 9-14 0,7-10 2 0,11 7 0 32,10 6-188-32,15-7-38 0</inkml:trace>
  <inkml:trace contextRef="#ctx0" brushRef="#br0" timeOffset="33575.05">16835 8139 1094 0,'0'0'97'0,"0"0"-77"16,0 0-20-16,0 0 0 0,0 0 92 0,0-3 14 16,0-3 3-16,0 6 1 0,3-10-96 0,1 7-14 15,-1-6-13-15,1-1 2 0,-1 1 11 0,1 6 0 16,-1-7 0-16,1 1 0 0,-4-1 0 0,3 7 0 16,4-6 0-16,-3-1 0 0,-1 7 25 0,-3 3 1 15,0 0 0-15,0 0 0 0,4-9 41 0,-4 9 8 0,0-3 1 0,0 3 1 16,0 0-6-16,0 0-2 0,0 0 0 0,-7-7 0 15,7 7-19-15,-4 0-4 0,-3-3-1 16,7 3 0-16,-7 0-21 0,7 0-4 0,-7 3 0 0,0-3-1 16,0 10-19-16,0-7 0 0,0 6 0 0,3 1 0 15,-3-4 0-15,0 7 0 0,0-1 0 0,-3 1 0 16,3 2 0-16,-4 1 0 0,0 3 0 0,1-7 0 16,-1 10 0-16,1 4 0 0,-4-5 0 15,0 5 0-15,-1-5 0 0,5 1 0 0,-4 7 0 0,0-7 0 16,-1 0 0-16,1 0 0 0,4-4 0 0,3-5 0 15,-4 6-13-15,4-7 0 0,4-2 0 0,-4-7 0 16,7-3-36-16,0 0-7 16,0 0-2-16,0 0 0 0,0 0-36 0,0 0-7 0,0 0-2 0,0 0-442 15,7-13-89-15</inkml:trace>
  <inkml:trace contextRef="#ctx0" brushRef="#br0" timeOffset="33899.03">16859 7941 2055 0,'-3'-6'91'0,"3"6"19"0,-7-6-88 0,7 3-22 0,0-4 0 0,0 7 0 16,0 0 36-16,0 0 4 0,0 0 0 0,0 0 0 15,0 0-40-15,10 10 0 0,-10-10 0 16,14 12-12-16,-3-2 12 0,3 9 0 15,-3-7 0-15,-1 7 0 0,1-7-14 0,-1 10 2 16,1-3 1-16,3-6 0 0,-10 9 19 0,6-3 3 16,-3-7 1-16,0 7 0 0,0 0-12 0,-3-4 0 0,-1 4 0 0,1-6 0 15,-1 6 0-15,1-1-12 0,3-5 0 0,-3 9 1 16,-1-10 19-16,1 7 3 0,-1 0 1 0,1-6 0 16,-1 9-12-16,1-10-17 0,-1 7 4 0,-3-7 1 15,4 7-7-15,-1-9-1 0,-3-1 0 0,0 1 0 31,0-10-39-31,-3 3-8 0,-1 6-1 0,1-6-504 0,-1 3-101 0</inkml:trace>
  <inkml:trace contextRef="#ctx0" brushRef="#br0" timeOffset="34138.65">16619 8286 1555 0,'0'0'138'0,"0"0"-110"0,0 0-28 0,0 0 0 0,0 0 96 0,11-3 13 16,-4-3 3-16,7 6 1 0,-3 0-89 0,3-3-24 15,0-4 8-15,4 7-8 0,-1 0 26 0,4 0 2 16,1 0 0-16,-1 0 0 0,3 0-20 0,5-3-8 16,-5 3 0-16,5 0 8 0,-1 0-8 0,0-6-11 15,-3 6 3-15,-1-3 0 16,-2 3-118-16,-1 0-23 0,-4 0-5 0,1 0-1 0</inkml:trace>
  <inkml:trace contextRef="#ctx0" brushRef="#br0" timeOffset="34561.25">17406 8170 864 0,'0'0'76'0,"0"0"-60"0,0 0-16 0,0 0 0 0,0 0 44 0,0 0 5 15,0 0 2-15,0 0 0 16,0 0-19-16,0 0-4 0,0 0-1 0,0 0 0 0,0 0 28 0,0 0 5 16,11 0 2-16,-1-3 0 0,-3 3-2 0,4-6-1 15,-1 6 0-15,1 0 0 0,3-10 7 0,4 10 2 16,-4-3 0-16,4-6 0 0,-1 9-10 0,1-3-2 16,-1-3 0-16,1 2 0 0,0-2-44 0,3 6-12 15,-3-3 0-15,3 3 0 0,-4-9 0 0,1 9 0 16,3-10 0-16,-3 10 0 0,3-3-12 0,0-3-5 15,0 3-1-15,0-7 0 16,1 10-17-16,-1-3-3 0,-7 3-1 0,4 0 0 16,-4 0-113-16,-4 0-22 0,8 3-5 0,-8-3-1 0</inkml:trace>
  <inkml:trace contextRef="#ctx0" brushRef="#br0" timeOffset="34845.37">17526 8308 1440 0,'-11'0'64'0,"8"-3"12"0,-1 3-60 0,-3 0-16 16,7 0 0-16,0 0 0 0,0 0 129 0,0 0 23 15,0 0 5-15,11-6 1 16,-1 6-130-16,1-3-28 0,3-4 0 0,0 7 0 0,0 0 0 0,1-3 11 15,-1 3-2-15,3 0 0 0,-3-3-9 16,0 3 0-16,1 0-12 0,-1 3 12 0,0-3-10 0,-4 0 10 16,5 0 0-16,-1 3-9 15,-4-3-20-15,4 7-4 0,0-7-1 0,-3 0 0 16,3 0-46-16,0 3-10 0,0-3-2 0,0-3-648 0</inkml:trace>
  <inkml:trace contextRef="#ctx0" brushRef="#br0" timeOffset="35294.96">18267 7998 1692 0,'0'0'75'0,"0"0"15"0,0-6-72 0,-4 2-18 0,4 4 0 0,0 0 0 0,0 0 23 0,0 0 1 15,0 0 0-15,0 0 0 0,7 10-4 0,-3-4-1 16,3 3 0-16,-4 4 0 0,5-4 3 0,-5 7 1 15,1-3 0-15,3-1 0 0,-4 1-15 16,4-4-8-16,-3 1 8 0,-1 2-8 16,1 4 0-16,-1-4 0 0,1-2 0 0,-1 2 8 0,-3 1 0 0,0 3 0 15,0-4 0-15,-3 1 0 0,3 9-8 0,-7-10 0 16,3 7 0-16,-3 0 0 0,4-7 17 0,-1 10-1 16,1-3 0-16,-1 0 0 0,1-3-8 0,-1-7-8 0,4 10 9 15,0-7-9-15,0-2 0 0,0-10 0 0,4 3-13 0,-4-3 4 31,0 0-48-31,0 0-10 0,10 0-1 0,-3 0-492 16,0-3-97-16</inkml:trace>
  <inkml:trace contextRef="#ctx0" brushRef="#br0" timeOffset="35936.14">18196 7948 2257 0,'0'0'49'0,"0"0"11"0,-3-10 1 0,-1 1 3 0,4 9-51 0,0 0-13 0,0 0 0 0,0 0 0 15,0 0 0-15,7 0 0 0,0-10 0 0,0 10 0 0,8-3 9 0,-5 3-1 16,8-6 0-16,-1 3 0 0,5 3-8 15,6 0 0-15,0-3 0 0,4-4 0 0,-4 7 0 0,7-3 0 16,-3-3 0-16,0 6 0 0,-1 0 0 0,1 6 0 16,-4-6 0-16,-3 0 0 0,0 3 0 0,-4-3 8 15,-3 7-8-15,-1-4 8 16,-3-3-8-16,-3 3 0 0,0 6 0 0,-4-9 0 0,-7 0 0 0,7 10-9 16,-4-4 9-16,-3 0-13 0,-3 4 13 0,-1-1 0 15,-3 4 0-15,0-4 0 0,-4 7 0 0,1-4 0 16,-4 1 0-16,0-4 0 0,0 4 0 0,-4-1 0 15,0-2 0-15,4 5 0 0,0-8 0 0,0 2 0 16,-4 1 0-16,4-1 0 0,4-6 0 0,-1 3 0 16,-3-2 0-16,3 2 0 0,4-3 0 0,0-3 0 0,0 3 0 0,7-3 0 15,0 0 0-15,0 0 0 0,0 0 0 0,0 0-9 16,0 0 9-16,0 0-12 0,0 0 12 0,4 9-12 16,3-2 12-16,0-4 0 0,3 6 0 0,1-6 0 15,3 7-13-15,0-4-7 0,-3-3-2 16,3 7 0-16,0-7 22 0,-3 3 0 0,3-3 0 0,-4 3 0 15,1-2 0-15,-1 2 0 0,1 0 0 0,-11-6 0 16,4 6 0-16,3 4 0 0,-4-7 0 0,1 9 0 16,-1-5 0-16,-3 2 0 0,4-3 0 0,-4 4 0 15,3-4 0-15,-3 4 0 0,0-4 0 0,0 3 0 16,-3 1 0-16,3-1 0 0,-7-6 0 0,3 7 0 16,-3-1 0-16,0 0 0 0,0 4 0 0,-4-4 0 15,-3 1 0-15,0 2 0 0,0-2 0 0,-4-1 0 16,1-6 0-16,-4 7 0 0,3-1 0 0,0 0 0 0,1-5 0 0,-1 5 0 15,0-6-12-15,-3 3 12 16,4-2-31-16,-1-4 2 0,0 0 0 0,1 0-594 16,3 0-118-16</inkml:trace>
  <inkml:trace contextRef="#ctx0" brushRef="#br0" timeOffset="36626.71">18076 7992 1681 0,'0'0'36'0,"0"0"8"0,0 0 2 0,0 0 2 0,0 0-38 0,0 0-10 0,0 0 0 0,0 0 0 16,0 0 25-16,0 0 3 0,0 0 1 0,0 0 0 16,0 0 8-16,0 0 2 0,0 0 0 0,0 0 0 15,7 6-9-15,-7-6-2 0,0 0 0 0,0 0 0 16,0 0-28-16,0 0 0 0,0 0 0 0,0 0 0 0,0 0 12 0,0 0-3 16,0 0-1-16,-3-6 0 0,-8 6 10 0,1-10 2 15,-4 7 0-15,-1-3 0 0,1 6-12 0,-3-7-8 16,-1 1 9-16,-3-3-9 15,0 6 16-15,0-4-2 0,-1 1-1 0,1 0 0 16,0 3 6-16,0-4 1 0,3 7 0 0,1 0 0 0,-1-3-8 0,0 3-2 16,4 3 0-16,4-3 0 0,-4-3-10 0,3 3 0 15,0 0 0-15,4 0 0 0,0 3 0 0,4-3 0 16,3 0 0-16,0 0 0 0,0 0 0 0,0 0 0 16,0 0 0-16,0 0 0 0,0 0 0 0,0 0 0 15,0 0 0-15,0 0-11 0,0 0 2 0,0 0 0 16,10 0 0-16,-3 0 0 0,4 10-11 0,0-10-3 15,3 0 0-15,0 9 0 0,-4-6 7 0,8 4 2 0,0-4 0 16,-1-3 0-16,-3 9-1 0,4 1 0 0,0-7 0 0,-1 6 0 16,-3 1 15-16,1-4 0 0,-1 0 0 15,0 3 0-15,0-2 0 0,4-1 0 0,-8 3 0 16,1 1 0-16,-1-1 0 0,-3 1 0 0,0-1 0 16,0 4 0-16,-3-10 0 0,3 6 10 0,-3 1 0 0,-1 2 0 15,1-2-2-15,-1-1 0 0,1 3 0 0,3-5 0 16,-4 2 0-16,4-3 0 0,-7 4 0 0,4-1 0 15,-4 1 16-15,0-1 4 0,0 4 0 0,-4-4 0 16,1 4 4-16,-1-4 2 0,-3 3 0 0,-3-2 0 16,-1 2 6-16,0 7 0 0,-3-6 1 0,4-4 0 15,-4 10-13-15,0-6-2 0,-4-1-1 0,0-2 0 16,1 5-13-16,-5-2-4 0,5-1 0 0,-4 1 0 16,7-4-25-16,-4 1-6 0,0 2-1 0,1-2-1128 15</inkml:trace>
  <inkml:trace contextRef="#ctx0" brushRef="#br0" timeOffset="45925.2">20122 7966 572 0,'0'0'25'0,"0"0"6"0,-7 4-31 0,4-4 0 15,3 0 0-15,-4 3 0 0,4-3 90 0,0 0 12 16,0 0 2-16,0 0 1 0,0 0-40 0,0 0-8 15,0 0-1-15,0 0-1 0,0 0-35 0,0 0-8 16,0 0 0-16,0 0-1 0,0 0-2 0,0 0 0 16,0 0 0-16,0 0 0 0,7-3 35 0,-7 3 6 15,0 0 2-15,11 0 0 0,3 0-20 0,-3 3-4 16,-1-3-1-16,1 0 0 0,-1 0-11 0,1 0-1 16,0 6-1-16,-1-6 0 0,4 3-1 0,-3-3 0 15,3 0 0-15,0 0 0 0,-3 0 7 16,3 0 2-16,0 0 0 0,-4-3 0 0,1-3-8 0,3 6-2 0,-3 0 0 15,-1-3 0-15,-3-1 13 0,-7 4 3 0,7-6 0 0,4 6 0 16,-7-9-12-16,-4 9-3 0,0 0 0 16,10 0 0-16,-10 0 8 0,0 0 2 0,0 0 0 15,0 0 0-15,0 0-10 0,0 0-1 0,0 0-1 0,0 0 0 16,0 0 1-16,0 0 1 0,0 0 0 0,0 0 0 16,0 0-1-16,0 0-1 0,0 0 0 0,7 6 0 15,-7-6-11-15,0 0 0 0,0 0 0 0,7 3 0 16,-7-3 8-16,0 0-8 0,0 0 8 0,0 0-8 15,7 10 0-15,-7-10 0 0,0 0 0 0,4 3 0 16,-1 6 0-16,1 1 0 0,-4-1 0 0,0 3 0 16,0-2 15-16,0 2-3 0,-4 7 0 0,4-6 0 15,-3 2 4-15,-1-2 0 0,4 0 0 0,-3 5 0 16,-1-5-5-16,4-1-1 0,0-2 0 0,-3 2 0 16,3 4-10-16,3-6 0 0,-3-4 0 0,4 3 0 0,-4-9 10 0,3 10-10 15,1-4 12-15,-4-6-12 0,3 6 0 0,-3-6-17 16,0 0 1-16,7 6 1 15,-7-6-53-15,0 0-12 0,0 0-1 0,0 0-523 16,0 0-105-16</inkml:trace>
  <inkml:trace contextRef="#ctx0" brushRef="#br0" timeOffset="46288.77">20856 7832 979 0,'0'0'43'0,"0"0"9"0,-3-7-41 0,-4 7-11 0,3 0 0 0,-3 0 0 16,7 0 202-16,-3 0 38 0,3 0 8 0,-8 10 2 15,5-1-200-15,-1 1-40 0,4-1-10 0,0 4 0 16,0-4 0-16,0 3 0 0,0-2 9 0,-3 12-9 16,3-3 0-16,0 3 0 0,0 0 0 0,-4-1 0 15,4 1 9-15,0 7-9 0,-3-7 12 0,-1 0-12 16,1 6 18-16,-1-3-3 0,1-3-1 0,-1 0 0 16,1-3-14-16,-1 3 11 0,4-4-11 0,-3 1 10 0,-1-3 2 0,4 0 0 15,0-1 0-15,0-5 0 16,4 2-34-16,-1-2-6 0,1 2-2 0,-1-2 0 15,-3-10-114-15,0 0-24 0,7 0-4 0,-7 0-506 16</inkml:trace>
  <inkml:trace contextRef="#ctx0" brushRef="#br0" timeOffset="46877.7">20743 7857 1785 0,'-3'-3'159'0,"-1"-1"-127"0,1-2-32 0,3 3 0 15,-4-3 34-15,1 3 1 0,6-7 0 16,4 7 0-16,-3-3-9 0,3-4-2 16,3 10 0-16,-2-3 0 0,6-3-24 0,0 3 0 15,0 3 0-15,3-3 0 0,1-4 12 0,0 7-4 0,-4-3 0 0,4-3 0 16,-1 6-8-16,-3 0-16 0,0 0 4 0,0 0 1 16,1 0 11-16,-5 6 0 0,4-3 0 0,-3-3 0 15,-8 10 0-15,4-10 0 0,1 9 0 0,-5-6 0 16,4 7 0-16,-7-4 14 0,4 0-3 0,-1 4-1 15,-3-1-10-15,0 1-9 0,-3-1 9 0,3 0-13 16,0-9 13-16,-4 10 0 0,1-4 0 0,-1 10 10 16,-3-10-10-16,0 3 0 0,0 1 9 0,0 2-9 15,-4-2 8-15,1-1-8 0,-1 4 8 0,0-7-8 0,1 3 0 16,-1-5 0-16,1 5 0 0,-1-6 0 0,4 3 0 0,-3-3 0 16,2-3 0-16,5 7 8 15,3-7-8-15,0 0 0 0,0 0 0 0,0 0 0 16,0 0 0-16,0 0-13 0,0 0 5 0,0 0 8 0,0 0-13 15,7 3 5-15,-7-3 8 0,11 0-13 0,-11 0 13 0,10 9 0 16,1-9 0-16,-1 3-9 0,-3 4 9 0,4-4 0 16,0-3-9-16,-1 6 9 0,1-3 0 15,-1 0 0-15,-3 4 0 0,4-4 0 0,0-3 0 0,-1 9 0 16,1-3 0-16,-4 1 0 0,3-1 8 0,-3 3 7 16,0 1 1-16,-3-4 0 0,3 4-28 0,-3-1-4 15,-1 3-2-15,4-2 0 0,-7 2 18 0,0 4 0 16,0-3 0-16,0-4 0 0,-7 4 16 0,4-4 0 0,-1 4 0 0,-7-4 0 15,4 0-16-15,-3 1 0 0,-1 2 0 0,-3-2 0 16,4-1 0-16,-5 1 0 0,1-4 0 0,0 3 0 16,0 1 0-16,-4 2 0 0,1-2 0 0,3-4 0 15,-4 0 0-15,4 4-13 0,-4-10 4 0,4 9 1 16,-3-3 8-16,2-3 0 0,5 0 0 0,-4-3 0 16,3 0 0-16,1 0-10 0,3 0 10 0,7 0-594 15,0 0-111-15</inkml:trace>
  <inkml:trace contextRef="#ctx0" brushRef="#br0" timeOffset="47277.88">21551 8035 806 0,'-10'-3'72'0,"3"-3"-58"16,-4 3-14-16,4 3 0 0,-4 0 200 0,1-3 36 16,3-4 8-16,0 7 2 0,-4 0-179 0,8 0-36 15,-1 0-7-15,4 0-2 0,0 0-2 0,0 0-1 16,0 0 0-16,0 0 0 0,0 0-4 0,0 0-1 15,0 0 0-15,0 0 0 0,0 0 5 0,0 0 1 0,0 0 0 16,11 0 0-16,-1 7-9 0,1-4-2 0,-4-3 0 0,7 0 0 16,0 3 1-16,7-3 0 15,-3-3 0-15,-1 3 0 0,1 0-1 0,7 0 0 0,0 0 0 16,-4 0 0-16,-4 0-9 0,4-3 0 16,8 3 0-16,-1 0 0 0,-7 0 0 0,0 0 0 0,0 0 0 0,1 3-11 31,2-3-37-31,-3 0-8 0,-6 0-2 0,-1 3 0 15,7 3-60-15,-11-6-12 0,1-6-2 0,0 6-553 0</inkml:trace>
  <inkml:trace contextRef="#ctx0" brushRef="#br0" timeOffset="47631.66">21452 8183 1839 0,'0'0'81'0,"0"0"18"0,0 0-79 0,0 0-20 0,0 0 0 0,0 0 0 0,0 0 29 0,0 0 3 16,11 0 0-16,0 0 0 0,6 0-17 0,-6 0-3 15,3 0-1-15,7 0 0 0,4 0-11 0,-4-3 0 0,0 3 9 0,4-7-9 16,3 7 0-16,0-3 0 16,0 3 0-16,-3-3 0 0,-7 3-8 0,7-6 0 15,-1 6 0-15,1 0 0 0,-7 0-12 0,-1 0-1 0,4 0-1 0,-3 0 0 32,0 0-26-32,-1 6-6 0,-6-6-1 0,3 3 0 15,0 0-46-15,-3-3-10 0,-11 0-1 0,7 0-528 0</inkml:trace>
  <inkml:trace contextRef="#ctx0" brushRef="#br0" timeOffset="48175.73">21855 7941 1731 0,'-29'-3'38'0,"22"-6"8"0,-3 9 2 0,6-10 0 0,-3 10-38 0,0-3-10 15,0-6 0-15,7 9 0 0,0 0 32 0,0 0 4 16,-7 0 0-16,7 0 1 0,0 0-17 0,0 0-3 15,7 0-1-15,-7 0 0 0,0 0-16 0,14 0 0 0,4 0 0 0,-1 0 0 16,-2 0 0-16,-1 0 0 16,7 3 0-16,-4 3 0 0,1-6 0 0,0 3-9 0,-1-3 9 15,1 7 0-15,0-7 0 0,-1 3-8 16,-3-3 8-16,1 6 0 0,6-3 0 0,-7-3 0 0,0 3 0 16,0-3 0-16,-3 7 0 15,3-4 0-15,0-3 0 0,0 6 0 0,-7-3 0 0,0-3 0 0,7 6 0 0,-7 1 8 16,-7-7-8-16,4 6 0 0,6 3 0 15,-6-5 0-15,3 5 0 0,-4-6 0 0,1 6 0 0,-4 1 0 16,7-1 9-16,-7-6-9 0,-11 13 12 0,8-10-12 16,-1 10 18-16,-3-3-3 0,-3-4-1 0,-4 4 0 15,3-1 0-15,0-2 0 0,1-1 0 0,-4 3 0 16,0 4-6-16,0-10 0 0,6 4-8 0,-2-1 12 16,-1 4-1-16,4-4-1 0,-3 1 0 0,3-4 0 15,0 0-2-15,0 0 0 0,-4-2 0 0,7 5 0 16,1-6-8-16,-1 3 0 0,-3-3 0 0,0 7 8 15,7-10-17-15,-3 0-4 0,-1 9-1 0,-3-6 0 16,4 4-136-16,3-7-27 0,0 0-6 16,0 0-1-16</inkml:trace>
  <inkml:trace contextRef="#ctx0" brushRef="#br0" timeOffset="49139.96">22733 7941 1432 0,'-7'0'32'0,"0"0"6"0,0 0 2 0,7 0 0 0,0 0-32 15,-7 0-8-15,0 0 0 0,7 0 0 0,0 0 36 0,0 0 5 0,0 0 2 0,0 0 0 16,0 0 2-16,0 0 1 0,0 0 0 0,0 0 0 15,0 0-26-15,0 0-6 0,10 0-1 0,-10 0 0 16,0 0-13-16,7 0 0 0,7 0 8 0,-3 0-8 16,-4 0 0-16,0 0 0 0,4 0 0 0,-1 0 0 15,1 0 8-15,0 0 0 0,-11 0-8 0,10 0 12 16,8-3 5-16,-1 3 1 0,-6-3 0 0,3-3 0 16,4 6-18-16,-1 0 10 0,1-3-10 0,-4-4 8 15,0 7 0-15,0 0-8 0,4-3 12 0,-4-3-4 16,-3 6-8-16,-1 0 0 0,1 0 0 0,-1 0 0 0,-10 0 0 15,0 0 0-15,0 0 0 0,0 0 8 0,7 0-8 0,-7 0 0 16,0 0 0-16,0 0 0 0,0 0 0 0,0 0 8 16,0 0-8-16,0 0 0 15,0 0 0-15,0 0 8 0,0 0-8 0,0 0 0 16,0 0 0-16,0 0 0 0,0 0 0 0,0 0 0 16,0 0 0-16,0 0 0 0,0 0 0 0,0 0 0 0,0 0 0 0,0 0 0 15,0 0 0-15,0 0 0 0,0 0 0 0,0 9 13 16,0 1-3-16,0-1-1 0,0 1 3 0,0-10 0 15,-3 9 0-15,3 0 0 0,-4-2 0 0,1 8 0 16,3-5 0-16,-4-4 0 0,4 3-12 0,-3 4 0 16,3-4 9-16,0 7-9 0,0-3 0 15,0-10 0-15,0 12 0 0,0-8 0 0,0 2 0 0,0 7 0 0,-4-10 0 16,4 4 0-16,4-1 0 0,-8 0 0 0,4-6 0 16,0-3 0-16,0 10 0 0,0-10 0 0,0 0 0 15,-3 9 0 1,3-9-28-16,0 0-8 0,0 0 0 0,0 0-559 0,0 0-111 15</inkml:trace>
  <inkml:trace contextRef="#ctx0" brushRef="#br0" timeOffset="49680.1">23647 7759 1364 0,'0'0'60'0,"0"0"13"0,0 0-58 0,0 0-15 0,0 0 0 0,0 0 0 15,0 0 48-15,0 0 8 0,0 0 0 0,0 0 1 16,0 0-13-16,-4 10-4 0,-3-1 0 0,4 4 0 16,-4-1-4-16,-4 4 0 0,0 0-1 0,-3 3 0 15,0-1-26-15,-3 4-9 0,-8 3 0 0,4 4 9 16,-8-4 3-16,5 6 1 0,-4 0 0 0,-1 1 0 16,1-1 0-16,0-3 0 0,0-3 0 0,3-3 0 15,4 7 6-15,3-7 1 16,4-4 0-16,0 4 0 0,3-9-20 0,1 6 8 0,-1-7-8 0,4 1 0 15,4-4-52 1,3 1-18-16,0-10-3 0,0 0-754 0</inkml:trace>
  <inkml:trace contextRef="#ctx0" brushRef="#br0" timeOffset="49938.74">23576 7734 1443 0,'0'0'64'0,"0"0"13"0,0 0-61 0,0 0-16 16,4-6 0-16,-4 6 0 0,0 0 38 0,0 0 5 15,0 0 1-15,10 0 0 0,-3 6-31 0,4 1-5 16,-11-7-8-16,7 9 11 0,0 0-11 0,0 4 0 0,-3 6 0 0,3 0 8 16,-4 3 4-16,1 0 1 15,-4 0 0-15,3-1 0 0,1 11 14 0,-4-1 2 16,0-3 1-16,0-3 0 0,-4 4-15 0,4-4-3 0,-3-3-1 0,3 3 0 15,-4 0-11-15,4-3 0 0,-3-3 0 0,3 3 8 32,0-4-56-32,0-2-11 0,0 3-2 0,0 3-445 0,0-10-89 15</inkml:trace>
  <inkml:trace contextRef="#ctx0" brushRef="#br0" timeOffset="50182.33">23424 8139 2084 0,'0'0'92'0,"0"0"20"0,0 0-90 0,0 0-22 0,0 0 0 0,0 0 0 0,0 0 17 0,0 0-1 16,0 0 0-16,0 0 0 0,0 0-6 0,0 0-2 16,0 0 0-16,11 3 0 0,0 3-8 0,3-6 0 15,0 3 0-15,0-3 0 0,4 0 11 0,-1 0-3 16,8 0-8-16,-4 0 12 0,4 0-12 0,3-3 0 15,-3-3-9-15,6 3 9 16,1 3-101-16,3-9-15 0,1 5-2 0</inkml:trace>
  <inkml:trace contextRef="#ctx0" brushRef="#br0" timeOffset="53513.67">14873 7728 1760 0,'0'0'39'0,"0"0"8"0,-7 0 1 0,7 0 1 0,0 0-39 0,0 0-10 0,0 0 0 0,0 0 0 0,0 0-10 0,-3 6-4 15,3 1-1-15,3 2 0 0,4 10 15 0,-3-7-12 16,6 10 12-16,1 0-12 0,-1 7 12 0,-3 2-9 16,4 0 9-16,3 4-8 0,-3 6 8 0,3 2 0 15,-4 8-9-15,1 2 9 0,0 7 0 0,-1 8-11 0,-3 5 11 0,0 11-8 16,0 1 8-16,-3 9 0 0,-1 3 0 16,1 7-8-16,-1 2 8 0,5 1 0 0,-5-4 0 15,1 13 0-15,-1 0 0 0,-3 1 0 0,7 2 0 0,-3 6 0 16,-1 1 0-16,1 8 0 0,-4-5 0 0,3 0 0 15,1 15 0-15,-1-6 0 0,1 9 0 0,-4-3 0 16,0 7 0-16,-4-4 0 0,1-6 0 16,-1-6 0-16,4 3 0 0,0-3 0 0,-3-6 0 0,3-1 0 15,-4-2 8-15,8-4-8 0,-1-12 10 0,4 6-10 16,-3-3 24-16,3-4 0 0,0-5-1 0,4-7 0 16,-1 3-1-16,1-12 0 0,3 6 0 0,-4-9 0 15,5-10-22-15,-1-3 0 0,-4 0 0 0,1-6-536 16,3-3-112-16</inkml:trace>
  <inkml:trace contextRef="#ctx0" brushRef="#br0" timeOffset="54276.84">12129 7728 1638 0,'0'0'72'0,"-8"10"16"0,1-7-71 0,-3 6-17 16,-4 10 0-16,3-7 0 0,1 7 0 0,2 3 10 0,-2 0-10 0,3 0 8 16,-4 0-8-16,4 0 0 15,4 9 0-15,-1-2-11 0,1 5 11 0,3-3 0 0,-4 7 0 0,1-3 0 16,3 5 0-16,-4 4 0 16,4 0 0-16,0 9 0 0,4 10 0 0,-4 6 0 15,0 6 8-15,0 4-8 0,0 15 8 0,0 9-8 0,0 4 10 16,-4 9-10-16,4 9 18 0,-7 4-2 0,3 3-1 0,1 6 0 15,-4 0 8-15,3 3 1 0,-3-3 1 0,4 9 0 16,-1 1 0-16,-3-1 0 0,4 7 0 0,3 2 0 16,0 4 7-16,0 0 2 0,-4 0 0 0,4 0 0 15,-3 6-34-15,-1-6 0 0,-3 6 0 0,3-6-12 16,-3-6 27-16,4-7 5 0,-1-2 2 0,1-4 0 16,-1-13 10-16,1-9 3 0,3 7 0 0,0-20 0 15,0 1-18-15,0-13-3 0,3-9-1 0,1-7 0 16,3-9-38-16,0-6-8 0,0-10-2 15</inkml:trace>
  <inkml:trace contextRef="#ctx0" brushRef="#br0" timeOffset="55090.97">19357 7527 2181 0,'-18'-9'96'0,"11"6"21"0,0-3-93 0,0 2-24 16,-3-5 0-16,2 6 0 0,1-3 12 0,0-4-1 16,4 4-1-16,3 0 0 0,0-4-10 0,0 1-17 15,0 6 4-15,0 3 1 0,3-10 12 0,8 10-9 16,-4-3 9-16,4 3-8 0,-4 0-1 0,7 3 0 16,0-3 0-16,0 10 0 0,0 2 1 0,0-2 0 0,4 12 0 0,-1 0 0 15,1 9 8-15,0 0-8 16,-4 1 8-16,0 15-8 0,4 0 8 0,-8 15-8 0,-3 4 8 15,0 6-8-15,-3 13 18 0,-4 6 4 0,-4 3 1 0,1 6 0 16,-4 13-3-16,0-3-1 0,3 12 0 0,-3-2 0 16,0 5 9-16,0 4 3 0,7-4 0 0,-4 0 0 15,1 10-11-15,3-6-3 0,3-1 0 0,-3 4 0 16,4 0 17-16,3 6 3 0,-3-3 1 16,3 3 0-16,0 0 10 0,0 0 1 0,-4 9 1 0,4-9 0 15,-3 6-21-15,3 0-4 0,-4 1-1 0,1 2 0 16,-4-3-7-16,3 1-1 0,1-4-8 0,-4-3 12 15,0-10-12-15,4-2 0 0,-1-1-9 0,1-9 9 0,-1 0-13 0,1-3 3 16,-4-3 1-16,7-4 0 0,0-12-12 0,0 1-3 16,0-11 0-16,0-2 0 15,4-10-95-15,-1-6-19 0,1-10-4 0,-1-6-819 16</inkml:trace>
  <inkml:trace contextRef="#ctx0" brushRef="#br0" timeOffset="56931.86">24373 7380 172 0,'0'0'16'0,"-3"-3"-16"0,-1-6 0 0,4 2 0 16,0 1 210-16,0-3 39 0,0-1 8 0,0 1 2 16,4-1-235-1,-1 1-48-15,1-4-8 0,-1 10-3 0,5-3 11 0,-5-3 1 0,4 9 1 0,-7 0 0 0,0 0 11 0,0 0 3 16,4-7 0-16,-4 7 0 16,0 0-24-16,0 0-4 0,0 0 0 0,0 0-1 0,0 0 37 0,0 0 0 15,0 0 0-15,0 7 12 0,0 2 67 0,0 0 13 16,0 1 4-16,-4-1 0 0,4 4-20 0,0-1-4 15,-3 4-1-15,-1 0 0 0,4 6-41 16,0 6-8-16,0-3-2 0,0 13 0 16,-3-4 3-16,3 7 0 0,7 3 0 0,-4 6 0 15,1 6-3-15,-1 4-1 0,1 3 0 0,3 2 0 0,3 11-19 0,-3 5 8 16,-3-5-8-16,-1 14 0 0,1-2 0 0,3 9 0 16,-3-2 0-16,-1 8 0 0,-3 4 0 0,4-1-12 15,-4 7 12-15,0-3-12 0,-4 6 12 0,4 0-9 16,-3 9 9-16,-4-9-8 0,-4 10 36 0,4-1 8 0,0 4 2 15,-4-4 0-15,1-9 0 0,-4 10 0 16,3-7 0-16,0-3 0 0,4 0-14 0,-3 0-2 0,-1 0-1 0,4-3 0 16,0 3 27-16,-4-9 4 0,4 9 2 0,0-4 0 15,4 4-1-15,-1-6 0 0,1 6 0 0,-1 0 0 16,4 10-17-16,0-7-3 0,0-3-1 16,0 6 0-16,-3-3-16 0,3-3-4 0,3-3-1 15,-3-6 0-15,4-10-11 0,-1-3 0 0,1 0 9 16,3-9-9-1,-4-4-16-15,4-12-8 0,1-6-2 0,2 0 0 0,1-10-155 16,-1-12-31-16,11 28-7 0,-3-44-1 0</inkml:trace>
  <inkml:trace contextRef="#ctx0" brushRef="#br0" timeOffset="59461.18">20278 4298 288 0,'0'0'12'0,"0"0"4"0,0 0-16 0,0 0 0 0,0 0 0 0,3-10 0 15,1 1 172-15,-1 6 32 0,1-10 7 0,-4 13 1 16,0 0-97-16,0-6-19 0,0 6-4 0,0 0-1 16,3-10-31-16,-3 10-5 0,0 0-2 0,0 0 0 15,0 0-20-15,-7 0-4 0,0 7-1 0,-3 2 0 16,-4 4-10-16,-1-4-2 0,1 7-1 0,0 6 0 0,-3-4-15 0,-1 4-18 15,-3 10 4-15,3-4 1 0,0 3 13 0,-3 4 0 16,0-4 0-16,0 10 10 16,0 3-10-16,-4 6 0 0,4-6-12 0,-4 6 12 0,4-3 0 0,-4 6 0 15,4 1 0-15,-3-4 12 0,2 10 5 0,1-4 2 16,0-3 0-16,-4 7 0 0,4-4-5 0,0 7-1 16,0-10 0-16,0 7 0 0,-1-7-13 0,1 4 11 15,-3 2-11-15,2-5 10 0,5-1 34 0,-1 0 8 16,1 4 0-16,2-17 1 0,5 11-43 0,-4-8-10 15,3-2 0-15,1-6 0 0,-5-4 0 0,5 7 11 16,-1-13-3-16,4 6-8 0,-3 1 11 0,-1-11-11 16,0 8 10-16,4-4-10 0,-3-3 8 0,3-3-8 15,-4 2 0-15,1 1 0 0,6-6 20 0,-3 0-3 16,0-7 0-16,0 4 0 0,0-4-1 0,0 1 0 0,0 2 0 0,3-2 0 16,-3-4-4-16,0-3-2 0,0 6 0 0,4-6 0 15,-5-3-10-15,1 10 10 0,4-10-10 0,-1 6 10 16,1-3-10-16,3-3 0 0,0 0 0 0,0 0 0 15,0 0 17-15,-7-3-1 0,3-3-1 0,-3 3 0 16,4-4 13-16,-1-5 2 0,-3 3 1 0,4-1 0 16,-1-2-11-16,-3-7-3 0,0 6 0 0,0-6 0 15,0-3-8-15,0 7-1 0,-4-4-8 0,4-9 12 16,-3 6-12-16,2 0 0 0,-2 0 0 0,3-3 0 16,0 0 0-16,0 0 0 0,3 3 0 0,4 3 0 15,-3-3 0-15,-1 3 8 0,1 10-8 0,3-7 9 16,0 7-17-16,0-1-4 0,0 1-1 0,0 9 0 15,0 0 13-15,0 0 0 0,0 0-10 0,0 0 10 16,-4 12-10-16,4 4 10 0,0 0-13 0,0 2 5 0,-3 4-5 16,-1 0-1-16,4 10 0 0,7-1 0 0,-3 0 14 15,-1 1 0-15,8-1 0 0,-1-3 0 0,4-3 0 16,1-3 0-16,-1 7 0 0,3-7 0 0,-3 0 0 0,4-4 8 16,0-5-8-16,-1-1 10 0,1 7-10 0,0-9 12 15,-4 2-12-15,3-2 12 0,-6-7-3 0,3 6 0 16,4-3 0-16,-4-2 0 0,0 5 4 0,0-6 1 15,-3 7 0-15,3-4 0 0,0-3-6 0,0 0 0 16,-7 6-8-16,7-9 12 0,-7 10-12 0,4-4 9 16,3-3-9-16,-7 0 8 0,0 4-8 0,-4-7 0 0,-3 0 0 0,8-7 0 31,-1 4-82-31,0-9-15 0,3-7-3 0</inkml:trace>
  <inkml:trace contextRef="#ctx0" brushRef="#br0" timeOffset="60337.01">20257 3467 1220 0,'-15'0'54'0,"8"0"11"0,0 0-52 15,-3 0-13-15,-4-4 0 0,3 4 0 0,0 0 16 0,4 0 0 0,-3 0 0 0,3 0 0 16,0 0-16-16,0 0 0 0,7 0 0 0,-7 0 0 15,0 0 0-15,7 0 0 0,0 0 8 0,0 0-8 16,0 0 0-16,0 0 0 0,0 0 0 0,0 0 0 16,0 0 9-16,0 0 6 0,-4 0 1 0,4 0 0 15,0 0-16-15,0 0-16 0,0 0 3 0,0 0 1 16,0 0 34-16,0 0 7 0,0 0 2 0,7 0 0 16,0 4 1-16,4 2 1 0,-1-3 0 0,1-3 0 15,-4 0-13-15,7 6-4 0,0-3 0 0,0-3 0 16,0 0-6-16,4 0-2 0,-4-3 0 0,4-3 0 15,-1 6 5-15,1 0 1 0,0-3 0 0,-4-3 0 16,3 6-6-16,1-4 0 0,-4 4-8 0,4 0 12 16,-8 0-4-16,1-6-8 0,0 6 11 0,-1-3-11 0,-6 3 26 15,6 0-2-15,-10 0 0 0,0 0 0 0,0 0 3 16,7 0 0-16,-3 0 0 0,-4 0 0 0,0 0-16 0,0 0-3 16,0 0-8-16,7 0 12 0,-7 0-12 0,0 0 9 15,0 0-9-15,0 0 8 0,7 0-8 0,-7 0 0 16,0 0 0-16,0 0 0 0,0 0 0 0,7 0 0 15,-7 0 0-15,0 0 8 0,0 0-8 0,0 0 0 16,0 0 0-16,0 0 8 0,0 0-8 0,0 0 0 16,0 0 0-16,0 0 0 0,0 0 0 0,0 0 0 15,0 0 0-15,0 9 0 0,4-5 8 0,-4 5-8 0,-4 0 8 0,4 1-8 16,-4 2 20-16,1-2-2 0,-1 2 0 16,-3 1 0-16,4-4-8 0,-4 1-2 0,3 8 0 15,1-14 0-15,-4 11-8 0,3-2 10 16,1-1-10-16,-4 1 10 0,3-4-10 0,0 4 10 0,1-4-10 0,-1 7 10 15,1-4-10-15,3 1 0 16,-4 0 0-16,4-4 8 0,-3 10-8 0,-1-7 0 0,4 1 0 0,0 6 0 16,-3-10 0-16,-1 1-9 0,4-1 9 15,0-6-13 1,0-3-107-16,0 0-20 0,0 0-5 0</inkml:trace>
  <inkml:trace contextRef="#ctx0" brushRef="#br0" timeOffset="60671.68">21019 3219 1555 0,'0'0'138'0,"0"0"-110"15,-8 0-28-15,5 3 0 0,-4-3 68 0,3 9 9 16,-3-9 2-16,4 4 0 0,-1 5-69 0,1 0-10 16,-4 1-9-16,0 2 9 0,3 7-11 0,-7-3 11 15,4 3-8-15,-3 9 8 0,-4-3 0 0,3 3 0 0,-3 3 0 0,0 1 8 16,0-1-8-16,0 1-12 0,-4 2 4 0,-3-3 0 16,0 10 8-16,0-16 0 0,-1 7 8 0,5-1-8 15,-4 0 0-15,6 1 8 0,1-10-8 0,0 6 0 16,0-12 0-16,0 2 0 0,3-5-10 15,1-4 10 1,3 1-156-16,0-4-25 0,7-6-5 0,0 0-1 0</inkml:trace>
  <inkml:trace contextRef="#ctx0" brushRef="#br0" timeOffset="60957.78">21033 3093 1209 0,'0'0'108'0,"0"0"-87"0,0 0-21 0,0 0 0 0,0 4 139 0,0 5 23 15,0 0 5-15,3 4 1 0,4 6-147 16,0-7-21-16,0 10-20 0,0-3 4 0,4 6 16 0,-4 0 13 16,0 0-2-16,0 4-1 0,0-4-10 0,0 6 0 15,-3-9 0-15,3 9 0 0,-4-3 0 0,1-2 0 16,-1 5 0-16,1-3 0 0,-4-3 0 0,3 3 0 15,1-6 0-15,0 0 0 0,-4 0 0 0,3 0-17 16,-3 6 4-16,4-15 1 16,-4 9-15-16,0-3-2 0,0 0-1 0,0-7 0 15,0 1-129-15,0-1-25 0</inkml:trace>
  <inkml:trace contextRef="#ctx0" brushRef="#br0" timeOffset="61153.92">20803 3730 1969 0,'0'0'87'0,"0"0"18"0,-3-3-84 0,-1 3-21 0,4 0 0 0,0 0 0 15,0 0 42-15,-3-10 4 0,3 10 1 0,0 0 0 16,7-9-11-16,0 9-3 0,-4-3 0 0,8-3 0 16,3 2-20-16,0 4-4 0,4 0-1 0,-1-6 0 15,5 0-8-15,2 0 0 0,1 3 0 0,7-4 0 31,3-2-51-31,4 3-12 0,3-1-2 0,1-5-885 0</inkml:trace>
  <inkml:trace contextRef="#ctx0" brushRef="#br0" timeOffset="62033.05">20257 2284 1555 0,'0'0'68'0,"0"0"16"0,0 0-68 0,0 0-16 0,0 0 0 0,0 0 0 0,0 0 16 0,0 0-1 16,0 0 0-16,0 0 0 0,0 0-15 0,0 0 0 0,10 0 0 0,1 0 0 16,-4 7 0-16,3-7 0 0,1-7 0 15,-1 7 0-15,5 0 8 0,-1 0-8 0,3-3 11 0,-3 3-11 16,4-6 10-16,0 3-10 0,-1-3 8 15,5 2-8-15,-1 1 0 0,0-3 0 0,-3 6 0 16,-1-3 0-16,1 3 0 0,-1-6 8 0,1 2-8 0,-4 1 0 16,-3 3 0-16,-1-6 0 0,1 6 0 0,-4 0 0 15,-3 0 0-15,3 6 0 0,0-6 11 0,-7 0-11 16,0 0 36-16,0 0 0 16,10 3 1-16,-3-3 0 0,-7 0-37 0,7 10-8 0,-7-10-2 0,7 0 0 15,0 3 10-15,-7-3 9 0,0 0-1 0,0 0-8 16,4 9 13-16,-4-9-4 0,0 10-1 0,0-1 0 15,0-6-8-15,3 10 0 0,-3-4 9 0,-3 1-9 16,-1-1 9-16,4 1-9 0,-3-1 12 0,3-6-12 16,-4 10 9-16,1-7-9 0,3 3 0 0,0-6 9 0,0-3-9 15,0 13 0-15,-7-4 0 0,7-2 8 16,3 5-8-16,-3-9 8 0,-3 4-8 0,3-4 8 16,0-3-8-16,-4 12 0 0,1-2 0 0,-1-1 0 0,-3 4-11 0,7-4-4 15,-7 0-1-15,4 10 0 16,-4-16-19-16,3 16-4 0,0-16-1 0,1 7 0 15,3-10 12-15,0 0 1 0,0 0 1 16,0 0-694-16</inkml:trace>
  <inkml:trace contextRef="#ctx0" brushRef="#br0" timeOffset="62377.75">20983 1858 1267 0,'-7'-9'56'0,"7"9"12"0,0 0-55 0,0 0-13 16,-7 0 0-16,7 0 0 0,0 0 92 0,0 0 16 0,0 0 4 0,-3 3 0 15,3 6-97-15,0 4-15 0,0-4-12 0,3 10 3 16,-3-4 9-16,4 4 0 0,-1 3 0 0,1 0-8 15,-1 3 8-15,1 0 0 0,-4-3 0 0,3 10 0 16,-3-4 0-16,0 3 0 0,-3-6 0 0,3 7 0 16,-7-1 0-16,3 0 12 0,-3-9-2 0,4 10-1 15,-1-10-1-15,-3 6 0 0,0-12 0 0,0 9 0 16,3-10 0-16,1 4 0 0,-1-6 0 0,1 2 0 16,-1-2-21-16,4-10-5 0,0-3-1 0,0 0-479 15,0 0-96-15</inkml:trace>
  <inkml:trace contextRef="#ctx0" brushRef="#br0" timeOffset="63010.74">20796 1839 1677 0,'-14'-12'74'0,"7"5"16"0,4 4-72 0,-4 3-18 16,-1-9 0-16,1 2 0 0,4 4 48 0,-1 3 7 0,4 0 1 0,0 0 0 15,0 0-40-15,7-9-7 0,4 6-1 0,3-7-8 16,0 1 0-16,4 9 0 0,-1-9 0 0,5 5 0 16,-1-5 0-16,-4 0 0 0,5 5 0 0,2 4 0 15,1-9 0-15,0 9 0 0,-1-6 0 0,1 6 0 16,3 0 0-16,-3 0 0 0,0 6 0 0,-4 3-12 16,0-5 12-16,0 8 0 0,0-2 0 15,-7 5 0-15,4 1 0 0,-7 3 0 0,-1-7 0 0,-6 7 0 16,-1-6 0-16,1 5 0 0,-1 1 0 0,-3-3 0 15,-3 6 0-15,-1 0 0 0,-3-6 0 0,4 5 10 16,-8-8-10-16,1 9 8 0,-1 0-8 0,0 0 8 16,-3-3 0-16,0 0-8 0,0-1 12 0,-4-2-4 15,1 3-8-15,-4-7 0 0,3 7 0 0,0-6 8 16,1-1-8-16,-4-2 0 0,6-1 9 0,-2 4-9 16,3-7 0-16,0-3 8 0,-1 3-8 0,8-3 0 0,0-3 0 0,7 0 8 15,0 0-8-15,0 0 0 16,0 0 0-16,0-3 0 0,4-3 0 0,3 3 0 0,0-7-12 15,4 1-1-15,3 6 0 0,-4-3 0 0,1 3 13 16,3-7 0-16,4 1-10 0,-1 6 10 0,-3 3 0 0,4-10 0 16,0 10-9-16,-1 0 9 0,-3-6 0 0,8 6 0 15,-5 6-8-15,4-6 8 0,-3 10 0 0,0-7 0 16,-1 3 0-16,4 0 0 0,-6 4 0 0,2-1 0 16,-3 0-12-16,0 4 12 0,-3-4 0 0,-4 4 0 15,0-4 8-15,0 4-8 0,-3-4 11 0,-1 7-11 0,-3-3 12 16,0-4-12-16,-3 4 13 0,3-4-4 0,-4 0-1 15,1-2 0-15,-1 8 12 0,-3-12 1 0,0 10 1 0,0-7 0 16,0-3-2-16,-4 7 0 0,1-4 0 0,-1 0 0 16,-3 4-4-16,0-4-2 0,0-3 0 0,-4 7 0 15,-3-1-14-15,3-6 0 0,-3 3 0 0,4-3-10 16,-5 7 18-16,5-1 3 0,-1-9 1 16,4 3 0-16,0 10-26 0,3-13-5 0,-3 6-1 15,7-6-613-15,7 0-123 0</inkml:trace>
  <inkml:trace contextRef="#ctx0" brushRef="#br0" timeOffset="70953.45">15991 3921 864 0,'-7'-3'76'0,"0"-6"-60"16,-3 9-16-16,-1-3 0 0,4-4 240 0,0 14 44 16,-4-4 10-16,4 6 2 0,4 1-228 0,-4 2-44 15,3 1-10-15,1 2-2 0,3 7-12 0,0-6 0 16,0 12-9-16,0-3 9 0,3 7 0 0,-3-1 0 16,4 0 0-16,-1 7 0 0,4-4-17 0,0 7 2 15,4 0 1-15,-4-7 0 0,4 7 14 0,-1 3 15 16,4 0-3-16,4-3-1 15,-4 3-11-15,11 3 0 0,0 0 0 0,3 0 0 0,3-3-10 0,15 3 10 16,0-6-13-16,14-1 5 0,7-5 32 16,4 2 6-16,3-5 2 0,11-1 0 0,10-9-10 0,7 0-2 15,4-3 0-15,3-3 0 0,11-7 16 16,0 3 2-16,4 4 1 0,-1-13 0 0,1-3-11 0,3 0-1 0,3 0-1 16,4 0 0-16,0 0-1 0,0 0 0 0,7-3 0 15,0 3 0-15,-3-6-7 0,0 3-2 0,-1-4 0 0,4 7 0 16,-3-6-2-16,0 0-1 0,-4 6 0 0,0 0 0 15,3-9 3-15,-3 9 1 0,0-4 0 0,0-2 0 16,-3 3-17-16,3 3 10 0,0-9-10 0,4 9 8 16,6-4 20-16,-3-2 3 0,0 3 1 0,8-6 0 15,6-1-32-15,-3 1 0 0,-11 3 0 0,3-4 0 16,4-6 0-16,-3 4 0 0,-4 2 0 0,0-2-10 16,4 3 10-16,0-4 0 0,-4 4 0 0,3-1 8 0,1 7 0 15,-7-3 0-15,-11 6 0 0,3 0 0 0,1 9-8 16,-4-3 0-16,-7-2 0 0,0 8 8 0,-4-2-8 0,-3-1-12 15,-4 10 4-15,-7-4 0 0,-6 1 8 0,3 0 0 16,-4 3 0-16,4 3 0 0,-8 0 0 0,-3-1 11 16,-6-2-3-16,2 3 0 0,1 6-8 0,-4-2 0 15,0-5 0-15,-3 8 0 0,-8-1 0 0,1-3 0 16,-4 10 0-16,0-7-11 0,-7 3 11 0,3 0 0 16,-6 1 0-16,-1 2 0 0,-6 7 0 0,-1 0 0 15,-7-7 0-15,-3 17 0 0,-7-8 0 16,3 8 11-16,-3-4-3 0,-4 3 0 0,0 3 0 0,-3-9 0 15,0 6 0-15,3-6 0 0,7-3-8 16,-6 3 0-16,-5 3 0 0,5-3-11 0,-5-4 11 0,4-2 0 16,-3 3 0-16,0 0 0 0,0-7 0 0,-4 4 0 0,3-4 8 0,-6-2-8 15,0-1 0-15,-1 0 0 0,-3-2 0 0,1 2 8 16,-5-3 5-16,1 3 2 0,-4-2 0 0,3 2 0 16,1-6-3-16,-8 3 0 0,4 1 0 0,1-4 0 15,-1-3-1-15,-4 6-1 0,1-6 0 0,3 0 0 16,-4-3-10-16,4-4 10 0,-3 4-10 0,-1-6 10 15,1 2-10-15,-1-2 8 0,4-1-8 0,-3 1 8 16,0-4 0-16,-1 1-8 0,1-1 12 16,-1 1-4-16,-3-10-8 0,4 9 0 0,-1-3 0 0,1 4 8 15,-4-1-8-15,3 0 0 0,-3-5 0 16,4 5 0-16,-4-9 0 0,0 9 0 0,-4 1 0 0,4-1 0 16,0-6 0-16,0 7 0 0,0 2 0 0,0-5 0 15,0-4 8-15,4 6-8 0,-1-6 12 0,-3-3-4 16,0 0-8-16,0 0 0 0,0 0 0 0,0 0 0 15,0 0 0-15,0 0 15 0,0 0-4 0,0 0-1 16,0 0 11-16,0 0 3 0,0 0 0 0,0 0 0 16,0-6-3-16,0-3 0 0,-3 2 0 0,-1-5 0 0,1 2-8 15,-4 7-1-15,3-6-1 0,-3-1 0 0,4 1-11 0,-5 6 8 16,5-3-8-16,-4-1 8 0,0 1-8 0,0-3 8 16,0-1-8-16,0 4 8 0,-4 0-8 0,0-4 0 15,1-2-10-15,-1 2 10 0,4 1 0 0,-3-4 0 16,3 4 0-16,-4-4 10 0,0 1-2 0,4 2-8 15,-3-8 12-15,-1 5-4 0,1-6-8 0,-1 10 0 16,0-7 0-16,-3 1 0 0,4 2 0 0,-1 0 0 16,1 1 0-16,-4-4 0 0,3 10 0 0,0-3 0 15,1-7 0-15,-1 13 0 0,1-7 0 0,-1 1 0 16,0-1 0-16,4-2 0 0,0 9 0 0,0-3 0 16,-3-7 0-16,-1 10 0 0,4-3 0 0,-4 2 0 15,1-2 0-15,3 3 0 0,-4 3 0 0,4 0 0 0,7 0 0 16,-10 0 0-16,6 3-10 0,-3 7 10 0,0-1 0 0,3 4-9 15,-3-4 9-15,4 10-10 16,-1-7 10-16,4 1-10 0,-3-4 10 0,6 10 0 0,1 0 0 0,-1-3 0 16,1-7 0-16,3 10 0 0,-4-7 0 15,5 1-8-15,2 3 8 0,-3-4 0 0,4-9 0 0,-1 7 0 16,-3-1 0-16,4 4 0 0,-4-4 0 0,4-3 8 16,-1 1-8-16,1-1 0 0,3-3 0 0,-4 6 0 15,5 1 0-15,-1-7 0 0,-4-3 8 0,4 9-8 16,1-9 0-16,2 7 0 0,-3-4 0 0,0-3 8 0,4 6-8 15,-4-6 0-15,4 0 8 0,-4 0-8 16,4 0 0-16,-4-6 8 0,3 6-8 0,1 0 0 16,0-3 12-16,-1-4-1 0,8 4-1 0,-4-3 0 0,4 3-10 15,-1-7 0-15,1 1 0 0,0 0-11 0,3-4 11 16,0 4 16-16,-3-4-4 0,3-6-1 0,0-3-11 0,1 7 8 16,-5-4-8-16,1 0 8 0,0 0 0 0,-1-3-8 15,-2 0 12-15,-1 0-4 0,0 0 5 0,-3-6 1 16,3 6 0-16,0-3 0 0,-3-3-14 0,3 6 8 15,0 0-8-15,4 0 0 0,-4-6 0 0,3 6 0 16,1 0 0-16,0 3 0 0,-1 3-15 0,5-2-5 16,-5-1-2-16,1 6 0 15,0-6-142-15,-1 7-29 0,1 2-6 0,3 1-1103 0</inkml:trace>
  <inkml:trace contextRef="#ctx0" brushRef="#br0" timeOffset="72540.89">25277 8277 288 0,'-8'0'25'0,"1"0"-25"15,-7 0 0-15,4 0 0 0,-8 0 109 0,4 0 17 16,-4-3 3-16,-3 3 1 0,4 0-86 0,-1 0-18 16,0-7-3-16,-3 7-1 0,0 0 46 0,3 0 8 0,1 0 3 0,3 0 0 15,-8 0 0-15,5-3 0 16,-1 3 0-16,0 0 0 0,-3 0-18 0,0-6-3 0,0 3-1 0,0 3 0 15,3 0-5-15,1 0 0 0,-5-3-1 0,8 3 0 16,0 0 5-16,0 0 0 0,3-6 1 0,1 6 0 16,3 0-9-16,7 0-1 0,0 0-1 0,0 0 0 15,-4 0-10-15,4 0-1 0,0 0-1 0,0 0 0 16,0 0-5-16,0 0-1 0,0 0 0 0,11 0 0 16,-4 0 13-16,7 0 3 0,0 0 0 0,4 0 0 15,3 0-16-15,0-4-2 0,7-2-1 0,1 6 0 16,2 0 2-16,5-3 0 0,2 0 0 0,8-3 0 15,-3 6-3-15,-1-10 0 0,0 7 0 0,1-3 0 16,6 3-3-16,0-7-1 0,11 10 0 0,0-9 0 16,-7 6-3-16,4-4-1 0,-4 7 0 0,3-3 0 0,-3-6-6 15,0 9-2-15,0-3 0 0,3-4 0 16,1 4-8-16,-1-3 0 0,-7 3-10 0,1 3 10 0,-4 0 0 0,-4-3 0 16,0 3 0-16,-3-6 10 0,0 6-10 0,-4 0 0 15,-3 0 9-15,0-4-9 0,-4 4 0 0,4-6 0 16,0 6 0-16,-4 0 8 0,0-3-8 15,-3 0 8-15,-1-3-8 0,1 2 8 0,0 4-8 0,-4-6 0 16,-3 6 8-16,3 0-8 0,-4-3 0 0,-3-3 0 16,1 6 0-16,-5 0 8 0,-3 0 0 0,0 0 0 15,-7 0 0-15,0 0 0 0,0 0-8 0,0 0 0 16,0 0 0-16,0 0 0 0,0 0 0 0,0 0 0 16,-7 0 0-16,-3 0 0 15,-4 0-28-15,3 0-1 0,0 0 0 0,1 0 0 16,-1 0-84-16,1 6-17 0,-1-3-3 0,0-3-1 15,11 0-82-15,0 0-17 0,-14 6-3 0,14-6-1 0</inkml:trace>
  <inkml:trace contextRef="#ctx0" brushRef="#br0" timeOffset="73460.95">27129 7593 288 0,'0'0'25'0,"0"0"-25"0,0 0 0 0,0 0 0 16,0 0 214-16,0 0 38 0,3-3 7 16,4 0 1-16,4-3-142 0,-1 6-29 15,4-3-5-15,8 3-2 0,-1-7-42 0,4 7-8 0,3 0-1 0,-4 7-1 16,5-7-22-16,-1 3-8 0,4-3 0 0,-4 0 0 16,0 0 0-16,4 0 0 0,0 0 0 0,3 0 0 15,0-3 0-15,0-4 0 0,-3 7 9 0,0 0-9 16,-4-3 28-16,0-3 0 0,-3 3 0 0,0 3 0 15,-4-3-4-15,0-4 0 0,-3 7 0 16,-1-3 0-16,-6 3-14 0,0-6-10 0,-4 6 12 0,3 0-12 16,-10 0 0-16,0 0-17 0,11 0 1 0,-11 0 1 15,0 0-137-15,0 0-28 0,0 0-6 0,0 0-1 0</inkml:trace>
  <inkml:trace contextRef="#ctx0" brushRef="#br0" timeOffset="73853.03">27093 7728 806 0,'0'0'72'0,"0"0"-58"0,0 0-14 0,0 0 0 16,0 0 126-16,0 0 22 0,0 0 5 0,0 0 1 15,0 0-93-15,11 0-18 0,0 0-4 0,3 0-1 16,7 0 1-16,0 0 0 0,4-3 0 0,3 3 0 16,4-6-19-16,-1 6-4 0,1 0-1 15,0-3 0-15,0 3 11 0,-1-7 2 0,1 7 1 0,0-3 0 16,0 0-29-16,-1-3 0 0,1 6 0 0,0 0 0 15,-4 0 0-15,-3-3 0 0,3-4 0 0,-3 7 0 16,-4 0 8-16,0 0-8 0,0-3 11 16,0 3-11-16,4-6 0 0,-7 6 0 0,3-3 0 0,-3 3-12 15,-1 0-13 1,-3 0-3-16,0 0 0 0,0 0-486 0,1-3-98 0</inkml:trace>
  <inkml:trace contextRef="#ctx0" brushRef="#br0" timeOffset="74372">27813 7433 921 0,'-7'-12'82'0,"3"2"-66"0,1 7-16 0,-1-3 0 15,1 3 133-15,-1-3 23 0,-3 6 5 0,7 0 1 16,-3-4-114-16,3 4-22 0,0 0-5 0,0 0-1 16,0 0 4-16,0 0 1 0,0 0 0 0,0 0 0 15,0 0-14-15,0 0-3 0,0 0-8 0,0 0 12 16,0 0 8-16,10 4 0 0,1-4 1 16,-1 9 0-16,1-9 2 0,0 6 0 0,-1-3 0 0,4 4 0 15,0-4 5-15,1 0 0 0,-5 3 1 0,4-3 0 16,0 4-2-16,-3-4-1 0,7-3 0 0,-4 0 0 15,0 0-14-15,0 3-2 0,0-3-1 0,0 6 0 16,4-6-9-16,-4 0 10 0,0 3-10 0,-3-3 10 16,3 0-10-16,-4 7 0 0,1-4 9 0,-1-3-9 15,-10 0 0-15,8 6 8 0,-1-3-8 0,-7-3 0 16,0 0 0-16,7 10 9 0,-4-7-9 0,-3-3 0 0,0 9 15 16,0 4-4-16,-3-7-1 0,-4 3 0 0,0-6-10 15,-1 10 10-15,1-7-10 0,0 4 10 16,-3-7-10-16,-1 9 10 0,-3-5-10 0,0 2 10 15,0-3-10-15,0 4 0 0,0-1 0 0,0 1 8 0,-1-7-8 16,1 6 0-16,0 0 0 0,0 1 0 0,0-7 22 0,0 6-1 16,0 1 0-16,-4-1 0 0,4-6-13 0,0 7-8 15,-4-1 8-15,8 1-8 0,-4-7 0 0,-1 6 0 16,5 1 0-16,-4-7 0 0,7 6 0 0,0-3 0 16,0-3 0-16,7-3-12 15,0 0-128-15,-7 0-25 0,-4 0-6 0</inkml:trace>
  <inkml:trace contextRef="#ctx0" brushRef="#br0" timeOffset="74997.72">27125 7443 1659 0,'0'0'73'0,"0"-10"16"0,4 1-71 0,-4 6-18 0,3-7 0 0,-3 1 0 0,0 9 36 0,0 0 4 16,4-9 1-16,-1 5 0 15,4-5-16-15,0 9-3 0,0-3-1 0,4-3 0 16,-4 6-21-16,0 0 8 0,4 0-8 0,-1 0 0 0,-3 0 0 0,7 0 0 15,-3 9 0-15,3-9 0 0,-3 9 0 0,-4-5-10 16,3 2 10-16,1 3 0 16,-4-6 0-16,0 10 0 0,0-7 0 0,-3 4 0 0,-1-4 0 0,-3 3 0 15,0 1 0-15,-3 2 0 0,-1-5 28 0,-3 2 13 16,0-6 3-16,0 10 0 0,0-7-20 0,-4-3-3 16,-3 6-1-16,4 1 0 0,-5-7-11 15,1 6-9-15,0 4 12 0,0-4-12 0,-4 1 8 0,4 2-8 16,-3-2 0-16,-1 9 0 0,0-7 0 0,1-3 0 0,-1 4 0 15,1 3 0-15,-1-4 0 0,0 1 0 16,4-1 0-16,4-2 0 0,-5-1 0 0,5 4 0 0,-1-4 0 16,1-3 0-16,6-3 8 0,-3 7-8 0,0-7 0 0,0 3 0 15,0-3 9-15,0-3-9 0,7 0 0 0,-4 7 9 16,4-7 17-16,0 0 3 0,0 0 1 16,0 0 0-16,0 0-17 0,0 0-3 0,0 3-1 0,0 6 0 15,4-6-9-15,-1 7 8 0,-3-10-8 0,4 6 8 16,-1 0-8-16,-3-6 0 0,4 10 0 0,3-10-11 15,-7 0 11-15,7 9 0 0,0 1 0 0,-3-7 0 16,-4-3 0-16,10 6 0 0,1-3 0 16,-1 7 0-16,1-10 0 0,0 9 0 0,3-9 0 0,3 3 0 15,5-3 0-15,-5 0 0 0,-3 0 0 0,4 0 0 16,3 0-11-16,4 0 0 0,-1 0 0 0,1 6 0 16,0-6-33-16,0 0-8 15,-4 0 0-15,3 3-894 0</inkml:trace>
  <inkml:trace contextRef="#ctx0" brushRef="#br0" timeOffset="75588.78">28420 7960 932 0,'-18'-9'41'0,"8"9"9"0,-5 0-40 0,1 0-10 0,-3 0 0 0,-4 0 0 16,-4-3 84-16,4 3 16 0,7 0 2 0,-8 0 1 15,1 0-22-15,4 0-4 0,-1 3-1 0,0-3 0 16,1 0-24-16,3 0-6 0,-1 0-1 0,5 0 0 0,-1 0-5 15,4 0 0-15,4 0-1 0,3 0 0 16,0 0 17-16,0 0 4 0,0 0 1 0,0 0 0 16,0 0 6-16,10-10 1 0,1 7 0 0,10 0 0 0,4-3-11 0,-1 3-1 15,8-4-1-15,3 7 0 0,8 0-26 16,3 0-5-16,0-3 0 0,6-3-1 0,5 3-3 0,6 3 0 16,8 0 0-16,7-3 0 0,-1 3-4 0,4-7-2 15,-3 7 0-15,7 0 0 0,6 0-2 0,1 0 0 16,3 0 0-16,1 0 0 0,-1 0-3 0,7 0-1 15,7 0 0-15,1 0 0 0,-4 0-8 0,-4 0 10 16,7 0-10-16,-3 0 10 0,-4 7-10 0,-6-4 0 16,-5-3 9-16,1 9-9 0,0-6 0 15,-4 4 0-15,-7 2 0 0,-3-3-8 16,-11 4-116-16,3-1-22 0,-10 4-5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19:40:49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6184 12140 748 0,'0'0'67'0,"0"0"-54"0,0 0-13 0,0 0 0 0,-7 0 191 0,7 0 35 15,0 0 7-15,-3 0 2 0,-8 0-144 0,4 0-29 16,0 0-6-16,0 0 0 0,3 6-31 0,-10-6-5 15,4 0-2-15,-8 0 0 0,4 0-10 0,-4 0-8 16,-3 0 12-16,0-6-12 0,0 6 24 0,0 0-3 16,-1-3 0-16,-2 3 0 0,-1 0 10 0,-7 0 1 15,4 0 1-15,-4 0 0 0,-3 0-15 0,-4 3-3 16,0-3-1-16,-3 0 0 0,-4 6-1 0,4-2 0 16,-7-4 0-16,6 0 0 0,1 6-13 0,7-3 11 0,-11-3-11 0,3 0 10 15,1 0 17-15,-4 6 3 0,0-3 1 0,4-3 0 16,7 4 0-16,-1-4 0 15,1 9 0-15,0-9 0 0,-4 0-19 0,7 9-4 0,4-9-8 0,-4 10 12 16,8-7-12-16,-1-3 0 0,0 6 0 0,4-3 0 16,-4 4 0-16,4-4 0 0,4-3 0 0,-5 0 0 15,8 0 0-15,0 0 0 0,-7 0 0 0,7-3 0 16,3 3 0-16,-3-7 8 0,-3 7-8 0,10 0 0 16,-4-3 19-16,11-3-3 0,-7 6 0 0,7 0 0 15,-4-3 0-15,4 3-1 0,0 0 0 0,0 0 0 16,0-10-15-16,11 7 9 0,-8-3-9 0,5-3 8 15,6 9-8-15,-4-4 0 0,-3-5 0 0,4 9 0 16,3-9 8-16,-3 5 0 0,6-2 0 0,-3-6 0 16,-3 2-8-16,-1 7 0 0,5-6 0 0,-5-4 8 15,-3 4-8-15,4-1 0 0,-1 1 0 0,-3-4 0 0,1 4 0 0,-1 0 15 16,3-4-3-16,-3 1 0 0,4 2 7 16,-4-2 1-16,3-4 0 0,-3 6 0 0,4 7-30 0,0-6-6 15,-1 0 0-15,1 5-1 0,-4 1 17 16,3-3 0-16,1 3 0 0,-4-3 0 0,7 6 0 0,-3 0 0 15,-4 0-9-15,0-4 9 0,-7 4 0 0,3 0 0 16,-3 0-8-16,0 0 8 0,0 0 0 16,0 0 0-16,0 0 0 0,0 0-9 0,0 0 9 0,0 0 0 15,-3 4 0-15,-11 5 0 0,3-3 0 16,-3-3 0-16,4 1 0 0,-8 5 0 0,0-3 0 0,4 0 0 16,-7 4 0-16,0-1 0 0,3 1 0 0,-10 2-13 0,3-2 1 15,-3 2 1-15,3 4 11 0,-6-4 14 16,2 1-3-16,5-4-1 0,-1 4-10 0,0-4-17 0,1 4 4 0,2-4 1 15,-2 7 12-15,3-10 10 0,6 4-2 0,1-1 0 16,4 0-8-16,-4-5 0 0,3 5 0 16,4 0 8-16,3 4-8 0,4-4 0 0,-7 4 9 15,14 3-9-15,-7-4 0 0,4 1 8 0,3 2-8 0,7-2 0 16,0-1 9-16,7 1-9 0,-6-4 12 0,6 4-12 16,3 3 0-16,1-4 0 0,3 1 0 0,1 2 0 15,2 1-17-15,-2-3-1 0,-5 5 0 0,1 1 0 16,0-6-30-16,-1 6-5 15,-10-1-2-15,8-2 0 0,2 3-111 0,-10-7-22 0,8 7-5 16</inkml:trace>
  <inkml:trace contextRef="#ctx0" brushRef="#br0" timeOffset="1226.28">3239 14893 1094 0,'0'0'97'0,"0"0"-77"15,0 0-20-15,0 0 0 0,0 0 162 0,0 0 29 16,0 0 5-16,0 0 2 0,10 0-156 0,8-3-31 16,-1 3-11-16,5-3 0 0,2-3 14 0,1 6-4 15,10 0-1-15,-7-3 0 0,4 3-9 0,3 0 0 16,1 3 0-16,-1-3 0 0,-7 0 0 0,4 0 0 15,-4 0 0-15,4 0 0 0,-7 0 0 0,-1 0 0 16,1 6 0-16,-4-3 0 0,4-3 0 0,-7 3 0 0,3 4 0 0,-7-4 0 16,7-3 12-16,-10 6 1 0,3-3 0 0,-11-3 0 15,4 3 25-15,4 7 5 0,-11-10 1 16,0 0 0-16,0 0-12 0,0 9-3 0,0 4 0 0,-7-4 0 16,-4 1-19-16,8 2-10 0,-11 4 10 0,3-4-10 15,-3 1 8-15,-4 6-8 0,4-7 0 0,0 10 9 16,-7-3-9-16,3 0 10 0,1 3-10 15,-1 3 10-15,0-3-10 0,1 6 10 0,-1-3-10 0,0 3 10 16,-3-6-2-16,7 0 0 0,-7 0 0 0,3 6 0 16,1-6 8-16,-1 0 0 0,-7 0 1 0,8 0 0 15,-1 0 9-15,-3-3 2 0,7 3 0 0,-7-3 0 16,6 0-16-16,1-4-4 0,4 1 0 0,-1 0 0 0,-3-7-8 16,7 4 0-16,-4 2 0 0,4-5 0 0,0-4-18 0,4 3-6 15,3 1 0-15,-7 2-1 16,7-5-100-16,0-7-20 0,0 0-4 0,0 0-747 15</inkml:trace>
  <inkml:trace contextRef="#ctx0" brushRef="#br0" timeOffset="2159.96">5937 15210 1785 0,'0'0'159'0,"0"0"-127"0,0 0-32 0,0 0 0 16,0 0 116-16,0 0 18 0,-3-3 3 0,3 3 1 15,0-9-113-15,0 9-25 0,0-4 0 0,0 4 0 16,-7-6-12-16,7 6 0 0,-4-9 0 0,1 9 0 16,-8-3-15-16,4 3-3 0,3 0-1 0,-13 0 0 0,10 0 5 0,-11 3 1 15,0-3 0-15,-3 6 0 0,-3-3 13 0,-1 7 2 16,-7-4 1-16,0 0 0 0,-3 0 17 0,0-2 4 15,-11 5 1-15,7-6 0 0,-3 7 21 0,7-4 4 16,-4-3 1-16,4 3 0 0,-4-3 5 0,0 0 0 16,-3 7 1-16,3-10 0 0,-7 6-4 15,7-3-1-15,4-3 0 0,0 0 0 0,-1 0-32 0,1 0-8 16,7 0 0-16,-4 0 0 0,4-3 0 0,3 3 0 16,-3 3 0-16,3-3 0 0,0 0 0 0,1 0 0 15,-1 7 0-15,0-4 0 0,1 0 0 0,-1-3 0 16,0 6 0-16,1-3 0 0,-1-3 0 0,0 0 0 0,8 7 0 15,-1-14 0-15,-7 7 0 0,15 0 0 0,-4-3 0 16,3-3 0-16,0 6 8 0,1-6 2 0,6-1 1 16,4-2 0-16,-7 6 1 0,4-7 1 15,6 1 0-15,4 0 0 0,-3 5-4 0,6-5-1 0,-6 0 0 0,3-1 0 16,4 7-8-16,3-6 0 0,3-1 0 0,1 7 0 16,0-3 0-16,-1 0-9 0,1-4 9 15,-4 4-13-15,7-4 13 0,0-2 0 0,-7 9 0 16,1-7 0-16,2 1 0 0,-3 0 0 0,0-1 0 0,8-2 0 15,-12 2 0-15,8 1 0 0,-4-4 0 0,4 4 0 16,-8-4 0-16,8 1 0 0,-4 2 0 0,4-2 0 16,-4 2 0-16,7 4 0 0,-14 0 0 0,10 0 0 15,-6 2 0-15,-4-2 0 0,0 6 9 0,-7 0-9 16,0 0 0-16,0 0 0 0,11 6 0 0,-11-6 0 16,0 4 0-16,-7 8-10 0,3-6 10 0,-3 4-12 0,0 2 3 15,-4-2 0-15,1-7 0 0,-4 9 0 16,3-2 9-16,-3-1-8 0,4 4 8 0,-12-4-8 0,8 1 8 15,0 2 0-15,-11-2 8 0,8-1-8 0,-1 3 0 0,-7 4 0 16,4-3 0-16,0-1 0 0,0-2 0 0,-4 2 8 16,8 4-8-16,-8-4 8 0,7 1-8 0,1-4 8 15,-1 4-8-15,4-1 8 0,3-2-8 0,4-1 0 16,-10 4 0-16,10-7 8 0,7-3-8 0,0-3 0 16,0 0 0-16,0 0 0 0,0 10 0 0,7-1 0 15,3-6 0-15,4 7 8 0,4-10 0 0,-7 9 1 16,13 0 0-16,1 1 0 0,0-7-9 0,-1 6 0 15,-3-6 0-15,4 7 0 0,0-1 0 0,0 1 0 16,-1-7 0-16,-6 6 0 0,10-2-14 0,-10-4-5 16,6 9-1-16,-2-2 0 15,2-1-97-15,-3 4-20 0,-3 2-4 0,0 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17:48:11.65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19360 5680 1378 0,'0'0'61'0,"0"0"13"0,-3-9-59 0,3-1-15 15,0 1 0-15,0 3 0 0,0 6 56 0,0-4 8 0,3-2 1 0,-3 6 1 16,0 0-13-16,0 0-2 0,0 0-1 0,0 0 0 16,0 0-27-16,0 0-6 0,0 0-1 0,0 0 0 15,8 6-16-15,-8-6 8 0,0 0-8 0,7 4 0 16,-4 11 16-16,1-5-4 15,-1-1-1-15,1 10 0 0,-8-4-3 0,4 4 0 0,0 0 0 0,0 6 0 16,-3-6-8-16,3 9 10 16,0-3-10-16,0 4 10 0,0-4 7 0,0 3 2 15,0 6 0-15,0 1 0 0,3-1-8 0,-3-5-2 0,0 8 0 0,4 4 0 16,-4-3 11-16,0 9 1 0,3-3 1 0,-3-1 0 16,0 1-2-16,0 3-1 0,0 4 0 0,0-4 0 15,-3 3-2-15,3-3 0 0,0 6 0 0,-4 0 0 16,1 4 5-16,-1 2 1 0,1 4 0 0,-1-3 0 15,1-4-9-15,3 7-2 0,-4-10 0 0,0 10 0 16,1 9 12-16,3-9 1 0,-4 9 1 0,4-3 0 0,0-6-26 0,0 6-11 16,0-4 1-16,0 4 0 0,-3-3 10 15,3 3 0-15,0 3 0 0,0 0 0 0,0-3 0 16,0-3 0-16,0 3 0 0,0 3 8 0,0 7-8 16,0-4 8-16,0 3-8 0,0-5 8 0,-4-1 3 15,4 6 1-15,0 10 0 0,-3-7 0 0,-1 1 2 0,1-4 1 16,-4-2 0-16,3 8 0 0,-3-2-7 0,4 6 0 15,-4-7-8-15,-1-2 12 0,5-4-12 0,-4 3 9 16,3 4-9-16,-3-1 8 0,0 1-8 0,0 2 8 16,4-2-8-16,-4-4 8 0,0-2 16 0,3 2 2 15,1 4 1-15,-1-1 0 0,4-2-27 0,0-1 0 16,-4-3 8-16,4-3-8 0,0 7 11 0,0-1 0 16,0-6 0-16,0 10 0 0,0-10-11 0,-3 0 0 15,3 3 0-15,-4 1 0 0,1-4 0 0,-1 6 12 16,1 0-2-16,-4-5 0 0,0-1-10 0,3 0 0 0,-6 6 0 0,3-6 0 15,-1 0 12-15,-2 1 0 0,3-1 0 0,0-3 0 16,3-3-1-16,-3 3 0 0,0 0 0 0,4-4 0 16,-1 4 8-16,4-6 1 0,-7 0 1 0,7-1 0 15,-3-5-21-15,3 6 0 0,-4-4 0 0,0-2 0 16,1 2 0-16,3-2 0 0,0 2 0 0,0-2 0 16,-4-4 11-16,1 0-3 0,-1 7 0 0,4-7 0 15,-3 1 0-15,3-1 0 0,-4 0 0 0,4-6 0 16,0 7 3-16,0-7 0 0,-3-4 0 0,-1 8 0 15,4-14-3-15,0 7 0 0,0 3 0 0,0-3 0 0,4 0-8 16,-4-6 0-16,3 2 0 0,-3-2 8 16,-3 0-8-16,3 2-9 0,0-2 9 0,0-3-13 15,0 2 13-15,0-2 10 0,0-1-2 0,0-6 0 0,7 7-8 0,-7 2 0 16,-4-8 0-16,1 5 0 16,3 1 0-16,0-7-11 0,0 6 3 0,0-5 0 0,0 5 8 0,0-6 0 15,-4 7 0-15,4-7 0 0,0 3 0 0,-3-2 0 16,-1-1 0-16,4-3 0 0,-7 0 0 0,7-3 0 15,0 3 0-15,-3 0 0 0,-1-6 12 0,4 0 0 16,-3 6 1-16,3-6 0 0,0 0-13 0,0-1 0 16,0-2 0-16,-4 0 0 0,8-4 19 0,-4 7-3 15,-4-3 0-15,4 3 0 0,0-1-16 0,4 1 0 0,-4 3 0 16,3-3 0-16,-3-7 0 0,0 10 0 0,0-3 0 16,-3 0 0-16,3 0 0 0,0-3-19 0,0-4 3 0,0 4 0 15,-4 3 16-15,4-4 0 0,0-2 0 0,0-4 0 16,-4 7 0-16,4-7 0 0,0 1 0 0,0-1 0 15,0 7 9-15,0-7 6 0,0 1 1 16,0-1 0-16,0-3-27 0,0 4-5 0,0-10 0 0,0 3-1 16,0 6 17-16,0-9 0 0,0 0-8 0,0 0 8 15,0 13-14-15,0-13 1 0,0 0 0 0,0 0 0 32,0 0-22-32,-3 3-4 0,3-3-1 0,0 0 0 15,0 0-81-15,0 0-17 0,-4 6-3 0,-3-6-637 0,0-6-127 0</inkml:trace>
  <inkml:trace contextRef="#ctx0" brushRef="#br0" timeOffset="1">13698 11375 288 0,'-14'0'25'0,"0"-10"-25"16,0 7 0-16,-4-3 0 0,1-4 153 0,-1 7 26 0,-3-9 5 0,3 2 0 31,-3 1-200-31,4-1-40 0,2-2-8 0,1-4-1 15,-3 10 24-15,3-7 5 0,-1 4 0 0,1 0 1 0,0-1 27 0,0 4 8 16,0-3 0-16,0-1 0 0,0 4 24 0,0 3 12 0,-4-4 3 16,4 7 0-16,0 0 28 0,0 0 5 0,0 0 2 0,-1 0 0 15,5 0 24-15,-4 0 5 0,7 0 1 0,0 0 0 16,3 7-24-16,4-7-4 0,0 0 0 0,0 0-1 16,0 0-17-16,0 0-3 0,11 0-1 0,3 0 0 15,0 0-22-15,4 0-5 0,3 0-1 0,3 0 0 16,1-7-26-16,3 7 0 0,4 0 8 0,3-3-8 15,1-3 0-15,2 3 0 0,8-3 0 0,0-4 0 16,4 10 0-16,2-6 0 0,1 6 0 0,0 0 8 16,0-3 10-16,4-3 2 0,3 6 0 0,3 0 0 0,4 0 4 15,0 0 2-15,4 0 0 0,-1 0 0 16,1 0 14-16,6-4 2 0,1 4 1 0,3 0 0 0,7 0-24 0,-3 0-5 16,-4 0-1-16,4 0 0 0,0-6-5 0,6 6 0 15,5 0-8-15,-5 0 12 0,-3 6 8 0,4-6 0 16,7-6 1-16,-4 6 0 0,0 6 12 0,4-6 3 15,-4 0 0-15,1-6 0 0,-1 6-14 0,0 0-2 16,0 6-1-16,1-2 0 0,-5-4 9 0,5 0 1 16,2 0 1-16,-2 6 0 0,-5-3-22 0,5 3-8 15,-1-3 0-15,4 4 9 0,-8 2-9 0,1 0 0 16,0-2 0-16,-4 2 0 0,0-6 0 0,4 4 0 16,0-4 0-16,-1 3 0 0,1 3 0 0,-4-9 0 15,8 0 0-15,-1 7 0 0,0-7 0 0,0 3 0 16,1-3 0-16,-5-3 0 0,5-4 0 0,2 7 0 0,-2 0 0 0,-5 0 0 15,-6 0 0-15,7 0 0 0,-4 0 0 0,4 0 8 16,-1 0-8-16,-2 7 0 0,-5-7 0 0,1 3 8 16,0-3-8-16,3 6 0 0,7-6 0 0,-7 3 0 15,-3-3 0-15,0 6 0 0,3-6 0 0,0 0 0 16,-3 0 0-16,-1 0 0 0,-3 0 8 0,1 0-8 16,-5-6 0-16,4 6 0 0,4-3 9 0,0 3-9 15,-4 0 0-15,-4-6 9 0,1 6-9 0,0-10 0 16,10 10 8-16,-4-3-8 0,-9-3 0 0,2 6 0 15,-3 0 8-15,-3-6-8 0,-1 3 0 0,1 3 0 16,-4-7 11-16,3 7-2 0,-2 0 0 0,-5 0 0 16,-7 0 6-16,4 0 1 0,-3 0 0 0,-1 0 0 15,-3 0-7-15,7 0-1 0,0 0 0 0,0 0 0 16,0 0 7-16,-3 0 1 0,-5 0 0 0,-2 0 0 16,-1-3-24-16,4-3-5 0,0 6-1 0,-4-3 0 15,1 3 14-15,-1-7 0 0,1 7 0 0,-4 0 0 0,-4 0 11 0,-3 0 1 16,-4-3 1-16,4 3 0 0,-4 0-13 0,-3 0 0 15,3-6 0-15,-3 6 0 0,0 0 0 0,-1 0-10 16,1 0 2-16,-4 0 0 0,0 0 8 0,-3 0 9 16,3 0-1-16,-3 0-8 0,-4 0 0 0,0 0 0 15,1 0 0-15,-5 0 0 0,1 6 13 0,-4-3-4 16,-3-3-1-16,3 0 0 0,-4 0-8 0,1 0 0 16,-4 0 0-16,0 0 0 0,-7 0 0 0,11 0 0 0,-11 0 0 15,7 0 0-15,-7 0 0 0,7-3 0 0,-7 3 0 16,7-6 0-16,0 6 0 0,-7 0 0 0,7-3 0 0,-7 3 0 15,0 0 0-15,0 0 0 0,0 0 0 0,0 0 0 16,7-6 0-16,-7 6 0 16,0 0 0-16,0 0 0 0,0 0 0 0,0 0 0 0,0 0 0 15,0 0 0-15,0 0 0 0,0 0 0 0,0 0 0 16,7 0 0-16,-7 0 0 0,7 0 0 0,-7 0 0 0,0 0 0 16,7 6 0-16,-7-6 0 0,11 0 12 0,-11 0-4 15,3 3-8-15,4-3 0 0,-7 0 0 0,11 0-11 16,-11 0 11-16,0 0 0 0,7 9 0 0,-7-9 0 15,7 0 0-15,-4 7 0 0,-3-7 0 0,7 3 0 16,1 3 0-16,-1-3 0 0,-7-3 0 0,7 0 0 16,-7 0 0-16,7 7 0 0,0-7-9 0,0 0 9 15,3 3 0-15,-3-3 0 0,8 0 0 0,-5 0 0 16,1 0 0-16,-1 0 0 0,1 0 0 0,3 0 0 0,-7 0 0 0,7 0 0 16,-3 0 0-16,-1 0 0 0,1 0 0 0,3 0 0 15,-3 0 0-15,-1 0 0 0,1 0 0 0,-1 6 0 16,1-6 0-16,0 0 0 0,-1 0 0 15,-3 0 0-15,4 0 0 0,-1 0 0 16,-3 0 0-16,0 0 0 0,1 0 8 0,-1 0-8 0,3 0 0 16,1 0 0-16,-1 0 9 0,4 0-9 0,-3 0 0 0,0 0 0 15,3 0 0-15,-4 0 0 0,1-6 0 0,-4 6 0 16,4 0 0-16,-1-3 0 0,-3 3 0 0,0 0 0 16,-7 0 0-16,11 0 0 0,-4 0 0 0,-7 0 0 15,7 0 0-15,3 0 0 0,-10 0 0 0,8 3 0 16,-1-3 0-16,0 6 0 0,-7-6 0 0,10 0 0 0,1 0 0 15,-4 0 0-15,0-6 0 0,4 6 0 0,-8 0 0 0,8-3 0 16,-4 3 0-16,3 0 0 0,-3-7 0 0,0 7 0 16,0 0 0-16,4-3 0 0,-4 3 0 15,0-6 8-15,-7 6-8 0,11 0 0 0,-4 0 0 16,3 0 0-16,-3 0 0 0,0 0 0 0,1-3 0 0,2 3 0 16,-3 0 0-16,-7 0 0 0,7 0 0 0,0 0 0 15,4 0 0-15,-11 0 0 0,0 0 0 0,7 0 0 16,3 0 0-16,1 0 0 0,-4-7 0 0,0 7 8 15,4 0-8-15,-4 0 0 0,3 0 0 0,-10 0 0 16,7-3 0-16,1 3 0 0,2-6-8 0,-10 6 8 16,7 0 0-16,0-3-10 0,-7 3 10 0,7-6 0 15,0 6-92-15,-7 0-11 16,7-10-2-16,0 4-714 0,0-3-142 0</inkml:trace>
  <inkml:trace contextRef="#ctx0" brushRef="#br0" timeOffset="2">26003 11023 921 0,'0'0'82'0,"-7"0"-66"0,7 0-16 0,-7 0 0 15,0-6 104-15,7 6 16 0,0 0 4 0,0 0 1 16,-7-3-103-16,7 3-22 0,0 0 0 0,0 0 0 16,0 0-10-16,0-6 10 0,0 6-12 0,4-10 12 15,-4 10 0-15,3-9 16 0,-3 9-2 0,7-6 0 16,-7 6 58-16,0 0 11 0,0 0 2 0,0 0 1 15,0 0 11-15,0 0 3 0,0 0 0 0,0 0 0 16,-10 6-36-16,-1 3-6 0,0 1-2 0,1 5 0 16,-4-2-27-16,-4 3-5 0,4 2-2 0,3 1 0 15,-3-3 6-15,0 9 2 0,-3-12 0 0,6 12 0 16,-3-7-7-16,0 1-2 0,3-3 0 0,1 3 0 16,-5 0-12-16,5-4-9 0,-1 4 12 0,1 0-12 0,-4-3 0 15,3 2 0-15,0-2 0 0,1-3 0 0,-1 2 0 0,4 1 0 16,0-7 0-16,0 1 0 0,0-1-9 0,3 1-6 15,-3-7-1-15,4 3 0 16,-1 0-36-16,4-6-8 16,0 0-2-16,0 0 0 0,0 0-126 0,0 0-26 0,0 0-5 0,0 0-564 15</inkml:trace>
  <inkml:trace contextRef="#ctx0" brushRef="#br0" timeOffset="3">25785 10945 1440 0,'0'0'128'0,"-8"0"-103"16,1 0-25-16,0 6 0 0,0-3 117 0,4-3 19 15,-4 7 3-15,0-7 1 0,7 0-53 0,0 0-11 0,-4 9-1 0,4-9-1 16,0 0-36-16,0 3-7 0,0 7-2 0,7 2 0 15,-3-2-9-15,3-1-3 0,3 0 0 0,1 4 0 16,0-4 7-16,-1 7 0 0,4 0 1 0,0 3 0 16,4-1-16-16,-4 1-9 0,4 0 10 0,-4 6-10 15,0 0 11-15,4-6-11 0,-4 6 12 0,0-3-12 16,0 0 12-16,0 0-4 0,4-3 0 0,-4 3-8 16,-4-4 10-16,1 1-10 0,0 0 8 0,-1 0-8 15,-3-3 8-15,0 2-8 0,0-2 0 0,-3 3 8 16,-1-7 0-16,1 4-8 0,-1 0 12 0,1-4-4 0,-1-2-23 0,1 2-5 15,-4-2 0-15,0-10-1 16,4 9-71-16,-4-9-13 0,0 3-3 0,0-3-1 16,0 0-131-1,0 0-25-15,0 0-6 0,0 0-1 0</inkml:trace>
  <inkml:trace contextRef="#ctx0" brushRef="#br0" timeOffset="4">26278 11491 1094 0,'0'0'48'0,"0"0"11"0,0 0-47 0,0 0-12 0,0 0 0 0,0 0 0 16,4 6 232-16,-4-6 45 0,3 3 9 0,1 6 2 16,3 4-186-16,-7-4-37 0,4-5-7 0,-1 11-2 15,-3-5-37-15,4 8-8 0,-4-2-2 0,3-3 0 16,-3 5-9-16,0-2 0 0,4 3 0 0,-8-3 0 15,4 2 0-15,0 1 0 0,0-3 0 0,0-3 0 16,0 2 0-16,4 1 0 0,-4-4 0 0,0-2 0 16,0 5 0-16,0-5 0 0,3-4-12 0,-3-6 12 15,0 0-107-15,0 0-13 0,0 0-4 0</inkml:trace>
  <inkml:trace contextRef="#ctx0" brushRef="#br0" timeOffset="5">25259 11139 403 0,'0'0'36'0,"0"0"-36"16,0 0 0-16,0 0 0 0,0 0 105 0,0 0 15 15,0 0 2-15,0 0 1 0,0 0-22 0,0 0-4 16,0 0-1-16,3-6 0 0,-3 3-25 0,0 3-6 16,0 0-1-16,0-6 0 0,-3-4-12 0,3 10-4 15,-4 0 0-15,-3-3 0 0,7 3-26 0,-7-6-6 16,4 6 0-16,-4 0-1 0,0-6 27 0,0 6 6 15,3-3 0-15,-3 3 1 0,-4 0 4 0,8-7 1 16,-4 4 0-16,0-6 0 0,-4 2 10 0,1-2 1 16,-1 6 1-16,0-3 0 0,-3-4-42 0,0 4-9 15,0-3-2-15,4-1 0 0,-5 7-1 0,1-3-1 16,0 3 0-16,4-4 0 0,-1 4-11 0,0-3 0 0,1 6 0 16,3-6 0-16,3 3 0 0,-3 3 0 0,4-7 0 0,-4 7 0 15,3 0 0-15,4 0 0 0,0 0 0 0,0 0 0 16,0 0 0-16,0 0 0 0,0 0 0 0,7 0 0 15,-3 0 0-15,3 0 0 0,0 0 0 0,3 7 0 16,4-7 0-16,4 0 0 0,-7 0 0 0,3 3 0 16,0 3 0-16,4-6 0 0,-4 6 0 0,0-3 0 15,0-3 0-15,0 10 0 0,0-10 0 0,0 6 0 16,0 3 0-16,-7-5 0 0,4 5 0 0,0-3 0 16,-4 4 0-16,0-10 0 0,-4 9 0 0,4-3 0 15,-3 4 0-15,-1-1 0 0,1-6 0 0,-1 7 0 16,1-4 0-16,-1 3 0 0,-3 1 0 0,0-1 0 15,0-3 12-15,0-2-4 0,0 5 0 0,-3-3 0 16,-1 4 5-16,4-1 1 0,-3-3 0 0,-1-3 0 16,1 7 0-16,-1-1 0 0,-3-2 0 0,4-4 0 0,-4 9-5 15,0-9-1-15,3 7 0 0,-3-4 0 0,0 3 1 0,0-5 0 16,0 5 0-16,3-3 0 0,4-6 6 0,-7 10 1 16,0-10 0-16,4 9 0 0,-1 0-3 0,1-2 0 15,-4 2 0-15,7-9 0 0,-4 3-13 0,0 4 0 16,4-7 0-16,-3 9 0 0,-1-3 0 0,4-6 0 15,0 0 0-15,-3 3 0 16,3-3-26-16,0 0-8 0,0 0-2 0,0 0-725 16,0 10-146-16</inkml:trace>
  <inkml:trace contextRef="#ctx0" brushRef="#br0" timeOffset="6">19343 5661 115 0,'0'0'0'0,"0"0"10"0,0 0-10 0,0 0 0 16,0 0 0-16,0 0 0 0,0 0 158 0,0 0 30 15,3-6 5-15,-3 6 2 0,0 0-115 0,0 0-22 16,0 0-5-16,0 0-1 0,0 0 1 0,0-3 0 0,0 3 0 0,0-6 0 16,-3-4 3-16,3 10 1 0,0 0 0 0,0-3 0 15,0 3-9-15,-4-6-3 0,1-4 0 0,3 10 0 16,0 0-15-16,-4-9-3 15,4 9-1-15,0 0 0 0,0-6 8 0,0 2 2 16,4-2 0-16,-4 6 0 0,0 0 6 0,0 0 2 0,-4-9 0 0,4 9 0 16,0 0-4-16,0 0 0 0,0 0 0 0,-7 0 0 15,0 6-9-15,0-3-3 0,0 3 0 0,-4-2 0 16,1 2-12-16,-4 3-4 0,0 7 0 0,-4-3 0 16,-3-4 6-16,3 7 1 0,-7 2 0 0,1 1 0 15,-1-3-6-15,4 3-1 0,-4 0 0 0,4 6 0 16,-4-7-12-16,4 8 0 0,0-1 0 0,0-3 0 15,3 0 8-15,1-1 0 0,2-2-8 16,1-3 12-16,4 3-12 0,-1-10 0 0,4 1 8 0,4-1-8 16,-4-3 0-16,7-6 0 0,0 0 0 0,0 0 0 0,0 0 0 15,0 0-15-15,7-6 3 0,3-3 1 16,-3-4-29-16,4-3-7 0,6-2-1 16,-2-8 0-16,-1 8 3 0,3-7 0 15,-3 6 0-15,4-6 0 0,0 3 9 0,3-3 1 0,-3 0 1 16,-1 6 0-16,1-6 24 0,-1 6 10 0,-2 0-8 0,-1 0 8 0,0 4 0 15,-4 5 17-15,4-9-2 0,-3 10-1 0,0-1 14 0,-4 1 4 16,3 3 0-16,-3-4 0 0,4 7-7 0,-4-3-1 16,0-3 0-16,-7 9 0 0,7 0 4 0,-7 0 1 15,0 0 0-15,0 0 0 0,11 0-2 0,-4 0-1 16,-7 0 0-16,7 9 0 0,0 0-5 0,0 1-1 16,0-1 0-16,-4-3 0 0,1 13 0 0,0-3 0 0,-1-3 0 15,4 2 0-15,-3 4 0 0,3 0 0 0,-4-4 0 0,8 4 0 16,-4-3-5-16,0 3-2 0,0-4 0 0,4-2 0 15,-4 3-5-15,3-4 0 0,1-5-8 0,-1 8 12 16,1-2-2-16,3-7-1 0,-3 3 0 0,3-5 0 16,-4 5-9-16,4-3 0 0,1 1 0 0,-1-4 0 15,-4-3 0-15,1 6 0 0,-1-3 0 0,-3-3 8 16,-7 0-26-16,8 0-6 0,-1-3 0 0,3-3-1 31,-3 3-167-31,0-4-32 0</inkml:trace>
  <inkml:trace contextRef="#ctx0" brushRef="#br0" timeOffset="7">19551 4485 979 0,'0'0'43'0,"0"0"9"0,0 0-41 0,0 0-11 0,0 0 0 0,0 0 0 16,0 0 136-16,0 0 26 0,0 0 5 0,0 0 1 16,-4 0-89-16,4 0-18 0,-7 0-3 0,4 7-1 15,-8-4-31-15,4 6-6 0,-3-3-2 0,-1 4 0 16,-3-1 2-16,0 1 0 0,0 5 0 0,0 4 0 15,-4 6-1-15,0-3 0 0,1 13 0 0,-1-10 0 16,0 12 7-16,1 4 2 0,-4-3 0 0,-1-1 0 16,1 4-1-16,0-3 0 0,-4-1 0 0,1-2 0 0,6-1-3 15,-3-5-1-15,3 5 0 0,-3-6 0 0,3 1-14 16,4 2-9-16,4-9 12 0,-4 0-12 16,0 0 0-16,3-13 0 0,7 1 0 0,1 5 0 15,-1-9-14-15,1-2-6 0,3-4-2 0,0 0 0 16,0 0-162-16,0 0-32 0,-4-10-6 0,8-15-2 15</inkml:trace>
  <inkml:trace contextRef="#ctx0" brushRef="#br0" timeOffset="8">19188 4598 1036 0,'0'0'92'0,"0"0"-73"0,0 0-19 0,-7 0 0 15,3-6 136-15,4 6 24 0,0 0 5 0,0 0 1 16,0 0-91-16,0 0-19 0,0 0-3 0,4 9-1 16,3 1-20-16,-4-1-5 0,8 7-1 0,-4 3 0 15,0-10-3-15,3 7-1 0,1 2 0 0,0 8 0 16,-1-1 6-16,4-3 0 0,-3 3 1 0,3-6 0 16,-3 9-13-16,-1-6-4 0,4 0 0 0,-3-4 0 15,-1 4-12-15,5 0 11 0,-1-6-11 0,0 9 10 16,-4-12-10-16,4 2 0 0,-3 10 0 0,0-12 0 15,3 3 0-15,-4 2 8 0,1-2-8 0,-1-3 0 16,1-4-18 0,-4 1-9-16,4 2-1 0,-1-3-1 0,1-5-116 15,-1 5-23-15,-6-9-5 0,3 6-1 0</inkml:trace>
  <inkml:trace contextRef="#ctx0" brushRef="#br0" timeOffset="9">19657 5034 518 0,'0'0'23'0,"0"0"5"0,-4-6-28 0,4 6 0 16,-7 0 0-16,7 0 0 0,0-7 260 0,0 7 48 16,0-3 8-16,4-3 3 0,-1-3-221 0,1-1-44 15,3 1-9-15,3-1-1 0,-3 1-20 0,4 3-4 16,0-7-1-16,-4 4 0 0,7-7-3 0,-7 7-1 15,3-1 0-15,1-5 0 0,0 5 7 0,-1 1 2 16,-3-1 0-16,4 1 0 0,-1 0-12 0,1 2-1 16,-4-2-1-16,0 0 0 0,4 5-1 0,-1-2 0 0,-3-3 0 0,0 2 0 15,4 4-9-15,-4 3 12 0,0 3-12 0,4 4 12 16,-8-7-12-16,4 6 0 0,4-3 0 0,-4 7 0 16,0-4 0-16,-4 3 12 0,1 1-2 0,0-1 0 15,-1 7-10-15,4-4 0 0,-7 4 0 0,0-7 8 16,4 7-8-16,-4-3-9 0,0 2 9 0,-4-2-13 15,1 2 21-15,-1 4 4 0,4-3 0 16,-3-4 1-16,-5 4-13 0,5 3 0 0,-4-10 0 0,0 7 0 16,0 3 0-16,0-10 0 0,0 7 0 15,0-7 0-15,0 7 20 0,-4-3-1 0,4-4-1 0,0 0 0 16,-4 1-18-16,1 5 8 0,3-5-8 0,0-4 0 16,-4-3 0-16,0 7 0 0,1-10 0 0,3 6 0 15,-4-6 0-15,4 0 0 0,-3 0 0 0,3-6 0 16,-1 6 0-16,1 0 0 0,7 0 0 0,-3-10 0 15,3 1-12-15,0-1-7 0,0 1-1 0,0 0 0 0,7 2 20 16,0-2-8-16,0 0 8 0,0 5 0 0,4-2-11 0,-1-3 11 16,-3 3-10-16,4 2 10 0,3 4 0 0,-3-6 13 15,3 6-1-15,0 0 0 0,0 6 12 0,0-6 3 16,4 0 0-16,-4 10 0 0,3-10-1 0,5 6 0 16,-1-3 0-16,3 3 0 0,1-2 8 0,-4-4 2 15,0 6 0-15,4-3 0 0,0 3-24 0,0-3-4 16,-1-3 0-16,-3 7-8 0,1-4 14 0,-1 3-4 15,-4-6-1-15,1 0 0 0,0 3-9 0,-1-3 0 0,-3 0 0 0,1 6 0 16,-1-6-15-16,-4 0 5 0,1 0 1 0,-1 0 0 31,1 0-182-31,0 7-36 0,10-4-7 0,-7-3-2 0</inkml:trace>
  <inkml:trace contextRef="#ctx0" brushRef="#br1" timeOffset="10">15431 8480 288 0,'0'0'25'0,"0"0"-25"0,0 0 0 0,0 0 0 15,0 0 218-15,0 0 38 0,0 0 8 0,0 0 2 16,0 0-182-16,0 0-36 0,0 0-7 0,7 0-1 16,3 0-9-16,-10 0-2 0,7 0 0 0,4 0 0 15,-1 0-13-15,-3 3-2 0,4-3-1 0,-4 7 0 16,0-7 3-16,0 3 0 0,4 3 0 0,-4 0 0 16,0-3 2-16,0 4 1 0,4-4 0 0,-4 6 0 15,0-2 1-15,3-4 1 0,1 6 0 0,-4-3 0 16,3 4 2-16,-3-1 0 0,4 1 0 0,0-1 0 15,-1 0-11-15,1-2-1 0,-1 2-1 0,1 1 0 16,3 5-2-16,0-5-8 0,-3 2 12 0,3-2-4 16,4 2-8-16,-4 1 8 0,0-4-8 0,0 0 8 15,0 1-8-15,4 6 10 0,-1-7-10 0,1 7 10 0,-4-7 17 16,7 0 3-16,-3 1 1 0,-1-1 0 0,1 7-19 0,0-4-4 16,-4-2-8-16,3 6 12 0,-2-7 8 0,-1 10 2 15,0-10 0-15,0 7 0 0,0 3 8 0,-3 0 2 16,3-4 0-16,-4 4 0 0,4-3-32 0,1-4 0 15,-1 4-11-15,-4 3 11 0,4 0 0 0,-3-4 0 16,7 4 0-16,-4-3 12 0,0-4-12 0,0-2 0 16,4 5 9-16,-1 1-9 0,1-3 8 0,-4 2-8 15,0-5 10-15,0-1-10 0,0 7 8 0,4-4-8 16,-4-5 0-16,4 11 9 0,-4-8-9 0,3 5 12 16,-2-5-12-16,-1-1 12 0,0 1-3 0,0 5 0 0,0-5 0 0,-3 2 0 15,3-5-1-15,0 8 0 0,0-2 0 0,0 2 0 16,-3-5-8-16,3 9 12 15,-4-10-12-15,4 10 12 0,0-10-3 0,1 7 0 16,-1-7 0-16,0 7 0 0,0-3-1 0,4-4 0 16,-4 4 0-16,0-1 0 0,3-2 1 0,1-1 0 0,-4 0 0 0,4-2 0 15,-1 2-9-15,1 7 0 0,0-7 0 0,-1 1 0 16,1-1 0-16,0 0 0 0,-1 1 0 0,4-1 0 16,-3-3 10-16,0 4-10 0,-1-1 12 0,1 1-12 15,-4-1 8-15,4-3-8 0,-4 4 0 0,0-1 0 16,4 1 16-16,-4-7-3 0,0 6-1 0,0-3 0 15,0 10-2-15,0-7-1 0,0-5 0 0,0 5 0 16,-3 0-9-16,3 1 0 0,4 5 0 0,-1-5 8 0,-3-4-8 16,8 4 0-16,-5-1 0 0,1 0 0 0,3 1 0 15,-3-1 12-15,3 1-12 0,-3-4 12 0,-1 3-12 16,-3-6-9-16,0 7 9 0,8-4-13 0,-8 4 13 16,3-1 0-16,1 0 0 0,-4 1 0 15,4-4 8-15,-4 3-8 0,0 1 0 0,-3-1 0 0,3 1 0 16,-4-1 0-16,4 0 0 0,-3 7 0 0,3-6 0 15,-3-1 0-15,-1 0 0 0,4 1 0 0,-3 5 9 16,-1-5-9-16,1-1 0 0,3 1 9 0,-3-1-9 0,-1 0 0 16,1-2 0-16,3 2 0 0,-3 1 0 0,-1-1 0 15,4 0 0-15,-7 1 8 0,4-4-8 0,0 3 0 16,3 1 0-16,-4-1 0 0,1-2 0 0,3 2 0 16,-4-6 10-16,1 6-10 0,0 4 0 0,-4-4-12 0,3 1 0 0,1-7 0 15,3 6 12-15,-3 7 0 0,-1-7 0 0,1 1 0 16,3 6 0-16,-4-4 0 0,1-2 0 0,0 2 0 15,-1 1 0-15,1-4 12 0,3 0-4 0,-4 1-8 16,1-1 8-16,3 4-8 0,-3-4 0 0,-1 1 0 16,1-1 0-16,3 0 0 0,-3 1 0 0,-1-4 0 15,4 3 0-15,-3 1 0 0,-1-1 0 0,5 1 0 16,-1-1 0-16,0 1 0 0,-4-1 0 0,4 0 0 16,-3 1 0-16,0-1 0 0,3 1 0 0,-4 2 0 15,1 1 9-15,3-4-9 0,0 0 0 0,0 7 9 16,-3-6-9-16,3-1 10 0,0 7-10 0,0-4 10 15,0-6 0-15,0 4 0 0,1-1 0 0,-1 7 0 16,3-4 0-16,1-2 0 0,-4-1 0 0,4 4 0 16,-1-4-10-16,1 1 0 0,0 2 0 0,-4-6-11 15,3 4 11-15,-3 6 0 0,1-7 8 0,-5 4-8 16,4-4 10-16,-3 7-2 0,3-7-8 0,-3 0 12 0,-1 7-4 0,1-6-8 16,-1 5 11-16,1-2-11 0,-1-4 12 0,1 7-12 15,0-7 12-15,-1 7-12 0,1-4 11 0,-1-2-11 16,1-1 10-16,0-2-10 0,3 8 9 0,-4-5-9 15,1-1 8-15,3 0-8 0,-4 1 0 0,5-1 0 16,-5 1 8-16,4-1-8 0,-3 0 0 0,7 1 0 16,-4-1 0-16,-4-2 0 0,1 2 9 0,3 0-9 15,-4 1 10-15,5-4-10 0,-5 3 12 0,-3-5-3 16,4 11-1-16,3-5 0 0,-3-1 0 0,-1 0-8 16,-3 1 12-16,4-4-4 0,-1 4-8 0,1-7 0 15,-1 9 0-15,-2-2 0 0,2-1 0 0,1 0 8 0,-1-5-8 0,-3 5 0 16,0-3 0-16,0 4 8 0,-7-10-8 15,11 6 0-15,-4-3 8 0,0 7-8 16,4-1 0-16,-4-3 8 0,0-3-8 0,0 4 0 16,0 2 0-16,0 0 0 0,0-2 0 0,0-4 0 0,-3 6 0 0,3 1 0 15,0-1 0-15,3-3 0 0,-3-3 0 0,0 10 0 16,1-10 0-16,2 7 0 0,1-1 0 0,-4 0 0 16,3-2 0-16,1 2 10 0,-1-3-1 0,1-3 0 15,3 7-9-15,-3-1 0 0,3-2-12 0,-4-4 12 16,5 3 0-16,-5-3 0 0,1 3 9 0,3 4-1 15,-4-1-8-15,1 1 0 0,-4-4 0 0,4 3 0 16,3 1 0-16,-4-1 0 0,1 0 0 0,0 1 0 16,3-1 0-16,-4 1 0 0,4-1 0 0,0 1 0 0,1 2 0 15,-1-3 0-15,0 1 0 0,0-1 0 0,0 1 0 0,0-1 0 16,0-3 0-16,0 4 0 0,0-1 0 16,-3 1 0-16,3-7 0 0,0 6 0 15,0 1 0-15,-3 2 0 0,0-3 0 0,3 1 0 16,-4-7 0-16,4 6 0 0,0 1 0 0,1 2 0 0,2-2 0 15,-3-1 0-15,4 1 0 0,3-1 0 0,-3 0 0 0,-1 1 0 16,8-1 0-16,-7 7 0 0,-1-7 0 0,5 1 0 16,-1-1 0-16,0 1 0 0,0-1 0 0,0 7 0 15,-3-7 0-15,3 0 0 0,-3 1 0 0,-1 9 0 16,1-10 0-16,-4 0 0 0,4 7 0 0,-1-6 0 16,1 5 0-16,-4-2 0 0,0-4 0 0,4 7 0 15,-1-7 0-15,1 7 0 0,-4-7 0 0,4 1 0 0,3 5 0 16,-3-5 0-16,3 2 0 0,0-2 0 0,0-1 0 0,4-3 0 15,-8 4 0-15,5 6 0 0,-1-7 0 0,3 0 0 16,-2 1 0-16,-1-1 0 0,0 1 0 0,0-1 0 16,4 0 0-16,-8 1 0 0,5-1 0 0,-5 4 0 15,1-4 0-15,3 4 0 0,-3-4 0 0,-1 1 0 16,-3 5 0-16,4-5 0 0,0 5 0 0,-1-5 0 16,1-1 0-16,0 7 0 0,3-4 0 0,0-2 0 15,-3-1 0-15,6 7 0 0,-2-7 0 16,-5 7 0-16,1-7 0 0,3 4 0 0,-3-7 0 0,3 4 0 15,0 5 0-15,0-5 0 0,-3 2 0 0,3-2 0 16,0 5 0-16,0-5 0 0,-3 5 0 0,0-2 0 16,-1-4 0-16,1 7 0 0,-1-7 0 0,-2 1 0 15,2-1 8-15,1 7-8 0,-4-7 8 0,4 7-8 16,-1-7 0-16,1 1 0 0,3-1 0 0,-3 7 0 0,-8-7 0 0,8 4 0 16,7-4 0-16,-4 1-8 0,-4 5 8 0,5-5 0 15,-8-1 0-15,7 7 0 0,4-7 0 0,-1 1 0 16,-6-1 0-16,-1 7 0 0,8-4 0 0,-4-2 0 15,-7-4 0-15,4 10 0 0,-4-4 0 0,4-2 0 16,-1-1 8-16,1-3-8 0,-7 4 0 0,6 5 0 16,1-5 0-16,-4 2-8 0,0-2 8 0,0-1 0 15,0 7 8-15,4-7-8 0,0 7 0 16,-1-7 0-16,1 1 0 0,0 5 0 0,6-5 0 0,-6 2 0 16,0-2 0-16,-1-1 0 0,8 4 0 0,-4-1 0 15,-7-2 0-15,4-1 0 0,-1 0 0 0,5 4 0 16,-1-4 0-16,-4 1 0 0,1-1 0 0,0 1 0 15,3-1 0-15,0 0 0 0,-3 1 0 0,-1-1 0 16,1 1 0-16,3-1 0 0,-3 0 0 0,-1 4 0 16,1-4 0-16,0 1 0 0,6 2 0 0,-2-2 0 0,-5-4 0 15,4 3 0-15,1 1 0 0,-1-1 0 0,3 1 0 0,-6-1 0 16,0 7 0-16,6-7 0 0,1 1 0 0,0-1 0 16,-8 7 0-16,5-7 0 0,2 0 0 0,1 7 0 15,-4-6 0-15,0 2 0 0,-3-2 0 0,3 5 0 16,-3-5 0-16,-1 5 0 0,1-2 0 0,0-4 0 15,-1 7 0-15,1-7 0 0,0 7 0 0,-1-7 0 16,4 1 0-16,-3 5 0 0,3-5 0 0,0 2 0 16,1-2 0-16,2 6 0 0,-6-7 0 0,7 0 0 15,-1 1 0-15,-3-1 0 0,4 7 0 0,0-7 0 16,-4 1 0-16,0-1 0 0,0 7 0 0,-3-7 8 0,3 1-8 0,-3 5 0 16,-1-5 0-16,1 2 0 15,0-6 0-15,-1 4 0 0,4-1 0 0,-3 7 0 16,0-4 0-16,-1-5 0 0,5 2 0 0,-1 1 0 0,-4 5 0 15,5-2 0-15,-1-4 0 0,-7 1 0 16,3 5 0-16,1-5 0 0,-4-1 0 0,4-3 8 0,-1 4-8 0,1-7 0 16,-4 3 0-16,4 4 0 0,-4-4 8 0,0 3-8 15,0 1 8-15,-3-1-8 0,-1-6 0 0,4 4-12 16,-6 2 2-16,2-3 0 16,1-3-102-16,-1 7-21 0,-3-10-4 0,0 6-1051 0</inkml:trace>
  <inkml:trace contextRef="#ctx0" brushRef="#br1" timeOffset="11">24938 14137 633 0,'0'0'56'0,"-7"-6"-44"16,7 6-12-16,0 0 0 0,-4 0 283 0,-3-3 54 15,7 3 11-15,0 0 3 0,0 0-243 0,0 0-48 16,0 0-9-16,0 0-3 0,0 0-30 0,0 0-6 16,0 0-2-16,7 3 0 0,4 6 23 0,-1-2 5 0,-6-4 1 0,7 6 0 15,-8-3-19-15,8 4-4 0,-1-1-1 0,1 1 0 16,-1 5-2-16,5-5 0 0,-5 9 0 0,1-4 0 16,-1 4-13-16,1 0 0 0,-4 6 0 15,4-6 0-15,-1 9 0 0,-3-9 0 16,0 0 8-16,-3 6-8 0,3-6 12 0,-7-4-3 0,3 4-1 0,-3 0 0 15,0-10-8-15,4 7 0 0,-1-7 0 0,1 1 0 32,-4-10-36-32,0 0 0 0,0 0 0 0,0 0 0 15,0 0-168-15,0 0-32 0,0 0-8 0,7-3 0 0</inkml:trace>
  <inkml:trace contextRef="#ctx0" brushRef="#br1" timeOffset="12">25347 13990 1728 0,'0'0'76'0,"0"0"16"0,0 0-73 0,0 0-19 16,0 0 0-16,4 6 0 0,-4 4 37 0,0-1 4 15,0 0 1-15,0 1 0 0,0-1-31 0,0-3-11 16,0 10 0-16,-4-3 9 0,4 2-9 0,-3-2 0 16,-1 3 0-16,1 2 0 0,3 1 25 0,-8 6 3 15,5 4 1-15,-1 5 0 0,-3-6 16 0,4 7 3 0,-4-1 1 16,0 4 0-16,0-4-21 0,0 10-4 0,0-6 0 0,-4-4-1 16,0 10-10-16,4-6-1 0,-7 6-1 0,4-10 0 15,-1 10 3-15,-3-6 1 0,3-4 0 0,1 1 0 16,-4-1-6-16,3-2-1 0,4-7 0 0,-4 3 0 15,1 3-8-15,3-9 0 0,-4-3 0 0,8 6 0 16,-4-6 0-16,3-3-16 0,1 2 3 0,-1-8 0 16,4 6-85-1,4-13-17-15,-4 6-3 0,0-9-800 0</inkml:trace>
  <inkml:trace contextRef="#ctx0" brushRef="#br1" timeOffset="13">25580 14228 1695 0,'0'0'75'0,"0"0"16"0,0 0-73 0,0 0-18 0,0 0 0 0,0 0 0 15,0 0 41-15,14 0 5 0,-3 0 1 0,-1 0 0 16,4-6-23-16,0 6-4 0,1-3 0 0,2-3-1 16,1 2-9-16,-4-2-2 0,4-3 0 0,3 9 0 15,-7-10 1-15,7 7 0 0,-3-3 0 0,-1-4 0 16,1 4-1-16,0 3 0 0,-1 3 0 0,1-6 0 16,-4 3-22-16,4-4-5 0,-1 7-1 0,1-9 0 15,0 9-9-15,-4-3-3 0,3-3 0 0,1-1 0 16,0 4-14-16,-1 3-3 0,-3 0-1 0,0-6-464 15,1 6-93-15</inkml:trace>
  <inkml:trace contextRef="#ctx0" brushRef="#br1" timeOffset="14">25643 14460 518 0,'0'0'46'0,"0"0"-37"0,0 0-9 0,0 0 0 15,0 0 308-15,0 0 60 0,0 0 12 0,7-6 3 16,4 3-292-16,0 3-59 0,-1-6-11 0,4 2-2 15,-3-2-19-15,3 3 10 0,0-3-10 0,4 3 8 16,-4-4 5-16,4 4 1 0,-4-3 0 0,3-3 0 16,1 2-14-16,0 7 0 0,-1-9 0 0,-3 9 0 15,0-3 0-15,1-4 0 0,-1 7 0 0,0 0 0 32,0 0-23-32,-4 0-7 0,-2-3-2 0,6 3 0 0,0-6 13 0,3 6 3 0,-10-3 0 0,8-3 0 31,-1 6-16-31,0-7-4 0,0 7 0 0,0-3-492 0,0 3-98 0</inkml:trace>
  <inkml:trace contextRef="#ctx0" brushRef="#br1" timeOffset="15">26511 14043 1569 0,'-7'-3'69'0,"7"3"15"0,0 0-67 0,0 0-17 16,-3-6 0-16,3 6 0 0,0 0 11 0,0 0-2 0,-4-3 0 15,4 3 0-15,-7 0-9 0,0 0 0 0,7 0 0 0,-7 3 8 16,-4 3-8-16,1-3 0 0,3 3 0 0,0-2 0 16,-4 8 0-16,4-2 0 0,-4 2 0 0,4-3 0 15,-3 7 8-15,-1 3 5 0,4 0 2 0,0 0 0 16,0 12 19-16,0-9 4 0,0 3 1 0,0 0 0 16,3-6-27-16,1 9-12 0,3-9 10 15,-4 6-10-15,4-6 19 0,4 6-3 0,-1-6 0 0,1 0 0 16,-1-4-16-16,5 1 0 0,-1-4 8 0,3-2-8 15,1-1 0-15,-1-2 0 0,1 2 0 0,3-9 0 16,0 6 12-16,4-6-4 0,-1-6 0 0,1 6-8 0,3-6 32 16,0 3 0-16,1-7 0 0,-1 1 0 0,0-7 6 0,-3 7 1 15,-1-7 0-15,1 3 0 16,-4-2 0-16,0-4 0 0,0 0 0 0,0-6 0 0,-3 6-6 16,-4-6-1-16,0 3 0 0,0 0 0 0,-3-6 0 15,-4 3-1-15,0 6 0 0,0 0 0 0,-4-6-15 0,-3 6-4 16,0 1 0-16,-4-8 0 0,-3 14-3 0,0-4-1 15,-4-3 0-15,1 10 0 0,-8-7-8 0,4 7 0 16,-4 0 0-16,4-1 0 0,-7 1-16 0,7 2 2 16,0-2 0-16,-1 6 0 0,1-3-2 0,4-4-1 15,2 10 0-15,1-9 0 16,0 3-27-16,4 2-6 0,-1-2-1 0,0 3-654 0,1-6-131 16</inkml:trace>
  <inkml:trace contextRef="#ctx0" brushRef="#br1" timeOffset="16">16884 16818 1663 0,'0'0'73'0,"0"0"16"16,0 0-71-16,0 0-18 0,0 0 0 0,0 0 0 0,0 0 65 0,0 0 10 15,0 0 1-15,0 0 1 0,0 0-36 0,0 0-7 16,0 0-2-16,7 7 0 0,-7 2-12 0,4-3-4 16,3-3 0-16,0 7 0 0,-4-1 20 0,4 1 3 15,0-1 1-15,0 7 0 0,0 3-16 0,4-1-2 16,-4 7-1-16,4 1 0 0,-4-4 15 0,3 3 2 16,-3 0 1-16,0 3 0 0,4-3 1 0,0-6 0 15,-4 6 0-15,3-3 0 0,1 3-10 0,-1-6-2 16,1-4 0-16,-4 4 0 0,4 0-16 0,-4-3-3 15,3 3-1-15,-3-4 0 0,0-2-8 0,0 2 0 16,-3-5 0-16,3-1 0 0,-4 1 0 0,5-1-11 16,-5 0 3-16,1 7 0 15,-4-6-138-15,3-1-27 0,-3 0-6 0,4-2-518 0,-1-4-104 0</inkml:trace>
  <inkml:trace contextRef="#ctx0" brushRef="#br1" timeOffset="17">17519 16712 2131 0,'0'0'189'0,"0"0"-151"0,0 0-30 0,-11 0-8 16,1 6 98-16,3-6 18 0,7 0 4 0,-11 3 1 15,4 3-95-15,0 4-26 0,0-1 8 0,3 1-8 16,-3-1 0-16,0 7 0 0,-3 3-11 0,-1-4 11 16,1 4-10-16,-1 0 10 0,-3 9-8 0,0-3 8 0,0 3 0 0,3 7 0 15,-7-1 0-15,4 4 0 0,4 3 0 0,-4-4 9 16,0 10 0-16,-1-6 0 0,5 6 26 0,-4-3 5 16,3 3 0-16,-3 3 1 0,0-6-26 0,3 0-6 15,1-6-1-15,3 6 0 0,-4-7-8 0,4-2 0 16,0 2 0-16,0-2 0 0,0 3 0 0,3-4 8 15,-3 1-8-15,0-1 8 0,4 4-8 0,-1-4-16 0,1-6 4 16,-1 1 1-16,4 2 11 0,-3-9 0 0,3-6 0 16,-4 2 0-1,4-8-56-15,0 6-7 0,0-13-1 0,0-3 0 16,0 0-102-16,0 0-21 0,7 0-4 0,0-10-1 0</inkml:trace>
  <inkml:trace contextRef="#ctx0" brushRef="#br1" timeOffset="18">17829 17057 1983 0,'0'0'88'0,"0"0"18"0,0 0-85 0,0 0-21 15,0 0 0-15,0 0 0 16,0 0 64-16,0 0 8 0,0 0 1 0,11 0 1 0,0 0-29 16,-4-7-5-16,3 4-2 0,1-3 0 0,3 3-25 0,4-3-5 15,-4-4 0-15,0 1-8 0,3 3 16 0,1 2-3 16,0-2-1-16,-1 3 0 0,4-3 4 0,1 6 1 15,-1-3 0-15,0 3 0 0,0 0-17 0,-3 0-11 16,-1 0 2-16,1 0 0 0,0 0 9 0,-1 0 0 16,-3 0 10-16,-3 0-10 0,3-7 0 0,0 7 0 15,-3 0 0-15,3 0 0 16,0-3-80-16,-3-3-8 0,-4 6-3 0,0 0 0 16,0 0-161-16,0-3-33 0,-7 3-7 0,10-7 0 0</inkml:trace>
  <inkml:trace contextRef="#ctx0" brushRef="#br1" timeOffset="19">17851 17273 2055 0,'0'0'91'0,"0"0"19"0,0 0-88 0,0 0-22 15,0 0 0-15,0 0 0 0,0 0 25 0,10 6 1 16,1-6 0-16,-1 3 0 0,1-3-26 0,3 0 8 16,-3 0-8-16,3 0 0 0,3 0 10 0,-3-3-10 15,1 3 12-15,2-6-12 0,4 3 37 0,1-3 1 16,-1 3 0-16,0-4 0 0,4 4 7 0,-8-3 2 15,8 0 0-15,-4 2 0 0,0-2-35 0,4-3-12 16,-4 6 0-16,0-4 9 0,0 4-9 0,4-3 0 16,0-3 0-16,-4 5 0 0,4-2-12 15,-1-3-4-15,1 2 0 0,0 7-1 16,-1 0-111-16,1-3-23 0,-4 3-4 0,4-6-770 0</inkml:trace>
  <inkml:trace contextRef="#ctx0" brushRef="#br1" timeOffset="20">18987 16800 1555 0,'0'0'138'0,"0"0"-110"0,-4 0-28 0,0-4 0 0,1-2 156 0,3 6 25 16,0-9 6-16,0 9 1 0,0-7-111 0,0 7-21 15,0-3-5-15,0 3-1 0,0 0-11 16,0 0-3-16,0 0 0 0,7 0 0 0,-7 0-24 0,11 0-4 15,-4 10-8-15,0-4 11 0,0 7 5 0,0-4 2 16,0 10 0-16,-4 3 0 0,4-3 6 0,0-1 0 16,-3 7 1-16,3-3 0 0,-3 3 4 0,3 1 1 15,-4-8 0-15,4 7 0 0,-7-6-4 0,4 0-1 0,3 0 0 0,0 0 0 16,-4-10-8-16,1 7-1 0,3-7-1 0,4 1 0 16,-4-1-7-16,0 0-8 0,0-9 11 0,3 7-11 15,1-4 9-15,-4-6-9 0,0 3 0 0,4 0 9 16,-1-7-9-16,-3-2 0 0,0 0 0 0,4-1-11 15,-4 1 11-15,0-1 0 0,4 4-9 0,-4-3 9 16,0-1 0-16,0 1 0 0,0 0 0 0,3 9 0 16,-3-4-13-16,0 4 5 0,4 0 8 0,-4 4-13 15,4-4 13-15,-4 9 0 0,3-3 0 0,1-3 0 16,0 4 0-16,-1-4 0 0,-3 6 0 0,4-3 0 16,-1 4-15-16,-3-4 0 0,4-3 0 0,-4 7 0 15,0-10 15-15,4 9 0 0,-1-3 0 0,-3-3 0 16,4-3 0-16,-4 7 0 0,4 2 0 0,-4-3 0 15,3-2 0-15,1 5 0 0,-4-3 0 0,0 4 0 16,3-7 0-16,1-3 0 0,-4 9 0 0,4-9 0 16,-4 0 9-16,3 0-9 0,-10 0 0 0,7 0 9 0,4-3 9 0,0-3 2 15,-1 6 0-15,1-10 0 0,-4 7 12 0,3-6 2 16,1-1 1-16,-1-2 0 0,-2 2-3 0,2-8-1 16,1 8 0-16,-1-9 0 0,-3 1-7 0,4-1 0 15,-4-3-1-15,0 3 0 0,4-3-12 0,-4 0-3 16,0-6 0-16,0 9 0 0,0-6-8 0,-4 6 0 15,4-6 0-15,-3 13 0 0,-1-14 0 0,1 11 0 16,-4 2 0-16,0-2 0 0,4 5 0 0,-4 1-11 16,0-7 3-16,0 7 0 0,0 6-11 0,0-4-1 0,0-2-1 15,0-1 0 1,0 10-10-16,0-6-1 0,0 3-1 0,0-3 0 16,0 3-100-16,0-4-20 0,0 4-4 0,0-6-1069 0</inkml:trace>
  <inkml:trace contextRef="#ctx0" brushRef="#br1" timeOffset="21">20225 16323 1555 0,'0'0'138'0,"0"0"-110"0,0 0-28 0,-4 3 0 15,-3 6 8-15,4-2-8 16,3-7 0-16,0 0 8 0,-7 3 68 0,7-3 12 15,-4 6 4-15,4-6 0 0,0 0-45 0,0 10-9 0,0-7-2 0,0 3 0 16,0 3-4-16,4 1-2 0,-4-1 0 0,3 1 0 16,-3-4 6-16,4 3 2 0,-4 1 0 0,0-1 0 15,0 0-11-15,0 1-3 0,0 6 0 0,0-7 0 16,-7 10-7-16,3-4-1 0,4-2-1 0,0-4 0 16,0 7-15-16,-3 0 0 0,-1-4 0 0,4-2 0 15,0-1 0-15,0 4 0 0,-4-1 0 0,4-2 0 16,0-4 20-16,0-6-3 0,-3 9 0 0,3-9 0 15,0 0-48 1,0 0-9-16,0 3-3 0,0-3 0 0,0 0-82 0,0 0-17 0,0 0-3 16,0 0-455-16,0 0-92 0</inkml:trace>
  <inkml:trace contextRef="#ctx0" brushRef="#br1" timeOffset="22">19883 16439 2358 0,'0'0'52'0,"0"0"10"0,0 0 2 0,0 0 3 0,10 3-54 16,-3-3-13-16,4-3 0 0,-1 3 0 0,4 0 0 0,4-6 0 0,0 6 0 0,3-10 0 15,0 4 0-15,4 6 11 0,3-9-11 0,0 5 10 16,0-2-10-16,4-3 10 0,0 6-10 0,0-4 10 16,-4-2 13-16,-3 3 2 15,3 3 1-15,-3-4 0 0,-4 4-26 0,0-3 0 0,0 3 0 0,-3 3 0 16,-1-7 0-16,-3 7-14 0,1 0 3 0,-5 7 1 31,4-7-17-31,-3 3-3 0,-1 3-1 0,1-3 0 16,0 4-122-16,-4-4-25 0,3 3-5 0</inkml:trace>
  <inkml:trace contextRef="#ctx0" brushRef="#br1" timeOffset="23">21082 16549 1508 0,'0'0'67'0,"0"0"13"0,0 0-64 0,0 0-16 16,0 0 0-16,-7 6 0 0,3 3 128 0,-3-5 21 15,0 5 5-15,4 0 1 0,-4 1-76 0,-4-1-15 16,4 7-4-16,0-7 0 0,-4 10-39 0,1-3-8 0,-4 3-1 0,0-1-1 16,3 1-11-16,-3 6 0 0,0 0 0 0,0 0 0 15,0-3 0-15,0 10 0 0,-1-10 10 0,1 3-10 16,4 0 24-16,-4-6-3 0,-1 6 0 0,8-6 0 16,-7-7-13-16,4 4-8 0,3-7 8 0,-4 7-8 31,1-13-26-31,2 6-10 0,1-9-1 0,0 7-1 15,0-14-182-15,7 7-36 0,-3 0-7 0,-4-9-1 0</inkml:trace>
  <inkml:trace contextRef="#ctx0" brushRef="#br1" timeOffset="24">20722 16602 403 0,'0'0'17'0,"0"9"5"0,0 1-22 0,0-1 0 15,0-3 0-15,4 4 0 0,3-1 525 0,0 7 101 16,3-3 20-16,5 5 4 0,-1-2-494 0,3 0-100 16,4-4-19-16,-3 7-4 0,0-3-7 0,3 3-2 15,0-4 0-15,0-2 0 0,0 2-13 0,1 4-3 16,-1-9-8-16,0 5 12 16,0 1-40-16,0-3-9 0,0-4-2 0,1 7-818 15,-1-7-164-15</inkml:trace>
  <inkml:trace contextRef="#ctx0" brushRef="#br2" timeOffset="25">13991 17110 1094 0,'0'0'97'0,"0"0"-77"0,0 0-20 0,0 0 0 16,0 0 118-16,0 0 20 0,0 0 4 0,0 0 1 16,0 0-91-16,0 0-17 0,0 0-4 0,0 0-1 15,0 0 2-15,0 0 1 0,0 0 0 0,0 0 0 16,0 0 11-16,0 0 3 0,0 0 0 0,4 3 0 15,3 3-13-15,3 4-2 0,1-4-1 0,0 3 0 0,3-5-20 0,0 5-11 16,3 0 12-16,5-2-12 0,-1-4 8 0,0 3-8 16,0 0 0-16,4-2 0 0,3-4 0 0,4 0 0 15,-1 0 0-15,1 0 0 0,3 0 28 0,4-4 1 16,0-2 1-16,3 0 0 0,4-4 11 0,0 10 3 16,4-9 0-16,2 6 0 0,5-3-15 0,-4 2-2 15,0-2-1-15,-4 6 0 0,1-3-15 0,-5-3-3 16,5 6-8-16,-4 0 12 0,7 0-12 0,-4 0 8 15,-3-6-8-15,-4 6 0 0,4-4 0 0,0 4 8 0,0 0-8 16,-4 0 0-16,0 0 0 0,-3 0 0 0,7 0 0 0,-4-6 0 16,1 6 8-16,-1 0-8 0,0-9 0 0,4 9 0 15,0-3 0-15,-4 3 8 0,-3-7-8 16,0 7 0-16,-4-3 8 0,-3-3 0 0,0 6-8 16,-4-3 12-16,-3 3 4 0,-4-6 1 15,-3 6 0-15,-1 0 0 0,1 0 3 0,-4 0 1 0,-7 0 0 0,4 0 0 16,-11 0-7-16,0 0-2 0,0 0 0 0,0 0 0 15,0 0 7-15,0 0 1 0,0 0 0 16,0 0 0-16,0 0 15 0,-4 0 3 0,-3-10 1 16,3 4 0-16,1-4-25 0,-4 1-5 0,0 0-1 0,0-1 0 15,0 1 1-15,0-7 0 0,0 7 0 0,-4-1 0 16,4-2-9-16,0-4 0 0,-4 7 0 0,4-1 0 16,-3 1 0-16,3-7 0 0,-4 7 0 0,4-7 0 0,-4 4 0 0,1-4 8 15,-4 6-8-15,3-5 8 0,1 5-8 16,-5 1 0-16,1 0 0 0,0-4 0 0,0-3 12 0,-4 10-4 15,4-3 0-15,-3-1 0 16,3 1 0-16,3-1-8 0,-3 1 12 0,3 0-4 0,1-1-8 0,3 1 8 16,0 3-8-16,3-4 8 0,-6 1-8 15,2 2 0-15,5 4 0 0,-4-3 0 0,0 6 0 16,3-3 0-16,4 3 0 0,0 0 0 0,0 0-12 0,0 0 12 16,0 0-12-16,0 0 12 0,7 0-17 0,4 3 4 15,-11-3 1-15,7 0 0 0,0 6 0 0,0-3 0 16,0 4 0-16,4-1 0 0,-1-3 12 0,1 3-9 15,-1-2 9-15,1 2-8 0,-4-3 8 0,4 3 0 16,3-3 0-16,-4 4 0 0,1-4 0 0,0 3 0 0,-1 3 0 16,1-2 0-16,-1-4 0 0,4 6 0 0,-3 1 0 15,0-1 0-15,3 0 0 0,-4 7 0 0,4-6-9 0,-3 8 9 16,0-2 0-16,3 3 0 0,-4 0 0 0,-3-1 0 16,4 8 0-16,-4-8 0 0,0 7 0 0,0-6 0 15,-3 0 0-15,3 3 0 0,-4-3 0 0,1-7 0 16,-4 4 0-16,0 3 0 0,0-10 0 0,3 7 0 15,-3-3 0-15,0 2 0 0,0-5 0 0,0 5 8 16,0-5 2-16,0-1 0 0,0 1 0 0,-3 5 0 16,-1-5-2-16,4 2-8 0,0-6 12 0,-3 4-4 15,3 6 0-15,-4-7-8 0,1 0 12 0,-1 1-4 16,1-1-8-16,-1 1 12 0,0 5-12 0,-3-5 12 16,4-1-12-16,-4 0 0 0,0 1 0 0,0-1 0 15,0 1 0-15,-4 5-17 0,1-12 2 0,-5 13 1 16,1-6-63-16,0-1-13 0,-3 0-2 0,-1 1-757 15,-3-1-151-15</inkml:trace>
  <inkml:trace contextRef="#ctx0" brushRef="#br1" timeOffset="26">21872 16859 2257 0,'0'0'49'0,"0"0"11"0,0 0 1 0,0 0 3 0,7-6-51 0,-3-4-13 0,-4 1 0 0,0 9 0 15,0 0-32-15,7 0-10 0,-4-9-2 0,-3 9 0 16,0 0 25-16,11-7 5 0,3 7 1 0,0-3 0 0,-7-3 37 16,7 3 8-16,4-3 2 0,0 6 0 15,-1-4 14-15,1-2 4 0,3 6 0 0,4 0 0 16,-1 0-16-16,1-3-4 0,0-3 0 0,3 6 0 0,7-7-24 0,-3 4-8 16,-11 3 0-16,4-6 0 0,-4 6 8 0,4-3-8 15,0-3 0-15,-8 6 0 16,-6-3-46-16,3 3-13 0,7 0-2 0,-10 0-1 15,-1 3-107-15,-6-3-22 0,6 0-4 0,-6 6-615 0</inkml:trace>
  <inkml:trace contextRef="#ctx0" brushRef="#br1" timeOffset="27">21922 17085 2516 0,'0'0'56'0,"0"0"11"0,0 0 2 0,7 6 1 0,3-3-56 0,4-3-14 0,0 0 0 0,4-3 0 15,0 3 16-15,3-6 0 0,4 6 0 0,-1-9 0 16,1 5-6-16,7-2-1 0,3-3 0 0,-3 2 0 15,-8-2-25-15,5 0-4 0,6-1-2 0,0 10 0 16,-7-9-18-16,-3 9-4 0,-4 0-1 0,4-6 0 16,-7 6-67-16,-1 6-12 0,-6-6-4 0</inkml:trace>
  <inkml:trace contextRef="#ctx0" brushRef="#br1" timeOffset="28">23118 16834 2318 0,'0'0'51'0,"-8"0"10"0,-2 0 3 0,3-6 1 0,3 3-52 0,4 3-13 0,-7 0 0 0,7 0 0 16,0 0 24-16,0 0 1 0,-3-7 1 0,3 7 0 15,0-9-4-15,0 9-1 0,0-3 0 0,0 3 0 16,0 0-21-16,0 0 0 0,0 0 0 0,0 0 0 16,0 0 14-16,-4 9-2 0,4 1 0 0,-7 8 0 15,4 1 7-15,-1 0 1 0,-3 12 0 0,4-2 0 0,-1-1 16 0,0 0 3 16,1-3 1-16,-1 0 0 0,4-6-16 0,4 0-4 15,-1 0 0-15,1 0 0 0,0-4 0 0,-1 1 0 16,8-7 0-16,-4 1 0 0,0-7 6 0,3 3 1 16,1-6 0-16,-1 0 0 0,1 0-13 0,0-9-2 15,-1 2-1-15,1-2 0 0,-1 0-3 0,1-1 0 16,0-5 0-16,-1 5 0 0,-3-2-8 0,4 2 0 0,-1 1 9 16,1-1-9-16,0-2 0 0,-1 9 0 0,-3-4 0 0,4 7 0 15,-1 7-8-15,1-4 8 0,0 3-8 0,-1 4 8 16,1-1 0-16,-1 0 0 0,1 1 0 0,3-1 8 15,-3 7-8-15,-1-7 0 0,4 1 0 0,-3-4 0 16,-4-3 10-16,3 6 1 0,-6-2 0 0,3-7 0 16,-7 0 9-16,7 3 3 0,4-3 0 15,-4 0 0-15,-7 0-10 0,7 0-1 0,3-3-1 0,1-4 0 16,-4 4 8-16,4-3 1 0,-1-3 1 0,1-1 0 16,-1 7-8-16,1-9-1 0,-4 2-1 0,4 1 0 15,3 6-11-15,-4-13-16 0,1 7 4 0,3-1 1 16,-7-6 33-16,4 4 6 0,-1-4 2 0,1-3 0 15,-1 4-22-15,1-4-8 0,0 0 0 0,-1 0 0 16,-3 0-12-16,0-3-8 0,0 4-1 0,0 8-1 16,0-9-11-16,-3 4-3 15,-1 5 0-15,1-2 0 0,-1 2-192 16,1 1-40-16</inkml:trace>
  <inkml:trace contextRef="#ctx0" brushRef="#br1" timeOffset="29">23876 17251 1094 0,'0'0'97'0,"0"0"-77"0,4 10-20 0,-4-1 0 16,-4-6 366-16,4 3 70 0,4 4 13 0,-4-1 3 15,0-9-348-15,0 10-71 0,7-1-13 0,-4 0-4 16,-3 1-8-16,0-1-8 0,0 7 12 0,4-7-12 16,-1 10 13-16,-3-3-4 0,-3-1-1 0,3-2 0 15,0 6-8-15,0 0-11 0,0 6 3 0,0-6 0 16,0 2 8-16,0-2 0 0,0 0 0 0,0-6 0 31,-4 2-40-31,8-5-2 0,-4 5-1 0,3-11 0 0,-3-4-122 0,0 0-25 0,0 0-5 0,0 0-1 16</inkml:trace>
  <inkml:trace contextRef="#ctx0" brushRef="#br1" timeOffset="30">24585 16872 2790 0,'0'0'61'0,"0"0"13"0,0 0 2 0,-7 0 3 0,7 0-63 0,-7-3-16 16,3-4 0-16,4 7 0 16,-7 0-40-16,0 7-12 0,-3-4-1 0,-1 6-1 15,1 0 19-15,-1 7 4 0,-3 9 1 0,-4-6 0 0,1 9 30 0,-1 1 0 16,0 2-8-16,-3-3 8 0,4 0 56 0,2-3 13 16,-2 4 3-16,3-11 1 0,0 8-40 0,3-8-8 15,0 1-1-15,1-3-1 0,3 0-23 0,0-4-13 16,3-6 1-16,-3-3 1 15,7-3-164-15,0 0-33 0,0 0-6 0</inkml:trace>
  <inkml:trace contextRef="#ctx0" brushRef="#br1" timeOffset="31">24232 16806 403 0,'0'0'36'0,"-3"9"-36"0,3-6 0 0,-7 7 0 16,3-4 582-16,4 3 110 0,-3 1 21 0,3-1 5 15,3 1-566-15,-3-1-114 0,7 0-22 0,-3 4-5 16,3 0-11-16,3-4 0 0,1 0 0 0,3 7-11 16,-3 3 1-16,6 0 0 0,1 0 0 0,0 6 0 15,3 0-11-15,-4 0-3 0,1-3 0 0,0 3 0 0,-1 3 0 0,1-3-1 16,-7 3 0-16,3-3 0 16,-4-6-47-16,4 9-8 0,0-12-3 15,1 3 0 1,-1-3-128-16,3-4-25 0,19 4-6 0,-8-16-1 0</inkml:trace>
  <inkml:trace contextRef="#ctx0" brushRef="#br1" timeOffset="32">24903 17370 1450 0,'0'0'64'0,"0"0"14"0,0 0-62 0,0 0-16 0,7 0 0 0,3 7 0 15,-3-4 10-15,4-3-1 0,-1 6 0 0,-2-3 0 16,2-3 21-16,1 9 4 0,-4-2 1 0,-4 2 0 16,4 1 89-16,-3-1 17 0,-4 0 4 15,-4 7 1-15,1-3-29 0,-1 9-5 0,1-10-2 0,-4 4 0 16,-4-7-70-16,4 10-15 0,4-3-2 0,-5-4-1 31,1-2-98-31,4 5-19 0,-1-5-4 0,4-1-1 16,0-3-116-16,0-2-24 0</inkml:trace>
  <inkml:trace contextRef="#ctx0" brushRef="#br1" timeOffset="33">25904 16815 172 0,'0'0'8'0,"0"0"1"0,0 0-9 0,0 0 0 0,0 0 0 0,0 0 0 15,0 0 311-15,0 0 60 0,0 0 12 0,0 0 2 0,0 0-249 0,11 0-51 16,0 3-9-16,-4 4-3 0,0 2-18 0,-4 0-4 15,4 1-1-15,-3 9 0 0,-1-4 6 0,1 4 2 16,-4 6 0-16,0-6 0 0,3 9-30 0,-3-3-7 16,-3 0-1-16,-1-3 0 0,1 4-20 0,-1 2 0 15,1-9 0-15,3 6 0 0,-4-7-12 16,1-2-6-16,3 3-2 0,-4-3 0 16,4-4-105-16,-3-2-22 0,-1 5-4 0,1-8-413 15,3-4-84-15</inkml:trace>
  <inkml:trace contextRef="#ctx0" brushRef="#br1" timeOffset="34">25725 17041 2761 0,'0'0'122'0,"0"0"26"0,0 0-119 0,0 0-29 0,0 0 0 0,0 0 0 16,10-3 48-16,1-3 3 0,3 6 1 0,0-4 0 15,0-2-44-15,4-3-8 0,6 3 0 0,-2 2 0 16,6-5 0-16,0 0 12 0,0-1-1 0,4 1 0 16,3-7-11-16,1 10-11 0,-12 3 3 0,1-4 0 15,0 4-36-15,-4-3-6 0,-4 3-2 0,1 3 0 16,0 0-147-16,-8 3-29 0,4-3-7 0</inkml:trace>
  <inkml:trace contextRef="#ctx0" brushRef="#br1" timeOffset="35">26801 16818 1832 0,'0'0'81'0,"0"0"17"0,-8 0-78 0,1-3-20 0,4 3 0 0,3 0 0 15,0 0 76-15,-7-6 12 0,7 6 3 0,0 0 0 16,0 0-45-16,0 0-9 0,-7 0-1 0,7 0-1 15,0 0 17-15,-4 6 3 0,4 4 1 0,-3-1 0 16,3 0 11-16,0 1 2 0,3 9 1 0,-3-4 0 16,4 4-10-16,-1 6-3 0,1-6 0 0,-1 0 0 15,4 6-24-15,-3-6-5 0,-1 6 0 0,1-6-1 16,3 0-7-16,-3-1-2 0,3-8 0 0,-4 5 0 16,1-5-18-16,-1 5 10 0,4-5-10 0,0-7 8 15,0 3-8-15,0-6 12 0,4 0-12 0,-4 0 12 0,0-6-12 16,4 3 0-16,-4-3 0 0,3-4 0 15,1 1 0-15,0-1 0 0,-4 1 0 0,3 0 0 16,1-1 0-16,-4-5 0 0,0 5 0 0,3 4 0 16,1 3 0-16,-4-4 0 0,0 7 0 0,4 0 0 0,-4 7 0 0,3 2-9 15,-3 1 9-15,4-1-10 0,0 0 10 0,-1 7-10 16,4-7 10-16,-3 10-10 0,3-9 10 0,0-1 0 16,-3 0 0-16,3 1 0 0,0-4 0 0,0 4 0 15,0-10 0-15,0 6 8 0,0-3 1 0,0-3 1 16,1-3 0-16,2-3 0 0,-3 2 14 0,0-2 2 15,1-3 1-15,2 2 0 0,1-5-8 0,3-4-2 16,-3 7 0-16,-1-7 0 0,1-3-7 0,0 7-2 0,-1-10 0 16,1 3 0-16,-4 0-8 0,0-6 8 0,0 6-8 15,4 0 8-15,-8-6-8 0,1 7 10 0,0 5-10 0,-1-3 10 16,-3 1 0-16,4 5 0 0,-8 1 0 0,1-1 0 16,3-5-10-16,0 5 0 0,0 1 0 15,0 0-11 1,-3-4-17-16,3-3-3 0,0 10-1 0,0-6 0 15,-4 2-120-15,4 1-24 0,0-4-4 0,0 10-1094 0</inkml:trace>
  <inkml:trace contextRef="#ctx0" brushRef="#br1" timeOffset="36">27668 17239 691 0,'0'0'61'0,"0"0"-49"0,0 0-12 0,0 0 0 16,0 0 427-16,0 0 82 0,0 0 17 0,7-4 3 15,-7-2-382-15,7-3-77 0,4 6-15 0,3-7-3 16,0 1-52-16,4-1 0 0,-4-2-14 0,4 9 3 31,-1-4-23-31,-3 4-5 0,4-3-1 0,-4 3 0 0,0-3 40 0,0 6 0 0,1 0 0 0,-5 6 0 16,1-3-11-16,-4 3 11 0,0-3-8 0,0 4 8 15,-7 2 0-15,0 1 0 0,0 5 0 0,-4-5 8 16,1 2 19-16,-4 4 4 0,-4-7 1 0,1 7 0 16,-1-4-20-16,0 4-3 0,-3-6-1 0,4 5 0 15,3-5-8-15,-4-1 8 0,4-6-8 0,-4 3 8 16,4 4-8-16,4-1 0 0,-4-2 0 0,0-4 0 15,3 6 0-15,1 0-17 0,-8 1 4 0,1 6 1 16,2-1 12-16,-2-2 0 0,-4 12 0 0,3-6 0 16,-3 0-28-16,3 2-4 0,1-2 0 0,3 0 0 0,0-9 58 15,0 8 11-15,0-8 3 0,7 5 0 0,3-5-23 0,1-7-4 16,-4-3-1-16,3 6 0 0,4 4-12 0,4-10 8 16,-1 0-8-16,5 0 0 0,-1 0 0 0,3 0 0 15,-3 0 0-15,4-4 0 0,-4 4-20 0,0 0 0 16,4 4 0-16,0-4 0 15,-4 0-28-15,0 0-7 0,-4 6-1 0,8-3 0 16,-4-3-105-16,0 0-22 0,4 0-4 0,-4 0-743 0</inkml:trace>
  <inkml:trace contextRef="#ctx0" brushRef="#br1" timeOffset="37">28836 16640 748 0,'-7'0'67'0,"0"6"-54"0,7-6-13 0,-7 3 0 0,-4 3 430 0,4-6 83 15,0 10 17-15,0-10 3 0,-3 9-381 16,-1-3-76-16,0 4-15 0,1 2-3 0,-4-2-30 0,0 5-7 15,-1 11-1-15,-6-8 0 0,4 11-20 0,-1 5 0 16,-3 1-10-16,0-1 10 0,0-3 23 0,-4 4 11 16,4-1 2-16,-4-5 1 0,4 5-9 0,3-6-1 15,1 1-1-15,-1-4 0 0,4 0-18 0,-4-6-8 16,8-4 8-16,-1-2-8 16,4-4-25-16,-4 1-11 0,1-4-1 0,6-6-1 15,4 0-135-15,0 0-27 0,-7 0-6 0,4-10-568 0,-1-5-114 16</inkml:trace>
  <inkml:trace contextRef="#ctx0" brushRef="#br1" timeOffset="38">28250 16693 864 0,'0'0'38'0,"0"0"8"0,8 0-37 0,-5-3-9 0,-3 3 0 0,0 0 0 16,0 0 386-16,4-6 75 0,3 2 15 0,-7 4 4 15,7 0-350-15,3 4-70 0,1-4-13 0,-1 9-3 16,5 0-33-16,-1 1-11 0,0 5 0 0,7 1 9 15,-3-3 3-15,3 12 1 0,0 0 0 0,0-3 0 16,-3 3 22-16,3 3 4 0,-3-3 1 0,-1 3 0 16,1-3-25-16,-4-6-5 0,0 6-1 0,0-6 0 15,-3 0-9-15,3 0 0 0,-4-3 0 0,1-1 8 16,3-2-66-16,-3-4-14 0,3 7-2 0,0-7-1 16,0 1-89-16,-3-1-17 0,-1-3-4 0,1-3-1 15,-4 4-52-15,0 2-10 0,7 1-3 0,-14-10 0 0</inkml:trace>
  <inkml:trace contextRef="#ctx0" brushRef="#br1" timeOffset="39">28833 17201 1958 0,'0'0'87'0,"0"0"17"0,0 0-83 0,7-3-21 16,-4-3 0-16,1-4 0 0,6 1 56 0,1 2 6 0,-1-2 2 0,5 0 0 16,2-1-64-16,1 1 0 0,-4-1 0 0,4 4-10 15,-1 6 30-15,1-9 7 0,-1 6 1 0,5-4 0 16,-8-2 20-16,3 9 4 0,1-3 0 0,0-3 1 16,-4 6-5-16,0 0-2 0,-4 0 0 0,-2 0 0 15,2 0-6-15,-3 6 0 0,-7-6-1 0,4 3 0 16,-1 6-39-16,-3 1 0 0,0-1 0 0,-3 7 0 15,-4-7 0-15,0 10 0 0,0-3-11 0,-1 3 11 16,-2-1-9-16,3 7 9 0,-4 1-8 0,4-5 8 16,0 5 0-16,-3 2 0 0,2 6 12 0,1-6-4 15,0-2-8-15,4-1 8 0,-4-3-8 0,3 9 8 16,1-9 3-16,-1 3 1 0,1-6 0 0,-1 0 0 16,4 6-12-16,0-6 0 0,0-4 0 0,4 4 0 0,-1 0 0 15,1-3 0-15,-1-1 0 0,4-2-11 16,0 2-25-16,4-5-6 0,3-1-1 0,4 1 0 15,3-10-37-15,7 6-7 0,4-3-1 0,3-6-640 16,7-3-127-16</inkml:trace>
  <inkml:trace contextRef="#ctx0" brushRef="#br1" timeOffset="40">16330 7552 864 0,'0'0'76'0,"0"0"-60"15,-7 0-16-15,0-6 0 0,-4 6 160 0,4 0 28 16,0-3 7-16,4-4 1 0,-4 7-118 0,3-3-23 16,4 3-5-16,0 0-1 0,-3-6-23 0,-1-3-5 15,4-1-1-15,4 10 0 0,-4 0-20 0,0-6 0 16,3-4-10-16,-3 10 10 0,4-3 10 0,-4 3 9 16,0 0 1-16,0 0 1 0,0 0 15 0,0 0 2 15,0 0 1-15,0 0 0 0,0 0 0 0,0 0 0 16,0 0 0-16,0 0 0 0,0 0 12 0,7 0 2 15,0 0 1-15,0 0 0 0,-4 0-13 0,8 0-2 16,-4 0-1-16,0 0 0 0,4 0-12 0,-4 0-2 0,-7 0-1 0,0 0 0 16,0 0-4-16,0 0-1 15,0 0 0-15,7 0 0 0,-7 0-7 0,7 3-2 0,0-3 0 16,0 7 0-16,-7-7 7 0,7 0 2 0,0 3 0 0,4 3 0 16,-1-6-9-16,1 0-1 0,-1 10-8 0,1-10 12 15,0 6 4-15,3-3 0 0,-4-3 0 0,1 6 0 16,-1-3-6-16,5 4-1 0,-5-4 0 0,1-3 0 15,-1 6-1-15,-3-3 0 0,4 3 0 0,-4-2 0 16,4 2-8-16,-4 3 12 0,3 1-12 0,-3-4 12 16,0 3-12-16,0-5 12 0,0 5-12 0,0-3 12 15,4 4-12-15,-4-1 10 0,0 0-10 0,0-2 10 16,4-4-10-16,-1 6 8 0,1-2-8 0,0 2 8 16,3-9 0-16,-4 9-8 0,1 1 12 0,-1-4-4 15,8-3-8-15,-4 7 10 0,0-10-10 0,4 9 10 0,-4-3-10 16,4 4 0-16,-1-4 9 0,-3-3-9 15,1 6 8-15,2 1-8 0,1-1 8 0,-1-2-8 16,1 2 0-16,-4 0 0 0,4-2 0 0,-1 2 0 0,1 0 0 16,0-5 0-16,-4 5 0 0,4-3 8 0,-1 4-8 0,-3-1 8 15,4 0-8-15,-8 1 8 0,5-1-8 0,-1-2 11 16,0 2-11-16,0-3 12 0,0-3-12 0,0 13 0 16,0-7 0-16,4 1 0 0,-8-1 0 0,5 7 0 15,-1-4 11-15,0-2-11 0,0-1 0 0,4 1 0 16,-4 2 0-16,3 1 0 0,-3-4 0 0,1 1 0 15,2-1 0-15,-3 0 0 0,-3 4 0 0,-1-4 8 16,1 1-8-16,-4-1 0 0,7-6 0 0,-3 13 0 16,3-7 0-16,-4 1 0 0,1-1 0 0,3 7 0 0,0-7 0 15,-3 1 0-15,-1 5 0 0,5-2 0 0,-5-4 0 0,1 7 0 16,-1-7 0-16,1 7 0 0,-1-3-10 0,1 2 10 16,0 1 0-16,-4-3 0 0,3 2 0 0,-3-5 0 15,0-1 0-15,4 7 0 0,0-7 8 0,-1 4-8 16,1-4 0-16,-1-3 0 0,-3 4 0 15,4-1 8-15,-4 1-8 0,7-1 0 0,-3 0 0 0,-1 1 0 16,1 2 0-16,3-2 0 0,0-1 0 0,-3 4 0 16,3-4 0-16,-4 7 0 0,4-7 0 0,-3 7 0 15,3-7 0-15,-7 1 0 0,0-1 0 0,4 1 0 16,7-1 0-16,-4 0 0 0,-4 1 0 0,4-1 0 16,0-3 0-16,1 4 0 0,2-4 0 0,1-3 8 15,-4 7-8-15,0-1-8 0,0-3 8 0,0-3-12 16,0 7 12-16,0-4 11 0,1 4-3 0,-5-1 0 0,4-3-8 15,-3 4 8-15,-1-1-8 0,5 0 8 0,-5 1-8 16,-3 6 0-16,4-4 0 0,-4 4 0 0,3-7 0 0,-3 10-11 16,4-10 11-16,-4 7-8 0,4-7 0 0,-1 10 0 15,1-9 0-15,3-1 0 0,-3 1 8 0,-1-1 0 16,4 7 0-16,-3-7 0 0,3-3 10 0,0 4-2 16,0 2-8-16,0-6 12 0,0 4-12 0,-3 6 0 15,0-7 0-15,-1 0 0 0,4 1 0 16,0 5 0-16,-3-2 0 0,3-4 0 0,-3 7 0 0,-1-6 0 15,4 5 0-15,-3-2 0 0,3 2 0 0,0-5-13 16,-3 6 4-16,3-4 1 0,-4-3 8 0,5 7 11 16,-5-6-3-16,4-1 0 0,0 7-8 0,-3-7 0 15,3 4 0-15,-3-7 0 0,-1 10 0 0,4-4 0 16,-3-3 0-16,-1 1 0 0,1 6 0 0,0-7 0 16,3 0 0-16,-4 7 0 0,1-3 0 0,3-4 0 0,-3 7 0 0,-1-7 0 15,4 1 0-15,0-1 0 0,4-3 0 0,-4 4 0 16,4-1 0-16,-4 0 0 0,4-2 0 0,-1 2 0 15,1 0 0-15,-1 1 0 0,-2-7 0 0,-1 13 0 16,3-7 0-16,-3 7 0 0,4-7 0 0,-4 1 0 16,0 5 0-16,0-2 0 0,1 3 0 15,-1-7 0-15,0 0 0 0,0 7 0 0,0-3 0 16,0-4 0-16,0 0 0 0,0 7 0 0,4-7 0 0,-4 1 0 16,4-1 0-16,-4 1 0 0,3-4 0 0,1 3 0 15,0 1 0-15,3-1 0 0,-3 1 0 0,-1-1 0 16,4 0 0-16,1 1 0 0,-5 2 0 0,1 1 0 15,3-4 0-15,-3 7 0 0,-4-7 0 0,0 7 0 16,3-3-9-16,1 2 9 0,3-2 0 0,-3 3 0 16,0-1 0-16,3-5 0 0,-4-1 0 0,5 10 0 0,-5-10 0 15,1 7 0-15,-1-7 0 0,1 1 0 0,0 9 0 16,3-10 0-16,-7 0 0 0,4 1 0 0,-1-1 0 0,-3 7 0 16,4-7 0-16,0 1 0 0,-4-1 0 0,3 0 0 15,1 7 0-15,3-6 0 0,-7-1 0 0,7 7 0 16,-3-7 0-16,0 0 0 0,-4 7 0 0,4-3 0 15,-1-4 0-15,4 7 0 0,-3-7 0 0,0 7 0 16,-1-4 0-16,4-2 0 0,-3 5 0 0,0-5 0 16,-4 6 0-16,3-7 0 0,-2 4 0 0,2 2 0 15,-3-5 0-15,0 5 0 0,-3-2 0 0,3 3-10 16,0-7 10-16,0 7-8 0,-3-4 8 0,-1 4 8 0,5-1-8 0,-1-2 11 16,-4 3-11-16,1-4 0 15,3 4 0-15,0 0-11 0,-3-4 11 0,3 4 0 0,-4 3 0 0,4-4 0 16,-3-2 0-16,3 3 0 15,-3-7 0-15,-1 10 0 0,1-4 0 0,0 1 0 0,3-3 0 16,-4-4-8-16,1 7 8 0,-1-7-8 0,4 10 8 0,-3-10-8 16,0 1 8-16,3 5 0 0,0-5-9 0,-4-1 9 15,5 7 0-15,-1-3 0 0,0-4 0 0,0 0 0 16,0 7 0-16,0-7 0 0,0 7 8 0,0-6-8 16,0 5 0-16,-3-2 0 0,3 2 0 0,-3-2 0 15,3 3 0-15,-4-7 0 0,5 7 0 0,-1-4 0 16,-4-2 0-16,4 5 0 0,0 1 0 0,-3-3 0 15,3-4 0-15,4 7 0 0,-1 2-11 0,1-8 11 0,0 6 0 16,3-7 0-16,0 7 0 0,0-4 0 0,-7-2 0 0,7-1 0 16,1 7 0-16,2-7 0 0,-6 0 0 0,3 1 0 15,0-1 8-15,-3 1-8 0,3 5 0 0,-3-5 0 16,-1-1 0-16,-2 1 0 0,2 5 0 0,-3 1 0 16,0-3 0-16,4-4 0 0,0 7 0 0,-4-1 0 15,3-2-8-15,1-4 8 0,3 1 0 0,-3 5 0 16,7-5 0-16,-4 5 0 0,-7-5 0 15,11 2 0-15,3-5 0 0,-11 8 0 0,-3-2 0 16,4-7 0-16,3 4 0 0,0-7 0 0,4 6 0 0,-7 7 0 16,-1-7 0-16,1 7 0 0,7-4 0 0,-8-2 0 15,1 5 0-15,-4 1 0 0,7-3 0 0,-7-4 0 16,1 7 0-16,-1-7 0 0,3 1 0 0,-3-1 0 16,4 0-9-16,-4-2 9 0,0 2 0 0,0 0 0 0,4 1 0 0,0-4 0 15,-4-3 0-15,3 7 0 0,5-4 0 0,-1-3 0 16,-4 3 0-16,1 4 0 0,0-4 0 0,-1-3 0 15,8 7 0-15,-7-4 0 0,-4 3 0 0,3-6 0 16,8 4 0-16,-4 2 0 0,-7 1 0 0,4-1 0 16,-4 0 0-16,4-2 0 0,-1 2 0 0,-3 0 0 15,-3 1 0-15,3-1 0 0,4 1 0 0,-4-1 0 16,0 0 0-16,0-2 0 0,0 2 0 0,4 1 0 16,0-1 0-16,3 0 0 0,-7 1 0 0,3-1 0 15,8-3 0-15,-4 4 0 0,-7-1 8 0,8-2-8 16,2 2 0-16,-6-6 0 0,-4 3 0 0,0-3-11 15,0 4 11-15,0 2 0 0,8 1 0 0,-5-4 0 16,-6-3 0-16,3 6 0 0,4 1 0 0,-1-4 0 16,-3 3 0-16,-3 1 0 0,3-1 0 0,0 1 0 15,4-1 0-15,-4 1 0 0,-4-4 0 0,5 3 0 16,-1 1 0-16,0-1 0 0,0-3 0 0,0-3 0 0,-3 7 0 0,6-4 0 16,-3-3 10-16,0 3-10 0,1 1 0 0,-1-4 0 15,-4 6 0-15,4-2 0 0,0-4 0 0,1 3-8 16,-1 3 8-16,-4-5 0 0,4 5 0 0,-3-3 0 15,3 4 0-15,-3-1 0 0,3 0 0 0,0-2 0 16,-4 2 0-16,5-6 0 0,-5 10 0 0,4-10 0 16,-3 6 0-16,6 1 0 0,-2-1 0 0,-1 1 0 15,0-4 0-15,0 3 0 0,0 1 0 0,0-1 0 16,-3-3 0-16,-1 4 0 0,4-7 0 0,1 3 0 0,-5 4 0 16,1-4 0-16,-1 3 0 0,-3-6 0 15,4 7 0-15,-4-4 0 0,0 3 0 0,0-5 11 0,0 5-3 0,0 4-8 16,0-4 0-16,0-6 0 15,0 6-12-15,-3 1 3 0,3-4 9 0,0 4 0 0,0-4 0 0,0-3 0 16,0 6 0-16,4-9 0 16,-4 10 0-16,3-4 0 0,-3-3 0 0,4 3 0 0,0-2 0 0,-4 2 0 15,3 3 0-15,1-2 11 0,-1-4-11 0,1 6 12 16,-4-9-12-16,0 10 0 0,4-4 0 0,-1-3 0 16,-3 3 0-16,0 4-9 0,0-4 9 0,0-3-13 15,1 6 13-15,-1-2 0 0,3-4 0 0,-3 3 0 16,0-3 0-16,0 7 0 0,4-10 0 0,-4 6 0 15,0 3 0-15,4-9 0 0,-1 10 0 0,1-4 0 16,-1-3 0-16,1 3 0 0,0-2 0 0,3 2 0 16,-4-3 0-16,1 3 0 0,-4-3 0 0,3 4 0 15,-2-1 0-15,-1-3 0 0,0 6 0 0,0-9 0 0,-7 0-8 16,3 10 8-16,4-4 0 0,-3-3-9 0,3 7 9 0,-7-10-8 16,3 0 8-16,1 6-8 0,-4-6-7 15,3 9-1-15,-3-9 0 0,4 7 0 16,-4-7-11-16,3 3-2 15,1 6-1-15,0 1 0 0,-4-10-26 0,0 0-4 0,0 0-2 0,3 6 0 16,-3-6 15-16,4 3 3 0,-1 3 1 0,1-3 0 0,-4-3 21 0,3 7 4 16,-3-7 1-16,0 0 0 0,7 9 17 0,-7-9 0 15,4 6 0-15,-4-6 0 16,3 3-66-16,-3-3-10 0,4 7-1 16,-4-7-906-16</inkml:trace>
  <inkml:trace contextRef="#ctx0" brushRef="#br1" timeOffset="41">24652 12701 576 0,'0'0'51'0,"0"0"-41"0,0 0-10 0,0 0 0 15,0 0 372-15,0 0 73 0,0 0 15 0,0 0 2 16,11 3-366-16,-8 7-74 0,1-1-14 0,-1 7-8 16,-3-1 0-16,4-2 0 0,-4 3 0 0,3 2 0 15,-3-2-16-15,0-3-5 0,4 2-1 0,-1-5 0 16,1 9 22-16,-4-4 0 0,3 1 0 0,1-4 0 15,3 4 0-15,-3-3 0 0,-1 2 8 0,1 4-8 16,3-9 26-16,-4 5 0 0,1 1 0 0,3-4 0 16,0 7-12-16,-4-9-2 0,4 5-1 0,0-5 0 0,1 5-11 15,-5-5 0-15,4 2 0 0,-3 4 0 16,-1-7-111 0,4 7-21-16,-3-3-4 0,-1 2-759 0</inkml:trace>
  <inkml:trace contextRef="#ctx0" brushRef="#br1" timeOffset="42">25202 12729 1944 0,'0'0'43'0,"0"0"9"0,0 0 1 0,0 0 1 0,0 0-43 0,0 0-11 0,0 10 0 0,0-1 0 16,0-9 20-16,-7 10 3 0,4 5 0 0,-8-5 0 16,4 8-23-16,-3-2-10 0,-1 3 1 0,-7 0 0 15,1 6 9-15,-4-6 12 0,-1 6-2 0,1-3-1 16,-3 3-9-16,-1 9 0 0,0-6 0 0,1 1 0 16,-5 5 0-16,1-6 0 0,3 7-9 0,4-7 9 15,-3 7 9-15,2-10 6 0,1 3 1 0,7-3 0 16,-4 3 0-16,1-9 0 0,3 6 0 0,0-9 0 15,3 3-16-15,0-7 0 0,-3 4 0 0,4 0 0 32,-1-7-28-32,8 0 0 0,-4 1 1 0,3-1-584 0,0-9-117 15</inkml:trace>
  <inkml:trace contextRef="#ctx0" brushRef="#br1" timeOffset="43">25287 12955 2433 0,'0'0'108'0,"4"-3"22"0,-1-3-104 0,4 3-26 15,-3-4 0-15,3 4 0 0,0-6 36 0,3 2 3 16,-2 4 0-16,2-3 0 0,1-3-39 0,3 9 0 0,-4-7 0 0,4 4 0 31,4-3-44-31,0 6-3 0,-1-3-1 0,1-3 0 0,0 2 30 0,3-2 6 0,0 3 0 0,-3-3 1 16,3 6 11-16,-4-3 0 0,1 3 0 0,3 0 0 16,-7 0-17-16,0 0 1 0,1 3 1 0,-1-3 0 31,-4 6-43-31,1-3-9 0,-1-3-1 0,-2 10-569 0,-1-4-114 0</inkml:trace>
  <inkml:trace contextRef="#ctx0" brushRef="#br1" timeOffset="44">25418 13115 2487 0,'0'0'55'0,"0"0"11"0,0 0 2 0,0 0 2 0,0 0-56 0,0 0-14 16,7 6 0-16,3-12 0 16,1 6-23-16,-1 0-7 0,5 0-2 0,-5-3 0 15,4 3 4-15,0 0 1 0,4-6 0 0,-4 6 0 16,0-4-24-16,4-2-5 0,0 6 0 0,-4 0-1 0,3-3 42 0,-3 3 15 0,0-6-9 15,1 6 9-15,-1 0-24 0,0 0 0 16,3 0 0-16,-2 0 0 16,-1 0-20-16,3 0-4 0,-3 0-1 0,4 0 0 15,0 0-47-15,-4 0-8 0,7 0-3 0,-3 0 0 0</inkml:trace>
  <inkml:trace contextRef="#ctx0" brushRef="#br1" timeOffset="45">26317 12588 1094 0,'0'0'48'0,"0"0"11"0,0 0-47 16,0 0-12-16,0 0 0 0,0 0 0 0,0 0 312 0,0 0 60 16,0 0 12-16,0 0 2 0,4 10-302 0,-1-1-61 15,-6 7-12-15,3-7-3 0,0 7-8 0,0-4 0 16,-4 10 0-16,4 0 0 0,-7-3 0 0,7 6 0 15,-3 0-12-15,-1 3 12 0,-3 1-8 0,0-4 8 16,3 3 0-16,-3-3 0 0,0 3 0 0,0-3 0 16,-3 4 10-16,3-4-10 0,-4 3 0 0,4 0 0 15,0-3-10-15,-4 0 10 16,4-6-133-16,0 6-19 0,0-12-4 0,4 2-793 0</inkml:trace>
  <inkml:trace contextRef="#ctx0" brushRef="#br1" timeOffset="46">17470 6520 1440 0,'0'0'64'0,"0"-3"12"0,-4 3-60 0,1 0-16 16,-1 0 0-16,4 0 0 0,0 0 116 0,0 0 21 15,0 0 4-15,0 0 1 0,0 0-112 0,0 0-22 16,0 0-8-16,0 0 0 0,0 0 0 0,0 0 0 0,0 0 0 16,0 0 0-16,0 0 0 0,0 0 0 0,0 10 0 15,4-7 0-15,-4-3 0 0,3 6 0 16,-6 3 0-16,3 1 0 0,0-10 15 0,3 9 1 16,-3 1 1-16,0-4 0 0,0-6-5 0,4 9-2 0,-1-2 0 15,1-4 0-15,3 6 34 0,0-3 8 0,3-2 0 0,1 2 1 16,-1-3-20-16,5 3-4 0,-1-3-1 0,3 4 0 15,-3-7 10-15,4 9 2 0,0-3 0 0,3-2 0 16,-3 2-32-16,-1-3-8 0,-3 6 0 0,4-2 0 16,0 2 0-16,-1 0 0 0,1 1 0 0,-4-1 0 15,4 1 0-15,-1 8 0 0,1-8-11 0,0 6 11 16,-1-1 0-16,1-2 0 0,3-4 0 0,-3 7 0 16,-4-7 0-16,3 10 15 0,-3-10-2 0,4 7 0 15,0 0-13-15,3-4 0 0,-7 4 0 0,7 3 0 16,0-3 11-16,1 2-1 0,-5-5 0 0,4 3 0 15,-3 2-2-15,3-2 0 0,-3 3 0 0,-1 0 0 0,1 0-8 0,3-4 12 16,0 1-12-16,1 3 12 0,-1 0-12 0,3-1 0 16,-2 1 0-16,2-3 0 0,1 9 0 0,0-6 0 15,-4-7 0-15,4 10 0 0,-1-3 0 0,4 0 0 16,-3 0 0-16,3-4 0 0,1 4 0 16,-5 0 12-16,4 0-4 0,1 6 0 0,-8-6-8 15,4-1 0-15,3-2 0 0,-4 9 0 0,1-6 24 0,0-6 0 16,0 9 0-16,3-4 0 0,0 1-24 0,0 0 0 15,0 0 0-15,1 0 0 0,-5 3 12 0,1-4-4 16,0 1 0-16,3 6 0 0,0-3-8 0,-3 3 0 16,3 0 0-16,-3-3 0 0,-4 3 0 0,4-6 8 15,-4 6-8-15,0 0 8 0,-3-3-8 0,3 3 0 0,0 1 0 0,0-1 0 16,-3-3 0-16,3 3 0 0,4-6-12 0,-1 6 12 16,1-7 0-16,-4 8 0 0,0-8 0 0,1 7 0 15,-1-3 0-15,3 0 0 0,1 0 0 0,0 3 0 16,-1 0 0-16,1-3 0 0,0 3 8 0,0 1-8 15,-4-4 0-15,0 9 0 0,0-9 0 0,0 9 0 16,0-3 0-16,1 1 0 0,-1-4 0 0,3 3 0 16,-6 0 0-16,7-3 0 0,-1 3 0 0,1-2 0 15,3 2 0-15,-3-3 0 0,0 3 0 0,-1-3 0 16,5 3 0-16,-5-3 0 0,1 4 0 0,0-4 0 16,-1 3 0-16,1-3 0 0,0 3 0 0,-4-3 0 15,4 0 0-15,-1-3 0 0,-2 4 0 0,2-1 0 16,-3-3 0-16,4 3 0 0,0-7 0 0,3 8 0 15,-3-8 0-15,3 7 0 0,0 1 0 0,-3-5 0 0,0 5 0 16,-1-1 0-16,1-3 0 0,3 3 0 0,-3 3 0 16,3-9 0-16,-3 6 0 0,-4-6 0 0,4 6 0 0,-1-6 0 15,-2-1 0-15,-1 7 0 0,0-6 0 0,0 0 0 16,0 3 0-16,0-3 0 0,1 0 0 0,-1-1 0 16,3 1 0-16,1-3 0 0,0 3 0 0,-1 0 0 15,-2-1 0-15,2 7 0 0,1 1 0 0,0-8 0 16,-1 11 0-16,-2-4 0 0,-1 0 0 0,0-3 0 15,4 9 0-15,-4-9 0 0,-4 3 0 0,5 0 0 16,-1-6 0-16,0 0 0 0,0 6 0 0,0-6 0 16,0 0 0-16,4-4 0 0,3-2 0 0,1 2 0 0,-8 4 8 0,7-3-8 15,4-4 0-15,-4 4 0 16,-3-6 0-16,-1 5 0 0,-3-2 10 0,1-4-10 16,6 7 12-16,-7 3-12 0,0-4 0 0,0 4 0 0,1-3 0 15,-1 3 0-15,0 0 0 0,-4-1 0 0,1 7 0 16,3-6 0-16,-3 0 0 0,3 0 0 0,0 3 0 0,-3-3 0 15,10-1 0-15,-3 1 0 0,-4 0-10 0,4 0 10 16,-1-3 0-16,1 2 0 0,0-8 0 0,-4 5 0 16,0 1 0-16,4-3 0 0,-1 2 0 0,1-2 0 15,-4-4 0-15,4 7 0 0,0-7 0 0,-1 7 0 16,-2-3 0-16,-1 2 0 0,-4 1 0 0,8-3 0 16,-4 2 0-16,4 1 0 0,-7-4 8 0,6 7-8 15,5-3 0-15,-5 3 0 0,-3-4 8 0,1-2-8 16,-1 3 0-16,0-1 0 0,0-2 0 0,-3 3-11 15,-1-1 11-15,-3-2 0 0,8 2 0 0,-1-2 8 0,-4 3-8 0,8-7 0 16,-4 7 0-16,0-7 0 0,1 1 0 0,-5-1 0 16,1 0 0-16,0 1 0 0,3-1 0 0,-4 1 0 15,1-4 0-15,0 3 0 0,-4-6 0 0,3 10 0 16,1-10 0-16,-4 6 0 0,0 1 0 0,0-1 0 16,4-2 0-16,-4 2 0 0,-3 0 0 0,3 1 0 15,0-1 0-15,-4 1 0 0,5 5 0 16,-1-5 0-16,0-1 0 0,0 1 0 0,0-1 0 0,0 0 9 15,0 7-9-15,0-7 10 0,0 1-10 0,4-1 0 16,-4-2 0-16,4 2 0 0,-8-6 0 0,5 6 0 16,-1-2 0-16,0 2 0 0,3 1 0 0,-6-4 8 15,3-3-8-15,0 6 8 0,-3-2-8 0,-1 2 0 0,4 0 0 16,-3-2-11-16,0-4 11 0,-4 6 0 0,3-2 0 0,1-4 0 16,-1 6 0-16,5-3 0 0,-5-3 0 0,1 10 0 15,-1-10 0-15,4 7 0 0,-3-1 0 0,0-3 0 16,3-3 0-16,0 7 0 0,-4-4 8 0,5 3-8 15,-1 1 0-15,0-4 0 0,3 4 0 0,-3-7-8 16,-3 3 8-16,7-3 0 0,-4 3 8 0,3 4-8 16,5-1 0-16,-5-3 0 0,1-2 0 15,0 2-8-15,-1-3 8 0,1 6 0 0,-1-9 10 0,1 7-10 16,-4 2 8-16,0-9-8 0,0 9 0 0,1 1 9 16,-5-4-9-16,4-3 0 0,-3 7 0 0,-4-1 0 15,3-3-12-15,-2 4 12 0,2-1-10 0,-3 1 10 16,0-1-25-16,0 0 1 0,0 1 0 0,4 2 0 15,-8-8-119-15,8 5-23 16,-4 0-5-16,0 1-865 0</inkml:trace>
  <inkml:trace contextRef="#ctx0" brushRef="#br1" timeOffset="47">24804 11713 1209 0,'0'0'53'0,"0"0"12"0,0 0-52 0,0 0-13 0,0 0 0 0,0 0 0 15,0 0 157-15,-4 10 29 0,4-10 6 0,-3 6 0 16,-1 3-153-16,4-5-31 0,0-4-8 0,0 6 0 0,0 3 8 0,0-9 0 16,4 10 0-16,-4-4 0 0,3 3 33 15,1-6 7-15,-1 4 2 0,1 2 0 0,3-3-6 16,-4-3-2-16,1 7 0 0,0-1 0 0,-1 1-26 0,1-1-4 15,-1 1-2-15,1 5 0 0,-1-5-10 0,-3-1 0 16,0 0 0-16,7 7 0 0,-7-6-14 0,4-1 2 16,-1-3 0-16,-3 4 0 15,0-7-27-15,4 3-5 0,-4-6 0 0,3 9-1 16,-3-9-96-16,0 0-19 0,0 0-4 0</inkml:trace>
  <inkml:trace contextRef="#ctx0" brushRef="#br1" timeOffset="48">25037 11792 230 0,'10'-7'10'0,"-6"4"2"16,3-6-12-16,3 3 0 0,-6-4 0 0,3 7 0 0,-3-3 238 0,-1-4 45 0,4 10 9 0,-7 0 1 16,0-6-221-16,0 6-44 0,0 0-8 0,0 0-3 15,0 0-17-15,0 0 0 0,4-9 0 0,-4 9 0 16,0 0 0-16,0 0 0 0,0 0 0 0,0 0-9 15,0 15 9-15,-4-5 0 0,1 5 8 0,-4-2-8 16,-4 3 53-16,4 2 7 0,-4-2 0 0,1 3 1 16,3 6-1-16,-4-3 0 0,-3 3 0 0,0 3 0 15,-7 7-32-15,3-1-8 0,0-5 0 0,-3 8-1 0,-3 4-19 0,2-7 8 16,1 4-8-16,4-3 0 0,-1-7 8 0,0 6-8 16,4-6 0-16,0-2 0 15,3-8-29-15,1 1-10 0,3 0-1 0,0-3-489 16,0-4-98-16</inkml:trace>
  <inkml:trace contextRef="#ctx0" brushRef="#br1" timeOffset="49">25322 11883 2487 0,'0'0'55'0,"0"0"11"0,0 0 2 0,11 0 2 0,3 0-56 0,0 0-14 0,0 0 0 0,4 0 0 16,3 0 0-16,-3 0 0 0,3 0 0 0,0 6 0 15,-3-6-27-15,3 3-8 0,-3 3-1 0,-1-6-1 16,1 3-19-16,-4-3-4 0,4 7-1 0,-8-7 0 16,4 0-62-16,-3 3-12 0,-4 3-2 0,-7-6-674 15</inkml:trace>
  <inkml:trace contextRef="#ctx0" brushRef="#br1" timeOffset="50">25322 12039 2347 0,'0'0'52'0,"0"0"10"0,11-6 2 0,0 6 2 0,-1 6-53 16,4-2-13-16,4-4 0 0,0 6 0 0,3-3 0 0,0 3 0 0,0-3 0 0,-3 4 0 15,3 2-9-15,-4-6-5 0,5 3-1 0,-5-6 0 32,1 10-29-32,0-10-7 0,-4 0-1 0,0 6-596 0,0-3-119 15</inkml:trace>
  <inkml:trace contextRef="#ctx0" brushRef="#br1" timeOffset="51">26017 11933 1857 0,'0'0'82'0,"4"-6"18"0,3-4-80 0,0 1-20 16,4-1 0-16,3 4 0 0,0-3 41 0,0-1 5 15,0 1 1-15,4-1 0 0,-4 4-38 0,3-3-9 16,-2 9 0-16,-1-3 0 0,3-4 0 0,-6 4 0 15,3 3-12-15,-3-6 12 0,-1 6 0 0,1 0 0 16,-4 0 0-16,3 0 8 0,-3 6-8 0,4-6 0 16,-4 3 0-16,4 4-11 0,-1-7 19 0,-3 3 3 15,4-3 1-15,-1 6 0 0,1-6 17 0,0 3 4 16,-4 3 1-16,0-2 0 0,-4 2-9 0,1 3-1 16,3 1-1-16,-7-1 0 0,0 7-23 0,0-7 0 15,-4 10 0-15,1 0 0 0,-4 0-15 0,0 6-7 16,-4-7-2-16,1 8 0 15,-5-8-8-15,1 7-1 0,0-6-1 0,0-3 0 0,-7-4 18 0,3 4 3 0,1 3 1 0,3-3 0 16,-8-4 12-16,8 10 0 0,-3-9 0 0,-1-4 0 16,0 7 0-16,1-7 0 0,6 1 0 0,-3-1 0 15,3-3 0-15,-3-3 8 0,0-3-8 0,4 0 0 16,-1 0 12-16,0 0-4 0,1-3 0 0,-1-3-8 16,4 3 9-16,0-3-9 0,0-4 0 0,0 1 9 15,4 3-9-15,3-4 0 0,0 1 0 0,3 6 0 16,-3-4 0-16,7-2-12 0,0-1 4 0,4 4 8 15,-4 3 11-15,3-3 9 0,4 3 3 0,1-4 0 16,2 7 23-16,1-3 5 0,-4 3 1 0,0-6 0 16,4 6-8-16,-1 0 0 0,5 0-1 0,-5 0 0 0,1 0-11 15,-1 6-3-15,1-6 0 0,0 3 0 16,-1 7-29-16,-3-4 8 0,1 3-8 0,-5 1 0 16,4-1 0-16,-3 7 0 0,-1-7-12 0,5 1 12 15,-5 9-60-15,1-4-4 0,-1 4-2 0,1-3 0 16,3-4-156-16,-3 7-31 0,3 16-7 0,3-10 0 0</inkml:trace>
  <inkml:trace contextRef="#ctx0" brushRef="#br1" timeOffset="52">14961 9597 230 0,'0'0'20'0,"0"0"-20"15,0-10 0-15,0 10 0 0,-3-6 359 0,3-3 67 16,0 5 14-16,0 4 2 16,0 0-338-16,-4-9-67 0,1 3-13 0,3 6-4 15,0 0-20-15,0 0 0 0,0 0 0 0,-4-10 0 0,1 4 0 0,3 6 0 16,0 0 0-16,0 0 0 0,0 0 0 0,0 0 0 16,0 0 0-16,0 0 0 0,0 0 0 0,0 0 0 15,0 0 0-15,0 0 0 0,3 6 28 0,1 4 8 16,-4-10 2-16,7 6 0 0,0 3-15 0,3-5-3 15,-3 5-1-15,4-3 0 0,-4 4 11 0,7-1 2 16,-3 0 1-16,-1 1 0 0,5-4-17 0,-1 4-4 0,0-1-1 16,3 0 0-16,1 1 0 0,0-1 0 0,3 1 0 0,4-1 0 15,-4 0 2-15,0 1 1 0,0 5 0 0,0-5 0 16,4 6-2-16,0-7 0 0,-1 7 0 0,1-4 0 16,-4 7-4-16,4-3 0 0,-4 2-8 0,0 1 12 15,0 0-12-15,-3 6 8 0,0-6-8 16,-1 0 0-16,1 6 11 0,0-6-11 0,3-4 12 0,-4 4-12 15,-3 0 0-15,8 6 0 0,-1-6 0 16,-4 0 0-16,5-4 0 0,2 4 8 0,1 0-8 0,0 3 10 16,-1-9 0-16,1 5 0 0,0-2 0 0,3 3 0 15,0 0 7-15,0-4 2 0,-3 4 0 0,0-3 0 16,-1-4-6-16,-2 4-1 0,2 3 0 0,-2 0 0 16,-1 6 16-16,0-6 4 0,0-1 0 0,0 8 0 15,0-1-32-15,-3-3 0 0,7 3 0 0,-4 3 0 16,4-3 0-16,-4-6 0 0,0 6 0 0,0-6 0 0,7-1 0 15,0 8 0-15,-3-11 0 0,3 4 0 0,1-6 0 0,-1 2 0 16,0 1 0-16,-3-4 0 0,-1 4 0 0,1 0 0 16,0-4 8-16,3-2-8 0,-3 5 0 0,-1-5 0 15,5 9 0-15,-5-4 0 0,1-2 9 0,3 3-9 16,-3-1 8-16,7 4-8 0,-8-6 0 0,1 12 0 16,0-6 0-16,3-1 0 0,0 4 0 0,-3-3 0 15,0 0 0-15,-1 0 0 0,-2 0 0 0,2-1 0 16,-3 4 0-16,1-3 0 0,2-6 0 15,1 2 0-15,3 1 0 0,-3-3 0 0,0-4 0 0,3 7 0 16,0-7 0-16,0 7 0 0,0-7 10 0,-3 1-10 16,-4-1 12-16,0 7-12 0,1-4 0 0,2-2 0 15,-3-1 0-15,4 7 0 0,-4 3 0 0,1-10 12 16,-1 7-3-16,-4 2 0 0,4-2-9 0,1 3 0 0,-5 0 0 16,4 0 8-16,-3-1-8 0,3-2 0 0,-3 3 0 0,3 0 8 15,0-4-8-15,0 1 0 0,1-3 0 0,-1 2 0 16,-4-2 0-16,1 2 10 0,0 1-10 0,-4-3 10 15,7 2-10-15,0-5 0 0,0 9 0 0,0-10 0 16,1 7 0-16,-5-7 0 0,4 10 0 0,1-10-11 16,-5 7 11-16,4-3 0 0,-3 2 0 0,0 1 0 15,3-4 0-15,-4 4 0 0,5 3 0 0,-5-3 0 16,1-4 0-16,3 4 8 0,4 3-8 0,-4-4 8 16,0 4-8-16,0 0 0 0,4-3-11 0,-4 2 11 15,0-2 0-15,4-3 0 0,0 5 0 0,-4-2 0 0,4 3 0 16,-1-3 0-16,1-4 0 0,0 10 0 15,-1-3 0-15,1-6 0 0,-4 2 0 0,0 4 0 0,1 0 0 0,-1-4 0 16,3 4 0-16,-2-3 0 0,-1 3 0 0,0-4 0 16,0 4 0-16,4-6 0 15,-4 9 0-15,4-3 0 0,-1-7 0 0,1 13 0 16,0-6 0-16,-1 0 0 0,1-3 0 0,0 2 0 0,-1 1 0 0,5 0 0 16,-5 6 0-16,5-6 10 0,-5-3-10 0,1 2 0 15,0 1-10-15,-1 6 10 0,-2-6 0 0,-1 0 0 16,0 3 0-16,0-3 0 0,0-1 0 0,4 1 0 15,-4 6 0-15,4-6 0 0,-1 6 0 0,1-3 0 16,0 3 0-16,-4-6 0 0,4 6 0 0,3 0 0 16,-3-3 0-16,3 3 0 0,0-6 0 0,-3 6 0 0,-1 0 0 0,1-6 0 15,0 0 0-15,0 0 0 0,-1 0 0 16,1 6 0-16,0-6 0 0,-1-1 0 0,5-2 0 0,-5 3 0 16,1 0 0-16,0-1 0 0,3 4 0 0,0-3 10 15,-7 0-10-15,4 0 0 0,-4 0 0 16,4 6 0-16,-1-6 0 0,1-1 0 0,-4 7-9 15,4-6 9-15,0 0 0 0,-4-3 0 0,0 3 0 0,4-1 0 16,-4-2 0-16,0 3 0 0,0-3 8 0,4-4-8 16,-4 4 0-16,4-1 0 0,3-2 0 0,-3 3 0 15,-1-7 0-15,5 10 0 0,-1-3 0 0,-3-4 0 16,-4 4 0-16,3 3 8 0,1-1-8 0,0-2 0 16,0 3 0-16,-1 0 0 0,-3-4-11 0,4 4 11 15,-4 0 0-15,0 0 0 0,-3-3 0 0,3-1 0 16,-3-2 0-16,3 2 0 0,-3 4 0 0,3-3 0 15,-4-4 0-15,5 4 0 0,2-6 12 0,-3 5-4 0,1-2-8 0,2 2 0 16,1-5 0-16,3 6 0 0,-3-4 0 0,0 4 0 16,-1-7 0-16,1 10 0 0,0-3 0 15,-1-4 0-15,1 4 0 0,-4 3 0 0,4-4 0 16,-7 4 0-16,3-3 0 0,0 3 0 0,0-7 0 16,-3 4 0-16,3 3 0 0,-3-4 0 0,6-2 0 0,-3 3 0 15,1-1 0-15,-1-2 0 0,3 3 0 0,-2-1 0 16,2-2 0-16,-3 6 0 0,4-10 0 0,-4 7 0 15,4-7 0-15,-7 7 8 0,-4-4-8 0,3-5 0 16,12 11 0-16,-8-8 0 0,0 5 21 0,0-5 9 16,0 6 2-16,4-4 0 0,0-2-32 0,-4 5 0 15,0-5 0-15,0 8 0 0,7-8 0 0,-3 6 0 16,-4-7 0-16,4 7 0 0,0-4 0 0,3 4 0 16,0-4 0-16,-3 4 0 0,-4-7 0 0,0 10 0 0,4-9 0 0,-4 5 0 15,-3-5 0-15,3 5 0 0,7-2 0 0,-7-4 0 16,4 1 0-16,-4 5 0 0,-3-5 0 0,-1-1 0 15,8 1 0-15,-4-4 0 0,-3 3 8 0,-1-2-8 16,12 2 0-16,-8-6 0 0,-3 7 8 0,3-4-8 16,0 3 0-16,0-6 0 0,4 7 0 0,-8-4 0 15,-3 3 0-15,8 1 0 0,2-1 0 0,-3 1 0 16,-3-1 0-16,3 4 0 0,4-4 0 0,-4 0 0 16,0 1 0-16,0 2 0 0,1-2 0 0,-1 6 0 15,-4-7 0-15,5 7 9 0,-8-7-9 0,3 7 8 16,-3-4-8-16,1-2 0 0,-1-1 0 0,0 0 0 15,0-2 0-15,0 2 0 0,0 1 0 0,-3-1 0 0,3 0 0 16,0 1 0-16,-3-1 0 0,-1-3 0 16,4 4 0-16,-3-1 0 0,-1-2 0 0,1 2 0 15,0-6 8-15,-4 6-8 0,3-2 0 0,1 2 8 0,-4 1-8 16,3-1 0-16,-3-3 0 0,4 4 0 0,-4-1 0 0,4 0 0 16,-4 1 0-16,0-4 0 0,0 4 0 0,3-1 0 15,-6-6 0-15,3 7 0 0,0-1 0 0,0 3 0 16,-7-12 0-16,7 13 0 0,-3-7 0 0,3 4-11 15,-7-10 3-15,3 9 0 16,1-6-16-16,-4-3-2 0,3 13-1 0,-3-13 0 16,4 3-29-16,-4-3-7 0,0 0-1 15,0 0 0-15,0 0-134 0,7 6-27 0,4-3-6 0</inkml:trace>
  <inkml:trace contextRef="#ctx0" brushRef="#br1" timeOffset="53">23876 15319 2361 0,'0'0'210'0,"0"0"-168"16,0 0-34-16,0 0-8 0,0 0 110 0,0 0 20 15,4 16 4-15,-1-6 1 0,4 5-127 0,-3-2-24 16,3 2-6-16,0 4-1 31,0 0-12-31,0-3-2 0,-7 3-1 0,3-1 0 0,1-2 14 0,3 3 2 0,-3-3 1 0,-4-4 0 0,3 4 1 0,1-1 0 16,-4-2 0-16,0 3 0 15,0-7-24-15,-4 7-5 0,4-7-1 0,-3 1 0 16,3-10-112-16,0 0-22 0,0 0-5 0,0 0-379 16,0 0-75-16</inkml:trace>
  <inkml:trace contextRef="#ctx0" brushRef="#br1" timeOffset="54">24243 15263 2530 0,'0'0'56'0,"0"0"11"0,0 0 2 0,0 0 3 0,0 0-58 0,0 0-14 0,0 0 0 0,0 0 0 15,0 0 0-15,-7 9 0 0,-4 1 0 0,1 6 0 16,-1 2-18-16,-7 1-6 16,4 9-2-16,-7 4 0 0,-4-1-4 0,1 4-1 0,-8-1 0 0,0 4 0 15,4-4 7-15,-7 10 0 0,0 0 1 0,-4 0 0 16,3-6 23-16,5 9 0 0,2-7 0 0,1-2 0 15,4 0 0-15,2-4 0 0,5-6 0 0,-4 7 0 16,3-10 0-16,7 0 0 0,-3-3 0 0,4-6 0 16,3 2-115-16,0-2-18 15,3-3-4-15,0-4-1 0</inkml:trace>
  <inkml:trace contextRef="#ctx0" brushRef="#br1" timeOffset="55">24458 15583 2538 0,'0'0'56'0,"7"0"11"0,4 0 2 0,6 0 3 0,1 3-58 0,3-3-14 0,0 6 0 16,4-3 0 0,-4-3-18-16,4 7-6 0,-4-4-2 0,0 3 0 15,0-3-42-15,1-3-8 0,-1 6-1 0,0-6-1 16,0 0-106-16,-7 0-20 0,4 0-5 0,-4 0-543 0</inkml:trace>
  <inkml:trace contextRef="#ctx0" brushRef="#br1" timeOffset="56">24462 15799 2599 0,'0'0'57'0,"0"0"12"0,0 0 3 0,0 0 0 0,0 0-57 0,0 0-15 0,0 0 0 0,0 0 0 0,7 0 9 0,-7 0-1 16,0 0 0-16,7 0 0 0,3 0-8 0,4 0-16 16,1 7 4-16,2-4 1 0,1-3-8 0,-1 0-1 15,5 0-1-15,-5 0 0 16,4 0-19-16,1 0-3 0,-5 0-1 0,1 0 0 16,0 0-24-16,-1 6-4 0,-3-6-2 0,0 0 0 15,4 0-150-15,0 0-29 0,6-6-7 0,-2 3 0 0</inkml:trace>
  <inkml:trace contextRef="#ctx0" brushRef="#br1" timeOffset="57">25217 15639 2487 0,'0'0'55'0,"0"0"11"0,0 0 2 0,0 0 2 0,10 0-56 0,-3 0-14 0,0 0 0 0,4-3 0 0,-1-3 12 0,1 6 0 16,0-3 0-16,3-4 0 0,-4 7-12 0,1 0 0 15,-1-6-12-15,1 6 12 16,0-3-28-16,3 3 2 0,-4 3 0 0,1-3 0 16,-1 6-45-16,-2-6-9 0,-1 7-1 0,0-4-1 15,-7-3-91-15,7 6-19 0,0-3-3 0,0 7-551 0</inkml:trace>
  <inkml:trace contextRef="#ctx0" brushRef="#br1" timeOffset="58">25873 15426 2408 0,'0'0'53'0,"0"0"11"0,0 0 3 0,0 0 0 0,0 0-54 0,0 0-13 0,0 0 0 0,0 9 0 0,-4-2-16 0,1 8-7 16,-4-2-1-16,0 3 0 16,-4-4-3-16,0 10-1 15,1-3 0-15,-4 0 0 0,3 0 18 0,1-1 10 0,-5 1-12 0,5 6 12 0,-1-6 0 0,1 6 17 16,-1-6-1-16,1 6-1 0,2 0-15 15,-2-3 0-15,3 3 0 0,0 0 0 0,0 4 0 16,0-4 0-16,0-3 0 0,3 3 0 16,-3 0-142-16,0-6-22 0</inkml:trace>
  <inkml:trace contextRef="#ctx0" brushRef="#br3" timeOffset="59">19114 11302 1666 0,'0'0'74'0,"0"0"15"0,0 0-71 0,0 0-18 0,0 0 0 0,0 0 0 16,7 0 42-16,0-3 5 0,-4-3 1 0,4 3 0 16,0-3-20-16,-3 6-4 0,3-10-1 0,-4 4 0 15,1 3-8-15,-4-3-2 0,3-4 0 0,1 7 0 16,-4-3 23-16,3-4 4 0,1 1 0 0,-4 0 1 15,4 2 11-15,-1-2 1 0,-3-1 1 0,4 1 0 16,3-7-19-16,0 7-4 0,3-4-1 0,1-2 0 0,-1 5-11 0,1 1-3 16,-4 0 0-16,4-1 0 0,-4 1-4 0,3 2-2 15,-3-2 0-15,0 9 0 16,-3-3-10-16,-4 3 10 0,0 0-10 0,0 0 10 16,0 0-10-16,0 0 8 0,0 0-8 0,0 0 8 0,0 0 2 15,0 0 0-15,0 0 0 0,0 12 0 0,-4-5 2 0,1 2 1 16,-1-6 0-16,-3 7 0 0,4-4 3 0,-4 3 0 15,3 1 0-15,1-4 0 0,-1-3 2 0,-3 7 1 16,7-1 0-16,-3-3 0 0,3 10-19 0,0-7 0 16,0 4 8-16,3-4-8 0,1 1 0 0,-1 5 0 15,1-5 0-15,3-1 0 0,-4 1 0 0,4-4 0 16,0-3 0-16,0 3 0 0,0-3 0 0,1 4 0 0,-1-7 0 0,0 0 0 16,3-7 0-16,-3 4 0 0,-7 3 0 0,7-6 0 15,0 3 10-15,0-7-10 0,1 4 8 0,-5-3-8 16,4-1 11-16,-3-5-3 0,-1 5-8 0,4-2 12 15,-3 2 5-15,-1-5 1 0,1-1 0 0,3 7 0 16,0-4-9-16,-4-3-1 0,-3 7-8 0,4-7 12 16,-4 13-12-16,0-6 0 0,-4 2 0 0,4 7 0 15,0 0 17-15,-7 0-2 0,-3 0-1 16,-1 7 0-16,1-4-27 0,-4 6-6 0,3 1-1 16,0 2 0-16,-3 1 7 0,0-4 1 0,0 7 0 0,0-4 0 15,0 4 12-15,0 0 0 0,3-4 0 0,-3 4 0 16,3-7 23-16,4 7 7 0,-3-3 2 0,6 2 0 15,1-5-32-15,3-1 0 0,0 7 0 0,0-7 0 16,3-6 0-16,-3-3 0 0,7 7 0 0,0 2 0 16,0-9 0-16,0 9 0 0,4-9-12 0,-4 0 12 0,4 0 0 0,-1 0 0 15,1-3 0-15,-1-3 0 0,1 0 0 0,0 3 0 16,-1 3 0-16,-3-7 0 0,0-2 0 0,0-1 0 16,-3 1 0-16,3 6 0 0,-4-10 0 0,1 4 0 15,0 0 0-15,-1-1 0 0,-3 1 0 0,0-1 8 16,0 1-8-16,-3 0 0 0,-5 2 8 0,5-2-8 15,-1-1 0-15,-3 1 0 0,4 6 11 16,-4-3-11-16,0 6 12 0,-4-7-12 0,4 7 0 0,-4 7 0 16,1-7 0-16,3 0 0 0,-4 6 0 0,1-3 0 15,-4 6-10-15,3 1 10 0,-3-1 0 0,0 7 0 16,0-7 0-16,0 10 0 0,-1 0 0 0,1-3 0 16,0 2 0-16,4 1 0 0,-1-3 0 0,4 3 0 15,3-4 0-15,1-2 0 0,3 3-22 0,3-7 3 16,1 7 1-16,3-7 0 0,4-6 29 0,-1 4 5 15,1-7 2-15,-1 3 0 0,4-3-27 0,1 0-6 0,-1-3-1 16,3-4 0-16,-3 4 16 0,4-6 0 0,0 3 0 0,-4-7 0 16,0-3 8-16,-3 1-8 0,3 2 0 0,-4-3 0 15,1 1 0-15,-1-4 0 0,-3 6 0 0,1-2 0 16,-5-4 13-16,1 3-1 0,-4-3 0 0,-4 4 0 16,4 2-12-16,-3-3 0 0,-1 7 0 0,-3 0-10 15,0-1 18-15,0 4 3 0,-4 6 1 0,1 0 0 16,-1 6-12-16,0-6 0 0,-3 10 0 0,4-1 0 15,-1 0 0-15,1 1 0 0,-1 6 0 0,0-7 0 16,1 10 0-16,-1-10-11 0,4 7 3 0,0-4 0 0,0 4 8 16,0-7-13-16,-4 7 5 0,8-6 8 15,-1-1 0-15,1 7 0 0,-4-13 9 0,3 6-1 16,4-9-8-16,4 10 0 0,-4-10 0 0,7 9 0 16,-7-9-9-16,10 0-3 0,1 0-1 0,0 0 0 15,-1-3 13-15,4-3 0 0,0 2 0 0,4-5-9 0,-4 3 19 16,0-7 4-16,0 1 1 0,1 2 0 0,-1-2-27 0,0-4-4 15,-4 7-2-15,1-7 0 0,0 3 18 0,-1-2 0 16,-3 5 0-16,0-5 0 0,-7 5 0 0,4-2 0 16,-8 2 0-16,1-5 0 0,-1 5 15 0,-3 4 0 15,0 3 0-15,0-3 0 0,-4 6-15 0,1 0-16 16,-1 0 3-16,1 6 1 0,-1-3 20 0,-3-3 4 16,0 6 0-16,0 4 1 0,3-1-13 0,1 0 0 0,-5 1 0 0,5-1 0 15,3 1 0-15,0 2 0 0,-4-2 0 0,8 2 0 16,-1-2-13-16,1-1-6 0,-1 7-1 0,1-7 0 15,6 0 20-15,-3 1 0 0,4-1 0 0,-4-2 0 16,0-7 0-16,7 9 0 0,0-9 0 0,3 6 0 16,-10-6 0-16,11 0 0 0,-1-6 0 0,1 6 0 15,3-6 0-15,-7 3 11 0,4-4-11 0,-4 4 10 16,3-6 2-16,1 2 1 0,-7-2 0 0,3 0 0 16,0-1-13-16,0 1 0 0,-4-1 0 0,1-5 0 15,-1 5 0-15,1 1-12 0,-4 0 3 0,0-1 0 16,0 1 9-16,-4-1 12 0,4 1-2 0,0 3-1 15,0 6-9-15,-7-7 0 0,4 4 0 0,-4 3 0 16,0 0 8-16,0 0 0 0,7 0 0 0,-4 0 0 16,4 0-8-16,-7 0-11 0,7 0 3 0,0 0 0 15,0 0-105-15,0 0-21 0,-4-6-4 0</inkml:trace>
  <inkml:trace contextRef="#ctx0" brushRef="#br3" timeOffset="60">19117 11331 1094 0,'0'0'97'0,"0"0"-77"16,0 0-20-16,0 0 0 0,0 0 102 0,0 0 17 16,0 0 3-16,11 6 1 0,-1-6-96 0,1 0-19 15,-4 0-8-15,0-6 0 0,0 3 9 0,0 3-9 16,4-7 8-16,-4 7-8 0,0-3 12 0,-7 3-2 15,7-6-1-15,-4-4 0 0,-3 10 45 0,0 0 9 0,4-3 1 0,3-6 1 16,-4-4-5-16,4 4 0 16,-3 6-1-16,3-7 0 0,-3 1-7 0,-1 0-2 15,4-7 0-15,0 7 0 0,0-1-15 0,4-6-3 0,-1 7-1 0,-3-10 0 16,1 10-15-16,2-1-4 0,1 1 0 16,-4 0 0-16,0-7-4 0,0 7 0 0,0-7-8 0,4 3 12 15,-8-2 1-15,4 5 0 0,0-5 0 0,0 5 0 16,0 1 5-16,0-1 1 0,-3-5 0 0,-1 5 0 15,8-2 4-15,-8 2 1 0,5-5 0 0,-1 5 0 16,3-5 6-16,-3 2 2 0,0 4 0 0,4-7 0 16,-4 6-10-16,4-5-2 0,3 2 0 0,-4-2 0 15,1-1-8-15,-1 6-1 0,-3-2-1 0,4-4 0 16,-4 1-10-16,0 2 8 0,0-3-8 0,0 7 8 0,0-10-8 16,-3 10 0-16,3-7 0 0,-4 4 0 15,1-4 0-15,-1 0 0 0,1 7 0 0,0-4 0 0,-1-2 0 0,1-1 0 16,-4 3 0-16,3-2 0 0,1 5 0 0,-1-5 8 15,1 5 0-15,-4-2 0 0,3 2-8 0,1 1-11 16,-1-4 3-16,4 10 0 0,-3-3 8 0,-1-4 11 16,1 7-3-16,-1-3 0 0,4 3-8 0,-7 3 0 15,4-6 0-15,0-4 0 0,3 10 0 0,-7 0 0 16,0 0 0-16,7-9 0 0,-4 3 0 0,4-4 0 16,-3 10 0-16,-4 0 0 0,3-9 0 0,4 6 0 15,-3-4 0-15,3 7 0 0,-4-9 0 0,5 6 0 16,-5-4 0-16,4-2 0 0,-3 3 0 0,3 3 0 15,0-7 0-15,0 4 0 0,-7 6 0 0,7 0 0 16,0-9 0-16,-7 9 0 0,3 0 0 0,-3 0 0 0,7-10 0 0,-7 10 0 16,8 0 0-16,-8 0 0 0,0 0 0 0,0 0 0 15,7-3 0-15,-7 3 0 0,0 0 0 0,0 0 8 16,0 0-8-16,3-6 0 0,4-1 0 0,-3 4 8 16,-4 3-8-16,7-6 8 0,-4 3-8 15,1-3 8-15,-1 3-8 0,1-4 12 16,-1 4-12-16,4-3 12 0,-3-4-12 0,3 1 0 0,-3 3 9 0,-1 3-9 15,4-4 0-15,-3-2 9 0,3 0-9 16,-4-1 0-16,1 1 8 0,3 2-8 0,-4-2 0 0,4 6 0 16,-7-6 0-16,4 2 8 0,3-2-8 0,-3-1 0 15,-1 4 0-15,1 3 0 0,-1-3 0 0,1-4 0 16,3 7 0-16,-4-3 0 0,1-3 0 0,-4-1 0 16,7 7 0-16,-4-10 0 0,1 10 0 0,-1-6 0 15,1-1 0-15,-1 4 0 0,1-3 0 0,3-1 0 16,-7 1 12-16,7 0-4 0,-3-1 0 0,3 1-8 0,-4-1 0 0,1-2 0 15,3 9-10-15,-4-7 10 0,4 4 0 0,-3 3 0 16,3-3 0-16,0 6 0 0,-3-10-8 0,-1 10 8 16,1-3 0-16,3-3 0 0,-7 6 0 0,3-3 10 15,1-4-1-15,-4 7 0 0,7 0-9 0,-4-9-11 16,1 9 3-16,-4 0 0 0,0 0 8 0,0-6 0 16,3-4 0-16,-3 10 0 0,0-9 0 0,0 9 11 15,4 0-3-15,-1-10 0 0,-3 10-8 0,7-3-11 16,-3-3 3-16,-4 6 0 0,7-6 8 0,-3 3 0 15,-1-4 0-15,-3 7 0 0,11-3 0 0,-4-3 0 16,-4 3 0-16,1-3 0 0,3-4 0 0,-7 10 0 16,7 0 0-16,-7 0 0 0,7-9 0 0,-7 9 8 15,0 0 0-15,3 0 0 0,-3 0-8 0,0 0-12 16,8-3 4-16,-8 3 0 0,0 0 8 0,0 0 12 16,0 0-2-16,0 0-1 0,7-7-9 0,-7 7 0 0,0 0 0 15,0 0 0-15,3-9 0 0,-3 9 0 0,0-6 0 0,0 6 0 16,0 0 0-16,4 0 0 0,-4 0-8 0,3-10 8 15,-3 10 0-15,4-3 0 0,-4-3 0 0,0 6 0 16,0 0 0-16,0 0 0 0,0 0 0 0,0 0 0 16,0 0 0-16,0 0 0 0,0 0 0 0,0 0 0 15,0 0 0-15,0 0 0 0,0 0 0 0,0 0 0 16,0 0 0-16,0 0 0 0,0 0 8 0,0 0-8 16,-4-3 0-16,4 3 0 0,-3-7 0 0,3 7 0 15,-4 0 11-15,-3-3-3 0,7 3-8 0,0 0 12 0,-3-6-12 0,-1 6 9 16,0 0-9-16,4 0 8 15,0 0-8-15,0 0 0 0,0 0 0 0,0 0 0 0,0 0 0 0,0 0 0 16,-3 0 0-16,3 0 0 0,0 0 0 0,0 0 0 16,-7 0 0-16,0 6 0 0,3-6 0 0,-3 0 0 15,4 0 0-15,-4 0 0 16,-4 3 0-16,4-3 8 0,0 0-8 0,0 7 12 0,0-4 0 0,3-3 0 16,-6 0 0-16,3 0 0 0,-4 6-12 0,1-6 0 15,-1 0 0-15,0 0 0 0,4 0 8 0,-3 3-8 16,3-3 0-16,-4 0 8 0,4 0-8 0,-4 0 0 15,4 0 0-15,-3-3 0 0,3 3 0 0,7 0 0 16,-7 0 0-16,0 0 0 0,0 0 0 0,7 0 0 0,0 0 0 16,-7 0 0-16,-4 0 0 0,11 0 0 0,-7 0 0 0,7 0 0 15,0 0 0-15,-7 0 0 0,0-6 0 0,0 6 0 16,7 0 0-16,0 0 0 0,-7 6 0 0,0-6 0 16,0 0 0-16,7 0 0 0,0 0 0 0,-7 0 0 15,7 0 0-15,0 0 0 0,0 0 0 0,0 0 0 16,0 0 0-16,0 0 0 15,0 0 0-15,0 0 0 0,0 0 0 0,0 0 0 0,7-6 0 0,0 6 0 16,0 0-9-16,3 0 9 0,-3-3 0 0,0 3 0 16,4 0 0-16,-4-7 0 0,0 7 0 0,0 0 0 15,0 0 0-15,4 0 0 0,-4 0 0 0,-4 0 0 16,-3 0 0-16,7 0 0 0,4 0 0 0,0 0 0 16,-4 0 0-16,3 0 0 0,-3 0 0 0,4 0 0 15,-1 0 0-15,1 0 0 0,0 0 0 0,-1 0 0 16,1 7 0-16,3-14 0 0,-7 7 0 0,4 0 0 0,-1 0 0 15,1 0 0-15,-1-3 0 0,1 3 0 0,-1-6 0 0,1 6 0 16,-4 0 0-16,-7 0 0 0,11 0 0 0,-11 0 0 16,0 0 0-16,7 0 0 0,-7 0 0 0,0 0 0 15,0 0 0-15,0 0 9 0,0 0-9 0,0 0 0 16,0 0 0-16,0 0 0 0,0 0 0 0,0 0 0 16,0 0 0-16,10 0 0 0,-10 0 0 0,0 0 0 15,0 0 0-15,7 0 8 0,0-9-8 0,-7 9 0 16,0 0 0-16,11 0-11 0,-11 0 11 0,11 0 0 15,-11 0 0-15,0 0 0 0,0 0 0 0,0 0 0 16,0 0 0-16,0 0 0 0,0 0 0 0,0 0-13 16,0 0 1-16,0 0 1 0,0 0 25 0,0 0 5 0,0 0 1 15,0 0 0-15,0 0-20 0,0 0 0 16,0 0 8-16,0 0-8 0,0 0 0 0,3 3 0 16,1 9 8-16,-4-12-8 0,7 3 0 0,-7 7 0 15,7-1 0-15,-4 1 0 0,1-4 9 0,-1 3 2 0,1 7 0 0,-1-7 0 16,1 4-11-16,3 3-17 0,-7-1 4 0,3-2 1 15,1 6 12-15,-4-4 0 0,0 1 0 0,0-3 0 16,0 2 0-16,0-2 0 0,0 3 0 0,0-7 0 16,0 0 8-16,0 1 0 0,0-4 1 0,0-6 0 15,0 0-9-15,0 0 0 0,0 0 0 0,0 0 8 16,0 0-83-16,0 0-17 0,0 0-3 0,0 0-1 16,7-6-74-16,4-4-15 15,-8 1-3-15</inkml:trace>
  <inkml:trace contextRef="#ctx0" brushRef="#br3" timeOffset="61">19833 9051 921 0,'0'0'82'0,"0"0"-66"0,0 0-16 0,0 0 0 16,0 0 153-16,0 0 27 0,0-6 6 0,0-4 1 15,0 1-103-15,4-1-21 0,-4 4-4 0,0 6-1 16,3-9-39-16,-3 9-8 0,4-10-2 0,-4 10 0 16,3-3-9-16,-3 3 0 0,0 0 0 0,0 0 0 0,0 0 0 0,0 0 0 15,0 0 0-15,0 0 0 0,0 0 0 0,0 0 12 16,0 0-12-16,0 0 12 0,0 0 26 0,0 0 6 16,0 0 0-16,0 10 1 0,-3-1 15 0,-1 0 2 15,-3 1 1-15,4 9 0 0,-1-10-39 0,-3 7-7 16,0-1-1-16,0-2-1 0,0 3-4 0,0-4-1 15,-4 4 0-15,4 3 0 0,0 0-10 0,-3-4 0 16,-1 4 0-16,0-3 8 0,1 3-8 0,-1-1 0 16,1-2 0-16,-1-3 0 0,4-4 0 0,0 7 8 15,0-1-8-15,0-2 0 0,0-4 0 0,3 1 0 16,-3-4 0-16,4 3 0 0,3-9 0 0,0 0-9 16,0 0 0-16,0 0 0 15,0 0-41-15,0 0-8 0,0 0-2 0,10-3 0 16,-6-3-165-16,3-3-34 0,7-10-6 15,-3-6-2-15</inkml:trace>
  <inkml:trace contextRef="#ctx0" brushRef="#br3" timeOffset="62">19868 8954 2052 0,'0'0'91'0,"0"0"18"0,0 0-87 0,0 0-22 0,-3-6 0 0,3 6 0 15,0 0 50-15,0 0 6 0,0 0 0 0,0 0 1 16,-7 0-45-16,7 0-12 0,0 0 0 0,0 0 0 16,-4 6 0-16,-3-3 0 0,4-3 0 0,3 0 0 15,-4 6 0-15,4-6 0 0,-7 0 12 0,7 0-4 16,-3 10 17-16,3-10 3 0,-4 0 1 0,4 0 0 16,0 0 11-16,0 0 1 0,0 0 1 0,0 0 0 0,0 0-1 0,-3 9 0 15,3-9 0-15,0 0 0 0,0 0-14 0,0 6-3 16,0 7-1-16,3-4 0 0,-3-3-13 0,7 4-2 15,-3-1-8-15,-1 7 12 0,4-7-12 0,0 4 9 16,0 3-9-16,0-1 8 0,1-2-8 0,2 3 0 16,-3-7 0-16,0 10 0 0,0 0 0 0,0-4 10 15,0-5-10-15,0 8 10 0,-3-2-10 0,-1-3 0 16,5 9 0-16,-5-10 0 0,4-2 0 0,-3 5 0 16,-1-5 0-16,4-1 0 0,-3 0 0 0,-1 1 0 0,4-1-11 15,-3 1 11 1,-1-4-31-16,1 3-1 0,-4-9 0 0,7 0 0 15,-3 7-19-15,-4-7-4 0,0 0-1 0,0 0 0 16,0 0-79-16,0 0-16 0,0 0-3 0,0 0-489 16,0 0-97-16</inkml:trace>
  <inkml:trace contextRef="#ctx0" brushRef="#br3" timeOffset="63">19664 9321 1152 0,'0'0'102'16,"0"0"-82"-16,0 0-20 0,0 0 0 15,0 0 226-15,0 0 41 0,7-3 8 0,3-4 1 0,5 1-195 0,-1 3-39 16,0 3-8-16,3-6-2 0,1 6 0 0,0-4 0 16,-1-2 0-16,1 3 0 0,0-3-32 0,-1 6 0 15,4 0 0-15,-6-3-9 0,-1 3 9 0,0 0 11 16,3 0-3-16,-6 0 0 0,0 3-19 0,-1-3-4 15,-3 0-1-15,0 6 0 16,0-3-133-16,0 3-27 0</inkml:trace>
  <inkml:trace contextRef="#ctx0" brushRef="#br3" timeOffset="64">19244 11409 633 0,'0'0'28'0,"0"0"6"0,0 0-34 0,0 0 0 15,0 0 0-15,0 0 0 0,0 0 166 0,0 0 26 16,0 0 6-16,0 0 1 0,0 0-114 0,0 0-22 16,0 0-5-16,0 0-1 0,0 0 6 0,0-3 1 15,-3-3 0-15,3 6 0 0,-4-7-38 0,4 7-7 16,0-3-2-16,0 3 0 0,-4-6 6 0,-3 6 1 15,4 0 0-15,3 0 0 0,0 0 0 0,0 0 0 0,0 0 0 0,0 0 0 16,0 0 27-16,0 0 5 0,0 0 2 0,0 0 0 16,0 0-1-16,0-9 0 0,0 9 0 0,0 0 0 15,0-4-18-15,0 4-4 0,0-6-1 0,0 6 0 16,0-3-15-16,0 3-3 0,0 0-1 0,0 0 0 16,0 0-7-16,0 0 0 0,0 0-8 0,0 0 12 15,0 0-1-15,0 0-1 0,0-6 0 0,0 3 0 16,0 3 0-16,0 0 0 0,0 0 0 0,0 0 0 15,0 0 5-15,-4-7 1 0,1-2 0 16,3 9 0-16,0 0 0 0,0 0 0 0,-4 0 0 0,4 0 0 16,-3-9 0-16,3 9 1 0,-4 0 0 0,4 0 0 15,-3-7-2-15,3 7-1 0,-4-3 0 0,4 3 0 16,-3-6 1-16,-4 3 0 0,3-4 0 0,-3 7 0 16,3-9-4-16,1 9-1 0,-4-9 0 0,3 2 0 0,-3 4-2 0,4-3 0 15,-8-3 0-15,4 5 0 16,0-5-8-16,-3 3 0 0,-1-4 0 0,0 1 8 0,1 0 19 0,-1-1 3 15,1-6 1-15,-1 7 0 0,0 0-21 0,1-7-10 16,-1 7 10-16,-3-4-10 0,4 4 12 0,-5-7-4 16,1 0-8-16,0 4 12 0,4-4-12 0,-4-3 9 15,3 4-9-15,-3-4 8 0,3 6-8 16,1-9 8-16,-1 10-8 0,1-4 8 0,-1-3 0 0,0 4-8 16,1 2 12-16,3-3-4 0,-4-3 0 0,1 10-8 15,-1-7 12-15,0 4-4 0,1-4 0 0,-1 0 0 16,1 7 0-16,-1-3 0 0,-3-4-8 0,3 6 0 15,-6-5 9-15,3 5-9 0,-1-2 0 0,1-4 0 16,-3 7 0-16,-1-7 8 0,0 7-8 0,-3-4 0 16,4-3 0-16,-1 7 8 0,0-7-8 0,1 7 0 15,6 0 0-15,-3-1 0 0,3-6 0 0,-3 4 0 16,0-4 0-16,4 7 8 0,-1-7-8 0,0 4 0 0,1-4 0 0,-4 7 0 16,3-1 12-16,1-6 0 0,-4 13 1 0,-1-6 0 15,5-1-13-15,-4 4-16 0,0-3 3 0,3-1 1 16,0 4 12-16,-3 3 0 0,4-3 0 0,-1-4 0 15,1 7 0-15,-1-3 0 0,0-4 0 0,1 1 0 16,-1 3 0-16,1-4 0 0,-1 7 0 0,0-6 0 16,1-1 14-16,-4 1-1 0,3-4 0 0,1 4 0 15,-1 0-13-15,0-1-13 0,1 1 2 0,-1-1 1 16,1 1 10-16,-1 0 0 0,-3-1 0 0,3 4 0 16,-3-3 0-16,4-1 0 0,-1 1 0 0,1 2 0 0,-1-2 0 0,0 6 0 15,4-3 0-15,0-4 0 16,0 10 0-16,0-9 12 0,0 6-4 0,0-4 0 15,0 1-8-15,0 3-12 0,-4-3 4 0,4 3 0 0,0-4 8 16,0 4 0-16,4-6 0 0,-4-1 0 16,0 4 0-16,0 3 0 0,3-3 0 0,0-4 0 0,-3 4 0 0,7 6 0 15,-7-3 0-15,4-3 0 0,-1 2 11 0,-3-2-3 16,7 6 0-16,-3-3 0 0,3 3-8 0,-7-6 0 16,3-4 0-16,-3 10 0 0,7 0 0 0,-3-9 12 15,-1 3-4-15,-3 6 0 0,7 0-8 0,-4-3-11 16,-3-4 3-16,4 4 0 0,-4-3 8 0,3 3 0 15,4 3 0-15,-3-6 0 0,3 6 0 0,0 0 0 16,0 0 0-16,0 0 0 0,-4 0 0 0,4 0 0 0,-3-4 0 0,3 4 0 16,-4-6 0-16,4 6 0 0,0 0 0 0,0 0 0 15,0 0 0-15,0 0 0 0,0 0 0 0,0 0 0 16,0 0 0-16,0 0 0 0,0 0 0 0,0 0 0 16,0 0 0-16,-3 0 0 0,3 0 0 0,0 0 0 15,0 0 0-15,-4-9 8 0,4 9-8 16,-3 0 0-16,-1-7 0 0,4 7 0 0,0 0 0 0,0 0 0 15,0 0 0-15,0 0 0 0,-3 0 0 0,3 0 0 16,0 0 0-16,0 0 0 0,0 0 0 0,0 0 0 16,0 0 0-16,0 0 0 0,0 0 0 0,0 0 0 15,0 0 0-15,0 0 0 0,0 0 0 0,0 0 0 16,0 0 0-16,0 0 0 0,0 0 0 0,0 0 0 16,0 0 0-16,0 0 0 0,0 0 0 0,0 7 0 15,0-7 0-15,0 0 0 0,0 0 0 0,0 0 0 16,0 0 0-16,0 0 0 0,0 0 0 0,0 0 0 0,0 0 0 15,0 0 0-15,0 0 0 0,0 0 0 16,0 0 0-16,0 0 0 0,0 0 0 0,0 0 0 0,0 0 0 0,0 0 0 16,0 0 0-16,0 0 0 0,0 0 0 0,0 0 0 15,0 0 0-15,0 0 8 0,0 0-8 16,0 0 0-16,0 0 0 0,0 0 8 0,0 0-8 0,0 0 0 16,0 0 8-16,0 0-8 0,0 0 0 0,0 0 0 15,0 0 0-15,0 0 0 0,0 0 0 0,0 0 0 16,0 0 0-16,0 0 8 0,0 0-8 0,-4-7 0 15,4 7 0-15,0 0 0 0,0 0 0 0,0 0 0 16,-4-3 0-16,4 3 0 0,0 0 10 0,0-6-2 16,-3 3-8-16,3 3 12 0,0 0-12 0,0 0 0 0,0 0 8 15,0 0-8-15,-4-6 0 0,4 6 0 16,0 0 8-16,0 0-8 0,0 0 0 0,0 0 0 0,0-4 0 0,0 4 0 16,0 0 0-16,0 0 0 0,0 0 0 0,0 0 0 15,0 0 0-15,0 0 0 0,-3 10 0 0,3-7 0 16,-4 6 0-16,4 1 0 0,0 6 0 0,-3-7 0 15,3 7 0-15,0-4 0 0,0 4-8 0,-4-1 8 16,4-2 0-16,0 9 0 0,0-3 0 0,4-7 0 16,-1 7 0-16,-3 3 0 0,4-9 0 0,-1 2 0 15,1-5 0-15,-1 9 0 0,-3-10 0 0,4 0 0 16,3 1 0-16,-3-1 0 0,-4 4 0 0,3-4 0 16,1 1 0-16,-1-1 0 0,-3-6 0 0,4 6 0 15,-4 4 0-15,3-4 0 0,-3 1 0 0,4-1 0 16,-4-6 0-16,0 7 0 0,0-10 0 0,0 6 0 15,0-6 0-15,0 9 0 0,0-9 0 0,0 0 0 16,3 7 0-16,-3-7 0 0,0 0 0 0,0 0 0 16,0 0 0-16,0 0 0 0,7-7 0 0,0 1 0 0,-3 3 0 0,-1-3 8 15,1-4-8-15,-4 1 0 0,3-4 0 0,-6-2 8 16,3-1-8-16,0 4 0 0,-4-4 0 0,1 0 8 16,-1 7-8-16,1-10 0 0,-1 6 0 0,-3-2 0 15,4-1 0-15,-4 7 0 0,0-4 0 0,0-3 11 16,3 1-3-16,-3 5-8 0,3 1 0 0,-3 0 0 15,4-1 0-15,3 1 0 0,0-1 0 0,0 1 0 16,3-1 0-16,1 4 0 0,-1-3-12 0,1-1 3 0,0 1 1 16,-1 3 0-16,4 3 8 0,0-4 0 15,-3-2 0-15,6 0 0 0,-3 5 0 0,-3-2 0 0,3-3-9 0,0 2 9 16,4 4 0-16,-4-3 0 16,0 6 0-16,-4-3 0 0,4-3 0 0,0 2 0 0,0 4 0 15,4-6 0-15,-4 6 0 0,4 0 0 0,-4-3 0 16,3-3 0-16,-3 6 0 0,4 0 0 15,-1-3 0-15,1-4 0 0,0 7 0 0,-4-6 0 0,3 6 0 0,-6-3 0 16,3 3-8-16,0-6 8 0,3 6 0 0,1 0 0 16,-4-3-21-16,0 3 0 0,0-7 0 0,0 7 0 31,0 0-83-31,-7 0-16 0,0 0-3 0,0 0-1 0,0 0-98 16,0 0-20-16,0 0-4 0,4-9-1 0</inkml:trace>
  <inkml:trace contextRef="#ctx0" brushRef="#br3" timeOffset="65">17279 9073 288 0,'0'0'25'0,"0"0"-25"15,0 0 0-15,0 0 0 0,0 0 336 0,7-3 63 16,-7 3 12-16,7 0 2 0,-7 0-297 0,0 0-60 16,0 0-12-16,0 0-3 0,7 3-9 0,-7-3-3 15,7 6 0-15,-7-6 0 0,4 6-2 0,-1 4-1 16,4-7 0-16,-7-3 0 0,4 9 10 0,-1 1 3 15,5-1 0-15,-5-2 0 0,4 2 17 0,0 0 3 16,0 1 1-16,-3 5 0 0,3-5-38 0,0-1-7 16,3 10-2-16,1-10 0 0,-4 7 1 0,0-3 0 15,0 2 0-15,-3 1 0 0,3-3-14 0,-4 2 8 16,1 4-8-16,-1-3 0 0,-3-4 12 0,0 4-3 16,4 0-1-16,-4-4 0 0,0-2-8 0,-4-4 0 15,8 3 0-15,-1 1 0 0,-3-10-12 0,0 9-5 16,0-9-1-16,0 0 0 15,0 0-16-15,0 0-3 0,0 0-1 0,0 0 0 16,0 0-23-16,0 0-5 0,0 0-1 0,0-3 0 16,0-6-85-16,0-4-16 0,0 4-4 0,0-4-622 0</inkml:trace>
  <inkml:trace contextRef="#ctx0" brushRef="#br3" timeOffset="66">17311 9016 460 0,'0'0'41'0,"-11"0"-33"0,4-6-8 0,0-3 0 15,-3 9 298-15,2-3 58 0,1 3 11 0,0 0 2 16,4-7-223-16,3 7-45 0,0 0-9 0,0 0-1 0,0 0-35 0,0 0-6 16,0 0-2-16,0 0 0 0,0 0-32 0,3-9-8 15,-3 9 0-15,7 0-8 0,0-3 21 0,4-3-2 16,-4 6-1-16,4 0 0 0,-1 0 13 0,1-4 2 16,7-2 1-16,-1 6 0 0,1 0-13 0,-1 0-2 15,-6 0-1-15,0 0 0 0,3 0-18 0,0 0 0 16,3 0 0-16,-2 6 0 0,-1-2 8 0,-4 2-8 15,1-3 0-15,-4 3 0 0,0 4 8 0,0-1-8 16,-3-6 0-16,-1 7 0 0,1 2 0 0,-4-2 8 16,0-1-8-16,-4 0 0 0,1 1 9 0,3-1-9 15,-8 1 0-15,5-1 9 0,-1-3-9 0,1-3 8 16,-1 7-8-16,1-10 8 0,-4 9-8 0,0-9 0 0,0 7-10 0,7-7 10 16,-4 0 0-16,-3 9 10 0,-3-9 0 0,2 6 0 15,8-6-10-15,0 0-14 0,0 0 3 0,0 0 1 16,-7 3 18-16,7-3 3 0,0 0 1 0,0 0 0 15,0 0-12-15,0 0 0 0,0 0 0 0,0 0 0 16,-7 0 0-16,7 0 0 0,0 0 0 0,0 0 0 16,0 0 0-16,0 0 0 0,0 0 0 0,11 0 0 15,3-3 0-15,-7 3 0 0,4 0 0 0,3 3 0 16,-4-3 0-16,1 0 0 0,0 0 0 0,-1 0 0 16,1 7 0-16,-1-4 0 0,-3-3 0 0,4 6 0 15,-8-3 0-15,5-3 0 0,-1 10 0 0,-7-10 0 16,0 0 0-16,7 6 0 0,0-3 0 0,-4 10 0 15,1-10 0-15,3 6 0 0,-7 0 0 0,3 1 0 16,1-4 0-16,-1-3 0 0,-3 4 0 0,4 2 0 16,-4 0 0-16,0-2 0 0,0 2 0 0,0-6 0 15,0 7 0-15,0-4 0 0,0 3 0 0,0 1 0 0,-4-1 0 0,1 0 12 16,-1 1-12-16,4-4 12 0,-3 4-1 0,-1-7 0 16,-3 9 0-16,4-2 0 0,-4-7 4 0,3 3 1 15,4-6 0-15,-3 3 0 0,-4 3-2 0,-1-2 0 16,1 2 0-16,0-6 0 0,0 3 0 0,-3 3 0 15,-1-6 0-15,-3 7 0 0,3-4 5 0,-6-3 1 16,3 0 0-16,0 6 0 0,-1-6-8 0,1 3 0 16,-3-3-1-16,3 0 0 0,-4 0-11 0,0 0 0 15,4 0 0-15,0 0 0 16,4-3-107-16,-1-3-17 0,0 6-3 0,8 0-1063 0</inkml:trace>
  <inkml:trace contextRef="#ctx0" brushRef="#br3" timeOffset="67">19262 11428 633 0,'0'0'56'0,"0"0"-44"16,0 0-12-16,0 0 0 0,0 0 158 0,0 0 30 16,0 0 5-16,0 0 2 15,0 0-183-15,0 0-36 0,0 0-7 0,0 0-1 16,0 0-147-16,0 0-29 0,0 9-5 0,0-9-2 15,0 0 131-15,0 0 25 0,0 0 6 0,0 0 1 0,0 0 144 0,0 0 28 0,0 0 7 0,0 0 1 16,0 0 35-16,0 0 7 0,0 0 2 0,0 0 0 16,0 0-80-16,0 0-16 0,0 0-4 0,0 0 0 15,7-3-51-15,-7 3-10 16,0 0-3-16,0 0 0 0,0 0-8 0,0 0 0 16,0 0 0-16,0 0 8 0,0 0-8 0,0 0 0 0,0 0 0 0,0 0 0 15,0 0 0-15,0 0-14 16,3 3 3-16,-3-3 1 0</inkml:trace>
  <inkml:trace contextRef="#ctx0" brushRef="#br3" timeOffset="68">19244 11331 57 0,'0'0'0'0,"0"0"0"0,0 0 0 0,7-3 0 16,0 3 160-16,-3-7 28 0,3 4 4 0,0-3 2 0,0 3-54 0,0-4-12 15,0-2-1-15,0 9-1 0,0-9-38 0,4 2-8 16,-11 7-2-16,7-3 0 0,0-3-20 0,-7 6-4 15,0 0-1-15,0 0 0 0,7 0-8 0,-7 0-1 16,0 0-1-16,0 0 0 0,0 0-7 16,0 0-2-16,0 0 0 0,0 0 0 0,0 0-7 0,0 0-2 15,0 0 0-15,-4 6 0 0,1-3-15 0,-1 4-10 16,4-7 12-16,-7 6-12 0,0-3 17 0,4 3-3 16,3-6-1-16,-7 3 0 0,7-3 23 0,0 0 4 15,-4 0 0-15,4 0 1 0,0 0-8 0,-7 7-1 16,7-7-1-16,-4 3 0 0,4-3-17 0,0 0-3 15,-7 6-1-15,4-3 0 0,3-3-10 0,0 0 0 0,0 0 9 16,-7 0-9-16,3 7 0 0,1 2 0 0,3-9 0 0,-7 6 0 16,3-3 0-16,-3 7 0 0,4-4 0 0,-1 3 0 15,-3-5 0-15,0 5 0 0,0 0 0 0,0 4 0 16,3-10 12-16,-3 7-3 0,0-1 0 0,0 0 0 16,0-2 7-16,0 2 2 0,3 0 0 0,-3-2 0 15,4 5-6-15,-1-2-2 0,-6-1 0 16,3-3 0-16,-4 10-10 0,4-3 8 0,0-4-8 0,0 7 8 15,0-7-8-15,-4 7 0 0,4-4 0 0,0-2 8 16,0 5-8-16,0 4 0 0,-7-9 0 0,7 8 0 16,0-2 0-16,0 3 0 0,0-3 8 0,-4 2-8 15,4-2 9-15,-3 3-9 0,-1-7 10 0,0 4-10 16,1 3 12-16,-1-3-4 0,4-7-8 0,-3 4 12 16,-1 2 3-16,0-5 0 0,4-1 0 0,0 7 0 15,-3-7 2-15,3 1 1 0,0 5 0 0,-4-2 0 0,4-4-10 0,0 1-8 16,0 2 9-16,-4 1-9 0,8-4 0 0,-4 0 8 15,3-2-8-15,1 8 0 0,-4-5 0 0,3-1 0 16,1 1 0-16,-1-1 0 0,0 0 0 0,1 7 0 16,-4-6 0-16,3-1 0 0,1-6 0 0,-1 6 0 15,1 1 0-15,-1 2 0 0,1-2 0 0,-1-1 8 16,1 1-8-16,-4-7 0 0,3 6 9 0,1-3-9 16,-1 4 8-16,1-1-8 0,-1 1 0 0,0-4 0 15,1-3 0-15,-1 7 0 0,1-4 0 0,-1 3 0 16,1-3 8-16,-1-2-8 0,-3 5 0 0,4-3 0 0,3-3 0 0,-7 7 0 15,3-4 0-15,-3 3 0 16,4 1 0-16,-1-4 0 0,0-3 0 0,-3 7 0 0,4-4 0 16,-4-3 0-16,3 7 0 0,1-4 0 15,-4-3 0-15,0 3 8 0,7-6-8 0,-4 10 0 16,1-4 0-16,-4-3 0 0,0 3 0 0,-1-3 0 0,1 4 0 0,0-4 0 16,0 3 0-16,4 4 0 0,-4-10 8 0,0 9-8 15,0-9 0-15,3 9 0 0,-3-9 0 0,3 10 0 16,1-4 0-16,-4-3 0 0,0 3 0 0,0-2 0 15,0-4 0-15,3 6 0 0,-3-6 0 0,0 3 0 16,7-3 0-16,-7 6 0 0,4 4 8 0,-5-10-8 16,1 9 0-16,0-9 10 0,0 6-10 0,0-3 10 15,4 7-10-15,3-10 0 0,-4 0-10 0,4 0 10 16,-7 9 0-16,7-9 0 0,-3 7-8 0,3-7 8 0,-4 9 0 0,1 0 0 16,3-2 0-16,0-7 0 0,-4 9 0 0,0-6 0 15,4-3-10-15,-3 10 10 0,-1-4 0 0,-3 3 0 16,4 1 0-16,-1-1 0 0,1-3 0 0,-1 4 0 15,-3-7 0-15,0 6 0 0,0-2 0 16,0 2 0-16,0 0 0 0,3 1 0 0,-3-4 0 16,0 3 0-16,0-5 0 0,4 5 0 0,-4-3 0 15,3 4 0-15,1-4 0 0,-1-3 0 0,4-3 0 0,-3 10 0 16,-1-1 0-16,4-3 0 0,0-6 0 0,-3 10 0 16,-1-1 0-16,4 0 0 0,-4 1 0 0,1-4 0 15,3 3-12-15,-4 1 12 0,1-1 0 0,-1 1 0 16,1-1 0-16,-1-3 0 0,-3 4 0 0,4-7 8 15,-4 6-8-15,3 4 0 0,-3-10 0 0,0 6 8 0,4-9-8 0,-1 10 0 16,-3-10 8-16,3 9-8 0,1-9 0 0,-1 10 8 16,1-10-8-16,-4 6 0 0,3-6 0 0,4 0 0 15,-3 3 8-15,-1 3 5 0,4-6 2 0,-3 7 0 16,3-7-15-16,-4 3 9 0,1-3-9 0,3 0 8 16,-4 6-8-16,1-3 0 0,3-3 0 0,0 0 0 15,0 0 14-15,0 0 1 0,-11 6 0 0,11-6 0 16,0 0-15-16,-7 0 0 0,3 4 0 0,4-4 0 15,-7 0 0-15,7 0 0 0,0 0 0 0,-7-4 0 16,7 4 9-16,-7-6-1 0,4 6 0 0,3-9 0 16,-4 9-8-16,4-10 0 0,0 1 0 0,0 3 0 15,0-4 0-15,0-2 0 0,0 2 0 0,4-5 0 16,-1 5 0-16,1-5 0 0,-1 5 0 0,-3-2 0 16,4-4 0-16,-1 6 0 0,-3-5 0 0,0 5 0 15,0 1 0-15,-3-7 0 0,3 7 0 0,0 6 0 0,-4-7 0 16,-3 1 0-16,4 0 11 0,-1-4-11 0,1 10 0 0,-1-3 0 15,1 2 0-15,-1-2 0 0,4 6 0 0,-3-3 0 16,3 3 0-16,0 0 0 0,0 0 0 0,0 0 0 16,0 0-8-16,0 0 8 0,0 0 0 0,0 0 0 15,0 13 0-15,3-7 0 0,1 3-10 0,-1 7 2 16,1-3 0-16,3 2 0 0,-4 1 8 0,4 3 0 16,-3-7 0-16,3 4 0 0,-4 3 0 0,-3-4 0 15,4-2 0-15,-4 3 0 0,0 2 0 0,0-8 0 16,0-1 0-16,0 7 0 0,0-7 0 0,0-2 0 15,0-7 0-15,0 9 0 0,0-9 0 0,0 0 0 16,0 0 0-16,0 0 0 0,0 0 8 0,0 0 0 16,7 3 0-16,0-3 0 0,0 0-8 0,4 0 0 15,-4 0 0-15,0 0 0 0,3-3 0 0,-3-3 0 16,8 6 0-16,-5 0 0 0,-3 0 0 0,4-3-16 0,-1-4 4 0,1 7 0 16,-4-6 12-16,7 3 0 0,-7 3 0 0,4-6 0 15,-1 3 0-15,-3-4 14 0,0 4-3 0,4-3-1 16,-4-4-10-16,0 10 0 0,0-9 0 0,0 6 0 15,-3-3 0-15,6-4 0 0,-3 4 0 0,4 3 0 16,0-7-36 0,3 4-2-16,-4 3-1 0,4-3 0 0,-3-4-95 0,3 10-19 0,-3-9-4 15,3 9-586-15,3-6-117 0</inkml:trace>
  <inkml:trace contextRef="#ctx0" brushRef="#br3" timeOffset="69">17808 13222 921 0,'0'0'82'0,"0"0"-66"0,0 0-16 0,0 0 0 16,0 0 130-16,0 0 22 0,-7 0 5 0,7 0 1 16,-7-10-81-16,4 7-16 0,3 3-3 0,0-6-1 15,-7-4-2-15,7 1-1 0,-4 3 0 0,0-4 0 16,4 7 3-16,-3-6 1 0,-1-1 0 0,1 1 0 0,-1-4-4 0,4 4-1 15,-3 6 0-15,-1-13 0 0,1 7-12 0,-1 6-2 16,1-10-1-16,-1 10 0 0,1-6-4 0,-4 2-1 16,3-2 0-16,-3-1 0 0,0 7-7 0,3-3-2 15,-6 3 0-15,3-3 0 0,0-1-9 0,-4 4-3 16,4-3 0-16,-3 6 0 16,-1-3 0-16,0 3 0 0,1-6 0 0,-1 6 0 0,1 0-2 15,-1 0-1-15,4 6 0 0,-4-6 0 0,1 3-9 0,-1-3 0 16,4 6 0-16,-3-3 0 0,-1 10 0 0,4-4 8 15,-4 4-8-15,4-4 0 0,0 7 0 0,0 3 0 16,-3 6 0-16,3-6 0 0,3 6 0 0,-3-3 0 16,3 0 0-16,1 0 0 0,-1-4 0 0,1 8 0 15,3-8 0-15,0 7 0 0,0 0-9 0,0-6 9 16,0 0 0-16,0-3 0 0,0-4 0 0,7 4 0 0,0-7 8 0,7 7-8 16,-3-6 16-16,3-1-4 0,3-6 0 0,1 3 0 15,3 4-3-15,-3-4-1 0,3-3 0 0,0 3 0 16,4-2-8-16,-4 2 0 0,4-3 0 0,-4 3 0 15,4-3 0-15,-1 4 0 0,1-4-10 0,-4 3 10 32,-3-6-69-32,3 3-8 0,-3 3-2 0,-8-6-708 0,4 7-141 0</inkml:trace>
  <inkml:trace contextRef="#ctx0" brushRef="#br3" timeOffset="70">19202 11353 946 0,'0'0'42'0,"0"0"9"0,0 0-41 0,0 0-10 16,0 0 0-16,0 0 0 0,3-7 53 0,-3 7 9 0,0-9 2 0,0 9 0 16,0-6-8-16,0 6-2 15,0 0 0-15,0 0 0 0,-3-3 22 0,-1-4 5 16,4 7 1-16,0 0 0 0,-3 0-14 0,-4 0-4 0,3 0 0 15,-3 0 0-15,3 0-6 0,-3 7-2 0,4-7 0 0,3 0 0 16,0 0 6-16,0 0 1 0,-7 0 0 0,7 0 0 16,0 0-15-16,-4-7-2 0,1 7-1 0,3 0 0 15,0 0-14-15,0 0-3 0,0 0-1 0,0 0 0 16,0 0-8-16,3-9-2 0,1 6 0 0,-4 3 0 16,0 0 3-16,0 0 0 0,0 0 0 0,0 0 0 15,7-7-20-15,-7 7 0 0,0 0 0 0,0 0 0 16,0 0 0-16,0 0 0 0,0 0 0 0,0 0 0 15,0 0 10-15,10 7-2 0,-10-7 0 0,11 0 0 16,-11 0 4-16,0 0 0 0,14 3 0 0,-7 3 0 0,-7-6-4 0,11 0 0 16,-1 0 0-16,1 0 0 0,0 0 8 0,-1 0 0 15,-3 0 1-15,4-6 0 0,-1 6 0 0,1 0 0 16,-11 0 0-16,11 0 0 0,-1 0-3 0,-3 0-1 16,-7 0 0-16,11 0 0 0,-4 0-13 0,0 0 0 15,0 0 0-15,-7 0 0 0,0 0 0 0,7 6 0 16,4-3 0-16,-4-3 0 0,0 7 0 0,0-7 0 15,-7 0 0-15,7 3 0 0,3-3 0 0,-3 6 0 16,-7-6 0-16,7 0 0 0,4 0 9 0,-4 0-9 16,-7 0 8-16,0 0-8 0,7 0 12 0,0 0-2 15,0 0-1-15,-7 0 0 0,0 0-9 0,7 0 8 16,-7 0-8-16,7 0 8 0,-7 0-8 0,7-6 0 0,4 6 0 16,-11 0 0-16,0 0 0 0,0 0 0 0,4 0 0 0,3 0 0 15,0 0 0-15,-7 0 0 0,7 6 0 0,-4-6 0 16,8 0 0-16,-8 6 0 0,-3-6 0 0,7 0 0 15,-7 0 15-15,4 3-3 0,-4-3 0 0,0 0 0 16,0 0 0-16,11-3 0 0,-4 3 0 0,0 0 0 16,0 0-4-16,-7 0-8 0,0 0 11 0,0 0-11 15,0 0 10-15,0 0-10 0,0 0 8 0,0 0-8 16,7 3 0-16,-7-3 0 0,0 0 0 0,7 0-11 16,0 7 11-16,-7-7 0 0,0 0 0 0,0 0 0 15,7 3 0-15,-7-3 0 0,0 0 0 0,0 0 0 16,0 0 0-16,0 0 0 0,7 6 0 0,-7-6 0 15,0 0 0-15,11 3 16 0,-11-3-4 0,7 0-1 16,3 0-11-16,-10 0 0 0,0 0 0 0,7 0 8 16,-7 0-8-16,7 0 0 0,-7 0-12 0,0 0 12 15,0 0-8-15,0 0 8 0,0 0 0 0,7 0 0 0,-7 0 0 16,0 0 0-16,0 0 0 0,0 0 0 0,0 0 0 0,0 0 0 16,0 0 8-16,7 0-8 0,-7 0 0 15,0 0 0-15,7 0 0 0,-7 0 0 0,0 0 0 0,0 0 0 16,0 0 8-16,11-3-8 0,-4 3 12 0,-7 0-4 15,0 0 0-15,7-6 0 0,-7 6-8 0,7 0 10 16,-7 0-10-16,11 0 10 0,-11 0-10 0,0 0 0 16,7-3 0-16,-7 3 0 0,7-7 0 0,-7 7 0 15,11 0 0-15,-11 0 0 0,7 0 0 0,-7 0 0 16,0 0 0-16,7 0 0 0,-7 0 0 0,0 0 0 16,7 0 0-16,-7 0 0 0,10 0 0 0,-10 0 0 0,0 0 0 0,7 0 0 15,0 0 0-15,-7 0 0 16,0 0 0-16,7 0 0 0,-7 0 0 0,11 7 0 0,0-4 0 15,-11-3 0-15,7 6 0 0,0-3 0 0,-7-3 0 16,7 6 0-16,0-2 0 0,3-4 0 16,1 6 0-16,0-3 0 0,-1-3 0 0,-3 0 0 0,4 0 0 0,-1 0 0 15,1 0 0-15,0 0 0 0,-1 0 0 0,-3 0 8 16,4 6-8-16,-1-6 0 0,1 0 0 0,0 3 8 16,-4 4-8-16,0-7 0 0,3 6 0 0,4-3 0 15,-3-3 0-15,-1 6 0 0,1-2 0 0,0-4 0 16,-1 0 0-16,1 6 0 0,-11-6 0 0,10 3 0 15,5-3 0-15,-1 0 0 0,0 0 0 0,-4 6 0 16,4-6 0-16,1 0 0 0,-1 0 8 0,-4 0-8 0,4 0 0 16,-3 0 0-16,0 0 0 0,-1 0 8 0,1 3-8 15,-1-3 0-15,-3 0 0 0,4 0 8 0,-11 0-8 0,10 0 0 16,1 0 0-16,-4 7 0 0,0-7 0 0,4 0 0 16,-4 3 0-16,0-3 0 0,3 0 0 0,-2 6 0 15,2-6 8-15,-3 0-8 0,0 0 0 16,0 0 0-16,0 0 0 0,4 0 0 0,-8 0 0 15,8 0 0-15,-11 0 0 0,7 0 12 0,0 0-12 0,-3 0 8 16,-4 0-8-16,10 0 8 0,-3 0-8 0,0 0 0 16,0-6 0-16,0 6 0 0,1 0 0 0,-1 0 0 15,-4 0 0-15,8 6 0 0,-4-6 0 0,3 0 0 16,-10 0 0-16,7 0 0 0,4 0 0 0,-4 0 0 16,0 0 0-16,4 0 0 0,-11 0 0 0,7 0 0 0,0 0 0 0,3 6 0 15,-6-6 0-15,6 0 0 0,-2-6 0 0,-1 6 0 16,0 0 0-16,3 0 0 0,-3 0 0 0,-7 0 0 15,0 0 0-15,0 0 0 0,0 0 0 0,7 0 0 16,4 0 0-16,-4 0 0 0,-7 0 0 0,0 0 0 16,7 0 0-16,0 0 0 0,-7 0 0 0,0 0 0 15,0 0 0-15,7 0 0 0,0 0 0 0,-7 0 0 16,0 0 0-16,0 0 0 0,0 0 0 0,0 0 0 16,0 0 0-16,0 0 0 0,0 0 0 0,0 0 0 15,0 0 0-15,0 0 8 0,0 0-8 0,11-6 0 16,-4 3 0-16,-7 3 8 0,0 0-8 0,0 0 0 15,0 0 20-15,7-7 0 0,-7 7-1 0,0 0 0 16,0 0-19-16,0 0-16 0,7 0 4 0,-7 0 0 16,0 0 4-16,0 0 8 0,0 0-13 0,0 0 5 15,0 0 8-15,0 0 8 0,0 0-8 0,7-9 11 16,-3 6-11-16,-4 3 0 0,0 0-10 0,0 0 10 0,3-6 8 0,-3 6 8 16,-3-4 2-16,3 4 0 0,0 0-18 0,0-6-16 15,-4-3 4-15,0 9 0 0,1-10 12 0,-1 10 0 16,-3 0 0-16,0-6 0 0,-3 6 0 0,3-3 0 15,3-3 0-15,-3 6 0 0,0-4 0 0,0 4 0 16,-4 0 0-16,1-6 0 0,-1 6 0 0,1 0 0 16,-4 0 0-16,3-3 0 0,-3 3 0 0,3 0 0 15,1-6 0-15,-1 6 0 0,0-3 0 0,1-4 0 16,3 7 0-16,0 0 0 0,0-3 0 0,0-3 0 16,7 6 0-16,-4 0 0 0,-3-6 0 0,4 3 0 15,3 3 0-15,0 0 0 0,-7-7 0 0,7 7 0 16,0-3 0-16,0 3 0 0,-4-6 0 0,4 6 0 15,-4-3 0-15,4 3 0 0,0 0 0 0,-3-7 0 16,3 7 0-16,-4 0 0 0,1-3 0 0,3 3 0 0,0 0 0 0,0 0 0 16,0 0 0-16,0 0 0 0,0 0 0 0,0 0 0 15,0 0 0-15,0 0 0 0,0 0 0 0,0 0 0 16,0 0 0-16,0 0 0 0,0 0-8 0,0 0 8 16,7-6 0-16,0 6 0 0,-7 0 0 0,7-3 0 15,-7 3 0-15,11 0 0 0,-11 0-8 0,0 0 8 16,0 0 0-16,7 3 0 0,3-3 0 0,-10 0 10 15,0 0 2-15,11 0 0 0,-1 6 0 0,1-6 0 16,-4 3-12-16,4-3 0 0,-1 0 0 0,4 0 0 16,-3 0-11-16,3 0-4 0,-7 0-1 0,4 0 0 15,3 0 16-15,0 7 0 0,-4-7 0 0,1 0 0 0,3 0 8 0,0 0-8 16,-3 3 0-16,-1-3 0 0,1 0 0 0,0 0 0 16,-1 6 0-16,1-6 0 15,-4 3 0-15,3-3 0 0,-3 0 0 0,4 7 0 0,-11-7 0 16,7 3 0-16,-7-3 0 0,11 6 0 0,-4-6 0 0,-7 0 0 15,10 6 0-15,-10-6 0 0,7 3 0 0,-7-3 0 16,0 0 0-16,7 7 0 0,-7-7 8 0,8 3-8 16,-8-3 0-16,0 0 0 0,0 0 11 0,7 0-2 15,-7 0 0-15,0 0 0 0,0 0-9 0,7 6 0 16,-7-6-12-16,0 0 12 0,0 0 0 0,0 0 0 16,0 0 0-16,7 3 0 0,-7-3 0 0,0 0 0 0,0 0 0 15,0 0 0-15,0 0 0 0,0 0 0 0,0 0 0 0,0 0 0 16,0 0 0-16,-4 10 0 0,4-4 0 15,0-6 0-15,-3 3 0 0,3-3 0 0,-7 6 0 0,7-6 0 16,-7 3 0-16,7-3 0 0,0 0 0 0,-8 7 0 16,5-7 0-16,3 0 0 0,-7 6 0 0,7-6 0 15,0 0 0-15,-7 3 0 0,-4-3 0 0,4 6 0 16,7-6 0-16,-7 4 0 0,-3-4 0 0,2 6 0 16,1-3 0-16,0 3 0 0,4-3 0 0,-4 4 0 15,0-4 0-15,3 3 0 0,1 0 0 0,-4-3 0 16,7-3 0-16,-4 10 0 0,4-10 0 0,-3 6 0 15,3-6 0-15,-4 3 0 0,1 7 0 0,3-10 0 16,0 0 0-16,0 9 0 0,-4-3-8 0,4-6 8 16,0 10 0-16,0-1 0 0,-4 1 0 0,1-4 0 15,3 3 0-15,0-9 0 0,-7 3 0 0,3 7 0 16,1 2 0-16,3-9 8 0,-4 7 0 0,1-1 0 0,3-9-8 16,0 0 0-16,0 0 0 0,0 0 0 0,-4 10 0 15,-3-10 0-15,7 0 0 0,0 0 0 0,0 0 0 16,-3 9 0-16,-1-3 0 0,1 4 0 0,3-10-10 0,-7 6 10 15,3-3 0-15,0-3-9 0,4 0 9 0,-3 10 0 16,3-10 0-16,-7 6 0 0,3-3 0 0,-3 3 8 16,4-3-8-16,-4-3 8 0,7 0-8 0,-4 7 0 15,-3-7 0-15,7 0-8 0,0 0 8 0,-7 3 0 16,0 3 0-16,7-6 0 0,0 0 0 0,-7 0 0 16,0 0 0-16,0 0 0 0,3 0 0 0,4 0 0 15,-7 0 0-15,7 0 8 0,-7-6-8 0,7 6 0 16,-3-3 0-16,-4 3 8 0,3-7-8 0,1 7 8 15,3 0-8-15,-4-9 8 0,1 9-8 0,3 0 0 16,0 0 0-16,0 0-8 0,-8-9 8 0,8 9 0 16,-3 0 0-16,3 0 0 0,0 0 0 0,0 0 0 0,0 0 0 0,0 0-8 15,0 0 8-15,0 0 0 0,0 0 0 0,-4-4-8 16,4 4 8-16,0 0 0 0,0 0 0 0,0 0 0 16,0 0 0-16,0 0 0 0,0 0 0 0,0 0 0 15,0 0 0-15,0 0 0 0,0 0 0 0,0 0-8 16,0 0-3-16,0 0 0 0,0 0 0 0,0 0 0 15,0 0-26-15,0 0-6 0,0 0-1 0,0 0 0 16,0 0-87-16,7 4-17 0,-7-4-4 0,0 0-1 16,0 0-103-16,8 6-20 0</inkml:trace>
  <inkml:trace contextRef="#ctx0" brushRef="#br3" timeOffset="71">20849 11428 1555 0,'0'0'138'0,"0"0"-110"16,-7-3-28-16,7 3 0 0,-3-6 120 0,-1 6 18 15,4 0 4-15,0 0 1 0,0 0-125 0,0 0-18 16,0 0-17-16,0 0 3 15,0 0-15-15,0 0-3 0,0 0-1 0,0 0 0 0,0 0 33 0,-3 0 0 0,-5-4 0 0,1 4 9 16,0 0 48-16,0 0 10 0,-3 0 1 0,-1 0 1 16,1 0-10-16,-1 0-3 0,0 0 0 0,-3 0 0 15,-3 0-12-15,3 0-4 0,-1 0 0 0,1 0 0 16,0 0-40-16,-7 0 0 0,3 0 0 0,-3 0 0 16,0 4 0-16,0-4 0 0,-4 6 0 0,1-6 8 15,-1 3-8-15,0 3 0 0,0-3-12 0,1-3 12 16,-1 7 0-16,0-7 8 0,1 3 2 0,-5 3 0 15,1-6 14-15,0 0 4 0,-4 0 0 0,4 0 0 16,0 6 4-16,0-6 0 0,-1 0 1 0,5 0 0 16,-5-6-22-16,5 6-11 0,3 0 10 0,-1-6-10 15,1 3 9-15,0-4-9 0,3 7 8 0,1-3-8 16,-1-3 10-16,4 6-10 0,0-9 12 0,0 9-12 0,0-10 15 16,3 10-4-16,1-9-1 0,-1 9 0 0,-3-7-10 0,3 4 0 15,4 3 0-15,-3-6 0 0,-1 6 11 0,0 0 6 16,1-3 2-16,3 3 0 0,-4 0-19 0,1 0 0 15,3-6 0-15,0 6 0 0,-4 0 0 0,0 0 0 16,4 0 0-16,0 0 0 0,7 0 0 0,-7 0 0 16,-3 0 0-16,3 0 0 0,7 0 20 0,-7 0-4 15,3 0 0-15,4 0 0 0,-7-4-2 0,7 4-1 16,0 0 0-16,0 0 0 0,0 0 3 0,0 0 0 16,0 0 0-16,0 0 0 0,0 0-16 0,0 0 0 15,0 0 8-15,0 0-8 0,0 0 0 0,0 0 0 16,-7 0 0-16,7 0 0 0,0 0-9 0,0 0 9 15,-7 4 0-15,7-4-9 0,0 0 9 0,0 0 0 16,10 0 0-16,-3 0 0 0,-7 0 0 0,15 9 0 0,-1-9 0 16,-4 0 8-16,4 6-8 0,0-6 8 0,4 0-8 15,0 0 8-15,-4 0-8 0,7 0 0 0,-3 0 0 0,-1 0 8 16,1 0-8-16,0 0 0 0,-1 0 0 0,1 0 0 16,3 0 0-16,-3 0 0 0,3 3 0 0,0-3 0 15,0 7 0-15,0-7 0 0,4 6 0 0,-4-3 0 16,0-3 0-16,1 0 0 0,-1 6 0 0,0-2 0 15,-3-4 0-15,-1 6 0 0,4-6 0 0,-3 3 0 16,3-3 0-16,-7 0 0 0,4 0 0 0,-4 0 0 16,4 0 0-16,-1 0 8 0,-3 0-8 0,4 0 0 15,0-3 0-15,-1 3 0 0,1-6 0 0,0 6 8 16,-1 0-8-16,1 0 0 0,-1-4 0 0,-2-2 0 16,-1 6 0-16,0 0 0 0,0 0 0 0,0 0 0 15,-3 0 0-15,-1 0-18 0,1 6 3 0,-1-2 1 16,-3-4 14-16,-7 0 0 0,0 0 0 0,0 0 0 15,0 0 8-15,0 0 4 0,0 0 0 0,0 0 1 16,0 0-13-16,0 0 0 0,0 0 8 0,0 0-8 0,0 0 0 0,-7 6 8 16,-3-6-8-16,3 0 0 0,-4 3 20 0,-3-3-3 15,0-3 0-15,0 3 0 0,0 0-29 0,-7-6-5 16,3 6-2-16,-7 0 0 0,4-4 3 0,-7 4 1 16,-4-6 0-16,-3 6 0 0,0 0 15 0,-4 0 8 15,-4 6 0-15,1-2-8 0,0-4 0 0,-4 0 0 16,4 0 0-16,-1 6 0 0,4-3 0 0,1-3-11 15,-1 0 11-15,-4 6-10 0,5-6 10 0,2 3 0 0,1-6 0 0,7 3 0 16,-4 0 8-16,4 0-8 0,3 0 10 0,0 0-10 16,4-6 0-16,0 6 0 0,0 0 0 0,3 0 0 31,4-3-19-31,4 3-9 0,-4 0-3 0,3-6 0 16,4 6-145-16,7 0-28 0,0 0-7 0</inkml:trace>
  <inkml:trace contextRef="#ctx0" brushRef="#br3" timeOffset="72">20895 11525 932 0,'0'0'41'0,"0"0"9"0,0 0-40 0,0 0-10 0,0 0 0 0,0 0 0 15,0 0 40-15,0 0 7 0,0 0 1 0,0 0 0 16,0 0-20-16,0 0-3 0,0 0-1 0,0 0 0 16,0 0 69-16,7 10 14 0,-7-10 2 0,0 0 1 15,0 0 8-15,0 0 2 0,7 6 0 0,-7-6 0 16,0 0-44-16,0 0-8 15,0 0-1-15,7 3-1 0,-7-3-48 0,0 0-10 16,0 0-8-16,0 0 12 0,0 0 0 0,0 0 1 0,7 0 0 0,-7 0 0 16,0 0 26-16,4 9 5 0,-4-9 0 0,0 0 1 15,7 7-10-15,-7-7-3 0,0 0 0 0,3 9 0 16,1 0 6-16,-1 1 1 0,4-1 0 0,-3 1 0 16,-4 5-21-16,4-5-4 0,-1-1-1 0,1 7 0 15,-4-4-13-15,3 4 0 0,-3-7 0 0,4 10 0 16,-4-9 0-16,0 5 12 0,0 4-1 0,0-3-1 15,3-4 2-15,-3-2 0 0,0 5 0 0,0-5 0 0,0 6-3 16,0-7 0-16,0 0 0 0,4 1 0 0,-4-1-9 0,0 1 10 16,0-4-10-16,0 3 10 0,3-6-10 0,-3-3 0 15,0 10 9-15,0-4-9 0,-3 4 0 0,3-1 0 16,-4-3 0-16,-3 4 0 0,4-7 0 0,-1 3 0 16,4-6-10-16,0 9 10 0,0-9-20 0,0 0 2 15,0 0 1-15,0 0 0 16,0 0-14-16,0 0-2 0,0 0-1 0,0 0 0 15,0 0-35-15,0 0-7 0,0 0-2 0,4-9 0 16,3 3-131-16,-4-4-27 0,1-18-4 0,-1 9-2 0</inkml:trace>
  <inkml:trace contextRef="#ctx0" brushRef="#br3" timeOffset="73">20828 11434 1882 0,'0'0'84'0,"-7"0"16"0,-4-6-80 0,4 6-20 0,0-3 0 0,7 3 0 15,-3-6 43-15,3 6 4 0,0 0 1 0,0 0 0 16,0 0-15-16,0 0-2 0,0 0-1 0,0 0 0 16,0 0-3-16,0 0-1 0,0 0 0 0,7 0 0 15,0 0 17-15,0 0 3 0,3 6 1 0,-2-6 0 16,-1 3 5-16,0 3 0 0,0-3 1 0,0 4 0 0,0-4-20 0,3 3-4 15,-3 3-1-15,1-2 0 0,2-4-7 0,-3 3-1 16,0-3-1-16,4 7 0 16,-1-10 3-16,1 9 1 0,0-3 0 0,-1-3 0 0,1 4-1 0,3 2 0 15,0 1 0-15,0-4 0 0,-3-3-22 16,3 6-8-16,0-2 0 0,0 2 0 0,-3 0 8 16,3 1 0-16,3-1 0 0,-3-2 0 0,1 2 0 0,-1 0 11 15,0 1-3-15,-4-1 0 0,4 1-8 0,-3-1 0 16,0 0 0-16,-1 1 0 0,1 2 0 0,-1-2 0 15,1-1 0-15,3-6 0 0,-3 7 0 0,-1-1 0 16,-6-3 0-16,3 4 0 0,0-1 0 0,-4 1 0 16,1-1 0-16,-1 0 0 0,1-2 0 0,-1 2 0 15,-3-3 8-15,0 4-8 0,0-1 0 0,-3-6 8 0,3 7-8 16,0-4 0-16,0 3 0 0,-4 1 8 0,4-4-8 0,-3-3 0 16,3-3 0-16,-4 10 8 0,-3-4-8 0,4 3 0 15,-4-6 8-15,3 4-8 0,-6 2 0 0,3-3 8 16,3-2-8-16,-3 5 10 0,3-9-10 0,-6 6 10 15,3-3 2-15,0 4 0 0,0-7 0 0,-4 3 0 16,1-3-4-16,2 0 0 0,-6 0 0 0,4 0 0 16,-1 0-8-16,1 0 0 0,-1 0-10 0,0 0 10 15,1 0 0-15,3-3 18 0,-4-4-2 0,4 7-1 16,-3 0-15-16,-1-3 0 0,11 3 8 0,-7 0-8 16,-4 0 0-16,1-6 0 0,3 6 0 0,-4 0 0 15,11 0 0-15,-7 0 0 0,0 0 0 0,7 0 0 16,-7 0 0-16,7 0 0 0,-7 0 0 0,7 0 0 15,-7 0-15-15,7 0 4 0,-4 0 1 0,4 0 0 16,0 0-22-16,0 0-4 0,0 0 0 0,0 0-1 16,0 0-30-16,0 0-5 0,0 0-2 0,0 0 0 15,0 0-86-15,0 0-16 0,0 0-4 0,0 0-1 16,0 0-41-16,0 0-8 0,7 9-2 0,-7-9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25T20:23:34.27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18923 16590 460 0,'0'0'20'0,"-4"0"5"0,-3 0-25 0,4 0 0 0,-4 0 0 0,7 0 0 16,0 0 229-16,0 0 41 0,0 0 8 0,0 0 2 15,0 0-187-15,0 0-37 0,0 0-7 0,0 0-1 16,0 0 10-16,0 0 2 0,0 0 1 0,0 0 0 16,0 0-27-16,0 0-6 0,0 0 0 0,0 0-1 15,0 0-1-15,0 0 0 0,0 0 0 0,0 0 0 0,0 0-3 0,0 0-1 16,0 0 0-16,0 0 0 0,0 0 18 0,0 0 3 16,0 0 1-16,0 0 0 0,0 0-7 0,0 0-1 15,0 0 0-15,0 0 0 0,10 0 4 0,1 0 1 16,0 0 0-16,3 0 0 0,0 0-24 0,0-3-5 15,4-3 0-15,-4 6-1 0,0 0-11 0,3 0 0 16,-2-4 0-16,-1 4 0 0,3-6 0 0,-3 6 0 16,1 0 0-16,-5 0 0 0,4 0 9 0,0 0 0 15,-3 0 0-15,3 0 0 0,-3 0 11 0,-1 0 3 16,4 0 0-16,0 0 0 0,4 0-9 0,-4-3-2 16,0 3 0-16,0-3 0 0,0 3-12 0,1-6 9 0,-1 6-9 15,0 0 8-15,0-4-8 0,4-2 8 16,-4 6-8-16,0 0 8 0,3-3-8 0,-2-3 0 0,-1 6 0 15,-4 0 0-15,4-3 0 0,-3-1 0 0,0-2 0 16,-1 6 0-16,-3-3 16 0,4 3-3 16,-4-6 0-16,0 6 0 0,-4-3 3 0,4 3 0 0,4-7 0 0,-7 7 0 15,3 0 4-15,0-3 0 0,-4 3 1 0,-3 0 0 16,0 0-13-16,7-9-8 0,-7 9 8 0,0 0-8 16,4 0 9-16,-4 0-9 0,0 0 12 0,0 0-12 15,0 0 12-15,0 0-4 0,0 0 0 0,0 0-8 16,0-10 11-16,0 10-11 0,3-3 10 0,-3 3-10 15,0 0 15-15,0 0-3 0,0-6-1 0,0 6 0 16,4-3-11-16,-4 3 0 0,0 0 9 0,3-10-9 0,-3 10 0 16,0 0 0-16,0 0 0 0,4-3 8 0,-1-3-8 0,-3 6 0 15,0 0 0-15,0 0 0 16,0 0 0-16,0 0 0 0,0 0 0 0,0 0 0 0,0 0 0 0,0 0 0 16,0 0 8-16,0 0-8 0,0 0 18 0,0 0-1 15,0 0 0-15,0 0 0 0,0 0-8 0,0 0-1 16,0 0-8-16,0 0 12 0,4-3-12 0,-4 3 8 15,0 0-8-15,0 0 0 0,0 0 16 0,0 0-4 16,0-9 0-16,-4 9 0 0,1-10 3 0,3 10 0 16,-7-3 0-16,0-3 0 0,-7 3 8 0,0 3 1 15,-1-4 1-15,1-2 0 0,-3 6-25 0,-1-3 0 16,4-3 0-16,-4 6 0 0,4 0 13 0,0-3-2 16,0-4-1-16,0 7 0 0,3-3-10 0,1 3 0 15,-1-3 0-15,1-3 0 0,-1 6 0 0,0-3 0 0,4-4 0 16,-3 7-11-16,3-3 11 0,0-3-8 0,0 3 8 15,3 3-8-15,-3-3 8 0,3-4-8 16,4 7 8-16,0 0-8 0,-3 0 0 0,3 0 0 0,-4-9 0 16,4 9 0-1,0 0-23-15,0 0-4 0,0 0-1 0,0 0 0 16,-3 0 4-16,3 0 0 0,0 0 0 0,0 0 0 0,-4 0 16 0,-3 0 3 0,4 0 1 0,3 0 0 16,-7 0 2-16,3 0 1 0,4 0 0 0,-3 6 0 31,-1-6-91-31,4 0-19 0,0 0-3 0,0 0-1109 0</inkml:trace>
  <inkml:trace contextRef="#ctx0" brushRef="#br0" timeOffset="1243.36">20849 16443 990 0,'0'0'44'0,"0"0"8"0,0 0-41 0,-7 0-11 0,0 0 0 0,7 0 0 16,0 0 88-16,0 0 16 16,0 0 4-16,0 0 0 0,0 0-24 0,-3 0-5 15,-5 0-1-15,5 0 0 0,-1 0 2 0,-3 0 0 0,7 0 0 16,-7 6 0-16,0-6-8 0,4 0-2 0,-4 0 0 0,0 0 0 16,0 0-13-16,3 0-2 0,-3 0-1 0,3-6 0 15,4 6-13-15,0 0-2 0,-7 0-1 0,7 0 0 16,0 0-21-16,0 0-4 0,0 0-1 0,0 0 0 15,-3 0-1-15,3 0-1 0,0 0 0 0,-4-4 0 16,1-2 14-16,3 6 4 0,0 0 0 0,0 0 0 16,0-9-28-16,0 9 0 0,0 0 8 0,0 0-8 15,0 0 0-15,0 0 0 0,0 0 0 0,0 0 0 0,0 0 14 0,0 0-2 16,0 0-1-16,7 0 0 0,0-3 1 0,0-1 1 16,0-2 0-16,4 6 0 0,-1 0-4 0,1-3-1 15,6-3 0-15,-2 6 0 16,-5 0 4-16,8 0 0 0,-4-3 0 0,4 3 0 15,-4 0-12-15,0 0-17 0,-4 0 4 0,4 0 1 0,1 0 12 0,-5 0 16 16,1 3-3-16,-1-3-1 0,1 0-12 16,3 6-16-16,-3-6 3 0,-1 0 1 0,4 0 12 0,-3 0 0 15,6 3 0-15,-2-3 0 0,-1 0 12 0,0-3 6 16,3 3 1-16,-2 0 0 0,2 0-5 0,-3-6-1 16,0 6 0-16,1 0 0 0,-5 0-5 0,4 0 0 15,-7-3-8-15,4 3 12 0,-4 0-12 0,0-7-8 16,0 7 8-16,-7 0-13 0,0 0 13 0,0 0 12 0,0 0-3 0,0 0 0 15,4-3-9-15,-4 3 10 0,0 0-10 0,0 0 10 16,0 0-10-16,0 0 10 0,0 0-10 0,0 0 10 16,3-9-10-16,-3 9 0 0,0 0 0 0,0 0 0 15,-3-3 0-15,3 3 8 0,0-7-8 0,0 7 0 16,0-3 8-16,0 3-8 0,-4-6 8 0,1 3-8 16,-1-7 12-16,4 10-4 0,-4-3 0 15,1-3 0-15,-4 3 0 0,3 0 0 0,1-3 0 0,-1 6 0 16,1-4 0-16,-1-2 0 0,-3 6 0 0,4-9 0 15,-4 9 0-15,3-3-8 0,-3-1 12 0,0-2-4 16,-4 6 0-16,4-3-8 0,4-3 12 0,-4 3-4 16,0-4 2-16,0 7 0 0,0-3 0 0,-4-6 0 15,4 9-1-15,0-3 0 0,0-4 0 0,0 4 0 16,0-3-9-16,0 3 8 0,7 3-8 0,0 0 8 16,-7-3-8-16,7 3-11 0,0 0 3 0,0 0 0 15,-4-7-135-15,11-2-26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Overview </a:t>
            </a:r>
            <a:r>
              <a:rPr lang="en-US" dirty="0">
                <a:sym typeface="Wingdings" panose="05000000000000000000" pitchFamily="2" charset="2"/>
              </a:rPr>
              <a:t> Lecture 1 slides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Proof Techniques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cases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Disprove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Proof by contradiction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Perceptron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63380-BDE7-4D0F-8FA7-7571CCE1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78754" cy="2039539"/>
              </a:xfrm>
            </p:spPr>
            <p:txBody>
              <a:bodyPr/>
              <a:lstStyle/>
              <a:p>
                <a:r>
                  <a:rPr lang="en-US" dirty="0"/>
                  <a:t>Proposition: If a, 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dirty="0" err="1"/>
                  <a:t>a+b</a:t>
                </a:r>
                <a:r>
                  <a:rPr lang="en-US" dirty="0"/>
                  <a:t> is even, then a and b have the same </a:t>
                </a:r>
                <a:r>
                  <a:rPr lang="en-US" i="1" dirty="0"/>
                  <a:t>parity</a:t>
                </a: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whiteboard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0CD078-3F80-4704-A69F-D41E4BFCB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78754" cy="2039539"/>
              </a:xfrm>
              <a:blipFill>
                <a:blip r:embed="rId2"/>
                <a:stretch>
                  <a:fillRect l="-1166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36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sz="800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Law of contrapositive</a:t>
            </a:r>
          </a:p>
          <a:p>
            <a:r>
              <a:rPr lang="en-US" dirty="0">
                <a:solidFill>
                  <a:schemeClr val="tx1"/>
                </a:solidFill>
              </a:rPr>
              <a:t>	(A⇒B)⇔(¬B⇒¬A)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Prove (¬B⇒¬A)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Conclude (A⇒B)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Proof by contradiction</a:t>
            </a:r>
          </a:p>
        </p:txBody>
      </p:sp>
    </p:spTree>
    <p:extLst>
      <p:ext uri="{BB962C8B-B14F-4D97-AF65-F5344CB8AC3E}">
        <p14:creationId xmlns:p14="http://schemas.microsoft.com/office/powerpoint/2010/main" val="343474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757A-CE0C-4F10-9954-934B3567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966C-B20A-4DE8-9AD0-DA8A53F0C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Template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D312-CADF-4659-B71F-789CBB9F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from Intro 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61E2-9ECB-4F05-9E48-BB7391570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Just an example. Out of scope.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9A223-5E00-4575-A7BA-6AAF922D3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25" y="114300"/>
            <a:ext cx="5022273" cy="6629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12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Wrap-up Overview </a:t>
            </a:r>
            <a:r>
              <a:rPr lang="en-US" dirty="0">
                <a:sym typeface="Wingdings" panose="05000000000000000000" pitchFamily="2" charset="2"/>
              </a:rPr>
              <a:t> Lecture 1 slides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Proof Techniques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cases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Disprove by counterexample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Proof by contradiction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Perceptron Algorithm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Prep: ML tasks, data, notation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Prep: Geometry of linear models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9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Data, Tasks,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Regression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2.5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−1.5),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4.5),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 1.25)}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8C6162-1C37-4521-9366-A88C0BA0070D}"/>
              </a:ext>
            </a:extLst>
          </p:cNvPr>
          <p:cNvSpPr txBox="1"/>
          <p:nvPr/>
        </p:nvSpPr>
        <p:spPr>
          <a:xfrm>
            <a:off x="8972550" y="136298"/>
            <a:ext cx="282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Notation alert!</a:t>
            </a:r>
          </a:p>
        </p:txBody>
      </p:sp>
    </p:spTree>
    <p:extLst>
      <p:ext uri="{BB962C8B-B14F-4D97-AF65-F5344CB8AC3E}">
        <p14:creationId xmlns:p14="http://schemas.microsoft.com/office/powerpoint/2010/main" val="15688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Data, Tasks,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</p:spPr>
            <p:txBody>
              <a:bodyPr/>
              <a:lstStyle/>
              <a:p>
                <a:r>
                  <a:rPr lang="en-US" dirty="0"/>
                  <a:t>Classification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rgbClr val="D60093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−5,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 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241020"/>
              </a:xfrm>
              <a:blipFill>
                <a:blip r:embed="rId2"/>
                <a:stretch>
                  <a:fillRect l="-1217" t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F26364CB-C1E7-4E64-9091-77139462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1663616"/>
            <a:ext cx="5531554" cy="510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46D52F-7B78-481E-A972-CE0EFA718C36}"/>
              </a:ext>
            </a:extLst>
          </p:cNvPr>
          <p:cNvSpPr/>
          <p:nvPr/>
        </p:nvSpPr>
        <p:spPr>
          <a:xfrm>
            <a:off x="8076615" y="3840364"/>
            <a:ext cx="95250" cy="95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DC8442-A1D9-4792-9DE6-1BB0E39C02BB}"/>
              </a:ext>
            </a:extLst>
          </p:cNvPr>
          <p:cNvSpPr/>
          <p:nvPr/>
        </p:nvSpPr>
        <p:spPr>
          <a:xfrm>
            <a:off x="9049791" y="3840364"/>
            <a:ext cx="95250" cy="95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A15C5-FCBB-492B-B4B4-99B931C8B5B2}"/>
              </a:ext>
            </a:extLst>
          </p:cNvPr>
          <p:cNvSpPr/>
          <p:nvPr/>
        </p:nvSpPr>
        <p:spPr>
          <a:xfrm>
            <a:off x="7983055" y="2983503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271065-2966-4D73-B260-94F37F3465B7}"/>
              </a:ext>
            </a:extLst>
          </p:cNvPr>
          <p:cNvSpPr/>
          <p:nvPr/>
        </p:nvSpPr>
        <p:spPr>
          <a:xfrm>
            <a:off x="8941375" y="3457477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2525E0-C670-4438-B75E-9ECD9C6471FC}"/>
              </a:ext>
            </a:extLst>
          </p:cNvPr>
          <p:cNvSpPr/>
          <p:nvPr/>
        </p:nvSpPr>
        <p:spPr>
          <a:xfrm>
            <a:off x="9582071" y="3653116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7FD478-9303-4194-8281-B259E6E69A69}"/>
              </a:ext>
            </a:extLst>
          </p:cNvPr>
          <p:cNvSpPr/>
          <p:nvPr/>
        </p:nvSpPr>
        <p:spPr>
          <a:xfrm>
            <a:off x="9638247" y="3840364"/>
            <a:ext cx="95250" cy="9525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60CB5C-1051-4889-8152-8D8A3DC63618}"/>
              </a:ext>
            </a:extLst>
          </p:cNvPr>
          <p:cNvSpPr/>
          <p:nvPr/>
        </p:nvSpPr>
        <p:spPr>
          <a:xfrm>
            <a:off x="10911658" y="4435919"/>
            <a:ext cx="312082" cy="215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47FCA9-F888-4AC1-8799-A5C10933A2E8}"/>
              </a:ext>
            </a:extLst>
          </p:cNvPr>
          <p:cNvSpPr/>
          <p:nvPr/>
        </p:nvSpPr>
        <p:spPr>
          <a:xfrm>
            <a:off x="10972449" y="4359575"/>
            <a:ext cx="95250" cy="95250"/>
          </a:xfrm>
          <a:prstGeom prst="ellipse">
            <a:avLst/>
          </a:prstGeom>
          <a:noFill/>
          <a:ln w="285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4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9201-0537-445E-8EA6-BF63530A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6790-93AE-495D-99F7-C1CB35C94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9-10 at 5.55.30 PM.png">
            <a:extLst>
              <a:ext uri="{FF2B5EF4-FFF2-40B4-BE49-F238E27FC236}">
                <a16:creationId xmlns:a16="http://schemas.microsoft.com/office/drawing/2014/main" id="{CEF36A4F-D4E3-4D4A-9297-0E8EEAFEA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95" y="1113178"/>
            <a:ext cx="6319635" cy="55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0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9201-0537-445E-8EA6-BF63530A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F546E37-0E4A-42D2-B910-D63BC5038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1210760"/>
                <a:ext cx="4114800" cy="5145590"/>
              </a:xfrm>
              <a:prstGeom prst="rect">
                <a:avLst/>
              </a:prstGeom>
              <a:solidFill>
                <a:srgbClr val="FEB80A">
                  <a:lumMod val="40000"/>
                  <a:lumOff val="60000"/>
                </a:srgbClr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Geometry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Draw a picture of the region corresponding to: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Draw the vector</a:t>
                </a:r>
                <a:b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</a:b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ndara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𝒘</m:t>
                    </m:r>
                    <m:r>
                      <a:rPr kumimoji="0" lang="en-US" sz="32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32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2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ndar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F546E37-0E4A-42D2-B910-D63BC5038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10760"/>
                <a:ext cx="4114800" cy="5145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388D62-AB58-43F2-B0A1-EBC27C68EC7C}"/>
              </a:ext>
            </a:extLst>
          </p:cNvPr>
          <p:cNvSpPr txBox="1">
            <a:spLocks/>
          </p:cNvSpPr>
          <p:nvPr/>
        </p:nvSpPr>
        <p:spPr>
          <a:xfrm>
            <a:off x="6248400" y="1210760"/>
            <a:ext cx="4114800" cy="5145590"/>
          </a:xfrm>
          <a:prstGeom prst="rect">
            <a:avLst/>
          </a:prstGeom>
          <a:solidFill>
            <a:srgbClr val="475A8D">
              <a:lumMod val="40000"/>
              <a:lumOff val="60000"/>
            </a:srgb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Answer Here: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C7191A-7DC6-4FAD-8674-EF002DDE3A60}"/>
              </a:ext>
            </a:extLst>
          </p:cNvPr>
          <p:cNvGrpSpPr/>
          <p:nvPr/>
        </p:nvGrpSpPr>
        <p:grpSpPr>
          <a:xfrm>
            <a:off x="6640110" y="2484616"/>
            <a:ext cx="3113491" cy="2785415"/>
            <a:chOff x="1284286" y="724409"/>
            <a:chExt cx="2092626" cy="190018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F7C325E-827D-480F-90AC-4C8FF56BBC9F}"/>
                </a:ext>
              </a:extLst>
            </p:cNvPr>
            <p:cNvCxnSpPr/>
            <p:nvPr/>
          </p:nvCxnSpPr>
          <p:spPr>
            <a:xfrm>
              <a:off x="1284286" y="1674503"/>
              <a:ext cx="2092626" cy="1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EFA3E0-1322-49C9-A797-545E15DE4817}"/>
                </a:ext>
              </a:extLst>
            </p:cNvPr>
            <p:cNvCxnSpPr/>
            <p:nvPr/>
          </p:nvCxnSpPr>
          <p:spPr>
            <a:xfrm flipV="1">
              <a:off x="2330599" y="724409"/>
              <a:ext cx="0" cy="1900188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triangle" w="lg" len="lg"/>
              <a:tailEnd type="triangle" w="lg" len="lg"/>
            </a:ln>
            <a:effectLst/>
          </p:spPr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5C0D9BC-95AD-4C03-816D-57C8DB4B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632" y="3951287"/>
            <a:ext cx="406400" cy="27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EC907-F667-4DDE-ADCB-1EB34C917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604" y="2205215"/>
            <a:ext cx="419100" cy="27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DFED05-6FF2-418C-82F7-D898D0D2D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258" y="3413772"/>
            <a:ext cx="3531596" cy="712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A2B821-7517-4238-ACA4-C7EFC38C1195}"/>
              </a:ext>
            </a:extLst>
          </p:cNvPr>
          <p:cNvSpPr txBox="1"/>
          <p:nvPr/>
        </p:nvSpPr>
        <p:spPr>
          <a:xfrm>
            <a:off x="552099" y="6490869"/>
            <a:ext cx="378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credit: CMU MLD Matt Gormley</a:t>
            </a:r>
          </a:p>
        </p:txBody>
      </p:sp>
    </p:spTree>
    <p:extLst>
      <p:ext uri="{BB962C8B-B14F-4D97-AF65-F5344CB8AC3E}">
        <p14:creationId xmlns:p14="http://schemas.microsoft.com/office/powerpoint/2010/main" val="339102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161-6464-44E6-A96F-016CD86A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1445-F993-413A-9CA0-493E89C74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229269" cy="5039849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Which is the correct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?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 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r>
                  <a:rPr lang="en-US" sz="2800" dirty="0"/>
                  <a:t>I don’t know</a:t>
                </a:r>
              </a:p>
              <a:p>
                <a:pPr marL="457200" lvl="1" indent="-457200" fontAlgn="ctr">
                  <a:buFont typeface="+mj-lt"/>
                  <a:buAutoNum type="alphaUcPeriod"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A341445-F993-413A-9CA0-493E89C74B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229269" cy="5039849"/>
              </a:xfrm>
              <a:blipFill>
                <a:blip r:embed="rId2"/>
                <a:stretch>
                  <a:fillRect l="-2450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5B914114-9DFC-4155-BA52-54EE109E06D1}"/>
              </a:ext>
            </a:extLst>
          </p:cNvPr>
          <p:cNvGrpSpPr/>
          <p:nvPr/>
        </p:nvGrpSpPr>
        <p:grpSpPr>
          <a:xfrm>
            <a:off x="4399293" y="1614600"/>
            <a:ext cx="6136827" cy="5094004"/>
            <a:chOff x="4399293" y="1614600"/>
            <a:chExt cx="6136827" cy="50940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95EF22-A4D3-486C-AEA6-E76E471CDE9C}"/>
                    </a:ext>
                  </a:extLst>
                </p14:cNvPr>
                <p14:cNvContentPartPr/>
                <p14:nvPr/>
              </p14:nvContentPartPr>
              <p14:xfrm>
                <a:off x="4759920" y="1614600"/>
                <a:ext cx="5776200" cy="4899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32DBC85-01B2-4F04-9613-6B11CBE2D3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3120" y="1541160"/>
                  <a:ext cx="10152360" cy="49827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E18E82-1811-4CCD-A437-3D267E756BE7}"/>
                </a:ext>
              </a:extLst>
            </p:cNvPr>
            <p:cNvSpPr/>
            <p:nvPr/>
          </p:nvSpPr>
          <p:spPr>
            <a:xfrm>
              <a:off x="4399293" y="5064159"/>
              <a:ext cx="1644445" cy="164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8883F59-0801-4ECF-9BC9-CC322C22CE0B}"/>
                  </a:ext>
                </a:extLst>
              </p14:cNvPr>
              <p14:cNvContentPartPr/>
              <p14:nvPr/>
            </p14:nvContentPartPr>
            <p14:xfrm>
              <a:off x="6804720" y="5840280"/>
              <a:ext cx="857520" cy="132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8883F59-0801-4ECF-9BC9-CC322C22CE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360" y="1407960"/>
                <a:ext cx="7320240" cy="48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25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485831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Proof Techniques &amp; Perceptron Algorithm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sz="800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</a:p>
          <a:p>
            <a:endParaRPr lang="en-US" sz="800" dirty="0"/>
          </a:p>
          <a:p>
            <a:r>
              <a:rPr lang="en-US" dirty="0"/>
              <a:t>Proof by contrapositive</a:t>
            </a:r>
          </a:p>
        </p:txBody>
      </p:sp>
    </p:spTree>
    <p:extLst>
      <p:ext uri="{BB962C8B-B14F-4D97-AF65-F5344CB8AC3E}">
        <p14:creationId xmlns:p14="http://schemas.microsoft.com/office/powerpoint/2010/main" val="229697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Given model m: {A: True, B: False}</a:t>
            </a:r>
          </a:p>
          <a:p>
            <a:r>
              <a:rPr lang="en-US" dirty="0"/>
              <a:t>Does m satisfy the following sentence:</a:t>
            </a:r>
          </a:p>
          <a:p>
            <a:r>
              <a:rPr lang="en-US" dirty="0"/>
              <a:t>(A⇒B)⇔(¬B⇒¬A)</a:t>
            </a:r>
          </a:p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 Yes</a:t>
            </a:r>
          </a:p>
          <a:p>
            <a:r>
              <a:rPr lang="en-US" dirty="0">
                <a:solidFill>
                  <a:schemeClr val="tx1"/>
                </a:solidFill>
              </a:rPr>
              <a:t>ii. No</a:t>
            </a:r>
          </a:p>
          <a:p>
            <a:r>
              <a:rPr lang="en-US" dirty="0">
                <a:solidFill>
                  <a:schemeClr val="tx1"/>
                </a:solidFill>
              </a:rPr>
              <a:t>iii. Not enough information</a:t>
            </a:r>
          </a:p>
          <a:p>
            <a:r>
              <a:rPr lang="en-US" dirty="0">
                <a:solidFill>
                  <a:schemeClr val="tx1"/>
                </a:solidFill>
              </a:rPr>
              <a:t>iv. Syntax error in sentence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B2A06C-E30E-4897-A323-EB015ACB9FFF}"/>
                  </a:ext>
                </a:extLst>
              </p14:cNvPr>
              <p14:cNvContentPartPr/>
              <p14:nvPr/>
            </p14:nvContentPartPr>
            <p14:xfrm>
              <a:off x="735480" y="1991880"/>
              <a:ext cx="2388960" cy="1043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B2A06C-E30E-4897-A323-EB015ACB9F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120" y="1982520"/>
                <a:ext cx="2407680" cy="10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5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rows do we need (excluding a header)?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8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47353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How many columns should we have?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FFB9B7-D339-429C-BBED-72F2C1305D99}"/>
                  </a:ext>
                </a:extLst>
              </p14:cNvPr>
              <p14:cNvContentPartPr/>
              <p14:nvPr/>
            </p14:nvContentPartPr>
            <p14:xfrm>
              <a:off x="1720800" y="618120"/>
              <a:ext cx="9496080" cy="438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FFB9B7-D339-429C-BBED-72F2C1305D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1440" y="608760"/>
                <a:ext cx="9514800" cy="44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E676053-7288-4200-85C3-AE16906B5786}"/>
                  </a:ext>
                </a:extLst>
              </p14:cNvPr>
              <p14:cNvContentPartPr/>
              <p14:nvPr/>
            </p14:nvContentPartPr>
            <p14:xfrm>
              <a:off x="1166040" y="4289040"/>
              <a:ext cx="1060560" cy="1356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E676053-7288-4200-85C3-AE16906B57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680" y="4279680"/>
                <a:ext cx="1079280" cy="137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97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1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45DB-FD85-4101-98A4-6081F852A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670B-F357-4D7B-8F39-0026A4D7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1556482" cy="503866"/>
          </a:xfrm>
        </p:spPr>
        <p:txBody>
          <a:bodyPr/>
          <a:lstStyle/>
          <a:p>
            <a:r>
              <a:rPr lang="en-US" dirty="0"/>
              <a:t>Truth table for (A⇒B)⇔(¬B⇒¬A)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oogle Shape;167;p21">
                <a:extLst>
                  <a:ext uri="{FF2B5EF4-FFF2-40B4-BE49-F238E27FC236}">
                    <a16:creationId xmlns:a16="http://schemas.microsoft.com/office/drawing/2014/main" id="{0EE463F1-B2F7-44FB-B9C0-69B175F32F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565051"/>
                  </p:ext>
                </p:extLst>
              </p:nvPr>
            </p:nvGraphicFramePr>
            <p:xfrm>
              <a:off x="611841" y="1804498"/>
              <a:ext cx="11019864" cy="27430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06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98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01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438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389004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724734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  <a:gridCol w="3673287">
                      <a:extLst>
                        <a:ext uri="{9D8B030D-6E8A-4147-A177-3AD203B41FA5}">
                          <a16:colId xmlns:a16="http://schemas.microsoft.com/office/drawing/2014/main" val="1379058200"/>
                        </a:ext>
                      </a:extLst>
                    </a:gridCol>
                  </a:tblGrid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sz="2400" b="0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⇒¬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2400" b="1" dirty="0"/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⇔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⇒¬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93042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oogle Shape;167;p21">
                <a:extLst>
                  <a:ext uri="{FF2B5EF4-FFF2-40B4-BE49-F238E27FC236}">
                    <a16:creationId xmlns:a16="http://schemas.microsoft.com/office/drawing/2014/main" id="{0EE463F1-B2F7-44FB-B9C0-69B175F32F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1565051"/>
                  </p:ext>
                </p:extLst>
              </p:nvPr>
            </p:nvGraphicFramePr>
            <p:xfrm>
              <a:off x="611841" y="1804498"/>
              <a:ext cx="11019864" cy="2743050"/>
            </p:xfrm>
            <a:graphic>
              <a:graphicData uri="http://schemas.openxmlformats.org/drawingml/2006/table">
                <a:tbl>
                  <a:tblPr>
                    <a:noFill/>
                  </a:tblPr>
                  <a:tblGrid>
                    <a:gridCol w="1066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598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401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6438">
                      <a:extLst>
                        <a:ext uri="{9D8B030D-6E8A-4147-A177-3AD203B41FA5}">
                          <a16:colId xmlns:a16="http://schemas.microsoft.com/office/drawing/2014/main" val="704802231"/>
                        </a:ext>
                      </a:extLst>
                    </a:gridCol>
                    <a:gridCol w="1389004">
                      <a:extLst>
                        <a:ext uri="{9D8B030D-6E8A-4147-A177-3AD203B41FA5}">
                          <a16:colId xmlns:a16="http://schemas.microsoft.com/office/drawing/2014/main" val="782522503"/>
                        </a:ext>
                      </a:extLst>
                    </a:gridCol>
                    <a:gridCol w="1724734">
                      <a:extLst>
                        <a:ext uri="{9D8B030D-6E8A-4147-A177-3AD203B41FA5}">
                          <a16:colId xmlns:a16="http://schemas.microsoft.com/office/drawing/2014/main" val="4259159731"/>
                        </a:ext>
                      </a:extLst>
                    </a:gridCol>
                    <a:gridCol w="3673287">
                      <a:extLst>
                        <a:ext uri="{9D8B030D-6E8A-4147-A177-3AD203B41FA5}">
                          <a16:colId xmlns:a16="http://schemas.microsoft.com/office/drawing/2014/main" val="1379058200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571" t="-2222" r="-934857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101149" t="-2222" r="-840230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204678" t="-2222" r="-754971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297714" t="-2222" r="-637714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305263" t="-2222" r="-389474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326502" t="-2222" r="-213781" b="-4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blipFill>
                          <a:blip r:embed="rId2"/>
                          <a:stretch>
                            <a:fillRect l="-200166" t="-2222" r="-332" b="-4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F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>
                              <a:solidFill>
                                <a:srgbClr val="C00000"/>
                              </a:solidFill>
                            </a:rPr>
                            <a:t>T</a:t>
                          </a:r>
                          <a:endParaRPr sz="24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91425" marR="91425" marT="91425" marB="91425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345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7767-660C-4D12-B98E-E0806279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852F-D2D5-4890-8236-EF99AD65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 cases</a:t>
            </a:r>
          </a:p>
          <a:p>
            <a:endParaRPr lang="en-US" sz="800" dirty="0"/>
          </a:p>
          <a:p>
            <a:r>
              <a:rPr lang="en-US" dirty="0"/>
              <a:t>Disproof by counterexample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example is not sufficient to prove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counterexample is sufficient to disprove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Proof by contrapositive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Law of contrapositive</a:t>
            </a:r>
          </a:p>
          <a:p>
            <a:r>
              <a:rPr lang="en-US" dirty="0">
                <a:solidFill>
                  <a:schemeClr val="tx1"/>
                </a:solidFill>
              </a:rPr>
              <a:t>	(A⇒B)⇔(¬B⇒¬A)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Prove (¬B⇒¬A)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Conclude (A⇒B)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572</Words>
  <Application>Microsoft Office PowerPoint</Application>
  <PresentationFormat>Widescreen</PresentationFormat>
  <Paragraphs>161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Plan</vt:lpstr>
      <vt:lpstr>  10-607 Computational Foundations for Machine Learning  Proof Techniques &amp; Perceptron Algorithm</vt:lpstr>
      <vt:lpstr>Proof Techniques</vt:lpstr>
      <vt:lpstr>Previous Poll</vt:lpstr>
      <vt:lpstr>Previous Poll</vt:lpstr>
      <vt:lpstr>Previous Poll</vt:lpstr>
      <vt:lpstr>Exercise</vt:lpstr>
      <vt:lpstr>Exercise</vt:lpstr>
      <vt:lpstr>Proof Techniques</vt:lpstr>
      <vt:lpstr>Proof by Contrapositive</vt:lpstr>
      <vt:lpstr>Proof Techniques</vt:lpstr>
      <vt:lpstr>Proof by Contradiction</vt:lpstr>
      <vt:lpstr>Example from Intro ML</vt:lpstr>
      <vt:lpstr>Plan</vt:lpstr>
      <vt:lpstr>ML Data, Tasks, Notation</vt:lpstr>
      <vt:lpstr>ML Data, Tasks, Notation</vt:lpstr>
      <vt:lpstr>Perceptron</vt:lpstr>
      <vt:lpstr>Exercise</vt:lpstr>
      <vt:lpstr>Poll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65</cp:revision>
  <dcterms:created xsi:type="dcterms:W3CDTF">2020-05-18T13:01:09Z</dcterms:created>
  <dcterms:modified xsi:type="dcterms:W3CDTF">2021-10-28T11:03:23Z</dcterms:modified>
</cp:coreProperties>
</file>