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328" r:id="rId2"/>
    <p:sldId id="2329" r:id="rId3"/>
    <p:sldId id="2327" r:id="rId4"/>
    <p:sldId id="2330" r:id="rId5"/>
    <p:sldId id="2331" r:id="rId6"/>
    <p:sldId id="2335" r:id="rId7"/>
    <p:sldId id="2336" r:id="rId8"/>
    <p:sldId id="2332" r:id="rId9"/>
    <p:sldId id="2334" r:id="rId10"/>
    <p:sldId id="2337" r:id="rId11"/>
    <p:sldId id="2338" r:id="rId12"/>
    <p:sldId id="2339" r:id="rId1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19:19:01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22070 14247 921 0,'-4'-3'82'0,"-3"-3"-66"0,4 3-16 0,-4-3 0 15,7 3 153-15,-4-7 27 0,1 1 6 0,-1 6 1 16,1-7-140-16,-1 1-28 0,-3 6-6 0,0-4-1 16,0-2-12-16,0 6 0 0,-4-7 0 0,1 1 0 15,-12 9-10-15,5-3 2 0,-1-3 0 0,-3 2 0 16,-4 4 8-16,-3-3 0 0,3 3 0 0,-3 3 0 16,-7-3 30-16,-4 0 2 0,0 4 0 0,0 2 0 15,1-6 12-15,-5 3 4 0,1 3 0 0,-4-3 0 16,0-3 0-16,-3 7 0 0,-1-4 0 0,1-3 0 15,-4 0-1-15,4 0 0 0,-1 0 0 16,1 0 0-16,3 0-15 0,-3 3-2 0,-1-3-1 0,-3 0 0 16,4 0-16-16,-4 0-3 0,-3 6-1 0,-1-3 0 15,4 4-9-15,0-4 0 0,4-3 0 0,0 6 8 0,3-3-8 0,-4 0 0 16,5 4 0-16,-1-4 0 16,0-3 0-16,0 9 12 0,0-9-12 0,4 0 12 0,-4 3 15 0,7 4 3 15,-3-4 1-15,3 6 0 0,0-3-19 16,4 1-3-16,-7-1-1 0,3-3 0 0,0 3 3 0,0-3 0 15,4 7 0-15,-4-1 0 0,-3-6-3 0,3 7-8 16,4 2 12-16,-4-2-4 0,4-1-8 0,-1 4 0 16,1-7 0-16,0 6 0 0,-8-2 0 0,5-7 0 15,-1 6 8-15,0 1-8 0,0-1 0 0,0 1 0 16,1-7 0-16,2 9-11 0,1-2 30 0,3-4 5 0,-3 0 2 0,3 4 0 16,4-4-7-16,0-3-2 0,0 7 0 0,-1-7 0 15,1 3-3-15,0-3-1 0,3 6 0 0,0-9 0 16,1 10-2-16,-1-7-1 0,4 6 0 15,0-2 0-15,0 2-10 0,-1-3 0 0,1 4 0 16,4 2 0-16,-1-2 0 0,-3 5 0 0,3-2 0 16,1-1 0-16,-5 1 0 0,5 6 0 0,-1-7 0 0,0 7-11 15,4 0 11-15,4-3 0 0,-4-1 0 0,3 1 0 16,-3 3 0-16,7 0 0 0,-4-7 0 0,4 10 0 16,-3-3 0-16,3 0 0 0,3-4 0 0,-3 4 0 15,4 0 0-15,-5-3 0 0,5 3 0 0,-1-7 0 16,1 7 0-16,-1-6 0 0,1 8 0 0,3-5 0 0,-4 0 9 15,4 0-9-15,-3-4 12 0,3 1-12 16,3 5 11-16,1-5-11 0,-4-1 10 0,3-2-10 16,1 9 10-16,3-7-10 0,0-2 10 0,0 2-10 0,4-2 19 0,-4 2-3 15,3 7 0-15,1-6 0 0,-1-4-16 0,5 3-9 16,-5-2 1-16,8-1 0 0,-4 4 8 0,-4-4 0 16,5 7 8-16,2-4-8 0,1 1 8 0,-1 0-8 15,1-4 8-15,-4 3-8 0,4 4 8 16,0-3-8-16,3-4 10 0,0 4-10 0,0-4 11 0,4 0-11 15,-1 1 12-15,5-4-12 0,-5 4 13 0,5-1-4 16,-1-3-1-16,0-3 0 0,4 1 4 0,-1 2 1 16,5-6 0-16,-1 0 0 0,4-6-5 15,0 6-8-15,-1 0 11 0,1 0-11 0,0 0 8 0,3 6-8 16,-3-6 0-16,0 3 0 0,-4 3 0 0,-3-3 0 16,3-3-12-16,-3 10 3 0,0-7 9 0,3 6 11 0,4-2-3 0,0-4 0 15,-4 3-8-15,7 0 8 16,4-6-8-16,0 7 8 0,0-4-8 0,0 3-17 0,-4-3 4 0,0-3 1 15,1 9 12-15,3-9 13 16,-1 0-2-16,1 4-1 0,0-4-10 0,0 0 0 0,-4 0 0 16,1 6 0-16,-4-3 0 0,3-3 0 0,-3 6 0 0,-1-3 0 15,1 1 0-15,4-4 8 0,-1 6-8 0,4-6 0 16,3 0 8-16,1 0-8 0,-5 0 0 0,8 0 8 16,-3-6-8-16,-1 6 0 0,1 0 0 0,-1 0 8 15,0-4-8-15,1 1 8 0,6-3-8 0,1 3 8 16,-4-3 0-16,3 6-8 0,-3-4 12 0,-4-2-4 15,1 3 3-15,-4 3 0 0,3 0 0 0,4-3 0 16,0-3-11-16,3 6 0 0,-3-3 0 0,-4-4 0 0,4 7 0 0,0 0 0 16,0 0 0-16,0-3 0 0,-3 0 0 15,6-3 0-15,4 6 0 0,3-10 8 0,-3 10-8 16,0-9 8-16,4 9-8 0,-1-3 8 16,1-7-8-16,-4 10 0 0,0-3 0 0,3-3 8 0,8 3-8 0,-1-3 0 15,-6 2 0-15,-4 4 0 0,3-3 0 16,-3-3 0-16,-3 6 8 0,3 0-8 0,0 0 0 0,3 0 0 15,-3 0 0-15,-3 0 8 0,3 0-8 16,-7 6 8-16,0-3-8 0,-1-3 8 0,5 0-8 0,-1 4 0 16,1-4 0-16,3 6 8 0,3-6-8 0,1 3 0 15,-1-3 0-15,-3 6 8 0,4-6-8 0,3 0 0 0,3 0 0 16,1 3 0-16,-1-3 0 0,1 0 13 16,-4 7-3-16,4-7-1 0,-4 3-9 0,3-3 0 15,-3 0-10-15,4 0 10 0,3 3 0 0,-7-3 0 0,-7 0 0 16,0 9 10-16,-4-9-10 0,4 0 0 0,4 7 0 0,-1-4 0 15,-3-3-8-15,4 6 8 0,-4-3-10 0,0 0 10 16,0-3 0-16,3 7 10 0,4-4 0 0,4-3 0 16,-4 0-10-16,3 0 0 0,-3 9 0 0,0-9 8 15,0 3-8-15,0 3 0 0,4-6 0 16,-1 4 0-16,5-4 0 0,-8 0 0 0,0 6 8 0,-7-3-8 16,3-3 0-16,-3 0 0 0,4 6 0 0,3-3 0 15,-4-3 0-15,4 4-16 0,-3-4 3 0,3 6 0 16,-7-3 21-16,3-3 4 0,-3 6 0 0,11-3 1 15,6-3-13-15,1 7 0 0,-8-4 0 0,1-3 0 16,-4 0 12-16,4 0-4 0,3 3-8 0,3-3 12 0,1 0-12 16,-4 6 9-16,-4-6-9 0,1 3 8 0,-4-3-8 0,0 0 8 15,11 7-8-15,-8-4 8 0,1-3-8 0,-4 0 0 16,0 0 0-16,-4 6 8 0,1-6-8 16,3 0 0-16,3 0 0 0,1 0 8 0,0 0-8 0,-4 0 0 15,0 0-10-15,-4-6 10 0,1 6 0 0,3-3 0 16,0-4 0-16,0 7 0 0,3-9 0 0,-6 9 0 15,-1-6 0-15,-6-1 0 0,-1 4 0 0,1-3 10 16,-1-3-10-16,0-4 8 0,-3 10 0 0,0-7 0 16,0 1 0-16,4 0 0 0,-8-1-8 0,0-2 0 15,1 2 9-15,-4 1-9 0,3-4 10 0,4 4-2 0,0-4-8 0,-4 1 12 16,1-4-12-16,-1 4 0 0,-7-1-9 0,1-6 9 16,-1 10 0-16,-7-7 0 15,1-3 0-15,-5 1 0 0,-2 5 0 0,-1-9 0 0,4 0 0 0,-4 0 0 16,-3 0 0-16,-1-6 0 0,-3 9 0 0,1-6 10 15,-1 3-10-15,-4-6 0 0,-3 6 0 0,1 3 0 16,-1-3 0-16,-7 0 0 0,0 0 0 0,0-3 0 16,3 0 0-16,-3 3 0 0,-3 0 0 15,0-3 0-15,3 3 0 0,-4-3 0 0,-3 9 0 0,-3-2 0 16,-1-1 0-16,-3 3 0 0,0-6 0 0,0-3 0 16,-4 3 0-16,-6 0 0 0,-1 0-11 0,-7 3 11 15,4-6 0-15,-4 6-8 0,-3-2 8 0,-3 2 0 16,6-3 0-16,-7 6-10 0,0-3 10 0,-3 0 0 15,0 1-9-15,-8-4 9 0,1 9 0 0,-7-6-9 16,-4 7 9-16,3-7 0 0,1 6 0 0,3 1 8 0,-3-7-8 0,-4 7-8 16,-4-7 8-16,-3 9-12 0,0-5 12 0,-7-1 0 15,-3 3 0-15,-1 1-8 0,4 2 8 0,-7-2 0 16,-3-7 0-16,-5 7 0 0,-2-1 0 0,3-3 0 16,0 4 0-16,-1-1 0 0,-6-2 0 0,4 2 0 15,-8 4 0-15,4-4-8 0,-1 4 8 16,1-1 0-16,-4-2 0 0,-3 2-8 0,0 1 8 15,0 6 0-15,10 0 0 0,-7-4 0 0,-3 4 0 0,0-3 0 16,-4 3 0-16,0-3-8 0,11 6 8 0,-7-4 0 16,-7-5 0-16,3 9 0 0,-4-9 0 0,8 9 0 15,-4-7 0-15,1 1 0 0,-8 6 0 0,4 0 0 16,6-3 0-16,-3-3 0 0,4 6 0 0,0 0 0 16,0 0 0-16,-1 0 0 0,5 6 0 0,3-6 0 0,-1 0 0 0,-2 3-8 15,-5-3 8-15,1 6 0 0,3-3 0 0,1 1 0 16,-8 2 0-16,4-3 0 0,-4 3 0 0,4 1 0 15,6-7 0-15,-2 9 0 0,-5-3 0 0,-2-3 0 16,2 4 0-16,1-1 0 0,3 0 0 0,-3-3 0 16,-7-3 0-16,0 10 0 15,3-10 0-15,0 0 0 0,0 6 0 0,1-3 0 0,-8-3 0 0,3 0 0 16,12 0 0-16,-5 0 0 0,5-3 0 0,-1-3 0 16,-3 6 0-16,7 0 0 0,-1 0 0 0,5 0 0 15,-1 0 0-15,-3 0 0 0,0 0 0 0,3 6 0 16,7-3 0-16,1-3 0 0,-1 3 0 0,8-3 0 15,-1 7 8-15,-3-4-8 0,0-3 8 0,-4 0-8 16,11 6 0-16,-3-3 0 0,-1-3 0 0,4 3 0 0,-4 3 0 0,1-2 0 16,-1 5 0-16,1-3 0 15,3-3 0-15,3 1 0 0,1 5 0 0,3-3-8 16,3-3 8-16,1 7 0 0,-1-7 8 0,5 6-8 0,-1-9 0 0,7 10 0 16,3-4 0-16,5-3-8 15,-1 0-36-15,0 7-8 16,0-1 0-16,-7 1-922 0,-3-1-184 0</inkml:trace>
  <inkml:trace contextRef="#ctx0" brushRef="#br0" timeOffset="9122.21">17579 1080 576 0,'0'0'25'0,"0"0"6"0,0 0-31 0,0 0 0 0,0 0 0 0,0 0 0 16,0 0 149-16,0 0 24 0,0 0 5 0,0 0 1 15,0 0-108-15,0 0-22 0,3-9-4 0,-3 9-1 16,0 0-29-16,0 0-7 0,8-10 0 0,2 7-8 16,-6-3 12-16,-4 6-12 0,7-13 12 0,0 10-12 15,0-6 37-15,-7 9 1 0,0 0 0 0,0 0 0 16,3-13 0-16,-3 4 0 0,0 9 0 0,0-6 0 16,-3 3-5-16,3-7-1 0,-4 1 0 0,1 6 0 15,-4 3-5-15,0-7-2 0,0 1 0 0,0 0 0 16,-8 6-9-16,5-3-1 0,-1 3-1 0,-3 0 0 15,0 0 5-15,0 0 1 0,-4 3 0 0,1 6 0 16,3-6-20-16,-1 4 0 0,1 5 0 0,-3-2-9 16,-1-1 9-16,4 4 0 0,-4 5 0 0,1-2 8 0,3 0-8 15,-1-1 8-15,5 1-8 0,3 6 8 0,-4-9-8 0,4 5 9 16,0-2-9-16,4-7 10 0,-1 10 6 0,0 0 0 16,4-3 1-16,0-1 0 0,4-2 3 0,3 0 1 15,-3 5 0-15,3-5 0 0,3-1-3 0,-3-2-1 16,7 6 0-16,-3-4 0 0,3-3-5 0,0 4 0 15,0-13-1-15,0 3 0 0,1 3 5 0,-1-6 2 16,3-6 0-16,-3 3 0 0,4 3-8 0,0-9-2 16,-1-1 0-16,1 1 0 0,0-4-8 0,-4 4 0 0,0-1 9 0,0-2-9 15,-3-1 24-15,-1-5 1 16,1 8 0-16,-4-6 0 0,-4 1-9 0,1-1-3 0,-1 0 0 16,-3 4 0-16,0-1 11 0,0-6 3 0,0 7 0 0,0-7 0 15,-3 7-9-15,-1-7-2 0,1 9 0 0,-1-2 0 16,1 9-4-16,-1-7 0 0,1 4-1 0,3 6 0 15,0 0-11-15,0 0 8 0,0 0-8 0,0 0 8 16,0 0-8-16,0 0 0 0,7 9 0 0,-4 1-11 16,4 2 11-16,0-2 0 0,0 9 0 0,0-7 0 15,0 7 0-15,4-7 0 0,-7 7 0 0,3-6 0 16,0 6 0-16,-4-7 0 0,4 7 0 0,-3-6 0 16,-1 5 0-16,1-8 0 0,-1 2 0 0,4 1 0 15,-3-4-18-15,0 1-2 0,-1-1 0 0,1-6 0 16,-4-3-21-1,7 10-5-15,-4-7-1 0,4 3-712 0,-7-6-142 0</inkml:trace>
  <inkml:trace contextRef="#ctx0" brushRef="#br0" timeOffset="16741.12">18073 1388 1954 0,'0'0'43'0,"0"0"9"0,-4-4 1 0,4-5 3 0,0 9-45 0,0 0-11 0,4-9 0 0,-4 5 0 16,3-5 0-16,1 3 0 0,-4 0 0 0,0-4 8 16,0 1-8-16,0-1 0 0,-4-2 0 0,4 2 8 15,0-8-8-15,4 5 0 0,-4-6 0 0,3 7 8 16,-3-7-8-16,4-3 8 0,-4 3-8 0,7-3 8 16,-3 0 24-16,-1-3 5 0,1-3 1 0,3-4 0 0,0 11 6 15,3-1 2-15,-6 0 0 0,6-7 0 0,-3 4-19 16,4-3-4-16,-4 6-1 0,0 10 0 0,4-7-22 15,-4 6 0-15,0-6 0 0,-4 7 0 0,4 2 30 0,-3 1 2 16,-1 0 0-16,1 6 0 0,3-7-32 0,-3 7 0 16,-1-3 0-16,-3 6 0 0,7-3 0 0,0-4 0 15,-3 4 0-15,3 0 0 0,-7 3 0 0,7-6 0 16,-7 6 0-16,7 0 0 0,3 6 16 0,-10-6-4 16,8 3 0-16,-1 7 0 0,-7-10 10 0,7 3 2 15,0 6 0-15,0 10 0 0,0-10-13 0,-4 4-3 0,4-1 0 16,-3 7 0-16,-1-6 10 0,1 6 2 0,3-7 0 0,-3 10 0 15,-1 6-20-15,-3-6 0 0,7 0 0 0,-7 0 0 16,4 6 0-16,-1-3 0 0,-3 7 0 16,4-4 0-16,-1-3 0 0,1 3 0 0,3-3 0 0,-4 4-9 15,4-17 19-15,4 7 4 0,-4 3 1 16,0-9 0-16,4-1-6 0,-8-3-1 0,4 1 0 0,0-1 0 16,0 1-8-16,0-7 0 0,1-3 0 0,-8 0 0 15,0 0 0-15,0 0 0 0,7 0 0 0,0 0 0 16,-7 0-113-16,7-3-28 15,0-4-6-15</inkml:trace>
  <inkml:trace contextRef="#ctx0" brushRef="#br0" timeOffset="17488.91">19279 340 172 0,'0'0'8'0,"0"0"1"0,0 0-9 0,0 0 0 0,0 0 0 0,0 0 0 0,0 0 253 16,0 0 49-16,0 0 10 0,0 0 1 0,0 0-210 0,0 0-43 15,0 0-8-15,0 0-1 0,0 0-26 0,0 0-5 16,0 0 0-16,0 0-1 0,0 0-11 0,0 0-8 15,0 0 12-15,-7 3-12 0,7-3 15 0,-3 0-4 16,-8 7-1-16,4-4 0 0,4-3 30 0,-8 9 5 16,4 1 2-16,-4-7 0 0,1 15 7 0,-1-14 2 15,-6 14 0-15,-1-8 0 0,-3 12-12 0,0-10-3 16,-1 10 0-16,1 0 0 0,0-3-4 16,3 9-1-16,-3-3 0 0,4 7 0 0,-1-1-20 0,4 0-4 15,0-2 0-15,3-4-1 0,1 6-3 0,3-9-8 16,-1 9 12-16,1-2-4 0,4-4-8 0,3 6 8 15,0-3-8-15,0 4 8 0,0-7-8 0,3 6 8 0,-3 0-8 0,4 1 8 16,-1-1-8-16,1 1 0 0,0 2 0 0,-1-9 0 16,1 0 0-16,3 7 8 0,0-10-8 15,0-1 0-15,0 8 0 0,0-7 0 0,3 0 8 0,1 0-8 16,0-1 0-16,-1-2 0 0,1 0 0 0,3-3 0 16,4-7 0-16,-4 10 0 0,0-6 0 0,3-1 0 31,-2-2-36-31,-5-10 1 0,4 9 0 0,-3-9-641 0,-1 0-129 0</inkml:trace>
  <inkml:trace contextRef="#ctx0" brushRef="#br0" timeOffset="18287.91">19343 688 1785 0,'-4'-9'79'0,"1"9"17"0,-1-10-77 0,1 1-19 16,3 9 0-16,0 0 0 0,0 0 170 0,0 0 30 16,0 0 7-16,7 9 1 0,0 4-174 0,-4-4-34 15,4 4 0-15,-3 3-15 0,3-7 15 0,0 4 0 16,0-1 0-16,-3 7 0 0,-1-7-8 0,1 10 8 15,-1 0 0-15,-3 0-9 0,0 7 9 0,0-8 0 16,-3 8 0-16,3-4 0 0,-4 3 0 0,1-3 0 16,-4 3 0-16,3-6 0 0,1 0 11 0,-1 0 1 0,-3 0 0 15,3-3 0-15,1-7 9 0,-1 7 3 0,1-6 0 16,-4 6 0-16,3-16 2 0,4 6 1 0,-3 4 0 16,-1-7 0-16,4-6-10 0,0 0-1 0,0 0-1 0,0 0 0 15,0 0-15-15,0 0 11 0,0 0-11 0,0 0 10 16,0 0-10-16,0 0 8 0,7-9-8 0,-3-1 8 15,3 1-8-15,-4-4 0 0,1-6 0 0,3 10 8 16,0-7-8-16,-3-12 0 0,3 16 0 0,0-7 0 16,0-3 0-16,0 9 0 0,3-9 0 0,-3 4 0 15,0 8 0-15,4-2 0 0,0-1 0 0,-4 4 0 16,3-1 0-16,-3 1-11 0,4 6 11 0,-1-7-8 16,1 4 8-16,0 0-8 0,-1 6 8 0,-3-7-8 15,4 4 8-15,3 3-8 0,-3 3 8 0,-1-3-8 16,4 0 8-16,-3 0-12 0,-1 13 12 0,5-7-12 0,-1-3 12 0,0 4-12 15,3-4 12-15,-3 3-12 0,1 7 12 0,-5-10 0 16,1 3 0-16,-1-3 0 0,1 7 0 0,-8-1 0 16,5-6 0-16,-8-3 0 0,3 10 0 0,1-1 0 15,-4 0 0-15,3-6 0 0,-3-3 0 0,-3 13-10 16,3-7 10-16,-4 4-10 0,4-10 10 16,-3 3 0-16,-1 6 8 0,0 1-8 0,1-1 12 0,-4-6-3 15,3 7 0-15,-3-1 0 0,0-6-9 0,0 7 0 16,0-10-12-16,0 9 12 0,-4-6 0 0,1 3 0 15,-1-6 0-15,1 0 12 0,3 3-12 0,-7-3 8 16,-1 0-8-16,5 0 8 0,3 0-8 0,-4 7 0 0,1-1-10 16,-4-6 10-16,3 0 0 0,0 6 0 0,1-3 0 15,-4 4 0-15,7-4 0 0,-7 3 0 0,3 0 0 0,0 1 0 16,1-4 0-16,-1 3 0 0,1-3-11 0,-1 7 11 16,0-7 0-16,1 3 0 0,-1-6 0 0,4 3 0 15,-3-3 0-15,-1 6 0 16,4-6 0-16,0 0 0 0,-4-6-13 0,4 6 4 0,0 0 1 0,0-3 0 15,0 3-3-15,0-9 0 0,4 9 0 0,3 0 0 32,0 0-25-32,0 0-4 0,0 0-2 0,0 0 0 0,0 0-142 0,0 0-29 15,0 0-6-15</inkml:trace>
  <inkml:trace contextRef="#ctx0" brushRef="#br0" timeOffset="20557.5">19978 679 1609 0,'0'0'71'0,"-4"0"15"0,-3 0-69 0,7 0-17 0,0 0 0 0,0 0 0 16,0 0 20-16,0 0 0 0,0 0 0 0,4-10 0 15,-4 10 9-15,0 0 3 0,0 0 0 0,7-9 0 16,0 6-23-16,-7 3-9 0,0 0 8 0,0 0-8 0,10 0 21 15,-2 0-1-15,-8 0 0 0,7 0 0 16,-7 0-1-16,7 3-1 0,0 6 0 0,-4 1 0 16,1-7 0-16,3 6 0 0,0 4 0 0,0-4 0 0,-4 1 5 0,4 9 1 15,-3-7 0-15,3 7 0 0,0-7-1 0,0 7 0 16,0 6 0-16,0-3 0 0,4 7-4 16,-4-8-1-16,-4 8 0 0,1-4 0 15,7 6-10-15,-1 1-8 0,-6-4 12 0,3-3-12 0,0 3 10 0,0-6-10 16,0 3 8-16,-4-3-8 0,1-3 9 15,3 0-9-15,-3-10 10 0,-1 4-10 0,-3-4 12 16,0-9-4-16,0 0-8 0,0 0 12 16,0 0 1-16,0 0 0 0,0 0 0 0,11-6 0 0,-1-1 16 0,-3 1 3 15,0-3 1-15,0-4 0 0,-3 1 7 0,3-4 2 16,0 0 0-16,0-6 0 0,-3 4-15 0,3-4-3 16,0 0-1-16,3-7 0 0,-3 8-12 0,4-1-3 0,-4 0 0 0,4 0 0 15,-4-7-8-15,3 7 0 0,-3 4 0 16,0-4 8-16,4 0-8 0,-4 9 0 0,0-9 0 15,0 3 0-15,0 7 0 0,0-7 0 0,0 7 0 0,0-7-11 16,0 9 2-16,0 1 0 0,-3-7 0 0,3-3 0 31,-3 10-24-31,3 0-5 0,-4-4-1 0,1 13 0 16,-4 0-132-16,7-9-26 0,-7 9-6 0,7 6-1 0</inkml:trace>
  <inkml:trace contextRef="#ctx0" brushRef="#br0" timeOffset="21004.78">20951 773 1094 0,'0'0'97'0,"0"0"-77"16,-3 0-20-16,3 0 0 0,-4-9 112 0,1 9 18 15,3-10 4-15,-4 7 1 0,1-3-111 0,-1 6-24 0,1-3 0 16,-4 3 0-16,3-7 0 0,-3 7 0 0,4 0 0 0,-1 0-8 16,4 0 8-16,-7 0 0 0,0 0 8 0,0 7-8 15,3-7 0-15,-3 0 9 0,0 3-9 0,0 6 0 16,0 1 16-16,0-1-3 0,-3 0-1 0,-1 4 0 15,0-1 4-15,1 10 1 0,-1-3 0 0,1 3 0 16,-4-3-7-16,3 3-2 0,0-3 0 16,1 3 0-16,-1-7-8 0,4 4 10 0,4 0-10 0,-4-6 10 15,7-4 17-15,-4 3 3 16,0 1 1-16,4 3 0 0,4-7-4 0,0 4-1 16,-4-10 0-16,7 6 0 0,-4 1-17 0,8-1-9 15,-4 0 10-15,0-5-10 0,3 8 0 0,5-3 0 0,-5-9 0 16,1 13 0-16,3-7-28 15,-4-3-4-15,4-3-2 0,1 7 0 0,-1-4-125 0,-4-3-25 16,1 0-4-16</inkml:trace>
  <inkml:trace contextRef="#ctx0" brushRef="#br0" timeOffset="21724.2">20761 215 1324 0,'-11'-10'59'0,"11"10"12"0,-3 0-57 0,3 0-14 15,-7-3 0-15,7 3 0 0,0 0 104 0,0 0 17 16,0 0 4-16,0 0 1 0,0 0-93 0,10 0-18 15,1 3-4-15,0 7-1 0,-1-7-1 0,1 6 0 16,3 1 0-16,0-1 0 0,0 1-9 0,0 5 10 16,4-9-10-16,-4 7 10 0,7 6-10 0,-3-7 0 15,-1 10 0-15,5-3 0 0,-1 0 0 0,3-3 0 16,1 12 0-16,3-6 0 0,1 0 11 0,2 12 0 16,-2-15 0-16,2 12 0 0,1 4 18 0,0-4 4 0,-4 1 1 15,0-1 0-15,-3 0-21 0,-7 1-4 16,3-4-1-16,-7 3 0 0,-4 1 4 0,1 2 0 0,0-3 0 15,-8 10 0-15,4-9 0 0,-3 2 0 16,-4-3 0-16,0 1 0 0,0-1-1 0,-4 1 0 0,-3-11 0 0,0 8 0 16,0-4 8-16,0-6 1 0,0-1 1 0,-4-2 0 15,-3 6-10-15,4-13-3 0,-1 1 0 0,0 2 0 16,1-2-8-16,-1-1 0 0,1-9 0 0,-1 7 0 31,1-4-24-31,-1-3-6 0,-3 3-2 0,0-6 0 0,3 3-148 0,-3-10-29 16</inkml:trace>
  <inkml:trace contextRef="#ctx0" brushRef="#br0" timeOffset="22455.96">21911 826 288 0,'-11'-6'12'0,"4"6"4"0,0-6-16 0,4-1 0 0,3 7 0 0,-4 0 0 0,-3-3 235 0,4-6 44 16,3 9 9-16,0 0 1 0,0 0-171 0,0 0-34 0,0 0-8 15,7 0 0-15,3-10-43 0,-3 10-8 0,0 0-1 0,8 0-1 16,-1 0-11-16,3 0-1 0,-3-3-1 0,1-3 0 15,2 6 9-15,4 0 1 0,1-3 1 0,-1-6 0 16,-4-1-12-16,8 7-9 0,3-3 12 0,-3 3-12 16,-4-7 19-16,4 1-3 0,3 9-1 15,0-3 0-15,-3 3-15 0,3-7 0 0,-7 4 8 0,4 3-8 16,0 3 0-16,-8-6-15 0,-3 3 3 16,1 0 1-1,6 0-135-15,-7 0-27 0,-7 0-6 0</inkml:trace>
  <inkml:trace contextRef="#ctx0" brushRef="#br0" timeOffset="22857.14">21897 923 1803 0,'0'0'40'0,"0"0"8"0,0 0 1 0,0 0 2 0,0 0-41 0,0 0-10 15,7 0 0-15,0-3 0 0,-7 3 20 0,7-6 1 0,4 3 1 0,-1 3 0 16,1-10-11-16,3 7-3 0,-3 3 0 0,6-6 0 16,-3 6-8-16,0 0 0 0,-3 0 0 0,3 0 0 15,7 0 0-15,-3 0 0 0,-8 0 0 0,5 0 0 16,2 0 0-16,-3 0 0 0,0 0 0 0,1 0 0 16,-5 0 0-16,1 0 0 0,6 6-9 0,-6-3 9 31,-11-3-46-31,11 0-6 0,6 0 0 0,-6 0-739 0</inkml:trace>
  <inkml:trace contextRef="#ctx0" brushRef="#br0" timeOffset="23335.37">21886 1090 1926 0,'14'0'85'0,"-14"0"18"0,0 0-83 0,0 0-20 0,4-7 0 0,3 4 0 15,4 3 36-15,-1-9 2 0,1 9 1 0,-1-3 0 16,8 3-10-16,0 0-1 0,-4 0-1 0,0-7 0 15,4 4-19-15,3 3-8 0,0-6 0 0,-4 6 8 16,5-6-8-16,-1-1 0 0,7 14 0 0,-7-7 0 16,-3-7 0-16,-1 7 0 0,8 0 0 0,-4 0 0 15,-3 0 0-15,0 0 0 0,-1 0 0 0,1 13 0 16,3-13-17-16,-3 6-3 0,-4-6 0 0,0 0 0 16,7 3-117-16,-3 4-24 0,-1-7-5 15,1 0-600-15</inkml:trace>
  <inkml:trace contextRef="#ctx0" brushRef="#br0" timeOffset="29758.78">23484 804 403 0,'0'0'36'0,"0"0"-36"0,0 0 0 0,0 0 0 0,0 0 0 0,0 0-20 16,0 0 2-16,0 0 1 0,0 0 97 0,0 0 19 16,0 0 4-16,4 0 1 0,-4-9 19 0,0 9 4 15,0 0 1-15,3-10 0 0,1 7-10 0,0-3-2 16,-4 6 0-16,0 0 0 0,3-3-22 0,-3-3-5 15,0 3-1-15,0 3 0 0,0 0-28 0,0-10-7 16,0 1-1-16,0 9 0 0,0 0-32 0,0 0-6 0,-3-3-2 0,-1-4 0 16,-3 1-4-16,3 0-8 0,-3 3 11 0,4 3-11 15,-4-7 23-15,0 4-3 0,-7 3 0 0,3-6 0 16,-3 6 4-16,0 0 0 0,3-6 0 0,-3 12 0 16,7-6-7-16,-7 6-1 0,0-6 0 0,3 10 0 15,-3-7-16-15,0 6 0 0,3 1 0 0,-3-7 0 16,4 6 0-16,-1 1 0 0,1-1 0 0,-1 3 0 15,0-2 0-15,4-1 0 0,-3 7 0 0,6-7-9 16,-6 1 9-16,6 9 0 0,1-10 0 0,-1 7 0 16,1-7 0-16,-1 10 0 0,1-7 0 0,3 7 0 15,0-6 0-15,0-1 0 0,3-2 0 0,1-1 0 16,-1 10 0-16,4-16 0 0,0 7 0 0,0-1 0 0,4 0 0 16,-1-9 0-16,5 3 0 0,-5-3 11 15,4 0-11-15,0 0 0 0,0 0 0 0,1 0 0 0,-1-3 0 16,-4 3 0-16,1 0 0 0,-1-9-11 0,1 0 11 0,0 5 0 15,-1-5 0-15,1 3 0 0,-4-7 12 0,0 4 8 16,0-1 2-16,0-2 0 16,-3 2-7-16,3 1-2 0,-4-7 0 0,1 7 0 0,-1-10-13 0,1 7 0 15,-4 2 0-15,3-2 0 0,1-1 0 0,-4 4 0 16,0-1-9-16,0-9 9 0,0 16 0 0,0-6 0 16,0-1 0-16,0 1 10 0,-4 6-10 0,1-3 0 15,3 3 0-15,0-7 0 0,0 10 0 0,0 0 0 16,0 0 0-16,0 0 0 0,0 0 0 0,0 0 0 15,0 0 0-15,0 0 0 0,0 0 0 0,0 0 0 16,0 13 0-16,3-4 0 0,1 0 0 0,-1 10 0 16,1-9 0-16,3 2 0 0,-4 1 0 0,4-4 0 0,0 4 0 15,1 6 0-15,-5-10 0 0,8 3 0 16,-4 1 0-16,0-4-11 0,0 10 11 0,-4-9 0 0,8-1 8 16,-4 4-8-16,0-4 0 0,0 4-13 15,-3-4 1-15,3 4 1 16,-4-4-31-16,4 0-6 0,0 7-2 0,-3-10 0 15,3-3-136-15,-4 4-27 0,4-4-6 0,-7-3-1 0</inkml:trace>
  <inkml:trace contextRef="#ctx0" brushRef="#br0" timeOffset="34652.93">23858 1090 288 0,'0'0'25'0,"-10"0"-25"0,10 0 0 0,-7 0 0 0,7 0 252 0,-7 0 46 15,7 0 9-15,0 0 1 0,-7 0-203 0,7 0-41 16,0 0-8-16,0 0-1 0,0 0 5 0,0 0 2 16,0 0 0-16,0 0 0 0,0 0-16 0,0-7-3 15,3 1-1-15,1 0 0 0,-1 3-8 0,1-7-2 16,-1 10 0-16,4-6 0 0,-3 0-3 0,3-1-1 0,-4 4 0 0,4-6 0 15,1 0 0-15,-5 5 0 16,1-2 0-16,3-3 0 0,-4-4-4 0,4 4-2 0,-3 6 0 0,3-10 0 16,3-3 10-16,-3 1 1 0,4-1 1 0,0 0 0 15,-1 1-21-15,1-7-4 0,3 6-1 0,-4-3 0 16,1-3-8-16,0 3 8 16,-4-2-8-16,3-1 8 0,1 0-8 0,-1 6 0 0,-2 0-10 0,-1-3 10 15,-4 1 0-15,4 2 0 0,-3 7 0 0,-1-10 0 16,4 9 0-16,-3 1 10 0,-4 3-2 0,3-1 0 15,1 4-8-15,-4-6 10 0,3-4-10 0,1 7 10 16,-4 6-10-16,3-9 0 0,1-4 0 0,-1 10 0 16,-3 3 0-16,0 0 0 0,0 0 0 15,8-6 0-15,-5 3 0 0,-3 3 10 0,0 0-2 0,0 0-8 16,4-7 11-16,-4 7-11 0,0 0 10 0,0 0-10 16,0 0 0-16,0 0 0 0,0 0 0 0,0 0 0 15,0 0 0-15,0 0 0 0,3 10 0 0,1-1 0 0,-1 4 16 16,1 2-4-16,-1 1 0 0,1 0 0 0,-4-1-12 0,3 4 8 15,1-6-8-15,-4 9 0 0,3-4 10 0,4 1-10 16,-3 3 10-16,-4-9-10 0,3 6 12 0,1-7-4 16,0 10-8-16,-1-3 12 0,1-7-12 0,-1 7 8 15,1-6-8-15,-1 6 0 0,-3-7 0 0,7 1 8 16,-3-4-8-16,-1 10 0 0,1-10 10 0,-4-6-1 16,3 16 0-16,-3-9 0 0,0-7-17 0,0 9-4 15,4-2-1-15,-4-10 0 16,0 0-24-16,0 9-5 0,0-9-1 0,0 0 0 15,0 0-14-15,0 0-3 0,0 0-1 0,0 0 0 16,0 0-121-16,0 0-24 16,0 0-5-16</inkml:trace>
  <inkml:trace contextRef="#ctx0" brushRef="#br0" timeOffset="35373.32">24712 381 864 0,'0'0'38'0,"0"0"8"0,0 0-37 0,0 0-9 16,0 0 0-16,0 0 0 0,0 0 192 0,0 0 37 15,0 0 7-15,0 0 2 0,4 12-170 0,-4-8-33 16,0 14-7-16,0-5-2 0,0 6 12 0,0-7 2 16,0 17 1-16,-4-4 0 0,1 3-8 0,3-6-1 15,-7 9-1-15,7 1 0 0,-4-7-19 0,0 3-4 16,4-3-8-16,-3-6 12 0,-1 3-12 0,4 0 8 15,-3-4-8-15,3 1 0 0,-4 3 13 0,1-12-3 16,3 2-1-16,-4 1 0 0,4-4 20 0,-3 4 4 16,-1-4 1-16,4 0 0 0,0-9-3 0,0 10-1 15,0-7 0-15,0-3 0 0,0 0-10 0,0 0-1 16,0 0-1-16,0 0 0 0,0 0 0 0,0 0 0 0,4-13 0 0,3 4 0 16,-4 6-18-16,4-16 0 0,-3 10-11 0,3-7 11 15,-3 7-15-15,3-7 4 0,-4 0 1 0,1-3 0 16,3 7-1-16,-4-7 0 0,4 7 0 0,-3-1 0 15,3 4 11-15,0-1-12 0,-7 10 12 0,7-6-12 16,-4-7 12-16,5 10 0 0,-8 3 0 0,7 0 0 16,-7 0 0-16,7 0 0 0,3 0 0 0,-3 3 0 15,-7-3 0-15,7 0 0 0,4 7 0 0,0-1 0 16,-8 0 0-16,8-3 0 0,-4 4 0 0,0-4 0 16,3 6 0-16,-6 1 0 0,3-1-9 0,3 4 9 0,-2-4 0 15,2-6 0-15,-3 6-9 0,0 4 9 0,0-4 0 16,0 4 0-16,0-4 0 0,-3 1 0 0,-4 2 0 0,0-2 0 15,0-1 0-15,0 4 0 0,-4-4 29 0,1 0 0 16,-1 10 0-16,-3-16 0 0,0 10-29 0,-3 3-10 16,-1-13 0-16,0 6 0 0,-3 1 10 15,0-7 12-15,0 3-2 0,0-3-1 0,-4 7 2 16,1-10 0-16,-1 3 0 0,0 3 0 0,4-6-19 16,0 3-4-16,-3-3-1 0,-1 6 0 15,4-12-15-15,0 6-4 0,0 0 0 16,3-3 0-16,-3 3-32 15,3-9-8-15,4-1 0 0,0 7-902 0</inkml:trace>
  <inkml:trace contextRef="#ctx0" brushRef="#br0" timeOffset="35898.01">25086 259 1134 0,'0'-3'50'0,"-3"3"10"0,-1-7-48 0,0 4-12 16,1 3 0-16,-1-9 0 0,4 9 48 0,0-3 6 15,-3-4 2-15,3 7 0 0,0 0 4 0,0 0 0 16,0 0 1-16,0 0 0 0,0 0 9 0,0 0 2 15,0 0 0-15,0 0 0 0,0 0-24 0,3 10-4 16,1 9 0-16,-1-10-1 0,5 3-28 0,2 1-6 0,-3 6-1 0,7-7 0 16,0 7-8-16,0-6 8 0,1 6-8 0,-5 2 8 15,4 1-8-15,0-9 12 16,-3 15-12-16,0-6 12 0,-1 3-12 0,1 3 0 0,-4 4 0 16,0-7 8-16,-4 0 0 0,4 0-8 0,-7 6 12 0,0-9-4 15,0 10 5-15,-3-10 1 0,-1 6 0 0,1-6 0 16,-8 3-5-16,8-6-1 0,-4 3 0 15,0 6 0 1,-4-6-67-16,0 3-13 0,-3-6-4 0,0 3 0 16,0-3-32-16,-7-7-8 0,0-2 0 0</inkml:trace>
  <inkml:trace contextRef="#ctx0" brushRef="#br0" timeOffset="36439.11">23354 375 579 0,'0'0'25'0,"0"0"7"0,0 0-32 0,0 0 0 0,-4-3 0 0,1-7 0 15,-1 10 81-15,4 0 11 0,-3-12 1 0,-4 5 1 16,3 4-41-16,4-6-8 0,0 9-1 0,-3-10-1 15,-1 7-9-15,4 3-2 0,0 0 0 0,-3-6 0 16,-1 3 20-16,4 3 3 16,-7 0 1-16,7 0 0 0,0 0 16 0,0 0 4 0,-3-6 1 0,3 6 0 15,0 0-9-15,0 0-1 0,0 0-1 0,-8 6 0 16,1-3-26-16,0 3-6 0,-3-3-1 0,-1 10 0 16,4-4-25-16,-7 10-8 0,0-6 0 0,3 5 0 15,-3-5 0-15,0 6 0 0,-4-7 0 0,1 10 0 16,-4 0 0-16,3 0 10 0,0-3-2 0,1 3 0 15,3 6 4-15,-4-6 0 0,0 0 0 0,8 0 0 16,3 6-12-16,-4-3 0 0,1 4 9 0,2 2-9 0,8-6 0 0,-3 6 0 16,3 7 0-16,3-3 0 0,1-1 0 0,3 4 0 15,7 6 0-15,-3-4-627 16,6-8-117-16</inkml:trace>
  <inkml:trace contextRef="#ctx0" brushRef="#br0" timeOffset="37348.58">25456 415 1389 0,'0'0'30'0,"0"0"6"0,0 0 2 0,11 0 2 0,-4-9-32 0,0 9-8 0,-7 0 0 0,11-3 0 15,-1-3 18-15,-3 6 2 0,-7 0 0 0,0 0 0 16,0 0 12-16,4 9 4 0,-1 10 0 0,-3-10 0 16,0 4 16-16,4-1 4 0,-4 7 1 0,0 0 0 15,3-3-29-15,-3 6-7 0,0-4-1 0,0 1 0 16,0 3 19-16,-3-9 3 0,3 6 1 0,3 2 0 15,1-8-21-15,0 6-4 0,-4-7-1 0,0 7 0 0,3-6 7 16,1-1 2-16,-4 4 0 0,3-3 0 16,-3-4 4-16,0-6 1 0,4 6 0 0,-1 4 0 0,1-7-11 15,-4-3-1-15,3 10-1 0,-3-13 0 0,0 0 15 0,0 0 3 16,0 0 1-16,7 0 0 0,-7 0-17 0,11 0-3 16,-4 0-1-16,4-13 0 0,3 10 0 15,-4-6 0-15,-3-1 0 0,4 1 0 0,-1-3-16 0,-3 2 0 16,4-2 0-16,0-1 0 0,-4 4 29 0,0-7 3 15,3 0 0-15,-3-6 0 0,0 7-32 0,1-7 0 16,-5 9 0-16,4-9 0 0,0 3 0 0,-3 7 0 16,3-10 0-16,0 3 0 0,-4 0 0 0,8 4 0 15,-8-4 0-15,4 6 0 16,1-6-16-16,-1 10-10 0,0-4-2 0,0 4 0 16,0-4-6-16,0 7-2 0,-4 0 0 0,1 0 0 15,-1 3-148-15,-3 3-29 0,0 0-7 0,0 0 0 16</inkml:trace>
  <inkml:trace contextRef="#ctx0" brushRef="#br0" timeOffset="38945.83">26405 149 460 0,'0'0'41'0,"0"0"-33"16,-3 6-8-16,-4-6 0 0,3 6 254 0,1-6 49 15,-4 10 9-15,3-7 3 0,-3 10-243 0,4-4-48 16,-8 0-9-16,4 1-3 0,0-1 9 0,-4-6 2 16,4 16 0-16,-3-9 0 0,-4 5 5 0,3-5 0 15,-3 8 1-15,3-5 0 0,-3 6-3 0,4 3-1 0,-4 0 0 0,3 0 0 16,-3 6 5-16,3-3 1 0,-3 3 0 0,4-3 0 15,6 3-19-15,-3-6-3 16,3 13-1-16,-3-7 0 0,4 3-8 0,-1-9 0 0,4 13 0 0,-3-16 0 16,-1 9 0-16,8-6 0 0,-1 3 0 0,1-3 0 31,-1-3-25-31,4 0-4 0,4-7-1 0,-4 7 0 0,4-7-54 16,-1 7-10-16,4-16-2 0</inkml:trace>
  <inkml:trace contextRef="#ctx0" brushRef="#br0" timeOffset="39536.65">26652 626 1951 0,'0'0'86'0,"0"0"18"0,-3 0-83 0,3 0-21 0,-7-10 0 0,0 7 0 0,7 3 28 0,-7-6 0 16,0 3 1-16,3-4 0 0,-3 4-10 0,4 3-3 16,-5-6 0-16,8 6 0 0,-10 0 0 0,3 0 0 0,-4 0 0 15,1 0 0-15,-1 6 3 0,-3-6 0 0,0 10 0 0,0-1 0 16,0 4-11-16,0-1-8 15,-1 1 9-15,5-4-9 0,-4 10 8 0,3-7-8 16,4 1 0-16,-4 3 0 0,4-1 13 0,4 1-3 16,-4 0-1-16,7-7 0 0,-4 10-9 0,1-10 8 0,-1-6-8 15,4-3 8-15,4 13-8 0,-1-4 0 0,1 1 0 0,-4-10 0 16,0 0-12-16,7 0-4 0,-7 0 0 16,7 6-1-16,4-6-6 0,-1 0-1 0,-3-6 0 15,0 6 0-15,4-3 24 0,-4-4 0 0,0 4-9 0,0-3 9 16,-3-7 0-16,3 10 0 0,0-6 0 0,-4-1 9 15,1 1-9-15,-1 6 0 0,1-6 0 0,-1-1 0 16,1-2 21-16,-4 5-1 0,0 1 0 16,0 6 0-16,3-6-20 0,-3 6 9 0,0 0-9 0,0 0 0 15,0 0 0-15,0 0 0 0,0 0 0 0,0 0 0 16,0 0 0-16,0 0 0 0,0 0 0 0,0 0 0 0,0 0 10 16,0 0-2-16,7 0 0 0,4 6 0 0,-4-3-8 15,0 0 0-15,-7-3 0 0,7 7 0 0,7-4 0 0,-3 6 0 16,-8 4 0-16,1-4 0 0,3 0 0 0,0 1 0 15,0-1 0-15,0 1 0 0,-3 2 0 0,-1-2 0 16,4 2 0-16,-7-2 0 0,4-1 0 16,-1 4 0-16,4-10-14 0,-3 3-660 15,3-3-132-15</inkml:trace>
  <inkml:trace contextRef="#ctx0" brushRef="#br0" timeOffset="40569.85">26896 814 691 0,'0'0'61'0,"0"0"-49"0,0 0-12 0,0 0 0 15,0 0 117-15,0 0 21 0,0 0 4 0,0 0 1 0,0 0-97 16,0 0-19-16,0 0-4 0,0 0-1 0,0 0 51 0,0 0 11 16,0-7 1-16,0 7 1 15,0 0 26-15,0 0 6 0,0 0 1 0,0 0 0 16,0 0-51-16,0 0-9 0,0 0-3 0,3-3 0 15,4 3-18-15,0-9-4 0,-7 9-1 0,7-10 0 0,1 7-15 0,-1-3-3 16,0 3-1-16,0-6 0 0,0-1 8 0,3 1 2 16,-3-1 0-16,0-2 0 0,4 2-12 0,-4 1-3 15,0-7 0-15,0-3 0 0,0 1 7 16,4-4 0-16,-1 0 1 0,-3 3 0 0,-3 3-6 0,3-12-2 16,0 15 0-16,0-8 0 0,-3-1-9 0,-1-7 0 15,1 17 9-15,-1-10-9 0,4 3 0 0,-3 0 0 16,-1 4 0-16,-3 5 0 0,4-9 0 0,-1 16 0 0,-3-6 0 15,-3-1 0-15,3 10 0 0,0 0-10 16,7-3 10-16,-7 3-10 0,0 0 10 0,0 0 0 0,0 0 0 0,0 0 0 16,0 0 0-16,0 0-8 0,4 13 0 0,-1-4 0 15,4 4 8-15,-3-1 0 0,3 4 0 0,-4 0 0 16,4 2 0-16,-3 1 12 0,-1 3 0 0,4 0-1 16,-3 3 5-16,3-6 2 0,-4 9 0 15,5-3 0-15,-5 4-2 0,4-7 0 0,-3-1 0 0,3-2 0 16,3 3-6-16,-3-6-2 0,-3 3 0 0,3-7 0 15,0 4 0-15,0-3 0 0,0-1 0 0,-3-3 0 16,3 1-8-16,0-1 0 0,-7-9 0 0,3 3 0 16,-3-3-12-16,0 0 3 0,7 13 0 0,-7-13 0 31,0 0-42-31,0 0-8 0,0 0-1 0,0 0-1 0,4-6-104 0,3-1-21 0,-7-2-4 16</inkml:trace>
  <inkml:trace contextRef="#ctx0" brushRef="#br0" timeOffset="44336.78">28000 629 1317 0,'0'-10'58'0,"0"10"13"0,0 0-57 0,0-3-14 16,0-6 0-16,0 6 0 0,0-7 17 0,0 10 1 15,0-6 0-15,-4-7 0 0,1 10 33 0,3 3 6 16,-4-9 2-16,-3-1 0 0,0 10 1 0,0-9 1 15,4 9 0-15,-4-3 0 0,0 3-6 16,0-6-2-16,-1 6 0 0,1 0 0 0,4 6-17 0,-4-6-4 16,0-6-1-16,0 12 0 0,0-6-21 0,0 3-10 15,-4 6 10-15,4 1-10 0,-7-7 10 0,3 3-10 16,1 4 10-16,-4-4-10 0,-1 3 10 0,5 1-10 16,-4-1 10-16,-4 1-10 0,4-7 23 0,0 15-2 15,0-8 0-15,0-1 0 0,3 4-8 0,1-4-1 16,-1 7-1-16,4-10 0 0,-4 7-11 0,4-4 0 0,7 4 0 15,-3-4 8-15,-1 4-8 0,4-4 0 0,7 0 0 16,-3 4 8-16,6-4-8 0,-3 4-9 16,0-7 9-16,4 4-13 0,3-7-4 0,-3 6-1 0,6 1 0 15,-2-7 0 1,-1 3-12-16,3-3-2 0,1 7-1 0,-4-7 0 16,4 3-27-16,-1-6-6 0,-3 3-1 0,1-3 0 15,2 0-118-15,-6 0-24 0</inkml:trace>
  <inkml:trace contextRef="#ctx0" brushRef="#br0" timeOffset="44976.54">28190 187 979 0,'0'0'87'0,"0"0"-70"0,0 0-17 0,0 0 0 16,-7 6 67-16,-3-6 9 0,6 0 3 0,-3 0 0 15,0-6-42-15,4 6-8 0,3 0-1 0,-7-4-1 16,0 4 33-16,7 0 8 0,0 0 0 0,0 0 1 15,0 0-16-15,0 0-3 0,0 0-1 0,0 0 0 16,0 0-14-16,0 0-3 0,7-9-1 0,-7 9 0 16,0 0-3-16,7 9 0 0,3-9 0 0,-3 10 0 15,4-7 7-15,-1 6 1 0,1 4 0 0,3-4 0 16,0 10-16-16,4-6-4 0,0 5 0 0,-4-5 0 16,7 6 4-16,-7 3 0 0,4-10 0 0,-4 17 0 15,0-14-20-15,0 4 0 0,0 3-8 0,-3 6 8 0,3-6 0 16,-4 3 18-16,4 3-2 0,-3-6-1 0,0 0 1 15,-1 7 1-15,1-4 0 0,-4-3 0 0,0-4 0 0,-4 4 0 16,4 0 0-16,-3-3 0 0,0-6 0 16,-4 6 0-16,3 2 0 0,-6-2 0 0,-1 3-5 0,-3-9 0 15,0 9-1-15,0 0 0 0,-7-4-3 0,3 4 0 16,-3 0 0-16,-4-3 0 0,-3 3-8 0,0-3 0 16,0-6 0-16,-4 5 0 0,4-2-11 0,-4 0-7 0,4-7-2 15,0 4-723-15,-4-10-145 16</inkml:trace>
  <inkml:trace contextRef="#ctx0" brushRef="#br0" timeOffset="47305.75">17649 2570 230 0,'0'0'10'0,"0"0"2"0,-3-3-12 0,-1 3 0 15,1-10 0-15,3 10 0 16,-4-3 328-16,4 3 62 0,-7-6 13 0,4-4 2 0,-4 10-317 0,7 0-63 15,-4-3-13-15,1-3-2 0,-4 0 6 0,7 6 2 16,-7-7 0-16,3 7 0 0,-3-3-18 0,0-3 0 16,3 3 8-16,-3-3-8 0,0 2 0 0,0 4 0 15,-3-9 0-15,3 9 0 0,0 0 0 0,-4 0 0 16,-3 0 0-16,3 0 0 0,1 6 17 0,-1-3 0 16,-3 1 0-16,3 2 0 0,-3 3-8 0,0-6-1 15,0 10-8-15,3-4 12 0,1 1-4 0,-1 9-8 16,1-7 11-16,-1 10-11 0,1-3 20 0,3 0-4 15,-1-4 0-15,1 7 0 0,0-3-5 0,4 3-2 16,-4-3 0-16,3 0 0 0,1-4-9 0,-1 1 0 16,1 0 0-16,-1-7 0 0,4 10 0 0,0-10 0 15,0-2 0-15,0-7 0 0,0 0 8 0,0 0-8 16,0 0 8-16,0 0-8 0,0 0 9 0,0 0-9 0,11 6 10 16,-1-6-10-16,1-6 16 0,-1 6-4 0,5 0 0 15,-5-7 0-15,4 1 0 0,4 3-1 0,-4-13 0 0,0 13 0 16,-3-6-11-16,3-1 0 0,-4-2 0 15,1 2 0-15,3 1 0 0,0-4 0 0,-3 10 0 0,-4-12 0 16,3 2 0-16,-3 10 8 0,4-16-8 0,0 10 8 16,-8 6-8-16,4-10 10 0,0 4-10 0,0-1 10 15,-3 4 12-15,-1-7 2 0,1 10 1 0,3-6 0 16,-3 0 3-16,-1-1 0 0,-3 7 0 0,4-3 0 16,-4-7-12-16,0 10-3 0,0 3 0 0,0 0 0 15,0-6-5-15,0 3-8 0,-4-7 11 0,4 10-11 16,-3-9 25-16,3 9-1 0,0 0-1 0,0 0 0 15,-4-3-23-15,4 3 0 0,0 0 0 0,0 0 0 0,0 0 11 0,0 0-3 16,-4-7 0-16,4 7 0 0,0 0-8 0,0 0 8 16,0 0-8-16,0 0 8 0,0 0-8 0,-3 10 0 15,3-10 0-15,0 9 0 16,0 1 0-16,3 2 0 0,1 1 0 0,0-4 0 0,-1 1 0 0,4 8 0 16,-3-8 0-16,3 2 0 0,-4 1 10 0,4 6-10 15,0-7 12-15,0 7-12 0,-3-6 8 0,-1 5-8 16,4-2 0-16,-3 0 0 0,0-4 0 0,-1 1 0 15,1-4 0-15,3 10 0 0,-4-16 0 0,-3 10 0 0,4 2 0 16,-1-11 0-16,1 2 0 0,-4-6 0 16,0 0 0-16,7 3 0 15,0 0-36-15,3-3-7 0,-2 0-1 0,-1-3-1 16,0 3-148-16,0-9-30 0,0 9-5 0</inkml:trace>
  <inkml:trace contextRef="#ctx0" brushRef="#br0" timeOffset="48290.74">18129 2316 1638 0,'0'0'72'0,"0"0"16"0,0 0-71 0,0 0-17 15,0 0 0-15,0 0 0 0,0 0 22 0,7-3 1 16,0-4 0-16,-7 7 0 0,7-3-23 0,4 3 0 16,-11 0 0-16,7 0 0 0,-7 0 20 0,11 0 0 15,-1 0 0-15,-10 0 0 0,11 3 6 0,-4 7 1 16,-4-1 0-16,4 1 0 0,1-7 9 0,-1 12 1 16,0-2 1-16,-4-1 0 0,4 7-14 15,-3-3-2-15,3 3-1 0,0 0 0 16,0 6 3-16,-4-7 0 0,4 11 0 0,1-4 0 0,-1-3-4 0,0 6-1 15,-4 3 0-15,4-9 0 0,0 3-7 0,4 0 0 16,-4-3-1-16,0 0 0 0,4-6-3 0,-4 3-8 16,3 0 12-16,-3-7-4 0,4 1-8 0,-4-4 8 15,0 4-8-15,0 2 8 0,-3-11 0 0,3 5-8 16,-4 0 12-16,-3-9-4 0,7 3 8 0,-7-3 0 16,0 0 1-16,0 0 0 0,0 0 7 0,7 0 2 0,-7 0 0 0,0 0 0 15,0 0-2-15,4 0-1 0,-4 0 0 0,7-3 0 16,0-3-5-16,-4 0-1 0,1 0 0 15,-1-4 0-15,1 1-5 0,0-4 0 0,-1 10-1 0,4-16 0 16,0 10-11-16,0-7 0 0,-3-3 0 0,-1 0 0 16,4-2 11-16,0 8-3 0,4-15-8 0,-4 12 12 15,0-9-4-15,0 0 0 0,4 3-8 0,-1-9 12 16,-3 2-1-16,4 7-1 0,-4 0 0 0,4 1 0 16,-4-1-10-16,0-7 0 0,0 7 0 0,0 4-11 15,0 2 11-15,-4-3 0 0,1 7 0 0,-1-7 0 16,-3 6-8-16,4 1 8 0,-4 2-8 0,0-5 8 15,-4 11-30-15,4-5-1 0,0 6 0 16,0-3 0-16,0 6-113 0,0 0-22 0,0 0-5 16,7-7-509-16,1 1-103 0</inkml:trace>
  <inkml:trace contextRef="#ctx0" brushRef="#br0" timeOffset="48889.52">19290 1968 1148 0,'0'0'25'0,"0"0"6"0,3-3 1 0,-3 3 0 0,0 0-32 0,7-7 0 0,-3 4 0 0,-4 3 0 16,0 0 54-16,7-6 5 0,-7 6 1 0,0 0 0 15,4 0 3-15,-4 0 1 0,0 0 0 0,0 0 0 0,0 0-32 0,0 0-7 16,0 0-1-16,0 0 0 0,-7 6 16 0,-1 4 4 16,1-7 0-16,0 9 0 0,0-2-20 0,0 5-3 15,-3 1-1-15,-1-3 0 0,1 5 7 0,-5 4 1 16,1-3 0-16,-3 3 0 0,3 0-4 0,-4 6 0 15,4-3 0-15,-4 4 0 0,4-4-6 0,0 3-2 16,0 3 0-16,0 1 0 0,0-1-7 16,3-6-1-16,0 6-8 0,4-2 12 0,-3 2 3 0,3 0 0 15,0 1 0-15,3-1 0 0,4-6 3 0,0 6 1 16,0 1 0-16,4-4 0 0,-4-3-11 0,7 6-8 0,-4-2 12 16,4-4-12-16,0 3 0 0,4-6 0 15,-4-3 0-15,7 3 0 0,0 0 0 0,0-10 0 16,0 7-8-16,4-3 8 0,0-1-23 0,3-2 2 15,0-1 0-15,-3-2 0 16,3 2-50-16,4-2-9 0,-4-4-3 0,0-3-825 0</inkml:trace>
  <inkml:trace contextRef="#ctx0" brushRef="#br0" timeOffset="49610.12">19547 2128 1785 0,'0'0'159'0,"0"0"-127"16,0 0-32-16,0 0 0 0,-7 0 62 0,0 6 6 16,0-3 2-16,4 3 0 0,3-3-59 0,0 10-11 15,0-4 0-15,0 4 0 0,3 3-13 0,4-4 5 16,-3 1 8-16,-1 15-13 0,1-16 13 0,-1 10 0 16,4 0 0-16,1 7 0 0,-5-7 0 0,4 3 0 15,-3 6 13-15,-1-6-4 0,1 0-9 0,-1 6-9 0,-3-2 9 0,0-4-13 16,0 3 26-16,0-6 6 15,0 3 1-15,0 3 0 0,-3-9 4 0,3-3 2 0,0 3 0 16,0-7 0-16,-4 7 6 0,1-10 2 0,6 1 0 0,-3-10 0 16,0 0 8-16,0 0 2 0,0 0 0 0,0 0 0 15,7-7-13-15,0 4-3 0,0-6 0 0,0-4 0 16,-3 4-16-16,7-10-4 0,-1 7-8 0,1-7 12 16,-1 6-12-16,1-6 0 0,-1-2 0 0,-3 8 0 15,4-15 0-15,-4 15 0 0,0-6 0 0,0 10 0 16,4-7-13-16,-4-3 4 0,0 7 1 0,4 3 0 15,-1-1 8-15,1 1-8 0,-4 6 8 0,3-7-8 16,-3 1-4-16,4 6-1 0,0-4 0 0,-1 7 0 16,1 0 13-16,-4 0-9 0,0 0 9 0,3 0-8 0,-3 7 8 15,1-4-12-15,-1 3 12 16,0 0-12-16,3 4 12 0,-3-1-12 0,0 1 12 0,0 2-12 16,0-3 1-16,0 10 0 0,-3-3 0 0,0-7 0 0,-4 7 11 0,0 0 0 15,0-1 0-15,0 1 0 0,-8-6 0 0,5 8 0 16,-1-15-9-16,1 10 9 0,-4-4 0 0,-4 1 0 15,4-1 0-15,-3 1 8 0,3-7-8 0,-8 6 10 16,5 1-10-16,-4-1 10 0,0-6-10 0,-4 3 0 16,4-2 9-16,-4-4-9 0,4 3 0 0,0 3 8 15,-4-3-8-15,1 3 0 0,-4-3 0 0,3-3 0 16,0 7 0-16,1-1 0 0,-4 0 0 0,6-3-12 16,-6 4 12-16,4-4-12 15,-1 3-12-15,4-3-2 0,0-3-1 0,0 3 0 16,3-6-33-16,0 3-6 0,-3-9-2 0,7 9-880 0</inkml:trace>
  <inkml:trace contextRef="#ctx0" brushRef="#br0" timeOffset="50164.42">20017 2761 2062 0,'0'0'45'0,"0"0"10"0,0 0 1 0,0 0 3 0,0 0-47 0,0 0-12 16,0 0 0-16,3-6 0 15,1-1-9-15,3 4-4 0,0-6-1 0,-4 0 0 0,4-1 14 0,0 7 0 16,0-10 0-16,1-2-9 0,-1 12 9 0,0-16 0 15,0 9 0-15,3-5 0 0,-3-1 11 0,4 0-3 16,-4-2 0-16,4-1 0 0,3-3 13 0,-4 3 3 16,1-6 0-16,-1 3 0 0,-3 0 9 0,4 0 3 15,0 3 0-15,3-3 0 0,-4-6-10 0,1 6-2 16,0 3 0-16,-1-3 0 0,1 0-13 0,-1 0-3 16,-3 4-8-16,4-4 12 0,-1 9-12 0,-2 1 9 15,-1-4-9-15,0 0 8 0,-4 7-8 0,4-1 0 0,-3 1 0 0,-4 9 0 16,0 0-12-16,0 0 12 0,0 0-10 0,3 9 10 15,4 10-13-15,-3-3 3 0,-4 0 1 0,3-1 0 16,-3 4 9-16,4 3 0 0,-1 6 0 0,1-6 0 16,0 0 0-16,-1 0 12 0,1 0-2 0,-1 6-1 15,4-6-9-15,-3-3 12 0,-1 6-12 0,4-6 12 16,-3 3 2-16,3-10 1 0,-4 10 0 0,4-6 0 16,-3 0 7-16,3-7 2 0,-3 10 0 0,3-10 0 15,-4 4-12-15,1-4-3 0,3 1 0 0,-4 2 0 16,1-9-9-16,-1 7 0 0,1 2 9 0,3-5-9 15,0 2 0-15,-4-6 0 0,-3-3 0 0,4 10 0 16,3-1-16-16,-3-6-7 0,-4-3-1 0,0 0-1 16,0 0-143-16,7 0-28 0,-7 0-5 15,0 0-2-15</inkml:trace>
  <inkml:trace contextRef="#ctx0" brushRef="#br0" timeOffset="50642.7">20944 2507 1450 0,'0'0'64'0,"0"0"14"0,0 0-62 0,0 0-16 15,0 0 0-15,0 0 0 0,0 0 54 0,0 0 8 0,0 0 2 0,0 0 0 16,0 0-36-16,0-9-6 0,0 5-2 0,0 4 0 16,0-9-10-16,0 9-2 0,0-3-8 0,0 3 12 15,0-6 14-15,0 6 2 0,0 0 1 0,0-7 0 16,0 1 19-16,-3-3 3 0,-1 9 1 0,1-3 0 15,3 3-16-15,-7 0-4 0,-4 0 0 0,4 0 0 16,0 3-32-16,-3 3-16 0,-1-3 2 0,0 10 0 16,-3-4 14-16,0 0 0 0,4 10 12 0,-5-3-12 15,1 0 0-15,0 6 0 0,4-10 0 0,-1 7 0 0,4-3 0 16,-4 2 0-16,8 1 0 0,-4 0 0 16,7-3 0-16,0 3 0 0,0-1 0 0,3-2 0 0,4-7 0 15,0 10 0-15,-3-9 8 0,7 2-8 16,-1-2 0-16,4-1 0 0,-3-3 0 0,3 1 0 15,-3 2-46 1,3-6-10-16,0-3-1 0,3 6-1 0,-6-6-144 0,3 0-29 16,11-6-5-16,-4 6-2 0</inkml:trace>
  <inkml:trace contextRef="#ctx0" brushRef="#br0" timeOffset="51109.81">20884 1917 1969 0,'0'0'43'0,"0"0"9"0,0 0 1 0,0 0 3 0,0 16-44 0,8-13-12 0,-5 16 0 0,8-9 0 16,-4 2 0-16,3 1 0 0,1-4 0 0,3 10 0 15,4-3 15-15,-1 2 1 0,4 1 0 0,1 3 0 16,2 0-16-16,4 0-10 0,1 6 2 0,-1-6 0 16,0 0 18-16,0 0 4 0,1 0 1 0,-1 6 0 15,-3-6 11-15,3 0 2 0,-4 0 1 0,1 0 0 0,0 0 9 0,0 0 2 16,-4-3 0-16,3 3 0 15,-2 0-16-15,-5 0-4 0,4 9 0 0,-7-12 0 0,1 3 10 16,-5 6 2-16,8-3 0 0,-11 3 0 0,0-3-32 16,0 4 0-16,-4-4 0 0,1 6 0 0,-4-12 12 15,-4 3-3-15,1 6-1 0,-1-12 0 0,-3 3-8 0,0 2-11 16,-3-5 3-16,-1-3 0 0,4-1 8 0,-3 7 0 16,-5-16 0-16,5 10 0 15,-4-7-25-15,0-3-3 0,-1 3-1 0,1-6 0 16,-3 0-101-16,3-6-20 0,-4-3-4 0,4 9-1 0</inkml:trace>
  <inkml:trace contextRef="#ctx0" brushRef="#br0" timeOffset="51553.02">21989 2146 1152 0,'0'0'102'0,"-4"0"-82"0,-3 0-20 0,4 0 0 0,3 0 180 0,0 0 32 16,-8 4 7-16,8-4 1 0,0 0-194 0,0 0-38 15,0 0-8-15,0 0-2 0,4 9 2 0,3-3 0 16,4-3 0-16,-1-3 0 0,-10 0 20 0,14 7 0 16,4-7 0-16,0 0 8 0,-4 0 7 0,3-7 1 15,1 7 0-15,3 0 0 0,0 0 31 0,1 0 6 16,-5-3 2-16,4 3 0 0,8-6-23 0,-8 3-4 15,-7 3 0-15,3-6-1 0,8 2-27 0,-4 4 0 16,-3-3 8-16,-4 3-8 0,4-6 0 0,3 6-16 16,-3 0 4-16,-4 0 1 15,-4 0-57-15,4 0-12 0,0 0-3 0,-3 0-778 16</inkml:trace>
  <inkml:trace contextRef="#ctx0" brushRef="#br0" timeOffset="51886.43">22059 2413 2422 0,'0'0'53'0,"7"0"11"0,0 0 3 0,0-6 1 0,-7 6-54 0,7-7-14 15,8 4 0-15,-1 3 0 0,0-6 0 0,3 3 0 16,5-7 0-16,-1 10 0 0,3-3-8 0,1-3-5 16,-4 6-1-16,8-3 0 0,2 3-6 0,-3-6-2 15,-3 3 0-15,0 3 0 16,3 0-27-16,-3-4-6 0,-8-2-1 0,-2 6 0 15,-1 0-24-15,0 0-6 0,-4 0-1 0,-3 6 0 16,-7-6-80-16,0 0-16 0</inkml:trace>
  <inkml:trace contextRef="#ctx0" brushRef="#br0" timeOffset="52273.97">22049 2645 2746 0,'0'0'60'0,"0"0"13"0,0 0 3 0,0 0 1 0,0 0-61 0,0 0-16 16,0 0 0-16,7-6 0 0,3-1 0 0,-3 7 0 15,7-3 0-15,4 3 0 0,3-9 0 0,4 3 0 16,0 3 0-16,3-1 0 0,4-2 0 0,-1 3-10 16,1-3 2-16,3 3 0 15,1-1-20-15,-1-2-3 0,-3 6-1 0,-4-3 0 0,-3-3 20 0,-4 6 3 16,3 0 1-16,-6 0 0 0,-7 0-13 0,3 0-3 15,0 0 0-15,-7 0 0 16,4 0-135-16,-8 0-27 0,-3 0-6 0,7 0 0 0</inkml:trace>
  <inkml:trace contextRef="#ctx0" brushRef="#br0" timeOffset="53766.87">23449 1811 172 0,'0'0'16'0,"0"0"-16"0,0 0 0 0,0 0 0 16,0 0 290-16,-3-3 55 0,-1-7 11 0,4 10 3 15,0 0-300-15,0 0-59 0,0 0-14 0,-7 0-2 16,7 0 6-16,-3 0 1 0,-5 0 0 0,5 0 0 16,-4 0-3-16,0 0 0 0,0 0 0 0,0 3 0 15,-4 4 12-15,1-4 12 0,-5 3-2 0,1-3-1 16,0 10 35-16,-3-7 8 0,-1 4 0 0,4-7 1 16,-4 15 11-16,1-8 3 0,-5 2 0 0,5 7 0 15,-1 3-5-15,0-6-1 0,-3 3 0 0,4 3 0 16,-1 9-38-16,0-3-8 0,1 4-2 0,-1-7 0 15,0 6-13-15,-3-3 0 0,7 4 8 0,-3-7-8 16,-8 6 0-16,7-3 0 0,8-3 0 0,-1 4 0 16,0-7 8-16,8-1-8 0,-4 1 0 0,3 0 9 0,8 7-9 15,-4-17 0-15,-4 10 0 0,8 6 0 0,3-6 8 16,0 0-8-16,-3 0 12 0,3 0-4 16,0 0-8-16,3 0 10 0,1-3-10 0,-1 3 10 0,4-3-10 0,1-1 0 15,2 4 0-15,-3-6 0 0,0-7-20 16,1 1 4-16,2 2 1 0,1-2 0 15,-1-1-16-15,1 1-3 0,3-1-1 0,-3-6 0 16,3 10-46-16,0-13-10 0,0 6-1 0,1-6-676 0</inkml:trace>
  <inkml:trace contextRef="#ctx0" brushRef="#br0" timeOffset="55942.68">23559 2422 1141 0,'0'0'50'0,"0"0"11"0,-4 0-49 0,4 0-12 0,-11-3 0 0,4-3 0 15,4 0 55-15,-1-1 8 0,1 4 1 0,3-6 1 16,-4-1-20-16,4 1-4 0,0 6-1 0,0-6 0 16,0-1-12-16,0 1-2 0,0 6-1 0,0-7 0 15,0 10-10-15,0-9-3 0,0 6 0 0,0-4 0 16,-3 4 23-16,3-3 4 0,-7 0 1 0,3-1 0 15,1 7-24-15,-4-3-5 0,3 3-1 0,-7-6 0 16,4 3 5-16,0-3 1 0,-3 6 0 0,-1 0 0 16,-3 6 16-16,0-6 4 0,0 3 1 0,0 3 0 15,0-6-22-15,-1 3-5 0,-2 4-1 0,3 5 0 0,-4-9 1 16,4 7 0-16,0-1 0 0,3 4 0 16,1-4-1-16,-1 10 0 0,4-16 0 0,0 16 0 0,3-7-9 15,1 7 10-15,-1-6-10 0,1-1 10 0,3-2-10 0,0 9 0 16,0-10 0-16,0 3 0 0,0 1 0 0,0-4 0 15,0 4 8-15,0-7-8 0,3 4 0 16,1-1 0-16,-1-3 0 0,-3-6 0 0,4 7 0 0,-4-7 8 16,7 3-8-16,0-3 0 0,4 0 8 0,-1 0-8 15,1 0 0-15,3-3 8 0,0-4 11 0,0 1 1 16,-3 0 1-16,-1-4 0 0,1 7-21 0,3-9 9 16,-3 5-9-16,3-2 0 0,-7-4 0 0,3 4 0 15,1 6 0-15,-4-10 0 0,0 4 12 0,0 0-4 0,0-1 0 16,0 1-8-16,4-1 11 0,-8 7-11 0,1-3 10 15,-1-7-10-15,1 13 22 0,-4 0-2 0,0 0 0 0,0 0 0 16,0 0 5-16,7-3 1 0,-7 3 0 0,0 0 0 16,0 0-16-16,0 0-10 0,0 0 12 0,0 0-12 15,4 3 0-15,-1 16 0 0,-3-16-12 16,4 13 3-16,-4-3 9 0,0-1 11 0,0 7-3 0,0-10 0 16,3 4 0-16,1-1 0 0,-4 7 0 0,7-9 0 15,-7 2-8-15,7-2 0 0,-4 2 0 0,4-2 0 16,-3-1 0-16,3 0 0 0,0-5 0 0,-3 5 0 15,-4-9 0-15,0 0-9 0,7 9 9 0,0-9-13 16,0 3 13-16,-4 10 0 0,4-13 0 0,0 6 0 16,0-3-57-16,0-3-6 0,-7 0-1 15,7 7 0-15,1-7-149 0,-8 0-31 0</inkml:trace>
  <inkml:trace contextRef="#ctx0" brushRef="#br0" timeOffset="56420">23834 2049 2278 0,'0'0'50'0,"0"0"10"0,3 0 3 0,-3 0 1 0,0 0-51 0,11 0-13 0,-1 0 0 0,1 3 0 16,0 10 0-16,-4-7-12 0,3-3 3 0,-3 7 0 16,0 9-10-16,4 2-1 0,-8 1-1 0,1 0 0 15,-1 7 10-15,5-7 3 0,-5-1 0 0,-3 1 0 16,4 0 8-16,-1 0 0 0,4 7 0 0,-3-11 0 16,3-2 0-16,0 6 8 0,0-6-8 0,3-1 11 15,-3 1 18-15,1-3 4 0,-1-1 1 0,3-2 0 16,-3-1-5-16,0 0-1 0,-3-6 0 0,3 7 0 15,0-7 6-15,0 3 1 0,-7-6 0 0,7 0 0 16,-7 0-13-16,7 0-2 0,-7 0-1 0,11 0 0 16,-4 0-4-16,0 0-1 0,3 0 0 0,-3-6 0 15,0 3 8-15,1-3 2 0,-1 2 0 0,3-5 0 16,-3 0-10-16,0-4-2 0,0 4 0 0,0-4 0 16,0 1 0-16,4-4 0 0,0 0 0 0,-4-3 0 0,3 7 7 15,1-16 1-15,-1 6 0 0,1 3 0 0,0-16-10 16,-1 13-2-16,4-6 0 0,-3 3 0 0,3-6 4 0,4 9 0 15,-4-9 0-15,3 9 0 0,-3-7-12 0,1 7 0 16,2 4 0-16,-6 2 0 16,-1 0-36-16,-3 1-10 0,1 5-2 0,-1-9 0 15,0 16-124-15,0-13-26 0,-4 13-5 0,-3 3-1 0</inkml:trace>
  <inkml:trace contextRef="#ctx0" brushRef="#br0" timeOffset="57047.12">24702 1870 1785 0,'0'0'159'0,"0"0"-127"0,-4 4-32 0,0 5 0 15,4 4 126-15,0-4 19 0,0 10 4 0,0 0 1 16,0 3-129-16,0-1-21 0,4-8-13 0,-4 15 1 16,0-3 12-16,0 4 0 0,0-4 0 0,0 3 0 15,4 3 0-15,-4-9 0 0,0 0 0 0,3 0 0 16,-3 6 0-16,4-6 0 0,-4 0 0 0,0-9 0 16,0 6 0-16,0-1 9 0,-4-2-1 0,4-7-8 0,-3 10 29 0,3-16-1 15,0 10 0-15,0-4 0 16,0-2 1-16,0-7 0 0,0 0 0 0,0 0 0 0,0 0-13 15,0 0-4-15,7 3 0 0,-7-3 0 0,7-3-12 0,0-4 0 16,0 4 0-16,0-3 0 0,3-7 0 0,-3 1 0 16,0-1 0-16,4-2 0 0,0-1 0 0,-4 0-10 15,0 1 2-15,3-1 0 0,-3 0 8 0,0-3 0 16,1 1 0-16,-1 2 0 0,3 0 0 0,-3 4-8 16,4-1 8-16,-4-6-8 0,3 10 8 15,1-4 0-15,3 10 0 0,-3-3 0 0,3 3 0 0,-4 3 0 16,5-6 0-16,-1 6 0 0,-4 6-8 0,4-6 0 15,-3 3 0-15,-4 6 0 0,4 1-10 0,-1-1-2 16,-3 7 0-16,4 0 0 0,-4-4 20 0,3 1 0 16,-6 5 0-16,3-5 0 0,-3 0-16 0,-4 5 1 15,0 1 0-15,0-6 0 0,-4-1 15 0,-3-2 0 0,0 9 0 16,0-7 0-16,0-3 0 0,0 10-9 0,-4-16 9 0,1 16 0 16,-1-16 0-16,0 7 0 0,-3 2 0 0,0-5 0 15,0-4 0-15,3 6 0 0,-6 1 0 0,3-7 0 16,0 3 0-16,-1-3 0 0,-2-3 0 0,3 6 0 15,0-3 0-15,0-3 0 0,-1-3-8 0,1 3 8 16,0-6-15-16,4 6 3 0,3-3 0 0,-4-3 0 31,0-7-46-31,4 4-9 0,4 6-1 0,-4-10-572 0,3-3-115 0</inkml:trace>
  <inkml:trace contextRef="#ctx0" brushRef="#br0" timeOffset="57523.87">24899 1626 1497 0,'0'0'66'0,"0"0"14"0,0 0-64 0,0 0-16 16,0 0 0-16,0 0 0 0,7-6 178 0,4 6 32 0,3 0 6 0,-4 12 2 16,8-12-181-16,0 0-37 0,-4 6 0 0,0 4-12 15,0-1 12-15,0 4-10 0,4-1 10 0,3 7-10 16,-3-3 10-16,-1 3 0 0,4 3 0 0,-3 0 8 15,3-1-8-15,-3 11-16 0,-1-13 4 0,-2 9 0 16,6-3 12-16,-7 6 0 0,0-2 0 0,4 2 0 16,-4-6 0-16,3 6 0 0,1 1 0 15,0 5 0-15,3-8 12 0,0 8 4 0,-3-5 0 0,3-1 1 16,-7-6 7-16,4 3 2 0,-1 4 0 0,1-7 0 16,-8 3-13-16,1-3-2 0,-4 3-1 0,0-6 0 15,0 0-10-15,-3 6 8 0,-4-6-8 0,0 0 8 16,0 0-8-16,-4 0 0 0,-6 0 0 0,2 0 0 15,1-6-36-15,-3-1-2 0,3 1-1 16,-4-3 0-16,1-1-18 0,-4-2-4 0,3-10-1 0,4 0-572 16,-7 0-114-16</inkml:trace>
  <inkml:trace contextRef="#ctx0" brushRef="#br0" timeOffset="58267.05">25559 2388 1875 0,'0'0'41'0,"0"0"9"0,0 0 2 0,0 0 0 0,0 0-41 0,0 0-11 0,7 0 0 0,0 0 0 0,0-6 0 0,0 2 12 15,4 4-12-15,-1-3 12 0,4-3 19 0,-3 3 4 16,3-3 1-16,-3-7 0 0,3 10-20 0,-4-6-3 16,4 2-1-16,0-5 0 0,1-1 32 0,-1 1 5 15,0-4 2-15,-4 0 0 0,4-3-6 0,1-2-1 16,-5-1 0-16,4-7 0 0,0 7-12 0,1 0-2 15,-1 1-1-15,3-11 0 0,-3 4-20 0,0 3-9 16,1-7 8-16,-1 1-8 16,0 3 0-16,0 3 0 0,-3-3 8 0,-4 6-8 15,3-3 15-15,-3-1 1 0,4 11 0 0,-8-13 0 16,1 15-4-16,3-6-1 0,-4 10 0 0,1-4 0 0,-4 4-11 0,3-1 0 16,1 7 0-16,-4 3 0 0,0 0-10 0,0 0 10 15,0 0-13-15,11 10 5 0,-1-1 8 0,1 1-10 0,-1 2 10 16,-3 1-10-16,0 5 10 0,4 1 0 0,-4 3 0 15,4 0-8-15,-4 0 8 0,3 9 0 0,-3-9 0 16,0 10 0-16,0-1 8 0,1 0-8 0,-1 1 8 16,0-1-8-16,0-6 11 0,3 4-3 0,-3 2 0 15,4-9 0-15,-4 3 3 0,4 3 0 0,-4-6 0 0,3 0 0 16,-3 6 13-16,4-6 2 0,-4-9 1 0,3 9 0 16,-2-7-15-16,-1 1-2 0,0-7-1 0,3 10 0 15,-3-9 2-15,0 2 0 0,-3-9 0 0,3 7 0 16,-4-1-11-16,1 1 12 0,0-10-12 0,-4 0 12 15,0 0-21-15,0 0-4 0,0 0-1 0,0 0 0 16,7 0-100-16,-4-10-20 0,1 1-4 0,3-4-610 16,-4 1-121-16</inkml:trace>
  <inkml:trace contextRef="#ctx0" brushRef="#br0" timeOffset="58752.48">26755 1491 1371 0,'0'0'30'0,"0"0"6"0,0 0 2 0,0-9 1 0,0-1-31 0,0 7-8 0,3-6 0 0,-3 9 0 15,0 0 0-15,0 0 0 0,-3-10 0 16,3 10 0-16,0 0 0 0,0 0 0 0,0 0 0 0,0 0 8 16,0 0 35-16,0 0 7 0,0 0 2 0,-4 7 0 15,-3-4-26-15,0 6-5 0,0 0-1 0,0 4 0 16,-4 0 16-16,1-1 2 0,-1 4 1 0,1 6 0 16,-1-3-15-16,0 6-4 0,1-3 0 0,-4 9 0 15,-4-3 5-15,4 4 1 0,0-7 0 0,-4 6 0 16,1 0 14-16,-1 10 2 0,-3-10 1 0,7 4 0 15,-7 9-15-15,3-7-4 0,0-2 0 0,4 15 0 16,0-15-24-16,0 9 0 0,3 3 0 0,1-13 0 0,6 1 12 0,1 2-2 16,3-5-1-16,3-7 0 0,-3-3 11 0,7 9 3 15,0-12 0-15,4 3 0 16,-4 0-23-16,7-4 0 0,0 1 0 0,4-3 0 0,-1 3 0 16,5 0 0-16,-1-7 0 0,3 7 0 15,8-10-26-15,-7 4-10 0,0-1-1 0,-4 7-1 16,3-9-23-16,1 2-5 0,-4-2-1 0,-3 2 0 15,0-6-112-15,-4 1-22 0,10-1-5 0,-6-3-1 0</inkml:trace>
  <inkml:trace contextRef="#ctx0" brushRef="#br0" timeOffset="59498.81">27079 2084 860 0,'0'0'38'0,"0"0"8"0,0 0-37 0,0-3-9 15,0 3 0-15,7-10 0 0,-7 4 27 0,4-7 3 16,-4 13 1-16,0 0 0 0,0-3 1 0,0-12 1 15,0 11 0-15,0 4 0 0,0-9 25 0,0 9 5 16,-4-3 1-16,-3-3 0 0,0 2-33 0,-3 1-7 16,-1-3 0-16,0 6-1 0,1-3-6 0,-1 3-1 15,1 0 0-15,-1 0 0 0,-3 0 20 0,3 3 4 16,-3-3 1-16,4 9 0 0,-1-5-17 0,-3 2-3 0,3-3-1 16,1 6 0-16,-4 10 23 0,7-9 4 0,-4 12 1 15,1-10 0-15,-1 7-29 16,4 3-6-16,0-10-1 0,0 10 0 0,3 0-12 0,-3-3 9 0,4 0-9 15,-1-3 8-15,4-7-8 0,0 10 0 0,0-7 0 0,0 1 0 16,4-7 0-16,-1-3 0 0,1 7 0 0,3-1-11 16,0-9 11-16,3 3-8 0,-3-3 8 0,4-3-8 15,-4 3 8-15,4-9 0 0,-1 9 8 0,1-10-8 16,-1 7 0-16,1-3 8 0,-4-7-8 0,4 10 0 16,-4-12 8-16,3 2-8 0,-3 4 8 0,0-4-8 15,4 1 9-15,-4-7-9 0,4 6 12 0,-4-6-12 16,0 7 10-16,0-1-10 0,0 4 8 0,-4-4-8 0,4 7 21 15,-3-3-1-15,-4 9 0 0,3-3 0 0,-3 3-6 0,0 0-2 16,8 0 0-16,2 0 0 0,-10 0 13 0,7 3 3 16,0 3 0-16,0-3 0 0,0 10 6 0,0-4 2 15,-3 4 0-15,-4 2 0 0,3 1-12 16,5 0-3-16,-5-4 0 0,1 1 0 0,-1 5-9 16,4-5-1-16,4 6-1 0,-4-7 0 0,0 7-10 15,0-9 0-15,0 2 0 0,0 1 0 0,4-4 0 16,-1 1-11-16,-3-1 1 0,0-6 0 15,7 6-50-15,-3-9-9 0,-4 4-3 0,4-4-589 16,-1 0-119-16</inkml:trace>
  <inkml:trace contextRef="#ctx0" brushRef="#br0" timeOffset="60164.89">27443 1833 921 0,'0'-13'40'0,"3"10"10"0,-3-3-40 0,4 3-10 16,-1-7 0-16,-3 10 0 0,4 0 124 0,-4 0 22 15,7 0 5-15,-7 0 1 0,0 0-128 0,0 0-24 16,0 0 0-16,0 0-12 0,3 3 12 0,1 13 0 16,-1-13 0-16,1 16 0 0,-4-9 46 0,3 5 5 15,-3 1 1-15,4 0 0 0,-4 2 5 0,3 4 2 16,1 0 0-16,0 6 0 0,-1-9-15 0,4 6-2 0,-3-3-1 16,-1 7 0-16,4-7-4 0,0-1-1 15,0 1 0-15,0 0 0 0,0-3-9 0,0-6-3 0,1 6 0 16,-1-7 0-16,-4 7-4 0,4-16 0 0,4 10-1 0,-4-4 0 15,0-3 8-15,3-3 1 0,-2 4 1 0,-1-1 0 16,0-6 2-16,3 0 0 0,1 0 0 16,-1 0 0-16,4-13-1 0,1 10 0 15,-1-3 0-15,0-7 0 0,-4 4-6 0,5 6 0 0,-1-16-1 0,0 7 0 16,0-7-6-16,0 0-1 0,0 3 0 16,0-12 0-16,0 6-16 0,0 0 10 0,-3 0-10 0,3 0 8 15,-3-6-8-15,-1 3 0 0,1-3 0 0,-1 9 0 16,-3-6-9-16,4 3 9 0,-4 0-12 0,0 3 12 15,0-3 0-15,0 0-8 0,4 3 8 0,-4 1 0 16,0-4-16-16,4 6 1 0,-4-3 0 0,0 7 0 16,-4 2-81-16,4-9-17 0,-3 10-3 15,-1-1-607-15,1 4-121 0</inkml:trace>
  <inkml:trace contextRef="#ctx0" brushRef="#br0" timeOffset="61796.13">28519 2106 1407 0,'0'0'31'0,"0"0"6"0,0 0 2 0,0 0 1 0,0-3-32 0,0 3-8 0,0 0 0 0,0 0 0 16,0 0 0-16,0 0 0 16,0 0 0-16,0 0 0 0,-4-7 0 0,4 7-12 15,0 0 4-15,0 0 0 0,0 0 8 0,0 0 0 0,4-6 0 0,-4 6 0 16,0 0 0-16,0 0 16 0,0-6-4 0,0 3-1 16,0-7 45-16,0 10 8 0,0-6 3 0,0 0 0 15,0-1 2-15,0 4 1 0,0-12 0 0,0 11 0 16,0-5-21-16,0 6-4 0,-4-10-1 0,4 7 0 15,-3-3-16-15,-1 5-4 0,0-5-1 0,1 6 0 16,-4-3 5-16,-4 6 0 0,1 0 1 0,-4 0 0 16,-1 6-41-16,-2-3-9 0,3 6-2 0,0-5 0 15,-4 2 23-15,4 3-11 0,0 4 11 0,0-10-8 16,0 10 8-16,-4 2 0 0,4 1 0 0,0 0 0 16,3-7 0-16,1 4 0 0,-1-1 0 0,4 1 0 15,-4 2 15-15,4-2 1 0,4-1 1 0,-4 7 0 0,3-9 13 16,1 5 2-16,3-5 1 0,3 8 0 0,1-5-15 0,3 0-3 15,-4 2-1-15,8-12 0 0,3 16-14 0,7-16 0 16,0 7 0-16,0 2 0 16,8-5-21-16,-1-4-7 15,0 6-2-15,0-9 0 0,4 6-96 0,0-2-19 0,0-4-4 16,-4 0-717-16</inkml:trace>
  <inkml:trace contextRef="#ctx0" brushRef="#br0" timeOffset="63072.78">28483 1409 1094 0,'0'0'97'0,"0"0"-77"0,0 0-20 0,0 0 0 16,0 0 144-16,0 0 24 0,0 0 6 0,0 0 1 16,0 0-124-16,0 0-25 0,0 10-5 0,0-10-1 0,0 0 11 15,0 0 1-15,4 9 1 0,3 1 0 16,-4-7 5-16,8 3 1 0,-4-3 0 0,4 10 0 0,3-4-12 15,0-3-3-15,0-2 0 0,7 8 0 0,-3-2 7 0,6 8 1 16,1-14 0-16,3 11 0 0,-3 1-11 0,0 3-1 16,3 3-1-16,4 0 0 0,-4 0 6 15,4 6 2-15,-8 3 0 0,1-6 0 0,0 3-3 0,-1-2 0 16,-6 2 0-16,0 3 0 0,-1-6-14 16,1 3-10-16,-4-6 12 0,0 13-12 0,0-10 10 0,0 0-10 15,-3 6 8-15,0-2-8 0,-1-4 18 0,1-3-2 16,-4 6 0-16,0 3 0 0,0-9-8 0,-3 3-8 15,-8 3 12-15,0-6-12 0,-3 7 16 0,0-4-4 16,-3-3-1-16,-1 6 0 0,-6-6 0 0,2 3 0 0,-2-6 0 16,-1 3 0-16,-3 6-3 0,3-16-8 0,1 10 12 15,-1-3-4-15,4-9-8 0,0 2 0 0,0 1 0 16,3-4 0-16,1 1-16 0,3-7-1 0,-1 3-1 16,8-6-1175-16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9:39:44.9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3239 3018 1407 0,'0'0'62'0,"-8"-6"14"0,8 6-61 0,0 0-15 0,-10 0 0 0,10 0 0 0,0 0 12 0,0 0 0 15,0 0 0-15,0 0 0 0,0 0-12 0,0 0 0 16,0 0 0-16,0 0 0 0,3-10 0 0,-3 7 0 16,7-6 0-16,-7 0 0 0,4 5 28 0,-4-5 4 15,0 3 0-15,0-7 0 0,0 10-12 0,0-3-1 0,-4-4-1 0,4 7 0 16,-7-6 10-16,4 9 1 16,-4-3 1-16,3-4 0 0,-6 4-12 0,-1 0-2 15,1-3-1-15,2 6 0 0,-2-3-2 0,-4-4 0 0,3 7 0 0,1 0 0 16,-4 0 4-16,-4 0 1 0,11 0 0 15,-11 0 0-15,8 0 13 0,-5 0 2 0,5 0 1 16,-4 7 0-16,3-4-18 0,1-3-3 16,3 6-1-16,-4-3 0 0,0 7-12 0,-3-7 0 0,4 6 0 0,-4 1 0 15,3-1 0-15,0 7 0 0,1-1 0 0,-1-2 0 16,1 6 0-16,3 3 0 0,-4-10 0 16,4 10 0-16,3 0 0 0,-6 0 9 0,6 3-9 0,-3 0 8 15,4 3 3-15,3-2 0 0,0 5 0 0,0-9 0 16,3 9 9-16,-3-3 3 0,0-2 0 15,7 2 0-15,-3-3-2 0,3 3 0 0,-7-3 0 0,0 3 0 16,3-6-21-16,1 7 0 0,3-4 0 0,-7-3-12 0,11-4 12 0,-8 1 8 16,8 3-8-16,-1-6 11 15,1-7 6-15,3 7 2 0,-3-4 0 0,-4 1 0 0,10-4-7 16,-3 4 0-16,-3-4-1 0,3 1 0 0,0-1 1 0,4-9 0 16,-4 3 0-16,0-3 0 0,0 0 0 0,7 0 0 15,-10-3 0-15,7 3 0 0,-1-15-4 0,-3 11-8 16,0-5 12-16,8 0-4 0,-12-4-8 15,8 4 10-15,-1-4-10 0,-2 1 10 0,-1-4-10 0,0 3 8 16,3 1-8-16,-2 2 8 0,-1-2-8 0,-4-1 0 16,1-2 0-16,-1 5 8 0,-6-2-8 0,7 2 8 15,-8 1-8-15,4-4 8 0,-3 10-8 0,3-6 8 16,-4-4-8-16,-3 4 8 0,0-1-8 0,0 1 8 16,0 0-8-16,4-1 8 0,-8 4-8 15,4-4 0-15,0 4 0 0,0-3 0 0,-3 9 0 0,-4-13 0 16,3 10 0-16,4 3 0 0,0 0 0 0,0 0 0 0,-10 0 0 15,2-6 0-15,1 6 0 0,0 0-9 0,-3 0 9 0,3 6-10 16,-11-6 10-16,7 3 0 0,-3-3 8 0,0 7-8 16,0-1 0-16,4-6 0 0,-5 0 0 0,-2 6 8 15,10-3-8-15,-4-3 0 0,1 6 0 16,-1-2 0-16,7-4 0 0,-3 0 0 0,4 6 0 0,3-6-8 16,0 0-111-1,0 0-21-15,0 0-5 0,0 0-530 0,0 0-105 0</inkml:trace>
  <inkml:trace contextRef="#ctx0" brushRef="#br0" timeOffset="549.91">3859 3373 172 0,'0'0'16'0,"-3"-4"-16"16,-4 1 0-16,3-3 0 0,-6 6 364 0,6 0 69 16,-6 0 15-16,3 0 2 0,7 0-354 0,-4 0-70 15,-3 0-14-15,0 6-4 0,7-6-8 0,-7 7 0 0,-4-1 0 0,4-3 0 16,-3 6 0-16,3 1 0 0,-4-1 0 0,4-6 0 15,-4 10 0-15,-3 2 0 0,7-2 0 0,4 0 0 16,-8 5 0-16,4-5 0 0,3-1 0 0,1 7 0 16,-4-6 0-16,3 6 0 0,4-1 11 0,0-5-11 15,0 6 10-15,0-7-10 0,0 1 10 0,4-4-10 16,3 4 11-16,-7-4-11 16,3-2 12-16,8-4-12 0,-11 6 11 0,11 0-11 15,-8-9 10-15,4 4-10 0,7-4 0 0,-3 0-15 0,3 0 2 16,0-4 0-16,0 4-1 0,4-9 0 0,-4 0 0 15,7 6 0-15,-7-4 14 0,4-2 0 0,0 3 0 0,-4-4 0 16,7 4 12-16,-7-7 0 16,-3 4-1-16,-1 6 0 0,-3-10 30 0,4 4 7 0,-4-1 0 0,-4 1 1 15,8 0-13-15,-11-1-2 0,0 1-1 0,0-4 0 16,0 4-1-16,-7-4 0 0,3 4 0 0,1 0 0 0,-4-4-32 0,3 10 0 16,-6-7 0-16,6 4 0 0,-14-6 0 15,8 8 0-15,-4-2 0 0,3 3 0 16,4-3-22-16,-10 6-11 15,6-6-3-15,-3-1 0 0,3 7-44 0,4 0-10 0,-3 0-2 0,-1 0-761 0</inkml:trace>
  <inkml:trace contextRef="#ctx0" brushRef="#br0" timeOffset="1124.26">4480 3404 518 0,'-17'-13'46'0,"17"13"-37"0,-4 0-9 0,1-3 0 16,-4-3 286-16,3 6 55 0,4 0 11 0,0 0 3 15,0 0-282-15,-7-3-56 0,7 3-17 0,-4 0 8 16,-3 0-8-16,0 3 0 0,-3-3 0 0,-4 9-11 15,3-9-6-15,0 13-2 0,-3-7 0 0,-7 4 0 16,7 2 8-16,-7-9 2 0,7 13 0 0,-7-4 0 16,-1-8 9-16,8 11 0 0,-3-2 0 0,-1-1 0 15,0 1 0-15,8-4 11 0,-11 4-3 0,10-4 0 16,-3 1 20-16,3 2 4 0,1-2 1 0,3-1 0 0,7 4-20 16,0-7-4-16,0 3-1 0,0-2 0 0,0-7-8 15,14 15 8-15,-4-15-8 0,-6 3 8 0,10 4-8 0,4-1 0 16,-4-6 0-16,-4 0 8 0,8-6-8 0,0-1-16 15,-4 4 4-15,0-3 1 0,0 3 11 0,4-7 0 16,-4 1 0-16,-4 6 0 0,4-10 0 16,-10-2 0-16,7 11 12 0,-4-8-4 0,7 3 20 15,-11-1 5-15,4 4 1 16,0-10 0-16,0 7 2 0,4-1 1 0,-7 1 0 0,3 6 0 0,-7 3-2 16,0 0-1-16,3-10 0 0,-3 10 0 0,0 0-21 0,0 0-4 15,0 0-1-15,0 0 0 0,11 10-8 0,-11-7 0 16,0 6 0-16,0 10 0 0,0-16 8 0,0 10-8 0,0 3 8 0,0-1-8 15,0 1 0-15,0 0 0 0,-7-1 0 0,3 1 0 16,4 0 0-16,0-4 8 0,0 1-8 0,4 5 0 16,-4-14 0-16,7 5 8 0,-4 0-8 0,4 1 0 15,0-7-11-15,0-3-7 0,4 0-2 0,0 0 0 32,3 0-40-32,-4-3-8 0,4-3-1 0,-3-7-552 15,7 4-111-15</inkml:trace>
  <inkml:trace contextRef="#ctx0" brushRef="#br0" timeOffset="1409.13">4752 2792 2134 0,'-4'-15'95'0,"1"8"19"0,3 4-91 0,0 3-23 15,0 0 0-15,0 0 0 0,0 0 32 0,-7 3 1 16,7 16 1-16,0-6 0 16,0 15-58-16,0-6-12 0,7 3-3 0,-7 6 0 0,3 1 39 15,1 5 0-15,-1-2 0 0,1 6 0 0,0-1 0 0,3-5 0 16,-7 6 0-16,3-1 0 0,4-5 0 0,-7 6 0 16,0-10 0-16,0 4 0 0,0-4 0 0,4-3 8 15,-4-3-8-15,3 3 8 0,4-6-8 0,-7 0 10 16,0-3-10-16,4-3 10 15,3 3-110-15,0-1-23 0,-4-8-4 0</inkml:trace>
  <inkml:trace contextRef="#ctx0" brushRef="#br0" timeOffset="2247.06">6068 3294 979 0,'0'0'87'0,"-7"-6"-70"15,3 3-17-15,4 3 0 0,-3 0 252 0,-8 3 48 0,11 3 8 0,0-6 3 16,-7 3-243-16,4 10-49 0,-1-4-10 0,4 1-1 16,0 8-8-16,0-8-13 0,0 6 3 0,0-7 1 15,0 10-7-15,0-7-2 0,7 1 0 16,0-4 0 0,-3 7-83-16,3-4-17 0,0-8-3 0,-4 5-658 0</inkml:trace>
  <inkml:trace contextRef="#ctx0" brushRef="#br0" timeOffset="2417.23">6092 3115 1497 0,'-3'-9'133'0,"3"0"-106"15,0 5-27-15,-7-2 0 16,7 6 176-16,0 0 29 0,0 0 7 0,0 0 0 15,0 0-283-15,0 0-57 0,0 0-11 0,7 0-725 16</inkml:trace>
  <inkml:trace contextRef="#ctx0" brushRef="#br0" timeOffset="2809.76">6498 3134 1440 0,'0'0'64'0,"0"-6"12"0,0-3-60 0,0 5-16 0,-7-2 0 0,7 6 0 16,0 0 164-16,0 0 29 0,0 0 7 0,0 0 0 16,0 0-164-16,0 0-36 0,-7 6 0 0,4-2 0 15,-5 5-8-15,-2 3 8 0,3-2-10 0,-4 9 10 16,4-7-18-16,-3 7 2 0,-1-6 1 0,0 5 0 16,8-5-7-16,-11 6-2 0,7-16 0 0,3 9 0 15,-3-2 11-15,4-4 1 16,3-6 1-16,0 0 0 0,0 0-8 0,0 0-1 0,0 0-1 15,0 0 0-15,0 0 4 0,3 0 1 0,8 0 0 0,-4-6 0 16,0 3 16-16,0-4-10 0,4 4 10 0,-1 3-8 16,4 0 8-16,-7 0 0 15,4 0 10-15,6 3-10 0,-6 4 15 0,3-4-3 0,4 3-1 0,-1-3 0 16,-6 10 1-16,7-7 1 0,3 3 0 0,-11 1 0 16,1 2-1-16,3 1 0 0,-7 0 0 0,0-4 0 15,4 10 8-15,-8-7 2 0,4 1 0 0,-7 6 0 0,0-1-11 16,0-5-3-16,0 6 0 0,0-7 0 0,-7 7 0 15,4-3-8-15,-4 0 12 0,-4 5-4 0,8-8-17 0,-1 6-4 16,-10-7-1-16,10 7-594 16,-3-16-120-16</inkml:trace>
  <inkml:trace contextRef="#ctx0" brushRef="#br0" timeOffset="3095.15">7800 3024 1324 0,'11'-12'118'0,"-8"9"-94"0,1-7-24 0,3 4 0 16,-4 3 228-16,-3 3 40 0,4-9 9 0,-4 9 2 15,10 0-214-15,-6 0-42 0,-4 0-9 0,7 9-2 16,7 0 0-16,-11 4 0 0,1 6 0 0,0 3 0 15,-1 3-12-15,1 3-16 0,-4 3 3 0,0 1 1 16,0 2 12-16,0-2 16 0,0-1-3 0,0 7-1 16,0-13-28-16,0 6-7 0,0-9-1 0,0 6 0 15,-4-3-41 1,4-6-9-16,-3 0-2 0,3-3-568 0,-4-1-115 0</inkml:trace>
  <inkml:trace contextRef="#ctx0" brushRef="#br0" timeOffset="3269.98">7571 3297 1555 0,'0'0'68'0,"0"0"16"0,0 0-68 0,0 0-16 16,0 0 0-16,0 0 0 0,0 0 260 0,14 0 49 16,-4 0 10-16,4 0 1 15,4 0-276-15,0 0-56 0,6 0-12 0,-2-3-1 16,2 3-127-16,8 0-26 0,-4-9-5 0</inkml:trace>
  <inkml:trace contextRef="#ctx0" brushRef="#br0" timeOffset="3636.36">8386 3150 2372 0,'-4'0'52'0,"0"-3"12"0,4 3 1 0,-7 0 1 0,0 3-53 16,0-3-13-16,0 0 0 0,4 0 0 0,-4 9 0 0,0-6 0 0,-4 4 0 0,0 2 0 15,4-6-9-15,0 10 9 0,4-7 0 0,-4 7-9 16,-7-1-7-16,3 4-2 0,0-1 0 0,-3 4 0 16,4 0-6-16,-1-3-2 0,-3 9 0 0,4-9 0 15,-5 12 17-15,5-16 9 0,3 7-10 0,0-3 10 16,3 3 0-16,-3-7 0 0,7 4 0 0,0-4 0 16,0-2 0-16,7 2 0 0,-3-2 0 0,3-1 0 0,0-6 0 15,0 4-12-15,3-1 3 0,1-6 1 16,-4 0-12-16,4 0-1 0,3 0-1 0,-7 0 0 15,-7 0 6-15,10-6 0 0,5-1 1 0,-5 4 0 0,1-6 15 16,-1-1 0-16,1-2 0 0,3-1 0 0,-7-2 0 16,4 2 0-16,-4-6 10 0,0 4-10 15,3-4 12-15,4-3-2 0,-10-6-1 0,3 6 0 16,0 3-1-16,-3 3 0 0,3-12 0 0,0 12 0 16,-7-3-8-16,0 7-9 0,0 2 9 0,0 1-13 15,0 3-13-15,-7-7-2 0,0 13-1 0,-4 0-864 16</inkml:trace>
  <inkml:trace contextRef="#ctx0" brushRef="#br0" timeOffset="4397.05">9521 3241 1728 0,'-10'0'153'0,"10"0"-122"16,0 0-31-16,-4 3 0 0,4 6 129 0,-3 1 20 15,-1 2 4-15,1 7 1 0,3-9-122 0,-4 11-32 16,4-8 8-16,0 9-8 0,-3-3 0 0,3 6 0 15,-4-3 0-15,1 9 8 0,-1-3-8 0,1 4 0 16,3 2 0-16,-11-2 0 0,4 5 0 0,3 1 0 16,1-7 0-16,-4 7 0 0,0-7 12 0,3-6-4 15,-3 4 0-15,7-11 0 0,0-2 2 0,0 3 0 0,-3-7 0 16,3 1 0-16,0-13 2 0,0 0 0 16,0 0 0-16,0 0 0 0,0 0-1 0,0-6 0 15,0-4 0-15,-4-12 0 0,1 0-11 0,3-6-12 0,-7 0 2 0,3-7 1 16,-3 4 9-16,3-3 0 15,4-7 0-15,4 0 0 0,-4-3 0 0,0 0 14 0,4-3-3 16,-1 0-1-16,8-3-10 0,-11 9 0 0,0-3 0 0,7 4 0 16,0 5 11-16,0-6 0 0,0 10 0 0,0 0 0 15,4-1-23-15,3 10-4 0,-7 0 0 0,3 3-1 16,1 4 1-16,-1 5 1 0,5-5 0 0,-5 8 0 16,4 1 15-16,-3 3 0 0,3 3 0 0,-3 0 0 15,3 3-14-15,-4 3 3 0,1 7 1 0,3-4 0 16,-4 4-1-16,5-1 0 0,-5 10 0 0,1-3 0 15,-1 3 11-15,-3 0 0 0,0-3 0 0,1 3 0 16,-1 0 8-16,-4 0-8 0,1 0 8 0,-4-3-8 0,-4-1 13 16,4-5-1-16,0 6-1 0,-3-7 0 15,-4 7 4-15,-1-3 1 0,1-1 0 16,-3-11 0-16,-1 8-4 0,-3-2 0 0,0-1 0 0,0 4 0 16,-4-7-12-16,1-3 8 0,-1 6-8 0,-3-9 0 15,3 10-23-15,1-10-10 16,-1 3-3-16,0-6-672 0,4 3-136 0</inkml:trace>
  <inkml:trace contextRef="#ctx0" brushRef="#br0" timeOffset="4773.46">10029 3304 2055 0,'0'0'45'0,"0"0"10"0,0 0 1 0,0 0 2 0,8 6-46 0,-1 0-12 0,0 3 0 0,0-5 0 16,-4 5 15-16,4 0 1 0,-3-5 0 0,3 2 0 16,-4-3 12-16,1 10 2 0,-4-4 1 0,3-3 0 15,-3-3-12-15,0-3-3 0,0 10 0 0,0-10 0 16,-3 9-6-16,-1-6-2 0,4-3 0 0,-7 0 0 16,7 0-8-16,-7 0 0 0,0-3 0 0,0 3 0 15,0-16 8-15,0 10-8 0,4-3 12 0,-1-10-4 16,-3 6 14-16,0-5 2 0,0-1 1 0,3 3 0 15,1-12 19-15,3 6 3 0,-4 0 1 0,4-6 0 16,0 6-13-16,0-3-3 0,4-7 0 0,-1 10 0 16,1-9-24-16,3 3-8 0,0 6 0 0,0 3 0 0,0 3 0 15,4-6-16-15,-1 7 4 0,-3 2 0 16,4 1 12-16,-1-7 0 0,1 9-10 0,3 7 10 0,0-9-18 0,-3 6 1 16,3 2 0-16,4-2 0 15,-1 6-31-15,1-3-5 16,0 6-2-16,3 3 0 0,7-6-109 0,-3 4-23 0,-4 5-4 0</inkml:trace>
  <inkml:trace contextRef="#ctx0" brushRef="#br0" timeOffset="5280.46">10855 3031 518 0,'14'0'46'15,"-7"0"-37"-15,-7 0-9 0,0 0 0 0,0 0 183 0,0 0 34 0,0 0 7 0,0 0 2 16,-7-10-106-16,7 10-20 0,0 0-5 0,0 0-1 16,-7 0-29-16,0 3-5 0,7-3-2 0,-7 7 0 15,0-4-31-15,-4-3-7 0,1 9 0 0,-1 1-1 16,8-1-19-16,-8-6 0 0,-3 10 8 0,0-4-8 0,3 7 0 15,1 0 0-15,-4-1 0 0,-1 1 0 16,-2-4 0-16,3 7 0 0,3 3 0 0,0-3 0 0,1 0 19 16,3-4 0-1,3 1 0-15,1 6 0 0,-1-6-19 0,1-1-12 0,6-5 1 0,1 2 1 16,3 1 10-16,-4-4 16 0,4 1-4 0,4-7-1 0,3 6-11 16,4-9 0-16,-8 3 0 0,8-3 0 0,0-3 8 15,3 3-8-15,0-9 8 0,-3 6-8 16,-4-7 0-16,7 1 8 0,0 0-8 0,-7-1 0 0,-7-2 0 15,4-1 0-15,6 1 8 0,-6-4-8 0,-7-6 40 0,3 9 7 16,0-5 1-16,0 2 0 0,0-3-4 0,-4 0 0 16,-3-3 0-16,4 3 0 0,6-2-22 0,-10-1-5 15,-3 3-1-15,-1 3 0 0,-3-3-16 0,0 7 10 0,0-7-10 16,-3 9 8-16,-5 1-8 0,5-3-12 16,3 8 2-16,0 4 1 15,-4-9-45-15,4 3-9 0,7 6-1 16,0 0-616-16,-7 0-124 0</inkml:trace>
  <inkml:trace contextRef="#ctx0" brushRef="#br0" timeOffset="5815.12">11285 2927 1036 0,'14'0'92'0,"-14"0"-73"0,0 0-19 0,0 0 0 0,0 0 216 0,0 0 40 15,0 0 8-15,0 0 2 0,-7-3-180 0,7 3-36 16,0 0-7-16,0 0-2 0,-7 6-12 0,7 10-2 16,0 0-1-16,7-1 0 0,-3 7-16 0,-1-3-10 0,-3 3 12 15,8 3-12-15,2 3 0 0,-3-6 0 0,-7 10 0 0,7-10 0 16,4 3 0-16,-4-6 0 0,-4 3 0 0,1 6 0 15,-4-16 9-15,3 7-9 0,5-3 0 0,-5-7 9 16,-6 1-1-16,3-10-8 0,10 9 12 0,-3 0-4 16,-7-9 12-16,0 0 3 15,11 0 0-15,-1 0 0 0,4 0 14 0,-3-6 3 0,0-6 1 0,-1 8 0 16,11-5-13-16,-3-3-4 0,-7-4 0 16,3-6 0-16,7 6-4 0,0-3-2 0,-3 1 0 0,-4-1 0 15,3-6-5-15,1 3-1 0,3-6 0 0,-3 12 0 16,-8-9-21-16,5 9-5 0,-1-3-1 0,0 7 0 15,-4-7-6-15,-3 6-2 0,4 1 0 0,0 2 0 16,-4 1-81-16,0 3-16 0,-4-1-3 16,1 1-567-16,-4 6-114 0</inkml:trace>
  <inkml:trace contextRef="#ctx0" brushRef="#br0" timeOffset="6189.27">11903 3119 1814 0,'0'0'80'0,"0"0"17"0,0 0-77 0,0 0-20 16,0 0 0-16,0 0 0 0,7 0 35 0,3 0 3 15,1-4 1-15,3 4 0 0,0-9-39 0,4 0-18 16,-1 9 2-16,5-4 0 0,-5-5 2 0,1 3 1 16,7-7 0-16,-8 10 0 0,4-6 5 0,1-1 8 15,-5 1-13-15,1-1 5 0,-4-2 8 0,0 2 0 16,0-2 0-16,-3 3 0 0,-4-4 20 0,0 7 5 15,0-10 2-15,-4 0 0 0,1 4 8 0,0 2 1 0,-4-2 1 0,-4 2 0 16,0 1-26-16,1-3-11 0,-1 8 8 0,-3-5-8 16,-3 3 0-16,-1 6 0 0,1-13 0 15,-5 13 0-15,-2 0 0 0,-4 6 0 0,3 1 0 0,0-7 0 16,-3 15 0-16,-3-5 0 0,2 2 0 16,1 1 8-16,-3 9 35 0,2 0 6 0,5 0 2 0,-1-3 0 15,0 12-22-15,4-9-4 0,7 6-1 0,0-3 0 16,0 3 1-16,7-9 0 0,0 3 0 0,7 0 0 15,0-6-4-15,0 3-1 0,7-1 0 0,4-5 0 16,-4 6-20-16,7-7 9 0,1-2-9 0,6-1 0 16,0-6-89-16,7-3-25 0,1 7-5 0</inkml:trace>
  <inkml:trace contextRef="#ctx0" brushRef="#br0" timeOffset="7908.63">14397 2335 403 0,'0'0'36'0,"0"0"-36"15,0 0 0-15,0 0 0 0,0 0 44 0,0 0 3 16,0 0 0-16,0 0 0 0,0 0 21 0,0 0 4 15,0 0 0-15,0 0 1 0,0 0 18 0,-4-10 3 16,-3 7 1-16,0-3 0 0,0 6-31 0,4 0-5 0,-4-10-2 0,3 10 0 16,1-3-6-16,3 3-2 15,-8 0 0-15,5-6 0 0,-4 6-33 0,0-6-6 16,0-1-2-16,3 7 0 0,4 0-8 0,-7-3 0 0,-3 3 0 0,-1 0 8 16,4 0 4-16,-7 3 0 0,0-3 0 0,3 13 0 15,1-7 24-15,-1-3 4 16,-7 7 2-16,1-1 0 0,-1 4-24 0,4-4-5 0,0 10-1 0,-4-7 0 15,1 7-4-15,-1-3 0 0,4 3-8 0,-4 3 12 16,8 0-12-16,-4-4 0 0,3 11 0 0,0-4 0 16,1-3 8-16,3 9-8 0,0-3 11 0,-4-6-11 15,4 10 11-15,0-10-11 0,-4 0 10 0,8 6-10 16,-4-6 8-16,0 0-8 0,0 0 0 0,0-4 0 16,0 4 12-16,0-6-4 0,-1 3-8 0,1 0 12 0,-3-4 12 15,3 4 3-15,-4 0 0 0,1 0 0 0,-1-4-9 0,-3 7-2 16,0-3 0-16,0 0 0 15,0-3 0-15,-1 3 0 0,1-1 0 0,-3-5 0 0,-1-1 0 16,4-2 0-16,3 9 0 0,1-10 0 16,-4 7 2-16,0-7 0 0,-1 1 0 0,1-1 0 0,-3 0-7 15,3-5-2-15,3 2 0 0,-7-3 0 0,4 6-1 16,0-6-8-16,0-3 12 0,0 0-4 0,0 0-8 16,3 0 8-16,1 0-8 0,-4-3 8 0,3 3-8 0,0 0 0 15,4-3-12-15,-3-3 12 16,3 6-40-16,-4 0 0 0,4 0 0 0,0 0 0 15,0 0-96-15,0 6-19 0,3-3-4 16</inkml:trace>
  <inkml:trace contextRef="#ctx0" brushRef="#br0" timeOffset="8473.49">13557 2419 1220 0,'0'0'54'15,"-3"0"11"-15,-4 0-52 0,0 0-13 0,0 0 0 0,0 0 0 0,-1 0 64 0,8 0 11 16,0 0 1-16,-7 3 1 0,7-3-37 0,0 0-7 16,0 0-1-16,-3 0-1 0,3 0-7 0,0 0 0 15,-4 10-1-15,4-10 0 0,0 0 11 0,0 9 2 16,0-9 1-16,0 0 0 0,0 0 5 0,4 10 1 16,-4-10 0-16,0 0 0 0,10 0-11 0,-2 3-3 15,-1-3 0-15,3 0 0 0,1 6 5 0,-1-6 1 16,4 0 0-16,1 0 0 0,-5 3-9 0,1-3-2 15,3 0 0-15,-4 6 0 0,8-2-13 0,-4-1-3 16,0 3-8-16,4-3 12 0,0 6-12 0,-4 1 0 0,3-1 0 16,1 7 0-16,-4-7 0 0,4 1 0 0,-4 9 0 0,3-7 0 15,1 7 0-15,0-6 12 0,-1 5-1 0,1-2-1 16,-4-7 2-16,7 13 0 16,-3-6 0-16,0 6 0 0,-4-13-1 0,3 13 0 0,1-6 0 15,-4-7 0-15,0 13-11 0,0-3 0 0,-3 0 9 16,-1 3-9-16,1 0 0 0,0 0 0 0,-4 6 0 15,-4-3 0-15,4 3 0 0,-3-3-16 0,-4 4 2 0,0 2 1 16,3-15-13 0,1 9-2-16,3-9-1 0,-4 12 0 15,4-16-35-15,1 7-6 0,2-3-2 0,8 3 0 16,3-7-115-16,4-2-23 0,35 5-5 0,-4-12-1 16</inkml:trace>
  <inkml:trace contextRef="#ctx0" brushRef="#br0" timeOffset="19562.66">2896 4818 1036 0,'0'0'92'0,"-7"-3"-73"16,14-6-19-16,-7 9 0 0,0 0 161 0,0 0 29 15,0 0 6-15,0 0 0 0,0 0-127 0,0 0-25 0,0 0-6 0,0 0-1 16,0 0-15-16,0 0-3 0,0 0-1 0,4 9 0 16,-4-9 14-16,10 3 2 15,-6 7 1-15,3 5 0 0,4-2 13 0,-4-1 4 0,0 7 0 16,-4-3 0-16,4 3-7 0,-3 3-1 0,3-1 0 0,-4 1 0 16,-3 10-3-16,0-13-1 0,0 9 0 15,0-3 0-15,0 3-9 0,0-6-3 0,-3 3 0 0,3 3 0 16,-7-3-8-16,3-6-1 0,4 3-1 0,0-3 0 15,-7 0-18-15,7-3 0 0,-3 6 0 0,3-7 0 32,0-2-21-32,0-4-11 0,0 4-3 0,0-7-1143 0</inkml:trace>
  <inkml:trace contextRef="#ctx0" brushRef="#br0" timeOffset="26482.03">5465 4849 230 0,'0'0'20'0,"0"-3"-20"15,14-6 0-15,-11 6 0 0,8-3 121 0,-4 6 20 0,-7 0 4 0,7-10 1 16,0 10-72-16,-7 0-14 0,11 0-4 0,-11 0 0 16,0 0 4-16,0 0 1 0,3-3 0 0,-3 3 0 15,0 0-10-15,11-3-3 0,-1-3 0 0,-6 6 0 16,3-4 0-16,7-2-1 0,-11-3 0 0,4 9 0 15,1 0 1-15,-1-13 1 16,-7 13 0-16,0 0 0 0,0 0-13 0,0 0-2 0,0 0-1 0,0 0 0 16,0 0-15-16,0 0-3 0,0 6-1 0,-11 1 0 15,7-7 8-15,-6 9 2 0,-4-3 0 0,3 4 0 16,1-4-8-16,-4 4 0 0,-4-1-1 0,4 0 0 16,0 1 7-16,0 2 2 0,3-2 0 0,-7 2 0 15,4 1-8-15,4 6 0 0,-4-7-1 0,3 7 0 16,0 0-15-16,4-4 0 0,-3 4 8 15,-1 3-8-15,8-3 0 0,-8 3 0 0,4 0 0 0,0 0 0 0,3-3 0 16,4 3 0-16,0 0 0 0,0 0 0 0,0-1 0 16,4-2 0-16,-1 0 8 0,8 0-8 0,-7-3 0 15,3 2 8-15,0-8-8 0,10 6 0 0,-6-10 16 16,7 3-2-16,3-6-1 0,-4-3 0 0,12 7 1 16,-1-14 0-16,4 7 0 0,-8-3 0 0,11 3-3 0,-6-9-1 15,2 3 0-15,5-7 0 0,-8 10-2 0,4-3 0 16,-8-7 0-16,5 4 0 0,-5-4 3 0,1 1 0 15,0 2 0-15,-1 1 0 0,-6-4 3 0,7-3 1 16,-8 1 0-16,1-1 0 0,7 4-1 0,-15-1 0 16,4-6 0-16,-3 7 0 0,-4-1-2 0,0-3-1 15,-3-5 0-15,-4 8 0 0,0-6-2 0,0 3 0 16,-4-5 0-16,-3 2 0 0,0-3 0 0,0 3 0 0,-4-3 0 16,4 3 0-16,-3-3-9 0,-4 0 0 0,3 3 0 0,-7 7 0 15,4-7 0-15,-3 13 8 0,-5-4-8 16,5 1 0-16,-4 3 0 0,-1 6 0 0,-2 0 0 15,-1 0 0-15,-7 0 0 0,4 6 0 0,0-3-9 0,-4 7 9 16,7-10 0-16,-6 9-8 0,2-6 8 0,5 3 0 16,3-2-10-16,-1 2 10 0,5-3-8 0,-1 3 8 15,4-3-18-15,3 0 2 0,1-3 0 0,-1 7 0 32,4-4-130-32,7-3-26 0,-7 6-4 0,7-6-753 0</inkml:trace>
  <inkml:trace contextRef="#ctx0" brushRef="#br0" timeOffset="26907.71">5920 4561 864 0,'0'0'76'0,"0"-6"-60"15,7-7-16-15,-7 4 0 0,0-4 159 0,7 4 29 16,-7 6 5-16,3-7 2 0,-3 1-135 0,4 6-26 0,-4 3-6 0,3-7 0 16,-3 7-20-16,0 0-8 0,0 0 8 0,0 0-8 15,0 0 8-15,0 0-8 0,0 10 8 0,-3 9-8 16,-1-10 34-16,1 7 2 0,-4 6 0 0,0-3 0 15,-4 2-7-15,4 11-1 0,-4-1 0 0,1 1 0 16,-4 5 25-16,0 1 5 16,-1-7 1-16,-2 10 0 0,3 3-7 0,-4-7-2 0,-10-2 0 0,7 9 0 15,0-3-2-15,-4 3 0 0,0-4 0 0,-7 1 0 16,8 0-32-16,-5-7-6 0,1 10-2 0,4-3 0 16,6-10 4-16,-3 7 0 0,7-10 0 0,0 4 0 15,-4-7-12-15,11 0 0 0,0-3 0 0,3-4 0 16,4 1-65-16,-7-6-19 15,14-1-3-15,-7 1-964 0</inkml:trace>
  <inkml:trace contextRef="#ctx0" brushRef="#br0" timeOffset="29096.04">7338 4762 576 0,'0'0'51'0,"-7"0"-41"0,3 0-10 0,-6-7 0 15,10 7 244-15,0 0 48 0,-7 7 8 0,7-7 3 16,0 0-214-16,0 0-42 0,0 0-9 0,0 0-2 16,0 0-13-16,0 0-3 0,0 0-1 0,0 0 0 15,0 0 14-15,0 0 3 0,7 9 1 0,3-9 0 16,-6 3-6-16,-4-3-2 0,7 13 0 0,0-13 0 15,0 9 9-15,3 1 2 0,-10-10 0 0,4 9 0 16,0-6 1-16,-4-3 1 0,3 10 0 0,4-1 0 16,0 3-1-16,-7-2 0 0,0-1 0 0,4 4 0 15,-1-4-13-15,1 4-2 0,-4-4-1 0,7 10 0 16,-4 0-11-16,1-4-2 0,-1 7-1 16,4-6 0-16,-7 6 1 0,8 0 0 15,-5 0 0-15,4 0 0 0,0 0-4 0,-3 0 0 0,-1 6 0 0,8-9 0 16,-8-3-8-16,4 5 0 0,0-11 0 0,0-1 8 15,1 4 0-15,2-4-8 0,-6-2 12 0,-1-4-4 16,1 6 12-16,-4-9 1 0,0 0 1 0,0 0 0 0,0 0 6 0,7 0 2 16,-7 0 0-16,7-3 0 0,3-3-3 15,-10-4-1-15,4 1 0 0,-1-4 0 0,5 1-8 0,-5-1-2 16,4-2 0-16,-7 2 0 0,7-6-8 0,-3-3-8 16,3 0 9-16,-4 3-9 0,4-6 8 0,0-3-8 15,0 6 0-15,4-9 0 0,0-1 0 0,-1 1 8 16,4 0-8-16,0 6 0 0,4-7 0 0,-7 1 0 0,3 3 0 0,0-4 0 15,7 7 11-15,-3-3-11 0,-8 6 12 0,4 0-12 16,4 3 0-16,-4 7-11 0,0 2 0 0,-3-2 0 16,3 2 0-16,-4 7 0 0,1-3 0 0,0 6 0 31,-1 0-88-31,1 0-17 0,3 0-4 0,-7 9-724 0,4-9-144 0</inkml:trace>
  <inkml:trace contextRef="#ctx0" brushRef="#br0" timeOffset="30355.7">8611 4617 921 0,'0'0'40'0,"0"0"10"0,0 0-40 0,0 0-10 16,7 0 0-16,4 0 0 0,-4 0 102 0,0 7 18 15,4-7 4-15,-1 0 1 0,1 3-101 0,-1-3-24 16,5 6 0-16,-1-3 0 0,-4-3 0 0,4 0 0 16,0 3 8-16,8-3-8 0,-5 7 0 0,1-7 0 15,-4 0 0-15,7 0 0 0,-3 0 23 0,3 0 1 16,-3 0 1-16,-1 0 0 0,4 0 3 0,-3 0 1 15,3 0 0-15,-7 3 0 0,4-3 7 0,-4 6 2 16,0-6 0-16,-3 3 0 0,-1 3-1 0,-3 1 0 16,4 2 0-16,-4 1 0 0,0-1-4 0,-3 3-1 15,-1-2 0-15,1 2 0 0,-4-2-11 0,3 9-2 0,-3-10-1 16,0 7 0-16,0-10-8 0,0 7-2 0,-3-4 0 0,3 0 0 16,0 1-8-16,0-1 0 0,0-3 0 0,0 10 8 15,-4-10-8-15,4 10 0 0,4-13 0 16,-4 10 8-16,0-4-8 0,-4 7 0 15,4-10 9-15,0 10-9 0,-3-4 12 0,3 1-1 0,-4-1-1 16,1-2 0-16,-1-1-10 0,1 4 10 0,-5 2-10 16,5-2 10-16,3-4-10 0,-4 4 0 0,4 0 0 15,-3-4 8-15,3 3-8 0,0-5 0 0,0 2 0 0,0 1 8 16,3-4-8-16,-3 0 0 0,4-3 9 0,-1 7-9 16,-3-10 13-16,8 0-1 0,-1 9-1 0,0-6 0 15,0 7 5-15,3-4 0 0,-3-3 1 0,0 6 0 0,4 1-6 0,0-7-2 16,-1 9 0-16,4-12 0 0,-3 10-9 15,-1-4 0-15,5-3 0 0,-5 4 8 0,1-4-8 0,3 0 10 16,0-3-10-16,-4 0 10 0,5 0-1 0,-1 0 0 16,-4 0 0-16,8 0 0 0,-7-6 4 0,10-1 1 15,-11 4 0-15,11-3 0 0,-6-4 3 0,2-2 1 16,1 3 0-16,-4-1 0 0,11-2-6 16,-15 2-2-16,8 4 0 0,-4-3 0 0,4-7-10 15,-4 3 12-15,0 4-12 0,0-1 12 0,4-2-12 16,-11 3 8-16,7-4-8 0,0 4 8 0,-4-4-8 0,5 0 10 15,-5-2-10-15,1 9 10 0,-1-4-1 0,1-6 0 16,-1 1 0-16,-2 2 0 0,2-2 1 0,1-1 0 16,-4 0 0-16,0 1 0 0,3-1-10 0,1-6 8 0,-4 6-8 0,0-3 8 15,4 1-8-15,-8-1 0 0,4 3 9 0,0-6-9 16,-3 3 0-16,-1 0 0 0,4-2 0 0,0 2 8 16,-3 3 7-16,0-6 1 0,3 0 1 0,-4 3 0 15,1 1-17-15,-4-1 0 0,3 6 8 0,1-6-8 16,-4 7 0-16,3-1 0 0,-3 1 0 0,0-4 0 15,0 10 0-15,0-4-19 0,0 4 4 0,4-3 1 16,-4 9 5-16,0 0 1 0,0 0 0 0,0 0 0 16,0 0-1-16,0 0 0 0,0 0 0 0,0 0 0 15,0 0-2-15,0 0 0 0,0 0 0 0,0 0 0 16,0 0-30-16,0 0-7 16,0 0 0-16,0 0-682 0,-4 15-136 0</inkml:trace>
  <inkml:trace contextRef="#ctx0" brushRef="#br0" timeOffset="30827.78">9567 4351 172 0,'0'0'8'0,"-3"-10"1"0,-1 7-9 0,1-3 0 16,-1 3 0-16,4 3 0 0,-3-6 300 0,3 6 57 0,-4-7 12 0,1 1 3 15,-1 3-261-15,4 3-52 0,0 0-11 0,0 0-1 16,0 0-11-16,0 0-3 0,0 0 0 0,-3 3 0 16,3 10-25-16,-7 2-8 0,3-2 0 0,0-1 0 15,4 10 25-15,-3-3 2 0,3 3 0 0,-4 0 0 16,4 6 17-16,-3 4 3 0,3-7 1 0,-4 6 0 16,1 7-13-16,-4-1-3 0,3 10 0 0,-3 7 0 15,0-7 0-15,4 3 0 0,-11 3 0 0,3-3 0 0,-3 4 16 16,3-10 4-16,1 9 0 0,-4-9 0 0,3 3-27 0,4-3-5 15,-4-3 0-15,8-4-1 0,3 10-7 0,-4-15-2 16,1 2 0-16,3-6 0 16,3-3-43-16,1-3-9 0,3 0-2 15,0-3-1064-15</inkml:trace>
  <inkml:trace contextRef="#ctx0" brushRef="#br0" timeOffset="36329.51">14538 4373 1152 0,'0'0'102'0,"0"0"-82"0,0 0-20 0,0 0 0 0,0 0 152 0,0 0 25 15,0 0 6-15,0 0 1 0,-4 0-118 0,4 0-23 16,-3-3-5-16,3 3-1 15,0 0-11-15,-7 0-2 0,3-7-1 0,4 7 0 0,0 0-23 0,0 0 8 16,-7 7-8-16,0-4 0 0,4 9 8 0,-4-2-8 16,3 9 10-16,-6 6-10 0,2-7 8 0,-2 4-8 15,-1 7 0-15,-6 2 0 0,3 4 20 0,-8 5-3 16,-2 1 0-16,-5 3 0 0,1 0 5 0,-3 0 1 16,2-7 0-16,1 4 0 0,0-3 10 0,3-7 3 15,0 0 0-15,1-2 0 0,3-4-26 0,-1-6-10 16,5 3 8-16,-1 0-8 0,4-1 0 0,0-5 0 15,3-13 0-15,1 10-11 16,-1-4-23-16,8-9-5 0,-4 7-1 0,7-7 0 16,0 0-12-16,-4-7-4 0,4-2 0 0,0 3 0 15,4-4-156-15,-1-6-31 0</inkml:trace>
  <inkml:trace contextRef="#ctx0" brushRef="#br0" timeOffset="37584.75">14517 4310 1083 0,'0'0'48'0,"0"0"10"0,0 0-46 0,0 0-12 0,0 0 0 0,0 0 0 0,0 0 76 16,0 0 14-16,0 0 2 0,0 0 1 0,-4 13-15 0,4-13-3 15,0 0-1-15,0 0 0 16,0 0-15-16,0 6-3 0,0-6-1 0,0 0 0 0,7 9-14 0,-7-9-2 16,7 3-1-16,0-3 0 0,1 0-20 0,2 7-4 15,-3-7-1-15,4 3 0 0,-4-3-2 0,3 0-1 16,-3 3 0-16,0-3 0 0,1 0 1 0,-8 0 0 16,7 6 0-16,-7-6 0 0,0 0-11 15,0 0 0-15,7 3 9 0,-7-3-9 0,0 0 10 0,0 0-2 16,0 0-8-16,7 10 12 0,0-10 8 0,-7 0 2 15,0 0 0-15,0 0 0 0,0 0 4 0,7 6 1 16,-4-6 0-16,-3 0 0 0,0 0-1 0,0 0 0 16,11-6 0-16,-11 6 0 0,0 0-6 0,7 0 0 15,0 0-1-15,0 6 0 0,0-6-19 0,-7 0 0 16,0 0 0-16,11 3 0 0,-4 7 0 0,0-10 0 16,-7 0 0-16,3 3 0 0,-3-3 0 0,0 0-9 15,0 0 1-15,0 0 0 0,4 9 8 0,-4-9 9 16,0 0-1-16,0 0-8 0,0 0 8 0,0 0-8 15,0 0 0-15,0 0 0 0,0 0 8 0,0 0-8 0,0 0 12 16,0 0-12-16,-7 0 12 0,7 0-12 16,0 0 12-16,0 0-12 0,0 0 15 0,-4 0-4 0,-6 0-1 0,3 0 0 15,0 0-10-15,7 0 0 0,-7 0 0 0,0 0 0 16,-1 0 0-16,-2 0 13 0,10 0-3 0,-4 0-1 16,-6 0-9-16,6-3 0 0,4 3 0 0,-7 0 8 15,0-6-8-15,4 6 0 0,3 0 0 0,-4 0 0 16,4 0 0-16,0 0 0 0,-3-3 0 0,3 3 0 15,0 0 0-15,-4 0 8 0,-3-7-8 0,7 7 0 16,0 0 12-16,0 0-4 0,0 0 0 0,0 0 0 16,0 0 1-16,0 0 0 0,0 0 0 0,0 0 0 15,0 0 3-15,0 0 0 0,0 0 0 0,0 0 0 0,0 0-12 0,0 0 0 16,0 0 0-16,0 0 0 0,0 0 0 0,0 10 0 16,0-10 0-16,-4 6 0 0,4-6 0 0,0 6 0 15,-3 10 0-15,6-13 0 16,1 10 0-16,-4-7 0 0,3 3-9 0,1-6 9 0,0 10 0 0,-1-4 0 15,1 10 0-15,3-6 0 0,-4 6 0 0,4-1 0 16,4 8 0-16,-4-5 9 0,-4 8-9 0,4-7 0 16,1 3 0-16,-1 3 8 0,0 0-8 0,-4-3 0 15,4-3 0-15,0 0 8 0,0 0-8 0,0 3 0 16,-3-3 9-16,-1 0-9 0,1-6 8 0,-1 3-8 0,-3 3 10 16,0-4-10-16,0 1 0 0,4-3 0 0,-4-7 0 0,-4 4 0 15,4 2-12-15,-3-2-8 0,3 0-1 0,-4-4-1 31,4 4-41-31,0-4-8 0,-3 3-1 0,3-5-1 16,0 2-91-16,0-6-19 0,0 10-3 0,0-4-1 16,7 1 58-16,-4-1 11 0,-3-6 2 0,4 7 1 15,-4-1-41-15,4 0-8 0,-4-9-1 0,7 4-274 0</inkml:trace>
  <inkml:trace contextRef="#ctx0" brushRef="#br0" timeOffset="38303.31">14150 4859 802 0,'0'0'36'0,"0"0"7"0,0 0-35 0,-4 6-8 0,4-6 0 0,0 3 0 0,0-3 72 0,-3 10 13 15,-1-1 3-15,4-9 0 0,0 0-22 16,0 3-4-16,0-3-1 0,0 13 0 0,0-13 1 0,4 0 0 16,3 6 0-16,0-3 0 0,-7-3 0 0,11 0 0 15,3 0 0-15,3 0 0 0,1-9 4 0,7 9 1 16,-1 0 0-16,5-13 0 0,-1 10-34 0,-4-6-6 16,5-1-2-16,-1 1 0 0,0-1-10 0,-3-2-3 0,3 3 0 0,-3 5 0 15,3-2-12-15,-3 0 0 0,-1 0 0 0,1 6 0 16,0-4 0-16,-4 4-12 0,4 4 3 0,-8-4 0 31,1 0-134-31,0 6-26 0,17 0-6 0,-7-6-594 0</inkml:trace>
  <inkml:trace contextRef="#ctx0" brushRef="#br0" timeOffset="51897.38">15413 4658 1198 0,'0'0'53'0,"0"0"11"0,0 0-51 0,0 0-13 0,0 0 0 0,0 0 0 0,0 0 48 0,0 0 6 15,0 0 2-15,0 0 0 16,0 13-31-16,0-13-5 0,0 0-2 0,0 0 0 0,0 0 14 0,0 0 4 15,-7 0 0-15,7 0 0 0,-7 0-1 0,7 0 0 16,-7 6 0-16,7-6 0 0,-11 0-7 0,4 3 0 16,-7-3-1-16,7 6 0 15,-7-2-1-15,0 2 0 0,0-3 0 0,-1 0 0 0,5 6-26 0,-4-2 0 16,0-4 0-16,0 9 0 0,-4-2 12 0,0-1-2 16,1 4-1-16,3-4 0 0,-4 4 10 15,4-4 1-15,0 1 1 0,0 2 0 0,3-2-1 16,0-1 0-16,1 0 0 0,3 1 0 0,0-7-2 0,3 6-1 15,1-9 0-15,3 0 0 0,0 0-7 0,0 0-2 16,0 0 0-16,0 0 0 0,0 0-8 0,7 3 10 16,3-3-10-16,1 7 10 0,-1-14-10 0,5 7 0 0,-1-3 0 15,0 3 8-15,3 3-8 0,1 4 0 0,0-4 0 0,-4 3 0 16,0-3 0-16,0 4 0 0,0-1-9 0,-3 0 9 16,3-3 0-16,0 7 0 0,-3-1 0 0,-4 0 0 15,0 1 0-15,0-1 0 0,-4-3 0 0,1 4 0 16,-1 2 0-16,-3-5 0 0,0-7 0 0,4 9 0 15,-4-9 0-15,-4 3 20 0,4-3-2 0,-3 13-1 16,-1-7-17-16,1-3 0 0,-4 7 0 0,-4 2 0 16,4-6 0-16,0 7 0 0,0-4 0 0,0-5 0 15,0 5 0-15,-7 3 0 0,0-2 0 16,-1-1 0-16,-2-2 0 0,3-1 0 0,-4 0 0 0,0-3 0 16,1 4-140-1,3-4-21-15,0-3-5 0</inkml:trace>
  <inkml:trace contextRef="#ctx0" brushRef="#br0" timeOffset="52400.35">15783 4592 1497 0,'0'0'66'0,"0"0"14"0,0 0-64 0,0 0-16 0,4-6 0 0,-4 6 0 0,0 0 94 0,0 0 15 0,7-3 3 0,-7 3 1 16,0 0-92-16,0 0-21 0,0 0 0 0,0 0 0 15,0 0 0-15,0 0 0 0,0 0 0 0,0 0 0 16,0 0 0-16,0 0 0 0,-4 9 0 0,-3-6 0 16,-3 7 0-16,-1 2 0 0,1-2 9 0,-5-1-9 15,1 4 28-15,4-4 0 0,-4 4 0 0,0 2 0 16,-4-2 0-16,4-1 1 0,0 7 0 0,0-6 0 15,-1-4-5-15,5 10 0 16,-1-10-1-16,1-2 0 0,3 8-9 0,0-2-2 0,3-10 0 0,-3 7 0 16,3-1-12-16,4-9 0 0,0 0 0 15,0 0 0 1,0 0-29-16,0 0-9 0,11 6-2 0,0-6 0 0,-4-6 2 0,7 6 0 16,-4-9 0-16,4 9 0 0,1-10 20 0,-5 10 4 0,4-3 1 0,-3 3 0 15,-4 0 13-15,0 3 0 0,-7-3 0 0,7 0 0 16,-7 0 16-16,4 10 5 0,-4-1 2 0,0 3 0 15,-7-2 10-15,3 2 3 0,-3 4 0 0,3 0 0 0,1-7-21 0,-4 1-4 16,3 2-1-16,1 4 0 0,-1-7-10 0,1 4 0 16,3-4 0-16,0 4 8 0,-4-4-8 0,1 7 0 15,-1-10 0-15,1 7 0 0,-4-1 0 0,3-2 0 16,-3 8 0-16,0-5 0 0,0-1-12 0,0 7 1 16,-4-6 1-16,1 6 0 15,3-7-14-15,0 4-4 16,-1-4 0-16,5-8 0 0,-1 5-156 0,4-9-32 0,0 0-7 0,0 0-1 15</inkml:trace>
  <inkml:trace contextRef="#ctx0" brushRef="#br0" timeOffset="52953.25">16097 4677 2073 0,'0'0'92'0,"0"0"19"0,-7 3-89 0,4 3-22 0,-1-2 0 0,1 5 0 16,-1-6 8-16,-3 6-8 0,4 1 10 0,-1 2-10 15,-3-2 0-15,0 2 0 0,0 7 0 0,3-6 0 16,-3 6 0-16,0-1-10 0,0 1 10 0,0-3-8 16,4 6 8-16,-1 0 0 0,-3-3 0 0,7-7 0 15,-4 7 8-15,4 0 1 0,4-4 0 0,-4 1 0 16,0-13 2-16,7 10 0 0,-3-4 0 0,-1-9 0 15,4 10 1-15,0-10 1 0,0 0 0 0,4 0 0 0,-4 0 3 16,0 0 0-16,7-4 0 0,-3-2 0 0,-1-3-2 0,4 3 0 16,0-4 0-16,-3-6 0 0,7 4-6 0,-8-1 0 15,4 1-8-15,0-4 12 0,-3 4-12 0,0-7 0 16,-1 3 0-16,1-3 0 0,-4 0 10 0,0 7-10 16,0-7 10-16,0 7-10 0,0-7 8 0,0 6-8 15,0 1 0-15,-3-1 0 0,3 4 0 0,-4-4 0 16,1 7 0-16,3-4 0 0,-4 1 0 0,-3 9-8 15,0 0 8-15,0 0 0 0,7 0 0 0,-7 0 0 16,0 0 0-16,0 0 0 0,0 0 8 0,4 9 1 0,-4-9 1 16,0 16 0-16,0-3 1 0,0-1 0 15,-4 7 0-15,1-3 0 0,-1-7 6 0,1 13 2 16,3-3 0-16,0 3 0 0,-4-3-1 0,1 0 0 0,3-4 0 16,0 7 0-16,-4-3-5 0,8-7-1 0,-4 10 0 0,3-6 0 15,4-6-12-15,-3 2 0 0,-4 1 0 0,7-1 0 16,-3-2 0-16,3-1 0 15,0 0-8-15,-4-5 8 16,1 5-28-16,-4-9 2 0,3 6 0 0,4 0 0 16,0-6-37-16,0 0-7 0,0 0-2 0,0 0 0 15,1-12-128-15,-1 9-27 0,10-13-5 0,-6 4 0 0</inkml:trace>
  <inkml:trace contextRef="#ctx0" brushRef="#br0" timeOffset="53739.03">16665 4699 2134 0,'0'0'95'0,"0"0"19"0,-3 3-91 0,-1 6-23 0,4 1 0 0,0-1 0 15,-3 4 32-15,3-1 1 0,0 7 1 16,-4 0 0-16,4 0-34 0,0-3 0 0,-3 5 0 0,3-2 0 16,-4 0 0-16,4-3 0 0,-3-7 0 0,3 7 0 15,-4-4 0-15,4-2 0 0,-4-1 0 0,4-3 0 16,-3 4 0-16,3-10 0 15,0 0 0-15,0 0 0 0,0 0 16 0,0 0-3 0,0 0-1 0,0 0 0 16,0 0-12-16,3-10 8 0,-3-2-8 0,8 3 0 16,-5-1 8-16,4-2-8 0,-3-7 0 0,3 6 9 15,0-6-9-15,0-3 0 0,0 7 0 16,3-4 0-16,1 0 0 0,0 3 0 0,-1 7 0 16,1-10 8-16,-1 10-8 0,-3 6-9 0,8-7 9 15,-5 7-13-15,1 3 13 0,-4 0 0 0,3 0 12 0,-3 6-12 16,4 1 19-16,-4-4-3 0,0 6-1 0,-3 4 0 0,3-4-5 15,0 4-1-15,-4-4 0 0,1 1 0 0,3-1 10 16,-4 0 1-16,4 1 1 0,-3-7 0 16,-4-3-10-16,0 9-3 0,0-9 0 0,0 0 0 15,0 0 0-15,0 0 0 0,7 3 0 0,-7-3 0 0,0 0 0 0,0 0-8 16,0 0 12-16,11 0-4 0,-4 0 4 0,-7 0 1 16,7-6 0-16,0 0 0 0,0-3-13 0,0-1 0 15,-4-2 0-15,4 2-10 0,1 1 10 0,-1-7 0 16,0 0 0-16,0 4 0 0,0-4 0 0,0 0 0 15,3 1 0-15,-3-1 0 0,4 7 0 0,-4-7 0 16,7 7 0-16,-3-4 0 0,-1 4 0 0,1 2 0 16,0 1 0-16,3 0 8 0,-7 6-8 0,3-3-16 15,1 3 4-15,-4 0 0 0,3 0 12 16,5 3 11-16,-5-3-3 0,1 0 0 0,3 6-8 0,-4-3 8 16,5 7-8-16,-1-7 8 0,-4 6-8 0,1 1 0 15,-1 2 0-15,1 1-11 0,-4-4 41 0,4 10 8 16,-4 0 2-16,0 3 0 0,0-10-20 0,-4 7-3 15,1-3-1-15,-4 3 0 0,3-1-3 0,1 1-1 0,-4-3 0 0,0 3 0 16,0-7-12-16,3 1 9 0,-3-4-9 0,4 1 8 16,0-1-8-16,-4 0-12 0,0-9 2 0,7 4 1 31,-4 5-39-31,1-3-7 0,-4-6-1 0,0 0-1 0,0 0-145 16,0 0-29-16,10-6-5 0,-6 6-2 0</inkml:trace>
  <inkml:trace contextRef="#ctx0" brushRef="#br0" timeOffset="54469.47">17685 4708 1422 0,'0'0'63'0,"0"0"13"0,0 0-61 0,0 0-15 0,0 0 0 0,0 0 0 15,0 0 44-15,0 0 7 0,0 0 1 0,0 0 0 16,0 0-26-16,0 0-5 0,0 0-1 0,3 3 0 0,-3-3 21 16,7 10 4-16,0-10 1 0,4 0 0 0,0 0-4 0,-1-3-1 15,4-4 0-15,0 7 0 0,4-9-11 0,3 6-2 16,0-10-1-16,1 4 0 0,-1 3-3 0,3-10 0 16,-2 0 0-16,2 4 0 0,-3-1-6 0,1 1-2 15,-1-4 0-15,0 4 0 0,-3-1-2 0,-1 0-1 16,-3 4 0-16,0-10 0 0,-3 10 0 15,-4-1 0-15,-3-2 0 0,-1 2 0 0,-3 1-13 0,-3 3 9 16,-1-4-9-16,-3 4 8 0,-4 3-8 0,-3 3 0 16,-3 0 0-16,3 0 0 0,-4 9 0 0,-7-6-12 15,1 7 2-15,-1 2 1 0,-3 4 9 0,-1 0 0 16,5 3 0-16,-5-1 0 0,5 8 15 0,-1-5 1 0,0 11 1 16,4-1 0-16,4 1 7 0,-1-1 0 0,0 0 1 15,4 4 0-15,0-7-9 0,0 3-1 0,0-6-1 16,3 7 0-16,4-13-6 0,-3 3 0 0,-1-1-8 0,8 1 12 15,-5-6 3-15,12 0 0 16,0-7 0-16,6 1 0 0,1-10-15 0,3 6 0 0,3-6 8 16,8-6-8-16,3 6 0 0,8-10 0 0,6 1 0 0,4-4 0 31,10 1-85-31,4-7-20 0,4 3-4 0,3-9-938 0</inkml:trace>
  <inkml:trace contextRef="#ctx0" brushRef="#br0" timeOffset="59851.09">2755 6659 633 0,'0'0'56'0,"0"0"-44"0,0 0-12 0,0 0 0 0,0 0 139 0,0 0 25 16,-3-6 6-16,3 6 1 0,0-10-82 0,0 10-16 0,0 0-3 0,0 0-1 15,0-6-5-15,3 0-2 16,-3 6 0-16,0-10 0 0,0 10-16 0,7-9-3 0,-3 6-1 16,-1-7 0-16,-3 7-15 0,7-3-3 0,7-4-1 0,-10 7 0 15,3 0-3-15,4-3 0 0,3-4 0 0,-4 1 0 16,4 3-20-16,-3 0 0 0,0-4-10 0,3 4 10 15,0 0 14-15,0-4 10 0,4 1 1 0,-4 6 1 16,-4 3 14-16,4-4 2 16,-3-2 1-16,3 6 0 0,-3 0-29 0,-1 6-6 0,1-2 0 0,-4-1-8 15,3 6 8-15,-2 1-8 16,6-1 0-16,-11 4 0 0,8-4 0 0,-4 3 0 0,-4-2 0 16,8 2 0-16,-8 4 0 0,5 0 0 0,-5-1 0 0,8 1 0 15,-11 0 0-15,3 0 0 0,4 2 0 0,-7 1 0 16,0-3 0-16,0 3 0 0,0 3 0 0,0-4 0 15,-7-5 0-15,4 9 0 0,-4-3 0 0,0-7 0 16,-4 10 0-16,4-3 0 0,0 0 0 0,-11 3 0 16,8-10 9-16,-8 10-9 0,4-3 0 0,-7 3 9 0,0-9-9 0,6 9 12 15,-6-4-12-15,4 4 12 0,-1 0-12 16,0 0 0-16,-3 3 0 0,0-9-11 0,3 3 11 16,4-7 8-16,-3-2-8 0,2 2 11 0,-6-5-11 0,7-4 0 15,0 6 9-15,0-9-9 0,3 3 12 0,1-6-1 16,-1 0-1-16,1-3 0 0,6-4-1 0,-6 10 0 15,6-6 0-15,-7 0 0 16,11-4-9-16,-7 1 0 0,7 3 0 0,0-1 8 0,0-2-8 0,0 6 0 16,7-3 0-16,-7-1 0 0,11 1 8 0,-11-3-8 15,7 5 12-15,4-5-4 0,-1 6-8 0,1-3 0 16,3 6 9-16,-3-3-9 0,3-4 0 0,3 7 0 16,-3 0 0-16,4-3 0 0,0 3 0 0,-4 0 0 15,0 0 0-15,7 0-8 0,-7 0 8 0,7 0 0 0,-7 0 0 0,8 0 0 16,2 0 10-1,-6 0 4-15,3 3 1 0,0-3 0 0,-7 7-15 0,8-4 0 0,-8-3 0 16,-4 9 0-16,4-9 0 0,-3 9 12 0,0-5-1 0,3 5-1 16,-11-9-10-16,4 9-14 0,4-5 3 15,-8 5 1-15,1 0 10 0,3-2 0 0,3-4 0 16,-6 0-739-16,7 3-143 16</inkml:trace>
  <inkml:trace contextRef="#ctx0" brushRef="#br0" timeOffset="61598.18">5292 6549 878 0,'0'0'39'0,"7"-3"8"0,3 0-38 0,-10-3-9 16,7 2 0-16,-3-2 0 0,-4 3 84 0,3-6 16 0,-3 9 2 0,0 0 1 16,0 0-7-16,0 0-2 0,0-4 0 0,-3-2 0 15,3 6-34-15,0-3-8 16,0-3 0-16,-4 3-1 0,4-7-16 0,-3 1-3 0,-1 6-1 0,4-4 0 16,0 1-6-16,0 0-1 0,0-4 0 0,-7 1 0 15,4 6 8-15,3-6 2 0,0-1 0 0,-7 10 0 16,0-3 5-16,7 0 1 0,-11-3 0 0,4 6 0 15,0 0-20-15,0 0-4 0,-4 0-1 0,1 9 0 16,-4-6-15-16,3 7 0 0,-3-1-12 0,0 3 12 16,0-2 0-16,-7 2 0 0,6-2 12 15,-2 5-3-15,-1 1 3 0,4 0 1 0,3 0 0 0,1 2 0 0,-4-5-13 16,3 9 11-16,-3 0-11 0,3-3 10 0,1 3-10 0,-4 9 0 16,3 0 0-1,1-3 0-15,-1-2 9 0,0 2-9 0,8-3 10 16,-8 6-10-16,8-3 23 0,-4-2-2 0,7 2 0 15,0-3 0-15,0 0-4 0,0-3-1 0,7-6 0 0,-4 6 0 16,8-4-16-16,-8 1-14 0,8-6 2 0,0 6 1 16,-1-7-12-16,1 1-2 0,3-4-1 0,-4 4 0 15,5-4-30-15,6-9-5 0,-7 9-2 0,7-9 0 16,4 0-141-16,-1 0-29 0,19 0-6 0,-8-9-479 16</inkml:trace>
  <inkml:trace contextRef="#ctx0" brushRef="#br0" timeOffset="62623.4">5934 6863 172 0,'0'0'16'0,"0"0"-16"16,0 0 0-16,0 0 0 0,0 0 154 0,0 0 28 0,0 0 6 0,0 0 0 15,-7-10-85-15,0 10-18 0,3-3-3 0,-3 3-1 16,0-6-15-16,3 6-3 0,-3 0-1 0,0-3 0 16,4 3-11-16,-4 0-3 0,7 0 0 0,0 0 0 15,-11-3-4-15,11 3-2 0,-7 0 0 0,7 0 0 16,0 0-2-16,-7-7-1 0,0 4 0 0,3 3 0 16,4 0 0-16,-7-6 0 0,0 6 0 0,0 0 0 0,-3 0-11 0,3 0-1 15,0 0-1-15,3 0 0 0,-6 6-14 0,2-3-2 16,-2-3-1-16,3 10 0 0,-4-7 1 0,1 3 0 15,-1-3 0-15,0 7 0 0,1 2-10 0,3-6 0 16,-7 4 0-16,7 2 0 0,3 1 0 0,-6 0 0 16,-1-4 0-16,7 10 0 15,-6-7 0-15,10 4 0 0,-11-4 0 0,8 1 0 0,-1 0 0 0,4 2 0 16,-3-2 0-16,-1-1 0 0,4 1 0 0,0-4 0 16,4 1 0-16,-1 2 8 0,1-2 0 0,-4-1 0 15,3-6 0-15,8 3 0 0,-8-2-8 0,4 2 0 16,1-3 0-16,-1-3 0 0,3 6 0 0,-6-6-11 0,3-6 3 15,7 6 0-15,-14 0 32 0,3-3 6 16,8-3 2-16,0 2 0 0,-1-5-32 0,-3 0-15 16,0-1 2-16,4 7 0 0,-4-9 21 0,3 2 4 15,-2-2 0-15,2-4 1 0,1 7-13 0,3-7 0 16,-7-3-12-16,10 10 12 0,-6-4 0 0,-4 4 0 16,0-1 0-16,4-2 0 0,-8 2 0 0,4 1 0 0,-7 9 0 15,0 0 0-15,0 0 0 0,0 0 11 0,7 0 0 0,-7 0 0 16,0 0-11-16,0 0 0 0,0 0 0 0,0 0 8 15,0 0-8-15,0 0 0 0,7 9 9 0,-7-9-9 16,0 10 0-16,0-1 0 0,4 1 0 0,3 2 8 16,-7-9-8-16,0 13 0 0,4-10 0 0,-1 4 8 15,1-1-8-15,-1 4 0 0,1-4 0 0,3 0 0 16,-4 4 0-16,4-7-16 0,0-3 4 0,4 7 0 16,-4-1-52-16,0-6-10 15,11 4-2-15,-8-4-549 0,4-3-110 0</inkml:trace>
  <inkml:trace contextRef="#ctx0" brushRef="#br0" timeOffset="63142.59">6371 6706 1612 0,'0'0'144'0,"0"0"-116"16,0 0-28-16,0 0 0 0,0 0 114 0,0 0 17 0,0 0 3 0,-7 6 1 16,4-3-125-16,-4-3-25 0,7 7-5 0,-11-1 0 15,4-6 20-15,0 9 10 0,0-3-1 0,-4-2 0 16,1 5-9-16,3-6 0 0,-4 7 0 0,-3-1 0 15,7 0 0-15,-4-5 0 0,1 5-10 0,3-9 10 16,0 9 0-16,7-9 0 0,-11 0 0 0,11 0 0 16,0 0 0-16,0 0 0 0,0 0 0 0,0 0 0 15,0 0 0-15,0 0 0 0,0 0 0 0,0 0 0 16,11 3 0-16,-4 4 0 0,7-4 0 0,0 6 0 16,7-9-9-16,-10 10 9 0,13-7-8 0,-10 3 8 15,8-3 0-15,-8 7 9 0,3-4 0 0,1-3 0 16,-4 0-9-16,0 7-11 0,0-4 3 0,-3-3 0 0,-4 6 8 15,3-5 0-15,-10-4 0 0,0 9-8 0,0 4 24 16,0 2 4-16,-7-5 2 0,4 2 0 0,-4 1 16 0,3-1 3 16,-3-2 1-16,0-1 0 0,0 4-30 15,-3-4-12-15,3 4 8 0,-1-4-8 0,-2 0 8 0,3 4-8 16,0-4 0-16,3 1 8 0,-6-1-8 0,3-6 0 16,0 7 9-16,-1-1-9 15,-2 0-47-15,-1-5-13 0,4 5-4 0,-3 0 0 16,-1-5-118-16,1 2-24 0</inkml:trace>
  <inkml:trace contextRef="#ctx0" brushRef="#br0" timeOffset="63651.88">6745 6850 1324 0,'0'0'59'0,"0"0"12"0,4-6-57 0,-4 6-14 0,0 0 0 0,0 0 0 15,0 0 161-15,7-3 30 0,0 0 5 0,3 3 2 16,-3-7-166-16,0 7-32 0,4 0 0 0,-4 0-15 16,4-3-1-16,-1-3 0 0,1 6 0 0,-1-3 0 15,1-4-5-15,-4 4-2 0,4-6 0 0,-1 6 0 16,-3-3 23-16,0 2 0 0,0-5 0 0,4 6 0 15,-11-3 18-15,4-4 2 0,3 4 0 0,-4 0 0 0,1-4 2 0,-4 1 1 16,7 6 0-16,-7-7 0 0,0 10-7 0,0 0 0 16,0 0-1-16,0-9 0 0,0 6 5 0,0-4 2 15,-7 4 0-15,3 0 0 0,-3-3-14 0,0 6-8 16,-4 0 8-16,1 6-8 0,-1-6 0 0,-3 3 0 16,0-3-10-16,0 3 10 0,-4 4 0 0,1-4 0 15,-1 6 0-15,4 1 0 0,0-1 19 0,-4 0 7 16,4 1 2-16,0 2 0 0,3 1-28 0,-3 0 0 15,4 2 0-15,6 1 0 0,-3 0 10 0,0-1 6 16,0 4 2-16,3-6 0 0,4 9 4 0,-7-4 1 16,7 4 0-16,0-3 0 0,0 0-10 15,0-3-1-15,7 2-1 0,-7-5 0 0,4 6-11 0,3-7 0 16,0 1 0-16,0 3 0 0,4-4-12 0,-4-2-4 0,0-1 0 16,3-3-1-16,-3 4-5 0,0-4-1 0,4-3 0 15,0-3 0 1,3 6-21-16,0-12-4 0,7 6 0 0,4-3-921 0</inkml:trace>
  <inkml:trace contextRef="#ctx0" brushRef="#br0" timeOffset="65546.05">7751 6411 1098 0,'0'-6'48'0,"-4"0"11"0,4 6-47 0,0 0-12 15,-7-4 0-15,7-2 0 0,-7 3 29 0,7-3 4 16,0 6 1-16,0-3 0 0,0 3 10 0,7-10 3 16,-7 10 0-16,0 0 0 0,7-3 5 0,-7 3 0 15,0 0 1-15,0 0 0 0,0 0 19 0,0 0 4 16,0 0 1-16,0 0 0 0,0 0-14 0,0 0-3 15,0 0-1-15,0 0 0 0,4 3-19 0,3 10-3 16,0-4-1-16,-4 10 0 0,-3-6-13 0,4 5-3 16,-1-5-1-16,4 9 0 0,-7 0 1 15,0-3 1-15,0 3 0 0,0 6 0 0,0-3 4 0,0 3 1 16,-7-3 0-16,7 7 0 0,-3-4-5 0,-1-3-1 16,4 6 0-16,-3 1 0 0,3-11-20 0,3 5 0 15,1-11 0-15,-4 7-12 0,0-3 12 0,3-6 0 0,4-4 8 0,-7 4-8 16,7-4 0-16,-3 0 0 0,3-9 0 15,0 10 0 1,0-10-118-16,-7 0-28 0,7-3-6 0</inkml:trace>
  <inkml:trace contextRef="#ctx0" brushRef="#br0" timeOffset="65959.78">8234 6537 2329 0,'0'0'51'0,"-7"-10"10"0,0 7 3 0,0-6 2 0,3 5-53 0,-3-2-13 0,7 3 0 0,0 3 0 16,-3-6 22-16,3 6 2 0,0-7 0 0,0 7 0 15,-4-6 6-15,4 3 2 0,0 3 0 0,0 0 0 16,0 0-32-16,0 0 0 0,0 0-13 0,0 0 4 31,0 0-98-31,0 0-19 0,0 13-4 0,0-10-851 0</inkml:trace>
  <inkml:trace contextRef="#ctx0" brushRef="#br0" timeOffset="66167.97">8259 6781 1209 0,'0'0'108'0,"0"0"-87"16,0 0-21-16,0 0 0 0,0 0 255 0,0 0 46 16,0 0 10-16,0 0 1 0,0 0-243 0,0 0-49 15,0 0-9-15,0 0-3 0,0 0-8 0,0 10 0 16,3-1 0-16,-3-9 0 0,4 9-18 0,-1 1-6 15,-3-10 0-15,4 9-662 16,10-6-132-16</inkml:trace>
  <inkml:trace contextRef="#ctx0" brushRef="#br0" timeOffset="67340.98">9825 6452 172 0,'0'0'16'0,"0"0"-16"0,0-3 0 0,-4-4 0 0,4 4 227 0,0-6 42 16,-3 9 9-16,3 0 2 0,0 0-173 0,-4-9-35 15,1 9-6-15,-1-10-2 0,4 10 1 0,0 0 0 16,-7 0 0-16,7 0 0 0,-3-6-17 0,3 6-4 16,-7-6-1-16,0 2 0 0,3-2-15 0,-3 3-2 15,0 3-1-15,0-6 0 0,0 6 4 0,-4-3 1 16,4 3 0-16,-3 0 0 0,-1 0 6 0,0 0 2 16,-3 3 0-16,0-3 0 0,0 9-6 0,0-9 0 15,0 10-1-15,0-1 0 0,0 4-14 0,0-4-2 16,-4 3-1-16,4-2 0 0,0 9-14 0,7-7 0 0,-11 1 8 0,7 6-8 15,1-7 0-15,-4 7 0 0,7 3 0 16,-7-3 0-16,10 0 0 0,-3-4 0 0,0 7 0 16,0-3 0-16,3 3 0 0,4 0 0 0,-3-3 11 0,3-1-11 15,3-2 8-15,1 3-8 0,3-6 0 0,0 2 0 16,4-2 9-16,3-4-9 0,-7 1 0 0,7-4 9 16,0 0-9-16,-4-3 8 0,5 4-8 0,-1-7 8 15,3 3-8-15,-3-6 0 0,1-4 9 0,2 7-9 16,1-3 0-16,-1-3 9 0,1 3-9 15,0-7 0-15,-1 1 10 0,1-1-10 0,0-2 8 0,-1 3-8 16,1-4 12-16,-4 4-4 0,4-1 0 0,-4-2 0 16,0 2-8-16,0-2 12 0,-3-1-12 0,3-3 12 15,0 4-12-15,0 3 10 0,-3-4-10 0,-4-6 10 16,-4 7-10-16,1 2 0 0,3-2 9 0,-7-1-9 16,0-3 8-16,-4 4-8 0,1-1 8 0,-1 1-8 15,-3 2 10-15,-4-2-2 0,1-4-8 0,-4 7 12 16,0 2-12-16,-4-2 9 0,4 0-9 0,-4-1 8 15,1 1-8-15,3-1 0 0,-1 7 0 0,-2-6 0 0,6 0 0 0,-3-1 0 16,4 4 0-16,-1 0 0 0,4-4-9 0,-4 1 9 16,4 9-12-16,4-7 12 15,-1 1-47-15,1 3-2 0,3 3-1 0,0 0 0 16,-7-6-160-16,7 6-32 0</inkml:trace>
  <inkml:trace contextRef="#ctx0" brushRef="#br0" timeOffset="67740.82">10100 6063 1324 0,'-7'0'59'0,"0"0"12"0,0 0-57 16,-4 0-14-16,4 0 0 0,0 0 0 0,-3 0 127 0,3 9 22 16,-4-2 5-16,0-4 1 0,4 9-122 0,-3-2-24 15,-4 2-9-15,3-2 0 0,-3 12 0 0,3-3 0 16,-6 2 0-16,-1 1 0 0,-3 7 26 0,3-4 8 15,-3 6 2-15,3 0 0 0,-3 1 8 0,0 9 3 16,0-10 0-16,0 10 0 0,0-7 12 0,-1 7 2 16,1-7 1-16,0 7 0 15,0 0-22-15,3 0-4 0,1-7 0 0,3 7-1 0,-8-7-27 0,8 7-8 16,0-3 0-16,4 0 0 16,-1-7-14-16,4 6-10 0,-4-2-1 0,8-4-1077 0</inkml:trace>
  <inkml:trace contextRef="#ctx0" brushRef="#br0" timeOffset="71020.1">5994 8004 345 0,'0'0'15'0,"0"0"4"0,0-6-19 0,3 0 0 0,1 2 0 0,-1-2 0 16,4-3 189-16,-7 9 35 16,7-3 6-16,-7-7 2 0,4 7-120 0,3-3-24 0,-7 3-5 15,0 3-1-15,0 0-10 0,0 0-3 0,0-10 0 0,0 10 0 16,0-9-22-16,0 9-5 0,0 0-1 0,0 0 0 15,-7 0-21-15,-4-3-5 0,4-4-1 0,0 7 0 16,4 0-14-16,-4 0 8 0,-4 0-8 0,4 0 0 16,0 0 8-16,3 0-8 0,-10 0 0 0,4 7 0 15,-1-4 9-15,-3 3-9 0,7 0 8 0,-7 4-8 16,0-4 21-16,0 3-1 0,3 4 0 0,-10 0 0 16,7-1-20-16,-7 4 0 15,7-1 0-15,-8 1 0 0,8 0 0 0,0 3 0 0,4-7 0 0,-5 7 0 16,8-6 0-16,4 5 0 0,3-5 0 0,0 6 0 15,0-7 0-15,0 7-10 0,3-6 1 0,1-1 0 16,3 7 9-16,4-7 12 0,-1-2-2 0,-6 2-1 16,6-2-9-16,1-1 0 0,-1 4 9 0,5-7-9 15,-5-3 8-15,4 3-8 0,0-2 10 0,-3-4-10 16,3-4 12-16,0-2-4 0,4 3-8 0,-8-3 12 0,8 3-12 0,-7-7 11 16,3 1-11-16,-4-1 10 15,-3 4 6-15,7-10 2 0,-3 7 0 0,-7 3 0 0,-1-10 2 0,4 4 0 16,4 2 0-16,-11 1 0 0,0-4-3 15,0 4 0-15,0-4 0 0,0 4 0 16,0-4-5-16,0-5-2 0,0 5 0 0,0 0 0 0,-7-2-10 0,7 2 0 16,0-6 0-16,0 7 0 0,7 2 0 0,-7-2 0 15,-7 2 0-15,7 1 0 0,0 6 0 16,0 0 0-16,0 3 0 0,0 0 0 0,0 0 0 0,0 0 20 16,0 0-3-16,0 0 0 0,0 0-5 0,0 0 0 15,0 0-1-15,0 6 0 0,0 10-11 0,0-10 0 16,0 3 9-16,7 7-9 0,-4-3 10 0,1-1-2 15,-1 1-8-15,4 2 12 0,4 1-12 0,-4 0 8 16,0-4-8-16,0 1 0 0,4-1 8 0,-4 4-8 0,3-3 0 0,1-1 9 16,-4 4-9-16,7-4 10 0,-3-2-10 0,-1-4 10 15,4 3-10-15,-3 1 10 0,3-1-10 0,0-6 10 32,7 7-37-32,-10-1-7 0,3-2-2 15,0-4 0-15,0 0-145 0,-3 6-30 0</inkml:trace>
  <inkml:trace contextRef="#ctx0" brushRef="#br0" timeOffset="75957.98">6421 7612 1382 0,'0'0'61'0,"0"0"13"0,0 0-59 0,0 0-15 16,0 0 0-16,0 0 0 0,0 0 107 0,0 0 18 15,0 0 4-15,0 0 1 0,3 10-108 0,1-1-22 16,-1 3 0-16,4 1 0 0,0-4-9 0,-3 4 9 16,10 3 0-16,-4-4 0 0,-2 1-8 0,9 6 8 15,-6-7 0-15,3 7 0 0,4-7 0 0,-1 7 0 0,1 3 12 0,-1-3-3 16,-2-3 17-16,2 9 3 0,1-3 1 0,-1 0 0 16,1 3 5-16,-11-3 1 0,11 9 0 15,-15-3 0-15,4-3-16 0,0 0-2 0,-3 1-1 0,-4-4 0 16,0-1-5-16,0 1 0 0,-4 7-1 15,1-7 0-15,-1-4-3 0,-3 4 0 0,4-3 0 0,-8-3 0 32,8 3-32-32,-4-1-6 0,3-2-2 0,4-6-604 15,-14 8-122-15</inkml:trace>
  <inkml:trace contextRef="#ctx0" brushRef="#br0" timeOffset="76841.37">5779 8807 1792 0,'0'-13'80'0,"0"4"16"0,3 6-77 0,4-7-19 0,-7 1 0 0,0 6 0 16,0 3 56-16,0 0 7 0,0 0 1 0,0 0 1 15,0 0-53-15,0 0-12 0,11 3 0 0,-4 6 0 16,0 1 0-16,-4 2 0 0,1-2 0 0,-1 2 0 15,1 7 0-15,6 3 0 0,-10 0 0 0,4 0-9 16,3 0 9-16,-3 6 0 0,-1-6 0 0,-3 0 8 16,4 6 20-16,-1-6 4 0,-3 3 0 0,4-6 1 0,-4 3 8 15,0 0 2-15,-4-3 0 0,4 3 0 16,-3-3-11-16,3-7-1 0,0 10-1 16,0-6 0-16,0-4-15 0,0 1-3 0,0-1-1 0,0-2 0 0,0 2-11 15,-4-2 0-15,4-1 0 0,0 1 0 0,0-7 0 0,0-3 0 16,0 0 0-16,0 0 0 0,0 0 0 0,0 0 0 15,0 0-12-15,0 0 12 0,0 0 0 0,0-3 0 16,-3-10 0-16,-1 4 0 0,4-4 0 0,0-3 0 16,0 4 0-16,0-7 0 0,0 6-9 0,0-5 9 15,7 5-12-15,-3 1 12 0,-1-1-9 0,1-3 9 16,3 13 0-16,0-6-9 0,-4 6 17 0,11-4 3 16,-10 7 1-16,3 0 0 0,0 0-12 0,4 0 0 0,3 7 0 15,-4-4 0-15,8 6-11 0,-7-6 11 0,3 7-8 0,-4-1 8 16,4-6-8-16,4 7 8 0,0-1-8 0,-8 1 8 15,4-1-11-15,-3 0 11 0,3-6-13 0,-3 10 5 16,-1-7 8-16,4-3-12 16,-3 7 12-16,-4-1-12 0,0-6 12 0,-3 4 0 0,-4-7 0 15,0 9-8-15,0-9 8 0,0 6 0 0,0-6 0 0,-4 10 0 16,-10-1 12-16,7 1-3 16,3-7 0-16,-10 6 0 0,4 0-9 0,-8 1 0 0,11-7 9 15,-14 6-9-15,7 4 0 0,-7-4 0 0,6 1 0 0,-2 2 0 16,3-2-16-16,-4-1 0 0,7 1-1 0,-6-7 0 31,3 6-12-31,0-9-3 0,3 6 0 0,0-2 0 16,1-4-8-16,3 0-3 0,-4-4 0 15,4-2 0-15,4 6-122 0,-1-3-25 0,4-16-5 0,-7 10-1 16</inkml:trace>
  <inkml:trace contextRef="#ctx0" brushRef="#br0" timeOffset="77254.89">6318 8634 1897 0,'-10'-12'84'0,"6"6"17"0,1 2-81 0,3-2-20 0,-4 6 0 0,4 0 0 15,0 0 27-15,0 0 1 0,0 0 0 0,0 0 0 16,0 0-28-16,4 10 0 16,3-4 0-16,3 6 0 0,-6-2 8 0,3 2 0 15,0 1 0-15,3 3 0 0,5-1 1 0,2-5 0 0,-6 8 0 0,6-5 0 16,1 0-1-16,3 5 0 0,0-5 0 0,1 3 0 16,-1-4 4-16,3 1 0 0,1 9 0 0,-7-4 0 15,3-5 8-15,0 6 1 0,-3 0 1 16,-1 3 0-16,1 3 0 0,-7-3 0 0,3 9 0 15,-7 0 0-15,3 1-1 0,-6-1 0 0,-1 0 0 16,-3 7 0-16,-3-7-11 0,-1-6-2 16,4 7-8-16,0-1 12 0,-7-9-12 0,4 6 0 0,-4-3-9 0,3-3 9 15,-3 7 0-15,0-7 13 0,0 0-1 0,0-4 0 16,0-2-12-16,3 3 0 0,-13 0 0 0,6-7 0 31,4 7-32-31,-7-6-10 0,3-1-2 0,-6 4 0 0,-1-4-145 0,1-2-30 0</inkml:trace>
  <inkml:trace contextRef="#ctx0" brushRef="#br0" timeOffset="77903.05">6216 10240 806 0,'0'0'36'0,"0"-9"7"0,-7 5-35 0,0-5-8 16,3 6 0-16,-3-3 0 0,0-4 196 0,0 4 36 15,4-4 8-15,-8 4 2 0,4-6-197 0,0 2-45 16,0 1 0-16,3 6 0 0,-3-7 8 0,0 1 1 16,-3-1 1-16,3-2 0 0,-4 9 29 0,4-3 5 15,-4 6 2-15,-3-4 0 0,4 4 2 0,-1 0 0 16,-3 4 0-16,3 2 0 0,-6-3-19 0,3 6-3 16,-4-6-1-16,7 7 0 0,-6-1-16 0,3 4-9 15,-4-4 10-15,7 4-10 0,-6 2 10 0,3-2-10 16,0 0 10-16,3 2-10 0,0-2 12 0,-3-1-4 0,4 1-8 15,3 6 12-15,-4-1-12 0,4-2 0 0,4 3 0 0,3-6 0 16,-11 5 0-16,7 1 11 0,4-3-11 0,-3 3 10 16,3-1-10-16,0-5 0 0,0 6 0 0,3-7-11 15,4 1 11-15,1 3 0 0,2-4 0 0,1 1 0 32,3-4-27-32,0 4-3 0,0-7-1 0,4-3 0 15,3 6-32-15,7-5-6 0,-3-4-2 0,-1 0 0 16,1 6-41-16,3-6-9 0,-3 0-2 0,3 0-565 15</inkml:trace>
  <inkml:trace contextRef="#ctx0" brushRef="#br0" timeOffset="78354.19">6311 9679 1555 0,'-3'-10'68'0,"3"10"16"0,0 0-68 0,-4-9-16 16,4 9 0-16,0 0 0 0,0 0 92 0,0 0 16 0,0 0 2 0,0 9 1 15,0 1-99-15,4-1-12 0,-1 4-16 0,4 5 3 16,0-2 13-16,4 3-12 0,7 0 12 0,-11 3-12 16,10 0 12-16,-6 6 0 0,3-3 0 0,0-3-9 15,7 9 9-15,-7 1 0 16,0-1 0-16,1 0 0 0,2-3 14 0,-6 4 5 0,6-7 1 0,-2 6 0 16,-8 1 22-16,3-4 5 0,-3-3 1 0,0 6 0 15,4-2 11-15,-11-4 2 0,3 6 1 0,4-3 0 16,-7 4-15-16,0-1-3 0,0 0-1 0,0-6 0 15,0 7-27-15,0-1-6 0,0-3-1 0,-7-3 0 16,7 4-9-16,-3-4 0 0,-4-3 0 16,0 6 0-16,0-3-11 0,3-6-4 0,-6 3-1 0,3-3 0 15,-8-1-28-15,5-2-7 0,-1 6-1 0,-3-6 0 16,0-1-78-16,0 4-16 0,-4-6-3 0</inkml:trace>
  <inkml:trace contextRef="#ctx0" brushRef="#br0" timeOffset="81346.33">7895 9955 1119 0,'0'0'24'0,"0"0"6"0,0 0 1 0,0 0 1 0,0 0-32 0,0 0 0 16,0 0 0-16,0-10 0 0,0 10 11 0,0-9-11 16,0 9 12-16,0 0-12 0,7-3 53 0,-7-1 4 15,0 4 1-15,0-6 0 0,0 6 16 0,0 0 3 16,0 0 1-16,-7-3 0 0,4-3-20 0,3 6-4 0,0 0-1 0,-7 0 0 16,0 0-38-16,-1 6-15 0,5-3 11 0,-4-3-11 15,-4 10 0-15,4-1 0 0,-7-6 0 0,4 3 0 16,3-2 10-16,-4 8-10 0,-7-2 10 0,1-1-10 15,6 0 43-15,-3-6 2 0,3 13 1 0,4-3 0 16,-7-1-20-16,0-2-4 0,7 2-1 16,-4 7 0-16,1 0-7 0,6-4-2 0,-6 4 0 0,3 3 0 15,0 0 14-15,3 0 2 0,-3-3 1 0,7 3 0 16,-7 0-29-16,7 0 0 0,-4 3 0 0,4-9 0 16,0 6 0-16,0-4 0 0,4 1 0 0,3-6 0 15,-3-1 0-15,-1 7-12 0,8-10 1 0,-4 4 0 16,3-4 11-16,1-5 12 0,3 5-2 0,-7-3-1 15,7-3 3-15,4-3 1 0,3 7 0 0,0-7 0 0,-3 0-2 16,3 0-1-16,-3-7 0 0,3 7 0 16,0-3-10-16,-3-3 8 0,-1 3-8 0,8-3 8 0,-11 6-8 15,4-4 8-15,-4-5-8 0,3 6 8 0,1-7-8 0,-4 4 8 16,0 0-8-16,0-3 8 0,1 2 5 0,-1-5 1 16,0 2 0-16,0 1 0 0,3 3 4 0,-2-10 1 15,-1 7 0-15,3-4 0 0,-3 4-19 0,1-1 0 16,-1-6 0-16,0 1-9 15,-4 2 9-15,4 1 0 0,-10-7 10 0,3 10-10 0,0-13 9 16,-3 9-9-16,-4-6 8 0,3 4-8 0,1-4 0 16,-4 0 0-16,0-3 8 0,-4 3-8 0,4-3 0 0,0 0 0 15,-3 0 0-15,-1 3 8 0,-3 4-8 0,0-4 0 16,3 0 0-16,-3 3 0 0,-3-2 0 0,3 5 0 16,0-3 0-16,-4 4 0 0,1 2 0 0,-1 1 0 15,0 6 0-15,1-6 0 0,-8 5 0 0,8-2 8 0,-5 3-8 0,-2 3 0 16,3-6 0-16,0 6 8 15,0 0-8-15,-1 6 0 0,1-6 0 0,0 3 0 0,0-3 0 0,0 0 0 16,0 0 0-16,-4 0 0 16,8 6 0-16,-4-2 0 0,3-4 0 0,-3 0-14 0,3 0 2 0,-3 9 0 31,7-6-122-31,-4 3-24 0,1-3-5 0,3 4-475 0,0-4-95 0</inkml:trace>
  <inkml:trace contextRef="#ctx0" brushRef="#br0" timeOffset="81764.98">8160 9597 1555 0,'0'0'138'0,"0"0"-110"16,-4-3-28-16,1-6 0 0,3 5 83 0,0 4 11 15,0 0 2-15,0 0 1 0,0 0-79 0,0 0-18 16,0 0 0-16,-4 4 0 0,1 8-8 0,-1-3-1 16,1 1 0-16,-1 2 0 0,-3-2 9 0,3 2 0 0,-3 7 0 0,4-6-8 15,-4 6 18-15,0-1 4 0,-4-2 1 0,4 3 0 16,-3 3 37-16,-1 6 7 15,0-3 1-15,1 3 1 0,-1-3 3 0,-3 7 1 16,4-1 0-16,-1 1 0 0,-3 8-25 0,0-8-4 0,0 8-2 16,3-5 0-16,-3 6-19 0,3-7-4 0,-3 4-1 0,0-4 0 15,4-2 0-15,-1-1 0 0,-3 0 0 16,3 1 0-16,-3-1-10 0,7-3 0 16,4-6 0-16,-1-6 0 15,-3 3-28-15,7-7 0 0,0 4-1 0,0-10 0 0,0 10-168 0,4-13-34 16,3 6-6-16,7-12-2 0</inkml:trace>
  <inkml:trace contextRef="#ctx0" brushRef="#br0" timeOffset="82781.92">8812 10039 964 0,'0'0'43'0,"-7"0"9"0,0-3-42 0,0 3-10 0,7-6 0 0,0 6 0 16,-10 0 57-16,10 0 10 0,0 0 1 0,0 0 1 15,0 0-14-15,0 0-3 0,3-3-1 0,4 0 0 16,-3 3-6-16,3-7-1 0,0 7 0 0,3 0 0 15,-2-3-4-15,-1 3-2 0,3 0 0 0,1 3 0 16,-1-3 17-16,1 0 3 0,-1 7 1 0,1-4 0 16,3 0-7-16,-3-3-2 0,-1 6 0 0,4-3 0 15,1-3-17-15,-1 0-3 0,0 0-1 0,3 0 0 0,1 0 3 0,-4 0 0 16,4-3 0-16,-1-3 0 0,1 3-4 16,3-7 0-16,0 1 0 0,-3 6 0 0,3-4-6 0,4 4-2 15,-4-6 0-15,4 9 0 0,-4-9-20 0,4 9 8 16,-8 0-8-16,4 0 0 0,8 0 0 0,-12 0 0 15,1 0 0-15,0 9 0 0,6-9 0 0,-6 0-12 16,-4 6 2-16,4-3 0 0,-1-3 10 0,-3 3 0 16,1-3 0-16,-1 0 0 0,0 7 0 0,0-4 0 15,-4-6 0-15,5-4 0 0,-1 7 12 16,-4-3-3-16,1 3 0 0,3-3 0 0,-3-3-9 0,-1 6-11 16,-3-3 3-16,4-3 0 0,-1 6-8 0,-3-4 0 15,0-2-1-15,1 6 0 16,-1 0-39-16,-7 0-7 0,0 0-1 0,0 0-1 15,0 0-167-15,0 0-34 0,0 0-6 0,0 0-2 0</inkml:trace>
  <inkml:trace contextRef="#ctx0" brushRef="#br0" timeOffset="83320.78">8894 10177 921 0,'-11'-3'40'0,"4"-3"10"0,0 3-40 0,0 3-10 16,0-3 0-16,3-4 0 0,-10 7 144 0,7-3 28 15,7 3 4-15,0 0 2 0,-7-6-130 0,7 6-27 16,0 0-5-16,0 0 0 0,0 0 17 0,0 0 4 16,0 0 1-16,0 0 0 0,0 0-11 0,0 0-3 15,0 0 0-15,7 6 0 0,0-3 0 0,0-3-1 16,0 0 0-16,-7 0 0 0,0 0 16 0,11 7 3 15,3-4 1-15,-4-3 0 0,5 0 7 0,-5 0 2 0,8 0 0 0,-4 0 0 16,0 0-16-16,4 0-2 16,-1 0-1-16,4 0 0 0,-3 0-17 0,3 0-3 15,0 0-1-15,4 0 0 0,0 0-12 0,0 0 8 16,-1 0-8-16,1 0 0 0,3 0 0 0,0 0 0 16,-3 0 0-16,0 0 0 0,-1-3 0 0,5 3 0 15,-5 3 0-15,1-3 0 0,0-3-20 0,-4 3-1 0,4-7 0 0,-8 7 0 31,1 0-15-31,0 0-2 0,-1 0-1 0,1 0 0 16,-4 0-3-16,-3 0-1 0,-1 0 0 0,1 0 0 16,-1 0-6-16,-3 0-2 0,4 0 0 0,-4 0 0 15,0 7-99-15,-3-4-20 0,-4-3-4 0</inkml:trace>
  <inkml:trace contextRef="#ctx0" brushRef="#br0" timeOffset="83999.51">9596 9744 1753 0,'0'0'38'0,"0"0"8"0,0 0 2 0,0-3 2 0,0 3-40 0,0-6-10 0,0 0 0 0,0 6 0 15,0 0 28-15,0 0 3 0,0 0 1 0,0 0 0 16,0 0-32-16,0 0 0 0,0 0 0 0,0 0 0 16,0 0 0-16,3 3 0 0,4 0 0 0,0 3 0 15,0-3 12-15,4-3-3 0,-1 10-1 0,1-4 0 16,3 0 23-16,-3 1 4 0,-1-4 1 16,4 3 0-16,1-3-23 0,2 7-4 0,-3-7-1 0,0 6 0 15,4 1-8-15,-4-7 0 0,4 6 0 0,-1-3 0 0,1 4 0 16,-4-4 0-16,4 3 0 0,-4 1 0 15,0-1 0-15,-3-6 0 0,-1 7 8 0,1-1-8 0,-1 1 19 0,-3-7-2 16,0 6 0-16,-3 1 0 0,3-1-2 0,-3 0-1 16,-4-9 0-16,3 4 0 0,-3-4 6 0,4 12 0 15,-1-6 1-15,-3 4 0 0,0-10-6 0,0 0-2 16,0 0 0-16,-3 3 0 0,-1 6 4 0,-3-6 1 16,0 7 0-16,3-4 0 0,1-3 13 0,-4 7 2 15,3-7 1-15,-6 6 0 0,3 1-14 0,0-1-2 16,-4-6-1-16,0 13 0 0,-3-4 8 0,4 1 2 15,-8-1 0-15,8-2 0 0,-5 9-7 0,1-7 0 16,0-2-1-16,0 2 0 0,4 7-8 0,-5-6-2 0,1-4 0 16,4 4 0-16,-1-4-9 15,1 0 0-15,-1 4 0 0,4-7 0 0,-4-3 0 0,4 7 0 0,7-10 0 0,-3 3 0 32,3-3-20-32,-7 9-7 0,7-9-1 0,0 0 0 15,0 0-109-15,0 0-23 0,0 0-4 0,0 0-847 0</inkml:trace>
  <inkml:trace contextRef="#ctx0" brushRef="#br0" timeOffset="86331.48">11215 9585 748 0,'0'0'67'0,"0"0"-54"0,0 0-13 0,0 0 0 16,0 0 117-16,0 0 21 0,0 0 4 15,0 0 1-15,0 0-90 0,0 0-17 0,0 0-4 0,0 0-1 16,0 0-19-16,0 0-3 0,0 0-1 0,0 0 0 15,-7 0 7-15,3 0 1 0,4 0 0 0,0 0 0 16,-3-4 5-16,3 4 2 0,-4-6 0 0,4 6 0 16,0 0 9-16,-7 0 3 0,-3 0 0 0,2-3 0 15,8 3 5-15,-7 0 0 0,-3 0 1 0,3 0 0 16,-4 0-2-16,4 0-1 0,-7 3 0 0,3-3 0 16,-6 0-9-16,6 10-1 0,4-10-1 0,-7 3 0 15,-4 3-15-15,4-3-4 0,7 3 0 0,0-3 0 16,-7 4-8-16,7-1 0 0,0 0 0 0,7-6 0 15,0 3 0-15,-7 7 0 0,-7-1 0 0,10-6 0 0,4-3 12 16,-3 10-4-16,-4-1 0 0,0 4 0 0,3-7 1 16,-3 3 0-16,7-2 0 0,-3 2 0 0,-5 1 2 15,5-1 0-15,3-9 0 0,0 9 0 0,-4 4-11 0,1-4 8 16,6 1-8-16,-3 2 8 0,0-2 0 0,0 2-8 16,-7-2 12-16,7 2-4 0,4-2 1 15,-4 8 0-15,-7-5 0 0,3-1 0 0,4-2 7 0,0 9 2 16,-10-7 0-16,-1 10 0 0,8-6-3 0,-4 0-1 15,3-1 0-15,-3 1 0 0,-7 0 0 0,7-1 0 16,7-2 0-16,-7 6 0 0,-4-7-4 16,1 7-1-16,3-7 0 0,3 4 0 0,-3-3-9 15,0-4 8-15,-4 4-8 0,4-1 8 0,4-2-8 0,-8-1 0 16,-3 4 9-16,3-4-9 0,1 0 8 0,-4-5-8 16,0 5 10-16,0 0-10 0,-4 1 9 0,4-1-9 15,0-6 8-15,-4 7-8 0,-3-1 8 0,7-6-8 16,3 7 8-16,-3-1-8 0,-4-6 0 0,4 7 8 0,4-10-8 0,3 9 0 15,0-9 0-15,-4 9 0 0,4-5-9 0,7-4 9 32,0 0-28-32,0 0 0 0,-11 0 1 0,11 0 0 0,0 0-133 0,0 0-26 15,-7 0-6-15</inkml:trace>
  <inkml:trace contextRef="#ctx0" brushRef="#br0" timeOffset="86934.83">10537 9606 1879 0,'0'0'41'0,"0"0"9"0,0 0 2 0,0 0 0 0,-10-9-41 0,3 9-11 0,7 0 0 0,0 0 0 0,0 0 15 0,0 0 1 16,0 0 0-16,0 0 0 0,0 0-16 0,0 0 0 16,0 0 0-16,7 0 0 0,3 0 0 0,-2 6 8 15,-8-6-8-15,0 0 0 0,10 3 24 0,-10-3-2 16,0 0 0-16,0 0 0 0,0 0 5 0,11 0 1 0,-1 7 0 0,1-4 0 16,-11-3 1-16,3 9 1 0,8-6 0 0,0 7 0 15,-1-1-14-15,-3-6-2 0,4 7-1 16,-1-1 0-16,4 4-13 0,-3-4 9 0,0 1-9 0,3 2 8 15,3-2-8 1,-6-1 0-16,-4 0 0 0,4 4 8 0,3-4-8 16,0 1 0-16,-4-1 0 0,-3 0 8 0,-3-2 0 0,7 2-8 15,3 1 12-15,-7-1-4 0,-4-6 7 16,4 13 1-16,0-10 0 0,4 3 0 16,-7 1-2-16,-1 2 0 0,4-2 0 0,0-1 0 0,4 4 2 0,-4 6 1 15,-7-7 0-15,3 4 0 0,11-4-17 0,-10 1 8 0,-4 6-8 0,-4 0 0 16,8-4 9-16,-4 4-9 0,3 0 0 0,-6-3 9 15,-4 2-9-15,3 1 0 0,11-3 0 0,-7-7 8 16,-7 10-8-16,7-6 0 0,7-1 0 0,-7-2 0 0,4-1 9 16,-4 4-9-16,-4-4 10 0,8 7-10 15,7-10 15-15,-11 3-3 0,-4 1-1 0,4-1 0 0,7-6 17 16,0 7 4-16,-3-4 1 0,-1 0 0 16,1 4-25-16,3-10-8 0,0 9 0 0,-7-9 0 15,0 0 10-15,7 6-2 0,7 1 0 0,-3-7 0 0,-4 6-8 16,3-3 0-16,4-3 0 0,4 6 0 15,-4-3-24 1,4-3-6-16,-4 7-2 0,3-4 0 0,5-3-115 0,-5 3-23 16,-3-3-5-16,8 0-818 0</inkml:trace>
  <inkml:trace contextRef="#ctx0" brushRef="#br0" timeOffset="90024.54">14249 8277 576 0,'-7'0'51'0,"-4"0"-41"16,4 0-10-16,0 0 0 15,-4 0 78-15,1 0 14 0,-4 0 2 0,3 0 1 0,1-3-67 0,-1 3-14 16,0-7-2-16,4 7-1 0,-3 0-11 0,-1-3 0 16,4-3 0-16,0 3 8 0,-4 0 0 0,8-3-8 15,-4-4 12-15,3 10-4 0,-3-3 32 0,4 0 5 16,-8-3 2-16,8 6 0 0,-1-4 28 0,-3-2 5 16,-4 6 2-16,8-3 0 0,-4 3-25 0,0-6-5 15,0 6 0-15,3 0-1 0,4 0-29 0,-7 0-6 16,0 0 0-16,7 0-1 0,-3 0 1 0,3 0 1 15,0 0 0-15,0 0 0 0,0 0 11 0,0 0 3 16,0 0 0-16,0 0 0 0,0 0 14 0,0 0 3 0,0 0 1 16,0 0 0-16,0 0-9 0,0 0-3 0,7 0 0 15,3-3 0-15,4 0-11 0,0-4-2 0,1 7-1 0,2 0 0 16,4-3-7-16,4-3 0 0,0 6-1 0,3-10 0 16,4 7 1-16,7 0 1 0,-1-3 0 0,5 6 0 15,-5-3-2-15,8-4-1 0,0 4 0 0,0-3 0 16,0 3 0-16,7 0 0 0,0-3 0 0,3 6 0 15,4-4-5-15,0 4-1 0,0 0 0 0,0 0 0 16,-3 0-8-16,6-6 0 0,-3 6 0 0,7 0 0 16,4 0 0-16,-1 0 0 0,1 0 0 0,3 0 0 15,0 0 0-15,0-3 0 0,7 3 0 0,0 0 0 16,0-3 0-16,1-3 0 0,-1 6 11 0,0-4-11 0,3-2 10 16,1 6-10-16,0-9 10 0,-1 9-10 0,-6-3 0 0,3-7 8 15,0 10-8-15,0-9 0 0,1 9 0 0,-5-3 0 16,-3-4 8-16,-3 7-8 0,-1-3 0 15,-3 0 0-15,4-3 0 0,-4 3 0 0,-3-4 8 16,-1 7-8-16,-7 0 0 16,1 0 9-16,-4 0-9 0,-4-3 0 0,1-3 0 0,-5 3 0 15,-2 3-12-15,-1-3 12 0,-3-4-12 0,-4 7 12 16,8-3-32-16,-8-3 0 0,-3 6 1 16,-1-3 0-16,1 0-15 0,-4-3-3 15,1 6-1-15,-5-4 0 0,1-2 16 0,-4 6 3 0,-3-3 1 16,-1-3 0-16,1 6-78 0,0 0-16 0,-4 0-4 0,-4 0 0 0</inkml:trace>
  <inkml:trace contextRef="#ctx0" brushRef="#br0" timeOffset="90904.71">13949 9108 1324 0,'-7'3'118'0,"0"3"-94"0,0-3-24 0,0-3 0 15,0 0 77-15,0 7 11 0,7-7 3 0,0 0 0 16,0 0-76-16,0 0-15 0,0 0 0 0,0 0 0 16,0 0-20-16,0 0 4 0,0 0 0 0,0 0 0 15,0 0 16-15,7-7 0 0,-7 7 0 0,7 0 0 16,3 0 28-16,1 0 8 0,3 0 3 0,-4 0 0 16,5-3 19-16,2 3 4 0,-3-6 1 0,8 6 0 15,-5 0-21-15,11 0-4 0,1 0-1 0,2 0 0 16,5 0-16-16,2 0-3 0,5 0-1 15,3 0 0-15,-1 0 12 0,5-3 3 0,3-3 0 0,3 2 0 16,11-5-24-16,-3 9-8 0,3-9 0 16,0 6 9-16,0 3 7 0,0-7 2 0,0 4 0 0,0-6 0 15,3 6 10-15,5-4 3 0,-1 7 0 0,0-3 0 0,0-6-3 16,-4 9 0-16,4-3 0 0,4-4 0 0,0 7-8 16,3-3-3-16,3-3 0 0,-6 3 0 0,3 0-1 0,4-4-1 15,-4 7 0-15,4-3 0 16,3-3-3-16,-3 6-1 0,-1-9 0 0,1 9 0 0,3-7-3 0,0 1 0 15,0 3 0-15,-3-3 0 0,-4 3-8 0,4-4 10 16,0 4-10-16,-4-6 10 0,-4-1-10 0,1 7 0 16,-7-6 0-16,-4-1 8 0,0 7-8 0,-4-3 0 15,-3 0 0-15,4-1 8 0,-8 4-8 0,-3-3 0 0,0-3 0 16,-7 5-11-16,0 1 11 0,-4-3 0 16,-3 6 0-16,-4-9 0 15,0 5-36-15,-3-2-4 0,-4 3-2 0,0 0 0 16,-6-3-136-16,-1 3-27 0,0-4-6 0,-7 4-730 15</inkml:trace>
  <inkml:trace contextRef="#ctx0" brushRef="#br0" timeOffset="91752.98">13910 10218 691 0,'-7'6'61'0,"0"-3"-49"0,0 1-12 0,-4-4 0 0,4 0 239 0,0 6 45 16,7-6 8-16,0 0 3 0,0 0-217 0,0 0-43 16,0 0-9-16,0 0-2 0,0 0 31 15,7 3 5-15,7 6 2 0,0-9 0 0,4 7-7 16,3-4-2-16,4-3 0 0,3 0 0 0,4 0-15 0,7 0-3 15,3-3-1-15,7-4 0 0,4 7-2 0,4-9 0 16,-1 9 0-16,8-9 0 0,-1 5 0 0,8-5 0 16,10 0 0-16,0 5 0 0,4-5-5 0,3 0-2 0,0-1 0 15,7-2 0-15,4 2 3 0,3-2 1 0,1 2 0 16,3 1 0-16,7-1 0 0,-1 7 0 0,1-6 0 0,4 0 0 16,-4 9-9-16,-1-10-3 0,5 7 0 0,-8-6 0 15,-3 5-9-15,0-2-8 0,3 3 9 16,1-6-9-16,-5 9 8 0,1-4-8 15,-3-5 0-15,-1 3 0 0,0 0 8 0,-3-1-8 16,0-2 0-16,-7-1 9 0,-4 4-9 0,3-3 0 0,1 3 0 0,-4-4 0 16,1-2 0-16,-8 2 0 0,3 7 0 15,-6-6 0-15,0-1 0 0,-4 7 0 0,0-3 0 0,-7 3 0 16,-7 0 0-16,-7-4-11 0,0 4 11 0,-8-3-12 31,-2 6-84-31,-8 0-16 0,-7-10-4 0,0 10-696 0,-3 0-140 0</inkml:trace>
  <inkml:trace contextRef="#ctx0" brushRef="#br0" timeOffset="93946.14">2910 11664 1987 0,'0'0'88'0,"0"0"18"0,0 0-85 0,0 0-21 16,0 0 0-16,0 0 0 0,0 0 12 0,0 0-1 15,0 0-1-15,0 0 0 0,0 0-10 0,0 0 0 16,0 0 0-16,0 0 0 16,0 0 0-16,0 0 0 0,0 0-11 0,0 0 11 0,-3 6 0 0,3-6-10 15,0 0 10-15,0 0 0 0,0 0 0 0,0 0 9 16,0 0 1-16,0 0 0 0,3 6 28 0,1 4 6 16,3-10 0-16,4 9 1 0,3-9-5 0,0 0-2 15,7 0 0-15,-7-3 0 0,7-3-5 0,4 6-1 16,-7-4 0-16,10-2 0 0,-3 6-12 0,-8 0-2 15,8 0-1-15,0 0 0 0,-4 0-8 0,0 0-1 0,4 0-8 16,-4 6 12-16,-4-2-12 0,5 5-8 0,-1-3 8 16,-7 0-13-16,-4-6 13 0,5 10 0 0,-5-1 0 0,1 1 0 15,-8-7 0-15,-3-3 0 0,4 9 0 0,-4 1 0 16,0-1 11-16,-4-6-11 0,4 7 10 0,0 2-10 16,-14-2 12-16,7-1-3 0,-4 0-1 0,4 1 0 15,-3 2 0-15,-1-2 0 0,-3-1 0 16,4 1 0-16,-5 2-8 0,-2-9 10 0,10 7-10 0,-11 2 10 15,8-2-10-15,2 5 0 0,-2 1 0 0,-1-7 8 16,-3 1-8-16,7 2 0 0,4-2 0 0,-4 2 0 16,3-2-12-16,0-1 12 0,4-6-12 0,0 7 12 0,0-1-13 0,0-9 5 15,4 6 8-15,0-3-13 16,3 1 13-16,3-4 0 0,-10 0 0 0,14 6 0 16,-3-6 0-16,-1 3 0 0,5-3 0 0,-1 0 0 15,0 0 0-15,3 0-9 0,8 0 9 0,-7 0 0 0,3 0 0 16,0 0 0-16,4 0 0 0,-1 0-8 0,-6 6 8 0,3-3 0 15,0-3 0-15,-6 3 0 0,6 7 0 0,-7-1 8 16,7-2-8-16,-7-1 0 0,-3 3 0 16,-1 10-12-16,4-6 2 0,-10-4 0 15,7 4 10-15,-8 5 0 0,4-5 0 0,-7 6-8 0,4-7 8 0,-4 10 0 16,0-6 0-16,0-4 0 0,-4 1 0 0,4-4 0 16,0 4 0-16,-7 3 8 0,0-10 8 0,0 3 1 15,3 7 1-15,-10-10 0 0,4 4-2 0,-1 5-1 16,1-8 0-16,-5 2 0 0,1 0-1 0,-7 1 0 0,0-1 0 15,3-6 0-15,-3 7 2 0,-4-7 0 0,1-3 0 0,3 6 0 16,-1-6-16-16,-2 0-8 0,6-6 8 0,-3 6-13 31,0-3-119-31,7 0-24 0,0-4-5 0</inkml:trace>
  <inkml:trace contextRef="#ctx0" brushRef="#br0" timeOffset="95441.1">5542 11739 1483 0,'0'0'65'0,"0"0"15"0,0 0-64 0,0-3-16 0,7-7 0 0,-7 1 0 16,4-1 36-16,-4 7 4 15,3-6 0-15,1 0 1 0,3-1-19 0,0 4-4 0,-7-4-1 0,0 4 0 16,3-6 11-16,-3 12 1 0,0-10 1 0,0 10 0 15,-3-9 16-15,3 9 3 0,0-3 1 0,-7-7 0 16,0 10-10-16,3-9-3 0,1 6 0 0,-1-4 0 16,-3 4-10-16,4 0-3 0,3 3 0 0,-7-6 0 15,0 6-4-15,-1-3-2 0,5-4 0 0,-8 7 0 16,11 0-2-16,-7 0 0 0,0 0 0 0,0 0 0 16,4 0 0-16,3 0-1 0,-11-3 0 0,8 6 0 15,-8-3-2-15,4 10 0 0,0-10 0 0,0 9 0 16,3 1-13-16,-6-1 0 0,-1 1 0 0,8 5 0 0,-8-2 0 0,0 6 0 15,4-1 0-15,0 1 0 16,0-3 0-16,4 6 0 0,-8-3 0 0,8-1 0 0,3-2 0 0,-7 3 0 16,3 3 0-16,4-3 0 0,-7-7 8 0,7 10-8 15,0-3 11-15,0 3-11 0,7 0 12 16,-7-3-4-16,0 3 0 0,4 0-8 0,3 9 16 0,-7-9-4 16,3 9-1-16,1-2 0 0,3 2-11 0,-7-6 0 15,3 3-12-15,4-6 12 0,0 3 0 0,4-6 0 16,-4 0 0-16,4-3 0 0,3-1 0 0,0-2-11 15,-7-1 3-15,10-2 0 16,-2-1-28-16,6-6-6 0,0 4-1 0,4-4 0 16,-4-3-97-16,3 0-20 0,1 0-4 0,3 0-423 0,-3-3-84 0</inkml:trace>
  <inkml:trace contextRef="#ctx0" brushRef="#br0" timeOffset="96111.11">6209 12087 345 0,'0'0'31'0,"0"-10"-31"0,0 7 0 0,0-6 0 0,0 9 336 0,0-9 62 15,0 2 12-15,0-2 2 16,0 3-338-16,3-4-74 0,1 4 0 0,-4 0-12 0,7-4 12 0,-7 1 0 16,0 6 0-16,0-7 0 15,0 1-10-15,0 6-3 0,-7-7-1 0,3 7 0 0,1-3-4 0,-4 3-1 16,3-3 0-16,-6 6 0 0,-1 0 51 0,8 0 11 16,-8 0 1-16,-3 6 1 0,3-3 9 0,-6 6 2 15,3-6 0-15,-4 7 0 0,7-1-16 0,-10 1-4 16,7-1 0-16,-7 4 0 0,3-1-18 15,8 4-4-15,-11-4-1 0,6 1 0 0,1 9 5 16,4-3 1-16,-4-7 0 0,3 10 0 0,4 3-10 0,3-3-1 16,-6-6-8-16,6 6 12 0,4-3-12 0,0-7 0 0,4 7 0 0,-1-6-10 15,4 5 10-15,4-8 0 0,-11 2-9 16,11-5 9-16,3-1 0 0,-4-6-9 0,4 6 9 0,1-6 0 16,-1-6-8-16,3 3 8 0,1-7 0 0,3 7 0 15,-3-3-9-15,-1-3 9 0,-3 2 0 0,8-2-9 16,-8-1 9-16,0 1 0 0,0-10 0 0,4 7 0 15,-8 2 0-15,4 1 9 0,-3-4-9 16,-4 1 0-16,0-7 12 0,4 10-12 0,-8-4 12 0,1 4-12 16,-1-4 10-16,1 4-10 0,-1-4 8 0,4 4-8 15,-7-1 9-15,0 1-9 0,0 9 10 0,0 0-10 16,0 0 12-16,0 0-4 0,0 0-8 0,0 0 12 16,0 0 0-16,0 0 0 0,0 0 0 0,0 0 0 15,-7 9-1-15,7 1-1 0,0-1 0 0,-3-6 0 16,3 7-10-16,-4 2 8 0,4-2-8 0,-3 5 8 15,3-8-8-15,3 8 0 0,-3-2 0 0,4-1 0 0,-1 1 0 16,4-4 0-16,-3 1 0 0,3 2 0 16,0-2 0-16,4-4-17 0,-4-3 4 0,3 3 1 15,4-6-75-15,-3 0-14 0,3 0-3 16,-3-6-546-16,3 6-109 0</inkml:trace>
  <inkml:trace contextRef="#ctx0" brushRef="#br0" timeOffset="96575.07">6826 11839 1209 0,'0'0'108'0,"0"0"-87"0,0 0-21 0,0 0 0 15,-3 0 240-15,-8 3 44 0,4-3 9 0,0 10 2 16,0-7-246-16,-4 6-49 0,4 1-9 0,-3-1-3 15,-4 0 12-15,3 4 0 0,-10-4 10 0,10 4-10 16,-6 0-14-16,6-4-9 0,-3 0-1 0,3 1-1 16,-6-7 25-16,3 6-8 0,0-2 8 0,-1-4 0 15,5 0 0-15,-1 3 0 0,4-3 0 0,4-3 0 16,-1 0 11-16,4 0-3 0,0 0 0 0,0 0 0 16,0 0 8-16,0 0 0 0,0 0 1 0,0 0 0 0,0 0-26 0,0 0-6 15,0 0-1-15,4 0 0 16,3 7 7-16,7-4 1 0,-4-3 0 0,-3 6 0 0,4-3-4 0,3 0 0 15,4-3 0-15,-1 6 0 16,1-2-14-16,0-4-3 0,-1 6-1 0,1-3 0 0,-4 6 30 16,4-5 0-16,-8 2 0 0,4-3 0 0,-3 6 10 0,-4 4-10 15,4-7 8-15,-4 4-8 0,0-4 32 0,-4 3 0 16,1 1 1-16,-1-1 0 0,-3 0-1 0,0 4 0 16,0-4 0-16,-3 4 0 0,-1-4-15 0,-3 4-3 15,4-4-1-15,-4 1 0 0,0 2-13 0,0-2 9 16,3-1-9-16,-10 1 8 0,3-1-8 0,4 0-17 15,-7-2 4-15,4 2 1 16,-5 0-14-16,1 1-2 0,4-7-1 0,-4 3 0 16,3-3-104-16,-3-3-21 0,3 0-4 0</inkml:trace>
  <inkml:trace contextRef="#ctx0" brushRef="#br0" timeOffset="97061.39">7123 12074 1879 0,'0'0'83'0,"0"0"17"0,0 0-80 16,0 0-20-16,0 0 0 0,0 0 0 0,0 0 36 0,0 0 4 15,0 0 0-15,0 0 0 0,3 0-25 0,4 0-5 16,7-3-1-16,-3-3 0 0,-4 6-9 0,11-9 8 16,-11 9-8-16,3 0 8 0,8-13-8 0,-8 10 0 15,5-3 0-15,-1-4 0 0,-4 4 0 0,4 0 0 16,-3-4 0-16,0 1 0 0,-4 6 0 0,0-7 0 16,3 1 0-16,-6-1 0 0,3 4 0 0,-4 0 0 15,1-3 9-15,-1 5-9 0,1-5 8 0,-1 0-8 16,-3 5 10-16,0-2-10 0,-3 3 8 0,-1-6-8 15,1 5 0-15,-4-2 9 0,0 6 3 0,-4 0 0 16,1 0 0-16,-5 0 0 0,-2 6-12 0,-4-2 12 16,7 5-12-16,-8-6 12 0,1 7-12 0,4 5 0 15,-5-2 9-15,8-1-9 0,-7 1 8 0,0 6-8 0,7-7 8 16,3 10-8-16,1-3 16 0,3 0-2 0,-4-4 0 0,4 4 0 16,3 0-1-16,1 0 0 0,3-3 0 0,-7 6 0 15,7-4-2-15,0 4-1 0,0-3 0 0,0 0 0 16,7-3-10-16,-7 6 0 0,3-4 0 15,5-5 0-15,-5 6 0 0,8-7-19 0,-8-2 3 16,8-1 1 0,3 1-129-16,0-7-27 0,4 3-5 0,-1-6-661 0</inkml:trace>
  <inkml:trace contextRef="#ctx0" brushRef="#br0" timeOffset="97750.81">7987 11780 748 0,'0'0'67'0,"0"0"-54"16,0-10-13-16,0 10 0 0,0 0 329 0,0-3 63 0,0-3 13 0,0 0 3 16,0 6-327-16,3-7-65 0,4-2-16 0,-3 3 0 15,3-4 0-15,0 1 0 0,0-1 8 0,4 1-8 16,3-4 0-16,-4 1 0 0,5 2 0 0,-5 1-9 16,8 0 9-16,-4-1 0 15,0 1 0-15,0 6 0 0,4-7 0 0,-4 10 8 0,7-9 0 0,-7-1 0 16,4 10 8-16,-4-3 3 0,0-6 0 0,4 9 0 15,-1-10 9-15,-3 10 3 0,1 0 0 0,-1 10 0 16,0-10-3-16,-4 9 0 0,4 1 0 0,-7 2 0 16,4 1-28-16,-7 6 0 0,3 3-11 0,0 0 11 15,-7-1 0-15,3 8 0 0,1-4 0 0,-4 3 0 16,0 0 0-16,0-3 0 0,0-3 0 0,-4 10 0 16,1-10 0-16,3 9 0 0,-11-9 11 15,1 9-11-15,2-3 0 0,-6-2 0 0,-3 5 0 0,3-9 0 16,0 9 0-16,-4-3 0 0,-3-2 0 0,0 2 0 15,-1-6 0-15,1-3 0 0,0-1 8 0,0-2-8 0,3-3 14 0,1 2-3 16,2-5-1-16,-2-4 0 0,3 0-10 0,0-3 8 16,0-3-8-16,3 0 8 0,4 0-8 0,-11 0 10 15,8-9-10-15,3 6 10 0,0-7-10 0,-1 1-11 16,1-4 3-16,4 1 0 0,3-1-4 16,0-2-1-16,0 5 0 0,0 4 0 15,0-10 13-15,3 7-11 0,4 6 11 0,1-7-10 0,-5 1 18 0,8 6 4 16,-1-7 1-16,1 7 0 0,-1-3-13 15,5 6 11-15,-1-3-11 0,7 3 10 16,-4-6-10-16,1 12 0 0,3-6 0 0,0 0 0 0,1 3 0 16,-5-3 0-16,1 0 0 0,3 9 0 0,0-9 0 0,0 10 0 15,-3-7 0-15,-4 3 0 0,4 4 0 16,-8-4 0-16,4 3-8 0,-3 1 8 0,3-1-24 0,-3 1-1 0,-1-7 0 0,4 6 0 31,-10 0-101-31,3-5-20 0,4 2-4 0,3-3-488 0,-7-3-98 0</inkml:trace>
  <inkml:trace contextRef="#ctx0" brushRef="#br0" timeOffset="97998.45">8756 11739 2656 0,'0'0'59'0,"-11"-3"12"0,4 3 2 0,0 0 1 0,0 0-59 0,7 0-15 15,-7 0 0-15,7 0 0 16,0 0-17-16,0 0-7 0,-3 9 0 0,3-9-1 16,-4 3-113-16,4-3-22 0,7 10-5 0,-7-10-810 15</inkml:trace>
  <inkml:trace contextRef="#ctx0" brushRef="#br0" timeOffset="98215.22">8770 12034 2480 0,'-3'0'55'0,"-5"0"11"0,1 0 2 0,0 0 1 0,7 0-55 0,0 0-14 0,0 0 0 0,0 0 0 16,0 0 0-16,0 0-13 0,0 0 2 0,4 9 1 16,6-3-10-16,-2 1-1 0,6-7-1 0,0 9 0 31,-4-9-102-31,4 0-21 0,-6 9-4 0,2-9-752 0</inkml:trace>
  <inkml:trace contextRef="#ctx0" brushRef="#br0" timeOffset="99905.85">9574 11554 1785 0,'0'0'79'0,"0"0"17"0,0 0-77 0,0 0-19 0,0 0 0 0,0 0 0 15,0 0 24-15,0 0 2 0,0 0 0 0,7 3 0 16,-7-3-11-16,15 0-3 0,-8 0 0 0,3 0 0 16,-10 0-4-16,7 0-8 0,4-9 11 0,-1 9-11 15,1 0 18-15,0 0-3 0,-1-4-1 0,-3 4 0 16,4-6 12-16,-4 6 2 0,3 0 1 0,-2-3 0 16,2 3 5-16,-3 0 1 0,0 0 0 0,0 0 0 15,4-6-3-15,-4 6-1 0,0 0 0 0,0 6 0 16,4-3-16-16,-4-3-3 0,3 0-1 0,4 6 0 15,-3-2-11-15,3-4 0 0,-7 6 0 0,4-3 8 16,-1 0-8-16,-3 6 0 0,-7-9 0 0,11 7 0 16,-1-4 8-16,1 6 0 0,-7-6 0 0,-4-3 0 15,0 0 4-15,3 10 1 0,4-1 0 0,-7-9 0 16,0 10 3-16,0-7 0 0,0 6 0 0,0 1 0 16,0-10-8-16,0 9-8 0,-7 0 11 0,4 1-11 15,-1-4 9-15,1 4-9 0,-5-1 0 0,1 0 9 16,0-6-9-16,0 7 0 0,4-1 9 0,-4 1-9 15,0-7 0-15,0 6 0 0,0 1 0 0,3-7 8 0,-3 6-8 0,3 1 0 16,1-4 0-16,-1 0 0 0,4-6 0 0,-7 10 0 16,4-1 0-16,-1 0 0 0,1-6 0 0,3 7 0 15,-4-1 0-15,4 1 0 0,-3-1 0 0,-1 1 0 16,4-4 0-16,0-6 0 0,4 9 0 0,-1-3 0 16,4-2 0-16,-3 2 0 0,-1 0 0 0,4-6 0 0,0 6 8 0,1-2-8 15,-8-4 10-15,10 0-2 16,-3 6-8-16,4-3 12 0,-4-3-12 0,3 6 0 15,1-3 0-15,-4 1 0 0,4 2 9 0,-4-3-9 0,0-3 8 16,3 9-8-16,-3-9 0 0,0 3 0 0,-7-3 0 0,11 0 0 16,0 7-9-16,-1-7 9 0,1 0 0 0,-1-7 0 15,1 4 20-15,-1 3 12 0,1-3 1 0,0-3 1 16,-1 3-34-16,1-3 0 0,-1 6 0 0,1-7 0 16,-4 1 0-16,4 3 0 0,-1-3 0 0,1 2 0 15,-1-2 0-15,1 3 0 0,0-6 0 0,-1 5 0 16,1-2 0-16,-1 3 0 0,1-3 0 0,-1 0 0 15,1-1 0-15,3-2 0 0,-3 9 0 0,-4-10 0 16,0 7 0-16,0 0 0 0,3-3 0 0,-2-4 0 16,-1 7 0-16,-4-6 0 0,8 6 0 0,-1-3 0 15,-6-4-10-15,3 4 10 0,0 0-10 0,4-4 10 16,-1 1-20-16,1-4 1 0,-1 4 1 0,1 3 0 16,6-4-11-16,-6 4-3 15,-7-4 0-15,3 4 0 16,3 0-85-16,-3 3-18 0,0-3-3 0,-7 6-521 0,0 0-104 0</inkml:trace>
  <inkml:trace contextRef="#ctx0" brushRef="#br0" timeOffset="100700.87">10358 11406 889 0,'-7'-15'39'0,"7"12"9"0,7-7-39 0,0 1-9 0,-7-1 0 0,0 4 0 31,7-10-37-31,-4 7-10 0,-3-4-1 0,0 4-1 0,-3 0-19 0,3 6-3 0,3-7-1 16,-3 1 0-16,-10 9 72 0,6-3 13 0,8-1 3 0,-4 4 1 15,-11-6 94-15,11 6 18 0,0 0 4 0,0 0 1 16,0 0-6-16,0 0 0 0,-11 10-1 0,11-10 0 16,-3 3-34-16,-1 6-6 0,-6 1-2 0,-1 2 0 15,1 4-26-15,3-1-6 0,-8 1-1 0,5 0 0 16,-8 6-1-16,8 0-1 0,-4 6 0 16,-1 0 0-16,-2 4-2 0,-4 2 0 0,3 0 0 0,-3-2 0 15,0 9-24-15,0-7-4 0,-4 7-2 0,4 0 0 16,-4 3 11-16,-3-4 3 0,-4 1 0 0,4 0 0 15,3 3 17-15,0-3 4 0,4 2 1 0,0-2 0 0,3 3-40 16,1-3-14-16,3 0 9 0,0-4-9 0,3-5 0 0,4 5-20 16,0-12 3-16,7 7 1 15,0-10-140-15,0 6-27 0</inkml:trace>
  <inkml:trace contextRef="#ctx0" brushRef="#br0" timeOffset="103436.73">6343 13128 1713 0,'0'0'76'0,"0"0"16"0,0 0-74 0,0 0-18 16,0 0 0-16,0 0 0 0,0 0 28 0,0 0 1 16,0 0 1-16,-7 0 0 0,0 0-30 0,3-6 0 15,4 6-11-15,-7 0 11 16,0-3-43-16,-3-1-1 0,3-2 0 0,0 6 0 0,-4 0 26 0,0 0 5 15,4 0 1-15,-7 0 0 0,4 0 12 0,-8 0 13 16,4 6-2-16,0-2-1 0,0 5 29 0,3-6 5 16,-10 7 2-16,3-1 0 0,1 3-26 0,-1 4-4 15,-7-3-2-15,8-1 0 0,-8 1-14 0,4 6 8 0,3-7-8 16,4 7 0-16,-7-6 0 0,10 2 0 0,-3-2 0 0,7-1 0 16,0 1 8-16,0 2-8 15,3-2 0-15,4 0 0 0,0-1 17 0,4-2-2 0,3-1-1 16,-3 0 0-16,3-6-1 0,0 7 0 0,3-10 0 15,1 6 0-15,3-3-13 0,0-3 11 0,4 10-11 0,-4-10 10 16,0 0-10-16,7 0 8 16,-3 0-8-16,3-7 8 0,-7 7 0 0,4-3 0 0,6 3 0 0,-10 0 0 15,8 0-8-15,-8-3 0 0,7-3 0 0,-7 6 0 16,-3-10 8-16,-1 7-8 0,4-6 0 16,-7 9 8-16,4-9 10 0,-4 5 2 0,4-5 0 0,-11 0 0 15,7-1-4-15,-4 1-1 0,1-4 0 0,-1 4 0 16,4-4-6-16,-7 4-1 0,4-4 0 0,-1 1 0 15,-3-4 4-15,0 4 0 0,4-1 0 0,-4 0 0 16,3-2 0-16,1 2 1 0,-4 4 0 0,0-1 0 16,0 7 10-16,0 3 1 0,0 0 1 0,0 0 0 0,0 0-1 0,0 0 0 15,0 0 0-15,0 10 0 0,0-1-15 0,0 4-9 16,0-1 10-16,0 7-10 0,0-6 0 0,0 9 0 16,-4-4 0-16,4 1 0 0,0-3 0 0,0-1 0 15,4 1 0-15,-4-6 0 0,7 2 14 0,-4-2-3 16,5 5-1-16,-5-9 0 0,4 4-26 0,0-1-4 15,0 1-2-15,0-7 0 16,0 6-43-16,4-2-9 0,0-4-2 0,-4 0-599 16,3 3-120-16</inkml:trace>
  <inkml:trace contextRef="#ctx0" brushRef="#br0" timeOffset="103949.85">6473 12805 1324 0,'-17'-6'59'0,"10"-1"12"16,0 7-57-16,-4 0-14 0,4-3 0 0,-3 3 0 16,10-6 165-16,0 6 31 0,0 0 5 0,0 0 2 0,-11 0-153 0,11 0-30 15,0 0-7-15,-7 0-1 0,7 0 15 0,0 0 2 16,0 0 1-16,0 0 0 0,0 0-6 0,7 9-2 16,-4 4 0-16,5-4 0 0,2 1-9 0,4 2-1 15,-7 7-1-15,11-6 0 0,-8-4-1 0,8 10 0 16,0-7 0-16,6 1 0 0,-6 6-10 0,0-7 12 15,6 7-12-15,-13 0 12 0,7 3-12 0,-4 0 8 16,3-3-8-16,-2 6 8 0,-1-3-8 0,0 0-9 16,3 3 9-16,-6-3-13 0,3 0 22 0,-7 3 5 15,4-3 1-15,-4 3 0 0,3-3 1 0,-6 0 1 16,-1 3 0-16,1-3 0 0,-1-3-17 0,1 3 0 16,-4-1 0-16,0-2 0 0,-4 3 10 0,1-3-2 0,-1 0 0 15,-3-3 0-15,0-1-8 0,-3 1 0 0,-1-7 0 0,4 4 0 31,-11 3-31-31,4-4-8 0,0 1-1 0,0-4-1 16,-4 0-5-16,1 1-1 0,-4-7 0 0,-1 6 0 16,5-5-145-16,-4 5-30 0,3-9-6 0,0 6 0 0</inkml:trace>
  <inkml:trace contextRef="#ctx0" brushRef="#br0" timeOffset="104879.13">5958 13846 1555 0,'0'0'138'0,"0"0"-110"0,0 3-28 0,-7 3 0 16,7 4 99-16,-3-1 14 0,-1-2 3 0,4 2 1 15,0 4-102-15,-3 5-15 0,3-5-15 0,0 6 3 16,0 0 12-16,3 2 0 0,1-8-9 0,-1 9 9 16,-3 0 0-16,7 6-9 0,-3-3 9 0,3 3 0 0,-7-6 0 0,4 7 0 15,3-7 0-15,0 0 0 0,0-1 19 0,-7 1 7 16,3-3 2-16,-3 3 0 0,0 0-12 0,0-3-3 16,-3-3 0-16,3 2 0 0,0 4 1 0,-7-3 0 15,3 0 0-15,1-3 0 16,-1 3-14-16,4-7 8 0,-3-3-8 0,3 1 0 0,-4-7 10 0,4-3-10 15,0 0 10-15,0 0-10 0,0 0 8 0,0 0-8 16,0 0 0-16,7 0 0 0,4-13 0 0,-4 4 0 16,-4 0 0-16,1-4 0 0,3 4 0 0,-4-7 0 15,4-3 0-15,-3 0 0 0,3 7 0 0,-3-7 0 16,6-3 0-16,-6 0 0 0,3 10 0 0,0-1 0 16,0-3 0-16,3 4 0 0,1 2 0 0,-4 1 0 0,4 0 0 15,-1 2 0-15,4 1-10 0,4-3 2 16,-4 6 0-16,0-7 0 0,7 10 8 0,-10-3 0 15,3-3 8-15,-3 6-8 0,3 6 0 0,0-3-12 0,-4-3 2 0,5 3 0 16,-8 7 10 0,3-1-12-16,4 4 12 0,-10-4-12 0,-1 7 3 0,4-1 0 0,-3-5 0 15,3 9 0-15,-4-7 9 0,5 1-8 0,-8 2 8 16,0-2-8-16,3-1 8 0,-3-2 0 16,-3 2 0-16,3-2 0 0,0 2 0 0,0-2 9 0,-8 2-9 15,5-2 0-15,-4 5 12 0,0-8-4 0,0 2 0 16,3 0-8-16,-10 4 12 0,4-4-4 0,-1 1 0 0,-7-4-8 15,4 0 21-15,-3 4-2 0,6-10-1 0,-10 9 0 16,7-9 8-16,0 0 2 0,3 0 0 0,-3 0 0 16,-4-3-28-16,4-3-14 0,0 3 2 15,0-4 0-15,3 1-12 0,-3 0-3 16,4-4 0-16,-1 7 0 0,-3-3-17 0,7 0-3 16,3-1-1-16,-10-2 0 15,11 6-84-15,-1-6-18 0,1-1-3 0</inkml:trace>
  <inkml:trace contextRef="#ctx0" brushRef="#br0" timeOffset="105653.89">6463 13818 1447 0,'0'0'64'0,"0"0"13"0,0 0-61 0,0 0-16 0,0 0 0 16,0 0 0-16,0 0 42 0,0 0 6 0,0 0 0 0,0 0 1 16,0 0-41-16,0 0-8 0,0 0 0 0,0 0 0 15,10 0 0-15,-10 0 0 0,0 0 12 0,4 0-12 16,3 9 12-16,0-9-4 0,0 10 0 0,-3-1-8 16,3 0 18-16,0 1-3 0,3 2-1 0,-3 1 0 15,4-4 6-15,3 4 2 0,-3 3 0 0,3-1 0 16,0-5-5-16,7 12-1 0,-3-4 0 0,-1 1 0 15,8-3 0-15,-11 3-1 16,7 0 0-16,4 3 0 0,-7-7-15 0,-1 4 8 0,1 3-8 0,-4 0 0 16,-3 3 8-16,3-3-8 0,-7 3 0 15,0-3 0-15,-4 0 9 0,1 6-9 0,-4-6 8 0,0 0-8 16,-4-3 8-16,1 0-8 0,-1-4 0 0,-3 1 8 0,4 0-8 16,-4-7 8-16,0 4-8 0,-4 2 8 15,4-8-44-15,-7 2-8 0,3 0-3 0,-6 1 0 16,3-1-48-16,-4-6-9 0,-3 7-3 0,0-1-360 15,-4-6-72-15</inkml:trace>
  <inkml:trace contextRef="#ctx0" brushRef="#br0" timeOffset="106627.01">6346 15063 172 0,'0'0'16'0,"0"0"-16"0,0 0 0 0,0 0 0 0,0 0 341 0,0 0 66 16,0 0 13-16,0 0 2 15,8 0-335-15,-8 0-67 0,7-6-20 0,-4-1 8 0,-3 7-8 16,7 0 0-16,-7 0 0 0,7-9 0 0,-3 9 0 0,-4 0 8 15,3-10-8-15,1 7 8 0,-1-6-8 0,1 6 0 16,-4-4 9-16,7 1-9 0,-7 0 23 0,0 3 0 16,-7-3 0-16,7-4 0 0,-4 7 9 0,1 0 1 15,-1-3 1-15,1 2 0 0,-1-2-8 0,-3 6-2 16,0-3 0-16,0-3 0 0,-4 6-8 0,8 0-1 16,-11 9-1-16,3-9 0 0,1 10-14 0,-4-4 0 15,3-3 0-15,-7 6 0 0,4-5 0 0,0 5 0 16,4 3 0-16,-5-2 0 0,1-1 0 0,4 1 9 15,-4-1 1-15,3 1 0 0,4-4 27 0,0 9 6 16,7-5 1-16,-7 2 0 0,3 1-29 0,4-1-6 0,0-2-1 0,0 9 0 16,4-7-8-16,3 1 0 0,-7 6 0 0,3-7 0 31,8 7-22-31,0-6-6 0,-8 5-2 0,8-5 0 16,-1 6-30-16,4-7-5 0,1 7-2 0,-1-10 0 15,3 1-29-15,-6-7-5 0,7 6-2 0,-1-5-655 0</inkml:trace>
  <inkml:trace contextRef="#ctx0" brushRef="#br0" timeOffset="107091.86">6488 14658 2275 0,'0'-12'100'0,"0"12"22"0,0 0-98 0,0 0-24 16,0 0 0-16,0 0 0 0,0 0 0 0,0 0 0 16,0 0 0-16,0 0 0 0,0 0-15 0,10 0-1 15,-6 0-1-15,3 3 0 0,0-3 17 0,3 9 0 16,-3-6-8-16,4 7 8 0,-4-1 0 0,0 1-12 15,4 2 12-15,3 1-10 0,-4-4 10 0,-3 10 0 0,4-7 0 0,3 7 0 16,-3-6 0-16,6 9 0 0,-6-3 0 0,3-1 0 16,4-2 0-16,-1 3 8 0,-3 3-8 0,4 0 8 15,0-3 1-15,-4 3 1 0,0-4 0 0,0 1 0 16,-3-3 0-16,3 6 0 0,-4 0 0 0,-3-3 0 16,4 3-10-16,-7-1 8 0,3-2-8 0,-4 3 8 15,1 0-8-15,-4 0 10 0,-4-3-10 16,1 9 10-16,-1-12-10 0,4 6 0 0,-7-3 9 15,0-1-9-15,0-2 0 0,-4 3 0 0,4 0 0 0,-3-7 0 16,-4 1 0-16,-1 6-10 0,1-10 1 16,-3 4 0-16,3-4-27 15,-4-6-6-15,7 7-1 0,1-10-607 0,-11 9-122 16</inkml:trace>
  <inkml:trace contextRef="#ctx0" brushRef="#br0" timeOffset="108097.47">6484 15837 1904 0,'-7'-6'84'0,"3"-3"18"0,4 9-82 0,-10-10-20 0,10 7 0 0,-11-6 0 16,8 6 40-16,-4-4 4 0,3 4 1 0,-6-6 0 16,3 9-45-16,0-3-10 0,-4-4-2 0,4 7 0 15,-4 0-11-15,4 0-2 0,-7 7-1 16,4-4 0-16,-8 3 1 0,0 0 0 0,4 4 0 0,-3-1 0 0,-1 1 16 0,-3 2 9 15,0 1-10-15,3 2 10 16,0 1 23-16,1 3 10 0,-1 0 3 0,0 3 0 0,4-1-6 0,4 1-1 16,-8 0 0-16,4 0 0 15,3 0-21-15,1 3-8 0,3 0 0 16,0-3 0-16,3 0 0 0,4 0 0 0,0-3 0 16,0 3 0-16,0-6-16 0,11-4-2 0,-8 1-1 15,8-10 0-15,-1 6-16 0,1-9-3 16,-4 7-1-16,11-7 0 0,-8-7 19 0,4 7 4 0,0-9 1 15,8 6 0-15,-12-7 15 0,4 1 0 0,-3-4 0 16,3 4 0-16,-3 0 37 0,-4 6 11 0,3-10 1 0,-3 4 1 16,0-4 0-16,4-3 0 0,-4 10 0 0,4-10 0 0,-4 7-19 0,3-7-4 0,1 1-1 0,-1-1 0 15,1-3-26-15,0 0 0 0,-1 4-9 16,4-4 9-16,-7-3-8 0,4 3 8 16,-1-3 0-16,-2 0 0 0,2 0-8 0,-3 0 8 0,0-6 0 0,-3 6 0 15,-4 0 0-15,3 0 9 0,-3 0 1 0,0 0 0 16,-3 3 10-16,3-2 1 15,-4 2 1-15,4-3 0 0,-7 3-2 0,0 6-1 0,4-5 0 0,-1 5 0 16,1 4-9-16,-5-1-2 16,5-2 0-16,-4 2 0 0,3 7 0 0,1-3-8 0,-1 3 12 15,1-7-4-15,-1 10-8 0,4 0 0 0,-7 0 0 0,7 0 0 16,0 0 8-16,0 0 4 0,-7 0 0 0,7 0 0 16,-3 0-31-1,3 0-5-15,0 0-2 0,-4 13 0 0,1-4 26 0,3 1-10 0,0-4 10 0,0 0 0 16,0 4 0-16,-8-1 0 0,8 4 0 0,8-4 0 15,-8 10 0-15,0-7 0 0,0 10 0 0,0-3 0 16,0 3 8-16,0 0-8 0,3 0 0 0,1 9 0 0,-1-9 8 16,1 10-8-16,-1-1 0 0,4-9 9 15,-3 9 9-15,-1-2 2 0,4-8 0 0,-3 1 0 0,3 0-20 0,-7 0 0 16,11-3 0-16,-11 3 0 0,7-3 0 0,-4 0 0 16,-3-4 0-16,4 4 0 0,-1-6 10 0,-3 6-2 15,0-7 0-15,0 1 0 0,0-4-8 0,0 0 0 16,0 1 0-16,0-7 0 0,0-3 0 0,0 0 0 15,0 0-10-15,0 0 10 16,0 0-38-16,0 0-2 0,0 0 0 0,0 0 0 16,0 0-40-16,0 0-9 0,0 0-2 0,0 0 0 15,0 0-106-15,0 0-22 0,11 6-4 0,-4-6-1 0</inkml:trace>
  <inkml:trace contextRef="#ctx0" brushRef="#br0" timeOffset="108629.07">6583 15420 115 0,'0'0'0'0,"0"0"10"0,0 0-10 0,0 0 0 16,0 0 0-16,0 0 0 0,-7 0 432 0,7 0 84 15,0 0 16-15,0 0 4 0,-7 0-417 0,7 0-84 16,0 0-17-16,0 0-3 0,0 0 23 0,0 0 5 15,3 10 1-15,1-1 0 0,-4-9-44 0,7 3 0 16,3 7 0-16,-6-4 0 0,3-3 0 0,0 6 0 0,4-5 0 16,-4 5 0-16,7 0 0 0,-11 1 0 0,8-7 8 15,-4 6-8-15,7 4 21 0,-3-4 3 16,3 1 0-16,-4 2 0 0,-6 7-4 0,6-6 0 0,5 9 0 0,-8-4 0 16,7 4-20-16,-4 0 0 15,-6 10 0-15,3-10 0 0,0 6 0 0,0 0 0 16,-3-3 0-16,3-3 0 0,-4 6 8 0,1-6-8 15,3 0 10-15,-7 0-10 0,3 0 8 0,-3-3-8 0,4 3 0 0,-4-10 9 16,-4 10-9-16,4-6 12 0,-3 0-12 0,-4 3 12 16,0-7-12-16,-4 10 8 15,4-6-8-15,-4-1 8 0,-3 4-8 0,0-6 12 0,0 6-12 16,-4-7 12-16,1 7-12 0,-4-7 0 0,-4 7-12 0,4-6 12 16,3-1-108-1,-3 4-15-15,0-3-2 0</inkml:trace>
  <inkml:trace contextRef="#ctx0" brushRef="#br0" timeOffset="110169.66">13638 13213 172 0,'0'0'16'0,"0"0"-16"0,0 0 0 0,0 0 0 16,0 0 269-16,0 0 51 0,0 0 11 0,0 0 1 16,0 0-268-16,0 0-55 0,-7 3-9 0,4-3 0 15,3 0 8-15,0 0 5 0,0 0 2 0,-7 9 0 16,7-9 30-16,-7 6 7 0,0 1 0 15,7-7 1-15,0 0 14 0,0 0 2 0,0 0 1 0,0 0 0 16,0 0-9-16,0 6-1 0,0-6-1 0,0 3 0 16,0-3-7-16,0 0 0 0,3 10-1 0,4-4 0 15,-7-6-29-15,7 6-6 0,4 0 0 0,-1-2-1 0,5-4 5 0,2 6 2 16,8-3 0-16,-4-3 0 0,7 0-4 16,1 0-1-16,-1-3 0 0,7 3 0 15,-3 0-8-15,3-6-1 0,4 6-8 0,0 0 12 0,7-10-12 16,3 10 11-16,0 0-11 0,8 0 10 0,3 0 2 0,0 0 0 15,0 0 0-15,3 0 0 0,-3-3-12 0,11 3 0 16,-1 0 0-16,4 0 0 0,0 3 0 0,0-3 0 16,-3-3 0-16,7 3 0 0,-1-3 0 0,4-3 0 15,4 6 12-15,0 0-4 0,-1-4-8 0,5-2 12 0,-1 3-12 16,0-3 12-16,11 6-12 0,-4-3 0 16,-3-7 0-16,3 10 0 0,0-9 0 0,0 9 0 15,4 0 0-15,-3-3 0 0,-8 6 0 0,7-3 0 16,7 0 0-16,-3 6 0 0,-4-3 0 0,1 7 0 15,-1-7 0-15,0 3 0 0,-3-3 0 0,-1 7 0 16,-2-4 0-16,-1 0 0 0,0-6 0 16,-3 0 0-16,-1 6 0 0,5-6 0 0,-1 0 0 0,0-6 8 15,0 6-8-15,0-3 0 0,4-6 8 0,3 9-8 16,-3-4 0-16,-4-2 8 0,0 3-8 0,-3-3 0 0,3 3 0 0,-7-1 0 16,1-2 0-16,-8 6 0 0,-7 0 8 0,-4 0-8 31,1-9-20-31,-4 9-5 0,0 0-2 0,-7 0 0 15,-1 0-172-15,-6 0-34 0,35-3-7 0,-28-4-2 16</inkml:trace>
  <inkml:trace contextRef="#ctx0" brushRef="#br0" timeOffset="111092.64">13702 14144 1659 0,'-11'-3'73'0,"8"6"16"0,-1-3-71 0,4 0-18 16,0 0 0-16,0 0 0 0,0 0 0 0,0 9 8 16,0-9-8-16,0 0 0 0,0 10-10 0,0-10-9 15,11 3-1-15,-1 6-1 0,5-2 21 0,-1-4 15 16,3-3-3-16,4 0 0 0,1 0 36 0,2 0 6 0,1 0 2 0,7 0 0 15,0-3 16-15,6 3 4 0,5-7 1 0,3 7 0 16,3-3-21-16,4-3-5 0,3 6-1 16,8-3 0-16,-4 0-30 0,7 3-5 0,-4-7-2 15,8 7 0-15,-1 0-4 0,4 0-1 0,1 0 0 0,6 0 0 16,-7 0-8-16,7 0 0 16,4 0 0-16,-1 0 0 0,4 7 10 0,1-4-10 15,-1 0 12-15,4-3-12 0,3 0 17 0,4 0-3 0,6 0-1 16,-6 0 0-16,0-3-1 0,7 3-1 0,0 0 0 0,3-3 0 15,-7-4 1-15,4 7 1 0,3 0 0 0,4-3 0 16,0-3-1-16,4 3 0 0,-4-3 0 0,-1 2 0 16,5 1 21-16,-8-3 4 0,-3 6 1 0,-4 0 0 15,1-3-19-15,-1-3-4 0,0 6-1 0,-3-4 0 0,0 4-5 0,0-6-1 16,-1 3 0-16,1 3 0 0,0-3-8 0,-4-3 0 16,4 6 0-16,0 0 0 0,7 0 0 15,-8-3 0-15,-2-4 0 0,2 7 0 0,-2-3 0 16,-1 0-14-16,0-3 3 0,-7 6 1 0,1 0-2 15,-12 0 0-15,1-3 0 0,-1-4 0 16,-3 7 12-16,-3 0 0 0,-4 0 0 0,-7 0 0 16,-7 0-25-16,-7 0-10 0,-4 7-1 0,-3-4-1 15,-7 3-59-15,-1-3-11 0,-6 0-2 16,-4 4-930-16</inkml:trace>
  <inkml:trace contextRef="#ctx0" brushRef="#br0" timeOffset="111945.72">13825 14978 806 0,'0'0'72'0,"0"0"-58"0,0 0-14 0,0 0 0 16,0 0 242-16,0 0 46 0,14-3 8 0,1 3 3 15,2 0-235-15,1 0-46 0,7 0-10 0,-4 0-8 16,7 3 11-16,0-3-11 0,4 0 10 0,0 6-10 16,3-2 16-16,0-4-2 0,4 0-1 0,3 6 0 15,4-3 7-15,0-3 2 0,0 6 0 0,3-3 0 16,1 0 22-16,6-3 4 0,4 0 0 0,4 0 1 16,6 0-10-16,1 0-3 0,-1 0 0 0,8-3 0 15,3 0 1-15,7-3 0 0,8 3 0 0,2-3 0 0,1 6-6 16,7-4-2-16,7-2 0 0,0 0 0 0,3 0-9 0,4 6-1 15,0-10-1-15,3 10 0 16,1-9-10-16,3 9-8 0,-4 0 9 0,8-3-9 16,3 3 0-16,0-4 0 0,4-2 0 0,-4 6 0 0,0 0 0 15,-7-9 0-15,0 9 0 0,0-3 0 0,0 3 8 0,0 0-8 16,-4-10 0-16,4 7 0 0,4-3 0 0,-4 6 0 16,0-10 0-16,3 7 0 0,-3 0 12 0,-3-3-3 15,-4-4-1-15,-4 10 0 0,4-9-8 0,-4 9 0 16,-10-6 0-16,-3 0 8 0,-1 6-8 0,-10 0 0 15,-8 0 0-15,-3 0 0 16,1 0-27-16,-12 9-1 0,-10-6 0 0,-7-3 0 16,0 6-28-16,-7-3-5 0,-4-3-2 0,-3 0 0 15,-4 7-123-15,0-4-25 0,-6 3-5 0</inkml:trace>
  <inkml:trace contextRef="#ctx0" brushRef="#br0" timeOffset="112816.85">14235 15765 712 0,'0'0'32'0,"0"0"6"0,-4 0-30 0,4 0-8 0,0 0 0 0,-7 0 0 16,0 0 71-16,3 0 13 0,-3 0 2 0,-3 3 1 16,3-3-37-16,0 0-7 0,-4 0-2 0,4 0 0 15,0 0 22-15,3 7 4 0,-3-7 1 0,4 3 0 16,-4-3-4-16,7 0-1 0,0 0 0 0,0 0 0 16,0 0-27-16,0 0-4 0,10 0-2 0,1 6 0 15,0-6-10-15,3 3-3 0,3-3 0 0,8 0 0 0,3 0 10 16,4 0 1-16,0 3 1 0,7-3 0 15,-1 0 6-15,8 0 1 0,4-3 0 0,-1 0 0 16,11-3 16-16,3 6 4 0,4 0 1 0,8-10 0 16,-5 10-24-16,8-3-5 0,3-3 0 0,4 3-1 15,3-7-1-15,0 7 0 0,0-3 0 0,7 3 0 16,1-3-8-16,9 2-2 0,1-5 0 0,7 6 0 16,-3-3 1-16,6 6 0 0,0-4 0 0,1 4 0 0,-1 0-5 0,4-6 0 15,7 12-1-15,0-6 0 0,-3 0 17 0,3 0 3 16,7 0 1-16,-7 0 0 0,-4 0-20 0,1 0-3 15,3-6-1-15,0 6 0 0,-4-3-8 0,1 3 0 16,-4 0 0-16,3-3 0 0,4-3 0 0,-4 6 0 0,-3 0 0 16,0-3 0-16,-3-4 0 0,-8 7 8 0,-3 0-8 15,-4 0 8-15,-3-3-8 0,-4 3 0 16,1 3 9-16,-12-3-9 0,-3 0 0 0,-3 7 0 0,0-4 0 0,-4-3 0 16,-4 6-15-16,-3-3 3 0,0-3 0 0,-3 3 0 31,-8 3-20-31,1-2-4 0,-8 2-1 0,4-3 0 0,0-3 14 0,-4 9 3 0,-3-9 1 0,0 4 0 15,0-4 7-15,-4 0 0 0,1 6 1 16,-8-6 0-16,0-6-58 16,0 6-12-16,-3 0-3 0,-4-4-932 0</inkml:trace>
  <inkml:trace contextRef="#ctx0" brushRef="#br0" timeOffset="115241.76">7602 15452 403 0,'0'0'17'0,"0"0"5"0,0 0-22 0,0 0 0 0,0 0 0 0,0 0 0 15,0 0 210-15,0 0 38 0,0 0 7 0,0 0 1 16,0 0-214-16,0 0-42 0,0 0-11 0,0 0-1 16,0 0 27-16,0 0 5 0,0 0 0 0,0 0 1 15,-7-10 7-15,7 10 2 0,-3 0 0 0,3 0 0 16,0 0 24-16,0 0 5 0,0 0 1 0,0 0 0 15,0 0 8-15,0 0 1 0,0 0 1 0,0 0 0 16,-7 0-20-16,7 0-4 0,-7 0-1 0,7 0 0 0,-4 10-15 0,-3-10-3 16,7 9-1-16,-10-9 0 0,6 9-17 0,0-5-9 15,4-4 10-15,-7 9-10 16,7 0 18-16,-7 1-2 0,0-7-1 0,4 6 0 0,-4 4 8 0,3-7 1 16,1 4 1-16,-1-1 0 0,-10-3-9 0,10 4-1 15,-3-1-1-15,7 4 0 0,-10-4 0 16,6 0 0-16,1-5 0 0,-1 5 0 0,1 0-3 15,3 1-1-15,-4-1 0 0,4 4 0 0,0-1-10 16,0-2 0-16,0-1 0 0,0 4 0 0,4-4 0 0,-4 4 0 16,3-4 0-16,1 0 0 0,-1 1 8 0,1-7-8 15,6 6 12-15,-10-2-4 0,0-7 1 0,0 0 0 16,7 3 0-16,-3 3 0 0,10-3 6 0,-10 0 1 16,3-3 0-16,3-3 0 0,4 3-16 0,-7 0 11 15,4-3-11-15,0-3 10 0,-1 6-10 0,4 0 0 16,-7-3 0-16,7-4 8 0,-3 7-8 0,3-3 0 0,-3-3 0 15,-1 6 8-15,1-3-16 0,3 3-4 0,-3-3-1 0,-1-4 0 16,-3 7 21-16,0-3 5 0,7-3 1 0,-3 3 0 16,0-7-6-16,-1 1-8 0,4 6 11 0,-7-3-11 15,4-4 19-15,-4 7-3 0,0-6-1 0,4-1 0 16,-1 4-15-16,-3-3-18 0,4 2 4 0,-4-2 1 16,0-4 13-16,0 4 0 0,0 6 0 0,0-10 0 15,0 4 15-15,0-1-4 0,-7 1-1 0,4 0 0 16,-1-4-10-16,1 1-11 0,-1-4 3 0,1 3 0 15,3 4 8-15,-7-4-13 0,0 1 5 0,7 2 8 16,-3 1-17-16,-4 0 4 0,3-1 1 0,1 7 0 0,-4-6-10 16,3-1-2-16,-3 7 0 0,0 3 0 15,0 0-32-15,0 0-6 0,0 0-2 16,0 0 0-16,0 0-24 0,0 0-6 16,0 0-1-16,0 0 0 0,0 0-14 0,0 0-3 0,7-6-1 15</inkml:trace>
  <inkml:trace contextRef="#ctx0" brushRef="#br0" timeOffset="115807.27">7927 15220 1868 0,'-14'0'83'0,"10"0"17"0,-3 0-80 0,0 0-20 0,0 6 0 0,0-3 0 16,-4-3 10-16,8 9-2 0,-8-5 0 0,4-4 0 16,0 9-55-16,0-3-11 0,-3 0-2 0,3 1-1 15,0-7 40-15,-4 3 8 0,0 6 1 0,4-2 1 16,7-7 11-16,-14 3 12 0,4 0-2 0,3 3-1 0,3 4 50 0,-7-1 9 15,4 3 3-15,0 1 0 0,0 6-20 0,-3-4-4 16,3 11-1-16,0-1 0 0,-4-3-15 0,4 0-3 16,-4 9-1-16,4-3 0 0,-3 4-11 15,-1-1-3-15,4 0 0 0,-7 4 0 0,7-4-13 16,-4 4 0-16,1-4 0 0,3 0 0 0,-4 1 10 0,4-1-10 16,-4-3 10-16,4-3-10 0,0 4 8 0,0-4-8 15,0-7 0-15,0 4 0 0,0 0 0 0,7 0-20 0,-7-3 4 16,7 3 0-1,-3-3-45-15,3-7-9 0,0-2-2 16,0 2 0-16,0-2-89 0,3-1-19 0,-3-9-3 0,0 0-498 0</inkml:trace>
  <inkml:trace contextRef="#ctx0" brushRef="#br0" timeOffset="116734.9">8142 15728 1854 0,'0'0'82'0,"-7"0"17"0,0 6-79 0,0-6-20 16,7 0 0-16,0 0 0 0,0 0 15 0,0 0-1 15,0 0 0-15,0 0 0 0,0 0-26 0,0 0-4 16,0 0-2-16,0 0 0 0,11 3 18 0,-1-3 0 16,4 6 11-16,0-3-11 0,4-3 20 0,0 0-4 15,3 0 0-15,-4 0 0 0,1 0 9 0,0 0 2 16,3-3 0-16,-3 3 0 0,3-6-3 0,-4 6-1 16,8 0 0-16,0-3 0 0,-11-3 23 0,7 6 5 15,4-4 1-15,-8 1 0 0,4-3-13 0,4 6-3 0,0-9 0 16,0 9 0-16,6-4-12 0,-6-2-4 0,10 3 0 15,-6 0 0-15,2-3-20 0,-3 6 0 16,4-10 0-16,-11 10 0 0,8 0 0 0,-5-3 0 16,-3 3 0-16,4 0 0 0,-7 0 0 0,-1 0 0 15,1 3 0-15,-4-3 0 0,0 0 0 0,0 7 0 16,-3-7 0-16,3 3 0 0,-7-3 11 0,4 0-3 0,-4 0 0 16,3 0 0-16,1 0 4 0,-4 0 0 0,-7 0 0 0,7 0 0 15,0 0-1-15,4 0 0 0,-11 0 0 0,0 0 0 16,7 0-11-16,-7 0 0 0,0 0 0 0,0 0 0 15,0 0 13-15,0 0-2 0,7-10-1 0,-7 10 0 16,0 0-10-16,0 0-17 0,0 0 4 0,0 0 1 16,0 0 0-16,0 0 1 0,0 0 0 0,0-6 0 15,0-3-47-15,0 9-10 0,0 0-1 0,0 0-1 16,0-7-150-16,0 7-29 0,-7-12-7 0,7 12 0 16</inkml:trace>
  <inkml:trace contextRef="#ctx0" brushRef="#br0" timeOffset="117224.14">8347 15956 1004 0,'-21'-3'44'0,"14"3"10"0,-1-6-43 0,1 6-11 0,-3 0 0 0,3 0 0 32,-11 0-19-32,4 0-5 0,0 6-2 0,0-3 0 0,3 1 26 0,-3-4 0 0,7 0 0 0,-4 0 0 15,1 0 38-15,3 0 13 0,7 0 2 0,0 0 1 16,0 0 67-16,0 0 14 0,0 0 2 0,0 0 1 15,0-7-34-15,0-2-6 0,0 3-2 0,10-4 0 16,1 7-28-16,0-6-7 0,-1 6-1 0,8-4 0 16,-4 4-28-16,4 3-5 0,-4-3-2 0,3-3 0 15,4 12-25-15,-3-6 0 0,3 0 8 0,0 0-8 16,1 0 8-16,-1 0 0 0,3 0 0 0,-2-6 0 16,2 6-8-16,-3 0 0 0,4-3 0 0,0-4 0 0,3 4 0 15,0-3 0-15,-7 3 9 0,8-7-9 0,2 7 8 0,-2-3-8 16,-1 3 10-16,0 3-10 15,0-6 9-15,1 6-9 0,-1 0 8 0,-4 0-8 16,1 0-8-16,0 6-8 0,-4-3 0 0,0-3-1 16,-3 0-31-16,3 0-5 15,-3 6-2-15,-1-6 0 0,1-6-17 0,0 6-3 16,-1-3-1-16,1-3 0 0,-1 2-86 0,1-5-18 0,-4 6-3 0,4-3-1 16</inkml:trace>
  <inkml:trace contextRef="#ctx0" brushRef="#br0" timeOffset="117860.81">9095 15496 1688 0,'0'0'37'0,"-7"0"8"0,0-4 2 0,-1 4 0 0,-2 0-38 0,-1 4-9 0,1-4 0 0,3 6 0 16,3-3-60-16,-3-3-13 0,-4 9-3 0,4-9-1 0,7 0 45 0,0 0 8 15,-3 7 3-15,3-7 0 0,0 0 21 0,0 0 0 16,0 0 10-16,0 0-10 0,-7 3 53 0,7-3 4 15,0 0 1-15,0 0 0 0,-7 3-14 0,7-3-4 16,0 0 0-16,0 9 0 0,0-9 19 0,-4 10 3 16,4-10 1-16,4 6 0 0,-4-6-8 0,3 6-2 15,1 4 0-15,3-4 0 0,0-3-14 0,0 6-3 16,7 1-1-16,-7-7 0 16,4 6-8-16,3-5-2 0,0 2 0 0,0-3 0 0,0 6-17 0,4-9-8 15,3 10 0-15,-3-7 8 0,-1 3-8 16,1-3 0-16,3 4 0 15,-3-4 8-15,-4 3-8 0,0 0 0 0,0-6 0 0,-3 10 0 0,-1-10 8 16,-3 9-8-16,4-9 0 0,-4 9 8 0,-7-9 18 0,7 4 3 0,-3 2 1 16,3-3 0-16,-4 6-14 0,-3-9-4 0,0 0 0 0,0 0 0 15,-3 4 7-15,3 5 1 16,0-9 0-16,7 9 0 0,-7-9 15 0,-4 7 3 16,1-1 1-16,-1 3 0 0,-7-2-24 0,4-4-5 15,-7 9-1-15,4-2 0 0,-4-4 0 0,-1-3 0 16,-2 10 0-16,-1-7 0 0,1 3-1 0,-5-2 0 15,1 2 0-15,0 0 0 0,3 4-8 0,-3-4 0 0,0 1 0 16,3-1 0-16,1-6 0 0,-1 7 0 0,4-4 0 16,0-3 0-16,-4 7 0 0,8-7 0 0,-1 3 0 0,1-3 0 31,-1-3-24-31,4 9-6 0,-4-9-2 0,8 4 0 0,3-4-112 0,-7 6-22 0,0-3-5 16,7-3-531-16,0 0-106 0</inkml:trace>
  <inkml:trace contextRef="#ctx0" brushRef="#br0" timeOffset="120478.12">10421 15257 1389 0,'-14'0'61'0,"14"0"14"0,0 0-60 0,0 0-15 0,0 0 0 0,0 0 0 16,-14-6 20-16,14 6 0 0,0 0 1 0,0 0 0 15,-7-3 5-15,7 3 1 16,7-6 0-16,-7 6 0 0,-11 0-17 0,11 0-10 0,0 0 12 0,0 0-12 16,0 0 19-16,-7-4-3 0,-3 4-1 0,3-6 0 15,7 6 27-15,-7 0 6 0,-8 0 0 0,5 6 1 16,-1-2-8-16,4-4-1 0,-3 9-1 0,-5-9 0 15,5 9-5-15,-4-6-1 0,3 7 0 0,1-1 0 16,-4-2-18-16,3-1-4 0,0 3-1 0,-3 1 0 16,4 2-10-16,-1-2 0 0,0-1 0 0,1 4 0 0,-1-4 0 0,4 3 0 15,-3-2 0-15,3-1 8 0,-4 4 4 0,4-4 1 16,0 7 0-16,0 0 0 0,0-7 11 16,3 4 1-16,1 5 1 0,-1-5 0 0,1-4-13 0,3 4-2 15,0 3-1-15,0-4 0 0,0-2-10 0,0 2 0 16,0 1 0-16,0-4 8 15,3 4-8-15,-3-4 0 0,0 7 0 0,0-4 0 0,0 1 0 0,0-1 0 16,0 4 0-16,0-4 0 0,0 1 10 0,-3 0-10 16,3 2 12-16,-4-2-12 0,1-1 20 0,-1-2-4 15,1 2 0-15,-1-2 0 0,1-1 9 0,-1 4 2 16,-3-4 0-16,3-3 0 0,-6 1-27 0,6 2 0 0,4-9 0 16,-7 9 0-16,-3-2 10 0,3-1-10 0,-4 3 12 15,0 1-12-15,1-1 12 0,-1 1-12 0,-3 2 12 0,-3-2-12 16,-1 2 0-16,0-3 0 0,1 4 0 0,-1-4 0 15,-3 4 0-15,3-4 0 0,1 1 0 0,-1 2-9 16,0-2-3-16,4-1-1 0,-3 1 0 0,6-7 0 31,-3-3-31-31,3 6-7 0,4-3-1 0,-3-3 0 0,3 0-13 16,-1-3-3-16,1-3-1 0,4 3-563 0,-4-7-112 16</inkml:trace>
  <inkml:trace contextRef="#ctx0" brushRef="#br0" timeOffset="121057.72">9666 15389 1522 0,'0'0'33'0,"-7"-3"7"0,0-4 2 0,3 4 2 0,-3 0-36 0,4-3-8 0,3 6 0 0,0 0 0 15,0 0-20-15,0 0-7 0,-7 0-1 0,7 0 0 0,0 0 28 0,0 0 8 16,-4-3 0-16,4 3 0 0,0 0 44 0,0 0 10 0,0 0 2 0,0 0 0 16,0 0-9-16,0 0-2 0,0 0 0 0,4 3 0 15,3 6-30-15,3-6-7 0,1 7 0 0,0-4-1 16,-1-3 5-16,1 7 2 0,3-7 0 0,0 3 0 15,4-3-1-15,-1 7 0 0,1-10 0 0,0 9 0 16,3-6-6-16,0-3-2 16,0 6 0-16,0-2 0 0,-3 2 2 0,3-3 0 0,-3 6 0 15,-1-5 0-15,1 5 11 0,-4 0 2 0,4 4 1 0,-8-4 0 16,1 4-12-16,-1 3-2 0,1-4-1 0,-4 1 0 16,4 5 4-16,-4-5 1 0,0 0 0 0,0-4 0 15,0 7 3-15,0-4 1 0,4-2 0 0,-4 2 0 16,0-2-23-16,0-1 0 0,0 3 0 0,0-8 0 15,0 11 0-15,0-8 0 0,-4 2 0 0,5 0 0 16,-1 4 11-16,0-4-3 0,-4 10 0 0,1-6 0 16,3-1-8-16,-4 7 0 0,1-6 0 0,-1 5 0 0,-6 1 0 0,6 0 8 15,-3-3-8-15,-3 6 8 0,3-4 0 16,0-5 0-16,0 6 0 0,3-7 0 16,-3-2 2-16,0 2 0 0,7-2 0 0,0-4 0 0,1-3 3 15,-1 7 1-15,3-7 0 0,1-3 0 16,-1 6 5-16,1-3 1 15,-11-3 0-15,14 0 0 0,0 0-20 0,0 0-16 0,-3 0 4 16,-1 0 0-16,1 0-26 0,3 0-5 0,0 6-1 0,-3-6-1100 0</inkml:trace>
  <inkml:trace contextRef="#ctx0" brushRef="#br0" timeOffset="138581.96">3334 16897 1173 0,'0'-12'52'0,"0"2"11"0,-4 10-51 0,8-9-12 16,-4 6 0-16,-4-4 0 0,4 7 32 0,0-3 4 15,0 0 1-15,0 3 0 0,0 0-1 0,0 0-1 16,0 0 0-16,0 0 0 0,0 0-17 0,0 0-3 16,0 0-1-16,0 0 0 0,0 0 11 0,0 0 3 15,0 0 0-15,0 0 0 0,0 0 12 0,0 0 2 16,11 6 1-16,-11-6 0 0,3 10 11 0,4-1 2 16,-7 1 1-16,4-1 0 0,-4 4-8 0,0-4-1 15,3 4-1-15,-6 5 0 0,-1-5-17 0,-3 9-3 16,4-3-1-16,-4 3 0 0,0 0-14 0,-4 0-4 15,4-4 0-15,-4 4 0 0,8-9-8 0,-1 6 0 0,-3-7 0 16,4 7 0-16,-4-6 9 0,7-4-9 0,-4 0 10 0,4-5-10 16,0-4 10-16,0 0-10 0,0 0 10 0,0 0-10 15,0 0 12-15,0 0-3 0,0 0-1 0,11 9 0 16,-11-9 8-16,3 0 0 0,8 0 1 16,0 0 0-16,-1-3 3 0,4-3 0 15,-3 6 0-15,3 0 0 0,7-4-5 0,4 1-1 0,-8-3 0 16,5-3 0-16,2 5-14 0,1-2 0 0,-4 3 0 15,0-6 0-15,4 5 0 0,-11-2 0 0,7 6 0 0,-3-3 0 32,-4 0-33-32,4-3-10 0,-8 6-1 0,4 0-1 0,-3-3-107 15,-4-4-20-15,0 7-5 0,-7 0-679 0</inkml:trace>
  <inkml:trace contextRef="#ctx0" brushRef="#br0" timeOffset="138930.71">3711 16750 2332 0,'0'0'52'0,"-7"0"10"0,4-3 2 0,-8 3 1 0,4 0-52 0,0 3-13 0,7-3 0 0,-11 9 0 16,11-9 0-16,-10 10 0 0,6-1 0 0,4 4 0 16,-10-1 0-16,10 4 0 0,-11 0-9 0,4 5 9 15,0 8 0-15,0-1 0 0,-4-3 0 0,4 9 0 16,-3-2 24-16,-1-1 10 0,-3 10 2 0,3-3 1 16,-3-1 5-16,4 4 1 0,-1-3 0 0,-3-1 0 15,3 10-25-15,-3-9-5 0,4 3-1 0,-1-4 0 16,1 1-12-16,-1-7 0 0,7 1 0 0,-3-1 0 15,0 0-13-15,7-2-6 0,-10-4-1 0,10-3 0 32,0 3-52-32,0-10-10 0,0 4-2 0</inkml:trace>
  <inkml:trace contextRef="#ctx0" brushRef="#br0" timeOffset="142620.79">6089 16916 806 0,'0'0'72'0,"0"0"-58"0,0 0-14 0,0 0 0 15,0 0 111-15,0 0 19 0,0 0 4 0,0-9 1 16,-7 5-80-16,7 4-16 0,0-6-3 0,0 6-1 0,-4-9 3 0,4 9 1 16,0 0 0-16,0 0 0 0,-7-3-39 0,7 3 0 15,0 0 0-15,-3-10 0 0,-4 10 0 0,3 0 0 16,1-9 0-16,3 9 0 0,-7 0 28 0,3-3 2 15,-6 3 0-15,6 0 0 0,4 0 14 0,-7-7 2 16,-4 7 1-16,4 0 0 0,0 0-2 0,-3-3 0 16,-1 3 0-16,4 0 0 0,-4 0-9 15,1 0-1-15,3 0-1 0,0 0 0 0,-7 0-6 0,7 0-2 16,-4 0 0-16,7 0 0 0,-10 3-14 0,7-3-4 0,4 0 0 16,-8 0 0-16,4 7-8 0,0-4 0 15,-4 6 0-15,4-2 0 0,-3-1 0 0,3 3 0 0,-4 1 0 16,4-1 0-16,0-6 0 0,-3 7 13 0,-1 2-3 15,0-2-1-15,8 8 1 0,-8-5 0 0,1-4 0 16,6 4 0-16,-6 6-1 0,2-7 0 0,-2 7 0 0,3-6 0 16,0 5 2-16,0-5 0 0,3 6 0 0,-3-7 0 15,7 7 6-15,-7 0 2 0,7-3 0 0,-3 2 0 16,3 1-3-16,0-3-1 0,-7 3 0 0,-1 0 0 16,8-4 1-16,-7 4 1 0,7 3 0 0,-3-3 0 15,3 0-5-15,-7-4-2 0,0 4 0 0,3-6 0 16,-3 9 0-16,0-7 0 0,4 1 0 15,-4 0 0-15,-1-4-2 0,-2 1-8 0,3 6 12 0,0-7-4 16,0 1-8-16,3-4 10 0,-6 10-10 16,3-10 10-16,0 4-10 0,-1-4 12 0,5 1-12 15,-11-1 12-15,7-3-4 0,3 4 0 0,-6-1 0 0,-1 0 0 16,8-5 8-16,-8 5 2 0,-3-3 0 0,7-3 0 16,-4 7-18-16,1-7 10 0,3 3-10 0,-11-3 8 0,7 4 0 0,4-4 0 15,-10 9 0-15,10-12 0 0,-11 7-8 0,7-4 0 16,-3 3 0-16,0-3 0 0,4 0 0 0,-8-3 0 15,7 7 10-15,-6-4-10 0,3 3 0 16,-4-3 0-16,0-3 0 0,1 6 0 0,6-2 0 16,-10-1 0-1,7-3 0-15,-7 0 0 0,7 0 0 0,-1-3-20 0,-2 3 2 0,3-4 1 16,-4-2-23-16,0 3-5 0,8-3-1 0,-4-4 0 16,3 4-98-16,4-3-19 0,-4-1-4 0,1-2-509 0,3-4-101 15</inkml:trace>
  <inkml:trace contextRef="#ctx0" brushRef="#br0" timeOffset="143425.37">5309 16951 1011 0,'0'0'44'0,"0"0"11"0,-7-4-44 0,4-5-11 16,-4 9 0-16,7 0 0 0,0 0 30 0,-7 0 4 16,0 0 1-16,3 0 0 0,-7 0 7 0,8 0 2 15,-4 0 0-15,3 3 0 0,-3 3-18 0,4-2-3 0,-8-4-1 0,8 0 0 16,-4 6 10-16,7-6 1 0,-4 3 1 0,4-3 0 15,0 0 10-15,0 0 3 0,0 0 0 0,0 0 0 16,0 0 13-16,0 0 4 16,0 0 0-16,0 0 0 0,0 0-16 0,0 0-4 0,0 0 0 0,0 0 0 15,0 0-8-15,11 6-3 0,-11-6 0 0,3 3 0 16,-3-3-13-16,11 3-2 0,3 7-1 0,-4-10 0 16,1 0-6-16,0 6-2 0,3-6 0 0,-4 3 0 15,1-3 1-15,3 0 0 0,0-3 0 0,7 3 0 16,-10-6-10-16,7 6 10 0,3 0-10 0,-7 0 10 15,7 6-10-15,-3-3 0 0,-1-3 0 0,-3 10 0 16,8-7 0-16,-8 6 0 0,-4 1 0 0,-3-1 0 16,0-6 0-16,4 7 8 0,-1-1-8 0,-2 4 8 15,-1-4 4-15,3 4 1 0,-6-4 0 0,3 0 0 0,-4 4-3 16,1-4-1-16,3 10 0 0,-4-10 0 16,4 4 3-16,-7 0 0 0,0 5 0 0,4-5 0 0,-4 6 0 15,0-7 0-15,0 7 0 0,0-6 0 0,-4 9-12 16,4-4 0-16,0 1 9 0,0-3-9 0,0 3 8 15,0 0-8-15,0-4 8 0,0 4-8 0,0-6 12 0,0 5-3 16,0 1 0-16,0-3 0 16,0 3-1-16,4-7-8 0,0 7 12 0,3-6-4 0,3 5 3 15,-10-5 0-15,7-4 0 0,4 10 0 0,-1-9 2 16,1 2 1-16,0-2 0 0,-1-1 0 0,1 3-6 0,3-2-8 16,0 2 11-16,7-5-11 0,-10-1 18 0,10 3-3 15,-4 1-1-15,5-7 0 0,-5 6-14 0,8-9-13 0,0 10 2 0,-1-1 1 31,5-6-18-31,-1 4-3 0,7-4-1 16,-7 3-752-16,8 3-150 0</inkml:trace>
  <inkml:trace contextRef="#ctx0" brushRef="#br0" timeOffset="146925.96">13956 16643 1324 0,'0'0'118'0,"0"0"-94"15,0 0-24-15,0 0 0 0,0 0 72 0,0 0 11 16,0 0 1-16,0 0 1 0,0 0-68 0,0 0-17 16,7 10 0-16,0-1 0 0,-3 0 19 0,3 4 0 15,0-4 0-15,0 4 0 0,-4 6 9 0,4-4 1 16,-3 4 1-16,3 3 0 0,-4 0 0 0,1 6 0 0,-4-3 0 16,0 4 0-16,0-1-1 0,0-3 0 0,0 6 0 0,0-2 0 15,0-4-13-15,-4 6-4 0,1-9 0 0,-1 9 0 16,1-2 3-16,-1-4 0 0,1 3 0 15,-1-3 0-15,4 6 4 0,-3-9 1 0,-1 6 0 0,4-6 0 16,0 0-10-16,0 0-2 0,-3-3 0 0,3 0 0 16,3-3 0-16,-3-1-8 0,0-8 12 0,0 2-4 15,0-9 2-15,0 0 0 0,0 0 0 0,0 0 0 16,0 0-10-16,0 0 0 0,7 0 0 0,0-3 0 16,0-7 20-16,-3-2 0 0,3 2-1 0,0-2 0 15,0-4-6-15,4 1-1 0,-1-4 0 0,1 0 0 16,-1 6-12-16,1-5 0 0,0 2 0 0,-1 0 0 15,4 4 0-15,-3-1 0 0,3 1 0 0,0 2 0 16,-3 4 0-16,3-3-8 0,-4 5 8 0,4-5 0 0,1 6-9 16,-5-3 9-16,1 6 0 0,3-4-9 0,-4 4 9 15,5 0 0-15,-5 0 0 0,4 0 0 0,-3 0 0 0,3 0-8 16,-4 0 8-16,8 4 0 0,-4 2 0 0,0-3-10 16,4 3 10-16,-4 1 0 0,-3 2 0 0,3 0 0 15,0 1 0-15,-4-1 0 0,-2 4 0 0,2-1 0 16,-6-2-11-16,3 2 11 0,-7 4-9 0,0 0 9 15,0-1 0-15,0 1 0 0,-4-7 0 0,1 10 0 16,-4-6 0-16,3-1 0 0,-3-2 0 0,-4 5 0 16,1-8 0-16,-1-1 9 0,1 3-9 0,-4 1 0 15,-1-7 0-15,-2 0 0 0,-1-3 0 0,1 9 12 0,-5-9-12 16,1 0 12-16,0 0-12 0,3 7 0 16,-3-4 0-16,0-3 0 0,-4 3 0 0,4 3 0 0,0-3 0 15,-4-3 0-15,4 0 0 0,0 0-17 16,0 7 4-16,3-4 1 15,-3-3-20-15,7 0-3 0,-4 0-1 0,4 0 0 16,4 0-33-16,-1 0-7 0,0-3-2 0,4 3-818 0</inkml:trace>
  <inkml:trace contextRef="#ctx0" brushRef="#br0" timeOffset="148248.22">14700 17170 576 0,'0'0'25'0,"0"0"6"0,0 0-31 0,0 0 0 0,0 0 0 0,0 0 0 16,0 0 336-16,0 0 62 0,0 0 12 0,0 0 2 15,0 0-318-15,0 0-64 0,0 0-13 0,7 13-2 16,0-4 18-16,-3 4 4 0,-1-4 1 0,1 7 0 15,3-4-29-15,0 1-9 0,4-1 0 0,-4 4 0 16,3-4 0-16,-3 1-19 0,4 9 3 0,0-3 0 16,-1-7 24-16,1 1 4 0,-1 6 2 0,-3-7 0 0,0-2-14 15,4 5 0-15,0-2 0 0,-1-1 0 16,-3 1-13-16,4-4-6 0,-1-2-1 0,4-4 0 16,-3 9-121-16,3-12-25 15,-3 0-5-15,-1 7-1 0</inkml:trace>
  <inkml:trace contextRef="#ctx0" brushRef="#br0" timeOffset="148517.79">15226 17148 1324 0,'0'0'118'0,"-7"0"-94"16,0 3-24-16,0-3 0 0,0 10 227 0,0-1 41 15,0 4 8-15,0-4 1 0,-1 4-233 0,1 5-44 16,0-5-13-16,0 6-1 0,0 3 14 0,4 0 0 0,-4 0-10 0,0 6 10 16,0-3 0-16,-4 6 0 15,4 1 0-15,-4 5 0 0,1-2 0 0,-4-4 10 0,0 10-1 0,-1 0 0 16,1-1 8-16,-7-2 2 0,3 12 0 0,1-6 0 16,-1 6-11-16,-3-6-8 0,0 0 9 0,3-3-9 15,-3 3 0-15,7-13 0 0,-4 0 0 0,1 1-708 16,3-4-136-16</inkml:trace>
  <inkml:trace contextRef="#ctx0" brushRef="#br0" timeOffset="150457.79">16309 16781 345 0,'0'0'31'0,"0"0"-31"0,0 0 0 0,-4 0 0 16,-6 0 340-16,3 0 63 0,7 0 12 0,0 0 2 16,-7 0-323-16,7 0-65 0,-7 6-13 0,7-6-2 15,0 0 14-15,0 0 4 0,-7 4 0 0,7-4 0 16,0 0-10-16,0 0-2 0,0 0 0 0,0 0 0 16,0 0 20-16,3 12 4 0,-3-2 1 0,4-1 0 0,-4-9 2 0,3 9 0 15,1 1 0-15,-1-1 0 0,-3-3-7 0,0 4 0 16,4 6-1-16,-1-4 0 0,1 1 4 0,-4 9 1 15,0-4 0-15,0 7 0 16,7 4-33-16,-7-7-11 0,0 9 0 0,0-3 9 16,0 4 5-16,3-1 1 0,1-3 0 0,-1 4 0 0,1-7 2 15,0 0 1-15,3-3 0 0,-4 6 0 0,-3-12-2 0,7 2-1 16,-3 4 0-16,-1-3 0 0,-3-6-7 16,4-1-8-16,-4-2 11 0,3-1-11 0,1 4 13 0,-1-4-4 15,-3-9-1-15,0 9 0 0,4-2 6 0,-4-7 1 16,0 0 0-16,0 0 0 0,3 6 0 15,-3-6 0-15,0 0 0 0,0 0 0 0,0 0 5 0,0 0 0 16,7-3 1-16,0 0 0 0,1-7-3 0,-5 4-1 16,8-3 0-16,-1-4 0 0,1 4-8 0,-1-13-1 15,1 3-8-15,3 3 12 0,4-3-12 0,-4-3 8 16,3 0-8-16,-2-6 0 0,2 6 0 0,1 0 8 0,0-3-8 0,-1-3 0 16,-3 6 0-16,7-6 0 0,-3-3 0 0,3 5 0 15,0-8 8-15,1-4-8 0,2 7 0 0,-3 0 0 16,4-4 0-16,-4 4 8 0,4-1-8 0,-4 4 0 15,0-3 0-15,0 9 0 0,-3 9 0 16,-4-6 0-16,7 7-17 0,-6 3 0 0,-5-1 0 16,1 10 0-1,3-3-90-15,0 0-17 0,-4 3-4 0,1 0-1156 0</inkml:trace>
  <inkml:trace contextRef="#ctx0" brushRef="#br0" timeOffset="151949.84">17844 17205 1540 0,'0'0'68'0,"0"0"15"0,0 0-67 0,0 0-16 0,0 0 0 0,7-4 0 0,0-5 22 0,0 9 1 16,3-9 0-16,-3 9 0 15,7-10-23-15,1 7 8 0,-1-6-8 0,0 5 0 16,0-2 11-16,4 3-3 0,-4-6 0 0,3-1 0 16,-3 10 22-16,4-9 4 0,-4 9 1 0,0-3 0 0,-3 0-2 0,3-4 0 15,-3 7 0-15,-4-9 0 0,3 9-9 0,-3-3-3 16,0-3 0-16,4 6 0 0,-8-4-1 0,-3 4-1 16,7-3 0-16,-7 3 0 0,4-6-4 0,-4 6-1 15,3-9 0-15,-3 5 0 0,0-5-5 0,0 6-1 16,-7-3 0-16,4-4 0 0,-4 7-8 0,0 0 8 15,-4-3-8-15,1 6 8 0,-4 0-8 0,-1 0 0 16,-2 0 0-16,-1 6 0 0,-3 0 0 0,0 0 0 16,3 4 0-16,4-4-11 0,-7 4 11 0,7-1 0 15,-4 4 0-15,0-4 0 0,4 7 0 16,4-4 0-16,-4 1 0 0,3-1 0 0,4 7 13 0,0-6-1 0,0 2-1 16,3 1 0-16,4 0 13 0,-3-1 4 0,3 4 0 15,3-6 0-15,-3 9-10 0,4-7-2 16,-1 1 0-16,1 3 0 0,3-7-8 0,0 1-8 0,4 6 9 0,-1-10-9 15,1 0-8-15,3 1-8 0,0-7-2 0,4 6 0 32,-1-5-37-32,1-4-7 0,0-4-2 0,3-5 0 0,-4 9-36 15,5-9-8-15,-5-1-2 0,4-2-694 0</inkml:trace>
  <inkml:trace contextRef="#ctx0" brushRef="#br0" timeOffset="152291.37">18524 16653 2368 0,'0'0'52'16,"0"0"12"-16,0 0 1 0,0 0 1 0,0 0-53 0,0 0-13 0,7 3 0 0,-3 6 0 0,3 1 0 0,0 2-8 15,4-2 8-15,-4 2-13 0,-4 7 13 0,4 0 0 16,0 3 0-16,-3 0 0 0,-1 0 0 0,1 6-9 16,-4-3 9-16,-4 12-8 0,4-2 8 0,-3-1 0 15,-8 4 8-15,4-3-8 0,0 5 10 16,-3-5-2-16,-1 6-8 0,0-4 12 0,4-2 16 0,-3-1 2 0,-1 4 1 16,4-7 0-16,0-6-19 0,0-3-3 0,0 10-1 15,3-10 0-15,1-4-8 0,3 1-11 16,-4-6 3-16,4-1 0 15,4-2-128-15,-1-1-24 0,-3-9-6 0,8 0-770 0</inkml:trace>
  <inkml:trace contextRef="#ctx0" brushRef="#br0" timeOffset="152577.84">18852 17035 2376 0,'0'0'105'0,"0"0"22"0,0 0-102 15,-3 10-25-15,-1-1 0 0,1 4 0 0,3 2 0 0,0 1-14 16,0 3 2-16,0-7 0 0,3 10-4 0,1-6 0 16,-1 0 0-16,-3 2 0 0,4-5 0 0,0 6 0 15,3-7 0-15,-4 7 0 16,-3-6-13-16,0-1-3 0,0 4-1 0,0-4 0 0,-3 1 18 0,-1-4 4 15,1 4 1-15,-1-4 0 0,-3 1-1 0,0-1 0 16,0 1 0-16,0-7 0 16,3 6-125-16,-3-6-24 0,4-3-6 0,3 0-1 0</inkml:trace>
  <inkml:trace contextRef="#ctx0" brushRef="#br0" timeOffset="152816.1">19128 16718 2188 0,'-4'-3'195'0,"-3"-3"-156"0,4 3-31 0,-5 3-8 16,1 0 95-16,7 0 17 0,0 0 4 0,0 0 1 15,0 0-156-15,0 0-31 16,0 0-6-16,0 0-2 0,4 9-37 16,-1 1-7-16,1-1-2 0,0-3-787 0</inkml:trace>
  <inkml:trace contextRef="#ctx0" brushRef="#br0" timeOffset="153486.04">19117 17205 2365 0,'0'0'104'0,"-3"9"23"0,3 0-102 0,-4 1-25 0,0 2 0 0,1-2 0 15,3 2 0-15,0 4-14 0,0-4 2 0,0 1 0 16,0 0 0-16,3-4 1 0,-3 10 0 0,0-16 0 15,0-3 2-15,-3 16 0 16,6-10 0-16,-3-6 0 0,0 0 9 0,0 0 0 0,0 9 0 0,0-9 0 16,0 0 0-16,0 0 0 0,0 0 0 0,0 0 0 15,0 0 8-15,0-3 3 0,0-6 1 0,4-4 0 16,3 4 8-16,0-10 1 16,4 6 1-16,-4-5 0 0,3-4-22 0,4 0 0 0,1 3 0 0,2-3 0 15,-3 6 11-15,0-3-3 0,4 7 0 0,-4-4 0 16,0 10-8-16,0 0-9 0,0-4 9 0,-3 10-13 15,3 0 13-15,-3 0 0 0,-1 7 0 0,1-4 0 16,0 6 0-16,-1-6 0 0,-6 7 0 0,3-4 0 16,0 6 0-16,0-8 10 0,-4 5-2 0,4 0 0 0,-7-5 12 0,4 5 3 15,-1 0 0-15,1 1 0 0,-4-10-9 0,3 3-2 16,-3-3 0-16,4 9 0 0,-4-9 0 0,7 0 0 16,-7 0 0-16,7 7 0 0,0-4-12 0,4-6 11 15,-11 3-11-15,7-7 10 16,3 7 6-16,1-9 2 0,0 9 0 0,-4-6 0 0,3-4-18 0,1 1 0 15,-1-1 0-15,1 1 0 0,0-4 0 0,3 1-17 16,-4-4 3-16,-3 4 1 0,4-7-8 16,-4 6-2-16,7 4 0 0,-3-4 0 0,-1 4 9 15,1 0 2-15,-4 5 0 0,0-5 0 0,3 9 12 0,-10 0 12 16,0 0-3-16,8-3 0 0,-8 3 3 0,10 0 0 0,-3 3 0 0,0-3 0 16,0 3-1-16,0 7 0 15,0-4 0-15,0-3 0 0,1 10 17 0,-5-4 4 0,4 0 1 16,0 4 0-16,0 6-33 0,-3-10 0 0,-1 4 0 0,4 5 0 15,-3-5 16-15,3 6-3 0,-4-7-1 0,1 7 0 16,-1-6-12-16,1 6 0 0,0-7 0 0,-1 1 0 16,1 5 0-16,-1-8 0 15,1 2 0-15,-1-2 0 0,1-1 0 0,-1-6-16 0,1 7 3 0,-4-10 1 32,0 0-70-32,0 0-14 0,0 0-2 0,0 0-648 0,0 0-130 0</inkml:trace>
  <inkml:trace contextRef="#ctx0" brushRef="#br0" timeOffset="153684.28">20045 17201 2833 0,'0'0'125'0,"-4"10"27"0,1 2-122 0,3 1-30 15,0 6 0-15,0 0 0 16,3-4-60-16,4 4-17 0,0-6-4 0,4 5-1 16,-4-5-48-16,4-4-10 0,-4 1-1 0</inkml:trace>
  <inkml:trace contextRef="#ctx0" brushRef="#br0" timeOffset="153892.91">20126 16791 1036 0,'11'-4'46'0,"-11"4"10"16,0 0-45-16,0 0-11 0,0 0 0 0,0 0 0 0,0 0 377 0,0 0 74 0,0 0 14 0,0 0 3 31,0 0-423-31,0 0-85 0,0 0-16 0,0 0-4 0,3 4-152 0,1 5-29 0,3 4-7 16,-7-13 0-16</inkml:trace>
  <inkml:trace contextRef="#ctx0" brushRef="#br0" timeOffset="154306.47">20306 17308 1036 0,'0'0'92'0,"0"0"-73"16,0 0-19-16,0 0 0 0,0 0 300 0,0 13 56 16,0-13 11-16,0 9 2 0,0-3-313 0,0-6-56 15,0 0-24-15,0 0 2 0,0 0 13 0,0 0 9 16,10 3-12-16,-2-3 12 0,-8 0-27 0,10-9 2 16,-3 6 0-16,4-7 0 0,-4 1 25 0,0 0-8 15,0-4 8-15,0 4 0 0,4-4 13 0,-4-6 8 0,0 10 2 0,0-7 0 16,3 1-3-16,-3-1 0 0,4-3 0 0,-4 6 0 15,4 4-20-15,-4 0 8 0,3-1-8 0,1 1 0 16,-1 9 14-16,1-3-2 0,0 3 0 16,-4 3 0-16,7-3-4 0,0 6-8 15,-4-3 11-15,8 4-11 0,-4-4 10 0,4 6-10 0,-1-6 8 16,-2 7-8-16,2-1 0 0,-3 0 0 16,-3-5 0-16,3 11 0 0,0-2-8 0,0-1-1 15,-7 7 0-15,4-6 0 0,-4-1 1 0,0 7 0 0,-3 0 0 0,3-3 0 31,-4 2-106-31,1-5-21 0,-1 3-4 0,4-4-1 16,0-2-44-16,-3-7-10 0,3 6-2 0,3-6-425 0</inkml:trace>
  <inkml:trace contextRef="#ctx0" brushRef="#br0" timeOffset="154766.99">21135 17107 2264 0,'0'0'50'0,"-4"0"10"0,-6 0 3 0,-1 7 0 0,4-4-51 0,-3 0-12 16,-1 3 0-16,-3 4 0 0,3-1 0 0,-3-3 0 15,4 10 0-15,3-4 0 0,-4 1 0 0,4 0 0 16,0 2 0-16,0-2 0 0,3-1 0 0,1-2 0 16,-1 2 0-16,1-2 0 0,3-1 0 0,3 4 8 15,-3-7 0-15,0-6 1 0,7 3-9 0,-7-3-17 16,7 6 4-16,-7-6 1 0,7 0 2 0,4 0 1 15,0-6 0-15,-4 6 0 0,3-3 9 0,-3-3 0 0,4 2 0 16,-1-2 0-16,1 3 0 0,-4-6 14 0,4 6-3 0,-1-4-1 16,1 4-10-16,-4-6 12 0,3-1-12 15,-2 1 12-15,2 3-12 0,-3-10 0 0,0 7 0 16,4-4 0-16,-4 4 0 0,3-4-12 0,-3 4 2 16,4-1 1-16,3 7 9 0,-7-6-12 0,0 6 12 15,-7 3-12-15,7-7 20 0,-7 7 3 0,0 0 1 0,11 10 0 16,-11-10 16-16,3 9 3 0,1 4 1 0,0-4 0 15,-4 4 6-15,3 5 2 0,-3-5 0 0,4 3 0 16,-4-1-29-16,0 4-11 0,0-6 8 0,3-1-8 16,1 7 0-16,-1-6 0 0,4 5 8 0,-3-5-8 15,6-4 0-15,-3 1 0 0,4-1 0 0,0-6 0 32,-1 7-40-32,4-10-6 0,-3 6-2 0,3-3 0 0,-3-6-112 15,3-3-22-15,0 3-5 0,-4-4-673 16</inkml:trace>
  <inkml:trace contextRef="#ctx0" brushRef="#br0" timeOffset="154983.94">21696 16778 2941 0,'0'0'64'0,"0"0"14"0,-7 3 2 0,3 7 4 0,1 2-68 0,-1 7-16 0,-3 0 0 0,4 3 0 15,-1 3 0-15,4 0 0 16,0 0 8-16,0 3-8 16,-3-3-22-16,6 7-8 0,8-1-2 0,-8-3 0 15,-3-3-1-15,4 4-1 0,3-4 0 0,3-3 0 16,-3 0-125-16,-3 3-25 0,-4-10-4 0,3 4-2 16,5-6-37-16,-8-4-7 0,-11 13-2 0,0-9 0 0</inkml:trace>
  <inkml:trace contextRef="#ctx0" brushRef="#br0" timeOffset="155180.57">21385 17023 2858 0,'0'0'63'0,"0"0"13"15,0 0 2-15,11-10 2 0,-7 10-64 0,6-3-16 0,1-3 0 0,3 6 0 16,0-3 0-16,7 3 0 0,0-3-13 0,4 3 5 15,7-7 8-15,-1 7-8 0,5 7 8 0,-1-4-8 16,4-3-132-16,3 3-25 0,-3-3-6 0</inkml:trace>
  <inkml:trace contextRef="#ctx0" brushRef="#br0" timeOffset="155370.79">22126 17139 345 0,'-7'9'31'16,"4"-6"-31"-16,-4 7 0 0,3-1 0 0,1 0 562 0,-5 4 106 0,5 6 22 0,-1-7 4 16,1 10-565-16,3-3-113 0,-7 0-16 0,3-3-16 15,8 2 16-15,-4-5-9 0,0 9 9 0,0-6-8 32,0-1-155-32,3 1-30 0,4-4-7 0,-3-2-839 0</inkml:trace>
  <inkml:trace contextRef="#ctx0" brushRef="#br0" timeOffset="155556.84">22285 16787 864 0,'0'0'38'0,"0"0"8"0,0 0-37 0,-11 0-9 15,-3 0 0-15,4 0 0 0,3 0 465 0,0 4 91 16,-4-4 19-16,4 0 3 15,7 0-498-15,0 0-99 0,0 0-20 0,0 0-4 16,-11 6-129-16,11-6-25 0,7 6-6 0,-7 4-1 0</inkml:trace>
  <inkml:trace contextRef="#ctx0" brushRef="#br0" timeOffset="155957.34">22475 17126 2415 0,'0'0'107'0,"0"0"22"0,0 0-103 0,0 0-26 16,-3 3 0-16,3-3 0 0,3 10 21 0,-3-1-1 0,-7 0 0 0,4 1 0 16,-1-4-9-16,1 4-3 0,-8 5 0 0,-3-2 0 15,0-1-8-15,0 1 0 0,0 6 0 0,-4 0 0 16,-3-4 0-16,3 4 8 0,4 3-8 0,0-3 8 16,-3-7-8-16,2 7 0 0,5-6 0 0,3-1 0 15,0-2 0-15,3-1 0 16,-6 4 0-16,10-7 8 0,0-6-8 0,0 0 12 15,0 0-12-15,0 0 12 0,0 0-12 0,7 0 0 0,3 0 0 0,4 0 0 16,-7 0-15-16,8-6 5 0,9 6 1 0,-3-4 0 16,-3-5 9-16,3 6 0 0,4-3 0 0,3-4 0 15,-7 4 0-15,0-3 0 0,1-1 8 0,-5-2-8 16,4 2 11-16,-6 1-3 0,-5-4 0 0,4-2 0 16,-3 2 5-16,-1 0 1 0,-6-5 0 0,-1 5 0 15,-3-6 13-15,0 4 2 0,-3-1 1 0,-4 3 0 0,-7-5-18 0,7 5-3 16,-4 4-1-16,1-4 0 0,-8 1 12 0,0-4 1 15,4 10 1-15,-4-4 0 0,1 1-22 0,-1 3 0 16,-3-1 0-16,7 1 0 0,3 6 0 0,-3-9 8 16,-7 9-8-16,7-4 0 15,7 4-77 1,-4-6-20-16,1 3-4 0,-1 0-1056 0</inkml:trace>
  <inkml:trace contextRef="#ctx0" brushRef="#br0" timeOffset="156367.13">22768 17161 2419 0,'0'0'215'0,"-3"9"-172"0,-8 0-35 0,8 4-8 16,3 0 136-16,0-4 24 0,-4 10 6 0,1-7 1 31,6-2-175-31,-3 2-36 0,-3-2-6 0,3-1-2 0,-4 4 26 0,4-4 5 0,0-9 1 0,0 6 0 15,0 1 4-15,0-7 0 0,0 0 1 0,0 0 0 16,0 0-2-16,0 0-1 0,0 0 0 0,11-4 0 16,-1-5 34-16,-3 0 8 0,-3-1 0 0,3 4 1 15,7-10 6-15,-7 4 1 0,-7-7 0 0,4 3 0 16,6-6-1-16,4 3 0 0,-3-9 0 0,-1 6 0 16,5 0-23-16,-1 4-8 0,3 2 0 0,1 0 9 0,-7 4-1 0,3 2-8 15,3 7 12-15,1 0-4 16,0 3 16-16,-1 0 2 0,4 3 1 0,1 0 0 0,2 7-8 0,-3-1-2 15,4 4 0-15,0 2 0 0,-1-2 13 0,1-1 2 16,3 1 1-16,1 3 0 0,-1-1-18 0,0-5-4 16,-3 8-1-16,3-5 0 15,-3 0-10-15,-1-4-16 0,1 0 4 0,0 4 1 16,-4 3-62-16,0-4-13 0,-3-2-2 0,-4-1-1 16,0 3-134-16,0-2-26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19:23:29.9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24507 1880 864 0,'0'0'76'0,"0"0"-60"0,-10 3-16 0,3-3 0 0,0 9 141 0,7-9 26 15,0 0 5-15,-7 4 0 16,0 2-110-16,7-6-22 0,0 0-5 0,0 0-1 0,0 0 10 0,-7 0 3 16,-4 0 0-16,11 0 0 0,0 0 17 0,0 0 3 15,-3 0 1-15,3 0 0 0,0 0-4 0,0 0 0 16,-4-10 0-16,4 1 0 0,0 0 0 0,4 5-1 15,-4-5 0-15,3 0 0 0,1-1-23 0,3 1-5 16,-4-7-1-16,4-3 0 0,-3 7 12 0,6-7 2 16,-3-3 1-16,4 0 0 0,0-6-9 0,3 3-3 15,-4-7 0-15,1 1 0 0,6 0-9 0,-2-4-1 16,-5-2-1-16,1 5 0 0,3-2-14 0,0 2-4 0,-3-8 0 16,-1 8 0-16,1 1-8 0,-1 0 8 0,-3-4-8 15,0 4 8-15,4 2-8 0,-7 4 0 16,3-6 0-16,-4 3 0 0,1 6 0 0,-1 3 0 0,1 3 0 0,-4-12 0 15,3 16 0-15,-3-7 0 0,4 6 0 0,-4 1 0 16,3 2 0-16,-3-2 0 0,0 5 0 0,0 4 0 16,0-3 0-16,0 3 0 0,0 3 0 0,0 0-11 15,0 0 11-15,0 0 0 0,0 0 0 16,0 0 0-16,0 9 0 0,0 7 0 0,0 0 0 0,4-4 0 16,-4 1 0-16,0 15-8 0,3-6 8 0,-3 3 0 15,4 0 0-15,-1 0 0 0,-3 7 0 0,4-4-8 16,-4-3 8-16,3 6 0 0,1 1 0 0,-4 2 0 15,3-6 0-15,1 1 0 0,0-4 0 0,-1 9 0 16,-3-9 0-16,4 0 0 0,-1 3 0 0,1-2 0 0,3-4 0 0,-4 6 0 16,1-6 0-16,-1 0 0 0,4 0 8 0,-3-4-8 15,3-5 8-15,0 6-8 0,0-10 9 0,4 4-9 16,-8-4 12-16,8-6-12 0,-1 10 14 0,1-7-4 16,-4-6-1-16,4 0 0 0,-1 0 3 0,1 0 0 15,-1-6 0-15,-3 0 0 16,0-1 1-16,0-2 1 0,1-7 0 0,2 7 0 0,-3-10 2 0,0 6 1 15,0-9 0-15,4 1 0 0,-4-8-17 0,0 4 0 16,-4 0 0-16,5-9 0 0,-1 2 0 0,0 1 0 16,-4 0 8-16,1-4-8 0,-1-3 0 15,4 1 0-15,-3-1 8 0,-1-3-8 0,1 4 0 0,-1-1 0 16,1 7 0-16,3 6 0 0,-3-7 0 0,-1 4 0 16,4 3 0-16,-3 3 0 0,-1 3 0 0,4 0 0 0,-3 7 0 0,-1-7 0 15,4 7-16-15,0 2 2 0,-3 1 1 0,-1 6 0 31,4-10-22-31,1 7-4 0,-5 3-1 0,-3 3 0 16,0 0-35-16,7 0-7 0,-7 0-2 0,0 0 0 16,0 0-108-16,0 0-21 0,11 0-5 0,-11 0-790 0</inkml:trace>
  <inkml:trace contextRef="#ctx0" brushRef="#br0" timeOffset="636.91">25280 1532 1569 0,'0'0'69'0,"0"0"15"0,0 0-67 0,-3-6-17 16,-1 6 0-16,4 0 0 0,-4-4 56 0,4 4 8 15,0 0 2-15,0 0 0 0,-3-6-20 0,3 6-4 16,0 0-1-16,0 0 0 0,-4 0-17 0,1 0-4 0,-4 0-1 15,3 6 0-15,-3-2-19 0,4-4 0 16,-1 9 8-16,-3 0-8 0,4 4 23 0,-1-4 1 0,-3 10 0 0,4-6 0 16,-1 5-7-16,0-2-1 0,-3 3 0 15,4 0 0-15,3-4-8 0,0 4-8 0,-4 0 9 0,4-6-9 16,4 9 10 0,-4-7-10-16,3-2 10 0,4-1-10 0,-3 7 9 0,3-16-9 0,0 10 8 15,0-4-8-15,4-2 8 0,-1-4-8 0,1 3 8 0,3-6-8 16,0 0 15-16,0-6-3 0,0 3 0 0,4-4 0 15,0 4-12-15,-1-9 0 0,1 2 0 0,-4 1-10 16,7-4 10-16,-3 4 16 0,-4-10-4 0,0 6-1 16,-3-5 5-16,-1-1 2 0,-3 3 0 0,0-12 0 15,-3 12-2-15,-1-3-1 0,1-3 0 0,-4 4 0 0,-4 8-3 16,1-5-1-16,3-4 0 0,-4 0 0 0,-3 10 0 16,-3-1 0-16,3-6 0 0,0 7 0 0,0-10 1 0,-4 16 1 15,4-3 0-15,-4 0 0 0,1-1-13 16,3 4-10-16,0-3 2 0,0 6 0 0,7 0-8 15,-8 0-2-15,1 0 0 0,0 0 0 16,7 0-30-16,-7 6-7 0,7-6-1 0,-7 3 0 16,0 4-99-16,7-7-20 0,-3 3-4 0,3-3-381 15,-7 9-77-15</inkml:trace>
  <inkml:trace contextRef="#ctx0" brushRef="#br0" timeOffset="1239.83">25813 1177 1497 0,'0'0'66'0,"0"0"14"0,0 0-64 0,0 0-16 16,0 0 0-16,0 0 0 0,0 0 45 0,0 0 6 0,0 0 1 0,0 0 0 15,-11 0 7-15,11 0 1 16,-3 7 1-16,-1-4 0 0,4-3-21 0,-3 9-4 0,3-9 0 0,0 13-1 16,-4-4-5-16,4 10-1 0,0-6 0 0,0 9 0 15,0-4-5-15,0 4-2 0,4 0 0 0,-1 6 0 16,-3-2-4-16,7 2-1 0,-7-3 0 0,4 6 0 16,3 1-9-16,-4 5-8 0,1-2 12 0,-1-4-12 15,1 0 0-15,-1 1 0 0,4-1 0 0,-7-9 0 16,4 3-20-1,0-6-7-15,-1 3-1 0,1-3-1 0,-4-7-39 0,7 7-7 0,-4-9-1 16,1-7-820-16</inkml:trace>
  <inkml:trace contextRef="#ctx0" brushRef="#br0" timeOffset="1638.88">25552 1409 1818 0,'0'0'40'0,"0"0"8"0,0 0 1 0,0 0 3 0,0 0-42 0,0 0-10 15,0 0 0-15,0 0 0 0,0 0 55 0,0 0 9 0,7 0 1 0,0 0 1 16,0-3-38-16,3 3-7 0,1-6-1 0,0 6-1 16,6-6 14-16,-3 6 3 0,4-6 1 0,0 12 0 15,3 0-28-15,-4-6-9 0,5 0 0 0,2 0 0 16,-3 0 16-16,4 0-4 0,-7 0-1 0,3 0 0 15,0 0-11-15,0 6 0 0,-7-6 9 0,4 3-9 16,0-3 0-16,-4 0 0 0,0 0 0 0,-3 7 0 16,-1-7-110-16,-3 0-17 0,0 0-3 0</inkml:trace>
  <inkml:trace contextRef="#ctx0" brushRef="#br0" timeOffset="6206.71">26409 1585 172 0,'0'0'16'0,"0"0"-16"16,0 0 0-16,0 0 0 0,0 0 257 0,3-9 49 0,-3-4 10 0,0 13 1 15,0 0-192-15,4-6-38 0,-4 3-8 0,0-7-2 16,0 1-13-16,0 0-2 0,0 5-1 0,-4-2 0 15,1 0-49-15,-1 0-12 0,1 2 0 0,-4 4 0 16,3-9 16-16,-3 9 0 0,4 0 0 0,-4 0 0 16,0-9 33-16,0 9 7 0,0 0 2 0,-1 0 0 15,1 0-5-15,0 9-1 0,0-9 0 0,4 3 0 0,-8 3-17 16,8-2-4-16,-8 8-1 0,4-6 0 16,0-2-14-16,-4 5-2 0,4 10-1 0,0-7 0 0,0 7-13 0,-3 3 0 15,3-9 0-15,0 9 0 16,3-4 17-16,-3 1 1 0,0-3 0 0,3 6 0 0,1-13-18 0,-1 7 0 15,4-4 0-15,0-2 0 0,0-7-12 0,0-3-7 16,0 0-1-16,0 0 0 0,7 13 20 0,0-7-12 16,4-6 12-16,-4 0-10 0,4-6 10 0,3 2 0 15,-4-5 0-15,8 0 0 0,-4-1-8 0,0-2 0 16,-3 2 0-16,3 1 0 0,0-7 16 0,-3-3 3 16,-1 10 1-16,-3-1 0 0,0-2-12 0,0-1 0 15,-3 1 9-15,-1 2-9 0,-3 10 0 0,4-9 9 0,-4 9-9 16,0 0 0-16,0 0 0 0,0 0 0 0,0 0 0 15,0 0 0-15,0 0 0 0,0 0 0 16,0 0 0-16,3 0 0 0,1 9 0 0,3-5 0 0,-3 8 12 0,6-2-12 16,-3-1 9-16,0 0-9 0,4 1 0 0,-1-1 9 15,1 4 0-15,3-1 0 0,0 1 0 0,-3 2 0 16,-1-2-9-16,1 0 0 0,0 2 0 0,-1-2 0 31,1-1-23-31,-4 1-6 0,-4-4-2 0,4 4 0 0,-3-7-43 0,-4-6-9 16,0 0-1-16,7 3-569 0,-7-3-114 0</inkml:trace>
  <inkml:trace contextRef="#ctx0" brushRef="#br0" timeOffset="6459.02">26988 977 1094 0,'0'0'48'0,"0"0"11"0,0 0-47 0,0 0-12 15,-4 6 0-15,-3 7 0 0,3-4 233 0,-3 4 45 16,0 5 9-16,0 4 1 0,4 10-216 0,-4-1-43 16,-4 0-9-16,4 4-1 0,0-4-10 0,0 1-1 15,3 8-8-15,-3-5 12 0,0 2-12 0,4 1 8 16,-4 0-8-16,3-4 0 0,1 10 0 0,-1-6 0 16,1-7 0-16,-1 0 0 0,1-5-10 0,-1 2-8 0,0-13-2 15,1 4 0 1,3 3-112-16,0-6-22 0,-4-4-5 0</inkml:trace>
  <inkml:trace contextRef="#ctx0" brushRef="#br0" timeOffset="6638.01">26755 1272 1843 0,'0'0'81'0,"0"0"18"0,0 0-79 0,0 0-20 0,-4 6 0 0,1 6 0 15,-1-9 102-15,4 7 17 0,4-1 3 0,-1 1 1 16,4 2-96-16,0-2-19 0,0 2-8 0,4-2 0 16,-1 2-42-16,1-2-14 15,0 2-4-15,3-3-584 0,-4 1-118 0</inkml:trace>
  <inkml:trace contextRef="#ctx0" brushRef="#br0" timeOffset="6836.09">27167 1516 2070 0,'0'0'45'0,"0"0"10"0,0 0 1 0,4 6 3 0,-8-2-47 0,8 5-12 0,-4 3 0 0,0-2 0 0,0-1 42 0,0 10 6 15,-4-6 2-15,1-1 0 0,3 10-41 0,-4-12-9 16,1 8 0-16,-1-5 0 0,1-1 0 0,-4 4 0 16,0 0 0-16,3-1 0 0,1-11-14 0,3 8-9 15,-7-6-1-15,3-2-1 16,4-4-132-16,0 0-27 0,-7 0-4 0,7 0-2 0</inkml:trace>
  <inkml:trace contextRef="#ctx0" brushRef="#br0" timeOffset="6981.09">27270 1168 1911 0,'-7'-6'84'0,"7"6"19"0,-4 6-83 0,1 0-20 0,-1-6 0 0,4 0 0 15,0 0-124-15,0 10-28 0</inkml:trace>
  <inkml:trace contextRef="#ctx0" brushRef="#br0" timeOffset="7390.96">27474 1375 921 0,'0'0'82'0,"0"0"-66"0,4 9-16 0,-1-5 0 0,-3-4 143 0,4 12 25 15,-4-6 4-15,0 4 2 0,0-1-94 0,0 4-18 16,0-4-4-16,-4 4-1 0,1-1-24 0,-1-2-5 16,-3 2 0-16,0-2-1 0,0 8 5 0,0-5 2 15,0 6 0-15,-4-7 0 0,4 1 7 0,0 3 2 16,-3 5 0-16,3-5 0 0,0 0-15 0,3-1-2 16,-3 4-1-16,4 0 0 0,-1-9-13 0,4 5-4 15,-3-5 0-15,3 8 0 0,3-14 0 0,1 5 0 16,3-3 0-16,0 1 0 0,3-1-8 0,1-6 12 15,3 0-12-15,0-6 12 0,4 2-12 0,-1-5 10 0,5 0-10 16,-1 5 10-16,3-14-10 0,1 5 0 16,0-6 0-16,-1 7 0 0,-2-7 0 0,-1 3 0 0,-4-3 0 15,-2 1 8-15,-5-4-8 0,1 9 0 0,-4-9 0 0,-4 3 0 16,1 1 0-16,-4 8 12 0,0-15-12 0,-4 6 12 16,-3 7 0-16,0-1 0 0,0 4 0 0,0-10 0 15,0 9 1-15,0 7 1 0,-4-3 0 0,1 0 0 16,-1 0-14-16,1 2 0 0,-1 4 0 0,0 0 0 31,1 0-39-31,3 0-1 0,0 4 0 0,0-4 0 0,0 12-124 16,7-12-26-16,0 0-5 0</inkml:trace>
  <inkml:trace contextRef="#ctx0" brushRef="#br0" timeOffset="7790.68">27898 1516 1681 0,'0'0'74'0,"0"0"16"0,0 0-72 0,3 6-18 16,1 4 0-16,-1-1 0 0,4 4 40 0,-3-10 5 15,-4 6 1-15,3 4 0 0,-3-13-6 0,4 9 0 16,-1-2-1-16,1 5 0 0,-4-9 3 0,0-3 1 16,0 0 0-16,0 0 0 0,0 10 1 0,0-10 0 15,0 0 0-15,0 0 0 0,0 0-8 0,0 0 0 16,0 0-1-16,0 0 0 0,0 0-9 0,0 0-2 15,0 0 0-15,0 0 0 0,3-10-9 0,1-2-3 16,0-1 0-16,-4 1 0 0,3-4-12 0,4-6 11 0,-3 9-11 16,6-9 10-16,-3 4-10 0,4-1 0 0,-1-3 0 15,5 0 8-15,-5 9-8 0,4-9 0 0,-3 4-10 16,3 5 10-16,0 4 0 0,-3-1-9 0,-1 1 9 0,1 9 0 16,-1-3 0-16,1 3 0 0,0 3 0 0,-1-3 0 15,-3 9 0-15,0 1 0 0,7-1 0 0,-7 0 8 16,0 4 0-16,1-4 1 0,-1 7 0 0,-4-7 0 15,4 1 19-15,-3 9 3 0,-1-7 1 0,4 7 0 16,-3-6-32-16,-1 5 0 0,1-2 0 0,-4-6 0 16,3-1 0-16,1 10 0 0,-1-16 0 0,1 6 0 15,3 10 0-15,-3-16 0 0,-4 16 0 0,3-10 0 16,4-5-88 0,-3 8-24-16,-1-6-5 0,-3-6-973 0</inkml:trace>
  <inkml:trace contextRef="#ctx0" brushRef="#br0" timeOffset="8177.74">29566 742 1796 0,'0'0'80'0,"0"0"16"0,0 0-77 0,0 0-19 0,-3 3 0 0,-8-3 0 16,4 9 35-16,0 1 3 0,-3 2 1 0,-1 7 0 15,0 0 3-15,1 3 1 0,-4 0 0 0,0 9 0 16,-4 0 2-16,0 1 1 0,1 2 0 0,-1 7 0 15,-7-7-22-15,4 7-4 0,0 3 0 0,0-3-1 16,-4-4-8-16,0 1-2 0,4 0 0 0,-3-4 0 16,2-2-9-16,1 2 8 0,4-3-8 0,2-2 8 15,1 2-8-15,0-6 0 0,7-6 0 0,-3 3 0 16,-1-3-26-16,4-7-7 0,3 7-2 0,1-10-647 16,-1 1-130-16</inkml:trace>
  <inkml:trace contextRef="#ctx0" brushRef="#br0" timeOffset="8455.79">29535 657 2188 0,'0'0'195'0,"0"0"-156"16,0 0-31-16,-4 3-8 0,1 16 23 0,-1-7 3 15,-3 7 1-15,3 3 0 0,1 10-27 0,-1-1 0 16,1 0 0-16,-1 4 0 0,1 2 0 0,3 7 0 0,-4-3 0 16,1 6 0-16,3-6 0 0,-4 9-11 0,1-3 3 0,3-9 0 15,-4 2 8-15,1-2 12 16,-1 0-2-16,1-4-1 0,-1 4-9 0,-3-4 0 16,3-5 0-16,-3 5 0 15,4-3-30-15,-8-6-5 0,4 4-1 0,0-7 0 16,-7 6-172-16,3-6-34 0</inkml:trace>
  <inkml:trace contextRef="#ctx0" brushRef="#br0" timeOffset="8609.76">29249 1315 2257 0,'0'0'100'16,"7"-6"20"-16,3 0-96 0,1 3-24 0,0-4 0 0,3 4 0 15,0-3-81-15,0-6-22 0,4 8-4 0,-1-5-1 0</inkml:trace>
  <inkml:trace contextRef="#ctx0" brushRef="#br0" timeOffset="8889.54">29912 588 2142 0,'0'0'95'0,"-3"6"19"0,-5 4-91 0,5 2-23 0,-1 1 0 0,1 5 0 15,-1 4 0-15,1 0 9 16,-1 7-9-16,1-4 0 0,-1 6 30 0,-3 0-1 0,0 7 0 0,0 6 0 16,-4-10-17-16,4 17-4 0,0 2-8 15,-3-9 12-15,-1 6 0 0,1-3-1 16,3-6 0-16,-4 0 0 0,0-1-3 0,1-8 0 0,3-1 0 0,-4 0 0 15,4-6-8-15,-3 7 0 0,6-4 9 0,-3-6-9 16,0 3 0-16,3-6 0 0,1 0 0 16,-1 0 8-1,1-4-158-15,-1-5-31 0</inkml:trace>
  <inkml:trace contextRef="#ctx0" brushRef="#br0" timeOffset="9270.79">30067 1400 2026 0,'0'0'90'0,"0"0"18"0,7 0-86 0,0 0-22 16,4-12 0-16,-4 12 0 0,0-4 56 0,4-2 6 15,-8 3 2-15,8-6 0 0,-4 5-42 0,0-2-8 16,0 3-2-16,4 3 0 0,-1-9-12 0,-3-1 8 15,4 1-8-15,-4 6 0 0,0-4 9 0,0-5-9 16,0 2 8-16,0 7-8 0,-7-3 11 0,4-6-3 16,-4 2-8-16,0-2 12 0,-4 12-4 0,0-4 0 15,-6-2-8-15,3 6 12 0,-4 0 16 0,-3 6 2 0,0-2 1 16,0 5 0-16,-4 0-31 0,1 7-13 0,3-7 1 0,-4 1 0 16,0 9 12-16,4-10 16 15,-3 7-3-15,2-1-1 0,1 1-3 0,4 0-1 16,3-1 0-16,0 4 0 0,0-6-8 0,3 6 8 0,0-7-8 15,4-2 8-15,0 8-19 0,4-2-4 0,0-6-1 16,-1-1 0 0,1 3-17-16,3-2-4 0,0-4-1 0,0 4 0 15,0-4-16-15,3 3-3 0,-3-2-1 0,4-4-922 0</inkml:trace>
  <inkml:trace contextRef="#ctx0" brushRef="#br0" timeOffset="9702.25">30438 1384 1324 0,'-11'4'59'0,"11"-4"12"0,-7 12-57 0,4-3-14 16,-1 1 0-16,-3 9 0 0,-4-10 159 0,8 4 29 15,-4-1 5-15,0 7 2 0,-4-10-107 0,4 7-20 16,4-10-5-16,-5 7-1 0,-2-4-27 0,3 1-6 15,0-7-1-15,0 6 0 0,0 1 4 0,3-1 0 16,1-6 0-16,3-3 0 0,0 0 2 0,0 0 1 16,0 0 0-16,0 0 0 0,0 0 5 0,0 0 0 0,0 0 1 0,0 0 0 15,0-3-10-15,3-9-3 16,1-4 0-16,3 6 0 0,-4-2-9 0,8-1-3 0,-4-5 0 0,0-4 0 31,0 9-6-31,0-15-2 0,4 6 0 0,-4 3 0 0,0 3 3 0,0-12 0 16,3 6 0-16,-3 0 0 0,4 0-11 0,0 4 0 15,-4 5 9-15,0-6-9 0,0 7 0 0,3-1 0 0,-3 4-10 16,0-1 10-16,4 1-10 0,-4-1 10 0,4 7-8 0,-1-3 8 16,1 0-8-16,3-1 8 0,-3 4-8 15,-1 3 8 1,1 0-26-16,-1 0 0 0,1-6 0 0,-1 6 0 16,1 6-13-16,0-6-2 0,-4 3-1 0,3-3 0 15,1 7-26-15,-4-1-6 0,0 0-1 0,4-6 0 0,-4 3-82 0,0 4-17 0,0-4-3 16,0 6-431-16,-7-9-85 0</inkml:trace>
  <inkml:trace contextRef="#ctx0" brushRef="#br0" timeOffset="10002.01">31101 807 2016 0,'0'0'179'0,"0"0"-143"16,0 0-36-16,0 0 0 0,-4 13 117 0,-3 3 17 15,4-7 3-15,-4 7 1 0,0 12-97 0,3-6-19 0,1 3-4 0,-1 6-1 16,1 7-3-16,-1-7-1 0,4 4 0 0,0 9 0 16,-3-7-13-16,3-2 8 0,-4 6-8 0,4-10 0 15,0 0 9-15,-4 1-9 0,1-1 8 0,-1-9-8 16,4 9 9-16,-3-9-9 0,-1 0 10 0,1 0-10 15,-1 6-14-15,1-6-9 0,-1-9-1 0,1 6-1 32,-4 0-190-32,3-7-37 0</inkml:trace>
  <inkml:trace contextRef="#ctx0" brushRef="#br0" timeOffset="10257.1">30709 1206 2595 0,'0'0'115'0,"0"0"24"0,-3-10-111 0,3 10-28 0,0 0 0 0,0 0 0 0,0 0 56 0,0 0 5 15,0 0 2-15,0 0 0 0,0 0-7 0,0 0 0 16,0 0-1-16,10 10 0 0,1-7-31 0,3 6-7 16,4-9-1-16,3 10 0 0,4-1-8 0,-4-9-8 15,3 3 12-15,5-3-12 0,-1 0 0 0,4 0 0 16,-4 0 0-16,0 0 0 15,0-3-38-15,1 3-2 0,-5-9 0 0,1-1 0 16,-4 7-96 0,0-6-20-16,-3-1-4 0,0-2-615 0,-4 2-122 0</inkml:trace>
  <inkml:trace contextRef="#ctx0" brushRef="#br0" timeOffset="10611.99">31718 535 1440 0,'-3'-25'64'0,"3"18"12"0,-4-5-60 0,1 9-16 0,-1-7 0 0,1 10 0 16,3-9 149-16,-4 9 27 0,4 0 6 0,-7 9 1 15,7 1-111-15,-3 5-23 0,-5 4-4 0,8 3-1 16,-3 9-16-16,3-2-3 0,0 2-1 0,3 3 0 16,1 1 2-16,0-7 0 0,-1 4 0 0,1-1 0 15,-1-6-3-15,1 3-1 0,-1-6 0 0,4 0 0 0,-3 9-22 16,-4 1 0-16,3-4 0 0,-3-3 0 0,0 3 8 16,-3 4-8-16,3-7 8 0,-4 3-8 0,-3 3 0 0,4-6 0 15,-8 4 0-15,4-7 0 0,0 0-10 0,0 0-6 16,0-1-2-16,0-2 0 15,0-6-99-15,3 6-20 0,1-7-4 0,-4-2-813 0</inkml:trace>
  <inkml:trace contextRef="#ctx0" brushRef="#br0" timeOffset="10888.03">31570 1670 2365 0,'0'0'52'0,"0"0"10"0,0 0 2 0,-3 3 4 0,3-3-55 0,0 0-13 0,-4 9 0 0,4-9 0 15,0 0 100-15,0 0 18 0,0 0 3 0,-7 3 1 16,0-3-66-16,7 0-12 0,0 0-4 0,-7-3 0 16,3 0-109-16,1-3-23 0,3-4-4 0,3-2-1117 15</inkml:trace>
  <inkml:trace contextRef="#ctx0" brushRef="#br0" timeOffset="18823.98">9338 4222 979 0,'-11'0'87'0,"1"0"-70"0,-1 3-17 0,1-3 0 16,-8 7 70-16,7-4 10 0,-3 0 3 0,4-3 0 16,-1 6-54-16,1-3-10 0,-1-3-3 0,4 0 0 15,-7 0-25-15,3 0-6 0,1-3-1 0,-1-3 0 16,1 3 16-16,-5 0 0 0,5-4 0 0,-4 4 0 16,-4 3 21-16,4-9 1 0,0 3 0 0,0-1 0 15,-4 1 42-15,4 3 8 0,-4-3 1 0,1 3 1 0,-1-4 2 16,0 7 0-16,1-3 0 0,-1 3 0 0,-3 0-34 15,7 3-6-15,0 4-2 16,7-4 0-16,-4 3-34 0,4-6 0 0,7 0 0 0,0 0 0 0,0 0 8 0,14 3-8 16,-7-3 9-16,11 6-9 15,0 1 12-15,6-7-3 0,1 9-1 0,3-3 0 0,4-3-8 0,0-3 0 16,3 0 9-16,0 7-9 0,4-4 12 0,3-3-3 16,4-3 0-16,-3 3 0 0,2 0 3 0,1 0 1 15,4 0 0-15,-8 3 0 0,0-3 11 0,4 3 3 16,-3-6 0-16,6 0 0 0,0-4-12 0,1 7-3 15,3-3 0-15,0-6 0 0,-4 3-4 0,4 6-8 16,-7-13 11-16,0 10-11 0,-1-13 14 0,-6 10-4 16,0-3-1-16,-4-1 0 0,-3 1-9 0,-7-1 10 15,-1 1-10-15,-2 6 10 0,-5-7-10 0,-6 10 0 0,-11 0 0 0,0 0 0 32,0 0-21-32,0 0-10 0,-14 0-1 0,-7 0-652 0,-4 10-131 0</inkml:trace>
  <inkml:trace contextRef="#ctx0" brushRef="#br1" timeOffset="41243.99">3969 5956 1267 0,'0'0'112'0,"0"-3"-89"16,0-3-23-16,0 6 0 0,0 0 126 0,0 0 21 16,7-3 4-16,-7-7 1 0,7 10-111 0,0-9-21 15,-4 6-5-15,5-3-1 0,-8 6-4 0,3 0-1 16,1-13 0-16,3 4 0 0,-7-1-9 0,0 7 12 15,0-6-12-15,0-1 12 0,0-2 0 0,-7 2 0 16,0 1 0-16,7-4 0 0,-11 10 20 0,4-6 5 0,0 3 1 0,0-7 0 16,-4 1 3-16,8 2 1 15,-11-2 0-15,3 2 0 0,0 1-28 0,-3-1-6 0,4 1 0 0,-4 9-8 16,-4-3 8-16,4 3-8 16,0 3 0-16,0 3 0 0,-8 4 0 0,1 2 0 0,4 1 0 0,-8 6 0 15,0 6 0-15,4-7 0 0,-11 4 0 16,8 7 0-16,-1-4 0 0,7-3 10 0,-10 6-2 0,10 0 0 15,4-3 4-15,4-3 0 0,-8 0 0 0,11 6 0 16,7-3 3-16,-7-3 1 0,3 10 0 16,4-13 0-16,4 12-3 0,3-3 0 0,-3-3 0 0,6-3 0 15,1 0-5-15,-1 0-8 0,-6 3 11 0,6-9-11 16,5 6 0-16,-5-3-12 0,4-7 0 0,0 7 0 16,4-10-35-1,-4-6-6-15,7 7-2 0,-3-10 0 0,7 0-25 0,-1-10-6 0,1 7-1 0,3-9 0 16,4-4-5-16,0 0-2 0,3 1 0 0,-7-7 0 15,7 6-94-15,1-3-20 0,24-21-3 0,-14 8-1 16</inkml:trace>
  <inkml:trace contextRef="#ctx0" brushRef="#br1" timeOffset="41847.61">4530 6019 1267 0,'0'0'112'0,"-7"-9"-89"0,3 6-23 0,1-7 0 16,-4 7 179-16,3-3 31 0,4 6 6 0,0-3 2 15,-11-4-174-15,11 4-36 0,0 3-8 0,0 0 0 16,0 0 0-16,-7-9-11 0,0 9 3 0,-3 0 0 16,3 0-9-16,0 6-2 0,-4-3 0 0,0 0 0 31,-3 7-14-31,-3 2-3 0,-1-2-1 0,7 5 0 0,-10-2 37 0,7-1 0 0,0 7 0 0,3 0 0 16,-3-3 15-16,4 3 7 0,-4-1 2 0,3-2 0 15,-7 3 6-15,11 0 2 0,-3-4 0 0,3 7 0 16,0-3-20-16,7-6-3 0,-7 6-1 15,7-7 0-15,0 4-8 0,7-4 0 0,-7 1 0 0,7-4 8 0,0-6-8 16,3 4 0-16,5-4 0 0,-5-3 8 16,1 0-8-16,6-3 0 0,-3-4 0 0,4 1-11 0,0-3 11 0,3-1 0 15,0-2 8-15,-3-4-8 0,-1 4 11 0,1-7-3 16,0 3 0-16,-4-3 0 0,-4 0 29 0,4-3 6 16,-3 7 1-16,0-1 0 0,-4 0-26 0,3 1-5 15,-3 2-1-15,-7 1 0 0,7 2 6 0,-7 1 1 16,0 9 0-16,0 0 0 0,0 0 5 0,0 0 0 15,0 0 1-15,0 0 0 0,0 0-25 0,0 12 0 16,-3-2 0-16,-1 2 0 0,4 4 0 0,0 0 0 0,0-7 0 0,0 10 0 16,0-7 0-16,0 7 12 15,-7-6 0-15,7 6 0 0,0-7-12 0,0 7 0 16,7 0 0-16,-7-7 0 0,0 1 0 0,0-1 0 0,4-2 0 16,6 2 0-1,-6-2-20-15,3 5-7 0,4-8-1 0,-4 2 0 16,3 1-13-16,1-4-3 0,-1-3-1 0,1 0 0 15,0-3-26-15,3 6-5 0,-11-6 0 0,8-6-836 0</inkml:trace>
  <inkml:trace contextRef="#ctx0" brushRef="#br1" timeOffset="42315.78">4999 5878 2332 0,'-7'-6'52'0,"7"-4"10"0,-4-2 2 0,4 2 1 0,-3 1-52 0,3 6-13 16,0-7 0-16,3 1 0 15,-3 9-20-15,0 0-8 0,0 0 0 0,0 0-1 0,0 0 8 0,0 0 1 16,0 0 1-16,0 0 0 0,-10 6-1 0,6 4-1 16,-10-4 0-16,3 13 0 0,-10 0 21 0,7-4-11 15,-7 4 11-15,0 3-8 0,3 0 8 0,4-3 0 16,-4-7 0-16,4 7 0 0,4-6 9 0,-1 9 4 15,4-16 1-15,-3 3 0 0,3 1-14 0,3-4 9 16,0-6-9-16,4 0 8 0,0 0-8 0,0 0 12 0,0 0-12 16,0 0 12-16,8 9-12 0,2-9-16 15,-3 0 4-15,7 7 1 0,-3-4 11 0,-1-3-8 16,5 0 8-16,-1 0-8 0,7 0 8 0,-7 0 0 16,7 6 8-16,-3-3-8 0,3-3 0 0,0 3 9 15,-7 7-9-15,0-4 0 0,7 0 0 0,-6 4 0 16,-5-4 0-16,-6 3 0 0,3-2 8 0,-4 2 7 0,-3 7 1 0,4-10 1 15,-4 10 11-15,0-4 3 0,0-2 0 0,0 2 0 16,0-2-16-16,0 2-3 0,7 1-1 0,-14-4 0 16,3 7-11-16,1-4 0 0,-8 1 0 0,1-1 0 15,-1 7 0-15,0-6-14 0,-6 6 2 0,6-7 0 16,-3 7-16-16,-4-6-4 0,8-4 0 0,-4 3 0 16,3-2-28-16,4-4-5 0,0 0-2 0,4-6-536 15,-5 0-107-15</inkml:trace>
  <inkml:trace contextRef="#ctx0" brushRef="#br1" timeOffset="42922.21">5362 6141 1324 0,'0'0'118'15,"0"0"-94"-15,-3-6-24 0,-4 6 0 0,7 0 109 0,0 0 18 0,0 0 3 0,0 0 1 16,0 0-105-16,0 0-26 0,0 0 0 0,0 0 0 15,0 0-12-15,0 0-7 0,0 0-1 0,0 0-1 16,0 0 21-16,0 0 0 0,0-3 0 0,7-3 0 16,-7 6 27-16,0 0 6 0,3-10 2 0,4 7 0 15,-3-6 23-15,3 9 5 0,0-10 1 0,4 7 0 16,-4-6-31-16,7-1-5 0,-4 1-2 0,1 3 0 16,3-10-15-16,-3 7-3 0,3 2-8 0,0-8 12 15,-4 5-12-15,1-2 0 0,0 2 8 0,3-2-8 16,-4-1 13-16,-3 4 0 0,-3-4 0 0,3-2 0 15,0 8-13-15,-7-2 0 0,-7 0 0 0,0-4 0 16,3 4 11-16,-3 2 5 0,0 1 2 0,4 0 0 0,-11-4-18 0,6 10 0 16,5-3 0-16,-11-3 0 0,3 6 0 0,1 6 0 15,-4-3 0-15,3-3 0 0,-3 10 0 0,3-1 0 16,-6 1-8-16,3 2 8 0,-1 1 0 0,5 2 0 16,-4 1-10-16,3 3 10 0,1-7 0 0,6 7 0 15,-10 3 0-15,7 0 0 0,3 0 0 0,-3 0 0 16,4-3 0-16,-4 9 0 0,7-3 0 15,0-3 0-15,0 0 0 0,7 6 0 0,-7-6 0 0,3 0 0 16,8 0 0-16,-4 0 0 0,7-3 0 0,-3-7 0 16,3 7 0-16,0-6 0 15,0-4-45-15,4 1-5 0,-1-7-1 0,4-3 0 16,4 0-123-16,0 0-25 0,21-13-5 0,-1 4 0 0</inkml:trace>
  <inkml:trace contextRef="#ctx0" brushRef="#br1" timeOffset="43935.67">6865 5392 1850 0,'0'0'82'0,"0"0"17"0,0 0-79 0,0 0-20 0,-7-6 0 0,7 6 0 15,0 0 23-15,0 0 1 0,0 0 0 0,0 9 0 16,0-6 0-16,0 16 1 0,0-6 0 0,0 9 0 16,0 3-13-16,0 0-4 0,0 9 0 0,0 7 0 15,0 0 24-15,0 0 5 0,0 2 1 0,0 1 0 16,0 10 5-16,0-14 1 0,0 11 0 0,0-11 0 15,0 1-25-15,0-3-5 0,0-7-1 0,0 0 0 16,0 7-13-16,0-13 11 0,4 7-11 0,-4-4 10 16,0-3-10-16,0 6-17 0,0-9 4 0,3 0 1 15,1 6-190 1,-1-6-38-16,1 13-7 0,6-16-1 0</inkml:trace>
  <inkml:trace contextRef="#ctx0" brushRef="#br1" timeOffset="45194.01">7377 5671 2584 0,'-4'-9'57'0,"1"6"12"0,-5-7 3 0,8 10 0 0,-7-9-58 0,7 9-14 15,-3 0 0-15,3 0 0 0,0 0 0 0,0 0 0 16,0 0 0-16,0 0 0 0,0 0-23 0,0 0 3 16,0 0 0-16,0 0 0 15,0 0-122-15,3 6-24 0,-3-6-5 0,7 3-769 0</inkml:trace>
  <inkml:trace contextRef="#ctx0" brushRef="#br1" timeOffset="45473.73">7546 6032 3171 0,'-14'-13'140'0,"7"13"30"0,0 0-136 0,-4 0-34 0,-3 6 0 0,3 1 0 16,4-1-88-16,-3-3-24 0,-1 6-4 0,4 4-2 15,-3-4-134-15,3 1-26 0</inkml:trace>
  <inkml:trace contextRef="#ctx0" brushRef="#br1" timeOffset="46947.78">9024 5994 864 0,'0'0'76'0,"0"0"-60"15,0 0-16-15,7-6 0 0,-7 3 117 0,0 3 21 16,4-7 4-16,3 7 1 0,-7 0-115 0,7-3-28 16,3 3 0-16,-3 0 0 0,4 0 11 0,-4 0-11 15,4 0 12-15,3 0-12 0,-4 0 0 0,4-3 0 16,1 3 0-16,-1-6 0 0,0 6 0 0,0 0 0 15,0-10 0-15,-3 10 0 0,3-9 8 0,0 6-8 16,-4-7 0-16,4 1 0 0,-3 6 0 0,-4-3 10 0,4-7-10 0,-4 1 8 16,-4-1-8-16,1-3 0 0,-4 4 0 0,-4 2 0 15,4-2 0-15,-3 2 0 16,-1 1 0-16,1 0 0 0,-4-4 0 16,-4 4-17-16,0 6 4 0,1-7 1 0,-1 10 12 0,-3-9 0 15,0 9 0-15,0 0 10 0,0 0 3 0,-4 0 1 0,1 6 0 0,-5 0 0 16,1 4 0-16,0 5 0 0,-4 1 0 15,4 3 0-15,-3 0-14 0,-1 3 0 0,4 0 0 0,0-4 0 16,-1 4 22-16,1-6-2 0,7 9 0 0,0-9 0 16,7 6-11-16,0 0-9 0,0-7 12 0,3 1-12 15,4 3 24-15,4-7-1 0,-4 7-1 0,7-6 0 16,-4 9-12-16,4-13-2 0,4 7-8 0,0-4 12 16,-1 1-12-16,4-1-10 0,0-2 2 0,4-4 0 15,0 0-32-15,-1-6-5 0,4 0-2 16</inkml:trace>
  <inkml:trace contextRef="#ctx0" brushRef="#br1" timeOffset="49286.98">9846 6016 288 0,'0'0'12'0,"0"0"4"16,0 0-16-16,0 0 0 0,0 0 0 0,0 0 0 0,0 0 306 0,0 0 58 15,0 0 12-15,0 0 3 0,0 0-277 0,0 0-55 16,7-6-11-16,0 6-3 0,4 0-17 0,3 0-4 16,-4 0-1-16,8-3 0 0,0-4-11 0,-1 4 0 15,-3 3-10-15,4-9 10 0,7 9 0 0,-8-10 0 16,5 4 0-16,-5-3 0 0,4 2 0 0,-3-2 0 16,0-4 0-16,-4 4 0 0,0 0 0 0,0-4 0 0,0 4 0 15,-3-4 0-15,-4 1 18 0,0 2-3 16,0-2-1-16,0-4 0 0,-4 13 20 0,1-7 4 0,-4 1 1 0,0 0 0 15,0 2-16-15,0 1-3 0,-4-3-1 0,1 6 0 16,-1-7-11-16,1 10-8 0,-8-9 9 0,4 9-9 16,0 0 0-16,-3 0 0 0,-5 0 0 0,1 6-10 15,4-3 10-15,-8 7-10 0,4-7 10 0,-4 6-10 16,1 4 10-16,-1-4 0 0,0 0-9 0,-3 10 9 16,0 3 0-16,0-3 0 0,3 3 0 0,-3 3 8 15,4-3-8-15,-1 3 0 0,4-9 0 0,0 6-11 16,3 0 23-16,1 6 4 0,6-9 0 0,4-4 1 15,0 7 22-15,7-3 4 0,0 3 1 0,4-6 0 16,3-1-26-16,3 4-5 0,5-6-1 0,2-1 0 16,1 4-12-16,7-7 8 0,-4-2-8 0,7-1 0 0,-3-3 0 15,3 3-12-15,-3-6 1 0,10 4-667 16,4-4-134-16</inkml:trace>
  <inkml:trace contextRef="#ctx0" brushRef="#br1" timeOffset="51848.62">3743 9754 1036 0,'0'0'46'0,"0"0"10"0,0 0-45 0,0 0-11 15,0 0 0-15,0 0 0 0,0 0 141 0,0 0 27 16,7 0 4-16,-7 0 2 0,4-10-135 0,3 10-27 16,3-9-12-16,-10 6 10 15,7-6-1-15,0-1 0 0,4 7 0 0,-8-6 0 0,8-1-9 0,-11 1 0 16,11 6 0-16,-11-7 0 0,3 1 0 0,4-1 0 16,-14-2-9-16,7 2 9 0,-3 7 0 0,-4-6 0 15,3-1 11-15,-10 7-11 0,3-3 17 0,1 6-3 16,-1-3-1-16,-3 6 0 0,0 3 1 0,-7-3 0 15,7 10 0-15,-11-4 0 0,0 1-3 0,4 9-1 16,-4-1 0-16,4 4 0 0,0-6-10 0,-4 12 0 16,8-3 0-16,-4 0 0 0,6 1 0 0,1 2 0 15,-7-3 0-15,11 3 0 0,6 3 0 0,-3-5 0 0,3-4 0 16,-3-1 0-16,7 5 0 0,-3-1 0 0,3-3 0 16,3 0 0-16,-3-1 0 0,7 8-12 15,4-7 4-15,3-4 8 16,-3-2-51-16,3 3-2 0,7-6-1 0,-3-4-454 0,3 0-92 0</inkml:trace>
  <inkml:trace contextRef="#ctx0" brushRef="#br1" timeOffset="52303.94">4205 9804 2127 0,'0'0'47'0,"-7"0"9"0,-4 3 3 0,4 3 1 0,-10-2-48 0,10-1-12 0,-4 6 0 0,-6 1 0 16,2 8-35-16,1-5-9 0,0 6-1 0,-11 3-1 16,4 0 0-16,7 0 0 0,-3 0 0 0,2 6 0 0,-2-3 17 0,6-3 3 15,1 3 1-15,-4 0 0 0,3-3 25 0,0 0 0 16,8-3 0-16,-8-1 0 0,11-2 0 0,-7 0 9 15,4 0 0-15,3-7 0 0,3 0-9 0,4 1 0 16,-3-7 0-16,6 6 8 0,1-9-20 0,3 0-4 16,7 0 0-16,-7-9-1 15,8 6-19-15,-5-7-3 16,8-2-1-16,-4-1 0 0,0-2 23 0,-7 2 4 0,7 0 1 0,-6-5 0 0,-5-1 39 16,1 6 8-16,3-6 1 0,-11 4 1 0,4-4 7 15,0 6 0-15,1-2 1 0,-5 2 0 0,4 4-7 0,-7 3-2 16,0 6 0-16,0 0 0 0,0 0-7 0,0 0-1 0,0 0-1 0,0 0 0 15,0 0-27-15,4 12 0 0,-4 1-9 0,7-1 9 16,-7 10 0-16,0-6 0 0,0-1 0 0,3 4 0 16,1 3 16-16,-4-9 4 0,7 6 1 0,-7-1 0 15,3-5 2-15,4 0 0 0,-7-4 0 0,4 0 0 16,-1 4-23-16,-3-4 9 0,8 1-9 0,-8-7 0 16,10 3-94-1,-6-6-26-15,3 0-4 0</inkml:trace>
  <inkml:trace contextRef="#ctx0" brushRef="#br1" timeOffset="52746.25">4858 9741 2718 0,'-11'-18'120'0,"4"18"25"0,7 0-116 0,-10 0-29 15,-1 0 0-15,4 6 0 16,0 0-20-16,0 0-9 0,-4 7-3 0,4-1 0 0,-10 4 10 0,6 0 2 16,4 3 0-16,-11-7 0 15,1 10-17-15,-1-3-3 0,0 3-1 0,4-3 0 16,-3-7 11-16,2 10 2 0,1-12 1 0,0 8 0 0,-3-8 15 0,6-1 2 0,4-3 1 0,-4-6 0 16,4 10 9-16,0-10 0 0,7 0 0 0,0 0 0 15,0 0 0-15,0 0-15 0,0 0 4 0,0 0 1 16,0 0 1-16,7 6 0 0,4-3 0 0,3 4 0 15,-3-7 9-15,6 3 0 0,-3 0 0 0,0 6 0 16,1-3-12-16,2-2 4 0,1 8 0 0,-4-2 0 16,4-1 8-16,-1 0-8 0,1 1 8 0,-8-1-8 15,8-3 8-15,-7 1 0 0,3 2 0 0,-4-6 0 16,-3 7 8-16,0-7 0 0,4 6 0 0,-4 1 0 16,-7-10 11-16,0 9 2 0,4-6 1 0,-1 7 0 15,-3 2-12-15,0-12-2 0,0 10-8 0,-3-1 12 0,-1 4-4 16,4-4-8-16,-7 7 11 0,4-4-11 15,-12 1 0-15,8-1-12 0,-3 4 0 0,-1 0 0 16,4-1-60 0,-10 1-11-16,2-7-2 0,1 4-532 0,0-4-107 0</inkml:trace>
  <inkml:trace contextRef="#ctx0" brushRef="#br1" timeOffset="53304.66">5278 10114 2224 0,'-4'-12'49'0,"4"3"11"0,4 5 1 0,-4-5 1 0,7 0-50 0,-4-1-12 0,8 1 0 0,-1 6 0 15,1-7-16-15,3 1-5 0,-3-4-2 0,6 4 0 16,1-1 9-16,0 4 2 0,3-9 0 0,-4 5 0 15,4 4-64-15,4-10-12 0,-7 7-2 0,7-4-1 16,-8 4-29-16,1-4-5 0,-1 4-2 0,-2-1 0 16,-5 4 46-16,-3 0 9 0,-3-4 1 0,-4 1 1 0,0 6 117 0,-4-6 23 15,-13 9 5-15,9-10 1 0,-9 10 27 0,3-3 5 16,0 3 2-16,-8 3 0 0,5-3-31 0,-1 0-7 16,1 6 0-16,-5-2-1 0,8 5-42 0,-3 3-8 15,-1-2-1-15,0 2-1 0,4 4-19 0,0 0 0 16,0-1 0-16,0 1-9 0,3 3 9 0,1 0 0 15,-4-4 0-15,3 4 0 0,4 3 0 0,-4 0 0 16,8-3 0-16,-1 3 0 0,-3-3 12 0,7 3-1 16,0 0-1-16,7 0 0 0,-7-4-10 0,4 4 8 15,-1-9-8-15,8 9 8 0,-4-3-8 0,4-7 0 16,-4-2 0-16,10 2-11 16,-6-2-43-16,7-4-9 0,3-3-1 0,0 3-798 0</inkml:trace>
  <inkml:trace contextRef="#ctx0" brushRef="#br1" timeOffset="53879.63">6431 9682 2617 0,'0'-13'116'0,"0"4"24"0,0 6-112 0,0-4-28 16,0-5 0-16,7 9 0 15,0-7-24-15,4 1-11 0,-1-1-1 0,5-2-1 16,2 3-17-16,-6-4-3 0,3 0-1 0,4 4 0 0,-1 3 44 0,-6-4 14 16,6 7 0-16,-3-6-10 0,4 9 10 0,-11-10 0 15,11 7 10-15,-8-3-10 0,8 6 15 0,-4 0-3 16,4 0-1-16,-8 0 0 0,1 6-2 0,3-6 0 15,-3 3 0-15,3 4 0 0,-4 2 4 0,1-3 1 16,3 4 0-16,-3-1 0 0,3 4-4 0,-7 6-1 16,0 2 0-16,0-2 0 0,-4 3 0 15,1 0 0-15,3 10 0 0,-7-10 0 0,0 9-9 0,-7-3 0 16,7 7 0-16,-7-4 8 0,-4 3-8 0,4-2 0 16,-3-1 9-16,-4 1-9 15,-1-1-16-15,1 0-8 0,4 1-2 0,-11-4 0 0,3-3 16 16,0-3 10-16,1 0-12 0,-1-3 12 0,0-1-8 0,-6-5 8 0,6 0 0 0,0-4 0 15,-6 0-12-15,6-9 12 0,0 7-12 16,8-4 12-16,-8-3 0 0,4-10 0 0,4 10 0 0,2-9 9 16,-2 0-9-16,3 5 0 0,0-5 0 0,3 0 0 31,1 5-29-31,3-2 1 0,0 0 1 0,0 6 0 0,0 0 15 0,0 0 4 0,0 0 0 0,0 0 0 16,7 0 16-16,7 3 3 0,-4 0 1 0,-2 7 0 15,9-4 5-15,-6-3 2 0,6 6 0 0,1-5 0 16,3 5-5-16,0-3-1 0,4-3 0 0,0 7 0 15,3-7-13-15,4 3-18 0,-4-3 4 0,4 4 1 16,-1-4-36-16,5-3-7 0,-8 0-2 0,4 0 0 16,-8 0-170-16,5 0-35 0</inkml:trace>
  <inkml:trace contextRef="#ctx0" brushRef="#br1" timeOffset="54391.75">7366 9660 2790 0,'-4'-13'124'0,"4"13"24"0,-10-3-118 0,6-3-30 15,1-4 0-15,3 10 0 0,0 0 0 0,0 0-8 16,0 0-1-16,0 0 0 16,10 0-98-16,-3 0-19 0,-7 0-4 0,11 0-965 0</inkml:trace>
  <inkml:trace contextRef="#ctx0" brushRef="#br1" timeOffset="54545.65">7338 9964 2833 0,'0'0'62'0,"0"-3"13"0,0 3 2 0,-11 0 3 0,11-6-64 0,0 6-16 0,0 0 0 0,0 0 0 32,0 0-56-32,0 0-14 0,0 0-3 0,0 0-722 0,4 9-144 0</inkml:trace>
  <inkml:trace contextRef="#ctx0" brushRef="#br1" timeOffset="55419.93">8774 9820 230 0,'0'0'10'0,"0"0"2"0,0 0-12 0,0 0 0 16,0 0 0-16,0 0 0 0,0 0 299 0,0 0 57 16,0 0 11-16,0 0 2 0,0 0-297 0,7-3-59 15,3 3-13-15,-6 0 0 0,10-4 18 0,-4 4 4 16,5-6 1-16,2 6 0 0,-3 0-9 0,7 0-2 0,-3-3 0 0,3 3 0 16,0-6 22-16,4 6 4 0,-4-3 1 0,0-1 0 15,-3-2-27-15,3 3-12 0,0-3 10 0,-3-4-10 16,0 7 0-16,-4-6 0 0,3-1 0 0,-2 1 0 15,-1-3 0-15,-4 2 0 0,1 1 10 16,-4 2-2-16,0-2 0 0,-3 0 0 0,-4-1 0 0,-4 1 0 16,4-1-8-16,-4-2 12 0,-3 9-4 0,0-4 0 15,0-2-8-15,-3 6 0 0,-1-7 0 0,1 10 0 16,-5-3-9-16,1-3 9 0,0 6-10 0,0 0 10 16,0 0-11-16,-4 6 11 0,1-3-12 0,6 7 12 15,-14-1 0-15,11 1 0 0,-7-1 0 0,7 4 0 16,0-1 16-16,0 1-4 0,3 6 0 0,4-1 0 15,-7-2 15-15,3 3 2 0,4 3 1 0,4 0 0 16,-1-3-30-16,4 3 8 0,0-1-8 0,4 1 0 16,-1-3 8-16,1 3 0 0,3-3-8 0,4-6 12 15,-1-1-35-15,1-2-7 16,3 5-2-16,4-9 0 0,-1 1-34 0,1-4-7 16,-1 3-2-16,1-3-711 0</inkml:trace>
  <inkml:trace contextRef="#ctx0" brushRef="#br1" timeOffset="56300.39">10301 9619 633 0,'0'0'56'0,"0"0"-44"15,-3-6-12-15,-4-1 0 0,3-2 235 0,0 0 45 0,1 6 8 16,-1-7 3-16,-3 1-217 0,4 2-43 0,6-2-9 0,-6 0-2 16,-1 2-6-16,1 4-2 0,-1-6 0 0,4 9 0 15,0 0-12-15,-3 0 0 0,-8 0 0 0,4 0 0 16,0 9-14-16,-7-6-6 0,0 7 0 0,-4 5-1 15,4-2 12-15,0 0 9 0,-7 8-12 0,7-2 12 16,-4 3 0-16,4-3 0 0,0-3 10 0,0 3-2 16,3-1 9-16,4-2 3 0,4-7 0 0,-1 10 0 15,4 0-20-15,0-3 0 0,4-7 0 0,-1 4 0 16,1 2 0-16,3-5 0 0,0-4 0 0,3 3 0 16,1 1 0-16,3-10 0 0,-7 6 0 0,11-3 0 15,-4-3-13-15,0 0-7 0,4 0 0 0,-1-3-1 0,-3-3 10 0,4-4 3 16,-4 7 0-16,0-6 0 0,-3 0 36 0,-1-4 7 15,8 4 1-15,-7-4 1 16,-4 0 11-16,0-2 1 0,3 2 1 0,1-6 0 16,-1 7 14-16,-3-7 2 0,-3 7 1 0,0-7 0 0,6 3-46 0,-6 0-9 15,-8 1-1-15,-3-1-1 0,4 3-10 0,-5 4-9 16,-2 6 9-16,-4-6-13 16,0 9-115-16,-4-4-24 0,4 4-4 0,-4 0 0 0</inkml:trace>
  <inkml:trace contextRef="#ctx0" brushRef="#br1" timeOffset="57385.04">3845 13137 172 0,'0'0'16'0,"0"0"-16"0,0 0 0 0,-7-6 0 15,4 6 342-15,3 0 66 0,-4-3 12 0,-3-3 4 16,4 3-334-16,-4-1-66 0,3-2-14 0,-3-3-2 15,3-1-8-15,1 7 8 0,3-6-8 0,-7-4 8 16,3 4-8-16,-3-4 11 0,0 1-11 0,7-4 12 16,-10 7 2-16,-1-4 1 0,0 4 0 0,1-4 0 15,-1 4 9-15,4 9 3 0,-10-10 0 0,2 10 0 16,1 10 4-16,-7-4 1 0,7 0 0 0,-11 10 0 16,4-3-32-16,-3 9-15 0,2-1 2 0,5 1 0 15,-4 7 21-15,6-4 4 0,-6 3 0 0,7 0 1 0,4-3-13 16,6 3-18-16,-3-2 4 0,3-4 1 0,4 6 13 0,4-3 8 15,3-3 0-15,-3 3-8 0,6-9 0 0,1 5-19 16,-1-5 3-16,4 0 0 16,-3-7-46-16,3 4-9 15,0-4-1-15,7 1-721 0</inkml:trace>
  <inkml:trace contextRef="#ctx0" brushRef="#br1" timeOffset="57864.05">4336 13100 2041 0,'-18'-13'90'0,"14"10"19"0,-3-3-87 0,0 6-22 0,-3-10 0 0,-4 10 0 16,7-3 9-16,-4 3-9 0,-3 0 12 0,3 3-12 15,-3-3 0-15,0 10-11 0,4-1 0 0,-5 4 0 16,-6 9-1-16,7-3 0 0,-7-1 0 0,7 7 0 15,0-3 3-15,-7 7 0 0,6-7 0 0,-6 9 0 16,7-9 9-16,4 0 0 0,-4 6 0 0,6-9 0 16,5-3 0-16,-4 5 9 0,0-5-1 0,7-3-8 15,-7-1 10-15,7-2-10 0,0-10 8 0,7 3-8 16,0 3 13-16,3-3-2 0,1-3-1 0,10-3 0 16,-7-3-10-16,7 3-17 0,4-7 4 0,-7 1 1 15,3-1 12-15,0-2 0 0,4 2 0 0,-8-2 0 16,5 3 0-16,-1-4 0 0,-7-6 8 0,7 7-8 15,-10-7 10-15,6-3-2 0,-6 9 0 0,3-5 0 0,-7-4-8 16,4 9 0-16,-4 0 0 0,0-2 8 0,3 2-8 16,-10 4 10-16,4-1-10 0,-4 10 10 15,0 0-2-15,0 0-8 0,0 0 12 0,0 0-4 16,0 0 3-16,-4 10 0 0,4-1 0 0,-7 4 0 0,7 6 17 16,0-7 3-16,0 10 1 0,-3-3 0 0,3 0-8 0,0-4 0 15,0 4-1-15,-7 0 0 0,7 0-23 0,-4-3 9 16,8-1-9-16,-4 1 0 0,0-7 0 0,0 4 0 15,7-4-12-15,-7 4 3 16,10-7-55-16,-6-3-12 0,6 3-1 0,1-2-555 0,0-4-112 0</inkml:trace>
  <inkml:trace contextRef="#ctx0" brushRef="#br1" timeOffset="58311.24">5020 12974 2336 0,'0'0'52'0,"0"0"10"0,-7-3 2 0,-4 3 1 0,8 0-52 0,-8 0-13 0,1 0 0 0,-1 3 0 15,4 7-13-15,0-4-6 0,-4-3-1 0,-3 10 0 0,4-4 4 0,-4 1 1 16,0 2 0-16,-1 4 0 0,5-4-7 0,-8-2-2 15,4 2 0-15,0-2 0 0,0-1 24 0,3 4 0 16,-3-4-9-16,4 0 9 0,-8-5 0 0,11 5 8 16,-4-6-8-16,-3 3 12 0,7-3 12 0,4-3 3 15,3 0 0-15,0 0 0 0,0 0-18 0,0 0-9 16,0 0 10-16,0 0-10 16,3-3-21-16,4-3-11 0,7 6-1 0,-3-3-1 0,-1 0 34 0,5-3 0 15,-1 6 0-15,0 0 0 0,0 0-8 0,4 6 8 16,-8 0 0-16,8 0 0 0,-4 4 0 0,-4-1 0 15,8-3 0-15,-11 4 0 0,11 2 0 0,-15 7 12 16,8-6 0-16,-11 6 0 0,3-7 15 0,-3 7 2 16,0 3 1-16,0-3 0 0,-3-1-20 0,-4-2-10 0,0 6 10 15,0-3-10-15,3 0 12 0,-6-4-3 16,6 4-1-16,-6 3 0 0,2-3-8 0,-2-6-9 0,3 5 9 16,0-5-13-1,3-1-147-15,-10 4-28 0,-4 9-7 0,4-6-1 0</inkml:trace>
  <inkml:trace contextRef="#ctx0" brushRef="#br1" timeOffset="58710.99">5369 13297 2300 0,'0'0'51'0,"0"0"10"0,0-9 3 0,4 6 0 0,6-7-52 0,1 4-12 16,0 0 0-16,3 0 0 16,3-4-21-16,1 7-7 0,-4-6-2 0,7-1 0 0,-7 1 14 0,8-1 4 15,-8-2 0-15,0 2 0 0,0 4-4 0,-4-3 0 16,-3-1 0-16,1 1 0 0,-1 0 16 16,-7-1 10-16,0-2-2 0,-7 2 0 0,-1 1 8 0,1 6 0 15,-3-7 1-15,-1 1 0 0,4 9-17 0,-10-3 0 16,2-4 0-16,1 7 0 0,0 7 0 0,-3-4-12 15,-1 6 12-15,0 1-12 0,1 2 31 0,3 1 6 16,-8 6 2-16,8 2 0 0,4-2-14 0,-4 3-2 16,3 0-1-16,0 0 0 0,4 6 6 0,0-3 2 15,0-6 0-15,7 3 0 0,-3 0-9 0,6 0-1 0,4-3-8 16,-7-7 12-16,7 7-12 0,4-6-8 0,0 3 8 16,3-4-13-1,3-9-11-15,1 7-1 0,3-4-1 0,4-3 0 16,7-3-143-16,-8 0-29 0,12 0-6 0,-8-9-594 0</inkml:trace>
  <inkml:trace contextRef="#ctx0" brushRef="#br1" timeOffset="59290.77">6438 12720 2548 0,'0'0'113'0,"0"-6"23"0,-7 0-108 0,7-4-28 15,0 7 0-15,0-3 0 16,0 6-24-16,7-3-11 0,0-7-1 0,4 10-1 0,-1-3 16 0,5-3 3 16,2 6 1-16,-6-3 0 0,13-3 17 0,-6 2-8 15,3 4 8-15,0 0 0 0,4 0 0 0,0 0 0 16,3 4 0-16,4-4 0 0,-11 6 0 0,4-6 0 15,-1 3 0-15,1 3 0 0,-7-3 0 0,-4 4 0 16,0-1 12-16,0-6-3 0,-7 9 25 0,0-2 5 16,4 2 1-16,-11-3 0 0,0 4-20 0,0-1-3 15,-7 4-1-15,3 2 0 0,-3-2-5 0,0-1-2 16,-7 1 0-16,0 6 0 0,0-7-9 0,0 7 0 0,-1 0 0 16,1-3 0-16,-3-1 0 0,-1-2 0 0,0-1 0 15,4 7 0-15,-3-9 0 0,6 2-17 0,1 1 4 0,-1-4 1 31,7 1-24-31,-6-1-5 0,-1 0-1 0,4-5 0 16,4 5-12-16,3-9-2 0,0 0-1 0,0 0 0 0,0 0 35 0,0 0 7 0,0 0 2 0,7 3 0 16,7-3 13-16,-4 6 0 0,-3-3 12 0,11 4-12 15,-4-4 0-15,7-3 0 0,-3 6 0 0,0-3 0 16,6 0 0-16,1 4 0 0,0 2 0 0,-8-3 0 16,1 4 0-16,0-1 0 0,-4 4 0 0,0 2-9 15,0 1 9-15,-10-7 0 0,3 10 0 0,0-6 8 16,0-1 14-16,-7 4 3 0,0-3 1 0,-7-4 0 15,3 4 7-15,1-4 2 0,-1 0 0 0,-3 1 0 16,-4 2-7-16,1 1-2 0,-1-4 0 0,-3 4 0 16,0-4-26-16,-4 4 0 0,1-4 0 0,-1 1 0 15,-3 2-18 1,0-2-9-16,-4-1-1 0,4 0-1 0,0-6-24 0,3 7-5 0,-7-1-1 16,8-9-941-16</inkml:trace>
  <inkml:trace contextRef="#ctx0" brushRef="#br1" timeOffset="59556.16">7567 12861 3268 0,'-18'-9'145'0,"11"3"30"0,0 6-140 0,-3 0-35 0,-1 0 0 0,4 0 0 31,0 6-80-31,0-3-22 0,3 7-5 0,4-10-1 16,0 0-59-16,0 3-12 0,0 6-2 0</inkml:trace>
  <inkml:trace contextRef="#ctx0" brushRef="#br1" timeOffset="59725.09">7447 13269 3200 0,'0'0'142'0,"-7"-6"29"0,0 0-137 0,4 2-34 15,-5-2 0-15,8 6 0 16,0 0-43-16,0 0-15 0,0 0-3 0,0 0-1 15,0 0-101-15,11-3-20 0,-4 3-4 0,4 3-1 0</inkml:trace>
  <inkml:trace contextRef="#ctx0" brushRef="#br1" timeOffset="60480.14">9426 12667 748 0,'-10'-9'67'0,"10"5"-54"16,0-5-13-16,0 0 0 0,0-4 342 0,-7 10 66 15,3-3 12-15,1 3 4 0,-1-4-339 0,4 7-67 0,-7 7-18 16,3-4 0 0,1 6-18-16,-4 4-9 0,-4 5-1 0,1-5-1 15,-4 9-35-15,-4 6-6 0,0-6-2 0,-3 10 0 16,0-4-10-16,3-3-2 0,1 6-1 0,-4-9 0 0,3 9 68 0,0-9 17 0,4 0 0 0,0 7 0 16,3-7 48-16,4-4 12 0,0-2 4 0,4 3 0 15,-1 0-30-15,4-4-6 0,4 1 0 0,-1-3-1 16,4-1-27-16,4-2 0 0,3-1 0 0,0-9 0 15,0 3-12-15,7-6-2 0,1-6 0 0,2-1 0 16,5 1 2-16,-1-4 1 0,-4 1 0 0,5-7 0 0,-5 6 11 16,-2-6 0-16,2 4 0 0,-6-4-8 15,0 0 8-15,-4 7 8 0,-7-7-8 0,3 3 11 16,-3-9 5-16,0 12 0 0,-7-5 1 0,0 2 0 0,4-3-7 0,-8 0-2 16,4 7 0-16,-3-1 0 0,-4 1-8 15,3-4-11-15,1 13 3 0,-4-6 0 0,0-1 8 0,0 7 0 16,7 3-9-16,-7-6 9 0,3 6 0 15,4 0-11-15,0 0 11 0,0 0-566 16,0 0-108-16</inkml:trace>
  <inkml:trace contextRef="#ctx0" brushRef="#br1" timeOffset="60947.97">10121 12855 1555 0,'0'0'68'0,"0"0"16"0,-3-9-68 0,-1 6-16 0,1-4 0 0,3 7 0 16,0 0 224-16,0 0 40 0,3-12 9 0,1 9 2 31,-1-7-267-31,4 4-52 0,0 0-12 0,4-1-1 15,3-2-20-15,-3 0-4 0,3 2-1 0,3 1 0 0,-3-3 15 0,1 2 3 16,-1 1 1-16,-4-3 0 0,8-1 63 0,-8 4 10 0,5 0 3 0,-8-4 1 16,-4 1 41-16,1 6 8 0,3 0 1 0,-4-4 1 15,1-2-11-15,-4 9-2 0,3-3-1 0,1-3 0 0,-4 6-31 0,0-4-7 16,0 4-1-16,0 0 0 16,0 0-12-16,0 0 0 0,-7-3 0 0,7 3 0 0,0 0-15 15,-4-6 4-15,-6 6 1 0,-1-3 0 16,1 6-14-16,-1-3-2 0,0 6-1 0,-3-3 0 0,0 7 27 0,-3-1-10 15,2 4 10-15,-2-4 0 0,-1 4 8 0,-3-1 9 16,3 7 2-16,1-6 0 0,-4 6 5 0,6-7 0 16,1 10 1-16,4-3 0 0,-1 0-5 15,4-1-2-15,0-2 0 0,3 6 0 0,4-3-8 0,4-7-2 16,3 10 0-16,0-6 0 0,0 0-8 0,4-1 0 16,-1-2 0-16,4 0-11 15,1-4-16-15,2 0-3 0,1 1-1 0,-1-7 0 16,1 6-87-16,3-6-18 0,4-3-3 0</inkml:trace>
  <inkml:trace contextRef="#ctx0" brushRef="#br1" timeOffset="61956.32">3895 15894 1944 0,'0'0'43'0,"-11"0"9"0,1 0 1 0,-1-3 1 0,4-4-43 0,-4 7-11 0,1 0 0 0,6 0 0 16,-6-3 0-16,3-3-12 16,3 3 2-16,4-7 1 0,-7 7 9 0,3-3 0 0,1-3 0 0,3-4 0 15,0 4 0-15,-7-4 11 0,3-6-11 0,4 7 12 16,0 2 9-16,0 1 3 0,-7-4 0 0,0 4 0 16,7 0 18-16,-7 2 4 0,4 1 1 0,-8 6 0 15,4 0-21-15,0 0-4 0,-4 6-1 0,-3 7 0 16,-3-1-21-16,2 10 0 0,1 0-10 0,0 0 10 15,-7 10-12-15,7-1 12 0,-4 0-12 0,4 1 12 16,0-1 0-16,4 0 8 0,6-2 0 0,-3-4 1 16,7 6 12-16,0-9 3 0,0 6 0 0,7-3 0 15,-7 4-16-15,7-8-8 0,0 1 10 0,-3 0-10 16,3 7 0-16,3-11-16 0,-3-2 1 0,4 0 1 16,-4-4-38-1,0 1-7-15,4-4-1 0,-1 1-1 0,-3-7-113 16,7 6-22-16,0-9-5 0</inkml:trace>
  <inkml:trace contextRef="#ctx0" brushRef="#br1" timeOffset="62415.49">4410 16041 691 0,'0'0'61'0,"0"-3"-49"15,0-3-12-15,3-4 0 0,-3-2 316 0,7 2 60 0,-7 1 12 16,0-4 2-16,0 1-315 0,4 2-63 0,-4-2-12 0,0 3 0 15,0 9 0-15,0-7 0 0,-4 4 0 0,4 3 0 16,-7-3-8-16,-3 6 8 0,3 0-10 0,-4 7 10 16,0-1-8-16,-3 10 8 0,-3-7 0 0,-1 1-9 15,7 3 17-15,-10-1 4 16,4 4 1-16,6 0 0 0,-7-3 17 0,4 2 3 0,4 1 1 0,-4-6 0 16,10 9-8-16,-6-3-2 0,2-7 0 15,5 7 0-15,-1-7-14 0,4 1-10 0,4 6 12 0,7-7-12 16,-11-2 0-16,10 2-14 0,1-5 1 0,-4 2 0 15,3-6-1-15,4-3 0 0,4 0 0 0,-7-9 0 16,6 9 14-16,4-10 0 0,-6-2 0 0,6-1 10 16,3 1-10-16,-9-4 0 0,6 0 0 0,-4 1 0 15,1 2 0-15,-4-6 8 0,-3 7-8 0,3-1 12 16,-4 1-12-16,1-4 10 0,0 10-10 0,-4-1 10 16,0-2-10-16,-4 0 0 0,-3 9 9 0,0 0-9 15,0 0 0-15,0 0 0 0,7 9 0 0,0-3 0 16,0-3 0-16,-7 7 0 0,4-1 0 0,3 4 0 0,-4-4 13 15,1 1-1-15,0 2-1 0,-1-2 0 0,1 2-3 0,3 1 0 16,-7-4 0-16,3 7 0 0,4-10-8 0,-7 10 0 16,7-4 0-16,0 1 0 15,4-4-26-15,-8 4-4 0,5-4-1 0,6-3 0 16,-11 1-178-16,8-7-36 0,10 0-7 0,-3-3-2 0</inkml:trace>
  <inkml:trace contextRef="#ctx0" brushRef="#br1" timeOffset="62795.95">5274 15859 2530 0,'0'0'56'0,"-7"-6"11"0,0 6 2 0,-4-3 3 0,1 3-58 0,-4 0-14 0,7 3 0 0,-8 6 0 31,1 1-52-31,-3-1-14 0,-1 4-2 0,0-1-1 15,1 4 33-15,-8 0 8 0,0 2 0 0,4-5 1 0,0 6-5 0,3-7 0 0,-6-2-1 16,6-1 0-16,0 1 33 0,8-1 0 0,-4-6 0 0,7 0 0 16,3 4 0-16,4-7 17 0,0 0-3 0,0 0-1 15,0 0-13-15,0 0 0 0,0-7 0 0,11 4-10 16,-4 3-4-16,3 0-1 0,8-3 0 0,-4 6 0 16,0-3 7-16,7 3 8 0,-10 4-13 0,7-4 5 0,3 6 8 15,0 1 0-15,-3-1-9 0,3 0 9 0,4 4 0 0,-4-4 0 16,3 1 0-16,-6 2 0 0,0-2 0 15,-4 2-11-15,0-2 11 0,-4 2-8 0,1-2 19 0,0-1 4 16,-11 0 1-16,7 1 0 0,0-4 17 0,-7 3 4 16,0 1 1-16,0 2 0 0,3-2-17 0,-6-1-3 15,3 4-1-15,-7-4 0 16,0 4-45-16,7-4-8 0,-11 1-3 0,4 2-605 16,-4-3-122-16</inkml:trace>
  <inkml:trace contextRef="#ctx0" brushRef="#br1" timeOffset="63381.93">5969 15960 2268 0,'-18'-4'100'0,"18"4"21"0,-7-3-97 0,0 3-24 0,-3 0 0 0,3 0 0 16,-4-6-20-16,4 6-10 0,3 0-2 0,-6 0 0 0,10 0 8 0,0 0 0 15,0 0 1-15,0 0 0 16,0 0-14-16,0 0-3 0,0 0-1 0,0 0 0 0,0 0 18 0,0 0 4 15,0 0 1-15,10 0 0 16,1 0 29-16,0-3 5 0,3 3 2 0,-11-6 0 16,11 6 25-16,4-3 5 0,-11-7 0 0,4 7 1 0,3-3-9 0,3-4-1 15,-2-2-1-15,-1 2 0 0,0 1-24 0,3 3-5 16,-6-4-1-16,3 4 0 0,-3-3-8 0,-1-4 0 16,4 4 0-16,-3-1 0 0,-8 4 11 0,1 0-3 15,-4-4-8-15,7 4 12 0,-14 0 0 0,7 6 0 16,-4-10 0-16,4 10 0 0,-3 0-12 15,-8-3 11-15,-6 3-11 0,3 3 10 0,-4-3-10 0,0 10 10 16,1-4-10-16,-8 0 10 0,0 4 18 0,8-1 3 0,-1 4 1 16,-7-4 0-16,4 10-20 0,7-7-3 0,-7 1-1 0,7 6 0 15,0 0 4-15,3-4 0 16,0 4 0-16,1 0 0 0,3 0-1 0,0-4 0 0,0 7 0 0,3-3 0 16,1 3-11-16,3 0 0 0,0-3 9 0,0 0-9 15,0-4 0-15,3 7 0 0,1-3 0 0,3 0 0 16,0 0-18-16,0-4-2 0,3-2 0 0,1 3 0 31,3-4-32-31,4-2-6 0,3-7-2 0,0 6 0 16,7-9-160-16,1 0-32 0,34-3-6 0,-3-6-2 0</inkml:trace>
  <inkml:trace contextRef="#ctx0" brushRef="#br1" timeOffset="63718.67">7126 15420 230 0,'0'0'20'0,"-3"-9"-20"16,-4 3 0-16,-1-1 0 0,5 4 520 0,3 3 99 15,0 0 20-15,0 0 4 0,-7 3-520 0,0-3-104 16,0 13-19-16,3-4 0 0,-3 10-18 0,4-6 4 15,-1 9 1-15,1 0 0 0,-8-4 13 0,4 4-12 16,3 0 12-16,1 0-12 0,-8 6 12 0,4-6 0 0,0 0 0 0,0 0 0 16,4 0 0-16,-4-3 10 0,0 3-2 0,-1-6 0 15,5-4 3-15,3 1 0 16,0-1 0-16,0-2 0 0,0-4 4 0,3-3 1 16,5 7 0-16,-1-7 0 0,7 3-16 0,0-3 0 0,0-3 0 0,11-3 0 15,-8 3-12-15,4-6-6 0,4 3-1 16,7-4 0-1,-7 4-129-15,3 0-25 0,4-3-6 0,-4-4-457 0,4-2-92 0</inkml:trace>
  <inkml:trace contextRef="#ctx0" brushRef="#br1" timeOffset="63997.84">7528 15420 1094 0,'-10'10'48'0,"6"-4"11"0,-3 0-47 0,-3 10-12 0,-1 0 0 0,7 2 0 0,-10 4 344 0,7 10 68 15,0-4 12-15,0 3 4 16,-3 4-347-16,-1-1-69 0,0 7-12 0,1 3 0 0,3-3-11 0,-4 3 11 16,1-4-13-16,-1 4 5 0,0-3-4 0,1 0-1 15,-4-10 0-15,3 4 0 0,-3-7-4 0,3 0-1 16,1-3 0-16,3-3 0 15,-4-9-14-15,1 5-2 0,3-5-1 0,3 3 0 16,4-13-125-16,0-3-26 0,0 0-5 0,0 0-663 0</inkml:trace>
  <inkml:trace contextRef="#ctx0" brushRef="#br1" timeOffset="64266.66">7881 15765 403 0,'0'0'36'0,"0"0"-36"0,0 0 0 0,0 0 0 16,0 0 489-16,0 0 91 0,0 0 19 0,0 0 3 15,0 0-486-15,0 0-98 0,0 0-18 0,0 0 0 16,0 0-20-16,0 0 1 0,0 0 1 0,0 0 0 31,0 0-134-31,0 0-26 0,4 3-6 0,-1 7-736 0</inkml:trace>
  <inkml:trace contextRef="#ctx0" brushRef="#br1" timeOffset="64446.37">7842 16082 1152 0,'-14'-6'102'0,"11"6"-82"0,-1-3-20 0,1 3 0 16,-4-10 368-16,3 10 70 0,-3 0 14 0,7 0 2 31,0 0-422-31,0 0-85 0,0 0-17 0,0 0-3 16,0 0-111-16,7 0-23 0,0 0-4 0</inkml:trace>
  <inkml:trace contextRef="#ctx0" brushRef="#br1" timeOffset="64982.07">9656 15649 518 0,'0'0'23'0,"0"-6"5"0,0 0-28 0,0-1 0 16,0-2 0-16,-4 6 0 0,4-3 320 0,0-1 60 15,0 7 11-15,-4-6 2 0,4 6-274 0,0 0-55 16,-3-3-12-16,-4-3-1 0,0 6-10 0,3 0-1 16,-6 6-1-16,-1-3 0 0,1 6-39 0,-5 1-10 15,-2-7-1-15,-1 13 0 0,1-1 11 0,-1 1 12 0,-3 0-2 16,7-7-1-16,-4 13-23 0,0-9-5 16,4 5-1-16,4-5 0 0,-1 6 20 0,4-7 0 0,0-2-8 0,3 9 8 15,1-7-10-15,3 1 2 0,3-4 0 16,4 7 0-1,1-4-15-15,-1 1-2 0,7-4-1 0,7 4 0 0,-3-4 3 0,3-6 1 0,3 4 0 16,5-4 0 0,-8-3-6-16,3 0 0 0,-2-3-1 0,2-7 0 0,1 7 14 0,-4-3 3 0,-3-4 1 15,-1-2 0-15,-2 2 11 0,-1-2 0 0,-4-7 8 0,1 10-8 16,-4-7 46-16,0 0 5 0,-4 4 1 0,1-4 0 16,-4-3-14-16,-4 0-2 0,4 7-1 0,-3-7 0 15,-1-3-22-15,-3 10-4 0,0-7-1 0,0 9 0 16,-3-2-24-16,-1 2-6 0,1 1-1 0,-5 9 0 31,5-3-30-31,-4 3-7 0,3 0 0 0,-3 3-812 0</inkml:trace>
  <inkml:trace contextRef="#ctx0" brushRef="#br1" timeOffset="65410.75">10485 15618 2354 0,'0'0'52'0,"0"0"10"0,-7-6 2 0,-4-1 3 0,-3 1-54 0,3 3-13 0,4-3 0 0,-3 6 0 31,-1 6-58-31,-3-3-14 0,0 3-4 0,-7 1 0 16,-1 2 17-16,1 7 3 0,4-4 1 0,-1 1 0 0,-7-1 27 0,4 7 6 0,7 3 1 0,-4-9 0 16,4 5 29-16,0-5 7 0,0 6 1 0,3-7 0 15,4-2 1-15,0-1 1 0,4 4 0 0,3-4 0 16,3 0-18-16,1 1 0 0,3-7 0 0,4 3 0 16,3-3 0-16,0 4 0 0,10-7-10 0,-2 0 10 15,-5 0-11-15,11 0 3 0,4-7 0 0,0 7 0 16,-7-9 8-16,3 9 0 0,-3-9 8 0,3 5-8 15,4-5 30-15,-8 0 2 0,-17-1 0 0,4 4 0 0,3-10 26 16,-3 10 6-16,-15-3 0 0,4-7 1 16,0 10-37-16,-3-10-7 0,-1 7-1 0,-7-4-1 15,-6 4-19-15,3-4-17 0,0 4 3 0,-4-4-664 16,-7 1-133-16</inkml:trace>
  <inkml:trace contextRef="#ctx0" brushRef="#br1" timeOffset="68899.78">7108 7355 518 0,'0'0'46'0,"0"0"-37"0,0 0-9 0,0 0 0 16,0-6 232-16,-3-4 45 0,-1 7 9 0,4 3 2 16,0 0-220-16,0 0-44 0,0-9-9 0,4-1-2 15,-4 1 55-15,3 6 12 0,5-7 1 0,-1 1 1 16,0 0-14-16,0-4-4 0,3 0 0 0,1 1 0 16,-1-4-16-16,5 4-3 0,2 2-1 0,1-2 0 15,-1 2-26-15,1-2-6 0,7 2 0 0,-11 1-1 0,4 6-11 16,-1-3 0-16,1-4 9 0,-1 7-9 0,-6-6 0 15,7 9 0-15,-8-10 0 0,4 10 0 16,-3 0 0-16,0-3 0 0,3 0 0 0,-4 3 0 16,4-6 0-16,-3 6 0 0,3 6 0 0,4-3 0 0,-1 0 0 0,1-3 9 15,3 10-9-15,0-4 10 0,-3 0-1 0,3 4 0 16,7-1 0-16,-10 4 0 0,7 5-9 0,-8-5 12 16,1 6-12-16,0 3 12 0,-1 0 6 0,-3 0 2 15,4 3 0-15,-7 0 0 0,-4-3-12 0,3 6-8 16,-10-3 12-16,0 6-12 0,-7 1 15 0,0-1-4 15,0 0-1-15,-7 4 0 0,0 3-10 0,-4-13 0 16,-3 6 0-16,-4 0 0 0,1 1 0 0,-1-10 8 16,0 6-8-16,-3-6 0 0,3-3 8 0,1 3-8 0,-5-10 0 15,5-2 8-15,-1-1 0 0,0-6-8 0,4 7 12 16,-4-10-4-16,-3 0 0 0,7-4-8 0,3-2 12 0,1-3-4 16,-1 6 3-16,1-7 0 0,2-2 0 0,5 2 0 15,-1 1 7-15,1-1 2 0,3-2 0 0,3 2 0 16,1 10-20-16,3 0-19 0,0-9 4 0,0 9 1 15,0 0 3-15,3-3 1 0,4 0 0 0,7-4 0 16,-3-2 10-16,-4 6 0 0,11-6-9 0,-4-1 9 16,7 1-8-16,-7 6 8 0,4-4-10 0,3 1 10 15,0 0 0-15,4-4 0 0,3 10 0 0,-4-3 0 16,5 3 0-16,-1 0 0 0,0 3 0 0,0-3 0 16,4 10 0-16,-4-1-9 0,-3-6 9 0,-7 7-8 0,6-1 8 15,-2 4 0-15,-5 2 0 0,-3-2 0 16,0-1 11-16,1 7 1 0,-8-6 0 0,3 6 0 15,-3-7-12-15,0 7 0 0,-7-10 0 0,7 4 0 0,-7-1 0 16,4 1 0-16,-4-4 0 0,3 7 0 16,1-3-27-1,3-10-1-15,-7 6 0 0,0 1 0 0,7-7-170 0,-7-3-34 0,0 0-8 0,11-3 0 0</inkml:trace>
  <inkml:trace contextRef="#ctx0" brushRef="#br1" timeOffset="69881.67">8467 7386 345 0,'0'0'31'0,"0"0"-31"16,0 0 0-16,0 0 0 0,0 0 245 0,0 0 43 16,3 0 9-16,4 0 2 0,0 0-259 0,0 0-51 15,0-6-10-15,-7 6-3 16,7 0-6-16,-7 0-2 0,0 0 0 0,0 0 0 0,8 0 32 0,-8 0 0 15,0 0 0-15,0 0 0 0,0 0 36 0,0 0 12 0,-4 0 4 0,4 0 0 16,-11 0 44-16,4 0 10 16,0 6 2-16,0-6 0 0,-3-6-36 0,10 6-8 15,0 0 0-15,-11 6-1 0,4-3-23 0,0 1-5 0,0-4-1 16,7 0 0-16,0 0-21 0,-4 9-4 0,-3-9-1 0,7 0 0 16,0 0-8-16,-3 9 0 15,-4-2 0-15,7-7 8 0,0 0-8 0,0 0 10 0,0 0-10 0,-7 3 10 16,7 0 13-16,-11 6 2 15,11-9 1-15,-7 0 0 0,0 10 10 0,0-7 3 0,3 6 0 0,4-9 0 16,0 7-19-16,0-7-4 0,-10 3-1 0,6 6 0 16,4 1-15-16,0-1 0 0,-3 0 0 0,3-9 0 15,0 0 0-15,0 0 0 0,0 0 0 0,-4 7 0 16,4-7 8-16,0 0-8 0,-3 9 0 0,3-9 0 16,0 0 10-16,0 0-10 0,0 0 10 0,0 0-10 15,0 0 24-15,0 0-2 0,0 0 0 0,0 0 0 16,0 6-11-16,0-6-3 0,0 0 0 0,0 0 0 15,0 0-8-15,0 0 0 0,0 0 0 0,0 0 0 16,0 0 0-16,0 0-11 0,0 0 3 0,0 0 0 0,0 0-10 0,0 0-2 16,3-6 0-16,1 6 0 15,-1-9 20-15,4 5-8 0,0-5 8 0,0 6 0 16,1-6 0-16,-1-1 0 0,0 1 0 0,3-1 0 0,-3 7 0 16,7-6 0-16,-10 6 0 0,7-4 0 0,-4 4 0 15,7-3 0-15,-11 3 0 0,4 3 0 0,7 0-9 0,-10 0 9 16,-4 0 0-16,0 0-9 0,0 0 9 0,0 0 0 15,0 0-9-15,0 0 9 0,0 0 0 0,0 0-9 16,0 0 9-16,0 0 0 0,0 0 0 0,0 0 0 16,-4 0 0-16,-6 0 0 0,3 0 8 0,0 0-8 0,-4 0 11 0,1 0-11 15,2 0 12-15,1 3-4 0,-7-3 0 0,4 6-8 16,-1-3 8-16,4 4-8 0,0-4 0 0,0 0 0 16,-4 3 0-16,4-3 0 0,0-3 0 0,4 10 0 15,-11-4 0-15,10-3 0 0,4-3 0 16,0 0 0-16,0 0 0 0,0 0 0 0,0 0 0 0,0 0 0 31,0 0-100-31,0 0-16 0,0 0-4 0,0 0-1 16,7 0-53-16,4-3-10 0,-1-3-3 0,4 6 0 0</inkml:trace>
  <inkml:trace contextRef="#ctx0" brushRef="#br1" timeOffset="70934.5">9042 7117 403 0,'0'0'36'0,"0"0"-36"15,0 0 0-15,0 0 0 0,0 0 233 0,0 0 40 16,7 0 8-16,-7 0 2 0,0 0-179 0,3-3-35 16,4-4-7-16,0 7-2 0,4-3-3 0,-4-6-1 15,4 9 0-15,-1-3 0 0,4-4-28 0,0 4-7 16,4-3-1-16,3-7 0 0,0 10-8 0,4-6-3 0,3-1 0 16,1 1 0-16,-1 0-1 0,-4 5 0 0,5-2 0 0,-8 3 0 15,4 3 9-15,-4 0 2 0,0 9 0 16,-3 1 0-16,-1 2-6 0,-3 7-1 0,-3 3 0 15,-1 3 0-15,-3 3 11 0,-3 4 1 0,0 2 1 0,-4 4 0 16,-4 0-6-16,0-1-2 0,1 4 0 0,-4-3 0 16,0 2-9-16,-4-2-8 0,-3-4 9 0,4 1-9 15,-5-4 12-15,1 1-3 0,-3-1-1 0,-1 0 0 16,4-2 6-16,-4-4 1 0,1 6 0 0,-4-9 0 16,-1 6 3-16,5-6 1 0,-8-9 0 0,7 9 0 15,1-13-6-15,-1 1-1 0,0 2 0 0,1-3 0 16,3-2-4-16,-4-4-8 0,4 6 11 0,0-9-11 15,-4 0 17-15,4-6-3 0,-4 6-1 0,1-3 0 16,3-7-21-16,-4 1-5 0,0 3-1 0,4-4 0 0,0-5 14 0,7 2 0 16,-10 1 9-16,6-1-9 0,4-3 0 15,0 4 0-15,0 2 0 0,3 1 0 0,1 3 8 16,3-4 3-16,3 4 0 0,1-3 0 16,6 6 0-16,1-1 0 0,0-2 0 0,6 3 0 0,1-3-11 15,3 6 0-15,0 0 0 0,4 0 0 0,3 0-11 0,0 0 11 16,4 6-8-16,0-3 8 0,0-3 0 15,-4 10-8-15,3-7 8 0,-2 3 0 0,-1-3 0 0,-7 3 9 16,4-3 0-16,-4 7 0 0,-3-7 5 0,-1 6 1 16,4-2 0-16,-3-1 0 0,-4 3-15 0,4 1 0 15,-1-4 0-15,5 0 0 0,-12 1 0 0,8 2 11 16,-1-6-2-16,-2 7 0 0,-1-7-18 0,0 3-4 0,0-3-1 16,0-3 0-1,0 0-110-15,-3 0-21 0,3 0-5 0</inkml:trace>
  <inkml:trace contextRef="#ctx0" brushRef="#br1" timeOffset="71697.34">10478 7217 1278 0,'0'0'56'0,"0"0"12"0,10-6-54 0,-10 6-14 0,0 0 0 0,0 0 0 16,14 0 43-16,-14 0 5 0,0 0 2 0,0 0 0 16,7 9-50-16,-7-9 0 0,0 0 0 0,0 0-12 15,0 3 37-15,0-3 8 0,11 10 2 0,-11-10 0 16,0 0 25-16,7 6 4 0,3-3 2 0,-2-3 0 15,2 0 5-15,1 0 1 0,-1-3 0 0,1 3 0 16,3-6 1-16,0 6 1 0,-14 0 0 0,11 0 0 0,6-3-24 0,-3 3-5 16,-3-7-1-16,0 7 0 0,-1 0-20 0,4 0-4 15,4 0 0-15,-4 0-1 0,0-3-19 0,4 3 10 16,6 0-10-16,1 0 8 0,-7 0-8 16,3 0 0-16,4 0 0 0,-1 0 8 15,1 0-8-15,-7-3 0 0,-1 3 0 0,1 0 0 0,10 0 0 16,-10 0 0-16,-11 0 0 0,7 3 0 0,0 0 0 0,0-3 8 15,-7 0-8-15,4 0 0 16,-11 0 0-16,7 7 8 0,4-7-8 0,-4 3 0 0,-7-3 0 0,10 0 8 16,4 0-8-16,-3 0 0 0,-4 0 0 0,3 0 8 15,5 0-8-15,-5 0 0 0,4 0-11 0,-3 0-7 16,-4-3-2-16,4-4 0 16,3 7-114-16,-4-6-23 0,-3 0-5 0,-3 3-1 15,6-4-56-15,-6 7-11 0,-4 0-2 0,0 0-400 0</inkml:trace>
  <inkml:trace contextRef="#ctx0" brushRef="#br1" timeOffset="72402.14">10650 7424 1324 0,'0'0'118'0,"0"0"-94"0,0 0-24 0,0 0 0 16,0 0 173-16,0 0 31 0,-3-6 5 0,-4-1 2 15,0 4-150-15,7 3-29 0,0 0-7 0,0 0-1 16,-7 0-24-16,7 0 0 0,0 0 0 0,0 0 0 16,0 0 0-16,7-6 0 0,3 6 0 0,4-3 0 15,1 3 0-15,2-6 0 0,-3 6 0 0,4-4 8 0,7 1 20 0,-4-3 4 16,0 6 1-16,0-3 0 0,7-3 17 0,1 6 3 16,-5 0 1-16,-3 0 0 0,-3 0-29 0,3 6-5 15,4-3-2-15,-4-3 0 0,-3 0-18 0,-1 9 0 16,8-9 0-16,0 4 0 0,-8 2 0 0,1-3 0 15,3-3-10-15,-3 6 10 0,7-6-8 16,-8-6 8-16,-3 6-10 0,4 0 10 16,0-3-51-16,-1-3-4 0,-3 6-1 0,0 0 0 15,1-7-150-15,-1 1-30 0,7-6-7 0,-7-7-1 0</inkml:trace>
  <inkml:trace contextRef="#ctx0" brushRef="#br1" timeOffset="72924.81">12069 6894 403 0,'0'0'36'0,"0"0"-36"0,0 0 0 0,0 0 0 16,0 0 414-16,0 0 76 0,0 0 15 0,0 0 3 16,-4 3-399-16,0 7-80 0,1-1-16 0,-1 0-3 15,1 4-10-15,-1-4 0 0,1 10 0 0,-4-6 0 0,0 5-16 0,0-5 2 16,0 9 0-16,0-9 0 0,-8 5 14 15,5-5 0-15,-1 6 0 0,1-7 0 0,-1 7 9 0,1-6 2 16,-1 5 0-16,0-5 0 0,1 3 26 16,3-4 6-16,0 1 1 0,0-1 0 0,0-2-12 0,3 2-3 15,1-2 0-15,3-1 0 16,0 0-13-16,0 1-4 0,0 2 0 0,0-2 0 0,3-7-12 0,4 6 0 16,-3 1 0-16,3-7 0 0,0 3 0 0,3-3 0 15,1-3 0-15,-1 0 0 0,5 0 0 0,2 0 0 0,-3 0 0 16,4-3 0-16,3 3 0 0,-3-6 0 0,-1 3 8 0,5 0-8 15,-1-4 9-15,0-2-1 0,0 9 0 0,4-3 0 16,-4-7-8-16,0 10 0 0,-3-3 0 16,-1-3 8-16,1 6-19 0,0 0-4 0,-1 0-1 0,-3-3 0 31,-3-3-102-31,0 6-21 0,3 0-4 0,-4 0-844 0</inkml:trace>
  <inkml:trace contextRef="#ctx0" brushRef="#br1" timeOffset="73209.61">12559 6894 1728 0,'0'0'153'0,"0"0"-122"15,0 0-31-15,0 0 0 0,0 0 117 0,-4 9 18 16,1 1 3-16,-1-1 1 0,1 4-128 15,-4-1-26-15,3 7-5 0,1 0 0 0,-4-3 10 0,0 12 10 16,-4-3-13-16,0 3 5 0,1 4 34 0,-1-1 7 16,1 3 2-16,-4 4 0 0,3 0 30 0,-3 2 7 15,0 4 0-15,0-3 1 0,0 3-21 0,-1-3-5 16,1 3-1-16,0-4 0 0,0 1-26 0,0-6-6 16,3 2-1-16,1-2 0 0,-1-4-13 0,1 0 11 15,-1 1-11-15,0 2 10 16,8-5-40-16,-4-7-8 0,0-1-2 0,0-2-1140 15</inkml:trace>
  <inkml:trace contextRef="#ctx0" brushRef="#br1" timeOffset="77771.62">7116 11112 1494 0,'0'0'66'16,"0"0"14"-16,-4-7-64 0,0 7-16 0,4-3 0 0,0 3 0 0,4-6 69 0,0 3 11 16,3-7 3-16,3 1 0 15,4 0-53-15,-3-4-10 0,-1 4-3 0,8 6 0 0,3-10-17 0,0-3 10 16,-3 13-10-16,3-6 8 0,-7-1-8 0,8 1 8 15,-8-4-8-15,7 4 8 0,-11 6 4 0,8-7 0 16,-4 1 0-16,0 0 0 0,-3 6 9 0,6-7 3 16,-9 7 0-16,2-3 0 0,4-4 4 0,0 10 0 15,0-6 1-15,-3 0 0 0,10 6-11 0,-3-3-2 16,-1-4-1-16,5 7 0 0,-5 0-7 0,8 10-8 0,-4-10 11 16,7 12-11-16,-10-2 20 0,0-1-4 15,-1 4 0-15,-3 5 0 0,-3-5-16 0,3 9 0 16,-3-3 8-16,-1 3-8 0,-3 0 0 0,0-4-19 15,0 11 4-15,-3-4 1 0,-4-3 22 0,-4 6 5 0,1-3 1 16,-4 3 0-16,3-6-14 0,-3 6 0 0,-3-2 8 16,-4-5-8-16,-4 8 19 0,0-4 1 0,-3 3 0 0,3-3 0 15,-3-3-10-15,-3 6-2 16,2-6 0-16,-2 6 0 0,6-6-8 0,-7-6 10 0,1 3-10 16,6 0 10-16,0-7-10 0,-3 1 8 0,0-4-8 0,3 1 8 15,4-1 0-15,0-6 0 0,0-3 0 0,0 0 0 16,3 0 3-16,1-3 0 0,-4-6 0 0,3 5 0 15,4-2-1-15,0-3 0 0,4 6 0 0,-5-7 0 16,5 1-10-16,-1-1 12 0,4 7-12 0,0 3 12 16,0-9-12-16,7 6 0 0,1-4 0 0,-5-2 8 0,8 9-8 0,3 0 0 15,0-3 0-15,3 0-11 0,1 3 11 0,0-6 0 16,-1 6 0-16,1 0 0 0,3 0 0 0,0 0 0 16,-3 0 0-16,0 0 0 0,-1 6 0 15,1-3-13-15,3 0 5 0,-14-3 8 0,7 9 0 16,0-2 8-16,-7-4 2 0,11 3 0 0,-14 0-10 0,6 4 0 15,-3-1 9-15,7-9-9 0,-7 13 0 0,4-4 0 16,-4 1 0-16,0-1 0 0,4 0-19 0,-4 1-5 16,-4-4 0-16,4 4-1 15,4-1-132-15,-4-3-27 0,0 0-4 0,-3-6-708 0</inkml:trace>
  <inkml:trace contextRef="#ctx0" brushRef="#br1" timeOffset="78199.85">8199 11275 1152 0,'0'0'51'0,"0"0"10"0,0 0-49 0,0 0-12 0,-4 0 0 0,4 0 0 0,-3-3 293 0,3 3 56 16,0 0 11-16,0 0 3 0,0 0-300 0,0 0-63 16,0 0 0-16,3 3-16 15,1 6-36-15,3 1-6 0,-7-10-2 0,7 3 0 16,7 6-28-16,-7-9-5 0,0 6-2 0,3-3 0 16,-10-3-25-16,0 0-4 0,0 0-2 0,8 0 0 15,2 0 30-15,-3 0 5 0,-7 0 2 0,11 0 0 0</inkml:trace>
  <inkml:trace contextRef="#ctx0" brushRef="#br1" timeOffset="78854.39">8573 11052 2228 0,'0'0'99'0,"0"0"20"0,-4-9-95 0,4 9-24 0,0-3 0 0,0 3 0 16,0 0 41-16,4-4 4 0,3-2 1 0,3-3 0 15,4-1-46-15,0 7-10 0,8-6-2 0,-5-1 0 16,8 1 12-16,0 3-13 0,-1-4 5 0,4 4 8 0,4-3-8 0,-11 5 8 15,4-5 0-15,0 6 0 0,-8-3 0 0,1 6 8 16,-4 0 0-16,-3 0 0 0,-1 9-8 0,1-9 12 16,-8 9-12-16,5 1 12 0,-5 2 16 0,-3 1 3 15,0-4 1-15,0 10 0 0,-3 0-32 0,-5-3 0 16,5-7 0-16,-1 10 0 0,-3-7 0 0,4 7 0 16,-8-6 0-16,4-1-10 0,7 7 10 0,-10-6 0 15,3-4 0-15,-1 1 0 0,5 2 0 0,-4-3 9 16,0 1-9-16,0-1 0 0,3-6 10 0,-3-3-10 15,7 0 8-15,0 0-8 0,0 0 8 0,0 0-8 0,0 0 8 0,0 0-8 16,0 0 0-16,0 0 0 0,0 0-12 0,4 10 12 16,3-1-15-16,0-6 5 0,3 7 1 0,-3-10 0 15,8 9-1-15,-1-3 0 0,0-2 0 0,3-1 0 16,-2 3-1-16,2-3 0 0,1 7 0 0,-4-7 0 16,0 6 11-16,0-3 0 0,0-3-9 0,0 7 9 15,-3-1 0-15,0-6 0 0,-4 7 0 0,3-1 0 16,-3-6 0-16,0 7 0 0,-3-1 0 0,-1 1 0 15,4-7 0-15,-7 6 0 0,0 1 12 0,0 2-4 16,0-2 14-16,-3 2 2 0,-1-3 1 0,4 7 0 16,-3-3-25-16,-4-1 0 0,3 1 0 0,1 2 0 15,-4 1 0-15,-4 3 0 0,4-7 0 0,-4 7 0 16,1 0 0-16,-1-3 0 0,-3-1 0 0,0-2 0 16,0 0 9-16,-4-1-9 0,1 4 10 0,-1-4-10 15,4-9 10-15,0 7-10 0,-4-1 10 0,1-9-10 16,6 7-16-16,0-4-8 0,1-6-3 15,-1-4 0-15,1-2-163 0,3-1-33 0</inkml:trace>
  <inkml:trace contextRef="#ctx0" brushRef="#br1" timeOffset="79285.64">9744 11190 1209 0,'0'0'108'0,"0"0"-87"0,0 0-21 0,0 0 0 15,0 0 192-15,0 0 35 0,3-3 6 0,1-6 2 16,6 9-172-16,-3-10-35 0,4 7-6 0,0-3-2 16,3 6 0-16,3-3 0 0,-3-1 0 0,4 4 0 0,3-6-3 0,0 6-1 15,1 0 0-15,-1 6 0 0,3-6-8 0,1 4-8 16,-4-4 9-16,4 0-9 0,-7 0 12 0,3 0-4 15,-4 3-8-15,1-3 12 0,0 0-26 0,-1 0-6 16,-3 0 0-16,4-3-1 16,-4 3-17-16,4-4-3 0,-4-2-1 0,4 6 0 15,-4-9-18-15,0 9-4 0,0-3-1 0,4-4 0 16,-1 7-21-16,-6 0-4 0,-1 0-1 0,5-3-636 16</inkml:trace>
  <inkml:trace contextRef="#ctx0" brushRef="#br1" timeOffset="79592.77">9761 11438 2311 0,'0'0'102'0,"0"0"22"0,0 0-100 0,0 0-24 0,0 0 0 0,0 0 0 16,7-6 12-16,8 6-2 0,-5 0-1 0,8 0 0 16,3 0-21-16,0 0-4 0,0 0 0 0,7-4-1 15,-3-2-8-15,3 6-2 0,1 0 0 0,-1-3 0 16,0 3 17-16,0-6 10 0,1 3-12 0,-5 3 12 16,1 0-9-16,-4 0 9 0,-3 0 0 0,3 0-9 15,0 0-22-15,-3 0-4 0,-4 0-1 0,3 0 0 16,1 0-117-16,3-4-24 15,-3-2-5-15,0 6-1 0</inkml:trace>
  <inkml:trace contextRef="#ctx0" brushRef="#br1" timeOffset="80424.56">11666 10732 486 0,'0'0'21'0,"-7"-6"5"0,0 12-26 0,7-6 0 0,0 0 0 0,0 0 0 16,-7 0 20-16,7 0 0 0,0 0-1 0,0 0 0 15,-7 0 89-15,7 0 19 0,0 0 3 0,0 0 1 16,0 0 9-16,0 0 3 0,-10-6 0 0,10 6 0 0,0 0-37 0,0 0-7 16,-7 0-2-16,7 0 0 0,0 0-34 0,0 0-7 15,-11 6-2-15,0-3 0 0,-3 4-29 0,7-4-5 16,0 0-2-16,-7 6 0 0,-4-2-18 0,4 2 0 16,7-3 8-16,-3 4-8 0,-4 5 15 0,-1-2-1 15,1-1 0-15,0 1 0 0,4 9 9 0,-5-3 1 16,-6 3 1-16,7 0 0 0,0 6-3 0,0-3-1 15,-4 3 0-15,1-6 0 0,6 9 2 0,1-2 0 16,-1-4 0-16,0 3 0 0,1-3-15 16,3 3-8-16,7-6 8 0,-4 3-8 0,-3-6 9 0,0 3-9 15,11 0 12-15,-4 0-12 0,3-3 12 0,-3 3-4 0,0-3 0 16,4 3-8-16,3-4 0 0,0 4 0 0,-4-3 0 0,4-3 0 16,4 6 0-16,0-3 0 0,-4 3 0 0,7-10 0 15,0 4 0-15,3-4 0 0,1-2 0 0,-4-1 0 16,0-6 0-16,4 7 0 15,3-7 0-15,0-3 0 0,-10 0 0 0,3 0 0 0,4 0 0 0,3 0 0 16,3-13 0-16,-2 4 0 0,-12-1 0 0,4 4 0 16,4-10 10-16,-4 7-10 0,-3-3 8 0,-1-1-8 15,4-6 12-15,0 7-4 0,-6-7 0 0,-1 9 0 16,3-5-8-16,-3-1 0 0,0 4 0 0,-3-1 0 16,-4 4 0-16,0-4 0 0,3 4 0 0,-6-1 0 15,-1 1 15-15,1 6-3 0,-1-4 0 0,1 1 0 16,-4 0 2-16,0 3 0 0,-8-4 0 0,5 7 0 0,-1-3-1 15,-6 3 0-15,-12 0 0 0,5 3 0 16,10-3-1-16,-11 7 0 0,-3-4 0 0,-4 6 0 0,4-6-12 0,0 4 0 16,3-4 8-16,0 3-8 0,-7-3 0 0,8 7 0 15,6-7 8-15,0 3-8 16,-3-3-32-16,0 3-10 0,0-2-2 0,7-1 0 16,-4 3-137-16,1-3-28 0</inkml:trace>
  <inkml:trace contextRef="#ctx0" brushRef="#br1" timeOffset="84447.82">7461 14059 403 0,'0'0'17'0,"0"-3"5"0,0 3-22 0,0-6 0 15,0 6 0-15,-3-6 0 0,3 6 320 0,0-7 60 16,-4 4 12-16,4 3 3 0,0 0-313 0,0 0-62 16,-3-6-20-16,3 6 10 0,0 0-10 0,0 0 0 15,-4 0 0-15,-3 0-11 0,0 0 11 0,7 0 0 16,-7 0 0-16,3 6 0 0,4-6 0 0,0 0 14 16,-7 0-3-16,7 0-1 0,0 0 31 0,0 0 7 15,0 0 0-15,0 0 1 0,0 0 1 0,0 0 0 16,7 0 0-16,4 0 0 0,3-6-22 0,-3 6-4 15,3 0 0-15,-4 0-1 0,8-3-15 0,-4 3-8 16,0 0 8-16,0 0-8 0,11 3 9 0,-11 3-9 16,7-3 12-16,-3-3-12 0,3 10 0 0,0-7 0 15,4-3 0-15,-4 6 0 0,4-3 0 0,0-3 0 0,3 0 0 0,0 7 0 16,0-7 10 0,-3 0-10-16,0 3 8 0,-1-3-8 0,-2 0 11 0,-1 6-3 0,-4-3-8 0,-3 0 12 15,4 4-1-15,-7-4-1 0,-1 3 0 0,-3-3 0 16,4 10 1-16,-11-4 0 0,0 0 0 0,0 4 0 15,0-4-1-15,-7 4 0 0,0 3 0 0,3-4 0 16,-6 1-2-16,3-4-8 0,-4 4 12 0,0-4-4 16,8 0-8-16,-15 1 0 0,8-1-12 0,-4 1 12 15,3-4 0-15,-3 0 0 0,0-3 0 0,3 7 0 16,-3-10 8-16,3 6-8 0,1-3 0 0,-1 0 8 16,4-3 1-16,-7 0 0 0,7 0 0 0,-3 0 0 15,6 7-9-15,-7-7 0 0,11 0 0 0,0 0 0 16,-10 3-9-16,10-3 9 0,0 0 0 0,0 9 0 0,0 1-16 0,0-1 3 15,0 3 1-15,3 1 0 0,1-4-4 16,3 4-1-16,0 6 0 0,-3-10 0 16,6 4 6-16,1 6 2 0,-1-7 0 0,-3-2 0 0,4 2 9 0,-1-3 0 15,-2 4-9-15,-1-4 9 0,0 1 0 0,3-1 0 16,-10 1 0-16,4 2 0 0,-1-2 0 0,-3 2 0 16,4-2 0-16,-4 2 0 0,-4-3 0 0,4 4 0 15,0 3 0-15,0-4 0 0,0 1 0 0,-3-4 0 16,-1 10 0-16,4-6 0 0,0-1 0 0,-7-2 0 15,0 2 0-15,4 4 0 0,-4-7 0 0,-1-3-11 16,-2 4 11-16,-1-1-12 0,4 1 12 0,-10-7 16 0,6 6-4 0,-3-3-1 16,0-2-11-16,-4 5 0 15,1-6 0-15,-5-3 0 0,-2 10-23 0,-1-10 3 0,7 9 1 16,-10-6 0 0,3-3-45-16,4 0-8 0,0 0-3 0,0 0 0 15,3 0-100-15,4 0-20 0,0-3-4 0,3 3-289 0,4-3-59 0</inkml:trace>
  <inkml:trace contextRef="#ctx0" brushRef="#br1" timeOffset="84737.29">8202 14523 1612 0,'0'0'144'0,"-7"-9"-116"0,4 6-28 0,3 3 0 16,-8-3 236-16,8 3 40 0,0 0 9 0,0 0 2 16,11-7-265-16,-4 7-53 0,4 0-10 0,3 0-3 15,0 7-20-15,0-4-4 0,-3-3 0 0,-1 3-1 16,4-3-9-16,0 6-2 0,-3-3 0 0,-11-3 0 15,0 0 32-15,0 0 7 0,0 0 1 0,0 0 0 16,-4 7-19-16,4-7-3 0,0 3-1 0</inkml:trace>
  <inkml:trace contextRef="#ctx0" brushRef="#br1" timeOffset="85491.96">8897 14301 1267 0,'0'-10'112'0,"-3"7"-89"15,3-3-23-15,-8 0 0 0,8-1 196 0,-3-2 34 16,-1 9 7-16,4 0 2 0,0 0-180 0,0 0-36 16,0 0-7-16,0 0-2 0,4-9-14 0,7 5 0 15,-1-5 0-15,4 6 0 0,0-3-12 0,0 3 2 16,4-7 0-16,-4 7 0 0,4-3 10 0,-1 3-10 15,1-4 10-15,-7 4-10 0,3-6 10 0,0 6 9 16,-3-4-1-16,-1 7-8 0,1 0 20 0,-1 0-4 16,1 0 0-16,-4 0 0 0,0 0 7 0,4 10 1 0,-4-10 0 0,0 6 0 15,0 0-24-15,0 1 0 16,3-4 0-16,-3 3 0 0,4 0 0 0,-4 4 8 0,4-1-8 16,-1 4 0-16,-3-4 0 0,0 0 8 0,0 4-8 15,4 6 0-15,-8 0 0 0,1-4 0 0,0 4-12 16,-4 3 4-16,0 0 8 0,-4 6 0 0,0-6-9 0,-3 0 9 15,0 6 0-15,-3-3 0 0,-1-3 0 0,1 7 0 16,-4-7 16-16,3-1-3 0,-3 1 0 0,0 0 0 16,3-3-1-16,-3 3-1 0,3-9 0 0,-3 6 0 15,4-7-2-15,-4-3 0 0,3 1 0 0,0 2 0 16,1-2-9-16,-1-4 12 0,-3-3-12 0,7 0 12 16,-11 4-12-16,4-4 0 0,0-3 9 0,0 0-9 15,0 0 0-15,0-3 0 0,0-7 0 0,-4 10 0 16,4-9 0-16,0 6 0 0,0-7 8 0,3 1-8 0,-3-1 16 15,4 1 0-15,3 3-1 0,-1-4 0 0,5 4-15 16,-1 3 0-16,1-3 0 0,3-1 0 0,0 7 0 0,0-6 0 16,0 6 0-16,3-3 0 0,1-3-12 0,3 3-3 15,0-4 0-15,7 4 0 0,0 0 15 16,0-3-9-16,8 6 9 0,-5-3-8 0,4-4-1 16,4 7 0-16,-4-3 0 0,0 3 0 0,1 0 9 0,-1 0-10 15,3 3 10-15,-2-3-10 0,-1 10-1 16,3-1 0-16,-2 1 0 0,-1-1 0 15,0 0-23-15,0 4-5 0,-3 0-1 0,-1-4 0 16,1 0-40-16,0 1-8 0,-1-7-1 0,1 6-791 0</inkml:trace>
  <inkml:trace contextRef="#ctx0" brushRef="#br1" timeOffset="85823.03">9747 14376 1670 0,'0'0'148'0,"0"0"-118"0,0 0-30 0,-7-9 0 16,4 2 168-16,-1-2 27 0,1 0 5 0,3 9 2 0,7-10-162 0,7 7-32 15,0-3-8-15,7 6 0 16,4-3-24-16,3-4-6 0,4 7-2 0,3-3 0 16,-3 3 32-16,3 0-9 0,0 0 9 0,-6 0 0 15,2 0 0-15,-6 0 0 0,-4 3 0 0,0-3 0 0,-3 0 0 0,0 0-13 16,-8 7 1-16,1-7 1 0,-1 3-5 0,1-3-2 16,-11 0 0-16,7 0 0 15,0 0-103-15,4-3-21 0,-4 3-4 0,3-7-677 0</inkml:trace>
  <inkml:trace contextRef="#ctx0" brushRef="#br1" timeOffset="86116.54">9899 14461 1036 0,'0'0'92'0,"0"0"-73"0,0 0-19 0,0 0 0 16,0 0 152-16,0 0 28 0,0 0 4 0,0 0 2 15,11 0-123-15,3-3-25 0,3 3-5 0,4 0-1 16,1 3-10-16,2-3-2 0,1 0-1 0,0 0 0 16,3 0 1-16,-3 0 0 0,-4 6 0 0,0-6 0 15,0 0-3-15,0 0 0 0,-3 0 0 0,-4 0 0 16,-3 0-25-16,3 3-6 0,-4-3-1 0,1 0 0 15,-11 0-17-15,7 0-3 0,4-3-1 0,-1 3 0 16,-3-6-32-16,4 6-6 0,3-3-2 0</inkml:trace>
  <inkml:trace contextRef="#ctx0" brushRef="#br1" timeOffset="86795.87">11472 13899 2026 0,'0'0'44'0,"0"0"10"0,-10 0 2 0,3-9 1 0,7 9-45 0,0-3-12 0,-7-3 0 0,3-1 0 16,4 7 0-16,0-6 0 0,4-3 0 0,-4 9 0 15,-7 0 0-15,7 0-11 0,0 0 3 0,0 0 0 16,-7 0 8-16,-1 0-10 0,8 0 10 0,-3 9-10 0,-4-3 23 0,-4 1 5 15,-3 2 1-15,4 0 0 0,-1 4 31 0,0 6 6 16,-10-7 2-16,7 7 0 16,0-6-32-16,3 9-6 0,-6-4-2 0,3 4 0 0,0 0-4 0,3 7-1 15,0-4 0-15,1 6 0 0,-8 0-13 0,11 7 11 16,0-4-11-16,-3 1 10 0,-1-4-10 16,4 1 0-16,7 5 0 0,-4-5 0 0,4-7 0 0,0 6 0 15,-3-9 0-15,6 0 0 0,4-3 0 0,0 3 0 16,-7-3-12-16,8-7 12 0,2 1 0 0,-3-4 0 15,0 0 0-15,0 1 0 0,4-7 0 0,-1-3 0 16,5 0 0-16,-5 0 0 0,1 0 8 16,3 0 0-16,7 0 0 0,-3-3 0 0,-8 0 1 0,8-4 0 15,0-2 0-15,3 9 0 0,0-9 4 0,-4 6 1 0,-2-7 0 16,-1 1 0-16,14-1-14 0,-10 4 0 0,-11-10 0 0,3 10 0 16,4-10 0-16,0 7 0 0,-10-4 0 0,-1 4 0 15,1 0 0-15,0 2 9 0,-1-2-1 0,-3 0 0 16,-7-1 0-16,0 7 0 0,3-3 0 0,-6 3 0 15,-11-4 0-15,3 7-8 0,0-3 12 0,1 3-4 16,-1 3 2-16,-3-3 0 0,-7 0 0 0,3 10 0 16,4-10-10-16,-4 9 0 0,-3-6 0 0,3 7 0 15,1-4 31-15,-1-3 1 0,-7 7 0 0,4-1 0 32,-4-6-52-32,4 3-11 0,3-3-1 0,4 4-754 0,-11-4-150 0</inkml:trace>
  <inkml:trace contextRef="#ctx0" brushRef="#br1" timeOffset="89568.8">7687 16750 1324 0,'0'0'29'0,"0"0"7"0,-7-3 0 0,0-4 1 0,-4 7-29 0,4 0-8 0,0-3 0 0,-3 3 0 16,3 0 0-16,3 3 0 0,-7-3 0 0,4 0 8 15,0 0 4-15,7 0 0 0,0 0 1 0,0 0 0 16,0 0 63-16,0 0 12 0,0 0 2 0,0 0 1 15,0-3-11-15,7 0-1 0,0-3-1 0,4-4 0 16,0 7-18-16,-1 3-4 0,4-6-1 0,-10 6 0 16,6 6-13-16,5-6-2 0,-5 0-1 0,11-6 0 15,-7 6-12-15,1 6-3 0,2-6 0 0,-3 3 0 16,11-3-2-16,-11 10-1 0,7-10 0 0,-7 9 0 16,4-6-21-16,0 4 0 0,-1-4 0 0,1-3 0 0,-4 6 0 0,0-3 0 15,4-3 0-15,-4 0-8 0,-4 10 8 0,5-10 0 16,-1 3 8-16,0-3-8 15,-7 0 11-15,3 0-3 0,1 6 0 0,-4-3 0 0,0 3-8 0,-3-2 8 16,-1 5-8-16,-3 0 8 0,0 1 0 0,0 2 0 16,0 1 0-16,-7-1 0 0,7 7-8 0,-7 3 0 15,0-6 0-15,-4 0 0 0,1 6 0 16,-1-7 0-16,1-2 0 0,3-1-11 0,-4-2 11 0,0-1 0 16,4 1 8-16,4-7-8 0,-8 3 0 0,11-6 0 15,0 0 0-15,0 0 8 0,0 0-8 0,0 0 0 16,0 0 0-16,0 0 8 0,0 0-16 0,0 0-4 15,0 0 0-15,0 0 0 0,11 6 12 0,-8 0-12 0,-3-6 12 16,7 4-12-16,4 5 12 0,-4 0 0 0,4-5 0 0,-1 5-8 16,1 0 8-16,-1 1 0 0,1 2-9 15,3-2 9-15,-3-1 0 0,3 4 0 0,-7-4-9 0,3 4 9 16,1-4 0-16,-4 4 8 0,4-4-8 16,3 4 12-16,-11-4-12 0,1 0-10 0,-1 4 2 0,1-4 0 15,-4 1 8-15,0 2 0 0,0-2 0 0,-4-1 0 16,1 0 9-16,-4 4 1 0,0-4 0 0,0-5 0 15,-4 5 8-15,1 7 2 0,-5-10 0 0,5 3 0 16,-4 1-20-16,0-1 10 0,0 4-10 0,3-4 8 16,-3 0-8-16,0-5 0 0,0 5 0 0,-1-9 0 15,5 9 0-15,-8-5 0 0,1-4 0 0,3 0 0 16,-4 6-14-16,4-6-5 0,-4-6-1 0,4 6 0 16,0 0-96-1,0 0-19-15,3 0-4 0,4-4-526 0,0 1-106 0</inkml:trace>
  <inkml:trace contextRef="#ctx0" brushRef="#br1" timeOffset="89919.55">8618 17089 1209 0,'0'0'53'0,"0"0"12"0,0 0-52 0,0 0-13 0,-7-7 0 0,0 1 0 16,0 6 244-16,7 0 45 0,0 0 10 0,-3 0 1 15,-4 0-199-15,7 0-40 0,0 0-8 0,0 0-1 16,0 0-23-16,0 0-4 0,0 0-1 0,0 0 0 15,0 0-24-15,0 0-16 0,0 0 3 0,0 0 0 16,0 0-3-16,0 0 0 0,0 0 0 0,0 0 0 31,3 0-24-31,1 9-4 0,-1 1-2 0,1-1 0 0,-4 1-147 0,3-4-30 16,-3 3-5-16,0 1-2 0</inkml:trace>
  <inkml:trace contextRef="#ctx0" brushRef="#br1" timeOffset="90696.7">9303 16772 2408 0,'0'0'53'0,"0"-6"11"0,0-1 3 0,0-2 0 0,0 6-54 0,0 3-13 15,10-10 0-15,1 7 0 16,0-3-27-16,10-4-8 0,-4 10-1 0,4-3-1 0,1-3 14 0,2 3 3 0,1 0 1 0,0-3 0 16,-4 6 19-16,4-4 0 0,-11-2 0 0,3 6 0 15,1 0 0-15,-7 0 0 0,-1 6 0 0,1-2 0 16,-1 2 30-16,-6-3 0 0,3-3 0 0,0 9 0 15,-7-9 5-15,7 3 1 0,-3 4 0 0,3-4 0 16,-4 6-13-16,4-6-3 0,-3 7 0 0,3-4 0 16,-4-3-8-16,4 10-3 0,0-4 0 0,4 1 0 15,-7-1-9-15,3 0 0 0,-4 1-12 0,1 2 12 16,3 1 0-16,-7-1 0 0,0-2 0 0,0-1 12 16,0 4-12-16,-4-4 0 0,1 1 0 15,-1-1-11-15,1 0 21 0,-4 1 4 0,-4-7 1 0,0 10 0 16,1-7 2-16,-1-3 1 0,1 6 0 0,-5-6 0 0,1 4-9 15,0-4-1-15,0-3-8 0,4 6 12 0,-8-3-12 16,4-3 8-16,0 0-8 0,3-3 0 0,1-3 0 0,-1 6 8 16,0 0-8-16,4 0 0 0,4-3 0 15,-1-4 0-15,4 7 0 0,0 0 0 0,0 0 0 0,0 0 9 16,0 0-9-16,0 0 8 0,0 0-23 0,4-3-5 16,-4 3 0-16,10-3-1 0,1-3 7 0,7 6 2 15,-11 0 0-15,3 0 0 0,4-3 3 0,0-3 1 16,1 6 0-16,-5 0 0 0,4 0 8 0,0 6 0 15,0-3 0-15,1 3 0 0,-5-3 0 0,4 7 0 16,-3-7-8-16,3 6 8 0,0 1 0 0,-3-1-10 0,3 1 10 0,-4-7 0 16,1 9 0-16,-4-2 0 0,4-1 0 0,-4 0 0 15,-4-5 0-15,4 5 0 0,0 0 0 0,-3 1-10 16,-4-10 10-16,0 9 0 0,3 1 0 0,-3-4 0 16,0 3 0-16,0 1 0 0,0 2 0 15,-3-2 8-15,3 2-8 0,-7 4 0 0,3-4 0 16,-3 1 0-16,4 6 0 0,-4-7 0 0,0-2 0 0,-4 2 0 15,4 7 0-15,-4-6 9 0,4 2-9 0,-3-2 10 16,-4-1-10-16,3 1 10 0,0-4-10 0,-3 4 10 16,4-4-10-16,-1 1 0 0,-3 2 9 0,3-2-9 15,1-4 12-15,-1-3-1 0,-3 3-1 0,4-3 0 16,-1 1 10-16,-3-4 1 0,0-4 1 0,-4 4 0 16,0 0-53-16,1-3-10 0,-1-3-3 15,1-3 0-15,-5 9-166 0,1-10-34 0</inkml:trace>
  <inkml:trace contextRef="#ctx0" brushRef="#br1" timeOffset="91097.36">10361 16972 2026 0,'0'0'44'0,"0"-3"10"0,-3 0 2 0,3-3 1 0,3-3-45 0,-3 9-12 0,-7-4 0 0,7 4 0 15,0 0 12-15,0 0 1 0,0 0 0 0,-3-6 0 16,3 6 14-16,0 0 2 0,0 0 1 0,0 0 0 16,0 0-7-16,10-3-2 0,1 3 0 0,3-3 0 15,0-3 7-15,0 6 2 0,4 0 0 0,6-4 0 16,-2 4 3-16,2-6 1 0,1 6 0 0,0-3 0 16,10 0-18-16,-7-3-3 0,-3 6-1 0,-1-4 0 15,5-2-12-15,-1-3 0 0,-3 9 0 0,-1-3 0 16,-3 0 0-16,-3-4-16 0,3 7 3 0,-3-3 1 15,-7-3-144-15,-4 6-29 0,7 0-6 0</inkml:trace>
  <inkml:trace contextRef="#ctx0" brushRef="#br1" timeOffset="91426.79">10460 17167 1962 0,'-18'0'87'0,"18"0"17"0,4-6-83 0,-4 6-21 0,0 0 0 0,0 0 0 16,14 0 17-16,-4 0-1 0,5-4 0 0,2-2 0 15,-3 6-16-15,7 0 0 0,4 0 0 0,-4 0 0 16,-3 0 0-16,0 0 0 0,6 0 0 0,-3 6 10 16,1-2-10-16,-5-4 0 0,-3 0-12 0,4 0 12 15,7 6-40 1,-8-3-1-16,-3-3 0 0,4 0 0 16,10 0-29-16,-3 0-6 0,-11 0 0 0,7 0-673 0</inkml:trace>
  <inkml:trace contextRef="#ctx0" brushRef="#br1" timeOffset="92067.97">11853 16772 864 0,'0'0'76'0,"4"-3"-60"0,-1-10-16 0,1 4 0 0,-1 2 167 0,1-5 30 16,-4 2 7-16,4 7 0 0,-4-6-152 0,0 0-30 16,3 5-6-16,-3-2-2 0,0 6-5 0,4-6-1 0,-4 6 0 0,-4-6 0 15,4 6 19-15,-3-10 3 0,-1 10 1 0,-3 0 0 16,0 0-18-16,0 0-3 0,-4 0-1 0,1 0 0 15,-4 6-9-15,-1-2 8 0,-2 2-8 0,-1-3 8 16,1 0 13-16,-5 7 3 0,-2-1 0 0,2 3 0 16,8-2 25-16,-7 2 6 15,-3-2 1-15,2 9 0 0,8-7-10 0,0 7-2 0,-4-6 0 0,4 9 0 16,-3-4-35-16,6 1-9 0,4-3 0 0,0 9 0 16,-7-3 0-16,7-6 8 0,10 5-8 0,1-5 8 15,-4 0-8-15,3-7-17 0,1 1 4 0,7 2 1 16,6-6-9-16,-3-2-2 0,0 2 0 0,4-6 0 0,3 0 37 0,4-6 7 15,-11 6 2-15,7-10 0 0,4 7-12 0,0-6-3 16,-4-1 0-16,3-2 0 0,-2 2-8 16,-5-2 0-16,4-1 0 0,-3-2 0 0,3-1 0 15,-3 0 8-15,0 0-8 0,-1 1 8 0,1-7-8 0,-4 0 0 16,4 9 0-16,-1-5 0 0,-3-4 0 0,4 9 8 16,-7-6 0-16,3 10 0 0,-7-1-8 0,0 4 0 15,0 0-12-15,-7 6 12 16,0 0 0-16,0 0 0 0,0 0 12 0,0 0-4 0,0 0-8 0,3 9-11 15,1 4 3-15,-4 6 0 0,0-7 8 0,-4 10 0 16,1-3 0-16,-1 3 0 0,-3 6 8 0,0-3 4 16,0 3 1-16,0-2 0 0,0 5 21 0,3 0 4 15,-6 1 1-15,6-1 0 0,1-3-19 0,-4 4-3 16,3-7-1-16,1 6 0 0,-1-9 10 0,1 6 2 0,-1-3 0 16,1-6 0-16,3 3-28 0,0-3 0 0,0-7 0 0,0 1-779 15,0 3-161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20:12:54.5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6188 5828 403 0,'0'0'17'0,"0"0"5"0,0 0-22 0,0 0 0 0,0 0 0 0,0 0 0 16,0 0 60-16,3-10 8 0,-3 10 2 0,0 0 0 15,0 0-7-15,0 0-2 0,0 0 0 0,0 0 0 16,0 0-23-16,7-3-5 0,-7-3-1 0,0 6 0 16,0 0 52-16,0-9 9 0,0 9 3 0,0 0 0 15,0 0-28-15,0 0-4 0,-7-7-2 0,7 7 0 16,0-6-42-16,-3-3-8 0,-1 6-1 0,1-7-1 16,-4 10-10-16,7-3 8 0,-7-3-8 0,3 3 8 15,-3-4 9-15,7 7 2 0,-4-3 0 0,1 0 0 16,-8-3 11-16,-3 6 2 0,4 0 1 0,-1 0 0 15,-3 0-22-15,3 9-11 0,-6-6 10 0,3 4-10 16,-4 2 17-16,0-3-2 16,1 4-1-16,-1 5 0 0,4-8-4 0,0 2-1 0,0 10 0 0,0-7 0 0,3 4 3 15,0 0 1-15,-3-4 0 0,7 7 0 16,4 3-13-16,-4-3 8 0,0 0-8 0,3 3 0 0,-3 0 0 16,7 3 0-16,0-10 0 0,0 1 0 15,0 3 8-15,7 0-8 0,-3-7 0 0,10 1 0 0,-11-4 20 0,8 4-1 16,3-4-1-16,-3-3 0 0,3-2-8 15,0-4-2-15,3 6 0 0,-2-12 0 0,-1 6-8 0,3 0 0 16,1-10 0-16,3 7 0 0,-10-3 18 0,6-7 2 16,1 1 0-16,-4 2 0 0,4-9-4 0,-1 7-1 15,-3-1 0-15,8-6 0 0,-12 7 4 0,4-7 1 16,-3-3 0-16,-4 3 0 0,4-3-20 0,-1 7 0 16,-3-10 0-16,0 9 0 0,0-3 0 0,-7 0 0 0,0 7 0 0,0-7 0 15,0 13 24-15,-7-10 0 0,0 7 1 16,4 2 0-16,-4 1 11 0,7 3 1 0,-11-3 1 15,11 6 0-15,-7 0-38 0,0 0 0 16,0-3 0-16,3 3 0 0,4 0 8 0,0 0 1 0,-10 3 0 0,10-3 0 16,0 9-9-16,0 4 0 0,0-7 9 15,3 6-9-15,4 1 0 0,4 6 0 0,-4 3 0 0,4 6 0 16,-4-6 0-16,3 3 0 16,4 0 0-16,-3-3-8 0,3 0 8 0,-3 0 11 0,-4 0-3 0,3-3 0 15,1-4-8-15,-4 4 0 0,7-6 0 0,-3 9 0 16,-8-13 8-16,4 7 0 0,0-10 0 0,0 3 0 15,0 1-23-15,-3 2-5 0,3-5 0 0,0-4-1 16,-4 3-125-16,5 0-25 0,-5-6-5 0,-3 0-751 16</inkml:trace>
  <inkml:trace contextRef="#ctx0" brushRef="#br0" timeOffset="2255.77">6858 5806 518 0,'0'0'23'0,"0"0"5"0,0 0-28 0,0 0 0 0,0 0 0 0,0 0 0 16,0 0 187-16,0 0 32 0,0 0 6 0,0 0 2 16,0 0-147-16,0 0-28 0,4 0-7 0,6 0-1 15,1 3 32-15,-1-3 7 0,4-3 1 16,4 3 0-16,0 0-49 0,-1-6-10 0,1 6-1 0,7 0-1 16,-4-13-13-16,4 13-2 0,-1-3-8 0,4-3 12 15,1-4-12-15,-1 7 0 0,-3-6 0 0,3 9 0 16,4-10 0-16,-8 7-13 0,1-6 2 0,3 6 1 15,-3-4-8-15,0 4-2 0,-1-3 0 0,-3 3 0 32,4 0-57-32,-7-4-12 0,6 7-3 0,-13 0-614 0</inkml:trace>
  <inkml:trace contextRef="#ctx0" brushRef="#br0" timeOffset="2539.44">6897 6025 2174 0,'0'0'48'0,"7"-6"9"0,0 3 3 0,4-3 1 0,3 3-49 0,7-4-12 0,0 4 0 16,11 0 0-16,7-6 12 0,3 2-1 16,4-5 0-16,3 9 0 0,8-4-1 0,-12-2 0 0,8 6 0 0,-3-7 0 31,-1 1-58-31,0 6-12 0,4-3-3 0,-10-1-565 0,3 1-114 0</inkml:trace>
  <inkml:trace contextRef="#ctx0" brushRef="#br0" timeOffset="3575.61">3958 5336 1587 0,'0'0'70'16,"0"0"15"-16,0 0-68 0,0 0-17 0,0 0 0 0,0 0 0 0,0 0 27 0,0 0 1 15,0 0 1-15,0 0 0 0,0 0-9 0,0 0-3 16,0 6 0-16,0-6 0 0,0 0-1 0,0 9 0 15,0-6 0-15,-3 10 0 0,3-4 3 0,0 1 0 16,-4 2 0-16,4 4 0 0,-10-4 7 0,10 1 2 16,-8 0 0-16,5 2 0 0,-4-2-4 0,0-1-1 15,7-2 0-15,-11 2 0 0,4 7-1 0,0-6 0 16,-3 9 0-16,3-7 0 16,-4 1 5-16,4 3 1 0,-4 0 0 0,-3 3 0 15,4 3-16-15,-1-7-2 0,-3 4-1 16,3 7 0-16,-3-4-1 0,-3-3 0 0,6 6 0 0,4-6 0 0,-11 9-8 15,11-9 0-15,-3 0 0 0,-1-3 8 0,0-7-8 0,8 7 0 16,-8-6 9-16,4 6-9 0,0-7 0 0,0 1 9 16,4-7-9-16,-4 3 0 0,3 1 9 0,4-4-9 15,-10 3 0-15,6-2 9 0,4-4-9 0,0 6 12 16,-7-6-12-16,3 7 12 0,-3-1 4 0,7-6 2 0,0-3 0 0,0 0 0 16,-3 10-2-16,3-10 0 0,0 0 0 0,0 0 0 15,-4 6-4-15,4-6 0 0,0 0-1 0,0 0 0 16,0 0-2-16,0 0 0 0,0 0 0 0,0 0 0 15,0 0-1-15,0 0 0 0,0 0 0 0,0 0 0 16,0 0-8-16,0 0 8 0,0 0-8 0,0 0 8 16,0 0-8-16,0 0 8 0,0 0-8 0,0 0 8 15,0 0-8-15,0 0 0 0,0 0-10 0,14 0 10 16,-14 0 0-16,11 3 15 0,-4-6-2 0,4 3 0 16,-1 0-5-16,1-6 0 0,-1 6-8 0,1 0 12 15,-4-3-12-15,4 3 0 0,-1-7 0 0,-3 7 0 16,7 0 16-16,-3 0-4 0,-8-3 0 0,8 3 0 15,0 0-23-15,-1-3-5 0,-6 3 0 0,6-6-1 0,-10 6 17 16,11 0 0-16,-4 0-8 0,4 0 8 0,-4 0 0 16,3-3 0-16,-3-4 0 0,4 7 0 15,3 0 9-15,4-3 6 0,-8 0 1 0,4-3 0 0,-3 3-27 0,3-4-5 16,0 7 0-16,-3-3-1 0,3-3-6 0,0 6-1 16,4 0 0-16,-11 0 0 15,3 0-167-15,1 0-33 0,3 0-8 0,-14 0 0 0</inkml:trace>
  <inkml:trace contextRef="#ctx0" brushRef="#br0" timeOffset="4054.73">4283 5966 1728 0,'0'0'153'0,"0"0"-122"0,0 0-31 0,0 0 0 16,0-10 58-16,7 7 6 0,-4-3 0 0,8 3 1 15,-1 0-53-15,1-4-12 0,-7 7 0 0,10-3 0 16,3-3 0-16,-3 3 0 0,-3-3 0 0,7 6 0 16,3-13 0-16,4 10 0 0,-4-3 0 0,-7-7 0 15,0 10 0-15,4-6 0 0,6-1 0 0,-10 1 10 16,0-1-2-16,1 1 0 0,2 3 0 0,-3-4 0 15,-3 4 7-15,-4-3 1 0,0 9 0 0,4-13 0 16,-11 4-16-16,3-1 0 0,-3 10 0 0,7-3 0 16,-7-6 0-16,0-1 0 0,0 10 0 0,-10-3 0 0,3-6 0 0,0 9 0 15,-4 0 0-15,0 6-10 0,-3-3 10 0,-3 0-8 16,-1 7 8-16,0-4-8 0,-6-3 8 0,6 10 0 16,-3-4 0-16,0 4 0 0,3-4 0 0,0 10 0 15,1-7 0-15,3-2 0 0,3 2 0 0,0 7 9 16,-3-6 0-16,4 9 0 0,3-13 3 0,0 7 0 15,0-1 0-15,3 1 0 0,4 0-4 0,-7-4-8 16,7 7 12-16,0-6-4 0,0 2 0 0,0-2 0 16,7-1 0-16,-3 4 0 0,-4-3-8 0,7-1 10 0,7-2-10 15,-4-1 10-15,-3-6-10 0,4 10 0 0,7-13 0 0,-4 9 0 32,3-9-65-32,5 0-9 0,-1 0-2 0,-4-3-519 0,12-3-104 0</inkml:trace>
  <inkml:trace contextRef="#ctx0" brushRef="#br0" timeOffset="4339.76">4960 5583 1915 0,'0'0'84'0,"0"0"19"16,0-9-83-16,0 9-20 0,-7-6 0 0,7 6 0 15,0 0 32-15,0 0 3 0,0 0 0 0,0 0 0 0,0 0-35 0,0 0 0 16,0 0 0-16,7 15 0 0,-3-12 0 0,-1 16 0 16,4-6 0-16,-7 9 0 15,0 0 0-15,0 6 0 0,0-3 8 0,0 3-8 16,-7-3 8-16,7 7-8 0,-3-1 0 0,-1 0 0 0,4 1 0 16,-7-1 0-16,3-9 0 0,-3 9 0 15,4-9-17-15,-4 3-11 0,0-3-1 0,0 0-1 16,3 0-114-16,4-9-22 0,-7 6-5 0,4-7-522 15</inkml:trace>
  <inkml:trace contextRef="#ctx0" brushRef="#br0" timeOffset="4541.05">4822 5856 2174 0,'0'0'48'0,"0"0"9"0,0 0 3 0,0 0 1 0,8-6-49 0,2 3-12 0,4-4 0 0,-3 4 0 15,6-3 11-15,1 3-1 0,0-7 0 0,3 10 0 16,0-9 8-16,7 9 2 0,-3-9 0 0,7 9 0 16,-8 0-28-16,12-7-6 0,-8 1-1 0,4 6 0 31,-4 0-167-31,4-9-34 0,21-4-6 0,-15 1-2 0</inkml:trace>
  <inkml:trace contextRef="#ctx0" brushRef="#br0" timeOffset="5304.01">8100 5452 2124 0,'0'0'94'0,"0"0"19"0,0 0-90 0,7 0-23 0,-7-13 0 0,7 13 0 15,3-9 34-15,5 9 2 0,-1-4 1 0,3-2 0 16,8 3-37-16,0 0-13 0,-1-3 0 0,1 3 0 15,3-4 3-15,-3 7 1 0,7-3 0 0,-4-6 0 16,-3 9-17-16,-1-3-3 0,-2-4-1 0,-5 7 0 0,-3 0 21 0,0 0 9 16,-3 0-8-16,-4 0 8 15,-7 0 0-15,0 0 0 0,0 0 0 0,-3 7 0 0,-1 2 0 0,-7-3 0 16,4 4 0-16,-10-4 8 0,10-3 0 0,-11 10 0 16,0-7 0-16,4-3 0 0,-3 10-8 0,-1-7 0 15,7 3 0-15,-3-6 8 0,4-3-8 0,-4 10 11 16,3-7-11-16,11-3 12 0,0 0-12 0,-3 6 12 15,-1-3-12-15,4-3 12 0,0 0-12 0,0 0 0 16,0 10 0-16,4-1 0 0,-4-9 0 0,7 3 0 16,3 7 0-16,1-4 0 0,-4 0 0 0,0 4 0 15,3-1 0-15,1 4 0 0,0-4 20 0,3 0 8 16,0 1 1-16,3 2 1 0,1 4-30 0,0-3 8 16,3-1-8-16,0 1 0 0,0 9 10 0,0-7-1 0,1 1 0 0,-5 3 0 15,1-7-9 1,-4 7 0-16,0 0 0 0,0-3 0 0,0-1 0 0,-10 1 0 0,-1 3 0 15,1-7 0-15,-4 7 15 0,0 0 7 0,-4-3 2 16,1 2 0-16,-1-5 14 0,-3 6 3 0,-3-7 1 16,3 7 0-16,-4 0-30 0,0-3-12 0,-3-1 11 0,4 1-11 15,-4 0 12-15,-4-1-4 0,0 4-8 16,1-6 12 0,-4 9-102-16,-1-7-21 0,-13 1-4 0,3 3-573 0,-6 3-116 0</inkml:trace>
  <inkml:trace contextRef="#ctx0" brushRef="#br0" timeOffset="6111.42">3814 6979 1670 0,'0'0'74'0,"-4"-10"15"0,4 10-71 0,-11-3-18 0,11 3 0 0,-3-6 0 15,3 6 107-15,0 0 17 0,-7 6 4 0,7-6 1 16,-4 3-109-16,-3 7-20 0,0-1 0 0,7 0-12 0,-7 4 12 0,4-4 0 16,3 4-10-16,-11 0 10 0,11-4 0 0,-7 10-11 15,3-7 11-15,1 7-8 0,-4-6 8 0,3 5 0 16,-6 1 8-16,6-3-8 0,-6 6 19 0,3-3-1 15,3 9 0-15,-7-3 0 0,8 6 6 0,-8 1 0 16,-3-1 1-16,7 4 0 0,-3 2-17 0,-4-2-8 16,3 2 8-16,0-5-8 0,4-4 8 0,-3 3-8 15,-1-2 8-15,1-8-8 0,6 1 9 0,-7 0-9 16,4-3 10-16,0-6-10 0,0 9 16 0,4-13-4 16,-4 0 0-16,3 4 0 0,-3-4-3 0,4 1-1 15,-1-1 0-15,-3-6 0 0,7-3 17 0,0 0 3 16,-4 10 1-16,4-10 0 0,0 0-13 0,0 0-2 15,0 0-1-15,0 0 0 0,0 0 6 0,0 0 1 0,0 0 0 16,11-3 0-16,-4 3-20 0,4 0 0 0,-1 0 8 0,1-7-8 16,-1 7 0-16,1 0 0 0,3 7 0 0,-3-7 0 15,3 3 0-15,0-3 0 16,0 6-8-16,4-3 8 0,-8 0-8 0,4 4 8 0,0-4 0 16,-3 6-9-16,3-9 9 0,0 6-13 0,-3-2 5 0,3-4 8 31,4 3-35-31,-4-3 1 0,0-3 0 0,7-1 0 15,-7-2-30-15,11 3-5 0,-4-3-2 0,4-4 0 16,-4 4-42-16,-4 0-9 0,5-4-2 0,-1 1-444 0,4 3-90 0</inkml:trace>
  <inkml:trace contextRef="#ctx0" brushRef="#br0" timeOffset="6506.3">4480 7634 2325 0,'0'0'51'0,"0"0"10"0,0 0 3 0,0-9 2 0,4 6-53 0,6-7-13 16,1 1 0-16,0 6 0 15,-4-10-54-15,3-3-14 0,1 4-2 0,-1 2-1 16,1-5-24-16,0-1-5 0,-8-6 0 0,8 10-1 15,-8-7-2-15,4 0 0 0,-7 6 0 0,4 1 0 16,-8 2 47-16,4 1 10 0,-7 0 2 0,4 5 0 0,-8 1 89 0,0-3 19 16,-3 6 3-16,0 6 1 0,-3 1-13 0,-1-1-3 15,-3 6 0-15,0 1 0 0,3-4-14 0,-3 10-3 0,0 0-1 0,7-3 0 16,-1 6 6-16,1-4 2 0,-3 1 0 0,10-3 0 16,-4 3 7-16,4-7 2 0,3 7 0 15,-6 0 0-15,6 0-24 0,4-4-5 0,0-2-1 0,0 3 0 16,0-4-13-16,4 1-8 0,-1-4 10 0,4 4-10 15,-3-4 0-15,7 0 0 0,-4 1 0 0,7-7-10 16,0 6-93-16,0-9-18 16,4 0-4-16,-4 0-701 0</inkml:trace>
  <inkml:trace contextRef="#ctx0" brushRef="#br0" timeOffset="6756.49">5225 7223 518 0,'0'0'23'0,"0"0"5"0,-7 0-28 0,3 0 0 16,-10 10 0-16,7 2 0 0,3 4 467 0,-3 0 88 15,4 12 17-15,3-6 4 16,-7 9-481-16,7 4-95 0,-4-4-23 0,4 10-2 15,-3-10-15-15,3 10-4 0,0-7 0 0,-7-2 0 16,3-1-36-16,4 0-7 0,-7-2-1 0,4-4-1 16,-1-3-47-16,-3-4-10 0,3 4-2 0,4-3-603 0</inkml:trace>
  <inkml:trace contextRef="#ctx0" brushRef="#br0" timeOffset="6958.35">4939 7471 2739 0,'0'0'60'0,"0"0"13"0,10 3 3 0,5 0 0 0,6 4-60 0,3-4-16 0,1 3 0 0,0-3 0 16,10 6-19-16,0-5-6 0,1 2-2 0,6-3 0 15,0-3-196-15,1 0-39 0,41-13-8 0,-20-5-2 0</inkml:trace>
  <inkml:trace contextRef="#ctx0" brushRef="#br0" timeOffset="7531.38">6325 6894 2602 0,'0'0'57'0,"0"0"12"0,0 0 3 0,-3 9 1 0,-1 4-58 0,4 6-15 15,0 3 0-15,0 0 0 16,0 0-20-16,4 9-6 0,-1-9-2 0,4 9 0 0,-3 1 28 0,3-1 0 0,-4 0 0 0,5 7 8 31,-5-10-29-31,1 4-6 0,-1-1-1 0,1 0 0 0,-1 1 4 0,-3-4 0 0,0-3 0 0,0-3 0 16,-3-3 24-16,-1 3 0 0,1-4 0 0,3-5 0 15,-7 3 0-15,7-10 16 0,-8 3-3 0,5 1 0 16,-4-1 15-16,3-6 2 0,4-3 1 0,0 0 0 16,0 0-31-16,0 0 0 0,0 0 0 0,0 0 0 15,0 0 0-15,0 0 0 0,11-3 0 0,-8-6 0 16,8-10-20 0,-4 6-9-16,7-5-3 0,-7 2 0 0,0-3 20 0,4 0 3 0,0 4 1 0,-4-1 0 15,0 3 8-15,3 1 0 0,-6-1 0 0,3 4 8 16,0 0 23-16,0-1 5 0,3 7 0 0,-6-3 1 0,3 6-29 0,0-3-8 15,4 6 0-15,-1-3 0 0,1 9-16 0,3-6-4 16,0 7 0-16,0-1-1 0,4 0 5 0,-1 1 2 16,1 2 0-16,-4 1 0 0,7 3-2 0,-6-4-1 15,2 1 0-15,1-1 0 0,-8 4 17 0,4 0 0 16,-3-7 0-16,-4 7 0 0,-3-4 0 0,-1 1 0 16,-3-4 0-16,-3 4 0 0,-1-4 0 0,1 1 0 15,-1-1 0-15,-10 4 9 0,3-4-1 0,1 0 0 16,-8 1 0-16,1-4 0 0,2 10 1 0,-2-10 0 15,-1 3 0-15,-3 1 0 0,0-1-9 0,3 1 12 0,-7-7-12 16,4 6 12-16,0-3-12 0,3 1 10 0,1-7-10 0,-1 0 10 31,1 0-30-31,2-3-7 0,5-1-1 0,-4-2-671 16,3-3-134-16</inkml:trace>
  <inkml:trace contextRef="#ctx0" brushRef="#br0" timeOffset="7839.75">7310 7349 2757 0,'0'0'60'0,"3"-10"13"0,-3 7 3 0,7-3 2 0,0 3-62 0,4 0-16 16,3-4 0-16,0 7 0 16,0 0-28-16,4-3-9 0,6-3-2 0,1 6 0 15,-4-3 3-15,4 0 0 0,7-4 0 0,-4-2 0 16,4 6-48-16,-1-3-10 0,1-7-2 0,0 10 0 16,0-3 0-16,-4-4 0 0,0 7 0 0,-7-6 0 15,4-1-22-15,-11 7-5 0,14-9-1 0,-14 2 0 0</inkml:trace>
  <inkml:trace contextRef="#ctx0" brushRef="#br0" timeOffset="8029.39">7422 7440 2746 0,'0'0'60'0,"0"0"13"0,0 0 3 0,0 0 1 0,0 0-61 0,0 0-16 0,0 0 0 0,8 3 0 16,9-3-36-16,-6 3-11 0,13 3-1 0,-6-6-1 16,7 0-14-16,-1-6-2 0,8 3-1 0,0 3-656 15,0-3-131-15</inkml:trace>
  <inkml:trace contextRef="#ctx0" brushRef="#br0" timeOffset="8646.94">8273 6838 2944 0,'-4'-7'65'0,"4"-2"14"0,-3 6 2 0,3 3 1 0,0 0-66 0,0 0-16 0,0 0 0 0,7-7 0 32,7 7-38-32,3-3-11 0,-2 3-3 0,6 3 0 15,3-3 17-15,5 0 3 0,-5 0 1 0,1 7 0 16,3-7-4-16,-3 3-1 0,3-3 0 0,-7 6 0 0,4-3 23 0,-7-3 4 0,6 7 1 0,-6-4 0 16,-4-3 8-16,0 3 0 0,0-3 0 0,-3 6 0 15,-4-3 0-15,0 4 0 0,-3-4 0 0,-4 9 0 16,0-2-19-16,-8-1-1 0,5 4-1 0,-8 2 0 15,4 1 21-15,-7 3 0 0,4-7 0 16,-5 7 0-16,1-6-14 0,0 5 2 0,0-5 0 0,4 6 0 16,-1-7 12-16,0-2 0 0,4-7-10 0,7 6 10 15,0-9 0-15,0 0 0 0,0 0 0 0,0 0 8 16,0 0-8-16,4 7 8 0,6-4-8 0,5-3 8 16,-1-3-8-16,3 3 0 0,-6-7 0 0,7 7-11 0,-1 0 11 15,1 0 0-15,-4 0 0 0,4 7 0 0,-1-4 0 0,1-3 0 16,-1 9 8-16,1-6-8 0,-4 4 0 0,0-4 0 15,4 6 0-15,0 4 0 0,-1-7 0 16,-3 3 0-16,0-2 0 0,1 8 0 0,-1-2 11 16,-4-1-3-16,-3-2 0 0,4 2 0 15,0 7 16-15,-4-6 4 0,-4 5 0 0,4 1 0 0,-7-3-12 16,0 3-1-16,0 3-1 0,0-3 0 0,0-7-3 0,-7 10-1 16,0 0 0-16,0 6 0 0,-4-6 18 0,4-3 3 15,-3 3 1-15,-1 0 0 0,-3-3-32 0,0-4 0 16,0 7 0-16,-4-3 0 0,4 3 9 0,-4-3-9 15,-3 0 8-15,0-4-8 0,-4 7 8 0,4-3-8 16,-3 0 8-16,-1 0-8 0,0-4 0 0,-3 7 0 16,3-3 0-16,1-6 0 15,-5 9-104-15,1-3-25 0,0-7-6 0</inkml:trace>
  <inkml:trace contextRef="#ctx0" brushRef="#br0" timeOffset="12261.54">4187 9396 2070 0,'0'0'45'0,"-3"0"10"0,-1 0 1 0,-6-3 3 0,-1 3-47 0,1-6-12 0,-1 6 0 0,1 0 0 15,-5 0 0-15,-2 6 0 0,6-6 0 0,-10 3 0 16,7-3 0-16,-7 0 0 0,7 10 0 0,0-4 0 0,-4-3 0 0,4 0 0 16,-4 4 10-16,0-4-10 0,1 3 26 0,-1-3-2 15,1 7 0-15,-1-7 0 0,0 6 4 0,4 1 1 16,-3 2 0-16,6 7 0 0,-3-7-29 0,3 7 8 15,4 3-8-15,-3 0 0 0,-1 0 0 0,11 0 0 16,-7-3 8-16,7 3-8 0,0 0 0 0,7-3 0 16,-3 3 0-16,3-4 0 0,3-5 0 15,4-1 0-15,-3 4 0 0,-4-7 9 0,11-2-9 0,-4-1 0 16,0-3 0-16,7-3 0 0,-10-3 0 0,3-3 12 16,0 3-12-16,7-7 12 0,-7 7 4 0,7-6 0 15,-10-1 1-15,6-2 0 0,-2-4-3 0,-5 4-1 0,1-1 0 16,-1-6 0-16,1 10-5 0,-1-7 0 15,-10-3-8-15,8 0 12 0,-1 7 0 0,-7-1 0 16,0-2 0-16,0 2 0 0,0 4-12 0,0 6 0 0,0-7 8 0,0 10-8 16,0 0 0-16,0 0 0 0,0 0 0 0,0 0 0 15,0 0 0-15,0 13 8 0,3 2-8 0,-3 1 0 16,7 0 8-16,-3-1-8 0,3 7 11 0,-7-3-11 16,7 3 14-16,3 0-4 0,-3-3-1 0,8 3 0 15,-5-3-9-15,1-1 8 0,-4-2-8 0,10 3 8 16,-2-6-8-16,-1-1 0 0,0 4 0 0,-4-4-11 15,4-2-7-15,4-1-2 0,-7-6 0 0,3 4 0 16,-4-4-39 0,4-6-8-16,-3 3-1 0,0-7-628 0,3 7-124 0</inkml:trace>
  <inkml:trace contextRef="#ctx0" brushRef="#br0" timeOffset="12541.62">4840 9218 2188 0,'0'-3'195'0,"0"3"-156"15,-10 3-31-15,10 3-8 0,0 3 119 0,0 7 22 0,0 3 5 16,0 3 1-1,3 9-147-15,4 0-24 0,-3 10-7 0,6-6-1 16,-10 2 0-16,4 1 1 0,3 3 0 0,-4 0 0 16,-3-10-25-16,0 3-4 0,4-2-2 0,-4-1 0 15,-4-3-21-15,4-6-4 0,0 0-1 0,-3 0 0 16,3-3 8-16,-7-6 0 0,3-1 1 0,-3-3-450 0,4 1-91 0</inkml:trace>
  <inkml:trace contextRef="#ctx0" brushRef="#br0" timeOffset="12722.31">4780 9585 2746 0,'0'0'122'0,"0"0"25"0,0 0-118 0,0 0-29 0,4 9 0 0,6-6 0 15,1-3 9-15,3 6-9 0,7-3 8 0,-3-3-8 16,3 7-86-16,7-4-22 0,-3-3-5 0,3-3-637 15,4 3-127-15</inkml:trace>
  <inkml:trace contextRef="#ctx0" brushRef="#br0" timeOffset="13313.41">5584 8948 2361 0,'0'-6'210'0,"-7"6"-168"0,-3 0-34 0,-1 9-8 15,4 1 48-15,0 2 8 0,7 1 2 0,-3 12 0 32,3 0-85-32,0 3-17 0,0 3-3 0,0 4-1 0,0-1 22 0,3 4 4 0,4-4 1 0,-7 7 0 15,4-6 8-15,-1 5 1 0,4 1 1 0,4-6 0 16,-8 2 2-16,4-5 0 0,-3-7 0 0,7 6 0 15,-11-3 9-15,3-6 12 0,4 0-2 0,-7-9-1 16,0-1 10-16,4 7 1 0,-4-9 1 0,0 2 0 16,3-6 11-16,-3-6 1 0,4 7 1 0,-4-7 0 15,0 0-22-15,0 0-4 0,7 0 0 0,0-3-8 16,3-1 19-16,-2-5-3 0,-1 0-1 0,3-4 0 16,1-3-15-16,3 1-10 0,-7-4 2 0,3 0 0 0,1 3 8 15,-4-2-10-15,4-1 10 0,-4 6-10 0,3-6 10 0,-3 10 0 16,8-4 0-16,-5 4 0 0,-3-3 0 15,0 2 0-15,7 1 10 0,-3 6-10 0,-1-7 0 0,5 10 0 16,-1-3 0-16,0-3 0 0,3 6 0 16,-6 0 0-16,7 0 0 0,-4 6 0 0,3-3-8 15,-6 7 8-15,3-7 0 0,-3 12 0 0,-1-5-18 0,4 2 3 16,-3 4 1-16,-7 3 0 0,6 0 14 0,-6 3 8 16,3 0 0-16,-7-4-8 0,-7 4 13 0,7 0-4 15,0-3-1-15,-4-3 0 0,4 3-8 0,-10-7 12 16,6 7-12-16,-3-7 12 0,-4 4 0 0,1-10 1 15,3 10 0-15,-7-7 0 0,3-2-5 0,0 2-8 16,-6 1 11-16,-1-7-11 0,4 3 32 0,-4-3 0 16,1-3 0-16,-1 0 0 0,0 0-32 0,1-3 0 0,-1-3 0 0,-3 3 0 31,0-7-19-31,0 7-10 0,3-6-3 0,-3-4 0 16,3-3-118-16,4 10-24 0,-11-10-5 15,15 7-797-15</inkml:trace>
  <inkml:trace contextRef="#ctx0" brushRef="#br0" timeOffset="13782.31">6611 9318 1036 0,'0'0'92'0,"0"0"-73"0,-3-6-19 0,3 6 0 16,0 0 353-16,10-3 67 0,-3-4 14 15,11 4 2-15,-8 0-347 0,8-3-69 0,7 6-20 0,3 0 0 16,-3-3 0-16,6-4 0 0,1 7 0 0,0 0 0 15,0-3-16-15,3-6 4 0,-3 9 0 0,3-3 0 32,-7-4-32-32,4 4-7 0,-7-3-1 0,-1 3 0 15,1 0-28-15,-4-4-7 0,-3 7-1 0,-1-3-562 0,1-3-113 0</inkml:trace>
  <inkml:trace contextRef="#ctx0" brushRef="#br0" timeOffset="14068.39">6826 9478 2610 0,'0'0'57'0,"-3"-9"12"0,-4 5 3 0,3-2 1 0,4 6-58 0,0 0-15 16,0 0 0-16,0 0 0 15,0 0-24-15,0 0-8 0,11 0-2 0,-1 0 0 16,1 0 4-16,3 6 1 0,-7-2 0 0,11-4 0 0,-11 0 16 0,7 9 3 16,0-6 1-16,4-3 0 0,-1 0-2 0,1 6 0 15,3-3 0-15,0-3 0 0,4 0-7 0,0 0-2 0,-4 0 0 0,7-3 0 32,0-3-40-32,4 0-9 0,3-4-2 0,-7 4-549 0,4-3-111 15</inkml:trace>
  <inkml:trace contextRef="#ctx0" brushRef="#br0" timeOffset="14742.93">7874 9045 1785 0,'0'-9'159'0,"-4"6"-127"15,1-4-32-15,3 7 0 0,0 0 210 0,0 0 36 16,7-3 7-16,0-3 2 16,14 3-243-16,-10 0-49 0,10-4-10 0,-3 7-1 0,3 0 36 0,3 0 12 0,1 0 0 0,3 0-10 15,1 0 2-15,2 0 0 0,1 0 0 0,3 0 0 16,-6 0 8-16,-1 7 0 0,4-7 0 0,-4 3 0 16,0 0 0-16,-3-3 0 0,-8 9 0 0,1-9 0 15,-7 10 0-15,3-7 11 0,-7 6-3 0,-4 1 0 16,1 2-8-16,-8 4 0 0,1-4 0 0,-4 1 0 15,-4-4 0-15,-3 4 0 0,3 6 0 0,-10-7 0 16,0 7 0-16,-4-6-11 0,1-4 3 16,3 4 0-16,-4-4 8 0,4 0 0 0,7 4 0 15,-1-7 0-15,1-3 0 0,4 4 11 0,3-4-3 0,0 0 0 16,7-3-8-16,0 0-11 0,0 0 3 0,0 0 0 16,0 0-20-16,0 0-4 0,3 9-1 0,1 1 0 15,-1-1 33-15,8 1 0 0,-8-7 0 0,8 6 0 0,0 1 0 16,-1-1 0-16,4 3 8 0,-3-2-8 15,3-1 0-15,0 4 0 0,0-1 0 0,-3-2 0 16,3 2-12-16,3 4 12 0,-9 0-12 0,-1-7 12 0,0 10 0 0,0-7 0 16,0-2 10-16,-7 2-2 0,7 4 17 0,-4-3 4 15,-6-1 1-15,-1 1 0 0,1-4-18 0,-4 4-3 16,0 2-1-16,0-2 0 0,-4-1-8 0,0 4 10 16,-3-3-10-16,-3-1 10 0,-1 1-10 15,-3 2 0-15,0-2-10 0,0 0 10 16,-4-4-48-16,4 3-3 0,-1-2-1 0,5-1 0 15,-1-6-174-15,1 4-35 0,-8-14-7 0,7 1-2 0</inkml:trace>
  <inkml:trace contextRef="#ctx0" brushRef="#br0" timeOffset="14993.75">8943 9120 748 0,'0'0'67'0,"0"0"-54"0,0 0-13 0,0 0 0 16,0 0 445-16,0 0 87 0,0 0 16 0,0 0 4 15,7 13-446-15,-3 3-90 0,3-1-16 0,-4 4 0 16,4-6 0-16,0 9 0 0,-3 3 0 0,3-3 0 31,-4 3-35-31,4 3-1 0,-3-3 0 0,-1 6 0 0,1-9 7 0,-4 10 1 0,3-4 0 0,-3-3 0 16,-3-3-18-16,3 6-3 0,-4-6-1 0,1 0 0 15,-1-3-10-15,1-7-3 0,-1 1 0 0,-3 3 0 16,4-7-131-16,-4-3-26 0</inkml:trace>
  <inkml:trace contextRef="#ctx0" brushRef="#br0" timeOffset="15178.29">8812 9371 979 0,'0'0'87'0,"0"0"-70"0,4-6-17 0,-4 3 0 0,0 3 448 0,3 0 87 16,5-3 17-16,2-4 3 0,4 7-446 0,-3 0-89 15,6 0-20-15,-2 0 0 16,2 0-41-16,4 0-10 0,1 0-1 0,-5 0-1 16,8 0-146-16,-4 0-29 0,0-3-5 0</inkml:trace>
  <inkml:trace contextRef="#ctx0" brushRef="#br0" timeOffset="15800.2">9550 8920 1267 0,'0'0'56'0,"0"0"12"15,0 0-55-15,0 0-13 0,0 0 0 0,0 0 0 0,0 0 165 0,7 0 31 16,3 0 5-16,-3-3 2 0,0 3-135 0,8 0-28 16,-5 0-4-16,1 3-2 0,3-3 10 0,0 0 1 15,0-3 1-15,4 3 0 0,-1 0-18 0,5 0-3 16,2 0-1-16,1 0 0 0,-4 0 7 0,4 0 1 15,-1 0 0-15,1 0 0 0,0 3-32 0,3-3 0 16,-7 3 0-16,0 3 0 0,-3-3 0 0,-4 4 0 16,0-4 0-16,-3 9 0 0,-1-2 0 0,-3-1 0 15,1-3 0-15,-5 1 0 0,-3 2 0 0,-3 7-13 16,-1-10 1-16,-7 10 0 0,4-10 12 0,-7 10 0 16,0-4 9-16,-7 1-9 0,0-4 8 0,3 4-8 15,-3 5 0-15,0-5 0 0,-4-4 0 0,8 1 0 0,2 2-8 16,-2-2 8-16,6 2 0 0,4-2 0 0,0-1 0 15,0-3 0-15,3 1 0 0,4-7 0 0,0 9 0 0,4-3 0 16,0-3-16-16,3 7-2 0,0-7-1 0,3 6 0 16,1-2 8-16,-1-4 2 0,5 6 0 0,-1-6 0 15,-4 4 9-15,4 2 0 0,0-3 0 0,4 4 0 16,-4-1 0-16,0 4 0 0,0-4 0 0,1 0 0 16,-1 4 0-16,0-4-8 0,-4 10 8 0,1-6-12 15,-1-1 12-15,-2 7 0 0,-1-6 0 0,0-4 0 16,-4 10 0-16,1-7 12 0,-4 1-2 0,-4 3-1 15,4-1 19-15,-3 1 4 0,-4 0 1 0,0-1 0 16,-4-2-20-16,0-1-4 0,4 1-1 0,-3 3 0 16,-1-4-8-16,-3 1 0 0,0-4 0 0,0 4 0 15,-4-4-21-15,4 1-7 0,-4-7 0 0,1 6-1 16,-4-3-130-16,-1-2-25 0,1-4-6 0,4-4-691 16</inkml:trace>
  <inkml:trace contextRef="#ctx0" brushRef="#br0" timeOffset="16338.49">10640 9236 1785 0,'-4'-9'159'0,"4"9"-127"0,11 0-32 0,-1-9 0 0,1 9 168 0,3-3 28 16,4-7 6-16,6 10 1 16,8-9-187-16,0 9-36 0,-4-10-8 0,7 7-2 0,4 0 14 0,0-3 2 15,-7 3 1-15,3-4 0 0,0 4-7 0,1-3 0 16,-1 3-1-16,-7 0 0 16,-3-4-7-16,0 7-2 0,-1-3 0 0,-6 3 0 15,-8 0-10-15,5 0-1 0,-1-6-1 0,-4 6 0 16,1 6-118-16,-8-3-23 0,-3-3-5 0,0 0 0 0</inkml:trace>
  <inkml:trace contextRef="#ctx0" brushRef="#br0" timeOffset="16544.5">10710 9387 2404 0,'0'0'107'0,"0"0"21"0,-3 0-102 0,3 0-26 0,0 0 0 0,0 0 0 16,0 0 0-16,7 6 0 0,7-3-12 0,4-3 12 16,-1 7-36-16,4-7 0 15,4 3 0-15,7-3 0 0,7-3-108 0,-4-4-20 0,-7 7-5 0,4-9-661 16</inkml:trace>
  <inkml:trace contextRef="#ctx0" brushRef="#br0" timeOffset="17012.37">12206 8832 1497 0,'0'0'66'0,"0"0"14"0,-7-6-64 0,-4 6-16 0,4 0 0 0,-3 0 0 15,-1 9 200-15,1 0 37 0,-4 1 7 0,-1 2 2 32,5 1-230-32,-8 6-47 0,1 3-9 0,-5-3-1 0,1 3 16 0,-3-1 3 0,-1 1 1 0,0 10 0 15,-3-4 21-15,3-3-11 0,1 6 11 0,-1-2-8 16,4-4 21-16,3 6 5 0,0 0 1 0,1-2 0 16,3 2 17-16,3-6 4 0,4 6 1 0,0 1 0 15,0-1-26-15,3 1-6 0,8-4-1 0,-1-3 0 16,5 3-8-16,-1-3 0 0,7-3 0 0,3 0-11 15,-3-3-7-15,8-7-2 0,-1-2 0 0,3 2 0 16,5-2 7-16,-1-4 1 0,4-3 0 0,-4-3 0 16,0 0 12-16,0-3 0 0,4-3 0 0,-4 6 0 15,-3-10 8-15,0 4 4 0,-4-3 0 16,-4-1 1-16,1 1 39 0,-4-10 7 0,-3 7 1 0,-1-7 1 16,-3 6-5-16,1-6-2 0,-5 7 0 0,1-1 0 0,-4 1-34 15,-4-4-6-15,1 4-2 0,-5-7 0 0,-2 12-4 0,-1-8 0 16,-3 12-8-16,-7-7 12 0,0 1-12 0,-4 9 0 15,0 0 0-15,-3-3 0 0,0 3-11 0,0-7 11 16,0 7-10-16,-1 0 10 16,1 0-108-16,3 0-15 15,4 0-3-15</inkml:trace>
  <inkml:trace contextRef="#ctx0" brushRef="#br0" timeOffset="18806.56">4279 11410 1324 0,'0'0'118'0,"0"0"-94"0,0 0-24 0,0 0 0 16,0 0 76-16,0 0 10 16,0 0 2-16,0 0 1 0,0 0-67 0,0 0-14 0,-3-4-8 0,3 4 10 15,-7-6 0-15,3 3 0 0,4-3 0 0,-7-1 0 16,4 1 8-16,-5 3 2 0,1-3 0 0,7-4 0 16,-10 7 26-16,3 0 6 0,0-3 0 0,-4 6 1 15,-7 0-6-15,4 0-2 0,0 9 0 0,0-6 0 16,-7 4-27-16,0-4-6 0,3 6 0 0,-7 1-1 15,1 2-11-15,3-2 0 0,7 2 0 0,-11 7 8 16,4-7-8-16,-1 7-9 0,5 0 9 0,-4-3-13 16,7 3 13-16,3-1 0 0,-3-2 0 0,3 3 0 15,4 0 0-15,4 0-9 0,-1-4 9 0,-3 7 0 16,4-3 0-16,3 3 0 0,3-10 0 0,-3 14 0 16,7-11 0-16,-3 4 0 0,-1-6 0 0,4 5 0 0,-3-5 0 15,3 6 0-15,7-7 0 0,-3 1 0 0,-8-4 9 16,11 1-9-16,4-7 12 0,-4 3-12 0,-3-3 11 0,3-3-11 15,0 0 10-15,0 0-10 0,4 0 8 0,-4-3-8 16,0-3 0-16,0 0 0 0,3-1 10 0,-2-2-10 16,-1-1 10-16,0 4-10 0,-4-10 18 0,1 10-2 15,3-3-1-15,-3-7 0 0,-4 10-5 0,7-10-1 16,-4 4 0-16,-6-1 0 0,7-6-9 0,-8 0 8 16,4 7-8-16,4-10 8 0,-11 3-8 0,7-3 0 15,-7 10 9-15,7-7-9 0,-7 3 11 0,-7 0-3 16,7 4 0-16,-4 3 0 0,1-4 24 0,3 4 5 15,-7-1 1-15,3 1 0 0,-3 3-24 0,4-1-5 16,-5 4-1-16,8 3 0 0,-3-6-8 0,3 6-11 16,0 0 3-16,0 0 0 0,0 0 8 0,0 0 0 15,0 0 0-15,0 0 0 0,0 0 0 0,0 0 0 0,0 0 0 0,0 9 0 16,0 4-9-16,0-4 0 16,0 1 0-16,0 2 0 0,3 7 22 0,5-7 5 15,-8 4 1-15,10 0 0 0,-10 0-7 0,4-1 0 0,3 7-1 0,0-3 0 16,0 3-11-16,3-3 0 0,-6 0 0 0,-1-4 0 15,5 7 0-15,2-3 0 0,1-6 0 0,-4 8 0 16,0-5 0-16,3 0 0 0,4 0 0 0,-3-4 0 16,0 1-9-16,3-4-1 0,-4 0 0 0,-3 4 0 15,4-7-11-15,7 1-3 0,-11-1 0 0,3-3 0 16,-3-3-21 0,7 6-5-16,-3-6-1 0,0 3-641 0,-11-3-128 0</inkml:trace>
  <inkml:trace contextRef="#ctx0" brushRef="#br0" timeOffset="19622.59">5140 11199 1947 0,'0'0'86'0,"0"0"18"0,-4 7-83 0,1-1-21 0,-1 3 0 0,-3 10 0 16,4 0 28-16,3-3 2 0,-7 6 0 0,7 6 0 16,-4-6-30-16,4 0 0 0,0 9 0 0,0-3 0 15,-3-3 0-15,6 7 0 0,1-10 0 0,-4 9 0 16,7-9 0-16,-7-3-8 0,0 3-1 0,0-3 0 15,0 3-25-15,0-10-5 0,3-2-1 0,-6-1-535 16,3 4-107-16</inkml:trace>
  <inkml:trace contextRef="#ctx0" brushRef="#br0" timeOffset="19797.88">4893 11585 2563 0,'0'0'56'0,"0"0"12"0,0 0 3 0,0 0 1 0,0 0-58 0,7 6-14 16,7-6 0-16,-3 10 0 0,-8-4-8 0,11-3-5 0,4 10-1 0,7-7 0 31,-8-3-28-31,5 3-6 0,2-2 0 0,8-4-1 16,-7 0-135-16,6-4-26 0,1-2-6 0</inkml:trace>
  <inkml:trace contextRef="#ctx0" brushRef="#br0" timeOffset="20408.09">5934 10977 1670 0,'0'0'148'0,"0"0"-118"0,-7 3-30 0,3 6 0 0,-3 1 197 0,4 9 34 15,-1 3 6-15,4-1 2 16,0 1-222-16,0 10-44 0,4-1-9 0,-1 1-1 0,-3-1 17 0,4 3 3 16,-4 4 1-16,0-4 0 0,0 4 5 0,0 0 2 15,0-1 0-15,0-2 0 0,0 3 9 0,-4-4 0 16,1-9-9-16,-1 6 9 0,4-2 0 0,0-7 0 16,-7 0 0-16,7-10 0 0,-4 4 11 15,4-4 3-15,0-12 1 0,0 0 0 0,0 0 14 0,0 0 3 16,0 0 1-16,0 0 0 0,4-9-5 0,3 0-2 15,-7-7 0-15,7 0 0 0,0-6-16 0,4 10-10 16,-4-10 12-16,3-7-12 0,1 8 0 0,-4-5 0 16,7-2-12-16,0 9 3 0,-7-3 0 0,7 1 0 0,-3 8 0 15,3-6 0-15,0 10 9 0,-3-4-10 16,-1 4 10-16,1-1-10 0,3 7 10 0,-3 0 0 0,-4-3 0 16,3 6 0-16,8 0 0 0,-11 0-15 0,11 0 3 15,-4 9 0-15,7-6 4 0,-7 4 8 0,4-4-13 16,-1 6 5-16,-6 1 8 0,7 2 0 0,-4-2-9 0,3 2 9 15,-6-2 8-15,3 2 5 0,-3 4 2 0,-4-1 0 16,0-5-28-16,3 9-6 0,-6-7-1 0,-1 7 0 16,-3-6 32-16,4-1 7 0,-4 4 1 0,0-4 0 15,-4 1-20-15,4-4 0 0,-3 4 0 0,-1 2 0 16,-3-8 0-16,4 2 0 0,-4 7 12 0,3-10-12 16,1 4 9-16,-5-1-9 0,5 0 0 0,-4-6 9 15,7-3-9-15,-7 7 8 0,0-4-8 0,-4 3 8 16,4-3-8-16,0-3 12 0,4 0-12 0,-8 0 12 15,4 0-12-15,-4-3 0 0,4-3 0 0,0 3 8 0,0-4-20 0,4 4-5 16,-4-6-1-16,7 9 0 16,-11-9-35-16,11 9-7 15,0 0-2-15,0 0 0 0,0 0-122 0,0 0-25 0,0 0-5 0,0 0-329 16,0 9-65-16</inkml:trace>
  <inkml:trace contextRef="#ctx0" brushRef="#br0" timeOffset="21053.48">6343 11758 864 0,'0'0'76'0,"0"0"-60"16,0 0-16-16,3-3 0 0,-3 3 116 0,0 0 20 15,0 0 4-15,0 0 0 0,8-7-54 0,-8 7-11 16,0 0-3-16,0 0 0 0,0 0-20 0,0 0-5 16,0 0-1-16,0 0 0 0,0 0-25 0,0 0-5 15,0 0 0-15,-11 0-1 0,4 10 0 0,0-7 0 0,3 3 0 0,-3-3 0 16,0 3 21-16,0-2 5 0,4 2 1 0,-4-3 0 16,-4 0 11-16,0-3 3 0,-3 10 0 0,0-10 0 15,4 0-19-15,-1 0-3 16,-10 0-1-16,0 0 0 0,7 0 3 0,-4 0 1 0,-3 0 0 0,0 6 0 15,3-6-18-15,-3 3-4 16,7-3-1-16,-7 0 0 0,-1 0-14 0,5 0 0 0,-1 0 0 16,0 0 0-16,1 0 0 0,3 0-13 0,0 0 2 0,-1 0 1 31,5 0-16-31,-1 0-3 0,-3-3-1 0,7-3 0 0,0 6-35 16,0-10-7-16,3 10-2 0,-3-6-598 0,4 0-119 0</inkml:trace>
  <inkml:trace contextRef="#ctx0" brushRef="#br0" timeOffset="21785.69">8329 11356 403 0,'0'0'36'0,"0"0"-36"0,0 0 0 0,0 0 0 0,-10 3 476 0,2 7 89 16,1-1 18-16,0 4 3 15,4 6-498-15,-1 3-100 0,1-1-20 0,3 1-4 0,-7-3 10 16,7 3 2-16,-4 0 1 0,4 0 0 0,0-6 8 0,0-1 2 16,0-5 0-16,-3-1 0 0,3 4 13 0,-4-4 0 15,4-3 0-15,0-6 0 0,0 0 8 0,0 0 2 16,0 0 0-16,-7 0 0 0,4-6 26 0,3 6 4 15,-4-9 2-15,4-4 0 0,0 1-14 0,4-7-4 16,-1 0 0-16,1 3 0 0,-1-2-16 0,4-4-8 16,4-7 8-16,-1 7-8 0,4 1 0 0,1-1-14 15,-1 3 2-15,0-3 0 0,3 9-5 0,1 4-1 16,0-1 0-16,-4 1 0 0,0 6 18 0,0 3 0 16,4-3 0-16,-8 6 0 0,4 0 0 0,-3 6 0 15,3 1 0-15,0-1 0 0,0 4 8 0,-3-4-8 0,3 4 11 16,-3-4-11-16,-1 10 15 0,1-6-4 0,-1 5-1 15,1-5 0-15,-1 6-10 0,1-7 8 0,0 10-8 0,6-9 8 16,-10 6-8-16,7 2-14 0,1-11 3 0,-5 9 1 31,4-7-38-31,4 1-7 0,0-4-1 0,-4 1-1 16,0-1-130-16,0-6-25 0,4 3-6 0,-1-6-1 0</inkml:trace>
  <inkml:trace contextRef="#ctx0" brushRef="#br0" timeOffset="22136.95">9264 11400 172 0,'0'0'16'0,"0"0"-16"0,-4-9 0 0,-3 6 0 15,-3-1 415-15,-1-2 80 0,1 6 16 0,-4 0 3 0,-1 0-389 0,5 6-77 16,-8-2-16-16,1-1-4 16,-1 6-28-16,-3 1 0 0,3 2 0 0,-3-2 0 15,3 8 0-15,1-5 0 0,-1 9-11 0,0 0 11 0,4-3-8 0,0-1 8 16,7-2 0-16,0 3 0 0,4-7-8 0,-1 7 8 15,4 0-10-15,4-6 10 0,3-1-19 0,3-2 3 16,-3 2 0-16,7-2 0 0,0-4-4 0,4-3-1 16,-4-3 0-16,4-3 0 0,-1-3 21 0,5-4 10 15,-1 4-1-15,0-10 0 0,-3 4 18 0,-1 2 3 16,4-2 1-16,-6-7 0 0,-1 3 16 0,0 0 3 16,0-5 1-16,-4 8 0 0,-3-6-27 0,4 4-6 0,-7-4-1 15,3 0 0-15,0 6-7 0,-7-5-2 0,0-1 0 16,0 6 0-16,0 1-8 0,-7-1 0 15,0 4 0-15,0 2 0 0,-4-5-9 0,0 9-1 0,1-4 0 16,-1 7 0 0,1 0-40-16,-4 0-8 0,3 0-2 0,0 0-592 0,1 0-120 15</inkml:trace>
  <inkml:trace contextRef="#ctx0" brushRef="#br0" timeOffset="22715.93">9832 11005 2476 0,'-4'-6'220'0,"1"3"-176"0,-4-4-35 0,0 7-9 16,7 0 18-16,-4 7 2 0,1 5 0 0,3 7 0 16,0 3-60-16,0 3-12 0,3 13-3 0,-3-4 0 15,4 10 7-15,3-3 2 0,-4 9 0 0,4-3 0 0,0 3 21 0,1-6 4 16,2 6 1-16,-3 0 0 0,0-3 20 0,0 1-11 16,-3-11 11-16,-1 4-8 15,4-3-17-15,-3-4-3 16,-1-9-1-16,-3 3 0 0,4-6-135 0,-4-3-26 0,0-3-6 15,0-7 0-15</inkml:trace>
  <inkml:trace contextRef="#ctx0" brushRef="#br0" timeOffset="22930.64">9701 11422 2304 0,'0'0'204'0,"0"0"-163"0,0 0-33 0,0 0-8 15,0 0 152-15,0 0 28 0,0 0 5 0,0 0 2 32,7 0-179-32,8 0-35 0,2 0-7 0,4 0-2 0,8 0 10 0,2 0 2 0,1-3 0 15,7 3 0 1,-4 0-29-16,8-6-6 0,-5 6-1 0,5 0 0 16,3 0-153-16,-4-3-31 0,-3 3-7 0,7 0-1 0</inkml:trace>
  <inkml:trace contextRef="#ctx0" brushRef="#br0" timeOffset="23471.96">11797 11262 2458 0,'0'0'109'0,"-4"-9"23"0,-3 9-106 0,-3 0-26 16,3-3 0-16,0 3 0 0,0 0-8 0,0 0-8 16,-4 3 0-16,4-3-1 15,-4 0-49-15,1 6-10 0,-8-3-1 0,0 3-1 16,4-2 38-16,-7-1 7 0,-4 6 1 0,1-3 1 0,-4 1 51 0,-4 2 11 15,7 0 1-15,-3 4 1 0,-7-4 30 0,6 7 5 16,5-10 2-16,-1 10 0 0,4-3-37 0,0-1-7 0,7-2-2 16,3 2 0-16,0 7-24 0,1-10-16 15,-1 4 3-15,4-1 0 16,7-2-25-16,0-1-5 0,-3 4-1 0,3-4 0 16,3-3-9-16,4-2-3 0,-7-4 0 0,7 3 0 15,7 3 21-15,4-6 4 0,3-6 1 0,0 3 0 0,-3-1 41 0,3-2 8 0,11-3 1 0,-4 3 1 16,-3-4 0-16,0 1 0 0,3-1 0 0,-4-2 0 15,5 2 16-15,-8 4 3 0,-4-6 1 0,5 2 0 16,-8 7-28-16,0-6-5 0,-7 5-8 0,3-2 11 16,-2 3 3-16,-5-3 1 0,-3 6 0 0,4-7 0 15,-4 1-1-15,0 6 0 0,-4-9 0 0,1 6 0 16,-8-4 14-16,0-5 2 0,4 9 1 0,-3-7 0 16,-4 4-7-16,0-7-2 0,-1 10 0 0,5-6 0 15,-1 0-22-15,-3-1 0 0,0 7 0 0,3-3 0 16,4-1-49-16,-3 1-15 15,-4 3-2-15,0-3-653 0,7 6-130 0</inkml:trace>
  <inkml:trace contextRef="#ctx0" brushRef="#br0" timeOffset="24218.83">12425 11359 1094 0,'-11'-12'48'0,"4"12"11"16,0 0-47-16,-3-10-12 0,3 10 0 0,-4-3 0 0,0-3 268 0,1 6 52 15,-1-3 11-15,1 3 1 16,-5 0-296-16,1-3-60 0,0 3-12 0,-3 0-3 16,-8 0-4-16,4 3-1 0,-7-3 0 0,3 3 0 0,0-3 27 0,-3 6 5 15,0-3 0-15,3-3 1 0,-3 10 51 0,7-4 9 16,-4 0 3-16,4 4 0 0,-4-1 7 0,7 1 1 15,1-7 1-15,-1 12 0 0,4-2-41 0,3 0-8 16,1-1-1-16,3-3-1 0,0 10-10 0,3-6 0 0,1 6 0 0,3-7-11 16,3 1 11-16,1 6-12 0,3-7 12 0,3 7-12 15,5-10 0-15,-5 4-1 0,4-7 0 0,4-3 0 16,-1 7 13-16,1-7-11 0,0-3 11 0,6 0-10 16,-2 0 10-16,-1-3 14 0,-4-7-3 0,5 7-1 15,-5-13 25-15,4 10 5 0,-3-10 0 0,3 4 1 16,-3-7-5-16,-4-3-2 0,4 7 0 0,-1-4 0 15,-3-3 6-15,0-6 2 0,-3 6 0 0,3-4 0 16,-3-2-22-16,-1 0-5 0,1-6-1 0,-1 2 0 16,-2-2-14-16,-1-4 0 0,-4 0 0 0,1 1 0 15,-1-4 0-15,-3 7 0 0,0-7 0 0,0 9 0 16,-3 1 11-16,-1 0-11 0,1 6 12 0,-1-4-12 0,1 7 10 16,-1 4-10-16,0-4 8 0,-3 9-8 15,7-6-20 1,-3 10-10-16,-1-4-2 0,1 4 0 0,3 0-189 0,0 5-39 0,0 1-7 0</inkml:trace>
  <inkml:trace contextRef="#ctx0" brushRef="#br0" timeOffset="24707.03">13169 11284 2311 0,'-10'-9'102'0,"3"6"22"0,-8-7-100 0,5 10-24 0,-1-9 0 0,-3 6 0 16,0-4 15-16,0 4-3 0,0 0 0 0,-4-3 0 31,-3 6-66-31,3 6-14 0,-3-3-2 0,0 0-1 15,0-3 35-15,0 10 6 0,-4-4 2 0,4 3 0 0,-4-2 58 0,4 2 12 0,0 1 2 0,0 2 1 16,-4-3 35-16,4 10 6 0,-4-6 2 0,7-1 0 16,1 7-46-16,3-6-9 0,0 6-1 0,0 3-1 15,-1-4-31-15,8-5 0 0,4 9 0 0,-1-3 0 16,4 3-13-16,0-10-3 0,0 7 0 0,7-7 0 16,0 4 16-16,4-10 0 0,-4 1 0 0,4-4-9 15,3 3 9-15,0-3 0 0,0 4-9 0,0-7 9 16,4-7 17-16,3-2 8 0,0-1 2 0,0-2 0 0,0-1 23 15,4-5 5-15,-4 5 1 0,-3-9 0 0,0 3-13 16,-1-3-3-16,4-6 0 0,-3 3 0 0,0-6-16 0,-1-1-3 16,-3-9-1-16,0 1 0 0,4-4-11 15,-4-6-9-15,0 6 12 0,0-10-12 0,1 1 12 0,-5 9-12 16,-3-6 12-16,0 6-12 0,0-6 14 0,-3 6-4 16,-1 0-1-16,1 0 0 0,-8-3-9 0,4 13-11 15,0-10 3-15,0 3 0 16,-3 0-148-16,-1 1-28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20:20:48.6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2332 7063 460 0,'0'0'41'0,"0"0"-33"0,0 0-8 16,0 0 0-16,-7 7 152 0,7-7 28 0,0 0 5 0,0 0 2 16,0 0-116-16,0 0-23 0,0 0-5 0,0 0-1 15,0 0 6-15,7 3 0 0,-7-3 1 0,0 0 0 16,10 3-20-16,-6 6-4 0,-4-9-1 15,0 10 0-15,-4-4-7 0,-3 0-1 0,4 4-1 0,3 2 0 16,-11-2-4-16,1 5-1 0,6 1 0 0,-6 0 0 16,3-1-10-16,-1 4 0 0,1-6 0 0,4 9 8 15,-4-4-8-15,3 1 0 0,1-3 0 0,-4 3 8 16,7 0-8-16,-4-4 0 0,4 4 0 0,0-6 0 16,0-4-57-16,0 0-7 0,0 4-2 15,0-13 0-15</inkml:trace>
  <inkml:trace contextRef="#ctx0" brushRef="#br0" timeOffset="324.21">2046 7148 806 0,'0'-9'36'0,"0"9"7"0,-3-4-35 0,3-2-8 15,0 6 0-15,0 0 0 0,0 0 228 0,0 0 43 16,0 0 9-16,0 0 1 0,0 0-230 0,3-3-51 0,8 3 0 0,-1-3 0 16,4-3 0-16,-3 6 0 15,3-3 0-15,0-4 0 0,4 4 0 0,-4-6 0 16,0 9 10-16,-3-10-2 0,-1 10-8 0,4-3 9 0,8-3-9 0,-8 3 10 15,-4 0-2-15,4-4-8 0,-3 7 12 0,3-3-4 16,0-3-8-16,0 6 8 0,4 0-8 16,-4 0 8-16,0 0-8 0,0 0 0 0,4 0 0 0,-4 0 0 15,0 6 0-15,7-6 0 0,-10 3 0 0,3-3 0 32,0 0-158-32,-3 0-24 0,10-9-5 0,-4 9-1 0</inkml:trace>
  <inkml:trace contextRef="#ctx0" brushRef="#br0" timeOffset="935.93">3570 7070 1785 0,'0'0'79'0,"0"0"17"0,0 0-77 0,0 0-19 16,0 0 0-16,0 0 0 16,-7 6 22-16,4 3 1 0,3-2 0 0,0 2 0 15,0-3-39-15,3 4-7 0,4 2-1 0,-7 4-1 16,4 0 5-16,3-1 2 0,-7 1 0 0,3 3 0 0,-3 0 18 15,0-4 0-15,7 4 0 0,-7 3 0 16,0-3 0-16,0 0 0 0,-7-4 0 0,7 4 0 0,-3-6-8 0,3 9 8 16,-7-7-12-16,3-2 12 15,4-4-39-15,-7 4-1 0,4-4 0 0,-1-6-672 0</inkml:trace>
  <inkml:trace contextRef="#ctx0" brushRef="#br0" timeOffset="1213.21">3570 7154 2365 0,'0'0'52'0,"0"0"10"0,0 0 2 0,0 0 4 0,0 0-55 0,0 0-13 0,4-6 0 0,6 6 0 15,-3-3 0-15,7-3 0 0,-3 6-12 0,3 0 12 16,-3 0-13-16,3 0 4 0,0-4 1 0,7 4 0 0,-7-6-7 0,7 6-1 16,-7 0 0-16,8-3 0 31,-5 3-21-31,4 0-5 0,4-3-1 0,-4-3 0 0,4 3 15 0,-4-4 2 0,-3 4 1 0,6 0 0 16,-2-3-22-16,-1 6-4 0,4-3-1 0,-11-4 0 15,7 4-98-15,-7-3-20 0</inkml:trace>
  <inkml:trace contextRef="#ctx0" brushRef="#br0" timeOffset="1474.84">3630 7277 2257 0,'0'0'100'0,"0"0"20"0,-10 0-96 0,10 0-24 0,0 0 0 0,0 0 0 16,0 0 0-16,0 0 0 0,0 0 0 0,10 6 0 31,1-3-47-31,-1 6-5 0,-3-9 0 0,11 7-1 16,-4-4 7-16,7 0 2 0,-7-3 0 0,11 6 0 0,-11-3 28 0,11-3 5 0,0 7 2 0,-1-7 0 16,1 0 9-16,3 3 0 0,-3-3-9 0,0 0 9 31,3 3-113-31,-7-6-19 0,49-7-3 0,-34 1-1 0</inkml:trace>
  <inkml:trace contextRef="#ctx0" brushRef="#br0" timeOffset="6624.53">2967 5605 115 0,'0'0'10'0,"0"0"-10"0,0 0 0 0,0 0 0 15,3-6 76-15,-3 6 12 0,0 0 4 0,0 0 0 16,0 0-25-16,0 0-5 0,0 0-1 0,0 0 0 16,0 0 33-16,0 0 6 0,0 0 2 0,0 0 0 15,0 0-14-15,0 0-4 0,0 0 0 0,0 0 0 16,0 0-41-16,0 0-9 0,0 0-2 0,0 0 0 15,0 0 10-15,0 0 2 0,0 9 0 0,4 1 0 16,3 2-24-16,-7 4-5 0,0 0-1 0,0-1 0 16,0 1-4-16,0 3-1 0,0 0 0 0,0-4 0 0,0 7-9 15,-7-3 0-15,7 3 0 0,-4-3 0 0,4 3 0 0,-3-3 0 16,-4-4 0-16,3 4 0 16,4 3 8-16,-7-6 0 0,4-1 0 0,-4-5 0 0,3 2-8 0,4-2 0 15,-3-1 0-15,3 1 0 0,0-10-18 0,0 0-6 16,0 0 0-16,0 0-471 15,0 0-93-15</inkml:trace>
  <inkml:trace contextRef="#ctx0" brushRef="#br0" timeOffset="6951.52">2914 5640 1292 0,'0'0'57'0,"0"0"12"0,0 0-55 0,0 0-14 0,0 0 0 0,0-3 0 15,7-4 9-15,-3 4-1 0,3-6 0 0,-7 6 0 16,0 3-8-16,0 0 8 0,7-7-8 0,-7 7 8 16,0 0 16-16,0 0 2 0,0 0 1 0,7 0 0 15,-4 0 24-15,-3 0 5 0,7 0 0 0,4-3 1 16,-11 3-1-16,7-6 0 0,4 6 0 0,-1 0 0 15,1-3-19-15,-1 0-4 0,4-4-1 0,-3 7 0 16,3-3-9-16,7-3-3 0,-7 3 0 0,0-3 0 16,8 6-20-16,-8-13 0 0,7 13 0 0,-7-9 0 15,0 9 0-15,4-4 0 0,-4 4 0 0,0-6 0 16,0 6-41-16,4-3-13 16,-11 3-2-16,3 0-511 0,1 3-101 0</inkml:trace>
  <inkml:trace contextRef="#ctx0" brushRef="#br0" timeOffset="7209.19">2910 5800 1152 0,'-14'0'102'0,"14"-7"-82"0,0 1-20 0,0 6 0 16,0 0 176-16,0-3 30 0,4-3 6 16,6 6 2-16,-6-3-168 0,7 3-34 0,3-7-12 0,3 7 9 15,-6 0 13-15,3 7 2 0,4-7 1 0,-1 0 0 16,1 0-39-16,3 0-8 0,4 0-2 0,-4 0 0 31,4 3-28-31,-1-3-7 0,-3 0-1 0</inkml:trace>
  <inkml:trace contextRef="#ctx0" brushRef="#br0" timeOffset="10328.4">7676 5884 230 0,'0'0'20'0,"-3"-3"-20"0,-4 3 0 0,3 0 0 16,-6-3 157-16,3-3 27 0,3 6 6 0,4 0 1 15,-7-3-127-15,7 3-24 0,0 0-6 0,-3 0-1 16,3 0 7-16,0 0 2 0,0 0 0 0,0 0 0 16,0 0-2-16,0 0 0 0,0 0 0 0,0 0 0 15,0 0-14-15,0 0-3 0,0 0-1 0,0 0 0 0,0 0 14 0,0 0 4 16,7-7 0-16,3 7 0 0,-3-3-14 0,7 3-2 15,-3-3-1-15,3-3 0 0,-3 6 0 16,-1 0 0-16,4-3 0 0,-3-4 0 0,0 7-3 16,3 0-1-16,3 0 0 0,-6 0 0 0,3-3-19 15,-3 3 0-15,-1-6 0 0,4 6 0 16,-7 0 17-16,11 0-3 0,-15 0-1 0,12 0 0 0,-5 0-13 0,-3-3 0 16,0 3 0-16,0 0 0 0,-7 0 12 15,0 0 0-15,11 0 0 0,-11 0 0 0,0 0 4 0,0 0 1 16,3-3 0-16,-3 3 0 0,0 0 11 15,0 0 1-15,0 0 1 0,0 0 0 0,0 0-15 0,0 0-3 16,0 0-1-16,0 0 0 0,0 0-3 0,0 0-8 16,0 0 12-16,0 0-4 0,0 0-8 0,8 0 0 15,-8 0 0-15,0 0 8 0,0 0-8 0,0 0 0 0,0 0 0 16,0 0 0-16,0 0 0 0,0 0 0 0,0 0 0 16,0 0 0-16,0 0 0 0,0 0 0 0,0 6 0 15,0 3 0-15,0-2 12 0,0 2-2 0,-8-3-1 16,5 4 0-16,3 2-1 0,-7-2 0 0,0 5 0 15,0-8 0-15,3 8 0 0,4-2-8 0,-7-4 12 0,4 4-4 16,-1-7-8-16,4 0 0 0,0 4 0 0,0-10 0 16,4 9 12-16,-4-9 0 0,3 13 0 0,4-7 0 31,-7-6-41-31,0 0-8 0,4 3-2 0,3 10 0 0,-7-13-14 16,7 0-3-16,-7 0-1 0,7 6-536 0,4-3-107 0</inkml:trace>
  <inkml:trace contextRef="#ctx0" brushRef="#br0" timeOffset="11925.14">8431 5690 576 0,'0'0'25'0,"0"-6"6"0,0-1-31 0,0 1 0 0,-7-3 0 0,7 6 0 16,0-7 95-16,-3 1 13 0,3 6 2 0,0 3 1 15,-4-10-45-15,4 10-9 0,0-9-1 0,0 9-1 16,0 0 13-16,0 0 4 0,0-3 0 0,0 3 0 15,0 0-29-15,0 0-6 0,0 0-1 0,0 0 0 16,0 0-22-16,0 0-5 0,0 0-1 0,0 0 0 16,0 0 4-16,0 0 1 0,0 0 0 0,0 0 0 15,-7 3 9-15,4 9 2 0,-4-2 0 0,3-1 0 16,-3 4 6-16,4 2 2 0,-5 1 0 0,1 0 0 16,7-1-10-16,-7 7-2 0,0-3 0 0,0 3 0 15,4 0 0-15,-4 0 0 0,7 6 0 0,-7-6 0 16,7 0-20-16,-4 0 0 0,4 0 0 0,0 3 0 15,0-9 0-15,0 6 0 0,-3 0 0 0,3-13-8 16,3 7-23 0,1-4-4-16,-1 1-1 0,1-4 0 0,3-6-59 0,0 7-12 0,0-4-2 0,-7-6-599 15</inkml:trace>
  <inkml:trace contextRef="#ctx0" brushRef="#br0" timeOffset="12205.16">8128 5662 172 0,'0'0'8'0,"0"0"1"0,4 0-9 0,-1-10 0 0,1 7 0 0,-4 3 0 15,0 0 396-15,7-9 76 16,0 9 16-16,7-10 4 0,-7 10-400 0,3-3-80 0,8 0-12 15,7-3-11-15,-11 6 11 0,7 0 0 0,-3-3 0 16,-1 3 0-16,8 0 0 0,0 0 0 0,-8 0 0 0,1 0 0 16,7 0 0-16,-8 0 0 0,1 0 0 0,0 0 0 15,-1 0 0-15,4 0 0 0,1-7 0 0,-5 7 0 16,1 0 0-16,0 0 0 0,3-3 0 16,-4-3 0-16,1 6-17 0,0-3-2 0,-1 0 0 0,-3-4-813 15</inkml:trace>
  <inkml:trace contextRef="#ctx0" brushRef="#br0" timeOffset="13049">5644 5925 403 0,'0'0'36'0,"0"0"-36"16,0 0 0-16,0 0 0 0,0 0 265 0,0 0 47 15,0 0 8-15,0 0 3 0,0 0-259 0,4 0-51 16,7-3-13-16,-1-3 0 0,-3 6 0 0,4 0 0 15,3 0 0-15,4 0 0 0,-1 0 0 0,4 0 14 16,1 0-4-16,-1 0-1 0,3-7-9 0,1 1 0 16,0 6 0-16,-1-9 0 0,1 9 0 0,0-10 0 15,-4 7 0-15,4-6 0 0,-11 9 0 0,7-3 0 16,-7-4 0-16,0 7 0 0,-3-3 12 0,-1 0 0 16,1-3 0-16,3 6 0 0,-14 0 14 0,0 0 3 15,0 0 1-15,0 0 0 0,0 0 2 0,0 0 1 16,4-3 0-16,-4 3 0 0,0 0-21 0,7 0-4 15,0 0 0-15,-7 0-8 0,0 0 0 0,3 0 0 0,4 3 0 0,-7-3 0 16,0 0 8-16,0 0-8 0,0 0 0 0,0 0 0 16,0 0 12-16,0 0-4 0,0 0 0 0,0 0-8 15,0 0 29-15,0 0-1 16,0 6 0-16,0 0 0 0,7 1-12 0,-7-4-2 0,-7 6-1 16,0 1 0-16,0-7 2 0,4 12 0 0,-4-8 0 15,3 11 0-15,-7-5-15 0,8-4 11 0,-8 7-11 0,4-3 10 16,0-1-10-16,0 1 0 0,4 2 9 0,-8-2-9 15,4-1 0-15,4 1 0 0,-1 6 0 0,-3-10 0 16,3 4 0-16,4-4 0 0,0 1 0 0,0-7 8 16,0 6-20-16,0-9-3 0,0 0-1 0,0 0 0 15,0 13-43-15,0-13-9 0,11 0-1 0,-11 0-794 16</inkml:trace>
  <inkml:trace contextRef="#ctx0" brushRef="#br0" timeOffset="13395.41">6336 5740 2091 0,'0'0'92'0,"-4"-6"20"0,-3-4-89 0,4 1-23 16,3 9 0-16,0 0 0 0,0 0 19 0,0 0-1 16,0 0 0-16,0 0 0 15,0 0-37-15,7 9-7 0,7-2-2 0,-11 2 0 0,5-3 16 0,-1 4 4 16,0 2 0-16,3 7 0 0,-10 0 8 0,4 0 0 0,-1-4 0 0,1 7 0 16,-4-3 0-16,0 3 0 0,-4-3 0 0,4 3 0 15,-3-10-12-15,-1 10 0 0,-3-3 0 0,0-6 0 16,4 2 20-16,-1 1 3 0,1-7 1 0,-5 4 0 15,5-4-28-15,-4 1-4 0,7-1-2 0,-4-6 0 16,1 7-109-16,3-10-21 16,0 0-5-16,0 0-1 0</inkml:trace>
  <inkml:trace contextRef="#ctx0" brushRef="#br0" timeOffset="13697.32">6385 5693 1825 0,'-7'-9'80'0,"7"9"18"0,-7-7-78 0,0 1-20 16,4 3 0-16,-4-3 0 0,7 6 16 0,0 0 0 16,0 0 0-16,0 0 0 0,0 0 4 0,0 0 0 15,0 0 0-15,0 0 0 0,0 0-7 0,3-3-1 16,4-7 0-16,7 10 0 0,-3-3-12 0,3-3 0 15,0 6 0-15,7 0 0 0,-7-10-14 0,7 10 4 0,-10-3 1 0,10 0 0 16,-3-3 9-16,0 3 0 16,-1-4 0-16,-3 7-8 0,0-3 8 0,-3-3-13 0,3 6 5 0,-3 0 8 31,-1 0-37-31,4 0 0 0,-3 0 0 0,0 0 0 16,-1 0-55-16,-3 0-12 0,0 0-1 0,4 0-1 0</inkml:trace>
  <inkml:trace contextRef="#ctx0" brushRef="#br0" timeOffset="13910.91">6406 5837 1094 0,'0'0'97'0,"0"0"-77"0,0 0-20 0,0 0 0 0,0 0 244 0,0 0 44 16,0 0 10-16,0 0 2 0,8-6-259 0,2 6-51 15,4 0-10-15,0 0-3 0,7 0 7 0,-6 0 2 16,2 0 0-16,11 0 0 16,-3-3-22-16,3 0-5 0,4-4-1 0,3 7-538 15,-3 0-107-15</inkml:trace>
  <inkml:trace contextRef="#ctx0" brushRef="#br0" timeOffset="17029.28">6198 7114 1018 0,'0'0'45'0,"0"0"10"0,0 0-44 0,0 0-11 0,0 0 0 0,0 0 0 16,0 0 82-16,0 0 14 0,0 0 4 0,0 0 0 15,0 0-74-15,0 0-14 0,0 0-4 0,0 0 0 16,0 0 0-16,11 3-8 0,-11-3 12 0,0 0-4 15,0 0-8-15,0 0 0 0,0 0 9 0,0 0-9 16,0 0 64-16,0 0 9 0,-7 9 2 0,7 0 0 0,-4-5-7 0,-3 5-2 16,0-3 0-16,0 1 0 0,4 2-23 0,3 0-5 15,-11 4-1-15,4 6 0 0,3-7-17 0,4 4-3 16,-3 0-1-16,3 2 0 0,0-5-16 0,0 9 0 16,-7-3 0-16,7 3 0 0,0-3 0 0,0-7 0 15,0 10 0-15,0-3 0 0,-4 0-14 16,4-4-6-16,0-5-2 0,0 9 0 15,0-7-8-15,0-3-2 0,-7 1 0 0,7-7 0 16,0-3-13-16,-3 9-3 0,-1 1-1 0,4-10 0 16,0 3-101-16,-7 3-20 0,4-3-4 0</inkml:trace>
  <inkml:trace contextRef="#ctx0" brushRef="#br0" timeOffset="17373.37">5874 7192 1324 0,'-7'-13'118'0,"7"13"-94"0,-7 0-24 0,0-9 0 16,3 6 175-16,-7-3 30 0,4 6 7 0,7 0 0 15,0 0-164-15,0 0-34 0,7-7-6 0,4 1-8 16,-4-3 0-16,11 9 0 0,-4-4 0 0,7-2 0 0,4 3-23 0,3 0 3 16,-3-3 0-16,6-4 0 0,-6 10 4 0,10-6 2 15,-6 0 0-15,2 6 0 16,-2 0 22-16,-5-3 5 0,8 3 1 0,-11 0 0 0,0 0-14 0,1 0 0 16,-1 0 0-16,-4 0 0 0,4-7 0 0,-6 7 0 15,2 0 0-15,1-3 0 0,0-3-20 0,-8 6-1 16,8 0 0-16,-4 0 0 15,-4-3-104-15,5 3-21 0,2 0-4 0,-10-3-1 16</inkml:trace>
  <inkml:trace contextRef="#ctx0" brushRef="#br0" timeOffset="18467.86">6876 7201 1047 0,'-14'0'46'0,"14"0"10"0,-4 0-44 0,-7 0-12 0,1 0 0 0,3 0 0 16,0 0 24-16,0 0 4 15,0 0 0-15,7 0 0 0,0 0-28 0,0 0 0 0,-7 0 0 16,7 0 0-16,0 0 0 0,0 0-9 0,0 0 9 0,0 0-13 16,0 0 13-16,0 0 0 0,0 0 0 0,0 0 0 15,0 0 42-15,0 0 11 0,0 0 3 0,0 0 0 16,0 0 25-16,0 0 6 0,0 0 1 0,7-9 0 16,0 9-30-16,-7 0-6 0,7 0 0 0,0 0-1 15,3-3-27-15,-3 3-6 0,4 0-1 0,0 0 0 16,3 0 19-16,-4 0 3 0,8 0 1 0,0 0 0 15,3 0-12-15,0-3-1 0,11 3-1 16,-11 0 0-16,11 0-26 0,-4 0 8 0,0 0-8 0,7 0 0 16,-6 3 0-16,2-3 0 0,-3 3 0 0,-3-3 0 31,3 0-23-31,-3 9-3 0,0-9-1 0,-8 7 0 0,-2-4-5 16,2-3 0-16,-3 0-1 0,0 0 0 0,-7 0 9 0,4 6 1 15,-11-6 1-15,7 0 0 0,-7 0-34 0,0 0-6 16,7-6-2-16,0 6-683 0</inkml:trace>
  <inkml:trace contextRef="#ctx0" brushRef="#br0" timeOffset="19068.95">6706 7371 1180 0,'0'0'52'0,"0"0"12"0,0 0-52 0,0 0-12 15,-3 0 0-15,3 0 0 0,0 0 45 0,0 0 7 16,0 0 0-16,0 0 1 0,0 0-39 0,0 0-14 16,10 0 9-16,1 9-9 0,7-3 0 0,-4 1 8 15,3-7-8-15,8 6 0 0,-7-3 0 0,-1-3 0 16,8 0-9-16,-7 0 9 0,3 6 0 0,0-3 0 0,-3-6 0 0,-1 3 0 15,8 0 0-15,-14 0 0 0,6 0 12 0,-3 0-3 16,4 0-9-16,-7 0 0 0,3 0-12 0,0 0 12 31,0-6-43-31,-4 6-1 0,5 0 0 0,-1 0 0 0,3-3 24 0,-6 3 4 0,7-6 0 0,-4 6 1 16,3 0-1-16,-6-4-1 0,6 4 0 0,-2-3 0 16</inkml:trace>
  <inkml:trace contextRef="#ctx0" brushRef="#br0" timeOffset="19631.23">7285 7104 1267 0,'-7'-9'112'0,"-4"6"-89"15,4-4-23-15,0 7 0 0,7 0 96 0,-3-9 16 16,-4 9 2-16,7 0 1 0,0 0-102 0,0 0-13 0,0 0-16 0,0 0 3 15,0 0-5-15,10 0-1 16,-3 0 0-16,4 0 0 0,-4 0 19 0,0 6 0 16,3-3 0-16,5-3 0 0,-5 7 0 0,1-4 0 0,-1-3 11 0,4 6-11 15,-7 0 24-15,4-6-3 0,3 7 0 16,-7-4 0-16,4 3 12 0,6-3 3 0,-13-3 0 0,7 9 0 16,-1-5-36-16,1-4 0 0,-1 6-10 0,4-3 10 15,-10 3 0-15,7-3 0 0,-1 1 9 0,-3 2-1 16,-3-3-8-16,6 6 0 0,-3-9 0 0,0 10 0 15,-3-7 0-15,3 6 0 0,-3-2 0 0,-1-4 0 16,4 6 0-16,-7-6 0 0,0 7 0 0,0 2 0 16,0-2 0-16,0-1 0 0,-7 0 0 0,4 4 0 15,-5-4 0-15,1 1 0 0,-3 2 0 0,-4-2 0 16,3 9 11-16,-3-4 1 0,3-5 0 0,-6 8 0 0,3-5 3 16,-4 3 1-16,7-1 0 0,-10-5 0 0,7 2-16 0,-3 4 9 15,2-3-9-15,1-4 8 0,4 3-8 16,-1-2 0-16,4-7 0 0,0 6 0 0,7-9-18 0,0 7-6 15,0-7 0-15,0 0-1 16,0 0-71-16,0 0-15 0,0 0-2 0</inkml:trace>
  <inkml:trace contextRef="#ctx0" brushRef="#br0" timeOffset="20042.41">7980 7076 1267 0,'0'0'112'0,"0"0"-89"0,0 0-23 0,0 0 0 15,0 0 44-15,0 0 5 0,0 0 1 0,0 0 0 16,0 0-42-16,7 16-8 0,-7-7 0 0,0-3 0 16,3 10 20-16,1-4 6 0,-4 1 2 0,0 0 0 15,3-4-8-15,-3 10 0 0,4-7-1 0,-4 4 0 16,4 0-11-16,-4-4-8 0,3-2 12 0,-3 8-12 15,0 1 8-15,0-3-8 0,0 3 0 0,0 3 0 0,0-3 0 0,0-1 0 16,0-2 0-16,0 3 0 16,0 0-9-16,-3-4-9 0,3 1-2 0,0-3 0 15,0-10-35-15,3 6-7 0,-3-9-2 16,0 0-568-16</inkml:trace>
  <inkml:trace contextRef="#ctx0" brushRef="#br0" timeOffset="20299.38">8029 7117 576 0,'0'-10'51'0,"0"7"-41"16,0-6-10-16,-3 6 0 0,3 3 358 0,-4-7 70 15,4-2 13-15,0 9 3 0,0 0-360 0,0 0-72 0,0 0-12 0,0 0 0 16,7 0-20-16,0 0 4 0,4-3 0 0,3 3 0 31,0 0-23-31,4 0-4 0,3-3-1 0,0 3 0 16,4-7 0-16,-4 7-1 0,4 0 0 0,-1-3 0 0,-3-3 21 0,1 6 4 0,-1 0 0 0,4 0 1 31,-8 0-33-31,1 0-8 0,-1 0 0 0,-2 0-640 0</inkml:trace>
  <inkml:trace contextRef="#ctx0" brushRef="#br0" timeOffset="20547.14">8227 7223 2253 0,'0'0'100'0,"0"0"20"0,0 0-96 0,0 0-24 15,0 0 0-15,0 0 0 16,0 0-24-16,0 0-11 0,0 0-1 0,3 10-1 16,8-10-27-16,3 9-4 0,0-6-2 0,4-3 0 15,6 6-44-15,-6-6-9 0,10 0-1 0,-3 0-582 0</inkml:trace>
  <inkml:trace contextRef="#ctx0" brushRef="#br0" timeOffset="21367">8153 7242 1558 0,'0'0'69'0,"0"0"15"0,0 0-68 0,0 0-16 0,0 0 0 0,0 0 0 16,0 0-17-16,0 0-7 0,14 0-2 0,-7 0 0 16,-7 0-30-16,7 0-7 0,4 0-1 0,-11 0 0 15,0 0 26-15,10 0 5 0,-3 0 1 0,-7 0 0 0,0 0 32 0,0 0 0 16,0 0 10-16,0 0-2 0,0 0 64 0,0 0 14 15,0 0 2-15,0 0 1 0,0 0 3 0,0-9 0 16,-3 6 0-16,-4-4 0 0,0 7-44 0,-1 0-9 16,5-3-2-16,-4 3 0 0,0 0-1 0,-4 0-1 15,1 3 0-15,3-3 0 0,-4 0-35 0,0 7 0 0,4-4 0 0,-3-3 0 16,-1 0 12-16,1 6 1 16,-1-3 1-16,0 0 0 0,1 3 1 0,-1-6 0 0,1 4 0 0,-1-4 0 15,1 6-15-15,-1-3 0 0,4 3 0 0,-7-3 0 16,7-3-10-16,0 0 10 0,3 4-8 0,4-4-625 15,0 0-125-15</inkml:trace>
  <inkml:trace contextRef="#ctx0" brushRef="#br0" timeOffset="23305.25">6833 7992 874 0,'0'0'39'0,"0"0"8"0,0 0-38 0,0 0-9 15,0 0 0-15,0 0 0 0,0 0 38 0,0 0 6 16,0 0 0-16,0 0 1 0,0 0 59 0,0 0 12 16,0 0 3-16,0 0 0 0,-3 9-43 0,-1-6-9 15,4-3-2-15,-3 9 0 0,-4 1-31 0,3-1-6 16,1 4-2-16,-1-1 0 0,4-2-26 0,0 9 0 16,-3-7 0-16,3-2 0 0,-4 8 0 0,4-5 0 15,0 6 0-15,0-4 0 0,0 4 10 0,-7 0-10 0,3 0 12 16,-3-3-12-16,4 5 9 0,-1 1-9 0,4-3 0 15,-7 3 9-15,4-3-9 0,3-6 0 0,0 5 0 0,0-5 0 32,0-1-52-32,0 4-10 0,0-6-2 0,0-10-681 0</inkml:trace>
  <inkml:trace contextRef="#ctx0" brushRef="#br0" timeOffset="23571.29">6756 7966 1094 0,'-11'-9'97'0,"4"3"-77"0,0-4-20 0,-4 7 0 0,4 3 266 0,0-3 50 16,-3-3 9-16,3 3 3 0,3-4-262 0,4 7-52 15,0 0-14-15,0 0 0 0,0 0 0 0,0 0 0 16,11 0 0-16,-1 7 0 0,1-7 0 0,10 0 0 15,-7-7 0-15,7 7 0 0,-7 0 0 0,4 0 0 16,0 0 0-16,-1 7 0 0,1-7 0 0,0 3 0 16,-1-3 0-16,1 0 8 0,0 0-25 0,-1 0-5 15,-3 0-1-15,4 0 0 16,-7 0-27-16,6 0-6 0,-3 0 0 0,4 0-1 16,-11-3-104-16,11 3-21 0,-8-7-4 0,1 7-514 0</inkml:trace>
  <inkml:trace contextRef="#ctx0" brushRef="#br0" timeOffset="23834.09">6784 8142 288 0,'0'0'25'0,"0"0"-25"0,0 0 0 0,0 0 0 16,-4 6 340-16,4-6 64 0,0 0 12 0,0 0 2 16,0 0-336-16,7 0-67 0,4 3-15 0,7-3 0 15,-1 7 0-15,8-4-8 0,-7-3 8 0,6 0-10 16,5 0 10-16,-1 0 0 0,4 6-9 0,3-6 9 16,-3 0-42-16,10 0-4 0,-10 0-1 0,-1 0-689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2T06:19:09.0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3291 7546 288 0,'0'0'25'0,"4"-10"-25"0,-4 1 0 0,3 0 0 15,-3-1 156-15,8 4 25 0,-8-4 6 0,0 1 1 16,3 0-130-16,-3-1-26 0,0 1-4 0,0 3-2 16,0 2 3-16,0 4 1 0,-3-6 0 0,3 6 0 15,0 0-10-15,-8-9-3 0,5 9 0 0,3 0 0 16,-4-3-9-16,4 3-8 0,0 0 12 0,-10-7-12 15,3 7 24-15,3 0-3 0,-6 0 0 0,6-3 0 16,-6-3 4-16,3 6 1 0,-1 0 0 0,1 0 0 16,4-3-10-16,-8-3-1 0,8 6-1 0,-8 0 0 15,1-7-2-15,-1 4 0 0,0-3 0 0,1 6 0 16,3-3 4-16,-4-4 0 0,1 7 0 0,-4-3 0 16,3 3-4-16,-3 0-1 0,-7-6 0 0,7 6 0 15,-4 6-11-15,0-6 12 0,-3 0-12 0,0 3 12 0,3 4-4 16,-6-4 0-16,2-3 0 0,1 6 0 0,4 4-8 15,-5-4 0-15,-2-3 0 0,-1-3 0 0,0 6 15 0,4-3-3 16,-3 4 0-16,2-4 0 0,5-3 1 0,-8 0 0 16,4 0 0-16,-4 0 0 0,0 6-1 15,4-6-1-15,-3 3 0 0,-1-3 0 0,0 0-2 0,1 0 0 16,-1 0 0-16,0 6 0 0,4-2-9 0,-4 2 8 16,1-6-8-16,-1 9 8 0,0-2-8 0,4-4 0 15,-4 6 0-15,1-3 8 0,-1 4-8 0,0-1 0 16,1-6 9-16,-1 10-9 0,-3-10 9 0,10 6-9 15,-7-2 12-15,1-4-12 0,-8 6 8 0,7-3-8 16,-3 4 0-16,-4-1 0 0,7 1 0 0,-10-1 0 0,11 1 0 16,-12 5 0-16,12-5 11 0,-8-1-2 0,4 0 0 15,-1 1 0-15,1-1 6 0,3 1 1 0,1-1 0 16,-1 4 0-16,0-4-16 0,4-6 9 0,-4 7-9 0,8-1 8 16,-4 0 3-16,-4 7 0 0,0-7 0 0,1 1 0 15,-1-1-11-15,4 7 0 0,-4-7 0 0,4 7 0 16,7-3 0-16,-11 2 0 0,11-5 0 0,-7 5 0 15,0-5 0-15,3 2 0 0,0 4 0 0,4-7 0 16,0 10-9-16,4-9 9 0,-5 5-12 0,5 4 12 16,6-3 0-16,-6-4 0 0,3 4 0 0,3 0 0 15,1-4 0-15,-4-2 0 0,7 5 0 0,0-5 0 16,7 9 0-16,-7-10 0 0,0 7 0 0,3-7 0 16,1 7 0-16,3-4 0 0,3-2 0 0,-6 5 0 15,6-5 14-15,1 9-3 0,0-10-1 0,-4 0 0 0,3 7-10 16,1-7 0-16,3 1 0 0,4 6 0 0,-4-4 0 0,0-6 0 15,0 10 0-15,7-7 0 0,-7 1 0 0,7 2 0 16,4-5-9-16,0 2 9 0,-4 0 0 0,4 1 0 16,-1-1 0-16,1 1 0 0,0-1 0 0,6 1 0 15,-6 2 0-15,3-9 0 0,8 7 0 0,-5-4 0 16,-2-3 0-16,6 6 0 0,-7-2 0 0,7 2 0 16,1 0 0-16,-1 1 0 0,4-4 0 0,-4 4 0 15,0-7 8-15,1 6-8 0,-1-3 0 0,0-2 0 16,0 2 8-16,1 0-8 0,2-3 0 0,-2-3 0 15,3 10 0-15,3-10 0 0,-3 6 0 0,7-3 9 16,-8-3-9-16,8 6 8 0,-7-3-8 0,3 4 0 0,-3-4 0 16,0 3 0-16,7-6 0 0,-7 0 0 0,7 0 0 15,-1 6 0-15,5-6 0 0,-1 4 0 0,1-4 11 0,-1 6-11 16,-3-6 0-16,0 0 0 0,0 0 0 0,-4-6 0 16,11 6 0-16,-11 0 0 0,4-10 0 0,3 10 0 15,8-6 0-15,-8 6 0 0,-3-3 0 0,-4-4 0 16,1 7 9-16,-1-9-9 0,0 6 8 0,-3-7-8 15,0 4 0-15,3-3 0 0,8-7 8 0,-15 7-8 16,4-1 8-16,-4 1-8 0,11-1 12 0,-11 1-4 16,0 0-8-16,1 2 0 0,-4-2 0 0,-4 0 0 15,0-4 0-15,-3 1 8 0,6 2-8 0,-6 1 8 16,0-1 1-16,-8 1 0 0,12-4 0 0,-5-2 0 16,-10 8 9-16,8-5 2 0,2-4 0 0,-10 7 0 15,1-1-8-15,-5 1-2 0,4 0 0 0,-3-1 0 0,-1-6-10 16,1 7 0-16,0-7 9 0,-4 7-9 0,0 0 17 15,3-10-1-15,-10 9 0 0,7-5 0 0,0 2-5 0,-7-3-2 16,0 1 0-16,0 5 0 0,0-2 0 0,-7-4 0 16,4 0 0-16,-1 7 0 0,-3 0 8 0,4-4 2 15,-8-3 0-15,8 7 0 0,-8 0-19 0,0 2 0 16,1-5 0-16,-1 2 0 0,-3 1 0 0,4-7 0 16,-5 7 8-16,1-1-8 0,4 4 0 0,-11-3 8 15,6-1-8-15,1 1 0 0,-7 0 9 0,7 2-9 16,-4-2 0-16,4-1 9 0,-3 1-9 0,6 0 10 15,-10-1-10-15,7-5 10 0,-7 5-2 0,7 1 0 16,-8-1 0-16,5 1 0 0,-4 0-8 0,-1-1 0 0,5-6 0 16,-11 7 0-16,10 0 8 0,-7-1-8 0,4 4 12 15,0-3-4-15,-4 5-8 0,8-2 0 0,-15-3 0 16,7-1 8-16,-3 1-8 0,7 3 0 0,-4-4 0 0,0 7 0 16,1-3 0-16,-1-4 8 0,0 1-8 0,4 0 0 15,0 2 0-15,-4-2 0 0,4 0 0 0,-4 5 0 16,1-2 0-16,-5-3 0 0,5-1 0 0,-1 1 0 15,0 3 0-15,-6 2 0 0,2-2 0 0,8 3 0 16,-11-3 0-16,4 3 0 0,4 3 0 0,-1-7 0 16,0 7 0-16,-7 0 0 0,8-3 0 0,-5-3 0 15,8 6 0-15,-10-3 0 0,6-3 0 0,-3 6 0 16,-8-10 0-16,5 10 0 0,2 0 0 0,-2 0 0 16,2-6 0-16,5 6-12 0,-1 0 4 0,0 6 8 15,4-6-37-15,-4 3 0 16,1 4 0-16,3-7 0 0,3 6-29 0,-3-3-6 0,-4 3 0 15,11-3-1-15,-7 4-97 0,7-4-19 0,-7 6-4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2T06:17:49.2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4847 8581 1213 0,'0'0'53'0,"-3"-10"12"0,-1 1-52 0,4-1-13 0,-10 4 0 0,2-3 0 16,1 6 9-16,0-7-1 0,4 4 0 0,-8-4 0 16,-3 10 11-16,4-9 1 0,-5 3 1 0,-2-4 0 15,-1 7 10-15,1-3 1 0,-1 3 1 0,-3-3 0 16,-4 6-5-16,0 0 0 0,1 0-1 0,-1 0 0 15,0 0 0-15,1 6 0 0,-12-3 0 0,12 3 0 16,-12-3-13-16,5 4-2 0,2-4-1 0,-2 3 0 0,2-6 19 16,-6 0 4-16,0 6 1 0,-8-6 0 0,5 0-16 0,-8 0-3 15,7 3-1-15,-7-3 0 0,-3 0 5 0,-1 0 2 16,5 0 0-16,2 7 0 0,-3-4-2 16,4-3-1-16,0 0 0 0,-8 0 0 0,-3 0-9 0,0 0-2 15,-3 9 0-15,3-2 0 0,-3-4-8 0,-4 6 10 16,7 1-10-16,-7 2 10 0,0-9-10 0,0 7 0 15,-11-1 0-15,11 0 0 0,-7-2 0 0,7 2 0 16,7 1 12-16,-7-10-4 0,0 9 4 0,0-9 1 16,0 0 0-16,1 0 0 0,2 6-13 0,-3-6 11 15,7 3-11-15,-3-3 10 0,6 0-1 0,1 0 0 16,-7 7 0-16,6-4 0 0,-6-3-9 0,3 9 8 16,3-3-8-16,-10 4 8 0,11-1-8 0,-7 1 0 15,6 5 0-15,1-2 0 0,3 3 0 0,-3 2 0 0,-8 1 0 16,8-3 0-16,-1 3 0 0,1 6 0 0,0 0 0 0,3-3 0 15,0 3-9-15,7 0 9 0,4-3 0 0,-1 3 0 16,1 3 0-16,0-3-8 0,7 4 8 0,-8-4 0 16,5 9 0-16,2-6 0 0,-2-3-8 0,13-6 8 15,-10 9 0-15,10-2 0 0,-3 8 0 0,-4-6 0 16,4 7-13-16,7-1 4 0,0-2 1 0,0 18 0 16,3-6-10-16,1 0-2 0,6-4 0 0,4 4 0 15,4 0 20-15,-1-6 0 0,4 6 0 0,7-13 0 16,0-3 0-16,8 7 0 0,-1-7-13 0,3 10 4 15,1-10-7-15,0 6 0 0,3-2-1 0,14 5 0 16,-3 1 6-16,-3-4 2 0,9-5 0 0,5-4 0 16,-1 0 9-16,8-6-10 0,3-1 10 0,3 1-10 0,-3-3 10 15,11-4-12-15,-1 4 12 0,4 0-12 0,7-4 12 0,4-2 0 16,0-4-9-16,-1 3 9 0,5-2 0 0,2-4 0 16,8-3-9-16,0 0 9 0,3 0 0 0,8-3 0 31,-5-4 0-31,5-2 0 0,3 0 0 0,3-7 0 0,4 7 0 0,3-10 0 0,4 3 0 15,-7-3 0-15,0 0 0 0,4-6 0 0,6 3 0 16,-10-9 0-16,0 9 0 0,0-9 0 0,4 3 0 16,-4-1 0-16,-4-5 0 0,4-1 0 0,0 7 0 0,-7-6 0 15,3-1 0-15,-3 7 0 0,-4-10 0 0,-3 4 0 16,4-1 0-16,-8 1 0 0,-7 2 9 0,-3-8-9 16,-4 2 8-16,-3 0-8 0,-15-2 11 0,4 2-3 15,-3 0-8-15,-11-2 12 0,-11 2 16 0,-3 3 4 16,-3-2 0-16,-8 2 0 0,-3 1 18 0,-15-4 4 15,1 4 1-15,-4 6 0 0,-3-7-11 0,-4 1-3 16,-4 5 0-16,-6-5 0 0,-1 6-18 0,-7-7-4 16,1 7-1-16,-8 0 0 0,-6-7-7 0,-5 10-2 15,-2-9 0-15,-12 5 0 0,1-5 0 0,-11 6 0 0,0-1 0 16,-3 1 0-16,3-3-9 0,-14 3 12 0,0-1-12 0,-4 4 12 16,-7 3-12-16,1 0 0 0,-1 4-10 15,-6 5 10-15,6-3-8 0,-17 1 8 0,-8 5 0 0,1 7-9 16,0 3 9-16,0 0 0 0,-15 10 0 0,4 2 8 31,-7 4-48-31,-10 3-8 0,3 6-3 0,-7 9 0 16,0 4-165-16,-11 6-34 0,-120 44-6 0,61-23-2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20:24:20.5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10989 8346 1209 0,'-25'-16'108'0,"22"7"-87"0,3 6-21 0,3-7 0 0,-3 1 140 0,0-1 24 16,-7 4 5-16,7 0 1 0,4-4-106 0,-4 10-22 15,-4-3-4-15,4 3-1 0,0 0 3 0,0 0 0 16,-7-6 0-16,4 3 0 16,3 3 1-16,0 0 1 0,0 0 0 0,-11 9 0 0,-3-6-23 0,3 7-5 15,1 2-1-15,-1 4 0 0,-3 0 6 0,-3 12 1 16,-1-6 0-16,0 0 0 0,-3 9 18 0,0 1 4 15,-4 2 1-15,1-3 0 0,2 7-23 16,-6-3-5-16,-7-4-1 0,3 10 0 0,4-7-14 16,-4-2 11-16,-3 5-11 0,0-2 10 0,6-4-10 0,1 0 0 15,10-2 0-15,-3-4 0 16,-3-3-16-16,10-10-8 0,6 4-1 0,5-4-1 16,-1-8-128-16,4-4-26 0,0 0-4 0,4-4-742 0</inkml:trace>
  <inkml:trace contextRef="#ctx0" brushRef="#br0" timeOffset="265.67">10915 8315 576 0,'18'-7'51'0,"-11"7"-41"0,-7 0-10 0,0 0 0 16,0 0 272-16,0 0 52 0,0 0 10 0,0 0 2 15,-7-3-209-15,7 3-43 0,0 0-8 0,0 0-1 16,-11 3-11-16,4-3-1 0,7 0-1 0,0 13 0 15,-4-4-26-15,4 1-6 0,-3 2-1 0,6 10 0 16,4-3-4-16,1 0-1 0,-8-7 0 0,7 10 0 16,7 6-12-16,-7-2-2 0,0-5-1 0,-4 11 0 15,8-4-9-15,0-3 0 0,-1 3 9 0,1-6-9 16,-8 7 0-16,4-4 0 0,4-3 0 0,-4 0 8 0,-4 3-8 16,1-3 8-16,3-7-8 0,0 7 8 0,-3-3-16 0,3-6-4 15,-7 2 0-15,3-2 0 16,4-1-117-16,-7-2-24 0,-7-1-5 0,7-9-789 15</inkml:trace>
  <inkml:trace contextRef="#ctx0" brushRef="#br0" timeOffset="461.97">10527 8754 403 0,'0'0'17'0,"0"0"5"0,-7-7-22 0,7 7 0 15,10-6 0-15,1-3 0 0,-4 9 448 0,4-4 84 16,3-2 18-16,3 6 3 0,5 0-445 0,-1 0-90 0,-4 0-18 0,5 0 0 16,9 0 0-16,1 0 0 0,-7 6 0 0,6-6-9 15,8 0-13-15,0 0-2 0,0 4-1 0,0-4-664 16,-4 0-133-16</inkml:trace>
  <inkml:trace contextRef="#ctx0" brushRef="#br0" timeOffset="927.84">12799 8246 2415 0,'0'0'107'0,"0"0"22"0,0 0-103 0,0 0-26 0,0 0 0 0,0 0 0 15,-4 9 21-15,4 0-1 0,0 4 0 0,0-1 0 16,0 7-20-16,4 0 0 0,-4 3 0 0,3 3 0 16,1 3-12-16,-1 4-8 0,1-10 0 0,3 12-1 15,-4-6 21-15,1 4 0 0,0-1 0 0,-1-6 0 16,4 3 0-16,-3-6 0 0,-1 7 0 0,-3-7 0 15,7-1-8-15,-7 1 8 0,0-3-10 0,4-3 10 16,-4-7-43-16,3 4-2 0,1-4-1 0,-1 1-636 16,-3-10-127-16</inkml:trace>
  <inkml:trace contextRef="#ctx0" brushRef="#br0" timeOffset="1502.01">12771 8220 1555 0,'0'0'138'0,"-7"-6"-110"15,3 3-28-15,4 3 0 0,0 0 264 0,0 0 47 16,-4-6 9-16,4 6 3 0,0 0-259 0,11 0-51 16,0-3-13-16,6 3 0 0,-3-3 0 0,8 3 0 15,-5-7 0-15,4 7 0 0,4 0 0 0,0-3-16 16,3 3 3-16,0 0 1 0,-3 0 3 0,3 3 1 0,-3-3 0 0,-1 0 0 15,-2 10-7-15,-5-7-1 0,4-3 0 0,-3 9 0 16,-4-9 16-16,-3 10-9 0,-4-10 9 0,0 9-8 16,0-6 8-16,-7-3 0 0,0 0 0 0,-4 10 0 15,1-1 0-15,-1 0 0 0,-3-6 8 0,-3 7-8 16,-1-1 0-16,1-6 0 0,3 7 0 0,-4-1 0 16,-7 4 0-16,4-4 0 0,0 1 0 0,0-1 0 15,0-6 11-15,-4 7-3 0,4-1 0 0,0 0 0 16,0-5-8-16,3 5-14 0,1-3 3 0,-1-3 1 15,8 0 10-15,3-3-10 0,-4 10 10 0,4-10-10 16,0 0-2-16,0 0-1 0,0 0 0 0,7 6 0 0,4-3 4 16,3 4 1-16,0-4 0 0,4 0 0 15,-1-3 8-15,1 0 0 0,-1 0 0 0,1 6 0 16,3-3 0-16,0-3 0 0,1 7 0 0,-1-4 0 16,0 6 0-16,0-6 0 0,0 7 0 0,-3 2 0 15,0-2 0-15,-4-1 0 0,0 3 0 0,-4 4 0 0,1-3 0 16,-4-1 0-16,0 1 0 0,0 2 0 15,-3-2 0-15,-4-4 11 0,0 4-3 0,0 0 0 0,-4-4 1 16,-3 7 0-16,4-10 0 0,-1 10 0 0,-3-10 4 16,0 3 1-16,0 1 0 0,-4-4 0 0,-3 0-14 0,0 4 0 15,-4-10 0-15,4 9 0 0,-7-3 32 16,3-3 0-16,1 1 0 0,-4 2 0 16,0-3-48-16,-4-3-10 0,4 0-2 0,3 0 0 15,-3 0-82-15,3 0-17 0,4 0-3 16</inkml:trace>
  <inkml:trace contextRef="#ctx0" brushRef="#br0" timeOffset="3668.93">10707 9785 460 0,'-7'-9'41'0,"7"9"-33"0,0 0-8 0,0 0 0 15,7-10 75-15,-4 10 13 0,-3-6 2 0,7 0 1 16,0-4-37-16,1 1-7 0,-5 3-2 0,1 0 0 16,-1-4 3-16,1 7 1 0,-1-6 0 0,1-1 0 15,-8 7 7-15,4-3 0 0,4 3 1 0,-4 3 0 16,0 0 15-16,0 0 2 0,0 0 1 0,0 0 0 15,0 0-7-15,0 0-2 0,0 0 0 0,0 0 0 16,10 9-24-16,-3 4-5 0,-7-1-1 0,7-2 0 16,-3 8-5-16,-1-5-2 0,-3 9 0 0,0-3 0 15,4-1-9-15,-1 4-3 0,-3 3 0 0,0-3 0 16,-7 10-5-16,7-1-2 0,0-3 0 16,0 4 0-16,-7 2-10 0,4-6 0 0,3 4 9 0,-4-1-9 15,4-6 0-15,-3 3 0 0,-4-6-10 0,3 0 10 16,8-9-67-16,-4 9-6 15,-4-13-2-15,1 1-810 0</inkml:trace>
  <inkml:trace contextRef="#ctx0" brushRef="#br0" timeOffset="3959.15">10234 9829 2016 0,'4'-12'179'0,"-4"8"-143"0,-4-2-36 0,4 6 0 15,4-9 135-15,-4 9 20 0,7-3 4 0,3 3 1 16,1-4-129-16,6 4-31 0,8 0 0 0,0 0 0 16,-7 0 0-16,10-6 0 0,11 6-13 0,-1 0 5 15,1 0 8-15,3-3 0 0,-3-3 0 0,4 6 0 16,2-10-13-16,1 10 2 0,-7-12 1 0,3 12 0 31,8-10-18-31,-4 7-4 0,-11-3-1 0,0 3 0 16,1-6-25-16,-1 5-5 0,0-2-1 0,-3 3 0 0,-4-6-26 15,0 5-6-15,4-2 0 0,-4-3-1 0,-10 6-108 0,7-1-22 16,3-5-4-16</inkml:trace>
  <inkml:trace contextRef="#ctx0" brushRef="#br0" timeOffset="4507.75">13148 9638 1785 0,'0'0'79'0,"-3"0"17"0,-5 0-77 16,5 6-19-16,-1 0 0 0,1 4 0 0,-4 5 173 0,7 1 31 16,0 6 7-16,0 6 1 0,0-3-174 0,0 7-38 15,3-1 0-15,1 0 0 0,-4 7 0 0,3-3-11 16,1-4 11-16,-1 0-8 16,1 1-28-16,0-1-6 0,-1-6-1 0,1 6 0 15,3-5-17-15,-4-4-4 0,4-1-1 0,-7-5-596 16,4 3-119-16</inkml:trace>
  <inkml:trace contextRef="#ctx0" brushRef="#br0" timeOffset="4736.96">12802 9723 2188 0,'-3'-10'195'0,"3"7"-156"0,0-6-31 15,0 5-8-15,0 4 116 0,7-6 21 0,3-3 5 0,5 6 1 16,2-7-105-16,1 10-21 0,7-9-4 0,3 9-1 16,0-10-12-16,4 7-18 0,3 0 4 0,7-3 1 15,-3-4-1-15,0 7 0 0,3-3 0 0,1 3 0 16,-1 0-46-16,-3-4-8 0,0 7-3 0,-1-9 0 31,-2 9-184-31,-5-3-37 0</inkml:trace>
  <inkml:trace contextRef="#ctx0" brushRef="#br0" timeOffset="5186.18">10605 10895 1728 0,'0'0'76'0,"0"0"16"0,0 0-73 0,3 10-19 0,-6-1 0 0,3 4 0 15,0 5 127-15,0 11 21 0,-4-4 5 0,4 6 1 16,-4 0-130-16,4 4-24 0,-3 3 0 0,3-4-14 15,-4 7-6-15,1-7-2 0,3 7 0 0,0-10 0 16,0 1-30-16,-4-1-5 0,1 1-2 0,3-4 0 16,0-3-29-16,-4-3-7 0,-3-3-1 0</inkml:trace>
  <inkml:trace contextRef="#ctx0" brushRef="#br0" timeOffset="5439.85">10174 11040 1152 0,'-10'-13'102'0,"6"7"-82"0,0-4-20 0,4 7 0 0,-3-6 333 0,3 9 63 0,3-3 12 0,5-4 2 16,6 4-343-16,0 3-67 0,0-6-17 15,11 3-2-15,6-7 4 0,1 10 1 0,3-9 0 0,8 9 0 16,3-9 6-16,3 5 8 0,4 4-13 0,-4-9 5 31,1 9-56-31,6-9-12 0,8 6-1 0,-4-7-1 16,-4 1-122-16,4 9-25 0,3-10-5 0</inkml:trace>
  <inkml:trace contextRef="#ctx0" brushRef="#br0" timeOffset="5838.69">13307 10999 2833 0,'-4'-10'62'0,"1"7"13"0,-4-6 2 0,0-1 3 0,0 7-64 0,0-3-16 0,7 6 0 0,0 0 0 16,0 0-12-16,0 0-7 0,0 0-1 0,-4 9 0 31,0 4-19-31,1 3-4 0,-1-1-1 0,1 14 0 0,-1-8 16 0,-3 11 4 0,-3-1 0 0,-1 4 0 31,1-4-20-31,-1 7-3 0,-3-4-1 0,3-2 0 0,-3-4 32 0,0-3 5 0,3 6 2 16,-3-9 0-16,0 0-3 0,4 0-1 0,-1-6 0 0,0-1 0 31,8-5-122-31,-8-1-24 0,8-2-5 0</inkml:trace>
  <inkml:trace contextRef="#ctx0" brushRef="#br0" timeOffset="6061.4">13257 10905 2131 0,'-3'-16'189'0,"3"16"-151"0,0-9-30 0,0 2-8 0,0-2 141 16,0 9 27-16,3-6 6 0,4-1 1 0,1 4-143 0,-1-3-32 15,3 6 0-15,1 0 0 0,6-3-12 0,1 3 2 16,3-6 0-16,0 6 0 0,4-4 2 0,3 4 0 15,4-3 0-15,3-3 0 16,1 6-31-16,2 0-5 0,1-9-2 0,-4 9 0 16,1-4-129-16,-1 1-25 0,-3 3-6 0,-4-6-706 0</inkml:trace>
  <inkml:trace contextRef="#ctx0" brushRef="#br0" timeOffset="6281.78">13254 11146 172 0,'0'0'8'0,"0"0"1"0,-7-3-9 0,3-3 0 0,4 6 0 0,0 0 0 16,0 0 500-16,0 0 99 0,7 0 19 0,7 6 4 16,1-6-493-16,2 3-98 0,4-3-20 0,4 6-11 15,0-2 11-15,7-4-11 0,3 0 10 0,7 0-10 16,0 3-20-16,4-3-11 0,-3 0-1 0,3 6-1 15,-8-3-117-15,5 3-23 0,-8-2-5 0</inkml:trace>
  <inkml:trace contextRef="#ctx0" brushRef="#br0" timeOffset="6871.74">10400 12118 2347 0,'-25'0'104'0,"25"0"21"0,0 0-100 0,-7 10-25 0,-3-10 0 0,3 9 0 0,7 0 12 0,0 4-4 16,-4-4 0-16,0 4 0 0,8 9-8 15,-4 0 0-15,0 3-12 0,0 0 12 0,0 3 0 0,4-3 0 16,3 7 14-16,-4 5-4 0,-10-2-10 0,7-1 0 16,4 4 0-16,-1-4 0 0,-6 7 0 0,-1-6 0 15,1-4 0-15,-1 0 0 16,0 1-30-16,1-4 2 0,-1-6 0 0,4 0 0 16,0-10-152-16,0 1-31 0,-10 3-5 0,3-7-2 15</inkml:trace>
  <inkml:trace contextRef="#ctx0" brushRef="#br0" timeOffset="7088.96">10283 12225 2581 0,'0'0'114'0,"4"-3"24"0,-4 3-110 0,0-10-28 0,0 10 0 0,4-3 0 16,3-3 9-16,3 6-9 0,-3-9 10 0,7 5-10 15,0 4-10-15,4-9-8 0,3 9-2 0,4-3 0 16,3-3 4-16,7 2 0 0,1-5 0 0,-1 6 0 16,-3-3-28-16,3-4-6 0,4-2-1 0,-4 2 0 15,0 7-97-15,-3-6-20 0,3-1-4 0,-3 1-402 16,-4 6-80-16</inkml:trace>
  <inkml:trace contextRef="#ctx0" brushRef="#br0" timeOffset="7306.42">10365 12504 1843 0,'0'0'81'0,"0"0"18"0,-7-6-79 0,7 6-20 15,0 0 0-15,0 0 0 0,0 0 163 0,7-3 29 16,7-4 5-16,3 7 2 0,5-3-175 0,2 0-36 15,-6-3-6-15,3 6-2 16,11 0-24-16,0-3-6 0,-4-4-1 0,4 7 0 16,3-3-168-16,0-3-33 0</inkml:trace>
  <inkml:trace contextRef="#ctx0" brushRef="#br0" timeOffset="7762.55">13610 12024 1267 0,'-7'0'112'0,"-3"-3"-89"0,-1 0-23 0,4 3 0 15,-4 0 327-15,4 3 61 0,0 0 12 0,4 7 2 32,-4-1-347-32,3 4-70 0,1-4-13 0,-1 13-4 0,-3-3 32 0,7 3 0 0,-4 0 0 0,4 0 0 15,0 9-12-15,0-3 3 0,4-3 1 0,-4 3 0 16,4-2 8-16,-4 5-8 0,3-6 8 0,1 0-8 16,-4 3 0-16,3-3 0 0,1-3 0 0,-1 0 0 31,-3 3-45-31,4-3-9 0,-1-6-2 0,1 0-647 0,-4-1-129 0</inkml:trace>
  <inkml:trace contextRef="#ctx0" brushRef="#br0" timeOffset="8000.1">13356 12077 288 0,'0'0'25'0,"-3"-6"-25"0,-1-3 0 0,1 3 0 0,-1-1 625 0,4 7 120 16,4-6 24-16,3-3 5 15,7 9-651-15,3-4-123 0,8-2-40 0,0 6 0 16,7-3 9-16,3 0 2 0,4 3 0 0,3-6 0 16,7 6-11-16,4 0-3 0,-3 0 0 0,-1 0 0 15,-3 0-141-15,3 0-29 0,-6 0-6 0,2 6-749 0</inkml:trace>
  <inkml:trace contextRef="#ctx0" brushRef="#br0" timeOffset="10539.31">10280 13363 576 0,'0'0'25'0,"0"-3"6"0,-7-6-31 0,3-1 0 0,1 1 0 0,3 6 0 15,-4-7 245-15,1 7 43 0,3 3 9 0,0 0 2 16,0-6-172-16,0 6-35 0,0 0-6 0,0 0-2 15,0 0-28-15,0 0-7 0,3 9-1 0,1 4 0 16,-4 2-26-16,7 1-6 0,-4 6 0 0,-3-3-1 16,0 9-15-16,0-3 0 0,0 7 0 0,0-1 0 15,-3 0 0-15,-4 4 0 0,7 2 0 0,-4-2 0 16,1-4 0-16,-4 7 0 0,3-13 0 0,1 6 0 16,-1 1-40-16,1-10-2 15,-4 0 0-15,3-4 0 0,1-5-144 0,-1-4-29 16,0 1-5-16</inkml:trace>
  <inkml:trace contextRef="#ctx0" brushRef="#br0" timeOffset="10726.66">10114 13382 1998 0,'0'0'88'0,"4"-9"19"0,-1 5-86 0,1-2-21 16,3-3 0-16,3 2 0 0,1 1 43 0,3-3 4 15,0-4 1-15,7 10 0 0,4-6-31 0,0 2-5 16,-1 1-2-16,5 0 0 0,6 3-10 0,0-3 0 16,-7 2 0-16,4-2 0 0,0 6 0 0,3 0-12 15,0-3 2-15,1 3 1 16,-8-3-114-16,0 3-22 0,7-6-5 0,-6 6-403 16,-8 0-81-16</inkml:trace>
  <inkml:trace contextRef="#ctx0" brushRef="#br0" timeOffset="10922.05">10245 13586 864 0,'-18'6'38'0,"18"-6"8"0,0 0-37 0,0 0-9 0,0 0 0 0,0 0 0 15,0 0 266-15,0 0 51 0,14 3 11 0,0-3 1 16,4 0-262-16,3 0-53 0,7 0-14 0,8 0 0 15,2-3 0-15,1-3 0 0,7 3 0 0,0 0 0 16,3-4-51-16,-3-2-14 0,-4 6-3 0</inkml:trace>
  <inkml:trace contextRef="#ctx0" brushRef="#br0" timeOffset="11412.21">13328 13178 2530 0,'0'0'112'0,"7"-6"24"15,-7-4-109-15,0 10-27 0,0 0 0 0,0 0 0 16,0 0 8-16,0 0-8 0,0 0 8 0,4 10-8 16,-1 2-20-16,4 7-8 0,-3 0-3 0,-1-3 0 0,1 9 11 0,-1-3 3 15,1 3 0-15,-1-3 0 0,1 6 9 0,-1-6 8 16,1 0-12-16,-1 0 12 0,1 6 0 0,-4-6 0 16,7 3 0-16,-7-6 0 0,0 3 0 0,0 0 0 15,0 6 0-15,0-9 0 16,0-3-8-16,0 6 8 0,-4-4-12 0,4 1 12 15,-3-3-122-15,-1 3-18 16,4-10-3-16</inkml:trace>
  <inkml:trace contextRef="#ctx0" brushRef="#br0" timeOffset="11665.23">13250 13137 2602 0,'-3'-6'57'0,"3"6"12"0,0 0 3 0,0 0 1 0,7-3-58 0,3-3-15 0,5 3 0 0,6-1 0 31,0-2-23-31,7-3-7 0,-3 9-2 0,3-10 0 0,4 7 9 0,3-6 2 0,0 6 0 0,4-4 0 16,-4 7-11-16,1-3-3 0,-5-6 0 0,1 9 0 15,0 0-133-15,-7 0-26 0,-1 0-6 0,-2 0 0 0</inkml:trace>
  <inkml:trace contextRef="#ctx0" brushRef="#br0" timeOffset="11877.73">13494 13332 1209 0,'-14'9'53'0,"7"1"12"0,-4-7-52 0,4 6-13 16,0-3 0-16,3 4 0 0,1-4 196 0,-1 0 37 15,8 4 7-15,-1-7 2 0,1 6-155 0,6-6-31 16,1-3-7-16,7 7-1 0,3-14-6 0,7 7-2 16,4 0 0-16,3-3 0 0,4-6-28 0,7 6-12 15,3-3 8-15,-3-4-720 0,3-2-144 16</inkml:trace>
  <inkml:trace contextRef="#ctx0" brushRef="#br0" timeOffset="17366.82">6364 9309 403 0,'0'0'17'0,"0"0"5"0,0 0-22 0,0 0 0 16,0 0 0-16,-3-7 0 0,3 7 208 0,-7 0 38 16,7-3 7-16,-11 0 2 0,11 3-195 0,-7 0-38 15,0 0-8-15,-4 0-2 0,1-6-3 0,-4 6-1 0,3 0 0 16,-7 0 0-16,1 0-8 0,-4 0 12 0,3 0-12 0,-10 0 12 16,3 6-2-16,0-3 0 0,-3-3 0 15,-11 3 0-15,4 4 23 0,3-4 5 0,-7-3 1 0,1 9 0 16,2-3-27-16,1-2-12 0,0-4 10 0,0 0-10 15,-8 0 23-15,4 0-2 0,1 0 0 0,2 0 0 16,-3-4 13-16,4-2 2 16,0 6 1-16,0-3 0 0,3 3-15 0,4 3-3 0,-8-3-1 0,5 0 0 15,2 0-8-15,-2 6-2 0,-1-2 0 0,4-1 0 16,-4-3-8-16,-3 9 0 0,3-9 9 0,4 0-9 16,-4 9 0-16,7-9 0 0,-3 0 0 0,0 0 0 15,3 0 8-15,7 0-8 0,-6-3 8 0,6 3-8 16,1-6 31-16,-1 6 1 0,4-9 1 0,3 9 0 15,4-7 19-15,-3 1 3 0,-5-3 1 0,12 9 0 16,-4-10-45-16,0 7-11 0,3 0 0 0,4 3 0 16,0 0 8-16,0-6 0 0,-7-4 0 0,7 10 0 0,0 0-8 15,0 0-11-15,0 0 3 0,0 0 0 0,0 0-1 16,7-9 0-16,4 6 0 0,-4-7 0 16,-4 10 9-16,12-9-8 0,-5 6 8 0,4-7-8 0,0 7 16 15,0-3 4-15,4-3 1 0,0-4 0 0,3 4-13 0,0-1 0 16,-7 4 0-16,4-3 0 0,-1 2 0 0,-2-5 0 15,-1 2 0-15,0 1 0 16,3 6 0-16,-6 0 0 0,-4-4 0 0,4-2 0 0,-4 6-12 0,0-3-4 16,3 2-2-16,-3 1 0 0,0-3 18 15,-7 6-12-15,0 0 12 0,0 0-10 0,8 0-2 0,-8 0-1 16,0 0 0-16,0 0 0 0,0 0 1 0,0 0 0 16,0 0 0-16,-4 9 0 0,-3 1 12 0,-4 2-12 0,1 1 12 15,-4-4-12-15,-4 1 12 0,0 2 0 16,1 7 0-16,-4-6-9 0,-1 2 9 0,-2 1 0 15,6 3 0-15,-3 0 0 0,-4-4 0 0,1 7 0 0,6-3 0 0,0 3 0 16,4-3-9-16,4 0 0 0,-8-4 0 0,11 4 0 16,-4-6 9-16,4 2 9 0,4-8-1 15,-1 2-8-15,4 1 16 0,7-1-3 0,0-6-1 0,4 6 0 16,3-9-1-16,7 0-1 0,7 0 0 0,4-3 0 16,7-3-38-1,7 6-7-15,3 0-1 0</inkml:trace>
  <inkml:trace contextRef="#ctx0" brushRef="#br0" timeOffset="20722.82">13928 2987 1868 0,'-4'-25'83'0,"4"12"17"0,-3 4-80 0,-1-4-20 16,1 1 0-16,-1-7 0 0,1 6 13 0,-1-9-1 16,-3 7 0-16,-4-1 0 0,1-3 0 0,-8 7 0 15,0-7 0-15,-6 6 0 0,-8-6-12 0,-3 10 0 16,-1-3 0-16,-6 2-10 0,-4 7 10 0,-7 3-8 0,4-6 8 0,-11 3-8 15,0-7 8-15,-7 10 0 0,-11 0 0 0,1 0-8 16,-4 0 8-16,-8 0-8 0,1 6 8 0,-11-2-8 16,-3-4 8-16,0 3 0 0,0 3 0 15,-4-6 0-15,-4 0 0 0,-3 0 0 0,-6 3 0 16,6-3 0-16,-4 0 14 0,-3 0-2 16,-3 0 0-16,-4 0 0 0,7 6 6 0,0-2 1 0,-4 8 0 15,1-3 0-15,-8 4-10 0,4-4-1 16,0 7-8-16,4 0 12 0,0 3-4 0,-1-7-8 0,1 10 11 0,3-3-11 15,7-7 9-15,3 17-9 0,5-17 0 0,-5 10 9 16,1-3-9-16,7 3 0 0,3 0 0 0,0 0 0 16,0-3 9-16,4-1 0 0,3 4 0 0,8-6 0 15,2 0 25-15,8 6 5 0,-3-10 1 0,10 7 0 16,7-3-8-16,0 3 0 0,0-1-1 0,10 4 0 16,5 0-7-16,6 0-2 0,0-3 0 0,7 3 0 15,4 0-9-15,3-3-1 0,1 3-1 0,-1 3 0 0,4-6-11 16,3 3 0-16,4 6 0 0,-4-6 0 0,1 3 0 15,3 0-17-15,3 0 4 0,-3 3 1 0,7-6 12 16,-4 3 0-16,4 3 0 0,0-6-9 16,4 0 9-16,3 0 0 0,0 0 0 0,3 7 0 0,1-11 0 15,6-2 0-15,-3 12 0 0,0-12 8 0,11 3-8 0,-11 0 0 16,11-7 8-16,-4 10-8 0,7-3 17 0,-3-7-1 16,3 10 0-16,3-3 0 0,5 0-16 0,2 3 0 15,5-6 0-15,2 9-9 0,5-3 9 0,3 3 11 16,3 3-3-16,4-3 0 0,3 3-8 0,-3 4 0 15,4-10 0-15,6 3 0 0,4 0 8 0,4-3-8 16,6 0 8-16,1 0-8 0,0-4 11 0,3 4-3 0,4-9-8 0,6-1 12 16,1 4-12-16,0 0 0 0,-4-7 8 0,7 10-8 15,7-16 0-15,4 10 11 16,0-4-11-16,-4 1 10 0,1-1-10 0,10-6 12 0,7 13-12 16,-4-7 12-16,-7-3-12 0,8 4 8 0,6-1-8 0,1 1 8 15,-1-1-8-15,4-6 0 0,11-3 9 0,3 13-9 16,0-13 0-16,4 0 9 0,3 0-9 0,-4 0 0 15,1-7 20-15,3 1-2 0,0 3-1 16,8-6 0-16,-1-1-17 0,-3 1 0 0,-4-1 0 0,0-2 0 16,0 2 0-16,-3-2-11 0,-8-7 2 0,4 10 0 15,-7-7 9-15,0 0 0 0,-3 4 10 0,-4-1-10 16,-4-6 0-16,-3-3 0 0,-3 10 0 0,-4-7 0 16,-11-3 0-16,0 10 12 0,1-17-3 0,-8 7-1 15,0-3 6-15,-3-3 1 0,-7 3 0 0,-4-3 0 16,3-7 1-16,-6 4 0 0,0-7 0 0,-8 13 0 0,-3-15-16 15,-10 8 0-15,-5-9 0 0,-6 10 0 0,-3-10 17 16,-5-3 4-16,-6 4 1 0,-4-4 0 16,-6 9-2-16,-8-9-1 0,-4 4 0 0,-10 2 0 0,-7 0 1 15,-3 1 0-15,-4 2 0 0,-8-6 0 0,-9 1-20 16,-5 5 10-16,-9-9-10 0,-8 3 8 0,-7-6-8 0,-7 10-14 16,-7-1 3-16,-1-3 1 0,1 7 10 0,-7-1 0 15,-11-5-9-15,-3 8 9 0,0 1 0 0,-7 3 0 16,-1-4 0-16,-6 7 8 0,-4 3-8 0,-3 0 8 15,-1-6-8-15,-6 9 8 0,-4 7-8 0,0-1 0 16,7-6 0-16,-4 16 8 0,-10-3-8 0,7-7 0 16,0 13 0-16,0 0 0 0,-3 0 0 0,6 13 0 15,4-7 0-15,8-3 0 0,6 7 0 0,7 9-14 0,7-10 2 0,11 7 0 32,10 6-188-32,15-7-38 0</inkml:trace>
  <inkml:trace contextRef="#ctx0" brushRef="#br0" timeOffset="33575.05">16835 8139 1094 0,'0'0'97'0,"0"0"-77"16,0 0-20-16,0 0 0 0,0 0 92 0,0-3 14 16,0-3 3-16,0 6 1 0,3-10-96 0,1 7-14 15,-1-6-13-15,1-1 2 0,-1 1 11 0,1 6 0 16,-1-7 0-16,1 1 0 0,-4-1 0 0,3 7 0 16,4-6 0-16,-3-1 0 0,-1 7 25 0,-3 3 1 15,0 0 0-15,0 0 0 0,4-9 41 0,-4 9 8 0,0-3 1 0,0 3 1 16,0 0-6-16,0 0-2 0,0 0 0 0,-7-7 0 15,7 7-19-15,-4 0-4 0,-3-3-1 16,7 3 0-16,-7 0-21 0,7 0-4 0,-7 3 0 0,0-3-1 16,0 10-19-16,0-7 0 0,0 6 0 0,3 1 0 15,-3-4 0-15,0 7 0 0,0-1 0 0,-3 1 0 16,3 2 0-16,-4 1 0 0,0 3 0 0,1-7 0 16,-1 10 0-16,1 4 0 0,-4-5 0 15,0 5 0-15,-1-5 0 0,5 1 0 0,-4 7 0 0,0-7 0 16,-1 0 0-16,1 0 0 0,4-4 0 0,3-5 0 15,-4 6-13-15,4-7 0 0,4-2 0 0,-4-7 0 16,7-3-36-16,0 0-7 16,0 0-2-16,0 0 0 0,0 0-36 0,0 0-7 0,0 0-2 0,0 0-442 15,7-13-89-15</inkml:trace>
  <inkml:trace contextRef="#ctx0" brushRef="#br0" timeOffset="33899.03">16859 7941 2055 0,'-3'-6'91'0,"3"6"19"0,-7-6-88 0,7 3-22 0,0-4 0 0,0 7 0 16,0 0 36-16,0 0 4 0,0 0 0 0,0 0 0 15,0 0-40-15,10 10 0 0,-10-10 0 16,14 12-12-16,-3-2 12 0,3 9 0 15,-3-7 0-15,-1 7 0 0,1-7-14 0,-1 10 2 16,1-3 1-16,3-6 0 0,-10 9 19 0,6-3 3 16,-3-7 1-16,0 7 0 0,0 0-12 0,-3-4 0 0,-1 4 0 0,1-6 0 15,-1 6 0-15,1-1-12 0,3-5 0 0,-3 9 1 16,-1-10 19-16,1 7 3 0,-1 0 1 0,1-6 0 16,-1 9-12-16,1-10-17 0,-1 7 4 0,-3-7 1 15,4 7-7-15,-1-9-1 0,-3-1 0 0,0 1 0 31,0-10-39-31,-3 3-8 0,-1 6-1 0,1-6-504 0,-1 3-101 0</inkml:trace>
  <inkml:trace contextRef="#ctx0" brushRef="#br0" timeOffset="34138.65">16619 8286 1555 0,'0'0'138'0,"0"0"-110"0,0 0-28 0,0 0 0 0,0 0 96 0,11-3 13 16,-4-3 3-16,7 6 1 0,-3 0-89 0,3-3-24 15,0-4 8-15,4 7-8 0,-1 0 26 0,4 0 2 16,1 0 0-16,-1 0 0 0,3 0-20 0,5-3-8 16,-5 3 0-16,5 0 8 0,-1 0-8 0,0-6-11 15,-3 6 3-15,-1-3 0 16,-2 3-118-16,-1 0-23 0,-4 0-5 0,1 0-1 0</inkml:trace>
  <inkml:trace contextRef="#ctx0" brushRef="#br0" timeOffset="34561.25">17406 8170 864 0,'0'0'76'0,"0"0"-60"0,0 0-16 0,0 0 0 0,0 0 44 0,0 0 5 15,0 0 2-15,0 0 0 16,0 0-19-16,0 0-4 0,0 0-1 0,0 0 0 0,0 0 28 0,0 0 5 16,11 0 2-16,-1-3 0 0,-3 3-2 0,4-6-1 15,-1 6 0-15,1 0 0 0,3-10 7 0,4 10 2 16,-4-3 0-16,4-6 0 0,-1 9-10 0,1-3-2 16,-1-3 0-16,1 2 0 0,0-2-44 0,3 6-12 15,-3-3 0-15,3 3 0 0,-4-9 0 0,1 9 0 16,3-10 0-16,-3 10 0 0,3-3-12 0,0-3-5 15,0 3-1-15,0-7 0 16,1 10-17-16,-1-3-3 0,-7 3-1 0,4 0 0 16,-4 0-113-16,-4 0-22 0,8 3-5 0,-8-3-1 0</inkml:trace>
  <inkml:trace contextRef="#ctx0" brushRef="#br0" timeOffset="34845.37">17526 8308 1440 0,'-11'0'64'0,"8"-3"12"0,-1 3-60 0,-3 0-16 16,7 0 0-16,0 0 0 0,0 0 129 0,0 0 23 15,0 0 5-15,11-6 1 16,-1 6-130-16,1-3-28 0,3-4 0 0,0 7 0 0,0 0 0 0,1-3 11 15,-1 3-2-15,3 0 0 0,-3-3-9 16,0 3 0-16,1 0-12 0,-1 3 12 0,0-3-10 0,-4 0 10 16,5 0 0-16,-1 3-9 15,-4-3-20-15,4 7-4 0,0-7-1 0,-3 0 0 16,3 0-46-16,0 3-10 0,0-3-2 0,0-3-648 0</inkml:trace>
  <inkml:trace contextRef="#ctx0" brushRef="#br0" timeOffset="35294.96">18267 7998 1692 0,'0'0'75'0,"0"0"15"0,0-6-72 0,-4 2-18 0,4 4 0 0,0 0 0 0,0 0 23 0,0 0 1 15,0 0 0-15,0 0 0 0,7 10-4 0,-3-4-1 16,3 3 0-16,-4 4 0 0,5-4 3 0,-5 7 1 15,1-3 0-15,3-1 0 0,-4 1-15 16,4-4-8-16,-3 1 8 0,-1 2-8 16,1 4 0-16,-1-4 0 0,1-2 0 0,-1 2 8 0,-3 1 0 0,0 3 0 15,0-4 0-15,-3 1 0 0,3 9-8 0,-7-10 0 16,3 7 0-16,-3 0 0 0,4-7 17 0,-1 10-1 16,1-3 0-16,-1 0 0 0,1-3-8 0,-1-7-8 0,4 10 9 15,0-7-9-15,0-2 0 0,0-10 0 0,4 3-13 0,-4-3 4 31,0 0-48-31,0 0-10 0,10 0-1 0,-3 0-492 16,0-3-97-16</inkml:trace>
  <inkml:trace contextRef="#ctx0" brushRef="#br0" timeOffset="35936.14">18196 7948 2257 0,'0'0'49'0,"0"0"11"0,-3-10 1 0,-1 1 3 0,4 9-51 0,0 0-13 0,0 0 0 0,0 0 0 15,0 0 0-15,7 0 0 0,0-10 0 0,0 10 0 0,8-3 9 0,-5 3-1 16,8-6 0-16,-1 3 0 0,5 3-8 15,6 0 0-15,0-3 0 0,4-4 0 0,-4 7 0 0,7-3 0 16,-3-3 0-16,0 6 0 0,-1 0 0 0,1 6 0 16,-4-6 0-16,-3 0 0 0,0 3 0 0,-4-3 8 15,-3 7-8-15,-1-4 8 16,-3-3-8-16,-3 3 0 0,0 6 0 0,-4-9 0 0,-7 0 0 0,7 10-9 16,-4-4 9-16,-3 0-13 0,-3 4 13 0,-1-1 0 15,-3 4 0-15,0-4 0 0,-4 7 0 0,1-4 0 16,-4 1 0-16,0-4 0 0,0 4 0 0,-4-1 0 15,0-2 0-15,4 5 0 0,0-8 0 0,0 2 0 16,-4 1 0-16,4-1 0 0,4-6 0 0,-1 3 0 16,-3-2 0-16,3 2 0 0,4-3 0 0,0-3 0 0,0 3 0 0,7-3 0 15,0 0 0-15,0 0 0 0,0 0 0 0,0 0-9 16,0 0 9-16,0 0-12 0,0 0 12 0,4 9-12 16,3-2 12-16,0-4 0 0,3 6 0 0,1-6 0 15,3 7-13-15,0-4-7 0,-3-3-2 16,3 7 0-16,0-7 22 0,-3 3 0 0,3-3 0 0,-4 3 0 15,1-2 0-15,-1 2 0 0,1 0 0 0,-11-6 0 16,4 6 0-16,3 4 0 0,-4-7 0 0,1 9 0 16,-1-5 0-16,-3 2 0 0,4-3 0 0,-4 4 0 15,3-4 0-15,-3 4 0 0,0-4 0 0,0 3 0 16,-3 1 0-16,3-1 0 0,-7-6 0 0,3 7 0 16,-3-1 0-16,0 0 0 0,0 4 0 0,-4-4 0 15,-3 1 0-15,0 2 0 0,0-2 0 0,-4-1 0 16,1-6 0-16,-4 7 0 0,3-1 0 0,0 0 0 0,1-5 0 0,-1 5 0 15,0-6-12-15,-3 3 12 16,4-2-31-16,-1-4 2 0,0 0 0 0,1 0-594 16,3 0-118-16</inkml:trace>
  <inkml:trace contextRef="#ctx0" brushRef="#br0" timeOffset="36626.71">18076 7992 1681 0,'0'0'36'0,"0"0"8"0,0 0 2 0,0 0 2 0,0 0-38 0,0 0-10 0,0 0 0 0,0 0 0 16,0 0 25-16,0 0 3 0,0 0 1 0,0 0 0 16,0 0 8-16,0 0 2 0,0 0 0 0,0 0 0 15,7 6-9-15,-7-6-2 0,0 0 0 0,0 0 0 16,0 0-28-16,0 0 0 0,0 0 0 0,0 0 0 0,0 0 12 0,0 0-3 16,0 0-1-16,-3-6 0 0,-8 6 10 0,1-10 2 15,-4 7 0-15,-1-3 0 0,1 6-12 0,-3-7-8 16,-1 1 9-16,-3-3-9 15,0 6 16-15,0-4-2 0,-1 1-1 0,1 0 0 16,0 3 6-16,0-4 1 0,3 7 0 0,1 0 0 0,-1-3-8 0,0 3-2 16,4 3 0-16,4-3 0 0,-4-3-10 0,3 3 0 15,0 0 0-15,4 0 0 0,0 3 0 0,4-3 0 16,3 0 0-16,0 0 0 0,0 0 0 0,0 0 0 16,0 0 0-16,0 0 0 0,0 0 0 0,0 0 0 15,0 0 0-15,0 0-11 0,0 0 2 0,0 0 0 16,10 0 0-16,-3 0 0 0,4 10-11 0,0-10-3 15,3 0 0-15,0 9 0 0,-4-6 7 0,8 4 2 0,0-4 0 16,-1-3 0-16,-3 9-1 0,4 1 0 0,0-7 0 0,-1 6 0 16,-3 1 15-16,1-4 0 0,-1 0 0 15,0 3 0-15,0-2 0 0,4-1 0 0,-8 3 0 16,1 1 0-16,-1-1 0 0,-3 1 0 0,0-1 0 16,0 4 0-16,-3-10 0 0,3 6 10 0,-3 1 0 0,-1 2 0 15,1-2-2-15,-1-1 0 0,1 3 0 0,3-5 0 16,-4 2 0-16,4-3 0 0,-7 4 0 0,4-1 0 15,-4 1 16-15,0-1 4 0,0 4 0 0,-4-4 0 16,1 4 4-16,-1-4 2 0,-3 3 0 0,-3-2 0 16,-1 2 6-16,0 7 0 0,-3-6 1 0,4-4 0 15,-4 10-13-15,0-6-2 0,-4-1-1 0,0-2 0 16,1 5-13-16,-5-2-4 0,5-1 0 0,-4 1 0 16,7-4-25-16,-4 1-6 0,0 2-1 0,1-2-1128 15</inkml:trace>
  <inkml:trace contextRef="#ctx0" brushRef="#br0" timeOffset="45925.2">20122 7966 572 0,'0'0'25'0,"0"0"6"0,-7 4-31 0,4-4 0 15,3 0 0-15,-4 3 0 0,4-3 90 0,0 0 12 16,0 0 2-16,0 0 1 0,0 0-40 0,0 0-8 15,0 0-1-15,0 0-1 0,0 0-35 0,0 0-8 16,0 0 0-16,0 0-1 0,0 0-2 0,0 0 0 16,0 0 0-16,0 0 0 0,7-3 35 0,-7 3 6 15,0 0 2-15,11 0 0 0,3 0-20 0,-3 3-4 16,-1-3-1-16,1 0 0 0,-1 0-11 0,1 0-1 16,0 6-1-16,-1-6 0 0,4 3-1 0,-3-3 0 15,3 0 0-15,0 0 0 0,-3 0 7 16,3 0 2-16,0 0 0 0,-4-3 0 0,1-3-8 0,3 6-2 0,-3 0 0 15,-1-3 0-15,-3-1 13 0,-7 4 3 0,7-6 0 0,4 6 0 16,-7-9-12-16,-4 9-3 0,0 0 0 16,10 0 0-16,-10 0 8 0,0 0 2 0,0 0 0 15,0 0 0-15,0 0-10 0,0 0-1 0,0 0-1 0,0 0 0 16,0 0 1-16,0 0 1 0,0 0 0 0,0 0 0 16,0 0-1-16,0 0-1 0,0 0 0 0,7 6 0 15,-7-6-11-15,0 0 0 0,0 0 0 0,7 3 0 16,-7-3 8-16,0 0-8 0,0 0 8 0,0 0-8 15,7 10 0-15,-7-10 0 0,0 0 0 0,4 3 0 16,-1 6 0-16,1 1 0 0,-4-1 0 0,0 3 0 16,0-2 15-16,0 2-3 0,-4 7 0 0,4-6 0 15,-3 2 4-15,-1-2 0 0,4 0 0 0,-3 5 0 16,-1-5-5-16,4-1-1 0,0-2 0 0,-3 2 0 16,3 4-10-16,3-6 0 0,-3-4 0 0,4 3 0 0,-4-9 10 0,3 10-10 15,1-4 12-15,-4-6-12 0,3 6 0 0,-3-6-17 16,0 0 1-16,7 6 1 15,-7-6-53-15,0 0-12 0,0 0-1 0,0 0-523 16,0 0-105-16</inkml:trace>
  <inkml:trace contextRef="#ctx0" brushRef="#br0" timeOffset="46288.77">20856 7832 979 0,'0'0'43'0,"0"0"9"0,-3-7-41 0,-4 7-11 0,3 0 0 0,-3 0 0 16,7 0 202-16,-3 0 38 0,3 0 8 0,-8 10 2 15,5-1-200-15,-1 1-40 0,4-1-10 0,0 4 0 16,0-4 0-16,0 3 0 0,0-2 9 0,-3 12-9 16,3-3 0-16,0 3 0 0,0 0 0 0,-4-1 0 15,4 1 9-15,0 7-9 0,-3-7 12 0,-1 0-12 16,1 6 18-16,-1-3-3 0,1-3-1 0,-1 0 0 16,1-3-14-16,-1 3 11 0,4-4-11 0,-3 1 10 0,-1-3 2 0,4 0 0 15,0-1 0-15,0-5 0 16,4 2-34-16,-1-2-6 0,1 2-2 0,-1-2 0 15,-3-10-114-15,0 0-24 0,7 0-4 0,-7 0-506 16</inkml:trace>
  <inkml:trace contextRef="#ctx0" brushRef="#br0" timeOffset="46877.7">20743 7857 1785 0,'-3'-3'159'0,"-1"-1"-127"0,1-2-32 0,3 3 0 15,-4-3 34-15,1 3 1 0,6-7 0 16,4 7 0-16,-3-3-9 0,3-4-2 16,3 10 0-16,-2-3 0 0,6-3-24 0,0 3 0 15,0 3 0-15,3-3 0 0,1-4 12 0,0 7-4 0,-4-3 0 0,4-3 0 16,-1 6-8-16,-3 0-16 0,0 0 4 0,0 0 1 16,1 0 11-16,-5 6 0 0,4-3 0 0,-3-3 0 15,-8 10 0-15,4-10 0 0,1 9 0 0,-5-6 0 16,4 7 0-16,-7-4 14 0,4 0-3 0,-1 4-1 15,-3-1-10-15,0 1-9 0,-3-1 9 0,3 0-13 16,0-9 13-16,-4 10 0 0,1-4 0 0,-1 10 10 16,-3-10-10-16,0 3 0 0,0 1 9 0,0 2-9 15,-4-2 8-15,1-1-8 0,-1 4 8 0,0-7-8 0,1 3 0 16,-1-5 0-16,1 5 0 0,-1-6 0 0,4 3 0 0,-3-3 0 16,2-3 0-16,5 7 8 15,3-7-8-15,0 0 0 0,0 0 0 0,0 0 0 16,0 0 0-16,0 0-13 0,0 0 5 0,0 0 8 0,0 0-13 15,7 3 5-15,-7-3 8 0,11 0-13 0,-11 0 13 0,10 9 0 16,1-9 0-16,-1 3-9 0,-3 4 9 0,4-4 0 16,0-3-9-16,-1 6 9 0,1-3 0 15,-1 0 0-15,-3 4 0 0,4-4 0 0,0-3 0 0,-1 9 0 16,1-3 0-16,-4 1 0 0,3-1 8 0,-3 3 7 16,0 1 1-16,-3-4 0 0,3 4-28 0,-3-1-4 15,-1 3-2-15,4-2 0 0,-7 2 18 0,0 4 0 16,0-3 0-16,0-4 0 0,-7 4 16 0,4-4 0 0,-1 4 0 0,-7-4 0 15,4 0-16-15,-3 1 0 0,-1 2 0 0,-3-2 0 16,4-1 0-16,-5 1 0 0,1-4 0 0,0 3 0 16,0 1 0-16,-4 2 0 0,1-2 0 0,3-4 0 15,-4 0 0-15,4 4-13 0,-4-10 4 0,4 9 1 16,-3-3 8-16,2-3 0 0,5 0 0 0,-4-3 0 16,3 0 0-16,1 0-10 0,3 0 10 0,7 0-594 15,0 0-111-15</inkml:trace>
  <inkml:trace contextRef="#ctx0" brushRef="#br0" timeOffset="47277.88">21551 8035 806 0,'-10'-3'72'0,"3"-3"-58"16,-4 3-14-16,4 3 0 0,-4 0 200 0,1-3 36 16,3-4 8-16,0 7 2 0,-4 0-179 0,8 0-36 15,-1 0-7-15,4 0-2 0,0 0-2 0,0 0-1 16,0 0 0-16,0 0 0 0,0 0-4 0,0 0-1 15,0 0 0-15,0 0 0 0,0 0 5 0,0 0 1 0,0 0 0 16,11 0 0-16,-1 7-9 0,1-4-2 0,-4-3 0 0,7 0 0 16,0 3 1-16,7-3 0 15,-3-3 0-15,-1 3 0 0,1 0-1 0,7 0 0 0,0 0 0 16,-4 0 0-16,-4 0-9 0,4-3 0 16,8 3 0-16,-1 0 0 0,-7 0 0 0,0 0 0 0,0 0 0 0,1 3-11 31,2-3-37-31,-3 0-8 0,-6 0-2 0,-1 3 0 15,7 3-60-15,-11-6-12 0,1-6-2 0,0 6-553 0</inkml:trace>
  <inkml:trace contextRef="#ctx0" brushRef="#br0" timeOffset="47631.66">21452 8183 1839 0,'0'0'81'0,"0"0"18"0,0 0-79 0,0 0-20 0,0 0 0 0,0 0 0 0,0 0 29 0,0 0 3 16,11 0 0-16,0 0 0 0,6 0-17 0,-6 0-3 15,3 0-1-15,7 0 0 0,4 0-11 0,-4-3 0 0,0 3 9 0,4-7-9 16,3 7 0-16,0-3 0 16,0 3 0-16,-3-3 0 0,-7 3-8 0,7-6 0 15,-1 6 0-15,1 0 0 0,-7 0-12 0,-1 0-1 0,4 0-1 0,-3 0 0 32,0 0-26-32,-1 6-6 0,-6-6-1 0,3 3 0 15,0 0-46-15,-3-3-10 0,-11 0-1 0,7 0-528 0</inkml:trace>
  <inkml:trace contextRef="#ctx0" brushRef="#br0" timeOffset="48175.73">21855 7941 1731 0,'-29'-3'38'0,"22"-6"8"0,-3 9 2 0,6-10 0 0,-3 10-38 0,0-3-10 15,0-6 0-15,7 9 0 0,0 0 32 0,0 0 4 16,-7 0 0-16,7 0 1 0,0 0-17 0,0 0-3 15,7 0-1-15,-7 0 0 0,0 0-16 0,14 0 0 0,4 0 0 0,-1 0 0 16,-2 0 0-16,-1 0 0 16,7 3 0-16,-4 3 0 0,1-6 0 0,0 3-9 0,-1-3 9 15,1 7 0-15,0-7 0 0,-1 3-8 16,-3-3 8-16,1 6 0 0,6-3 0 0,-7-3 0 0,0 3 0 16,0-3 0-16,-3 7 0 15,3-4 0-15,0-3 0 0,0 6 0 0,-7-3 0 0,0-3 0 0,7 6 0 0,-7 1 8 16,-7-7-8-16,4 6 0 0,6 3 0 15,-6-5 0-15,3 5 0 0,-4-6 0 0,1 6 0 0,-4 1 0 16,7-1 9-16,-7-6-9 0,-11 13 12 0,8-10-12 16,-1 10 18-16,-3-3-3 0,-3-4-1 0,-4 4 0 15,3-1 0-15,0-2 0 0,1-1 0 0,-4 3 0 16,0 4-6-16,0-10 0 0,6 4-8 0,-2-1 12 16,-1 4-1-16,4-4-1 0,-3 1 0 0,3-4 0 15,0 0-2-15,0 0 0 0,-4-2 0 0,7 5 0 16,1-6-8-16,-1 3 0 0,-3-3 0 0,0 7 8 15,7-10-17-15,-3 0-4 0,-1 9-1 0,-3-6 0 16,4 4-136-16,3-7-27 0,0 0-6 16,0 0-1-16</inkml:trace>
  <inkml:trace contextRef="#ctx0" brushRef="#br0" timeOffset="49139.96">22733 7941 1432 0,'-7'0'32'0,"0"0"6"0,0 0 2 0,7 0 0 0,0 0-32 15,-7 0-8-15,0 0 0 0,7 0 0 0,0 0 36 0,0 0 5 0,0 0 2 0,0 0 0 16,0 0 2-16,0 0 1 0,0 0 0 0,0 0 0 15,0 0-26-15,0 0-6 0,10 0-1 0,-10 0 0 16,0 0-13-16,7 0 0 0,7 0 8 0,-3 0-8 16,-4 0 0-16,0 0 0 0,4 0 0 0,-1 0 0 15,1 0 8-15,0 0 0 0,-11 0-8 0,10 0 12 16,8-3 5-16,-1 3 1 0,-6-3 0 0,3-3 0 16,4 6-18-16,-1 0 10 0,1-3-10 0,-4-4 8 15,0 7 0-15,0 0-8 0,4-3 12 0,-4-3-4 16,-3 6-8-16,-1 0 0 0,1 0 0 0,-1 0 0 0,-10 0 0 15,0 0 0-15,0 0 0 0,0 0 8 0,7 0-8 0,-7 0 0 16,0 0 0-16,0 0 0 0,0 0 0 0,0 0 8 16,0 0-8-16,0 0 0 15,0 0 0-15,0 0 8 0,0 0-8 0,0 0 0 16,0 0 0-16,0 0 0 0,0 0 0 0,0 0 0 16,0 0 0-16,0 0 0 0,0 0 0 0,0 0 0 0,0 0 0 0,0 0 0 15,0 0 0-15,0 0 0 0,0 0 0 0,0 9 13 16,0 1-3-16,0-1-1 0,0 1 3 0,0-10 0 15,-3 9 0-15,3 0 0 0,-4-2 0 0,1 8 0 16,3-5 0-16,-4-4 0 0,4 3-12 0,-3 4 0 16,3-4 9-16,0 7-9 0,0-3 0 15,0-10 0-15,0 12 0 0,0-8 0 0,0 2 0 0,0 7 0 0,-4-10 0 16,4 4 0-16,4-1 0 0,-8 0 0 0,4-6 0 16,0-3 0-16,0 10 0 0,0-10 0 0,0 0 0 15,-3 9 0 1,3-9-28-16,0 0-8 0,0 0 0 0,0 0-559 0,0 0-111 15</inkml:trace>
  <inkml:trace contextRef="#ctx0" brushRef="#br0" timeOffset="49680.1">23647 7759 1364 0,'0'0'60'0,"0"0"13"0,0 0-58 0,0 0-15 0,0 0 0 0,0 0 0 15,0 0 48-15,0 0 8 0,0 0 0 0,0 0 1 16,0 0-13-16,-4 10-4 0,-3-1 0 0,4 4 0 16,-4-1-4-16,-4 4 0 0,0 0-1 0,-3 3 0 15,0-1-26-15,-3 4-9 0,-8 3 0 0,4 4 9 16,-8-4 3-16,5 6 1 0,-4 0 0 0,-1 1 0 16,1-1 0-16,0-3 0 0,0-3 0 0,3-3 0 15,4 7 6-15,3-7 1 16,4-4 0-16,0 4 0 0,3-9-20 0,1 6 8 0,-1-7-8 0,4 1 0 15,4-4-52 1,3 1-18-16,0-10-3 0,0 0-754 0</inkml:trace>
  <inkml:trace contextRef="#ctx0" brushRef="#br0" timeOffset="49938.74">23576 7734 1443 0,'0'0'64'0,"0"0"13"0,0 0-61 0,0 0-16 16,4-6 0-16,-4 6 0 0,0 0 38 0,0 0 5 15,0 0 1-15,10 0 0 0,-3 6-31 0,4 1-5 16,-11-7-8-16,7 9 11 0,0 0-11 0,0 4 0 0,-3 6 0 0,3 0 8 16,-4 3 4-16,1 0 1 15,-4 0 0-15,3-1 0 0,1 11 14 0,-4-1 2 16,0-3 1-16,0-3 0 0,-4 4-15 0,4-4-3 0,-3-3-1 0,3 3 0 15,-4 0-11-15,4-3 0 0,-3-3 0 0,3 3 8 32,0-4-56-32,0-2-11 0,0 3-2 0,0 3-445 0,0-10-89 15</inkml:trace>
  <inkml:trace contextRef="#ctx0" brushRef="#br0" timeOffset="50182.33">23424 8139 2084 0,'0'0'92'0,"0"0"20"0,0 0-90 0,0 0-22 0,0 0 0 0,0 0 0 0,0 0 17 0,0 0-1 16,0 0 0-16,0 0 0 0,0 0-6 0,0 0-2 16,0 0 0-16,11 3 0 0,0 3-8 0,3-6 0 15,0 3 0-15,0-3 0 0,4 0 11 0,-1 0-3 16,8 0-8-16,-4 0 12 0,4 0-12 0,3-3 0 15,-3-3-9-15,6 3 9 16,1 3-101-16,3-9-15 0,1 5-2 0</inkml:trace>
  <inkml:trace contextRef="#ctx0" brushRef="#br0" timeOffset="53513.67">14873 7728 1760 0,'0'0'39'0,"0"0"8"0,-7 0 1 0,7 0 1 0,0 0-39 0,0 0-10 0,0 0 0 0,0 0 0 0,0 0-10 0,-3 6-4 15,3 1-1-15,3 2 0 0,4 10 15 0,-3-7-12 16,6 10 12-16,1 0-12 0,-1 7 12 0,-3 2-9 16,4 0 9-16,3 4-8 0,-3 6 8 0,3 2 0 15,-4 8-9-15,1 2 9 0,0 7 0 0,-1 8-11 0,-3 5 11 0,0 11-8 16,0 1 8-16,-3 9 0 0,-1 3 0 16,1 7-8-16,-1 2 8 0,5 1 0 0,-5-4 0 15,1 13 0-15,-1 0 0 0,-3 1 0 0,7 2 0 0,-3 6 0 16,-1 1 0-16,1 8 0 0,-4-5 0 0,3 0 0 15,1 15 0-15,-1-6 0 0,1 9 0 0,-4-3 0 16,0 7 0-16,-4-4 0 0,1-6 0 16,-1-6 0-16,4 3 0 0,0-3 0 0,-3-6 0 0,3-1 0 15,-4-2 8-15,8-4-8 0,-1-12 10 0,4 6-10 16,-3-3 24-16,3-4 0 0,0-5-1 0,4-7 0 16,-1 3-1-16,1-12 0 0,3 6 0 0,-4-9 0 15,5-10-22-15,-1-3 0 0,-4 0 0 0,1-6-536 16,3-3-112-16</inkml:trace>
  <inkml:trace contextRef="#ctx0" brushRef="#br0" timeOffset="54276.84">12129 7728 1638 0,'0'0'72'0,"-8"10"16"0,1-7-71 0,-3 6-17 16,-4 10 0-16,3-7 0 0,1 7 0 0,2 3 10 0,-2 0-10 0,3 0 8 16,-4 0-8-16,4 0 0 15,4 9 0-15,-1-2-11 0,1 5 11 0,3-3 0 0,-4 7 0 0,1-3 0 16,3 5 0-16,-4 4 0 16,4 0 0-16,0 9 0 0,4 10 0 0,-4 6 0 15,0 6 8-15,0 4-8 0,0 15 8 0,0 9-8 0,0 4 10 16,-4 9-10-16,4 9 18 0,-7 4-2 0,3 3-1 0,1 6 0 15,-4 0 8-15,3 3 1 0,-3-3 1 0,4 9 0 16,-1 1 0-16,-3-1 0 0,4 7 0 0,3 2 0 16,0 4 7-16,0 0 2 0,-4 0 0 0,4 0 0 15,-3 6-34-15,-1-6 0 0,-3 6 0 0,3-6-12 16,-3-6 27-16,4-7 5 0,-1-2 2 0,1-4 0 16,-1-13 10-16,1-9 3 0,3 7 0 0,0-20 0 15,0 1-18-15,0-13-3 0,3-9-1 0,1-7 0 16,3-9-38-16,0-6-8 0,0-10-2 15</inkml:trace>
  <inkml:trace contextRef="#ctx0" brushRef="#br0" timeOffset="55090.97">19357 7527 2181 0,'-18'-9'96'0,"11"6"21"0,0-3-93 0,0 2-24 16,-3-5 0-16,2 6 0 0,1-3 12 0,0-4-1 16,4 4-1-16,3 0 0 0,0-4-10 0,0 1-17 15,0 6 4-15,0 3 1 0,3-10 12 0,8 10-9 16,-4-3 9-16,4 3-8 0,-4 0-1 0,7 3 0 16,0-3 0-16,0 10 0 0,0 2 1 0,0-2 0 0,4 12 0 0,-1 0 0 15,1 9 8-15,0 0-8 16,-4 1 8-16,0 15-8 0,4 0 8 0,-8 15-8 0,-3 4 8 15,0 6-8-15,-3 13 18 0,-4 6 4 0,-4 3 1 0,1 6 0 16,-4 13-3-16,0-3-1 0,3 12 0 0,-3-2 0 16,0 5 9-16,0 4 3 0,7-4 0 0,-4 0 0 15,1 10-11-15,3-6-3 0,3-1 0 0,-3 4 0 16,4 0 17-16,3 6 3 0,-3-3 1 16,3 3 0-16,0 0 10 0,0 0 1 0,-4 9 1 0,4-9 0 15,-3 6-21-15,3 0-4 0,-4 1-1 0,1 2 0 16,-4-3-7-16,3 1-1 0,1-4-8 0,-4-3 12 15,0-10-12-15,4-2 0 0,-1-1-9 0,1-9 9 0,-1 0-13 0,1-3 3 16,-4-3 1-16,7-4 0 0,0-12-12 0,0 1-3 16,0-11 0-16,0-2 0 15,4-10-95-15,-1-6-19 0,1-10-4 0,-1-6-819 16</inkml:trace>
  <inkml:trace contextRef="#ctx0" brushRef="#br0" timeOffset="56931.86">24373 7380 172 0,'0'0'16'0,"-3"-3"-16"0,-1-6 0 0,4 2 0 16,0 1 210-16,0-3 39 0,0-1 8 0,0 1 2 16,4-1-235-1,-1 1-48-15,1-4-8 0,-1 10-3 0,5-3 11 0,-5-3 1 0,4 9 1 0,-7 0 0 0,0 0 11 0,0 0 3 16,4-7 0-16,-4 7 0 16,0 0-24-16,0 0-4 0,0 0 0 0,0 0-1 0,0 0 37 0,0 0 0 15,0 0 0-15,0 7 12 0,0 2 67 0,0 0 13 16,0 1 4-16,-4-1 0 0,4 4-20 0,0-1-4 15,-3 4-1-15,-1 0 0 0,4 6-41 16,0 6-8-16,0-3-2 0,0 13 0 16,-3-4 3-16,3 7 0 0,7 3 0 0,-4 6 0 15,1 6-3-15,-1 4-1 0,1 3 0 0,3 2 0 0,3 11-19 0,-3 5 8 16,-3-5-8-16,-1 14 0 0,1-2 0 0,3 9 0 16,-3-2 0-16,-1 8 0 0,-3 4 0 0,4-1-12 15,-4 7 12-15,0-3-12 0,-4 6 12 0,4 0-9 16,-3 9 9-16,-4-9-8 0,-4 10 36 0,4-1 8 0,0 4 2 15,-4-4 0-15,1-9 0 0,-4 10 0 16,3-7 0-16,0-3 0 0,4 0-14 0,-3 0-2 0,-1 0-1 0,4-3 0 16,0 3 27-16,-4-9 4 0,4 9 2 0,0-4 0 15,4 4-1-15,-1-6 0 0,1 6 0 0,-1 0 0 16,4 10-17-16,0-7-3 0,0-3-1 16,0 6 0-16,-3-3-16 0,3-3-4 0,3-3-1 15,-3-6 0-15,4-10-11 0,-1-3 0 0,1 0 9 16,3-9-9-1,-4-4-16-15,4-12-8 0,1-6-2 0,2 0 0 0,1-10-155 16,-1-12-31-16,11 28-7 0,-3-44-1 0</inkml:trace>
  <inkml:trace contextRef="#ctx0" brushRef="#br0" timeOffset="59461.18">20278 4298 288 0,'0'0'12'0,"0"0"4"0,0 0-16 0,0 0 0 0,0 0 0 0,3-10 0 15,1 1 172-15,-1 6 32 0,1-10 7 0,-4 13 1 16,0 0-97-16,0-6-19 0,0 6-4 0,0 0-1 16,3-10-31-16,-3 10-5 0,0 0-2 0,0 0 0 15,0 0-20-15,-7 0-4 0,0 7-1 0,-3 2 0 16,-4 4-10-16,-1-4-2 0,1 7-1 0,0 6 0 0,-3-4-15 0,-1 4-18 15,-3 10 4-15,3-4 1 0,0 3 13 0,-3 4 0 16,0-4 0-16,0 10 10 16,0 3-10-16,-4 6 0 0,4-6-12 0,-4 6 12 0,4-3 0 0,-4 6 0 15,4 1 0-15,-3-4 12 0,2 10 5 0,1-4 2 16,0-3 0-16,-4 7 0 0,4-4-5 0,0 7-1 16,0-10 0-16,0 7 0 0,-1-7-13 0,1 4 11 15,-3 2-11-15,2-5 10 0,5-1 34 0,-1 0 8 16,1 4 0-16,2-17 1 0,5 11-43 0,-4-8-10 15,3-2 0-15,1-6 0 0,-5-4 0 0,5 7 11 16,-1-13-3-16,4 6-8 0,-3 1 11 0,-1-11-11 16,0 8 10-16,4-4-10 0,-3-3 8 0,3-3-8 15,-4 2 0-15,1 1 0 0,6-6 20 0,-3 0-3 16,0-7 0-16,0 4 0 0,0-4-1 0,0 1 0 0,0 2 0 0,3-2 0 16,-3-4-4-16,0-3-2 0,0 6 0 0,4-6 0 15,-5-3-10-15,1 10 10 0,4-10-10 0,-1 6 10 16,1-3-10-16,3-3 0 0,0 0 0 0,0 0 0 15,0 0 17-15,-7-3-1 0,3-3-1 0,-3 3 0 16,4-4 13-16,-1-5 2 0,-3 3 1 0,4-1 0 16,-1-2-11-16,-3-7-3 0,0 6 0 0,0-6 0 15,0-3-8-15,0 7-1 0,-4-4-8 0,4-9 12 16,-3 6-12-16,2 0 0 0,-2 0 0 0,3-3 0 16,0 0 0-16,0 0 0 0,3 3 0 0,4 3 0 15,-3-3 0-15,-1 3 8 0,1 10-8 0,3-7 9 16,0 7-17-16,0-1-4 0,0 1-1 0,0 9 0 15,0 0 13-15,0 0 0 0,0 0-10 0,0 0 10 16,-4 12-10-16,4 4 10 0,0 0-13 0,0 2 5 0,-3 4-5 16,-1 0-1-16,4 10 0 0,7-1 0 0,-3 0 14 15,-1 1 0-15,8-1 0 0,-1-3 0 0,4-3 0 16,1-3 0-16,-1 7 0 0,3-7 0 0,-3 0 0 0,4-4 8 16,0-5-8-16,-1-1 10 0,1 7-10 0,0-9 12 15,-4 2-12-15,3-2 12 0,-6-7-3 0,3 6 0 16,4-3 0-16,-4-2 0 0,0 5 4 0,0-6 1 15,-3 7 0-15,3-4 0 0,0-3-6 0,0 0 0 16,-7 6-8-16,7-9 12 0,-7 10-12 0,4-4 9 16,3-3-9-16,-7 0 8 0,0 4-8 0,-4-7 0 0,-3 0 0 0,8-7 0 31,-1 4-82-31,0-9-15 0,3-7-3 0</inkml:trace>
  <inkml:trace contextRef="#ctx0" brushRef="#br0" timeOffset="60337.01">20257 3467 1220 0,'-15'0'54'0,"8"0"11"0,0 0-52 15,-3 0-13-15,-4-4 0 0,3 4 0 0,0 0 16 0,4 0 0 0,-3 0 0 0,3 0 0 16,0 0-16-16,0 0 0 0,7 0 0 0,-7 0 0 15,0 0 0-15,7 0 0 0,0 0 8 0,0 0-8 16,0 0 0-16,0 0 0 0,0 0 0 0,0 0 0 16,0 0 9-16,0 0 6 0,-4 0 1 0,4 0 0 15,0 0-16-15,0 0-16 0,0 0 3 0,0 0 1 16,0 0 34-16,0 0 7 0,0 0 2 0,7 0 0 16,0 4 1-16,4 2 1 0,-1-3 0 0,1-3 0 15,-4 0-13-15,7 6-4 0,0-3 0 0,0-3 0 16,0 0-6-16,4 0-2 0,-4-3 0 0,4-3 0 15,-1 6 5-15,1 0 1 0,0-3 0 0,-4-3 0 16,3 6-6-16,1-4 0 0,-4 4-8 0,4 0 12 16,-8 0-4-16,1-6-8 0,0 6 11 0,-1-3-11 0,-6 3 26 15,6 0-2-15,-10 0 0 0,0 0 0 0,0 0 3 16,7 0 0-16,-3 0 0 0,-4 0 0 0,0 0-16 0,0 0-3 16,0 0-8-16,7 0 12 0,-7 0-12 0,0 0 9 15,0 0-9-15,0 0 8 0,7 0-8 0,-7 0 0 16,0 0 0-16,0 0 0 0,0 0 0 0,7 0 0 15,-7 0 0-15,0 0 8 0,0 0-8 0,0 0 0 16,0 0 0-16,0 0 8 0,0 0-8 0,0 0 0 16,0 0 0-16,0 0 0 0,0 0 0 0,0 0 0 15,0 0 0-15,0 9 0 0,4-5 8 0,-4 5-8 0,-4 0 8 0,4 1-8 16,-4 2 20-16,1-2-2 0,-1 2 0 16,-3 1 0-16,4-4-8 0,-4 1-2 0,3 8 0 15,1-14 0-15,-4 11-8 0,3-2 10 16,1-1-10-16,-4 1 10 0,3-4-10 0,0 4 10 0,1-4-10 0,-1 7 10 15,1-4-10-15,3 1 0 16,-4 0 0-16,4-4 8 0,-3 10-8 0,-1-7 0 0,4 1 0 0,0 6 0 16,-3-10 0-16,-1 1-9 0,4-1 9 15,0-6-13 1,0-3-107-16,0 0-20 0,0 0-5 0</inkml:trace>
  <inkml:trace contextRef="#ctx0" brushRef="#br0" timeOffset="60671.68">21019 3219 1555 0,'0'0'138'0,"0"0"-110"15,-8 0-28-15,5 3 0 0,-4-3 68 0,3 9 9 16,-3-9 2-16,4 4 0 0,-1 5-69 0,1 0-10 16,-4 1-9-16,0 2 9 0,3 7-11 0,-7-3 11 15,4 3-8-15,-3 9 8 0,-4-3 0 0,3 3 0 0,-3 3 0 0,0 1 8 16,0-1-8-16,0 1-12 0,-4 2 4 0,-3-3 0 16,0 10 8-16,0-16 0 0,-1 7 8 0,5-1-8 15,-4 0 0-15,6 1 8 0,1-10-8 0,0 6 0 16,0-12 0-16,0 2 0 0,3-5-10 15,1-4 10 1,3 1-156-16,0-4-25 0,7-6-5 0,0 0-1 0</inkml:trace>
  <inkml:trace contextRef="#ctx0" brushRef="#br0" timeOffset="60957.78">21033 3093 1209 0,'0'0'108'0,"0"0"-87"0,0 0-21 0,0 0 0 0,0 4 139 0,0 5 23 15,0 0 5-15,3 4 1 0,4 6-147 16,0-7-21-16,0 10-20 0,0-3 4 0,4 6 16 0,-4 0 13 16,0 0-2-16,0 4-1 0,0-4-10 0,0 6 0 15,-3-9 0-15,3 9 0 0,-4-3 0 0,1-2 0 16,-1 5 0-16,1-3 0 0,-4-3 0 0,3 3 0 15,1-6 0-15,0 0 0 0,-4 0 0 0,3 0-17 16,-3 6 4-16,4-15 1 16,-4 9-15-16,0-3-2 0,0 0-1 0,0-7 0 15,0 1-129-15,0-1-25 0</inkml:trace>
  <inkml:trace contextRef="#ctx0" brushRef="#br0" timeOffset="61153.92">20803 3730 1969 0,'0'0'87'0,"0"0"18"0,-3-3-84 0,-1 3-21 0,4 0 0 0,0 0 0 15,0 0 42-15,-3-10 4 0,3 10 1 0,0 0 0 16,7-9-11-16,0 9-3 0,-4-3 0 0,8-3 0 16,3 2-20-16,0 4-4 0,4 0-1 0,-1-6 0 15,5 0-8-15,2 0 0 0,1 3 0 0,7-4 0 31,3-2-51-31,4 3-12 0,3-1-2 0,1-5-885 0</inkml:trace>
  <inkml:trace contextRef="#ctx0" brushRef="#br0" timeOffset="62033.05">20257 2284 1555 0,'0'0'68'0,"0"0"16"0,0 0-68 0,0 0-16 0,0 0 0 0,0 0 0 0,0 0 16 0,0 0-1 16,0 0 0-16,0 0 0 0,0 0-15 0,0 0 0 0,10 0 0 0,1 0 0 16,-4 7 0-16,3-7 0 0,1-7 0 15,-1 7 0-15,5 0 8 0,-1 0-8 0,3-3 11 0,-3 3-11 16,4-6 10-16,0 3-10 0,-1-3 8 15,5 2-8-15,-1 1 0 0,0-3 0 0,-3 6 0 16,-1-3 0-16,1 3 0 0,-1-6 8 0,1 2-8 0,-4 1 0 16,-3 3 0-16,-1-6 0 0,1 6 0 0,-4 0 0 15,-3 0 0-15,3 6 0 0,0-6 11 0,-7 0-11 16,0 0 36-16,0 0 0 16,10 3 1-16,-3-3 0 0,-7 0-37 0,7 10-8 0,-7-10-2 0,7 0 0 15,0 3 10-15,-7-3 9 0,0 0-1 0,0 0-8 16,4 9 13-16,-4-9-4 0,0 10-1 0,0-1 0 15,0-6-8-15,3 10 0 0,-3-4 9 0,-3 1-9 16,-1-1 9-16,4 1-9 0,-3-1 12 0,3-6-12 16,-4 10 9-16,1-7-9 0,3 3 0 0,0-6 9 0,0-3-9 15,0 13 0-15,-7-4 0 0,7-2 8 16,3 5-8-16,-3-9 8 0,-3 4-8 0,3-4 8 16,0-3-8-16,-4 12 0 0,1-2 0 0,-1-1 0 0,-3 4-11 0,7-4-4 15,-7 0-1-15,4 10 0 16,-4-16-19-16,3 16-4 0,0-16-1 0,1 7 0 15,3-10 12-15,0 0 1 0,0 0 1 16,0 0-694-16</inkml:trace>
  <inkml:trace contextRef="#ctx0" brushRef="#br0" timeOffset="62377.75">20983 1858 1267 0,'-7'-9'56'0,"7"9"12"0,0 0-55 0,0 0-13 16,-7 0 0-16,7 0 0 0,0 0 92 0,0 0 16 0,0 0 4 0,-3 3 0 15,3 6-97-15,0 4-15 0,0-4-12 0,3 10 3 16,-3-4 9-16,4 4 0 0,-1 3 0 0,1 0-8 15,-1 3 8-15,1 0 0 0,-4-3 0 0,3 10 0 16,-3-4 0-16,0 3 0 0,-3-6 0 0,3 7 0 16,-7-1 0-16,3 0 12 0,-3-9-2 0,4 10-1 15,-1-10-1-15,-3 6 0 0,0-12 0 0,0 9 0 16,3-10 0-16,1 4 0 0,-1-6 0 0,1 2 0 16,-1-2-21-16,4-10-5 0,0-3-1 0,0 0-479 15,0 0-96-15</inkml:trace>
  <inkml:trace contextRef="#ctx0" brushRef="#br0" timeOffset="63010.74">20796 1839 1677 0,'-14'-12'74'0,"7"5"16"0,4 4-72 0,-4 3-18 16,-1-9 0-16,1 2 0 0,4 4 48 0,-1 3 7 0,4 0 1 0,0 0 0 15,0 0-40-15,7-9-7 0,4 6-1 0,3-7-8 16,0 1 0-16,4 9 0 0,-1-9 0 0,5 5 0 16,-1-5 0-16,-4 0 0 0,5 5 0 0,2 4 0 15,1-9 0-15,0 9 0 0,-1-6 0 0,1 6 0 16,3 0 0-16,-3 0 0 0,0 6 0 0,-4 3-12 16,0-5 12-16,0 8 0 0,0-2 0 15,-7 5 0-15,4 1 0 0,-7 3 0 0,-1-7 0 0,-6 7 0 16,-1-6 0-16,1 5 0 0,-1 1 0 0,-3-3 0 15,-3 6 0-15,-1 0 0 0,-3-6 0 0,4 5 10 16,-8-8-10-16,1 9 8 0,-1 0-8 0,0 0 8 16,-3-3 0-16,0 0-8 0,0-1 12 0,-4-2-4 15,1 3-8-15,-4-7 0 0,3 7 0 0,0-6 8 16,1-1-8-16,-4-2 0 0,6-1 9 0,-2 4-9 16,3-7 0-16,0-3 8 0,-1 3-8 0,8-3 0 0,0-3 0 0,7 0 8 15,0 0-8-15,0 0 0 16,0 0 0-16,0-3 0 0,4-3 0 0,3 3 0 0,0-7-12 15,4 1-1-15,3 6 0 0,-4-3 0 0,1 3 13 16,3-7 0-16,4 1-10 0,-1 6 10 0,-3 3 0 0,4-10 0 16,0 10-9-16,-1 0 9 0,-3-6 0 0,8 6 0 15,-5 6-8-15,4-6 8 0,-3 10 0 0,0-7 0 16,-1 3 0-16,4 0 0 0,-6 4 0 0,2-1 0 16,-3 0-12-16,0 4 12 0,-3-4 0 0,-4 4 0 15,0-4 8-15,0 4-8 0,-3-4 11 0,-1 7-11 0,-3-3 12 16,0-4-12-16,-3 4 13 0,3-4-4 0,-4 0-1 15,1-2 0-15,-1 8 12 0,-3-12 1 0,0 10 1 0,0-7 0 16,0-3-2-16,-4 7 0 0,1-4 0 0,-1 0 0 16,-3 4-4-16,0-4-2 0,0-3 0 0,-4 7 0 15,-3-1-14-15,3-6 0 0,-3 3 0 0,4-3-10 16,-5 7 18-16,5-1 3 0,-1-9 1 16,4 3 0-16,0 10-26 0,3-13-5 0,-3 6-1 15,7-6-613-15,7 0-123 0</inkml:trace>
  <inkml:trace contextRef="#ctx0" brushRef="#br0" timeOffset="70953.45">15991 3921 864 0,'-7'-3'76'0,"0"-6"-60"16,-3 9-16-16,-1-3 0 0,4-4 240 0,0 14 44 16,-4-4 10-16,4 6 2 0,4 1-228 0,-4 2-44 15,3 1-10-15,1 2-2 0,3 7-12 0,0-6 0 16,0 12-9-16,0-3 9 0,3 7 0 0,-3-1 0 16,4 0 0-16,-1 7 0 0,4-4-17 0,0 7 2 15,4 0 1-15,-4-7 0 0,4 7 14 0,-1 3 15 16,4 0-3-16,4-3-1 15,-4 3-11-15,11 3 0 0,0 0 0 0,3 0 0 0,3-3-10 0,15 3 10 16,0-6-13-16,14-1 5 0,7-5 32 16,4 2 6-16,3-5 2 0,11-1 0 0,10-9-10 0,7 0-2 15,4-3 0-15,3-3 0 0,11-7 16 16,0 3 2-16,4 4 1 0,-1-13 0 0,1-3-11 0,3 0-1 0,3 0-1 16,4 0 0-16,0 0-1 0,0 0 0 0,7-3 0 15,0 3 0-15,-3-6-7 0,0 3-2 0,-1-4 0 0,4 7 0 16,-3-6-2-16,0 0-1 0,-4 6 0 0,0 0 0 15,3-9 3-15,-3 9 1 0,0-4 0 0,0-2 0 16,-3 3-17-16,3 3 10 0,0-9-10 0,4 9 8 16,6-4 20-16,-3-2 3 0,0 3 1 0,8-6 0 15,6-1-32-15,-3 1 0 0,-11 3 0 0,3-4 0 16,4-6 0-16,-3 4 0 0,-4 2 0 0,0-2-10 16,4 3 10-16,0-4 0 0,-4 4 0 0,3-1 8 0,1 7 0 15,-7-3 0-15,-11 6 0 0,3 0 0 0,1 9-8 16,-4-3 0-16,-7-2 0 0,0 8 8 0,-4-2-8 0,-3-1-12 15,-4 10 4-15,-7-4 0 0,-6 1 8 0,3 0 0 16,-4 3 0-16,4 3 0 0,-8 0 0 0,-3-1 11 16,-6-2-3-16,2 3 0 0,1 6-8 0,-4-2 0 15,0-5 0-15,-3 8 0 0,-8-1 0 0,1-3 0 16,-4 10 0-16,0-7-11 0,-7 3 11 0,3 0 0 16,-6 1 0-16,-1 2 0 0,-6 7 0 0,-1 0 0 15,-7-7 0-15,-3 17 0 0,-7-8 0 16,3 8 11-16,-3-4-3 0,-4 3 0 0,0 3 0 0,-3-9 0 15,0 6 0-15,3-6 0 0,7-3-8 16,-6 3 0-16,-5 3 0 0,5-3-11 0,-5-4 11 0,4-2 0 16,-3 3 0-16,0 0 0 0,0-7 0 0,-4 4 0 0,3-4 8 0,-6-2-8 15,0-1 0-15,-1 0 0 0,-3-2 0 0,1 2 8 16,-5-3 5-16,1 3 2 0,-4-2 0 0,3 2 0 16,1-6-3-16,-8 3 0 0,4 1 0 0,1-4 0 15,-1-3-1-15,-4 6-1 0,1-6 0 0,3 0 0 16,-4-3-10-16,4-4 10 0,-3 4-10 0,-1-6 10 15,1 2-10-15,-1-2 8 0,4-1-8 0,-3 1 8 16,0-4 0-16,-1 1-8 0,1-1 12 16,-1 1-4-16,-3-10-8 0,4 9 0 0,-1-3 0 0,1 4 8 15,-4-1-8-15,3 0 0 0,-3-5 0 16,4 5 0-16,-4-9 0 0,0 9 0 0,-4 1 0 0,4-1 0 16,0-6 0-16,0 7 0 0,0 2 0 0,0-5 0 15,0-4 8-15,4 6-8 0,-1-6 12 0,-3-3-4 16,0 0-8-16,0 0 0 0,0 0 0 0,0 0 0 15,0 0 0-15,0 0 15 0,0 0-4 0,0 0-1 16,0 0 11-16,0 0 3 0,0 0 0 0,0 0 0 16,0-6-3-16,0-3 0 0,-3 2 0 0,-1-5 0 0,1 2-8 15,-4 7-1-15,3-6-1 0,-3-1 0 0,4 1-11 0,-5 6 8 16,5-3-8-16,-4-1 8 0,0 1-8 0,0-3 8 16,0-1-8-16,0 4 8 0,-4 0-8 0,0-4 0 15,1-2-10-15,-1 2 10 0,4 1 0 0,-3-4 0 16,3 4 0-16,-4-4 10 0,0 1-2 0,4 2-8 15,-3-8 12-15,-1 5-4 0,1-6-8 0,-1 10 0 16,0-7 0-16,-3 1 0 0,4 2 0 0,-1 0 0 16,1 1 0-16,-4-4 0 0,3 10 0 0,0-3 0 15,1-7 0-15,-1 13 0 0,1-7 0 0,-1 1 0 16,0-1 0-16,4-2 0 0,0 9 0 0,0-3 0 16,-3-7 0-16,-1 10 0 0,4-3 0 0,-4 2 0 15,1-2 0-15,3 3 0 0,-4 3 0 0,4 0 0 0,7 0 0 16,-10 0 0-16,6 3-10 0,-3 7 10 0,0-1 0 0,3 4-9 15,-3-4 9-15,4 10-10 16,-1-7 10-16,4 1-10 0,-3-4 10 0,6 10 0 0,1 0 0 0,-1-3 0 16,1-7 0-16,3 10 0 0,-4-7 0 15,5 1-8-15,2 3 8 0,-3-4 0 0,4-9 0 0,-1 7 0 16,-3-1 0-16,4 4 0 0,-4-4 0 0,4-3 8 16,-1 1-8-16,1-1 0 0,3-3 0 0,-4 6 0 15,5 1 0-15,-1-7 0 0,-4-3 8 0,4 9-8 16,1-9 0-16,2 7 0 0,-3-4 0 0,0-3 8 0,4 6-8 15,-4-6 0-15,4 0 8 0,-4 0-8 16,4 0 0-16,-4-6 8 0,3 6-8 0,1 0 0 16,0-3 12-16,-1-4-1 0,8 4-1 0,-4-3 0 0,4 3-10 15,-1-7 0-15,1 1 0 0,0 0-11 0,3-4 11 16,0 4 16-16,-3-4-4 0,3-6-1 0,0-3-11 0,1 7 8 16,-5-4-8-16,1 0 8 0,0 0 0 0,-1-3-8 15,-2 0 12-15,-1 0-4 0,0 0 5 0,-3-6 1 16,3 6 0-16,0-3 0 0,-3-3-14 0,3 6 8 15,0 0-8-15,4 0 0 0,-4-6 0 0,3 6 0 16,1 0 0-16,0 3 0 0,-1 3-15 0,5-2-5 16,-5-1-2-16,1 6 0 15,0-6-142-15,-1 7-29 0,1 2-6 0,3 1-1103 0</inkml:trace>
  <inkml:trace contextRef="#ctx0" brushRef="#br0" timeOffset="72540.89">25277 8277 288 0,'-8'0'25'0,"1"0"-25"15,-7 0 0-15,4 0 0 0,-8 0 109 0,4 0 17 16,-4-3 3-16,-3 3 1 0,4 0-86 0,-1 0-18 16,0-7-3-16,-3 7-1 0,0 0 46 0,3 0 8 0,1 0 3 0,3 0 0 15,-8 0 0-15,5-3 0 16,-1 3 0-16,0 0 0 0,-3 0-18 0,0-6-3 0,0 3-1 0,0 3 0 15,3 0-5-15,1 0 0 0,-5-3-1 0,8 3 0 16,0 0 5-16,0 0 0 0,3-6 1 0,1 6 0 16,3 0-9-16,7 0-1 0,0 0-1 0,0 0 0 15,-4 0-10-15,4 0-1 0,0 0-1 0,0 0 0 16,0 0-5-16,0 0-1 0,0 0 0 0,11 0 0 16,-4 0 13-16,7 0 3 0,0 0 0 0,4 0 0 15,3 0-16-15,0-4-2 0,7-2-1 0,1 6 0 16,2 0 2-16,5-3 0 0,2 0 0 0,8-3 0 15,-3 6-3-15,-1-10 0 0,0 7 0 0,1-3 0 16,6 3-3-16,0-7-1 0,11 10 0 0,0-9 0 16,-7 6-3-16,4-4-1 0,-4 7 0 0,3-3 0 0,-3-6-6 15,0 9-2-15,0-3 0 0,3-4 0 16,1 4-8-16,-1-3 0 0,-7 3-10 0,1 3 10 0,-4 0 0 0,-4-3 0 16,0 3 0-16,-3-6 10 0,0 6-10 0,-4 0 0 15,-3 0 9-15,0-4-9 0,-4 4 0 0,4-6 0 16,0 6 0-16,-4 0 8 0,0-3-8 15,-3 0 8-15,-1-3-8 0,1 2 8 0,0 4-8 0,-4-6 0 16,-3 6 8-16,3 0-8 0,-4-3 0 0,-3-3 0 16,1 6 0-16,-5 0 8 0,-3 0 0 0,0 0 0 15,-7 0 0-15,0 0 0 0,0 0-8 0,0 0 0 16,0 0 0-16,0 0 0 0,0 0 0 0,0 0 0 16,-7 0 0-16,-3 0 0 15,-4 0-28-15,3 0-1 0,0 0 0 0,1 0 0 16,-1 0-84-16,1 6-17 0,-1-3-3 0,0-3-1 15,11 0-82-15,0 0-17 0,-14 6-3 0,14-6-1 0</inkml:trace>
  <inkml:trace contextRef="#ctx0" brushRef="#br0" timeOffset="73460.95">27129 7593 288 0,'0'0'25'0,"0"0"-25"0,0 0 0 0,0 0 0 16,0 0 214-16,0 0 38 0,3-3 7 16,4 0 1-16,4-3-142 0,-1 6-29 15,4-3-5-15,8 3-2 0,-1-7-42 0,4 7-8 0,3 0-1 0,-4 7-1 16,5-7-22-16,-1 3-8 0,4-3 0 0,-4 0 0 16,0 0 0-16,4 0 0 0,0 0 0 0,3 0 0 15,0-3 0-15,0-4 0 0,-3 7 9 0,0 0-9 16,-4-3 28-16,0-3 0 0,-3 3 0 0,0 3 0 15,-4-3-4-15,0-4 0 0,-3 7 0 16,-1-3 0-16,-6 3-14 0,0-6-10 0,-4 6 12 0,3 0-12 16,-10 0 0-16,0 0-17 0,11 0 1 0,-11 0 1 15,0 0-137-15,0 0-28 0,0 0-6 0,0 0-1 0</inkml:trace>
  <inkml:trace contextRef="#ctx0" brushRef="#br0" timeOffset="73853.03">27093 7728 806 0,'0'0'72'0,"0"0"-58"0,0 0-14 0,0 0 0 16,0 0 126-16,0 0 22 0,0 0 5 0,0 0 1 15,0 0-93-15,11 0-18 0,0 0-4 0,3 0-1 16,7 0 1-16,0 0 0 0,4-3 0 0,3 3 0 16,4-6-19-16,-1 6-4 0,1 0-1 15,0-3 0-15,0 3 11 0,-1-7 2 0,1 7 1 0,0-3 0 16,0 0-29-16,-1-3 0 0,1 6 0 0,0 0 0 15,-4 0 0-15,-3-3 0 0,3-4 0 0,-3 7 0 16,-4 0 8-16,0 0-8 0,0-3 11 16,0 3-11-16,4-6 0 0,-7 6 0 0,3-3 0 0,-3 3-12 15,-1 0-13 1,-3 0-3-16,0 0 0 0,0 0-486 0,1-3-98 0</inkml:trace>
  <inkml:trace contextRef="#ctx0" brushRef="#br0" timeOffset="74372">27813 7433 921 0,'-7'-12'82'0,"3"2"-66"0,1 7-16 0,-1-3 0 15,1 3 133-15,-1-3 23 0,-3 6 5 0,7 0 1 16,-3-4-114-16,3 4-22 0,0 0-5 0,0 0-1 16,0 0 4-16,0 0 1 0,0 0 0 0,0 0 0 15,0 0-14-15,0 0-3 0,0 0-8 0,0 0 12 16,0 0 8-16,10 4 0 0,1-4 1 16,-1 9 0-16,1-9 2 0,0 6 0 0,-1-3 0 0,4 4 0 15,0-4 5-15,1 0 0 0,-5 3 1 0,4-3 0 16,0 4-2-16,-3-4-1 0,7-3 0 0,-4 0 0 15,0 0-14-15,0 3-2 0,0-3-1 0,0 6 0 16,4-6-9-16,-4 0 10 0,0 3-10 0,-3-3 10 16,3 0-10-16,-4 7 0 0,1-4 9 0,-1-3-9 15,-10 0 0-15,8 6 8 0,-1-3-8 0,-7-3 0 16,0 0 0-16,7 10 9 0,-4-7-9 0,-3-3 0 0,0 9 15 16,0 4-4-16,-3-7-1 0,-4 3 0 0,0-6-10 15,-1 10 10-15,1-7-10 0,0 4 10 16,-3-7-10-16,-1 9 10 0,-3-5-10 0,0 2 10 15,0-3-10-15,0 4 0 0,0-1 0 0,0 1 8 0,-1-7-8 16,1 6 0-16,0 0 0 0,0 1 0 0,0-7 22 0,0 6-1 16,0 1 0-16,-4-1 0 0,4-6-13 0,0 7-8 15,-4-1 8-15,8 1-8 0,-4-7 0 0,-1 6 0 16,5 1 0-16,-4-7 0 0,7 6 0 0,0-3 0 16,0-3 0-16,7-3-12 15,0 0-128-15,-7 0-25 0,-4 0-6 0</inkml:trace>
  <inkml:trace contextRef="#ctx0" brushRef="#br0" timeOffset="74997.72">27125 7443 1659 0,'0'0'73'0,"0"-10"16"0,4 1-71 0,-4 6-18 0,3-7 0 0,-3 1 0 0,0 9 36 0,0 0 4 16,4-9 1-16,-1 5 0 15,4-5-16-15,0 9-3 0,0-3-1 0,4-3 0 16,-4 6-21-16,0 0 8 0,4 0-8 0,-1 0 0 0,-3 0 0 0,7 0 0 15,-3 9 0-15,3-9 0 0,-3 9 0 0,-4-5-10 16,3 2 10-16,1 3 0 16,-4-6 0-16,0 10 0 0,0-7 0 0,-3 4 0 0,-1-4 0 0,-3 3 0 15,0 1 0-15,-3 2 0 0,-1-5 28 0,-3 2 13 16,0-6 3-16,0 10 0 0,0-7-20 0,-4-3-3 16,-3 6-1-16,4 1 0 0,-5-7-11 15,1 6-9-15,0 4 12 0,0-4-12 0,-4 1 8 0,4 2-8 16,-3-2 0-16,-1 9 0 0,0-7 0 0,1-3 0 0,-1 4 0 15,1 3 0-15,-1-4 0 0,0 1 0 16,4-1 0-16,4-2 0 0,-5-1 0 0,5 4 0 0,-1-4 0 16,1-3 0-16,6-3 8 0,-3 7-8 0,0-7 0 0,0 3 0 15,0-3 9-15,0-3-9 0,7 0 0 0,-4 7 9 16,4-7 17-16,0 0 3 0,0 0 1 16,0 0 0-16,0 0-17 0,0 0-3 0,0 3-1 0,0 6 0 15,4-6-9-15,-1 7 8 0,-3-10-8 0,4 6 8 16,-1 0-8-16,-3-6 0 0,4 10 0 0,3-10-11 15,-7 0 11-15,7 9 0 0,0 1 0 0,-3-7 0 16,-4-3 0-16,10 6 0 0,1-3 0 16,-1 7 0-16,1-10 0 0,0 9 0 0,3-9 0 0,3 3 0 15,5-3 0-15,-5 0 0 0,-3 0 0 0,4 0 0 16,3 0-11-16,4 0 0 0,-1 0 0 0,1 6 0 16,0-6-33-16,0 0-8 15,-4 0 0-15,3 3-894 0</inkml:trace>
  <inkml:trace contextRef="#ctx0" brushRef="#br0" timeOffset="75588.78">28420 7960 932 0,'-18'-9'41'0,"8"9"9"0,-5 0-40 0,1 0-10 0,-3 0 0 0,-4 0 0 16,-4-3 84-16,4 3 16 0,7 0 2 0,-8 0 1 15,1 0-22-15,4 0-4 0,-1 3-1 0,0-3 0 16,1 0-24-16,3 0-6 0,-1 0-1 0,5 0 0 0,-1 0-5 15,4 0 0-15,4 0-1 0,3 0 0 16,0 0 17-16,0 0 4 0,0 0 1 0,0 0 0 16,0 0 6-16,10-10 1 0,1 7 0 0,10 0 0 0,4-3-11 0,-1 3-1 15,8-4-1-15,3 7 0 0,8 0-26 16,3 0-5-16,0-3 0 0,6-3-1 0,5 3-3 0,6 3 0 16,8 0 0-16,7-3 0 0,-1 3-4 0,4-7-2 15,-3 7 0-15,7 0 0 0,6 0-2 0,1 0 0 16,3 0 0-16,1 0 0 0,-1 0-3 0,7 0-1 15,7 0 0-15,1 0 0 0,-4 0-8 0,-4 0 10 16,7 0-10-16,-3 0 10 0,-4 7-10 0,-6-4 0 16,-5-3 9-16,1 9-9 0,0-6 0 15,-4 4 0-15,-7 2 0 0,-3-3-8 16,-11 4-116-16,3-1-22 0,-10 4-5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2T06:18:20.4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6357 12033 864 0,'0'0'76'0,"0"0"-60"0,-3 0-16 0,3 0 0 15,0-9 48-15,0 9 6 0,0 0 2 0,-8-7 0 16,5 4-19-16,-4-3-3 0,3 6-1 0,-3-3 0 15,7 3-18-15,-3-6-4 0,-1 6-1 0,-3-3 0 16,0-4 18-16,7 7 3 0,-10 0 1 0,3 0 0 16,-4 0-20-16,0 0-3 0,4 0-1 0,-3 0 0 15,-4 7-8-15,3-4 8 0,0-3-8 0,1 0 8 0,-1 0-8 0,1 6 8 0,-4-6-8 0,3 3 8 16,4-3 15-16,-4 0 2 0,-6 6 1 0,3-6 0 0,-4 0-4 16,7 0-1-16,-10 3 0 0,7-3 0 15,0 0-1-15,-7 7-1 0,7-7 0 0,-4 9 0 0,0-9-2 0,1 6 0 16,3-2 0-16,-4-4 0 0,7 6-1 0,-10-3-1 15,4-3 0-15,-1 6 0 0,0-3-7 16,1-3 0-16,-1 7-8 0,-3-4 12 0,7-3-4 0,-7 0-8 16,-1 0 11-16,5 6-11 0,-8-6 13 0,0 0-4 15,8 0-1-15,-1-6 0 0,-7 6-8 0,8 0 10 16,-1 0-10-16,-6 0 10 0,2 0-1 0,1 0 0 31,4 0 0-31,-5 0 0 0,8 0-9 0,-7 0 0 0,7 0 9 0,-7 0-9 0,7 0 8 0,-7 0-8 16,3 0 8-16,7 6-8 0,-10-6 10 0,7 0-2 15,-7 3-8-15,7-3 12 0,0 0-2 0,-8 0-1 16,8 0 0-16,-7 0 0 0,7 0 8 0,-7 0 2 16,7 0 0-16,0 0 0 0,-4 0-9 0,0 6-2 0,8-6 0 15,-4 0 0-15,3 0-8 0,-3 0 0 0,-4 0 0 0,1 0 0 16,-1 0 8-16,4 0-8 0,0 4 8 0,0 2-8 16,-11-6 0-16,15 0 0 0,-8 6 0 0,0-3 0 15,4-3 0-15,4 0 0 0,-5 0 0 0,5 10 0 16,-1-10 0-16,-3 6 0 0,-3-3 0 0,6-3 0 15,-3 9 0-15,3-9 0 0,-3 0 0 0,4 0 0 16,-1 7 0-16,4-7 0 0,-11 0 0 0,11 3 0 16,-3-3 0-16,-4 0 12 0,3-3-4 0,0 3 0 15,1 3 4-15,-1-3 0 0,1-3 0 0,3 3 0 16,-1 0-12-16,5 0 10 0,-8 0-10 0,4 0 10 16,0 0-10-16,0 0 0 0,4 3 0 0,3-3 0 15,0 0 10-15,0 0-10 0,-7 0 12 0,7 0-12 0,0 0 0 16,0 0 0-16,-4-3 0 0,4 3 0 0,0 0 8 0,0 0-8 15,0 0 0-15,0 0 0 0,0 0 0 0,0 0 0 16,4-7 0-16,-4 7 0 0,7 0 0 0,-7-9 0 31,3 6 0-31,-3 3 0 0,7-6 0 0,-3 6 0 16,-4 0 0-16,10-10 0 0,-6 7 0 0,6-3-9 16,-6 0 9-16,7 2 0 0,-4-2 0 0,3 3 0 0,-10-3 0 0,7 6 0 0,0-10 0 0,4 7 0 15,-8-3 0-15,5 3 0 0,-1-3 0 0,0 6 0 16,3-10 0-16,-6 10 0 0,6-9 0 0,-6 2 0 15,6 7 0-15,-3-3 0 0,8-3 0 0,-5-3 0 16,-3 9 0-16,4-10 0 0,-1 7 0 0,-3-3 0 0,8-4 0 0,-5 4 0 16,-3-3 0-16,4 6 0 0,-1-4 0 0,1-2 0 15,0 0 0-15,-1 5 0 0,-3-8 0 0,4 9 0 32,-4-4 0-32,0-2 8 0,0 0-8 0,4 9 0 15,-8-10 0-15,4 7 8 0,0-3-8 0,0 0 0 16,-3 2 0-16,3 4 0 0,-4-6 0 0,8 3 0 15,-8-3 0-15,4 6 0 0,4-3 0 0,-11-4 0 16,7 7 0-16,0-3 0 0,-7 3 0 0,0 0 0 16,0 0 0-16,0 0 0 0,4 0 0 0,-4 0 0 15,0 0 0-15,0 0 0 0,7-6 0 0,-7 6 0 0,0 0 0 0,0 0 0 0,0 0 0 0,0 0 0 16,0 0 0-16,0 0 9 0,0 0-9 0,0 0 0 16,0 0 8-16,-7 0-8 0,-4 0 0 0,4 0 0 0,-4 6 8 15,1-3-8-15,-4-3 0 0,3 7 0 0,-3-4 0 0,4 3 0 16,-1-3 0-16,0 3 0 0,-3-2 0 15,4 2 0-15,-1 3 0 0,0 1 0 0,1-4 0 16,3-3 0-16,-4 3 0 0,-3-3 0 0,4 7 0 0,3 2 0 16,-4-8 0-16,4 5 0 0,-4-9 0 0,-3 9 0 15,4 1 0-15,3-4 0 0,-4-3 0 0,4 3 0 32,-4-2 0-32,1 2 0 0,-1 3 12 0,8-2 1 15,-11-4 1-15,6 3 0 0,5-3-14 0,-8 3 0 0,4-3 0 0,0 4 0 0,0-7 0 0,4 3 0 16,-8 3 0-16,4 0 0 0,3-2 0 0,1-4 0 15,-4 6 0-15,7-6 0 0,-4 3 0 0,-6 3 0 16,6-3 0-16,-3 4 0 0,4-4 0 0,3-3 0 0,-7 6 0 16,7-6 0-16,-4 3-8 0,4-3-5 0,-3 6-1 15,3-6 0-15,0 0 14 0,0 0 0 0,0 0 0 0,0 0 0 16,-7 10 0-16,7-10 0 0,0 0 0 0,0 0 0 16,-4 9 0-16,4-9 0 0,0 0 0 0,0 0 0 15,0 0 17-15,0 0-3 0,0 0-1 0,0 0 0 16,0 0 3-16,0 0 0 0,0 0 0 0,0 0 0 15,-7 7-16-15,7-7 8 0,0 0-8 0,0 0 0 16,0 0 0-16,0 0 0 0,0 0 0 0,0 0 0 16,0 0 0-16,7 9 0 0,-7-9 0 0,0 0 0 15,0 0 0-15,4 9 0 0,3 1 0 0,-7-10 0 16,0 0 0-16,7 9 0 0,3-9 0 0,-10 0 0 16,7 10 0-16,-7-10 8 0,7 9-8 0,4-9 0 15,-1 9 9-15,1-9-1 0,0 7 0 0,-1-4 0 16,4-3 3-16,0 6 0 0,-3-6 0 0,3 0 0 0,-3 3-11 0,3 3 12 15,-4-6-12-15,5 4 12 0,-5-4-12 0,4 6 0 16,-3 0 0-16,-1-3 8 0,5-3 6 0,-5 10 1 16,-3-4 0-16,7-3 0 0,-3 3-24 0,-1-2-5 15,5 2-1-15,-5 3 0 0,-3-9 15 0,4 10 0 16,-1-4 0-16,1-3 0 0,0 3 0 0,-1-3 0 16,-3 4 0-16,11-4 0 0,-11 3-9 0,3-3 1 15,-3 3 0-15,4 1 0 16,3-4-31-16,-3 6-5 0,-8 1-2 0,8-4-639 15,-8-3-128-15</inkml:trace>
  <inkml:trace contextRef="#ctx0" brushRef="#br0" timeOffset="14824.4">3394 15059 514 0,'0'0'23'0,"-4"0"5"0,1 0-28 0,-8 6 0 0,4-6 0 0,4 4 0 15,-12-4 55-15,8 0 5 0,-3 6 2 0,6-6 0 0,-6 0-33 16,-1 3-6-16,8-3-2 0,-8 6 0 0,0-3-2 0,8-3-1 16,-8 0 0-16,1 0 0 0,6 7 6 0,-6-7 2 15,3 0 0-15,3 3 0 0,0 3 6 0,-6-6 0 16,10 6 1-16,-11-3 0 0,11-3 3 0,0 0 0 16,-3 7 0-16,3-7 0 0,-11 3-8 0,11-3 0 15,0 6-1-15,0-6 0 0,0 0-15 0,-7 3-4 16,7-3 0-16,0 0 0 0,0 0 2 0,0 0 0 15,7 10 0-15,4-10 0 0,-8 6 10 0,8-6 1 16,-1 0 1-16,-6 0 0 0,7 0 11 0,-1 0 3 16,4 0 0-16,-3 0 0 0,3-6-16 0,0 6-2 15,4 0-1-15,-4 0 0 0,0 0-1 0,0 0-1 16,7-3 0-16,0-4 0 0,4 7 8 0,-7-3 1 16,-1-3 1-16,8 3 0 0,0-4-25 0,-11-2 0 0,7 3 0 15,-3 3-11-15,-1-4 23 0,-3 7 4 0,-3-9 0 16,3 9 1-16,-3-3-17 0,-1-3 0 0,-3 6 0 15,-7 0 0-15,11-4 0 0,-11 4 0 0,10 0 8 0,-10 0-8 16,0 0 0-16,11-6 0 0,-11 6 0 0,0 0 0 16,0 0 19-16,0 0-3 0,0 0-1 0,0 0 0 15,0 0 12-15,0 0 2 0,0 0 1 0,0 0 0 16,0 0-8-16,0 0-2 0,0 0 0 0,0 0 0 16,0 0-8-16,0 0-3 0,0 0 0 0,0 0 0 15,0 0-9-15,0 0 0 0,0 0 9 0,0 0-9 16,4 10 0-16,-4-10 8 0,0 9-8 0,0-9 0 15,-4 6 0-15,4 4 0 0,0-1 0 0,-7 0 0 16,3 1 0-16,4-4 8 0,-3 7-8 0,3-4 0 16,-7 4 9-16,3-1-9 0,4-2 12 0,0 5-12 0,-7-5 19 15,0 5-3-15,7-2-1 0,-7 3 0 0,4-4 0 16,-4 4 0-16,3-7 0 0,-3 7 0 0,4-4-6 16,-1 4-1-16,-7-6 0 0,4 5 0 0,0-2-8 0,0 2 0 15,-3 4 0-15,6-3 0 0,-6-4 8 0,-1 4-8 16,0 3 0-16,4 0 8 0,-3-4-8 0,-1 4 0 15,1 0 0-15,-1-3 0 0,0 3 8 0,4-4 0 16,-3-2 0-16,3 2 0 0,3 4 4 0,-6-3 0 16,-1-3 0-16,7 2 0 0,-3 1-12 0,0-4 0 15,7 4 0-15,-10 0-11 0,10-4 11 0,-11 7 16 16,8-3-4-16,-4-7-1 0,3 7-11 0,-3-7 0 16,4 4 0-16,-5-4 0 0,1 7 0 0,0-7 8 15,4 1-8-15,-4-1 0 0,3 1 8 0,1-4-8 0,-4 3 0 16,3 1 8-16,-3-1-8 0,4 0 0 0,3-2 0 15,0-7 0-15,-8 9 0 0,8-6 0 0,0-3 0 0,-3 13 0 16,3-13 0-16,0 3 0 0,0-3-9 0,0 0 9 31,0 9-40-31,0-9 0 0,3 10-1 0,5-4 0 16,-8-6-117-16,3 3-23 0,4 3-5 0,4-2-635 0</inkml:trace>
  <inkml:trace contextRef="#ctx0" brushRef="#br0" timeOffset="16457.09">5923 15379 403 0,'0'0'36'0,"0"0"-36"0,0 0 0 0,0 0 0 15,0 0 198-15,0 0 33 0,0 0 6 0,-7 3 2 16,4 3-166-16,3-6-33 0,0 0-6 0,0 0-2 16,-4 0-10-16,-3 10-2 0,7-10-1 0,-4 0 0 15,4 0 4-15,-10 0 1 0,10 0 0 0,-7 6 0 16,3-6 12-16,1 3 4 0,-8-3 0 0,8 0 0 15,3 0-2-15,-7 0 0 0,3 0 0 0,-7 0 0 0,4 0-14 0,-3 7-2 16,3-7-1-16,0 3 0 0,-4-3 1 16,4 0 0-16,-3 6 0 0,-1-6 0 0,0 0 7 0,1 0 2 15,-1 0 0-15,4-6 0 0,-11 6 14 0,8-3 3 16,-4-4 1-16,-4 7 0 0,8-3-17 0,-5-3-3 16,-6 6-1-16,7-3 0 0,-11-4-10 0,8 7-2 15,-1-6-1-15,-6 6 0 0,6-3-2 0,0 3 0 16,-3 0 0-16,7 0 0 0,-7 0-3 0,0 0-1 15,7 0 0-15,-4 0 0 0,0 3-1 0,1-3-8 16,-1 0 12-16,4 0-4 0,0 6 0 0,0-6 0 16,-11-6 0-16,7 6 0 0,1 0 8 0,-1-3 2 15,0 3 0-15,-6 0 0 0,3-6 10 0,-1 6 1 16,-2 0 1-16,6 0 0 0,-3 0-30 0,7-3 0 16,-11 3 0-16,4 0 0 0,-4 0 0 0,4 3-15 15,0-3 3-15,3 0 1 0,4 0 11 0,-4 0 0 0,1 0 0 16,6 6 0-16,-3-6 0 0,-4 3 0 0,8 3 0 15,3-6 0-15,-4 7 0 0,-3-4 16 0,4-3-3 0,3 6 0 16,-4-6-13-16,4 3 0 0,0-3 0 0,3 0 0 16,-10 0 0-16,14 0 0 0,0 0 0 0,-10 0 0 15,3 0 0-15,-1 0 0 0,8 0 0 0,0 0 0 16,-3 0 9-16,3 0-1 0,-4-3 0 0,1-3 0 16,3 6-8-16,0 0 0 0,-7 0 0 0,7 0 0 15,-4-3 0-15,4 3 0 0,-7 0 0 0,7 0 0 16,-3-7 0-16,3 7 0 0,0 0 0 0,0 0 0 15,0 0 0-15,0 0 0 0,0 0 0 0,0 0 0 16,0 0 0-16,0 0 0 0,0 0 0 0,0 0 0 16,0 0 0-16,0 0 0 0,0 0 0 0,3-6 0 0,4-3 0 15,4 6 0-15,-11-7 0 0,7 4 0 0,0-3 0 0,4 5 0 16,-8-2 0-16,8-3 0 0,-1 2 0 16,1-2 0-16,-4 0 0 0,4-1 0 0,-4-2 0 15,3-1 0-15,4 4 0 0,-3-1 8 0,-4 1-8 0,3 0 0 16,1-7 0-16,-4 6-11 0,7 7 11 0,-3-6 0 15,-1-1 0-15,5 4 0 16,-5-3 0-16,-3 6 0 0,4-4 0 0,-1 1-8 0,1 3 8 0,-8-3 0 16,8 6 0-16,-4-3 0 0,-3 3 0 0,-1-7 0 15,8 7 0-15,-11 0 0 0,0 0 0 0,0 0 0 16,7-3 0-16,-4-3 0 0,-3 6 0 0,0 0 0 16,0 0 0-16,4 0 0 0,-4 0 0 0,0 0 9 15,0 0-1-15,0 0-8 0,0 0 8 0,0 0-8 16,0 0 0-16,0 0 0 0,0 0 0 0,0 0 0 15,0 0 0-15,0 0 0 0,0 0 0 0,0 0 0 16,0 0 0-16,0 0 0 0,0 0 0 0,-7 0 0 16,-4 6 0-16,4-6 0 0,0 3 0 0,-4 4 0 15,1-4-8-15,3 3 8 0,0-3 0 0,-4 3 0 16,-3-6-8-16,7 10 8 0,4-4 0 0,-12-3 0 0,8 3 0 16,-3-2 0-16,6-4 0 0,-6 9 0 0,6-9 0 15,-6 9 0-15,-1-9 0 0,4 7 0 0,3 2 0 16,1 1 0-16,-8-4 0 0,4 3 0 0,0-6 0 0,7 7-9 15,-10-4 9-15,3 3 0 0,-1 1 8 0,5-1-8 16,-1 1 0-16,1-1 0 0,-8 0 0 0,4 1 0 16,0 2 0-16,7-2 0 0,-10-1 0 0,10 1 0 15,-11-7 0-15,4 6 0 0,3 4 0 0,1-4 0 16,3-6 0-16,-7 7 0 0,7-10 0 0,-4 6 0 16,4-3 0-16,0-3 0 0,0 0 0 0,-7 9 0 15,4-2 0-15,-1-7 0 0,4 9 0 0,0-9-12 16,0 0 12-16,-7 10 0 0,4-10 10 0,3 0-10 15,0 6 0-15,0-6 0 0,0 0 0 0,0 0 0 16,0 0 0-16,0 0 0 0,0 0 0 0,0 0 0 0,0 0 0 16,0 0 0-16,0 0 0 0,0 0 0 0,0 0 0 15,0 0 0-15,0 0 0 0,0 0 0 0,3 3 0 0,-3-3 0 16,7 9 0-16,-3 1 0 0,6-4 0 16,-6-3 0-16,3 3 0 0,0 4 0 0,0-4 0 0,4-3 0 15,-8 7 0-15,4-4 0 0,0-3 0 0,0 7 0 16,4-4 0-16,-8-6 0 0,1 9 0 0,7-9 0 15,-4 10 0-15,3-4 0 0,-6-3 0 0,6 3 0 16,1-3 0-16,-4 4 0 0,0-4-8 0,4 6 8 16,-1-3 0-16,4 4 0 0,-3-1-24 0,3 1 3 15,7-1 0-15,-7 1 0 16,0 5-47-16,7 1-8 0,4-4-3 0,0 7 0 16,-4 3-108-16,4 0-21 0,-1 3-5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Correction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7F57F9-D698-420F-B7E3-EB1B77F0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Propositional logic inference rules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AA485-4B17-4A0E-974D-B8BA5C94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8" y="1714260"/>
            <a:ext cx="10866109" cy="4543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87A045-3ABF-454E-B1F0-4DF7568DF6EB}"/>
                  </a:ext>
                </a:extLst>
              </p14:cNvPr>
              <p14:cNvContentPartPr/>
              <p14:nvPr/>
            </p14:nvContentPartPr>
            <p14:xfrm>
              <a:off x="6216480" y="53640"/>
              <a:ext cx="5127480" cy="558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87A045-3ABF-454E-B1F0-4DF7568DF6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7120" y="44280"/>
                <a:ext cx="5146200" cy="56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43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Given model m: {A: True, B: False}</a:t>
            </a:r>
          </a:p>
          <a:p>
            <a:r>
              <a:rPr lang="en-US" dirty="0"/>
              <a:t>Does m satisfy the following sentence:</a:t>
            </a:r>
          </a:p>
          <a:p>
            <a:r>
              <a:rPr lang="en-US" dirty="0"/>
              <a:t>(A⇒B)⇔(¬B⇒¬A)</a:t>
            </a:r>
          </a:p>
          <a:p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Yes</a:t>
            </a:r>
          </a:p>
          <a:p>
            <a:r>
              <a:rPr lang="en-US" dirty="0">
                <a:solidFill>
                  <a:schemeClr val="tx1"/>
                </a:solidFill>
              </a:rPr>
              <a:t>ii. No</a:t>
            </a:r>
          </a:p>
          <a:p>
            <a:r>
              <a:rPr lang="en-US" dirty="0">
                <a:solidFill>
                  <a:schemeClr val="tx1"/>
                </a:solidFill>
              </a:rPr>
              <a:t>iii. Not enough information</a:t>
            </a:r>
          </a:p>
          <a:p>
            <a:r>
              <a:rPr lang="en-US" dirty="0">
                <a:solidFill>
                  <a:schemeClr val="tx1"/>
                </a:solidFill>
              </a:rPr>
              <a:t>iv. Syntax error in sentence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B2A06C-E30E-4897-A323-EB015ACB9FFF}"/>
                  </a:ext>
                </a:extLst>
              </p14:cNvPr>
              <p14:cNvContentPartPr/>
              <p14:nvPr/>
            </p14:nvContentPartPr>
            <p14:xfrm>
              <a:off x="735480" y="1991880"/>
              <a:ext cx="2388960" cy="104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B2A06C-E30E-4897-A323-EB015ACB9F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120" y="1982520"/>
                <a:ext cx="240768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213C35-32D4-4CA3-9FF5-115B0E0022EB}"/>
                  </a:ext>
                </a:extLst>
              </p14:cNvPr>
              <p14:cNvContentPartPr/>
              <p14:nvPr/>
            </p14:nvContentPartPr>
            <p14:xfrm>
              <a:off x="391320" y="2652120"/>
              <a:ext cx="1248480" cy="45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213C35-32D4-4CA3-9FF5-115B0E002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960" y="2642760"/>
                <a:ext cx="126720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51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rows do we need (excluding a header)?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19F316-90B8-461D-A528-539EBE466999}"/>
                  </a:ext>
                </a:extLst>
              </p14:cNvPr>
              <p14:cNvContentPartPr/>
              <p14:nvPr/>
            </p14:nvContentPartPr>
            <p14:xfrm>
              <a:off x="233640" y="3026880"/>
              <a:ext cx="2079360" cy="70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19F316-90B8-461D-A528-539EBE4669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280" y="3017520"/>
                <a:ext cx="2098080" cy="7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53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columns should we have?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FFB9B7-D339-429C-BBED-72F2C1305D99}"/>
                  </a:ext>
                </a:extLst>
              </p14:cNvPr>
              <p14:cNvContentPartPr/>
              <p14:nvPr/>
            </p14:nvContentPartPr>
            <p14:xfrm>
              <a:off x="1720800" y="618120"/>
              <a:ext cx="9496080" cy="438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FFB9B7-D339-429C-BBED-72F2C1305D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440" y="608760"/>
                <a:ext cx="9514800" cy="44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0511E6-1A56-4A8C-81E0-9BCAE3D760F9}"/>
                  </a:ext>
                </a:extLst>
              </p14:cNvPr>
              <p14:cNvContentPartPr/>
              <p14:nvPr/>
            </p14:nvContentPartPr>
            <p14:xfrm>
              <a:off x="1148040" y="4255200"/>
              <a:ext cx="1140840" cy="1510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0511E6-1A56-4A8C-81E0-9BCAE3D760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8680" y="4245840"/>
                <a:ext cx="1159560" cy="15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97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Wrap-up Overview </a:t>
            </a:r>
            <a:r>
              <a:rPr lang="en-US" dirty="0">
                <a:sym typeface="Wingdings" panose="05000000000000000000" pitchFamily="2" charset="2"/>
              </a:rPr>
              <a:t> Lecture 1 slides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Proof Techniques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Disprove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contrapositive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Proof Techniques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</p:spTree>
    <p:extLst>
      <p:ext uri="{BB962C8B-B14F-4D97-AF65-F5344CB8AC3E}">
        <p14:creationId xmlns:p14="http://schemas.microsoft.com/office/powerpoint/2010/main" val="36770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374013" cy="491614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FEE081-6533-4210-9CC4-4971E8B86253}"/>
                  </a:ext>
                </a:extLst>
              </p14:cNvPr>
              <p14:cNvContentPartPr/>
              <p14:nvPr/>
            </p14:nvContentPartPr>
            <p14:xfrm>
              <a:off x="953640" y="821160"/>
              <a:ext cx="7529040" cy="570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FEE081-6533-4210-9CC4-4971E8B862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280" y="811800"/>
                <a:ext cx="7547760" cy="57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404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</p:spPr>
            <p:txBody>
              <a:bodyPr/>
              <a:lstStyle/>
              <a:p>
                <a:r>
                  <a:rPr lang="en-US" sz="2400" dirty="0"/>
                  <a:t>Proposition: Let a, 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 If ab is even, then either a is even or b is even (or both).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  <a:blipFill>
                <a:blip r:embed="rId2"/>
                <a:stretch>
                  <a:fillRect l="-928" t="-1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22AAF6-188D-43C4-A06D-580C14D652C0}"/>
                  </a:ext>
                </a:extLst>
              </p14:cNvPr>
              <p14:cNvContentPartPr/>
              <p14:nvPr/>
            </p14:nvContentPartPr>
            <p14:xfrm>
              <a:off x="1229400" y="168840"/>
              <a:ext cx="10189440" cy="6111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22AAF6-188D-43C4-A06D-580C14D652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0040" y="159480"/>
                <a:ext cx="10208160" cy="61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89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</p:spPr>
            <p:txBody>
              <a:bodyPr/>
              <a:lstStyle/>
              <a:p>
                <a:r>
                  <a:rPr lang="en-US" sz="2400" dirty="0"/>
                  <a:t>Proposition: Let a, 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 If ab is even, then either a is even or b is even (or both).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whiteboard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  <a:blipFill>
                <a:blip r:embed="rId2"/>
                <a:stretch>
                  <a:fillRect l="-928" t="-13592" b="-134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81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Disprove by counterexample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Proposition: Let a, 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 If a is odd and b is odd, then </a:t>
                </a:r>
                <a:r>
                  <a:rPr lang="en-US" dirty="0" err="1"/>
                  <a:t>a+b</a:t>
                </a:r>
                <a:r>
                  <a:rPr lang="en-US" dirty="0"/>
                  <a:t> is odd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7B54FC-8F62-4CE7-8F3E-C7F37760B234}"/>
                  </a:ext>
                </a:extLst>
              </p14:cNvPr>
              <p14:cNvContentPartPr/>
              <p14:nvPr/>
            </p14:nvContentPartPr>
            <p14:xfrm>
              <a:off x="1254600" y="1920960"/>
              <a:ext cx="3486600" cy="238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7B54FC-8F62-4CE7-8F3E-C7F37760B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240" y="1911600"/>
                <a:ext cx="3505320" cy="24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76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272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Correction</vt:lpstr>
      <vt:lpstr>Plan</vt:lpstr>
      <vt:lpstr>  10-607 Computational Foundations for Machine Learning  Proof Techniques</vt:lpstr>
      <vt:lpstr>Proof Techniques</vt:lpstr>
      <vt:lpstr>Proof by Cases</vt:lpstr>
      <vt:lpstr>Proof by Cases</vt:lpstr>
      <vt:lpstr>Proof by Cases</vt:lpstr>
      <vt:lpstr>Proof Techniques</vt:lpstr>
      <vt:lpstr>Disprove by counterexample</vt:lpstr>
      <vt:lpstr>Poll 1</vt:lpstr>
      <vt:lpstr>Poll 2</vt:lpstr>
      <vt:lpstr>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58</cp:revision>
  <dcterms:created xsi:type="dcterms:W3CDTF">2020-05-18T13:01:09Z</dcterms:created>
  <dcterms:modified xsi:type="dcterms:W3CDTF">2021-10-22T06:19:16Z</dcterms:modified>
</cp:coreProperties>
</file>