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329" r:id="rId2"/>
    <p:sldId id="2327" r:id="rId3"/>
    <p:sldId id="2330" r:id="rId4"/>
    <p:sldId id="2331" r:id="rId5"/>
    <p:sldId id="2335" r:id="rId6"/>
    <p:sldId id="2336" r:id="rId7"/>
    <p:sldId id="2332" r:id="rId8"/>
    <p:sldId id="2334" r:id="rId9"/>
    <p:sldId id="2337" r:id="rId10"/>
    <p:sldId id="2338" r:id="rId11"/>
    <p:sldId id="2339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9:39:44.9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3239 3018 1407 0,'0'0'62'0,"-8"-6"14"0,8 6-61 0,0 0-15 0,-10 0 0 0,10 0 0 0,0 0 12 0,0 0 0 15,0 0 0-15,0 0 0 0,0 0-12 0,0 0 0 16,0 0 0-16,0 0 0 0,3-10 0 0,-3 7 0 16,7-6 0-16,-7 0 0 0,4 5 28 0,-4-5 4 15,0 3 0-15,0-7 0 0,0 10-12 0,0-3-1 0,-4-4-1 0,4 7 0 16,-7-6 10-16,4 9 1 16,-4-3 1-16,3-4 0 0,-6 4-12 0,-1 0-2 15,1-3-1-15,2 6 0 0,-2-3-2 0,-4-4 0 0,3 7 0 0,1 0 0 16,-4 0 4-16,-4 0 1 0,11 0 0 15,-11 0 0-15,8 0 13 0,-5 0 2 0,5 0 1 16,-4 7 0-16,3-4-18 0,1-3-3 16,3 6-1-16,-4-3 0 0,0 7-12 0,-3-7 0 0,4 6 0 0,-4 1 0 15,3-1 0-15,0 7 0 0,1-1 0 0,-1-2 0 16,1 6 0-16,3 3 0 0,-4-10 0 16,4 10 0-16,3 0 0 0,-6 0 9 0,6 3-9 0,-3 0 8 15,4 3 3-15,3-2 0 0,0 5 0 0,0-9 0 16,3 9 9-16,-3-3 3 0,0-2 0 15,7 2 0-15,-3-3-2 0,3 3 0 0,-7-3 0 0,0 3 0 16,3-6-21-16,1 7 0 0,3-4 0 0,-7-3-12 0,11-4 12 0,-8 1 8 16,8 3-8-16,-1-6 11 15,1-7 6-15,3 7 2 0,-3-4 0 0,-4 1 0 0,10-4-7 16,-3 4 0-16,-3-4-1 0,3 1 0 0,0-1 1 0,4-9 0 16,-4 3 0-16,0-3 0 0,0 0 0 0,7 0 0 15,-10-3 0-15,7 3 0 0,-1-15-4 0,-3 11-8 16,0-5 12-16,8 0-4 0,-12-4-8 15,8 4 10-15,-1-4-10 0,-2 1 10 0,-1-4-10 0,0 3 8 16,3 1-8-16,-2 2 8 0,-1-2-8 0,-4-1 0 16,1-2 0-16,-1 5 8 0,-6-2-8 0,7 2 8 15,-8 1-8-15,4-4 8 0,-3 10-8 0,3-6 8 16,-4-4-8-16,-3 4 8 0,0-1-8 0,0 1 8 16,0 0-8-16,4-1 8 0,-8 4-8 15,4-4 0-15,0 4 0 0,0-3 0 0,-3 9 0 0,-4-13 0 16,3 10 0-16,4 3 0 0,0 0 0 0,0 0 0 0,-10 0 0 15,2-6 0-15,1 6 0 0,0 0-9 0,-3 0 9 0,3 6-10 16,-11-6 10-16,7 3 0 0,-3-3 8 0,0 7-8 16,0-1 0-16,4-6 0 0,-5 0 0 0,-2 6 8 15,10-3-8-15,-4-3 0 0,1 6 0 16,-1-2 0-16,7-4 0 0,-3 0 0 0,4 6 0 0,3-6-8 16,0 0-111-1,0 0-21-15,0 0-5 0,0 0-530 0,0 0-105 0</inkml:trace>
  <inkml:trace contextRef="#ctx0" brushRef="#br0" timeOffset="549.91">3859 3373 172 0,'0'0'16'0,"-3"-4"-16"16,-4 1 0-16,3-3 0 0,-6 6 364 0,6 0 69 16,-6 0 15-16,3 0 2 0,7 0-354 0,-4 0-70 15,-3 0-14-15,0 6-4 0,7-6-8 0,-7 7 0 0,-4-1 0 0,4-3 0 16,-3 6 0-16,3 1 0 0,-4-1 0 0,4-6 0 15,-4 10 0-15,-3 2 0 0,7-2 0 0,4 0 0 16,-8 5 0-16,4-5 0 0,3-1 0 0,1 7 0 16,-4-6 0-16,3 6 0 0,4-1 11 0,0-5-11 15,0 6 10-15,0-7-10 0,0 1 10 0,4-4-10 16,3 4 11-16,-7-4-11 16,3-2 12-16,8-4-12 0,-11 6 11 0,11 0-11 15,-8-9 10-15,4 4-10 0,7-4 0 0,-3 0-15 0,3 0 2 16,0-4 0-16,0 4-1 0,4-9 0 0,-4 0 0 15,7 6 0-15,-7-4 14 0,4-2 0 0,0 3 0 0,-4-4 0 16,7 4 12-16,-7-7 0 16,-3 4-1-16,-1 6 0 0,-3-10 30 0,4 4 7 0,-4-1 0 0,-4 1 1 15,8 0-13-15,-11-1-2 0,0 1-1 0,0-4 0 16,0 4-1-16,-7-4 0 0,3 4 0 0,1 0 0 0,-4-4-32 0,3 10 0 16,-6-7 0-16,6 4 0 0,-14-6 0 15,8 8 0-15,-4-2 0 0,3 3 0 16,4-3-22-16,-10 6-11 15,6-6-3-15,-3-1 0 0,3 7-44 0,4 0-10 0,-3 0-2 0,-1 0-761 0</inkml:trace>
  <inkml:trace contextRef="#ctx0" brushRef="#br0" timeOffset="1124.26">4480 3404 518 0,'-17'-13'46'0,"17"13"-37"0,-4 0-9 0,1-3 0 16,-4-3 286-16,3 6 55 0,4 0 11 0,0 0 3 15,0 0-282-15,-7-3-56 0,7 3-17 0,-4 0 8 16,-3 0-8-16,0 3 0 0,-3-3 0 0,-4 9-11 15,3-9-6-15,0 13-2 0,-3-7 0 0,-7 4 0 16,7 2 8-16,-7-9 2 0,7 13 0 0,-7-4 0 16,-1-8 9-16,8 11 0 0,-3-2 0 0,-1-1 0 15,0 1 0-15,8-4 11 0,-11 4-3 0,10-4 0 16,-3 1 20-16,3 2 4 0,1-2 1 0,3-1 0 0,7 4-20 16,0-7-4-16,0 3-1 0,0-2 0 0,0-7-8 15,14 15 8-15,-4-15-8 0,-6 3 8 0,10 4-8 0,4-1 0 16,-4-6 0-16,-4 0 8 0,8-6-8 0,0-1-16 15,-4 4 4-15,0-3 1 0,0 3 11 0,4-7 0 16,-4 1 0-16,-4 6 0 0,4-10 0 16,-10-2 0-16,7 11 12 0,-4-8-4 0,7 3 20 15,-11-1 5-15,4 4 1 16,0-10 0-16,0 7 2 0,4-1 1 0,-7 1 0 0,3 6 0 0,-7 3-2 16,0 0-1-16,3-10 0 0,-3 10 0 0,0 0-21 0,0 0-4 15,0 0-1-15,0 0 0 0,11 10-8 0,-11-7 0 16,0 6 0-16,0 10 0 0,0-16 8 0,0 10-8 0,0 3 8 0,0-1-8 15,0 1 0-15,0 0 0 0,-7-1 0 0,3 1 0 16,4 0 0-16,0-4 8 0,0 1-8 0,4 5 0 16,-4-14 0-16,7 5 8 0,-4 0-8 0,4 1 0 15,0-7-11-15,0-3-7 0,4 0-2 0,0 0 0 32,3 0-40-32,-4-3-8 0,4-3-1 0,-3-7-552 15,7 4-111-15</inkml:trace>
  <inkml:trace contextRef="#ctx0" brushRef="#br0" timeOffset="1409.13">4752 2792 2134 0,'-4'-15'95'0,"1"8"19"0,3 4-91 0,0 3-23 15,0 0 0-15,0 0 0 0,0 0 32 0,-7 3 1 16,7 16 1-16,0-6 0 16,0 15-58-16,0-6-12 0,7 3-3 0,-7 6 0 0,3 1 39 15,1 5 0-15,-1-2 0 0,1 6 0 0,0-1 0 0,3-5 0 16,-7 6 0-16,3-1 0 0,4-5 0 0,-7 6 0 16,0-10 0-16,0 4 0 0,0-4 0 0,4-3 8 15,-4-3-8-15,3 3 8 0,4-6-8 0,-7 0 10 16,0-3-10-16,4-3 10 15,3 3-110-15,0-1-23 0,-4-8-4 0</inkml:trace>
  <inkml:trace contextRef="#ctx0" brushRef="#br0" timeOffset="2247.06">6068 3294 979 0,'0'0'87'0,"-7"-6"-70"15,3 3-17-15,4 3 0 0,-3 0 252 0,-8 3 48 0,11 3 8 0,0-6 3 16,-7 3-243-16,4 10-49 0,-1-4-10 0,4 1-1 16,0 8-8-16,0-8-13 0,0 6 3 0,0-7 1 15,0 10-7-15,0-7-2 0,7 1 0 16,0-4 0 0,-3 7-83-16,3-4-17 0,0-8-3 0,-4 5-658 0</inkml:trace>
  <inkml:trace contextRef="#ctx0" brushRef="#br0" timeOffset="2417.23">6092 3115 1497 0,'-3'-9'133'0,"3"0"-106"15,0 5-27-15,-7-2 0 16,7 6 176-16,0 0 29 0,0 0 7 0,0 0 0 15,0 0-283-15,0 0-57 0,0 0-11 0,7 0-725 16</inkml:trace>
  <inkml:trace contextRef="#ctx0" brushRef="#br0" timeOffset="2809.76">6498 3134 1440 0,'0'0'64'0,"0"-6"12"0,0-3-60 0,0 5-16 0,-7-2 0 0,7 6 0 16,0 0 164-16,0 0 29 0,0 0 7 0,0 0 0 16,0 0-164-16,0 0-36 0,-7 6 0 0,4-2 0 15,-5 5-8-15,-2 3 8 0,3-2-10 0,-4 9 10 16,4-7-18-16,-3 7 2 0,-1-6 1 0,0 5 0 16,8-5-7-16,-11 6-2 0,7-16 0 0,3 9 0 15,-3-2 11-15,4-4 1 16,3-6 1-16,0 0 0 0,0 0-8 0,0 0-1 0,0 0-1 15,0 0 0-15,0 0 4 0,3 0 1 0,8 0 0 0,-4-6 0 16,0 3 16-16,0-4-10 0,4 4 10 0,-1 3-8 16,4 0 8-16,-7 0 0 15,4 0 10-15,6 3-10 0,-6 4 15 0,3-4-3 0,4 3-1 0,-1-3 0 16,-6 10 1-16,7-7 1 0,3 3 0 0,-11 1 0 16,1 2-1-16,3 1 0 0,-7 0 0 0,0-4 0 15,4 10 8-15,-8-7 2 0,4 1 0 0,-7 6 0 0,0-1-11 16,0-5-3-16,0 6 0 0,0-7 0 0,-7 7 0 15,4-3-8-15,-4 0 12 0,-4 5-4 0,8-8-17 0,-1 6-4 16,-10-7-1-16,10 7-594 16,-3-16-120-16</inkml:trace>
  <inkml:trace contextRef="#ctx0" brushRef="#br0" timeOffset="3095.15">7800 3024 1324 0,'11'-12'118'0,"-8"9"-94"0,1-7-24 0,3 4 0 16,-4 3 228-16,-3 3 40 0,4-9 9 0,-4 9 2 15,10 0-214-15,-6 0-42 0,-4 0-9 0,7 9-2 16,7 0 0-16,-11 4 0 0,1 6 0 0,0 3 0 15,-1 3-12-15,1 3-16 0,-4 3 3 0,0 1 1 16,0 2 12-16,0-2 16 0,0-1-3 0,0 7-1 16,0-13-28-16,0 6-7 0,0-9-1 0,0 6 0 15,-4-3-41 1,4-6-9-16,-3 0-2 0,3-3-568 0,-4-1-115 0</inkml:trace>
  <inkml:trace contextRef="#ctx0" brushRef="#br0" timeOffset="3269.98">7571 3297 1555 0,'0'0'68'0,"0"0"16"0,0 0-68 0,0 0-16 16,0 0 0-16,0 0 0 0,0 0 260 0,14 0 49 16,-4 0 10-16,4 0 1 15,4 0-276-15,0 0-56 0,6 0-12 0,-2-3-1 16,2 3-127-16,8 0-26 0,-4-9-5 0</inkml:trace>
  <inkml:trace contextRef="#ctx0" brushRef="#br0" timeOffset="3636.36">8386 3150 2372 0,'-4'0'52'0,"0"-3"12"0,4 3 1 0,-7 0 1 0,0 3-53 16,0-3-13-16,0 0 0 0,4 0 0 0,-4 9 0 0,0-6 0 0,-4 4 0 0,0 2 0 15,4-6-9-15,0 10 9 0,4-7 0 0,-4 7-9 16,-7-1-7-16,3 4-2 0,0-1 0 0,-3 4 0 16,4 0-6-16,-1-3-2 0,-3 9 0 0,4-9 0 15,-5 12 17-15,5-16 9 0,3 7-10 0,0-3 10 16,3 3 0-16,-3-7 0 0,7 4 0 0,0-4 0 16,0-2 0-16,7 2 0 0,-3-2 0 0,3-1 0 0,0-6 0 15,0 4-12-15,3-1 3 0,1-6 1 16,-4 0-12-16,4 0-1 0,3 0-1 0,-7 0 0 15,-7 0 6-15,10-6 0 0,5-1 1 0,-5 4 0 0,1-6 15 16,-1-1 0-16,1-2 0 0,3-1 0 0,-7-2 0 16,4 2 0-16,-4-6 10 0,0 4-10 15,3-4 12-15,4-3-2 0,-10-6-1 0,3 6 0 16,0 3-1-16,-3 3 0 0,3-12 0 0,0 12 0 16,-7-3-8-16,0 7-9 0,0 2 9 0,0 1-13 15,0 3-13-15,-7-7-2 0,0 13-1 0,-4 0-864 16</inkml:trace>
  <inkml:trace contextRef="#ctx0" brushRef="#br0" timeOffset="4397.05">9521 3241 1728 0,'-10'0'153'0,"10"0"-122"16,0 0-31-16,-4 3 0 0,4 6 129 0,-3 1 20 15,-1 2 4-15,1 7 1 0,3-9-122 0,-4 11-32 16,4-8 8-16,0 9-8 0,-3-3 0 0,3 6 0 15,-4-3 0-15,1 9 8 0,-1-3-8 0,1 4 0 16,3 2 0-16,-11-2 0 0,4 5 0 0,3 1 0 16,1-7 0-16,-4 7 0 0,0-7 12 0,3-6-4 15,-3 4 0-15,7-11 0 0,0-2 2 0,0 3 0 0,-3-7 0 16,3 1 0-16,0-13 2 0,0 0 0 16,0 0 0-16,0 0 0 0,0 0-1 0,0-6 0 15,0-4 0-15,-4-12 0 0,1 0-11 0,3-6-12 0,-7 0 2 0,3-7 1 16,-3 4 9-16,3-3 0 15,4-7 0-15,4 0 0 0,-4-3 0 0,0 0 14 0,4-3-3 16,-1 0-1-16,8-3-10 0,-11 9 0 0,0-3 0 0,7 4 0 16,0 5 11-16,0-6 0 0,0 10 0 0,0 0 0 15,4-1-23-15,3 10-4 0,-7 0 0 0,3 3-1 16,1 4 1-16,-1 5 1 0,5-5 0 0,-5 8 0 16,4 1 15-16,-3 3 0 0,3 3 0 0,-3 0 0 15,3 3-14-15,-4 3 3 0,1 7 1 0,3-4 0 16,-4 4-1-16,5-1 0 0,-5 10 0 0,1-3 0 15,-1 3 11-15,-3 0 0 0,0-3 0 0,1 3 0 16,-1 0 8-16,-4 0-8 0,1 0 8 0,-4-3-8 0,-4-1 13 16,4-5-1-16,0 6-1 0,-3-7 0 15,-4 7 4-15,-1-3 1 0,1-1 0 16,-3-11 0-16,-1 8-4 0,-3-2 0 0,0-1 0 0,0 4 0 16,-4-7-12-16,1-3 8 0,-1 6-8 0,-3-9 0 15,3 10-23-15,1-10-10 16,-1 3-3-16,0-6-672 0,4 3-136 0</inkml:trace>
  <inkml:trace contextRef="#ctx0" brushRef="#br0" timeOffset="4773.46">10029 3304 2055 0,'0'0'45'0,"0"0"10"0,0 0 1 0,0 0 2 0,8 6-46 0,-1 0-12 0,0 3 0 0,0-5 0 16,-4 5 15-16,4 0 1 0,-3-5 0 0,3 2 0 16,-4-3 12-16,1 10 2 0,-4-4 1 0,3-3 0 15,-3-3-12-15,0-3-3 0,0 10 0 0,0-10 0 16,-3 9-6-16,-1-6-2 0,4-3 0 0,-7 0 0 16,7 0-8-16,-7 0 0 0,0-3 0 0,0 3 0 15,0-16 8-15,0 10-8 0,4-3 12 0,-1-10-4 16,-3 6 14-16,0-5 2 0,0-1 1 0,3 3 0 15,1-12 19-15,3 6 3 0,-4 0 1 0,4-6 0 16,0 6-13-16,0-3-3 0,4-7 0 0,-1 10 0 16,1-9-24-16,3 3-8 0,0 6 0 0,0 3 0 0,0 3 0 15,4-6-16-15,-1 7 4 0,-3 2 0 16,4 1 12-16,-1-7 0 0,1 9-10 0,3 7 10 0,0-9-18 0,-3 6 1 16,3 2 0-16,4-2 0 15,-1 6-31-15,1-3-5 16,0 6-2-16,3 3 0 0,7-6-109 0,-3 4-23 0,-4 5-4 0</inkml:trace>
  <inkml:trace contextRef="#ctx0" brushRef="#br0" timeOffset="5280.46">10855 3031 518 0,'14'0'46'15,"-7"0"-37"-15,-7 0-9 0,0 0 0 0,0 0 183 0,0 0 34 0,0 0 7 0,0 0 2 16,-7-10-106-16,7 10-20 0,0 0-5 0,0 0-1 16,-7 0-29-16,0 3-5 0,7-3-2 0,-7 7 0 15,0-4-31-15,-4-3-7 0,1 9 0 0,-1 1-1 16,8-1-19-16,-8-6 0 0,-3 10 8 0,0-4-8 0,3 7 0 15,1 0 0-15,-4-1 0 0,-1 1 0 16,-2-4 0-16,3 7 0 0,3 3 0 0,0-3 0 0,1 0 19 16,3-4 0-1,3 1 0-15,1 6 0 0,-1-6-19 0,1-1-12 0,6-5 1 0,1 2 1 16,3 1 10-16,-4-4 16 0,4 1-4 0,4-7-1 0,3 6-11 16,4-9 0-16,-8 3 0 0,8-3 0 0,0-3 8 15,3 3-8-15,0-9 8 0,-3 6-8 16,-4-7 0-16,7 1 8 0,0 0-8 0,-7-1 0 0,-7-2 0 15,4-1 0-15,6 1 8 0,-6-4-8 0,-7-6 40 0,3 9 7 16,0-5 1-16,0 2 0 0,0-3-4 0,-4 0 0 16,-3-3 0-16,4 3 0 0,6-2-22 0,-10-1-5 15,-3 3-1-15,-1 3 0 0,-3-3-16 0,0 7 10 0,0-7-10 16,-3 9 8-16,-5 1-8 0,5-3-12 16,3 8 2-16,0 4 1 15,-4-9-45-15,4 3-9 0,7 6-1 16,0 0-616-16,-7 0-124 0</inkml:trace>
  <inkml:trace contextRef="#ctx0" brushRef="#br0" timeOffset="5815.12">11285 2927 1036 0,'14'0'92'0,"-14"0"-73"0,0 0-19 0,0 0 0 0,0 0 216 0,0 0 40 15,0 0 8-15,0 0 2 0,-7-3-180 0,7 3-36 16,0 0-7-16,0 0-2 0,-7 6-12 0,7 10-2 16,0 0-1-16,7-1 0 0,-3 7-16 0,-1-3-10 0,-3 3 12 15,8 3-12-15,2 3 0 0,-3-6 0 0,-7 10 0 0,7-10 0 16,4 3 0-16,-4-6 0 0,-4 3 0 0,1 6 0 15,-4-16 9-15,3 7-9 0,5-3 0 0,-5-7 9 16,-6 1-1-16,3-10-8 0,10 9 12 0,-3 0-4 16,-7-9 12-16,0 0 3 15,11 0 0-15,-1 0 0 0,4 0 14 0,-3-6 3 0,0-6 1 0,-1 8 0 16,11-5-13-16,-3-3-4 0,-7-4 0 16,3-6 0-16,7 6-4 0,0-3-2 0,-3 1 0 0,-4-1 0 15,3-6-5-15,1 3-1 0,3-6 0 0,-3 12 0 16,-8-9-21-16,5 9-5 0,-1-3-1 0,0 7 0 15,-4-7-6-15,-3 6-2 0,4 1 0 0,0 2 0 16,-4 1-81-16,0 3-16 0,-4-1-3 16,1 1-567-16,-4 6-114 0</inkml:trace>
  <inkml:trace contextRef="#ctx0" brushRef="#br0" timeOffset="6189.27">11903 3119 1814 0,'0'0'80'0,"0"0"17"0,0 0-77 0,0 0-20 16,0 0 0-16,0 0 0 0,7 0 35 0,3 0 3 15,1-4 1-15,3 4 0 0,0-9-39 0,4 0-18 16,-1 9 2-16,5-4 0 0,-5-5 2 0,1 3 1 16,7-7 0-16,-8 10 0 0,4-6 5 0,1-1 8 15,-5 1-13-15,1-1 5 0,-4-2 8 0,0 2 0 16,0-2 0-16,-3 3 0 0,-4-4 20 0,0 7 5 15,0-10 2-15,-4 0 0 0,1 4 8 0,0 2 1 0,-4-2 1 0,-4 2 0 16,0 1-26-16,1-3-11 0,-1 8 8 0,-3-5-8 16,-3 3 0-16,-1 6 0 0,1-13 0 15,-5 13 0-15,-2 0 0 0,-4 6 0 0,3 1 0 0,0-7 0 16,-3 15 0-16,-3-5 0 0,2 2 0 16,1 1 8-16,-3 9 35 0,2 0 6 0,5 0 2 0,-1-3 0 15,0 12-22-15,4-9-4 0,7 6-1 0,0-3 0 16,0 3 1-16,7-9 0 0,0 3 0 0,7 0 0 15,0-6-4-15,0 3-1 0,7-1 0 0,4-5 0 16,-4 6-20-16,7-7 9 0,1-2-9 0,6-1 0 16,0-6-89-16,7-3-25 0,1 7-5 0</inkml:trace>
  <inkml:trace contextRef="#ctx0" brushRef="#br0" timeOffset="7908.63">14397 2335 403 0,'0'0'36'0,"0"0"-36"15,0 0 0-15,0 0 0 0,0 0 44 0,0 0 3 16,0 0 0-16,0 0 0 0,0 0 21 0,0 0 4 15,0 0 0-15,0 0 1 0,0 0 18 0,-4-10 3 16,-3 7 1-16,0-3 0 0,0 6-31 0,4 0-5 0,-4-10-2 0,3 10 0 16,1-3-6-16,3 3-2 15,-8 0 0-15,5-6 0 0,-4 6-33 0,0-6-6 16,0-1-2-16,3 7 0 0,4 0-8 0,-7-3 0 0,-3 3 0 0,-1 0 8 16,4 0 4-16,-7 3 0 0,0-3 0 0,3 13 0 15,1-7 24-15,-1-3 4 16,-7 7 2-16,1-1 0 0,-1 4-24 0,4-4-5 0,0 10-1 0,-4-7 0 15,1 7-4-15,-1-3 0 0,4 3-8 0,-4 3 12 16,8 0-12-16,-4-4 0 0,3 11 0 0,0-4 0 16,1-3 8-16,3 9-8 0,0-3 11 0,-4-6-11 15,4 10 11-15,0-10-11 0,-4 0 10 0,8 6-10 16,-4-6 8-16,0 0-8 0,0 0 0 0,0-4 0 16,0 4 12-16,0-6-4 0,-1 3-8 0,1 0 12 0,-3-4 12 15,3 4 3-15,-4 0 0 0,1 0 0 0,-1-4-9 0,-3 7-2 16,0-3 0-16,0 0 0 15,0-3 0-15,-1 3 0 0,1-1 0 0,-3-5 0 0,-1-1 0 16,4-2 0-16,3 9 0 0,1-10 0 16,-4 7 2-16,0-7 0 0,-1 1 0 0,1-1 0 0,-3 0-7 15,3-5-2-15,3 2 0 0,-7-3 0 0,4 6-1 16,0-6-8-16,0-3 12 0,0 0-4 0,0 0-8 16,3 0 8-16,1 0-8 0,-4-3 8 0,3 3-8 0,0 0 0 15,4-3-12-15,-3-3 12 16,3 6-40-16,-4 0 0 0,4 0 0 0,0 0 0 15,0 0-96-15,0 6-19 0,3-3-4 16</inkml:trace>
  <inkml:trace contextRef="#ctx0" brushRef="#br0" timeOffset="8473.49">13557 2419 1220 0,'0'0'54'15,"-3"0"11"-15,-4 0-52 0,0 0-13 0,0 0 0 0,0 0 0 0,-1 0 64 0,8 0 11 16,0 0 1-16,-7 3 1 0,7-3-37 0,0 0-7 16,0 0-1-16,-3 0-1 0,3 0-7 0,0 0 0 15,-4 10-1-15,4-10 0 0,0 0 11 0,0 9 2 16,0-9 1-16,0 0 0 0,0 0 5 0,4 10 1 16,-4-10 0-16,0 0 0 0,10 0-11 0,-2 3-3 15,-1-3 0-15,3 0 0 0,1 6 5 0,-1-6 1 16,4 0 0-16,1 0 0 0,-5 3-9 0,1-3-2 15,3 0 0-15,-4 6 0 0,8-2-13 0,-4-1-3 16,0 3-8-16,4-3 12 0,0 6-12 0,-4 1 0 0,3-1 0 16,1 7 0-16,-4-7 0 0,4 1 0 0,-4 9 0 0,3-7 0 15,1 7 0-15,0-6 12 0,-1 5-1 0,1-2-1 16,-4-7 2-16,7 13 0 16,-3-6 0-16,0 6 0 0,-4-13-1 0,3 13 0 0,1-6 0 15,-4-7 0-15,0 13-11 0,0-3 0 0,-3 0 9 16,-1 3-9-16,1 0 0 0,0 0 0 0,-4 6 0 15,-4-3 0-15,4 3 0 0,-3-3-16 0,-4 4 2 0,0 2 1 16,3-15-13 0,1 9-2-16,3-9-1 0,-4 12 0 15,4-16-35-15,1 7-6 0,2-3-2 0,8 3 0 16,3-7-115-16,4-2-23 0,35 5-5 0,-4-12-1 16</inkml:trace>
  <inkml:trace contextRef="#ctx0" brushRef="#br0" timeOffset="19562.66">2896 4818 1036 0,'0'0'92'0,"-7"-3"-73"16,14-6-19-16,-7 9 0 0,0 0 161 0,0 0 29 15,0 0 6-15,0 0 0 0,0 0-127 0,0 0-25 0,0 0-6 0,0 0-1 16,0 0-15-16,0 0-3 0,0 0-1 0,4 9 0 16,-4-9 14-16,10 3 2 15,-6 7 1-15,3 5 0 0,4-2 13 0,-4-1 4 0,0 7 0 16,-4-3 0-16,4 3-7 0,-3 3-1 0,3-1 0 0,-4 1 0 16,-3 10-3-16,0-13-1 0,0 9 0 15,0-3 0-15,0 3-9 0,0-6-3 0,-3 3 0 0,3 3 0 16,-7-3-8-16,3-6-1 0,4 3-1 0,0-3 0 15,-7 0-18-15,7-3 0 0,-3 6 0 0,3-7 0 32,0-2-21-32,0-4-11 0,0 4-3 0,0-7-1143 0</inkml:trace>
  <inkml:trace contextRef="#ctx0" brushRef="#br0" timeOffset="26482.03">5465 4849 230 0,'0'0'20'0,"0"-3"-20"15,14-6 0-15,-11 6 0 0,8-3 121 0,-4 6 20 0,-7 0 4 0,7-10 1 16,0 10-72-16,-7 0-14 0,11 0-4 0,-11 0 0 16,0 0 4-16,0 0 1 0,3-3 0 0,-3 3 0 15,0 0-10-15,11-3-3 0,-1-3 0 0,-6 6 0 16,3-4 0-16,7-2-1 0,-11-3 0 0,4 9 0 15,1 0 1-15,-1-13 1 16,-7 13 0-16,0 0 0 0,0 0-13 0,0 0-2 0,0 0-1 0,0 0 0 16,0 0-15-16,0 0-3 0,0 6-1 0,-11 1 0 15,7-7 8-15,-6 9 2 0,-4-3 0 0,3 4 0 16,1-4-8-16,-4 4 0 0,-4-1-1 0,4 0 0 16,0 1 7-16,0 2 2 0,3-2 0 0,-7 2 0 15,4 1-8-15,4 6 0 0,-4-7-1 0,3 7 0 16,0 0-15-16,4-4 0 0,-3 4 8 15,-1 3-8-15,8-3 0 0,-8 3 0 0,4 0 0 0,0 0 0 0,3-3 0 16,4 3 0-16,0 0 0 0,0 0 0 0,0-1 0 16,4-2 0-16,-1 0 8 0,8 0-8 0,-7-3 0 15,3 2 8-15,0-8-8 0,10 6 0 0,-6-10 16 16,7 3-2-16,3-6-1 0,-4-3 0 0,12 7 1 16,-1-14 0-16,4 7 0 0,-8-3 0 0,11 3-3 0,-6-9-1 15,2 3 0-15,5-7 0 0,-8 10-2 0,4-3 0 16,-8-7 0-16,5 4 0 0,-5-4 3 0,1 1 0 15,0 2 0-15,-1 1 0 0,-6-4 3 0,7-3 1 16,-8 1 0-16,1-1 0 0,7 4-1 0,-15-1 0 16,4-6 0-16,-3 7 0 0,-4-1-2 0,0-3-1 15,-3-5 0-15,-4 8 0 0,0-6-2 0,0 3 0 16,-4-5 0-16,-3 2 0 0,0-3 0 0,0 3 0 0,-4-3 0 16,4 3 0-16,-3-3-9 0,-4 0 0 0,3 3 0 0,-7 7 0 15,4-7 0-15,-3 13 8 0,-5-4-8 16,5 1 0-16,-4 3 0 0,-1 6 0 0,-2 0 0 15,-1 0 0-15,-7 0 0 0,4 6 0 0,0-3-9 0,-4 7 9 16,7-10 0-16,-6 9-8 0,2-6 8 0,5 3 0 16,3-2-10-16,-1 2 10 0,5-3-8 0,-1 3 8 15,4-3-18-15,3 0 2 0,1-3 0 0,-1 7 0 32,4-4-130-32,7-3-26 0,-7 6-4 0,7-6-753 0</inkml:trace>
  <inkml:trace contextRef="#ctx0" brushRef="#br0" timeOffset="26907.71">5920 4561 864 0,'0'0'76'0,"0"-6"-60"15,7-7-16-15,-7 4 0 0,0-4 159 0,7 4 29 16,-7 6 5-16,3-7 2 0,-3 1-135 0,4 6-26 0,-4 3-6 0,3-7 0 16,-3 7-20-16,0 0-8 0,0 0 8 0,0 0-8 15,0 0 8-15,0 0-8 0,0 10 8 0,-3 9-8 16,-1-10 34-16,1 7 2 0,-4 6 0 0,0-3 0 15,-4 2-7-15,4 11-1 0,-4-1 0 0,1 1 0 16,-4 5 25-16,0 1 5 16,-1-7 1-16,-2 10 0 0,3 3-7 0,-4-7-2 0,-10-2 0 0,7 9 0 15,0-3-2-15,-4 3 0 0,0-4 0 0,-7 1 0 16,8 0-32-16,-5-7-6 0,1 10-2 0,4-3 0 16,6-10 4-16,-3 7 0 0,7-10 0 0,0 4 0 15,-4-7-12-15,11 0 0 0,0-3 0 0,3-4 0 16,4 1-65-16,-7-6-19 15,14-1-3-15,-7 1-964 0</inkml:trace>
  <inkml:trace contextRef="#ctx0" brushRef="#br0" timeOffset="29096.04">7338 4762 576 0,'0'0'51'0,"-7"0"-41"0,3 0-10 0,-6-7 0 15,10 7 244-15,0 0 48 0,-7 7 8 0,7-7 3 16,0 0-214-16,0 0-42 0,0 0-9 0,0 0-2 16,0 0-13-16,0 0-3 0,0 0-1 0,0 0 0 15,0 0 14-15,0 0 3 0,7 9 1 0,3-9 0 16,-6 3-6-16,-4-3-2 0,7 13 0 0,0-13 0 15,0 9 9-15,3 1 2 0,-10-10 0 0,4 9 0 16,0-6 1-16,-4-3 1 0,3 10 0 0,4-1 0 16,0 3-1-16,-7-2 0 0,0-1 0 0,4 4 0 15,-1-4-13-15,1 4-2 0,-4-4-1 0,7 10 0 16,-4 0-11-16,1-4-2 0,-1 7-1 16,4-6 0-16,-7 6 1 0,8 0 0 15,-5 0 0-15,4 0 0 0,0 0-4 0,-3 0 0 0,-1 6 0 0,8-9 0 16,-8-3-8-16,4 5 0 0,0-11 0 0,0-1 8 15,1 4 0-15,2-4-8 0,-6-2 12 0,-1-4-4 16,1 6 12-16,-4-9 1 0,0 0 1 0,0 0 0 0,0 0 6 0,7 0 2 16,-7 0 0-16,7-3 0 0,3-3-3 15,-10-4-1-15,4 1 0 0,-1-4 0 0,5 1-8 0,-5-1-2 16,4-2 0-16,-7 2 0 0,7-6-8 0,-3-3-8 16,3 0 9-16,-4 3-9 0,4-6 8 0,0-3-8 15,0 6 0-15,4-9 0 0,0-1 0 0,-1 1 8 16,4 0-8-16,0 6 0 0,4-7 0 0,-7 1 0 0,3 3 0 0,0-4 0 15,7 7 11-15,-3-3-11 0,-8 6 12 0,4 0-12 16,4 3 0-16,-4 7-11 0,0 2 0 0,-3-2 0 16,3 2 0-16,-4 7 0 0,1-3 0 0,0 6 0 31,-1 0-88-31,1 0-17 0,3 0-4 0,-7 9-724 0,4-9-144 0</inkml:trace>
  <inkml:trace contextRef="#ctx0" brushRef="#br0" timeOffset="30355.7">8611 4617 921 0,'0'0'40'0,"0"0"10"0,0 0-40 0,0 0-10 16,7 0 0-16,4 0 0 0,-4 0 102 0,0 7 18 15,4-7 4-15,-1 0 1 0,1 3-101 0,-1-3-24 16,5 6 0-16,-1-3 0 0,-4-3 0 0,4 0 0 16,0 3 8-16,8-3-8 0,-5 7 0 0,1-7 0 15,-4 0 0-15,7 0 0 0,-3 0 23 0,3 0 1 16,-3 0 1-16,-1 0 0 0,4 0 3 0,-3 0 1 15,3 0 0-15,-7 3 0 0,4-3 7 0,-4 6 2 16,0-6 0-16,-3 3 0 0,-1 3-1 0,-3 1 0 16,4 2 0-16,-4 1 0 0,0-1-4 0,-3 3-1 15,-1-2 0-15,1 2 0 0,-4-2-11 0,3 9-2 0,-3-10-1 16,0 7 0-16,0-10-8 0,0 7-2 0,-3-4 0 0,3 0 0 16,0 1-8-16,0-1 0 0,0-3 0 0,0 10 8 15,-4-10-8-15,4 10 0 0,4-13 0 16,-4 10 8-16,0-4-8 0,-4 7 0 15,4-10 9-15,0 10-9 0,-3-4 12 0,3 1-1 0,-4-1-1 16,1-2 0-16,-1-1-10 0,1 4 10 0,-5 2-10 16,5-2 10-16,3-4-10 0,-4 4 0 0,4 0 0 15,-3-4 8-15,3 3-8 0,0-5 0 0,0 2 0 0,0 1 8 16,3-4-8-16,-3 0 0 0,4-3 9 0,-1 7-9 16,-3-10 13-16,8 0-1 0,-1 9-1 0,0-6 0 15,0 7 5-15,3-4 0 0,-3-3 1 0,0 6 0 0,4 1-6 0,0-7-2 16,-1 9 0-16,4-12 0 0,-3 10-9 15,-1-4 0-15,5-3 0 0,-5 4 8 0,1-4-8 0,3 0 10 16,0-3-10-16,-4 0 10 0,5 0-1 0,-1 0 0 16,-4 0 0-16,8 0 0 0,-7-6 4 0,10-1 1 15,-11 4 0-15,11-3 0 0,-6-4 3 0,2-2 1 16,1 3 0-16,-4-1 0 0,11-2-6 16,-15 2-2-16,8 4 0 0,-4-3 0 0,4-7-10 15,-4 3 12-15,0 4-12 0,0-1 12 0,4-2-12 16,-11 3 8-16,7-4-8 0,0 4 8 0,-4-4-8 0,5 0 10 15,-5-2-10-15,1 9 10 0,-1-4-1 0,1-6 0 16,-1 1 0-16,-2 2 0 0,2-2 1 0,1-1 0 16,-4 0 0-16,0 1 0 0,3-1-10 0,1-6 8 0,-4 6-8 0,0-3 8 15,4 1-8-15,-8-1 0 0,4 3 9 0,0-6-9 16,-3 3 0-16,-1 0 0 0,4-2 0 0,0 2 8 16,-3 3 7-16,0-6 1 0,3 0 1 0,-4 3 0 15,1 1-17-15,-4-1 0 0,3 6 8 0,1-6-8 16,-4 7 0-16,3-1 0 0,-3 1 0 0,0-4 0 15,0 10 0-15,0-4-19 0,0 4 4 0,4-3 1 16,-4 9 5-16,0 0 1 0,0 0 0 0,0 0 0 16,0 0-1-16,0 0 0 0,0 0 0 0,0 0 0 15,0 0-2-15,0 0 0 0,0 0 0 0,0 0 0 16,0 0-30-16,0 0-7 16,0 0 0-16,0 0-682 0,-4 15-136 0</inkml:trace>
  <inkml:trace contextRef="#ctx0" brushRef="#br0" timeOffset="30827.78">9567 4351 172 0,'0'0'8'0,"-3"-10"1"0,-1 7-9 0,1-3 0 16,-1 3 0-16,4 3 0 0,-3-6 300 0,3 6 57 0,-4-7 12 0,1 1 3 15,-1 3-261-15,4 3-52 0,0 0-11 0,0 0-1 16,0 0-11-16,0 0-3 0,0 0 0 0,-3 3 0 16,3 10-25-16,-7 2-8 0,3-2 0 0,0-1 0 15,4 10 25-15,-3-3 2 0,3 3 0 0,-4 0 0 16,4 6 17-16,-3 4 3 0,3-7 1 0,-4 6 0 16,1 7-13-16,-4-1-3 0,3 10 0 0,-3 7 0 15,0-7 0-15,4 3 0 0,-11 3 0 0,3-3 0 0,-3 4 16 16,3-10 4-16,1 9 0 0,-4-9 0 0,3 3-27 0,4-3-5 15,-4-3 0-15,8-4-1 0,3 10-7 0,-4-15-2 16,1 2 0-16,3-6 0 16,3-3-43-16,1-3-9 0,3 0-2 15,0-3-1064-15</inkml:trace>
  <inkml:trace contextRef="#ctx0" brushRef="#br0" timeOffset="36329.51">14538 4373 1152 0,'0'0'102'0,"0"0"-82"0,0 0-20 0,0 0 0 0,0 0 152 0,0 0 25 15,0 0 6-15,0 0 1 0,-4 0-118 0,4 0-23 16,-3-3-5-16,3 3-1 15,0 0-11-15,-7 0-2 0,3-7-1 0,4 7 0 0,0 0-23 0,0 0 8 16,-7 7-8-16,0-4 0 0,4 9 8 0,-4-2-8 16,3 9 10-16,-6 6-10 0,2-7 8 0,-2 4-8 15,-1 7 0-15,-6 2 0 0,3 4 20 0,-8 5-3 16,-2 1 0-16,-5 3 0 0,1 0 5 0,-3 0 1 16,2-7 0-16,1 4 0 0,0-3 10 0,3-7 3 15,0 0 0-15,1-2 0 0,3-4-26 0,-1-6-10 16,5 3 8-16,-1 0-8 0,4-1 0 0,0-5 0 15,3-13 0-15,1 10-11 16,-1-4-23-16,8-9-5 0,-4 7-1 0,7-7 0 16,0 0-12-16,-4-7-4 0,4-2 0 0,0 3 0 15,4-4-156-15,-1-6-31 0</inkml:trace>
  <inkml:trace contextRef="#ctx0" brushRef="#br0" timeOffset="37584.75">14517 4310 1083 0,'0'0'48'0,"0"0"10"0,0 0-46 0,0 0-12 0,0 0 0 0,0 0 0 0,0 0 76 16,0 0 14-16,0 0 2 0,0 0 1 0,-4 13-15 0,4-13-3 15,0 0-1-15,0 0 0 16,0 0-15-16,0 6-3 0,0-6-1 0,0 0 0 0,7 9-14 0,-7-9-2 16,7 3-1-16,0-3 0 0,1 0-20 0,2 7-4 15,-3-7-1-15,4 3 0 0,-4-3-2 0,3 0-1 16,-3 3 0-16,0-3 0 0,1 0 1 0,-8 0 0 16,7 6 0-16,-7-6 0 0,0 0-11 15,0 0 0-15,7 3 9 0,-7-3-9 0,0 0 10 0,0 0-2 16,0 0-8-16,7 10 12 0,0-10 8 0,-7 0 2 15,0 0 0-15,0 0 0 0,0 0 4 0,7 6 1 16,-4-6 0-16,-3 0 0 0,0 0-1 0,0 0 0 16,11-6 0-16,-11 6 0 0,0 0-6 0,7 0 0 15,0 0-1-15,0 6 0 0,0-6-19 0,-7 0 0 16,0 0 0-16,11 3 0 0,-4 7 0 0,0-10 0 16,-7 0 0-16,3 3 0 0,-3-3 0 0,0 0-9 15,0 0 1-15,0 0 0 0,4 9 8 0,-4-9 9 16,0 0-1-16,0 0-8 0,0 0 8 0,0 0-8 15,0 0 0-15,0 0 0 0,0 0 8 0,0 0-8 0,0 0 12 16,0 0-12-16,-7 0 12 0,7 0-12 16,0 0 12-16,0 0-12 0,0 0 15 0,-4 0-4 0,-6 0-1 0,3 0 0 15,0 0-10-15,7 0 0 0,-7 0 0 0,0 0 0 16,-1 0 0-16,-2 0 13 0,10 0-3 0,-4 0-1 16,-6 0-9-16,6-3 0 0,4 3 0 0,-7 0 8 15,0-6-8-15,4 6 0 0,3 0 0 0,-4 0 0 16,4 0 0-16,0 0 0 0,-3-3 0 0,3 3 0 15,0 0 0-15,-4 0 8 0,-3-7-8 0,7 7 0 16,0 0 12-16,0 0-4 0,0 0 0 0,0 0 0 16,0 0 1-16,0 0 0 0,0 0 0 0,0 0 0 15,0 0 3-15,0 0 0 0,0 0 0 0,0 0 0 0,0 0-12 0,0 0 0 16,0 0 0-16,0 0 0 0,0 0 0 0,0 10 0 16,0-10 0-16,-4 6 0 0,4-6 0 0,0 6 0 15,-3 10 0-15,6-13 0 16,1 10 0-16,-4-7 0 0,3 3-9 0,1-6 9 0,0 10 0 0,-1-4 0 15,1 10 0-15,3-6 0 0,-4 6 0 0,4-1 0 16,4 8 0-16,-4-5 9 0,-4 8-9 0,4-7 0 16,1 3 0-16,-1 3 8 0,0 0-8 0,-4-3 0 15,4-3 0-15,0 0 8 0,0 0-8 0,0 3 0 16,-3-3 9-16,-1 0-9 0,1-6 8 0,-1 3-8 0,-3 3 10 16,0-4-10-16,0 1 0 0,4-3 0 0,-4-7 0 0,-4 4 0 15,4 2-12-15,-3-2-8 0,3 0-1 0,-4-4-1 31,4 4-41-31,0-4-8 0,-3 3-1 0,3-5-1 16,0 2-91-16,0-6-19 0,0 10-3 0,0-4-1 16,7 1 58-16,-4-1 11 0,-3-6 2 0,4 7 1 15,-4-1-41-15,4 0-8 0,-4-9-1 0,7 4-274 0</inkml:trace>
  <inkml:trace contextRef="#ctx0" brushRef="#br0" timeOffset="38303.31">14150 4859 802 0,'0'0'36'0,"0"0"7"0,0 0-35 0,-4 6-8 0,4-6 0 0,0 3 0 0,0-3 72 0,-3 10 13 15,-1-1 3-15,4-9 0 0,0 0-22 16,0 3-4-16,0-3-1 0,0 13 0 0,0-13 1 0,4 0 0 16,3 6 0-16,0-3 0 0,-7-3 0 0,11 0 0 15,3 0 0-15,3 0 0 0,1-9 4 0,7 9 1 16,-1 0 0-16,5-13 0 0,-1 10-34 0,-4-6-6 16,5-1-2-16,-1 1 0 0,0-1-10 0,-3-2-3 0,3 3 0 0,-3 5 0 15,3-2-12-15,-3 0 0 0,-1 0 0 0,1 6 0 16,0-4 0-16,-4 4-12 0,4 4 3 0,-8-4 0 31,1 0-134-31,0 6-26 0,17 0-6 0,-7-6-594 0</inkml:trace>
  <inkml:trace contextRef="#ctx0" brushRef="#br0" timeOffset="51897.38">15413 4658 1198 0,'0'0'53'0,"0"0"11"0,0 0-51 0,0 0-13 0,0 0 0 0,0 0 0 0,0 0 48 0,0 0 6 15,0 0 2-15,0 0 0 16,0 13-31-16,0-13-5 0,0 0-2 0,0 0 0 0,0 0 14 0,0 0 4 15,-7 0 0-15,7 0 0 0,-7 0-1 0,7 0 0 16,-7 6 0-16,7-6 0 0,-11 0-7 0,4 3 0 16,-7-3-1-16,7 6 0 15,-7-2-1-15,0 2 0 0,0-3 0 0,-1 0 0 0,5 6-26 0,-4-2 0 16,0-4 0-16,0 9 0 0,-4-2 12 0,0-1-2 16,1 4-1-16,3-4 0 0,-4 4 10 15,4-4 1-15,0 1 1 0,0 2 0 0,3-2-1 16,0-1 0-16,1 0 0 0,3 1 0 0,0-7-2 0,3 6-1 15,1-9 0-15,3 0 0 0,0 0-7 0,0 0-2 16,0 0 0-16,0 0 0 0,0 0-8 0,7 3 10 16,3-3-10-16,1 7 10 0,-1-14-10 0,5 7 0 0,-1-3 0 15,0 3 8-15,3 3-8 0,1 4 0 0,0-4 0 0,-4 3 0 16,0-3 0-16,0 4 0 0,0-1-9 0,-3 0 9 16,3-3 0-16,0 7 0 0,-3-1 0 0,-4 0 0 15,0 1 0-15,0-1 0 0,-4-3 0 0,1 4 0 16,-1 2 0-16,-3-5 0 0,0-7 0 0,4 9 0 15,-4-9 0-15,-4 3 20 0,4-3-2 0,-3 13-1 16,-1-7-17-16,1-3 0 0,-4 7 0 0,-4 2 0 16,4-6 0-16,0 7 0 0,0-4 0 0,0-5 0 15,0 5 0-15,-7 3 0 0,0-2 0 16,-1-1 0-16,-2-2 0 0,3-1 0 0,-4 0 0 0,0-3 0 16,1 4-140-1,3-4-21-15,0-3-5 0</inkml:trace>
  <inkml:trace contextRef="#ctx0" brushRef="#br0" timeOffset="52400.35">15783 4592 1497 0,'0'0'66'0,"0"0"14"0,0 0-64 0,0 0-16 0,4-6 0 0,-4 6 0 0,0 0 94 0,0 0 15 0,7-3 3 0,-7 3 1 16,0 0-92-16,0 0-21 0,0 0 0 0,0 0 0 15,0 0 0-15,0 0 0 0,0 0 0 0,0 0 0 16,0 0 0-16,0 0 0 0,-4 9 0 0,-3-6 0 16,-3 7 0-16,-1 2 0 0,1-2 9 0,-5-1-9 15,1 4 28-15,4-4 0 0,-4 4 0 0,0 2 0 16,-4-2 0-16,4-1 1 0,0 7 0 0,0-6 0 15,-1-4-5-15,5 10 0 16,-1-10-1-16,1-2 0 0,3 8-9 0,0-2-2 0,3-10 0 0,-3 7 0 16,3-1-12-16,4-9 0 0,0 0 0 15,0 0 0 1,0 0-29-16,0 0-9 0,11 6-2 0,0-6 0 0,-4-6 2 0,7 6 0 16,-4-9 0-16,4 9 0 0,1-10 20 0,-5 10 4 0,4-3 1 0,-3 3 0 15,-4 0 13-15,0 3 0 0,-7-3 0 0,7 0 0 16,-7 0 16-16,4 10 5 0,-4-1 2 0,0 3 0 15,-7-2 10-15,3 2 3 0,-3 4 0 0,3 0 0 0,1-7-21 0,-4 1-4 16,3 2-1-16,1 4 0 0,-1-7-10 0,1 4 0 16,3-4 0-16,0 4 8 0,-4-4-8 0,1 7 0 15,-1-10 0-15,1 7 0 0,-4-1 0 0,3-2 0 16,-3 8 0-16,0-5 0 0,0-1-12 0,0 7 1 16,-4-6 1-16,1 6 0 15,3-7-14-15,0 4-4 16,-1-4 0-16,5-8 0 0,-1 5-156 0,4-9-32 0,0 0-7 0,0 0-1 15</inkml:trace>
  <inkml:trace contextRef="#ctx0" brushRef="#br0" timeOffset="52953.25">16097 4677 2073 0,'0'0'92'0,"0"0"19"0,-7 3-89 0,4 3-22 0,-1-2 0 0,1 5 0 16,-1-6 8-16,-3 6-8 0,4 1 10 0,-1 2-10 15,-3-2 0-15,0 2 0 0,0 7 0 0,3-6 0 16,-3 6 0-16,0-1-10 0,0 1 10 0,0-3-8 16,4 6 8-16,-1 0 0 0,-3-3 0 0,7-7 0 15,-4 7 8-15,4 0 1 0,4-4 0 0,-4 1 0 16,0-13 2-16,7 10 0 0,-3-4 0 0,-1-9 0 15,4 10 1-15,0-10 1 0,0 0 0 0,4 0 0 0,-4 0 3 16,0 0 0-16,7-4 0 0,-3-2 0 0,-1-3-2 0,4 3 0 16,0-4 0-16,-3-6 0 0,7 4-6 0,-8-1 0 15,4 1-8-15,0-4 12 0,-3 4-12 0,0-7 0 16,-1 3 0-16,1-3 0 0,-4 0 10 0,0 7-10 16,0-7 10-16,0 7-10 0,0-7 8 0,0 6-8 15,0 1 0-15,-3-1 0 0,3 4 0 0,-4-4 0 16,1 7 0-16,3-4 0 0,-4 1 0 0,-3 9-8 15,0 0 8-15,0 0 0 0,7 0 0 0,-7 0 0 16,0 0 0-16,0 0 0 0,0 0 8 0,4 9 1 0,-4-9 1 16,0 16 0-16,0-3 1 0,0-1 0 15,-4 7 0-15,1-3 0 0,-1-7 6 0,1 13 2 16,3-3 0-16,0 3 0 0,-4-3-1 0,1 0 0 0,3-4 0 16,0 7 0-16,-4-3-5 0,8-7-1 0,-4 10 0 0,3-6 0 15,4-6-12-15,-3 2 0 0,-4 1 0 0,7-1 0 16,-3-2 0-16,3-1 0 15,0 0-8-15,-4-5 8 16,1 5-28-16,-4-9 2 0,3 6 0 0,4 0 0 16,0-6-37-16,0 0-7 0,0 0-2 0,0 0 0 15,1-12-128-15,-1 9-27 0,10-13-5 0,-6 4 0 0</inkml:trace>
  <inkml:trace contextRef="#ctx0" brushRef="#br0" timeOffset="53739.03">16665 4699 2134 0,'0'0'95'0,"0"0"19"0,-3 3-91 0,-1 6-23 0,4 1 0 0,0-1 0 15,-3 4 32-15,3-1 1 0,0 7 1 16,-4 0 0-16,4 0-34 0,0-3 0 0,-3 5 0 0,3-2 0 16,-4 0 0-16,4-3 0 0,-3-7 0 0,3 7 0 15,-4-4 0-15,4-2 0 0,-4-1 0 0,4-3 0 16,-3 4 0-16,3-10 0 15,0 0 0-15,0 0 0 0,0 0 16 0,0 0-3 0,0 0-1 0,0 0 0 16,0 0-12-16,3-10 8 0,-3-2-8 0,8 3 0 16,-5-1 8-16,4-2-8 0,-3-7 0 0,3 6 9 15,0-6-9-15,0-3 0 0,0 7 0 16,3-4 0-16,1 0 0 0,0 3 0 0,-1 7 0 16,1-10 8-16,-1 10-8 0,-3 6-9 0,8-7 9 15,-5 7-13-15,1 3 13 0,-4 0 0 0,3 0 12 0,-3 6-12 16,4 1 19-16,-4-4-3 0,0 6-1 0,-3 4 0 0,3-4-5 15,0 4-1-15,-4-4 0 0,1 1 0 0,3-1 10 16,-4 0 1-16,4 1 1 0,-3-7 0 16,-4-3-10-16,0 9-3 0,0-9 0 0,0 0 0 15,0 0 0-15,0 0 0 0,7 3 0 0,-7-3 0 0,0 0 0 0,0 0-8 16,0 0 12-16,11 0-4 0,-4 0 4 0,-7 0 1 16,7-6 0-16,0 0 0 0,0-3-13 0,0-1 0 15,-4-2 0-15,4 2-10 0,1 1 10 0,-1-7 0 16,0 0 0-16,0 4 0 0,0-4 0 0,0 0 0 15,3 1 0-15,-3-1 0 0,4 7 0 0,-4-7 0 16,7 7 0-16,-3-4 0 0,-1 4 0 0,1 2 0 16,0 1 0-16,3 0 8 0,-7 6-8 0,3-3-16 15,1 3 4-15,-4 0 0 0,3 0 12 16,5 3 11-16,-5-3-3 0,1 0 0 0,3 6-8 0,-4-3 8 16,5 7-8-16,-1-7 8 0,-4 6-8 0,1 1 0 15,-1 2 0-15,1 1-11 0,-4-4 41 0,4 10 8 16,-4 0 2-16,0 3 0 0,0-10-20 0,-4 7-3 15,1-3-1-15,-4 3 0 0,3-1-3 0,1 1-1 0,-4-3 0 0,0 3 0 16,0-7-12-16,3 1 9 0,-3-4-9 0,4 1 8 16,0-1-8-16,-4 0-12 0,0-9 2 0,7 4 1 31,-4 5-39-31,1-3-7 0,-4-6-1 0,0 0-1 0,0 0-145 16,0 0-29-16,10-6-5 0,-6 6-2 0</inkml:trace>
  <inkml:trace contextRef="#ctx0" brushRef="#br0" timeOffset="54469.47">17685 4708 1422 0,'0'0'63'0,"0"0"13"0,0 0-61 0,0 0-15 0,0 0 0 0,0 0 0 15,0 0 44-15,0 0 7 0,0 0 1 0,0 0 0 16,0 0-26-16,0 0-5 0,0 0-1 0,3 3 0 0,-3-3 21 16,7 10 4-16,0-10 1 0,4 0 0 0,0 0-4 0,-1-3-1 15,4-4 0-15,0 7 0 0,4-9-11 0,3 6-2 16,0-10-1-16,1 4 0 0,-1 3-3 0,3-10 0 16,-2 0 0-16,2 4 0 0,-3-1-6 0,1 1-2 15,-1-4 0-15,0 4 0 0,-3-1-2 0,-1 0-1 16,-3 4 0-16,0-10 0 0,-3 10 0 15,-4-1 0-15,-3-2 0 0,-1 2 0 0,-3 1-13 0,-3 3 9 16,-1-4-9-16,-3 4 8 0,-4 3-8 0,-3 3 0 16,-3 0 0-16,3 0 0 0,-4 9 0 0,-7-6-12 15,1 7 2-15,-1 2 1 0,-3 4 9 0,-1 0 0 16,5 3 0-16,-5-1 0 0,5 8 15 0,-1-5 1 0,0 11 1 16,4-1 0-16,4 1 7 0,-1-1 0 0,0 0 1 15,4 4 0-15,0-7-9 0,0 3-1 0,0-6-1 16,3 7 0-16,4-13-6 0,-3 3 0 0,-1-1-8 0,8 1 12 15,-5-6 3-15,12 0 0 16,0-7 0-16,6 1 0 0,1-10-15 0,3 6 0 0,3-6 8 16,8-6-8-16,3 6 0 0,8-10 0 0,6 1 0 0,4-4 0 31,10 1-85-31,4-7-20 0,4 3-4 0,3-9-938 0</inkml:trace>
  <inkml:trace contextRef="#ctx0" brushRef="#br0" timeOffset="59851.09">2755 6659 633 0,'0'0'56'0,"0"0"-44"0,0 0-12 0,0 0 0 0,0 0 139 0,0 0 25 16,-3-6 6-16,3 6 1 0,0-10-82 0,0 10-16 0,0 0-3 0,0 0-1 15,0-6-5-15,3 0-2 16,-3 6 0-16,0-10 0 0,0 10-16 0,7-9-3 0,-3 6-1 16,-1-7 0-16,-3 7-15 0,7-3-3 0,7-4-1 0,-10 7 0 15,3 0-3-15,4-3 0 0,3-4 0 0,-4 1 0 16,4 3-20-16,-3 0 0 0,0-4-10 0,3 4 10 15,0 0 14-15,0-4 10 0,4 1 1 0,-4 6 1 16,-4 3 14-16,4-4 2 16,-3-2 1-16,3 6 0 0,-3 0-29 0,-1 6-6 0,1-2 0 0,-4-1-8 15,3 6 8-15,-2 1-8 16,6-1 0-16,-11 4 0 0,8-4 0 0,-4 3 0 0,-4-2 0 16,8 2 0-16,-8 4 0 0,5 0 0 0,-5-1 0 0,8 1 0 15,-11 0 0-15,3 0 0 0,4 2 0 0,-7 1 0 16,0-3 0-16,0 3 0 0,0 3 0 0,0-4 0 15,-7-5 0-15,4 9 0 0,-4-3 0 0,0-7 0 16,-4 10 0-16,4-3 0 0,0 0 0 0,-11 3 0 16,8-10 9-16,-8 10-9 0,4-3 0 0,-7 3 9 0,0-9-9 0,6 9 12 15,-6-4-12-15,4 4 12 0,-1 0-12 16,0 0 0-16,-3 3 0 0,0-9-11 0,3 3 11 16,4-7 8-16,-3-2-8 0,2 2 11 0,-6-5-11 0,7-4 0 15,0 6 9-15,0-9-9 0,3 3 12 0,1-6-1 16,-1 0-1-16,1-3 0 0,6-4-1 0,-6 10 0 15,6-6 0-15,-7 0 0 16,11-4-9-16,-7 1 0 0,7 3 0 0,0-1 8 0,0-2-8 0,0 6 0 16,7-3 0-16,-7-1 0 0,11 1 8 0,-11-3-8 15,7 5 12-15,4-5-4 0,-1 6-8 0,1-3 0 16,3 6 9-16,-3-3-9 0,3-4 0 0,3 7 0 16,-3 0 0-16,4-3 0 0,0 3 0 0,-4 0 0 15,0 0 0-15,7 0-8 0,-7 0 8 0,7 0 0 0,-7 0 0 0,8 0 0 16,2 0 10-1,-6 0 4-15,3 3 1 0,0-3 0 0,-7 7-15 0,8-4 0 0,-8-3 0 16,-4 9 0-16,4-9 0 0,-3 9 12 0,0-5-1 0,3 5-1 16,-11-9-10-16,4 9-14 0,4-5 3 15,-8 5 1-15,1 0 10 0,3-2 0 0,3-4 0 16,-6 0-739-16,7 3-143 16</inkml:trace>
  <inkml:trace contextRef="#ctx0" brushRef="#br0" timeOffset="61598.18">5292 6549 878 0,'0'0'39'0,"7"-3"8"0,3 0-38 0,-10-3-9 16,7 2 0-16,-3-2 0 0,-4 3 84 0,3-6 16 0,-3 9 2 0,0 0 1 16,0 0-7-16,0 0-2 0,0-4 0 0,-3-2 0 15,3 6-34-15,0-3-8 16,0-3 0-16,-4 3-1 0,4-7-16 0,-3 1-3 0,-1 6-1 0,4-4 0 16,0 1-6-16,0 0-1 0,0-4 0 0,-7 1 0 15,4 6 8-15,3-6 2 0,0-1 0 0,-7 10 0 16,0-3 5-16,7 0 1 0,-11-3 0 0,4 6 0 15,0 0-20-15,0 0-4 0,-4 0-1 0,1 9 0 16,-4-6-15-16,3 7 0 0,-3-1-12 0,0 3 12 16,0-2 0-16,-7 2 0 0,6-2 12 15,-2 5-3-15,-1 1 3 0,4 0 1 0,3 0 0 0,1 2 0 0,-4-5-13 16,3 9 11-16,-3 0-11 0,3-3 10 0,1 3-10 0,-4 9 0 16,3 0 0-1,1-3 0-15,-1-2 9 0,0 2-9 0,8-3 10 16,-8 6-10-16,8-3 23 0,-4-2-2 0,7 2 0 15,0-3 0-15,0 0-4 0,0-3-1 0,7-6 0 0,-4 6 0 16,8-4-16-16,-8 1-14 0,8-6 2 0,0 6 1 16,-1-7-12-16,1 1-2 0,3-4-1 0,-4 4 0 15,5-4-30-15,6-9-5 0,-7 9-2 0,7-9 0 16,4 0-141-16,-1 0-29 0,19 0-6 0,-8-9-479 16</inkml:trace>
  <inkml:trace contextRef="#ctx0" brushRef="#br0" timeOffset="62623.4">5934 6863 172 0,'0'0'16'0,"0"0"-16"16,0 0 0-16,0 0 0 0,0 0 154 0,0 0 28 0,0 0 6 0,0 0 0 15,-7-10-85-15,0 10-18 0,3-3-3 0,-3 3-1 16,0-6-15-16,3 6-3 0,-3 0-1 0,0-3 0 16,4 3-11-16,-4 0-3 0,7 0 0 0,0 0 0 15,-11-3-4-15,11 3-2 0,-7 0 0 0,7 0 0 16,0 0-2-16,-7-7-1 0,0 4 0 0,3 3 0 16,4 0 0-16,-7-6 0 0,0 6 0 0,0 0 0 0,-3 0-11 0,3 0-1 15,0 0-1-15,3 0 0 0,-6 6-14 0,2-3-2 16,-2-3-1-16,3 10 0 0,-4-7 1 0,1 3 0 15,-1-3 0-15,0 7 0 0,1 2-10 0,3-6 0 16,-7 4 0-16,7 2 0 0,3 1 0 0,-6 0 0 16,-1-4 0-16,7 10 0 15,-6-7 0-15,10 4 0 0,-11-4 0 0,8 1 0 0,-1 0 0 0,4 2 0 16,-3-2 0-16,-1-1 0 0,4 1 0 0,0-4 0 16,4 1 0-16,-1 2 8 0,1-2 0 0,-4-1 0 15,3-6 0-15,8 3 0 0,-8-2-8 0,4 2 0 16,1-3 0-16,-1-3 0 0,3 6 0 0,-6-6-11 0,3-6 3 15,7 6 0-15,-14 0 32 0,3-3 6 16,8-3 2-16,0 2 0 0,-1-5-32 0,-3 0-15 16,0-1 2-16,4 7 0 0,-4-9 21 0,3 2 4 15,-2-2 0-15,2-4 1 0,1 7-13 0,3-7 0 16,-7-3-12-16,10 10 12 0,-6-4 0 0,-4 4 0 16,0-1 0-16,4-2 0 0,-8 2 0 0,4 1 0 0,-7 9 0 15,0 0 0-15,0 0 0 0,0 0 11 0,7 0 0 0,-7 0 0 16,0 0-11-16,0 0 0 0,0 0 0 0,0 0 8 15,0 0-8-15,0 0 0 0,7 9 9 0,-7-9-9 16,0 10 0-16,0-1 0 0,4 1 0 0,3 2 8 16,-7-9-8-16,0 13 0 0,4-10 0 0,-1 4 8 15,1-1-8-15,-1 4 0 0,1-4 0 0,3 0 0 16,-4 4 0-16,4-7-16 0,0-3 4 0,4 7 0 16,-4-1-52-16,0-6-10 15,11 4-2-15,-8-4-549 0,4-3-110 0</inkml:trace>
  <inkml:trace contextRef="#ctx0" brushRef="#br0" timeOffset="63142.59">6371 6706 1612 0,'0'0'144'0,"0"0"-116"16,0 0-28-16,0 0 0 0,0 0 114 0,0 0 17 0,0 0 3 0,-7 6 1 16,4-3-125-16,-4-3-25 0,7 7-5 0,-11-1 0 15,4-6 20-15,0 9 10 0,0-3-1 0,-4-2 0 16,1 5-9-16,3-6 0 0,-4 7 0 0,-3-1 0 15,7 0 0-15,-4-5 0 0,1 5-10 0,3-9 10 16,0 9 0-16,7-9 0 0,-11 0 0 0,11 0 0 16,0 0 0-16,0 0 0 0,0 0 0 0,0 0 0 15,0 0 0-15,0 0 0 0,0 0 0 0,0 0 0 16,11 3 0-16,-4 4 0 0,7-4 0 0,0 6 0 16,7-9-9-16,-10 10 9 0,13-7-8 0,-10 3 8 15,8-3 0-15,-8 7 9 0,3-4 0 0,1-3 0 16,-4 0-9-16,0 7-11 0,0-4 3 0,-3-3 0 0,-4 6 8 15,3-5 0-15,-10-4 0 0,0 9-8 0,0 4 24 16,0 2 4-16,-7-5 2 0,4 2 0 0,-4 1 16 0,3-1 3 16,-3-2 1-16,0-1 0 0,0 4-30 15,-3-4-12-15,3 4 8 0,-1-4-8 0,-2 0 8 0,3 4-8 16,0-4 0-16,3 1 8 0,-6-1-8 0,3-6 0 16,0 7 9-16,-1-1-9 15,-2 0-47-15,-1-5-13 0,4 5-4 0,-3 0 0 16,-1-5-118-16,1 2-24 0</inkml:trace>
  <inkml:trace contextRef="#ctx0" brushRef="#br0" timeOffset="63651.88">6745 6850 1324 0,'0'0'59'0,"0"0"12"0,4-6-57 0,-4 6-14 0,0 0 0 0,0 0 0 15,0 0 161-15,7-3 30 0,0 0 5 0,3 3 2 16,-3-7-166-16,0 7-32 0,4 0 0 0,-4 0-15 16,4-3-1-16,-1-3 0 0,1 6 0 0,-1-3 0 15,1-4-5-15,-4 4-2 0,4-6 0 0,-1 6 0 16,-3-3 23-16,0 2 0 0,0-5 0 0,4 6 0 15,-11-3 18-15,4-4 2 0,3 4 0 0,-4 0 0 0,1-4 2 0,-4 1 1 16,7 6 0-16,-7-7 0 0,0 10-7 0,0 0 0 16,0 0-1-16,0-9 0 0,0 6 5 0,0-4 2 15,-7 4 0-15,3 0 0 0,-3-3-14 0,0 6-8 16,-4 0 8-16,1 6-8 0,-1-6 0 0,-3 3 0 16,0-3-10-16,0 3 10 0,-4 4 0 0,1-4 0 15,-1 6 0-15,4 1 0 0,0-1 19 0,-4 0 7 16,4 1 2-16,0 2 0 0,3 1-28 0,-3 0 0 15,4 2 0-15,6 1 0 0,-3 0 10 0,0-1 6 16,0 4 2-16,3-6 0 0,4 9 4 0,-7-4 1 16,7 4 0-16,0-3 0 0,0 0-10 15,0-3-1-15,7 2-1 0,-7-5 0 0,4 6-11 0,3-7 0 16,0 1 0-16,0 3 0 0,4-4-12 0,-4-2-4 0,0-1 0 16,3-3-1-16,-3 4-5 0,0-4-1 0,4-3 0 15,0-3 0 1,3 6-21-16,0-12-4 0,7 6 0 0,4-3-921 0</inkml:trace>
  <inkml:trace contextRef="#ctx0" brushRef="#br0" timeOffset="65546.05">7751 6411 1098 0,'0'-6'48'0,"-4"0"11"0,4 6-47 0,0 0-12 15,-7-4 0-15,7-2 0 0,-7 3 29 0,7-3 4 16,0 6 1-16,0-3 0 0,0 3 10 0,7-10 3 16,-7 10 0-16,0 0 0 0,7-3 5 0,-7 3 0 15,0 0 1-15,0 0 0 0,0 0 19 0,0 0 4 16,0 0 1-16,0 0 0 0,0 0-14 0,0 0-3 15,0 0-1-15,0 0 0 0,4 3-19 0,3 10-3 16,0-4-1-16,-4 10 0 0,-3-6-13 0,4 5-3 16,-1-5-1-16,4 9 0 0,-7 0 1 15,0-3 1-15,0 3 0 0,0 6 0 0,0-3 4 0,0 3 1 16,-7-3 0-16,7 7 0 0,-3-4-5 0,-1-3-1 16,4 6 0-16,-3 1 0 0,3-11-20 0,3 5 0 15,1-11 0-15,-4 7-12 0,0-3 12 0,3-6 0 0,4-4 8 0,-7 4-8 16,7-4 0-16,-3 0 0 0,3-9 0 15,0 10 0 1,0-10-118-16,-7 0-28 0,7-3-6 0</inkml:trace>
  <inkml:trace contextRef="#ctx0" brushRef="#br0" timeOffset="65959.78">8234 6537 2329 0,'0'0'51'0,"-7"-10"10"0,0 7 3 0,0-6 2 0,3 5-53 0,-3-2-13 0,7 3 0 0,0 3 0 16,-3-6 22-16,3 6 2 0,0-7 0 0,0 7 0 15,-4-6 6-15,4 3 2 0,0 3 0 0,0 0 0 16,0 0-32-16,0 0 0 0,0 0-13 0,0 0 4 31,0 0-98-31,0 0-19 0,0 13-4 0,0-10-851 0</inkml:trace>
  <inkml:trace contextRef="#ctx0" brushRef="#br0" timeOffset="66167.97">8259 6781 1209 0,'0'0'108'0,"0"0"-87"16,0 0-21-16,0 0 0 0,0 0 255 0,0 0 46 16,0 0 10-16,0 0 1 0,0 0-243 0,0 0-49 15,0 0-9-15,0 0-3 0,0 0-8 0,0 10 0 16,3-1 0-16,-3-9 0 0,4 9-18 0,-1 1-6 15,-3-10 0-15,4 9-662 16,10-6-132-16</inkml:trace>
  <inkml:trace contextRef="#ctx0" brushRef="#br0" timeOffset="67340.98">9825 6452 172 0,'0'0'16'0,"0"0"-16"0,0-3 0 0,-4-4 0 0,4 4 227 0,0-6 42 16,-3 9 9-16,3 0 2 0,0 0-173 0,-4-9-35 15,1 9-6-15,-1-10-2 0,4 10 1 0,0 0 0 16,-7 0 0-16,7 0 0 0,-3-6-17 0,3 6-4 16,-7-6-1-16,0 2 0 0,3-2-15 0,-3 3-2 15,0 3-1-15,0-6 0 0,0 6 4 0,-4-3 1 16,4 3 0-16,-3 0 0 0,-1 0 6 0,0 0 2 16,-3 3 0-16,0-3 0 0,0 9-6 0,0-9 0 15,0 10-1-15,0-1 0 0,0 4-14 0,0-4-2 16,-4 3-1-16,4-2 0 0,0 9-14 0,7-7 0 0,-11 1 8 0,7 6-8 15,1-7 0-15,-4 7 0 0,7 3 0 16,-7-3 0-16,10 0 0 0,-3-4 0 0,0 7 0 16,0-3 0-16,3 3 0 0,4 0 0 0,-3-3 11 0,3-1-11 15,3-2 8-15,1 3-8 0,3-6 0 0,0 2 0 16,4-2 9-16,3-4-9 0,-7 1 0 0,7-4 9 16,0 0-9-16,-4-3 8 0,5 4-8 0,-1-7 8 15,3 3-8-15,-3-6 0 0,1-4 9 0,2 7-9 16,1-3 0-16,-1-3 9 0,1 3-9 15,0-7 0-15,-1 1 10 0,1-1-10 0,0-2 8 0,-1 3-8 16,1-4 12-16,-4 4-4 0,4-1 0 0,-4-2 0 16,0 2-8-16,0-2 12 0,-3-1-12 0,3-3 12 15,0 4-12-15,0 3 10 0,-3-4-10 0,-4-6 10 16,-4 7-10-16,1 2 0 0,3-2 9 0,-7-1-9 16,0-3 8-16,-4 4-8 0,1-1 8 0,-1 1-8 15,-3 2 10-15,-4-2-2 0,1-4-8 0,-4 7 12 16,0 2-12-16,-4-2 9 0,4 0-9 0,-4-1 8 15,1 1-8-15,3-1 0 0,-1 7 0 0,-2-6 0 0,6 0 0 0,-3-1 0 16,4 4 0-16,-1 0 0 0,4-4-9 0,-4 1 9 16,4 9-12-16,4-7 12 15,-1 1-47-15,1 3-2 0,3 3-1 0,0 0 0 16,-7-6-160-16,7 6-32 0</inkml:trace>
  <inkml:trace contextRef="#ctx0" brushRef="#br0" timeOffset="67740.82">10100 6063 1324 0,'-7'0'59'0,"0"0"12"0,0 0-57 16,-4 0-14-16,4 0 0 0,0 0 0 0,-3 0 127 0,3 9 22 16,-4-2 5-16,0-4 1 0,4 9-122 0,-3-2-24 15,-4 2-9-15,3-2 0 0,-3 12 0 0,3-3 0 16,-6 2 0-16,-1 1 0 0,-3 7 26 0,3-4 8 15,-3 6 2-15,3 0 0 0,-3 1 8 0,0 9 3 16,0-10 0-16,0 10 0 0,0-7 12 0,-1 7 2 16,1-7 1-16,0 7 0 15,0 0-22-15,3 0-4 0,1-7 0 0,3 7-1 0,-8-7-27 0,8 7-8 16,0-3 0-16,4 0 0 16,-1-7-14-16,4 6-10 0,-4-2-1 0,8-4-1077 0</inkml:trace>
  <inkml:trace contextRef="#ctx0" brushRef="#br0" timeOffset="71020.1">5994 8004 345 0,'0'0'15'0,"0"0"4"0,0-6-19 0,3 0 0 0,1 2 0 0,-1-2 0 16,4-3 189-16,-7 9 35 16,7-3 6-16,-7-7 2 0,4 7-120 0,3-3-24 0,-7 3-5 15,0 3-1-15,0 0-10 0,0 0-3 0,0-10 0 0,0 10 0 16,0-9-22-16,0 9-5 0,0 0-1 0,0 0 0 15,-7 0-21-15,-4-3-5 0,4-4-1 0,0 7 0 16,4 0-14-16,-4 0 8 0,-4 0-8 0,4 0 0 16,0 0 8-16,3 0-8 0,-10 0 0 0,4 7 0 15,-1-4 9-15,-3 3-9 0,7 0 8 0,-7 4-8 16,0-4 21-16,0 3-1 0,3 4 0 0,-10 0 0 16,7-1-20-16,-7 4 0 15,7-1 0-15,-8 1 0 0,8 0 0 0,0 3 0 0,4-7 0 0,-5 7 0 16,8-6 0-16,4 5 0 0,3-5 0 0,0 6 0 15,0-7 0-15,0 7-10 0,3-6 1 0,1-1 0 16,3 7 9-16,4-7 12 0,-1-2-2 0,-6 2-1 16,6-2-9-16,1-1 0 0,-1 4 9 0,5-7-9 15,-5-3 8-15,4 3-8 0,0-2 10 0,-3-4-10 16,3-4 12-16,0-2-4 0,4 3-8 0,-8-3 12 0,8 3-12 0,-7-7 11 16,3 1-11-16,-4-1 10 15,-3 4 6-15,7-10 2 0,-3 7 0 0,-7 3 0 0,-1-10 2 0,4 4 0 16,4 2 0-16,-11 1 0 0,0-4-3 15,0 4 0-15,0-4 0 0,0 4 0 16,0-4-5-16,0-5-2 0,0 5 0 0,0 0 0 0,-7-2-10 0,7 2 0 16,0-6 0-16,0 7 0 0,7 2 0 0,-7-2 0 15,-7 2 0-15,7 1 0 0,0 6 0 16,0 0 0-16,0 3 0 0,0 0 0 0,0 0 0 0,0 0 20 16,0 0-3-16,0 0 0 0,0 0-5 0,0 0 0 15,0 0-1-15,0 6 0 0,0 10-11 0,0-10 0 16,0 3 9-16,7 7-9 0,-4-3 10 0,1-1-2 15,-1 1-8-15,4 2 12 0,4 1-12 0,-4 0 8 16,0-4-8-16,0 1 0 0,4-1 8 0,-4 4-8 0,3-3 0 0,1-1 9 16,-4 4-9-16,7-4 10 0,-3-2-10 0,-1-4 10 15,4 3-10-15,-3 1 10 0,3-1-10 0,0-6 10 32,7 7-37-32,-10-1-7 0,3-2-2 15,0-4 0-15,0 0-145 0,-3 6-30 0</inkml:trace>
  <inkml:trace contextRef="#ctx0" brushRef="#br0" timeOffset="75957.98">6421 7612 1382 0,'0'0'61'0,"0"0"13"0,0 0-59 0,0 0-15 16,0 0 0-16,0 0 0 0,0 0 107 0,0 0 18 15,0 0 4-15,0 0 1 0,3 10-108 0,1-1-22 16,-1 3 0-16,4 1 0 0,0-4-9 0,-3 4 9 16,10 3 0-16,-4-4 0 0,-2 1-8 0,9 6 8 15,-6-7 0-15,3 7 0 0,4-7 0 0,-1 7 0 0,1 3 12 0,-1-3-3 16,-2-3 17-16,2 9 3 0,1-3 1 0,-1 0 0 16,1 3 5-16,-11-3 1 0,11 9 0 15,-15-3 0-15,4-3-16 0,0 0-2 0,-3 1-1 0,-4-4 0 16,0-1-5-16,0 1 0 0,-4 7-1 15,1-7 0-15,-1-4-3 0,-3 4 0 0,4-3 0 0,-8-3 0 32,8 3-32-32,-4-1-6 0,3-2-2 0,4-6-604 15,-14 8-122-15</inkml:trace>
  <inkml:trace contextRef="#ctx0" brushRef="#br0" timeOffset="76841.37">5779 8807 1792 0,'0'-13'80'0,"0"4"16"0,3 6-77 0,4-7-19 0,-7 1 0 0,0 6 0 16,0 3 56-16,0 0 7 0,0 0 1 0,0 0 1 15,0 0-53-15,0 0-12 0,11 3 0 0,-4 6 0 16,0 1 0-16,-4 2 0 0,1-2 0 0,-1 2 0 15,1 7 0-15,6 3 0 0,-10 0 0 0,4 0-9 16,3 0 9-16,-3 6 0 0,-1-6 0 0,-3 0 8 16,4 6 20-16,-1-6 4 0,-3 3 0 0,4-6 1 0,-4 3 8 15,0 0 2-15,-4-3 0 0,4 3 0 16,-3-3-11-16,3-7-1 0,0 10-1 16,0-6 0-16,0-4-15 0,0 1-3 0,0-1-1 0,0-2 0 0,0 2-11 15,-4-2 0-15,4-1 0 0,0 1 0 0,0-7 0 0,0-3 0 16,0 0 0-16,0 0 0 0,0 0 0 0,0 0 0 15,0 0-12-15,0 0 12 0,0 0 0 0,0-3 0 16,-3-10 0-16,-1 4 0 0,4-4 0 0,0-3 0 16,0 4 0-16,0-7 0 0,0 6-9 0,0-5 9 15,7 5-12-15,-3 1 12 0,-1-1-9 0,1-3 9 16,3 13 0-16,0-6-9 0,-4 6 17 0,11-4 3 16,-10 7 1-16,3 0 0 0,0 0-12 0,4 0 0 0,3 7 0 15,-4-4 0-15,8 6-11 0,-7-6 11 0,3 7-8 0,-4-1 8 16,4-6-8-16,4 7 8 0,0-1-8 0,-8 1 8 15,4-1-11-15,-3 0 11 0,3-6-13 0,-3 10 5 16,-1-7 8-16,4-3-12 16,-3 7 12-16,-4-1-12 0,0-6 12 0,-3 4 0 0,-4-7 0 15,0 9-8-15,0-9 8 0,0 6 0 0,0-6 0 0,-4 10 0 16,-10-1 12-16,7 1-3 16,3-7 0-16,-10 6 0 0,4 0-9 0,-8 1 0 0,11-7 9 15,-14 6-9-15,7 4 0 0,-7-4 0 0,6 1 0 0,-2 2 0 16,3-2-16-16,-4-1 0 0,7 1-1 0,-6-7 0 31,3 6-12-31,0-9-3 0,3 6 0 0,0-2 0 16,1-4-8-16,3 0-3 0,-4-4 0 15,4-2 0-15,4 6-122 0,-1-3-25 0,4-16-5 0,-7 10-1 16</inkml:trace>
  <inkml:trace contextRef="#ctx0" brushRef="#br0" timeOffset="77254.89">6318 8634 1897 0,'-10'-12'84'0,"6"6"17"0,1 2-81 0,3-2-20 0,-4 6 0 0,4 0 0 15,0 0 27-15,0 0 1 0,0 0 0 0,0 0 0 16,0 0-28-16,4 10 0 16,3-4 0-16,3 6 0 0,-6-2 8 0,3 2 0 15,0 1 0-15,3 3 0 0,5-1 1 0,2-5 0 0,-6 8 0 0,6-5 0 16,1 0-1-16,3 5 0 0,0-5 0 0,1 3 0 16,-1-4 4-16,3 1 0 0,1 9 0 0,-7-4 0 15,3-5 8-15,0 6 1 0,-3 0 1 16,-1 3 0-16,1 3 0 0,-7-3 0 0,3 9 0 15,-7 0 0-15,3 1-1 0,-6-1 0 0,-1 0 0 16,-3 7 0-16,-3-7-11 0,-1-6-2 16,4 7-8-16,0-1 12 0,-7-9-12 0,4 6 0 0,-4-3-9 0,3-3 9 15,-3 7 0-15,0-7 13 0,0 0-1 0,0-4 0 16,0-2-12-16,3 3 0 0,-13 0 0 0,6-7 0 31,4 7-32-31,-7-6-10 0,3-1-2 0,-6 4 0 0,-1-4-145 0,1-2-30 0</inkml:trace>
  <inkml:trace contextRef="#ctx0" brushRef="#br0" timeOffset="77903.05">6216 10240 806 0,'0'0'36'0,"0"-9"7"0,-7 5-35 0,0-5-8 16,3 6 0-16,-3-3 0 0,0-4 196 0,0 4 36 15,4-4 8-15,-8 4 2 0,4-6-197 0,0 2-45 16,0 1 0-16,3 6 0 0,-3-7 8 0,0 1 1 16,-3-1 1-16,3-2 0 0,-4 9 29 0,4-3 5 15,-4 6 2-15,-3-4 0 0,4 4 2 0,-1 0 0 16,-3 4 0-16,3 2 0 0,-6-3-19 0,3 6-3 16,-4-6-1-16,7 7 0 0,-6-1-16 0,3 4-9 15,-4-4 10-15,7 4-10 0,-6 2 10 0,3-2-10 16,0 0 10-16,3 2-10 0,0-2 12 0,-3-1-4 0,4 1-8 15,3 6 12-15,-4-1-12 0,4-2 0 0,4 3 0 0,3-6 0 16,-11 5 0-16,7 1 11 0,4-3-11 0,-3 3 10 16,3-1-10-16,0-5 0 0,0 6 0 0,3-7-11 15,4 1 11-15,1 3 0 0,2-4 0 0,1 1 0 32,3-4-27-32,0 4-3 0,0-7-1 0,4-3 0 15,3 6-32-15,7-5-6 0,-3-4-2 0,-1 0 0 16,1 6-41-16,3-6-9 0,-3 0-2 0,3 0-565 15</inkml:trace>
  <inkml:trace contextRef="#ctx0" brushRef="#br0" timeOffset="78354.19">6311 9679 1555 0,'-3'-10'68'0,"3"10"16"0,0 0-68 0,-4-9-16 16,4 9 0-16,0 0 0 0,0 0 92 0,0 0 16 0,0 0 2 0,0 9 1 15,0 1-99-15,4-1-12 0,-1 4-16 0,4 5 3 16,0-2 13-16,4 3-12 0,7 0 12 0,-11 3-12 16,10 0 12-16,-6 6 0 0,3-3 0 0,0-3-9 15,7 9 9-15,-7 1 0 16,0-1 0-16,1 0 0 0,2-3 14 0,-6 4 5 0,6-7 1 0,-2 6 0 16,-8 1 22-16,3-4 5 0,-3-3 1 0,0 6 0 15,4-2 11-15,-11-4 2 0,3 6 1 0,4-3 0 16,-7 4-15-16,0-1-3 0,0 0-1 0,0-6 0 15,0 7-27-15,0-1-6 0,0-3-1 0,-7-3 0 16,7 4-9-16,-3-4 0 0,-4-3 0 16,0 6 0-16,0-3-11 0,3-6-4 0,-6 3-1 0,3-3 0 15,-8-1-28-15,5-2-7 0,-1 6-1 0,-3-6 0 16,0-1-78-16,0 4-16 0,-4-6-3 0</inkml:trace>
  <inkml:trace contextRef="#ctx0" brushRef="#br0" timeOffset="81346.33">7895 9955 1119 0,'0'0'24'0,"0"0"6"0,0 0 1 0,0 0 1 0,0 0-32 0,0 0 0 16,0 0 0-16,0-10 0 0,0 10 11 0,0-9-11 16,0 9 12-16,0 0-12 0,7-3 53 0,-7-1 4 15,0 4 1-15,0-6 0 0,0 6 16 0,0 0 3 16,0 0 1-16,-7-3 0 0,4-3-20 0,3 6-4 0,0 0-1 0,-7 0 0 16,0 0-38-16,-1 6-15 0,5-3 11 0,-4-3-11 15,-4 10 0-15,4-1 0 0,-7-6 0 0,4 3 0 16,3-2 10-16,-4 8-10 0,-7-2 10 0,1-1-10 15,6 0 43-15,-3-6 2 0,3 13 1 0,4-3 0 16,-7-1-20-16,0-2-4 0,7 2-1 16,-4 7 0-16,1 0-7 0,6-4-2 0,-6 4 0 0,3 3 0 15,0 0 14-15,3 0 2 0,-3-3 1 0,7 3 0 16,-7 0-29-16,7 0 0 0,-4 3 0 0,4-9 0 16,0 6 0-16,0-4 0 0,4 1 0 0,3-6 0 15,-3-1 0-15,-1 7-12 0,8-10 1 0,-4 4 0 16,3-4 11-16,1-5 12 0,3 5-2 0,-7-3-1 15,7-3 3-15,4-3 1 0,3 7 0 0,0-7 0 0,-3 0-2 16,3 0-1-16,-3-7 0 0,3 7 0 16,0-3-10-16,-3-3 8 0,-1 3-8 0,8-3 8 0,-11 6-8 15,4-4 8-15,-4-5-8 0,3 6 8 0,1-7-8 0,-4 4 8 16,0 0-8-16,0-3 8 0,1 2 5 0,-1-5 1 16,0 2 0-16,0 1 0 0,3 3 4 0,-2-10 1 15,-1 7 0-15,3-4 0 0,-3 4-19 0,1-1 0 16,-1-6 0-16,0 1-9 15,-4 2 9-15,4 1 0 0,-10-7 10 0,3 10-10 0,0-13 9 16,-3 9-9-16,-4-6 8 0,3 4-8 0,1-4 0 16,-4 0 0-16,0-3 8 0,-4 3-8 0,4-3 0 0,0 0 0 15,-3 0 0-15,-1 3 8 0,-3 4-8 0,0-4 0 16,3 0 0-16,-3 3 0 0,-3-2 0 0,3 5 0 16,0-3 0-16,-4 4 0 0,1 2 0 0,-1 1 0 15,0 6 0-15,1-6 0 0,-8 5 0 0,8-2 8 0,-5 3-8 0,-2 3 0 16,3-6 0-16,0 6 8 15,0 0-8-15,-1 6 0 0,1-6 0 0,0 3 0 0,0-3 0 0,0 0 0 16,0 0 0-16,-4 0 0 16,8 6 0-16,-4-2 0 0,3-4 0 0,-3 0-14 0,3 0 2 0,-3 9 0 31,7-6-122-31,-4 3-24 0,1-3-5 0,3 4-475 0,0-4-95 0</inkml:trace>
  <inkml:trace contextRef="#ctx0" brushRef="#br0" timeOffset="81764.98">8160 9597 1555 0,'0'0'138'0,"0"0"-110"16,-4-3-28-16,1-6 0 0,3 5 83 0,0 4 11 15,0 0 2-15,0 0 1 0,0 0-79 0,0 0-18 16,0 0 0-16,-4 4 0 0,1 8-8 0,-1-3-1 16,1 1 0-16,-1 2 0 0,-3-2 9 0,3 2 0 0,-3 7 0 0,4-6-8 15,-4 6 18-15,0-1 4 0,-4-2 1 0,4 3 0 16,-3 3 37-16,-1 6 7 15,0-3 1-15,1 3 1 0,-1-3 3 0,-3 7 1 16,4-1 0-16,-1 1 0 0,-3 8-25 0,0-8-4 0,0 8-2 16,3-5 0-16,-3 6-19 0,3-7-4 0,-3 4-1 0,0-4 0 15,4-2 0-15,-1-1 0 0,-3 0 0 16,3 1 0-16,-3-1-10 0,7-3 0 16,4-6 0-16,-1-6 0 15,-3 3-28-15,7-7 0 0,0 4-1 0,0-10 0 0,0 10-168 0,4-13-34 16,3 6-6-16,7-12-2 0</inkml:trace>
  <inkml:trace contextRef="#ctx0" brushRef="#br0" timeOffset="82781.92">8812 10039 964 0,'0'0'43'0,"-7"0"9"0,0-3-42 0,0 3-10 0,7-6 0 0,0 6 0 16,-10 0 57-16,10 0 10 0,0 0 1 0,0 0 1 15,0 0-14-15,0 0-3 0,3-3-1 0,4 0 0 16,-3 3-6-16,3-7-1 0,0 7 0 0,3 0 0 15,-2-3-4-15,-1 3-2 0,3 0 0 0,1 3 0 16,-1-3 17-16,1 0 3 0,-1 7 1 0,1-4 0 16,3 0-7-16,-3-3-2 0,-1 6 0 0,4-3 0 15,1-3-17-15,-1 0-3 0,0 0-1 0,3 0 0 0,1 0 3 0,-4 0 0 16,4-3 0-16,-1-3 0 0,1 3-4 16,3-7 0-16,0 1 0 0,-3 6 0 0,3-4-6 0,4 4-2 15,-4-6 0-15,4 9 0 0,-4-9-20 0,4 9 8 16,-8 0-8-16,4 0 0 0,8 0 0 0,-12 0 0 15,1 0 0-15,0 9 0 0,6-9 0 0,-6 0-12 16,-4 6 2-16,4-3 0 0,-1-3 10 0,-3 3 0 16,1-3 0-16,-1 0 0 0,0 7 0 0,0-4 0 15,-4-6 0-15,5-4 0 0,-1 7 12 16,-4-3-3-16,1 3 0 0,3-3 0 0,-3-3-9 0,-1 6-11 16,-3-3 3-16,4-3 0 0,-1 6-8 0,-3-4 0 15,0-2-1-15,1 6 0 16,-1 0-39-16,-7 0-7 0,0 0-1 0,0 0-1 15,0 0-167-15,0 0-34 0,0 0-6 0,0 0-2 0</inkml:trace>
  <inkml:trace contextRef="#ctx0" brushRef="#br0" timeOffset="83320.78">8894 10177 921 0,'-11'-3'40'0,"4"-3"10"0,0 3-40 0,0 3-10 16,0-3 0-16,3-4 0 0,-10 7 144 0,7-3 28 15,7 3 4-15,0 0 2 0,-7-6-130 0,7 6-27 16,0 0-5-16,0 0 0 0,0 0 17 0,0 0 4 16,0 0 1-16,0 0 0 0,0 0-11 0,0 0-3 15,0 0 0-15,7 6 0 0,0-3 0 0,0-3-1 16,0 0 0-16,-7 0 0 0,0 0 16 0,11 7 3 15,3-4 1-15,-4-3 0 0,5 0 7 0,-5 0 2 0,8 0 0 0,-4 0 0 16,0 0-16-16,4 0-2 16,-1 0-1-16,4 0 0 0,-3 0-17 0,3 0-3 15,0 0-1-15,4 0 0 0,0 0-12 0,0 0 8 16,-1 0-8-16,1 0 0 0,3 0 0 0,0 0 0 16,-3 0 0-16,0 0 0 0,-1-3 0 0,5 3 0 15,-5 3 0-15,1-3 0 0,0-3-20 0,-4 3-1 0,4-7 0 0,-8 7 0 31,1 0-15-31,0 0-2 0,-1 0-1 0,1 0 0 16,-4 0-3-16,-3 0-1 0,-1 0 0 0,1 0 0 16,-1 0-6-16,-3 0-2 0,4 0 0 0,-4 0 0 15,0 7-99-15,-3-4-20 0,-4-3-4 0</inkml:trace>
  <inkml:trace contextRef="#ctx0" brushRef="#br0" timeOffset="83999.51">9596 9744 1753 0,'0'0'38'0,"0"0"8"0,0 0 2 0,0-3 2 0,0 3-40 0,0-6-10 0,0 0 0 0,0 6 0 15,0 0 28-15,0 0 3 0,0 0 1 0,0 0 0 16,0 0-32-16,0 0 0 0,0 0 0 0,0 0 0 16,0 0 0-16,3 3 0 0,4 0 0 0,0 3 0 15,0-3 12-15,4-3-3 0,-1 10-1 0,1-4 0 16,3 0 23-16,-3 1 4 0,-1-4 1 16,4 3 0-16,1-3-23 0,2 7-4 0,-3-7-1 0,0 6 0 15,4 1-8-15,-4-7 0 0,4 6 0 0,-1-3 0 0,1 4 0 16,-4-4 0-16,4 3 0 0,-4 1 0 15,0-1 0-15,-3-6 0 0,-1 7 8 0,1-1-8 0,-1 1 19 0,-3-7-2 16,0 6 0-16,-3 1 0 0,3-1-2 0,-3 0-1 16,-4-9 0-16,3 4 0 0,-3-4 6 0,4 12 0 15,-1-6 1-15,-3 4 0 0,0-10-6 0,0 0-2 16,0 0 0-16,-3 3 0 0,-1 6 4 0,-3-6 1 16,0 7 0-16,3-4 0 0,1-3 13 0,-4 7 2 15,3-7 1-15,-6 6 0 0,3 1-14 0,0-1-2 16,-4-6-1-16,0 13 0 0,-3-4 8 0,4 1 2 15,-8-1 0-15,8-2 0 0,-5 9-7 0,1-7 0 16,0-2-1-16,0 2 0 0,4 7-8 0,-5-6-2 0,1-4 0 16,4 4 0-16,-1-4-9 15,1 0 0-15,-1 4 0 0,4-7 0 0,-4-3 0 0,4 7 0 0,7-10 0 0,-3 3 0 32,3-3-20-32,-7 9-7 0,7-9-1 0,0 0 0 15,0 0-109-15,0 0-23 0,0 0-4 0,0 0-847 0</inkml:trace>
  <inkml:trace contextRef="#ctx0" brushRef="#br0" timeOffset="86331.48">11215 9585 748 0,'0'0'67'0,"0"0"-54"0,0 0-13 0,0 0 0 16,0 0 117-16,0 0 21 0,0 0 4 15,0 0 1-15,0 0-90 0,0 0-17 0,0 0-4 0,0 0-1 16,0 0-19-16,0 0-3 0,0 0-1 0,0 0 0 15,-7 0 7-15,3 0 1 0,4 0 0 0,0 0 0 16,-3-4 5-16,3 4 2 0,-4-6 0 0,4 6 0 16,0 0 9-16,-7 0 3 0,-3 0 0 0,2-3 0 15,8 3 5-15,-7 0 0 0,-3 0 1 0,3 0 0 16,-4 0-2-16,4 0-1 0,-7 3 0 0,3-3 0 16,-6 0-9-16,6 10-1 0,4-10-1 0,-7 3 0 15,-4 3-15-15,4-3-4 0,7 3 0 0,0-3 0 16,-7 4-8-16,7-1 0 0,0 0 0 0,7-6 0 15,0 3 0-15,-7 7 0 0,-7-1 0 0,10-6 0 0,4-3 12 16,-3 10-4-16,-4-1 0 0,0 4 0 0,3-7 1 16,-3 3 0-16,7-2 0 0,-3 2 0 0,-5 1 2 15,5-1 0-15,3-9 0 0,0 9 0 0,-4 4-11 0,1-4 8 16,6 1-8-16,-3 2 8 0,0-2 0 0,0 2-8 16,-7-2 12-16,7 2-4 0,4-2 1 15,-4 8 0-15,-7-5 0 0,3-1 0 0,4-2 7 0,0 9 2 16,-10-7 0-16,-1 10 0 0,8-6-3 0,-4 0-1 15,3-1 0-15,-3 1 0 0,-7 0 0 0,7-1 0 16,7-2 0-16,-7 6 0 0,-4-7-4 16,1 7-1-16,3-7 0 0,3 4 0 0,-3-3-9 15,0-4 8-15,-4 4-8 0,4-1 8 0,4-2-8 0,-8-1 0 16,-3 4 9-16,3-4-9 0,1 0 8 0,-4-5-8 16,0 5 10-16,0 0-10 0,-4 1 9 0,4-1-9 15,0-6 8-15,-4 7-8 0,-3-1 8 0,7-6-8 16,3 7 8-16,-3-1-8 0,-4-6 0 0,4 7 8 0,4-10-8 0,3 9 0 15,0-9 0-15,-4 9 0 0,4-5-9 0,7-4 9 32,0 0-28-32,0 0 0 0,-11 0 1 0,11 0 0 0,0 0-133 0,0 0-26 15,-7 0-6-15</inkml:trace>
  <inkml:trace contextRef="#ctx0" brushRef="#br0" timeOffset="86934.83">10537 9606 1879 0,'0'0'41'0,"0"0"9"0,0 0 2 0,0 0 0 0,-10-9-41 0,3 9-11 0,7 0 0 0,0 0 0 0,0 0 15 0,0 0 1 16,0 0 0-16,0 0 0 0,0 0-16 0,0 0 0 16,0 0 0-16,7 0 0 0,3 0 0 0,-2 6 8 15,-8-6-8-15,0 0 0 0,10 3 24 0,-10-3-2 16,0 0 0-16,0 0 0 0,0 0 5 0,11 0 1 0,-1 7 0 0,1-4 0 16,-11-3 1-16,3 9 1 0,8-6 0 0,0 7 0 15,-1-1-14-15,-3-6-2 0,4 7-1 16,-1-1 0-16,4 4-13 0,-3-4 9 0,0 1-9 0,3 2 8 15,3-2-8 1,-6-1 0-16,-4 0 0 0,4 4 8 0,3-4-8 16,0 1 0-16,-4-1 0 0,-3 0 8 0,-3-2 0 0,7 2-8 15,3 1 12-15,-7-1-4 0,-4-6 7 16,4 13 1-16,0-10 0 0,4 3 0 16,-7 1-2-16,-1 2 0 0,4-2 0 0,0-1 0 0,4 4 2 0,-4 6 1 15,-7-7 0-15,3 4 0 0,11-4-17 0,-10 1 8 0,-4 6-8 0,-4 0 0 16,8-4 9-16,-4 4-9 0,3 0 0 0,-6-3 9 15,-4 2-9-15,3 1 0 0,11-3 0 0,-7-7 8 16,-7 10-8-16,7-6 0 0,7-1 0 0,-7-2 0 0,4-1 9 16,-4 4-9-16,-4-4 10 0,8 7-10 15,7-10 15-15,-11 3-3 0,-4 1-1 0,4-1 0 0,7-6 17 16,0 7 4-16,-3-4 1 0,-1 0 0 16,1 4-25-16,3-10-8 0,0 9 0 0,-7-9 0 15,0 0 10-15,7 6-2 0,7 1 0 0,-3-7 0 0,-4 6-8 16,3-3 0-16,4-3 0 0,4 6 0 15,-4-3-24 1,4-3-6-16,-4 7-2 0,3-4 0 0,5-3-115 0,-5 3-23 16,-3-3-5-16,8 0-818 0</inkml:trace>
  <inkml:trace contextRef="#ctx0" brushRef="#br0" timeOffset="90024.54">14249 8277 576 0,'-7'0'51'0,"-4"0"-41"16,4 0-10-16,0 0 0 15,-4 0 78-15,1 0 14 0,-4 0 2 0,3 0 1 0,1-3-67 0,-1 3-14 16,0-7-2-16,4 7-1 0,-3 0-11 0,-1-3 0 16,4-3 0-16,0 3 8 0,-4 0 0 0,8-3-8 15,-4-4 12-15,3 10-4 0,-3-3 32 0,4 0 5 16,-8-3 2-16,8 6 0 0,-1-4 28 0,-3-2 5 16,-4 6 2-16,8-3 0 0,-4 3-25 0,0-6-5 15,0 6 0-15,3 0-1 0,4 0-29 0,-7 0-6 16,0 0 0-16,7 0-1 0,-3 0 1 0,3 0 1 15,0 0 0-15,0 0 0 0,0 0 11 0,0 0 3 16,0 0 0-16,0 0 0 0,0 0 14 0,0 0 3 0,0 0 1 16,0 0 0-16,0 0-9 0,0 0-3 0,7 0 0 15,3-3 0-15,4 0-11 0,0-4-2 0,1 7-1 0,2 0 0 16,4-3-7-16,4-3 0 0,0 6-1 0,3-10 0 16,4 7 1-16,7 0 1 0,-1-3 0 0,5 6 0 15,-5-3-2-15,8-4-1 0,0 4 0 0,0-3 0 16,0 3 0-16,7 0 0 0,0-3 0 0,3 6 0 15,4-4-5-15,0 4-1 0,0 0 0 0,0 0 0 16,-3 0-8-16,6-6 0 0,-3 6 0 0,7 0 0 16,4 0 0-16,-1 0 0 0,1 0 0 0,3 0 0 15,0 0 0-15,0-3 0 0,7 3 0 0,0 0 0 16,0-3 0-16,1-3 0 0,-1 6 11 0,0-4-11 0,3-2 10 16,1 6-10-16,0-9 10 0,-1 9-10 0,-6-3 0 0,3-7 8 15,0 10-8-15,0-9 0 0,1 9 0 0,-5-3 0 16,-3-4 8-16,-3 7-8 0,-1-3 0 15,-3 0 0-15,4-3 0 0,-4 3 0 0,-3-4 8 16,-1 7-8-16,-7 0 0 16,1 0 9-16,-4 0-9 0,-4-3 0 0,1-3 0 0,-5 3 0 15,-2 3-12-15,-1-3 12 0,-3-4-12 0,-4 7 12 16,8-3-32-16,-8-3 0 0,-3 6 1 16,-1-3 0-16,1 0-15 0,-4-3-3 15,1 6-1-15,-5-4 0 0,1-2 16 0,-4 6 3 0,-3-3 1 16,-1-3 0-16,1 6-78 0,0 0-16 0,-4 0-4 0,-4 0 0 0</inkml:trace>
  <inkml:trace contextRef="#ctx0" brushRef="#br0" timeOffset="90904.71">13949 9108 1324 0,'-7'3'118'0,"0"3"-94"0,0-3-24 0,0-3 0 15,0 0 77-15,0 7 11 0,7-7 3 0,0 0 0 16,0 0-76-16,0 0-15 0,0 0 0 0,0 0 0 16,0 0-20-16,0 0 4 0,0 0 0 0,0 0 0 15,0 0 16-15,7-7 0 0,-7 7 0 0,7 0 0 16,3 0 28-16,1 0 8 0,3 0 3 0,-4 0 0 16,5-3 19-16,2 3 4 0,-3-6 1 0,8 6 0 15,-5 0-21-15,11 0-4 0,1 0-1 0,2 0 0 16,5 0-16-16,2 0-3 0,5 0-1 15,3 0 0-15,-1 0 12 0,5-3 3 0,3-3 0 0,3 2 0 16,11-5-24-16,-3 9-8 0,3-9 0 16,0 6 9-16,0 3 7 0,0-7 2 0,0 4 0 0,0-6 0 15,3 6 10-15,5-4 3 0,-1 7 0 0,0-3 0 0,0-6-3 16,-4 9 0-16,4-3 0 0,4-4 0 0,0 7-8 16,3-3-3-16,3-3 0 0,-6 3 0 0,3 0-1 0,4-4-1 15,-4 7 0-15,4-3 0 16,3-3-3-16,-3 6-1 0,-1-9 0 0,1 9 0 0,3-7-3 0,0 1 0 15,0 3 0-15,-3-3 0 0,-4 3-8 0,4-4 10 16,0 4-10-16,-4-6 10 0,-4-1-10 0,1 7 0 16,-7-6 0-16,-4-1 8 0,0 7-8 0,-4-3 0 15,-3 0 0-15,4-1 8 0,-8 4-8 0,-3-3 0 0,0-3 0 16,-7 5-11-16,0 1 11 0,-4-3 0 16,-3 6 0-16,-4-9 0 15,0 5-36-15,-3-2-4 0,-4 3-2 0,0 0 0 16,-6-3-136-16,-1 3-27 0,0-4-6 0,-7 4-730 15</inkml:trace>
  <inkml:trace contextRef="#ctx0" brushRef="#br0" timeOffset="91752.98">13910 10218 691 0,'-7'6'61'0,"0"-3"-49"0,0 1-12 0,-4-4 0 0,4 0 239 0,0 6 45 16,7-6 8-16,0 0 3 0,0 0-217 0,0 0-43 16,0 0-9-16,0 0-2 0,0 0 31 15,7 3 5-15,7 6 2 0,0-9 0 0,4 7-7 16,3-4-2-16,4-3 0 0,3 0 0 0,4 0-15 0,7 0-3 15,3-3-1-15,7-4 0 0,4 7-2 0,4-9 0 16,-1 9 0-16,8-9 0 0,-1 5 0 0,8-5 0 16,10 0 0-16,0 5 0 0,4-5-5 0,3 0-2 0,0-1 0 15,7-2 0-15,4 2 3 0,3-2 1 0,1 2 0 16,3 1 0-16,7-1 0 0,-1 7 0 0,1-6 0 0,4 0 0 16,-4 9-9-16,-1-10-3 0,5 7 0 0,-8-6 0 15,-3 5-9-15,0-2-8 0,3 3 9 16,1-6-9-16,-5 9 8 0,1-4-8 15,-3-5 0-15,-1 3 0 0,0 0 8 0,-3-1-8 16,0-2 0-16,-7-1 9 0,-4 4-9 0,3-3 0 0,1 3 0 0,-4-4 0 16,1-2 0-16,-8 2 0 0,3 7 0 15,-6-6 0-15,0-1 0 0,-4 7 0 0,0-3 0 0,-7 3 0 16,-7 0 0-16,-7-4-11 0,0 4 11 0,-8-3-12 31,-2 6-84-31,-8 0-16 0,-7-10-4 0,0 10-696 0,-3 0-140 0</inkml:trace>
  <inkml:trace contextRef="#ctx0" brushRef="#br0" timeOffset="93946.14">2910 11664 1987 0,'0'0'88'0,"0"0"18"0,0 0-85 0,0 0-21 16,0 0 0-16,0 0 0 0,0 0 12 0,0 0-1 15,0 0-1-15,0 0 0 0,0 0-10 0,0 0 0 16,0 0 0-16,0 0 0 16,0 0 0-16,0 0 0 0,0 0-11 0,0 0 11 0,-3 6 0 0,3-6-10 15,0 0 10-15,0 0 0 0,0 0 0 0,0 0 9 16,0 0 1-16,0 0 0 0,3 6 28 0,1 4 6 16,3-10 0-16,4 9 1 0,3-9-5 0,0 0-2 15,7 0 0-15,-7-3 0 0,7-3-5 0,4 6-1 16,-7-4 0-16,10-2 0 0,-3 6-12 0,-8 0-2 15,8 0-1-15,0 0 0 0,-4 0-8 0,0 0-1 0,4 0-8 16,-4 6 12-16,-4-2-12 0,5 5-8 0,-1-3 8 16,-7 0-13-16,-4-6 13 0,5 10 0 0,-5-1 0 0,1 1 0 15,-8-7 0-15,-3-3 0 0,4 9 0 0,-4 1 0 16,0-1 11-16,-4-6-11 0,4 7 10 0,0 2-10 16,-14-2 12-16,7-1-3 0,-4 0-1 0,4 1 0 15,-3 2 0-15,-1-2 0 0,-3-1 0 16,4 1 0-16,-5 2-8 0,-2-9 10 0,10 7-10 0,-11 2 10 15,8-2-10-15,2 5 0 0,-2 1 0 0,-1-7 8 16,-3 1-8-16,7 2 0 0,4-2 0 0,-4 2 0 16,3-2-12-16,0-1 12 0,4-6-12 0,0 7 12 0,0-1-13 0,0-9 5 15,4 6 8-15,0-3-13 16,3 1 13-16,3-4 0 0,-10 0 0 0,14 6 0 16,-3-6 0-16,-1 3 0 0,5-3 0 0,-1 0 0 15,0 0 0-15,3 0-9 0,8 0 9 0,-7 0 0 0,3 0 0 16,0 0 0-16,4 0 0 0,-1 0-8 0,-6 6 8 0,3-3 0 15,0-3 0-15,-6 3 0 0,6 7 0 0,-7-1 8 16,7-2-8-16,-7-1 0 0,-3 3 0 16,-1 10-12-16,4-6 2 0,-10-4 0 15,7 4 10-15,-8 5 0 0,4-5 0 0,-7 6-8 0,4-7 8 0,-4 10 0 16,0-6 0-16,0-4 0 0,-4 1 0 0,4-4 0 16,0 4 0-16,-7 3 8 0,0-10 8 0,0 3 1 15,3 7 1-15,-10-10 0 0,4 4-2 0,-1 5-1 16,1-8 0-16,-5 2 0 0,1 0-1 0,-7 1 0 0,0-1 0 15,3-6 0-15,-3 7 2 0,-4-7 0 0,1-3 0 0,3 6 0 16,-1-6-16-16,-2 0-8 0,6-6 8 0,-3 6-13 31,0-3-119-31,7 0-24 0,0-4-5 0</inkml:trace>
  <inkml:trace contextRef="#ctx0" brushRef="#br0" timeOffset="95441.1">5542 11739 1483 0,'0'0'65'0,"0"0"15"0,0 0-64 0,0-3-16 0,7-7 0 0,-7 1 0 16,4-1 36-16,-4 7 4 15,3-6 0-15,1 0 1 0,3-1-19 0,0 4-4 0,-7-4-1 0,0 4 0 16,3-6 11-16,-3 12 1 0,0-10 1 0,0 10 0 15,-3-9 16-15,3 9 3 0,0-3 1 0,-7-7 0 16,0 10-10-16,3-9-3 0,1 6 0 0,-1-4 0 16,-3 4-10-16,4 0-3 0,3 3 0 0,-7-6 0 15,0 6-4-15,-1-3-2 0,5-4 0 0,-8 7 0 16,11 0-2-16,-7 0 0 0,0 0 0 0,0 0 0 16,4 0 0-16,3 0-1 0,-11-3 0 0,8 6 0 15,-8-3-2-15,4 10 0 0,0-10 0 0,0 9 0 16,3 1-13-16,-6-1 0 0,-1 1 0 0,8 5 0 0,-8-2 0 0,0 6 0 15,4-1 0-15,0 1 0 16,0-3 0-16,4 6 0 0,-8-3 0 0,8-1 0 0,3-2 0 0,-7 3 0 16,3 3 0-16,4-3 0 0,-7-7 8 0,7 10-8 15,0-3 11-15,0 3-11 0,7 0 12 16,-7-3-4-16,0 3 0 0,4 0-8 0,3 9 16 0,-7-9-4 16,3 9-1-16,1-2 0 0,3 2-11 0,-7-6 0 15,3 3-12-15,4-6 12 0,0 3 0 0,4-6 0 16,-4 0 0-16,4-3 0 0,3-1 0 0,0-2-11 15,-7-1 3-15,10-2 0 16,-2-1-28-16,6-6-6 0,0 4-1 0,4-4 0 16,-4-3-97-16,3 0-20 0,1 0-4 0,3 0-423 0,-3-3-84 0</inkml:trace>
  <inkml:trace contextRef="#ctx0" brushRef="#br0" timeOffset="96111.11">6209 12087 345 0,'0'0'31'0,"0"-10"-31"0,0 7 0 0,0-6 0 0,0 9 336 0,0-9 62 15,0 2 12-15,0-2 2 16,0 3-338-16,3-4-74 0,1 4 0 0,-4 0-12 0,7-4 12 0,-7 1 0 16,0 6 0-16,0-7 0 15,0 1-10-15,0 6-3 0,-7-7-1 0,3 7 0 0,1-3-4 0,-4 3-1 16,3-3 0-16,-6 6 0 0,-1 0 51 0,8 0 11 16,-8 0 1-16,-3 6 1 0,3-3 9 0,-6 6 2 15,3-6 0-15,-4 7 0 0,7-1-16 0,-10 1-4 16,7-1 0-16,-7 4 0 0,3-1-18 15,8 4-4-15,-11-4-1 0,6 1 0 0,1 9 5 16,4-3 1-16,-4-7 0 0,3 10 0 0,4 3-10 0,3-3-1 16,-6-6-8-16,6 6 12 0,4-3-12 0,0-7 0 0,4 7 0 0,-1-6-10 15,4 5 10-15,4-8 0 0,-11 2-9 16,11-5 9-16,3-1 0 0,-4-6-9 0,4 6 9 0,1-6 0 16,-1-6-8-16,3 3 8 0,1-7 0 0,3 7 0 15,-3-3-9-15,-1-3 9 0,-3 2 0 0,8-2-9 16,-8-1 9-16,0 1 0 0,0-10 0 0,4 7 0 15,-8 2 0-15,4 1 9 0,-3-4-9 16,-4 1 0-16,0-7 12 0,4 10-12 0,-8-4 12 0,1 4-12 16,-1-4 10-16,1 4-10 0,-1-4 8 0,4 4-8 15,-7-1 9-15,0 1-9 0,0 9 10 0,0 0-10 16,0 0 12-16,0 0-4 0,0 0-8 0,0 0 12 16,0 0 0-16,0 0 0 0,0 0 0 0,0 0 0 15,-7 9-1-15,7 1-1 0,0-1 0 0,-3-6 0 16,3 7-10-16,-4 2 8 0,4-2-8 0,-3 5 8 15,3-8-8-15,3 8 0 0,-3-2 0 0,4-1 0 0,-1 1 0 16,4-4 0-16,-3 1 0 0,3 2 0 16,0-2 0-16,4-4-17 0,-4-3 4 0,3 3 1 15,4-6-75-15,-3 0-14 0,3 0-3 16,-3-6-546-16,3 6-109 0</inkml:trace>
  <inkml:trace contextRef="#ctx0" brushRef="#br0" timeOffset="96575.07">6826 11839 1209 0,'0'0'108'0,"0"0"-87"0,0 0-21 0,0 0 0 15,-3 0 240-15,-8 3 44 0,4-3 9 0,0 10 2 16,0-7-246-16,-4 6-49 0,4 1-9 0,-3-1-3 15,-4 0 12-15,3 4 0 0,-10-4 10 0,10 4-10 16,-6 0-14-16,6-4-9 0,-3 0-1 0,3 1-1 16,-6-7 25-16,3 6-8 0,0-2 8 0,-1-4 0 15,5 0 0-15,-1 3 0 0,4-3 0 0,4-3 0 16,-1 0 11-16,4 0-3 0,0 0 0 0,0 0 0 16,0 0 8-16,0 0 0 0,0 0 1 0,0 0 0 0,0 0-26 0,0 0-6 15,0 0-1-15,4 0 0 16,3 7 7-16,7-4 1 0,-4-3 0 0,-3 6 0 0,4-3-4 0,3 0 0 15,4-3 0-15,-1 6 0 16,1-2-14-16,0-4-3 0,-1 6-1 0,1-3 0 0,-4 6 30 16,4-5 0-16,-8 2 0 0,4-3 0 0,-3 6 10 0,-4 4-10 15,4-7 8-15,-4 4-8 0,0-4 32 0,-4 3 0 16,1 1 1-16,-1-1 0 0,-3 0-1 0,0 4 0 16,0-4 0-16,-3 4 0 0,-1-4-15 0,-3 4-3 15,4-4-1-15,-4 1 0 0,0 2-13 0,0-2 9 16,3-1-9-16,-10 1 8 0,3-1-8 0,4 0-17 15,-7-2 4-15,4 2 1 16,-5 0-14-16,1 1-2 0,4-7-1 0,-4 3 0 16,3-3-104-16,-3-3-21 0,3 0-4 0</inkml:trace>
  <inkml:trace contextRef="#ctx0" brushRef="#br0" timeOffset="97061.39">7123 12074 1879 0,'0'0'83'0,"0"0"17"0,0 0-80 16,0 0-20-16,0 0 0 0,0 0 0 0,0 0 36 0,0 0 4 15,0 0 0-15,0 0 0 0,3 0-25 0,4 0-5 16,7-3-1-16,-3-3 0 0,-4 6-9 0,11-9 8 16,-11 9-8-16,3 0 8 0,8-13-8 0,-8 10 0 15,5-3 0-15,-1-4 0 0,-4 4 0 0,4 0 0 16,-3-4 0-16,0 1 0 0,-4 6 0 0,0-7 0 16,3 1 0-16,-6-1 0 0,3 4 0 0,-4 0 0 15,1-3 9-15,-1 5-9 0,1-5 8 0,-1 0-8 16,-3 5 10-16,0-2-10 0,-3 3 8 0,-1-6-8 15,1 5 0-15,-4-2 9 0,0 6 3 0,-4 0 0 16,1 0 0-16,-5 0 0 0,-2 6-12 0,-4-2 12 16,7 5-12-16,-8-6 12 0,1 7-12 0,4 5 0 15,-5-2 9-15,8-1-9 0,-7 1 8 0,0 6-8 0,7-7 8 16,3 10-8-16,1-3 16 0,3 0-2 0,-4-4 0 0,4 4 0 16,3 0-1-16,1 0 0 0,3-3 0 0,-7 6 0 15,7-4-2-15,0 4-1 0,0-3 0 0,0 0 0 16,7-3-10-16,-7 6 0 0,3-4 0 15,5-5 0-15,-5 6 0 0,8-7-19 0,-8-2 3 16,8-1 1 0,3 1-129-16,0-7-27 0,4 3-5 0,-1-6-661 0</inkml:trace>
  <inkml:trace contextRef="#ctx0" brushRef="#br0" timeOffset="97750.81">7987 11780 748 0,'0'0'67'0,"0"0"-54"16,0-10-13-16,0 10 0 0,0 0 329 0,0-3 63 0,0-3 13 0,0 0 3 16,0 6-327-16,3-7-65 0,4-2-16 0,-3 3 0 15,3-4 0-15,0 1 0 0,0-1 8 0,4 1-8 16,3-4 0-16,-4 1 0 0,5 2 0 0,-5 1-9 16,8 0 9-16,-4-1 0 15,0 1 0-15,0 6 0 0,4-7 0 0,-4 10 8 0,7-9 0 0,-7-1 0 16,4 10 8-16,-4-3 3 0,0-6 0 0,4 9 0 15,-1-10 9-15,-3 10 3 0,1 0 0 0,-1 10 0 16,0-10-3-16,-4 9 0 0,4 1 0 0,-7 2 0 16,4 1-28-16,-7 6 0 0,3 3-11 0,0 0 11 15,-7-1 0-15,3 8 0 0,1-4 0 0,-4 3 0 16,0 0 0-16,0-3 0 0,0-3 0 0,-4 10 0 16,1-10 0-16,3 9 0 0,-11-9 11 15,1 9-11-15,2-3 0 0,-6-2 0 0,-3 5 0 0,3-9 0 16,0 9 0-16,-4-3 0 0,-3-2 0 0,0 2 0 15,-1-6 0-15,1-3 0 0,0-1 8 0,0-2-8 0,3-3 14 0,1 2-3 16,2-5-1-16,-2-4 0 0,3 0-10 0,0-3 8 16,0-3-8-16,3 0 8 0,4 0-8 0,-11 0 10 15,8-9-10-15,3 6 10 0,0-7-10 0,-1 1-11 16,1-4 3-16,4 1 0 0,3-1-4 16,0-2-1-16,0 5 0 0,0 4 0 15,0-10 13-15,3 7-11 0,4 6 11 0,1-7-10 0,-5 1 18 0,8 6 4 16,-1-7 1-16,1 7 0 0,-1-3-13 15,5 6 11-15,-1-3-11 0,7 3 10 16,-4-6-10-16,1 12 0 0,3-6 0 0,0 0 0 0,1 3 0 16,-5-3 0-16,1 0 0 0,3 9 0 0,0-9 0 0,0 10 0 15,-3-7 0-15,-4 3 0 0,4 4 0 16,-8-4 0-16,4 3-8 0,-3 1 8 0,3-1-24 0,-3 1-1 0,-1-7 0 0,4 6 0 31,-10 0-101-31,3-5-20 0,4 2-4 0,3-3-488 0,-7-3-98 0</inkml:trace>
  <inkml:trace contextRef="#ctx0" brushRef="#br0" timeOffset="97998.45">8756 11739 2656 0,'0'0'59'0,"-11"-3"12"0,4 3 2 0,0 0 1 0,0 0-59 0,7 0-15 15,-7 0 0-15,7 0 0 16,0 0-17-16,0 0-7 0,-3 9 0 0,3-9-1 16,-4 3-113-16,4-3-22 0,7 10-5 0,-7-10-810 15</inkml:trace>
  <inkml:trace contextRef="#ctx0" brushRef="#br0" timeOffset="98215.22">8770 12034 2480 0,'-3'0'55'0,"-5"0"11"0,1 0 2 0,0 0 1 0,7 0-55 0,0 0-14 0,0 0 0 0,0 0 0 16,0 0 0-16,0 0-13 0,0 0 2 0,4 9 1 16,6-3-10-16,-2 1-1 0,6-7-1 0,0 9 0 31,-4-9-102-31,4 0-21 0,-6 9-4 0,2-9-752 0</inkml:trace>
  <inkml:trace contextRef="#ctx0" brushRef="#br0" timeOffset="99905.85">9574 11554 1785 0,'0'0'79'0,"0"0"17"0,0 0-77 0,0 0-19 0,0 0 0 0,0 0 0 15,0 0 24-15,0 0 2 0,0 0 0 0,7 3 0 16,-7-3-11-16,15 0-3 0,-8 0 0 0,3 0 0 16,-10 0-4-16,7 0-8 0,4-9 11 0,-1 9-11 15,1 0 18-15,0 0-3 0,-1-4-1 0,-3 4 0 16,4-6 12-16,-4 6 2 0,3 0 1 0,-2-3 0 16,2 3 5-16,-3 0 1 0,0 0 0 0,0 0 0 15,4-6-3-15,-4 6-1 0,0 0 0 0,0 6 0 16,4-3-16-16,-4-3-3 0,3 0-1 0,4 6 0 15,-3-2-11-15,3-4 0 0,-7 6 0 0,4-3 8 16,-1 0-8-16,-3 6 0 0,-7-9 0 0,11 7 0 16,-1-4 8-16,1 6 0 0,-7-6 0 0,-4-3 0 15,0 0 4-15,3 10 1 0,4-1 0 0,-7-9 0 16,0 10 3-16,0-7 0 0,0 6 0 0,0 1 0 16,0-10-8-16,0 9-8 0,-7 0 11 0,4 1-11 15,-1-4 9-15,1 4-9 0,-5-1 0 0,1 0 9 16,0-6-9-16,0 7 0 0,4-1 9 0,-4 1-9 15,0-7 0-15,0 6 0 0,0 1 0 0,3-7 8 0,-3 6-8 0,3 1 0 16,1-4 0-16,-1 0 0 0,4-6 0 0,-7 10 0 16,4-1 0-16,-1 0 0 0,1-6 0 0,3 7 0 15,-4-1 0-15,4 1 0 0,-3-1 0 0,-1 1 0 16,4-4 0-16,0-6 0 0,4 9 0 0,-1-3 0 16,4-2 0-16,-3 2 0 0,-1 0 0 0,4-6 0 0,0 6 8 0,1-2-8 15,-8-4 10-15,10 0-2 16,-3 6-8-16,4-3 12 0,-4-3-12 0,3 6 0 15,1-3 0-15,-4 1 0 0,4 2 9 0,-4-3-9 0,0-3 8 16,3 9-8-16,-3-9 0 0,0 3 0 0,-7-3 0 0,11 0 0 16,0 7-9-16,-1-7 9 0,1 0 0 0,-1-7 0 15,1 4 20-15,-1 3 12 0,1-3 1 0,0-3 1 16,-1 3-34-16,1-3 0 0,-1 6 0 0,1-7 0 16,-4 1 0-16,4 3 0 0,-1-3 0 0,1 2 0 15,-1-2 0-15,1 3 0 0,0-6 0 0,-1 5 0 16,1-2 0-16,-1 3 0 0,1-3 0 0,-1 0 0 15,1-1 0-15,3-2 0 0,-3 9 0 0,-4-10 0 16,0 7 0-16,0 0 0 0,3-3 0 0,-2-4 0 16,-1 7 0-16,-4-6 0 0,8 6 0 0,-1-3 0 15,-6-4-10-15,3 4 10 0,0 0-10 0,4-4 10 16,-1 1-20-16,1-4 1 0,-1 4 1 0,1 3 0 16,6-4-11-16,-6 4-3 15,-7-4 0-15,3 4 0 16,3 0-85-16,-3 3-18 0,0-3-3 0,-7 6-521 0,0 0-104 0</inkml:trace>
  <inkml:trace contextRef="#ctx0" brushRef="#br0" timeOffset="100700.87">10358 11406 889 0,'-7'-15'39'0,"7"12"9"0,7-7-39 0,0 1-9 0,-7-1 0 0,0 4 0 31,7-10-37-31,-4 7-10 0,-3-4-1 0,0 4-1 0,-3 0-19 0,3 6-3 0,3-7-1 16,-3 1 0-16,-10 9 72 0,6-3 13 0,8-1 3 0,-4 4 1 15,-11-6 94-15,11 6 18 0,0 0 4 0,0 0 1 16,0 0-6-16,0 0 0 0,-11 10-1 0,11-10 0 16,-3 3-34-16,-1 6-6 0,-6 1-2 0,-1 2 0 15,1 4-26-15,3-1-6 0,-8 1-1 0,5 0 0 16,-8 6-1-16,8 0-1 0,-4 6 0 16,-1 0 0-16,-2 4-2 0,-4 2 0 0,3 0 0 0,-3-2 0 15,0 9-24-15,0-7-4 0,-4 7-2 0,4 0 0 16,-4 3 11-16,-3-4 3 0,-4 1 0 0,4 0 0 15,3 3 17-15,0-3 4 0,4 2 1 0,0-2 0 0,3 3-40 16,1-3-14-16,3 0 9 0,0-4-9 0,3-5 0 0,4 5-20 16,0-12 3-16,7 7 1 15,0-10-140-15,0 6-27 0</inkml:trace>
  <inkml:trace contextRef="#ctx0" brushRef="#br0" timeOffset="103436.73">6343 13128 1713 0,'0'0'76'0,"0"0"16"0,0 0-74 0,0 0-18 16,0 0 0-16,0 0 0 0,0 0 28 0,0 0 1 16,0 0 1-16,-7 0 0 0,0 0-30 0,3-6 0 15,4 6-11-15,-7 0 11 16,0-3-43-16,-3-1-1 0,3-2 0 0,0 6 0 0,-4 0 26 0,0 0 5 15,4 0 1-15,-7 0 0 0,4 0 12 0,-8 0 13 16,4 6-2-16,0-2-1 0,0 5 29 0,3-6 5 16,-10 7 2-16,3-1 0 0,1 3-26 0,-1 4-4 15,-7-3-2-15,8-1 0 0,-8 1-14 0,4 6 8 0,3-7-8 16,4 7 0-16,-7-6 0 0,10 2 0 0,-3-2 0 0,7-1 0 16,0 1 8-16,0 2-8 15,3-2 0-15,4 0 0 0,0-1 17 0,4-2-2 0,3-1-1 16,-3 0 0-16,3-6-1 0,0 7 0 0,3-10 0 15,1 6 0-15,3-3-13 0,0-3 11 0,4 10-11 0,-4-10 10 16,0 0-10-16,7 0 8 16,-3 0-8-16,3-7 8 0,-7 7 0 0,4-3 0 0,6 3 0 0,-10 0 0 15,8 0-8-15,-8-3 0 0,7-3 0 0,-7 6 0 16,-3-10 8-16,-1 7-8 0,4-6 0 16,-7 9 8-16,4-9 10 0,-4 5 2 0,4-5 0 0,-11 0 0 15,7-1-4-15,-4 1-1 0,1-4 0 0,-1 4 0 16,4-4-6-16,-7 4-1 0,4-4 0 0,-1 1 0 15,-3-4 4-15,0 4 0 0,4-1 0 0,-4 0 0 16,3-2 0-16,1 2 1 0,-4 4 0 0,0-1 0 16,0 7 10-16,0 3 1 0,0 0 1 0,0 0 0 0,0 0-1 0,0 0 0 15,0 0 0-15,0 10 0 0,0-1-15 0,0 4-9 16,0-1 10-16,0 7-10 0,0-6 0 0,0 9 0 16,-4-4 0-16,4 1 0 0,0-3 0 0,0-1 0 15,4 1 0-15,-4-6 0 0,7 2 14 0,-4-2-3 16,5 5-1-16,-5-9 0 0,4 4-26 0,0-1-4 15,0 1-2-15,0-7 0 16,0 6-43-16,4-2-9 0,0-4-2 0,-4 0-599 16,3 3-120-16</inkml:trace>
  <inkml:trace contextRef="#ctx0" brushRef="#br0" timeOffset="103949.85">6473 12805 1324 0,'-17'-6'59'0,"10"-1"12"16,0 7-57-16,-4 0-14 0,4-3 0 0,-3 3 0 16,10-6 165-16,0 6 31 0,0 0 5 0,0 0 2 0,-11 0-153 0,11 0-30 15,0 0-7-15,-7 0-1 0,7 0 15 0,0 0 2 16,0 0 1-16,0 0 0 0,0 0-6 0,7 9-2 16,-4 4 0-16,5-4 0 0,2 1-9 0,4 2-1 15,-7 7-1-15,11-6 0 0,-8-4-1 0,8 10 0 16,0-7 0-16,6 1 0 0,-6 6-10 0,0-7 12 15,6 7-12-15,-13 0 12 0,7 3-12 0,-4 0 8 16,3-3-8-16,-2 6 8 0,-1-3-8 0,0 0-9 16,3 3 9-16,-6-3-13 0,3 0 22 0,-7 3 5 15,4-3 1-15,-4 3 0 0,3-3 1 0,-6 0 1 16,-1 3 0-16,1-3 0 0,-1-3-17 0,1 3 0 16,-4-1 0-16,0-2 0 0,-4 3 10 0,1-3-2 0,-1 0 0 15,-3-3 0-15,0-1-8 0,-3 1 0 0,-1-7 0 0,4 4 0 31,-11 3-31-31,4-4-8 0,0 1-1 0,0-4-1 16,-4 0-5-16,1 1-1 0,-4-7 0 0,-1 6 0 16,5-5-145-16,-4 5-30 0,3-9-6 0,0 6 0 0</inkml:trace>
  <inkml:trace contextRef="#ctx0" brushRef="#br0" timeOffset="104879.13">5958 13846 1555 0,'0'0'138'0,"0"0"-110"0,0 3-28 0,-7 3 0 16,7 4 99-16,-3-1 14 0,-1-2 3 0,4 2 1 15,0 4-102-15,-3 5-15 0,3-5-15 0,0 6 3 16,0 0 12-16,3 2 0 0,1-8-9 0,-1 9 9 16,-3 0 0-16,7 6-9 0,-3-3 9 0,3 3 0 0,-7-6 0 0,4 7 0 15,3-7 0-15,0 0 0 0,0-1 19 0,-7 1 7 16,3-3 2-16,-3 3 0 0,0 0-12 0,0-3-3 16,-3-3 0-16,3 2 0 0,0 4 1 0,-7-3 0 15,3 0 0-15,1-3 0 16,-1 3-14-16,4-7 8 0,-3-3-8 0,3 1 0 0,-4-7 10 0,4-3-10 15,0 0 10-15,0 0-10 0,0 0 8 0,0 0-8 16,0 0 0-16,7 0 0 0,4-13 0 0,-4 4 0 16,-4 0 0-16,1-4 0 0,3 4 0 0,-4-7 0 15,4-3 0-15,-3 0 0 0,3 7 0 0,-3-7 0 16,6-3 0-16,-6 0 0 0,3 10 0 0,0-1 0 16,0-3 0-16,3 4 0 0,1 2 0 0,-4 1 0 0,4 0 0 15,-1 2 0-15,4 1-10 0,4-3 2 16,-4 6 0-16,0-7 0 0,7 10 8 0,-10-3 0 15,3-3 8-15,-3 6-8 0,3 6 0 0,0-3-12 0,-4-3 2 0,5 3 0 16,-8 7 10 0,3-1-12-16,4 4 12 0,-10-4-12 0,-1 7 3 0,4-1 0 0,-3-5 0 15,3 9 0-15,-4-7 9 0,5 1-8 0,-8 2 8 16,0-2-8-16,3-1 8 0,-3-2 0 16,-3 2 0-16,3-2 0 0,0 2 0 0,0-2 9 0,-8 2-9 15,5-2 0-15,-4 5 12 0,0-8-4 0,0 2 0 16,3 0-8-16,-10 4 12 0,4-4-4 0,-1 1 0 0,-7-4-8 15,4 0 21-15,-3 4-2 0,6-10-1 0,-10 9 0 16,7-9 8-16,0 0 2 0,3 0 0 0,-3 0 0 16,-4-3-28-16,4-3-14 0,0 3 2 15,0-4 0-15,3 1-12 0,-3 0-3 16,4-4 0-16,-1 7 0 0,-3-3-17 0,7 0-3 16,3-1-1-16,-10-2 0 15,11 6-84-15,-1-6-18 0,1-1-3 0</inkml:trace>
  <inkml:trace contextRef="#ctx0" brushRef="#br0" timeOffset="105653.89">6463 13818 1447 0,'0'0'64'0,"0"0"13"0,0 0-61 0,0 0-16 0,0 0 0 16,0 0 0-16,0 0 42 0,0 0 6 0,0 0 0 0,0 0 1 16,0 0-41-16,0 0-8 0,0 0 0 0,0 0 0 15,10 0 0-15,-10 0 0 0,0 0 12 0,4 0-12 16,3 9 12-16,0-9-4 0,0 10 0 0,-3-1-8 16,3 0 18-16,0 1-3 0,3 2-1 0,-3 1 0 15,4-4 6-15,3 4 2 0,-3 3 0 0,3-1 0 16,0-5-5-16,7 12-1 0,-3-4 0 0,-1 1 0 15,8-3 0-15,-11 3-1 16,7 0 0-16,4 3 0 0,-7-7-15 0,-1 4 8 0,1 3-8 0,-4 0 0 16,-3 3 8-16,3-3-8 0,-7 3 0 15,0-3 0-15,-4 0 9 0,1 6-9 0,-4-6 8 0,0 0-8 16,-4-3 8-16,1 0-8 0,-1-4 0 0,-3 1 8 0,4 0-8 16,-4-7 8-16,0 4-8 0,-4 2 8 15,4-8-44-15,-7 2-8 0,3 0-3 0,-6 1 0 16,3-1-48-16,-4-6-9 0,-3 7-3 0,0-1-360 15,-4-6-72-15</inkml:trace>
  <inkml:trace contextRef="#ctx0" brushRef="#br0" timeOffset="106627.01">6346 15063 172 0,'0'0'16'0,"0"0"-16"0,0 0 0 0,0 0 0 0,0 0 341 0,0 0 66 16,0 0 13-16,0 0 2 15,8 0-335-15,-8 0-67 0,7-6-20 0,-4-1 8 0,-3 7-8 16,7 0 0-16,-7 0 0 0,7-9 0 0,-3 9 0 0,-4 0 8 15,3-10-8-15,1 7 8 0,-1-6-8 0,1 6 0 16,-4-4 9-16,7 1-9 0,-7 0 23 0,0 3 0 16,-7-3 0-16,7-4 0 0,-4 7 9 0,1 0 1 15,-1-3 1-15,1 2 0 0,-1-2-8 0,-3 6-2 16,0-3 0-16,0-3 0 0,-4 6-8 0,8 0-1 16,-11 9-1-16,3-9 0 0,1 10-14 0,-4-4 0 15,3-3 0-15,-7 6 0 0,4-5 0 0,0 5 0 16,4 3 0-16,-5-2 0 0,1-1 0 0,4 1 9 15,-4-1 1-15,3 1 0 0,4-4 27 0,0 9 6 16,7-5 1-16,-7 2 0 0,3 1-29 0,4-1-6 0,0-2-1 0,0 9 0 16,4-7-8-16,3 1 0 0,-7 6 0 0,3-7 0 31,8 7-22-31,0-6-6 0,-8 5-2 0,8-5 0 16,-1 6-30-16,4-7-5 0,1 7-2 0,-1-10 0 15,3 1-29-15,-6-7-5 0,7 6-2 0,-1-5-655 0</inkml:trace>
  <inkml:trace contextRef="#ctx0" brushRef="#br0" timeOffset="107091.86">6488 14658 2275 0,'0'-12'100'0,"0"12"22"0,0 0-98 0,0 0-24 16,0 0 0-16,0 0 0 0,0 0 0 0,0 0 0 16,0 0 0-16,0 0 0 0,0 0-15 0,10 0-1 15,-6 0-1-15,3 3 0 0,0-3 17 0,3 9 0 16,-3-6-8-16,4 7 8 0,-4-1 0 0,0 1-12 15,4 2 12-15,3 1-10 0,-4-4 10 0,-3 10 0 0,4-7 0 0,3 7 0 16,-3-6 0-16,6 9 0 0,-6-3 0 0,3-1 0 16,4-2 0-16,-1 3 8 0,-3 3-8 0,4 0 8 15,0-3 1-15,-4 3 1 0,0-4 0 0,0 1 0 16,-3-3 0-16,3 6 0 0,-4 0 0 0,-3-3 0 16,4 3-10-16,-7-1 8 0,3-2-8 0,-4 3 8 15,1 0-8-15,-4 0 10 0,-4-3-10 16,1 9 10-16,-1-12-10 0,4 6 0 0,-7-3 9 15,0-1-9-15,0-2 0 0,-4 3 0 0,4 0 0 0,-3-7 0 16,-4 1 0-16,-1 6-10 0,1-10 1 16,-3 4 0-16,3-4-27 15,-4-6-6-15,7 7-1 0,1-10-607 0,-11 9-122 16</inkml:trace>
  <inkml:trace contextRef="#ctx0" brushRef="#br0" timeOffset="108097.47">6484 15837 1904 0,'-7'-6'84'0,"3"-3"18"0,4 9-82 0,-10-10-20 0,10 7 0 0,-11-6 0 16,8 6 40-16,-4-4 4 0,3 4 1 0,-6-6 0 16,3 9-45-16,0-3-10 0,-4-4-2 0,4 7 0 15,-4 0-11-15,4 0-2 0,-7 7-1 16,4-4 0-16,-8 3 1 0,0 0 0 0,4 4 0 0,-3-1 0 0,-1 1 16 0,-3 2 9 15,0 1-10-15,3 2 10 16,0 1 23-16,1 3 10 0,-1 0 3 0,0 3 0 0,4-1-6 0,4 1-1 16,-8 0 0-16,4 0 0 15,3 0-21-15,1 3-8 0,3 0 0 16,0-3 0-16,3 0 0 0,4 0 0 0,0-3 0 16,0 3 0-16,0-6-16 0,11-4-2 0,-8 1-1 15,8-10 0-15,-1 6-16 0,1-9-3 16,-4 7-1-16,11-7 0 0,-8-7 19 0,4 7 4 0,0-9 1 15,8 6 0-15,-12-7 15 0,4 1 0 0,-3-4 0 16,3 4 0-16,-3 0 37 0,-4 6 11 0,3-10 1 0,-3 4 1 16,0-4 0-16,4-3 0 0,-4 10 0 0,4-10 0 0,-4 7-19 0,3-7-4 0,1 1-1 0,-1-1 0 15,1-3-26-15,0 0 0 0,-1 4-9 16,4-4 9-16,-7-3-8 0,4 3 8 16,-1-3 0-16,-2 0 0 0,2 0-8 0,-3 0 8 0,0-6 0 0,-3 6 0 15,-4 0 0-15,3 0 9 0,-3 0 1 0,0 0 0 16,-3 3 10-16,3-2 1 15,-4 2 1-15,4-3 0 0,-7 3-2 0,0 6-1 0,4-5 0 0,-1 5 0 16,1 4-9-16,-5-1-2 16,5-2 0-16,-4 2 0 0,3 7 0 0,1-3-8 0,-1 3 12 15,1-7-4-15,-1 10-8 0,4 0 0 0,-7 0 0 0,7 0 0 16,0 0 8-16,0 0 4 0,-7 0 0 0,7 0 0 16,-3 0-31-1,3 0-5-15,0 0-2 0,-4 13 0 0,1-4 26 0,3 1-10 0,0-4 10 0,0 0 0 16,0 4 0-16,-8-1 0 0,8 4 0 0,8-4 0 15,-8 10 0-15,0-7 0 0,0 10 0 0,0-3 0 16,0 3 8-16,0 0-8 0,3 0 0 0,1 9 0 0,-1-9 8 16,1 10-8-16,-1-1 0 0,4-9 9 15,-3 9 9-15,-1-2 2 0,4-8 0 0,-3 1 0 0,3 0-20 0,-7 0 0 16,11-3 0-16,-11 3 0 0,7-3 0 0,-4 0 0 16,-3-4 0-16,4 4 0 0,-1-6 10 0,-3 6-2 15,0-7 0-15,0 1 0 0,0-4-8 0,0 0 0 16,0 1 0-16,0-7 0 0,0-3 0 0,0 0 0 15,0 0-10-15,0 0 10 16,0 0-38-16,0 0-2 0,0 0 0 0,0 0 0 16,0 0-40-16,0 0-9 0,0 0-2 0,0 0 0 15,0 0-106-15,0 0-22 0,11 6-4 0,-4-6-1 0</inkml:trace>
  <inkml:trace contextRef="#ctx0" brushRef="#br0" timeOffset="108629.07">6583 15420 115 0,'0'0'0'0,"0"0"10"0,0 0-10 0,0 0 0 16,0 0 0-16,0 0 0 0,-7 0 432 0,7 0 84 15,0 0 16-15,0 0 4 0,-7 0-417 0,7 0-84 16,0 0-17-16,0 0-3 0,0 0 23 0,0 0 5 15,3 10 1-15,1-1 0 0,-4-9-44 0,7 3 0 16,3 7 0-16,-6-4 0 0,3-3 0 0,0 6 0 0,4-5 0 16,-4 5 0-16,7 0 0 0,-11 1 0 0,8-7 8 15,-4 6-8-15,7 4 21 0,-3-4 3 16,3 1 0-16,-4 2 0 0,-6 7-4 0,6-6 0 0,5 9 0 0,-8-4 0 16,7 4-20-16,-4 0 0 15,-6 10 0-15,3-10 0 0,0 6 0 0,0 0 0 16,-3-3 0-16,3-3 0 0,-4 6 8 0,1-6-8 15,3 0 10-15,-7 0-10 0,3 0 8 0,-3-3-8 0,4 3 0 0,-4-10 9 16,-4 10-9-16,4-6 12 0,-3 0-12 0,-4 3 12 16,0-7-12-16,-4 10 8 15,4-6-8-15,-4-1 8 0,-3 4-8 0,0-6 12 0,0 6-12 16,-4-7 12-16,1 7-12 0,-4-7 0 0,-4 7-12 0,4-6 12 16,3-1-108-1,-3 4-15-15,0-3-2 0</inkml:trace>
  <inkml:trace contextRef="#ctx0" brushRef="#br0" timeOffset="110169.66">13638 13213 172 0,'0'0'16'0,"0"0"-16"0,0 0 0 0,0 0 0 16,0 0 269-16,0 0 51 0,0 0 11 0,0 0 1 16,0 0-268-16,0 0-55 0,-7 3-9 0,4-3 0 15,3 0 8-15,0 0 5 0,0 0 2 0,-7 9 0 16,7-9 30-16,-7 6 7 0,0 1 0 15,7-7 1-15,0 0 14 0,0 0 2 0,0 0 1 0,0 0 0 16,0 0-9-16,0 6-1 0,0-6-1 0,0 3 0 16,0-3-7-16,0 0 0 0,3 10-1 0,4-4 0 15,-7-6-29-15,7 6-6 0,4 0 0 0,-1-2-1 0,5-4 5 0,2 6 2 16,8-3 0-16,-4-3 0 0,7 0-4 16,1 0-1-16,-1-3 0 0,7 3 0 15,-3 0-8-15,3-6-1 0,4 6-8 0,0 0 12 0,7-10-12 16,3 10 11-16,0 0-11 0,8 0 10 0,3 0 2 0,0 0 0 15,0 0 0-15,3 0 0 0,-3-3-12 0,11 3 0 16,-1 0 0-16,4 0 0 0,0 3 0 0,0-3 0 16,-3-3 0-16,7 3 0 0,-1-3 0 0,4-3 0 15,4 6 12-15,0 0-4 0,-1-4-8 0,5-2 12 0,-1 3-12 16,0-3 12-16,11 6-12 0,-4-3 0 16,-3-7 0-16,3 10 0 0,0-9 0 0,0 9 0 15,4 0 0-15,-3-3 0 0,-8 6 0 0,7-3 0 16,7 0 0-16,-3 6 0 0,-4-3 0 0,1 7 0 15,-1-7 0-15,0 3 0 0,-3-3 0 0,-1 7 0 16,-2-4 0-16,-1 0 0 0,0-6 0 16,-3 0 0-16,-1 6 0 0,5-6 0 0,-1 0 0 0,0-6 8 15,0 6-8-15,0-3 0 0,4-6 8 0,3 9-8 16,-3-4 0-16,-4-2 8 0,0 3-8 0,-3-3 0 0,3 3 0 0,-7-1 0 16,1-2 0-16,-8 6 0 0,-7 0 8 0,-4 0-8 31,1-9-20-31,-4 9-5 0,0 0-2 0,-7 0 0 15,-1 0-172-15,-6 0-34 0,35-3-7 0,-28-4-2 16</inkml:trace>
  <inkml:trace contextRef="#ctx0" brushRef="#br0" timeOffset="111092.64">13702 14144 1659 0,'-11'-3'73'0,"8"6"16"0,-1-3-71 0,4 0-18 16,0 0 0-16,0 0 0 0,0 0 0 0,0 9 8 16,0-9-8-16,0 0 0 0,0 10-10 0,0-10-9 15,11 3-1-15,-1 6-1 0,5-2 21 0,-1-4 15 16,3-3-3-16,4 0 0 0,1 0 36 0,2 0 6 0,1 0 2 0,7 0 0 15,0-3 16-15,6 3 4 0,5-7 1 0,3 7 0 16,3-3-21-16,4-3-5 0,3 6-1 16,8-3 0-16,-4 0-30 0,7 3-5 0,-4-7-2 15,8 7 0-15,-1 0-4 0,4 0-1 0,1 0 0 0,6 0 0 16,-7 0-8-16,7 0 0 16,4 0 0-16,-1 0 0 0,4 7 10 0,1-4-10 15,-1 0 12-15,4-3-12 0,3 0 17 0,4 0-3 0,6 0-1 16,-6 0 0-16,0-3-1 0,7 3-1 0,0 0 0 0,3-3 0 15,-7-4 1-15,4 7 1 0,3 0 0 0,4-3 0 16,0-3-1-16,4 3 0 0,-4-3 0 0,-1 2 0 16,5 1 21-16,-8-3 4 0,-3 6 1 0,-4 0 0 15,1-3-19-15,-1-3-4 0,0 6-1 0,-3-4 0 0,0 4-5 0,0-6-1 16,-1 3 0-16,1 3 0 0,0-3-8 0,-4-3 0 16,4 6 0-16,0 0 0 0,7 0 0 15,-8-3 0-15,-2-4 0 0,2 7 0 0,-2-3 0 16,-1 0-14-16,0-3 3 0,-7 6 1 0,1 0-2 15,-12 0 0-15,1-3 0 0,-1-4 0 16,-3 7 12-16,-3 0 0 0,-4 0 0 0,-7 0 0 16,-7 0-25-16,-7 0-10 0,-4 7-1 0,-3-4-1 15,-7 3-59-15,-1-3-11 0,-6 0-2 16,-4 4-930-16</inkml:trace>
  <inkml:trace contextRef="#ctx0" brushRef="#br0" timeOffset="111945.72">13825 14978 806 0,'0'0'72'0,"0"0"-58"0,0 0-14 0,0 0 0 16,0 0 242-16,0 0 46 0,14-3 8 0,1 3 3 15,2 0-235-15,1 0-46 0,7 0-10 0,-4 0-8 16,7 3 11-16,0-3-11 0,4 0 10 0,0 6-10 16,3-2 16-16,0-4-2 0,4 0-1 0,3 6 0 15,4-3 7-15,0-3 2 0,0 6 0 0,3-3 0 16,1 0 22-16,6-3 4 0,4 0 0 0,4 0 1 16,6 0-10-16,1 0-3 0,-1 0 0 0,8-3 0 15,3 0 1-15,7-3 0 0,8 3 0 0,2-3 0 0,1 6-6 16,7-4-2-16,7-2 0 0,0 0 0 0,3 0-9 0,4 6-1 15,0-10-1-15,3 10 0 16,1-9-10-16,3 9-8 0,-4 0 9 0,8-3-9 16,3 3 0-16,0-4 0 0,4-2 0 0,-4 6 0 0,0 0 0 15,-7-9 0-15,0 9 0 0,0-3 0 0,0 3 8 0,0 0-8 16,-4-10 0-16,4 7 0 0,4-3 0 0,-4 6 0 16,0-10 0-16,3 7 0 0,-3 0 12 0,-3-3-3 15,-4-4-1-15,-4 10 0 0,4-9-8 0,-4 9 0 16,-10-6 0-16,-3 0 8 0,-1 6-8 0,-10 0 0 15,-8 0 0-15,-3 0 0 16,1 0-27-16,-12 9-1 0,-10-6 0 0,-7-3 0 16,0 6-28-16,-7-3-5 0,-4-3-2 0,-3 0 0 15,-4 7-123-15,0-4-25 0,-6 3-5 0</inkml:trace>
  <inkml:trace contextRef="#ctx0" brushRef="#br0" timeOffset="112816.85">14235 15765 712 0,'0'0'32'0,"0"0"6"0,-4 0-30 0,4 0-8 0,0 0 0 0,-7 0 0 16,0 0 71-16,3 0 13 0,-3 0 2 0,-3 3 1 16,3-3-37-16,0 0-7 0,-4 0-2 0,4 0 0 15,0 0 22-15,3 7 4 0,-3-7 1 0,4 3 0 16,-4-3-4-16,7 0-1 0,0 0 0 0,0 0 0 16,0 0-27-16,0 0-4 0,10 0-2 0,1 6 0 15,0-6-10-15,3 3-3 0,3-3 0 0,8 0 0 0,3 0 10 16,4 0 1-16,0 3 1 0,7-3 0 15,-1 0 6-15,8 0 1 0,4-3 0 0,-1 0 0 16,11-3 16-16,3 6 4 0,4 0 1 0,8-10 0 16,-5 10-24-16,8-3-5 0,3-3 0 0,4 3-1 15,3-7-1-15,0 7 0 0,0-3 0 0,7 3 0 16,1-3-8-16,9 2-2 0,1-5 0 0,7 6 0 16,-3-3 1-16,6 6 0 0,0-4 0 0,1 4 0 0,-1 0-5 0,4-6 0 15,7 12-1-15,0-6 0 0,-3 0 17 0,3 0 3 16,7 0 1-16,-7 0 0 0,-4 0-20 0,1 0-3 15,3-6-1-15,0 6 0 0,-4-3-8 0,1 3 0 16,-4 0 0-16,3-3 0 0,4-3 0 0,-4 6 0 0,-3 0 0 16,0-3 0-16,-3-4 0 0,-8 7 8 0,-3 0-8 15,-4 0 8-15,-3-3-8 0,-4 3 0 16,1 3 9-16,-12-3-9 0,-3 0 0 0,-3 7 0 0,0-4 0 0,-4-3 0 16,-4 6-15-16,-3-3 3 0,0-3 0 0,-3 3 0 31,-8 3-20-31,1-2-4 0,-8 2-1 0,4-3 0 0,0-3 14 0,-4 9 3 0,-3-9 1 0,0 4 0 15,0-4 7-15,-4 0 0 0,1 6 1 16,-8-6 0-16,0-6-58 16,0 6-12-16,-3 0-3 0,-4-4-932 0</inkml:trace>
  <inkml:trace contextRef="#ctx0" brushRef="#br0" timeOffset="115241.76">7602 15452 403 0,'0'0'17'0,"0"0"5"0,0 0-22 0,0 0 0 0,0 0 0 0,0 0 0 15,0 0 210-15,0 0 38 0,0 0 7 0,0 0 1 16,0 0-214-16,0 0-42 0,0 0-11 0,0 0-1 16,0 0 27-16,0 0 5 0,0 0 0 0,0 0 1 15,-7-10 7-15,7 10 2 0,-3 0 0 0,3 0 0 16,0 0 24-16,0 0 5 0,0 0 1 0,0 0 0 15,0 0 8-15,0 0 1 0,0 0 1 0,0 0 0 16,-7 0-20-16,7 0-4 0,-7 0-1 0,7 0 0 0,-4 10-15 0,-3-10-3 16,7 9-1-16,-10-9 0 0,6 9-17 0,0-5-9 15,4-4 10-15,-7 9-10 16,7 0 18-16,-7 1-2 0,0-7-1 0,4 6 0 0,-4 4 8 0,3-7 1 16,1 4 1-16,-1-1 0 0,-10-3-9 0,10 4-1 15,-3-1-1-15,7 4 0 0,-10-4 0 16,6 0 0-16,1-5 0 0,-1 5 0 0,1 0-3 15,3 1-1-15,-4-1 0 0,4 4 0 0,0-1-10 16,0-2 0-16,0-1 0 0,0 4 0 0,4-4 0 0,-4 4 0 16,3-4 0-16,1 0 0 0,-1 1 8 0,1-7-8 15,6 6 12-15,-10-2-4 0,0-7 1 0,0 0 0 16,7 3 0-16,-3 3 0 0,10-3 6 0,-10 0 1 16,3-3 0-16,3-3 0 0,4 3-16 0,-7 0 11 15,4-3-11-15,0-3 10 0,-1 6-10 0,4 0 0 16,-7-3 0-16,7-4 8 0,-3 7-8 0,3-3 0 0,-3-3 0 15,-1 6 8-15,1-3-16 0,3 3-4 0,-3-3-1 0,-1-4 0 16,-3 7 21-16,0-3 5 0,7-3 1 0,-3 3 0 16,0-7-6-16,-1 1-8 0,4 6 11 0,-7-3-11 15,4-4 19-15,-4 7-3 0,0-6-1 0,4-1 0 16,-1 4-15-16,-3-3-18 0,4 2 4 0,-4-2 1 16,0-4 13-16,0 4 0 0,0 6 0 0,0-10 0 15,0 4 15-15,0-1-4 0,-7 1-1 0,4 0 0 16,-1-4-10-16,1 1-11 0,-1-4 3 0,1 3 0 15,3 4 8-15,-7-4-13 0,0 1 5 0,7 2 8 16,-3 1-17-16,-4 0 4 0,3-1 1 0,1 7 0 0,-4-6-10 16,3-1-2-16,-3 7 0 0,0 3 0 15,0 0-32-15,0 0-6 0,0 0-2 16,0 0 0-16,0 0-24 0,0 0-6 16,0 0-1-16,0 0 0 0,0 0-14 0,0 0-3 0,7-6-1 15</inkml:trace>
  <inkml:trace contextRef="#ctx0" brushRef="#br0" timeOffset="115807.27">7927 15220 1868 0,'-14'0'83'0,"10"0"17"0,-3 0-80 0,0 0-20 0,0 6 0 0,0-3 0 16,-4-3 10-16,8 9-2 0,-8-5 0 0,4-4 0 16,0 9-55-16,0-3-11 0,-3 0-2 0,3 1-1 15,0-7 40-15,-4 3 8 0,0 6 1 0,4-2 1 16,7-7 11-16,-14 3 12 0,4 0-2 0,3 3-1 0,3 4 50 0,-7-1 9 15,4 3 3-15,0 1 0 0,0 6-20 0,-3-4-4 16,3 11-1-16,0-1 0 0,-4-3-15 0,4 0-3 16,-4 9-1-16,4-3 0 0,-3 4-11 15,-1-1-3-15,4 0 0 0,-7 4 0 0,7-4-13 16,-4 4 0-16,1-4 0 0,3 0 0 0,-4 1 10 0,4-1-10 16,-4-3 10-16,4-3-10 0,0 4 8 0,0-4-8 15,0-7 0-15,0 4 0 0,0 0 0 0,7 0-20 0,-7-3 4 16,7 3 0-1,-3-3-45-15,3-7-9 0,0-2-2 16,0 2 0-16,0-2-89 0,3-1-19 0,-3-9-3 0,0 0-498 0</inkml:trace>
  <inkml:trace contextRef="#ctx0" brushRef="#br0" timeOffset="116734.9">8142 15728 1854 0,'0'0'82'0,"-7"0"17"0,0 6-79 0,0-6-20 16,7 0 0-16,0 0 0 0,0 0 15 0,0 0-1 15,0 0 0-15,0 0 0 0,0 0-26 0,0 0-4 16,0 0-2-16,0 0 0 0,11 3 18 0,-1-3 0 16,4 6 11-16,0-3-11 0,4-3 20 0,0 0-4 15,3 0 0-15,-4 0 0 0,1 0 9 0,0 0 2 16,3-3 0-16,-3 3 0 0,3-6-3 0,-4 6-1 16,8 0 0-16,0-3 0 0,-11-3 23 0,7 6 5 15,4-4 1-15,-8 1 0 0,4-3-13 0,4 6-3 0,0-9 0 16,0 9 0-16,6-4-12 0,-6-2-4 0,10 3 0 15,-6 0 0-15,2-3-20 0,-3 6 0 16,4-10 0-16,-11 10 0 0,8 0 0 0,-5-3 0 16,-3 3 0-16,4 0 0 0,-7 0 0 0,-1 0 0 15,1 3 0-15,-4-3 0 0,0 0 0 0,0 7 0 16,-3-7 0-16,3 3 0 0,-7-3 11 0,4 0-3 0,-4 0 0 16,3 0 0-16,1 0 4 0,-4 0 0 0,-7 0 0 0,7 0 0 15,0 0-1-15,4 0 0 0,-11 0 0 0,0 0 0 16,7 0-11-16,-7 0 0 0,0 0 0 0,0 0 0 15,0 0 13-15,0 0-2 0,7-10-1 0,-7 10 0 16,0 0-10-16,0 0-17 0,0 0 4 0,0 0 1 16,0 0 0-16,0 0 1 0,0 0 0 0,0-6 0 15,0-3-47-15,0 9-10 0,0 0-1 0,0 0-1 16,0-7-150-16,0 7-29 0,-7-12-7 0,7 12 0 16</inkml:trace>
  <inkml:trace contextRef="#ctx0" brushRef="#br0" timeOffset="117224.14">8347 15956 1004 0,'-21'-3'44'0,"14"3"10"0,-1-6-43 0,1 6-11 0,-3 0 0 0,3 0 0 32,-11 0-19-32,4 0-5 0,0 6-2 0,0-3 0 0,3 1 26 0,-3-4 0 0,7 0 0 0,-4 0 0 15,1 0 38-15,3 0 13 0,7 0 2 0,0 0 1 16,0 0 67-16,0 0 14 0,0 0 2 0,0 0 1 15,0-7-34-15,0-2-6 0,0 3-2 0,10-4 0 16,1 7-28-16,0-6-7 0,-1 6-1 0,8-4 0 16,-4 4-28-16,4 3-5 0,-4-3-2 0,3-3 0 15,4 12-25-15,-3-6 0 0,3 0 8 0,0 0-8 16,1 0 8-16,-1 0 0 0,3 0 0 0,-2-6 0 16,2 6-8-16,-3 0 0 0,4-3 0 0,0-4 0 0,3 4 0 15,0-3 0-15,-7 3 9 0,8-7-9 0,2 7 8 0,-2-3-8 16,-1 3 10-16,0 3-10 15,0-6 9-15,1 6-9 0,-1 0 8 0,-4 0-8 16,1 0-8-16,0 6-8 0,-4-3 0 0,0-3-1 16,-3 0-31-16,3 0-5 15,-3 6-2-15,-1-6 0 0,1-6-17 0,0 6-3 16,-1-3-1-16,1-3 0 0,-1 2-86 0,1-5-18 0,-4 6-3 0,4-3-1 16</inkml:trace>
  <inkml:trace contextRef="#ctx0" brushRef="#br0" timeOffset="117860.81">9095 15496 1688 0,'0'0'37'0,"-7"0"8"0,0-4 2 0,-1 4 0 0,-2 0-38 0,-1 4-9 0,1-4 0 0,3 6 0 16,3-3-60-16,-3-3-13 0,-4 9-3 0,4-9-1 0,7 0 45 0,0 0 8 15,-3 7 3-15,3-7 0 0,0 0 21 0,0 0 0 16,0 0 10-16,0 0-10 0,-7 3 53 0,7-3 4 15,0 0 1-15,0 0 0 0,-7 3-14 0,7-3-4 16,0 0 0-16,0 9 0 0,0-9 19 0,-4 10 3 16,4-10 1-16,4 6 0 0,-4-6-8 0,3 6-2 15,1 4 0-15,3-4 0 0,0-3-14 0,0 6-3 16,7 1-1-16,-7-7 0 16,4 6-8-16,3-5-2 0,0 2 0 0,0-3 0 0,0 6-17 0,4-9-8 15,3 10 0-15,-3-7 8 0,-1 3-8 16,1-3 0-16,3 4 0 15,-3-4 8-15,-4 3-8 0,0 0 0 0,0-6 0 0,-3 10 0 0,-1-10 8 16,-3 9-8-16,4-9 0 0,-4 9 8 0,-7-9 18 0,7 4 3 0,-3 2 1 16,3-3 0-16,-4 6-14 0,-3-9-4 0,0 0 0 0,0 0 0 15,-3 4 7-15,3 5 1 16,0-9 0-16,7 9 0 0,-7-9 15 0,-4 7 3 16,1-1 1-16,-1 3 0 0,-7-2-24 0,4-4-5 15,-7 9-1-15,4-2 0 0,-4-4 0 0,-1-3 0 16,-2 10 0-16,-1-7 0 0,1 3-1 0,-5-2 0 15,1 2 0-15,0 0 0 0,3 4-8 0,-3-4 0 0,0 1 0 16,3-1 0-16,1-6 0 0,-1 7 0 0,4-4 0 16,0-3 0-16,-4 7 0 0,8-7 0 0,-1 3 0 0,1-3 0 31,-1-3-24-31,4 9-6 0,-4-9-2 0,8 4 0 0,3-4-112 0,-7 6-22 0,0-3-5 16,7-3-531-16,0 0-106 0</inkml:trace>
  <inkml:trace contextRef="#ctx0" brushRef="#br0" timeOffset="120478.12">10421 15257 1389 0,'-14'0'61'0,"14"0"14"0,0 0-60 0,0 0-15 0,0 0 0 0,0 0 0 16,-14-6 20-16,14 6 0 0,0 0 1 0,0 0 0 15,-7-3 5-15,7 3 1 16,7-6 0-16,-7 6 0 0,-11 0-17 0,11 0-10 0,0 0 12 0,0 0-12 16,0 0 19-16,-7-4-3 0,-3 4-1 0,3-6 0 15,7 6 27-15,-7 0 6 0,-8 0 0 0,5 6 1 16,-1-2-8-16,4-4-1 0,-3 9-1 0,-5-9 0 15,5 9-5-15,-4-6-1 0,3 7 0 0,1-1 0 16,-4-2-18-16,3-1-4 0,0 3-1 0,-3 1 0 16,4 2-10-16,-1-2 0 0,0-1 0 0,1 4 0 0,-1-4 0 0,4 3 0 15,-3-2 0-15,3-1 8 0,-4 4 4 0,4-4 1 16,0 7 0-16,0 0 0 0,0-7 11 16,3 4 1-16,1 5 1 0,-1-5 0 0,1-4-13 0,3 4-2 15,0 3-1-15,0-4 0 0,0-2-10 0,0 2 0 16,0 1 0-16,0-4 8 15,3 4-8-15,-3-4 0 0,0 7 0 0,0-4 0 0,0 1 0 0,0-1 0 16,0 4 0-16,0-4 0 0,0 1 10 0,-3 0-10 16,3 2 12-16,-4-2-12 0,1-1 20 0,-1-2-4 15,1 2 0-15,-1-2 0 0,1-1 9 0,-1 4 2 16,-3-4 0-16,3-3 0 0,-6 1-27 0,6 2 0 0,4-9 0 16,-7 9 0-16,-3-2 10 0,3-1-10 0,-4 3 12 15,0 1-12-15,1-1 12 0,-1 1-12 0,-3 2 12 0,-3-2-12 16,-1 2 0-16,0-3 0 0,1 4 0 0,-1-4 0 15,-3 4 0-15,3-4 0 0,1 1 0 0,-1 2-9 16,0-2-3-16,4-1-1 0,-3 1 0 0,6-7 0 31,-3-3-31-31,3 6-7 0,4-3-1 0,-3-3 0 0,3 0-13 16,-1-3-3-16,1-3-1 0,4 3-563 0,-4-7-112 16</inkml:trace>
  <inkml:trace contextRef="#ctx0" brushRef="#br0" timeOffset="121057.72">9666 15389 1522 0,'0'0'33'0,"-7"-3"7"0,0-4 2 0,3 4 2 0,-3 0-36 0,4-3-8 0,3 6 0 0,0 0 0 15,0 0-20-15,0 0-7 0,-7 0-1 0,7 0 0 0,0 0 28 0,0 0 8 16,-4-3 0-16,4 3 0 0,0 0 44 0,0 0 10 0,0 0 2 0,0 0 0 16,0 0-9-16,0 0-2 0,0 0 0 0,4 3 0 15,3 6-30-15,3-6-7 0,1 7 0 0,0-4-1 16,-1-3 5-16,1 7 2 0,3-7 0 0,0 3 0 15,4-3-1-15,-1 7 0 0,1-10 0 0,0 9 0 16,3-6-6-16,0-3-2 16,0 6 0-16,0-2 0 0,-3 2 2 0,3-3 0 0,-3 6 0 15,-1-5 0-15,1 5 11 0,-4 0 2 0,4 4 1 0,-8-4 0 16,1 4-12-16,-1 3-2 0,1-4-1 0,-4 1 0 16,4 5 4-16,-4-5 1 0,0 0 0 0,0-4 0 15,0 7 3-15,0-4 1 0,4-2 0 0,-4 2 0 16,0-2-23-16,0-1 0 0,0 3 0 0,0-8 0 15,0 11 0-15,0-8 0 0,-4 2 0 0,5 0 0 16,-1 4 11-16,0-4-3 0,-4 10 0 0,1-6 0 16,3-1-8-16,-4 7 0 0,1-6 0 0,-1 5 0 0,-6 1 0 0,6 0 8 15,-3-3-8-15,-3 6 8 0,3-4 0 16,0-5 0-16,0 6 0 0,3-7 0 16,-3-2 2-16,0 2 0 0,7-2 0 0,0-4 0 0,1-3 3 15,-1 7 1-15,3-7 0 0,1-3 0 16,-1 6 5-16,1-3 1 15,-11-3 0-15,14 0 0 0,0 0-20 0,0 0-16 0,-3 0 4 16,-1 0 0-16,1 0-26 0,3 0-5 0,0 6-1 0,-3-6-1100 0</inkml:trace>
  <inkml:trace contextRef="#ctx0" brushRef="#br0" timeOffset="138581.96">3334 16897 1173 0,'0'-12'52'0,"0"2"11"0,-4 10-51 0,8-9-12 16,-4 6 0-16,-4-4 0 0,4 7 32 0,0-3 4 15,0 0 1-15,0 3 0 0,0 0-1 0,0 0-1 16,0 0 0-16,0 0 0 0,0 0-17 0,0 0-3 16,0 0-1-16,0 0 0 0,0 0 11 0,0 0 3 15,0 0 0-15,0 0 0 0,0 0 12 0,0 0 2 16,11 6 1-16,-11-6 0 0,3 10 11 0,4-1 2 16,-7 1 1-16,4-1 0 0,-4 4-8 0,0-4-1 15,3 4-1-15,-6 5 0 0,-1-5-17 0,-3 9-3 16,4-3-1-16,-4 3 0 0,0 0-14 0,-4 0-4 15,4-4 0-15,-4 4 0 0,8-9-8 0,-1 6 0 0,-3-7 0 16,4 7 0-16,-4-6 9 0,7-4-9 0,-4 0 10 0,4-5-10 16,0-4 10-16,0 0-10 0,0 0 10 0,0 0-10 15,0 0 12-15,0 0-3 0,0 0-1 0,11 9 0 16,-11-9 8-16,3 0 0 0,8 0 1 16,0 0 0-16,-1-3 3 0,4-3 0 15,-3 6 0-15,3 0 0 0,7-4-5 0,4 1-1 0,-8-3 0 16,5-3 0-16,2 5-14 0,1-2 0 0,-4 3 0 15,0-6 0-15,4 5 0 0,-11-2 0 0,7 6 0 0,-3-3 0 32,-4 0-33-32,4-3-10 0,-8 6-1 0,4 0-1 0,-3-3-107 15,-4-4-20-15,0 7-5 0,-7 0-679 0</inkml:trace>
  <inkml:trace contextRef="#ctx0" brushRef="#br0" timeOffset="138930.71">3711 16750 2332 0,'0'0'52'0,"-7"0"10"0,4-3 2 0,-8 3 1 0,4 0-52 0,0 3-13 0,7-3 0 0,-11 9 0 16,11-9 0-16,-10 10 0 0,6-1 0 0,4 4 0 16,-10-1 0-16,10 4 0 0,-11 0-9 0,4 5 9 15,0 8 0-15,0-1 0 0,-4-3 0 0,4 9 0 16,-3-2 24-16,-1-1 10 0,-3 10 2 0,3-3 1 16,-3-1 5-16,4 4 1 0,-1-3 0 0,-3-1 0 15,3 10-25-15,-3-9-5 0,4 3-1 0,-1-4 0 16,1 1-12-16,-1-7 0 0,7 1 0 0,-3-1 0 15,0 0-13-15,7-2-6 0,-10-4-1 0,10-3 0 32,0 3-52-32,0-10-10 0,0 4-2 0</inkml:trace>
  <inkml:trace contextRef="#ctx0" brushRef="#br0" timeOffset="142620.79">6089 16916 806 0,'0'0'72'0,"0"0"-58"0,0 0-14 0,0 0 0 15,0 0 111-15,0 0 19 0,0 0 4 0,0-9 1 16,-7 5-80-16,7 4-16 0,0-6-3 0,0 6-1 0,-4-9 3 0,4 9 1 16,0 0 0-16,0 0 0 0,-7-3-39 0,7 3 0 15,0 0 0-15,-3-10 0 0,-4 10 0 0,3 0 0 16,1-9 0-16,3 9 0 0,-7 0 28 0,3-3 2 15,-6 3 0-15,6 0 0 0,4 0 14 0,-7-7 2 16,-4 7 1-16,4 0 0 0,0 0-2 0,-3-3 0 16,-1 3 0-16,4 0 0 0,-4 0-9 15,1 0-1-15,3 0-1 0,0 0 0 0,-7 0-6 0,7 0-2 16,-4 0 0-16,7 0 0 0,-10 3-14 0,7-3-4 0,4 0 0 16,-8 0 0-16,4 7-8 0,0-4 0 15,-4 6 0-15,4-2 0 0,-3-1 0 0,3 3 0 0,-4 1 0 16,4-1 0-16,0-6 0 0,-3 7 13 0,-1 2-3 15,0-2-1-15,8 8 1 0,-8-5 0 0,1-4 0 16,6 4 0-16,-6 6-1 0,2-7 0 0,-2 7 0 0,3-6 0 16,0 5 2-16,0-5 0 0,3 6 0 0,-3-7 0 15,7 7 6-15,-7 0 2 0,7-3 0 0,-3 2 0 16,3 1-3-16,0-3-1 0,-7 3 0 0,-1 0 0 16,8-4 1-16,-7 4 1 0,7 3 0 0,-3-3 0 15,3 0-5-15,-7-4-2 0,0 4 0 0,3-6 0 16,-3 9 0-16,0-7 0 0,4 1 0 15,-4 0 0-15,-1-4-2 0,-2 1-8 0,3 6 12 0,0-7-4 16,0 1-8-16,3-4 10 0,-6 10-10 16,3-10 10-16,0 4-10 0,-1-4 12 0,5 1-12 15,-11-1 12-15,7-3-4 0,3 4 0 0,-6-1 0 0,-1 0 0 16,8-5 8-16,-8 5 2 0,-3-3 0 0,7-3 0 16,-4 7-18-16,1-7 10 0,3 3-10 0,-11-3 8 0,7 4 0 0,4-4 0 15,-10 9 0-15,10-12 0 0,-11 7-8 0,7-4 0 16,-3 3 0-16,0-3 0 0,4 0 0 0,-8-3 0 15,7 7 10-15,-6-4-10 0,3 3 0 16,-4-3 0-16,0-3 0 0,1 6 0 0,6-2 0 16,-10-1 0-1,7-3 0-15,-7 0 0 0,7 0 0 0,-1-3-20 0,-2 3 2 0,3-4 1 16,-4-2-23-16,0 3-5 0,8-3-1 0,-4-4 0 16,3 4-98-16,4-3-19 0,-4-1-4 0,1-2-509 0,3-4-101 15</inkml:trace>
  <inkml:trace contextRef="#ctx0" brushRef="#br0" timeOffset="143425.37">5309 16951 1011 0,'0'0'44'0,"0"0"11"0,-7-4-44 0,4-5-11 16,-4 9 0-16,7 0 0 0,0 0 30 0,-7 0 4 16,0 0 1-16,3 0 0 0,-7 0 7 0,8 0 2 15,-4 0 0-15,3 3 0 0,-3 3-18 0,4-2-3 0,-8-4-1 0,8 0 0 16,-4 6 10-16,7-6 1 0,-4 3 1 0,4-3 0 15,0 0 10-15,0 0 3 0,0 0 0 0,0 0 0 16,0 0 13-16,0 0 4 16,0 0 0-16,0 0 0 0,0 0-16 0,0 0-4 0,0 0 0 0,0 0 0 15,0 0-8-15,11 6-3 0,-11-6 0 0,3 3 0 16,-3-3-13-16,11 3-2 0,3 7-1 0,-4-10 0 16,1 0-6-16,0 6-2 0,3-6 0 0,-4 3 0 15,1-3 1-15,3 0 0 0,0-3 0 0,7 3 0 16,-10-6-10-16,7 6 10 0,3 0-10 0,-7 0 10 15,7 6-10-15,-3-3 0 0,-1-3 0 0,-3 10 0 16,8-7 0-16,-8 6 0 0,-4 1 0 0,-3-1 0 16,0-6 0-16,4 7 8 0,-1-1-8 0,-2 4 8 15,-1-4 4-15,3 4 1 0,-6-4 0 0,3 0 0 0,-4 4-3 16,1-4-1-16,3 10 0 0,-4-10 0 16,4 4 3-16,-7 0 0 0,0 5 0 0,4-5 0 0,-4 6 0 15,0-7 0-15,0 7 0 0,0-6 0 0,-4 9-12 16,4-4 0-16,0 1 9 0,0-3-9 0,0 3 8 15,0 0-8-15,0-4 8 0,0 4-8 0,0-6 12 0,0 5-3 16,0 1 0-16,0-3 0 16,0 3-1-16,4-7-8 0,0 7 12 0,3-6-4 0,3 5 3 15,-10-5 0-15,7-4 0 0,4 10 0 0,-1-9 2 16,1 2 1-16,0-2 0 0,-1-1 0 0,1 3-6 0,3-2-8 16,0 2 11-16,7-5-11 0,-10-1 18 0,10 3-3 15,-4 1-1-15,5-7 0 0,-5 6-14 0,8-9-13 0,0 10 2 0,-1-1 1 31,5-6-18-31,-1 4-3 0,7-4-1 16,-7 3-752-16,8 3-150 0</inkml:trace>
  <inkml:trace contextRef="#ctx0" brushRef="#br0" timeOffset="146925.96">13956 16643 1324 0,'0'0'118'0,"0"0"-94"15,0 0-24-15,0 0 0 0,0 0 72 0,0 0 11 16,0 0 1-16,0 0 1 0,0 0-68 0,0 0-17 16,7 10 0-16,0-1 0 0,-3 0 19 0,3 4 0 15,0-4 0-15,0 4 0 0,-4 6 9 0,4-4 1 16,-3 4 1-16,3 3 0 0,-4 0 0 0,1 6 0 0,-4-3 0 16,0 4 0-16,0-1-1 0,0-3 0 0,0 6 0 0,0-2 0 15,0-4-13-15,-4 6-4 0,1-9 0 0,-1 9 0 16,1-2 3-16,-1-4 0 0,1 3 0 15,-1-3 0-15,4 6 4 0,-3-9 1 0,-1 6 0 0,4-6 0 16,0 0-10-16,0 0-2 0,-3-3 0 0,3 0 0 16,3-3 0-16,-3-1-8 0,0-8 12 0,0 2-4 15,0-9 2-15,0 0 0 0,0 0 0 0,0 0 0 16,0 0-10-16,0 0 0 0,7 0 0 0,0-3 0 16,0-7 20-16,-3-2 0 0,3 2-1 0,0-2 0 15,0-4-6-15,4 1-1 0,-1-4 0 0,1 0 0 16,-1 6-12-16,1-5 0 0,0 2 0 0,-1 0 0 15,4 4 0-15,-3-1 0 0,3 1 0 0,0 2 0 16,-3 4 0-16,3-3-8 0,-4 5 8 0,4-5 0 0,1 6-9 16,-5-3 9-16,1 6 0 0,3-4-9 0,-4 4 9 15,5 0 0-15,-5 0 0 0,4 0 0 0,-3 0 0 0,3 0-8 16,-4 0 8-16,8 4 0 0,-4 2 0 0,0-3-10 16,4 3 10-16,-4 1 0 0,-3 2 0 0,3 0 0 15,0 1 0-15,-4-1 0 0,-2 4 0 0,2-1 0 16,-6-2-11-16,3 2 11 0,-7 4-9 0,0 0 9 15,0-1 0-15,0 1 0 0,-4-7 0 0,1 10 0 16,-4-6 0-16,3-1 0 0,-3-2 0 0,-4 5 0 16,1-8 0-16,-1-1 9 0,1 3-9 0,-4 1 0 15,-1-7 0-15,-2 0 0 0,-1-3 0 0,1 9 12 0,-5-9-12 16,1 0 12-16,0 0-12 0,3 7 0 16,-3-4 0-16,0-3 0 0,-4 3 0 0,4 3 0 0,0-3 0 15,-4-3 0-15,4 0 0 0,0 0-17 16,0 7 4-16,3-4 1 15,-3-3-20-15,7 0-3 0,-4 0-1 0,4 0 0 16,4 0-33-16,-1 0-7 0,0-3-2 0,4 3-818 0</inkml:trace>
  <inkml:trace contextRef="#ctx0" brushRef="#br0" timeOffset="148248.22">14700 17170 576 0,'0'0'25'0,"0"0"6"0,0 0-31 0,0 0 0 0,0 0 0 0,0 0 0 16,0 0 336-16,0 0 62 0,0 0 12 0,0 0 2 15,0 0-318-15,0 0-64 0,0 0-13 0,7 13-2 16,0-4 18-16,-3 4 4 0,-1-4 1 0,1 7 0 15,3-4-29-15,0 1-9 0,4-1 0 0,-4 4 0 16,3-4 0-16,-3 1-19 0,4 9 3 0,0-3 0 16,-1-7 24-16,1 1 4 0,-1 6 2 0,-3-7 0 0,0-2-14 15,4 5 0-15,0-2 0 0,-1-1 0 16,-3 1-13-16,4-4-6 0,-1-2-1 0,4-4 0 16,-3 9-121-16,3-12-25 15,-3 0-5-15,-1 7-1 0</inkml:trace>
  <inkml:trace contextRef="#ctx0" brushRef="#br0" timeOffset="148517.79">15226 17148 1324 0,'0'0'118'0,"-7"0"-94"16,0 3-24-16,0-3 0 0,0 10 227 0,0-1 41 15,0 4 8-15,0-4 1 0,-1 4-233 0,1 5-44 16,0-5-13-16,0 6-1 0,0 3 14 0,4 0 0 0,-4 0-10 0,0 6 10 16,0-3 0-16,-4 6 0 15,4 1 0-15,-4 5 0 0,1-2 0 0,-4-4 10 0,0 10-1 0,-1 0 0 16,1-1 8-16,-7-2 2 0,3 12 0 0,1-6 0 16,-1 6-11-16,-3-6-8 0,0 0 9 0,3-3-9 15,-3 3 0-15,7-13 0 0,-4 0 0 0,1 1-708 16,3-4-136-16</inkml:trace>
  <inkml:trace contextRef="#ctx0" brushRef="#br0" timeOffset="150457.79">16309 16781 345 0,'0'0'31'0,"0"0"-31"0,0 0 0 0,-4 0 0 16,-6 0 340-16,3 0 63 0,7 0 12 0,0 0 2 16,-7 0-323-16,7 0-65 0,-7 6-13 0,7-6-2 15,0 0 14-15,0 0 4 0,-7 4 0 0,7-4 0 16,0 0-10-16,0 0-2 0,0 0 0 0,0 0 0 16,0 0 20-16,3 12 4 0,-3-2 1 0,4-1 0 0,-4-9 2 0,3 9 0 15,1 1 0-15,-1-1 0 0,-3-3-7 0,0 4 0 16,4 6-1-16,-1-4 0 0,1 1 4 0,-4 9 1 15,0-4 0-15,0 7 0 16,7 4-33-16,-7-7-11 0,0 9 0 0,0-3 9 16,0 4 5-16,3-1 1 0,1-3 0 0,-1 4 0 0,1-7 2 15,0 0 1-15,3-3 0 0,-4 6 0 0,-3-12-2 0,7 2-1 16,-3 4 0-16,-1-3 0 0,-3-6-7 16,4-1-8-16,-4-2 11 0,3-1-11 0,1 4 13 0,-1-4-4 15,-3-9-1-15,0 9 0 0,4-2 6 0,-4-7 1 16,0 0 0-16,0 0 0 0,3 6 0 15,-3-6 0-15,0 0 0 0,0 0 0 0,0 0 5 0,0 0 0 16,7-3 1-16,0 0 0 0,1-7-3 0,-5 4-1 16,8-3 0-16,-1-4 0 0,1 4-8 0,-1-13-1 15,1 3-8-15,3 3 12 0,4-3-12 0,-4-3 8 16,3 0-8-16,-2-6 0 0,2 6 0 0,1 0 8 0,0-3-8 0,-1-3 0 16,-3 6 0-16,7-6 0 0,-3-3 0 0,3 5 0 15,0-8 8-15,1-4-8 0,2 7 0 0,-3 0 0 16,4-4 0-16,-4 4 8 0,4-1-8 0,-4 4 0 15,0-3 0-15,0 9 0 0,-3 9 0 16,-4-6 0-16,7 7-17 0,-6 3 0 0,-5-1 0 16,1 10 0-1,3-3-90-15,0 0-17 0,-4 3-4 0,1 0-1156 0</inkml:trace>
  <inkml:trace contextRef="#ctx0" brushRef="#br0" timeOffset="151949.84">17844 17205 1540 0,'0'0'68'0,"0"0"15"0,0 0-67 0,0 0-16 0,0 0 0 0,7-4 0 0,0-5 22 0,0 9 1 16,3-9 0-16,-3 9 0 15,7-10-23-15,1 7 8 0,-1-6-8 0,0 5 0 16,0-2 11-16,4 3-3 0,-4-6 0 0,3-1 0 16,-3 10 22-16,4-9 4 0,-4 9 1 0,0-3 0 0,-3 0-2 0,3-4 0 15,-3 7 0-15,-4-9 0 0,3 9-9 0,-3-3-3 16,0-3 0-16,4 6 0 0,-8-4-1 0,-3 4-1 16,7-3 0-16,-7 3 0 0,4-6-4 0,-4 6-1 15,3-9 0-15,-3 5 0 0,0-5-5 0,0 6-1 16,-7-3 0-16,4-4 0 0,-4 7-8 0,0 0 8 15,-4-3-8-15,1 6 8 0,-4 0-8 0,-1 0 0 16,-2 0 0-16,-1 6 0 0,-3 0 0 0,0 0 0 16,3 4 0-16,4-4-11 0,-7 4 11 0,7-1 0 15,-4 4 0-15,0-4 0 0,4 7 0 16,4-4 0-16,-4 1 0 0,3-1 0 0,4 7 13 0,0-6-1 0,0 2-1 16,3 1 0-16,4 0 13 0,-3-1 4 0,3 4 0 15,3-6 0-15,-3 9-10 0,4-7-2 16,-1 1 0-16,1 3 0 0,3-7-8 0,0 1-8 0,4 6 9 0,-1-10-9 15,1 0-8-15,3 1-8 0,0-7-2 0,4 6 0 32,-1-5-37-32,1-4-7 0,0-4-2 0,3-5 0 0,-4 9-36 15,5-9-8-15,-5-1-2 0,4-2-694 0</inkml:trace>
  <inkml:trace contextRef="#ctx0" brushRef="#br0" timeOffset="152291.37">18524 16653 2368 0,'0'0'52'16,"0"0"12"-16,0 0 1 0,0 0 1 0,0 0-53 0,0 0-13 0,7 3 0 0,-3 6 0 0,3 1 0 0,0 2-8 15,4-2 8-15,-4 2-13 0,-4 7 13 0,4 0 0 16,0 3 0-16,-3 0 0 0,-1 0 0 0,1 6-9 16,-4-3 9-16,-4 12-8 0,4-2 8 0,-3-1 0 15,-8 4 8-15,4-3-8 0,0 5 10 16,-3-5-2-16,-1 6-8 0,0-4 12 0,4-2 16 0,-3-1 2 0,-1 4 1 16,4-7 0-16,0-6-19 0,0-3-3 0,0 10-1 15,3-10 0-15,1-4-8 0,3 1-11 16,-4-6 3-16,4-1 0 15,4-2-128-15,-1-1-24 0,-3-9-6 0,8 0-770 0</inkml:trace>
  <inkml:trace contextRef="#ctx0" brushRef="#br0" timeOffset="152577.84">18852 17035 2376 0,'0'0'105'0,"0"0"22"0,0 0-102 15,-3 10-25-15,-1-1 0 0,1 4 0 0,3 2 0 0,0 1-14 16,0 3 2-16,0-7 0 0,3 10-4 0,1-6 0 16,-1 0 0-16,-3 2 0 0,4-5 0 0,0 6 0 15,3-7 0-15,-4 7 0 16,-3-6-13-16,0-1-3 0,0 4-1 0,0-4 0 0,-3 1 18 0,-1-4 4 15,1 4 1-15,-1-4 0 0,-3 1-1 0,0-1 0 16,0 1 0-16,0-7 0 16,3 6-125-16,-3-6-24 0,4-3-6 0,3 0-1 0</inkml:trace>
  <inkml:trace contextRef="#ctx0" brushRef="#br0" timeOffset="152816.1">19128 16718 2188 0,'-4'-3'195'0,"-3"-3"-156"0,4 3-31 0,-5 3-8 16,1 0 95-16,7 0 17 0,0 0 4 0,0 0 1 15,0 0-156-15,0 0-31 16,0 0-6-16,0 0-2 0,4 9-37 16,-1 1-7-16,1-1-2 0,0-3-787 0</inkml:trace>
  <inkml:trace contextRef="#ctx0" brushRef="#br0" timeOffset="153486.04">19117 17205 2365 0,'0'0'104'0,"-3"9"23"0,3 0-102 0,-4 1-25 0,0 2 0 0,1-2 0 15,3 2 0-15,0 4-14 0,0-4 2 0,0 1 0 16,0 0 0-16,3-4 1 0,-3 10 0 0,0-16 0 15,0-3 2-15,-3 16 0 16,6-10 0-16,-3-6 0 0,0 0 9 0,0 0 0 0,0 9 0 0,0-9 0 16,0 0 0-16,0 0 0 0,0 0 0 0,0 0 0 15,0 0 8-15,0-3 3 0,0-6 1 0,4-4 0 16,3 4 8-16,0-10 1 16,4 6 1-16,-4-5 0 0,3-4-22 0,4 0 0 0,1 3 0 0,2-3 0 15,-3 6 11-15,0-3-3 0,4 7 0 0,-4-4 0 16,0 10-8-16,0 0-9 0,0-4 9 0,-3 10-13 15,3 0 13-15,-3 0 0 0,-1 7 0 0,1-4 0 16,0 6 0-16,-1-6 0 0,-6 7 0 0,3-4 0 16,0 6 0-16,0-8 10 0,-4 5-2 0,4 0 0 0,-7-5 12 0,4 5 3 15,-1 0 0-15,1 1 0 0,-4-10-9 0,3 3-2 16,-3-3 0-16,4 9 0 0,-4-9 0 0,7 0 0 16,-7 0 0-16,7 7 0 0,0-4-12 0,4-6 11 15,-11 3-11-15,7-7 10 16,3 7 6-16,1-9 2 0,0 9 0 0,-4-6 0 0,3-4-18 0,1 1 0 15,-1-1 0-15,1 1 0 0,0-4 0 0,3 1-17 16,-4-4 3-16,-3 4 1 0,4-7-8 16,-4 6-2-16,7 4 0 0,-3-4 0 0,-1 4 9 15,1 0 2-15,-4 5 0 0,0-5 0 0,3 9 12 0,-10 0 12 16,0 0-3-16,8-3 0 0,-8 3 3 0,10 0 0 0,-3 3 0 0,0-3 0 16,0 3-1-16,0 7 0 15,0-4 0-15,0-3 0 0,1 10 17 0,-5-4 4 0,4 0 1 16,0 4 0-16,0 6-33 0,-3-10 0 0,-1 4 0 0,4 5 0 15,-3-5 16-15,3 6-3 0,-4-7-1 0,1 7 0 16,-1-6-12-16,1 6 0 0,0-7 0 0,-1 1 0 16,1 5 0-16,-1-8 0 15,1 2 0-15,-1-2 0 0,1-1 0 0,-1-6-16 0,1 7 3 0,-4-10 1 32,0 0-70-32,0 0-14 0,0 0-2 0,0 0-648 0,0 0-130 0</inkml:trace>
  <inkml:trace contextRef="#ctx0" brushRef="#br0" timeOffset="153684.28">20045 17201 2833 0,'0'0'125'0,"-4"10"27"0,1 2-122 0,3 1-30 15,0 6 0-15,0 0 0 16,3-4-60-16,4 4-17 0,0-6-4 0,4 5-1 16,-4-5-48-16,4-4-10 0,-4 1-1 0</inkml:trace>
  <inkml:trace contextRef="#ctx0" brushRef="#br0" timeOffset="153892.91">20126 16791 1036 0,'11'-4'46'0,"-11"4"10"16,0 0-45-16,0 0-11 0,0 0 0 0,0 0 0 0,0 0 377 0,0 0 74 0,0 0 14 0,0 0 3 31,0 0-423-31,0 0-85 0,0 0-16 0,0 0-4 0,3 4-152 0,1 5-29 0,3 4-7 16,-7-13 0-16</inkml:trace>
  <inkml:trace contextRef="#ctx0" brushRef="#br0" timeOffset="154306.47">20306 17308 1036 0,'0'0'92'0,"0"0"-73"16,0 0-19-16,0 0 0 0,0 0 300 0,0 13 56 16,0-13 11-16,0 9 2 0,0-3-313 0,0-6-56 15,0 0-24-15,0 0 2 0,0 0 13 0,0 0 9 16,10 3-12-16,-2-3 12 0,-8 0-27 0,10-9 2 16,-3 6 0-16,4-7 0 0,-4 1 25 0,0 0-8 15,0-4 8-15,0 4 0 0,4-4 13 0,-4-6 8 0,0 10 2 0,0-7 0 16,3 1-3-16,-3-1 0 0,4-3 0 0,-4 6 0 15,4 4-20-15,-4 0 8 0,3-1-8 0,1 1 0 16,-1 9 14-16,1-3-2 0,0 3 0 16,-4 3 0-16,7-3-4 0,0 6-8 15,-4-3 11-15,8 4-11 0,-4-4 10 0,4 6-10 0,-1-6 8 16,-2 7-8-16,2-1 0 0,-3 0 0 16,-3-5 0-16,3 11 0 0,0-2-8 0,0-1-1 15,-7 7 0-15,4-6 0 0,-4-1 1 0,0 7 0 0,-3 0 0 0,3-3 0 31,-4 2-106-31,1-5-21 0,-1 3-4 0,4-4-1 16,0-2-44-16,-3-7-10 0,3 6-2 0,3-6-425 0</inkml:trace>
  <inkml:trace contextRef="#ctx0" brushRef="#br0" timeOffset="154766.99">21135 17107 2264 0,'0'0'50'0,"-4"0"10"0,-6 0 3 0,-1 7 0 0,4-4-51 0,-3 0-12 16,-1 3 0-16,-3 4 0 0,3-1 0 0,-3-3 0 15,4 10 0-15,3-4 0 0,-4 1 0 0,4 0 0 16,0 2 0-16,0-2 0 0,3-1 0 0,1-2 0 16,-1 2 0-16,1-2 0 0,3-1 0 0,3 4 8 15,-3-7 0-15,0-6 1 0,7 3-9 0,-7-3-17 16,7 6 4-16,-7-6 1 0,7 0 2 0,4 0 1 15,0-6 0-15,-4 6 0 0,3-3 9 0,-3-3 0 0,4 2 0 16,-1-2 0-16,1 3 0 0,-4-6 14 0,4 6-3 0,-1-4-1 16,1 4-10-16,-4-6 12 0,3-1-12 15,-2 1 12-15,2 3-12 0,-3-10 0 0,0 7 0 16,4-4 0-16,-4 4 0 0,3-4-12 0,-3 4 2 16,4-1 1-16,3 7 9 0,-7-6-12 0,0 6 12 15,-7 3-12-15,7-7 20 0,-7 7 3 0,0 0 1 0,11 10 0 16,-11-10 16-16,3 9 3 0,1 4 1 0,0-4 0 15,-4 4 6-15,3 5 2 0,-3-5 0 0,4 3 0 16,-4-1-29-16,0 4-11 0,0-6 8 0,3-1-8 16,1 7 0-16,-1-6 0 0,4 5 8 0,-3-5-8 15,6-4 0-15,-3 1 0 0,4-1 0 0,0-6 0 32,-1 7-40-32,4-10-6 0,-3 6-2 0,3-3 0 0,-3-6-112 15,3-3-22-15,0 3-5 0,-4-4-673 16</inkml:trace>
  <inkml:trace contextRef="#ctx0" brushRef="#br0" timeOffset="154983.94">21696 16778 2941 0,'0'0'64'0,"0"0"14"0,-7 3 2 0,3 7 4 0,1 2-68 0,-1 7-16 0,-3 0 0 0,4 3 0 15,-1 3 0-15,4 0 0 16,0 0 8-16,0 3-8 16,-3-3-22-16,6 7-8 0,8-1-2 0,-8-3 0 15,-3-3-1-15,4 4-1 0,3-4 0 0,3-3 0 16,-3 0-125-16,-3 3-25 0,-4-10-4 0,3 4-2 16,5-6-37-16,-8-4-7 0,-11 13-2 0,0-9 0 0</inkml:trace>
  <inkml:trace contextRef="#ctx0" brushRef="#br0" timeOffset="155180.57">21385 17023 2858 0,'0'0'63'0,"0"0"13"15,0 0 2-15,11-10 2 0,-7 10-64 0,6-3-16 0,1-3 0 0,3 6 0 16,0-3 0-16,7 3 0 0,0-3-13 0,4 3 5 15,7-7 8-15,-1 7-8 0,5 7 8 0,-1-4-8 16,4-3-132-16,3 3-25 0,-3-3-6 0</inkml:trace>
  <inkml:trace contextRef="#ctx0" brushRef="#br0" timeOffset="155370.79">22126 17139 345 0,'-7'9'31'16,"4"-6"-31"-16,-4 7 0 0,3-1 0 0,1 0 562 0,-5 4 106 0,5 6 22 0,-1-7 4 16,1 10-565-16,3-3-113 0,-7 0-16 0,3-3-16 15,8 2 16-15,-4-5-9 0,0 9 9 0,0-6-8 32,0-1-155-32,3 1-30 0,4-4-7 0,-3-2-839 0</inkml:trace>
  <inkml:trace contextRef="#ctx0" brushRef="#br0" timeOffset="155556.84">22285 16787 864 0,'0'0'38'0,"0"0"8"0,0 0-37 0,-11 0-9 15,-3 0 0-15,4 0 0 0,3 0 465 0,0 4 91 16,-4-4 19-16,4 0 3 15,7 0-498-15,0 0-99 0,0 0-20 0,0 0-4 16,-11 6-129-16,11-6-25 0,7 6-6 0,-7 4-1 0</inkml:trace>
  <inkml:trace contextRef="#ctx0" brushRef="#br0" timeOffset="155957.34">22475 17126 2415 0,'0'0'107'0,"0"0"22"0,0 0-103 0,0 0-26 16,-3 3 0-16,3-3 0 0,3 10 21 0,-3-1-1 0,-7 0 0 0,4 1 0 16,-1-4-9-16,1 4-3 0,-8 5 0 0,-3-2 0 15,0-1-8-15,0 1 0 0,0 6 0 0,-4 0 0 16,-3-4 0-16,3 4 8 0,4 3-8 0,0-3 8 16,-3-7-8-16,2 7 0 0,5-6 0 0,3-1 0 15,0-2 0-15,3-1 0 16,-6 4 0-16,10-7 8 0,0-6-8 0,0 0 12 15,0 0-12-15,0 0 12 0,0 0-12 0,7 0 0 0,3 0 0 0,4 0 0 16,-7 0-15-16,8-6 5 0,9 6 1 0,-3-4 0 16,-3-5 9-16,3 6 0 0,4-3 0 0,3-4 0 15,-7 4 0-15,0-3 0 0,1-1 8 0,-5-2-8 16,4 2 11-16,-6 1-3 0,-5-4 0 0,4-2 0 16,-3 2 5-16,-1 0 1 0,-6-5 0 0,-1 5 0 15,-3-6 13-15,0 4 2 0,-3-1 1 0,-4 3 0 0,-7-5-18 0,7 5-3 16,-4 4-1-16,1-4 0 0,-8 1 12 0,0-4 1 15,4 10 1-15,-4-4 0 0,1 1-22 0,-1 3 0 16,-3-1 0-16,7 1 0 0,3 6 0 0,-3-9 8 16,-7 9-8-16,7-4 0 15,7 4-77 1,-4-6-20-16,1 3-4 0,-1 0-1056 0</inkml:trace>
  <inkml:trace contextRef="#ctx0" brushRef="#br0" timeOffset="156367.13">22768 17161 2419 0,'0'0'215'0,"-3"9"-172"0,-8 0-35 0,8 4-8 16,3 0 136-16,0-4 24 0,-4 10 6 0,1-7 1 31,6-2-175-31,-3 2-36 0,-3-2-6 0,3-1-2 0,-4 4 26 0,4-4 5 0,0-9 1 0,0 6 0 15,0 1 4-15,0-7 0 0,0 0 1 0,0 0 0 16,0 0-2-16,0 0-1 0,0 0 0 0,11-4 0 16,-1-5 34-16,-3 0 8 0,-3-1 0 0,3 4 1 15,7-10 6-15,-7 4 1 0,-7-7 0 0,4 3 0 16,6-6-1-16,4 3 0 0,-3-9 0 0,-1 6 0 16,5 0-23-16,-1 4-8 0,3 2 0 0,1 0 9 0,-7 4-1 0,3 2-8 15,3 7 12-15,1 0-4 16,0 3 16-16,-1 0 2 0,4 3 1 0,1 0 0 0,2 7-8 0,-3-1-2 15,4 4 0-15,0 2 0 0,-1-2 13 0,1-1 2 16,3 1 1-16,1 3 0 0,-1-1-18 0,0-5-4 16,-3 8-1-16,3-5 0 15,-3 0-10-15,-1-4-16 0,1 0 4 0,0 4 1 16,-4 3-62-16,0-4-13 0,-3-2-2 0,-4-1-1 16,0 3-134-16,0-2-26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8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Overview </a:t>
            </a:r>
            <a:r>
              <a:rPr lang="en-US" dirty="0">
                <a:sym typeface="Wingdings" panose="05000000000000000000" pitchFamily="2" charset="2"/>
              </a:rPr>
              <a:t> Lecture 1 slides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Proof Techniques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Disprove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contrapositive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rows do we need (excluding a header)?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7353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columns should we have?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297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Proof Techniques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</p:spTree>
    <p:extLst>
      <p:ext uri="{BB962C8B-B14F-4D97-AF65-F5344CB8AC3E}">
        <p14:creationId xmlns:p14="http://schemas.microsoft.com/office/powerpoint/2010/main" val="367707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374013" cy="491614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FEE081-6533-4210-9CC4-4971E8B86253}"/>
                  </a:ext>
                </a:extLst>
              </p14:cNvPr>
              <p14:cNvContentPartPr/>
              <p14:nvPr/>
            </p14:nvContentPartPr>
            <p14:xfrm>
              <a:off x="953640" y="821160"/>
              <a:ext cx="7529040" cy="570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FEE081-6533-4210-9CC4-4971E8B862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280" y="811800"/>
                <a:ext cx="7547760" cy="57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40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</p:spPr>
            <p:txBody>
              <a:bodyPr/>
              <a:lstStyle/>
              <a:p>
                <a:r>
                  <a:rPr lang="en-US" sz="2400" dirty="0"/>
                  <a:t>Proposition: Let a, 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If ab is even, then either a is even or b is even (or both).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  <a:blipFill>
                <a:blip r:embed="rId2"/>
                <a:stretch>
                  <a:fillRect l="-928" t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89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</p:spPr>
            <p:txBody>
              <a:bodyPr/>
              <a:lstStyle/>
              <a:p>
                <a:r>
                  <a:rPr lang="en-US" sz="2400" dirty="0"/>
                  <a:t>Proposition: Let a, 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If ab is even, then either a is even or b is even (or both).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whiteboard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  <a:blipFill>
                <a:blip r:embed="rId2"/>
                <a:stretch>
                  <a:fillRect l="-928" t="-13592" b="-134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81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7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Disprove by counterexample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Proposition: Let a, 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 If a is odd and b is odd, then </a:t>
                </a:r>
                <a:r>
                  <a:rPr lang="en-US" dirty="0" err="1"/>
                  <a:t>a+b</a:t>
                </a:r>
                <a:r>
                  <a:rPr lang="en-US" dirty="0"/>
                  <a:t> is odd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7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Given model m: {A: True, B: False}</a:t>
            </a:r>
          </a:p>
          <a:p>
            <a:r>
              <a:rPr lang="en-US" dirty="0"/>
              <a:t>Does m satisfy the following sentence:</a:t>
            </a:r>
          </a:p>
          <a:p>
            <a:r>
              <a:rPr lang="en-US" dirty="0"/>
              <a:t>(A⇒B)⇔(¬B⇒¬A)</a:t>
            </a:r>
          </a:p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Yes</a:t>
            </a:r>
          </a:p>
          <a:p>
            <a:r>
              <a:rPr lang="en-US" dirty="0">
                <a:solidFill>
                  <a:schemeClr val="tx1"/>
                </a:solidFill>
              </a:rPr>
              <a:t>ii. No</a:t>
            </a:r>
          </a:p>
          <a:p>
            <a:r>
              <a:rPr lang="en-US" dirty="0">
                <a:solidFill>
                  <a:schemeClr val="tx1"/>
                </a:solidFill>
              </a:rPr>
              <a:t>iii. Not enough information</a:t>
            </a:r>
          </a:p>
          <a:p>
            <a:r>
              <a:rPr lang="en-US" dirty="0">
                <a:solidFill>
                  <a:schemeClr val="tx1"/>
                </a:solidFill>
              </a:rPr>
              <a:t>iv. Syntax error in sentence</a:t>
            </a:r>
          </a:p>
        </p:txBody>
      </p:sp>
    </p:spTree>
    <p:extLst>
      <p:ext uri="{BB962C8B-B14F-4D97-AF65-F5344CB8AC3E}">
        <p14:creationId xmlns:p14="http://schemas.microsoft.com/office/powerpoint/2010/main" val="127451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268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 Theme</vt:lpstr>
      <vt:lpstr>Plan</vt:lpstr>
      <vt:lpstr>  10-607 Computational Foundations for Machine Learning  Proof Techniques</vt:lpstr>
      <vt:lpstr>Proof Techniques</vt:lpstr>
      <vt:lpstr>Proof by Cases</vt:lpstr>
      <vt:lpstr>Proof by Cases</vt:lpstr>
      <vt:lpstr>Proof by Cases</vt:lpstr>
      <vt:lpstr>Proof Techniques</vt:lpstr>
      <vt:lpstr>Disprove by counterexample</vt:lpstr>
      <vt:lpstr>Poll 1</vt:lpstr>
      <vt:lpstr>Poll 2</vt:lpstr>
      <vt:lpstr>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56</cp:revision>
  <dcterms:created xsi:type="dcterms:W3CDTF">2020-05-18T13:01:09Z</dcterms:created>
  <dcterms:modified xsi:type="dcterms:W3CDTF">2021-10-22T06:16:26Z</dcterms:modified>
</cp:coreProperties>
</file>