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0.xml" ContentType="application/inkml+xml"/>
  <Override PartName="/ppt/notesSlides/notesSlide11.xml" ContentType="application/vnd.openxmlformats-officedocument.presentationml.notesSlide+xml"/>
  <Override PartName="/ppt/ink/ink11.xml" ContentType="application/inkml+xml"/>
  <Override PartName="/ppt/ink/ink12.xml" ContentType="application/inkml+xml"/>
  <Override PartName="/ppt/notesSlides/notesSlide12.xml" ContentType="application/vnd.openxmlformats-officedocument.presentationml.notesSlide+xml"/>
  <Override PartName="/ppt/ink/ink1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notesMasterIdLst>
    <p:notesMasterId r:id="rId87"/>
  </p:notesMasterIdLst>
  <p:sldIdLst>
    <p:sldId id="1260" r:id="rId4"/>
    <p:sldId id="2327" r:id="rId5"/>
    <p:sldId id="287" r:id="rId6"/>
    <p:sldId id="288" r:id="rId7"/>
    <p:sldId id="1262" r:id="rId8"/>
    <p:sldId id="2303" r:id="rId9"/>
    <p:sldId id="2301" r:id="rId10"/>
    <p:sldId id="2326" r:id="rId11"/>
    <p:sldId id="1268" r:id="rId12"/>
    <p:sldId id="2321" r:id="rId13"/>
    <p:sldId id="2323" r:id="rId14"/>
    <p:sldId id="2324" r:id="rId15"/>
    <p:sldId id="2318" r:id="rId16"/>
    <p:sldId id="597" r:id="rId17"/>
    <p:sldId id="598" r:id="rId18"/>
    <p:sldId id="599" r:id="rId19"/>
    <p:sldId id="601" r:id="rId20"/>
    <p:sldId id="602" r:id="rId21"/>
    <p:sldId id="603" r:id="rId22"/>
    <p:sldId id="606" r:id="rId23"/>
    <p:sldId id="773" r:id="rId24"/>
    <p:sldId id="2322" r:id="rId25"/>
    <p:sldId id="776" r:id="rId26"/>
    <p:sldId id="809" r:id="rId27"/>
    <p:sldId id="810" r:id="rId28"/>
    <p:sldId id="811" r:id="rId29"/>
    <p:sldId id="794" r:id="rId30"/>
    <p:sldId id="808" r:id="rId31"/>
    <p:sldId id="812" r:id="rId32"/>
    <p:sldId id="762" r:id="rId33"/>
    <p:sldId id="763" r:id="rId34"/>
    <p:sldId id="767" r:id="rId35"/>
    <p:sldId id="768" r:id="rId36"/>
    <p:sldId id="260" r:id="rId37"/>
    <p:sldId id="765" r:id="rId38"/>
    <p:sldId id="764" r:id="rId39"/>
    <p:sldId id="766" r:id="rId40"/>
    <p:sldId id="792" r:id="rId41"/>
    <p:sldId id="787" r:id="rId42"/>
    <p:sldId id="616" r:id="rId43"/>
    <p:sldId id="2319" r:id="rId44"/>
    <p:sldId id="540" r:id="rId45"/>
    <p:sldId id="543" r:id="rId46"/>
    <p:sldId id="566" r:id="rId47"/>
    <p:sldId id="575" r:id="rId48"/>
    <p:sldId id="576" r:id="rId49"/>
    <p:sldId id="577" r:id="rId50"/>
    <p:sldId id="578" r:id="rId51"/>
    <p:sldId id="579" r:id="rId52"/>
    <p:sldId id="580" r:id="rId53"/>
    <p:sldId id="567" r:id="rId54"/>
    <p:sldId id="581" r:id="rId55"/>
    <p:sldId id="582" r:id="rId56"/>
    <p:sldId id="584" r:id="rId57"/>
    <p:sldId id="568" r:id="rId58"/>
    <p:sldId id="593" r:id="rId59"/>
    <p:sldId id="587" r:id="rId60"/>
    <p:sldId id="588" r:id="rId61"/>
    <p:sldId id="589" r:id="rId62"/>
    <p:sldId id="590" r:id="rId63"/>
    <p:sldId id="591" r:id="rId64"/>
    <p:sldId id="592" r:id="rId65"/>
    <p:sldId id="585" r:id="rId66"/>
    <p:sldId id="352" r:id="rId67"/>
    <p:sldId id="1209" r:id="rId68"/>
    <p:sldId id="1237" r:id="rId69"/>
    <p:sldId id="1233" r:id="rId70"/>
    <p:sldId id="313" r:id="rId71"/>
    <p:sldId id="356" r:id="rId72"/>
    <p:sldId id="1243" r:id="rId73"/>
    <p:sldId id="537" r:id="rId74"/>
    <p:sldId id="499" r:id="rId75"/>
    <p:sldId id="500" r:id="rId76"/>
    <p:sldId id="502" r:id="rId77"/>
    <p:sldId id="518" r:id="rId78"/>
    <p:sldId id="520" r:id="rId79"/>
    <p:sldId id="1246" r:id="rId80"/>
    <p:sldId id="1247" r:id="rId81"/>
    <p:sldId id="1236" r:id="rId82"/>
    <p:sldId id="2320" r:id="rId83"/>
    <p:sldId id="1264" r:id="rId84"/>
    <p:sldId id="1253" r:id="rId85"/>
    <p:sldId id="2308" r:id="rId86"/>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43" autoAdjust="0"/>
    <p:restoredTop sz="79774" autoAdjust="0"/>
  </p:normalViewPr>
  <p:slideViewPr>
    <p:cSldViewPr snapToGrid="0">
      <p:cViewPr varScale="1">
        <p:scale>
          <a:sx n="71" d="100"/>
          <a:sy n="71" d="100"/>
        </p:scale>
        <p:origin x="15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18T19:05:09.516"/>
    </inkml:context>
    <inkml:brush xml:id="br0">
      <inkml:brushProperty name="width" value="0.05292" units="cm"/>
      <inkml:brushProperty name="height" value="0.05292" units="cm"/>
      <inkml:brushProperty name="color" value="#FF0000"/>
    </inkml:brush>
  </inkml:definitions>
  <inkml:trace contextRef="#ctx0" brushRef="#br0">18609 1005 864 0,'0'0'76'0,"0"0"-60"0,0-9-16 0,0-1 0 16,-3 10 175-16,3-9 32 0,3 6 6 0,-3-4 2 16,0-5-137-16,4 9-27 0,-4-7-6 0,0 4-1 15,0-7-14-15,0 10-3 0,-4-3-1 0,4-7 0 16,-3 10-9-16,-1-3-1 0,-3 3-1 0,0-6 0 15,3-1-15-15,-6 10 0 0,-1-3 0 0,1-3 0 16,3 6 0-16,-4-3 8 0,0 3-8 0,-3-7 0 16,0 4 0-16,4 3 0 0,-5-3 0 0,1 3-10 15,4 3 10-15,-4 0 0 0,0 4 0 0,-4-4 8 16,4 3 23-16,-4 7 5 0,4-10 0 0,0 6 1 16,0 0-3-16,-4 10-1 0,4-9 0 0,-4 5 0 0,1 1-9 15,-1 0-3-15,1 12 0 0,-1-3 0 0,0 3-9 16,1 4-1-16,-1-1-1 0,-3 3 0 0,7-2-10 15,-4-1 10-15,0 10-10 0,4-10 10 0,0 1 4 16,4-1 1-16,-1 0 0 0,7 1 0 0,-3 2 10 0,4-6 3 16,3-2 0-16,3-4 0 0,4 6-28 0,-3-6 8 15,7 0-8-15,-1 0 0 0,1-4 13 0,6 1-2 16,-2-3-1-16,6-4 0 0,-4 4 2 0,4 0 0 16,1-10 0-16,-1 3 0 0,4-5-20 0,3 2-4 15,-4-3-1-15,8-3 0 16,-4 0-59-16,4 0-12 0,0-3-3 0,-4-3 0 15,0 6-89-15,4-4-19 0,-4 4-3 0,-7-6-586 0</inkml:trace>
  <inkml:trace contextRef="#ctx0" brushRef="#br0" timeOffset="697.59">19442 858 806 0,'0'0'72'0,"0"0"-58"15,0 0-14-15,0 0 0 0,0 0 98 0,0 0 17 16,0 0 3-16,0 0 1 0,0 0-60 0,0 0-12 16,0 0-3-16,0 0 0 0,0 0 20 0,0 0 3 0,-11 3 1 0,4 6 0 15,-4 1-41-15,-3-1-8 16,0 3-2-16,-3-2 0 0,2-1-8 0,-2 1-1 0,-1 2-8 15,-3 1 12-15,3-4 12 0,-3 1 3 16,0 2 0-16,-4-2 0 0,4 2-8 0,-4-2-2 0,8 8 0 0,-4-15 0 16,-4 16 4-16,7-9 1 0,4-7 0 0,0 9 0 15,0-2-1-15,3-1 0 0,1 1 0 0,3-1 0 16,0-9-6-16,3 3-2 0,4-3 0 0,0 0 0 16,0 0 6-16,0 0 1 0,7 6 0 0,4-2 0 15,-4-4-11-15,3 0-1 0,1 0-8 0,0 0 12 16,-1 0 5-16,4 0 1 0,4 0 0 0,-4 0 0 15,0 0-29-15,4 9-5 0,-8-9-2 0,4 0 0 16,1 9 18-16,-1-9 0 0,-4 3 0 0,4 10 0 16,-3-7-8-16,0-3 8 0,-4 7 0 0,3-1 0 15,1 1-8-15,-4-1 8 0,3 0 0 0,5 4 0 0,-8-4 0 16,3 4 0-16,-3-4 0 0,0 1 0 0,0 2 0 16,-3 1 0-16,-1-4 0 0,1 1 0 0,-1 2 0 15,1-2 9-15,-4 2-9 0,0-2 8 16,0-1-8-16,0 0 10 0,-4 1-10 0,1 2 10 0,-1-9-10 0,-3 13 0 15,0-3 9-15,-3-1-9 0,3 1 8 0,-7-4-8 16,-1 10 10-16,1-6-10 0,-3 5 10 0,-1-5-10 16,0-1 10-16,-3-2-10 0,0-1 12 0,0 4-3 15,0-4-1-15,3-2 0 0,-3 5-8 0,3-3 0 16,-3-5 0-16,0 8 0 16,0-6-108-16,3-2-18 0,1-4-3 0</inkml:trace>
  <inkml:trace contextRef="#ctx0" brushRef="#br0" timeOffset="3969.34">19780 1767 2732 0,'-7'-3'60'0,"-7"3"13"0,-4 3 3 0,4-3 0 0,0 0-61 0,4 6-15 0,-1-3 0 0,0 7 0 16,4-10-52-16,0 3-12 0,0-3-4 0,7 0 0 15,0 0-144-15,-3 9-30 0,3-9-6 0</inkml:trace>
  <inkml:trace contextRef="#ctx0" brushRef="#br0" timeOffset="7287.7">20793 1112 2113 0,'0'0'46'0,"0"0"10"0,0-10 1 0,0 1 3 0,0 9-48 0,7-3-12 0,0-10 0 0,3 4 0 16,-3-7-20-16,1 3-6 0,-5 10-2 0,4-6 0 0,-3-4 10 0,-4 4 2 15,0 3 0-15,0 3 0 16,-4-7-8-16,1 1-2 0,-4 6 0 0,3-7 0 0,-3 1 26 0,0 9 0 15,0-3 0-15,-4-7 0 0,-3 10 24 0,4 0 3 16,-5 0 1-16,-2 0 0 0,3 0 9 0,-4 3 3 16,0 7 0-16,1-4 0 0,-4 7-5 0,-1-4-1 15,-2 7 0-15,-1 3 0 0,4-1-14 0,0 4-2 16,0 0-1-16,-4 0 0 0,4 6-17 0,0-3 0 16,3 4 0-16,0-4 0 0,-3 6 0 0,3 1 0 15,4-11 0-15,-3 11 0 0,3 5 0 0,3 1 0 16,-3-10 0-16,7 7 0 0,0 2 0 0,3-11 0 15,-3 14 0-15,7-8 0 0,0 2 0 0,7-3 0 16,0-2 0-16,0-4 0 16,7-6-36-16,1 3-13 0,2-4-3 0,1-5-598 0,3-1-119 15</inkml:trace>
  <inkml:trace contextRef="#ctx0" brushRef="#br0" timeOffset="8011.82">20937 1620 172 0,'0'0'16'0,"0"0"-16"15,7-4 0-15,0-5 0 0,1 0 406 0,-1-4 78 16,3-6 16-16,1 7 4 0,3 2-392 0,0-8-79 16,4 2-15-16,-1-3-3 0,4-3-15 0,-3 3 0 15,3-3 0-15,4 0 0 0,-4-9 8 0,4 9-8 16,-4-9 0-16,4 2 0 0,-4 4 0 0,0-3 0 15,0 6 0-15,-7 0 0 0,4 3 0 0,-4 10 9 0,-3-4-9 16,-1 10 12-16,1 3 16 0,-4 0 4 0,-7 0 1 0,7 3 0 16,-4 10-5-16,4-4-2 15,-3 7 0-15,0 0 0 0,3 3 1 0,-7-1 0 0,3 4 0 0,1 0 0 16,-1 0-27-16,-3-3 0 0,0 6 0 16,4-3 0-16,-4 0 0 0,0-6 0 0,0 6 0 15,0-10 0-15,0 7 0 0,0-6 0 0,0-4 0 0,0 0 0 16,0-5 31-16,0-4 1 0,0 0 0 0,0 0 0 15,0 0-32-15,0 0 0 0,0 0 0 0,0 0 0 16,7-4 12-16,0-5-3 0,0 0-1 0,0-1 0 16,0-5-8-16,0-1 0 0,0-6 0 0,4 9 0 15,-1-5 0-15,-3-4 8 0,0-10-8 0,7 10 8 16,1 0-8-16,-1-9 0 0,-4 3 0 0,4 3 0 16,0-7 0-16,1 10 0 0,-5 0 0 0,1 4 0 15,-8-1 0-15,4 16 0 0,4-10 0 0,-4 7 0 16,-3-4 0-16,3 7 12 0,0-3-4 0,3 6 0 0,-3 0-8 15,0 6 0-15,0-6 0 0,7 10 0 0,4-7 0 0,-7 3 0 16,-8 7 0-16,8-4 0 16,-1 7 0-16,5 3 0 0,-8-1 0 0,0-2 0 0,0 3 15 15,0 9-3-15,7-3 0 0,-7 3 0 0,-7-6 7 16,0 3 1-16,7 1 0 0,-4-1 0 0,1 3-7 16,-4-3-1-16,4 3 0 0,-1-3 0 0,-3 3-12 0,0-6 0 15,-3 3 0-15,3 1 0 0,7-4 0 0,0-1 0 16,-11-5 0-16,4 0 0 15,4-4-35-15,3 1-9 0,-4-7-3 0,-3-6 0 16,0 0-75-16,0 0-15 0,7 0-3 0</inkml:trace>
  <inkml:trace contextRef="#ctx0" brushRef="#br0" timeOffset="8504.77">22303 892 2307 0,'0'0'51'0,"0"0"10"0,0 0 3 0,0 0 0 0,0 0-51 0,0 0-13 0,0 0 0 0,0 0 0 15,0 0-37-15,0 0-11 0,-7 9-1 0,0 1-1 0,-4 2 50 0,4 7 0 16,3 0 0-16,-6 3 9 0,-8 3-9 0,8 6 0 16,-1 1 0-16,4-1 8 0,-7 10 0 0,3-10-8 15,1 1 12-15,6 2-4 0,1-2 10 0,-1-4 2 16,-3-3 0-16,7 6 0 0,7-3 5 0,-3-3 2 16,-4 4 0-16,0-10 0 0,3 6 9 0,4-7 1 15,0 4 1-15,0-9 0 0,-3 6-21 0,3-7-4 16,7 7-1-16,-3-16 0 0,-1 7-12 0,4-1 11 15,7 0-11-15,4-9 10 0,3 0-10 0,-7 0 12 16,1-6-12-16,2 3 12 0,5-6-3 0,-5-1 0 16,-6-2 0-16,3-7 0 0,4 6 28 0,-8-5 6 15,1-4 1-15,0 0 0 0,-4-3-16 0,7-4-4 16,-3 1 0-16,-1-6 0 0,-6 2-6 0,3 1-2 0,11-4 0 0,-11 4 0 16,-4-7-4-16,4 7 0 0,1-3-1 15,-1 2 0 1,0 1-34-16,-7 6-6 0,-4-3-2 0,4 6 0 15,4 0-1-15,-4 3 0 0,-10 6 0 0,-1-6 0 16,4 7-224-16,-4-1-44 0</inkml:trace>
  <inkml:trace contextRef="#ctx0" brushRef="#br0" timeOffset="8768">23065 1566 2718 0,'0'0'60'0,"0"0"12"0,0 0 2 0,0 13 2 0,0-4-60 0,3 10-16 16,-3-10 0-16,0 1 0 16,0 2-103-16,0-2-23 0,0 2-5 0</inkml:trace>
  <inkml:trace contextRef="#ctx0" brushRef="#br0" timeOffset="9303.58">23580 1400 1843 0,'0'0'81'0,"0"0"18"0,0 0-79 0,3 0-20 16,4-6 0-16,4 0 0 0,-1 2 122 0,5 4 21 15,-1-6 4-15,-4 3 1 0,4-6-124 0,0 9-24 16,1-10 0-16,-5 7-12 0,4 3 4 0,4-9 8 16,-4-1-13-16,0 1 5 0,0 6-10 0,-3-7-2 15,-1 1 0-15,5-1 0 0,-5 7 20 0,-3-9 0 16,4 2 0-16,-4 1 0 0,3 0 0 0,-3-4 0 15,-3 4 0-15,3-4 0 0,0 4 20 0,0-10 4 16,-7 9 0-16,-3 7 1 0,-1-3 11 0,1-7 3 16,3 10 0-16,-8-6 0 0,-2 9-23 0,3 0-5 15,0-9-1-15,-4 9 0 0,-3 9-10 0,0 0 0 16,3-9 0-16,-3 10 0 0,-3 2 0 0,3-9 0 16,-1 7 0-16,-2 9 0 0,3-16 0 0,0 12 0 0,-1-2 0 15,1 0 0-15,0 5 0 0,0-2 0 0,0-7 0 0,3 13 0 16,-3-3 0-16,4 3 0 0,3-3 0 0,0 6 0 15,0-6 0-15,3 3 0 0,1 6 0 0,3-6 0 16,0 3 0-16,3 0 0 0,1-9 0 0,3 12 0 31,7-15-43-31,-4 5-4 0,8-2-1 0,-4-10 0 16,7 4-169-16,0-7-35 0,25 16-6 0,-10-19-2 0</inkml:trace>
  <inkml:trace contextRef="#ctx0" brushRef="#br0" timeOffset="9799.84">24564 1344 1497 0,'-4'-3'133'0,"-3"-4"-106"15,0-2-27-15,0 6 0 0,0-7 236 0,4 1 41 16,-8 6 9-16,4-4 2 15,-7 4-254-15,3 3-50 0,-3-6-11 0,-3 6-1 16,-5 6-15-16,1-6-2 0,0 3-1 0,0 7 0 16,0-1-13-16,0 1-2 0,-1-1-1 0,5 1 0 0,-4 2 46 0,6 1 16 15,-2-1-12-15,3 4 12 0,-4-1 24 0,4 4 10 16,-4 0 2-16,4 3 1 0,-3-9 3 0,2 9 0 0,1 0 0 0,4 6 0 16,3-6-28-16,3 0-4 15,1 0-8-15,-1 0 11 0,8 6-11 0,-1-13 0 0,4 1 0 16,4 0 0-16,-1-7-17 0,5 1 1 0,-1-4 0 15,7-3 0-15,-4-3 16 0,5 0 0 16,2 0-8-16,1-9 8 0,0 5 0 0,-1-5 12 0,5 3-1 0,-1-10-1 16,0-6 20-16,-3 3 4 0,-1 1 1 0,1-4 0 15,0 0 5-15,0-10 0 0,-4 7 1 0,0-6 0 16,0-1-23-16,-3-5-5 0,-1 2-1 0,-3-5 0 16,4-1 16-16,-4 0 4 0,-3-3 0 0,3-3 0 15,-4-3-20-15,1 0-3 0,-4 15-1 0,0-15 0 16,-3 16 13-16,-1-10 3 0,-3 6 0 0,0 13 0 15,-3-6 6-15,3 2 2 0,-7 4 0 0,3 7 0 16,-3-4-58-16,0 3-11 16,0 0-3-16,0 6 0 0,-4 1-75 0,1 2-15 15,-1 1-3-15,4 6-1 0,0-3-112 0,0 2-22 16,7 4-5-16,0 0-1 0</inkml:trace>
  <inkml:trace contextRef="#ctx0" brushRef="#br0" timeOffset="10569.23">25178 1162 2084 0,'-7'6'92'16,"3"0"20"-16,-3-3-90 0,4 7-22 0,-4 2 0 0,3-2 0 0,-3 9 28 0,0-7 2 15,3 10 0-15,-6-6 0 0,3-1-10 0,-4 4-1 16,4 0-1-16,-3 3 0 0,-1-9-18 0,0 9 0 15,4-1 0-15,0-2 0 0,4 0 0 0,-1 3 0 16,-3-9 0-16,4 5 0 0,-1 4 0 0,1-12 13 0,3 2-2 0,0-2-1 16,0 2-10-16,3 1 0 15,-3-7 0-15,7-3 0 0,0 7 0 0,4-10 10 16,-8 9 1-16,4-9 0 0,7 0 4 0,-3 0 1 0,3-9 0 16,0 9 0-16,0-3 11 0,0-4 2 0,1-2 1 15,-1 3 0-15,0-4-11 0,-4 1-3 16,5-4 0-16,-5-2 0 0,1 11-4 0,-1-14-2 0,1 5 0 15,-1 0 0-15,1 4-2 0,0-10 0 16,-4 10 0-16,0-4 0 0,3 4-8 0,-6-4 0 0,-1 7 0 16,1-6 0-16,-1 8 0 0,1-5 0 0,-1 0 0 0,-3 9 0 15,4-4 0-15,-4 4 0 0,0 0 0 0,0 0 0 16,0 0 25-16,0 0 7 0,0 0 0 0,0 0 1 16,4 13-33-16,-1-4 0 0,-3-5 0 0,4 8 0 15,-1-3 0-15,-3 7 0 0,4 0 0 0,-4-7 0 16,7 10 0-16,-4-6 0 0,1 9 0 0,3-4 0 15,-4 1 0-15,8-3 0 0,-4 3 0 0,0 0 0 16,4-4 0-16,3 1 0 0,0 0 0 0,0-7 0 16,0 10 0-16,0-10 0 0,0-6 0 0,4 10-12 15,-4-7-26-15,4-3-5 0,-4-3-1 16,0 0 0-16,4 0-123 16,-4 0-25-16,0-3-4 0</inkml:trace>
  <inkml:trace contextRef="#ctx0" brushRef="#br0" timeOffset="11267.08">26836 541 921 0,'0'0'40'0,"-4"0"10"0,-3 3-40 0,-3 6-10 0,3 1 0 0,-4-1 0 15,0 7 196-15,1 0 38 0,-1-1 7 0,1 4 2 16,-1 3-175-16,-3 6-36 0,3-6-6 0,-6 0-2 16,-1 10 21-16,0-1 4 0,1 0 1 0,-1 4 0 15,-3 5 3-15,0 11 1 0,-7-7 0 0,3 12 0 16,-7-6-22-16,4 3-4 0,0 1 0 0,0 5-1 16,-8-2-17-16,5-4-10 0,-1 0 12 0,-4-2-12 15,8 2 9-15,-3-3-9 0,6-15 0 0,4 5 9 16,-1-5-9-16,5 2 0 0,3-11 0 0,-4 5 0 15,8-9-72 1,-1 0-16-16,7-6-3 0,1-1-561 0,6-5-112 0</inkml:trace>
  <inkml:trace contextRef="#ctx0" brushRef="#br0" timeOffset="11962.45">26861 1093 57 0,'0'0'0'0,"0"0"0"0,0 0 0 0,7-3 0 16,-7 3 273-16,7 0 50 0,3 0 9 0,-6-7 3 15,3 7-243-15,0-3-48 0,0 0-9 0,-4-3-3 0,8-4 15 0,-4 7 2 16,0-3 1-16,0-7 0 16,0 4-22-16,0 6-5 0,4-6-1 0,-1-1 0 0,-2 7 16 0,2-6 3 15,1-4 1-15,-1 7 0 0,1-4-17 0,-1-2-3 16,1 2-1-16,0 1 0 0,-1-4-4 0,1 10-1 15,-1-6 0-15,1-10 0 0,0 16-16 0,3-6 0 16,-4-1 8-16,4 1-8 0,4 6 9 0,-4-4-1 16,0 4-8-16,0 3 12 0,4-3 7 0,-7-3 1 15,3 6 0-15,-4 6 0 0,4-3-20 0,-7 7 0 16,0-10 0-16,0 3 0 0,1 6 10 16,-1 1-2-16,-4-1 0 0,-3 3 0 0,4 1-8 0,-1-4 10 15,1 10-10-15,-4-6 10 0,0 6-2 0,0 3-8 16,3 0 12-16,1-4-4 0,-1 4 2 0,1-9 0 15,-1 6 0-15,4-1 0 0,0-2 1 0,1-6 0 16,2 8 0-16,1-8 0 0,-4 2-2 0,3-9 0 0,1 7 0 16,-1-1 0-16,1 1-9 0,3-10 10 0,0 3-10 15,0-3 10-15,1 0-10 0,-1 0 0 0,0 0 0 0,0 0 0 16,3-3-16-16,1 3 0 0,0 0 1 0,-4-10 0 31,0 1-43-31,4-1-9 0,-4 7-1 0,3-3-825 0</inkml:trace>
  <inkml:trace contextRef="#ctx0" brushRef="#br0" timeOffset="12424.89">28261 723 1728 0,'0'0'153'0,"0"9"-122"0,-3 4-31 0,-1-4 0 15,0 10 109-15,4 3 16 0,-3 3 3 0,3-6 1 16,-4 3-101-16,-3 9-28 0,0-3 8 0,0 4-8 16,-3 2 8-16,-4 7-8 0,-1-10 9 0,1 4-9 15,-3 6 0-15,3 2 0 0,-4-5 0 0,4-3 0 16,-4 5 9-16,1-5-9 0,-1 6 8 0,4-1-8 15,0-8 8-15,0 2-8 0,3 4 8 0,0-7-8 32,4 1-33-32,0-7-12 0,4 3-3 0,-1-6 0 15,1 0-2-15,-1-10-1 0,8 7 0 0,-4-9-533 0,3 2-106 0</inkml:trace>
  <inkml:trace contextRef="#ctx0" brushRef="#br0" timeOffset="12890.51">28723 870 288 0,'0'0'12'0,"0"0"4"0,0 0-16 0,0 0 0 16,0-9 0-16,0 9 0 0,0 0 440 0,0 0 84 15,-3-3 18-15,3 3 3 16,-11 0-472-16,4 0-94 0,-7 3-19 0,3 3-4 0,-6 7 24 0,-1-1 4 0,0 16 2 0,-3-6 0 15,0 10 14-15,-4 2-11 0,1 4 11 0,-5 6-10 16,5-10 10-16,-1 10 0 16,0-6-9-16,4 2 9 0,-3-2 0 0,2 0 0 0,8-4 0 15,-3-2 0-15,2-1 0 0,8 0 13 0,-3-3-1 0,3-2-1 16,3 2-11-16,1-6 0 0,3-3 0 0,3-4 0 16,8 4 0-16,-4-6 0 0,3 5 11 0,5-14-11 15,2 5 20-15,1 0-3 0,3 1 0 0,-3-10 0 16,3 0 15-16,0 0 4 0,4-10 0 0,-4 1 0 15,4 0-23-15,-1-1-4 0,1-12-1 0,0 0 0 16,6 7-8-16,-2-11 10 0,2 1-10 0,-2-6 10 16,-1 0-10-16,-3 2 10 0,-1-2-10 0,-3-3 10 15,1 2 3-15,-5-2 1 0,1 2 0 0,-8 1 0 16,1 0 15-16,-4-1 3 0,0 1 1 0,-3 3 0 16,-4 3-9-16,3-7-1 0,-6 10-1 0,-1-6 0 15,-3 6-22-15,0 3 0 0,-4-3-10 0,1 0 10 16,-1 10-15-16,-3-7 4 0,-4 7 1 0,4 2 0 15,-3-2-40-15,-1 2-8 0,0 1-2 16,4 6 0-16,-3-7-132 0,-1 4-28 0,-7 6-4 16,8 0-2-16</inkml:trace>
  <inkml:trace contextRef="#ctx0" brushRef="#br0" timeOffset="13423.34">29549 704 2239 0,'0'0'99'0,"0"0"21"0,-7 0-96 0,0 0-24 0,-4 0 0 0,4 0 0 15,-4 6 0-15,1-6 0 0,3 10-10 0,-4-7 10 16,-3 9-17-16,-4 4 3 0,1 0 1 0,-1 2 0 15,4 4 13-15,0 7-9 0,-7-4 9 0,7 6-8 16,-4-3 8-16,4 7 0 0,-4 6 0 0,4-7 0 16,-4 4 0-16,4 2 0 0,0-2 0 0,0 0 0 15,-4-4 10-15,4-2 1 0,0 2 0 0,4-3 0 16,3 1 4-16,0-1 1 0,0-3 0 0,3-3 0 16,0 4 0-16,1-7 1 0,-1 6 0 0,4-3 0 15,0-3-17-15,4 0 0 0,-1-3 0 0,1-1 0 16,3-2 0-16,0-6 0 0,4 8-9 0,-4-8 9 15,0-7-9-15,3 3 9 0,4-3-10 0,-3-3 10 0,3 0 0 0,0 0 0 16,0-9 0-16,1 6 10 0,-5-4 0 0,1-5 0 16,3-1 0-16,3-5 0 0,1 5 26 0,0-9 4 15,-4-6 2-15,0 6 0 0,4-3-42 0,-8-3-14 16,1 15 0-16,-8-15 0 0,8 12 14 16,-8 0 0-16,-3 1 0 0,0 5 0 0,-3-8 9 0,-1 8-9 15,-3 1 0-15,0-4 9 0,-7 10-1 0,0-3 0 16,3 3 0-16,-3 3 0 15,0 0-28-15,0 0-7 0,-4 0-1 0,4 3 0 0,-3-3 28 0,-1 9-10 16,4-9 10-16,-4 10 0 0,4-1-9 0,0-6 9 16,0 7 0-16,3-1-9 0,-3 0-5 0,4-5-1 0,-1 8 0 15,4-3-677-15,0 1-135 16</inkml:trace>
  <inkml:trace contextRef="#ctx0" brushRef="#br0" timeOffset="13949.83">30240 773 2052 0,'-7'0'45'0,"-7"0"10"0,0 0 1 15,0 3 1-15,-4 6-45 0,0 10-12 0,-3-3 0 0,0 0 0 16,0-1-20-16,0 14-5 0,0-11-2 0,-4 7 0 0,0 7 27 0,1-1 0 16,-1 10 0-16,7-7 0 0,-3 4 0 0,3-3 8 15,1 5 0-15,3-8 0 0,0 2 4 0,3-2 2 16,0-1 0-16,4-3 0 0,0-6-14 0,4 0 0 15,3 3 0-15,3-6 0 0,1 0 0 0,3 0 0 16,3-7 0-16,5 1 0 0,-5 5 0 0,4-14 0 16,4 8 0-16,0-12 0 0,-4 6 0 0,3-2 9 0,1-8-1 15,0 4 0-15,3-6 12 0,-4 0 1 0,1 0 1 16,0-4 0-16,-1-6 12 0,4 1 2 16,-3-7 1-16,0 0 0 0,3 3-29 0,0-6-8 15,0-3 0-15,0 3 0 0,4-7 0 0,-7-8 0 0,3 8 0 16,0-2-8-16,-3 2 8 0,-4 1 0 0,0 0 0 0,0-1 8 15,-7 10 16-15,0-6 4 0,-3 6 1 0,-4 10 0 16,-4-10 3-16,-3 6 0 0,-4 0 0 0,1 7 0 31,-4-10-60-31,-4 7-11 0,1 2-2 0,-5 1-1 16,1-1-44-16,0-2-9 0,3 9-1 0,1 3-1 16,3-10-119-16,0 4-23 0,-8-7-5 0,8 10-394 0</inkml:trace>
  <inkml:trace contextRef="#ctx0" brushRef="#br0" timeOffset="14375.58">30551 713 2102 0,'0'0'93'0,"0"0"19"0,0 0-89 0,0 0-23 16,0 0 0-16,0 0 0 0,7 7 20 0,0-7 0 15,3 0 0-15,-3 0 0 0,0 0-20 0,0 3 8 16,4-3-8-16,0 0 0 0,-4 0 8 0,3 0-8 0,1 0 10 0,3 6-10 16,4-12 15-16,-4 6-3 0,7 0-1 0,-4 0 0 15,8 0-11-15,0-3 10 16,0 3-10-16,3 0 10 0,-4 0-2 0,5-7-8 0,-1 7 12 0,0 0-4 16,-7 0-8-16,8 0 8 0,-5-3-8 15,-3 3 8-15,1 0 2 0,-5 0 0 0,-3 0 0 0,0 0 0 16,1 0-10-16,-5 0 10 0,-3 0-10 0,0 3 10 15,0-3 0-15,-7 0 0 0,0 0 0 0,0 10 0 16,0-1 12-16,0 4 2 0,-3 6 1 0,-1-7 0 16,-3 7 2-16,-3-7 0 0,-1 17 0 0,-3-7 0 15,0 3-6-15,-4 6-1 0,1 0 0 0,-5 1 0 16,1-1 10-16,0 13 2 0,-4-6 0 0,-3 2 0 16,0 4-17-16,-4-9-3 0,0 2-1 0,4 1 0 15,0-10-11-15,0 4 0 0,3-1 0 0,0 0 0 16,4-9 12-16,4 0-4 0,2 0 0 0,5 0 0 15,-1-6-124-15,4-4-26 16</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3T20:46:41.954"/>
    </inkml:context>
    <inkml:brush xml:id="br0">
      <inkml:brushProperty name="width" value="0.05292" units="cm"/>
      <inkml:brushProperty name="height" value="0.05292" units="cm"/>
      <inkml:brushProperty name="color" value="#FF0000"/>
    </inkml:brush>
  </inkml:definitions>
  <inkml:trace contextRef="#ctx0" brushRef="#br0">17219 7634 115 0,'0'0'10'0,"0"0"-10"0,0 0 0 0,0 0 0 0,0-9 148 0,0 9 28 16,4-3 6-16,-4 3 1 0,3-10-80 0,1 7-16 16,-1-3-3-16,-3 3-1 0,0 3-63 0,7-10-12 15,-3 1-8-15,-4 9 10 16,0 0-114-16,3-3-22 0,1-13-5 0,-4 16-1 0</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18T20:05:50.780"/>
    </inkml:context>
    <inkml:brush xml:id="br0">
      <inkml:brushProperty name="width" value="0.05292" units="cm"/>
      <inkml:brushProperty name="height" value="0.05292" units="cm"/>
      <inkml:brushProperty name="color" value="#0070C0"/>
    </inkml:brush>
  </inkml:definitions>
  <inkml:trace contextRef="#ctx0" brushRef="#br0">25150 3846 1432 0,'0'0'32'0,"0"-3"6"0,0 3 2 0,0 0 0 0,3-10-32 0,-3 1-8 0,4 6 0 0,-1-3 0 15,4 3 0-15,-3-4 0 0,-1 1 0 0,-3 6 0 16,4-6 0-16,-4 6 11 0,0 0-11 0,0 0 12 15,0 0-12-15,-7-3 0 0,-7-4 0 0,-1 7 8 16,1 0 17-16,-3 0 3 0,-8 0 1 0,4 7 0 16,-7-4-17-16,-4-3-4 0,0 6-8 0,0-3 12 0,-3 7 0 0,3-7-1 15,-3-3 0-15,0 0 0 0,-4 0 12 16,-3 0 2-16,-1 0 1 0,-6 0 0 16,-7-3 14-16,-1 3 4 0,1-10 0 0,-1 7 0 0,1-3 3 0,-1 3 1 15,-3-4 0-15,-3-2 0 0,-4-4-35 0,-4 10-13 16,1-3 11-16,-4-3-11 0,7 5 10 15,-4-5-10-15,-3 6 10 0,-7-10-10 0,0 4 8 16,0 3-8-16,-1 2 0 0,1-5 9 0,7 0-9 0,-7-1 12 16,-4 1-12-16,-3 9 12 0,7-13-4 0,-4 10-8 15,1-6 12-15,-5-1-4 0,-2 1 1 0,3 6 0 16,-1-10 0-16,1 7 0 0,-7-3 10 0,3 5 1 16,8-8 1-16,-8 6 0 0,-7-4-21 0,4 1 0 0,0 9 0 0,3-13 0 15,-10 10 0 1,3-6 0-16,0-1-8 0,4 10 8 0,-8-9 0 0,1 6 16 0,0 3-3 15,-1-10 0-15,5 1-13 0,-5 9 0 16,-6-9 0-16,3 9 0 0,0-4 0 0,-3 4 0 16,-4-9 0-16,0 9 0 0,-3-3 0 0,3 3 0 0,0-6 10 0,0 6-2 15,-7 0 4-15,4 0 2 0,-1 0 0 0,1 0 0 16,-4 0-4-16,0 0-1 0,4 0 0 0,-1 9 0 16,-3-6 16-16,4 3 3 0,3-2 1 0,0 5 0 15,4 0-29-15,-8 1 8 0,1 2-8 0,-4 1 0 16,0-4 12-16,0 10-1 0,-3 3 0 0,-1-3 0 15,4 3-11-15,4 3 0 0,-4-3 0 0,3-3 0 16,-3 12 0-16,4-9 0 0,3 9 0 0,0-2 0 16,0-4 0-16,0 3 0 0,11 3 8 0,0-6-8 0,-4 4 0 15,7-4 12-15,4 3-12 0,0-3 12 0,10 6-12 0,-3-2 0 16,3-4 0-16,-3 6 0 0,3 0 9 0,4 1-9 16,4-1 10-16,3 0-10 0,-1 1 0 0,1-1 8 15,-3-3-8-15,6 4 0 0,-3-7 8 0,7 6-8 16,0-3 11-16,7-3-11 0,-3 4 0 15,-1 2 0-15,-3-6 0 0,4-3 0 16,-1 9 29-16,8-9 3 0,-4 10 0 0,7-4 0 0,3-6-32 0,1 6 0 16,-4-3 0-16,7-3 0 0,-3 0 0 0,6-3 0 15,-2 3 0-15,2-3 0 0,-3 0 0 0,4-4 0 0,3 4 0 16,0-6 0-16,4 5 0 0,0-5 0 16,0-1 0-16,-1 4 0 0,5-13 9 0,-5 10-9 15,5-4 8-15,-5 7-8 0,1-10 16 0,0 4-1 16,-4 2-1-16,4 4 0 0,-4-1-14 0,4-5 11 0,-4-1-11 15,3 4 10-15,5-4-10 0,-1 10 0 0,-3-6 0 0,3-4 8 16,-3 4-8-16,-1 2 0 16,1-9 0-16,3 10 0 0,4-13 0 0,-4 10 0 0,-3-4 8 0,0 1-8 15,3-1 0-15,0 0 8 0,-3 1-8 0,3-7 0 16,-3 10 10-16,3-4-10 0,1 4 12 0,-5-13-12 16,1 15 0-16,0-12 0 0,-1 7 0 0,-2-7 0 15,-8 6 0-15,3 1 0 0,8 2 0 0,0-2-9 16,-4-1 9-16,0 4 0 0,0 2 0 0,1-2 0 15,6-4 0-15,-7 4 0 0,-3-1 0 0,-1-2 0 0,8 2 0 16,-4-2 0-16,-3-1 0 0,0 4 0 0,-4-4 0 16,0 4 0-16,7 2 0 0,0-12 0 15,-7 10 0-15,4-4 0 0,7 1 0 0,-4 2 0 16,-3-2 0-16,3-4 0 0,4 0 0 0,3 4 8 0,-3-4-8 16,-1-3 0-16,-2 3 0 0,-5 1 0 15,11-1 0-15,-3-3 0 0,0 3 0 0,0-3 0 16,3 4 0-16,0-4 0 0,0 0 0 0,1-3 0 0,2 6 0 0,-2-3 0 15,6-3 0-15,-3 7 0 0,3-7 0 0,-3 3 14 16,3-3-2-16,4 0 0 0,0 0-12 0,0 0 11 16,-1 0-11-16,5 0 10 0,-1 0-10 0,4 0 0 15,-4 0 9-15,1 0-9 0,3 0 0 0,0 0 9 16,-1 0-9-16,1 0 0 0,0 0 14 0,4-3-4 16,-4 6-1-16,6-3 0 0,-2 0-9 0,-1 0 0 15,1 0 0-15,-1 0 0 0,1 0 0 0,-1 0 0 16,0 0 0-16,1 0 0 0,3 0 0 0,-4 0 0 0,1 0 0 15,3 0 0-15,-1 0 0 0,-2-3 0 0,6-4 0 0,-6 7 0 16,3 0 10 0,0-9 0-16,3 9 0 0,1-3 0 0,3 0-2 0,0 3-8 15,-11-7 12-15,11 7-4 0,0 0-8 0,0 0 0 0,-3 0 0 0,3 0 0 16,0 0 12-16,0 0-4 0,0 0 0 0,3-9 0 16,8 6-8-16,-8-3 0 0,4 6 0 0,4-7 8 15,-1 1-8-15,4-3 0 0,1 9 0 0,-5-10-11 16,4 7 11-16,0-6 0 0,8 6 0 0,-12-4 0 15,4 1 0-15,4 0 0 0,-4-4 0 0,4 1 0 16,-1 3 0-16,1-1 0 0,0 4 0 0,-1-6 0 16,1 3 0-16,-1-7 0 0,1 4 0 0,3 5 0 15,0-5 0-15,-3 0 0 0,0 6 0 0,3-4 0 0,-3 4 0 0,-1 0 0 16,-3-3 0-16,0 6 8 0,4-3-8 0,-4-4 0 16,-3 7-8-16,-1-3 8 15,-10 3 0-15,11-6 0 0,-11 6 0 0,0 0 11 0,0 0-11 16,0 0 0-16,0 0 0 0,0 0 0 0,0 0 0 0,0 0 0 15,0 0 0-15,0 0 0 0,0 0 0 0,-4 6 0 16,-6-3 0-16,3-3 0 0,-4 0 0 0,-3 10 0 16,-4-10 0-16,1 6-11 0,-8 0 11 0,4 1 0 15,0-4 8-15,-4 6-8 0,7 0 0 0,-6-5 0 16,-1 5 0-16,0 4-8 0,1-7 8 0,2 3 0 16,-2-6 0-16,3 4 0 0,-1-1 0 0,1 3 0 15,0-2 0-15,0-4 0 0,0 6 0 0,0-6 0 0,-1 7 8 0,1-1-8 16,4 1 0-16,-1-7 0 0,0 6 0 0,4-9-8 15,4 13 8-15,-1-7 0 0,0-3 0 0,8 6 0 16,-1 1 0-16,4-1-10 0,-3 1 10 16,6-1-10-16,4-3 10 0,1 4 0 0,6-4 0 15,-7-3 0-15,7 7 0 0,0-1 0 0,4-6 0 16,-1 10 0-16,1-7 0 0,-1 3 0 0,1 1 0 0,0-4 0 16,-4 0 0-16,4-3 0 0,-4 7 0 0,0-1 0 15,0-6 0-15,3 7 0 0,-2-10 0 0,-1 9 0 16,0-6 0-16,-4 7 0 0,5-4 0 0,-5-3 0 15,4 10-65 1,-3-7-11-16,3 3-3 0,-4 4-767 0,5-1-154 0</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18T20:06:33.348"/>
    </inkml:context>
    <inkml:brush xml:id="br0">
      <inkml:brushProperty name="width" value="0.05292" units="cm"/>
      <inkml:brushProperty name="height" value="0.05292" units="cm"/>
      <inkml:brushProperty name="color" value="#0070C0"/>
    </inkml:brush>
  </inkml:definitions>
  <inkml:trace contextRef="#ctx0" brushRef="#br0">9980 6047 900 0,'0'0'40'0,"-3"-6"8"0,3 6-39 0,-4 0-9 0,-3 0 0 0,0 0 0 15,7 0 11-15,0 0 0 0,-4-3 0 0,1-3 0 16,3 6-11-16,0 0-11 0,0 0 3 0,3-13 0 16,-3 13-2-16,0-9 0 0,4 6 0 0,-4 3 0 15,0-10 2-15,0 10 0 0,0-3 0 0,0 3 0 16,-4-6-8-16,4 6-2 0,0 0 0 0,0 0 0 16,-3 0-62-1,-8 6-12-15</inkml:trace>
  <inkml:trace contextRef="#ctx0" brushRef="#br0" timeOffset="716.09">9874 6019 115 0,'0'0'10'0,"0"0"-10"0,0 0 0 0,-7 0 0 15,0 6 221-15,4 1 43 0,-4-7 8 0,0 0 1 0,7 0-132 16,-8 0-26-16,1 0-6 0,7 0-1 16,-7 0-14-16,0 0-3 0,0 6-1 0,-3-3 0 15,-1-3-43-15,4 9-9 0,0-9-2 0,-4 10 0 0,4-7-24 16,0 6-12-16,0-2 10 0,-3 2-10 0,3-3 11 16,0 4-11-16,3 2 12 0,0-2-12 0,-3-1 12 0,7 4-12 15,-3-4 12-15,3 10-12 0,0-7 18 0,0 7-3 16,0-6-1-16,0 9 0 0,-4-3-6 0,4 3 0 15,4-4-8-15,-4 4 12 0,-4 3 4 0,4 4 1 16,0-7 0-16,-3 9 0 0,-1 0 1 0,-3-3 0 16,4 4 0-16,-4-7 0 0,0 3-4 0,0-3-1 15,-4 7 0-15,4-4 0 0,0-3-5 0,0-3-8 16,0 0 11-16,0-3-11 0,3 3 16 0,-3 0-4 16,4-4-1-16,-4-5 0 0,3 6 7 0,-3-7 2 0,3-2 0 15,1 2 0-15,-1 4 1 0,1-4 1 16,3-2 0-16,-4-1 0 0,1-2-6 0,-1 2-2 0,4 0 0 15,-3 1 0-15,-1-1-4 0,1-6-1 0,-1 7 0 0,1-1 0 16,3-6-9-16,-7 7 0 0,-1-1 9 0,5-9-9 16,-4 9 0-16,3-5 0 0,4-4 0 0,-7 6 8 15,0-3-8-15,4 3 9 0,-4-6-9 0,0 3 10 16,7 1-10-16,-7-4 10 0,7 0-10 0,-7 0 10 16,3-4 6-16,-3 4 0 0,0-9 1 0,3 6 0 15,1-3 4-15,-1-4 1 0,-3 4 0 0,4-10 0 16,-1 4-2-16,1 2-1 0,-4-5 0 0,3-1 0 15,-3 0-10-15,3 1-1 0,1-1-8 0,-4 0 12 16,-4 1 0-16,4-1 0 0,4-6 0 0,-4 9 0 0,7 1-12 16,-7-4 0-16,0 4 0 0,3 2 0 0,4-2 0 15,0 2 0-15,0 1 0 0,4 6 0 0,-4-7 0 0,0 7 0 16,0 3 0-16,0 0 0 0,0-6 0 0,0 6 0 16,0 0 0-16,0 0 0 0,0 0 0 0,0 0 0 15,0 0 0-15,7 0 0 0,-7 0 0 0,14 9-13 16,-4 4 2-16,1 6 1 0,3-7 10 0,-3 7-8 15,-4 3 8-15,3 0-8 0,1 0 8 16,-4 6 0-16,0-6 0 0,0 6 0 0,-3-3 0 16,3-3 0-16,0 0 0 0,-4-3 0 0,1 0 0 0,-1-3 0 15,1-1 0-15,-1-2 0 0,-3-1 0 0,0-2 0 16,4 2 0-16,-4-2 8 0,0-4-8 0,0-6 0 16,0 0 8-16,3 3-8 0,-3-3 27 0,0 0 1 15,0 0 0-15,11 3 0 0,-1-6 3 0,5 0 1 16,-5-6 0-16,8-4 0 0,-1-6-11 0,8-3-1 0,0 0-1 15,0-6 0-15,6-3-11 0,5-1-8 0,-5 1 12 0,8-4-12 16,0 4 0-16,0 0 0 0,-4-1 0 0,0 1-12 31,1 0-87-31,-1 2-17 0,-7 4-3 0</inkml:trace>
  <inkml:trace contextRef="#ctx0" brushRef="#br0" timeOffset="23852.18">20246 1259 691 0,'0'0'30'0,"0"0"7"0,0 0-29 0,0 0-8 0,0 0 0 0,0 0 0 15,0 0 96-15,0 0 19 0,0 0 3 0,0 0 1 16,0 0-99-16,0 0-20 0,0 0 0 0,0 0 0 16,0 0 0-16,0 0 0 0,0 0 0 0,0 0 0 15,0 0 9-15,0 0 1 0,0 0 0 0,0 0 0 16,0-9 24-16,-4 9 5 0,-3-10 1 0,0 10 0 15,-10 0 16-15,3-3 3 0,3 3 1 0,-7 0 0 16,1 0-8-16,-1 0 0 0,-3 0-1 0,-4 0 0 16,0 0-8-16,1 0-2 0,-1 0 0 0,0-6 0 0,1 6-7 15,-1 0-2-15,0 0 0 0,1 0 0 16,-1-3-6-16,-3 3-2 0,3 0 0 0,-7 0 0 0,4 3-12 0,-4-3-2 16,1 6-1-16,-5-3 0 0,5 3-9 0,-1-2 0 15,4 5 9-15,-4 0-9 0,0-5 0 16,0 8 0-16,4-6 0 0,3-3 0 0,-3 7 12 0,3-1 0 15,-3 1 1-15,4-7 0 0,-1 6 19 0,0 1 3 16,0-1 1-16,-3-6 0 0,4 7-24 0,-5 2-12 16,5-2 12-16,-1 2-12 0,0-3 22 0,1 1-2 15,-1 2-1-15,-3 4 0 0,3 0-19 0,0 3 0 16,1-7 8-16,2 10-8 0,-2-3 0 0,-1 3 0 16,4 6 0-16,0-6 0 0,-4 3 0 0,4-6 0 15,-4 9 0-15,4-3 0 0,0-3 0 0,3 0 0 0,-3-3 0 16,0 3 0-16,0 0 8 0,-1 0-8 0,5-3 12 15,-4-1-12-15,3 1 32 0,0-3-1 0,1 6 0 16,3 0 0-16,0-3-19 0,-1-1-3 0,-2 4-1 16,3-3 0-16,0 3 3 0,-1-6 0 15,1 3 0-15,0 3 0 0,0 0-11 0,0-4 10 0,0 4-10 16,0 7 10-16,0-7-10 0,0-1 0 16,-1-2 0-16,5 3 8 0,-4-6-8 0,3 3 0 0,-3 0 0 15,3-7 0-15,1 7 0 0,-1-7 0 0,-3 7 9 0,4-3-9 16,-5-7 0-16,5 10 0 0,-4-6 0 15,3-4 0-15,1 10 0 0,-4-7 8 0,-1 1-8 0,1 3 0 16,4-4 12-16,-4 1-3 0,-1 6 0 0,1-7 0 16,0 1 10-16,4-4 1 0,-4 1 1 0,3 2 0 15,4-3-21-15,0 4 0 0,0-7-12 0,3-3 4 16,-3 4 8-16,7-7 12 0,0 0-2 0,0 0-1 16,0 0 10-16,0 0 1 0,0 0 1 0,0 0 0 15,0 0-21-15,0 0 8 0,0 0-8 0,-7-7 0 0,0 4 16 16,0-3-2-16,4-7 0 0,-1 4 0 0,4-3-5 0,0 2-1 15,0-6 0-15,0-2 0 0,4-1 10 0,-4 6 2 16,3-9 0-16,1 3 0 0,-4-2-20 0,3 2-17 16,4-3 3-16,4 3 1 0,-8 3 13 0,4-6 0 15,0 4 0-15,-3-1 0 0,7 6 0 0,-4-6 0 16,-4 10 0-16,4-4-9 0,0 10 9 0,-3-12 0 0,-4 8 0 16,3 1 0-16,-3 6-8 0,0 0 8 15,0-3-8-15,0 3 8 0,0 0 0 0,0 0 0 0,0 0 0 0,-7 3 0 16,0 6-12-16,0-5 4 15,0 11 0-15,0 1 0 0,0-7 8 0,-4 7 0 0,4 0 0 16,0 3-8-16,0 2 8 0,0 1-8 0,0 0 8 16,0 7-8-16,0-7 8 0,-4-1 0 0,4 8 0 15,-3-4 0-15,3-3 0 0,0 6 0 0,0-3 0 0,0 3 0 16,-4-6 0-16,4 0 0 0,0 0 0 0,3 0 0 16,-6 0 0-16,3-6 8 0,3-1-8 0,1 1 8 15,-1-3-8-15,1-4 11 0,3 0-11 0,0-9 12 16,0 0 1-16,0 0 1 0,7 7 0 0,3-7 0 15,4 0 1-15,0 0 0 0,1-7 0 0,6 1 0 16,-4-3-3-16,8-4 0 0,7 4 0 0,0-4 0 16,-1 1-12-16,8 2 0 0,0-9 8 0,0 1-8 15,-1 5-19-15,5-3-6 16,-1 1-2-16,8 5-852 0,2-2-170 0</inkml:trace>
  <inkml:trace contextRef="#ctx0" brushRef="#br0" timeOffset="137659.23">3112 10077 1839 0,'0'0'40'0,"-11"-6"9"0,4 6 2 0,3 0 1 0,-6 0-42 0,6 0-10 16,4 0 0-16,0 0 0 0,0-10 40 0,-7 7 7 0,4-6 1 0,3-1 0 16,0 1-8-16,-7 6 0 0,7 3-1 0,0-10 0 15,-4 1-27-15,1-1-4 0,-5-2-8 0,5 9 11 16,-4-3-11-16,3 2 10 0,-10-2-10 15,4 3 10-15,-1 0 0 0,-3 3 0 0,0-6 0 0,-7 6 0 16,7 0 4-16,-8 0 1 0,1 0 0 0,-3 0 0 16,-1-4 6-16,0-2 2 15,4 6 0-15,-4-3 0 0,-3 3 6 0,3-9 2 0,-6 9 0 0,2-10 0 16,5 10-7-16,-8-9-2 0,4 9 0 0,-8-3 0 16,1-7-7-16,0 10-2 0,-4 0 0 0,4 0 0 15,0 0-1-15,-8 0 0 0,11 0 0 0,-10 0 0 16,3 7-12-16,-7-4 9 0,8 0-9 0,-1 3 8 15,-7-3 7-15,4 7 1 0,3-1 0 0,0-6 0 0,-7 3-8 16,7-2 0-16,4 5-8 0,0-6 12 16,0 3-12-16,-1-2 0 0,8-4 0 0,-4 6 0 15,8-3 0-15,2-3 0 0,-2 6 0 0,6-3 0 0,0 0 9 16,1 4-9-16,6-4 8 0,1-3-8 0,-4 6 9 16,3-3-9-16,7 4 10 0,-3-1-10 15,4 0 0-15,-4 3 0 0,7 4 0 0,-4 0 0 0,4-1 0 0,0 7 0 16,4 3 0-16,3 0 0 0,-4 0 0 15,8 6-8-15,-7 0 8 0,6-3 0 0,1 7-9 16,-1 2 9-16,1-2 0 0,-1 8-9 0,-3 4 9 16,4 3 0-16,0 0 0 0,-1 3 0 0,1 1 0 0,3 2 0 15,-3 3 0-15,3-2 0 0,-4 8 0 0,1 7-10 16,-1 0 10-16,-3 3 0 0,0 4 0 0,4-1 0 16,-7 3 0-16,-1 1 0 0,4 12 0 0,-7-3-8 15,0-4 8-15,-7 10 0 0,7 0 0 0,-3 0 0 16,-1 4 0-16,-3-1 0 0,3-3 0 0,-6 6 0 15,6-3 0-15,-6 1 0 0,-1 5 0 0,4-6 0 0,0 4 0 16,-3-4 0-16,2 0 0 0,5 0 0 0,-8-3 0 0,1 1 0 16,6-5 0-16,-6-2 0 0,-1 3 0 0,0-3 0 15,4-3 0-15,-3-1 0 0,-1 1 0 0,-3-3 0 16,4-4 11-16,-1 3-11 0,-3 1 12 0,3-7-12 16,-3 0 12-16,-3-9-4 0,2 6 0 0,1-9-8 15,4 3 27-15,-4-3-2 0,0-1 0 0,-4-2 0 16,4-4-11-16,3-5-2 0,-3-1-1 0,3-3 0 15,-3-3 8-15,4-3 1 0,-4 2 1 0,0-2 0 16,3 0-9-16,-7 3-3 0,4-6 0 0,0-4 0 16,4 0 3-16,-5 4 0 0,5-7 0 0,-4 1 0 15,3-7-12-15,-3 6 12 0,3-9-12 0,8 6 12 0,-8-2-12 16,1-8 0-16,10 4 0 0,-11-3 0 0,11-6 0 0,-3 9 8 16,-4-7-8-16,3 1 0 0,4 3 0 15,-7-7 0-15,7 7 8 0,-4-6-8 0,4-4 0 0,0 4 0 16,0 2 0-16,4-8 0 0,3 2 0 0,-7 7 0 15,4-10 8-15,3 3-8 0,-4 1 8 0,8-1 0 16,-8-6 0-16,8 7 0 0,-1-1 6 0,1 1 1 16,3-7 0-16,0 6 0 0,7-3-4 0,1-3-1 15,-5 1 0-15,4 5 0 0,8-9-10 0,2 9 8 16,-6-9-8-16,3 10 8 0,4-7-8 0,3 3 0 16,-6-3 0-16,6-3 0 0,0 10 0 0,0-10 0 15,4 0 0-15,4 6 0 0,-5-3-15 0,8 0-5 0,4-3 0 16,-5 10-1-1,5-1-188-15,-1 4-38 0</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18T20:11:43.227"/>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9278 6690 1728 0,'0'-9'153'0,"0"3"-122"0,0-7-31 0,4 10 0 16,-4-3 69-16,0 6 8 0,7-10 2 0,0 10 0 15,-7 0-39-15,3-3-7 0,-3 3-1 0,7 0-1 16,4 0-12-16,-1 0-3 0,-2 3 0 0,2-3 0 15,4 10 2-15,-3-10 0 0,-1 6 0 0,1-3 0 16,0 10-6-16,3-4 0 0,-4-3-1 0,4 0 0 16,-3 10 10-16,3-3 3 0,-3-1 0 0,6 4 0 15,-6 0 6-15,3-4 2 0,4 7 0 0,-8 3 0 16,8 0-32-16,-1-3 0 0,5 9 0 0,-5-3 0 0,4-3 0 0,4 6 0 16,0-3 0-16,3 3 0 0,0-2 0 0,0 2 14 15,8-6-4-15,-1 9-1 16,0-3-1-16,1-3-8 0,2 4 12 0,-2-4-4 0,2 3 2 15,1-3 0-15,4-3 0 0,-5 6 0 0,5-6-10 16,3 0 12-16,3 0-12 0,4 0 12 0,0 0-12 0,-4 3 12 16,-3-3-12-16,3 0 12 0,4 0-12 0,-3 0 0 15,-8 0 0-15,4 0 0 0,7 0 0 16,-4-4 0-16,4 4 8 0,-3 0-8 0,-1 0 0 0,4-3 0 16,0 0-12-16,0 3 12 0,-4-3 0 0,4-4 12 15,3 1 0-15,1 0 0 0,3-7 6 0,0 4 2 16,0 2 0-16,0-2 0 0,0-4-20 0,-4 1-16 15,4-4 4-15,-3 3 0 0,-1-2 12 0,4-4 0 0,0 3 0 16,0 0 10-16,-7 1-2 0,0-4 0 16,0-3 0-16,-4 0 0 0,4 0 0 0,-4 0 0 15,4 0 0-15,4-3 0 0,-1 3-8 0,1-7 8 0,-4 4-8 0,0 0 8 16,-4-3 4-16,0-4 0 0,1-2 0 16,-1 2 0-16,0 1-2 0,1-3 0 0,-4-1 0 15,0 0 0-15,-4-2 15 0,4 2 3 0,-7-6 1 16,-1 7 0-16,1-1-29 0,-4-6 8 15,1 7-8-15,-4-7 0 0,-1 0 0 0,1 7-12 0,-4-10 3 0,4 3 0 16,3 6 9-16,-3-5 0 0,-11 2 0 0,0-3 0 16,4 0 0-16,-4 4 9 0,0-1-9 0,1-6 0 15,-5 6 9-15,-3-2-9 0,4-1 0 0,-4-3 9 16,0 9-9-16,-3-6 10 0,-1 7-10 0,1-7 10 16,-4 7-10-16,-4-1 0 0,1-3 9 0,3 4-9 15,-3 2 9-15,-4 1-9 0,0-4 12 0,0 4-12 16,0 6 8-16,0-3-8 0,-4-1 0 0,1 1 0 0,-1-3 10 0,0 5-10 15,-3-2 8-15,-3 3-8 0,-1 0 11 16,-3-3-3-16,4 6-8 0,-5-3 12 0,-6-4-4 0,4 7-8 16,-1 0 11-16,-3 0-11 0,-4-3 10 0,0 3-10 15,-3 0 8-15,0 0-8 0,3 0 9 0,-6-3-9 16,2 3 10-16,-2 0-10 0,2 0 22 0,-2 3-2 16,2-3 0-16,-2 3 0 0,-8-3-28 0,4 0-7 15,3 0-1-15,-7 10 0 0,0-10 16 0,-3 6 0 16,7 0 0-16,-1 4 0 0,1-4 0 15,3 3-9-15,1-2 9 0,-1 2 0 0,4 0-14 16,3-2 2-16,4-1 1 0,0 0 0 0,-1-3 11 0,8 4 0 16,0-4 0-16,4-3 0 0,3 0-15 0,3 3-1 0,0-3 0 15,4 0 0-15,0 0 1 0,0 0 0 0,11-3 0 0,0 3 0 32,6-3-25-32,1-4-4 0,7 7-2 15,-1-3 0-15,5-3 15 0,-1 3 3 0,7 0 1 0,0-4 0 16,1 4 27-16,2-3 8 0,1 3 0 0,0-3 0 0,3 2-8 0,1-5 0 15,-5 9 0-15,1-3 0 0,0-3-9 16,0 2-7-16,3-2 0 0,-3 3-1 0,3 0 17 0,-3-3 0 0,0 6 0 0,-4-3 0 16,4 3 0-16,-4 0 8 0,-3 0-8 15,3 3 0-15,-10-3 22 0,0 0-2 0,-1 9 0 0,-2-6 0 16,-5-3-3-16,-3 10-1 0,-3-10 0 0,0 9 0 16,-4-3 9-16,0 1 2 0,-4-1 0 0,1 3 0 0,-4-6-5 0,0 10-1 15,0-4 0-15,-4 1 0 0,1 2-2 0,-1 4-1 16,1-3 0-16,-4-4 0 0,-1 3-2 15,5 1-1-15,-4 6 0 0,-4-7 0 0,4 7-15 0,0-6 11 16,0 6-11-16,-3-1 10 16,6-2-10-16,-3 3 0 0,0-7 0 0,0 7 0 0,3-6 0 15,4 9-9-15,-3-3 9 0,-1-1-13 16,4-2-56 0,0 3-11-16,4 3-3 0,-1 0 0 0,1 0-77 0,-1 6-15 15,4-3-3-15</inkml:trace>
  <inkml:trace contextRef="#ctx0" brushRef="#br0" timeOffset="1227.24">21516 8722 576 0,'0'0'25'0,"0"0"6"0,-4-3-31 0,-3 3 0 15,4 0 0-15,-4-3 0 0,0-3 431 0,0 6 80 0,7 0 16 0,-7-3 3 16,3-4-427-16,-3 4-86 0,0-3-17 0,-4 3 0 16,4 0 0-16,-3-4 10 0,-1-2-2 15,-3-4 0-15,0 4 4 0,0 0 1 0,-4-4 0 0,-3-6 0 16,0-3 7-16,0 0 0 0,-4 0 1 0,0 3 0 15,-3-6 4-15,0-3 1 0,-4 3 0 0,0-3 0 16,4-3-5-16,-4 9-1 0,1-10 0 0,-1 10 0 16,4-9-3-16,-1 9-1 0,-2 0 0 0,-1-6 0 15,-3 6-3-15,-1 0-1 0,5 0 0 16,-1 3 0-16,-3-3-1 0,-1 0-1 0,1 3 0 0,3-3 0 16,1 0 3-16,-1 1 1 0,4 2 0 0,-1 3 0 15,1-6-14-15,3 3 0 0,-3-3 0 0,0 0 0 16,3 4 0-16,1-4 0 0,-1 0 0 15,-3 3 0-15,3-3 0 0,-3 3-8 0,3-3 8 0,0 3 0 16,1 4 0-16,3-4-8 0,-1 0 8 0,1 6 0 16,0-5 0-16,3 5 0 0,1-6 0 0,3 4 0 15,3-4 0-15,0 6 0 0,1-6 0 0,3 7 0 16,0-7 11-16,0 7-11 0,0-7 12 0,0 6-12 16,3 1 12-16,1-4-12 0,-5 3 12 0,5 4-12 0,-4 0 0 0,0 5 0 15,3-5 0-15,1 0 0 0,-4 6 0 0,3-7 0 16,-3 7 9-16,4-3-9 0,-1 6 0 0,4 0 0 15,-7-3 0-15,7 3-10 0,-3 0 10 16,-5-7 0-16,1 7 0 0,4 0 0 0,3 0 0 0,-7 7 0 16,0-4 0-16,0-3 8 0,0 6-8 0,0 0 0 15,0 1-8-15,-1 2 8 0,1 3 0 0,-3 1 0 0,3-4 0 16,0 13 0-16,-4-3 0 0,4 3 0 16,0-3 0-16,4 3 0 0,-1 3 0 0,0-3 0 0,4 6 0 15,0-6-8-15,0 0 8 0,8 0 0 0,-5-3 0 0,1 3 0 16,3 0 0-16,-4-3 8 0,4-1-8 0,0-2 8 15,0 3-8-15,-3-7 0 0,3 7 0 0,-4-6 0 16,1-4 0-16,3 4 0 0,-3-4 0 0,3 1 0 16,-7-10 8-16,10 9-8 0,-3-6 8 0,0 6-8 15,-7-9 10-15,7 0-2 0,-7 0-8 0,11 0 12 16,-4 0-12-16,4-3 0 0,-8-3 0 0,4 0 0 16,0-10 20-16,-3 7-3 0,-1-7 0 0,-3 0 0 15,0 1-9-15,0-4-8 0,-3-3 9 0,-4-6-9 16,3 6 0-16,-6 0 0 0,3-3 0 0,-1-4 0 15,-6-2 0-15,0 6 0 0,0-3 0 0,0-4 0 0,-4 1 0 16,1 9 0-16,-4-6 0 0,3 6 0 0,0 0 0 16,1 0 16-16,3 3-2 0,-4 4 0 15,4-4-24-15,3 6-5 0,1 4-1 0,3-4 0 16,-4 4 16-16,0-1 0 0,8 1 0 0,-1 9 0 0,4 0 0 0,0 0 0 16,-3-9 0-16,3 9 0 0,0 0 9 0,0 0-9 15,14-4 0-15,4 4 9 0,6-6-9 0,1 6 12 16,3 0-12-16,4 6 12 0,3-6-12 0,4 4 10 15,0-4-10-15,7 6 10 0,0-3-10 0,6-3 0 16,5 6 0-16,3 1 8 0,0-7-8 0,3 6 0 16,-3-3 0-16,7-3 8 0,4 9-8 0,-1-9 0 15,5 7 0-15,2-4 0 16,1 0-81-16,-1-3-9 0,5 6-2 0,-15-3-1228 0</inkml:trace>
  <inkml:trace contextRef="#ctx0" brushRef="#br0" timeOffset="5889.12">25301 3093 1094 0,'0'0'48'0,"0"-9"11"0,-3 3-47 0,3-7-12 16,0 13 0-16,3-3 0 0,-3-6 76 0,0-1 12 16,0 1 4-16,0 9 0 0,4-3-10 0,-1-7-2 15,-3 10 0-15,4-9 0 0,-4-1-36 0,3 7-7 16,-3 3-1-16,4-6-1 0,-4 0 13 0,0 6 2 15,0 0 1-15,0 0 0 0,0 0-6 0,0 0-1 0,0 0 0 16,0 0 0-16,0 0-18 0,0 0-4 16,-7 0-1-16,-4 3 0 0,4 0-7 0,-7 3-2 0,0 4 0 15,0-1 0-15,-7 4 2 0,-4 2 0 0,-3 4 0 16,-8 9 0-16,-6-6-4 0,0 3-1 0,-4 7 0 0,-7 5 0 16,0-5-1-16,-3 2 0 15,-1 1 0-15,-3 2 0 0,-7-5 11 0,0 2 1 0,-3-2 1 16,3 5 0-16,-4-2-10 0,4-1-3 0,-4 4 0 0,4-4 0 15,-3 1-8-15,-1-4 10 16,4 7-10-16,0-7 10 0,4-6-2 0,3 7 0 0,3-4 0 0,1-6 0 16,7 3 1-16,3-9 0 0,0-1 0 0,7 4 0 15,-3-6-9-15,6-4 0 0,8 4 0 0,0 2 0 16,7-12 28-16,3 4 1 0,1-1 0 0,2 0 0 16,5-3-20-16,3 4-9 0,7-7 8 0,0 0-8 15,0 0 19-15,0 0-2 0,0 0 0 0,0 0 0 0,0 0 3 0,0 0 1 16,0 0 0-16,-4-7 0 0,1-2-2 0,3 6-1 15,0-7 0-15,3-2 0 0,1 6-6 0,3-10-2 16,0-3 0-16,0 7 0 0,4-7 0 0,3 0 0 16,-4 3 0-16,4-6 0 0,-3 3-10 0,-1-2 0 15,5-1 0-15,6 0 0 0,-4 3 0 16,5 0 0-16,-5-3 0 0,1 9 0 0,-1-5 0 16,5-1 0-16,-8 3 0 0,3-3 0 0,1 7 0 0,-4-7 0 15,4 6 0-15,-4-5 0 0,0 5 0 0,0-6 0 16,-3 7 0-16,3-1 0 0,-4 4 0 0,1-4 0 15,0-2 0-15,-1 11 0 0,-3-5 0 0,0 0 0 0,-3-1 0 16,3 1 0-16,-4 9 0 0,4-6 0 0,-7 6 0 16,0 0 0-16,0 0-12 0,0 0 12 0,0 0-10 0,0 0 10 15,0 0-17-15,-7 6 2 0,4 3 1 16,-4 10 0-16,-4-6 3 0,1 2 1 0,-4 1 0 0,3 6 0 16,-7 0 10-16,1-3 0 0,-1 9-9 0,0-3 9 15,-3 3 0-15,-3-3 0 0,-1 3 0 0,-3 4 0 16,3-7 0-16,-3-3 0 0,-1 9 0 15,-2-6 0-15,2 4 0 0,-2-11 0 0,3 4 0 0,-1-3 0 16,5 3 0-16,-5-3 0 0,5-3 0 0,3-1 0 16,-4 1 0-16,7 3 0 0,-3-7 0 0,0-2 0 15,7 2 0-15,0 4 0 0,0-13 0 0,3 10 0 16,4-7 0-16,0 3 8 0,3-9-8 0,4 0 8 16,-7 3 8-16,7-3 0 0,0 0 1 0,0 0 0 15,0 0-17-15,0 0 0 0,0 0 0 0,4-3 0 0,-1-6 0 16,4 3 10-16,-7-7-10 0,4 10 8 15,3-6-8-15,-4 2 0 0,-3 4 0 0,0 3 8 16,0 0-8-16,8-9 0 0,-8 9 0 0,0 0 0 16,0-3 0-16,0 3 0 0,0 0 0 0,0 0 0 0,0 0 0 0,0 0 0 15,7-7 0-15,-7 7 0 16,7 0 0-16,-7 0 0 0,10 0 0 0,-3 7 0 0,0-7 0 16,0 3 0-16,0 6 0 0,0-6 0 0,1 7 0 0,-1-1 0 15,-4-3 0-15,4 1 0 0,0 2 0 0,0 0 0 16,4-2 10-16,-1-1-10 0,1 0 16 0,3-3-4 15,4 4-1-15,3-4 0 0,4-3 10 0,-1 0 3 0,5-3 0 0,2-4 0 16,8 4-9-16,0-3-2 0,0 0 0 0,0-1 0 16,-1 4-13-16,5-6 8 0,-8 3-8 15,4 6 0-15,0-7 0 0,-4 1 0 0,-3 6 0 16,-1 0 0 0,-2 0-125-16,-5 0-22 0,-3 0-4 15,-3 0-1100-15</inkml:trace>
  <inkml:trace contextRef="#ctx0" brushRef="#br0" timeOffset="8649.94">25523 3021 403 0,'0'0'36'0,"0"0"-36"0,0 0 0 0,0 0 0 0,-10 3 86 0,-1-3 10 16,1 0 3-16,3 0 0 0,-4 0-54 0,1 7-10 15,-1-7-3-15,0 0 0 0,-3 0-32 0,4 0 0 16,-4 0-12-16,3 3 3 0,0-3 19 0,-3 0 4 16,4 0 1-16,-4 0 0 0,-1 0 5 0,5 0 2 15,-1 0 0-15,1 0 0 0,-1 0 26 0,1 0 6 16,2 0 1-16,1-3 0 0,4 3 5 0,-1 0 0 15,-3 0 1-15,7 0 0 0,-3-10 2 0,-1 7 0 16,1-3 0-16,-1 3 0 0,1-4 1 0,3 4 1 0,-4 3 0 0,1-9 0 16,-1 0-6-16,4 5-2 0,-3 4 0 0,3-9 0 15,-4 3-5-15,1 6 0 0,-1-13-1 0,-3 10 0 16,0-6-33-16,3-1-6 0,-3 7-2 0,4-3 0 16,-8 3 10-16,1-7 3 0,-1 1 0 0,-3 6 0 15,0-4 6-15,-4 4 2 0,-7-6 0 0,1 0 0 16,-1 5-18-16,4-2-3 0,-4-3-1 0,1 9 0 15,-1 0 1-15,0 0 0 0,0-7 0 0,4 7 0 16,4-6-10-16,-5 6 0 0,5-3 0 0,-1 3 0 0,1 0 0 16,-1 0 8-16,4 0-8 0,-4 0 0 0,4 0 0 0,0 0 0 15,0 0 0-15,3 0 0 16,1 0 0-16,-1 0 0 0,4 0 0 0,0 0 0 16,7 0 0-16,0 0 0 0,0 0 8 0,0 0-8 15,0 0 0-15,7 3-12 0,4-3 2 0,3 6 1 16,0 1-18-16,0-7-3 0,7 0-1 0,4 6 0 15,-1-3 0-15,5 3 0 0,2-6 0 0,5 0 0 0,3 4 15 0,-1-4 2 16,1 0 1-16,3 9 0 0,-3-6 13 0,0 3 0 16,-7-6 0-16,0 3-9 0,-4-3-2 0,0 7 0 15,0-7 0-15,-3 3 0 0,0-3 11 0,-4 9 0 16,0-9 0-16,0 3 0 0,-3 4 8 0,-4-7 4 16,0 0 1-16,-3 3 0 0,-1-3-13 0,-6 9 11 0,6-9-11 0,-10 0 10 15,0 0 9-15,0 0 1 0,-3 13 1 0,3-13 0 16,-4 9 13-16,1 4 2 0,-4-13 1 0,0 9 0 15,3 1-29-15,-3-1-8 0,3 0 0 0,1 1 0 16,-4 2 8-16,3 1 1 0,-3-4 0 0,4 10 0 16,-1-3-9-16,1-1 10 15,-1 1-10-15,1 3 10 0,-1 0 8 0,1 3 2 0,-4 3 0 0,3-6 0 16,-3 3 8-16,3 6 1 0,1-6 1 16,-1 3 0-16,-3-6-12 0,4-1-2 0,-1 1-1 0,1-3 0 15,-1 6-7-15,1-6 0 0,-4-4-8 0,7 1 12 31,-4-4-76-31,1 0-16 0,-1 4-4 0</inkml:trace>
  <inkml:trace contextRef="#ctx0" brushRef="#br0" timeOffset="39003.42">12354 10321 864 0,'0'0'76'0,"0"0"-60"0,0 0-16 0,-7-6 0 16,4 6 56-16,3 0 9 0,-4-3 2 0,4 3 0 0,0 0-27 0,0 0-4 15,-7-3-2-15,7 3 0 16,0 0-10-16,0 0-1 0,0 0-1 0,0 0 0 0,0 0-22 15,0 0 0-15,0 0 0 0,0 0 0 0,0 0 12 0,0 0 5 16,0 0 1-16,7 6 0 0,-3 4-2 0,3-4-1 16,0-3 0-16,3 3 0 0,1-3 21 0,3 1 4 15,4 2 0-15,-1-3 1 0,8 3-27 16,3-3-6-16,4 4 0 0,3-4-8 0,8-3 28 0,-1 3-2 16,7-3 0-16,4 0 0 0,4 0 14 0,6 0 2 15,11 0 1-15,0 0 0 0,4 0-26 16,3 0-5-16,4 0 0 0,-1 6-1 0,5-3-11 0,6-3 0 15,4 0 0-15,-1 0 0 0,8 0 0 0,-3 0 0 16,2 0 0-16,5 0 0 0,-1 0 0 0,4 0 8 16,0 0-8-16,3 0 0 0,-3-3 0 0,7 3 8 15,-3-6-8-15,-1 6 0 0,0 0 0 0,1 0 0 16,-4-3-9-16,7 3 9 0,3-3 0 0,1-4 0 0,-1 7 0 16,1 0 0-16,3-3 0 0,-7-3 0 15,-1 6 0-15,-2 0 0 0,3 0 0 0,0 0 0 0,-7 6 0 0,-4-3 0 16,-7-3 0-16,1 7 0 0,-1-4 0 0,-7 0 0 15,-7-3 0-15,1 6 0 0,-8-3 0 0,0-3 0 16,-7 7 0-16,4-4 0 0,-1-3 0 0,1 3 0 16,-4 3 20-16,-4-6-1 0,1 0-1 0,0 0 0 15,-1 0 8-15,1-6 2 0,-4 6 0 0,0-3 0 16,-4 3-20-16,-3-3-8 0,0-4 8 16,-7 7-8-16,4 0 0 0,-8-3 0 0,0-3 0 15,-3 3 0-15,-7 3 0 0,0-10 10 0,-4 10-10 0,-3 0 10 16,-8-9-10-16,-2 9 10 0,-5-3-10 0,1-3 10 15,-4 2 10-15,-7-5 1 0,0 6 1 0,-3-3 0 16,-1 2 0-16,-6-5 0 0,-1 0 0 0,1 5 0 16,-8-2-10-16,0-6-1 0,-6 2-1 0,-1 1 0 15,-3-7-1-15,-4 1 0 0,-3 2 0 0,0 0 0 0,-4-5-9 0,0 8 12 16,1-5-12-16,2-1 12 0,-2 0-2 0,-1 0 0 16,4 4 0-16,3-7 0 0,0 7 14 0,1-1 4 15,-1 0 0-15,7 4 0 0,-3-3-28 0,7 2-12 16,-4 1 0-16,8 2 1 0,3 1 11 0,-4 0 0 15,8-3 0-15,-1 9 0 0,4 0 0 0,0 0 0 16,7 0 0-16,4 0 0 0,3 0 0 16,3 6 0-16,5-3-10 0,2 6 10 0,5 1-11 0,2-1 11 15,5 4-10-15,2-4 10 0,5 4-8 0,-1-1 8 16,0 7 0-16,4-6-9 0,0 8 9 0,-4-5 0 0,-3-3-9 16,0-1 9-16,0 7 0 0,-4-6 0 15,0-1-9-15,-3-2 9 0,-4 5 0 0,1-8 0 0,-5 8 0 0,1-2 0 16,0-1 0-16,-8 7 8 15,-3-6-8-15,1-1 12 0,-8-2 6 0,0 5 1 0,-4-2 0 0,-3-1 0 16,-3 1-3-16,-1 3-1 0,-6-4 0 0,-1 1 0 16,-7-1 3-16,1 4 1 0,-4-4 0 0,-4 1 0 15,0 3-6-15,0-10-1 0,-3 10 0 0,0-4 0 16,-7-2-12-16,-1 2 9 0,1-3-9 0,0 4 8 16,-7 0-20-16,6-4-5 0,8 7-1 0,0-4-759 15,0 1-152-15</inkml:trace>
  <inkml:trace contextRef="#ctx0" brushRef="#br0" timeOffset="39949.46">16372 14310 172 0,'7'-3'16'0,"1"-3"-16"0,-1-4 0 0,3 1 0 16,4-4 260-16,0 4 50 0,4-4 10 0,0-5 1 16,3 2-198-16,0-3-40 0,0-3-8 0,4 3-2 15,0-6-40-15,3 0-8 0,0 3-1 0,4-3-1 16,3-3-8-16,0-3-2 0,11-1 0 0,0-2 0 15,0-7 5-15,3 0 1 0,1-3 0 0,-1-9 0 16,4 3 4-16,0 3 1 0,7-7 0 0,0-5 0 16,3 2-4-16,1-12 0 0,3 7 0 0,0-4 0 0,-4 0-20 15,1-3 9-15,-1 3-9 0,4 4 0 0,4-11 11 16,0 11-11-16,3-7 10 0,0 0-10 0,-4 6 16 16,1 3-2-16,-4 4-1 0,3 3 0 0,1-1-1 15,-4 7-1-15,-4 0 0 0,1 0 0 0,-1-3 13 16,-6 9 2-16,-1-3 1 0,1 4 0 15,-1-1-6-15,-3 3-1 0,0 1 0 0,-4 2 0 0,-3 4-5 0,0-1-2 16,-3 1 0-16,-8 3 0 0,-3 3 0 0,-1-4 0 16,-2 8 0-16,-5-1 0 0,-3 3 0 0,-3-3 0 0,-4 9 0 15,0 1 0-15,-3-1 5 0,-4-2 1 0,0 5 0 0,0 7 0 16,-3-6-2-16,-4 5 0 0,0 4 0 16,0 0 0-16,0 0-7 0,0 0-2 0,-4-6 0 0,-3 6 0 15,-4-3-8-15,1 3 0 0,-1 3 0 0,1-3 0 16,-4 0 0-16,-1 10 0 0,1-10 0 15,-7 9 0-15,0-6 0 0,-7 7 0 0,-4-1 8 16,-3 0-8-16,-4 4 8 0,-3-4-8 0,-8 4 8 16,1 6-8-16,-1-7 8 0,1 7-8 0,-4 0 8 0,-3-4-8 15,3 1 9-15,0 0-9 0,-4-7 10 0,8 10-10 16,0-6 15-16,6-4-3 0,4-6-1 0,8 7 0 16,6-1 10-16,4-3 3 0,7-3 0 0,3 1 0 15,4-4-24-15,7 0 0 0,0 0 0 0,7-4 0 16,4-5 0-16,6 0 0 0,5-1 0 0,6-2 0 31,11 2-25-31,3-5-10 0,4-4-1 0,0 0-1 0,3 6 18 0,0-5 4 0,4-4 1 0,4 0 0 0,-1 3 4 16,-3-3 1-16,4 6 0 0,-5-3 0 0,1 1 9 15,-7 8 0-15,-3-2 0 0,-5-1 0 0,-2 4 0 16,-1-1 0-16,-7 7 0 0,0-3 0 16,-3 6 0-16,-4 0 12 0,0 6 0 0,-3-3-1 0,0 10 5 15,-4 2 0-15,-4 1 1 0,1 3 0 0,0 3 10 16,-1 0 1-16,1 6 1 0,-8-3 0 0,4 7-1 0,-3-1 0 15,3 0 0-15,-4 1 0 0,4-1 8 0,1 3 0 16,-1 4 1-16,0-7 0 0,-4-5-37 0,4 5 0 0,4 0-14 16,6-9 4-1,1 10-139-15,10-10-28 0</inkml:trace>
  <inkml:trace contextRef="#ctx0" brushRef="#br0" timeOffset="42176.9">16891 14947 1728 0,'-11'-7'153'0,"-3"-2"-122"0,0 0-31 16,0-1 0-16,0-2 193 0,3 2 33 15,4 1 6-15,0-1 2 0,4 1-197 0,3 6-37 0,0-6-12 0,0-1 0 16,0 10 12-16,0 0 0 15,10-9 0-15,1 6 0 0,3-1 0 0,0-2-8 0,4 6 8 0,3 0 0 16,4 0-15-16,-1 0 3 0,1 6 0 0,7 1 0 16,-4-1 12-16,4-3 0 0,3 7 0 0,0-1 10 15,1-6-18-15,2 6-4 16,1 1-1-16,7-1 0 0,0-6 13 0,0 7 0 16,0-1 0-16,3 4 0 0,-3-4 0 0,3 4 8 0,-3-7 0 15,4 3-8-15,-5 1 22 0,5-4-2 0,-4 4-1 0,7-1 0 16,-4 3-7-16,0-2 0 0,1-1-1 15,-1 4 0-15,-3-4-3 0,0 4-8 0,0-4 12 0,-4 10-4 16,-3-6 2-16,3-4 0 0,-3 3 0 0,0 4 0 16,-7-10 1-16,3 4 0 0,0-1 0 0,-7 4 0 15,4-7 1-15,-7 3 0 0,-1-5 0 0,-6 5 0 0,0-6-1 16,-4-3 0-16,-4 6 0 0,1-2 0 0,-11-4 1 16,0 0 1-16,0 0 0 0,0 0 0 0,0 0 22 0,0-10 4 15,-7-2 1-15,3 2 0 0,-3 1-17 16,-3-4-3-16,-4 1-1 0,0-7 0 15,-4 6-8-15,0-5-2 0,4 2 0 0,-3-3 0 0,-1 0-9 0,0-3 8 16,-3 3-8-16,3-2 8 0,-3-1-8 0,4 3 0 16,-5 3 0-16,1-3 0 0,0 0 0 0,4-3 0 15,-1 10 0-15,-3-7 0 0,7-3 0 0,-4 10 0 16,0-7 8-16,1 6-8 0,-1 1 0 0,0-4 0 16,4 4 0-16,0-1 8 0,0 4-8 0,0-1 0 15,3 1 0-15,-3-4 0 0,7 10 0 0,-3-3 0 16,3 3-8-16,0-4 8 0,7 7 0 0,0 0 0 15,0 0 0-15,0 0 0 0,0 0 0 0,0 0 0 16,0 0 0-16,0 0 0 0,7 7-15 0,3-4 5 0,-3 6 1 0,7 1 0 16,-3-1 9-16,3 4 0 0,4-4 0 0,-4 0 0 15,0 4 0-15,4-1-8 0,-4-2 8 16,0 2 0-16,0 7 0 0,3-6 0 0,-6 2 0 0,3 1 0 16,0-6 0-16,0 8 0 0,-3-5 0 0,3 6 0 15,-3-7 0-15,3 7 0 0,-4-3 0 0,4-1 11 16,-3 1-1-16,0 3 0 0,-1 3 0 0,1-3 0 15,-1 0 1-15,-3-4 0 0,-3 7 0 0,0-3 0 16,-1 3 1-16,4 0 0 0,-3-3 0 0,-1 3 0 16,-6-10 1-16,3 10 1 0,-4-3 0 0,4 3 0 15,-7-3-1-15,4 0 0 0,-5-4 0 0,1 4 0 16,-3 0-3-16,3-4-1 0,-4 1 0 0,1 0 0 16,-1-7 5-16,-3 10 1 0,0-6 0 0,0-4 0 15,0 4-15-15,-1-4-16 0,5 4 3 0,-4-4 1 16,0 0 20-16,3 4 4 0,-3-7 0 0,3-3 1 15,4-3-13-15,0 7-18 0,0-7 4 0,7 0 1 16,0 0-102-16,0 0-20 0,7-16-4 0</inkml:trace>
  <inkml:trace contextRef="#ctx0" brushRef="#br0" timeOffset="43566.48">22588 13765 2422 0,'-3'-13'108'0,"6"4"21"0,4-7-103 16,-3 0-26-16,-4 1 0 0,0-4 0 0,7 0 20 0,0-3-2 15,0 0 0-15,-3-6 0 0,-1 6 10 0,4-9 1 16,4-1 1-16,-4 7 0 0,-4-13-13 0,8 4-2 15,7-7-1-15,-1-3 0 0,-3 0 0 0,4-6 0 0,3 6 0 0,4-9 0 16,0 3-1-16,3-3 0 0,0-10 0 16,0 9 0-16,11-8-13 0,-7 5 11 15,-4-2-11-15,0-4 10 0,0 10-2 0,1-1 0 0,-5 11 0 16,-2-8 0-16,2 4 4 0,-3 0 0 0,1-6 0 16,-5 9 0-16,1 3 22 0,-1-3 5 0,1 0 1 0,-4 4 0 15,0-1-40-15,0 0 0 0,1 7 0 0,2-1 0 16,-3 4 0-16,0-1 0 0,-3 4 0 0,3-3 0 15,0 9 0-15,0 0 0 0,0 0 0 0,-3 0 0 16,3 3 0-16,0 0 0 0,-3 7 0 0,-1-1-8 16,1-5 8-16,-4 8 0 0,0 7 0 0,-3-3 0 15,-4 6 0-15,0 0 0 0,0 0 0 0,0 0 8 16,0 0-8-16,0 9 9 0,-4 1-9 0,-3-1 10 16,-4 4-10-16,-3 2 0 0,0 1 0 0,-3 0 8 0,-1-1-8 15,-7 4 10-15,1 0-10 0,-1-3 10 0,-3 5-2 0,-1-2 0 16,1-6 0-16,-4 6 0 15,4-1 6-15,0-2 1 0,0 3 0 0,0-6 0 16,-8 5-5-16,5 1-1 0,-5-3 0 0,5 3 0 16,-1-7-9-16,0 7 10 0,0-6-10 0,8-4 10 0,2 0-10 0,8 4 0 15,-7-7 0-15,7-3 8 0,7 7-8 0,7-10 0 16,0 0 0-16,0 0 0 0,0 0-17 0,7-10-3 16,7 7 0-16,7-6 0 15,-3-10-5-15,10 6-2 0,7-5 0 0,4 5 0 0,-3-6 2 0,2-3 0 16,-2 3 0-16,2 4 0 0,1-4 16 0,-3-3 9 15,-1 3-10-15,4-3 10 0,-4 0 0 0,0 3 0 16,-3-2 0-16,0 5 0 0,-1-3 16 0,-6 0 2 16,0 4 1-16,-1-1 0 0,-6 0 9 0,0 1 3 0,-4 5 0 15,0 10 0-15,-3-3-5 0,-1 3-1 0,-10 0 0 0,11 3 0 16,-4 7-12-16,3 8-2 16,1-5-1-16,-4 9 0 0,4 6 6 0,-1-3 2 15,1 6 0-15,3 1 0 0,-4-1 0 0,5 1 0 0,-1 5 0 0,3-5 0 16,1-1-6-16,0 0-2 15,3-3 0-15,3 4 0 0,5-4-10 0,6 0 0 0,-3-3 0 16,10-6 0 0,4 3-159-16,7-9-37 0</inkml:trace>
  <inkml:trace contextRef="#ctx0" brushRef="#br0" timeOffset="46290.74">5842 15724 403 0,'0'0'17'0,"0"0"5"0,-4-3-22 0,4 3 0 0,0-6 0 0,0-3 0 16,0 5 352-16,0-5 67 0,0 9 13 16,0-9 2-16,4 6-330 0,-4-4-65 0,0 7-14 0,0-6-2 15,0 0-2-15,0 6 0 0,-4-10 0 0,4 1 0 16,0 6-21-16,0 3 9 0,0-10-9 0,0 10 0 15,0 0 9-15,0 0-9 0,-7 0 0 0,4-9 9 16,-4 9-9-16,7 0 10 0,-4-3-10 0,1 3 10 16,3-6 4-16,0 6 1 0,0 0 0 0,0 0 0 15,0 0 13-15,-11-4 4 0,8 1 0 0,3 3 0 16,0 0-4-16,0 0 0 0,0 0 0 0,0 0 0 16,0 0-20-16,0 0-8 0,0 0 0 0,0 0 9 15,0 0 3-15,0 0 0 0,0 0 0 0,0 0 0 16,0 0-22-16,0 0-4 0,0 0-1 0,0 0 0 15,0 0 27-15,0 0 4 0,0 0 2 0,0 0 0 16,0 0 14-16,0 0 2 0,-7-6 1 0,7 6 0 16,0 0-6-16,0 0-1 0,-4 0 0 0,4 0 0 0,0 0-3 0,0 0-1 15,0 0 0-15,-7 0 0 0,7 0 5 0,-3-3 1 16,3-3 0-16,0-4 0 0,0 4-2 0,0-3-1 16,0-1 0-16,0-2 0 0,3-4 1 0,-3 0 0 15,7-3 0-15,-3-3 0 0,-1-6-1 0,1 3 0 16,3-6 0-16,0-1 0 0,0-8-8 0,0 8-2 15,3-8 0-15,-6 2 0 0,3 0-17 0,4-3 8 16,3-2-8-16,-11-1 0 0,4-6 8 0,7 2-8 16,-3-5 0-16,-4-3 0 0,4-4 0 0,-1 1 0 15,4 2 0-15,-3-12 0 0,0 6 0 0,-1-2 0 16,4-8 0-16,-3 1 0 0,-1-3 0 0,1 3 0 16,-4-3 0-16,11 3 0 0,-11-4 0 0,0 7 0 15,3 0 0-15,1-3 0 0,-4 6 0 0,0 4 0 0,-3-1 0 0,3 6 0 16,0-2 0-16,0 2 0 15,3-2 0-15,1 6 0 0,-8-1 0 0,8 1 0 16,0 0 0-16,-1 2 0 0,-3-2 0 0,4 9 0 0,3-6 0 0,-3 3 0 16,-1 0 0-16,1 3 0 0,-1 0-10 0,-3 0 10 15,4 4 0-15,-4-1 0 0,4 6 0 0,-8-2 0 16,1 5 0-16,-1 7 0 0,1-6 0 0,-1 3 0 16,-3 6 0-16,0-3 0 0,7 6 0 0,-7 0 0 15,-7-3-12-15,7 9 12 0,-3 4-12 0,-1 0 12 16,1-1-11-16,-1 4 11 0,1 0-8 0,-4-4 8 15,3 10-9-15,4-3 9 0,-7-3-10 0,7 6 10 16,0 0-9-16,-7 6 9 0,0-6-8 0,3 3 8 0,-10-3 0 0,7 10 0 16,4-10 0-16,-8 9-8 0,-3-6 8 0,3 7 0 15,-3-1 0-15,4 4 0 0,-1-4 0 16,-3 4 0-16,-11 2 0 0,4 1 0 0,0 3 0 0,0-7 0 16,3 13 0-16,-7-9 0 0,1 6 0 0,-1 0 0 15,0 3 0-15,8-9 8 0,-8 6-8 0,7 6 0 16,-3-6-8-16,7 0 8 0,3-3 0 0,-6-7 0 15,10 7 0-15,-4-7 8 0,4-2-8 0,4-7 0 16,3-3 0-16,0 0 0 0,0 0 0 0,0 0 0 16,10-3 0-16,1-7 0 0,3-8 0 0,7 2-16 15,4-12 4-15,3 6 0 0,4-10 3 0,3-2 0 16,4-4 0-16,0 4 0 0,3-7 9 0,-3 0-8 0,7-3 8 16,-11 4-8-16,0-1 19 0,4-3 4 0,-11 3 1 0,4 4 0 15,-7-1-24-15,-1-3-5 0,-2 10-1 0,2-4 0 16,-10 4 14-16,7 9 0 0,-10 0 12 0,3 0-12 15,-7 3 18-15,4 10-3 0,-4-1-1 0,3 4 0 16,-10 0-14-16,0 6 0 0,8 6 8 0,-1 0-8 16,3 4 0-16,-3-1 0 0,4 10 0 15,-1-3 0-15,4 3 0 0,-3 3 0 0,0 0 8 16,-4 9-8-16,7-3 10 0,-4-3-10 0,1 7 10 0,3-4-10 16,-7-3 9-16,4 6-9 0,-1 1 8 0,1-1-8 15,-1 0 0-15,1 1 0 0,0-1 8 0,3 7-8 31,-4-7-37-31,-3 0-10 0,11 4-1 0,-7-1-1 16,6 7-162-16,1 3-32 0</inkml:trace>
  <inkml:trace contextRef="#ctx0" brushRef="#br0" timeOffset="48567.45">10541 17139 1058 0,'-25'0'23'0,"25"0"5"0,0 0 0 0,0 0 3 0,0 0-31 0,0 0 0 0,0 0 0 0,0 0 0 16,0 0 0-16,0 0-8 0,-7 0-1 0,7 0 0 16,0 0 9-16,0 0-8 15,0 0 8-15,0 0-8 0,0 0 8 0,0 0 0 0,0 0 0 0,0 0 0 16,0 0 0-16,0 0-12 0,0 0 12 0,0 0-12 16,-7 6-1-16,7-6-1 0,0 0 0 0,4 6 0 15,-4-6 3-15,0 0 1 0,-4 6 0 0,4-6 0 16,7 4 35-16,-7-4 7 0,-3 9 2 0,3-9 0 15,0 0 34-15,0 0 8 0,-4 3 0 0,4-3 1 16,0 0-41-16,0 0-8 0,-3 10-1 0,-4-1-429 16,0-3-86-16</inkml:trace>
  <inkml:trace contextRef="#ctx0" brushRef="#br0" timeOffset="51661.66">10654 17173 691 0,'-21'6'61'0,"3"-6"-49"16,4 0-12-16,0 4 0 0,-7-4 373 15,3 0 72-15,11 0 15 0,7 0 2 0,0 0-371 0,0 0-75 16,0 0-16-16,0 0 0 16,14 0 0-16,0-4 0 0,-3 4-9 0,6-6 9 0,8 3-8 0,3 0 8 15,8-3-8-15,10-4 8 0,6-2 0 0,5 2-10 16,3 1 10-16,10-7 0 0,8 1-10 0,7-7 10 15,3 6-8-15,7-6 8 0,11-3 0 16,3 0 0-16,4-3 0 0,7 6-8 16,11-10 8-16,-4 1 0 0,-4 6 0 0,11-7-8 0,0 4 8 0,7-3 11 15,-3-1-3-15,7 7 0 0,-4-3 5 0,0-3 1 16,0 9 0-16,4-9 0 0,-1 9 12 0,1-4 2 16,-1 1 1-16,1 3 0 0,3 0-16 0,0 1-3 15,4-1-1-15,0 0 0 0,-8 3-9 0,1-3 8 0,3 3-8 16,-7 3 8-16,-7 1-8 0,1-7 0 0,2 9 0 0,-6-6 0 15,-4 7 0-15,-7-1 0 0,0 1 0 0,-1-4 0 16,-6 4 0-16,-7 2 0 0,0-2 0 16,-7-1-11-16,-4-3 11 0,0 10 11 0,-3-3-3 0,-7-7 0 15,-11 10 4-15,0-4 0 0,-4-5 0 0,-3 2 0 16,-3 4 0-16,-8-4 0 0,-6 4 0 0,-1-4 0 16,-7 4 0-16,-3-4 0 0,-7 4 0 0,0-4 0 15,-11 4-2-15,0-1 0 0,-3-2 0 0,-8 3 0 16,1-4 3-16,-4 4 1 0,0-1 0 0,-7-2 0 15,0 2 7-15,-3 1 2 0,-5-1 0 0,-2 1 0 16,-4 0-8-16,-7 2-2 0,-1-2 0 16,-9 3 0-16,-5-4-4 0,-2 7-1 0,-5-6 0 0,-3 9 0 15,-3-10 10-15,3 7 2 0,-7 0 0 0,4-3 0 16,-1 3 0-16,-2-4 0 0,-1 7 0 0,-4 0 0 0,1 0-20 16,-1-3 0-16,4 3 0 0,4 0 0 0,7 0 19 15,-1 0-3-15,8 0-1 0,0 3 0 0,7-6-15 0,3 3 0 16,4-6 0-16,3 6 0 0,7 0 0 15,1-3-10-15,3 0 2 0,3-4 0 16,4 7-16-16,7-9-4 0,0 6 0 0,8-7 0 16,2 1-12-16,1 6-4 0,6-3 0 0,5-4 0 15,2 4 29-15,5 0 6 0,10-4 1 0,3 4 0 0,0 0-4 0,1-4 0 0,-1 7 0 0,1-3 0 16,-1 3 12-16,0 0 0 16,-3-4 0-16,4 7 0 0,2-3 0 0,-2 3 0 0,-4 0 8 15,3 0-8-15,-3 3 20 0,0-3 0 16,-4 10 0-16,-7-7 0 0,1 6 10 0,-1 1 2 0,-7-1 0 15,0 4 0-15,1-1-10 0,-5 7-2 0,-2 0 0 16,-8 0 0-16,0 3 1 0,-4 0 0 0,1 3 0 16,-4 3 0-16,-3-3-5 0,-1 3-2 15,-6 4 0-15,-1-7 0 0,-3 3 2 0,-4 0 1 0,-3-3 0 16,0-3 0-16,-7 9 3 0,0-9 0 0,-4 7 0 0,-3-4 0 16,-4-3-20-16,0 9 10 0,-6-9-10 0,-1 6 8 15,-4-6-8-15,1 0 12 0,0 0-12 0,-4 0 12 16,0 3-21-16,0-3-4 0,4-6-1 0,-4 3 0 15,0 2-146-15,0-11-28 0,-7 2-7 16</inkml:trace>
  <inkml:trace contextRef="#ctx0" brushRef="#br0" timeOffset="66669.8">26614 9164 1432 0,'-7'0'32'0,"3"0"6"0,4 0 2 0,0-9 0 0,-4 6-32 0,1-7-8 0,3 10 0 0,3-3 0 15,5-3 27-15,-5 0 4 0,-3-1 1 0,0-2 0 16,4 6-6-16,-4-3-1 0,3 2 0 0,-3 4 0 15,0 0 11-15,0 0 3 0,0 0 0 0,0 0 0 16,4-3 6-16,-4 3 2 0,0 0 0 0,0 0 0 16,0 0-15-16,0 0-4 0,0 0 0 0,0 0 0 15,0 0 3-15,0 7 0 0,-7-1 0 0,0-3 0 16,3 6-8-16,-3 4-2 0,-4-4 0 0,1 1 0 16,-1-1 3-16,-3 4 0 0,3-1 0 0,-3-2 0 15,0 5-6-15,4 1-1 0,-1-7 0 0,1 10 0 16,-1-6-9-16,0 9-8 0,4-10 12 0,0 13-12 15,0-9 24-15,0 3-3 0,7 0 0 16,-3-4 0-16,-1 7-29 0,4-3-7 0,0-6-1 0,4 6 0 0,-4-7 25 16,3 7 5-16,1-7 1 0,-1 4 0 15,1-3-15-15,-1-4 8 0,4 0-8 0,-3-2 0 0,-1 2 0 16,4 1-8-16,-3-7-1 0,3 6 0 16,-3-9 9-16,3 6 11 0,-7-6-3 0,7 3 0 0,-7-3-8 0,10 0 12 15,1-3-12-15,-1-3 12 0,1 6-12 0,3-3 0 16,0-3 0-16,-3 3 8 0,-1-7-8 0,1 7 0 15,0-3 9-15,3 3-9 0,-7 3 0 0,3-10 0 16,-3 1 0-16,0-1 8 0,4 7-8 16,-4-6 0-16,-3 6 8 0,3-7-8 0,-4 1 9 0,4-1-9 15,0 1 12-15,-3 6-12 0,-1-10 0 0,1-2 0 0,-1 12 0 16,1-10 0-16,-4 4 0 0,0-1 0 0,3 1-10 16,-3-1 10-16,0 1 0 0,4 6 0 15,-1-7 0-15,-3 7 0 0,0 3 0 0,0 0 0 0,0 0-12 0,0 0 12 16,0 0 0-16,-3-6 0 0,-4 6 0 0,-4 0 0 15,4 6 0-15,-3-3 0 0,3-3-11 0,-8 10 11 16,1-10 0-16,0 3 0 0,0 6 0 0,0-2 0 16,-7-4 0-16,7 6 9 0,0-6 0 0,0 7 0 15,3-1 4-15,0-3 1 0,1-2 0 0,3-1 0 16,0 6-14-16,3 1 0 0,4-10 8 0,-7 6-8 16,0 0 0-16,4 3 0 0,3-9 0 0,-4 7-10 15,4-1-15-15,-4 3-3 0,4-9-1 16,0 10 0-16,-3-4-55 15,3-6-12-15,0 0-1 0,0 6-1 0,0-6-90 0,0 10-19 0,0-1-3 16,0-9-528-16</inkml:trace>
  <inkml:trace contextRef="#ctx0" brushRef="#br0" timeOffset="67261.53">26988 9218 1612 0,'0'0'144'0,"-8"-3"-116"0,1 3-28 0,0-4 0 16,0-2 59-16,0 6 5 0,7 0 2 0,-7 0 0 15,0 0-54-15,0-3-12 0,7 3 0 0,-7 0 0 16,7 0 0-16,-7 0 0 0,0 0 0 0,7 0 0 16,-4 3-9-16,-3 7 9 0,4-7-8 0,-4 6 8 15,7-3 0-15,-4 4 0 0,1-4 9 0,-1 10-9 16,1-4 16-16,-1 1-3 0,1-1-1 0,-4 7 0 16,-1-6 0-16,5 5-1 0,-1-5 0 0,-3 15 0 15,4-6 13-15,-4 0 2 0,3 0 1 0,1-3 0 16,-4 0-27-16,7-4-12 0,-4 7 0 0,4-3 1 15,4-6 11-15,-1-4 0 0,1 10 0 16,3-7 8-16,0-2 5 0,3-7 2 0,1 3 0 0,0-3 0 16,3-3-6-16,0-3-1 0,3-3 0 0,1 3 0 15,0-7-8-15,-1 7 10 0,1-6-10 0,3 0 10 0,-3-4-10 16,-1 4 8-16,-6-4-8 0,3-3 8 0,0 10-8 16,0-10 12-16,-3 4-12 0,0-7 12 0,-1 7-12 0,-3 2 0 15,-10-12 0-15,3 3 0 0,3 7 29 0,1-7 4 16,-1 6 1-16,-3-2 0 0,0-1-34 0,-3 4 0 15,-4-1 0-15,3 4 0 0,-6-4 17 0,2 4 3 16,1-1 1-16,0 1 0 0,-3-1-11 0,3 1-2 16,-4 6-8-16,1-7 12 0,-1 10-12 0,0-3 0 15,1-3-9-15,-1 3 9 0,1-3-15 0,3 6 3 16,0 0 1-16,-1 0 0 16,5 0-24-16,3 0-5 0,0 0 0 0,0 0-1 15,0 0-126-15,0 0-25 0,0 0-4 0,0 0-560 0</inkml:trace>
  <inkml:trace contextRef="#ctx0" brushRef="#br0" timeOffset="67820.78">27559 9186 1209 0,'-11'0'108'0,"11"0"-87"0,-7 0-21 0,0 0 0 15,-3 7 166-15,3-7 29 0,-4 3 5 0,1 3 2 16,2-3-163-16,-2 7-39 0,3-7 0 0,-4 3 0 0,4 3 0 0,0 1 0 16,-3-4 0-16,2 3-10 0,-2 1 10 0,3-1 0 15,0 4 0-15,-4-4 0 0,4-6 0 0,0 7 0 16,-3 5 0-16,2-8 0 15,1 8 0-15,4-2 0 0,-4-1 12 0,0-2-4 0,0 2 20 0,0 7 4 16,0 0 0-16,0-3 1 0,3 3-6 0,-3-1-2 16,0-2 0-16,3 3 0 0,1 3 3 0,-1 0 1 15,4-3 0-15,0-7 0 16,0 7-29-16,4-7 0 0,3 7 0 0,-4-6 0 0,8-4 8 0,-4 1-8 16,4-7 0-16,-1 6 0 0,4 1 0 0,-3-10 0 15,0 3 0-15,3-3 0 0,-4 0-9 0,1 0-2 0,-1-3 0 0,1 3 0 16,0-4 11-16,-1-2 9 0,-3-3-1 15,4 6-8-15,-1-7 18 0,-3 1-3 0,4-1-1 16,-4 4 0-16,0-10 2 0,0 7 0 0,0-4 0 0,0 4 0 16,0-3-16-16,-3 2 11 0,3 1-11 0,-4-4 10 15,4 4-10-15,-3-1 0 0,-4 7 0 0,0-6 0 16,0 9 0-16,0 0 0 0,-4-10 0 0,1 1 0 16,-4 9 10-16,0-3-10 0,0-7 12 0,-4 10-12 15,1-9 0-15,-4 9 0 0,3 0 0 0,0 0 0 16,-3 0 0-16,0 0 0 0,4 0 0 0,-5 0 0 15,1 0 0-15,0 0 0 0,0 0 0 0,0 6 0 16,0-6-12-16,-4 3-5 0,4-3-2 0,-4 0 0 16,4 0-33-1,0 7-6-15,4-4-2 0,-4-3-908 0</inkml:trace>
  <inkml:trace contextRef="#ctx0" brushRef="#br0" timeOffset="69461.1">25273 14019 172 0,'0'0'16'0,"0"0"-16"16,4-4 0-16,-4 4 0 0,0-3 337 0,0 3 65 16,0 0 13-16,0 0 2 0,-4-6-342 0,0 6-75 15,-3-3 0-15,4-3-12 0,-4 6 22 0,7 0 4 16,-4 6 1-16,-6-3 0 0,3-3 17 0,0 6 4 16,0 1 1-16,-4-1 0 0,4-3 22 15,0 3 4-15,-4 4 1 0,4-4 0 0,0 13-25 0,-3-7-5 16,3 4-1-16,-4 0 0 0,0 6-11 0,1-4-2 0,-4 4-1 15,3 0 0-15,-3 10-19 0,0-1 0 16,0-3 0-16,0-3-9 0,3 7 9 0,-3-10 0 16,0 3 8-16,3-3-8 0,1 0 0 0,-1-7 0 0,4 4 0 15,0-6 0-15,-4 2 0 0,8-2 9 0,-4-10-9 0,7-3 10 16,0 9-10-16,0-9-11 0,0 0 3 0,10 10 0 16,5-10-4-16,-5 6-1 0,4-6 0 0,-3-6 0 15,3 6 5-15,0-3 8 0,4-4-13 0,3-2 5 16,-7 3 8-16,7-1 0 0,-3-2 0 0,-1 6-8 15,1-6 8-15,-4-1 0 0,-3 1 0 0,-1 6-8 16,1-7 8-16,-1 1 11 0,-2-1-3 0,-1 7 0 16,-4-6 2-16,4-1 0 0,-7 1 0 0,0 6 0 15,4-10 12-15,-8 4 2 0,1-1 1 0,-1 1 0 16,1 0 4-16,-1 6 1 0,-3-7 0 0,3 1 0 16,-6-1 10-16,3 10 3 0,0-6 0 0,-4 0 0 15,1 6-15-15,-1-3-4 0,-3-4 0 16,3 14 0-16,1-7-24 0,-4 3 0 0,0-3 0 0,3 6 0 0,0-3-21 15,1 0 0-15,-1 7 0 0,1-1 0 16,3-6-27 0,-1 7-6-16,5-4-1 0,-4-3 0 0,3 6-42 0,4-9-9 0,0 0-2 0,0 0 0 15,0 0-92-15,0 0-20 0,11 10-3 0,7-10-1 0</inkml:trace>
  <inkml:trace contextRef="#ctx0" brushRef="#br0" timeOffset="69930.56">25523 14135 1915 0,'0'0'84'0,"0"0"19"0,0 0-83 0,0 0-20 0,-7-4 0 16,-3 1 0-16,10 3 0 0,0 0-18 0,0 0 3 0,0 0 1 15,-11 0 14-15,11 0 0 0,0 0 0 0,-10 3 0 16,-1 1 11-16,1 5-2 0,2 0 0 0,-2 1 0 15,-1-1 6-15,-3 1 1 0,4 2 0 0,-5 1 0 16,5 6 8-16,-4-7 1 0,3 7 1 0,-3-7 0 16,4 1 5-16,-5 6 1 0,5 3 0 0,3-10 0 15,-4 7-9-15,1 0-2 0,3-7 0 0,-1 7 0 16,5 0-21-16,-1-3 9 0,4-4-9 0,0 7 0 0,0-9 0 16,4 2 0-16,-1-3 0 0,5 4-12 0,2-4 12 0,1 1 0 15,-1-4 9-15,1 0-9 0,7-6 0 0,-4 7 0 16,3-4 0-16,1-3 0 15,-4-3 0-15,4-4-10 0,-1 7 0 0,-3-3 0 16,4-6 21-16,-4 9 4 0,0-10 1 0,0 1 0 0,0 6-16 16,-3-7 8-16,0 1-8 0,-1 0 0 0,1-4 20 15,-4 4-1-15,3-4-1 0,-2-6 0 0,-1 4-5 0,0-1-1 16,0-6 0-16,0 9 0 0,-4-5-12 0,1-4 0 16,-1 0-12-16,1 0 12 0,-8 3 0 0,4-3-8 15,-3 3 8-15,3 4 0 0,-4-4-16 0,1 9 0 16,-1-2 0-16,1-1 0 15,-4-2-16-15,3 2-4 0,1 4 0 0,3-1 0 16,-4 4-104-16,1-3-22 0,3 2-4 0,3 1-637 0</inkml:trace>
  <inkml:trace contextRef="#ctx0" brushRef="#br0" timeOffset="70436.98">25880 14081 2098 0,'0'0'93'0,"0"0"19"0,0 0-89 0,-4 0-23 0,4 0 0 0,-7 0 0 15,0 0 11-15,7 0-3 0,-7 10 0 0,7-10 0 16,-7 0-8-16,0 9-11 0,0-9 3 0,0 13 0 16,0-4 8-16,3 4-8 0,-6-4 8 0,-1 10-8 15,4-7 8-15,-4 10 0 0,1-3 0 0,-1 3 0 0,1-3 12 16,-4 6 7-16,3 0 1 0,-3 0 1 15,0-3 3-15,3 6 1 0,1-3 0 0,-1 4 0 0,0-7-9 16,4 0-3-16,0-1 0 0,4-2 0 0,3 0 17 0,0-3 3 16,0 6 1-16,0-7 0 0,7 1-6 0,0 0-2 15,0-10 0-15,0 10 0 0,4-4-26 0,-1-9 8 16,1 7-8-16,3-1 0 0,-3-9 0 0,3 10 0 16,-4-7-14-16,4-3 5 0,-3-3 9 15,3 3 0-15,-3-7 0 0,-1 7 0 0,1-3 0 0,-1-6 0 16,1 6 0-16,0-4 0 0,-1-5 0 0,-3 2 11 15,4 1-3-15,-4-4 0 0,0 1 8 0,0-1 2 16,0-2 0-16,-4-1 0 0,1 0 16 0,3 1 3 0,-3-1 1 16,-1 0 0-16,1 1-24 15,3-1-5-15,-4 0-1 0,-3 4 0 0,0 2-8 0,0-2 8 16,0 2-8-16,0 7 8 0,-3-3 0 0,3 6 0 0,-4-3 0 0,-6 0 0 16,-1 3-8-16,0 0-11 0,-6 3 3 0,-1-3 0 15,1 3 8-15,-1-3-8 0,-3 6 8 0,-4-3-8 16,0-3 0-16,1 7 0 0,-5-4 0 0,1-3 0 31,3 0-91-31,-3 0-17 0,0 0-4 0,0 0-613 0,0-3-123 16</inkml:trace>
  <inkml:trace contextRef="#ctx0" brushRef="#br0" timeOffset="71897.69">15374 12774 576 0,'0'0'25'0,"0"0"6"0,0 0-31 0,-7 0 0 15,-4 6 0-15,4-6 0 0,7 0 282 0,-7 3 50 0,-3-3 11 0,3 9 1 16,3-2-273-16,1-1-55 0,-4 3-16 0,3 1 0 16,-3-1 0-16,3 4 0 0,-3-4 0 0,0 4 0 15,0-4 0-15,-3 4 0 0,-1-4 0 0,-3 7 0 16,3-4 0-16,-3 1 0 0,0-1 0 0,0 4 0 15,0 0 28-15,0-7 5 0,0 10 2 0,0-6 0 16,0-1 11-16,3-3 2 0,0 10 1 0,4-6 0 16,0 6-24-16,-3-1-5 15,6-2 0-15,-3 6-1 0,4-3-19 0,-1 3 8 16,1 0-8-16,-1-3 0 0,4 3 8 0,0-4-8 16,0 1 0-16,4-3 0 0,-1 3 12 0,1-7-12 0,3 7 12 15,0-6-12-15,0-1 19 0,-4 4-3 0,8-4-1 16,-1 1 0-16,-3-7-6 0,4-3-1 0,0 7 0 15,3-7 0-15,-4 3-8 0,4-3 8 0,-3-3-8 0,3-3 8 0,0-3 5 16,0 6 1-16,-3-3 0 0,0-7 0 16,-1 7 7-16,1-6 2 0,-1-1 0 0,1 1 0 0,-1-4-6 0,1 4-1 15,0-4 0-15,-4 4 0 0,3-10-8 0,-3 10-8 16,-3-4 12-16,3-6-12 0,-4 7 12 0,4-1-12 16,-3 1 12-16,0-4-12 0,-4 4 8 0,0-1-8 15,-4 4 0-15,0-4 0 0,-3-3 0 0,4 10 8 16,-8-10-8-16,4 7 0 0,-3 3 15 0,-1-4-4 15,1 1-1-15,-5 3 0 0,1 3-10 16,0-7 0-16,-3 10-10 0,-1-3 10 0,0-3-8 0,-3 6 8 16,3 0 0-16,1 0-9 15,-4 6 9-15,3-3 0 0,4 3 0 0,0 1-8 0,0 2 8 16,0 1-8-16,3-4 8 0,4 0-8 0,0 3-10 16,3 7-2-16,-3-10 0 0,7 4 0 15,0-1-169-15,0 1-35 0,4-7-6 0,3 6-367 0,-4-3-74 16</inkml:trace>
  <inkml:trace contextRef="#ctx0" brushRef="#br0" timeOffset="72365.92">15699 12899 1382 0,'0'0'61'0,"-4"-3"13"0,1-3-59 0,-4 3-15 15,3-1 0-15,-3-2 0 0,7 6 149 0,0 0 27 16,0 0 6-16,0 0 1 0,-7 6-151 0,7-6-32 16,-4 7 0-16,-3 2 0 0,4 0-12 0,-4 4 4 15,3 3 0-15,-3-1 0 0,4 4 8 0,-8-6 0 16,0 15 0-16,1-6 0 0,-4 0 0 0,0 6 0 16,0-3-8-16,-4 7 8 0,4-4 0 0,0-3 0 15,-8-3 0-15,8 0 0 0,0 3 0 0,0-3 0 16,7-7 0-16,-3 4 8 0,6 0 16 0,-3-3 3 15,7-7 1-15,0 10 0 0,3-10-16 0,1 1-4 16,3-7 0-16,0 6 0 0,4-6-8 0,-1 7 12 16,1-10-12-16,-1 0 12 0,5 0-12 0,-1-3-9 15,0-4 9-15,0 4-13 0,0 0 13 0,0-6-12 16,0-1 12-16,-3 1-12 0,3 0 12 0,-4-1 0 16,5-2 0-16,-5-1 0 0,1-3 8 0,-1 4-8 15,1-4 9-15,0-3-9 0,-4 1 13 0,0-1-3 0,0-3-1 16,0 0 0-16,0 0 7 0,-4 3 2 0,1-3 0 0,-1 0 0 15,1-3-8-15,-1 6-2 0,-3-3 0 0,-3 4 0 16,-1-1-8-16,4 3 0 0,-3-3 0 0,-4 7 0 16,0-7 0-16,0 9-9 0,-4 1 0 15,4-4 0-15,-4 4-21 16,1 6-4-16,3-3-1 0,0 3 0 16,-4-1-28-16,1-2-5 0,3 6-2 0,7 0-793 0</inkml:trace>
  <inkml:trace contextRef="#ctx0" brushRef="#br0" timeOffset="72942.73">16041 12865 403 0,'0'0'17'0,"0"0"5"0,-4-4-22 0,-3-2 0 16,4 6 0-16,-4 0 0 0,0 0 347 0,0 0 65 15,3 0 12-15,-3 0 4 0,7 0-329 0,-4 10-66 16,-3-7-13-16,0 3-2 0,0 3-3 0,0-2-1 0,0 2 0 16,-3 7 0-16,3-4-14 0,-4 1-16 15,4-1 3-15,-4 7 1 0,1 3 12 0,-4 0 0 16,3 0 0-16,-3-3 10 0,3 9-10 0,-3-3 0 0,4 3 0 0,-1-3 0 16,0 7 0-1,-3-4 0-15,4-3 0 0,3 7 0 0,0-11 8 0,3 8-8 16,-3-4 0-16,4-6 8 0,3 3 4 0,3-4 0 0,-3 1 0 0,7-3 0 15,-3-7 0-15,3 4 0 16,7-4 0-16,-4 1 0 0,-3-1-12 0,4-6 8 0,0 3-8 0,-1-2 8 16,1-4 0-16,-1-4 0 0,4 4 0 0,-3-6 0 15,0 6 4-15,3-3 0 0,-4-6 0 0,1-1 0 16,3 1 9-16,-3 3 3 0,3-4 0 0,0 1 0 16,-4-4-24-16,1-3 0 0,0 4 0 0,-1 3-8 15,1-4 8-15,-4 4 0 0,3-4 0 0,-3 0 0 0,-3-2 0 16,0 5 0-16,-4 4 0 0,3 0 8 0,-3-4 0 15,0 7 0-15,0 3 0 0,-3-9 0 16,-5 6 12-16,1-3 4 0,-3 6 0 0,3-4 0 0,-7 4-16 16,3 0-8-16,0 4 8 0,-3-4-8 15,0 0 11-15,-3 6-3 0,-1-3 0 0,0-3 0 16,1 6 8-16,-1-3 0 0,0 0 1 0,1-3 0 0,3 0-5 0,3 0 0 16,4 0-1-16,-4 0 0 15,4-3-11-15,0 3 8 0,0-3-8 0,7 3 8 16,0 0-21-16,0-6-5 0,-3-3-1 0,6-1 0 15,4 7-20-15,0-6-4 0,-3-1-1 0,-4 10 0 16,3-9 10-16,1 6 2 0,3-7 0 0,-3 10 0 16,-4 0-7-16,7-9-1 0,-7 9 0 0,7-3-596 15,0-4-119-15</inkml:trace>
  <inkml:trace contextRef="#ctx0" brushRef="#br0" timeOffset="74475.56">9010 16179 288 0,'0'0'12'0,"0"0"4"0,0 0-16 0,0 0 0 16,0 0 0-16,0 0 0 0,0 0 258 0,0 0 49 15,-4 6 9-15,-3-2 3 0,0-1-227 0,0-3-44 16,0 6-10-16,0-3-2 0,7 3 0 0,-10-3-1 0,3-3 0 0,7 0 0 16,0 0 19-16,-4 7 4 15,-3-4 1-15,0 0 0 0,0-3-14 0,3 9-2 16,-3-9-1-16,0 10 0 0,0-1-8 0,0 1-2 0,4-1 0 0,-5 4 0 15,1 5-7-15,-3-2-1 0,6 3-1 0,-3 3 0 16,4 0-23-16,-1 6-8 0,-3-3 0 0,4 6 0 16,6-9 8-16,-3 7 11 0,-7-4-3 0,7 0 0 15,4 0-8-15,-1-3 0 0,-3-3 0 0,7 3 0 16,-7-10 0-16,7 10 0 0,0-3 0 0,0-7 0 16,0 7 0-16,0-9 0 0,4-1 0 15,3 1 0-15,0-4-13 0,0-6-8 0,-3 6-2 0,3-6 0 16,0-6 23-16,0 6 0 0,0-6 0 0,1-1 8 15,-1-2 4-15,0-1 1 0,0-2 0 0,-4 2 0 16,5-2 3-16,-5 3 0 0,1-4 0 0,-1 4 0 16,1-4-4-16,-4 0 0 0,0-2 0 0,-3 5 0 0,-1-2 1 15,4 2 0-15,-3 1 0 0,-1-3 0 16,1 2-3-16,-4 7-1 0,3-6 0 0,-3-1 0 16,-3 7 0-16,-1-3 0 0,1 3 0 0,-1-1 0 0,-3-2-9 0,0 6 10 15,-4 0-10-15,1 0 10 0,-1 0-10 0,1 6 0 16,-4-2 0-16,-1-1 0 0,-2 3-12 0,-1-3 12 15,4 7-10-15,-4-4 10 0,4 0 0 0,-3 0 12 16,-1-2-1-16,4 5 0 0,0-6-27 0,0 6-4 16,3-2-2-16,1-4 0 15,10-3-14-15,-8 6-4 0,1-3 0 0,7-3 0 16,0 0-191-16,0 0-38 0,0 0-8 0,18-12-2 16</inkml:trace>
  <inkml:trace contextRef="#ctx0" brushRef="#br0" timeOffset="74970.35">9497 16192 518 0,'0'0'46'0,"0"0"-37"0,-7-7-9 0,0 1 0 15,0 6 371-15,0 0 72 0,-4 0 14 0,4 0 3 16,0 0-388-16,-4 6-72 15,1-2-28-15,3-1 2 0,-7 6 18 0,3 0 8 0,0 4-8 0,1 3 8 16,-1-1-12-16,1 4 4 0,-1-6 0 0,0 9 0 16,4 3 8-16,0-10 0 0,-3 7-9 0,3 7 9 15,0-7 0-15,0 0 0 0,0 6 0 0,-1-6 0 0,1 0 0 16,4 0 12-16,-4 0-2 0,3-10 0 16,4 7 5-16,0 0 1 0,-3-7 0 15,6 1 0-15,1 2-8 0,3-2-8 0,0-4 11 0,4 1-11 16,-1-4 0-16,1 0 0 0,3-2 0 0,0-4 0 0,0 6 0 15,4-6 0-15,-4-6 0 0,7 6-9 0,4-10 9 16,-11 7 0-16,3-6 0 0,1-1 0 16,0 1 0-16,-1 2 0 0,-3-8 12 0,1 5-4 15,-1-2-8-15,-4-7 0 0,1 7 8 0,-1-1-8 0,-3-6 9 16,1 3-9-16,-1-2 12 0,-4-1-12 0,1-3 14 0,-4 3-4 16,0 7-1-16,0-7 0 0,0-6-9 0,-7 6 0 15,7-3 0-15,-7 3 0 0,-1 7 0 0,1-7-9 16,0 6 9-16,-3 1-13 0,-1-1 13 0,1 4 0 15,-5-1 0-15,1 1 0 0,4-1-17 0,-4 7 2 0,7-3 1 16,-11 3 0 0,4-7-13-16,3 10-2 0,4-9-1 0,-3 9 0 15,3-3-169-15,0-3-33 0,-4-7-8 0,11 13 0 16</inkml:trace>
  <inkml:trace contextRef="#ctx0" brushRef="#br0" timeOffset="75510.45">9807 16148 1713 0,'0'0'76'0,"-3"0"16"0,-4 0-74 0,3 0-18 15,4 0 0-15,-7 0 0 0,7 0 0 0,-3 6 8 16,-5-3-8-16,5 0 0 0,-4 4 0 0,7-7 0 15,-4 3 0-15,1 6 0 0,-1-3 0 0,1 1 0 16,-4 2 0-16,3 7 0 0,1-1 0 0,-1-5 0 16,-3 2 0-16,4 7 0 0,-8-6 24 0,7 9 2 15,-6-3 0-15,3 2 0 0,0-2 8 0,0 3 2 16,0 0 0-16,0 0 0 0,0 0-20 0,-1 6-3 16,1-6-1-16,4 0 0 15,-4 0 0-15,3 0 0 0,-3 6 0 0,4-6 0 0,-1 0 6 0,4-3 1 16,0 3 0-16,0-3 0 0,4-4-10 0,-1 4-1 15,4-6-8-15,-3 6 12 0,-1-7-12 0,4-2 0 0,0-1 0 16,1-6 0-16,-1 7 0 0,0-4-12 16,-7-6 12-16,7 3-10 0,3-3 10 0,-3 0 0 15,-7 0 0-15,7-3 8 0,4-3 8 0,-4 2 1 0,0-2 1 0,4-6 0 16,-1 8 3-16,1-11 1 0,-1 9 0 0,1-10 0 16,3 6-12-16,0-2-2 0,0-1-8 0,-3 1 12 15,3-4-12-15,-3 4 0 0,-1 2 0 0,1 1 0 16,-1-4 0-16,-6 4 0 0,-1 6 0 0,1-4 0 15,-8 1 12-15,1 0 4 0,-1-4 0 0,1 10 0 16,-4 0-6-16,-4-3-1 0,4 3 0 0,-3 0 0 16,-5 0-9-16,1 3 0 0,0-3 0 15,0 7 0-15,-7-4 30 0,7-3 1 0,-4 0 0 0,4 6 0 16,0-3 1-16,0-3 0 0,3 0 0 0,1 0 0 16,-1 0-32-16,1 0-12 0,2 0 1 0,1-3-751 15,4-3-150-15</inkml:trace>
  <inkml:trace contextRef="#ctx0" brushRef="#br0" timeOffset="79339.28">10403 9011 1018 0,'0'0'45'0,"-7"0"10"0,-3 0-44 0,6-7-11 0,4 7 0 0,0 0 0 15,-10 0 24-15,3 0 4 0,7 0 0 0,0 0 0 16,0 0 1-16,0-9 1 0,0 0 0 0,0 9 0 16,0 0-14-16,0 0-4 0,-7-4 0 0,7-5 0 0,3 9 4 15,-3 0 1-15,-7-9 0 0,0 9 0 0,7 0 1 0,-4 0 0 16,-3 0 0-16,-3 9 0 16,-1-3-2-16,1 1-1 0,6-1 0 0,-6 3 0 0,-5 4 0 0,5-4 0 15,3 4 0-15,0-1 0 0,-4-2 11 0,4 9 2 16,-3-7 1-16,2 1 0 15,5-4-1-15,-4 7-1 0,-4-4 0 0,8 1 0 16,-4 6-11-16,3-4-3 0,-3 4 0 0,0 0 0 16,4-7-1-16,-1 10 0 0,0-3 0 0,1 3 0 0,3-9-12 0,-4 9 0 15,4-4 0-15,0 1 0 0,0 3-8 0,0-9 8 16,4 9 0-16,-1-7 0 0,1 1 0 0,0 0 0 0,-1-10 0 0,1 10 0 16,3-10 9-16,0 3-9 15,-4 1 8-15,4-1-8 0,0-6 15 0,0 4-3 16,-7-7 0-16,0 0 0 0,11-7 0 0,0 7-1 15,-1 0 0-15,1 0 0 0,-11 0-11 0,10-3 12 0,4-6-12 0,-3 6 12 16,-4-4-12-16,4-2 0 16,-1 3 0-16,4-1 0 0,-3-2 0 0,0 3 0 0,-8-4 0 15,4 4 0-15,7 3 0 0,-7-3 8 0,-7-1-8 0,0 1 0 16,4-3 8-16,-1 6-8 0,-6-4 8 0,-4 4-8 16,0-6 0-16,0 9 8 0,3-3-8 0,-3-4 0 15,-7 4 21-15,0-6-1 0,10 9 0 0,-6-3 0 16,-4-4-8-16,3 4-1 0,-3-3-1 0,3 6 0 15,1-3-10-15,-4 3 0 0,0-3 9 0,-1-4-9 16,1 7 0-16,4 0 8 0,-4 0-8 0,3 0 0 0,-3 0 0 16,7 0 0-16,-4 0-10 0,4 0 10 15,0 0-44-15,4 0-1 16,3 0-1-16,0 0-534 0,0 0-106 0</inkml:trace>
  <inkml:trace contextRef="#ctx0" brushRef="#br0" timeOffset="79837.98">10700 9089 1209 0,'0'0'53'0,"-4"-3"12"0,-3-3-52 0,4 3-13 16,-1-4 0-16,1 1 0 0,-4 0 125 0,-1 6 23 0,8 0 4 0,0 0 0 15,0 0-114-15,-7 0-23 0,0 0-5 16,4 0-1-16,3 0-9 0,-7 12 0 0,-7-2 0 0,7-1 0 16,0 4-8-16,0-4 8 0,-8 0-10 0,1 4 10 15,0 6-11-15,4-7 11 0,-1 7-12 0,-7-6 12 16,-3 9 0-16,4-4 0 0,6 4 0 0,-7 0 0 16,-3 0-10-16,4 7 10 0,2-8-8 0,5 1 8 15,3-3 0-15,0 3 0 0,0 0 0 0,3-9 0 16,8 6 8-16,-4-7 6 0,-4 4 2 0,8-4 0 15,6 1-24-15,1-4-5 0,-4 1-1 0,0-7 0 16,0 6 24-16,4 1 5 0,3-7 1 0,0-3 0 16,-7 6-16-16,3-3 0 0,8-3 0 0,0 0 0 15,-8 0 0-15,4-3 0 0,1-3 0 0,2 3 0 16,-3-7 0-16,-3 7 0 0,-1-3 0 0,-2-4 0 0,6-2 0 0,-4 2-10 16,-3 1 2-16,-3-4 0 0,6 4 8 0,-3-3 16 15,-3 2-4-15,-1-6-1 0,1 1 7 0,0 2 2 16,-1-6 0-16,1 7 0 15,-4-1-9-15,0 1-2 0,7-4 0 0,-4 0 0 0,-3 1-9 0,0 5 0 16,0-2 0-16,0-1 0 0,4 4-10 16,-4-1-4-16,-11 1-1 0,11-4 0 15,0 4-53-15,0 0-12 0,-10-4-1 0,6 10-420 16,0-6-84-16</inkml:trace>
  <inkml:trace contextRef="#ctx0" brushRef="#br0" timeOffset="80427.61">10904 9026 1324 0,'-17'0'118'0,"17"0"-94"0,0 0-24 0,-7-3 0 16,-7 3 116-16,3 3 18 0,11-3 4 0,-4 7 1 16,-3-4-113-16,0 6-26 0,-3 1 0 0,6-1 0 0,1-3 0 0,-1 4 0 15,-6-1 0-15,6 4 0 16,4-4 0-16,-3 7 0 0,-1-1 0 0,-3-5-9 16,0 9 9-16,3-4 0 0,4 1 0 0,-7 0 0 0,-3 2 0 15,-1 4 0-15,8-3 0 0,-4 3 0 16,-8 0 0-16,5 0-12 0,-1 0 12 0,4 9-12 0,-3-9 12 15,-4 10 14-15,3-1-3 0,0-3-1 0,8-3-10 16,-4 4 0-16,-4-7 0 0,4-1 0 16,7-2 0-16,0-6 0 0,-3 6 0 0,3-7 0 0,0 1 21 0,7 2-1 15,0-8 0-15,0 2 0 0,-7-9-12 0,10 6-8 16,8-2 8-16,-4-4-8 0,-3 0 0 0,-1 0 9 16,4-10-9-16,1 7 0 0,2-3 9 0,-6 3-9 15,-1-7 0-15,1 1 9 0,7-4-9 0,-8 4 0 0,-3-1 0 0,0 4 8 16,0-10-8-16,4 7 0 0,-8-4 0 0,1 4 8 15,-4-3 2-15,3 2 0 0,1-2 0 0,3 2 0 16,-3 1 2-16,-1-1 0 0,-3-2 0 0,0 2 0 16,-3 1-12-16,-1 3 0 0,1-1 9 15,6-2-9-15,-3 3 8 0,-3 0-8 16,-5 2 10-16,1-2-10 0,7 6 20 0,-3-3-3 0,-8-3 0 0,1 6 0 16,-1 0-6-16,-3 0-2 0,3 0 0 0,-3 6 0 15,-3-3-1-15,3 3-8 0,-1-2 12 0,1 5-4 16,-3-6 19-16,-1 6 3 0,7-9 1 15,-3 10 0-15,4-7-31 0,-1 3 0 0,4-3 0 0,0 7-672 16,7-10-140-16</inkml:trace>
  <inkml:trace contextRef="#ctx0" brushRef="#br1" timeOffset="97400.61">3330 3761 864 0,'0'0'38'0,"0"0"8"0,-3-3-37 0,3 3-9 0,0 0 0 0,-7-9 0 16,7 3 43-16,0 6 6 0,0 0 2 0,0 0 0 15,-4-4-51-15,-3 1-9 0,7 3-3 0,-3-6 0 31,-5 6-24-31,5-3-4 0,-1-3-2 0,4 6 0 0,-7-7 25 0,4 1 5 0,3 6 0 0,0-9 1 16,-7 5 11-16,7 4 0 0,-4-6 8 0,4 0-8 16,0 6 39-16,0 0 3 0,0 0 1 0,0-6 0 15,-3-4 12-15,3 10 2 0,0 0 1 0,0 0 0 16,-7 0-14-16,7 0-2 0,-4 0-1 0,-6 7 0 16,3-4-17-16,-1 6-3 0,1 0-1 0,4-9 0 15,-8 4-9-15,11 5-3 0,-10 0 0 0,6 1 0 16,-3-1 16-16,4 4 4 0,-4-4 0 0,3 1 0 0,0-4 4 0,4 10 0 15,-10-4 1-15,3 1 0 16,3 2-7-16,-6 1-2 0,6 3 0 0,-6-7 0 0,-1 10-8 16,8-3-3-16,-8 3 0 0,0 0 0 0,1 6-4 0,-1-12-1 15,8 9 0-15,-8-3 0 0,8 3-8 16,-8 3 0-16,4-12 0 0,3 9 0 0,4-3 0 0,-3 0 0 16,-4 0 0-16,7 0-11 0,0-3 11 15,0 3 0-15,7-10 0 0,-4 7 0 0,-3-3 19 0,4-1-1 0,3-5 0 16,-4-4 0-16,5 3-5 0,6 1-1 15,-11-1 0-15,8 1 0 0,-1-7-2 0,4-3-1 16,-3 0 0-16,3 6 0 0,-3-6 0 0,3-6 0 16,3 6 0-16,-2 0 0 0,-5-3-9 0,4 3 0 15,0-10 9-15,1 1-9 0,-5 6 9 0,8-4-9 0,-4-2 12 16,-4 3-12-16,-6-4 14 0,7 1-4 16,-1 3-1-16,1-7 0 0,-11 10-9 0,3-13 0 0,-3 10 0 0,4-3 0 15,3-4 11-15,-7-3-3 0,0 7-8 0,0-4 12 16,0 1-12-16,0-7 0 0,0 16 0 0,-7-13 0 15,3 4 10-15,-6 9-10 0,6-7 10 0,-6 1-10 16,-5 6 21-16,5-4-1 0,-4-2-1 0,-4 9 0 16,4 0-19-16,0-3 8 0,0 3-8 0,-4 0 0 15,4 0 0-15,0 3 0 0,0-3 0 0,-4 0 0 16,4 0 0-16,0 6 0 0,3-3 0 0,-3-3 0 16,4 7 0-16,-4-4 0 0,3-3 0 0,0 6-9 0,8-3-11 0,-4 0-1 15,7-3-1-15,0 0 0 16,0 0-149-16,0 0-29 0,0 0-7 0,0 0-1 0</inkml:trace>
  <inkml:trace contextRef="#ctx0" brushRef="#br1" timeOffset="97945.47">3591 3884 1036 0,'0'0'92'0,"4"-10"-73"16,-8 4-19-16,4-3 0 0,0 9 88 0,0-13 15 0,0 10 2 0,0 3 1 16,0-10-69-16,0 1-13 0,0 6-4 0,0 3 0 15,-7-6 4-15,7 6 1 0,0 0 0 0,0 0 0 16,0 0-25-16,0 0 8 0,0 0-8 0,0 0 0 16,0 0 0-16,0 0 0 0,-3 9 0 0,-4-3 0 15,3 7 0-15,4-10 15 0,-10 10-4 0,6 2-1 16,-7-5 10-16,1 2 3 0,6 1 0 0,-6 6 0 15,3-7-7-15,-4 7 0 0,4-3-1 0,-4 2 0 16,1-5 1-16,6 12 1 0,-6-9 0 0,-1 3 0 16,11 6-8-16,0-10-1 0,0 1-8 0,0 3 12 15,4 0-4-15,3-7 0 0,3 7-8 0,-10-10 12 16,14 4 4-16,-10-4 0 16,3 1 0-16,0-4 0 0,4 3-7 0,-4-2-1 0,3-4 0 15,-3 3 0-15,4-3-8 0,0-3 0 16,-1 0 0-16,1-3 0 0,-1-3 0 0,-3 3 8 0,4-4-8 15,3-2 0-15,-3-4 8 0,-1 4-8 0,1 0 0 0,-1-7 8 0,1 0 3 0,-4 4 0 16,0-1 0-16,4-6 0 0,-11 7 6 0,3-1 2 16,4-2 0-16,-7 2 0 0,0-6 3 0,0 7 1 15,-7-1 0-15,7-6 0 0,-3 10-15 0,3-4-8 16,0 1 10-16,-7-7-10 0,3 6 8 0,4-5-8 16,-7 8 0-16,7-5 0 15,-4-1 0-15,1 3 0 0,-4 1 0 0,3-7 0 0,4 6 0 0,-7 1 0 16,0 3 0-16,7-10-10 0,-10 9-11 0,3 1-3 0,3 3 0 15,-6-1 0 1,6 4-22-16,-7 3-5 0,1 0-1 0,6 0 0 16,-6 3-134-16,3 4-27 0,-7-1-6 0,14-6-1 0</inkml:trace>
  <inkml:trace contextRef="#ctx0" brushRef="#br1" timeOffset="98492.5">3849 3758 748 0,'-14'-6'33'0,"14"6"7"0,-4-3-32 0,-6-3-8 0,-1 2 0 0,4 4 0 0,0 0 118 0,0 0 22 15,3 0 4-15,-6 0 0 0,6 0-82 0,4 0-17 16,-7 0-3-16,7 0-1 0,-3 0-17 0,3 0-3 16,0 0-1-16,0 0 0 0,0 0 0 0,0 0 0 15,0 0 0-15,0 0 0 0,0 0 6 0,0 0 1 16,0 0 0-16,0 0 0 0,3 10-4 0,4-1-1 16,-7-9 0-16,4 0 0 0,6 3-10 0,1-3-3 15,3 7 0-15,-3-7 0 0,3 6 8 0,0-12 2 16,7 6 0-16,0-7 0 0,-3 7 1 0,3-3 0 15,4-3 0-15,-4 3 0 0,4-3-10 0,-1 2-2 16,-6 1 0-16,3-3 0 0,0 3-8 0,-3 3 8 16,-1 0-8-16,-2 0 8 0,6-6-8 0,-14 6 0 0,3 0 0 15,1 0 0-15,-11 0 0 0,11 6 0 0,-11-6 0 0,0 0 0 16,3 0 8-16,-3 0-8 0,0 0 12 0,0 0-4 16,0 0 7-16,7 3 1 0,-7-3 0 0,0 9 0 15,0-9 8-15,4 10 3 0,-4-1 0 16,0-6 0-16,0 10-2 0,0-7 0 0,-4 7 0 15,4-1 0-15,-7-2-1 0,4 5 0 0,-5 1 0 16,1-3 0-16,-3 5-4 0,3 4-2 0,-7-3 0 0,3 3 0 16,-7 0-10-16,8 6-8 0,-4-12 9 0,-4 12-9 15,4-6 0-15,3 0 0 0,1 0-11 0,3-3 11 16,-4 3 0-16,1 0 8 0,3-3 2 0,7-7 0 31,0 16-79-31,7-15-16 0,-7 6-3 0,10-4-892 0</inkml:trace>
  <inkml:trace contextRef="#ctx0" brushRef="#br1" timeOffset="103371.63">4269 9039 576 0,'0'0'51'0,"0"0"-41"15,0 0-10-15,0 0 0 0,-4 6 160 0,4-6 29 16,0 0 7-16,0 0 0 0,0 0-128 0,0 0-27 16,0 0-5-16,0 0 0 0,0 0 8 0,0 0 1 15,0 0 1-15,0 0 0 0,0 0-37 0,0 0-9 16,0 0 0-16,0 0 0 0,0 0 0 0,0 0 0 15,0 0 0-15,0 0 0 0,0 0 0 0,-7-6 10 0,4 3-10 16,3 3 10-16,-11 0 17 0,11 0 3 0,-4 0 1 0,-3 0 0 16,4 0 12-16,-8-3 2 15,11 3 1-15,-3 0 0 0,-8 0-10 0,4 0-1 0,7 0-1 0,-3 0 0 16,-5 3-23-16,1-3-11 0,0 3 10 0,4 6-10 16,-4-2 0-16,0 2 0 0,0-3 0 0,-4 4 0 15,8 5 0-15,-12-2 0 16,8-1 0-16,4 7-10 0,-11-3 10 0,7 3 11 0,-4 0-3 15,1-7 0-15,2 10-8 0,1-3 0 0,-3 3 0 16,3-3 0-16,7-4 0 16,-7 1 0-16,3 0 0 0,4 2 0 0,0-5 0 15,0 6 0-15,0-7 0 0,0 4 0 0,4-3 12 0,3-1 9 0,-7-2 3 0,3-1 0 16,1 4-24-16,3-7 0 0,-4 0 0 0,4 0 0 0,-7-3 0 0,0-3 0 16,8 10 0-16,2-7 0 0,-10-3 0 15,7 0 0-15,4 0 0 0,-4 0 0 0,3-3 0 16,1 3 9-16,0-3-9 0,-1 3 0 0,-6-7 10 0,6 4-10 15,1-6 8-15,-8 0-8 0,8-1 0 0,-8 1 0 16,5 2 8-16,2 1-8 0,-6-3 0 0,3-1 0 16,-7-2 0-16,7 2 8 0,0 7-8 15,-7-6 0-15,0-1 0 0,0 10 8 0,3-3-8 0,-3-3 0 16,0 0 0-16,0-1 0 0,0-2 0 0,0 0 0 16,-3 6 0-16,3-7 0 0,0 7 0 0,0-3 8 15,0-4-8-15,0 10 0 0,0 0 0 0,-7-3 0 16,3 0 0-16,1-3 0 0,-4 6 0 0,3-3 0 15,-6 3 0-15,2 0 0 0,1 0 0 0,-3 0 0 16,-4 0 0-16,7 3 0 0,-7-3 0 0,3 0 0 0,-3 6 0 16,0 0 0-16,3 1 0 0,1-4 0 0,-5 6 0 0,5 1 8 15,-4-7-8-15,7 3 0 16,3-3 0-16,4-3 0 0,-7 9-14 0,7-9-5 0,0 0-1 0,7 7 0 31,4-1-156-31,-8 0-32 0,18-3-7 0,4-3-1 0</inkml:trace>
  <inkml:trace contextRef="#ctx0" brushRef="#br1" timeOffset="103942.36">4653 9130 748 0,'0'0'67'0,"0"-10"-54"0,0 1-13 0,-3 6 0 0,3-3 168 0,-7 2 32 15,0-5 5-15,3 9 2 0,0-3-152 0,1-3-31 16,3 6-5-16,-7 0-2 0,7 0-17 16,0 0 0-16,-11 0 8 0,11 0-8 15,-7 0 0-15,7 0 0 0,0 0 0 0,-7 0 0 0,7 0 0 0,-3 9 0 16,-8-9 0-16,4 9 0 0,0-5 0 0,-4 5 0 16,11 0 0-16,-14 4 0 0,7-4 0 0,-3 4 8 15,3 3 0-15,0-4-8 0,-4 1 13 16,7 2-4-16,-3 1-1 0,4 0 0 0,-8-4-8 0,8 1 12 15,-4 6-12-15,3-4 12 0,1 4-12 0,3 0 0 16,-7 0 0-16,3-4 0 0,8 7 0 0,3 0 8 16,-7-6-8-16,3 0 8 0,8 3 8 0,-8-7 0 15,4 4 1-15,0-10 0 0,11 3-8 0,-7 1-1 0,3-4-8 16,0 0 12-16,0-6-3 0,4 0-1 0,-1 0 0 16,-3 0 0-16,4-3 0 0,-11-6-8 0,4 9 12 15,6-10-4-15,-10 7 3 0,4-3 0 0,-1-7 0 0,1 4 0 16,3 6-3-16,-7-6-8 0,7-4 12 0,-3 0-4 15,-1-2 3-15,5 2 0 0,-5-6 0 0,-6 7 0 16,6-7-11-16,1 6 0 0,-4-5 0 0,0 5 8 16,4-6-8-16,-11 7 0 0,3-7 0 0,4 6 8 15,-7 4-8-15,0-4 0 0,-7 1 0 0,7 3 0 16,-3-1 0-16,3 1-11 0,-11-1 11 0,7-2-8 16,-3 9 8-16,4-7 0 0,-8 1-9 0,4-1 9 15,0 10 0-15,-3-9 0 0,-5 6 0 0,5 0 0 0,-1-4 0 0,-3 7 0 16,4 0 0-16,-5 0 0 0,8-3 0 0,-3 3 0 15,-1 0 0-15,4 0-11 16,0 0-31-16,4 3-6 0,3-3-2 0,0 0-473 16,0 0-94-16</inkml:trace>
  <inkml:trace contextRef="#ctx0" brushRef="#br1" timeOffset="104418.7">4925 9026 172 0,'0'0'16'0,"0"0"-16"0,-7-3 0 0,7 3 0 15,0 0 316-15,0 0 60 0,-4-6 12 0,4 6 2 16,-7 0-301-16,7 0-60 0,0 0-12 0,0 0-2 15,0 0-15-15,0 0 9 0,0 0-9 0,0 0 8 16,0 0-8-16,11 0 0 0,-1 0 0 0,4 0 0 16,4 0 0-16,-4 0 0 0,-3 6 0 0,3-3 0 15,7-6 0-15,-7 3 0 0,4 3 0 0,-1-3 0 16,8 0 0-16,-11 0 0 0,7 7 0 0,-6-4 0 16,-1-3 0-16,0 0 0 0,3 0 0 0,-6 0 0 15,3 0 8-15,-3 0-8 0,-4 0 12 0,3 0-4 16,-3 0 2-16,-7 0 0 0,7 3 0 0,-3 3 0 15,-4-6-10-15,7 10 8 0,0-1-8 0,-7 4 8 0,0-10 17 16,0 12 3-16,0-8 1 0,0 11 0 0,-7-5-13 16,3 6-2-16,-3-7-1 0,4 7 0 15,-1-6 4-15,-6 6 1 0,3-1 0 0,0-2 0 0,-4 3 6 0,4-7 0 16,0 4 1-16,-4 0 0 0,1-7-4 0,-1 10-1 16,1-7 0-16,6 1 0 0,-10-4-3 0,7 1-1 15,3 2 0-15,-3-2 0 0,4 2-16 0,-4-2 0 16,7-10 0-16,0 9 0 15,0-9-150-15,0 10-34 0,0-10-6 0,17 9-2 0</inkml:trace>
  <inkml:trace contextRef="#ctx0" brushRef="#br1" timeOffset="109257.43">19516 14028 691 0,'0'0'30'0,"-7"0"7"0,3 0-29 0,4 0-8 0,0 0 0 0,0 0 0 16,-3-3 10-16,-1-3 1 0,1 2 0 0,3 4 0 0,0 0-11 0,0-9-12 15,0 9 2-15</inkml:trace>
  <inkml:trace contextRef="#ctx0" brushRef="#br1" timeOffset="110410.4">19375 14075 345 0,'0'0'15'0,"0"0"4"0,0 0-19 0,0 0 0 0,0 0 0 0,0 0 0 16,0 0 140-16,0 0 25 0,0 0 5 0,0 0 1 16,0 0-86-16,0 0-17 15,0 0-3-15,0 0-1 0,0 0-10 0,0 0-2 16,0 0-1-16,0 0 0 0,0 0-20 0,0 0-4 0,0 0-1 0,0 0 0 15,0 0 0-15,0 0 0 0,-4-6 0 0,4 6 0 16,0 0 3-16,0 0 1 0,0 0 0 0,0 0 0 16,0 0-4-16,0 0-1 0,0 0 0 0,0 0 0 15,0-10-5-15,0 10-2 0,0 0 0 0,0 0 0 16,0 0 2-16,0 0 0 0,-3-9 0 0,3 9 0 16,0 0-4-16,0 0 0 0,0 0 0 0,0 0 0 15,0 0 4-15,-4 6 0 0,-3-3 0 0,0-3 0 16,3 10-20-16,-3-4 0 0,0 0 0 0,4 4 0 15,-4-1 0-15,3 4 0 0,-3 2 0 0,0 1 0 0,0 0 0 16,0-1 0-16,0 4 0 0,0-6 0 0,-4 9 0 0,4-4 0 16,0 4 0-16,0-9 0 0,-4 6 10 0,4 3-2 15,0-3 0-15,0-7 0 0,4 7-8 0,3-7-9 16,-4 7 9-16,1-6-13 0,3-1 22 0,0-2 5 16,3-1 1-16,1 4 0 0,-1-4-3 15,4 1-1-15,0-7 0 0,0 6 0 0,1 0-11 0,-1-9 12 16,3 10-12-16,1-7 12 0,-1-3-12 0,-3 6 10 15,7-6-10-15,-3 0 10 0,0-6-10 0,3 6 0 16,-4 0 9-16,1-3-9 0,0 3 0 0,-1-3 8 16,1-4-8-16,-1 7 0 0,4-3 0 0,-3-3 8 0,-4 3-8 15,0-3 0-15,4-1 0 0,-4 1 9 0,0-3-9 0,3 6 0 16,-6-7 17-16,3 7-3 0,0-3-1 0,0-4 0 16,-3-2-13-16,3 9 0 0,-4-7 8 15,1 4-8-15,3-7 0 0,-4 4 9 0,1 6-9 0,-1-7 8 16,-3 1 0-16,0 6-8 0,-7-6 12 0,4 2-4 15,-4 4 1-15,-4-6 0 0,1 9 0 0,-1-3 0 16,0-4-9-16,1 7 0 0,-4 0 0 0,-4 0 0 16,0 0 0-16,1 7 0 0,3-4 0 15,-4-3 0-15,0 6-8 0,1-3 8 0,-1-3 0 0,0 3 0 16,1 7 0-16,-4-10 0 0,3 9-9 0,4-3 9 16,0 1 0-16,0-1 0 0,3-3-8 0,0-3 8 15,4 6-12-15,0-3 0 0,4-3 1 0,3 0 0 16,0 0-49-16,0 0-9 0,0 0-3 0,0 0 0 15,-4 13-108-15,4-13-23 16,0 0-4-16</inkml:trace>
  <inkml:trace contextRef="#ctx0" brushRef="#br1" timeOffset="111018.79">19939 14113 172 0,'0'0'16'0,"0"0"-16"0,0 0 0 0,0 0 0 0,-4-4 229 0,4 4 43 0,0 0 9 0,0 0 2 16,-3-9-211-16,3 9-41 15,0 0-9-15,0 0-2 0,0 0 10 0,-4 0 2 0,-3 0 0 0,0 0 0 16,7 0-11-16,-7 3-1 0,-3 7-1 0,3-4 0 15,-4-3 11-15,0 10 2 0,1-4 1 0,-1 0 0 16,-3 4-20-16,4-4-4 0,-5 7-1 0,1-3 0 16,0-1 12-16,0 1 3 0,0 5 0 0,0-5 0 15,0 6-9-15,0-7-2 0,0 7 0 0,3-6 0 16,4 6 1-16,-4-7 0 0,1 7 0 0,3-7 0 16,0 1 0-16,0-4 0 0,7 10 0 0,0-9 0 15,0 2-13-15,3-2 8 0,1-1-8 0,-1 0 0 16,1-2 12-16,3 2-4 0,3 0-8 0,1-2 12 15,0-4-3-15,-1 0-1 0,1-3 0 16,3 6 0-16,-4-6-8 0,1-6 0 0,0 6 0 0,3 0 0 16,-4 0 0-16,1-3 0 0,-1-7 0 0,1 7 0 15,0-3 0-15,-1-3 0 0,-3 2 0 0,4-2 0 16,-4 0 10-16,0-4-10 0,0-3 12 0,-3 10-12 0,3-10 16 0,-4 4-4 16,-3-1-1-16,4-2 0 0,-1 2 3 0,1 1 1 15,-4-1 0-15,0-3 0 0,0 4-7 0,0-7-8 16,0 6 11-16,-4 1-11 0,4-7 8 0,-3 10-8 15,-1-4 0-15,1 4 0 0,-1-4 0 0,1 4 0 16,-5-1-15-16,1 1 5 0,0 3 10 0,0-1 12 16,0-2-2-16,0 9-1 0,0-9-23 0,0 9-5 0,0-4-1 15,-4 1 0-15,4 3 20 0,-3 0-8 0,3 0 8 16,-4 0 0-16,8 0-8 0,-4 0 8 0,0 0 0 0,7 0 0 16,0 0-12-16,-8 3 12 0,1-6-12 0,7 3 12 31,0 0-120-31,0 0-16 0,0 0-4 0,0 0-1 0</inkml:trace>
  <inkml:trace contextRef="#ctx0" brushRef="#br1" timeOffset="111487.6">20048 14100 748 0,'0'0'33'0,"0"0"7"0,0 0-32 0,0 0-8 16,0 0 0-16,0 0 0 0,0 0 144 0,0 0 28 16,0 0 4-16,0 0 2 0,0 0-144 0,0 0-34 15,0 0 0-15,11 0 0 0,-4 0 0 0,4 0 0 16,-4 0 9-16,3 0-9 0,1 0 26 0,-1-3 1 16,1-3 0-16,0 6 0 0,-1 0 1 0,4-3 0 15,-3-4 0-15,3 7 0 0,0 0-19 0,-3 0-9 16,-1 0 10-16,1 0-10 0,-4 0 11 0,3 0-11 15,1 0 12-15,-4 0-12 0,0 0 17 0,0 0-3 16,-7 0-1-16,11 0 0 0,-4 0 16 0,3-3 3 16,-3 3 1-16,4-3 0 0,0-3-20 0,-4 6-4 15,-7 0-1-15,10 0 0 0,1-3-8 0,-1-4 0 0,1 7 0 0,-4 0 0 16,-7 0 0-16,11 0 0 16,-4-3 0-16,-7 3 0 0,0 0 0 0,0 0 0 15,7 3 0-15,-4 7 0 0,1-1-9 0,-4 1 9 0,0-1-12 16,-4 3 12-16,1 1 0 0,-4 0 0 0,0 2 12 0,-4 1-3 15,1-7 5-15,-1 10 1 0,0 0 0 0,1-3 0 16,-4 2 21-16,3-5 4 0,-3 6 0 0,-4-7 1 16,4 7-29-16,0-6-12 0,0 6 8 0,-4-7-8 15,1 1 8-15,3 2-8 0,3-2 8 0,-3-4-8 16,0 4 0-16,0-1 0 0,3-2 0 0,4-1 0 16,-4 4-58-16,4-4-4 0,0 4-1 15</inkml:trace>
  <inkml:trace contextRef="#ctx0" brushRef="#br1" timeOffset="128627.4">20475 13975 1324 0,'0'0'118'0,"0"0"-94"0,-3 0-24 0,3 0 0 15,-7 0 119-15,3-3 19 0,-3-4 4 0,7 7 1 16,0 0-99-16,0 0-19 0,0 0-4 0,0 0-1 0,0 0 9 15,0 0 2-15,0 0 0 0,0 0 0 0,0 0-21 0,11 0-10 16,-4-3 10-16,3 3-10 16,-3 3 12-16,0-3-4 0,0 7-8 0,1-4 12 0,-8-3 0 15,7 9-1-15,0-3 0 0,0 1 0 16,0 2 15-16,0 0 3 0,0 1 1 0,0-1 0 0,0 1 3 0,4-4 1 16,-4 10 0-16,0-4 0 0,3-2 6 0,1 2 2 15,-1 1 0-15,1 2 0 16,-4 1-34-16,4 0-8 0,-8-1 0 0,4 1 0 0,0 0 8 0,0 3-8 15,4 2 12-15,-8-2-4 0,4 3-8 16,1 0 0-16,-5 0-12 0,-3 0 12 0,0 0-11 0,-3 0 11 16,-1 3-8-16,-3-3 8 0,3-6 0 0,-3 6-8 15,0 3 8-15,-3-3 0 16,-4-7-26-16,3 4 0 0,0 3 0 0,1-9 0 16,-1 5-33-16,-3-5-6 0,4-4-2 0,3 1-597 0,-4-1-119 15</inkml:trace>
  <inkml:trace contextRef="#ctx0" brushRef="#br1" timeOffset="129412.53">19420 13899 172 0,'0'0'16'0,"0"0"-16"0,0 0 0 0,0 0 0 16,-3-9 228-16,3 9 44 0,0 0 8 0,0 0 1 16,0 0-234-16,0 0-47 0,0 0-10 0,0 0-2 0,0 0 12 0,-7-3-13 15,0 3 5-15,0 0 8 0,0 3 0 0,3-3 16 16,-3 6 0-16,0-3-1 0,0-3 21 0,0 10 5 16,0-7 1-16,0 6 0 15,-4 1 20-15,1-7 4 0,-4 6 1 0,3 1 0 0,0-1-3 0,-3 1 0 16,0-1 0-16,-3 3 0 0,2-2-40 0,-2 2-8 15,-1 1-1-15,0 9-1 16,1-3 7-16,-1 0 2 0,4-4 0 0,-4 4 0 16,4 3 9-16,0 0 3 0,4-3 0 0,3 0 0 0,-4 3-19 0,4 3-3 15,3 0-1-15,-3 0 0 0,4-3-12 0,-1 0 0 16,4 6 0-16,0-3 0 0,4 3 0 16,-1-6 0-16,1 6 0 0,3-6 0 0,4 0 0 0,3 0 0 15,-4 0 0-15,1 0 0 0,6 0-13 0,1-3-6 16,-4 0-1-16,7-4 0 15,-3 4-41-15,3 0-9 0,-3-3-2 0,3-1-756 16</inkml:trace>
  <inkml:trace contextRef="#ctx0" brushRef="#br1" timeOffset="130746.13">9433 12698 1234 0,'0'0'55'0,"0"0"11"0,-3-3-53 0,-1-3-13 16,4 3 0-16,0-7 0 0,0 10 61 0,0-9 10 16,0 6 1-16,0-3 1 0,4 2-29 0,-4 4-5 15,3-3-2-15,-3 3 0 0,0 0-9 0,0 0-3 16,0-6 0-16,0 6 0 0,0 0-25 0,0 0 0 15,0 0 8-15,0 0-8 0,0 0 0 0,0 0 0 16,0 0 0-16,0 9 0 0,-3 4 0 0,-1-4 0 0,1 1 0 0,-4-1 0 16,7 4-11-16,-11-1-1 0,0-2 0 0,4 5 0 15,-3-2 36-15,3 0 8 0,-4-1 0 0,1 4 1 16,-1-1-20-16,0-5-4 0,-3 9-1 0,4-7 0 16,-4 7 16-16,3-3 2 0,0 2 1 0,1 4 0 15,-1 0 0-15,1 0 0 0,3 7 0 0,0-7 0 16,0-1-27-16,3 1 0 15,1 7 0-15,-1-4 0 0,8-6 0 0,-4 2 0 0,0 1 0 0,3-3 0 16,4 3 0-16,0-3 0 0,-3-6 8 0,3 9-8 16,0-7 0-16,0 1 0 0,0-7 0 0,0 4 0 15,0 2-22-15,4-8 3 0,3 2 1 0,-7 1 0 16,3-1-30-16,1-6-7 16,3 7-1-16,4-4 0 0,3-3-17 15,0-3-4-15,-3 6-1 0,3-6-620 0</inkml:trace>
  <inkml:trace contextRef="#ctx0" brushRef="#br1" timeOffset="131676.46">9719 12758 172 0,'0'0'16'0,"0"0"-16"16,0 0 0-16,0 0 0 0,0 0 157 0,0 0 29 16,0 0 6-16,0 0 0 0,0 0-93 0,0 0-19 15,0 0-4-15,-3-6-1 0,3 6-32 0,0 0-7 16,-8 0 0-16,1 0-1 0,7 0-16 0,-7 0-3 15,0 0-1-15,0 0 0 0,7 0 4 0,-7 6 1 16,0-3 0-16,4-3 0 0,-4 6-2 0,-1-2 0 16,5 5 0-16,-4-6 0 0,0 6-2 0,0 4 0 15,0-4 0-15,3 1 0 0,-6 2-1 0,3-2-1 0,0 5 0 0,-4-2 0 16,4 0 13-16,0 5 2 16,0-2 1-16,0 3 0 0,0-7 4 0,3 7 1 15,1 3 0-15,-4 0 0 0,7 0-22 0,-4-3-4 0,4 9-1 16,4-6 0-16,3-6-8 0,-7 3 0 0,7-7 0 15,-4 7 0-15,4-7 0 0,4 4 0 0,-1-3 0 0,1-1 8 16,0 1-8-16,-1-4 8 0,1 1-8 16,-1-1 8-16,4 0-8 0,-3 1 0 0,3-7 0 0,-3 6 0 15,3-6-12-15,-4 7 3 0,5-10 0 0,-5 6 0 16,1-6 9-16,3 0 0 0,-4-6 0 0,1 6-8 16,0-3 8-16,-4-4 16 0,3 4-4 0,-3-6-1 15,0 0 17-15,0-1 3 0,4 4 1 0,-4-4 0 16,0 1-11-16,0 0-1 0,-3-4-1 15,-1 4 0-15,1-4-11 0,-1-3-8 0,-3 10 9 0,0-10-9 16,0 7 9-16,-3-3-9 0,-1 2 8 0,1 1-8 16,-1-4 0-16,-3 10-12 0,-4-3 0 0,1-4 1 15,-4 7-12 1,0 3-2-16,0 0-1 0,-4 0 0 0,0 3 15 0,1 7 11 0,-1-1-13 16,-3 1 5-16,3-1 8 0,-3 4 0 0,3-4 0 0,1 3 0 0,3-2 0 0,0 2 9 15,-4-2-9-15,7-1 0 0,-3 4 12 0,4-4-12 16,3 1 12-16,-1-1-12 0,1-6 0 0,0 7-17 15,7 2 1-15,0-12 1 16,-3 0-52-16,3 0-10 0,0 10-3 0,3-1-429 0,-3-9-87 0</inkml:trace>
  <inkml:trace contextRef="#ctx0" brushRef="#br1" timeOffset="132284.28">10340 12745 1562 0,'0'0'69'0,"0"0"15"0,0 0-68 0,-7 4-16 16,-7-4 0-16,7 3 0 0,0-3 10 0,0 9-2 16,0-3 0-16,-4-2 0 0,4 5-8 0,0 0-11 15,0 1 3-15,0-4 0 0,-7 10 8 0,7-4 0 16,-4 1 0-16,4 2 0 0,-4 1-17 16,1 3-2-16,3-7 0 0,0 7 0 15,0 0 19-15,3-3 0 0,-3 6 0 0,3 0 0 0,1-7-16 0,-1 1 3 16,1 3 1-16,-1 0 0 0,4-7 35 0,0 7 7 15,-3-3 2-15,6-1 0 0,-3 1-32 0,4 0 0 16,3-4 0-16,-7 1 0 0,3-4 13 0,1 4-3 16,7-4-1-16,-4 4 0 0,0-4-9 15,0-3 8-15,3-2-8 0,1 2 8 0,3-3-8 0,-3-3 0 0,-1 0 0 16,4 0-11-16,4 3 11 0,0-6-8 0,-8 3 8 16,4-3-8-16,0-3 8 0,1-4 0 0,-1 1 8 15,-4 2-8-15,1-8 16 0,3 2-2 0,7 4 0 16,-7-7 0-16,-7 0 3 0,7-5 1 0,8 8 0 15,-8-6 0-15,-4-3 5 0,-3 3 1 0,4-3 0 0,-1 7 0 16,1-4-24-16,-7 0 0 0,-4 0 0 16,3 4 0-1,8-4-20-15,-11 0-8 0,-7 6-1 0,0 1-1 0,3-7 18 0,-3 10 3 0,-7-7 1 0,0 0 0 16,0 4 8-16,0 2 0 0,-1 1 0 0,-2 6 0 16,-8-7 0-16,4 10-8 0,7-3 8 0,0 3-8 15,-7 3-9-15,3-3-2 0,0 10 0 0,4-7 0 16,4-3-38-16,-1 9-8 15,-3-9-2-15,3 10 0 0</inkml:trace>
  <inkml:trace contextRef="#ctx0" brushRef="#br1" timeOffset="132919.81">10710 12789 1411 0,'-3'-6'31'0,"-1"6"6"0,4 0 2 0,0 0 1 0,0 0-32 0,0 0-8 0,0 0 0 0,0 0 0 15,0 0 27-15,0 0 4 0,0 0 1 0,0 0 0 16,0 0-11-16,0 0-1 0,0 0-1 0,0 0 0 0,0 0-19 0,0 0 0 15,7 9 8-15,-7-9-8 0,0 0 15 0,0 0-1 16,18 0 0-16,0 0 0 0,-4 0-2 0,3 0-1 16,1-3 0-16,7-3 0 15,6 3-11-15,-6-6 8 0,-4 5-8 0,0-2 8 0,8 3-8 16,-5-3 0-16,-6-1 0 0,0 1 8 0,-1 3-8 0,4-3 0 16,-3 6 0-16,-4-3 8 0,-3 3-8 0,3 0-16 15,0 0 4-15,-3 3 1 0,-11-3 11 0,7 6 16 16,3-3-4-16,-3 7-1 0,0-7-11 0,-7-3 0 15,0 9 0-15,4 1 0 0,3-1 0 0,-7 3 0 16,-4-2 0-16,1-1 0 0,3 4 20 0,-7-4 0 16,-4 4-1-16,-3-4 0 0,4 10 1 0,-5-6 0 15,5-1 0-15,-8 7 0 0,-6-7-4 0,2 10 0 16,8-3 0-16,-7-6 0 0,-4 9 1 0,1-3 0 16,6 2 0-16,4-2 0 0,-4 3-3 0,1 0-1 15,-1 0 0-15,4-3 0 0,3 3-13 0,1-10 0 0,-8 7 8 16,11-6-8-16,0 2 0 0,0-8 0 0,-4 2-9 15,4-3 9 1,0-2-56-16,7-4-4 0,0 0-2 0</inkml:trace>
  <inkml:trace contextRef="#ctx0" brushRef="#br1" timeOffset="133386.49">11299 12457 1681 0,'-10'0'36'0,"6"0"8"0,4 0 2 0,0 0 2 0,-7 0-38 16,7 0-10-16,-3 6 0 0,3-3 0 0,7 7 0 0,-4 2 8 16,-3-2-8-16,4 5 8 0,6-2-8 0,1-1 0 0,-7 1 0 15,3 9 0-15,3-3 0 0,1 3 0 0,-1-3 0 0,-3 2-11 16,1 1 19-16,2 0 3 0,4 0 1 0,-3 7 0 15,-11-7 9-15,7-1 3 0,7 8 0 0,-3-4 0 16,-4 3-16-16,-4-3-8 0,1 6 8 0,3-9-8 16,0 10 11-16,-4-4-3 0,-10-6 0 15,4 0 0-15,6 9 7 0,-3-9 1 0,-10 0 0 16,3 0 0-16,0 6 19 0,-1-6 4 0,1-3 1 0,-3 3 0 16,-1 0-40-16,1-9 0 0,3 8-12 0,0-5 4 31,-4-3-45-31,0-1-9 0,4 7-2 0,0-10-772 0</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18T20:20:47.125"/>
    </inkml:context>
    <inkml:brush xml:id="br0">
      <inkml:brushProperty name="width" value="0.05292" units="cm"/>
      <inkml:brushProperty name="height" value="0.05292" units="cm"/>
      <inkml:brushProperty name="color" value="#7030A0"/>
    </inkml:brush>
  </inkml:definitions>
  <inkml:trace contextRef="#ctx0" brushRef="#br0">1228 13984 691 0,'0'0'61'0,"-7"0"-49"0,7 0-12 0,0 0 0 16,-4 0 119-16,1-3 21 0,-4 3 4 0,7 0 0 16,0 0-48-16,-4-6-11 0,-7 6-1 0,11-3-1 15,0 3-5-15,0 0-1 0,-7-7 0 0,4 4 0 0,-1 3-23 0,4 0-5 16,0 0-1-16,0 0 0 15,0 0 4-15,0 0 0 0,0-9 0 0,0 9 0 0,0 0-12 0,0 0-3 16,0 0 0-16,0 0 0 0,0 0-14 0,0 0-3 16,0 0-1-16,0 0 0 0,0 0-19 0,0 0 8 15,0 0-8-15,0 0 0 0,0 0 21 16,4 0-2-16,6-3-1 0,-6-4 0 0,-4 7 10 0,11 0 3 16,-1-3 0-16,-10 3 0 0,0 0-12 0,4-6-3 15,6 6 0-15,1 0 0 0,-1 0-16 0,1 0 0 16,-8 0 0-16,8 0 0 0,0 0 0 0,-1 0 0 15,-3 0 0-15,4 0 0 0,7 0 11 0,-4 0-11 16,-4 0 10-16,4 0-10 0,0 0 28 0,1 0 0 16,6 0 0-16,-7 0 0 0,7 0-20 0,0 0-8 15,-7-6 0-15,11-1 0 0,0 7 12 0,-4-3-3 0,4-3-1 16,-1 3 0-16,4-7-8 0,4 10 8 16,-4-3-8-16,4-3 8 0,3 3-8 0,1-3 12 15,-8 6-12-15,7-4 12 0,0 1-12 0,1-3 0 16,-1 6 0-16,-7-9-11 0,4 9 11 0,-4-10 11 0,4 7-3 15,3-6 0-15,-7-1 10 0,4 1 2 0,4 3 0 0,-8-4 0 16,7 1-8-16,0-1-2 0,1 1 0 0,-1 0 0 16,0 5-10-16,-7 1 0 0,4-3 0 0,-7 3 8 15,-1-3-8-15,1 2 0 0,0-2 0 0,0 6 0 16,-4-6 0-16,3 0 0 0,-6 6 0 0,3-3 0 16,0-4 0-16,-3 7 0 0,3 0 0 0,0-3 0 15,-7 3 0-15,1 0 0 0,6-6 0 0,-7 6 0 16,0 0 0-16,4-3 0 0,-4 3 8 0,7-3-8 0,-7 3 0 15,0-7 12-15,7 7-12 0,-7-3 12 0,8-3-12 0,-8 6 0 16,-4-3-12-16,4-4 12 0,8 7 0 0,-8-3 0 16,-4 3 0-16,1-3 12 0,-4-3-12 0,11 6 0 15,-11 0-12-15,3-3 12 0,-3-3 0 0,7 6 0 16,-10 0 0-16,6 0 12 0,-10 0-12 0,7 0 0 16,1 0-12-16,-8 0 12 0,7 0 0 0,-7 0 0 15,0 0 0-15,10 0 0 0,-6 0 0 0,-4 0 0 16,0 0 0-16,0 0 0 0,0 0 11 0,0 0 0 15,0 0 0-15,0 0 0 0,0 0-11 0,0 0 0 16,0 0 0-16,0 0 0 0,0 0 0 0,0 0 0 16,-4-7 0-16,4 1 0 0,-7-3 0 0,4 5 0 15,-12-2 0-15,8 6 0 0,-3 0 0 0,3-3 0 16,-11 3 0-16,4 0 0 0,0-3 0 0,0 3 0 16,-4 0 0-16,4-6 0 0,0 6 0 0,3 0 0 0,-10-4 0 0,7-2 0 15,0 6 0-15,0 0 0 0,-4-3 8 0,4-3-8 16,0 6 0-16,3-3 0 0,-3-7 0 15,4 10 0-15,-1 0 0 0,1-9 0 16,-1 9 0-16,4-3 0 0,-4-4 0 0,1 4 0 0,-4 3 0 16,3-9 0-16,4 6 0 0,0-3 0 0,-4 2 8 15,4-5-8-15,0 6 0 0,-3-3 0 0,10 2 0 16,-11-2 0-16,11 6 0 0,0-3 0 0,-7 0 8 0,7 3-8 16,-3-6 0-16,3 6 0 0,0-10 0 0,0 10 0 15,0 0 0-15,3-3 8 0,4-6-8 0,-3 6 0 16,3-4 0-16,3 7 0 0,-10 0 0 0,7 0 0 15,0-3 0-15,7 3 0 0,-3 3-9 0,0-3 9 16,-1 0 0-16,4 7 0 0,0-4 0 0,8-3 0 16,-8 3 0-16,0 3-8 0,7-3 8 0,-7-3 0 15,7 10 0-15,4-4 0 0,-11 0 0 0,7 0 0 0,4-2 0 0,-11 5 0 16,7 4 0-16,-3-4 0 0,0 0-8 0,-1 1 8 16,1-7 0-16,-4 6 0 0,0 4 0 0,-3-4 0 15,3 7 0-15,-4-4 0 0,1 1 0 0,-8 6 8 16,4-7-8-16,1-2 0 0,-8 2 8 0,7 1 0 15,-7-4-8-15,-7 7 12 0,7-4 3 0,-4 1 0 16,0 0 0-16,-6 2 0 0,-1-2 1 0,1-1 1 16,-1-2 0-16,-3-1 0 0,3 4-2 0,-3-4-1 15,0-6 0-15,-3 7 0 0,2-1-6 0,1 0 0 0,0-5-8 16,4 5 12-16,-4 0-12 0,-4 1 0 0,4-7 0 0,0 6 0 16,0 4 0-16,3-4 0 0,-3 1-11 0,-4 2 11 31,4 7-112-31,0-6-16 0,3 5-2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18T19:10:22.083"/>
    </inkml:context>
    <inkml:brush xml:id="br0">
      <inkml:brushProperty name="width" value="0.05292" units="cm"/>
      <inkml:brushProperty name="height" value="0.05292" units="cm"/>
      <inkml:brushProperty name="color" value="#FF0000"/>
    </inkml:brush>
  </inkml:definitions>
  <inkml:trace contextRef="#ctx0" brushRef="#br0">2889 5408 1440 0,'-17'-10'64'0,"17"10"12"0,0-3-60 0,-7 0-16 0,3-3 0 0,-7 6 0 15,1-10 97-15,6 10 17 0,-6-9 3 0,-1 6 1 16,8-7-42-16,-4 10-8 0,3-3-1 0,-7-6-1 15,8 3-42-15,-8 6-8 0,4-13-1 0,4 13-1 16,-8-3-1-16,8-3 0 0,-8 6 0 0,1 0 0 16,6 0 8-16,-7 0 2 0,1 0 0 0,-1-4 0 15,1 4-23-15,-4 4 0 0,3-4 0 0,-3 0 8 16,0 6-8-16,-4-3 0 0,4-3 0 0,0 0 8 0,-11 6-8 16,4-6 0-16,3 0 0 0,-3 0 8 0,-3 0 10 0,-1 0 2 15,0 0 1-15,0 7 0 16,-3-7 14-16,11 0 2 0,-8 0 1 0,0 6 0 0,0-3-10 0,1 3-1 15,-8-3-1-15,7 7 0 0,1-7-9 0,-1 6-1 16,0-2-1-16,1-4 0 0,-8 9-4 16,7-5-1-16,0-4 0 0,-6 6 0 0,2-9-10 0,5 9 8 15,-8-5-8-15,7 2 8 0,-3-3 4 0,3 3 1 16,4-6 0-16,0 7 0 0,3-7 7 0,-3 0 0 16,-3 0 1-16,2 0 0 0,5 0-8 0,-4 0-1 0,6 0-1 15,-6 0 0-15,7 0 7 0,-7 0 2 0,7 0 0 0,3 0 0 16,-3 0-20-16,4 0 0 0,-1 0 0 0,0 6 0 31,8-3-19-31,-11 3-10 0,7-6-3 0,-4 3 0 0,8 7 32 16,-1-7 0-16,-6 6 0 0,-1-2 0 0,11-4 0 0,-11 3-9 15,8-3 9-15,3 0 0 0,0-3 0 0,-11 10 0 0,11-10 0 0,-7 6 0 16,4-3 0-16,3-3 0 0,0 0 0 0,-4 9 0 16,-3-5 0-16,7 5 0 0,-3-3 0 0,3 1 0 15,0 8 0-15,0-5 0 0,0 5 0 0,0 4 0 16,-7-6 0-16,7 9 0 0,-4 6 0 0,4-6-8 15,-4 6 8-15,-3-3 9 0,4 10-1 0,3-4-8 16,-7 0 0-16,3 7-12 0,4-4 0 0,-7-2 0 16,4-1 12-16,-8 4 0 0,8-4 0 0,3 7 0 15,-7-4 0-15,3 7 0 0,-7-7 0 0,8 7 0 16,3-3 0-16,-7-1 0 0,3 1 0 0,4 3 0 0,0-4 0 0,-7 4 0 16,4 0 0-16,-1 0 0 0,-3 3 0 0,4 0 0 15,3 9 0-15,-7-3 0 0,3 3 0 0,4 1 0 16,-3-1 8-16,3-9-8 0,0 6 0 0,-8 3 0 15,8-9 0-15,0 3-9 0,0-3 9 0,0 0 0 16,-3-9 0-16,3 5 0 16,0-2 0-16,0-4 0 0,0 1 0 0,0-4 0 0,0 1 0 15,0-1 0-15,-7-3 0 0,7-3 0 0,0 4 0 0,0-4 0 16,-4 0 0-16,4 0 0 0,0-3 0 0,0 0 8 16,0 0-8-16,0 6 0 0,-7-6 0 0,7 6 0 15,-3-3 0-15,3-3 0 0,0 0 0 0,-4-3 0 16,-3 3 0-16,7 0 0 0,0 0 8 0,0-3-8 0,0-1 10 15,-3-2-10-15,3 3 0 0,0-7 0 16,-7 7 0-16,3-6 0 0,1 2 0 0,-4-2 0 0,3 0 0 0,4-4 9 16,-7 3-9-16,3-2 0 0,4 2 0 0,-10 4 0 15,6-6 0-15,-3-4 0 0,4 3 8 16,-4 7-8-16,0-10 0 0,0 10 0 0,3-4 0 0,-7-2 0 16,11-1 0-16,-3-3 0 0,-4 10 0 15,7-3 0-15,-4-1 0 0,4-2 0 0,0 2 0 0,0 4 0 16,0-4-10-16,4-2 10 0,-4 2 0 0,7-2-9 15,-4-1 9-15,1-6 0 0,3 7 0 16,-3-7-8-16,6 3 8 0,-6-3 0 0,6-3 0 16,1 0-8-16,-1 7 22 0,5-4 5 0,6-3 1 0,-7 0 0 15,7 0 4-15,4 0 2 0,-1 0 0 0,1 0 0 16,0 0-18-16,6 3-8 0,-2 3 8 0,-5-3-8 16,8-3 0-16,-4 6 0 0,8-2 8 0,-1-4-8 0,-7 0 0 15,7 0 0-15,8 9 0 0,-4-9 0 0,6 3 0 0,-2 3 0 16,3-2 0-16,-1 2 0 0,1-3 0 0,4 6 0 15,-11-6 0-15,10 7 0 0,4-4-9 16,-4-3 9-16,1 10-12 0,-1-4 12 16,7 1-36-16,-6 2-1 15,-1-2 0-15,-3 2 0 0,3-6-59 0,1-2-11 16,-4-4-2-16,7 0-664 0,3-4-133 0</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18T19:16:21.666"/>
    </inkml:context>
    <inkml:brush xml:id="br0">
      <inkml:brushProperty name="width" value="0.05292" units="cm"/>
      <inkml:brushProperty name="height" value="0.05292" units="cm"/>
      <inkml:brushProperty name="color" value="#FF0000"/>
    </inkml:brush>
  </inkml:definitions>
  <inkml:trace contextRef="#ctx0" brushRef="#br0">2607 10431 2026 0,'0'0'90'0,"0"0"18"0,0 0-86 0,0 0-22 15,0 0 0-15,0 0 0 0,7-3 0 0,4 3 0 16,-4-3 0-16,7-3-8 0,-11 6 8 0,8 0-8 16,0 0 8-16,-1 0-8 0,4 0 8 0,0 0 11 15,4 6-3-15,-4-6 0 0,0 3-8 0,7-3-16 16,-3 0 4-16,10 3 1 0,-10-3 11 0,7 0 0 16,-1 6 0-16,1-2 8 0,0-4 3 0,6 0 1 15,-6 6 0-15,0-3 0 0,7-3 3 0,-8 9 1 16,1-9 0-16,3 4 0 0,4-4-1 15,3 6 0-15,0-3 0 0,1-3 0 0,-5 0-3 0,12 6-1 16,6-3 0-16,-3-3 0 0,3 7 5 16,-3-7 0-16,-3 3 1 0,6-3 0 0,-3 3-4 0,3-3-1 15,4 0 0-15,0 6 0 0,-3-3 3 0,6-3 0 0,-3 10 0 16,3-10 0-16,1 9-5 0,-8-6-1 0,4-3 0 16,4 10 0-16,-5-4 4 0,5-3 1 0,3 0 0 0,0 3 0 15,3-2 1-15,-3-4 0 0,7 9 0 0,-7-9 0 16,0 0 1-16,4 6 0 0,6-6 0 0,1 3 0 15,-1-3-2-15,-3 0 0 0,4 4 0 0,-4-4 0 16,7 0-14-16,0 0 8 0,4 0-8 0,-1 6 0 16,-2-3 0-16,2-3 0 0,1 6 0 0,-1-3 0 15,-3-3 0-15,4 7 0 0,3-4 0 0,0 0 0 0,-10-3 0 16,3 9 0-16,0-9 0 0,7 0 0 0,-3 7 0 16,-1-4 0-16,8-3 0 0,0 3 0 0,-8-3 8 0,8 0-8 15,3 0 0-15,-3 6 9 0,7-6-9 0,-4 0 10 16,0 0-10-16,4 0 10 0,-1 0 1 0,1 3 0 15,-4-3 0-15,1 0 0 0,-5 0 7 16,4 0 2-16,4 0 0 0,0 0 0 0,-4 7-20 0,0-7 8 16,0 0-8-16,4 0 0 15,0 0 18-15,0 0-3 0,-1 3-1 0,-2-3 0 0,-1-3-14 0,0 3 0 16,0-7 0-16,-3 7 0 0,3 7 0 0,0-7 0 16,-7-7 0-16,7 7 0 0,-3 0 0 0,3 0 0 15,4 0 0-15,-4 0 0 0,4 7 0 0,-7-7 0 0,-8 0 0 16,8 3 0-16,7-3 0 0,-11 6 0 0,-4-6 0 15,-3 3 0-15,1-3 0 0,2 0 0 0,4 0 0 16,-7 3 0-16,-3-3 11 0,-4 0-1 0,7 0 0 0,-7 0 0 16,-7 0 3-16,7 0 1 0,4 0 0 15,-1 0 0-15,-3 7-6 0,0-4 0 0,-3-3-8 16,-4 0 12-16,3 0-12 0,-3-3 0 0,0 3 8 0,0 0-8 16,-3 0 0-16,-1-7 0 15,-7 7 8-15,1 0-8 0,-1 0 0 0,-3 0 0 16,-4 0 0-16,4-3 0 0,4 0 0 0,-8-3 9 0,-3 6-9 15,0-3 8-15,-1-4-8 0,-2 7 0 0,-8 0 0 0,0 0 0 16,-3 0-95-16,-4 0-21 0,0 0-4 16,-3 0-680-16,-4 0-137 0</inkml:trace>
  <inkml:trace contextRef="#ctx0" brushRef="#br0" timeOffset="1666.38">2741 12529 921 0,'0'0'82'0,"0"0"-66"15,0 0-16-15,0 0 0 0,11 0 202 0,-8 6 37 0,8-6 7 0,3 0 2 16,0 0-166-16,4 0-33 0,-4 3-6 0,7-3-2 15,-7 0-5-15,11 0-2 0,-1 0 0 0,-2 4 0 16,2-8-16-16,5 4-3 0,2 0-1 0,5 0 0 16,-1 0 7-16,-7 0 2 0,7-3 0 0,4-3 0 15,3 6-6-15,1 0-1 0,3-9 0 0,3 9 0 16,7-3-1-16,-6-1-1 0,6-2 0 0,-3 6 0 16,4-3-14-16,3-3 0 0,0 6 0 0,3-3 0 15,4-4 0-15,-3 4 0 0,-1 3 0 0,4-3 0 16,-7-3 0-16,11 6 0 0,-4-3 9 0,10 3-9 15,-3 0 9-15,-3 0-9 0,3 0 10 0,0 3-10 16,-3-3 10-16,3 6-10 0,0-6 10 0,3 0-10 16,8 3 0-16,-11-3 0 0,0 3 0 0,4-3 0 0,7 0 25 15,-1 7-1-15,1-4 0 0,0-3 0 0,-4 6-12 0,7-3-4 16,4-3 0-16,-1 10 0 0,1-10-8 16,3 3 0-16,-10-3 0 0,0 6 0 0,3-3 0 0,0-3 0 15,11 6-10-15,-11-3 10 0,4-3 0 0,3 0 15 16,-3 4-2-16,3-4 0 0,7 0 19 0,-6 0 3 15,-1 0 1-15,-3 0 0 0,6 0-14 0,5 0-2 16,-5 0-1-16,-2 0 0 0,-1 6-8 0,4-6-2 0,-1-6 0 0,12 6 0 16,-15 0-9-16,7 0 0 0,1-4 0 0,2 4 0 15,1 0 0-15,0 0 0 0,-7 0 0 0,3 0-11 16,4-9 11-16,-4 9 11 0,1 0-3 16,-5-3 0-16,-2-3 5 0,2 6 1 0,1-3 0 15,0 3 0-15,0-4 5 0,-7-2 1 0,3 6 0 0,0-3 0 16,11-3-4-16,-11 6-1 0,-7 0 0 0,1-3 0 15,2 3-15-15,-3-7 0 0,1 7 0 0,-5 0 0 16,-3 0 0-16,1 0 0 0,6 7 0 0,-4-7 0 16,-6 0 0-16,7 0 0 0,-1 3 0 0,-2-3 0 15,-1 0 0-15,-7 0 0 0,3 0 0 0,-6 6 0 16,3-3 0-16,-3-3 8 0,-8 0-8 0,1 6 0 16,-8-6 12-16,0 0-3 0,4 0-1 0,-3 0 0 15,3 0-8-15,-4 0 0 0,-3 0 0 0,0 0 0 16,-4 0 0-16,-3 0 0 0,-3 0 0 0,3-6 8 0,-8 6-8 15,1 0 0-15,0 0 0 0,-4 0 0 0,1 0 0 0,-5-3 0 16,-3-3 0-16,1 6 0 0,-5 0 0 0,5-3-14 16,-8-4 2-16,0 7 0 0,-3 0-8 0,-1-3-2 15,1 0 0-15,-4-3 0 16,0 6-112-16,-3-3-22 0,-4-4-5 16</inkml:trace>
  <inkml:trace contextRef="#ctx0" brushRef="#br0" timeOffset="2940.79">3129 14649 1094 0,'0'0'97'0,"0"0"-77"0,0 0-20 0,7-3 0 0,4-4 192 0,-4 7 36 15,3-3 6-15,1 3 2 0,3-6-181 0,4 6-36 16,-4 0-7-16,0 0-2 0,7 0-10 0,-3 0 10 15,6 0-10-15,5-3 10 0,-5 3-10 0,12 0 0 16,-5 0 0-16,1-3 0 0,3-4 0 0,1 7 8 16,-1 0-8-16,0 0 8 0,4-3-8 0,0 3 10 0,3-6-10 15,1 6 10-15,6 0-2 0,7 0-8 16,-6-3 12-16,6 3-4 0,4-6 0 0,0 6-8 0,-7-3 12 16,14 3-4-16,-3-10 6 0,6 10 1 0,11-9 0 0,-7 9 0 15,0-3 1-15,8-7 0 0,-8 7 0 16,7-3 0-16,4 3 1 0,-1-4 1 0,4 4 0 0,4-6 0 15,-7 9-18-15,10-10-9 0,0 1 1 16,1 6 0-16,-1 0 8 0,4-4 0 0,-4-2 10 16,7 0-10-16,0 6 17 0,1-7-2 15,-8 1-1-15,7 9 0 0,-6-10 6 0,2 7 2 0,8 3 0 0,-7-3 0 16,7-3 5-16,-7 6 1 0,6-3 0 0,1-4 0 16,-4 7-1-16,4 0 0 0,4-3 0 0,-1 0 0 15,0-3 10-15,-3 6 3 0,-3-3 0 0,6-4 0 16,-3 7-10-16,3 0-2 0,-7-9 0 0,4 9 0 0,4 0-12 0,-5 0-2 15,1-3-1-15,0 3 0 0,-4 0-5 0,1-3 0 16,6-4-8-16,-3 7 12 0,-7 0-12 0,7 0 0 16,-1-9 0-16,5 9 0 15,-4 0 8-15,3-3-8 0,-3 3 0 0,3-6 9 0,-3-1 2 16,3 1 0-16,-3 6 0 0,-4-3 0 0,-3-6-19 0,4-1-4 16,2 10-1-16,-2-9 0 0,-8 6 21 0,0-4 5 15,-3 4 1-15,7-6 0 0,-1 9-1 0,1-3 0 16,-7-4 0-16,0 4 0 0,-4-3-1 0,0 6-1 15,-3-3 0-15,-8 0 0 0,1-4-11 0,-8 7 0 16,1 0 0-16,0 0 0 0,-8-3 0 0,-3-3 0 16,0 6 0-16,-4 0 0 0,-6 0 0 0,-4 0 0 0,-7 0 0 15,-4 0 0-15,-7 0 0 0,0 0 0 0,-7 0-10 16,-3 0 10-16,-4 0-21 0,0 0 1 0,-3 0 1 16,-1 0 0-1,-10 0-155-15,0 0-31 0,0 0-7 0</inkml:trace>
  <inkml:trace contextRef="#ctx0" brushRef="#br0" timeOffset="5165.95">16605 10851 1317 0,'0'0'58'0,"0"0"13"0,0 0-57 0,-7-3-14 16,7 3 0-16,-7-6 0 0,7 6 57 0,0 0 9 15,-7 0 2-15,7 0 0 0,0 0-60 0,0 0-8 16,0 0 0-16,0 0-12 0,0 0-8 0,0 0 0 15,0 0-1-15,7 0 0 0,4 0 11 0,-4-3 10 16,7 3-13-16,-4-6 5 0,5 2 50 0,2 4 10 16,-3-3 3-16,8-3 0 0,-8 6 1 0,7 0 0 15,3 0 0-15,5 0 0 0,-5 0-21 0,8 0-4 16,-4 0-1-16,1 0 0 0,2 6-2 0,1-3 0 16,-4-3 0-16,8 4 0 0,-5 2-11 0,1-6-2 15,3 3-1-15,1-3 0 0,2 0-3 0,5 0-1 16,3 0 0-16,3 0 0 0,4 0 19 0,0-3 4 15,7 3 1-15,0 0 0 0,-4 0-21 0,4-6-4 16,4 2-1-16,-1 4 0 0,8-3-8 0,-1-3 0 0,-3 6 0 16,4 0 0-16,-4 0 0 0,4-3 0 0,-1 3 0 15,4-6 0-15,0 6 0 0,0 0 0 0,0 0 0 0,-3 0 0 16,3 0 0-16,4 0 8 0,-1-4-8 0,4 4 8 16,1-3 12-16,-5 3 3 0,1-6 0 0,-1 6 0 15,1-9 5-15,7 9 0 0,3-3 1 0,-3-4 0 16,-1 7-15-16,1-3-3 0,0-6-1 0,-1 9 0 15,4-3-2-15,-6 3-8 0,-5-7 12 0,1 7-4 16,-1 0-8-16,1 0 0 0,3 0 9 0,-3 0-9 16,-1 0 0-16,-3 0 0 0,0 7 0 0,-3-7 0 15,3-7 0-15,0 7 0 0,0 0 0 0,0 0 0 0,-3 0 0 16,3-3 0-16,-3 3 0 0,-4-6 0 0,0 3 0 16,3-7 0-16,8 10 0 0,-8-9 8 0,-10 9-8 0,4-3 0 15,-1-3 8-15,4 2-8 0,-3-5 14 0,-1 6-2 16,-3-3 0-16,4 2 0 0,3-5-12 0,-7 9 0 15,-7-9 0-15,0 6-10 0,3-4 34 0,-3 4 6 16,0-9 2-16,-4 5 0 0,-3 4-32 0,4-3 0 16,2 0 0-16,-2-1 0 0,-1 4 10 0,-3-3-1 15,-4 3 0-15,1-7 0 0,-4 10-9 0,3-9 0 16,0 9 0-16,-3-9 0 0,0 9 0 0,0 0 0 16,-1-4 9-16,1 1-9 0,0-3 10 0,-7 6-2 0,3-3-8 0,-7-3 12 15,1 6-12-15,-1 0 0 0,-4 0 8 0,-2 0-8 16,2 0 0-16,-2 0 0 0,-5 0 0 0,4 0 0 15,-3 0 0-15,3 0 0 16,0 0 0-16,0 6 0 0,1-3 9 0,2-3-1 16,-6 0 0-16,3 0 0 0,0 9-8 0,0-9 0 15,4 4 0-15,-4-4 0 0,0 6 0 0,1-3 0 0,-1-3-9 0,0 6 9 16,0-3 0-16,-3-3 0 0,-1 7 0 0,1-4 0 16,0-3 0-16,-1 3 0 0,1-3 0 0,-4 0 0 15,4 0 0-15,-4 0 0 0,0 0 0 0,0 6 0 16,0-6 0-16,4 3 9 0,-1-3-9 0,-2 0 8 15,2 7 8-15,4-7 2 0,1 0 0 0,2 0 0 16,-3 0-8-16,1 3-2 0,2-3 0 0,1 0 0 16,0 3 0-16,3-3-8 0,-3 0 12 0,-4 0-4 0,3 0-8 0,1 6 0 15,-4-6 0-15,-3 3 0 0,3-3 0 0,-3 0 0 16,-1 0 0-16,1 0 0 0,0 7 0 0,-4-7 0 16,3 0 0-16,-2 0 0 0,-1-7 0 0,0 7 8 15,0 0-8-15,0 0 0 0,-3 0 9 0,-1 0-9 16,4 0 10-16,-3 0-10 0,-1 0 0 15,-3 0 8-15,1 0-8 0,2 0 0 0,1 0 0 0,-4 0-10 16,-7 0 2-16,0 0 0 16,7 7-28-16,-7-7-4 0,0 0-2 0,0 0 0 15,0 0-81-15,0 0-16 0,0 0-3 0,0 0-1 16,-4 3-45-16,4-3-10 0,0 0-2 0,0 0-614 0</inkml:trace>
  <inkml:trace contextRef="#ctx0" brushRef="#br0" timeOffset="6612.67">16813 12614 1209 0,'0'0'108'0,"0"0"-87"16,0-10-21-16,0 10 0 0,-3-3 170 0,3 3 30 15,0 0 5-15,0 0 2 0,3-9-156 0,1 9-31 16,-1-10-7-16,8 10-1 0,-4-3-3 0,4-3-1 0,-1 6 0 0,4 0 0 15,4-3-8-15,0 0 0 0,3 3 0 0,0-7-11 16,4 7 19-16,-4 0 3 0,7-3 1 0,-3 3 0 16,3 0 14-16,4 0 3 15,-1-6 1-15,5 6 0 0,6 6 3 0,0-6 1 16,8-6 0-16,-1 6 0 0,4 0-5 0,0 6-1 0,3-6 0 0,1 0 0 16,-1 0-4-16,4 0 0 0,-3 0-1 0,6 3 0 15,1-3-8-15,-1 0-2 0,8 7 0 0,-4-4 0 16,0 0-13-16,3-3 11 0,8 0-11 0,-4 0 10 15,7 6-10-15,0-3 12 0,1-3-12 0,6 0 12 16,0 7-12-16,0-4 10 0,7-3-10 0,-3 0 10 16,-7 0 1-16,7 6 0 0,-1-6 0 0,4 0 0 15,1 0-11-15,-1 0 0 0,0-6 0 0,0 6 0 16,1 0 0-16,3 0 0 0,-1-3 0 0,-2-4 0 0,-5 7 8 16,1 0 7-16,3 0 1 0,0-3 0 0,-3-3-1 15,-4 6 0-15,1-3 0 0,-1 3 0 0,7 0-4 0,-3 0-1 16,-1 0 0-16,-2 0 0 0,-8 0-10 15,11-3 8-15,3 3-8 0,-3 0 8 0,-4 0-8 0,-4-7 12 16,5 7-12-16,-1 0 12 0,0 0-4 0,-3 0 0 16,-1-3 0-16,-3-3 0 0,4 6 4 15,-7-3 0-15,3 3 0 0,-4-6 0 0,1 2 3 0,-4 4 1 16,-3-3 0-16,-8-3 0 0,1 6-8 0,-1-3 0 16,-3-3-8-16,0 6 12 0,0-3-3 0,-3-1-1 15,3 4 0-15,-4-6 0 0,0 6 2 0,-3-3 0 16,-3 3 0-16,-1-6 0 0,1 3-10 0,-1-4 8 15,0 7-8-15,4 0 8 0,0-3-8 0,-3 0 0 16,-1-3 0-16,0 6 8 0,-3-3-8 0,-7 3 0 16,0-7 0-16,3 7 0 0,-3 0 8 0,0-3-8 15,0 3 8-15,-1-6-8 0,1 6 11 0,-4-3-3 16,1 3-8-16,-1-3 12 0,0 3-4 0,-3 0 0 0,0 0-8 16,-4 0 12-16,-3 0-12 0,3 0 11 15,-3 0-11-15,-1 0 10 0,-3 3-10 0,4-3 0 0,3 0 9 16,-3 0-9-16,0 0 0 0,6 3 8 0,-2-3-8 15,2 0 0-15,-6-3 8 0,3 3-8 0,-3 0 10 16,3 3-10-16,-3-3 8 0,0 0-8 0,-1 0 0 16,-6 0 0-16,3 0 8 0,0 0-8 0,-3 0 0 15,-4 0 0-15,0 0 8 0,0 0-8 0,0 0 0 0,-3 0 9 16,0 0-9-16,3 0 0 0,-7 0 0 0,0 0 8 16,0 0-8-16,0 0 0 0,-7 0 0 0,7 0 0 15,0 0-11-15,-7 0-1 0,0 0 0 0,7 0 0 16,-7 0-4-16,7 0-2 0,-7 0 0 0,0 0 0 0,0 0-4 0,7 6-1 15,0-6 0-15,-7 0 0 16,0 0-93-16,0 0-20 0,0 0-3 0,7 3-1050 16</inkml:trace>
  <inkml:trace contextRef="#ctx0" brushRef="#br0" timeOffset="8882.45">18426 7697 1497 0,'0'0'133'0,"0"0"-106"0,0 0-27 0,3-10 0 0,-3 10 123 0,4-3 19 16,-4-6 4-16,7 6 1 0,-4-4-119 0,-3 7-28 16,4-3 0-16,3-3 0 0,0 3 0 0,0-7 10 15,-4 7-10-15,-3 3 12 0,4-6 1 0,3 6 1 16,0-9 0-16,-3 9 0 0,-4 0 3 0,0 0 1 16,0 0 0-16,0 0 0 0,10 6-4 0,-3-3-1 15,0 6 0-15,0 4 0 0,0-4 10 0,-3 4 1 16,-1 6 1-16,1 3 0 0,3 0-2 0,-3-4-1 15,3 4 0-15,-4 0 0 0,4 7 7 16,-3-4 2-16,3-6 0 0,0 2 0 16,0 1-31-16,0 7 0 0,-3-7-13 0,3 0 4 0,0 6 9 0,0-3 0 15,-4-3 0-15,4 0 8 0,-3 6-8 16,-1-6 0-16,1 0 0 0,-4 6 0 0,0-3 0 0,0-3 0 16,0 6 0-16,-4-3 0 0,4 1 0 0,0-1 8 15,-3-3-8-15,-1 0 0 0,1-4 15 16,3 1-2-16,-4 3 0 0,1-6 0 0,-1 3 3 0,4-7 1 0,-3-2 0 15,-1 5 0-15,1-9-9 0,-4 10-8 0,-1-6 9 0,5-4-9 16,-4 0 18-16,-4-3-2 0,1 4-1 16,-1-4 0-16,1-3 0 0,-1 0 0 0,0-10 0 0,1 10 0 15,-4-9-2-15,3 6 0 0,-3-7 0 0,3-2 0 16,-3-7-13-16,4 10 0 0,-4-4 0 0,3 0 0 31,4-2-31-31,-4 2-5 0,4 1-2 0,0 2 0 0,0-2-23 16,-3 5-5-16,-1 1-1 0,4 0 0 0,-4 6-13 15,1 0-4-15,-1 0 0 0,1 0 0 16,-1 6 7-16,4-3 1 0,0 0 0 0,0-3 0 0,0 10-94 16,3-4-18-16,4-6-4 0,0 0-1 0</inkml:trace>
  <inkml:trace contextRef="#ctx0" brushRef="#br0" timeOffset="9426.64">19054 8170 1382 0,'0'0'123'0,"0"0"-99"15,-8-3-24-15,1-3 0 0,0 6 189 0,0-3 33 0,0 3 6 16,7 0 2-16,0 0-184 0,-3 3-37 0,3-3-9 0,-4 12 0 15,1-2 0-15,-1-1-9 0,1 4 9 0,-1 6-13 16,1 3 13-16,-1-4-12 0,1 4 12 0,-1 0-12 16,4 0 12-16,0 0 16 0,0 0-3 0,4-3-1 15,-4 0 8-15,3-7 2 0,4 10 0 0,-3-9 0 16,-1 2-9-16,1-2-1 0,3 0-1 0,-4-4 0 16,4 0-11-16,-3-6 0 0,3 7 0 0,-7-10 8 15,0 0 3-15,7 6 0 0,4-6 0 0,-4 0 0 16,-7 0 2-16,10-6 1 0,1-4 0 0,3 7 0 15,-4-6-6-15,5 0 0 0,-5-1-8 0,4-2 12 16,0-7-3-16,0 3-1 0,1-3 0 0,-1 0 0 16,0-2-20-16,3 8-4 0,-6 0 0 0,0 1-1 15,-1 2 9-15,-3 4 8 0,4-3-12 0,-4 9 12 16,-7 0-8-16,0 0 8 0,0 0 0 0,0 0 0 16,0 0 0-16,0 0-8 0,7 0 8 0,-7 0 0 15,7 9 0-15,-7 1 0 0,0 2 0 0,0-2 0 0,0 2 0 16,0-2 0-16,-4 5 0 0,4-2 0 0,-3-1 0 0,3 1 0 15,0-4 0-15,-4 1 9 0,4 2-1 0,0-2 0 16,0-1 0-16,0 0 0 0,0 1 0 0,4-1 0 16,-1-3 0-16,5 4 0 0,-8-10-8 0,7 9 0 15,0 1 0-15,3-1 0 16,1-6-39-16,3 7-3 0,-3-10-1 0,-1 3 0 16,4 3-109-16,4-6-23 0,-4 0-4 0,0 0-660 15</inkml:trace>
  <inkml:trace contextRef="#ctx0" brushRef="#br0" timeOffset="9882.28">19710 8130 1382 0,'0'0'123'0,"0"0"-99"0,-4-10-24 0,1 7 0 15,-1-6 158-15,4 9 26 0,0 0 6 0,0 0 1 16,0-10-159-16,0 10-32 0,0 0 0 0,0 0-13 16,0 0 13-16,0 0 0 0,0 0 0 0,-7 10 10 15,-7-4-10-15,3 0 0 0,1 4 0 0,-1-1-11 0,-3 3 11 0,0-2 0 16,0 2 0-16,-4-2 0 0,4-1 0 0,-4 4 0 16,4-4 0-16,0 1 0 0,4-1 0 0,3-6 0 15,0 3 8-15,0-2-8 0,7-4 8 0,0 0-8 16,0 0 10-16,0 0-10 0,0 0 12 0,0 0-3 15,0 0-1-15,7 0 0 0,3 0-8 0,1 0 0 16,3 0 9-16,-4 6-9 0,1-6 0 0,0 3 0 16,3-3 0-16,0 9-8 0,0-6 8 0,0-3 0 15,-3 10 0-15,3-4 0 0,0-3 0 0,-4 0-8 16,1 7 8-16,0-1-8 0,-4 4 8 0,0-4 0 16,-4 1 0-16,1-4 0 0,3 0 0 0,-7 4 0 15,0-1 0-15,0 0 0 0,0 4 9 0,-4-4 4 0,1 1 1 16,-4 2 0-16,3 1-2 0,-3-4 0 0,-3 4 0 15,2 2 0-15,-2-2-24 0,-1 0-4 0,-3-4-2 0,4 0 0 32,-1-6-34-32,4 7-6 0,0-1-2 0,0-9-819 15</inkml:trace>
  <inkml:trace contextRef="#ctx0" brushRef="#br0" timeOffset="10132.41">20087 7866 2934 0,'0'0'130'0,"-3"6"26"0,-4-2-124 0,3 8-32 0,-3 7 0 0,7 3 0 15,0 6-14-15,0-3-9 0,4 6-1 0,3 1-1 0,-4 5 0 16,4-11 0-16,0 5 0 0,0-3 0 15,0-3-23-15,-3 3-4 0,3-2 0 0,-4 2-1 16,-3-3-19-16,0-3-4 0,4-3-1 0,3-1 0 16,0-2-43-16,0 3-9 0,-3-7-2 0,-4-2-754 15</inkml:trace>
  <inkml:trace contextRef="#ctx0" brushRef="#br0" timeOffset="10315">19876 8120 2703 0,'0'0'60'0,"-4"-3"12"0,-3 3 2 0,3-3 2 0,-3-3-61 0,7 6-15 15,-3 0 0-15,3 0 0 0,0 0 18 0,0 0 1 0,0 0 0 16,0 0 0 0,7 9-44-16,3-6-9 0,5-3-2 0,2 6 0 15,8-2-84-15,3-4-16 0,4-4-4 0,3-2-1 0</inkml:trace>
  <inkml:trace contextRef="#ctx0" brushRef="#br0" timeOffset="10473.99">20366 8252 3124 0,'0'0'69'0,"0"0"15"0,0 3 2 0,0 9 1 0,0-2-70 0,0 2-17 0,3-2 0 0,1 9 0 16,-1-7-24-16,1 4-8 0,0-4-1 0,-1 4-1 15,1 3-126-15,-1 0-24 0,1-7-6 0,-4 1-954 0</inkml:trace>
  <inkml:trace contextRef="#ctx0" brushRef="#br0" timeOffset="10652.64">20546 7885 2602 0,'-4'-9'57'0,"-3"-4"12"0,4 4 3 0,-4-1 1 0,3 1-58 0,1 6-15 16,3 3 0-16,0 0 0 0,0 0-16 0,0 0-7 0,0 0-1 0,0 0 0 31,3-10-165-31,1 1-34 0,6 6-6 0,-3-4-659 0</inkml:trace>
  <inkml:trace contextRef="#ctx0" brushRef="#br0" timeOffset="11065.22">21251 7656 1728 0,'0'-16'153'0,"0"7"-122"0,4-4-31 0,-4-2 0 0,0 2 113 15,0 1 17-15,0-7 3 0,3 0 1 16,-3 3-124-16,0-3-25 0,-3 1-5 0,3 5 0 0,-4-6 20 0,4-3 0 15,-7 10 0-15,4-7 0 0,-1 6-12 0,1-5 1 16,-1 5 1-16,1-6 0 0,-1 7 10 0,-3 2 11 16,0 1-3-16,0 6 0 0,0-7 0 0,3 7-8 15,-6 3 12-15,3 0-4 0,-7 3-8 0,3 7-11 16,-7 2 3-16,1 7 0 0,-4 0 8 0,-1 3-8 16,1 3 8-16,0 6-8 0,0 7 24 0,0-4 6 0,0 1 1 15,6-4 0-15,-2 10 14 0,3 0 3 0,3 0 1 0,4 3 0 16,0-1-25-16,4 1-6 15,-1 3-1-15,4-3 0 0,4-3 2 0,-1 3 0 0,1-10 0 16,3 7 0-16,-4-3-22 0,4-4-4 16,0 1-1-16,0-4 0 15,0 1-27-15,-3 5-5 0,-1-2-2 0,-3-4 0 16,0-6-10-16,0 6-3 0,-3 1 0 0,3-4 0 16,-7-3-29-16,3-6-5 15,-3 3-2-15,0-3-418 0,0 0-84 0</inkml:trace>
  <inkml:trace contextRef="#ctx0" brushRef="#br0" timeOffset="11269">20733 8199 2890 0,'-18'-10'64'0,"15"4"12"0,-1 6 4 0,1-3 1 0,-1-4-65 0,0 7-16 0,1-3 0 0,3 3 0 15,0 0-32-15,11 0-11 0,-1-3-1 0,8-3-1 16,-4 6 11-16,7 0 2 0,4 0 1 0,-1-3 0 16,1 3-37-16,3-7-7 0,1 7-1 0,2-3-1 15,1 3-108-15,0-6-22 0,3 6-4 0,0-3-1 0</inkml:trace>
  <inkml:trace contextRef="#ctx0" brushRef="#br0" timeOffset="11556.25">21400 8120 2944 0,'0'0'65'0,"0"0"14"0,-4 6 2 0,4-6 1 0,0 0-66 0,0 0-16 0,-4 4 0 0,4-4 0 16,0 9-47-16,0 0-13 0,4-6-2 0,0 7-1 31,3 2-1-31,-4-2 0 0,4 6 0 0,0-10 0 16,0 9 0-16,-3-2-1 0,3 0 0 0,-4-4 0 0,1 3-17 0,3-2-3 0,-7 2-1 0,3-2-530 15,1-1-107-15</inkml:trace>
  <inkml:trace contextRef="#ctx0" brushRef="#br0" timeOffset="11739.82">21629 7866 288 0,'-11'-12'12'0,"8"8"4"0,-1-5-16 0,-3 3 0 15,4 3 0-15,-4-7 0 0,3 7 543 0,4 3 105 0,0 0 22 0,11-6 4 32,-1 3-748-32,8-4-150 0</inkml:trace>
  <inkml:trace contextRef="#ctx0" brushRef="#br0" timeOffset="12095.01">22176 8086 1958 0,'-11'-10'174'0,"4"7"-139"0,3-3-35 0,-3 3 0 0,-7-4 134 0,7 7 20 16,7 0 4-16,0 0 1 15,-7-6-171-15,0 0-35 0,4-4-6 0,-1 7-2 16,1-3 11-16,-1 3 3 0,-3-7 0 0,0 7 0 0,7 3 15 0,-7-6 3 15,-4 6 1-15,1-3 0 0,-1 6 22 0,-3-3 8 16,3 6 0-16,-6-3 0 0,-4 7 3 0,3 2 0 16,0 4 0-16,-3-3 0 0,0-1 9 0,-4 10 1 15,11-6 1-15,0 0 0 0,-4 2-2 0,4 1-1 16,4-3 0-16,6 6 0 16,8 6-9-16,-8-6-2 0,1 0 0 0,3 6 0 0,10-3-25 15,-3-3-6-15,0 0-1 0,0 3 0 16,8-9-44-16,2 6-8 0,1-3-3 15,-1-7-545-15,-2-2-108 0</inkml:trace>
  <inkml:trace contextRef="#ctx0" brushRef="#br0" timeOffset="12530.92">22655 8173 1440 0,'-21'-6'64'0,"14"0"12"0,0 3-60 0,-3-4-16 0,-1 4 0 0,0-6 0 16,-3 9 204-16,4-3 37 0,3-3 8 0,-4 6 2 15,-7 0-213-15,4 0-38 0,0 6-16 0,0-3 0 16,-7 6-12-16,0-6-2 0,3 7-1 0,-3 2 0 16,7-2 41-16,0 6 8 0,-4-4 2 0,4 1 0 15,7-1-20-15,0-2 0 0,-7 8 8 0,3-5-8 16,1-1 10-16,6-2-2 0,1-1 0 0,-1 1 0 15,-3-7-32-15,7-3-6 0,0 0-2 0,0 0 0 0,0 0 23 0,7 9 9 16,7-9-8-16,4-3 8 0,-1-3 0 0,1 3 0 16,0-7 0-16,3 1 0 0,4-1 0 0,-4-2 0 15,-4 2 0-15,-3-2 8 0,8 3-8 0,-5-4 0 16,-6 4 8-16,-1-1-8 0,1 7 8 0,0-3-8 16,-4 6 10-16,-7 0-10 0,0 0 42 15,0 0 2-15,3 9 1 0,1 1 0 0,-4 2 9 16,0 7 2-16,3-7 0 0,1 7 0 0,-1-6-11 0,-3 6-1 15,0-7-1-15,4 10 0 0,3-3-35 0,0-6-8 16,-4 5 0-16,1-5 0 0,7 6-16 0,-1-7-6 16,1 7-1-16,-1-6 0 15,8-4-37-15,0-6-7 0,3 3-1 0,-4-2-1 16,-3-4-141-16,1 0-28 0,48-13-6 0,-14-6-572 0</inkml:trace>
  <inkml:trace contextRef="#ctx0" brushRef="#br0" timeOffset="12744.58">23379 7697 2361 0,'-11'-10'210'0,"11"10"-168"0,-7 0-34 0,0 0-8 16,0 7 176-16,0 2 34 0,0 7 6 0,3 3 2 15,4 2-200-15,0 11-40 0,0-1-8 0,0 1-2 16,4 2-5-16,-1 4-2 0,-3-4 0 0,4 7 0 15,-1-7-81-15,1-2-17 0,3-4-3 0,-4-3-1 16,8 6-27-16,-4-9-6 16,-3 7-1-16</inkml:trace>
  <inkml:trace contextRef="#ctx0" brushRef="#br0" timeOffset="12940.8">23163 8032 2646 0,'-10'-9'117'0,"6"6"24"0,-6-4-113 0,3 7-28 0,3 0 0 0,1 0 0 16,3 0 47-16,0 0 3 0,0 0 1 0,0 0 0 15,7-3-40-15,0-3-11 0,7 3 0 0,7-6 0 16,0-1 0-16,7 7-15 0,8-6 3 0,2-1 0 31,1 7-114-31,4-3-22 0,-1-4-5 0,4 7-581 0,-4-6-116 0</inkml:trace>
  <inkml:trace contextRef="#ctx0" brushRef="#br0" timeOffset="13119.96">23957 7951 979 0,'0'0'43'0,"0"0"9"0,0 0-41 0,0 0-11 0,4 9 0 0,-1 1 0 16,1 2 379-16,-1 10 73 0,4-6 16 0,0-1 2 15,-3 7-377-15,-1-3-75 0,1 3-18 0,-1 0 0 16,-3-3-12-16,4 0-4 0,0-4 0 0,-4 4-1 15,0-6-94 1,0 6-18-16,0-7-4 0,0 4-560 0,0-4-112 0</inkml:trace>
  <inkml:trace contextRef="#ctx0" brushRef="#br0" timeOffset="13267.02">24095 7603 2732 0,'-7'-10'121'0,"3"10"25"0,-3-3-117 0,0 3-29 0,0 0 0 0,7 0 0 31,0 0-115-31,0 0-29 0,0 0-5 0,4 10-915 0</inkml:trace>
  <inkml:trace contextRef="#ctx0" brushRef="#br0" timeOffset="13689.09">24469 7941 2998 0,'-21'-3'133'0,"10"3"27"0,0 3-128 0,1 4-32 0,3-7 0 0,0 3 0 16,-4 6-30-16,4 4-13 0,-4-4-2 0,1 10-1 15,-4-7 10-15,3 10 3 0,1 0 0 0,-1-3 0 16,0 3-52-16,1-3-11 0,6 0-1 0,1-4-1 15,-1 7 50 1,1-6 11-16,3 0 1 0,3-7 1 0,1 7 7 0,-1-10 2 0,1 4 0 0,3-1 0 0,0-6 26 16,0 3 8-16,4-6 0 0,3 0 0 0,0 0 21 0,0-6 5 15,4 3 1-15,3 0 0 0,0-3-19 16,0-4-4-16,7 4-1 0,0-4 0 16,1 1-11-16,2 0 0 0,-2-4 0 0,-1-3 8 0,-3 10-8 0,-1-10 0 15,-3 4-10-15,-3-1 10 0,0 1 0 16,-4-4 0-16,-4 4 0 0,-3-1 10 0,1-3 24 15,-5 4 5-15,1-1 1 0,-8-6 0 0,1 10-7 16,-8-3-1-16,0-1 0 0,1 4 0 0,-4-1 0 0,-4 1 0 16,-3-1 0-16,3 7 0 0,1-6-16 0,-5 9-3 0,-2 0-1 0,3 0 0 15,3 0-12-15,-3 0 0 0,3-3 0 0,4 3 0 32,3 0-149-32,4 3-27 0,0-3-4 0,0 9-2 15</inkml:trace>
  <inkml:trace contextRef="#ctx0" brushRef="#br0" timeOffset="14104.95">25118 7988 1785 0,'0'0'159'15,"-4"4"-127"-15,-3 5-32 0,0-6 0 16,4 13 179-16,-8-4 29 0,8 1 7 0,-8 6 1 15,0-7-202-15,4 7-40 0,-3-6-8 0,3 5-2 16,0-5 7-16,3-1 1 0,4 7 0 0,0-6 0 16,-3-4-1-1,-5 4 0-15,8-4 0 0,0 1 0 0,0-1 29 0,0-9 0 0,0 0 13 0,0 0-4 0,0 0-1 16,0 0-8-16,0 0 12 0,0 0-4 0,0 0 38 0,-3-9 7 16,3-1 2-16,0-2 0 0,3 2-10 0,5-9-1 15,-5 7-1-15,8-7 0 0,-1-3-23 0,4 0-5 16,0 0-1-16,8-3 0 0,-1-3-30 15,3-3-5-15,1 9-2 0,0-7 0 0,0 7 4 0,-1 0 1 16,-3 10 0-16,4-7 0 0,-4 10 29 0,4 2 5 16,0-2 2-16,-1 3 0 0,1-4 32 0,0 10 6 15,3 0 2-15,-3 0 0 0,-1 10-16 0,1-10-3 0,3 9-1 0,-3 4 0 16,0 2-15-16,-1-2-3 0,1-1-1 16,3 7 0-16,1 3-10 0,-1-3-1 0,3 3-8 0,1 0 12 15,0-3-2-15,0-4-1 0,-4 7 0 0,7-6 0 16,1 0-9-16,-5-7-17 0,-3 10 4 0,-3-10 1 31,0 1-108-31,3-7-20 0,-7 6-5 0</inkml:trace>
  <inkml:trace contextRef="#ctx0" brushRef="#br0" timeOffset="50524.38">23266 807 57 0,'0'0'0'0,"0"0"0"0,0 0 0 0,0 0 0 0,0 0 0 0,0 0 0 16,0 0 51-16,0 0 5 15,0 0 0-15,0 0 1 0,0 0-17 0,3-3-3 0,1-3-1 0,-1 3 0 16,-3 3 32-16,4-10 7 0,-4 7 1 0,3-3 0 15,-3 3-2-15,0 3 0 0,0 0 0 0,0-6 0 16,4 3-6-16,-4 3-2 0,0 0 0 0,0 0 0 16,3-10-8-16,1 1-2 0,-1 6 0 0,-3 3 0 15,0 0-25-15,4-7-6 0,0-5-1 0,-1 9 0 16,-3-4 4-16,0 7 1 0,7-3 0 0,-3-9 0 16,-1 2-1-16,1 1-1 0,-4-1 0 0,3 7 0 0,-3 3 9 15,0 0 1-15,0 0 1 0,0 0 0 0,0 0-15 16,0 0-3-16,0 0-1 0,0 0 0 0,0 0-3 0,0 0 0 15,0 0 0-15,0 0 0 16,0 0-8-16,-7 3-8 0,0 7 12 0,0-1-12 0,4-6 0 0,-5 10 0 16,5-4 0-16,-4 1 0 0,0 2 12 0,0 4 1 15,-4 0 1-15,8 2 0 0,-8 1 4 0,0 3 1 16,-3 3 0-16,4 4 0 16,-4 2 1-16,0 0 0 0,-4 4 0 0,4-4 0 0,-4 13 12 0,1-13 4 15,2 7 0-15,-2-7 0 0,3-6-36 0,0 7 0 16,-1-10 0-16,5 6-9 0,-4-9 9 0,3-4 0 15,1 14 10-15,-1-17-10 0,0 7 8 0,4-6-8 0,0-1 0 16,4-2 0 0,-8 2-16-16,8-6-10 0,3-6-2 0,0 0 0 15,0 0-64-15,0 0-14 0,0 0-2 0,0 0-745 0</inkml:trace>
  <inkml:trace contextRef="#ctx0" brushRef="#br0" timeOffset="50983.99">23294 720 957 0,'0'0'42'0,"-7"0"10"0,0 0-42 0,-4-7-10 15,4 4 0-15,0 3 0 16,0-6 36-16,0 6 6 0,0 0 1 0,7 0 0 16,-7 0-7-16,7 0-2 0,-7-6 0 0,3-1 0 15,4 7 2-15,0 0 1 0,0 0 0 0,0 0 0 0,0 0 19 0,0 0 4 16,-3-3 1-16,3 3 0 0,0 0-10 0,0 0-3 16,0 0 0-16,0 0 0 0,0 0-9 0,0 0-3 15,0 0 0-15,0 0 0 0,0 0 2 0,10 0 0 16,-6 3 0-16,6 4 0 0,-2-1-22 0,-1 10-4 15,0-13 0-15,3 16-1 0,1-7 1 0,-4 7 1 16,3 3 0-16,1-10 0 16,0 17-4-16,-1-7-1 0,1 0 0 0,-4 9 0 0,0-6-8 0,0 0 0 0,0 0 0 15,4-3 0-15,-4 9 0 0,0-2 0 16,0-4 0-16,0 3 0 0,3-3 8 0,-3-3-8 16,-3-3 0-16,7 3 8 0,-8-3-8 0,4-1 8 15,-3-2-8-15,-1-6 8 0,1 8-8 0,-1-5 10 0,1-1-10 16,-4-2 10-16,0-1 6 0,0 1 0 0,0-10 1 0,0 9 0 31,-4-6-54-31,4-3-11 0,0 0-3 0,0 0-585 0,0 0-116 0</inkml:trace>
  <inkml:trace contextRef="#ctx0" brushRef="#br0" timeOffset="51340.7">23089 1193 921 0,'0'0'82'0,"0"0"-66"0,0-6-16 0,0 6 0 0,0 0 170 0,0 0 30 15,0-10 7-15,0 10 1 0,4-3-147 0,3-3-29 16,-4 0-5-16,8-1-2 0,-4 4 12 0,0-3 3 0,4 3 0 0,-1-6 0 16,1-1-7-16,3 7-1 15,0 3 0-15,4-9 0 0,-4-1-12 0,3 10-2 16,1-3-1-16,0-3 0 0,-1 3-9 0,1 3-8 0,3-10 9 0,-3 1-9 16,-1 9 9-16,1 0-9 0,0-3 8 0,-1 3-8 15,5-7 0-15,-1 7-17 16,-4-3 2-16,5-3-603 0,-1 0-121 15</inkml:trace>
  <inkml:trace contextRef="#ctx0" brushRef="#br0" timeOffset="53706.83">23971 798 864 0,'-7'-3'76'0,"4"3"-60"0,-4 0-16 0,0 0 0 16,3-10 162-16,1 10 30 0,-5 0 5 0,8 0 2 16,0 0-106-16,0 0-21 0,0 0-4 0,0 0 0 15,0 0-38-15,0 0-7 0,0 0-2 0,0 0 0 16,0 0-21-16,-3 0 0 0,-1 10 0 0,4-10 0 16,-3 9 0-16,-1-6-10 0,4-3 10 0,0 7-10 31,0 5-54-31,0-2-10 0,-3-7-2 0</inkml:trace>
  <inkml:trace contextRef="#ctx0" brushRef="#br0" timeOffset="53986.75">23922 1259 1522 0,'0'0'33'0,"0"0"7"0,0 0 2 0,0 0 2 0,0 0-36 0,0 0-8 15,-7 0 0-15,7 0 0 0,0 0 47 0,0 0 7 16,0 0 2-16,0 0 0 0,0 0-35 0,0 0-6 0,0 0-2 0,0 0 0 15,0-9-13-15,0 9-12 0,0 0 3 0,0 0-511 16,0 0-101 0</inkml:trace>
  <inkml:trace contextRef="#ctx0" brushRef="#br0" timeOffset="58096">25329 710 691 0,'0'0'61'0,"0"0"-49"0,0 0-12 0,0 0 0 0,4-6 110 0,-4 6 19 16,0 0 4-16,4-13 1 0,-4 10-66 0,0 3-12 15,0 0-4-15,0 0 0 0,0-6-24 0,0 6-4 16,-4-3-2-16,4 3 0 0,0 0-13 0,0 0-9 15,-7-10 12-15,3 10-12 0,-3 0 0 0,0 0 0 16,0 0 0-16,0 10 0 0,0-10 20 0,-3 0-4 16,-1 9 0-16,0-6 0 0,-3 10 4 0,4-7 1 0,-4 4 0 0,-1-7 0 15,-2 3 28-15,3 7 6 16,-4-10 1-16,0 6 0 0,1 1-31 0,-1-1-5 16,1-6-2-16,-1 6 0 0,4 1-5 0,0-1-1 0,0-6 0 15,3 4 0-15,4-1-12 0,-4 0 0 0,4-3 8 0,-3 4-8 16,6-4 0-16,-3-3 0 0,7 0 0 0,0 0 0 15,0 0 0-15,0 0 0 0,7 9 0 0,-7-9 0 16,7 10 0-16,4-7 8 0,-1-3-8 0,1 6 0 16,3-3 0-16,-3 7 0 0,3-10 0 0,0 3 0 15,0 3 0-15,0-3 0 0,-3 6 0 0,3-9 0 16,0 10 0-16,-4-1 0 0,5-6-8 16,-5 4 8-16,1-1 0 0,-1 0 0 0,-3 7-8 0,4-4 8 15,-11-9 0-15,11 10 0 0,-4-1-8 0,0 4 8 16,0-1 0-16,-4-2 0 0,4 2 0 0,-7-3 0 15,4 10 0-15,-4-9 0 0,0-1 0 0,0 4 0 16,-4-4 13-16,1 4 0 0,-1-4 0 0,1 4 0 0,-4-1-4 16,3-3-1-16,-3 4 0 0,0-4 0 0,0 1-8 15,-4-1 12-15,4 4-12 0,-7-4 12 0,0 1-12 0,4-1 0 16,-5-6 9-16,1 7-9 0,-3 2 8 0,3-6-8 16,-4 4 8-16,-3 2-8 0,3-9 12 0,0 7-1 15,4-4-1-15,4 0 0 16,-4 4-31-16,0-10-7 0,-1 6 0 15,5-3-1-15,-4-3-47 0,3 7-8 0,11-7-3 0,0 0-439 16,0 0-88-16</inkml:trace>
  <inkml:trace contextRef="#ctx0" brushRef="#br0" timeOffset="59195.63">25718 977 288 0,'0'0'12'0,"0"0"4"0,0 0-16 0,0 0 0 0,0 0 0 0,0 0 0 15,-8 0 227-15,8 0 42 0,-7-3 9 0,7 3 2 16,-7 0-224-16,7 0-45 0,-7 0-11 0,0 3 0 15,-3-3 0-15,10 0 0 0,-7 0 0 0,0 0 0 0,-4 0 0 0,4 6 0 16,0-3 0-16,0-3 0 16,0 0 27-16,0 0 3 0,-4 0 1 0,4 10 0 0,0-10-3 15,-4 3-1-15,-3 3 0 0,4-3 0 0,-4 7-12 0,-1 2-3 16,5-3 0-16,-4 10 0 16,0 0-12-16,0-3 0 0,3 6 8 0,0-3-8 15,1 2 8-15,3-2-8 0,0-6 11 0,3 9-11 16,1-7 12-16,3 1-4 0,0-6 0 0,3 2-8 15,1-2 15-15,3 2-4 0,-4-6-1 0,4-3 0 0,0 7-1 16,0-10 0-16,4 9 0 0,-4-9 0 16,0 3 5-16,0-3 1 0,0 0 0 0,4-3 0 0,-4 3 8 0,3 0 1 15,1-3 1-15,-4-3 0 0,4 6-25 0,-4 0 8 16,0 0-8-16,0 0 0 0,3 0 0 0,-2-3 0 0,-8 3 8 16,10-7-8-16,1 7 0 0,-11 0 0 15,7-3 0-15,0 3 0 0,3-6 0 0,-10 6 0 16,0 0 0-16,7 0 0 0,0-12 0 0,1 8 0 15,-5-2 0-15,4 3 0 0,0-6 0 0,0 5 0 16,-3-2 0-16,-4 3 8 0,0 3-8 0,7-9 8 16,-4-1-8-16,1 1 8 0,-1 6-8 0,1-7 0 0,-4 1 9 15,3-1-9-15,1 1 8 0,0-4-8 0,-8 4 8 0,8-3-8 16,-4 2 0-16,3-2 9 0,-3 2-9 0,0 1 0 16,-3-1 0-16,3-2 0 0,0 9 0 0,0 3 0 15,0-10 0-15,0 10 0 0,-4-6 0 0,4 6 0 16,0 0 0-16,0 0 0 0,-4-13 0 0,4 13 0 15,0 0 0-15,0 0 0 0,-3-9 0 0,3 6 0 16,-4-10 0-16,4 13 0 0,0 0 0 0,0 0 0 16,0-6 0-16,0 6 0 0,-3-3 0 15,3 3 0-15,-4-9 11 0,1-1-2 0,-1 10 0 0,4 0 0 16,-7-3-9-16,0-3 10 0,4 6-10 0,-4-3 10 0,7 3-10 16,-7 0 0-16,3 0-10 0,4 0 10 15,0 0-46-15,-7 0-3 0,0-7-1 16,3 7-750-16</inkml:trace>
  <inkml:trace contextRef="#ctx0" brushRef="#br0" timeOffset="59675.18">26130 1061 1296 0,'0'0'57'0,"0"-3"12"0,-3-3-55 0,3 6-14 16,0 0 0-16,0 0 0 0,7-16 55 0,-4 7 8 0,1 0 1 0,-1-1 1 15,1 7-25-15,-1-6-4 0,-3-1-2 0,4 1 0 16,-4 6-21-16,3-10-4 0,-3 4-1 0,0 2 0 16,0 4 16-16,0-9 2 0,0 5 1 0,-3 4 0 15,-1-3-6-15,1 3-1 0,-1 3 0 0,-3-10 0 16,0 10-5-16,0 0-2 0,0 10 0 0,-3-7 0 0,3 3-13 16,-4-3 0-16,-3 10 0 0,-4 3 0 0,4-4 10 15,-4 1-1-15,4 6 0 0,-7 3 0 0,4-1 0 16,2 8 0-16,-2-7 0 0,3 3 0 0,0 3-9 0,3-3 0 15,0-9 0-15,1 6 8 16,3-10-8-16,0 10 0 0,3-3 9 0,1-10-9 0,3 7 8 0,0-7-8 16,3 7 8-16,1-3-8 0,3-10 0 0,0 6 0 15,3 1 0-15,1-1 0 16,3-6-26-16,4-3-10 0,-4 10-1 0,3-10-1 16,5 9-138-16,2-9-27 0,19-9-5 0,-5 5-2 0</inkml:trace>
  <inkml:trace contextRef="#ctx0" brushRef="#br0" timeOffset="60093.75">26409 1206 1476 0,'0'0'65'0,"-4"3"14"0,-3 3-63 0,4 3-16 0,-4 4 0 0,3-10 0 16,1 7 8-16,3 2-8 0,-4-2 11 0,1 2-11 15,-1-6 20-15,4-6-4 0,0 3 0 0,-3 7 0 16,3-1-16-16,0-9-16 0,0 0 4 0,0 0 0 16,0 0 31-16,0 0 6 0,0 0 2 0,0 0 0 15,0 0 44-15,0 0 9 0,0 0 1 0,0 0 1 16,0 0-8-16,0 0-2 0,3-3 0 0,4-3 0 0,-3 3-11 0,-1-4-2 16,-3 4-1-16,4-9 0 15,-4 6-23-15,3-4-5 0,-3-2-1 0,0-1 0 16,0-6-9-16,0 10-3 0,4-7 0 0,-4-3 0 15,0 0-17-15,3 7 8 0,-3-10-8 0,4 3 0 0,-1-3 8 16,-3 3-8-16,4-3 0 0,-1 10 0 0,1-1 0 0,0 4 0 16,-4-10 0-16,3 10 0 0,1-4 0 0,-1 4 0 15,-3 6 0-15,4-7-9 0,-4 10 9 0,7-6-13 16,-4 0 5-16,-3 6 8 16,0 0-34-16,11 0 1 0,-4 6 0 15,3-6 0-15,1 0-26 0,0 6-5 0,-1-6 0 0,4 10-1 16,0-10-49-16,4 3-10 0,-4 3-1 0,0-3-1 15,0 7 6-15,1-10 0 0,2 0 1 0,-3 3-521 0</inkml:trace>
  <inkml:trace contextRef="#ctx0" brushRef="#br0" timeOffset="62296.15">27016 1124 403 0,'0'0'36'0,"0"0"-36"16,0-3 0-16,0 3 0 0,0 0 108 0,-4 0 16 15,1-9 2-15,-1-1 1 0,1 10-57 0,-4-3-11 16,0-3-3-16,-1 3 0 0,1-4 11 0,0 4 1 15,0 3 1-15,-3 0 0 0,3 0 3 0,-4 0 0 16,0 3 0-16,1 4 0 0,-1-4-24 0,-3 6-5 16,0 1-1-16,0 2 0 0,-4-2-17 0,4 8-3 0,0-2-1 15,-4 0 0-15,8-1-21 0,-4 1 0 16,-4 0 0-16,4-1 0 0,3-2 8 0,4 0 0 0,-3-1 0 16,6-3 0-16,1 1-8 0,-1 2 0 15,1-2 0-15,3-4 0 0,0 4 0 0,0-10 0 0,0 0 0 0,0 0 0 16,10 3 0-16,1-3 9 0,3 0-9 0,0-3 10 15,0-4-10-15,0-2 10 0,-3 6-10 16,3-4 10-16,0-5-10 0,4 2 8 0,-4 1-8 16,0-3 8-16,0-1-8 0,-3 0 0 0,3 4 0 0,-4-4 0 15,-3-2 0-15,4 12 0 0,-4-16 0 0,0 9 0 16,-3 10 0-16,3-3 0 0,-4-3 0 0,-3 6 0 16,0 0 13-16,0 0 1 0,0 0 0 0,0 0 0 15,0 0-1-15,0 0 0 0,-3 6 0 0,3 7 0 0,3-4 7 0,-3 1 2 16,4 2 0-16,-4 1 0 0,3-4-8 0,-3 10-2 15,7-10 0-15,-7-5 0 16,4 14-4-16,-1-15-8 0,-3-3 11 0,7 10-11 16,1-1 10-16,-5 1-10 0,-3-10 8 0,11 0-8 0,-4 3 0 0,0-3 0 15,-7 0 0-15,7 9-11 16,0-9-104-16,-7 0-21 0,0 0-4 0,0 0 0 16</inkml:trace>
  <inkml:trace contextRef="#ctx0" brushRef="#br0" timeOffset="62862.63">27365 795 1324 0,'0'0'118'0,"0"0"-94"16,0 0-24-16,0 0 0 0,0 0 130 0,0 0 22 0,4 9 4 0,-1-6 0 15,1 10-95-15,-1-7-19 0,4 4-4 0,-7 2-1 16,4 1-13-16,-1 6-2 0,-3-1-1 0,4 4 0 16,-4-6-13-16,0 3-8 0,0 9 10 0,0-3-10 15,0 3 0-15,0-3 0 0,0 4 0 0,0-7 0 16,3 0-12-16,-3 6-8 0,0-6-1 0,4 0-1 31,-4-4-36-31,0-2-7 0,0 3-2 0,0-6-772 0</inkml:trace>
  <inkml:trace contextRef="#ctx0" brushRef="#br0" timeOffset="63068.04">27210 967 576 0,'0'0'25'0,"0"-6"6"0,0 0-31 0,0 3 0 16,3-7 0-16,-3 10 0 0,7 0 369 0,4 0 68 15,0-6 14-15,-1 6 2 0,4 0-377 0,-3 6-76 16,3-6-13-16,-4 0-4 16,5 10-109-16,-5-10-22 0,4 3-4 0,0 6-648 15</inkml:trace>
  <inkml:trace contextRef="#ctx0" brushRef="#br0" timeOffset="63444.71">27711 1177 1954 0,'0'0'87'0,"0"0"17"0,0 0-83 0,0 0-21 0,0 0 0 0,0 0 0 16,0 0 23-16,0 0 0 0,3 7 0 0,1-4 0 15,-4-3-11-15,10 9-3 0,-3-9 0 0,0 3 0 16,4 4-9-16,0-7 8 0,-1-10-8 0,4 1 8 15,0 6-8-15,1-4 10 0,-5 4-10 0,1-3 10 16,3-7-10-16,-4 4 8 0,-3-3-8 0,4 2 8 16,-4 7-8-16,0-16 10 15,-3 10-10-15,3 6 10 0,-4-16-10 0,1 16 0 0,-1-13 0 0,-3 3 0 16,0 10-16-16,-3-6 4 0,-4-4 0 0,3 4 1 16,-3 9 3-16,-3 0 0 0,-1-6 0 0,0 6 0 15,-3 0 8-15,0 6-10 0,0-3 10 0,-4 3-10 16,4-2 10-16,-3 5 9 0,-1 3-1 0,0 1-8 15,4 3 24-15,0-4-1 0,4 7-1 0,-1 3 0 16,-3 0-3-16,7-10-1 0,0 10 0 0,0 0 0 16,-4-3-18-16,4 3 0 0,7 0 0 0,-3-6 0 0,3-1 15 15,0 7-4-15,-4-6-1 0,11-3 0 16,0-1-24-16,0-2-5 0,-3 2-1 0,3-2 0 16,3 2-10-16,4-6-2 0,1-6-1 15,-1 3 0-15,3-6-141 0,1 3-28 0,21-12-6 0,-7 2 0 0</inkml:trace>
  <inkml:trace contextRef="#ctx0" brushRef="#br0" timeOffset="63882.61">28388 870 1796 0,'0'0'80'0,"0"0"16"0,0 0-77 0,0 0-19 0,0 0 0 0,0 0 0 16,0 0 16-16,-3 10-1 0,-1-1 0 0,-3-6 0 16,-4 6 33-16,-3 1 8 0,4-1 0 0,-8-6 1 15,0 10-26-15,1 3-6 0,-1-13-1 0,0 9 0 16,4-2-3-16,0-4-1 0,-3 7 0 0,2-10 0 16,1 3-6-16,0-3-2 0,4 7 0 0,3-10 0 15,0 9-3-15,0-6-1 0,-1 3 0 0,5-6 0 16,-1 3-8-16,4-3 0 0,0 0 9 0,0 0-9 15,0 13 0-15,0-13 0 0,0 0 0 0,4 6 0 16,3 4-11-16,0-10 11 0,0 3-13 0,0 6 5 0,4-6-12 16,-1 4-1-16,1-4-1 0,-1 6 0 0,-2 1 22 0,2-1-9 15,-3-6 9-15,4 7 0 0,-1 2-10 0,4-3 10 16,1 4-8-16,2-7 8 0,-3 7 0 16,-3-4 0-16,3 1 0 0,-3 2 0 0,-1-2 0 0,-3 2 0 15,0-2 0-15,-3 8 0 0,3-14 22 0,-7 8 3 16,0-3 1-16,0 1 0 0,-4 2-11 0,1-2-3 15,-8-1 0-15,4 1 0 0,0-1-3 0,-3 0-1 16,-1 4 0-16,0-4 0 0,-6 1-8 0,3 2-17 16,0-2 4-16,-4 2-671 15,0-2-133-15</inkml:trace>
  <inkml:trace contextRef="#ctx0" brushRef="#br0" timeOffset="65427.38">29429 1093 288 0,'0'0'25'0,"0"0"-25"0,0 0 0 0,0 0 0 0,0 0 219 0,0 0 38 15,0 0 8-15,0 0 2 0,0 0-117 0,0 0-23 16,0 0-5-16,-4 0-1 0,4 0-27 15,-7 9-6-15,0 1 0 0,4-1-1 0,-1 4-27 0,-3-1-6 16,3-3-1-16,1 10 0 0,-1-6-33 0,4 6-8 16,0-10 0-16,0 7-1 0,-3-7-11 0,3 10 0 15,0-6 0-15,-4-1 8 0,4-3-22 0,0 1-5 16,-3 9-1-16,-1-16 0 16,4 13-53-16,-3-4-11 0,-4-9-3 0,3 7-501 15,-3-1-101-15</inkml:trace>
  <inkml:trace contextRef="#ctx0" brushRef="#br0" timeOffset="65683.33">29436 745 2016 0,'-4'0'179'0,"1"-3"-143"0,-1 3-36 0,4 0 0 16,0 0 35-16,0 0 0 0,0 0 0 0,0 0 0 16,0 0-35-16,0 0 0 0,0 0 0 0,0 0 0 15,0 0 0-15,0 0-20 0,0 0 2 0,0 0 1 16,0 0-64-16,0 0-13 16,0 0-2-16,0 0-1 0,0 0-33 0,0 0-6 0,-7 0-2 0,0 3 0 0</inkml:trace>
  <inkml:trace contextRef="#ctx0" brushRef="#br0" timeOffset="66212.39">29838 977 345 0,'0'0'31'0,"0"0"-31"0,7-3 0 0,-7 3 0 16,0 0 175-16,0 0 29 0,11-7 5 0,-4 1 2 15,-4 0-150-15,-3 6-29 0,0 0-7 0,0 0-1 16,7-3 63-16,-7 3 12 0,0 0 2 0,0 0 1 16,0-10-28-16,0 10-6 0,-7 0 0 0,0-6-1 15,0 6-2-15,-4 6 0 0,4-6 0 0,-3 3 0 16,-1 4-29-16,1 2-7 0,-4 4-1 0,-1-10 0 15,1 6-20-15,0 10-8 0,-3-10 0 0,2 4 9 16,1-1-9-16,0 7 0 0,0-9 9 0,4-1-9 16,-1 4 0-16,4-10 0 0,0 6 0 0,3 1 8 15,-3-1-8-15,4-6 0 0,3-3 0 0,0 0 0 0,0 0 0 16,0 0 0-16,0 0 0 0,3 0 0 16,1 10-9-16,3-10 9 0,0 0-10 0,0 9 10 15,0-9-9-15,4 0 9 0,-1 0-8 0,1 0 8 0,3 3 0 0,-4 3-8 16,5-3 8-16,-5-3 0 0,1 13-8 15,3-7 8-15,-7 4-8 0,4-1 8 0,-1-3 0 0,1 4 0 16,-1-1 0-16,-3 1 0 0,-3-1 0 0,3 0 0 16,-4-5 0-16,1 8 0 0,-1-2 0 0,-3 2 0 15,0-12 0-15,8 6 0 0,-8 7 0 16,0-4 0-16,-4 1 9 0,4-7-9 0,0-3 13 0,-4 9-4 16,1 1-1-16,-4-1 0 0,3-6-8 0,-3 7 0 15,0-1 0-15,-3 0 8 0,-1-5-22 0,1 8-5 16,-1-6-1-16,-3-3-918 0</inkml:trace>
  <inkml:trace contextRef="#ctx0" brushRef="#br0" timeOffset="67001.58">30660 613 1425 0,'0'0'31'0,"0"0"6"0,0 0 2 0,0 0 2 0,0 0-33 0,0 0-8 0,0 0 0 0,0 0 0 16,0 0 48-16,0 0 7 0,0 0 1 15,3 13 1-15,-3-4-4 0,0 7-1 16,0-7 0-16,0 10 0 0,0 0-1 0,-3 3-1 0,3-7 0 0,-4 4 0 16,1 3-1-16,3 9 0 0,-7-2 0 0,3-4 0 15,1 3-8-15,-1 3-1 0,-3 4-1 0,0-4 0 16,0 10-21-16,0-10-4 0,3 1-1 0,-3-1 0 15,0 0-13-15,0-6 9 0,0 4-9 0,4-11 8 16,-4-2-8-16,0 6 12 0,3-6-12 0,-3-1 12 16,4-5 9-16,-1 9 3 0,0-16 0 0,1 3 0 15,3-6-3-15,0 0 0 0,0 0 0 0,0 0 0 16,0 0-9-16,0 0-1 0,0 0-1 0,0-9 0 16,0-10 2-16,0 6 1 0,0-5 0 0,3 5 0 0,1-6-13 15,0-3-13-15,-1 0 2 0,1 0 1 31,3 0-14-31,-4 0-4 0,1 4 0 0,3-1 0 0,-4 6 17 0,4 4 11 0,0-1-13 0,0 7 5 16,-7 3 8-16,7-6 0 0,1 6 0 0,2 0 0 16,-3 6 0-16,0-6 0 0,4 10 0 0,-4-7 0 0,0 6 0 0,4-6 0 15,-1 4 0-15,-3-4 0 0,0 6 0 0,0 1 0 16,0-1 0-16,0 4 0 0,0-4 8 0,0 0 0 16,1 7 0-16,-5-7 0 0,1 1-8 0,3 9 8 15,-4-7-8-15,1-2 8 0,-1 2-8 0,1 7 0 16,-1-10 0-16,1 7 8 0,-4-7-8 0,3 7-15 15,1-3 4-15,-4-4 1 16,3 1-39-16,1-4-8 0,3 3-2 0,0-3 0 16,-7-6-164-16,4 4-33 0,10-4-6 0,0 0-2 0</inkml:trace>
  <inkml:trace contextRef="#ctx0" brushRef="#br0" timeOffset="67452.92">31055 1005 1980 0,'0'0'44'0,"0"0"8"0,-3 9 3 0,-1 4 0 0,0-4-44 0,1-6-11 0,-1 16 0 0,-3-6 0 16,4 6 0-16,-4-7 0 0,0 7 0 0,0 3 0 15,0-3 0-15,0-4 0 0,3 4 12 0,0-6-4 16,4 6 3-16,0-7 0 0,0-2 0 0,0 8 0 0,4-8-3 0,0 2 0 15,3-9 0-15,0 4 0 0,0-4 8 0,3-3 0 16,-3 6 1-16,4-6 0 0,0 0-3 0,-1-6-1 16,1 6 0-16,3-3 0 0,-4-4-5 0,4 4 0 15,1-3-8-15,-1-6 12 0,0 8-12 16,0-5 8-16,0-10-8 0,0 10 0 0,-3-7 8 16,3 7-8-16,-7-10 0 0,3 6 0 15,-2 1 0-15,-1 2 0 0,-4 1 0 0,1 0 0 0,-1-1 0 0,1 7 0 16,-4 3 9-16,0 0-9 0,0 0 28 0,0 0 0 15,0 0 0-15,0 0 0 0,0 3-16 0,3 7-4 16,-3-1 0-16,4 0 0 0,-1 1 0 0,1 2 0 0,-4-9 0 16,3 7 0-16,1 2 5 0,-1-2 1 0,1-1 0 15,-1-3 0-15,5 1-14 0,-5 2 8 16,-3 1-8-16,0-1 0 0,4 0 0 0,-1-5 8 16,1 8-8-16,-4-3 0 0,-4 1 0 0,4-1 0 0,0-9-12 0,4 10 12 31,-4-7-39-31,0-3-1 0,0 0 0 0,0 9-655 0,0-9-131 0</inkml:trace>
  <inkml:trace contextRef="#ctx0" brushRef="#br0" timeOffset="68129.87">31581 1121 1152 0,'0'0'102'16,"0"0"-82"-16,-7 3-20 0,3 7 0 0,1 8 215 0,-4-15 38 15,3 16 8-15,4-6 2 16,0-1-204-16,-4-2-41 0,1-1-8 0,3 10-2 0,0-16-8 0,0-3 12 16,-4 19-12-16,4-19 12 0,0 3-1 0,0-3 0 15,0 0 0-15,0 0 0 0,0 10 17 0,0-10 3 16,0 0 1-16,0 0 0 0,0 0-4 0,0 0 0 15,0 0 0-15,0 0 0 0,11-4-12 0,0 4-4 16,-8-9 0-16,4 0 0 0,0-1-12 0,0 7 8 0,0-16-8 0,0 7 0 16,-3-7 0-16,6 6 0 0,-2-6-8 0,-1 7 8 15,3-7-25-15,1 16 1 0,-4-16 1 0,0 16 0 16,0-3 14-16,0 3 9 0,0-4-12 0,-7 7 12 16,7-3 0-16,0 3 0 0,-7 0 0 0,11 3 0 15,-4 4 0-15,0-7 0 0,0 3 12 0,3 6-3 16,-2-9 1-16,-1 10 0 0,-4-1 0 0,4-6 0 15,0 7-10-15,0-1 10 0,-7-9-10 0,4 9 10 16,-1 1 8-16,-3-10 2 0,0 0 0 0,4 12 0 16,-1-9-11-16,-3-3-1 0,0 0-8 0,0 0 12 15,0 0-2-15,7 10-1 0,-7-10 0 0,0 0 0 16,0 0-9-16,8 0 8 0,-8 0-8 0,7 0 8 16,-4-10-8-16,4 10 0 0,0-3 0 15,0-9 0-15,-3 2 0 0,3 1-14 0,0 0 5 0,0-1 1 16,0-2-7-16,4 2-1 0,-1-2 0 0,1 2 0 15,-1 1 16-15,1 6-11 0,-4-7 11 0,4 4-10 16,3 0 10-16,-7-1 0 0,3 7 0 0,1 0-8 0,-1-3 8 0,1-3 0 16,0 6 0-16,-4 6 8 0,0-6-8 15,0 0 0-15,-7 0 8 0,10 3-8 0,-3 10 12 0,1-7-3 16,-1-3 0-16,0 7 0 0,-4-1 7 0,1 4 2 16,-1-7 0-16,1 7 0 0,-4-1-1 0,3-2 0 15,-3 2 0-15,7-3 0 0,-7 4-9 0,4-4-8 16,-1 1 9-16,-3 9-9 0,4-16 0 0,-1 6 0 15,4 1 0-15,-7-10 0 16,4 9-20-16,0 0-9 0,-1 4-3 0,-3-13 0 16,4 9-120-16,-4-9-24 0,0 0-4 0,3 4-761 0</inkml:trace>
  <inkml:trace contextRef="#ctx0" brushRef="#br0" timeOffset="68676.34">32505 1112 864 0,'0'0'38'0,"3"-10"8"0,5 10-37 0,-8 0-9 0,0 0 0 0,0 0 0 16,3-9 236-16,-3 9 46 0,0 0 9 0,4 0 1 0,-1-3-251 0,1-7-50 15,-4 10-11-15,0 0-1 0,-4-9 6 0,4 9 2 16,0 0 0-16,0 0 0 0,-7 0 21 16,-4 0 4-16,1 0 0 0,-1 9 1 0,-3 1 27 15,-3-1 4-15,-1 4 2 0,0-4 0 16,1 4 2-16,-1 5 1 0,0-2 0 0,1-7 0 0,3 10-12 0,-4-6-2 16,7-4-1-16,1 10 0 0,-1-16-11 0,4 7-3 15,4 8 0-15,-4-14 0 0,3 8-20 0,4-12 9 16,0 6-9-16,0-6 0 0,0 0 0 0,0 0 0 15,11 10 0-15,-4-7 0 0,3-3 0 0,1 0 0 16,-1 0-10-16,1-3 10 0,0-4-14 0,-1 4 5 16,1-3 1-16,-1-6 0 0,1 8 8 0,0-5 0 0,-1-10 0 15,1 16 0-15,-4-16 0 0,0 7 0 0,3 5 0 0,-3 1 8 16,-3 0-8-16,-4 6 0 0,11-3 0 0,-11 3 0 16,0 0 0-16,7 3 12 0,0 3 0 0,0 0-1 15,0 4 5-15,0-1 0 0,0-3 1 16,0 7 0-16,-4-10-2 0,1 7-1 0,3-1 0 15,0 0 0-15,4-5-23 0,-1 8-5 0,-3-12-1 0,0 6 0 16,4-6 24-16,-4 3 5 0,4-3 1 0,-4 7 0 16,0-4-15-16,3-3 0 0,-3 0 0 0,0 6 0 15,-7-6-49 1,7 0-13-16,1 0-2 0,-1 0-1 0,-7 0-178 16,7 0-35-16</inkml:trace>
  <inkml:trace contextRef="#ctx0" brushRef="#br0" timeOffset="69388.05">32911 977 1807 0,'0'0'80'0,"0"0"16"0,0 0-76 0,0 0-20 0,0 0 0 0,0 0 0 15,0 0 13-15,0 0-1 0,0 0 0 0,-7 0 0 16,3 9-12-16,1-9 0 0,-1 10 8 0,0-1-8 16,1-6 23-16,-1 7 1 0,1 8 1 0,-1-8 0 15,1 2 15-15,-1 1 2 0,1 9 1 0,-4-3 0 16,3-7 2-16,1 10 1 0,-1-13 0 0,1 10 0 0,-1-6-15 0,-3 6-3 15,7-10-1-15,-3 0 0 0,3 4-15 0,-8-10-2 16,8 7-1-16,-3-1 0 16,3 0-9-16,-4-5 10 0,4 2-10 0,0 0 10 15,0-6-10-15,0 0 12 0,0 0-12 0,0 0 12 16,0 0 1-16,0 0 1 0,0 0 0 0,0 0 0 0,0 0 5 0,0 0 1 16,0-12 0-16,4 8 0 0,-1-5-8 0,1-10-2 15,0 16 0-15,-1-16 0 0,4 10-10 0,-3-7 0 16,-1-3 0-16,4-3 0 0,-3 0 0 0,3 4-14 15,0-1 5-15,0 6 1 16,3 1-3-16,-2-4 0 0,-1 0 0 0,3 7 0 0,-6 0 11 0,6-1 0 0,-3 7-9 16,4-3 9-16,0 6 0 0,3 6 0 0,-7-6 10 15,7 0-10-15,0 3 10 0,-4 7-10 0,-2-1 8 0,2 3-8 16,1 1 10-16,-1-4-10 0,4 7 12 0,-3 0-12 16,0-1 15-16,3 1-4 0,-4 12-1 0,4-12 0 15,-3 0 0-15,0-1 0 0,-4 1 0 0,3-3 0 16,-3-1-10-16,0 7 10 0,0-6-10 0,-3 5 10 15,3-8-10-15,-4 2 0 0,1 1 9 16,-4-4-9-16,0 4-9 0,0-4-7 0,0 1 0 16,0-1-1-1,0-6-155-15,0 3-32 0</inkml:trace>
  <inkml:trace contextRef="#ctx0" brushRef="#br0" timeOffset="98964.56">21431 1986 1119 0,'0'0'24'0,"0"0"6"0,0 0 1 0,0 0 1 0,0 0-32 0,0 0 0 16,0 0 0-16,0 0 0 0,0 0 47 0,0 0 3 15,0 0 1-15,0 0 0 0,0 0-17 16,0 0-3-16,0 0-1 0,7-6 0 0,-7 6 6 0,0 0 2 16,4-6 0-16,-4 6 0 0,0 0 9 0,0 0 1 15,0 0 1-15,0 0 0 0,0 0-4 0,0 0-1 16,0 0 0-16,0 0 0 0,-7-6-9 0,7 6-3 16,0 0 0-16,-4 9 0 0,-6 0 5 0,3-5 1 15,0 5 0-15,0 0 0 0,-1 4-6 0,-2 6 0 16,-1 0-1-16,-3 3 0 0,4 0-7 15,-8-4-2-15,4 7 0 0,0-3 0 0,-4 7-7 0,0-4-2 16,1 3 0-16,-1 3 0 0,4-9-13 0,-7 0 0 0,3 0 0 16,1 6 0-16,-1-6 0 0,0 0 8 15,1 0-8-15,3 0 9 0,-4-3-9 0,4 3 0 0,3-3 0 0,1-4 8 16,-1 4-8-16,1-6 0 0,2 6 0 0,1-7 0 16,0-2 0-16,4-1 0 0,-1 0-9 15,1-6 9 1,3-3-33-16,0 0 0 0,0 0 0 0,0 0 0 15,0 0-111-15,0 0-23 0,0 0-4 0,0 0-660 0</inkml:trace>
  <inkml:trace contextRef="#ctx0" brushRef="#br0" timeOffset="100151.75">21445 1968 691 0,'0'0'30'0,"0"0"7"0,0 0-29 0,0 0-8 0,0 0 0 0,-3-3 0 15,-1 3 166-15,4 0 32 0,0 0 6 0,0 0 2 16,0 0-122-16,-7 0-25 0,4-7-5 0,3 7-1 16,0 0-15-16,0 0-3 0,0 0-1 0,0 0 0 15,-4-3-17-15,4 3-3 0,0 0-1 0,0 0 0 16,-3 0 0-16,3 0 0 0,0 0 0 0,0 0 0 15,-7 0 6-15,7 0 1 0,0 0 0 0,0 0 0 16,-4-6 9-16,4 6 3 0,0 0 0 0,0 0 0 16,0 0-6-16,-3 0-1 0,-4 0 0 0,7 0 0 15,0 0 7-15,0 0 0 0,0 0 1 0,0 0 0 16,-4 0-7-16,4 0-2 0,-7 0 0 0,7 0 0 16,0 0-5-16,0 0-2 0,-4 0 0 0,4 0 0 15,0 0-5-15,0 0 0 0,0 0-1 0,0 0 0 0,0 0-2 16,0 0 0-16,0 0 0 0,0 0 0 0,0 0-1 0,0 0-8 15,0 0 12-15,0 0-4 0,0 0-8 0,0 0 12 16,0 0-12-16,0 0 12 0,0 0-4 0,0 0-8 16,0 0 12-16,0 0-4 0,0 0 4 0,0 0 0 15,0 0 0-15,0 0 0 0,0 0 0 0,0 0 1 16,0 0 0-16,0 0 0 0,0 0-4 0,0 0-1 16,0 0 0-16,0 0 0 0,0 0 0 0,0 0-8 15,0 0 12-15,0 0-4 0,0 0-8 0,7 6 0 16,-7-6 9-16,4 10-9 0,0-7 0 0,-1 9 8 15,4-2-8-15,-3-1 0 0,-1 0 0 0,4 4 9 16,-3-4-9-16,3 10 0 0,-4-3 11 0,4 0-11 16,0-4 10-16,0 7-10 0,4 3 12 0,-4-10-3 15,0 10-1-15,4 0 0 0,-1 7 0 0,1-11-8 0,-4 4 12 16,0 0-4-16,4 0-8 0,-4 0 8 0,0 0-8 0,0 0 8 16,-4 6-8-16,1-6 0 0,3 3 0 0,-4 0 0 15,-3 0 8-15,7-3-8 0,1-3 0 16,-1 3 8-16,-4-3-8 0,-3 3 10 0,4-9-10 0,3-1 10 15,-4 4-10-15,1-4 0 0,-1 1 0 0,-3-4 0 16,7 1 0-16,-3-1 0 0,-4-9 0 0,0 0 0 16,3 3-39-1,1 7-3-15,-4-10-1 0,0 0 0 0,0 0-121 0,0 0-25 0,7 0-5 0,-7 0-792 16</inkml:trace>
  <inkml:trace contextRef="#ctx0" brushRef="#br0" timeOffset="102351.61">21093 2513 1004 0,'0'0'44'0,"0"0"10"0,0 0-43 0,-7 0-11 15,7 0 0-15,0 0 0 0,0 0 72 0,0 0 12 16,0 0 2-16,0 0 1 0,0 0-49 0,0 0-10 15,3-6-1-15,4 3-1 0,0-7-10 0,0 10-1 16,4-9-1-16,-1 9 0 0,1-3 7 0,-4 3 2 16,4-9 0-16,-1 9 0 0,1-4 9 0,3 4 1 15,-4 0 1-15,1 0 0 0,3 0 7 0,0 0 2 0,-3 4 0 0,3-4 0 16,4 3-22-16,-1-3-4 0,-3 0-1 0,4 0 0 16,-4 6 3-16,0-6 0 15,4 0 0-15,-8 0 0 0,5 0-11 0,-1 0-8 16,0 0 12-16,-4 0-12 0,-3 0 0 0,0 0 0 0,4 0 0 15,-11 0 0 1,0 0-136-16,0 0-28 0</inkml:trace>
  <inkml:trace contextRef="#ctx0" brushRef="#br0" timeOffset="103384.78">22073 2338 900 0,'0'0'40'0,"0"0"8"0,0 0-39 0,0 0-9 0,0 0 0 0,0 0 0 16,7 0 63-16,-7 0 10 0,0 0 3 0,4-3 0 16,-4 3-10-16,3-10-2 0,1 7 0 0,-4 3 0 15,0 0 4-15,3-6 1 0,5-4 0 0,-8 10 0 16,0 0-22-16,3 0-5 0,4-3-1 0,0-3 0 15,0 6-11-15,0 0-2 0,4-6-1 0,-1-1 0 16,5 7-5-16,-5 0-1 0,1 0 0 0,3 0 0 16,11 0 2-16,-8 0 0 0,-6 0 0 0,3 0 0 15,4 0-12-15,-1 0-3 0,4 0 0 0,-3 0 0 0,3 0-8 16,-3 7 10-16,6-1-10 0,-2-6 10 0,-8 0-10 16,7 6 0-16,-3-3 0 0,-1-3 8 15,1 10-8-15,-4-10 0 0,0 6 0 0,0-3 0 0,4 7 0 16,-4-10-9-16,-7 3 0 0,4-3 0 15,3 6-21-15,0-3-4 0,-4-3-1 16,1 0 0-16,0 0-23 0,-1 0-5 0,1 0-1 0,-4 0 0 16,-7 0-2-16,10-3-1 0,4-3 0 0,-3 6-633 0</inkml:trace>
  <inkml:trace contextRef="#ctx0" brushRef="#br0" timeOffset="103884.61">22013 2523 230 0,'0'0'20'0,"0"0"-20"15,0 0 0-15,0 0 0 0,0 0 250 16,0 0 46-16,7-7 8 0,0 4 3 0,1 3-195 0,2-6-40 16,-3 3-7-16,7-3-1 0,0 2-30 0,4 4-6 15,-4 0 0-15,4 0-1 0,6 0 1 0,-6 0 0 16,0 4 0-16,-4-4 0 0,7 0-8 0,-3 0-2 16,3 0 0-16,0 6 0 0,-3-6-5 0,-1 3-1 15,8-3 0-15,-4 0 0 0,-7 0-12 0,4 0 9 16,3 0-9-16,-3 0 8 0,-1 0-8 15,-3 6 0-15,1-6 0 0,-1 0 8 0,3 0 0 16,-6 0 0-16,-1 3 0 0,1-3 0 16,3 0-27-16,-3 7-5 0,-8-1-2 0,-3-6-527 0,11 0-106 0</inkml:trace>
  <inkml:trace contextRef="#ctx0" brushRef="#br0" timeOffset="104645.05">22528 2137 1094 0,'0'0'48'0,"-7"0"11"0,-3-3-47 0,3 3-12 16,7 0 0-16,-7 0 0 0,0 0 87 0,0-6 15 15,-1 6 3-15,8 0 1 0,0 0-85 0,0 0-21 16,0 0 0-16,0 0 0 0,0 0 0 0,0 0 8 0,-10 6-8 0,3-6 0 15,7 0 26-15,0 0 1 0,0 0 0 0,0 0 0 16,0 0 13-16,0 0 4 16,0 0 0-16,0 0 0 0,0 0 16 0,0 0 3 0,10 0 1 0,1 3 0 15,0 3-16-15,-4-3-4 0,3 1 0 0,1 2 0 16,3-3-17-16,0 3-4 0,-7-6-1 0,4 3 0 16,10-3-6-16,-4 0-2 0,-2 7 0 15,2-1 0-15,-3-6-14 0,0 6 0 0,4-6-9 16,-4 3 9-16,-3 4 0 0,-1-4 15 0,4 3-2 0,4-3 0 15,-4 7-13-15,4-7 0 0,-4 3 0 0,4-3 0 16,-1 6 0-16,1-5 0 0,-4 2 0 0,4-3 0 16,-1 3 0-16,-3-3 0 0,-3 7 0 0,0-7 0 15,3 3 0-15,-4-3 0 0,-3 4 0 0,4-1 0 16,-4 0 0-16,4-3 0 0,-11-3 0 0,3 7 0 0,-3-7 0 16,4 3 9-16,-1 6-9 0,-3-9 8 0,0 0 3 15,0 0 0-15,0 10 0 0,0-10 0 0,0 3-2 16,-3 6 0-16,-4-3 0 0,-1 1 0 15,5-1 19-15,-4-3 3 0,-4 3 1 0,4-3 0 16,-3 7-20-16,-1-1-3 0,-3-6-1 0,0 4 0 0,-4 5-8 16,4-9 0-16,0 7 0 0,-4-1 0 0,1 1 0 0,3-1 0 15,3 4 8-15,0-4-8 0,1 3 12 0,-4 1-4 16,0-4 0-16,3 10 0 0,0-6-8 16,1-4 8-16,-4 4-8 0,3-4 8 0,4 4 1 0,-3-4 0 15,-5 1 0-15,5-1 0 0,3 0-9 0,-4-6 8 16,1 10-8-16,-1-13 8 0,0 6-8 0,4-3 0 15,0-3 0-15,4 10 0 0,-8-10 0 0,4 9 0 16,7-9 0-16,-3 3-11 0,-1 4-7 0,-3-7-2 16,4 3 0-16,3-3 0 15,0 0-182-15,0 0-37 0,0 0-7 0,0 0-2 0</inkml:trace>
  <inkml:trace contextRef="#ctx0" brushRef="#br0" timeOffset="105211.59">23576 2081 1591 0,'0'0'35'0,"0"0"7"0,-7 0 2 0,7 0 0 0,-3 0-35 0,3 0-9 15,0 0 0-15,-7 3 0 0,7-3 12 0,-4 0 1 16,0 9 0-16,1 1 0 0,3-7-1 0,0 6 0 0,-4 4 0 0,4 2 0 15,0 7 42-15,0-6 8 0,0 3 2 0,0 3 0 16,0 6-16-16,0-6-4 0,0 3 0 0,0-6 0 16,0 9-20-16,0-3-4 0,0 3 0 0,-3-6-1 15,-1-3-10-15,4-3-1 0,-3 12-8 0,3-12 12 16,-4 2-12-16,4 4 11 0,0-3-11 0,0-6 10 16,0 2 9-16,4-2 1 0,-4 0 1 0,0-4 0 15,0 0-43-15,3-6-9 0,-3-3-1 0,0 0-1 16,0 0-146-16,0 0-29 0,0 0-5 0,0 0-2 0</inkml:trace>
  <inkml:trace contextRef="#ctx0" brushRef="#br0" timeOffset="105910.6">23467 2008 1209 0,'-7'-9'108'0,"3"6"-87"16,-3-3-21-16,4 2 0 0,-1 4 210 0,1 0 38 15,3-9 7-15,0 9 1 0,0 0-177 0,0 0-36 0,7 0-7 0,3 0-2 16,1 0-34-16,-1 0 0 0,8 0 0 0,-4 0 0 16,4 0 0-16,-1 0 0 0,1 0-15 0,3 0 5 15,0 0 10-15,4 3 0 0,-4-3 0 0,0 0 0 16,4 6 0-16,-4-6 0 0,4 4 0 0,0 5 8 15,-1-9 2-15,1 9 1 0,-7-5 0 0,-4 2 0 16,3-3 2-16,-2 6 1 0,-1-9 0 16,-4 10 0-16,1-1-14 0,-4 1 0 0,0 2 0 15,0-2 0-15,-7-10 0 0,4 3 8 0,-4 6-8 0,0 1 0 16,-4-1 0-16,0 0 11 0,-6 4-11 0,3-10 10 16,-4 10-10-16,1 2 8 0,-4-12-8 15,-4 10 8-15,0-7-8 0,-3 4 0 0,0-7 0 0,0 6 8 16,0 1-8-16,-1-7 0 0,5-3 0 0,-1 6 0 0,1-3-10 15,2-3 10-15,1 0 0 0,4 6-9 0,-1-3 9 0,1 1 0 16,2 2 0-16,1-6-8 0,4 0 8 0,3 0 0 16,0 0-9-16,0 0 9 0,0 0-13 0,0 0 1 15,0 0 1-15,7 3 0 0,4 3 3 0,-4-3 0 16,3 1 0-16,4 2 0 0,-3 3 8 0,3-9 0 16,0 3-9-16,0 4 9 0,4-1 0 0,-1 0 0 15,1-6 0-15,3 3 0 0,-3 7 0 0,3-4 0 16,-3 0 0-16,-4 4 8 0,0-1-8 0,-3 1 0 15,6-1 0-15,-3-6-11 0,-3 6 11 0,-1 4 0 0,1-4 0 16,0 4 0-16,-4-4 0 0,-4 1 0 0,4 9 0 0,-7-16 0 16,4 12 0-16,-4-2 11 0,0-4-3 15,0 4 0-15,-4-1-8 0,1 1 0 0,-1-4 0 0,-3 1 0 16,4 2 0-16,-4-2 0 0,0-1 0 16,-4 4 0-16,4-4 8 0,-4-3-8 0,4 1 8 0,-3 2-8 15,-1-3 0-15,-3 4 0 0,-4 2 0 0,1-9 0 16,-1 7 0-16,0 2 0 0,-3-5 0 0,-3 2 0 15,2-6 12-15,1 7-4 0,0-1 0 0,0-6 0 16,-4-3-8-16,4 6 0 0,3-2 0 0,-3-4 0 16,-3 0 0-16,6 0-11 0,0 0 3 0,4 0 0 31,-4-4-96-31,4-2-20 0,0 6-3 0,0-3-767 0</inkml:trace>
  <inkml:trace contextRef="#ctx0" brushRef="#br0" timeOffset="106776.98">24437 2115 1944 0,'0'0'86'0,"0"0"18"0,0 0-84 0,0 0-20 0,0 0 0 0,0 0 0 0,0 0 61 0,0 0 8 15,0 0 2-15,0 0 0 0,0 0-48 0,0 0-10 16,0 0-1-16,0 0-1 0,0 0-11 0,0 0 0 16,0 0 9-16,0 0-9 15,3 13-32-15,-3-13-12 0,0 9-1 0,0 0-909 0</inkml:trace>
  <inkml:trace contextRef="#ctx0" brushRef="#br0" timeOffset="107165.1">24352 2538 2347 0,'0'0'52'0,"0"0"10"0,0 0 2 0,0 0 2 0,0 0-53 0,0 0-13 0,0 0 0 0,0 0 0 0,0 0 34 0,0 0 4 15,0 0 1-15,0 0 0 0,0 0-31 0,0 0-8 16,0 0 0-16,0 0-736 16,0 0-148-16</inkml:trace>
  <inkml:trace contextRef="#ctx0" brushRef="#br0" timeOffset="114187.82">25337 2065 892 0,'0'0'40'0,"0"0"8"0,0 0-39 0,0 0-9 0,0 0 0 0,0 0 0 16,0 0 60-16,0 0 9 0,0-6 3 0,0 6 0 0,0 0-40 0,0 0-7 16,0 0-1-16,0 0-1 0,0 0 9 0,0 0 3 15,0 0 0-15,0 0 0 0,0 0 12 0,0 0 2 16,0 0 1-16,0 0 0 0,0 0-2 0,0 0 0 15,0 0 0-15,0 0 0 0,0 0-8 0,0 12-3 16,0-12 0-16,0 10 0 0,0-7-7 0,3 16-2 16,-3-16 0-16,0 12 0 0,0 1 1 0,0-3 0 15,0 5 0-15,0 1 0 16,0 3-10-16,0-3-3 0,4-3 0 0,-8 2 0 0,4 4-2 16,-3 0-1-16,3-3 0 0,-4 3 0 0,0-3-13 0,1 3 11 15,-1-3-11-15,1-4 10 0,-1 14-1 0,-3-17 0 0,4 7 0 16,-1-10 0-16,-3 13 11 0,4-6 1 15,-1-7 1-15,-3 7 0 0,0-3 0 0,3-10 0 0,1 6 0 16,-1 1 0-16,-3-1-10 0,4-6-3 0,3 3 0 0,0-6 0 16,0 0-1-16,-4 4 0 15,4-4 0-15,0 0 0 0,0 0 0 0,0 0 0 0,0 0 0 0,0 0 0 16,0 0 4-16,0 0 0 0,0-10 0 0,4 1 0 16,-4-4 0-16,3 4 1 0,4-4 0 15,-3 1 0-15,-4-4-13 0,7 3 9 0,0-5-9 0,0 5 8 16,-3 4-8-16,6-4 0 0,1 1 0 0,-4-1 0 15,0 4 0-15,4-1 0 0,-1 4 0 0,-3-7 0 0,4 10 0 16,-1-6 0-16,1-1 0 0,-1 10 0 0,1-9-8 16,0 6 8-16,-1 3 0 0,4-6 0 0,-3 3 0 0,-4-1 0 15,7-2-9-15,-7 6 9 0,0 6 0 16,0-2-8-16,4-1 8 0,-4 3 0 0,0-3 0 16,4-3 0-16,-4 9 0 0,0 1 0 0,0-1 0 15,-4 1 0-15,4 2 10 0,0-9-2 16,0 13-8-16,-3-3 0 0,-1-10 8 0,1 6-8 0,0 10 0 15,-1-16 9-15,-3 10-9 0,4 2 0 0,-4-5 13 0,3 2-4 16,-3-9-1-16,0 7 0 0,0 2-8 0,0-2 0 16,4-1 0-16,-4-3 0 0,0 7 0 0,0-13 0 15,0 0 0-15,3 3 0 0,-3-3 0 0,0 0 0 16,0 0 0-16,4 6 0 0,-4-6-10 0,0 0-4 16,0 0-1-16,0 0 0 15,0 0-104-15,10 4-21 0,-3-4-4 0,-7 0-844 0</inkml:trace>
  <inkml:trace contextRef="#ctx0" brushRef="#br0" timeOffset="114940.02">25873 2347 1695 0,'0'0'37'0,"0"0"8"16,0 0 2-16,0 0 1 0,0 0-39 0,0 0-9 0,0 0 0 0,0 0 0 0,0 0 40 0,-4 13 7 16,4-4 1-16,-3 0 0 0,-1 1-24 0,4-1-5 15,-3 7-1-15,-1-7 0 0,4 1 6 0,-3 9 2 0,3-7 0 0,0 7 0 16,-4-7-6-16,4 1 0 0,-3 3-1 0,3-4 0 15,0 1 2-15,0 6 1 16,3-16 0-16,-3 12 0 0,4-2-4 0,-4-4-1 16,3-2 0-16,4 8 0 0,-3-12-5 0,-4 4 0 0,7-1-1 0,-4 0 0 15,-3-6-1-15,7 3 0 0,0-3 0 0,4 0 0 16,0 0-1-16,-1 0 0 0,1-3 0 0,-1 3 0 16,4-6 0-16,-3 0 0 15,3-1 0-15,-3 7 0 0,6-3-9 0,-3-6 12 0,-3-4-12 0,0 4 12 16,3-4-12-16,-4-2 10 0,1 2-10 15,-4 1 10-15,0 2 6 0,0-9 2 0,0 10 0 16,4-4 0-16,-4 1-18 0,-4 3 0 16,4-1 0-16,0 1 0 15,-3-1-20-15,-1-2-8 0,-3 2-2 0,0 7 0 0,0 3 30 0,0 0 12 0,0 0-1 0,0 0 0 16,0 0-19-16,0 0-4 0,0 0-1 0,0 0 0 16,0 0 13-16,0 0 0 0,0 0 0 0,0 10 0 0,-3-7 12 15,3 9 0-15,-4-5-1 0,4 5 0 0,0-2 6 0,0 2 2 16,-3 1 0-16,6 2 0 0,-3 1-19 0,0-7 0 15,0 10 8-15,4-6-8 0,-1-4 0 0,1 10 0 16,-1-10 0-16,1 4 0 0,-4-4 0 0,4 1-9 16,-1 2 1-16,1-9 0 0,-1 7 8 0,-3-10-13 15,7 9 5-15,-7-9 8 16,0 0-44-16,7 10-2 0,0-10 0 0,-7 0 0 16,0 0-154-16,0 0-32 0,0 0-5 0,14-7-2 0</inkml:trace>
  <inkml:trace contextRef="#ctx0" brushRef="#br0" timeOffset="115702.9">26462 2366 1382 0,'0'0'123'0,"0"0"-99"0,0 0-24 0,0 0 0 16,0 3 108-16,0 6 17 0,0 4 3 0,0-4 1 15,0 4-79-15,0-7-16 0,-4 7-3 0,4-4-1 16,-3 4 0-16,3-4 0 0,0 4 0 0,-4-4 0 16,4 0 2-16,-3 10 1 0,-1-16 0 0,4 10 0 0,-3-4 1 0,3 1 0 15,-4-1 0-15,4 1 0 16,0-10-3-16,0 0-1 0,0 0 0 0,0 0 0 0,0 0-11 0,0 0-3 15,0 0 0-15,0 0 0 0,0 0 0 0,0 0 0 16,0 0 0-16,0 0 0 0,0 0 6 0,4-19 1 16,-1 9 0-16,1 1 0 15,-1-4-11-15,1 10-1 0,-1-16-1 0,4 10 0 0,-3-3-10 0,3 2 0 16,-3 1 9-16,3-1-9 0,0-2 0 0,0 2 0 16,0 7 0-16,0-3 0 0,3 0 0 0,-3-1 0 15,0 4 0-15,1 3-8 0,-1-9 8 0,3 9 0 0,-3-6 0 16,-7 6 0-16,0 0 0 0,0 0 0 0,11 0 0 0,-4 0 0 15,-7 0-15-15,0 0 3 16,0 0 0-16,7 15 0 0,4-12 12 0,-4 10 10 16,-4-7-2-16,1-3 0 0,-1 7-8 0,4-1 0 0,-3 1 0 0,3-7 0 15,-4 6 0-15,-3 1-12 0,0-10 2 0,0 0 1 16,4 9 35-16,-4-9 7 0,7 3 2 16,-7-3 0-16,0 0-35 0,0 0 0 0,7 0 0 0,0 6 0 15,-7-6 0-15,11-6 0 0,-8 6 0 0,8-3 0 16,-4 3 13-16,0-9-4 0,0 5-1 0,0-2 0 15,0-3-8-15,0 6 0 0,-3-10 0 0,3-3 0 16,0 13 0-16,3-16 0 0,-3 16 0 0,0-16 0 16,-3 10 0-16,3 6 0 0,-4-10 0 0,5 7 0 15,-5-3 0-15,4 6 0 0,-3-4 0 0,3 1 0 16,0 0 0-16,-7 6-14 16,0 0 3-16,7 0 1 0,0 0 10 0,0-3 0 15,-7 3-9-15,11 3 9 0,-4-3 0 0,-7 0-11 0,7 6 11 0,0 0-8 16,0 1 8-16,0-4 0 0,-4 3-9 0,4 3 9 15,0-2 0-15,0 2 0 0,-3 0 0 0,3 1 0 16,-3 2 0-16,-1 1 0 0,1-4 0 0,-1 1 0 0,4 9 0 0,-3-10 0 16,-1 4 0-16,-3-1 0 0,4-3 0 0,-1 10 0 15,-3-16 0-15,0 16 0 0,0-9 0 0,0-1 0 16,0 4 0-16,4-10 0 0,-4 6-12 0,0-3-7 16,0-6-1-16,0 0-1 15,0 0-45-15,0 0-9 0,3 13-1 0,-3-13-652 0,0 0-129 0</inkml:trace>
  <inkml:trace contextRef="#ctx0" brushRef="#br0" timeOffset="117837.13">27284 2316 230 0,'0'0'20'0,"0"0"-20"16,0 0 0-16,0 0 0 0,0 0 75 0,0 0 10 15,0 0 3-15,0 0 0 0,0 0-50 0,0 0-10 16,0 0-1-16,0 0-1 0,0 0 15 0,0 0 3 15,0 0 1-15,0 0 0 0,0 0 43 0,0 0 9 0,0 0 2 0,0 0 0 16,0 0-1-16,0 0 0 0,0 0 0 0,0 0 0 16,0 0-15-16,0 0-3 15,0 0-1-15,0 0 0 0,0 0-44 0,0 0-9 16,0 0-2-16,3 9 0 0,-3 1-4 0,0 2-2 0,-3-2 0 0,-1 2 0 16,1-3 2-16,-1 10 1 0,-3-16 0 0,4 16 0 15,-1-9-9-15,1 5-3 0,-4-5 0 0,3 9 0 16,1-7 3-16,-1-3 1 15,4 10 0-15,-4-3 0 0,4-10-1 0,0 7-1 0,0-4 0 0,4 1 0 16,0-7 10-16,-4-3 3 0,0 0 0 0,3 9 0 16,-3 1 3-16,0-10 1 0,0 0 0 15,0 0 0-15,0 0-4 0,0 0-1 0,11 0 0 0,-11 0 0 16,7 0-2-16,3 0 0 0,-3-4 0 0,0-2 0 16,0 6-7-16,0-9-2 0,1 9 0 0,2-3 0 15,-3 3-12-15,-3-10 0 0,-4 10 0 16,7-3 0-16,0-3 0 0,-4 3 0 0,1-4 0 0,-4 7 0 15,7-3 0-15,-7 3 0 0,3-6 0 0,-3 6 0 0,8-13 0 0,-8 13 8 16,3-3-8-16,4-3 0 0,-3-3 0 0,-1 5 0 16,4-5 0-16,-3 6 0 0,-4 3 0 0,3-9 0 15,4-1 0-15,-3 7 0 0,-4 3 0 16,0 0 0-16,0 0 0 0,0 0 0 16,0 0 0-16,0 0 0 0,0 0 0 0,3-6 0 15,-3 6 0-15,0 0 0 0,0 0 0 0,0 0-10 0,0 0 10 0,0 0 0 16,0 0 0-16,0 0-8 0,0 0 8 0,0 0 0 15,0 0 0-15,0 0 0 0,0 0 0 0,0 0 0 16,0 0 0-16,0 0 0 0,0 0 0 0,0 0 0 16,0 0 0-16,0 0 0 0,0 0 0 0,0 0 0 15,0 0 0-15,0 0 0 0,0 0 0 0,0 0 8 16,0 0-8-16,0 0 0 0,0 0 0 0,0 0 0 0,0 0 0 0,0 0 8 16,0 0-8-16,0 0 0 0,0 0 0 0,0 0 0 15,0 0 0-15,0 0 0 0,0 0 0 0,0 0 0 16,0 0 0-16,0 0 0 0,0 0 0 0,0 0 0 15,0 0 0-15,0 0 0 0,7-3 0 0,-7 3 0 16,0 0 0-16,0 0 0 0,0 0 0 0,0 0 0 16,0 0 0-16,0 0 0 0,0 0 0 0,0 0 0 15,0 0 0-15,0 0 0 0,0 0 0 0,0 0 0 32,0 0-25-32,0 0-3 0,0 0-1 0,0 0 0 15,0 0-11-15,0 0-1 0,0 0-1 0,0 0 0 0,0 0-13 0,0 0-2 0,0 0-1 16,0 0 0-16,-7 3-132 0,7-3-26 0,0 0-6 15,-17 0-1-15</inkml:trace>
  <inkml:trace contextRef="#ctx0" brushRef="#br0" timeOffset="118812.63">27386 2469 115 0,'0'0'10'0,"0"0"-10"0,0 0 0 0,0 0 0 15,0 0 62-15,0 0 10 0,0 0 3 0,0 0 0 16,0 0-41-16,0 0-8 0,0 0-2 0,0 0 0 16,0 7 20-16,0-7 4 0,0 0 1 0,0 0 0 15,0 0 21-15,0 0 4 0,0 0 1 0,0 0 0 16,0 0 7-16,0 0 2 0,0 0 0 0,0 0 0 16,0 0 19-16,0 0 4 0,0 0 1 0,0 0 0 15,4-3-32-15,3-7-5 0,-4 1-2 0,4 6 0 16,-7 3-24-16,4-7-5 0,3 1 0 0,-4 0-1 15,4-4-13-15,-3 7-2 0,0-3-1 0,-1 0 0 16,1-1-14-16,-4 7-9 0,3-3 12 0,1-6-12 0,-4-1 12 16,3 1-4-16,-3 6 0 0,4-3-8 0,-4 3 20 0,0-7-2 15,0 1-1-15,0 6 0 16,-4-4 3-16,4 1 1 0,0 0 0 0,-3-4 0 0,3 7-1 16,-4-3-1-16,4-7 0 0,0 10 0 0,-3-6-9 0,-1-1-2 15,1 7 0-15,-1-3 0 0,0 3-8 16,1 3 0-16,-1-6 0 0,1 2 0 0,-1 1 0 0,4 3 0 15,0 0 0-15,-3 0 0 16,-8 0 0-16,4 0-9 0,4 0 9 0,-4 3 0 0,0-3-8 0,7 0 8 16,0 0 0-16,0 0 0 0,-7 4 0 0,7-4 0 15,0 0 0-15,0 0 0 0,0 0 0 0,0 0 0 16,0 0 0-16,0 0 0 0,0 0 0 0,0 0 0 16,0 0 0-16,0 0 0 0,0 0 0 0,0 0 0 0,0 0 0 0,0 0 0 15,-4 6 0-15,4-6 0 0,0 0 0 0,0 0 0 16,0 0 0-16,0 0-8 15,0 0 8-15,0 0 0 0,0 0 0 0,0 0 0 0,0 0 0 0,0 0 0 16,0 0 0-16,0 0 0 0,0 0 0 0,0 0 0 16,4 3 0-16,-4-3 8 0,0 0-8 0,0 0 9 15,0 0-9-15,7 0 0 0,-7 0 9 16,0 0-9-16,0 0 13 0,0 0-1 0,10 6-1 0,-10-6 0 16,0 0 1-16,0 0 0 0,0 0 0 0,0 0 0 15,0 0-4-15,7 3 0 0,-7-3 0 0,0 0 0 16,0 0 0-16,0 0 0 0,0 0 0 0,0 0 0 15,0 0 6-15,0 0 1 0,0 0 0 0,0 0 0 16,0 0-1-16,0 0 0 0,0 0 0 0,7 0 0 16,-7 0-6-16,7 0 0 0,-7 0-8 0,0 0 12 0,0 0-3 0,7 10-1 15,4-1 0-15,-8-6 0 0,-3-3-8 0,8 13 12 16,-5-7-12-16,4-3 12 0,-3 7-12 0,-1 9 8 16,1-16-8-16,-1 16 8 0,4-7-8 0,-3-3 8 15,3 10-8-15,-4-3 8 0,4-7-8 16,1 10 10-16,-5-6-10 0,8 6 10 0,-8-7-10 0,4 7 8 15,0 0-8-15,0-4 8 0,-3 4-8 0,-1-6 0 16,1-4 9-16,-1 10-9 0,1-16 0 0,-1 10 9 16,1 2-9-16,-4-12 0 0,0 10 9 0,0-7-9 15,0-3 0-15,0-3 9 0,4 10-9 0,-4-10 0 16,0 0 0-16,0 0 0 16,3 6-35-16,-3-6-5 0,0 0-2 0,0 0 0 15,0 0-150-15,0 0-29 0,0 0-7 0</inkml:trace>
  <inkml:trace contextRef="#ctx0" brushRef="#br0" timeOffset="120336.84">27742 2335 1630 0,'0'0'72'0,"0"0"16"0,0 0-71 0,0 0-17 0,0 0 0 0,0 0 0 15,0 0 31-15,4 3 2 0,0 3 1 0,-1-3 0 16,-3 10-11-16,7-4-3 0,-3 0 0 0,-1 1 0 16,1 2 13-16,-4 7 3 0,3-6 0 0,1 6 0 15,-1-7-4-15,1 7-1 0,-1-3 0 0,-3 2 0 16,0 4-5-16,0-3-1 0,4 0 0 0,-8-3 0 15,4-1-12-15,0 7-2 0,0-12-1 0,-3 2 0 16,-1 1 6-16,1-1 0 0,3-2 1 0,0-4 0 16,0-6 2-16,0 0 0 0,0 0 0 0,0 0 0 15,0 0-1-15,0 0 0 0,0 0 0 0,0 0 0 16,0-9-3-16,0-1-1 0,-4-9 0 0,4 10 0 0,0-4 0 0,0 1 0 16,0-7 0-16,0-3 0 0,0 3-14 0,0-3-12 15,4 0 3-15,-4 0 0 16,3 4 9-16,1-4 0 0,-4 9 0 0,3-6 0 0,1 10 0 0,-1-4 0 15,-3 4 0-15,4 6-8 0,3-7 8 0,-7 10 0 16,0 0 0-16,7 4 0 16,4 5 0-16,-1-3 0 0,1-3 0 0,-1 10 0 0,4-4 0 0,-3 1 0 15,0-1 0-15,-4 1 0 0,3 2 0 0,1-2 9 16,-4 2-9-16,3-3 0 0,1 4 8 0,-4-4-8 16,4 4 0-16,-4-4 0 0,0 1 0 0,0 9 0 15,0-10 0-15,0 0 0 16,0 4-81-16,0-10-17 0,-7-3-3 0,4 0-893 0</inkml:trace>
  <inkml:trace contextRef="#ctx0" brushRef="#br0" timeOffset="121443.71">28945 2181 1267 0,'0'0'112'0,"0"0"-89"15,0 0-23-15,0 0 0 16,0 0 80-16,0 0 12 0,0 0 3 0,0 0 0 0,0 0-63 0,0 6-12 15,0 4-2-15,0 2-1 0,-3 1 24 0,3-4 5 16,-4 10 1-16,4-3 0 0,0 2-8 0,0 4-2 16,-3-3 0-16,3 3 0 0,-4 0-17 0,1 6-3 15,3-6-1-15,-4 0 0 0,-3 0-8 0,4 0-8 16,-1 6 9-16,1-6-9 0,-1 0 0 0,-3-3 0 16,4-6 0-16,-5-1 0 15,1 1-46-15,0 2-6 0,0 1 0 0,0-10-801 0</inkml:trace>
  <inkml:trace contextRef="#ctx0" brushRef="#br0" timeOffset="121651.74">28653 2438 1922 0,'0'0'85'0,"10"-6"18"0,1 6-83 0,-1-3-20 0,8-4 0 0,-4 7 0 15,4-3 10-15,-1 3-2 0,5-6-8 0,2 6 12 16,-3-6 8-16,1-1 2 0,2 7 0 0,-3-3 0 16,-3 3-32-16,3-9-6 0,-3 3-2 0,0 2 0 15,-4 4-18-15,0 0-3 0,0-3-1 0,-4-3-792 16</inkml:trace>
  <inkml:trace contextRef="#ctx0" brushRef="#br0" timeOffset="122158.62">29259 1999 1785 0,'0'0'79'0,"0"0"17"0,0 0-77 0,0 0-19 15,0 0 0-15,0 0 0 0,0 0 35 0,4 13 3 16,-1-4 1-16,1 0 0 0,-4 1-31 0,4 2-8 15,-4 7 0-15,3 3 0 0,-3-3 23 0,0 3 3 16,4 0 1-16,-4 9 0 0,-4-9 14 0,4 6 3 0,-3-3 1 16,3 10 0-16,-4-16-7 0,-3 9-2 0,3-3 0 0,-3 3 0 15,0-6-12-15,0 0-4 16,0-3 0-16,4 3 0 0,-8 0-10 0,8-10-2 0,-5 7-8 16,5-6 12-16,-1 6-4 15,1-7-8-15,-1-2 11 0,4-1-11 0,0-9 12 0,0 0-12 0,0 0 12 16,0 0-12-16,0 0 13 0,0 0-4 0,0 0-1 0,4-9 0 15,3-1-26-15,-4-2-6 0,5-7 0 0,-1 6-1 16,3-6 4-16,1 1 1 0,-1 5 0 0,1-3 0 16,-4 1 8-16,0-1 1 0,0 7 1 0,0-1 0 15,0 4 10-15,0 0-10 0,4-1 10 0,-4 7-10 16,0-3 10-16,4 3 0 0,-1 3 8 0,1-3-8 16,-1 0 0-16,1 13 0 0,-1-13 0 0,1 6 0 15,-4-3 0-15,0 7 0 0,4-1 0 0,-4 1 8 16,0-1-8-16,0 4 8 0,0-4-8 0,-4 0 8 0,1 4-8 15,0-1 0-15,-1 1 0 0,1 3 0 0,-1-4 0 16,-3 1 0-16,4 2 0 0,-1-2 0 16,-3 0-8-16,4 5-4 0,-4-15 0 0,3 16 0 15,1-16-126-15,-4 7-26 0,0-10-4 16,0 0-2-16</inkml:trace>
  <inkml:trace contextRef="#ctx0" brushRef="#br0" timeOffset="122543.04">29647 2513 230 0,'0'0'20'0,"0"0"-20"0,0 0 0 0,0 0 0 15,0 0 359-15,8-6 67 16,-1 3 14-16,0 3 2 0,-7 0-336 0,10-10-67 16,1 10-14-16,3-9-2 0,-4 9-9 0,5-3-2 0,-1 3 0 0,0-9 0 15,0 5-4-15,0-2 0 0,-3 6-8 0,-1-3 12 16,4-3 3-16,-3 3 0 0,-4-4 0 0,0 4 0 15,0-6-6-15,-3 9-1 0,-4 0 0 0,3-10 0 16,-6 7 7-16,3-3 1 0,0-7 0 0,-4 10 0 16,1-3-26-16,-5-3-5 0,-2 5-1 0,3-5 0 15,-4 9-15-15,-3-3-3 0,0 3-1 0,-4 0 0 16,4 0 17-16,-3 3 3 0,-1-3 1 0,0 9 0 16,4-9 5-16,-3 13 1 0,3-7 0 0,-1 4 0 15,1 2 8-15,4-9 16 0,3 16-4 0,-4-6-1 0,4-4 14 16,0 10 3-16,3-7 1 0,1 1 0 15,3 3 8-15,-4-4 2 0,4 1 0 0,4-1 0 0,3-2-4 16,-4 5-1-16,5-2 0 0,-1-10 0 0,3 7-18 16,1 2-4-16,-1-6-1 0,4-3 0 0,-3 10-11 15,3-7-16-15,0-6 4 0,4 3 1 16,-4 4-30-16,0-4-7 0,4 3 0 0,-1-6-592 16,-2 3-117-16</inkml:trace>
  <inkml:trace contextRef="#ctx0" brushRef="#br0" timeOffset="123474.64">30748 2369 1612 0,'0'0'72'0,"0"0"14"0,0 0-69 0,0 0-17 0,0 0 0 0,0 0 0 0,0 0 108 0,0 0 19 15,0 0 3-15,0 0 1 0,-3 9-82 0,-1 1-16 16,1 2-3-16,-5 7-1 0,5-6-1 0,-1 9-1 15,1-3 0-15,-4-7 0 0,3 16-7 0,-3-12-2 16,4 3 0-16,-1 0 0 0,1-7-2 0,-1 7-1 16,1-6 0-16,3-4 0 0,0 0 7 0,-4-6 2 15,1 10 0-15,3-13 0 0,0 0 6 0,0 0 2 0,0 0 0 16,0 0 0-16,0 0-3 0,0 0 0 0,0 0 0 0,3-13 0 16,1 1-9-16,-1-7-3 15,1 7 0-15,3-7 0 0,-4 3-17 0,1-3 10 0,3 0-10 0,-4-3 8 16,4 1-19-16,0-1-4 0,1 0-1 0,2 6 0 15,-3 0-1-15,0-3-1 0,0 7 0 0,0 3 0 16,0-1 18-16,0 1 0 0,1 9 0 0,-1-3 0 16,0 3 0-16,0-10 0 0,0 10 8 15,3-3-8-15,1 3 0 0,-1-6 0 0,1 6 0 0,0 0 0 16,-4 0 0-16,0 0 0 0,3 0 0 0,-3 0 0 16,4 0 0-16,-4 0 0 0,0 6 0 0,4-3 0 0,-4-3 0 15,0 10 0-15,0-10 0 0,0 3 0 16,0-3 0-16,-7 0 0 0,0 0 0 0,7 6 0 15,0-3 0-15,0-3 0 0,-7 0 0 0,4 0 0 16,-4 0 9-16,7 0-9 0,-7 0 8 0,7 0-8 0,3 0 8 16,-3 0-8-16,0-9 8 0,4 9-8 0,0-3 0 15,-1-4 8-15,1 1-8 0,3 0 0 16,-4-4 0-16,1 7 8 0,-4-3-8 0,4-7 0 0,-1 13 0 16,-3-3 0-16,0-6 0 0,-7 9 0 0,7 0 0 0,-7 0 0 15,0 0 0-15,0 0 0 0,0 0 0 0,0 0 0 16,0 0 0-16,4 9 0 0,0-6 0 0,-1 10 0 15,1-7 0-15,-1 7 12 0,-3-4-4 0,0 4 0 16,4-4 0-16,-4 4 0 0,3-4-8 0,1 0 0 16,-4 10 9-16,3-3-9 0,1-7 8 0,-1 7-8 0,1-3 10 15,-4-1-10-15,3 7 0 0,-3-7 0 0,0 7 0 0,0-9 0 16,0 5 0-16,4 1 0 16,-4-3 0-16,0-4 0 0,-4 4 0 0,4-4 0 15,0-9 0-15,4 9 0 0,-4-5 0 0,0-4 0 16,0 0 0-16,0 0-10 15,0 0-31-15,0 0-7 0,0 0 0 0,0 0-1 16,0 0-139-16,0 0-28 0,0 0-6 0</inkml:trace>
  <inkml:trace contextRef="#ctx0" brushRef="#br0" timeOffset="124114.64">30946 2366 403 0,'0'0'36'0,"0"0"-36"0,0 0 0 0,0 0 0 16,0 0 380-16,0 0 70 0,0 0 14 0,0 0 2 16,0 0-334-16,10-6-68 0,-10 6-12 0,4 0-4 15,-4 0-34-15,10-3-14 0,-3 3 11 0,-7 0-11 16,0 0 8-16,0 0-8 0,11 3 0 0,0 3 9 15,-4-3-9-15,-7-3 0 0,7 9 0 0,-4-5 0 0,4 5 10 0,-3 0-10 16,-4-2 12-16,-4 5-12 0,4-9 20 0,-3 7-2 16,-1 2-1-16,-3-2 0 0,4-1 11 0,-4 4 3 15,0-4 0-15,-1 0 0 0,5 10-15 0,-1-9-4 32,1 2 0-32,-1-2 0 0,1 2-12 0,-1-2 0 0,1 2 0 15,3-2 0-15,3-1-9 0,-3-6 9 0,0-3 0 0,0 0-9 16,0 0-23-16,4 10-4 0,-4-10 0 15,0 0-1-15,0 0-12 0,0 0-3 0,0 0 0 16,0 0-950-16</inkml:trace>
  <inkml:trace contextRef="#ctx0" brushRef="#br0" timeOffset="124708.06">31584 2397 1004 0,'0'0'22'0,"0"-9"5"0,4 3 1 0,-1 2 0 0,1-5-28 0,-1 9 0 0,1-3 0 0,-4 3 0 16,7 0-18-16,-7 0-9 0,7-9-1 0,-7 9-1 0,3 0 29 0,-3 0 0 16,0 0 0-16,0 0 10 0,0 0 53 0,0 0 10 15,0 0 3-15,0 0 0 0,0 0 22 0,0 0 5 16,-3 0 1-16,-4 0 0 0,0 3-13 0,-4 3-3 15,1-3 0-15,-1 6 0 0,1 1-35 0,-5-1-7 16,5-6-2-16,-1 16 0 0,4-16-28 0,-3 13-7 16,-1-3-1-16,0-1 0 0,8-2-8 0,-4 2 0 15,3 1 0-15,-3 2 0 0,7 1 0 0,-3-10 0 16,-1 7 0-16,1-4 8 0,3 1-8 16,0-1 0-16,0 0 0 0,0-9 8 0,0 0-8 0,7 7 8 15,3-1-8-15,1-3 8 0,3-3 0 0,-3 0 0 0,3 0 0 0,0 0 0 16,0-3 5-16,-3-3 1 0,-1 3 0 15,1-7 0-15,3 7 2 0,-4-6 0 16,-3-1 0-16,0 1 0 0,1-1 4 0,-1 7 2 0,0-9 0 0,-4 2 0 16,-3 1-8-16,4-4-2 0,-1 4 0 0,-3-4 0 15,-3-2-12-15,-1 12 9 0,4-16-9 0,-3 9 8 16,-1 1 16-16,-3-4 2 0,4 4 1 0,-1-4 0 16,0 4-36-16,1 6-7 0,-8-3-2 0,8 3 0 31,3 3-138-31,0 0-27 0,-7 0-5 0,7 0-2 0</inkml:trace>
  <inkml:trace contextRef="#ctx0" brushRef="#br0" timeOffset="125122.92">31761 2570 932 0,'0'0'41'0,"0"0"9"0,0 0-40 0,0 9-10 16,0-9 0-16,0 0 0 0,0 0 101 0,0 0 19 15,0 0 3-15,0 0 1 0,0 13-6 0,0-13-1 0,0 0 0 0,0 0 0 16,0 0-14-16,0 0-3 0,7 0-1 16,0-3 0-16,0-1-24 0,-4-2-5 15,1 3-1-15,3-3 0 0,0-4-21 0,-4-2-5 0,1 2-1 16,3 1 0-16,-3-4-23 0,3 10-5 15,0-16-1-15,-4 7 0 0,1-7 3 0,3 7 0 16,-4-7 0-16,1 6 0 0,-1-6-2 0,4 7 0 0,0-7 0 16,1 3 0-16,-5 1-2 0,4 2 0 0,-3-6 0 0,3 16 0 15,-4-16-12-15,4 16 0 0,0-12 0 0,0 11 0 16,-3-5-16-16,-1 9 0 0,5 0 0 0,-8 0 0 31,0 0-27-31,0 0-5 0,10 0 0 0,-3 9-1 0,0 1-5 16,0-1-1-16,0-6 0 0,0 10 0 15,0-4-15-15,4 1-3 0,0-1-1 0,-4 1 0 16,0-1-144-16,0-6-29 0,7 16-5 0,0-10-2 0</inkml:trace>
  <inkml:trace contextRef="#ctx0" brushRef="#br0" timeOffset="125427.73">32371 2012 1324 0,'0'0'118'0,"0"0"-94"16,0 0-24-16,-7 6 0 0,7-3 190 0,-4 10 34 15,1 5 6-15,-1 1 2 0,1-6-181 0,-1 6-36 0,1 2-7 0,-1 1-8 16,1 0 23-16,-4 7-2 0,7-4 0 0,-4 3 0 15,-3-6-1-15,3 3-1 0,1 0 0 0,-1 0 0 16,1-3-11-16,-1 6-8 0,1-12 9 0,-1 3-9 16,1 3 0-16,3-3-13 0,-4-7 1 0,4 7 0 31,-3-7-56-31,3 7-12 0,-4-16-1 0,4 13-1 16,-3-3-116-16,3-10-23 0,0-3-5 0,0 0-1 0</inkml:trace>
  <inkml:trace contextRef="#ctx0" brushRef="#br0" timeOffset="125582.08">32173 2325 1094 0,'0'0'48'0,"0"0"11"0,0 0-47 0,7-3-12 0,-3-3 0 0,7 6 0 16,-4 0 120-16,3 0 21 0,1 0 5 0,-1 0 1 16,4 0-156-16,-3-3-31 0,3 3-7 0,0-7-1 15,-3 7 16-15,3 0 4 0,0 0 0 0,0 0-385 16,-3 0-77-16</inkml:trace>
  <inkml:trace contextRef="#ctx0" brushRef="#br0" timeOffset="126006.65">32466 2338 403 0,'0'0'36'0,"0"0"-36"15,0 0 0-15,0 0 0 0,0 0 236 0,0 0 40 16,0 0 8-16,0 0 1 0,0 0-146 0,0 0-30 16,0 0-5-16,0 0-2 0,0 0-43 0,0 0-9 15,0 0-2-15,0 0 0 0,0 0 3 0,0 9 0 0,0-3 0 0,-3 1 0 16,-4-1-4-16,0 3-1 0,-1-2 0 0,-2 8 0 15,3-5-28-15,-4 2-6 16,4 1 0-16,-3-1-1 0,3-2-11 0,3-1 0 0,0 10 0 16,1-16 0-16,-1 10 0 0,1 2 0 0,3-12 0 0,0 10 0 15,0-7 0-15,0-6 0 0,3 3 0 0,1 4 0 16,3-4 0-16,-3-3-12 0,6 0 0 0,-3 6 1 16,4-12-2-16,-4 6-1 0,3-3 0 0,1-4 0 15,-4 4 14-15,4-3 0 0,-4-7 0 0,3 13 0 16,-6-9 0-16,3-4 0 0,0 4 0 0,-4 6-9 15,1-10 9-15,-1 4 0 0,5 3 10 0,-8 6-10 16,0 0 16-16,0 0-4 0,3-3 0 0,-3 3 0 16,0 0-4-16,0 0-8 0,0 0 11 0,0 0-11 15,0 0 9-15,0 0-9 0,0 0 0 0,0 0 9 16,7 3 20-16,-3 6 4 0,-4 1 1 0,3-1 0 16,4-6-22-16,-3 6-12 0,3 1 12 0,-4-1-12 15,1-6 19-15,3 10-3 0,0-4-1 0,0 1 0 16,0-1-15-16,-3 1 0 0,3 2-12 0,0-6 12 0,0 7-14 15,0-10 4-15,0 3 1 0,0-2 0 16,0-1-20-16,-7-3-4 0,7 0-1 0,0 6 0 16,4-3-90-16,-1-3-17 0,-6 0-4 0</inkml:trace>
  <inkml:trace contextRef="#ctx0" brushRef="#br0" timeOffset="126321.89">33087 1820 1864 0,'0'0'83'0,"0"0"17"0,0 0-80 15,0 0-20-15,0 0 0 0,0 0 0 0,-3 13 52 0,-1-4 8 0,4 1 0 0,-4 8 1 16,4 1 4-16,-3 3 1 0,-1 3 0 0,1 4 0 15,-1-4 1-15,1 6 0 0,-1 7 0 0,4-4 0 16,-3 7-13-16,-1-10-2 0,1 4-1 0,3-4 0 16,0 0-34-16,-4 4-6 0,4-7-2 0,0 4 0 15,0-11-9-15,0 14 0 0,0-16 9 16,0 3-9-16,0 6 0 0,0-3-8 0,0-3 0 0,0-3 0 16,0 0-34-16,-3-7-6 15,3 7-2-15,-4-10 0 0,1 4-119 0,-1-1-24 16,-3 1-5-16</inkml:trace>
  <inkml:trace contextRef="#ctx0" brushRef="#br0" timeOffset="147656.97">5937 9437 460 0,'0'0'41'0,"0"0"-33"0,0 0-8 0,0 0 0 16,0 0 168-16,0 0 31 0,0 0 6 0,0 0 2 15,0 0-167-15,0 0-40 0,0 0 0 0,0 0 0 16,0 0 11-16,0 0-1 0,0 0 0 0,0 0 0 15,0 0 62-15,0 0 12 0,0 0 2 0,0 0 1 16,0 0 13-16,0 0 4 0,0 0 0 0,0 0 0 16,0 0-44-16,0 0-8 0,0 0-1 0,0 0-1 15,0 0-33-15,0 0-6 0,0 0-2 0,0 0 0 0,0 0-9 0,0 0 0 16,0 0 9-16,0 13-9 16,-3-4 22-16,3 1 0 0,-7 2 0 0,3-3 0 0,1 4 6 0,3 6 2 15,-4-7 0-15,-3 4 0 0,7-3 1 0,-11 5 0 16,4-2 0-16,0 3 0 0,0 0-15 0,4 3-4 15,-8 0 0-15,4 0 0 0,0 0-12 16,-4 6 0-16,-3-3 0 0,4 3 0 0,-4-3 0 0,3 6 0 16,-10-2 0-16,7 2 0 0,-4-6 9 0,4 3-1 15,0-3 0-15,3-6 0 0,1 3-8 0,3 0 10 16,0-3-10-16,3 0 10 0,-3-7 6 0,7 1 2 16,-3-4 0-16,3 1 0 0,0-7-10 0,0-3-8 15,0 0 12-15,0 0-12 0,0 0 0 0,10 6 0 16,-10-6 0-16,7-6-9 0,4 6-9 0,-4 0-2 15,-7 0 0-15,7-3 0 16,-7 3-20-16,10-10-5 0,-2 7-1 0,-8 3 0 16,3-6-22-16,4 3-4 0,4-4 0 0,-4 4-1 15,0-6-35-15,0 0-6 0,3 5-2 0,1-5 0 16,0 0-13-16,-1-4-3 0,4-6-1 0,-3 10 0 0</inkml:trace>
  <inkml:trace contextRef="#ctx0" brushRef="#br0" timeOffset="148346.59">6198 9396 1105 0,'0'0'48'0,"0"0"12"0,11-9-48 0,-11 9-12 16,0-6 0-16,0 6 0 0,0-7 114 0,0 7 21 15,0 0 4-15,0 0 1 0,0-9-32 0,0 9-7 16,-7-3-1-16,3 0 0 0,-6 3-57 0,3 3-12 16,0-3-3-16,0 3 0 0,3-3-28 15,-7 6 0-15,11-6 0 0,-3 3 0 0,-8-3 0 0,11 0 0 16,-7 7 0-16,7-7-10 0,-7 0 10 0,7 0 0 16,0 0 0-16,-7-7 0 0,4 7 0 0,3-9 0 15,-11 6 0-15,4 0 0 0,3-4 0 0,1 7 0 0,3-9 0 0,-7 6 0 16,3-3 0-16,4 6 0 0,0 0 0 0,0-3 0 15,-7-1 0-15,0-2 0 0,7 6 8 0,-3 0-8 16,-1-3 10-16,-6-3-2 0,6 6-8 0,-3 0 12 16,0 0-12-16,7 0 8 0,-7 0-8 0,3 6 0 15,-3-6 13-15,4 0-3 0,-4 0-1 0,3 0 0 16,4 0 11-16,0 0 3 0,-3 0 0 0,3 0 0 16,-11 0 5-16,11 0 2 0,0 0 0 15,0 0 0-15,-3 0 0 0,-4 0 0 0,7 0 0 0,-4 3 0 16,4-3-6-16,-7 6 0 0,3-2-1 0,4-4 0 15,-7 3-8-15,7-3-2 0,-3 6 0 0,-1-3 0 16,4-3-2-16,0 0-1 0,0 9 0 0,4 1 0 16,-1-1-10-16,4 1 12 0,-3-7-12 0,3 6 12 15,0 1-4-15,4-7 0 0,3 9 0 0,3-5 0 16,-6-4 4-16,3 6 1 0,0 1 0 0,0-1 0 0,4 4-3 16,-11-1-1-16,4 4 0 0,3-1 0 0,-4 4-1 15,8 3 0-15,-15 0 0 0,8 0 0 0,0 0 12 16,-4 6 3-16,-4-6 0 0,4 0 0 0,0 6-3 0,4-3 0 15,-4-3 0-15,0-3 0 0,4 3-2 0,3 0-1 16,0 0 0-16,0-6 0 0,4-1-3 0,-8 1-1 16,8 0 0-16,-4-7 0 0,4 1-4 0,-8 2-1 15,4-2 0-15,-7 2 0 0,4-2-8 0,-1 5 0 16,-2-9 9-16,-1 10-9 0,-4-3 0 16,4-4 0-16,-7 4-12 0,7-1 4 15,-7-2-3-15,-7 2 0 0,7-2 0 0,-3 5 0 16,-1-9-29-16,1 4-7 0,-1-1-1 0,1 1 0 15,3-10-125-15,-8 3-26 0,5-3-5 0</inkml:trace>
  <inkml:trace contextRef="#ctx0" brushRef="#br0" timeOffset="148886.87">5849 9751 979 0,'0'0'87'0,"-7"0"-70"16,3-7-17-16,-10 7 0 0,7 0 82 0,-3 0 13 15,-4 0 2-15,3 0 1 0,0 0-67 0,1 0-14 0,3 7-2 0,-4-7-1 16,4 0 33-16,7 0 6 0,0 0 2 0,0 0 0 16,0 0 3-16,0 0 1 0,0 0 0 0,0 0 0 15,7-7 7-15,4 4 2 0,-4 3 0 0,3-6 0 16,8 6-10-16,-7-3-2 0,3 0 0 0,0-3 0 16,7 6-32-16,-10 0-8 0,3 0 0 0,3 0-1 15,1 0-15-15,-7 0 8 0,3 0-8 0,-4 0 0 16,4 0 13-16,-3 0-3 0,-4 0-1 15,11 6 0-15,-15-6-9 0,18 3 10 0,-10 0 0 16,3-3-10-16,-3 6 0 0,-1-6 0 0,4 3 0 16,0-3-20-1,1 0-5-15,-1 0-2 0,3 0-993 0</inkml:trace>
  <inkml:trace contextRef="#ctx0" brushRef="#br0" timeOffset="156777.68">18969 9628 1440 0,'0'0'128'0,"0"-3"-103"0,0-3-25 16,0 6 142-16,0 0 23 0,0 0 5 0,0 0 1 15,0 0-137-15,0 0-34 0,0 0 0 0,3 9 0 16,1 1 0-16,-4-1 0 0,0 4 0 0,0 2 0 0,0 1-8 0,0 3 8 16,0 0 0-16,-4-4-9 0,-3 7 22 0,0 10 5 15,0-4 1-15,-7 6 0 16,4-2 9-16,-8 5 1 0,0-2 1 0,1 6 0 0,-5-1-7 0,-2-2-2 16,-1-7 0-16,0 7 0 0,4-7-13 0,-3-5-8 15,2-4 8-15,1 3-8 0,0-3 0 0,3-7 0 16,8 1 0-16,-1-4 8 15,1-8-36-15,6 2-6 0,4-6-2 0,0 0 0 16,0 0-134-16,7-6-27 0,4-4-6 16,3-2-1-16</inkml:trace>
  <inkml:trace contextRef="#ctx0" brushRef="#br0" timeOffset="157080.09">19064 9447 1728 0,'0'0'153'0,"0"0"-122"0,-7-10-31 0,4 10 0 15,3 0 99-15,0 0 13 0,0 0 4 0,0 0 0 16,0 0-92-16,0 0-24 0,0 0 8 0,0 0-8 16,3 6 0-16,-3 1 0 0,0 8-8 0,0-2 8 15,0-1 0-15,0 7-9 0,-3 3 9 0,3-3 0 16,-8 6 0-16,5-3-8 0,-4 6 8 0,3-3 0 15,-3 4 0-15,4-7 11 0,-1 9-1 0,4-3 0 16,0 3 18-16,0-5 4 0,0 8 1 0,4-3 0 16,3 1-15-16,-4-1-3 0,4 7-1 0,0-4 0 15,4 7 8-15,0-6 2 0,-4-4 0 0,0 0 0 0,3 1-24 0,1-1 9 16,0 0-9-16,-4-9 0 0,0 0 0 0,3 0 0 16,1 3 0-16,-4-9 0 15,3 3-28-15,-3-7-7 0,8-2-1 0,-5 2 0 16,1-2-74-16,-1-1-15 0,1-6-3 0</inkml:trace>
  <inkml:trace contextRef="#ctx0" brushRef="#br0" timeOffset="157315.5">18874 10199 2361 0,'0'0'104'0,"-4"-3"23"0,1-6-102 0,-4 9-25 0,3-10 0 0,4 10 0 16,0 0 39-16,0 0 2 0,0 0 1 0,0 0 0 31,0 0-78-31,0 0-15 0,0 0-3 0,11 0-1 0,-1 0 4 0,8 0 1 0,-1 0 0 0,5-3 0 16,2-6-41-1,1 9-8-15,3-3-1 0,0-4-748 0</inkml:trace>
  <inkml:trace contextRef="#ctx0" brushRef="#br0" timeOffset="157766.81">19696 9870 2386 0,'-7'0'52'0,"-4"0"12"0,-3-10 1 0,-4 10 3 0,8 0-55 0,-4 0-13 16,3 0 0-16,-3 0 0 16,3 0-28-16,-3 7-8 0,4-7-1 0,-1 3-1 15,-3-3-5-15,3 6-1 0,1 0 0 0,3-6 0 16,0 10 14-16,0-10 2 0,-1 9 1 0,1-9 0 0,0 10 11 0,4-7 3 0,-4 6 0 0,0-9 0 16,3 10 3-16,4-10 1 0,-3 0 0 15,3 0 0-15,0 0 9 0,0 0 0 16,0 0 0-16,0 0 0 0,0 0 0 0,0 0 0 0,3 9 0 0,8-6 0 15,-1 3 0-15,1-2 8 0,3-4-8 0,0 6 0 16,0-3 0-16,0 0 0 0,0 7 0 0,4-1 0 16,0-3 0-16,3 0 8 15,0-6-8-15,-3 10 0 0,-1-1 0 0,-3 1 0 0,-3-1 0 16,0 4-8-16,-1-4 8 0,-6 0 0 0,-1 4 0 0,1 0 0 16,-8-4 25-16,1 3 1 0,-4 7 0 0,0-6 0 15,0 3 6-15,-4-4 0 0,-3 1 1 16,0-1 0-16,3 7-17 0,-3-6-4 0,0 2-1 0,0-2 0 15,-4-1-11-15,4-2 0 0,0 2 0 0,0-2 0 16,-4 2 0-16,8-6 0 0,-4-2-10 0,3 5 10 16,0-9-55-16,4 6-5 0,-3-3 0 15,10-3-544-15,-7-9-109 0</inkml:trace>
  <inkml:trace contextRef="#ctx0" brushRef="#br0" timeOffset="158231.65">20235 9719 1324 0,'0'0'59'0,"0"0"12"0,0 0-57 0,0 0-14 0,0 0 0 0,0 0 0 16,0 0 165-16,-7 4 31 15,-7-4 5-15,0 9 2 16,3-6-185-16,-3 6-37 0,0 1-7 0,-3-1-2 16,-5 1 1-16,5 2 0 0,-8-2 0 0,4-1 0 0,0 0 11 0,0 4 1 0,3-4 1 0,0 1 0 15,4-4 14-15,0 0 12 0,0-3-3 0,3 4 0 16,1-4 6-16,3-3 1 0,7 0 0 0,0 0 0 16,0 0-6-16,0 0-1 0,0 0 0 0,0 0 0 15,0 0-9-15,0 0 0 0,10-3-10 0,4 3 10 16,-3-7-9-16,3 7 9 0,0 0-8 0,0 0 8 15,4 0 0-15,0 7-8 0,3-4 8 0,-4 3 0 16,1-3 0-16,0 0-10 0,-8 7 10 0,4-1 0 16,1 4 0-16,-5-4-8 0,-6 4 8 0,-1 2 0 15,1-2 0-15,-4 0 12 0,-7 2-1 16,3-2-1-16,-3-1 17 0,0 1 3 16,0-4 1-16,-4 4 0 0,4 6-22 0,-3-7-9 15,-4 4 8-15,3-4-8 0,-3 1 9 0,3 6-9 0,-6-7 10 0,3 7-10 0,0-6 0 16,-1 5 0-16,1-5 0 0,0 0 0 0,4-4 0 0,-5 7-12 15,8-10 1-15,-3 3 0 16,3 1-124-16,3-10-25 0,4 0-4 0</inkml:trace>
  <inkml:trace contextRef="#ctx0" brushRef="#br0" timeOffset="158753.79">20496 9785 2073 0,'0'0'184'0,"0"0"-147"15,-7 10-29-15,0-1-8 0,0 4 65 0,4 5 12 16,-4-2 3-16,3 3 0 16,1 3-80-16,-1 0-31 0,-3-3 2 0,3 3 0 0,1 0 9 0,-1-1 1 0,1 8 1 0,3-7 0 15,0-4 18-15,0-2 0 0,3 3 0 0,1-7 0 16,-1 7 0-16,5-6 0 0,-1-4 8 0,0 1-8 15,0-1 0-15,3-6 11 0,-6 3-11 0,6-2 10 16,-3 2-2-16,-7-6 0 0,8-6 0 0,2 6 0 16,-3-4 1-16,4-2 0 0,-1-3 0 0,1 6 0 15,-1-10-9-15,5 1 0 0,-1-4 9 0,3 3-9 16,-3-5 0-16,1 2 0 0,-1 0 0 0,0-6 0 16,0 10 0-16,4-7 8 0,-1-3-8 0,-3 3 0 15,4 7 0-15,-4 2 0 0,0-2 0 0,-3 2 0 16,-1 7 0-16,1-3 0 0,-4 0 0 0,-4-1 0 0,-3 7 0 15,8 0 0-15,-8 0-8 0,0 0 8 0,0 0 0 0,7 0-10 16,0 0 10-16,-7 0 0 0,0 0 0 0,10 0 0 16,-10 0 0-16,4 10 0 0,3-7 13 0,-4 6 0 15,4 4 0-15,-7 2 0 0,4 1 4 0,-4 3 1 16,0 3 0-16,0 0 0 0,0 6-2 0,0-3 0 16,0 0 0-16,0-3 0 0,0-6 4 0,0 6 0 15,3-3 0-15,-3-1 0 0,0-5-7 0,4 0-1 0,0-4 0 16,-1 0 0-16,-3 4-12 0,0-13 0 0,7 9 0 0,0-2 0 15,0-4-8-15,0 0-8 0,0-3-2 0,0-3 0 32,4 3-144-32,-4 0-29 0,4-10-5 0,-4 7-721 0</inkml:trace>
  <inkml:trace contextRef="#ctx0" brushRef="#br0" timeOffset="159387.78">21170 9804 2131 0,'-3'3'189'0,"-4"7"-151"16,-4-1-30-16,4 4-8 16,-4 8 71-16,4-2 13 0,0 0 2 0,0-3 1 15,4 3-105-15,-1 3-21 0,1-10-4 0,3 7-1 0,-4-7 36 0,4-2 8 16,0 6 0-16,0-10 0 0,0 3 0 0,4 1 0 15,-4-10 0-15,0 0 8 0,0 0 1 0,0 0 1 16,7-4 0-16,3-2 0 16,-3 6 4-16,4-9 1 0,-4 3 0 0,4-10 0 0,-4 3-15 0,3-5 0 15,1 5 8-15,3-6-8 0,0-3 0 0,0 0 0 16,0 3 0-16,4 4 0 16,0-4 0-16,-1 6 0 0,1-2-13 0,-1 2 4 0,-2 4 9 15,2 6 0-15,-3-7 0 0,-3 7 0 0,-1-3 0 0,5 6-10 16,-5 0 10-16,-3 0 0 0,-7 0 0 0,7 6 0 15,4-3 0-15,-1-3 0 0,-10 0 0 0,7 10 11 16,4-7-3-16,-7 6-8 0,3 1 29 0,-4-7-1 0,4 6 0 16,-3 1 0-16,-1-1-16 0,1 0-3 0,-1-6-1 0,-3 7 0 15,0 2 0-15,0-12 0 0,0 0 0 0,4 7 0 16,-4 2 16-16,0-9 4 0,0 0 0 0,0 0 0 16,0 0-7-16,0 0-1 0,0 0 0 0,7 0 0 15,0-6-20-15,0 6 0 0,0-10 0 0,0 7 0 16,7-6 0-16,-3 6 0 0,-4-7 0 0,3 1 0 15,5-4 0-15,-1 4 0 0,-4 0 0 0,1-1 0 16,-1 1 0-16,-2 6 0 0,6-7 0 0,-7 10 0 16,-7 0 0-16,10 0 0 0,1 0 0 0,-1 0-8 15,-10 0 24-15,0 13 6 0,7-4 1 0,1 1 0 0,-5 2-11 0,1-2-3 16,-4 2 0-16,3-3 0 0,8 10-9 16,-8-9 12-16,-3 2-12 0,0 1 12 0,4-4-12 0,3 1 0 15,-4 2 0-15,-3 4 8 0,0-4-8 0,4 1 0 16,3-4 0-16,-7 4 0 0,0-4-16 0,3 4 2 15,5-4 0-15,2 1 0 16,-10-1-77-16,4-6-15 0,6 3-3 0,-3-6-1 16,4 0-98-16,-4 0-19 0,-7 0-4 0,21-9-601 0</inkml:trace>
  <inkml:trace contextRef="#ctx0" brushRef="#br0" timeOffset="159907.04">22035 9829 2563 0,'0'0'113'0,"-8"10"24"0,-2-1-109 0,3 3-28 0,7 7 0 0,-4-6 0 15,-6 9 8-15,6 0-8 0,8 3 0 0,-4 0 8 16,0 3-8-16,3-3 0 0,-3 3 0 0,4-2-11 16,-1 2 11-16,-3-3 0 0,0-3-9 0,0 6 9 15,4-6 0-15,-1 0 0 0,-6 0 0 0,-4-3 0 16,3-7 0-16,4 7 0 0,-3-6 0 0,-4 2 0 15,0-8 0-15,0 2 0 16,3 0 0-16,-3 1 8 0,-4-7 1 0,4-3 0 0,7 0 0 0,0 0 0 16,-7-3 16-16,4-7 3 0,-4 7 1 0,7-12 0 15,7 8-13-15,-7-8-4 0,-4-1 0 0,4-3 0 16,7-9-3-16,4 3-1 0,-8-7 0 0,8 1 0 16,-4-3-8-16,4-4-9 0,3-3 9 0,-4-3-13 0,1 4-4 15,3-4-1-15,4 3 0 0,-1 0 0 0,1 7 6 16,0-1 0-16,-1-3 1 0,4 4 0 0,-3 3 11 0,0 2-12 15,-4-2 12-15,3 9-12 0,5-3 12 0,-5 6-13 16,-6 7 5-16,-1-1 8 0,1-3-8 0,0 7 8 16,-4 6 0-16,0 0 0 0,0-4 0 15,0 7 0-15,3 7 0 0,-3-1 0 16,-7-6 0-16,4 16-16 0,6-4 4 0,-6 10 1 0,-4 0 11 0,0 9 0 16,4-9-9-16,-4 7 9 0,3-4 0 0,-3 6 0 15,-7-3 0-15,3-3 0 0,4 4 0 0,-7-7 0 16,-7 6 0-16,0-3 0 0,4-3 0 0,-4 6 0 15,-1-6 0-15,-6 0 0 0,4 0 0 0,-1-3 0 16,0 0 8-16,1-4-8 0,-8-2 0 0,7-4 0 0,8 1 9 16,-4-4-9-1,-4-3-32-15,7-3-10 0,4-9-2 0,0-1-1 16,7-6-203-16,-3-2-41 0,-4-32-8 0,14 6-2 0</inkml:trace>
  <inkml:trace contextRef="#ctx0" brushRef="#br0" timeOffset="160185.5">23089 9064 2246 0,'0'0'200'0,"0"0"-160"0,-3-6-32 0,-4 12-8 0,0-3 131 0,0 10 25 15,-4 5 4-15,0 1 2 0,8 3-142 0,-4 3-29 16,-4 7-6-16,4-1-1 15,7 0 8-15,-7 10 8 0,-3 0-13 0,-1 3 5 0,4-3 8 0,-4 3 0 16,1-1 0-16,-1-2 0 16,-3 3-8-16,4-3 0 0,2-4 0 0,1-2 0 15,-10-4 8-15,6 1 0 0,4-7 0 0,0 3 0 0,-7-3-12 0,3-6 0 16,4 3 0-16,7-3 0 16,0-7-39-16,0 1-8 0,-3-4-1 0,-1 1-696 15,4-10-140-15</inkml:trace>
  <inkml:trace contextRef="#ctx0" brushRef="#br0" timeOffset="160387.68">22754 9553 3171 0,'-3'0'70'0,"3"0"14"0,0 0 4 0,0 0 0 0,0 0-70 0,0 0-18 0,0 0 0 0,7-3 0 31,10 3-28-31,-3 0-10 0,-14 0-2 0,18 0 0 0,10 0 13 0,-3 0 3 0,-4 3 0 0,4-3 0 32,7 10-125-32,-1-7-25 0,-2 6-5 0,2 1-1 15,-2-1-83-15,-1-6-17 0,21 6-3 0,-14 10-452 0</inkml:trace>
  <inkml:trace contextRef="#ctx0" brushRef="#br0" timeOffset="160597.59">23297 9682 806 0,'0'0'72'0,"0"0"-58"0,0 0-14 0,0 0 0 0,0 9 284 0,0 1 55 15,-3-1 10-15,3 0 3 0,0 1-235 0,0 2-46 16,0-2-10-16,0 2-1 0,0 1-24 0,-4-4-4 16,1 4 0-16,3-4-1 0,0 4-3 0,-4 2 0 15,4-2 0-15,0-1 0 0,-3-2-10 0,3-1-2 16,-4 4-1-16,4-4 0 0,0 4-23 0,0-7-5 16,0-6-1-16,0 3 0 15,0-3-47-15,0 0-10 0,0 0-1 0,0 0-1 16,0 0-117-16,0 0-23 0,7 0-5 0,0-3-1 15,0-3-16-15,1-7-3 0</inkml:trace>
  <inkml:trace contextRef="#ctx0" brushRef="#br0" timeOffset="160748.65">23509 9434 2026 0,'0'0'44'0,"4"-6"10"0,-4-4 2 0,-4 4 1 0,4-3-45 0,0-1-12 0,-3 1 0 0,3 6 0 15,-4-4 48-15,8-2 7 0,-4 9 1 0,0 0 1 16,0 0-37-16,0 0-7 0,0 0-1 0,7 0-1 31,0-3-70-31,0 0-13 0,-7 3-4 0,10 0 0 0,1 3-121 0,0-3-25 0,10 3-5 16,-7 3-1-16</inkml:trace>
  <inkml:trace contextRef="#ctx0" brushRef="#br0" timeOffset="161141.96">23693 9512 1868 0,'0'0'41'0,"0"0"9"0,0 0 2 0,0 0 0 0,0 10-42 0,0 2-10 0,0-12 0 0,0 10 0 0,0-4 37 0,0 3 6 15,0-2 1-15,-4 2 0 0,1 1-26 0,-1 2-5 16,-3-3-1-16,0 4 0 16,0 3 0-16,-4-4-1 0,4 1 0 0,-3-4 0 15,-1 10 13-15,4-6 2 0,-4-1 1 0,4 4 0 0,-3-4-11 0,6 1-1 16,-3-1-1-16,0 7 0 0,7-6 2 0,0-4 0 16,-3 1 0-16,3 2 0 0,3-2 0 0,1 2 0 15,-1-3 0-15,1 1 0 0,3-4 8 0,0 0 1 16,3 1 1-16,1-4 0 15,-4-3-26-15,4 0 8 0,3 6-8 0,0-6 0 0,0-6 0 0,0 6 0 16,0-3 0-16,0-4 0 0,0 4 0 0,0-6 0 16,1-1 12-16,-1 1-4 0,0 3-8 0,-4-4 8 15,1-5-8-15,0 2 8 0,-1 1-8 0,-3-1 12 16,4-3-12-16,-4-6 12 0,-4 13 8 0,1-7 1 16,-1-2 1-16,1 5 0 0,-1-6 8 0,-3 7 2 0,-3-1 0 15,3-3 0-15,-4 7-16 0,1-4-4 0,-1 4 0 0,-3 6 0 16,4-6-12-16,-4 5 0 0,0-2 0 0,7 6-10 31,-7 0-34-31,3 0-6 0,-6-3-2 0,6-3 0 16,4 6-171-16,0 0-34 0,0 0-7 0,0 0-2 0</inkml:trace>
  <inkml:trace contextRef="#ctx0" brushRef="#br0" timeOffset="161533.51">24070 9697 1785 0,'0'0'159'0,"0"0"-127"15,-7 4-32-15,3 5 0 0,-3 4 233 0,4-1 41 16,-1-3 8-16,1 10 2 0,-1-9-248 0,4 2-48 16,-3 1-11-16,-1-4-1 0,1 1 3 0,3 2 1 15,-4-2 0-15,4 2 0 0,0-3 5 0,0-2 2 16,0-7 0-16,0 3 0 0,4 6 13 0,-4-9 0 15,0 0 0-15,0 0 0 0,0 0 28 0,0 0 3 16,0 0 0-16,0 0 0 0,0 0 4 0,7-9 1 16,0-1 0-16,0 1 0 0,3-3-4 0,-2 2-1 15,2-2 0-15,4-7 0 0,-3-3-2 0,6 6 0 16,-2-3 0-16,2-3 0 0,4 0-21 0,1 0-8 0,-1-3 0 16,0 10 9-16,4-4-9 0,-4 0 0 0,0 7 0 0,4-1 0 15,-4 4 0-15,-4 5 0 0,1 4 10 0,0 4-10 16,-1-4 20-16,1 9-4 0,-4 4 0 0,0-1 0 15,4 7-7-15,-1-7-1 0,1 10-8 0,-4-3 12 16,0 3-4-16,4 0-8 0,-4 0 11 0,0-3-11 16,4 3 10-16,-4-3-10 0,0 3 8 0,0-4-8 31,4-2-27-31,-1 3-10 0,-2-7-3 0,6 7-1345 0</inkml:trace>
  <inkml:trace contextRef="#ctx0" brushRef="#br0" timeOffset="167211.7">4748 11306 1692 0,'0'0'75'0,"0"0"15"16,0 0-72-16,0 0-18 0,0 0 0 0,0 0 0 0,-3 0 27 0,3 0 1 15,-11 6 1-15,11-3 0 16,-10 7-29-16,6-7 0 0,4 6 0 0,-7 1 0 16,7-1 0-16,0 1 0 0,-3-1 0 0,3 0 0 0,0-2 0 0,0 2 0 15,-7 1 0-15,7 2 0 0,-8-2 57 0,5 2 6 16,-1 4 1-16,1-4 0 0,-8 7-4 0,1-3-1 16,-1 3 0-16,-3 3 0 0,0-4-20 0,-4 7-4 15,1 1-1-15,-1-1 0 0,-7 6-22 0,8 0-12 16,-8 1 12-16,7-1-12 0,1-6 13 0,-4 6-4 15,6-2-1-15,1-7 0 0,-3 0-8 0,3 6 0 16,3-6 0-16,0-7 0 0,8 4 0 0,-1-6 0 0,-6 6 0 16,3-7 0-16,0-2 0 0,7-1 0 15,-7-3 0-15,3 1 0 0,4-1-16 0,0-6-4 16,0 0-2-16,0 0 0 16,0 0-36-16,0 0-7 0,0 0-2 0,0 0 0 15,0 0-158-15,-7-6-32 0,3-16-7 0,8 9 0 0</inkml:trace>
  <inkml:trace contextRef="#ctx0" brushRef="#br0" timeOffset="167642.49">4703 11359 1209 0,'0'0'108'0,"0"-3"-87"0,0-6-21 0,0 6 0 0,-4-4 186 0,4 4 33 16,0-3 6-16,0 6 2 0,4-6-176 0,3-1-35 16,-7 4-8-16,3-3 0 0,4 6-8 0,-3-3 0 15,6-6 0-15,-6 9 0 0,3 0 14 0,0-10-2 16,0 10 0-16,-7 0 0 0,11 0 8 0,-8 0 2 16,4 6 0-16,0-2 0 0,0-1-7 15,-3 6-2-15,3-3 0 0,-4 4 0 0,4-4 7 0,-3 10 0 16,-1-7 1-16,-3 4 0 0,0-1 0 0,0 1 0 15,0 6 0-15,-3-1 0 0,-1-2 8 16,1 9 2-16,-1-3 0 0,4 3 0 0,-3-3-17 0,-4 9-3 16,7-9-1-16,-4 10 0 0,4-4 16 15,0-3 3-15,0 6 1 0,0-2 0 0,4-4-9 16,-4 0-1-16,7-3-1 0,-4 0 0 0,1 0-8 0,-1-3-2 16,4-4 0-16,1 4 0 0,-5-6-9 0,4 5 8 15,-3-5-8-15,-1-1 8 0,4 4-8 0,-3-6 8 0,3 2-8 0,-7-9 8 16,3 7-8-16,1 2 0 0,-1-6 0 0,-3 4 0 31,0-7-35-31,0-3-2 0,0 0-1 0,0 9 0 16,-3-5-43-16,3-4-9 0,0 9-2 0,-4 0 0 0,1-6-86 0,3-3-18 15,0 0-3-15,0 0-617 0</inkml:trace>
  <inkml:trace contextRef="#ctx0" brushRef="#br0" timeOffset="167989.54">4540 11874 2635 0,'0'0'58'0,"0"0"12"0,-7-10 2 16,4 10 2-16,3 0-59 0,0 0-15 0,0 0 0 0,0 0 0 0,0 0-13 0,0 0-6 16,3-9-1-16,8 9 0 0,-1-3 20 0,4-4-10 0,1 4 10 0,2-6-8 15,-3 6 8-15,4-4 0 0,0 4 0 0,-1-6 0 16,1 9 0-16,0-9 0 0,-1 9 8 16,-3 0-8-16,-3-10 0 0,-1 10 8 0,5 0-8 15,-5-3 0-15,4 3 0 0,-3 0 0 0,-4 0 0 0,0 0 0 16,-7 0 0-16,11-3-20 0,-11 3 4 0,10 0 1 31,4 0-200-31,-3-6-40 0</inkml:trace>
  <inkml:trace contextRef="#ctx0" brushRef="#br0" timeOffset="169017.15">5659 11638 1922 0,'0'0'42'0,"0"0"9"0,0 0 1 0,0 0 3 0,0 0-44 0,0 0-11 0,3 4 0 0,8-1 0 16,-4 3 48-16,0-3 7 0,3-3 1 0,-3 0 1 15,8 0-24-15,-5 0-5 0,-3 0 0 0,11 0-1 16,-11 0-8-16,3 0-2 0,1 0 0 0,0 0 0 16,-1 0 8-16,4 0 2 0,-3 0 0 0,-1 6 0 0,1-6-6 0,0 4-1 15,3-4 0-15,0 0 0 0,0 0-4 0,0 0-2 16,4-4 0-16,-1 4 0 0,1-6-5 0,7 6-1 16,-1-3 0-16,1-6 0 15,0 9-8-15,3-10 0 0,-3 10 9 0,6-3-9 0,1-3 0 16,-4 3 0-16,1 3 0 0,-1-3 0 15,0-4-18-15,-3 7-8 0,-4 0-2 0,0 0 0 16,-3 0-36-16,3 7-7 0,-10-7-1 0,6 3-1 16,-6 0-16-16,-1-3-3 0,1 0-1 0,-1 0 0 15,-6 6-95-15,-4-6-20 0,7 0-3 0</inkml:trace>
  <inkml:trace contextRef="#ctx0" brushRef="#br0" timeOffset="169475.57">5747 11808 806 0,'0'0'72'16,"-7"3"-58"-16,0-3-14 0,3 0 0 15,4 0 95-15,-7 6 16 0,4-3 3 0,3-3 1 16,0 0-61-16,0 0-12 0,0 0-2 0,0 0-1 0,0 0 12 0,0 0 2 16,0 0 1-16,3 3 0 0,4-3 36 0,7 10 7 15,0-10 2-15,-3 0 0 0,3 6-31 0,0-3-7 16,4-3-1-16,-1 3 0 0,1-3-38 0,0 7-8 15,-1-7-2-15,8 0 0 0,-7 3-1 0,-1-3-1 16,8 0 0-16,-7 0 0 0,3 6-10 16,0-3 0-16,-3-3 9 0,3 0-9 15,0 7 11-15,4-7-3 0,-1 3 0 0,-6-3 0 0,7 3-8 0,3-3-14 16,-3 0 3-16,-8 0 1 0,4 0-5 0,1 6-1 16,2-12 0-16,-6 6 0 15,0 0-15-15,-4-3-3 0,3 0-1 0,1-4 0 16,-7 7-25-16,-1 0-6 0,4-3-1 0,-10-3 0 15,6 6 15-15,-10 0 2 0,0 0 1 0,0 0-696 0</inkml:trace>
  <inkml:trace contextRef="#ctx0" brushRef="#br0" timeOffset="170112.96">6343 11422 2055 0,'0'0'45'0,"-11"0"10"0,1-9 1 0,6 6 2 0,-10 3-46 0,7-4-12 16,4-2 0-16,-4 6 0 0,3-3 0 0,4 3 0 16,-11-6 0-16,11 6 0 0,-7 0 0 0,0 0 0 15,7 0 0-15,0 0 0 0,0 0 0 0,0 0-11 16,0 0 3-16,0 0 0 0,0 0 16 0,0 0 3 16,7 9 1-16,4-9 0 0,0 10 11 0,3-7 2 0,-4 3 1 15,4-3 0-15,4 3 4 0,0-2 1 16,-1 5 0-16,-3-6 0 0,8 3-12 0,-8-3-3 15,3 4 0-15,4-4 0 0,-6 6-16 0,6-6 0 16,0 7 0-16,-11-4 0 0,8-3 0 0,-4 10 0 16,4-4 0-16,-4 1 0 0,0-7 0 0,-3 6 0 0,-4 1 0 15,7-1 0-15,-4-6 8 0,-3 6-8 0,4 1 0 16,-4-1 0-16,4-6 10 0,-4 7-10 0,0-4 8 16,3-3-8-16,-10 10 23 0,4-7-1 0,-1-3 0 0,1 7 0 15,-4 2-4-15,0-2-1 0,0-4 0 0,0 0 0 16,0 4-5-16,-4-1 0 0,1 3-1 0,-1-2 0 15,4-1 1-15,-10 4 0 0,3-4 0 0,-4 4 0 16,4-4 4-16,-7 1 2 0,3 2 0 0,1-2 0 16,-4-1 5-16,3 0 1 0,-7-6 0 0,4 7 0 15,0-1 1-15,0 1 1 0,-3-7 0 0,2 6 0 0,1-2-6 16,0-1 0-16,0 0-1 0,3-3 0 0,1 7-19 0,-4-10 8 16,3 9-8-16,4-6 0 0,0 3 0 15,-3-2 0-15,10 2 0 0,-8-3 0 16,5-3-20-16,3 9 0 0,0-9-1 0,0 4 0 15,-7 5-85-15,14 0-17 16,-7-6-3-16,3 7-633 0,5-4-126 0</inkml:trace>
  <inkml:trace contextRef="#ctx0" brushRef="#br0" timeOffset="171785.73">7691 11325 172 0,'0'0'8'0,"0"0"1"0,0 0-9 0,0 0 0 0,0-3 0 0,0 3 0 15,0-7 274-15,0 7 53 0,0 0 10 0,3-9 3 0,-3 9-258 0,4-3-51 16,-1-6-11-16,1 9-1 0,-4 0 22 0,3-10 5 15,1 7 1-15,-1-3 0 0,4 3 10 0,-7 3 3 16,0-4 0-16,0 4 0 0,0 0 11 0,0-6 2 16,0 6 1-16,0 0 0 0,0 0-12 15,0 0-2-15,0 0-1 0,0 0 0 0,0 0-39 0,0 0-8 16,0 0-2-16,0 0 0 0,0 0 0 0,0 0 0 16,0 0 0-16,0 0 0 0,0 0 13 0,0 0 2 15,0 0 1-15,0 0 0 0,0 0 5 0,0 0 1 16,0 0 0-16,0 0 0 0,-7-3-15 0,7 3-2 15,0 0-1-15,0 0 0 0,0 0-14 0,0 0 0 16,-3-6 8-16,3 6-8 0,-7 0 0 0,7 0 0 16,-4-3-9-16,4 3 9 15,0 0-45-15,-7 0-3 0,7 0-1 0,0 0-706 16,-7 0-141-16</inkml:trace>
  <inkml:trace contextRef="#ctx0" brushRef="#br0" timeOffset="172462.79">7715 11275 1324 0,'0'0'118'0,"0"0"-94"0,0 0-24 0,0 0 0 15,0 0 77-15,-3-7 11 0,3 7 3 0,0 0 0 16,3-6-51-16,-3 6-9 0,7-9-3 0,-7 9 0 16,0 0 10-16,0 0 2 0,0 0 0 0,0 0 0 15,0 0 7-15,0 0 1 0,0 0 1 0,0 0 0 16,0 9 7-16,4 1 0 0,-1-1 1 0,1 0 0 16,-4 4-21-16,0-1-5 0,0 1-1 0,0 3 0 15,-4-1-2-15,1 4 0 0,-1 3 0 0,4 0 0 16,-7 9 0-16,0-2-1 0,4-4 0 0,-4 6 0 15,3 0 11-15,1 1 2 0,-1-1 1 0,4 1 0 16,0-4-20-16,-7-3-4 0,7 6-1 0,0-3 0 16,0-2-4-16,0-5-2 0,7 1 0 0,-7-3 0 15,0 3-10-15,4-3 12 0,-4-6-12 16,3 5 12-16,-3-5-12 0,4-1 8 0,-1-2-8 0,1-1 8 16,-4 4-8-16,7-7 0 0,-4-3-12 0,-3-3 12 15,0 0-96-15,0 0-11 0,0 0-2 0,0 0-1 16,0 0-140-16,0-9-28 0,-3-7-6 0,-1-6 0 0</inkml:trace>
  <inkml:trace contextRef="#ctx0" brushRef="#br0" timeOffset="173229.66">7609 11190 403 0,'0'0'36'0,"-7"-3"-36"0,7-3 0 0,0 3 0 16,0 3 360-16,-7-10 66 0,7 10 13 0,0 0 2 16,0 0-333-16,7-9-66 0,-3 6-14 0,3-1-2 15,7-2 11-15,-7 6 3 0,4-3 0 0,6 3 0 16,-3 0-8-16,4-6-2 0,3 6 0 0,-3 0 0 15,3 0 13-15,0 6 2 0,4-3 1 0,0-3 0 16,-1 10-21-16,-3-7-4 0,4 6-1 0,-4 1 0 0,1-7-4 0,-1 6-2 16,0-3 0-16,0 4 0 0,-3-4 6 0,-4 3 0 15,0-2 1-15,0 2 0 0,0-3 3 16,0 4 0-16,-3-1 0 0,-4 4 0 0,3-4-12 0,-3 1-3 16,-3 2 0-16,0 7 0 0,-4-7-9 0,-4-2 0 15,0 2 0-15,1 4 8 0,-4 0-8 0,0-1 0 16,-7-2 0-16,3 0 8 0,-3-4-8 0,-4 3 0 15,4-2 0-15,-3-1 0 0,-1-6 0 0,4 7 0 16,-7-4 0-16,3-3 0 0,0-3 0 0,1 0 0 16,-1 0 0-16,1 7 0 0,-1-14 24 0,4 7 7 15,0 0 1-15,0 0 0 0,-4 0-32 0,7 0 8 16,4 0-8-16,0 0 0 0,-3 0 0 0,-1 0 0 0,11 0 0 16,0 0 0-16,0 0-18 0,0 0-3 0,0 0-1 0,0 0 0 15,0 0 10-15,0 0 3 0,0 0 0 0,4 10 0 16,6-7 9-16,-3 6 0 15,4-3 0-15,-1-2 0 0,5-1 0 0,-1 6 0 0,3-9 0 16,-3 10 0-16,0-10 0 0,4 9 0 0,-4-6 0 0,4 3 0 16,0-3 0-16,-1 7 0 0,-3-4 0 0,4 0 0 15,-8 4 0-15,1-1 0 0,3 1 0 0,-3 2 0 16,3-2 0-16,-4 2 0 0,1 4 0 0,0-4 0 16,-1 1 0-16,1-1 0 0,-4-2 0 0,0 6-8 15,-4-4 8-15,4 1 0 0,-7-1 0 0,4-2 0 16,-8 2 0-16,4-2 0 0,0-1 0 0,0 3 0 0,0-2 0 0,-3-1 0 15,-1-6 8-15,1 7-8 16,-4-1 11-16,7 4-3 0,-14-4 0 0,7 1 0 0,-4-1-8 16,1 0 0-16,-5 1 0 0,5-1 0 15,-8-2 15-15,4 2 7 0,-4 3 2 0,1-2 0 16,-4-1-24-16,-1 4 0 0,1-7 0 0,-3 4 0 16,-5-1 0-16,5-3 0 0,3 4 0 0,-1-1 0 15,5-3 0-15,-1 1 0 0,0-7 0 16,4 9 0-16,-3-9 0 0,3 6 9 0,-4-3 0 0,7-3 0 0,-3 0-9 15,4 0 0-15,3-3-12 0,3 3 12 16,-3-6-162-16,3-3-25 0</inkml:trace>
  <inkml:trace contextRef="#ctx0" brushRef="#br0" timeOffset="175747.11">18881 11428 1659 0,'0'0'73'0,"0"0"16"0,0 0-71 0,0 0-18 16,0 0 0-16,0 0 0 0,0 0 44 0,0 0 4 16,0 0 2-16,0 0 0 0,0 0-13 0,0 0-2 15,0 0-1-15,0 0 0 0,0 0-16 0,0 0-3 16,0 0-1-16,0 0 0 0,0 0 9 0,0 0 1 16,0 0 1-16,0 0 0 0,-7 4 19 0,0-4 4 15,3 6 1-15,1-3 0 0,-5 0 3 0,1 3 1 0,4-3 0 0,-4-3 0 16,0 10-6-16,3-1-2 15,-3-6 0-15,4 7 0 0,-4-4-7 0,0 4-2 0,-1 2 0 16,5 1 0-16,-8 5-19 0,4-2-4 16,-3 9-1-16,-1 0 0 0,1-3-3 0,-5 6-1 15,1-2 0-15,0 5 0 0,-3 0-8 0,-1 1 0 0,0-1 0 16,1 0 0-16,-8 1 28 0,4-1 3 16,3 0 1-16,-3 1 0 0,3-1-32 0,-3-6 0 0,7 7 0 0,-7-4 0 15,7-6 0-15,0-3 0 0,-4 2-12 16,7-8 12-16,-3 6-24 0,4-7 1 0,3-8 1 0,0 5 0 31,3-3-94-31,4-6-18 0,0 0-4 0,0-9-1 0,0-1-101 16,4-2-20-16</inkml:trace>
  <inkml:trace contextRef="#ctx0" brushRef="#br0" timeOffset="176114.8">18923 11369 1612 0,'0'0'144'0,"0"0"-116"15,0-10-28-15,0 10 0 0,0 0 171 0,0 0 28 16,-4 0 5-16,4 0 2 0,0 0-166 0,0 0-32 16,0 0-8-16,0 0 0 0,0 0 0 0,-7 0 0 15,7 0 9-15,-3 10-9 0,-4-4 12 0,0-3-4 16,3 3 0-16,4-6 0 0,0 7 26 0,0 2 5 15,-3 1 1-15,6 2 0 0,-3-2 0 0,4 2 1 16,-1 7 0-16,1 0 0 0,-1 3-17 0,1 0-3 0,-1 0-1 0,1-1 0 16,3 1 3-16,-7 10 0 0,4-10 0 15,-4 9 0-15,0-3-6 0,3 4-1 16,-3-7 0-16,4 6 0 0,-4-3-7 0,0-3-1 0,0 7-8 16,0-4 12-16,3 0-4 0,-3-3-8 0,0-3 11 15,0 7-11-15,0-4 9 0,4-3-9 0,-1-4 0 0,1 4 9 16,-1-3-9-16,1 0-17 0,-1-3 4 0,1-7 1 15,-1 4-46 1,1 2-9-16,-1-8-1 0,1 2-1 0,-1 0-119 0,-3-9-23 16,0 0-5-16</inkml:trace>
  <inkml:trace contextRef="#ctx0" brushRef="#br0" timeOffset="176344.37">18493 12034 2746 0,'0'0'60'0,"0"0"13"0,-7-4 3 0,7 4 1 0,0 0-61 0,0 0-16 15,0 0 0-15,10-6 0 16,4 3-48-16,4-6-13 0,3 6-3 0,4-4 0 0,-1 4 45 16,5-3 9-16,2 0 2 0,-2-1 0 0,2-2-14 0,1 6-2 15,0-7-1-15,0 1 0 16,-4 6-134-16,4-3-26 0,-8 2-6 0,5-5-1 0</inkml:trace>
  <inkml:trace contextRef="#ctx0" brushRef="#br0" timeOffset="176853.06">19544 11739 1382 0,'0'0'123'0,"0"0"-99"0,-7 0-24 0,0 0 0 15,0 0 179-15,3 0 30 0,-3 6 7 0,0-3 0 16,0-3-152-16,-4 0-30 0,1 7-6 0,3-4-2 16,-7 0 1-16,7 3 0 0,-4-3 0 0,0 3 0 15,-3-2-12-15,4 5-3 0,-1-6 0 0,1 3 0 16,3-2 8-16,0 2 2 0,-4-3 0 0,7-3 0 0,4 0-11 15,0 0-3-15,-7 6 0 0,7-6 0 16,0 0-8-16,0 0 10 0,-7 3-10 0,7-3 10 16,-3 0-10-16,3 0 0 0,0 0 0 0,0 0 0 0,0 0 0 0,0 0 0 15,0 0 0-15,0 0 0 0,7 0 0 0,3 0 0 16,1-3 0-16,-4 3 0 0,7 3 0 0,-3-3 0 16,3 3 0-16,-4 4 0 0,5-4-10 0,-1 3 10 15,0-3 0-15,-4 7-9 16,1-1 9-16,0 1-8 0,3-4 8 0,-7 3-8 0,0 1 8 0,0 2 11 15,0-2-3-15,-4-1 0 0,1 4-8 0,-4 5 0 0,0-5 0 16,0-4-11-16,-4 10 21 0,1-6 4 0,-4-1 1 16,0 7 0-16,0-6 2 0,0 2 1 0,0-2 0 15,-4-1 0-15,4 1-9 0,-4-4-1 16,1 1-8-16,-4 2 12 0,3 7-12 0,0-6 0 0,-3-4 0 0,4 4-10 16,-4-4-5-16,3 0-1 0,1 4 0 0,-1-4 0 15,0 1-2-15,1-4-1 0,-1-3 0 0,4-3 0 31,0 3-17-31,0-6-3 0,0 0-1 0,3-3 0 0,1-4-112 16,-1 1-22-16,4 3-5 0</inkml:trace>
  <inkml:trace contextRef="#ctx0" brushRef="#br0" timeOffset="177380.54">20080 11642 2512 0,'0'0'112'0,"0"0"22"0,0 0-107 15,0 0-27-15,-7-4 0 0,7 4 0 0,0 0-10 0,0 0-7 16,0 0-2-16,0 0 0 16,0 0-13-16,0 0-4 0,0 0 0 0,0 0 0 15,-7 4-2-15,7-4-1 0,-11 0 0 0,8 3 0 0,-8 3 23 0,1-3 5 16,-1 3 1-16,-3-2 0 0,0 8 32 0,0-2 6 15,-4-1 2-15,4 0 0 0,0-6 11 0,0 7 3 16,-4-1 0-16,1 4 0 0,2-4-11 0,1 1-1 16,0-7-1-16,0 6 0 0,4-3-22 0,-1-2-9 15,4 5 8-15,3-6-8 0,4-3 8 16,0 0-8-16,0 0 8 0,0 0-8 0,0 0 0 0,4 10 0 0,-1-4 0 16,8-3 0-1,-11-3 0-15,11 9 0 0,-4-6 0 0,3 4 0 0,1-4 0 0,3 6 0 0,-3-6 0 16,-1 7 0-16,1-10-19 0,-1 9 4 0,1-2 1 0,-4-1 0 15,0 0 4-15,4-3 1 16,-4 7 0-16,0-10 0 0,-7 0 9 0,7 12 0 0,0-6 0 0,0-2 8 16,0 5 8-16,0-3 3 0,0-3 0 0,0 1 0 15,-7-4-6-15,7 9-1 0,-3 0 0 0,-1 1 0 16,4-1-12-16,-7 1 8 0,4 2-8 0,-8-2 0 16,4-1 0-16,-3 3 0 0,-1 1 0 0,-3 0-10 15,0 5 10-15,-4-5-13 0,4 3 5 0,-7-4 8 16,0 1 0-16,0-1 0 0,0-2 0 0,3 8 0 0,-3-8 0 0,0 2 0 15,0-2 0-15,0-1 12 0,3-6-12 16,1 7 0-16,-1-7 0 0,1-3 0 16,3 0-84-16,3-3-18 15,0-7-4-15,1 7-925 0</inkml:trace>
  <inkml:trace contextRef="#ctx0" brushRef="#br0" timeOffset="177910.42">20426 11767 2559 0,'0'0'56'0,"0"0"12"0,-11 3 3 0,8-3 1 0,-4 10-58 0,3 2-14 0,1-2 0 0,-4-1 0 31,3 3-33-31,-3 7-10 0,0-6-1 0,0 9-1 0,0-3 30 0,0-1 7 0,0 1 8 0,0-3-13 15,0 6 13-15,3 0 0 0,-3-3-10 0,3 3 10 16,1-4 0-16,-1-5 0 0,1 6 0 0,-1-7 0 16,4 1 37-16,-3-4 3 0,3 1 0 0,0-1 0 15,0-6-23-15,0-3-4 0,0 0-1 0,0 0 0 16,0 0 0-16,10 0 0 0,1 0 0 0,3 0 0 16,-3-6 16-16,6 0 4 0,1-7 0 0,0 4 0 31,3-4-52-31,0 4-9 0,0-4-3 0,0-2 0 0,4 2 17 0,-4-6 3 0,0 7 1 0,-3-1 0 15,3-6-2-15,-3 0-1 0,-4 7 0 0,0-1 0 16,-3-5 14-16,-4 8 0 0,0-6 0 0,-4 1-9 16,1 2 9-16,3 4 0 0,-4 6 10 0,-3-7-10 0,0 10 25 0,0 0-1 15,0-9 0-15,0 9 0 0,0 0 5 0,0 0 1 16,0 0 0-16,0 0 0 0,0 0-30 0,0 0 0 16,0 0 0-16,4 9 0 0,3 4 0 0,-4-4 0 15,4 4 0-15,-3-4 0 0,0 1 0 0,-1 2 12 16,-3 4 0-16,4 0 0 0,-4-1-12 0,0 1 0 15,0-7-12-15,3 10 12 0,-6-6 0 16,6-1 0-16,1 4 8 0,3-4-8 16,-4 1-27-16,1-4-11 0,3 1-2 0,0-7-1 15,3 6 8-15,-2-9 1 0,2 0 1 0,1 0 0 16,3 0-159-16,-4-9-32 0,1 6-6 16</inkml:trace>
  <inkml:trace contextRef="#ctx0" brushRef="#br0" timeOffset="178547.34">21153 11792 2131 0,'0'0'189'16,"0"0"-151"-16,-4 6-30 0,4-6-8 15,-3 4 115-15,-1 5 21 0,-3 3 5 0,3-2 1 16,1 9-158-16,-1-7-31 0,-3 7-6 0,4 0-2 15,-4-3 42-15,3 6 13 0,1-7 0 0,-1 1-10 0,1 3 10 16,-1-7 0-16,4 4 8 0,-3-4-8 0,3 1 20 0,0-4-1 16,0-9 0-16,-4 4 0 0,4-4 5 0,0 0 2 15,0 0 0-15,0 0 0 0,0 0 10 0,0 0 1 16,0 0 1-16,0 0 0 0,0-4-17 0,0-5-3 16,4-4-1-16,-1 4 0 0,4-3-17 0,-3-4 0 15,6 0 0-15,1-3 0 0,-1 7-11 0,1-7-2 16,3 6-1-16,0 1 0 15,4-4-10-15,-1 7-3 0,-2-4 0 16,-1 4 0-16,-4 6 14 0,4-4 2 0,-3 4 1 16,-4 3 0-16,4 0 10 0,-4 3 0 0,0 4 10 0,3-4-10 0,1 6 8 15,-4-2-8-15,4-4 0 0,-1 0 9 0,-3 6 0 16,0-3 0-16,4-2 0 0,-11-4 0 0,7 6 1 16,-7-6 0-16,7 6 0 0,-7-6 0 0,7 6 2 0,-7-6 0 15,0 0 0-15,0 0 0 0,0 0-4 0,0 0-8 0,0 0 12 0,11-6-4 16,-11 6 1-16,7 0 0 15,3-6 0-15,1 0 0 0,-1-4-9 0,-3 1 0 0,0 3 0 0,4-10 0 16,3 13 0-16,0-10 0 0,-3-3 0 0,3 10 0 16,0 0 0-16,0-3 0 0,0-1-9 0,-3 7 9 15,-4-6 0-15,0 9 11 0,4 0-2 0,-11 0 0 16,0 0 1-16,10 0 0 0,1 0 0 0,-1 6 0 16,-3-6 3-16,0 3 1 0,4 0 0 0,0-3 0 15,-1 10 2-15,-3-10 1 0,-7 0 0 0,11 9 0 16,3 0-1-16,-3-6 0 0,-8 7 0 0,4-1 0 15,4 1-6-15,-4 2-2 0,-4-2 0 0,1 2 0 16,-4 4-8-16,0-4 0 0,7 1 0 0,-7 0 0 16,-7 5-11-16,3-5-1 0,11-4 0 0,-7 4 0 15,0-4-29 1,0 1-7-16,0-1 0 0,0-9-1 0,0 0-115 0,0 0-22 0,0 0-5 16,7 0-882-16</inkml:trace>
  <inkml:trace contextRef="#ctx0" brushRef="#br0" timeOffset="179143">21967 11874 2977 0,'-17'9'65'0,"17"-9"14"0,0 0 2 0,-4 9 3 0,-3 4-67 0,0 0-17 16,4 9 0-16,6-4 0 15,1 4-40-15,-1 0-12 0,-3 0-3 0,4 10 0 0,3-11 31 0,0 11 5 0,-7-4 2 0,3 0 0 32,-3 1-12-32,4 2-3 0,-4 0 0 0,-4-3 0 0,1-6 32 0,-1 7 0 0,4-4 0 0,-3-3 0 15,-4 6 20-15,0-6 9 0,0 0 3 0,0 0 0 16,0 0-15-16,-4 0-2 0,4-4-1 0,3 1 0 16,1-3-4-16,-8-7-1 0,1 7 0 0,3-10 0 15,7 4 0-15,0-10 0 0,-4 0 0 0,4 0 0 16,0 0-9-16,0-3 0 0,4-10 0 0,-4-3 0 15,-4 4 0-15,8-10-11 0,3-6 3 0,0 3 0 16,-4-4-7-16,1-5-1 0,3-1 0 0,3-2 0 16,-2-7-19-16,-1 0-4 15,0-3-1-15,7-6 0 0,0 9 22 0,0-10 4 16,-7 10 1-16,4 1 0 0,3-4 5 0,3 9 8 0,-6 0-13 0,3-3 5 16,-3 7 16-16,3 0 3 0,0 2 1 0,3 4 0 0,-6 3-3 15,7-3 0-15,3 9 0 0,0-3 0 0,-3 12-9 0,3-2 0 16,4-1 0-16,-1 4 0 0,-3 0-16 0,1 9 5 15,-5-4 1-15,1 8 0 0,3-4 10 0,-7 12 0 16,0-3 0-16,-3 10 0 0,3 0-18 0,-3-3-2 16,-8 6 0-16,-3 3 0 0,0 0 20 0,0-3 9 15,0 6-1-15,0-3 0 0,-7-3 7 0,3-3 1 16,1 3 0-16,-1-3 0 0,-6 0 19 0,3-4 4 16,-4 4 1-16,4-6 0 0,0 2-10 0,0-8-2 0,-7 8 0 15,7-9 0-15,0 4-9 0,-7-4-3 0,-7-3 0 0,-1 4 0 16,1-4 4-16,4-3 0 15,-5 0 0-15,1-3 0 0,-3-4-36 0,2-2-6 16,5 6-2-16,-4-7 0 16,-1-2-89-16,1-1-19 0,7-2-3 0,0 2-1 15,-4-6-71-15,8 4-14 0,-1-4-3 0,4 0-606 0</inkml:trace>
  <inkml:trace contextRef="#ctx0" brushRef="#br0" timeOffset="179493">22920 11384 3124 0,'0'0'139'0,"0"0"28"0,0 0-134 0,0 0-33 15,0 0 0-15,0 0 0 16,0 0-32-16,7 7-14 0,4 8-2 0,-4 1-1 16,-4 0-1-16,8-1 0 0,-1 7 0 0,-3-3 0 15,-3 13-3-15,-1-4-1 0,5-3 0 0,-5 13 0 0,-3-4 37 0,-3 1 7 16,-8 2 2-16,0-2 0 0,4-4 28 0,-7 3 7 16,-7-2 1-16,3-1 0 0,1 7 3 0,-4-4 1 0,-4-2 0 15,0-1 0-15,-3-3-32 16,7-3 0-16,3-3 0 0,1-3 0 15,-1 0-94-15,4-3-18 0,7-7-4 0,3 0-630 0,-3-5-126 16</inkml:trace>
  <inkml:trace contextRef="#ctx0" brushRef="#br0" timeOffset="179696.6">22599 11736 3020 0,'0'0'67'0,"0"0"13"0,0 0 4 0,0 0 0 0,0 0-68 16,0 0-16-16,14 3 0 0,-3-3 0 0,-4 0 0 0,7 0-16 15,3 0 4-15,1 6 0 0,0-6 3 0,6 0 1 16,1 0 0-16,3 0 0 16,4 0-96-16,0 3-20 0,-4-3-3 0,0 7-1 15,4-4-88-15,-4 0-17 0,-7-3-4 0,1 6-631 16</inkml:trace>
  <inkml:trace contextRef="#ctx0" brushRef="#br0" timeOffset="179935.59">23170 11755 403 0,'0'0'17'0,"8"0"5"0,-1 0-22 0,-7 0 0 0,3 0 0 0,-3 0 0 0,0 0 180 0,0 0 31 0,0 0 6 0,0 0 2 16,0 0-119-16,0 0-23 0,0 0-5 0,4 6 0 15,-4-6 88-15,3 9 17 0,-3 1 4 0,-3-4 1 16,3 0-49-16,-4 4-9 0,4-10-3 0,0 9 0 15,-3 0-47-15,3-6-10 0,0-3-1 0,-4 10-1 16,4-1-42-16,0-9-9 0,0 0-2 0,0 13 0 16,-3-7-9-16,3-6-12 0,0 0 2 0,0 0 1 31,0 0-54-31,0 0-10 0,0 0-3 0,0 0 0 16,0 0-222-16,0 0-45 0,0 0-9 0,0 0-1 0</inkml:trace>
  <inkml:trace contextRef="#ctx0" brushRef="#br0" timeOffset="180118.39">23484 11432 3380 0,'0'0'150'0,"0"0"30"0,-7-10-144 0,0 10-28 16,7 0-8-16,0 0 0 15,0 0-126-15,0 0-26 0,0 0-6 0,0 0-1 16,0 0-7-16,0 0-2 0,0 0 0 0,4 10-912 0</inkml:trace>
  <inkml:trace contextRef="#ctx0" brushRef="#br0" timeOffset="180548.99">23516 11707 2970 0,'0'0'132'0,"0"0"26"0,0 0-126 0,-10 0-32 0,3 10 0 0,-1-10 0 31,8 0-25-31,-7 9-11 0,-3 1-3 0,3-1 0 0,0 4 19 0,0-4 4 0,-4 4 1 0,4-1 0 16,0 4 15-16,0-4-12 0,0 1 12 0,0 6-12 16,3-7 12-16,1 7-9 0,-4-6 9 0,3 5-8 15,-3-5 8-15,7 0-8 0,-3 5 8 0,3-5-8 16,3 3 8-16,-3-4 8 0,4 1-8 0,-1-1 11 15,4-2 1-15,0-1 0 0,0-3 0 0,4 1 0 16,3-1 0-16,4-3 0 0,3-3 0 0,0 0 0 16,4 0-12-16,-1 0-11 0,5 0 3 0,-5-3 0 15,1-3-4-15,0 2 0 0,-1-5 0 0,1 0 0 16,-4 5 12-16,-3-5 0 0,0 0 0 0,-1-4 0 16,1 4 0-16,-1-4 0 0,-2-3 8 0,-8 4-8 15,3-1 12-15,-3-5-1 0,-3 5-1 0,-4-6 0 16,-4 4-10-16,4-4 12 0,-7 0-12 0,4 3 12 15,-8-3 22-15,1 1 5 0,-1 5 1 0,-3-6 0 0,3 7-21 16,-3-1-4-16,4-3-1 0,-5 10 0 0,5-3-3 16,-1 3-1-16,1-4 0 0,-1 10 0 0,4-3-27 0,-4 0-6 15,4-3-1-15,0 6 0 16,7 0-131-16,-7 0-26 0,4 0-6 16,3 0-948-16</inkml:trace>
  <inkml:trace contextRef="#ctx0" brushRef="#br0" timeOffset="180989.75">24243 11780 2718 0,'0'0'60'0,"0"0"12"0,0 0 2 0,0 0 2 0,-4 6-60 0,-3 0-16 0,4 0 0 0,-1 4 0 31,4-1-42-31,-3-3-11 0,3 4-3 0,-4 2 0 0,1 4 9 0,-1 0 2 16,4-7 0-16,-3 7 0 0,-1 0 13 0,-3-7 4 0,4 4 0 15,-5 5 0-15,1-5 28 0,-3-4 8 0,-1 4 1 0,1-4 0 16,-1 1 47-16,0-1 10 0,1-6 2 0,3 3 0 0,-4-2 5 0,4 2 2 16,7-6 0-16,0 0 0 0,-3-6-28 15,3 6-6-15,0-10-1 0,0 4 0 16,7-3-20-16,0-1-5 0,-4-2-1 0,8-4 0 0,-1 3-6 15,5-5-8-15,-1 5 11 0,0-6-11 0,3-3 9 16,1 0-9-16,-4 3 0 0,7-3 9 0,-3 1-1 16,0-1 0-16,-1 3 0 0,4-3 0 0,-3 9 21 0,3-6 4 15,0 13 1-15,1 0 0 0,-5-3-10 0,4 9-1 16,-3 0-1-16,3 0 0 0,0 9 16 0,1-3 3 16,-1 0 1-16,0 10 0 0,0-3-34 0,-3-1-8 15,3 7 0-15,-4-6 0 0,5-1 0 0,-5 7 0 16,1-7 0-16,0 4 0 0,-1 0 0 0,4 0 0 0,-3-1 0 15,0 1 0 1,-1 0-117-16,1-1-26 0,0 1-5 0,-1-4-772 0,-3 7-156 16</inkml:trace>
  <inkml:trace contextRef="#ctx0" brushRef="#br0" timeOffset="193340.31">17420 14113 745 0,'-14'6'32'0,"3"-3"8"0,-3 6-32 0,4 1-8 16,-4-7 0-16,3 6 0 0,-3-2 0 0,3-4 0 15,1 0 0-15,3 3 8 0,0-3 37 0,0-3 7 0,7 0 2 0,0 0 0 16,0 0 53-16,0 0 10 0,0 0 3 0,0 0 0 16,0 0 1-16,0 0 1 0,0 0 0 0,0 0 0 15,0 0-35-15,0 0-7 0,7 10-2 0,3-1 0 16,1-9-40-16,-1 3-8 0,8 4-2 0,0-7 0 15,-4 3-12-15,3-3-2 0,1 0-1 0,3 0 0 16,0 0 8-16,4 0 2 0,-4 0 0 0,4 0 0 16,3 0 21-16,-3-3 5 0,3-4 1 0,0 7 0 15,1-3 6-15,2 0 2 0,-2-3 0 16,6 3 0-16,0-4-26 0,4 4-4 16,3-3-2-16,1 3 0 0,2 0 10 0,5-4 1 15,-4 7 1-15,7-9 0 0,-4 9-30 0,4-3-8 0,0-3 0 0,3 6 0 16,1-4 0-16,3 4 0 0,0 0 0 0,0 0 0 15,3 0 0-15,-3 0 11 0,0 0-3 0,0 0 0 0,7 0-8 0,-3 0 8 16,3-3-8-16,0 3 8 16,-4 0 6-16,-3 0 1 0,0-6 0 0,4 6 0 0,-1-3 1 15,1-3 1-15,3 6 0 0,0-4 0 0,0 4-3 0,0-6-1 16,0 3 0-16,-4 3 0 0,8 0-4 0,-1-3-1 16,4 3 0-16,-3 0 0 0,-4 0-8 0,0 0 0 15,-3 0 0-15,3 3 8 0,0-3-8 0,0 0 0 16,0 0 0-16,-4 3 0 0,4-6 0 0,-7 3 0 15,0 0 8-15,0 0-8 0,4 0 0 0,3 0 0 16,0 0 0-16,-4 0 8 0,1 0-8 0,-4-3 8 0,0-3-8 16,3 6 8-16,-3 0 8 0,0 0 0 0,4-3 1 15,3-4 0-15,0 7-6 0,-4 0-2 0,-3 0 0 16,-3 7 0-16,2-4-9 0,5-3 0 0,-4 0 0 16,0 6 0-16,0-3 0 0,0-3 0 15,3 0 0-15,-6 0 0 0,-8 3 0 0,8 3 0 0,-1-12 0 16,1 6 0-16,-5 0 0 0,5 0 0 0,-1 0 0 0,1 0 0 15,3 0 0-15,-4 0 0 0,-3 6 8 0,-3-2-8 16,-1-4 8-16,0 0-8 0,4 6 8 0,0-3-8 16,0-3 8-16,0 0-8 0,0 0 8 0,-4 6-8 15,4-6 9-15,-3 0-9 0,-1 0 10 0,0-6-10 16,1 6 0-16,3 0 0 0,-4 0 0 0,0-3 0 16,1-3 0-16,-1 6 8 0,-3-4-8 0,-4 4 0 15,4-6 8-15,-7 6 0 0,3 0-8 0,1 0 12 16,-1 0-12-16,0 0 0 0,1 0 0 0,3 0 0 0,3 6 0 0,-3-6 9 15,0 0-9-15,-4 0 8 0,4 4-8 0,-4-4 8 16,-3 0-8-16,3 0 8 0,1 0 0 0,3 0 0 16,-1 0 0-16,-2 0 0 0,-4 0-8 0,-1 0 0 15,5 0 9-15,-4 0-9 0,-4 0 8 0,0 6-8 16,0-6 10-16,1 3-10 0,-5-3 0 0,1 0 0 16,0 0 0-16,0 6 0 0,-1-6 0 0,5 0 0 15,-1 0 0-15,-3 0 0 0,3 0 12 0,-3 0-3 16,-1 0-1-16,1 0 0 0,-4 0-8 0,1 0 8 15,-5 0-8-15,1-6 8 0,0 6-8 0,-4 0 0 0,0 0 0 16,0 0 0-16,-3-3 0 0,0 3 0 16,-1-6 0-16,-3 6 0 0,0 0 8 0,0-4 0 15,4-2 0-15,-7 3 0 0,3 3-8 0,-4 0-11 16,5-3 3-16,-5-3 0 0,4 6 8 0,0-3 11 0,-3-4-3 16,-1 4 0-16,5 0-8 0,-1-3 0 0,0 3 0 0,0-4-11 15,-3-2 11-15,3 6-13 0,0-7 5 0,0 10 8 31,0-9-84-31,-3 6-8 0,3-3-3 0</inkml:trace>
  <inkml:trace contextRef="#ctx0" brushRef="#br0" timeOffset="-186944.75">5711 13247 864 0,'0'0'76'0,"0"0"-60"15,0 0-16-15,0 0 0 0,0 0 136 0,0 0 25 16,0 0 5-16,0 0 1 0,0 0-114 0,0 0-22 15,0 0-5-15,0 0-1 0,0 0 11 0,0 0 3 0,0 0 0 16,0 0 0-16,0 0-3 0,8 10 0 0,-5-1 0 0,4-6 0 16,-7 7-16-16,0-10-3 15,0 9-1-15,0 0 0 0,4 1 24 0,-1 2 5 0,1 1 1 0,-1-4 0 16,8 10 1-16,-8-6 0 0,1 9 0 0,3-1 0 16,4-2-11-16,-1 3-3 0,-3 0 0 0,0 6 0 15,4-2-18-15,-8 5-4 16,4 0-1-16,-3 1 0 0,-1-1-10 0,4 0 12 0,-7 1-12 15,4 5 12-15,-4-2-12 0,-4-4 0 0,4-6 0 16,-10 7 0-16,6-4 0 0,-3-3 0 0,4 0 0 0,-8-3 0 16,4 0 0-16,0-6-11 0,0 2 1 0,-4-5 0 15,4-4-34 1,0 1-6-16,4-1-2 0,-4-6 0 0,-4-3-95 16,11 0-19-16,-3-3-4 0,-1-6-1 0</inkml:trace>
  <inkml:trace contextRef="#ctx0" brushRef="#br0" timeOffset="-186157.09">5719 13216 979 0,'0'0'87'0,"0"0"-70"0,0 0-17 0,0 0 0 16,0 0 139-16,3-10 24 0,4 4 5 0,-7 0 0 15,7-4-81-15,-3 10-17 0,3-3-3 0,-7 3-1 16,7-9 2-16,-7 9 0 16,0 0 0-16,0 0 0 0,3 0-13 0,-3 0-3 0,11 0 0 0,-11 0 0 15,11 0-7-15,-11 0-1 0,10 0-1 0,-6-3 0 16,6 6-8-16,1-3-2 0,-4 0 0 0,3 0 0 15,8 0-13-15,-7 6-2 0,3-3-1 0,0-3 0 16,7 0 15-16,-3 3 2 0,3-3 1 0,4 10 0 16,-1-10-11-16,8 9-3 0,-7-6 0 0,3 7 0 15,-3-1-5-15,-1 1 0 0,1-1-1 16,3 4 0-16,-3-1-15 0,0 4 0 0,-1-4 0 0,1 1 0 16,-7 6 0-16,3-7 0 0,-7 7 0 0,-4-6 0 0,1-1 9 15,-4 7-1-15,0-7 0 0,-7 4 0 0,-3-3-8 16,-1-1-17-16,-3-2 4 0,-4 2 1 15,1-2 12-15,-4 2 16 0,0-2-3 0,0-1-1 16,-11 0-12-16,4-5 0 0,0-4 8 0,-4 9-8 0,4-9 0 0,3 9 0 16,-14-9 8-16,4 10-8 0,3-7 0 15,-6-3 0-15,6 6 0 0,0-3-10 0,1-3 10 0,2 10-10 16,8-10 10-16,-3 3-10 0,6-3 10 0,4 6-13 16,3-6 5-16,4 0 8 0,0 0 0 0,0 0 0 15,0 0 0-15,0 0 0 0,0 0-9 0,0 0 9 16,11 0 0-16,0 0 0 0,3 0 0 0,3 0 0 15,1 0 0-15,0 0 0 0,3 0 0 0,4 3 0 16,3-3 0-16,0 6 0 0,-10-2 0 0,6 5 0 0,1-6 9 16,0 7-9-16,3-4 0 0,-3 6 0 15,-8-2 0-15,8 2 0 0,-7 1 0 0,-1-4 0 16,1 10 0-16,-4-6 0 0,-3-1-9 0,3-2 9 16,-4 8 0-16,-3-5 0 0,4-4 0 0,-4 4 0 15,-4 3 0-15,5-4 0 0,-8 1 0 0,0-1 0 0,0-2 0 16,0 8 0-16,0-8 0 0,0 2 0 0,-8 1 0 15,5 3 0-15,-4-4 0 0,0 1 12 0,3-1-3 0,-3-2-1 16,-3-1-8-16,-1 4-11 0,0 5 3 0,-3-8 0 16,4 2 19-16,-4-2 4 0,0 2 1 0,-4-2 0 15,4 2-16-15,-4-2 9 0,8-1-9 0,-12-6 8 16,8 7-8-16,-7-1 0 0,7-9 0 0,0 9 0 16,-4-5 11-16,4 2 0 0,0-6 0 0,-7-6 0 15,3 6-11-15,1 0 0 0,-1-4 0 0,-3-5 0 16,0 6-51-16,3-7-15 15,-10-2-3-15,3-4-1171 0</inkml:trace>
  <inkml:trace contextRef="#ctx0" brushRef="#br0" timeOffset="-183646.48">17660 13921 403 0,'0'0'36'0,"0"0"-36"0,0 0 0 0,0 0 0 0,0 0 78 0,0 0 9 16,7-9 1-16,0 9 1 0,-7 0-15 0,0 0-3 16,4-13-1-16,-1 10 0 15,-3 3 8-15,4-6 2 0,-4-3 0 0,3 5 0 0,-3-5 6 0,4 0 2 16,-1-1 0-16,-3 4 0 0,4-3-11 15,-4-1-1-15,3 1-1 0,4-10 0 0,-3 6-18 16,3 1-3-16,0-1-1 0,4-6 0 0,-4-2-21 0,3 2-5 16,1-3-1-16,-1-6 0 0,5 12-10 15,-5-6-3-15,1-3 0 16,3 3 0-16,0 0-4 0,0 0-1 0,0-3 0 0,0 0 0 0,4 3-8 16,-4-3 0-16,0 3 0 0,0 0 8 0,0 3-8 15,1 0 0-15,2 0 0 0,-3 7 0 0,0 2 0 16,4-2-9-16,-4 3 9 0,0 5 0 0,-3-2-9 0,3 6 9 15,-3 6 0-15,-1-2-9 0,1 5-3 0,-1 3-1 0,1-2 0 0,-4 9 0 16,0-7 13-16,0 10 0 0,-3-3 0 16,3 3 0-16,-4 0 9 0,1 0-9 0,-1 0 0 0,1-3 9 15,-1 3-9-15,1-4 0 0,-1 1 9 0,1-3-9 16,-1 3 0-16,1-7 0 0,-1-2 0 0,1 2 0 16,-1-2 8-16,5-1-8 0,-8-9 8 0,0 0-8 15,3 9 11-15,-3-9-3 0,0 0 0 0,7-3 0 16,0-3 2-16,0 6 0 0,-3-9 0 0,3-1 0 15,0-2-1-15,0-1 0 0,-4 1 0 0,4-4 0 16,-3-6-9-16,3 9 0 0,0-9 9 0,0 4-9 16,-3-4 0-16,6-7 8 0,1 7-8 0,-4 1 0 15,4-1 0-15,-1-4 0 0,1 1 0 0,-1 10 0 16,1-4 0-16,-1 0 0 0,-3 7 0 0,4-1 0 0,0 0 0 16,-1-2-10-16,1 5 10 0,-1 7 0 0,5-6-10 15,-5-1 10-15,4 10-8 0,0-3 8 0,-3 3 0 16,3 0-10-16,-3 3 10 0,3 4 0 0,0-4 0 15,0 6 0-15,-3 4 0 0,3-4 0 0,-7 10 10 0,3-6 2 16,-3 9 1-16,0-7 0 0,0 1-1 0,4 3 0 16,-7 3 0-16,-1-4 0 0,1-2-12 0,-1 9 0 15,-3-9 8-15,4 6-8 0,-4 0 0 0,0-3 0 16,-4-1 0-16,4 1 0 0,4-3 0 0,-4 3-12 0,0 0 1 0,3-4 0 31,1-5-27-31,-1 2-6 0,1 4 0 0,-1-4-1 16,1-2-113-16,-1-1-22 15,-3-9-5-15,0 0-591 0</inkml:trace>
  <inkml:trace contextRef="#ctx0" brushRef="#br0" timeOffset="-183179.07">19237 13501 2181 0,'0'0'48'0,"0"0"9"0,-4 0 3 0,-3 0 2 0,7 0-50 0,0 0-12 0,-10 0 0 0,3 6 0 31,0-2-32-31,0 2-8 0,0 3-3 0,-4-2 0 0,0 2 3 0,1 0 0 0,3 4 0 16,-7 3 0-16,3-1 19 0,-3 1 4 0,0 0 1 0,0 2 0 15,3 1 16-15,-3-3 0 0,3 0 0 0,-3-4 0 0,4 1 8 16,-1-1 4-16,1 7 2 0,-1-6 0 0,4 2 5 0,0-2 1 16,3-4 0-16,1 1 0 0,-1-4-9 0,4 3-2 15,0-9 0-15,7 7 0 0,0-4 0 0,4-3 0 16,7 0 0-16,-4 0 0 0,3 0 3 0,5-3 0 16,-1-4 0-16,3 4 0 0,1-3-12 0,-4 3 0 15,4-7-10-15,-4 7 10 0,-3-3 0 16,3-3 0-16,-3 2 0 0,-4-8 0 0,0 8 0 0,-4-2 0 15,1-1 0-15,-4 1 10 0,-3-3-10 0,-1 2 8 0,1-2-8 16,-1-4 8-16,-3 3 4 0,0 4 1 0,0-4 0 16,-3 1 0-16,3-4-1 0,-4 10 0 15,-6-10 0-15,6 7 0 0,-3 3-12 0,-4-1 9 0,4-5-9 0,0 2 8 32,-3 10-36-32,3-9-7 0,0 9-1 0,-4-9-1 15,4 9-55-15,0 0-10 0,0-4-2 0,7 4-438 0,-7 0-87 0</inkml:trace>
  <inkml:trace contextRef="#ctx0" brushRef="#br0" timeOffset="-182693.96">19674 13658 2142 0,'0'0'95'0,"0"0"19"0,0 0-91 0,-3-9-23 16,3 2 0-16,0 1 0 0,0-3 0 16,-4 5 9-16,4-2-9 0,0 0 0 15,0-4-15-15,-3 4-9 0,-4 3-3 0,7 3 0 16,0 0-30-16,-4-6-7 0,-6 6 0 0,3 0-1 0,0 6 45 0,-4-3 8 16,0 3 3-16,-3 4 0 0,-3-4 9 0,-1 10 0 15,0-4 0-15,1 1 0 0,-4 9 11 0,-1-3-3 16,1 0 0-16,0-4 0 0,3 10 4 0,1-3 1 15,3-6 0-15,0 6 0 0,3-3-1 0,4-7-1 16,0 7 0-16,3-6 0 0,4-4 10 0,4 4 3 0,-1-4 0 16,4 0 0-16,4-2-12 0,3-4-3 0,0-3 0 0,4 0 0 15,3 0-9-15,4-3 0 0,3-4 9 0,-3-2-9 16,-1-4 0-16,1 4 0 0,7-4 0 0,0-5 0 16,-4 8 0-16,0-12 8 0,-3 10-8 0,-1-7 0 15,-6-3 10-15,0 0-2 0,-4 0-8 0,0 0 12 16,-4-6 30-16,-2 3 6 0,2-3 0 0,-6 2 1 15,-1-2-27-15,1-3-6 0,-1 6 0 0,-3-7-1 16,0 4-15-16,0-3 0 0,0 0 0 0,-3 5 0 16,3-2 0-16,-4-3 0 0,1 9 0 0,-1-3 0 15,1 0 0-15,3 3-8 0,-4 0 8 0,4 0 0 16,-3 3-13-16,-1 7 4 0,0-1 1 0,4 0 0 31,-3-2-45-31,3 12-9 0,0 3-2 0,0 0-566 0,0 0-114 0</inkml:trace>
  <inkml:trace contextRef="#ctx0" brushRef="#br0" timeOffset="-181142.98">20235 13542 1090 0,'0'0'48'0,"0"0"11"0,0 0-47 0,0 0-12 0,-3 0 0 0,3 0 0 16,0 0 39-16,0 0 5 0,-7 0 2 0,7 0 0 16,0 0-46-16,0 0 0 0,0 0-15 0,0 0 4 15,0 0 11-15,0 0 0 0,0 0 0 0,0 0 0 16,0 0 8-16,0 0 3 0,-4-3 1 0,4 3 0 16,0 0-12-16,0 0 0 0,-3-6 0 0,3 6-11 15,0 0 11-15,0 0 0 0,-7 0 8 0,7 0-8 0,0 0 9 0,0 0-9 16,-7-4 12-16,7 4-12 15,0 0 26-15,0 0-2 0,0 0 0 0,0 0 0 0,0 0-10 0,0 0-2 16,0 0-1-16,0 0 0 0,0 0-11 0,0 0 0 16,0 0 0-16,0 0 0 0,0 0 0 0,0 0 0 15,-7 4 0-15,7-4 8 0,0 0-8 0,0 0 0 16,-8 0 0-16,8 0 0 0,0 0 32 0,0 0 10 16,-10 9 2-16,3-9 1 0,7 0 4 0,0 0 1 15,0 0 0-15,-7 9 0 0,0-9-18 0,7 0-4 16,0 0-1-16,0 0 0 0,0 0-13 0,0 0-2 15,0 0-1-15,0 0 0 0,0 0-11 0,0 0 0 16,0 0 0-16,0 0 8 0,0 0-8 0,0 0 0 0,0 0 0 0,0 0 0 16,0 0 0-16,0 0 0 15,0 0 0-15,0 0 8 0,0 0-8 0,0 0 0 0,0 0 0 16,0 0 8-16,-11 0-8 0,11 0 0 0,0 0 9 0,0 0-9 16,0 0 11-16,0 0-3 0,0 0 0 0,0 0 0 15,0 0-8-15,0 0 0 0,0 0 0 0,0 0 0 16,0 0 0-16,0 0 0 0,0 0 0 0,-3 10-11 15,-4-7 11-15,3 6 0 0,-3 1 8 0,3-1-8 16,1-6 9-16,-1 7-9 0,4-10 12 0,-3 9-12 16,3-6 16-16,0-3-4 0,0 0-1 0,-4 10 0 15,4-1-11-15,0 4 8 0,0-7-8 0,0 3 8 16,0-3-8-16,0 4 8 0,0-1-8 0,4 4 8 16,-1-4-8-16,1 1 12 15,-1 2-12-15,1 7 12 16,3 0-12-16,-3-3 12 0,3 2-12 15,0 1 12-15,-4 0-12 0,4-3 0 0,4-7 0 0,-4 4 0 0,0 2 0 16,0-8 12-16,0 2-12 0,4 0 12 0,-1 1-12 0,-3-7 12 0,0 3-12 16,0-3 12-16,-7-3 1 0,11 0 1 0,-11 0 0 0,11 7 0 15,-1-7 6-15,-3 0 2 0,4 0 0 0,-4-7 0 0,0 7-22 0,3 0 9 16,1 0-9-16,-4-3 0 0,4 3 14 0,-4-6-4 16,3 6-1-16,-3 0 0 0,4-3-9 0,-4 0 0 15,4-4 9-15,-4 7-9 0,3-9 8 0,1 9-8 16,-1-3 10-16,1-7-10 0,0 7 0 0,-4-3 0 0,3-3 0 0,1 2 0 15,-1-8 8-15,1 5-8 16,3-2 0-16,-3-7 0 0,3 6 12 0,0 1-4 0,4-7-8 0,-8 6 12 16,1-5-12-16,3 5 9 0,-4-6-9 15,1 4 8-15,-4-4-8 0,4 0 0 0,-1 6 9 0,-3 1-9 16,-3-4 0-16,-1 4 0 0,1-1 0 16,-4 1-8-16,7 2 8 0,-4 1 0 0,-3-1 0 0,0 1 8 15,0 9-8-15,0 0 0 0,0 0 0 0,0 0-8 16,0 0 8-16,0 0-10 0,0 0 10 0,-3 9-10 15,3 1 10-15,-7-1-12 0,3 1 12 16,1 2-12-16,-4 1 12 0,0-1 0 0,3 7 0 0,1 0 0 16,-4-7 0-16,3 10 0 0,1-3 0 0,-1 3 0 15,0 0 0-15,1 0 0 0,-1-3 0 0,4-7 0 16,0 10 0-16,4-3 0 0,-4-6 0 0,7-4 0 16,-3 4 0-16,-1-4 0 0,4 0 0 0,0 4 0 15,0-13-25 1,0 6-7-16,-7-6 0 0,11 0-1 15,-1-6-171-15,1 6-33 0,14-13-7 0,-4 4-2 0</inkml:trace>
  <inkml:trace contextRef="#ctx0" brushRef="#br0" timeOffset="-180737.01">21181 13423 921 0,'0'0'82'0,"0"0"-66"16,0 0-16-16,0 0 0 0,0 0 168 0,-7-7 29 0,0 14 7 0,-4-4 0 16,4-3-161-16,-4 9-33 0,-3-6-10 15,4 7 0-15,-4-1 0 0,0 4 0 0,-1-4 0 0,1 1 0 16,0 2 0-16,0-2 0 0,-4-1 0 0,8 0 0 16,-4-5 25-16,3 5 7 0,1-3 0 15,-1-3 1-15,4 0-3 0,7-3-1 16,0 0 0-16,0 0 0 0,0 0-10 0,0 0-3 0,0 0 0 0,0 0 0 15,0 0-16-15,7 10 0 0,-3-10 0 0,3 9 0 16,3-9 0-16,1 10 0 0,-4-7 0 0,3 3 0 16,1-3 0-16,0 7 10 0,3 2-10 0,-4-2 8 15,4-1-8-15,-3 4 0 0,3-4 0 0,-3 0 0 16,-1 1 0-16,-3 2 0 0,0-2 0 0,0-1 0 16,0-6 0-16,-3 7 0 0,-4 2 0 0,0-2 0 15,0-1 8-15,0 4 0 0,-7-4 0 0,3 0 0 0,-3 4 4 16,4-4 0-16,-8 4 0 0,1-4 0 0,3 1-4 15,-4-1 0-15,0 0 0 0,-3-5 0 32,4 5-57-32,-1 0-12 0,1-5-3 0,3-4 0 0,-1 0-108 0,1 0-23 0,-7-13-4 15,14 13-1-15</inkml:trace>
  <inkml:trace contextRef="#ctx0" brushRef="#br0" timeOffset="-180428.91">21893 13046 2530 0,'-17'0'112'0,"6"0"24"0,4 0-109 0,7 0-27 0,0 10 0 0,-3 2 0 16,-4 7 0-16,3 0-14 0,11 6 2 0,-3-3 0 31,-4 9-20-31,0 1-4 0,7-1-1 0,-4 1 0 16,4 5 7-16,-3-6 2 0,-4 7 0 0,3-7 0 0,8 1 7 0,-8 5 1 0,-10-2 1 0,4-4 0 15,6 4 19-15,-3-4 0 0,-3-3 0 16,-4-3 0-16,-4 4 0 0,4-7-8 0,4 0 8 0,-1-4 0 16,-10-5-24-16,7 6 3 0,10-10 0 0,-3 1-611 15,-7-4-121-15</inkml:trace>
  <inkml:trace contextRef="#ctx0" brushRef="#br0" timeOffset="-180027.62">21865 12855 1785 0,'-3'-9'159'0,"3"-1"-127"16,-4 7-32-16,1-6 0 0,-1-1 191 0,4 10 32 15,11-3 6-15,-1-3 2 0,-3 6-200 0,4-3-40 16,7 0-8-16,-1 3-2 0,1-7 19 0,-1 7-12 0,1 0 12 16,7 0-10-1,3 7-19-15,-3-7-4 0,-8 3-1 0,8-3 0 0,3 3 11 0,-3-3 3 16,-4 6 0-16,0-3 0 0,-3 4 20 0,3 2-11 0,-3-3 11 0,-4 4-8 16,-4-1 0-16,5 4 0 15,6-4 0-15,-7 10 0 0,-7-7 8 0,0 7 0 16,3 0 0-16,-2-3 0 0,-1 6 0 0,-4 6 0 0,-10-6 0 15,7 0 0-15,4 0 0 0,-4 0 12 16,-7 0-4-16,-1 3 0 0,5-10-8 0,-8 7 0 16,-3-3 0-16,0 3 0 0,-3-3 0 0,-1 0 0 0,0-3 0 15,-3 2 8-15,-7-5-8 0,3-1 0 0,4 4 0 0,0-3 0 16,-7-1 0-16,-1-2 0 0,5-1 0 0,3-6 0 16,-1 7 8-16,1-4 0 0,-4-3 0 0,8 3 0 15,10-3-8-15,-4-3 0 0,-3 0-8 0,4 0 8 16,10 0-28-1,0 0 0-15,0 0 0 0,0 0-649 0,0 0-131 0</inkml:trace>
  <inkml:trace contextRef="#ctx0" brushRef="#br0" timeOffset="-179599.02">22359 13495 1958 0,'0'0'174'0,"0"0"-139"16,-3-6-35-16,3 6 0 0,0 0 131 0,0 0 19 16,0 0 4-16,-8 9 1 15,1-6-155-15,4 3-43 0,-1 4-2 0,-6-1-1 16,-8 4 11-16,4-1 3 0,7 1 0 0,-4 3 0 16,-3-1 1-16,4 4 1 0,-1 0 0 0,1-3 0 0,-1 2 22 0,0 4 8 0,-3-3 0 0,7-6-9 15,7-1 9-15,-7 7 0 0,0-6 0 16,4-4 0-16,3 0 0 0,3 4 0 0,-3-7 0 0,4-3 0 15,-4-3 8-15,0 0-8 0,10 7 10 0,1-7-10 16,-1 3 10-16,4-6-10 0,8-4 10 0,-1 4-10 16,-4-3 0-16,5-7 8 15,2 4-8-15,5 0 0 0,-5 5 0 0,1-5 9 0,-7 0-9 0,-1-1 8 16,8-2-8-16,-11-1 0 0,-3 1 0 0,3-4 8 16,-4 0-8-16,1 1 0 0,-8-1 0 0,-3 0 0 15,0 0 0-15,4 1 13 0,-8-1-3 0,1-3-1 16,-4 7 12-16,0-7 3 0,0 6 0 0,3 1 0 15,-6-4-12-15,-5 7-3 0,5-4 0 0,3 4 0 16,0-1-9-16,-4 7 0 0,-3-6-10 0,7 6 10 16,4-4-48-16,-5 4-3 0,-2 3-1 15,3 0 0-15,7 0-130 16,0 0-26-16,0 0-6 0</inkml:trace>
  <inkml:trace contextRef="#ctx0" brushRef="#br0" timeOffset="-179127.46">22694 13617 1796 0,'0'0'40'0,"0"0"8"0,0 0 1 0,0 10 1 0,4 5-40 0,-8-8-10 0,1 8 0 0,-1-9 0 16,4 4 0-16,0-1 12 15,-7 4-12-15,4-4 12 0,-1 1-12 0,4-1 0 16,0-9 0-16,0 0 8 0,-3 3 1 0,3-3 0 15,0 0 0-15,0 0 0 0,0 0 31 0,0 0 5 0,0 10 2 0,0-10 0 16,0 0 13-16,0 0 4 0,0 0 0 0,0 0 0 16,10-4-26-16,-10 4-5 0,0 0-1 0,4-9 0 15,3 0 0-15,0-1 0 16,-4 1 0-16,1-4 0 0,-1 1-32 0,4-7 0 0,0 6 0 0,-3-5 0 16,-1-4 11-16,5 3-11 0,9 3 10 0,-6-3-10 15,-1 7 0-15,-3-7-10 0,4 10 0 16,7-4 0-16,-1 4 10 0,-6-4 0 0,-1 7-9 15,8 0 9-15,3-1 0 0,-3 4 0 0,-8-3 12 16,5 6-4-16,-1 0-17 0,0 0-4 16,-4 6-1-16,1-3 0 0,0 7 23 15,-1-7 5-15,4 6 1 0,-3 1 0 0,-4-1-23 16,0-6-5-16,4 7-1 0,-8 5 0 0,4-2 29 16,-3-1 5-16,-1 1 2 0,4 3 0 0,-3-1-22 0,-1 1 0 0,-3 0 0 0,0 6 0 0,0-4 0 0,-3 1 0 15,3-3 0-15,0-7 0 16,-4 13-22-16,8-12-9 0,-8 8-1 0,4-5-1 15,0-4-47-15,0 4-8 0,4-4-3 0,-4 1 0 16,0-10-132-16,0 0-26 0,0 0-6 0,0 0-1 0</inkml:trace>
  <inkml:trace contextRef="#ctx0" brushRef="#br0" timeOffset="-178592">23308 13658 1173 0,'0'0'52'0,"0"0"11"0,0 0-51 0,0 0-12 0,0 0 0 0,0 0 0 16,0 0 13-16,0 0 0 0,0 0 0 0,0 0 0 0,0 0 31 15,7-9 7-15,-7 9 1 0,7 0 0 0,4-7 28 0,-1 1 7 16,-3-3 1-16,4 5 0 0,0-2 27 0,3 3 5 16,0-6 2-16,0-1 0 15,0 1-134-15,4 6-28 0,-4-7-4 0,0 1-2 0,3-1 46 0,-6 7 0 16,3-6 0-16,-3 0 0 0,-1-4 0 0,4 4 0 15,-3-1 0-15,0-2 10 16,-4 2-10-16,0 1 0 0,-4 3 0 0,1-1 8 0,-1-2-8 0,-3 6 0 16,-3-7 0-16,-1 10 0 0,-3 0 0 0,-3 0 0 15,-1 0 0-15,-3 3 0 0,3 7 0 0,-6-4 0 16,-1 4 0-16,4-4 0 0,-7 3 8 0,7 1 0 16,-4 2 0-16,4-2 0 0,0-1-8 0,0 4 8 15,3 2-8-15,1-2 8 0,-1-1-8 0,0 1 0 16,1 2 0-16,3-2 0 0,0 0 8 0,3-4 0 0,1 4 0 0,3-4 0 15,0 0-8-15,3 4 0 0,-3-4 0 0,4 1 8 16,-1-1-8-16,4-6 0 0,0 4 0 0,4-4 0 31,-1 3-35-31,5-3-9 0,-1 0-1 0,3-6-1 16,1 3-149-16,3-3-29 0,21-6-7 0,-6-1-1 0</inkml:trace>
  <inkml:trace contextRef="#ctx0" brushRef="#br0" timeOffset="-175349.15">23947 13435 2142 0,'0'0'47'0,"0"0"9"0,-4 0 3 0,4 0 1 0,-3 0-48 0,3 0-12 16,0 0 0-16,0 0 0 15,0 0-15-15,0 0-5 0,-4 3-2 0,4-3 0 0,0 0 22 0,0 10 0 16,-4-4-9-16,4 4 9 0,0-4 0 0,4 0 12 16,0 3-1-16,-1 1-1 0,1-4 16 0,-4 10 3 15,3-4 1-15,1 1 0 0,-4-1-2 0,-4 4-1 16,8-3 0-16,-4-1 0 0,-4-2 2 0,1 2 1 15,-1 4 0-15,4-4 0 0,-3-2-3 0,-1 2-1 16,0-2 0-16,1-1 0 0,-4-6-17 0,7 10-9 0,0-13 10 16,0 6-10-16,-4 4 8 0,4-10-8 0,0 0 0 15,0 0 9-15,0 0-9 0,0 0 12 0,0 0-12 16,0 0 12-16,0 0-4 0,0 0-8 16,4-10 12-16,3-2-4 0,-4-4-8 0,5 3 0 0,-1 1 9 15,3-1-9-15,-3-6 12 0,0 1-3 0,0 5 0 16,4-6 0-16,-1-3-9 0,-2 4-11 0,2 5 3 15,1-6 0-15,-1 7 0 0,-3 2 0 0,0 1 0 0,4-4 0 16,0 4 8-16,-4 6 0 0,3-7 8 0,1 1-8 16,-1 9 0-16,1-10 0 0,-4 10 0 0,4-3 0 15,-4 0 0-15,3-3 0 0,-3 6 0 0,-7 0 0 16,0 0 0-16,7 6 0 0,4 0 0 0,-8 4 0 16,5-4 0-16,-5 7 0 0,1-1 0 0,-1 7-8 15,-3-6 8-15,4 5 12 0,-1-5-2 0,-3 6-1 0,4-7-9 16,-1 7 0-16,-3-3 0 0,4-7 8 15,-1 10-8-15,-3-6 0 0,0 2 0 0,0-8 0 16,4 8 0-16,-4-2 0 0,0-10 0 0,0 6 0 16,0-9-34-16,3 10-2 0,1-1-1 15,-4-9 0-15,0 0-99 0,0 0-20 0,0 0-4 0,0 0-472 16,0 0-95-16</inkml:trace>
  <inkml:trace contextRef="#ctx0" brushRef="#br0" timeOffset="-174818.26">24867 13172 172 0,'0'0'8'0,"0"0"1"0,0 0-9 0,0 0 0 0,0 0 0 0,-7 0 0 16,4 6 356-16,-4-3 70 0,0 0 14 0,-4 4 2 15,0-4-357-15,1 6-71 0,-4-6-14 0,0 7 0 16,-4 5 21-16,0-2 8 0,1 0 2 0,-1-4 0 16,0 4 14-16,1-4 3 0,-1 0 1 0,1-6 0 15,-1 7 8-15,4-1 2 0,-4 1 0 0,8-7 0 16,-5 6-36-16,5 1-7 0,-1-7-2 0,4 3 0 15,0-3-6-15,4 3-8 0,3-6 11 0,0 0-11 0,7 4 0 16,0 5 0-16,3-6-12 0,1-3 3 0,0 10 9 0,-1-10-8 16,4 6 8-16,0-3-8 0,-3 3 8 0,3-3 0 15,-3 0 10-15,3 4-10 0,0-4 0 0,-4 6 0 16,1 1 0-16,3-7-10 0,-3 6 10 0,3 1-10 16,-4-1 10-16,1 4-10 0,0-4 10 15,-4 4 0-15,3-4 10 0,-3 4-10 0,-3 2 21 16,3 1-1-16,-4 0-1 0,-3-4 0 15,4 1 12-15,-1-1 2 0,1 7 1 0,-4 0 0 16,0-7-14-16,3 1-4 0,-3 6 0 0,0-7 0 0,-3 4-8 0,3-4-8 16,0 1 12-16,-7 0-12 0,3 2 12 0,1-2-12 15,-4-1 12-15,0 1-12 0,0 3 9 0,0-4-9 16,0-3 0-16,-4 1 9 0,0-1-9 0,-3-2-9 0,4-7 9 16,-4 6-13-1,-1-3-100-15,5-6-20 0,-4-3-4 0</inkml:trace>
  <inkml:trace contextRef="#ctx0" brushRef="#br0" timeOffset="-173315.14">27450 11522 1443 0,'0'0'32'0,"-4"0"6"0,-3 0 2 0,-4 4 0 0,4-4-32 0,-3 3-8 0,-1 3 0 0,1-3 0 16,-1 3 0-16,1-2 0 15,-5 5 0-15,1-6 8 0,-3 6 29 0,-1 1 6 0,4-4 1 0,-4 0 0 16,1 4 19-16,-1-4 4 15,-3 4 1-15,0-4 0 0,7 3-6 0,-4 10-1 0,-3-6 0 0,-4-1 0 16,4 7-23-16,-7 3-5 0,-1 0-1 0,1 0 0 16,0 6-20-16,-4-6-4 15,0 0 0-15,-3 9-8 0,0-9 0 0,-4 10 0 0,-3-4 0 16,3-3 0-16,0 6 0 0,0 1 0 0,-3-4 0 0,0-3 10 16,-1 6 1-16,5-3 0 0,2-2 0 15,-3-4 0-15,4 6 5 0,0-9 2 0,-4-4 0 0,4 10 0 16,0-9 2-16,3 6 0 0,-7-6 0 0,7-1 0 15,1 4 2-15,-1-6 1 0,0 5 0 0,0-5 0 16,1 0-3-16,6 5 0 0,-3-5 0 0,3 6 0 0,0-7-1 16,1 7-1-16,6-6 0 0,-3 2 0 0,3-2-18 15,0-1 0-15,4 7 0 0,0-6 0 0,-3-1 0 0,6 7 0 16,-3-6 0-16,3-4 0 16,4 4 20-16,-7 2 9 0,4-2 3 0,-1-4 0 0,0 4-32 15,1-1 0-15,-4-2 0 0,3-1 0 0,-3 4 0 16,3 2-16-16,-3-2 3 0,4-4 1 0,-1 1 12 0,1-4 0 15,2 3 0-15,-2-2-9 0,-4 2 9 0,3-3 0 16,1 4 0-16,3-4 8 0,-4 3-8 0,4-2 0 16,0 2 0-16,3 1 0 0,-3-7 0 0,0 6 0 15,0 0 0-15,-3-2 0 0,6-1 0 0,-3-6 0 0,0 9 0 16,3-2 0-16,4-7 0 0,-3 3 0 0,-4 3 0 0,7-6 0 16,0 0 0-16,0 0 0 0,0 0 0 0,0 0 0 15,0 0 0-15,0 0 0 0,0 0 0 0,0 0 0 16,0 0 0-16,0 0 0 0,-4-6 0 0,1 6 8 15,-1-10-8-15,-3 7 8 0,4-3-8 16,-1 3 8-16,1-7-8 0,3 1 0 0,-4 6 0 16,1-6 8-16,-1-1-8 0,4 1 0 0,-3-4 0 15,3 4 0-15,0-1 0 0,0-2 0 0,3-1 0 0,-3 1 0 16,7-4 0-16,-3 4-8 0,-4-1 8 0,7 0 0 16,0-2 0-16,0-1 0 0,-4 0 0 0,8 1 0 15,-4-1 0-15,0 3 0 0,0-5 0 0,4 5 0 16,-8 4 0-16,8-4 0 0,-8 4 0 0,4-1 0 15,-3 1 0-15,-4 6 0 0,0 3 0 0,0 0 8 16,0 0-8-16,0 0 0 0,0 0 0 0,0 0 0 0,-4 3 0 16,-3 6-8-16,0 1 8 0,0 9-8 15,4-7 8-15,-4 7-12 0,0-7 12 0,-1 1-12 16,5 6 12-16,-4-7 0 0,3 10 0 0,-3-6 0 0,4 0 0 0,-1 3 0 16,1-7 0-16,-1 7-8 0,-3-7 8 0,4-2 0 15,-1 9 0-15,1-7 0 0,-1 1 12 0,1-4-3 16,-1 4 0-16,4-4 0 0,-4 0 4 0,1 4 1 15,3-4 0-15,-4 1 0 0,4-4 5 16,0 0 1-16,0 4 0 0,0-10 0 0,4 9 0 0,-4-9 1 16,3 3 0-16,-3-3 0 0,11 10-5 0,-4-10 0 15,4 0-1-15,-1 0 0 0,-3 0-6 0,4-3-1 16,3-7 0-16,4 10 0 16,-4-9-27-16,0-1-5 0,7-2-2 0,-3 2 0 15,3-2-193-15,0-7-38 0</inkml:trace>
  <inkml:trace contextRef="#ctx0" brushRef="#br0" timeOffset="-171481.99">28307 10786 864 0,'0'0'76'0,"0"0"-60"0,0 0-16 0,0 0 0 0,0 0 187 0,-4 0 34 16,-6-7 7-16,10 7 2 0,-4 0-191 0,-3 0-39 0,7 0 0 0,-3 0-14 15,-4 0 14-15,0 0-9 16,0 0 9-16,7 0-8 0,-4 0 24 0,4 0 4 0,0 0 2 0,0 0 0 16,0 0 31-16,-7 0 7 0,0 0 0 0,7 0 1 15,0 0 5-15,0 0 1 0,-7 7 0 16,7-7 0-16,0 0-20 0,-4 3-4 0,-3 6-1 0,4-3 0 16,-4 1-22-16,3-1-5 0,-3-3-1 0,4 6 0 15,-1 1-6-15,0-7 0 0,-3 6-8 0,4 4 12 16,-1-4-12-16,-3 7 9 0,0-3-9 15,4-1 8-15,-4 7-8 0,0-3 0 0,0 2 0 0,-4 4 8 16,0 0-8-16,-3 3 0 0,4-3 0 0,-4 0 0 16,3 3 0-16,0-3 0 0,1 3 9 0,-1-3-9 15,4 0 17-15,-3-6-1 0,6 3 0 0,-3 0 0 16,0-1 4-16,3-2 0 0,1 3 0 0,-1-7 0 16,4 7-12-16,4-6-8 0,-4-1 12 0,3 7-12 0,1 3 8 15,3-3-8-15,-3-6 0 0,3 8 0 16,3-2 0-16,-3 3 0 0,4 0 0 0,-1 0 0 0,5-3 0 0,-1 0 0 15,3-4 0-15,4 1 0 0,-3 0 0 16,0-7-11-16,-1 10 11 0,5-10-10 0,-5 4 0 0,8-10 0 16,-4 7 0-16,0-4 0 15,0-3-96-15,1-3-19 0,-5 6-4 0</inkml:trace>
  <inkml:trace contextRef="#ctx0" brushRef="#br0" timeOffset="-170664.09">28586 11049 1630 0,'0'0'36'15,"0"0"7"-15,0 0 1 0,0 0 3 0,0 0-38 0,0 0-9 0,0 0 0 0,7 3 0 16,0-3 20-16,-7 0 3 0,0 0 0 0,7 0 0 0,3 9 25 0,-10-9 6 15,7 0 1-15,-7 0 0 0,4 10 26 0,3-7 6 16,-3 6 1-16,-1 1 0 0,-6-1-20 0,3 1-3 16,0 2-1-16,0 1 0 0,-4 6-34 0,4-1-7 15,0-2-2-15,0 6 0 0,-4-3-21 0,4-7 0 16,0 13 0-16,0-9 0 0,0 3 0 0,0-7 0 16,0 7-10-16,0-6 10 15,4-1-48-15,0-2-4 0,-4 5 0 16,3-8 0-16,1 2-123 0,-1 1-25 0,1-1-4 0</inkml:trace>
  <inkml:trace contextRef="#ctx0" brushRef="#br0" timeOffset="-170017.22">28893 10795 1814 0,'0'0'80'0,"0"0"17"0,0 0-77 0,0 0-20 15,-8 0 0-15,8 0 0 0,0 0 13 0,0 0-1 16,0 0 0-16,0 0 0 0,0 0 7 0,0 0 1 0,8 3 0 0,-1 10 0 16,-4-4 0-16,8 0 1 0,-4 4 0 0,3-4 0 15,-3 4 4-15,4-4 1 0,0 10 0 0,3-6 0 16,-4 6 6-16,1-1 0 0,-1-2 1 0,5 6 0 15,-5 3 3-15,1-3 1 0,-4-6 0 0,3 2 0 16,1 4-10-16,-1 0-3 0,-2 0 0 0,-1 3 0 16,0-9-12-16,0 6-2 0,0 0-1 15,0-3 0-15,0 0-9 0,-4-1 0 0,-3-2 0 16,4 3 8-16,-8-7-8 0,1 10 0 0,-4-6 0 16,0 0 0-16,0 3 0 0,-4-7 0 0,4 7 0 0,-4-6 0 15,1 5 0-15,-1-5-17 0,-3-1 4 16,0-2 1-16,4-1-24 0,-1 4-4 0,0-4 0 15,-3-3-1-15,0 1-113 0,0 2-22 16,0-3-5-16</inkml:trace>
  <inkml:trace contextRef="#ctx0" brushRef="#br0" timeOffset="-169231.08">30099 11061 1094 0,'0'0'97'0,"0"0"-77"16,0 0-20-16,0 0 0 0,0 0 195 0,0 0 35 15,0 0 7-15,0 0 2 0,0 0-169 0,0 0-34 16,0 0-6-16,0 0-2 0,-4 10-18 0,1-1-10 16,-1 4 10-16,1-1-10 0,-1-2 0 0,4 9 0 0,-3-1 0 0,-1-2 0 15,1 6 0-15,-1 0 0 0,-3-3 0 0,4 3 0 16,-1 0 8-16,1-3-8 16,-4 2 0-16,0-2 0 0,3-6 0 0,-3 6 8 0,0-7-8 0,0 1 0 15,0-4 0-15,0 1 9 0,3 2-9 0,-3-6 8 16,0-2-8-16,0 5 0 0,0-6 0 0,0-3 0 15,0 0 0-15,0 0-17 0,0 0 4 0,-4 0 1 16,4 0 12-16,-3-3 0 0,-8-6 0 0,4 9 0 16,3-10 0-16,-3 7-11 0,3-6 11 0,-3-1-10 15,4 1 10-15,-1-4 0 0,4 4 0 0,0-1 0 16,0 7 10-16,0-6 1 0,3-1 0 0,1 7 0 16,3-3 16-16,0 0 3 0,0 6 1 0,3-7 0 15,1 7-2-15,3-9 0 0,0 9 0 0,0 0 0 16,7-3-8-16,-3-3-1 0,-1 3-1 0,5 3 0 0,-1 0-3 15,3 0 0-15,1-4 0 0,0 4 0 16,-1-6-16-16,1 6 0 0,3 0 0 0,-3 0 0 16,-1 0-45-16,-3 0-3 0,4 0-1 0,0 0-636 15,-4 0-127-15</inkml:trace>
  <inkml:trace contextRef="#ctx0" brushRef="#br0" timeOffset="-168756.96">30783 10779 1818 0,'0'0'80'0,"0"0"17"0,0 0-77 0,0 0-20 0,0 0 0 0,0 0 0 16,0 0 12-16,0 0 0 0,0 0-1 0,0 0 0 15,0 0-3-15,0 0-8 0,0 0 12 0,0 10-4 16,-3 5-8-16,-4-8 8 0,0 11-8 0,-4-5 8 0,-3 3 10 0,3-1 2 16,-3 7 0-16,-3 3 0 15,3 0 8-15,0-3 3 0,-4 10 0 0,0-1 0 16,1 0-3-16,2 1 0 0,-2-1 0 0,3 1 0 16,3-1-16-16,1 0-4 0,-1 1-8 0,7-1 12 0,-3-6 1 15,4 3 0-15,-1-3 0 0,4 0 0 0,0 1-13 0,0-4-15 16,4-1 3-16,3 1 1 15,11 16-83-15,-8-25 42 0,1-1 0 16,-1-2-163-16,4-1-33 0,11 0-6 0,-4-9-2 0</inkml:trace>
  <inkml:trace contextRef="#ctx0" brushRef="#br0" timeOffset="-168265.72">31006 11096 1382 0,'0'0'123'0,"0"0"-99"0,7-3-24 0,-4-7 0 16,1 10 164-16,3-9 28 0,3 6 6 0,-3-3 1 15,4 2-159-15,3-5-32 0,-3 6-8 0,-1-3 0 16,4-1 8-16,-3 1 0 0,0-3 0 0,-1 9 0 16,1-10 22-16,-1 10 5 0,-3 0 1 0,4 0 0 15,-4 7-36-15,-7-7 0 0,7 9 0 0,-7 4-9 0,0-1 21 0,0 1 5 16,-3 5 1-16,-1 1 0 0,-3-6-10 0,0 9-8 16,0-7 12-16,-4 1-12 0,1 3 8 0,-4-7-8 15,-1 7 0-15,1 0 0 16,4-3 0-16,-8-1 0 0,1 1 0 0,-5-6 0 15,8 8 0-15,0-5 0 0,-4-1-12 0,4-2 12 0,-3 2-15 0,3-2 3 16,0-1 1-16,3 1 0 0,0-1 11 0,4-6 0 16,0 7 10-16,0-10-10 0,7 0 11 0,0 0-11 15,0 0 12-15,0 0-12 0,7 9 0 0,0-6 0 16,0 3 0-16,4-2 0 0,0 2 0 0,-1-3 0 16,-3 0 0-16,4-3 0 0,6 6-24 0,-6-3 2 15,3-3 0-15,0 0 0 16,4 0-56-16,-4 0-11 0,7 0-3 0,-3 0 0 15,-1 0-124-15,-3 0-26 0,4-3-5 16,-4-3-1-16</inkml:trace>
  <inkml:trace contextRef="#ctx0" brushRef="#br0" timeOffset="-167874.87">31246 10673 2098 0,'0'0'93'0,"0"0"19"0,0 0-89 0,3-10-23 15,8 7 0-15,-4 3 0 0,3 0-11 0,1 0-6 16,-1 3-2-16,1-3 0 0,0 10 19 0,-1-1 0 15,1 0 8-15,-1 4-8 0,1 6 32 0,-4-7 0 16,4 10 0-16,-4 0 0 0,7 6 20 0,-7-2 5 16,0 5 1-16,3 0 0 0,8 1-2 0,-7-1 0 15,-4 0 0-15,3 1 0 0,4-1-12 0,1 0-4 16,-5-9 0-16,-3 10 0 0,7-4-16 0,-7-3-3 16,4 3-1-16,-4-6 0 0,-3 0-11 0,3 0-9 15,-7 0 12-15,3 0-12 0,-6 3 0 16,-4-3 0-16,-8 16-25 0,5-19 25 0,-4-1-10 15,-4 1 10-15,0-3-10 16,4 6-80-16,-7-3-16 0,-4 3-3 0,1-4-643 0,-4-5-129 0</inkml:trace>
  <inkml:trace contextRef="#ctx0" brushRef="#br0" timeOffset="-166283.65">1478 9365 1789 0,'0'0'39'0,"0"0"8"0,0 0 1 0,0 0 4 0,0 0-42 0,-10 9-10 15,10 1 0-15,-11-7 0 0,11 6 0 0,-4 1 0 16,-6 2 0-16,10-2 0 0,-7 5 12 0,3 1-4 0,-3 0 0 0,4-1 0 15,-1 4 18-15,-6 0 3 0,10-3 1 16,-11 6 0-16,7 6 26 0,-3-3 4 16,-3 3 2-16,6-6 0 0,-6 10-2 0,-4-1-1 0,0 0 0 0,-4 1 0 15,7-1-23-15,-3 0-4 0,0-6 0 16,0 7-1-16,3-1-23 0,-3-3-8 16,-3-3 0-16,10 1 9 0,-4-1-9 0,0-3 0 15,4-4 9-15,4-5-9 16,-1 6-74-16,8-7-19 0,-4-2-4 0</inkml:trace>
  <inkml:trace contextRef="#ctx0" brushRef="#br0" timeOffset="-165266.85">1263 11388 2052 0,'-21'-10'91'0,"21"10"18"0,0 0-87 16,0 0-22-16,0 0 0 0,0 0 0 0,0 0 31 0,0 0 1 15,0 0 1-15,0-3 0 0,0 3-33 0,10-6 0 16,1-4 0-16,3-2 0 0,0 2 0 0,0 1 0 15,4 3 0-15,0-10 10 0,3 4-10 0,0 2 0 0,4 1 0 0,-1-4 0 16,-3 1 0-16,4 2 0 0,-7-2 0 0,3 2 0 16,4 1 9-16,-4-1 0 0,-4 10 0 0,5-9 0 15,-8 9 4-15,7 0 1 16,0 6 0-16,-3-3 0 0,-1 4-5 0,-3-1-1 0,-3 3 0 16,3 1 0-16,-10 2 2 0,6 4 0 0,-6-3 0 0,3-1 0 15,-4 10-10-15,-3-3 0 0,-3 3 0 16,3 0 0-16,-7 0 0 0,3 6 0 0,1-3 8 15,-8 3-8-15,1 1 0 0,-5-4 0 0,5 3 0 16,-1-3 0-16,-3 6 0 0,0-3 0 0,-4-2 0 16,1 2 0-16,-1-3 0 0,1-3 0 0,2 6 8 0,-6-9-8 15,7-3 11-15,-7 5 0 0,0-5 0 0,7-3 0 16,-7-1 0-16,3-2 0 0,0-7 0 0,1 6 0 16,-5-3-2-16,8-2 0 0,0-4 0 0,-3 0 0 15,10 0 4-15,-4 0 1 0,0-10 0 0,4 7 0 16,4-3 7-16,3 6 2 0,0-6 0 0,0-4 0 0,0 1-4 0,0-1-1 15,3 7 0-15,4-3 0 0,4-4-2 0,-8 7-1 16,8 0 0-16,0-3 0 0,3 6 1 16,-4 0 1-16,1 0 0 0,7 0 0 15,3 9-8-15,-7-6-1 0,7 7-8 0,-7-4 12 0,7 0-12 0,-7 4 9 16,0 6-9-16,8-10 8 0,-12 9-8 16,1-2 0-16,3-4 0 0,-3 4 0 15,-8 0 0-15,8 2-16 0,-8-2 4 0,4-1 1 16,-7 7-11-16,0 0-2 0,0-3-1 0,-7 2 0 15,4 4-91-15,3 0-17 0,-4 0-4 0,-3 6-571 16,4-2-115-16</inkml:trace>
  <inkml:trace contextRef="#ctx0" brushRef="#br0" timeOffset="-164390.05">1397 13225 1094 0,'0'0'97'0,"0"0"-77"16,0 0-20-16,0 0 0 0,0-3 271 0,4-3 50 15,3 6 11-15,-4 0 1 0,8-3-284 0,-1 3-49 0,1 0-25 0,3 0 2 16,-3 0 31-16,6 3 7 0,1-3 1 0,-4 0 0 16,7 0 6-16,-3 6 2 0,3-6 0 0,4 3 0 15,-4-3 7-15,3 0 1 0,1 6 1 0,3-6 0 16,-6 4-11-16,-1-1-2 0,-4-3-1 0,5 6 0 15,-1-3 14-15,-7-3 3 0,0 0 1 0,0 6 0 16,-3-2 1-16,-1 5 0 16,1-6 0-16,-1-3 0 0,-6 6-24 0,6-2-5 0,-10 5-1 15,0 3 0-15,0-2-8 0,0-1 0 0,-3 4 0 0,-4 6 8 16,-4-7-8-16,-3-2 0 0,4 8 0 0,-4-5 0 16,-1-1 0-16,-6 7 0 0,0-6 0 15,3 3 0-15,1-10 0 0,3 3 8 0,-4 1-8 0,0 2 0 16,4-6 24-16,0 4-1 0,-7-7 0 0,7 10 0 0,0-7-35 15,3-3-6-15,4 3-2 0,4-3 0 16,3-3 20-16,0 0-10 0,0 0 10 0,0 0-8 16,0 0-1-16,0 0 0 0,0 0 0 0,3 0 0 0,4 0 9 0,4 3 0 15,3 4-9-15,-4-4 9 0,1-3 0 0,3 9-9 16,0-2 9-16,-3-1 0 0,10 0 0 0,-7-3 0 16,4 7 0-16,-1-1 0 0,-2 0 0 15,-1 1-10-15,0-1 10 0,3-2-8 0,-6 2 8 0,3 3 0 16,-3 4 0-16,3-3 0 0,-4-1 0 0,1-2 0 15,3 2 0-15,-3 4-8 0,-8 0 8 0,8-1 0 16,-1 1 0-16,-6 3 0 0,3-7 0 0,-4 7 0 16,1 0 8-16,3-3-8 0,-7-1 0 15,0 1 8-15,0 3-8 0,0-7 0 0,-7 4 0 0,3-3 9 16,1-1-9-16,-4 1 0 0,-4-4 12 0,1 10-4 16,3-7 0-16,-11 1-8 0,11-4 20 0,-11 1-4 0,4 9 0 15,-7-7 0-15,3-3-3 0,-3 1-1 16,-3 2 0-16,-1-2 0 0,4-1-12 0,-4 1 0 0,0-4 0 0,1 3 0 31,2-2-80-31,5-4-20 0,-8 3-3 0,4-3-1103 0</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18T19:34:12.546"/>
    </inkml:context>
    <inkml:brush xml:id="br0">
      <inkml:brushProperty name="width" value="0.05292" units="cm"/>
      <inkml:brushProperty name="height" value="0.05292" units="cm"/>
      <inkml:brushProperty name="color" value="#FF0000"/>
    </inkml:brush>
  </inkml:definitions>
  <inkml:trace contextRef="#ctx0" brushRef="#br0">6167 10102 1206 0,'0'0'53'0,"0"0"11"0,0 0-51 0,0 0-13 16,0 0 0-16,0 0 0 0,7-9 34 0,-4 5 4 15,1-2 1-15,-4 6 0 0,7-6-17 0,3 0-3 16,1-4-1-16,-11 7 0 0,0 3 3 0,14-9 1 15,-10 5 0-15,3-2 0 0,-4-3-6 0,1 6-2 16,-1-7 0-16,-3 10 0 0,4-3-2 0,-1-3-1 16,-3 6 0-16,0-10 0 0,0 4 9 0,0-3 1 15,-3 3 1-15,-1-4 0 0,4 4-3 0,-3-4-1 0,-4 1 0 16,0 0 0-16,-4-1 14 0,4 1 2 0,0 6 1 16,-4-7 0-16,-3 7-5 0,4-3-1 0,-1 3 0 0,-3 3 0 15,-4 0-7-15,1 3-2 16,2-3 0-16,1 6 0 0,-7-3-20 0,0 10 0 0,3-4 0 15,-3 1-8-15,0 2 8 0,3 7 0 0,-3-6 0 0,7 5-8 16,0-5 8-16,3 6 0 0,-6-7 0 16,10 7 0-16,-4-6 0 0,4 5 8 0,0-5-8 0,7 6 11 15,0-7 1-15,0 1 0 0,0 6 0 0,0-7 0 16,0 7 1-16,4-6 1 0,3 5 0 0,-4-5 0 16,8 3-14-16,-4-4 0 0,3 1 8 0,8-1-8 15,-11-2 8-15,11-1 0 0,-4-6-8 0,7 7 12 16,-3-10-12-16,3 6 11 0,0-6-11 0,-3 0 10 0,-1-6-10 15,8 6 0-15,-11-4 9 0,4-2-9 0,-1 3 8 0,1-6-8 16,0-1 10-16,-1-2-10 0,1 2 8 0,-4 1-8 16,4-4 0-16,-1 4 9 0,-6 0 3 0,3-4 1 15,-10 0 0-15,3 1 0 16,0-4-5-16,0 4 0 0,3-7-8 0,-10 6 12 0,4-6-3 16,-4 4-1-16,3-1 0 0,-3 0 0 0,0-2 8 0,0 5 0 15,0-6 1-15,-3 10 0 0,3-4 1 0,0 4 0 16,0 0 0-16,0 9 0 0,0-10 3 0,0 7 1 15,3-6 0-15,-3 9 0 0,0 0-22 0,0 0 0 16,0 0 0-16,0 0 0 0,0 0 0 0,7 0 9 16,-7 0-9-16,11 9 0 0,-8 4 14 0,5 2-4 15,-8 1-1-15,3 0 0 0,1-1-9 0,-1 4 0 0,1-6-12 16,-1 9 12-16,4-4 0 0,-3-5 0 16,-1 6 0-16,4-7 0 0,4 7 0 0,-8-6 0 0,5 5 0 0,2-5 8 15,-3 0-8-15,0-4 0 16,-3 0 0-16,-1 4 0 0,8-7 0 0,-4-3 0 0,-4 7-12 15,4-1 12 1,-3-6-52-16,0 7-4 0,-1-1 0 0,-3-9 0 16,0 0-172-16,0 0-36 0</inkml:trace>
  <inkml:trace contextRef="#ctx0" brushRef="#br0" timeOffset="1415.91">7038 10268 1497 0,'0'0'133'0,"0"0"-106"16,0 0-27-16,0 0 0 0,0 0 76 0,0 0 9 15,0 0 3-15,0 0 0 0,0 0-76 0,0-6-12 16,3 0 0-16,1-1-12 0,0-2 24 0,-1 0 5 16,1 2 1-16,6-2 0 0,-3-7 23 0,4 4 5 15,3-10 1-15,-4 3 0 0,8-3-9 0,3 0-2 0,-10-3 0 0,14 0 0 16,-8 0-13-16,4-4-3 15,1-2-1-15,2 0 0 0,-6 6-2 0,3-7 0 0,4-2 0 16,-4 2 0-16,0-5-17 0,0 5 0 0,-3-2 0 16,3-1 0-16,-3-2 0 0,-4 5 20 15,3 1-4-15,-2 6 0 0,-1-3 1 0,-4 9 0 0,1-3 0 0,-1 6 0 16,-3 1 7-16,1 2 2 0,2 4 0 16,-10-1 0-16,7 10-26 0,-7 0 0 0,4-3 0 0,-4 3 0 15,7 3 0-15,-4 7 0 0,4 5 0 0,0-2 0 16,-7 0 12-16,7-1-4 0,0 10 0 0,4-3 0 15,-7 0-8-15,3 3 0 0,0 0 0 0,0-1 0 16,3 1 0-16,-6 7 13 0,3-7-1 0,0 0-1 16,0 0 1-16,0-1 0 0,-3 1 0 0,3 7 0 15,0-7 18-15,-4 0 4 0,4-1 1 0,-7 1 0 0,4 4-35 16,-1-5 0-16,1-5 0 0,3 3 0 0,0-6 13 16,-3 2-4-16,6 1-1 0,1-7 0 0,-1 4-8 15,1-4 0-15,3 4 0 0,-3-4 0 0,3 1 12 0,-4-1 0 16,4 0 0-16,0-5 0 0,1 5-12 15,2-3 8-15,-10 0-8 0,4-6 8 0,-1 10-8 0,1-4 0 16,0-3 0-16,-4 7 0 0,-4-7 0 0,-3-3 8 16,7 6-8-16,-7-6 0 15,7 3-26-15,-7-3-10 0,0 0-3 0,0 0 0 16,11 0-80-16,-11 0-16 0,3 0-3 0,4-9-571 16,1 6-115-16</inkml:trace>
  <inkml:trace contextRef="#ctx0" brushRef="#br0" timeOffset="2280.61">8911 9381 1706 0,'0'0'76'0,"0"0"15"0,0 0-73 0,0 0-18 0,0-7 0 0,4-2 0 16,-1 6 59-16,-3 3 8 15,0 0 1-15,0 0 1 0,11 0-41 0,-8 3-8 0,4 3-1 0,0 4-1 16,4-4-31-16,-4 3-7 16,0 10 0-16,-7-6-1 0,7 9 21 0,0-3 0 0,-3-1 8 0,-1 4-8 15,4 3 15-15,-7 4-3 0,4-4 0 0,-4 6 0 16,0-3 8-16,-4 0 2 0,4-2 0 0,0 5 0 16,-3 0 27-16,-1-3 6 0,1-2 1 0,-1 5 0 15,1 0 0-15,-1-2 0 0,-3-4 0 0,7 6 0 16,-7-3-32-16,7-3-7 0,-7-3-1 0,7 0 0 15,0 0 0-15,0-6 0 0,4-1 0 0,-1-5 0 16,-3 6-8-16,7-10-8 0,-7 3 9 0,0-9-9 16,0 0 14-16,0 0-3 0,0 0-1 0,7-9 0 15,0 6 1-15,-3-7 0 0,-1-2 0 0,4-7 0 16,0 6-11-16,0-9 8 0,-3-6-8 0,3 6 8 0,0 0-8 16,0-6 0-16,4 3 0 0,-4-3 8 0,3 3-8 15,1 3 0-15,3 3 0 0,-3 0-11 0,-1 3 11 16,8 1-12-16,-4 2 12 0,4 1-12 15,-4 5 12-15,3 1 14 0,1 0-3 0,3 6-1 0,0 0-25 0,1 0-5 16,-1 0 0-16,0 9-1 0,0 1 12 0,-3-1 9 16,-1 0-12-16,1 4 12 0,0 0 0 0,-4-1-8 15,0-2 8-15,-4 8 0 0,1-5 0 0,7-1 0 16,-15 7-8-16,4 0 8 0,0-6 0 16,-3 9 0-16,3-4 0 0,-4-5 0 0,1-1 0 0,-4 4 12 15,0 0-1-15,0-7-1 0,0 10 8 0,-4-6 2 16,-3-1 0-16,0-2 0 0,-3-1 2 0,3 3 1 0,-7-2 0 15,-1-4 0-15,-2 4-5 0,3-4-1 0,-15 0 0 0,5-3 0 16,-8 7-5-16,4-10-2 0,-4 3 0 16,-3 3 0-16,3-3-10 0,0-3 8 0,4 0-8 0,-4 0 8 15,1-3-8-15,2-6 0 16,8-1 0-16,-7 1 0 16,7 3-81-16,10-10-22 0,-10 6-4 0</inkml:trace>
  <inkml:trace contextRef="#ctx0" brushRef="#br0" timeOffset="7475.55">16528 9638 172 0,'0'0'16'0,"3"-3"-16"0,1-7 0 0,-1 4 0 16,-3 6 237-16,7-13 45 0,-3 4 9 0,-1-3 1 15,4 2-225-15,0 1-46 0,1 2-9 0,-1-2-1 16,-4 0-11-16,4 2 0 0,-3 1-12 0,-4 6 12 15,3-6 0-15,-3 6 12 0,4-10 0 0,-4 10 0 16,0 0 39-16,0 0 8 0,0 0 1 0,0 7 1 16,-7-4 7-16,3 9 0 0,-6 7 1 0,3 0 0 0,-4 3-5 15,-3 0 0-15,0 0-1 0,-7 6 0 0,3-3-10 16,-3 7-1-16,0-4-1 0,3-3 0 0,-7 6-15 16,8-9-2-16,-1 9-1 0,-3-2 0 0,0-4-21 0,3-3-4 15,0 3 0-15,4-9-8 0,4 2-8 0,3-5-9 16,0-4-2-16,3 4 0 15,4-7-49-15,0-3-11 0,0-3-1 0,0 0-535 16,0 0-106-16</inkml:trace>
  <inkml:trace contextRef="#ctx0" brushRef="#br0" timeOffset="7751.62">16595 9406 1094 0,'0'0'48'0,"0"0"11"0,0 0-47 0,0 0-12 0,0 0 0 0,0 0 0 16,0 0 160-16,0 0 31 0,0 0 5 0,7 9 2 16,0-6-133-16,-4 7-26 0,4-1-6 0,0 4-1 15,0 2 3-15,1 1 0 0,-1 3 0 0,0 3 0 16,0 9-1-16,0-3 0 0,0-3 0 0,0 7 0 16,0-1-2-16,0-3-1 0,4-2 0 0,-4 5 0 15,3 0-20-15,1 1-11 0,-4-1 12 0,3-3-12 16,1-3 0-16,0-3 0 0,-4 0 0 0,0 6 0 15,3-6-17-15,-3 0-4 16,-7 0-1-16,4-3 0 0,-1-6-26 16,-3 5-6-16,0-5-1 0,-3-1 0 0,-1-2-150 0,1-1-31 0</inkml:trace>
  <inkml:trace contextRef="#ctx0" brushRef="#br0" timeOffset="7955.51">16478 9860 1555 0,'0'0'68'0,"0"0"16"0,7 0-68 0,4-9-16 15,-1 6 0-15,1 0 0 0,3-3 123 0,0 6 21 16,4 0 4-16,0 0 0 0,3-4-120 0,-4-2-28 16,5 6 0-16,2 0 0 0,-3-3 0 0,4-3 0 15,-4 3 0-15,4 3 8 16,0-4-43-16,-1-2-8 0,-2 6-1 0,-1 0-549 15,3 0-110-15</inkml:trace>
  <inkml:trace contextRef="#ctx0" brushRef="#br0" timeOffset="8471.59">17445 9585 288 0,'0'0'25'0,"0"0"-25"0,0 0 0 0,-4 0 0 16,-3 0 400-16,0 3 74 0,0 3 15 0,-3-3 3 15,-1 6-436-15,4-2-87 0,0-1-17 0,-4 3-4 16,-3-2-5-16,0 2-1 0,0-3 0 0,-4 10 0 15,4-3 39-15,-7-4 8 0,7 4 2 0,-4-1 0 16,4-2 9-16,-3 2 0 0,-1-3 8 0,4 1-8 16,3-1 22-16,1-6 0 0,-4 7 0 0,3-4 0 0,4-3 8 0,0 3 2 15,0-2 0-15,3-1 0 0,-3-3-20 0,7 0-4 16,0 0-8-16,0 0 12 0,0 0-12 0,0 0 0 16,0 0 0-16,0 0 0 0,0 0 0 0,0 0 0 15,0 0-9-15,11 0 9 0,3 0-11 0,-4 0 11 0,1 0-12 0,0 0 12 16,-1 0-9-16,4 0 9 15,-7 0 0-15,4 6-9 0,0-3 9 0,-1-3 0 0,-3 10 10 0,4-10-10 16,-4 9 17-16,0 0-2 0,0 4-1 0,-4-4 0 16,5 4-1-16,-1-1 0 15,0-2 0-15,-4-1 0 0,4 4 9 0,-3-4 2 0,3 4 0 16,-4 2 0-16,1-2-24 0,-4 0 0 0,0-4 0 0,0 10-12 16,-4-7 12-16,1 1 8 0,-1-4-8 0,1 4 11 15,-8 6-11-15,4-7 0 0,0 7 9 0,-4-7-9 16,-3-2-14-16,4-1-7 0,-1 4-2 0,1-4 0 31,-1 1-60-31,0-10-12 0,4 9-2 0</inkml:trace>
  <inkml:trace contextRef="#ctx0" brushRef="#br0" timeOffset="8971.94">17914 9566 806 0,'0'0'72'0,"0"0"-58"16,-3-3-14-16,3 3 0 0,0 0 206 0,0 0 38 16,-4-10 8-16,4 10 2 0,-7 0-193 0,-4 6-38 15,4-2-8-15,-3-1-2 0,-1 6-13 0,1 4 8 0,-5-4-8 0,1 0 0 16,0 4-13-16,0 3-9 15,0-4-2-15,0-2 0 0,-4-1 8 0,4 0 0 0,0-2 1 0,0 2 0 16,0 1 15-16,0-7 15 0,0 6-3 0,-1-3-1 16,5-2 33-16,-1-4 8 0,1 0 0 0,3 6 1 15,-4-6-5-15,4 0 0 0,0 0-1 0,7 0 0 16,0 0-18-16,0 0-3 0,0 0-1 0,0 0 0 16,0 0-25-16,0 0 0 0,7-6-14 0,4 2 5 15,-1-2-11-15,1 6-1 0,-1-3-1 0,1 3 0 16,0-6-1-16,3 12 0 0,-4-6 0 0,4 3 0 15,0-3-3 1,-3 6-1-16,3-2 0 0,-3-4 0 0,-1 9 17 0,-3-6 10 0,4 6-12 0,-4-2 12 16,-3 2 16-16,3-3 11 0,-4 4 1 0,1-1 1 15,-1 4 12-15,1-4 3 0,-4 4 0 0,3 2 0 16,-3-2-24-16,0-1-4 0,0-2 0 0,-3 2-1 0,3 7-3 0,0-6-1 16,0-4 0-16,-4 10 0 0,1-6-11 0,-1-1-11 15,1-2 3-15,-1 5 0 16,1-2-28-1,-5-1-4-15,5 1-2 0,-4-4 0 0,0 1-44 0,0 2-9 0,0-2-1 0,3-4-694 16</inkml:trace>
  <inkml:trace contextRef="#ctx0" brushRef="#br0" timeOffset="9445.57">18122 9713 2156 0,'0'0'48'0,"-3"10"9"0,-1-1 3 0,-3 3 0 0,4 4-48 0,-4 0-12 0,3 6 0 0,-3 6 0 16,3-3 0-16,-3 3 12 0,4 1-12 0,-4-4 12 16,3-3 6-16,1 0 2 0,-1 6 0 15,4-6 0-15,0-4-20 0,4-2-14 0,-1 3 2 0,4-6 1 16,4 2 11-16,-4-9 0 0,4 4 0 0,-1-10 0 15,1 6 0-15,-1-12 8 0,4 6-8 0,-3-10 0 16,3 7 0-16,-3-9 0 0,-1 2 0 16,1-2 8-16,-1-4-8 0,-3 4 8 0,1-7-8 0,-5 3 8 15,4 0-8-15,-7-5 0 0,4 8 0 0,-1-6 0 16,-3 3-8-16,7 1 0 0,-3 2 0 0,-1 4 0 16,1-1 8-16,-1-2 0 0,1 9-9 0,3-4 9 15,-7 7 0-15,3 0 0 0,4 0 0 0,1 0 0 16,-1 0 13-16,3 10 1 0,-6-4 0 0,6 0 0 15,-3 4 4-15,4-1 1 0,-4 4 0 0,4 2 0 16,-4 1 9-16,0-6 1 0,0 8 1 0,0-5 0 0,0 6-6 0,0-7-2 16,0 7 0-16,0-6 0 0,0-1-22 15,0 4 0-15,4-4 0 0,-4 1 0 0,3-4 0 0,1 4 0 16,-4-7 0-16,4-3-12 16,-4-3-28-16,3 0-5 0,4 7-2 0,-3-14 0 15,-1 7-173-15,5-9-34 0,13-13-7 16,4 3-2-16</inkml:trace>
  <inkml:trace contextRef="#ctx0" brushRef="#br0" timeOffset="10207.58">18782 9776 1612 0,'0'0'144'0,"0"0"-116"0,0 0-28 0,0 15 0 15,-4-8 126-15,4 12 19 0,0-7 4 0,-3 10 1 16,3 3-124-16,-4-3-26 0,4 3 0 0,0 7 0 15,-3-1 0-15,3 0 14 0,0 1-1 0,0 2 0 16,0-3 4-16,0 1 1 0,0-1 0 0,3-3 0 16,1-2-2-16,-4-1-1 0,3 0 0 0,-3-3 0 15,0-4-5-15,0 1-1 0,0-3 0 0,0 0 0 16,-3-4 27-16,3 1 6 0,-4-4 1 0,4-6 0 16,0 7-10-16,0-10-1 0,0 0-1 0,0 0 0 15,0 0-3-15,0 0-1 0,-3-3 0 0,-1-7 0 0,1-2-17 16,-1-4-10-16,4 0 12 0,-3-3-12 15,-1-3-14 1,1-6-10-16,3-3-1 0,-4 0-1 0,1-1 4 0,-1-2 1 0,4-1 0 0,-3-2 0 16,3 2 13-16,-4 1 8 0,0 2-10 0,4 1 10 15,-3 3 0-15,3 6 0 0,0-7 0 0,0 14 0 0,-4-4 10 0,8 0 8 16,-4 7 2-16,7 2 0 0,-3-2-20 0,3 2 0 16,0 1 8-16,3 6-8 0,1-4 0 0,3 4 0 15,0-6 0-15,0 9 0 0,4 0-9 0,-1 0 9 16,-2 0-8-16,2 9 8 0,1-6-10 0,-4 7 10 15,0 5-12-15,0-8 12 0,0 8 0 0,0-2 0 16,-3 0 0-16,0-1 0 0,-4 7 0 0,-4-7 0 16,4 4 8-16,0-3-8 0,-3-1 26 0,-1-2-1 0,1 2 0 15,-1-2 0-15,1 2-10 0,-1-2-3 0,4-4 0 0,-7-6 0 16,0 0-4-16,7 3-8 0,-7-3 11 0,8 6-11 16,-1-6 12-16,0 0-12 0,3-6 12 0,-3 3-12 15,-3-3 12-15,3-4-12 0,0 7 12 16,4-10-12-16,-4 4 8 0,0-4-8 0,0-2 0 0,0 2 0 15,3-6 13-15,-3 7-4 0,0-1-1 0,4-5 0 16,-4 5-8-16,4-6 0 0,-1 7 0 0,-3-7 0 16,4 9 0-16,-1 4 0 0,1-10 0 15,-4 7 0-15,4 3 0 0,-1-4-11 0,1 1 3 0,-4 0 0 16,0 9 8-16,4-10 0 0,-1 10 0 16,-3-3 0-16,0 3 0 0,4 0 0 0,-1 3 0 0,1-3 0 15,0 10 0-15,3-7-8 0,-4 6 8 0,1 7-8 0,3-1 16 16,-3 1 3-16,3 0 1 0,-4-1 0 15,1 1-4-15,-1 6 0 0,1-3 0 0,0 3 0 0,-1 0-8 0,-3 0 10 16,0-3-10-16,-3 3 10 0,3 0-10 16,-4-1 0-16,4 5 0 0,-3-11 8 0,3 7-8 15,-3-6 0-15,-1 0 0 0,4 2 0 0,-3-5-17 0,3 3 4 16,0-10 1-16,-4 3 0 16,1 1-32-16,-1-1-5 0,-3-9-2 0,0 0 0 15,0 0-25-15,0 0-6 0,0 0-1 0,0 0 0 16,0 0-121-16,4-9-24 0,3-10-4 0,7 3-572 0</inkml:trace>
  <inkml:trace contextRef="#ctx0" brushRef="#br0" timeOffset="10804.53">19876 9785 1900 0,'0'0'169'0,"0"0"-135"0,0 13-34 0,0 2 0 16,0 1 96-16,3 12 12 0,1-3 2 0,-1 7 1 15,1-1-92-15,-1 1-19 0,1 8 0 0,-4-8 0 16,3 8-20-16,1-5 3 0,-4 3 0 0,3-7 0 16,1-6 17-16,-4 6-12 0,0-2 12 0,3-4-10 15,-3-3 19-15,0 0 4 0,0 6 1 0,0-9 0 16,-3-4-2-16,3 7 0 0,-4-3 0 0,1-6 0 15,-1 5 8-15,4-5 0 0,0-4 1 0,0 1 0 0,0 2 8 16,-3-5 2-16,3-7 0 0,0 0 0 16,0 0-19-16,0 0-3 0,0 0-1 0,0 0 0 0,0 0-8 15,3-7 8-15,-3-5-8 0,0-1 8 16,0-6-8-16,0-3-17 0,0 0 4 0,0-6 1 16,0-3-33-16,0 0-7 0,0-1 0 0,0-2-1 15,0-7 19-15,0-3 4 0,4 0 1 16,-1-6 0-16,4 9 37 0,0-3 8 0,-3 4 2 0,3-4 0 0,4 0-18 15,-1 6-9-15,-3 0 1 0,4 1 0 0,-1 12 8 0,4-7 0 16,1 4-9-16,-1 3 9 0,0-3-8 0,0 9 8 0,7 3-10 16,-7 1 10-16,-3 8-12 0,3-2 3 0,7 3 1 15,-3 6 0-15,-1-3 8 0,1 3-12 16,0 3 12-16,-1 6-12 0,4-3 12 0,-6 7-12 0,-1-4 12 16,-4 7-12-16,1 3 12 0,-1 0 0 0,-6 3 0 15,3-4 0-15,-4 8 10 0,1-5 4 0,-4 1 1 16,0 7 0-16,0-7 14 0,-4 0 3 0,1-1 1 0,-1 1 0 15,-3-3-10-15,0 3-3 0,4-3 0 0,-8 0 0 16,1-3-20-16,-1 2 0 0,0-5 0 0,-3 3 0 16,0-10 27-16,0 3 4 0,0 1 1 0,-7-1 0 15,3-6-50-15,-3 7-10 16,0-10-1-16,0 0-1 0,-4 6-10 0,7-12-1 0,1-4-1 16,3-2 0-16,-8 2-78 0,8 1-16 0,4-7-4 0,-1-3-708 15</inkml:trace>
  <inkml:trace contextRef="#ctx0" brushRef="#br0" timeOffset="11131.62">20694 9205 2476 0,'0'0'110'0,"0"0"22"0,0 0-105 0,0 10-27 15,-4-1 0-15,4 3 0 0,0 10 31 0,0 7 1 0,0-4 0 0,0 6 0 16,7 0-41-16,-3 1-8 0,0 5-2 0,3-2 0 16,0-1 7-16,0 7 2 0,3 0 0 0,-3-7 0 15,-3-2 10-15,3 5 0 0,0-5 10 0,-3-1-10 16,-4-6 8-16,3 7-8 0,-3-4 0 0,4-3 0 15,-4-3 0-15,-4 0 8 16,1 0-8-16,3-3 0 0,0-1 0 0,-4-5-10 0,0-4 2 16,1 4 0-1,3-7-131-15,0-6-25 0,0 0-6 0,0 0-765 0</inkml:trace>
  <inkml:trace contextRef="#ctx0" brushRef="#br0" timeOffset="11336.61">20493 9619 1440 0,'10'-3'64'0,"-2"-7"12"0,-1 7-60 0,3-3-16 15,4 3 0-15,4-6 0 0,7 9 347 0,-4-10 66 16,3 10 14-16,1-9 2 0,7 9-347 0,0-3-70 16,-4 3-12-16,0 0 0 15,4-4-85-15,-4 4-12 0,-3 4-3 0,-1-4 0 16,1-4-84-16,0 4-16 0,-8 0-4 0,1 4-752 15</inkml:trace>
  <inkml:trace contextRef="#ctx0" brushRef="#br0" timeOffset="11540.71">21153 9619 172 0,'0'0'16'0,"7"6"-16"15,0 4 0-15,-4-7 0 0,1 6 222 0,-1 1 42 16,4-1 8-16,-3 4 1 0,-1-4-77 0,-3 4-15 0,0-1-3 0,0-2-1 15,4 8-60-15,-4-5-12 16,0 6-2-16,0-7-1 0,0 7-11 0,0-6-3 0,0 5 0 0,0-2 0 16,0-7-56-16,0 1-11 0,3 2-2 0,-3-2-1 15,4-1-28-15,-4-9-6 0,0 0 0 0,0 13-1 32,0-4-170-32,0-9-33 0,0 0-8 0</inkml:trace>
  <inkml:trace contextRef="#ctx0" brushRef="#br0" timeOffset="11700.8">21223 9387 1728 0,'-3'-16'153'0,"-1"7"-122"0,1-1-31 0,-1 7 0 0,-3-3 242 0,7-3 42 15,0 9 9-15,0 0 2 16,0 0-349-16,0 0-70 0,0 0-13 0,0 0-962 15</inkml:trace>
  <inkml:trace contextRef="#ctx0" brushRef="#br0" timeOffset="12153.5">21579 9606 2790 0,'0'0'124'0,"0"0"24"0,-3 0-118 0,-8 7-30 0,4-4 0 0,0 0 0 32,7-3-20-32,-7 9-11 0,-3-2-1 0,-1 5-1 15,-3-2 5-15,7 2 0 0,-4 1 1 0,1 6 0 16,-1-7-28-16,0 4-5 0,4-1-2 0,0 4 0 0,4 0 34 0,-4-3 8 0,3 3 0 0,-3-7 1 16,7 7 19-16,-3-7 0 0,-1 4 0 0,4-10 0 15,0 4 19-15,0 6 4 0,4-10 1 0,-1 9 0 16,-3-11 16-16,7 8 3 0,-3-6 1 0,3-2 0 15,3-4-29-15,1 9-6 0,0-6-1 0,6-3 0 16,-6 6-8-16,6-6-11 0,1-6 3 0,0 3 0 16,-4 0-4-16,3-3 0 0,-2-4 0 0,2 7 0 15,-3-6-1-15,0-1-1 0,1 1 0 0,2-4 0 0,1-6 14 16,-4 7 10-16,-7-1-2 0,0-5 0 0,4 5 6 0,-4-6 1 16,0 3 0-16,-7-2 0 0,-4-1-6 0,4 6-1 15,0-5 0-15,-3 5 0 0,-8 0 10 0,1-2 2 16,6 2 0-16,0 4 0 0,-6-1-20 0,-1 4 8 15,1-3-8-15,3 2 0 0,-4 4-12 0,1-3-8 16,-1 6-3-16,0 0 0 16,4-3-99-16,-3 3-20 0,3 0-4 0,0 3-1 15,0-3-79-15,7 0-16 0,0 0-3 0,0 0-1 16</inkml:trace>
  <inkml:trace contextRef="#ctx0" brushRef="#br0" timeOffset="12518.22">21953 9691 1670 0,'0'0'148'0,"0"0"-118"0,-3 10-30 0,3-1 0 15,3 0 173-15,-3 1 29 0,0 2 6 0,0-2 0 16,7-1-122-16,-7-3-25 0,0 10-5 0,0-7 0 16,4-2-14-16,-4 2-2 0,0 1-1 0,3 2 0 15,1-6-28-15,-4-6-11 0,0 0 8 0,0 0-8 16,-4 4 8-16,4-4-8 0,0 0 8 0,0 0-8 15,0 0 13-15,0 0-2 0,8-4-1 0,-1-2 0 16,0-6 12-16,-4 2 2 0,1 1 1 0,6-4 0 16,-3 4-1-16,4-4-1 0,-4 1 0 0,0-4 0 15,4-6-13-15,3 10-2 0,-4-7-8 0,8-3 12 16,-7 6-12-16,10-3 0 0,3 0 0 0,-2 7 0 16,-5 3 0-16,4-1-12 0,8 1 12 0,-5 6-10 0,1 3 10 15,-4 3 11-15,7-3-3 0,1 9 0 0,2 1 27 16,-6 2 5-16,-4 4 0 0,4-1 1 0,0 4-27 0,-1-6-6 15,-3 6 0-15,-3-1-8 0,3-2 19 0,4 3-3 16,-4 0-1-16,-3-4 0 0,-1 4-15 0,5 0-10 16,-1-6 2-16,0 5 0 15,-7-5-139-15,4-4-27 0,3-6-6 0,-4-3 0 0</inkml:trace>
  <inkml:trace contextRef="#ctx0" brushRef="#br0" timeOffset="23338.77">7705 11569 1152 0,'0'0'102'0,"0"0"-82"0,0 0-20 0,0 0 0 0,0 0 83 0,0 0 12 15,0 0 2-15,0 0 1 16,0 0-77-16,0 0-21 0,0 0 8 0,0 0-8 0,0 0 0 0,0 0 9 16,0 0-9-16,0 0 8 0,7-3 2 0,-7 3 0 15,0 0 0-15,3-6 0 0,-3 3-2 0,0 3-8 16,7-9 12-16,-7 9-4 0,0-10 24 0,0 7 4 15,0-6 0-15,0 9 1 0,-10-4 4 0,6-2 1 16,-3-3 0-16,0 6 0 0,0-7 1 0,-4 7 0 16,1-3 0-16,-1 3 0 0,1-4-20 0,-4 4-4 15,-1 0-1-15,1-3 0 0,0 6-6 16,0 0-2-16,0 0 0 0,0 0 0 0,0 0-10 0,0 0 0 0,3 9 0 16,-3-6 0-16,3 4 0 0,1 2 0 0,-4-6 0 15,7 10 0-15,-4-4-9 0,4 1 9 16,-4 2 0-16,1 7 0 0,-1-7 0 0,4-2 0 0,0 9 0 15,-7-7 9-15,3 7-9 0,4-6 0 0,0 5-10 0,0-5 10 16,4 0 0-16,3 2 0 0,0-2 0 16,0-1 10-16,0-2-2 0,0 2-8 0,0-2 12 0,7-1-4 15,-4-6 8-15,4 7 2 0,4 2 0 0,-4-6 0 16,7 4-6-16,-3-7-2 0,-1 6 0 0,4-6 0 16,4 7-10-16,-4-1 8 0,0-9-8 0,4 10 8 15,3-7-8-15,-10 3 0 0,6-3 0 0,-3-3 8 16,4 7-8-16,-4-7 0 0,0 0 9 0,0 0-9 15,-3 0 0-15,0-7 9 0,3 4-9 0,-4-3 0 16,4 3 13-16,-3-7-4 0,3 1-1 0,-3-1 0 16,-4-2 3-16,3-7 0 0,-6 7 0 0,6-1 0 15,1-6-11-15,-4 4 12 0,-3-1-12 0,3 0 12 16,0 1-4-16,-4-1 0 0,-3 0 0 0,0 0 0 16,0 1 0-16,0 2 0 0,0-6 0 0,-3 7 0 15,-4 2 4-15,0 1 0 0,3-3 0 0,1 2 0 0,3 7 0 16,-4-6 0-16,4 5 0 0,0 4 0 15,0 0-4-15,0 0-8 0,-7-6 12 0,7 6-4 0,0 0-8 16,0 0 0-16,0 0 9 0,11 6-9 0,-1-2 10 0,1 5-2 16,-1 4-8-16,-3-1 12 0,11 7-12 0,-7-7 0 15,-1 14 0-15,4-11 0 16,-3 7 0-16,3 6 8 0,-3-6-8 0,3 0 0 0,-4 7 0 16,1-4 0-16,3-3 0 0,-7-1 0 0,4 1 0 0,-1-3 0 0,1 3 0 15,3 0 0-15,0-3 0 0,0-6 0 0,4 5 0 0,3-5 0 31,-3-4-80-31,6 1-12 0,1-7-2 0,3-3-963 0</inkml:trace>
  <inkml:trace contextRef="#ctx0" brushRef="#br0" timeOffset="24961.77">16376 12009 633 0,'0'0'28'0,"0"0"6"0,-7 0-34 0,0 0 0 15,7 0 0-15,0 0 0 0,0 0 83 0,0 0 9 16,0 0 3-16,0 0 0 0,0 0-22 0,0 0-4 16,0 0-1-16,0 0 0 0,-7 3-6 0,7-3-2 0,0 0 0 15,0 0 0-15,0 0-12 0,0 0-4 0,0 0 0 0,0 0 0 16,0 0-13-16,7 6-3 15,-7-6-1-15,0 0 0 0,7 3 1 0,3 0 1 0,1-3 0 0,-4 0 0 16,4-3 7-16,3 3 0 0,-4-9 1 0,1 9 0 16,0-10 14-16,3 7 2 0,-4-6 1 0,1-1 0 15,-1 1-18-15,5-1-3 16,-5 4-1-16,1-3 0 0,-1-4-4 0,1-2 0 16,-1 2-1-16,5 0 0 0,-1-5 1 0,0-1 0 15,-4-3 0-15,4 0 0 0,4-3-9 0,0-3-2 0,-1-4 0 16,5 7 0-16,2-6-17 0,1-1 10 0,3 1-10 0,-3-7 8 15,-4 13-8-15,4-3 8 0,-1-3-8 0,1 9 8 16,-4 0-8-16,-3 0 0 0,0 3 0 0,-1 3 8 16,-6 1-8-16,3 2 8 0,-7-6-8 0,4 10 8 15,-1-4 0-15,-3 4-8 0,0 6 12 0,0-6-4 0,0-1 1 16,0 10 0-16,0-9 0 0,-7 9 0 0,0 0-1 0,0 0-8 16,11 0 12-16,-11 0-4 0,7 9 0 0,4 4-8 15,-4 2 12-15,-4-2-4 0,4-1-8 0,0 10 0 16,0-3 0-16,-3 3 8 0,-1 0-8 15,1 0 0-15,0-3 0 0,-1 3 8 0,1 0-8 0,-1 6 0 16,1-6 0-16,-1-3 0 0,1-4 0 16,-1 4 0-16,4-6 0 0,-3 6 0 0,3-10 8 0,-4 4-8 15,4-4 0-15,1 0 8 0,2 4 0 16,-3-4 0-16,0 1 0 0,4-1 0 0,-4-6-8 0,0 10 8 16,3-7-8-16,-2 4 8 0,2-4-8 15,1 0 0-15,-4-3 0 0,3 7 0 0,-3-4 0 0,4-3 0 0,-4 0 0 0,4 7 0 16,-8-10 11-16,8 6-3 0,-1-3-8 15,-3-3 12-15,-7 0-12 0,7 6 0 0,4-6 0 0,-4 0 0 16,0 0 13-16,-7 0-3 0,0 0-1 0,0 0 0 16,0 0 5-16,0 0 1 0,0 0 0 0,7 0 0 15,0-6-15-15,0 6 0 16,-7 0 0-16,0 0-10 0,4 0 10 0,-4 0 0 0,0 0 0 16,0 0 0-16,0 0 0 0,7-3 8 0,-4 3-8 0,-3 0 11 15,0 0-11-15,0 0-12 0,7 3 2 0,-7-3 1 31,4 0-110-31,-4 0-21 0,7 9-5 0</inkml:trace>
  <inkml:trace contextRef="#ctx0" brushRef="#br0" timeOffset="29867.57">19092 11243 921 0,'0'0'40'0,"0"0"10"0,0 0-40 0,0 0-10 16,0-6 0-16,0-3 0 0,0 9 100 0,0-7 17 16,-3-2 4-16,3 9 1 0,0-6-94 0,0 6-18 15,0-7-10-15,0 7 10 0,0 0 31 0,0 0 7 0,-7-9 0 0,0 6 1 16,-4-3 23-16,1 6 4 16,10 0 0-16,-8 6 1 0,-2-3-21 0,-1 3-5 15,-3-3-1-15,4 10 0 0,-4-7-21 0,-1-3-4 0,-2 7-1 0,-1-1 0 16,4-6 1-16,-7 7 0 0,3-1 0 0,-3 1 0 15,3-10 15-15,1 3 2 16,-1 3 1-16,0-3 0 0,1-3 7 0,3 0 2 0,0 0 0 0,0 6 0 16,3-6-38-16,-3 0-14 0,7 0 11 15,0 0-11-15,0 0 0 0,0 0 8 0,7 0-8 0,0 0 0 16,0 0 0-16,0 0 0 0,0 0 8 16,0 0-8-16,0 0 0 0,0 0 9 0,0 0-9 0,0 0 8 15,0 0-8-15,0 0 0 0,0 0 0 0,0 0 0 16,0 0 0-16,7 4 0 0,3-1-11 0,-3 3 11 15,-7-6 0-15,4 9-10 0,-1 1 10 0,1 2 0 16,-4-2 0-16,0 2 0 0,0 1 0 0,-4 2 0 16,4 1 0-16,-3 3 0 0,-1-6 8 0,4 5-8 15,-7 1 0-15,4-3 8 0,-1 3-8 0,1-1 0 16,-1-2 16-16,1 6-4 0,-4-6 0 0,3-1 0 0,-3 4-3 16,3 0-1-16,1-6 0 0,-1 5 0 0,4-2-8 15,-3 3 0-15,-1-7 0 0,4 7 0 16,0-6 0-16,0-4 0 0,0 4 0 0,0 2 0 0,0-2 0 15,0-4 8-15,0 1-8 0,0-7 0 16,0 9 0-16,4-5 8 0,-4-7-8 0,0 9 0 0,0-6 9 16,0-3-9-16,3 10 10 0,4-7-10 0,4 6 16 15,-4-9-2-15,0 7-1 0,7-4 0 0,0-3 3 0,0 0 1 16,4-3 0-16,3-4 0 0,0 7-5 0,4-9-2 16,0 6 0-16,0-4 0 0,3 4-10 0,3-6 0 15,-2 6 0-15,-5-4 0 0,1 4-13 0,0 0-5 0,-1-3-1 16,-2 6 0-1,-1 0-29-15,0 6-5 0,-3-6-2 0,-1 3 0 16,1-3-49-16,-8 3-9 0,5-3-3 0,-5 0 0 16,1 0-14-16,3 0-3 0,-11-3-1 0,4 0-684 0</inkml:trace>
  <inkml:trace contextRef="#ctx0" brushRef="#br0" timeOffset="30190.43">18754 11617 2206 0,'0'0'98'0,"-7"0"20"0,0 3-94 0,0 0-24 16,7-3 0-16,0 0 0 15,-8 0-24-15,8 0-8 0,0 0-3 0,0 0 0 0,0 0 23 0,11 9 4 16,-4-9 8-16,7 0-13 0,0 0 13 0,0 0 0 16,4 0 0-16,0-3 10 0,-1-3-2 0,5 6 0 15,-5 0 0-15,4-3 0 0,0 3-8 0,1-3 0 16,-5 3 0-16,4-7 0 0,-3 7-15 0,-4 7-5 16,0-4 0-16,0-3-1 15,-3 0-152-15,7-3-31 0,-4 3-5 0,3 0-2 0</inkml:trace>
  <inkml:trace contextRef="#ctx0" brushRef="#br0" timeOffset="30544.06">19593 11209 1785 0,'0'0'159'0,"0"0"-127"0,0 0-32 0,0 0 0 16,0 0 120-16,0 0 19 0,0 0 3 0,0 0 1 16,0 0-159-16,0 0-32 0,0 9-7 0,-3 1-1 0,-1 2 34 0,4-2 6 15,0 2 2-15,0 7 0 0,0-3 14 0,4 2 12 16,-1 4-3-16,-3 0 0 0,0 7 18 15,0-7 3-15,-3 9 1 0,-1-9 0 0,4 9-3 0,-3-3 0 16,3-2 0-16,-4-5 0 0,1 11-13 0,-1-10-3 16,1 9-1-16,-4-9 0 0,3-3-11 0,0 0 0 15,1 0 9-15,3-4-9 0,0-2-13 0,0 2-7 16,0-5-2-16,0-4 0 16,0-6-164-16,0 0-33 0</inkml:trace>
  <inkml:trace contextRef="#ctx0" brushRef="#br0" timeOffset="30780.56">19805 11686 2530 0,'0'0'112'0,"0"0"24"0,-4 9-109 0,1 0-27 0,-1 4 0 0,1 3 0 32,3-4-30-32,0 1-11 0,0-1-3 0,3-2 0 15,1 2-5-15,-4 4-2 0,3-7 0 0,1-3 0 0,-1 4-37 0,-3-10-7 0,0 0-1 0,0 0-1 16,0 0-96-16,0 0-19 0</inkml:trace>
  <inkml:trace contextRef="#ctx0" brushRef="#br0" timeOffset="30974.7">20003 11384 2419 0,'-8'-9'215'0,"5"3"-172"16,-1 6-35-16,4 0-8 0,-7 0 0 0,7 0-12 15,0 0 2-15,0 0 1 16,0 0-194-16,0 0-38 0</inkml:trace>
  <inkml:trace contextRef="#ctx0" brushRef="#br0" timeOffset="31619.7">20214 11654 2516 0,'0'0'56'0,"0"0"11"0,0 0 2 0,0 10 1 0,0-1-56 16,0 4-14-16,4-4 0 0,-1 0 0 16,4 1-24-16,-7 2-8 0,0-2-2 0,0-7 0 0,4 6 24 0,-1 4 10 0,-3-7-8 0,0-6 8 0,0 0-13 15,7 3 2-15,-7-3 1 0,0 0 0 0,0 0 10 0,7 10 9 16,-7-10-1-16,0 0-8 0,0 0 40 0,11-10 0 15,0 7 1-15,-1-3 0 0,-3-7-29 0,4 4-12 16,-4-4 8-16,3 4-8 0,1-1 0 0,0-2 0 16,-1 3 0-16,1-1 0 0,-1 4 0 15,1-4 0-15,0 4 0 0,-4 3 0 0,3-6-14 0,-3 9 5 16,4 0 1-16,-4 3 0 0,0 3 8 0,0-3 0 16,0 7 0-16,0-4 0 0,-3 0 0 0,3 4 11 15,0-4-3-15,-4-3 0 0,1 6 1 0,-1 1 0 16,-3-10 0-16,4 3 0 0,-4-3 5 0,3 9 1 15,-3-9 0-15,7 7 0 0,-7-7-3 0,8 3 0 16,2-6 0-16,-3-4 0 0,0 7 7 0,4-3 1 0,-1-3 0 0,-3-4 0 16,0 7-20-16,4-6 0 0,0 0 0 15,-1-1 0-15,-3 4 0 0,0 0 0 0,4-4 0 0,0 7 0 16,-4-6 0-16,0 5 0 0,3-2 0 0,-3-3 0 16,0 6 0-16,-3-7 0 0,3 7 0 0,0-3 0 31,4-4-27-31,-1 10-2 0,4-6-1 0,0 0 0 0,0-4 22 0,1 1 8 0,2-3 0 0,-3 2-9 15,0 7 9-15,1-6 11 0,2-1-3 0,-3 1 0 16,0 9-8-16,-3-3 0 0,0-7-10 0,-4 10 10 16,3 0 20-16,-3 10 9 0,0-7 3 0,0 6 0 15,-3 4-20-15,-1 6-3 0,4-7-1 0,1 7 0 16,-5 3 13-16,1 0 3 0,-1-3 0 0,1-1 0 16,-1 4 6-16,4-3 2 0,-3-3 0 0,-1 3 0 15,1 0-20-15,3-4-3 0,-4-5-1 0,1 2 0 0,-1-2-8 16,1 5 0-16,3-9 0 0,-3 4 0 15,-1-4 0-15,-3-6-12 0,0 0 4 0,7 3 8 16,-7-3-59 0,0 0-4-16,0 0-1 0,7 0 0 0,0 0-164 0,-3-3-34 0</inkml:trace>
  <inkml:trace contextRef="#ctx0" brushRef="#br0" timeOffset="32931.99">2385 9603 1785 0,'0'0'79'0,"0"0"17"0,0 0-77 0,0 0-19 15,0 0 0-15,0 0 0 0,0 0 157 0,0 0 28 16,0 0 6-16,0 0 1 0,0 0-138 16,0 0-27-16,0 0-6 0,10 3-1 0,1 10-20 0,-8-4 8 15,5 7-8-15,-5-3 0 0,4 9 0 0,-7 0 0 16,4 0 0-16,-4 6 0 0,0-3 0 0,0 6 0 15,0 1 0-15,-4-1 8 0,4-3-8 0,-7-3 0 16,4 7 0-16,3-4-8 16,-8-3 8-16,5 3 0 0,3-6 0 0,-4 0 0 15,4 0-40-15,-7-3-8 0,4-7-3 0,3 7 0 16,-7-6-197-16,7-1-40 0,0 10-8 16,-4-6-2-16</inkml:trace>
  <inkml:trace contextRef="#ctx0" brushRef="#br0" timeOffset="33767.46">2166 11159 1785 0,'14'-22'159'0,"-7"9"-127"0,4 4-32 0,-8-4 0 15,8 1 140-15,3-4 21 0,-3 3 5 0,3-5 1 16,7 5-107-16,-7 4-20 0,0-4-5 0,7 4-1 16,-7-1-14-16,8 10-2 0,-8 0-1 0,7 0 0 15,-4 0-17-15,5 0 0 0,-8 10 0 0,7-10 0 16,0 9 0-16,-7 1 0 0,0-1 0 0,0 0 0 16,4-2 0-16,-4 2 0 0,0 4-8 0,-3 2 8 15,3-2 0-15,-3-1 0 0,3 7 0 0,-4 0 10 16,1-3 3-16,-1 3 1 15,-6 2 0-15,3-2 0 0,-3 0 0 0,-1-3 0 0,4 6 0 16,-7-3 0-16,0-7-4 0,0 7-1 0,0-7 0 0,0 10 0 16,0-12 3-16,-7 9 0 0,4-7 0 0,-1 1 0 0,-7 6-12 15,1-7 0-15,-1-3 9 0,-3 10-9 16,0-6 0-16,-7 6 0 0,0-7 0 0,3 1 0 0,-7 2-12 0,-6-2 2 16,6-1 1-16,-7-2 0 0,4 2 9 0,-4-2 0 15,8-1 0-15,-1-2 0 0,7-4 0 0,-3 0 0 16,-4-3 0-16,11 0 0 0,4 0 0 0,-4 0 17 15,3-3-2-15,0-7-1 0,11 7 10 0,-3-6 3 16,3-1 0-16,0-2 0 0,3-4-19 0,1 4-8 16,6 2 8-16,1-2-8 0,0 2 0 15,-1 1-14-15,4-4 2 0,-3 4 0 0,3-1 0 0,-3 4 1 16,-1-3 0-16,4 2 0 0,0 4 11 0,-3-3-8 16,3 3 8-16,0 3-8 0,4 0 8 0,-4 3 0 0,0 3 8 0,7 4-8 15,-7-1 14-15,8 4-2 0,-5-1 0 0,4 7 0 16,0-6 12-16,-3 9 3 0,3-10 0 15,0 7 0-15,-3-7-12 0,3 7-3 0,0-6 0 0,4 2 0 16,0-2-12-16,0 0 0 0,6-1 0 0,-3 7 0 31,-6-7-31-31,13-2 1 0,-7-1 0 0,7 4 0 16,1-4-167-16,-1 1-34 0</inkml:trace>
  <inkml:trace contextRef="#ctx0" brushRef="#br0" timeOffset="38853.86">22874 10989 1638 0,'-14'-9'72'0,"14"9"16"0,0 0-71 0,0 0-17 15,0 0 0-15,-7 0 0 0,7 0 37 0,0 0 4 16,0 0 1-16,-7-3 0 0,0 0-28 0,7 3-6 0,0 0 0 0,0 0-8 16,0 0 38-16,0 0 1 0,0 0 0 0,0 0 0 15,0 0 15-15,0 0 3 16,0 0 1-16,0 0 0 0,0 0-4 0,0 0-1 16,-7 6 0-16,3 0 0 0,4-6-4 0,-3 13-1 0,-4-1 0 0,-4-2 0 15,-3 5-18-15,0 1-4 0,7 3-1 0,-7 3 0 16,-4 6-13-16,0-3-4 0,11 3 0 15,-3-3 0-15,-8 7-8 0,4-1 0 0,3 1 0 0,1-4 0 16,3 3-15-16,-4-6 5 0,4 7 1 0,0-10 0 16,7 9 9-16,0-3 0 0,-7-3 0 15,4 7 0-15,3-1 0 0,0 0 11 0,3 1-3 0,-3-1 0 16,-3-3-8-16,3-3 0 0,3 7 0 0,-3-10 0 16,0 6-13-16,0-3 1 0,0-3 1 0,7 0 0 15,-7-3-9-15,4-1-3 0,3-5 0 0,0 0 0 16,3 2-10-1,1-2-3-15,0-10 0 0,-1 6 0 0,11-2-93 0,-3-4-19 0,0-3-4 0,3 0-460 16,0 0-91-16</inkml:trace>
  <inkml:trace contextRef="#ctx0" brushRef="#br0" timeOffset="39322.5">23195 11306 864 0,'0'0'76'0,"0"0"-60"0,0 0-16 0,0 0 0 15,0 0 324-15,0 0 63 0,0 0 12 0,0 0 2 0,0 16-326 0,0-10-66 16,4 3-9-16,-1 1-9 16,1 2 9-16,-1-2-10 0,1 5 10 0,-1-8-10 0,1 12 10 0,-1-7 0 15,1 7 8-15,-4-7-8 0,0 7 0 0,0-6 0 16,0 9 0-16,-4-3 0 0,4-7 0 0,0 10 0 16,-3-3 0-16,3 3 0 0,0-6 0 0,0-1-8 15,0 4 8-15,3-6-12 16,1-1-92-16,-1 4-18 0,1-7-4 0</inkml:trace>
  <inkml:trace contextRef="#ctx0" brushRef="#br0" timeOffset="39887.92">23368 11043 1785 0,'-4'-13'159'0,"1"4"-127"0,-1 6-32 16,4 3 0-16,0 0 60 0,0 0 5 0,7-7 2 0,-7 7 0 0,0 0-55 0,11-3-12 16,-4-6 0-16,-7 9 0 0,0 0-20 0,11 6 0 15,-11-6-1-15,10 3 0 0,-3 0 33 0,0 7 8 16,4-4 0-16,-4-3 1 0,0 7 11 0,-3-1 1 15,6-6 1-15,-3 6 0 0,0 4 18 0,0-4 3 16,4 1 1-16,-4-1 0 0,4 4-16 0,-1-1-2 16,1 4-1-16,-1 0 0 0,1 3-11 0,0-1-2 15,-1 4-1-15,4 0 0 0,0 0-11 16,0 0-3-16,1 0 0 0,2 0 0 0,-3 6-9 16,4-6 0-16,-4 0 0 0,-3 0 8 15,-1 6 0-15,4-3-8 0,-7 1 12 0,0-1-4 16,0-3 14-16,-3-1 2 0,0 8 1 0,-1-4 0 15,-3-3-25-15,0 6 0 0,-3-6 0 0,-1 0 0 0,0 0 8 0,1 0 8 16,-1-3 3-16,-3 3 0 0,0-4-11 0,-3-5-8 0,3 9 9 16,0-6-9-16,-4-1 0 0,0-5-8 0,1 8-1 0,-4-5 0 31,0 0-105-31,-4 5-21 0,0-8-4 0</inkml:trace>
  <inkml:trace contextRef="#ctx0" brushRef="#br0" timeOffset="58298.21">2106 12517 1036 0,'-3'0'92'0,"-4"0"-73"16,3-4-19-16,-3-2 0 0,3 6 59 0,1 0 8 15,-4 0 1-15,7 0 1 0,0 0-43 0,0 0-9 16,0 0-1-16,0 0-1 0,7-9 7 0,-4 9 2 16,8-3 0-16,-7-4 0 0,6 7 0 0,1 0 0 15,-1 0 0-15,4 0 0 0,-3 0 14 0,3 0 3 16,-3-3 1-16,10 3 0 0,-7 0 6 0,4-3 0 15,-1-3 1-15,8 3 0 0,-11-4-15 0,11 7-3 16,-1-9-1-16,1 9 0 0,0-3 0 0,-1 0 0 0,1-4 0 16,-4 14 0-16,4-4-1 0,-4 0 0 0,-7 3 0 15,0-3 0-15,4 7-1 0,-4-1-1 0,-3-6 0 0,-8 7 0 16,8 5-15-16,-8-2-4 0,4-1 0 0,-7-2 0 16,4 2 4-16,-4 1 0 0,-4-4 0 0,4 1 0 15,0 2-12-15,-7-2 0 0,4-1 0 0,3 1 0 16,0-10 0-16,-11 9 8 0,8 0-8 0,-4-6 8 15,-4 10 0-15,4-13 0 0,0 6 0 16,3-3 0-16,-6 4-8 0,-1-4 0 0,8 0 0 0,-8-3 0 16,1 6 0-16,-1-3 0 0,0-3-10 0,4 7 10 15,-3-4-10-15,3-3 10 0,-4 6-10 16,11-6 10-16,0 0 0 0,0 0 0 0,-3 6 0 0,3-6 0 16,0 0 0-16,0 0 0 0,3 7 0 0,4-4 0 15,4 6 0-15,-1 1 0 0,-3-7 0 0,11 3 0 0,-11-3 0 16,11 7 0-16,-4-7 0 0,0 6 0 15,7-3 0-15,-10-3 0 0,3 7 0 0,0-1 0 0,0 4 0 16,-3-4 0-16,-1 4-8 0,1 2 8 0,-1-2 0 16,1 0 0-16,-7-1 0 0,6-3-9 0,-6 4 9 15,3 6 0-15,-7-7 0 0,3-2 0 0,-3 9 0 0,0-7 0 16,0 1 0-16,0-4 0 16,-3 10 0-16,3-7 0 0,0 7 0 0,-7-6 0 0,3-1 10 0,4 4-2 15,-10 0-8-15,6-7 12 0,-3 10-12 0,3-7 9 16,-6-2-9-16,-1 2 8 0,1-2 5 0,-1 2 1 0,-3-2 0 15,0 5 0-15,0-8 3 0,-7 2 1 0,-1 7 0 0,5-10 0 16,-8 4 2-16,4-4 0 0,-4-3 0 0,1 3 0 16,-1-3-11-16,0 0-1 0,4-3-8 0,-4 0 12 15,4-3-12-15,3 3 8 0,-6 0-8 0,3-3 0 16,-1-3-14-16,5 6-9 0,-1 0-1 16,4-9-730-16,0 9-146 15</inkml:trace>
  <inkml:trace contextRef="#ctx0" brushRef="#br0" timeOffset="63563.15">7722 12567 806 0,'0'0'36'0,"0"0"7"0,0 0-35 0,0 0-8 0,0-7 0 0,0 7 0 16,0 0 234-16,0 0 45 0,0 0 9 0,0-9 1 15,0 9-217-15,0 0-43 0,0 0-9 0,0 0-1 16,4 0-19-16,3-3 0 0,-7 3 0 0,0 0 0 0,7 0 0 16,-7 0 0-16,0 0 0 0,7 9 0 0,-7-6 0 0,0 10 10 15,0-4-10-15,0 7 8 0,-7-3 15 0,7-1 2 16,-7 1 1-16,3 5 0 0,-3 1 4 0,-3-3 1 15,-4 9 0-15,3-3 0 0,0 0 4 0,1 3 1 16,-4-3 0-16,0 6 0 0,3 0-3 0,-7-2 0 16,4 2 0-16,4-3 0 0,-4 6-15 15,3 4-3-15,0-4-1 0,4 0 0 0,-3-2-14 0,3-4 9 16,0 0-9-16,0-3 8 0,3-7-8 0,4 4 10 16,0 0-10-16,0-3 10 0,0-7-10 0,0 1 8 15,0-1-8-15,0-9 8 0,0 0 0 0,0 0-8 16,0 0 12-16,0 0-4 0,0 0 4 0,0 0 0 0,4-3 0 15,-1-3 0-15,4-4-2 0,0 7 0 16,0-10 0-16,0 4 0 0,4-7-10 0,-4 4 0 0,7 2 0 16,-3-12 0-16,-1 7 0 0,4-1 0 0,4-6 0 0,-4 10 0 15,0-7 0-15,0 9 0 0,4-5 0 0,0-1 0 16,-1 4-11-16,8 2 11 0,-11 1-8 16,7-4 8-16,-7 10 0 0,4-3 0 15,-4 3 0-15,0-4-8 0,0 4 8 0,0 3 0 0,-3 3-9 16,0 4 9-16,-1-4-8 0,-3-3 8 0,4 9-10 0,-1 1 10 15,1-7 0-15,3 6 0 0,-3-3-8 0,3-2 8 16,0 5 0-16,0-6 0 0,-3 6 0 0,-1 1 0 16,8-4 0-16,-11 0 0 0,0 1 0 0,0-4-9 15,0 6 9-15,0 1 0 0,0-1 0 0,-3 0 0 16,-4 4 12-16,0-4-3 0,0 1 0 0,-4 2 0 0,-3 1 2 0,4-1 0 16,-4-2 0-16,0 9 0 0,-1-10-11 0,-2 4 0 15,3-4 9-15,0 4-9 16,-4-4 8-16,4 0-8 0,-3-5 8 0,-5 5-8 0,5 3 8 15,-8-2-8-15,1-4 8 0,-8-3-8 0,0 7 0 0,0-7 9 16,-3 6-9-16,-3-9 0 0,2 6 9 0,-2-2-9 16,2-8 0-16,-2-2 9 0,2 3-9 0,1-3 10 15,3-4-10-15,4 4 10 0,0-10-10 0,3 4 0 16,1 3 0-16,3-4 8 16,3-6-34-16,-3 7-7 0,7-7-2 0,3 3 0 15,-3 0-169-15,4-6-33 16</inkml:trace>
  <inkml:trace contextRef="#ctx0" brushRef="#br0" timeOffset="64846.78">16468 13395 403 0,'0'0'17'0,"-11"0"5"0,1 0-22 0,-1 0 0 16,11 0 0-16,-7 0 0 0,0 0 269 0,7 0 50 0,0 0 9 0,0 0 3 16,0 0-211-16,0 0-41 0,-4-4-9 0,1-5-2 15,10 0-25-15,-4-1-6 0,1 7-1 0,3-3 0 16,4-1-6-16,-4-2-2 0,7 0 0 0,0-4 0 15,0-3 20-15,0 4 3 0,0 3 1 0,0-4 0 16,-3-6-23-16,3 7-4 0,0-10-1 0,0 0 0 16,0 3 13-16,-3-3 3 0,3 0 0 0,-3 0 0 15,3 0-26-15,0 0-5 0,0-3-1 0,-4 3 0 16,8 0-8-16,-4 0 12 0,0 0-12 0,4-6 12 16,0 6-12-16,3 0 0 0,0 0 0 15,-3-3 0-15,-1 0 0 0,1 3 0 0,3 0 0 16,-3 10 0-16,-1-7 0 0,-3 3 0 0,1 0 9 0,-5 7-9 15,-3-4 10-15,0 4-2 0,0-4-8 0,-3 4 12 16,-1 0-3-16,1 6-1 0,-4-7 0 0,3 1 0 0,-3 9 20 16,0 0 3-16,0-3 1 0,0 3 0 0,0 0-20 0,0 0-3 15,0 0-1-15,0 0 0 16,0 0-8-16,0 0 0 0,0 0 0 0,0 0 0 0,0 0 0 0,11 3 0 16,-4 6 0-16,0 4 0 0,0-4 0 0,0 0 0 15,0 10 0-15,-3-3 0 0,-1 3 0 16,4 3 0-16,-3 0 8 0,3 6-8 0,-4-3 8 15,1 0-8-15,3-3 8 0,-3 3-8 0,-1-3 12 0,1 0-4 16,-1-3 0-16,4 3 0 0,-3 0 3 0,-1 6 0 16,1-9 0-16,-1 3 0 0,1 3-1 0,-4-3 0 0,3 6 0 0,1-6 0 15,3-3 8-15,-4-4 2 0,5 4 0 0,-5-6 0 16,1 6-20-16,3-7 0 0,-4-2-13 16,4 2 5-16,-3-2 8 0,3-1 0 15,0 0 0-15,-4-6 8 0,-3-3-20 0,7 0-4 0,-7 0-1 0,0 0 0 31,0 0-117-31,0 0-23 0,0 0-5 0,0 0-591 0,0 0-119 16</inkml:trace>
  <inkml:trace contextRef="#ctx0" brushRef="#br0" timeOffset="65819.45">19276 12579 1591 0,'0'0'70'0,"3"-6"15"0,-3 6-68 0,0 0-17 0,7-3 0 0,-7 3 0 16,7-3 26-16,-7 3 2 0,0 0 0 0,0 0 0 15,4-7 10-15,-4 7 2 0,0 0 1 0,0 0 0 0,0 0 9 0,0 0 2 16,0 0 0-16,0 0 0 15,0 0-20-15,0 0-3 0,0 0-1 0,0 0 0 16,-7 0 9-16,0 0 2 0,0-3 0 0,0 3 0 0,-4-6-8 0,1 6-2 16,-5 0 0-16,-2 0 0 0,-1 6 9 0,-3-6 2 15,-4 3 0-15,1-3 0 0,-1 0-32 0,-3 10-8 16,-1-7 0-16,1-3 0 16,4 9 0-16,-1-9 0 0,0 7 0 0,4-4 0 0,0 3 0 15,0 0 0-15,3-6-8 0,4 10 8 0,0-10 0 0,3 9 16 16,1-9-3-16,-1 0 0 0,4 10-2 0,3-7-1 15,4-3 0-15,0 0 0 0,0 0-1 0,-3 0 0 16,-1 9 0-16,4-9 0 0,-3 9-9 0,3 1 8 0,0-1-8 16,0 1 8-16,0-4-8 0,0 10 0 0,0-4 0 0,0 1 0 15,0 2 0-15,-4-2 0 0,4 0 0 0,0-1 0 16,0 4 0-16,0-4 0 0,-3 1 0 0,3-1 0 16,0-2 0-16,0 9 0 0,-4-7 0 15,1 1 0-15,3 5 24 0,-4-5-1 16,-3 6 0-16,4-7 0 0,-4 7-23 0,0 0 0 15,0-3 0-15,-1 3-8 0,1 2 8 0,-3 1 0 0,-1 7 8 16,1-7-8-16,3 0 0 0,-8-1 0 0,5 1 0 16,-1-3 0-16,1 3 0 0,-1 0 0 15,1 0 0-15,-1-6-12 0,7-1 12 0,1-5 0 0,-4-1 8 0,3 4-8 16,8-4 20-16,-4-9-1 0,0 0 0 0,3 6 0 16,1 1-7-16,3-1-2 0,-7-6 0 0,7 3 0 15,4 3-10-15,3-2 0 0,-4 2 0 0,4-3 8 16,1-3-8-16,-1 3 0 0,3 3 9 0,-3-2-9 15,8-4 0-15,-5 9 0 0,1-9 0 0,-1 9 0 0,5-6 0 16,-5 4 0-16,1-4 0 0,0-3 0 0,-1 6 0 16,1-3 0-16,-1-3 0 0,1 0-12 0,-4 0-7 15,4 3-1-15,-4 4-1 0,0-7 0 16,0 0-34 0,0 0-6-16,0 0-2 0,-7 0 0 0,1 0-113 0,-1-7-24 0,3 4-4 15</inkml:trace>
  <inkml:trace contextRef="#ctx0" brushRef="#br0" timeOffset="66111.86">18658 13131 1612 0,'0'-12'72'0,"0"12"14"0,0-10-69 0,0 10-17 0,0-3 0 0,4-3 0 16,3 3 148-16,4-4 27 0,-4 4 5 0,7 3 0 16,0-3-150-16,4 3-30 0,-4 0 0 0,3-6-13 15,1 6 13-15,0 0 0 0,3 0 0 0,0 0 0 16,0 0 8-16,4-3-8 0,-1-4 0 0,1 7 0 16,0-3 9-16,7 0-9 0,-4-3 0 0,0-4 9 15,0 7-9-15,4-3-11 0,-4 0 3 0,0 0 0 31,1-4-34-31,-1 1-6 0,-7 6-2 0,4-7 0 0,-4 1-146 16,-3 6-28-16</inkml:trace>
  <inkml:trace contextRef="#ctx0" brushRef="#br0" timeOffset="66471.22">19883 12582 2016 0,'-11'0'179'0,"7"0"-143"0,-3 0-36 0,0 0 0 15,0 7 73-15,-3-4 8 0,6 9 2 16,-3-2 0-16,0 9-83 0,4-7 0 0,-1 7-15 0,0 3 2 15,-3 0 13-15,4 0 0 0,-1 9-10 0,1-3 10 16,-1-3 16-16,1 7 8 0,-1-1 2 0,1 7 0 16,-1-4 13-16,-3 1 2 0,4 2 1 0,-4-2 0 15,3-4-10-15,-3 4-1 0,3 2-1 0,-3-2 0 16,0-4-30-16,0-3 0 0,0-2 0 0,0 5 0 16,4-9 10-16,-1 0 2 0,1-3 1 0,-1-7 0 15,4 7-13-15,0-7 0 0,0-2 0 0,0-1 0 16,0 1-68-16,0-10-11 15,0 0-1-15,0 0-1 0,0 0-132 0,0 0-27 0,0 0-4 0,0 0-2 0</inkml:trace>
  <inkml:trace contextRef="#ctx0" brushRef="#br0" timeOffset="66735.7">20115 13244 2131 0,'-3'-6'189'0,"3"6"-151"15,-7 6-30-15,0-3-8 0,0 3 112 0,3-2 22 0,1 8 4 0,-1-2 1 16,1-1-119-16,-1 3-20 16,8-2-10-16,-4-1 1 0,0-9 1 0,0 13 0 0,0-4 0 15,0-9 0 1,3 10-19-16,-3-10-3 0,7 9-1 0,-7-9 0 15,0 0-21-15,0 0-4 0,0 0 0 0,11 0-1 16,-11 0-27-16,7 0-4 0,-7 0-2 0,7-6-822 0</inkml:trace>
  <inkml:trace contextRef="#ctx0" brushRef="#br0" timeOffset="66890.87">20331 12959 2865 0,'-4'-10'127'0,"4"10"26"0,0 0-122 0,0 0-31 16,0 0 0-16,0 0 0 15,0 0-129-15,0 0-32 0,0 0-7 0,0 0-936 16</inkml:trace>
  <inkml:trace contextRef="#ctx0" brushRef="#br0" timeOffset="67540.33">20697 13266 2797 0,'0'0'61'0,"0"0"13"0,0 0 2 0,-10 0 4 0,-1 3-64 0,1 3-16 0,-1-2 0 0,1 5 0 31,3 0-38-31,-4 1-10 0,4 2-3 0,-4-2 0 0,4 2 29 0,0 1 6 0,4-4 0 0,-1 1 1 15,1-1-1-15,3 0 0 0,0-9 0 0,3 10 0 16,-3-10 16-16,7 3 0 0,-7-3 0 0,0 0 10 16,0 0-10-16,0 0 0 0,7 0 9 0,4-3-9 15,-4-3 19-15,3-4-1 0,-2-2 0 0,-1-1 0 16,0-6-18-16,3 7 0 0,-3-7 0 0,0 3 0 16,4-3 0-16,-1 1 0 0,1 5 0 15,3-6 0-15,-3 10 0 0,3-4 8 0,-4 4-8 0,5-1 0 16,-5 4 0-16,1 0 0 0,-1 6-12 0,-3-3 3 15,4 3 9-15,-4 0 11 0,-7 0-3 0,7 3 0 16,4-3 20-16,-4 9 3 0,-7-9 1 16,7 3 0-16,-4 7-32 0,-3-10 0 0,7 9 0 0,0-6 0 15,-7-3 12-15,4 10-3 0,3-1-1 0,-3-3 0 16,-1 1 4-16,-3-7 0 0,7 6 0 0,-7-6 0 16,7 3-12-16,-7-3 0 0,0 0 0 0,0 0 0 0,7 6 0 15,-7-6 8-15,7 0-8 0,-7 0 8 0,11-6-8 16,-4 6 0-16,0-3 0 0,0-3 0 0,4 3 8 0,-1-7 0 15,-3 1 0-15,4-1 0 0,-4 4-8 16,3-10 0-16,5 10 0 0,-5-10 0 0,4 7 0 0,-3 6-11 16,3-6 3-16,0-1 0 0,4 1 8 15,-8 2-10-15,4-2 10 0,1 0-10 0,-1-1 10 16,0 7 0-16,0-3 0 0,0 3-8 0,0-4 8 16,-3 7 0-16,-1 0 0 0,4 7 0 0,-3-4 0 0,0-3 0 15,-1 9 0-15,4 1 8 0,0-1 3 0,0 4 1 16,-3-1 0-16,3 7 0 0,0-7 16 0,0 10 3 0,-3-6 1 15,3 0 0-15,-3 3-32 0,-1-7 0 0,1 7 0 0,-1-6 0 16,-3 5 0-16,0-5 0 0,1-1 0 0,-1 4 0 16,0-3 0-16,-4-1 0 0,1-2 0 0,3 2 0 31,0-2-39-31,-4-4-13 0,4-3-4 0,0 3 0 0,4-6-97 16,3 0-20-16,-3 0-4 0,3-6-530 0,0 3-105 0</inkml:trace>
  <inkml:trace contextRef="#ctx0" brushRef="#br0" timeOffset="68020.98">22913 12444 1940 0,'-4'0'43'0,"4"0"9"0,0 0 1 0,0 0 1 0,-10 10-43 0,3-1-11 0,-4 1 0 0,8 2 0 16,-1 1 58-16,1 2 10 0,-15 1 1 0,4 6 1 31,7 0-99-31,-7 6-20 0,-7-6-4 0,-1 9-1 0,1-2 54 0,7-4 24 0,-4 6-1 0,1 1-1 16,-4-1 29-16,7-3 5 0,3-3 2 0,0 7 0 16,-3-4-18-16,4-3-3 0,6 6-1 0,1-3 0 15,-1-2-6-15,1 2-2 0,-1-3 0 16,4 6 0-16,4-9-28 0,-1 9 0 0,1-9 0 0,-1 0 0 15,8 3 0-15,-1-3 0 0,-3-6 0 0,4 3 0 16,0-7-30 0,3 7-12-16,3-6-2 0,1-4-1 0,-8 1-101 15,8-1-20-15,3-6-4 0,4-3-1 0,-7 6-39 0,-1-2-8 16,29-8-2-16,-7-2 0 0</inkml:trace>
  <inkml:trace contextRef="#ctx0" brushRef="#br0" timeOffset="68642.42">23368 12573 864 0,'0'0'76'0,"-4"-3"-60"15,1-7-16-15,3 10 0 0,0 0 280 0,0 0 54 16,0-9 10-16,0 9 3 0,0 0-270 0,0 0-53 16,0-3-12-16,0 3-1 0,0 0 13 0,0 0 4 15,0 0 0-15,0 9 0 0,-4 4 8 0,1-1 1 16,3 7 1-16,-4 3 0 0,1-3-4 0,-1 3-1 16,1 0 0-16,-1 6 0 0,1-3-4 0,3 3-1 0,-4-3 0 0,4 4 0 15,0-4-7-15,-3 3-1 16,3-3-1-16,0-3 0 0,0 6-10 0,3-6-1 15,4 0-8-15,-3-3 12 0,-1 0-3 0,-3-4-1 16,4 1 0-16,3-3 0 0,-4-1-8 0,-3-2-11 16,4-7 3-16,-4-3 0 15,7 9-80-15,0-3-15 0,0-2-3 0,-7-4-630 0,7-4-125 0</inkml:trace>
  <inkml:trace contextRef="#ctx0" brushRef="#br0" timeOffset="69196.75">23626 12379 288 0,'0'0'12'0,"0"0"4"0,-4-7-16 0,4 7 0 0,-4-3 0 0,4 3 0 16,0-3 412-16,0 3 79 0,0 0 16 0,0 0 3 16,0 0-383-16,4-6-77 0,-4 6-15 0,7-3-3 15,4-4-6-15,-4 7-1 0,3-3 0 0,1 3 0 16,-1 0-12-16,5 3-2 0,-5 4-1 0,4-4 0 16,0 6 18-16,4 4 3 0,-4-4 1 0,0 4 0 15,0 5 5-15,4 1 2 0,0 3 0 0,3 0 0 16,0 0-7-16,-3 0 0 0,-1 6-1 0,1-3 0 15,0 4-9-15,-1-4-2 0,1 3 0 0,-4-3 0 16,0 0 7-16,0 0 1 0,-3-3 0 0,-1 6 0 16,1-3-10-16,-4-3-2 0,-4-3 0 0,1 3 0 15,0 0-16-15,-4 0 8 0,-4 6-8 0,0-9 0 16,1 3 10-16,-8 0-10 0,1 0 8 0,-1 0-8 16,-6 0 0-16,2 6 0 0,1-3 0 0,-3-3 0 0,-8 3-15 15,-3-3-1-15,3 3-1 0,0-3 0 16,-6 0-166-16,2 6-33 0</inkml:trace>
  <inkml:trace contextRef="#ctx0" brushRef="#br0" timeOffset="83037.7">2286 14301 403 0,'0'-3'36'0,"0"-4"-36"16,0-2 0-16,0-4 0 0,0 4 178 0,0 0 29 15,-4 2 5-15,4-2 2 0,0-7-82 0,-7 10-16 16,4-10-3-16,3 13-1 0,0-6-1 0,0-1-1 15,-7 1 0-15,3 6 0 0,4-7-18 0,-3 7-4 16,-4-6-1-16,3 3 0 0,4 2-42 0,0 4-8 0,0-9-1 16,0 9-1-16,-7-3-11 0,7 3-1 15,0 0-1-15,0 0 0 0,0 0-7 0,0 0-2 0,0 0 0 0,0 0 0 16,0 0-13-16,0 9 0 16,-3-2 0-16,-4 2 0 0,3 0 8 0,4 4-8 0,-3 6 11 0,-5-7-11 15,5 7 12-15,-4 3-4 16,3-3 0-16,1 3-8 0,-8 0 10 0,4 0-10 0,4-3 8 15,-8 2-8-15,8-2 8 0,-8 3-8 16,0 0 0-16,8-3 8 0,-8-3-8 0,11 3 0 0,-10-1 9 0,10-2-9 16,-7-7 0-16,7 10 9 0,-4-6-9 0,4-4 0 15,0 4 8-15,0-4-8 0,-3 4 0 0,3-4 0 16,0-3 0-16,0 4 8 0,0-10-8 16,0 0 0-16,0 0 11 0,0 0-11 0,7 3 10 0,-7-3-10 15,0 0 11-15,10 0-11 0,-3-3 12 0,7-4-12 16,-3 7 9-16,0 0-9 0,-8-3 0 0,11-3 9 15,4 6-19-15,-4 0-4 0,0-3-1 0,0-3 0 16,7 6-22 0,0 0-5-16,-6-3-1 0,-1 3 0 0,-4 0-8 15,4 0-1-15,-3 0-1 0,0 3 0 0,-1-3-9 16,-3 0-2-16,4 6 0 0,-1-6 0 0,1 0-111 0,0 0-22 0,-8 0-5 0</inkml:trace>
  <inkml:trace contextRef="#ctx0" brushRef="#br0" timeOffset="83380.37">2462 14251 1324 0,'-7'-16'118'0,"7"10"-94"0,0 3-24 0,0-7 0 15,7 10 61-15,-3-9 8 0,-4 6 2 0,3-4 0 16,5 4 1-16,-8 3 0 0,0 0 0 0,0 0 0 16,0-9 14-16,0 9 3 0,0 0 1 0,0 0 0 15,3 12-32-15,4-2-6 0,-7-1-2 0,0 4 0 16,-7 9-17-16,7-4-3 0,-3 4-1 16,3 10 0-16,-8-10-6 0,5 9-2 0,-1 0 0 0,-3 1 0 15,4-1-2-15,-4 0-1 0,3 1 0 0,-6 9 0 16,6-7-2-16,-6 4 0 0,2-4 0 0,5 1 0 15,-1-4-16-15,-3 10 0 0,4-10 0 0,-4 7 0 16,7-7-13-16,-4 4 3 0,4-10 1 0,0 6 0 0,0-3-13 16,4-3-2-16,3 7-1 0,-4-4-731 15,4-6-147-15</inkml:trace>
  <inkml:trace contextRef="#ctx0" brushRef="#br0" timeOffset="85708.55">6484 14269 633 0,'0'0'56'0,"0"0"-44"0,0 0-12 0,4-9 0 16,-4 9 131-16,10-3 24 15,-10-7 5-15,4 1 0 0,-4 9-72 0,3-3-16 0,1-3-2 0,-4 6-1 16,0 0 8-16,7-3 2 0,-7 3 0 0,7-10 0 16,-7 10-27-16,0 0-4 0,0 0-2 0,0 0 0 15,0 0-27-15,0 0-6 0,3 10-1 0,-3-10 0 16,7 3 3-16,-7 12 0 16,0-2 0-16,0-1 0 0,0 1-3 0,0-4 0 0,0 10 0 0,0 0 0 15,-7-3-2-15,7 12-1 0,-3-6 0 0,3 0 0 16,0 9 10-16,0-9 1 0,0 6 1 0,0-3 0 15,0 4-5-15,3-4-2 0,-3 3 0 0,7-3 0 16,-3 3-2-16,0-6 0 0,-1 6 0 0,-3-6 0 16,4 0-12-16,-4 0 0 0,3-3 0 0,-3-3 0 15,7 6 10-15,-7-7-10 0,0-2 10 16,0-1-10-16,0-2 11 0,0-1-11 0,4-6 12 0,-4-3-12 16,0 0 12-16,0 0-4 0,0 0 0 0,0 0-8 15,0 0 14-15,0 0-4 0,3 0-1 0,8-3 0 0,-4-6 0 0,3 6 0 16,-10-7 0-16,7-2 0 0,4-4-9 0,-4 4 0 15,0-1-10-15,0-3 10 0,4 4 0 0,-8-1 10 16,4-6 0-16,4 7 0 0,3-1-10 0,-7-2 0 16,4 2 0-16,-1 4 0 0,-3-4-9 0,4 4 9 15,3-1 0-15,-7 4 0 0,4 0 0 0,6-4 0 16,-10 1 0-16,11 3 0 0,-11-1 0 0,11-2 0 16,-11 6 0-16,7-6 0 0,0-1 0 0,-3 7 0 15,3-3 0-15,-4-4 0 16,1 7 0-16,3 3-8 0,-3-9 8 0,3 9 0 0,-7 0 0 15,3 0-8-15,1 6 8 0,-1-3 0 0,1-3-9 0,0 10 9 0,-4-7 0 16,3 6-9-16,-3 1 9 0,4-1 0 0,-8-6 0 16,5 13 0-16,-1-10 0 0,0 13 0 0,0-10 0 0,-4 4 0 15,1-1 0-15,-1 4 0 0,-6-3 8 0,3-1-8 16,-4-2 0-16,4 2 9 0,-3-3-9 0,-1 7 0 16,1-10 12-16,3 10-4 15,-7-3 0-15,0-4-8 0,-1 4 10 0,5-4-10 0,-8 4 8 0,4-1-8 16,-3-3 8-16,3 7-8 0,-4-10 0 0,0 4 8 15,1-1-8-15,-4 4 0 0,0-4 9 0,0 4-9 16,3-7 13-16,-10-3-1 0,7 7-1 0,-7-4 0 16,3-3-11-16,-3 0 0 0,0-3 9 0,-1 0-9 15,5 0 8-15,-8 0-8 0,4 0 10 0,7-3-10 16,-7 0 8-16,7-3-8 0,-1 6 0 0,5-10 0 16,-8 10-20-16,4 0-11 0,3-3-1 15,4-3-1-15,-3 6-35 0,-1 0-8 0,4 0 0 16,0 6-1-16,-3-3-139 15,3-3-27-15,-1 0-5 0</inkml:trace>
  <inkml:trace contextRef="#ctx0" brushRef="#br0" timeOffset="90444.9">7426 14912 288 0,'0'0'25'0,"0"0"-25"0,0 0 0 0,0 0 0 16,7-3 152-16,0-3 26 0,-7 6 5 0,7-3 1 15,-3-4-103-15,-1 4-20 0,1-6-4 0,-4 9-1 16,0 0 6-16,0 0 1 0,0 0 0 0,0 0 0 16,0 0-35-16,0 0-6 0,7 0-2 0,-7 0 0 15,0 0 20-15,0 0 3 0,0 0 1 0,0 0 0 16,0 0-11-16,7 0-1 0,-7 0-1 0,10 0 0 15,-10 0 1-15,0 0 1 0,0 0 0 0,0 0 0 16,0 0-1-16,0 0 0 0,0 0 0 0,0 0 0 16,4 0-9-16,-4 0-3 0,0 0 0 0,0 0 0 15,0 0-7-15,0 0-1 0,0 0-1 0,0 0 0 0,0 0 4 16,0 0 1-16,0 0 0 0,0 0 0 16,0 0 2-16,0 0 1 0,0 0 0 0,0 0 0 0,0 0 5 0,0 0 2 15,0 0 0-15,0 0 0 0,7 0 1 0,0 0 0 16,0-3 0-16,-3-4 0 0,3-2-3 0,0 3-1 15,-4-10 0-15,11 7 0 0,-14-4-8 16,11 1-2-16,-4-1 0 0,4-3 0 0,-1 4-1 0,1-7 0 16,-1-3 0-16,8 10 0 0,-7-7 2 15,3-3 0-15,3 9 0 0,-10-6 0 0,11-3-2 0,-11 4-1 16,0 2 0-16,4-3 0 0,-1 0-11 0,-3 7 8 16,4-7-8-16,-4 6 8 0,-3 1-8 0,-1-7 0 0,4 7 0 15,-3-1 0-15,-1-3 0 0,4 1 8 16,0-1-8-16,0 0 0 0,-3 1 16 0,3 2-3 15,0-6 0-15,-3 7 0 0,-1-1-13 0,4 1-16 16,-3-4 3-16,3 10 1 0,3-1 12 0,-10-2 16 16,7-4-3-16,-3 4-1 0,3 0-12 0,0-4 0 0,-4 4 0 0,5-1 0 15,-1 7 0-15,0-6 0 0,-4-1 0 0,4 1 0 16,-3 6 0-16,3-7 0 0,-4 7 0 0,-3 3 0 16,4-6 0-16,3 3 0 0,-7-7 0 0,0 10 0 15,0 0 0-15,0 0 0 0,0 0 0 0,0 0 0 16,0 0 0-16,0 0 0 0,0 0 0 0,0 0 0 15,0 0 0-15,0 0 0 0,0 0 0 0,0 0 0 16,0 0 0-16,0 0 0 0,0 10 0 0,3-1 0 16,-3-9 0-16,4 13 0 0,-4-13-12 0,4 12 12 15,3-2 0-15,-7 2 0 0,3-2 8 0,4 2-8 0,-3 4 0 16,-1-4 0-16,-3 1 0 0,7 3 0 16,-3-1 12-16,3 4-3 0,0-6-1 0,-4 9 0 15,1-4-8-15,3 1 8 0,-3 3-8 0,-1 0 8 16,4-3-8-16,-3-3 0 0,-1 6 0 0,4-4 0 0,-3 4 0 15,3-3 8-15,0 0-8 0,-4-3 8 0,4 6-8 16,-3-4 0-16,0-5 9 0,-1 6-9 0,4 3 0 16,-3-10 0-16,-1 7 0 0,1 0 8 0,-1-6 0 15,1-1 0-15,-1-3 0 0,1 7 0 0,3-10-8 0,-7 4 0 16,0-1-11-16,0 4 11 0,0-4-16 0,3 1 4 16,1-1 0-16,-4-6 0 15,0-3-69-15,3 10-14 0,1-4-2 0,-4-6-1 16,3 6-114-16,-3-6-22 0</inkml:trace>
  <inkml:trace contextRef="#ctx0" brushRef="#br0" timeOffset="93528.47">9077 14489 1202 0,'0'0'53'0,"0"0"11"0,0 0-51 0,7-6-13 0,-3-1 0 0,-4 1 0 0,3-3 52 0,-3 6 7 16,4-7 1-16,-1 10 1 0,-3-9 17 0,-3 6 3 16,3-4 1-16,0 1 0 15,0 6-14-15,-4-6-4 0,1-4 0 0,-1 1 0 0,1 6-20 0,-1-7-5 16,0 7-1-16,-3-3 0 0,-3 3-10 0,3-3-3 16,-4 2 0-16,4 4 0 0,-11-3-3 0,4 3-1 15,0-6 0-15,0 6 0 0,-7 6-21 0,3-3-15 16,-3-3 3-16,4 4 0 0,-5 2 12 0,1-3-11 15,-3 6 11-15,6-2-10 0,0-1 10 0,-3 3 0 16,0 1 0-16,3-1 0 0,-3 4 0 0,3-4 0 16,1 4 0-16,-1 2 0 0,1 1 0 0,2 0 0 15,1-1 0-15,-3-5 0 0,3 9 0 0,3-7 0 0,0 10 0 16,4-9-8-16,-3 5 8 0,3 1 0 16,3-6 0-16,1 9 0 0,-1-10 0 0,4 7 0 15,0-6 0-15,0 6 0 0,4-7 0 0,3 4 0 16,-4-4 0-16,1-2 0 0,6-1 0 0,-6-3 0 0,3 4 0 15,4-4 8-15,-1-3 13 0,1-3 3 16,-1 0 1-16,-3 0 0 0,7 0 3 0,1 0 0 0,-1-9 0 0,3 6 0 16,-3-7-8-16,1 1-2 0,2-1 0 0,-3 7 0 15,0-9-3-15,0-4-1 0,1 4 0 0,2-1 0 16,-6-6-5-16,6 7-1 0,-6-7 0 0,3 6 0 16,-7-6 0-16,4 4-8 0,-1-1 12 0,-3 0-4 15,0 1-8-15,1 2 0 0,-1-6 0 0,3 7 0 16,-10-1 0-16,7 1 0 0,-3-4 8 0,3 7-8 15,-4-4 0-15,1 1 0 0,-1 2 0 0,1 1 0 16,-1-1 0-16,1-2 0 0,-4 9 9 0,4-4-9 16,-4-2 20-16,0 9-1 0,0-3 0 0,0 3 0 15,3-3-3-15,-3 3 0 0,0 0 0 0,0 0 0 0,0 0-16 16,0 0 0-16,7 6 8 0,0 3-8 0,-3 1 0 16,3 2 10-16,0-2-10 0,3 2 8 15,-3 7 4-15,0-6 0 0,4-4 0 0,0 10 0 0,-1-7 0 0,1 4 0 16,3-3 0-16,0-1 0 0,0 1-4 15,0-4 0-15,-3 4 0 0,3-4 0 0,4 7-8 0,-1-10 0 16,-3 3 0-16,0 1 0 0,1 2 0 16,-1-2 0-16,3-1 0 0,-3-6 0 15,4 7-52-15,0-4-4 0,-4-3 0 0,7-3 0 16,4 6-154-16,3-6-31 0</inkml:trace>
  <inkml:trace contextRef="#ctx0" brushRef="#br0" timeOffset="94974.86">16468 14680 864 0,'0'0'38'0,"0"0"8"15,0 0-37-15,0 0-9 0,0 0 0 0,7 0 0 0,0-9 116 0,0-1 22 0,0 7 4 0,3-6 1 16,-2 6-63-16,-1-4-13 0,3-2-3 0,-3 3 0 0,0-1 2 0,0-2 0 15,0 0 0-15,0-4 0 0,1 4-10 0,-1-4-3 16,-4 4 0-16,4-1 0 0,-3-2-8 0,3 2-1 16,-4-2-1-16,4-1 0 0,-3-2 1 0,3-1 0 15,0-3 0-15,0 0 0 0,-3-3-10 0,6 7-2 16,-3-10 0-16,4 3 0 0,-4 0-10 0,3 0-2 16,-3 0-1-16,4 0 0 0,0 0-7 0,3 0 0 0,-4 3-1 15,1-3 0-15,3 3 0 0,-3 1 0 0,-1 2 0 0,1-3 0 16,-1 7-3-16,1-1-8 0,-4-3 12 0,0 7-4 15,-3-4-8-15,-1 4 0 0,1 6 0 16,-1-3 0-16,-3 2 0 0,0 4 0 16,0-9 0-16,0 6 8 0,0 3-8 0,0 0 0 15,0-6 0-15,0 6 0 0,0 0 20 0,0 0-2 0,0 0 0 0,0 0 0 16,0 0-18-16,0 0 0 16,0 0 0-16,7 6 0 0,0-3 0 0,-3 6 0 0,3 1 0 0,0-1 0 15,-4 4 0-15,1-1 0 0,3 4 0 0,4 0 0 16,-4-4 9-16,3 7-1 0,-3 0-8 0,7 3 12 15,-3-10-12-15,3 10 9 0,0-3-9 0,0 3 8 16,4 0 0-16,-7 0-8 0,3 3 12 0,0-9-4 16,0 6 0-16,-4 0-8 0,5-4 12 0,-5 4-4 0,1-3-8 0,-1-6 10 15,-3 6-10-15,4-7 10 16,-4 10-10-16,0-6 0 0,0-4 9 0,0 1-9 0,0-1 0 0,-3 4 0 16,-1-10 0-16,1 4 8 0,-1-1-8 0,1 1 0 15,-4-1 0-15,3-6 0 16,-3-3-16-16,0 0-8 0,0 0-2 0,0 0 0 15,4 9-130-15,-4-9-27 16,0 0-5-16,0 0-844 0</inkml:trace>
  <inkml:trace contextRef="#ctx0" brushRef="#br0" timeOffset="95526.01">18517 14135 1890 0,'0'0'84'0,"0"0"16"0,0 0-80 0,0 0-20 16,0 0 0-16,11 0 0 0,-1 0 15 0,-2 6-2 15,-8-6 0-15,7 3 0 0,0 6-13 0,0-2 8 16,-4-1-8-16,1 3 0 0,-4 1 36 0,3 2 0 16,1-2 1-16,-4 2 0 0,0 4 10 0,-4 0 1 0,4 2 1 0,-3 4 0 15,3 0-33-15,-4 0-8 0,1 6 0 0,-1-6-8 16,1 0 16-16,-4 7-4 0,3-7-1 0,1 0 0 15,-1-10-3-15,0 10-8 0,-3-3 12 0,0 0-4 16,7-7-8-16,0 1-9 0,-3 2 9 16,-1-8-13-1,1 2-23-15,3-9-5 0,0 0-1 0,0 0 0 16,0 0-168-16,0 0-34 0,0 0-6 0,0 0-2 0</inkml:trace>
  <inkml:trace contextRef="#ctx0" brushRef="#br0" timeOffset="95878.75">18225 14069 1267 0,'0'0'112'0,"0"0"-89"16,0 0-23-16,0 0 0 0,0 0 173 0,7-10 31 15,0 10 5-15,3-9 2 0,4 9-153 0,-3-3-30 16,3 0-7-16,4-4-1 0,-4 7 25 0,3-3 5 16,1-3 1-16,3 6 0 0,0-3-12 0,1 3-3 15,2-6 0-15,1 2 0 0,0 4-12 0,3-3-2 16,0-3-1-16,0 6 0 0,-3 0-10 0,0 0-3 16,-1 0 0-16,5 0 0 0,-8 0-8 0,0 0 0 15,0 0 0-15,0 6 0 0,-3-6 0 0,3 3 0 16,-3-3 0-16,3 0 0 0,-3 0-14 0,-1-3-5 0,4-3-1 0,-7 6 0 31,4 0-13-31,-4 0-3 0,0 0-1 0,-3 0 0 16,-1 0-110-16,1 6-21 0,-4-3-5 0</inkml:trace>
  <inkml:trace contextRef="#ctx0" brushRef="#br0" timeOffset="96162.86">18284 14545 1267 0,'0'0'112'0,"0"0"-89"0,11 0-23 0,3 0 0 0,0 0 102 0,4 0 16 16,0 0 3-16,-1 0 1 15,4 0-41-15,4 7-8 0,-4-7-1 0,4 0-1 0,0 0-9 0,-1 0-2 16,5 0 0-16,-1 0 0 0,0-7-31 0,0 7-6 16,0-3-2-16,1 3 0 0,-5-3-9 0,-2-3-3 15,-1 6 0-15,-4-3 0 0,-3-4-9 0,1 7-12 16,-8 0 2-16,3-3-662 16,-10 3-133-16</inkml:trace>
  <inkml:trace contextRef="#ctx0" brushRef="#br0" timeOffset="96749.64">19085 14376 1821 0,'0'0'40'0,"4"-3"8"0,-4 3 1 0,3 0 3 0,1-6-41 0,-4 6-11 0,7 6 0 0,-7-6 0 15,0 0 0-15,7 3-14 0,0 6 3 0,0 4 1 0,-7-4 10 16,4 1 0-16,-4 2 0 0,0-2 0 0,-4-1 12 0,4 4-3 16,-7-4 0-16,7 4 0 0,-3-4 12 0,-1 0 3 15,-3 1 0-15,3-1 0 0,4 1 16 0,-3-7 3 16,-1 6 1-16,4-9 0 0,0 0-13 0,0 0-3 15,0 0 0-15,0 0 0 0,0 0 5 16,0 0 1-16,0 0 0 0,0 0 0 0,0 0 0 0,0 0 0 16,0 0 0-16,0-9 0 0,4-1-11 0,-1 1-3 15,1-4 0-15,-1 4 0 0,5 0-20 0,-5-4 0 16,4 1 0-16,-3-1 0 0,3-3 0 0,0 4 0 16,0 2 0-16,0-2 0 0,0-1-9 0,0-2-7 15,0 8 0-15,4-2-1 0,-1 0 1 0,1-1 0 16,-4 1 0-16,7-1 0 0,-3 10 16 0,-1-6 0 15,1 0 0-15,3 6 0 0,0-3 0 0,-4 3 9 0,1-7-9 0,3 14 12 16,-3-4-12-16,-1-3 0 0,1 9 0 16,0-6 0-16,-1 7 0 0,-3-1 0 0,4 4 0 0,-4 2 0 15,-4 1 0-15,8 3 0 0,-4 3 0 0,0-3 0 16,-3 3 0-16,3 0 0 0,0-1 0 0,0-2 0 16,0 3 0-16,0-3 10 0,-4-3-10 0,4 6 10 15,0-4-10-15,1-5 0 0,-5 3 9 0,4-1-9 16,0-5 0-16,0 2 0 0,-3-2 0 0,3-1 0 15,0 1-33 1,-7-10-11-16,7 0-3 0,-7 0-642 0,0 0-129 0</inkml:trace>
  <inkml:trace contextRef="#ctx0" brushRef="#br0" timeOffset="97037.69">19823 14185 1094 0,'0'0'97'0,"0"-10"-77"15,0 7-20-15,0 3 0 0,0-6 41 0,0 6 5 16,0 0 1-16,0 0 0 0,0 0-22 0,0 0-4 16,0 0-1-16,0 0 0 0,0 0 10 0,-4 9 2 15,1 1 0-15,3 2 0 0,-4-2 6 0,4 9 2 16,-4-1 0-16,1-2 0 0,3 6-4 0,-4-3 0 15,4 0 0-15,0 3 0 0,-3-4-6 0,3-2-2 0,-4 6 0 16,1-3 0-16,3 0-20 0,-4-7-8 0,4 10 0 0,0-9 9 16,0-4-9-16,0 7 0 15,-3-4 0-15,3-2 0 0,0 2 0 0,-4-9-14 0,4-3 2 16,0 0 0 0,0 0-72-16,0 0-13 0</inkml:trace>
  <inkml:trace contextRef="#ctx0" brushRef="#br0" timeOffset="97319.89">19593 14320 1612 0,'-7'-7'144'0,"4"7"-116"15,3 0-28-15,10-6 0 0,1 0 78 0,-4-4 10 16,4 1 1-16,3 6 1 0,3-7-62 0,-3 1-13 15,4 9-3-15,0-9 0 16,-1 5 13-16,1 1 3 0,0-3 0 0,-1 6 0 0,-3 0-16 0,0-3-4 16,-3-3 0-16,3 6 0 0,-3 0-8 0,3 0 0 15,-4 0 0-15,5 6 8 16,-5-6-8-16,1 3 0 0,-1-3-10 0,4 0 10 16,-3 0-51-16,0 6-4 0,-1-6-1 0,1 3 0 15,-1-3-52-15,1 4-10 0,-4 2-2 0,0-6-1 16,4 3-137-16,-4-3-27 0,3 0-6 0</inkml:trace>
  <inkml:trace contextRef="#ctx0" brushRef="#br0" timeOffset="97699.48">20175 14342 932 0,'-3'3'41'0,"3"-3"9"0,0 0-40 0,3 9-10 0,-3 4 0 0,4-4 0 16,-1 0 60-16,-3 1 9 0,4-1 3 0,-4 1 0 15,0-1-4-15,-4-3 0 0,4 4 0 0,0-1 0 16,0 4-9-16,0-4-3 0,0 1 0 0,0 2 0 15,4-3-10-15,-4 1-2 0,-4 2-1 0,4-2 0 16,0-1-15-16,0 1-2 0,0-1-1 0,0-6 0 16,0 7-1-16,0-10 0 0,0 9 0 0,0-9 0 15,0 0 10-15,0 0 2 0,0 0 0 0,0 0 0 16,0 0 12-16,0 0 2 0,0 0 1 0,0 0 0 16,0 0-7-16,4-9-2 0,3-1 0 0,-3 1 0 15,-1-1-13-15,-3-2-2 0,4 2-1 0,-1-2 0 16,-3-1-18-16,4-2-8 0,-1-1 0 0,1-3 8 15,-1 7-8-15,-3-7 0 0,4 0 0 0,-1 3 8 16,-3-3-8-16,4-2 0 0,-4 2 9 0,7-3-9 16,-4 3 0-16,4 6 0 0,1-5 0 0,2 5 0 15,-3 1 0-15,4-7 0 0,-1 9 0 0,1 4-12 0,-1-3 12 0,-2 2-12 16,2-2 12-16,-3 9-12 16,4-3-30-16,-11 3-6 15,7 0-2-15,-7 0 0 0,7 0-30 0,-7 0-5 0,7 3-2 0,0 3 0 16,0-3-34-16,-3 7-7 0,3-1-2 0,-4-6 0 0</inkml:trace>
  <inkml:trace contextRef="#ctx0" brushRef="#br0" timeOffset="98160.22">20715 14301 1036 0,'11'-3'46'0,"-11"3"10"0,3 0-45 0,4 3-11 15,-3-3 0-15,3 0 0 0,0 6 93 0,-7-6 17 0,0 0 3 0,7 3 1 16,-3 0-90-16,-4-3-24 0,0 0 0 0,0 0 0 15,0 0 42-15,-4 10 2 0,-3-1 0 0,-4 4 0 16,1-4 2-16,-1 0 1 0,1 1 0 0,-1 2 0 16,-3 1-6-16,3 3-1 0,-3-4 0 0,0 1 0 15,0-1-12-15,0 4-2 0,0-3-1 0,3-1 0 16,1-3-10-16,3 4-3 0,-4-4 0 0,4 7 0 16,3-10-3-16,1 10-1 0,-1-10 0 0,1 4 0 15,3-1 1-15,3-3 0 0,-3-6 0 0,7 7 0 16,0-1 10-16,0-3 1 0,4-3 1 0,3 0 0 15,0 6-7-15,4-6-2 0,-4-6 0 0,0 6 0 0,4 0 1 0,-1 0 0 16,5-9 0-16,-1 6 0 16,0-7 10-16,0 10 1 0,-3-9 1 0,-1 6 0 0,1-7 12 0,0 7 3 15,-4-3 0-15,0-4 0 0,0 4-23 0,-3-3-4 16,-1-1-1-16,1 1 0 0,-4-1-12 0,-4 1 9 16,4 0-9-16,-7-4 8 0,4 4 0 0,-4-4 0 15,-4 4 0-15,4-4 0 0,-7 1-8 0,4-4 0 16,-4 3 0-16,0-5 8 0,0 5-8 0,0 1 0 15,-4-7 0-15,0 9 0 0,1-2 0 0,-1-1-11 16,1 1 3-16,-4-4 0 16,-1 7-15-16,1 5-2 0,0-5-1 0,-3 0 0 15,2-4-142-15,1 4-29 16,7-1-6-16,-7-2-1 0</inkml:trace>
  <inkml:trace contextRef="#ctx0" brushRef="#br0" timeOffset="100676.72">22250 14131 1555 0,'-11'-3'138'0,"8"-3"-110"0,3 6-28 0,0 0 0 16,-11-3 94-16,4-3 14 0,7 6 2 0,0 0 1 15,0 0-92-15,0-4-19 0,0-5 0 0,7 0 0 16,4-1-19-16,-1 4 3 0,-6-3 0 0,-1-1 0 15,15 1 16-15,-8-1 0 0,-2-2 0 0,-1 2 9 16,0 1 60-16,3-4 12 0,8 4 3 0,-8 0 0 16,-6-4-103-16,7 4-20 0,3-1-4 0,0 1-1 0,-4 6 44 0,1-7 22 15,0 1-2-15,3 6-1 0,0 3-5 0,-4-6-1 16,1 6 0-16,-1 0 0 0,5 6-13 0,-5-3 0 16,1 3 0-16,-1 4 0 0,-3-4-11 0,4 3 11 15,-4 1-10-15,4 2 10 0,-4-2 0 0,0-1 0 16,3 10 0-16,-3-7 0 0,0 1 0 0,0 3 0 15,-3-1-8-15,0 4 8 0,-1-6 0 0,-3 9 0 16,4-4 0-16,-1 1 0 0,1-3 0 0,-4 12 0 16,-7-6 0-16,3 0 0 0,1 0 0 0,-5 0 0 15,-2 6 9-15,-4-6-9 0,-4 0 8 0,4 0-8 16,-4-3 0-16,1 0 9 0,-8-4-9 0,4 4 10 16,3 3-10-16,-6-9 10 0,-8 5-10 0,4-5 8 15,6 6-8-15,1-7 8 0,0-2-8 0,-4 2 0 16,4-2 0-16,0-1 8 0,3-3-8 0,4-2 8 0,-7-1-8 0,7-3 8 15,-4 0-8-15,4-3 12 0,7-1-12 0,0-2 12 16,4 3-4-16,3-3-8 0,-7-4 12 16,3 7-4-16,-3 0-8 0,7 3 0 0,4-6 0 0,-4 6 0 15,-4-10 0-15,8 4 0 0,3 0-9 0,3 3 9 16,-3-4 0-16,0 7 0 0,0-9 0 0,4 9 0 16,7 0 0-16,-1-3 0 0,-3 0 0 0,4-4 0 15,14 7 0-15,-8 0 16 0,-6 0-2 0,3 0 0 16,7 0-14-16,-3 0 9 0,0 0-9 0,0 7 8 15,-4-4-8-15,0 0 0 0,0 3 0 0,0-3 0 16,-7 7 0-16,0-4 0 0,8 0 0 0,-8 4 0 16,0-4 0-16,0 0 0 0,0 4 0 15,0-1 0-15,0 1 0 0,0-7 0 0,-7 6 0 0,0-3 0 16,4-3-14-16,0 4 2 0,-11-7 0 0,0 0 0 16,7 3-65-16,-7-3-13 0,0 0-2 0,0 0-816 15</inkml:trace>
  <inkml:trace contextRef="#ctx0" brushRef="#br0" timeOffset="101124.85">22137 13909 864 0,'-18'-19'76'0,"15"16"-60"16,3-3-16-16,0-1 0 0,0 1 56 0,-4-3 9 0,1-1 2 0,3 4 0 31,0 0-117-31,-4-4-23 0,-3 1-5 0,3 6-1 16,4 3 5-16,-3-10 1 0,-4 7 0 0,0-3 0 0,-4 6 89 0,4-3 19 0,7 3 3 0,-3-10 1 15,-8 10 73-15,4 0 14 0,7 0 3 0,0 0 1 16,-11 4-40-16,1 5-8 0,6 0-2 0,-3 1 0 16,0 2-48-16,0-2-9 0,-3 8-3 0,3 1 0 15,-1-3-12-15,-2 6-8 0,-8 0 8 0,4 3-8 16,0 0 8-16,-4 3-8 0,1-3 10 16,-4 7-10-16,-4 2 12 0,4-2-4 0,7-1-8 0,0 0 12 15,-11 1-4-15,11 5 0 0,3-5-8 0,4-1 12 0,-4-6 3 16,8 6 0-16,6-2 0 0,5-4 0 0,-5 6-4 15,4-9-1-15,-3 9 0 0,6-9 0 16,11 7-10-16,-3-7 0 0,-4-4 0 0,7-2-11 16,0 9-41-16,8-9-9 0,-5-4-2 15,1 4 0-15</inkml:trace>
  <inkml:trace contextRef="#ctx0" brushRef="#br0" timeOffset="101655.42">22747 13849 864 0,'0'0'76'0,"0"-6"-60"0,4-3-16 0,-4 2 0 16,-4-2 150-16,4 9 27 0,4-3 6 0,-4 3 1 16,0 0-149-16,0 0-35 0,3-10 0 0,-3 10 0 15,11 0 0-15,-11 0 0 0,0 0 0 0,0 0-11 16,10 0 11-16,-3 7 0 0,-7-7 0 0,0 0 0 0,11 6 0 0,-4 0 16 15,-3 4-3-15,-1-1 0 0,1-3 7 0,3 13 0 16,3-6 1-16,-3 5 0 0,-3-5 0 0,3 9 0 16,7-3 0-16,-3 9 0 0,-8-3-13 0,8 3-8 15,-4-3 8-15,3 7-8 0,-3-1 0 0,4 0 8 16,-7 1-8-16,3 2 0 0,3 4 8 0,-3-7-8 16,-7 1 10-16,7-1-10 0,0 0 12 0,-3-6-3 15,-1 7-1-15,-3-10 0 0,4 6 3 16,-4-3 0-16,3 0 0 15,-3-3 0-15,0-6-11 16,-3 6 10-16,3-4-10 0,-4 1 10 0,1-6-2 16,-1 9 0-16,1-10 0 15,-1 4 0-15,-3-3-19 0,-3-1-4 0,-1-2-1 0,0-1-524 16,4 3-104-16</inkml:trace>
  <inkml:trace contextRef="#ctx0" brushRef="#br0" timeOffset="102424.4">24084 13761 748 0,'0'0'67'0,"0"0"-54"0,-3-9-13 0,-1 9 0 16,1-9 111-16,-4 9 19 0,3-10 4 0,4 10 1 0,-7 0-108 0,3-3-27 15,4 3 0-15,-7 0 0 0,0-3 0 0,0 3 0 16,0 0 0-16,0 3 0 0,0 0 0 0,0-3 0 16,0 10 0-16,-4-4 0 0,-3-3 33 0,4 10 2 15,-4-4 0-15,3 10 0 0,-3-7 13 0,0 10 4 16,-7 0 0-16,-1-3 0 0,1 9-24 0,0-3-4 16,-4-3 0-16,1 7-1 0,-1-4-8 0,4 6-2 15,0 0 0-15,3-2 0 0,0 2 16 0,1 0 3 16,3 4 1-16,3-4 0 0,4 4-1 0,0-4 0 15,0 0 0-15,3 1 0 0,-3-1-3 0,7-3-1 16,4-3 0-16,-1 4 0 0,1-4-12 0,3 3-4 16,0-6 0-16,4 0 0 0,-1-3-12 0,1-1 9 15,3-2-9-15,0 0 8 16,4-4-28-16,-1 1-7 0,4-4-1 0,1 1 0 16,2-7-46-16,1 6-10 0,3-9-1 0,0 3-447 0,4-3-88 0</inkml:trace>
  <inkml:trace contextRef="#ctx0" brushRef="#br0" timeOffset="103215.68">24239 14028 518 0,'0'0'23'0,"0"0"5"0,0-3-28 0,0-3 0 0,0-7 0 0,0 13 0 16,0 0 320-16,4-3 60 0,3-3 11 0,0 2 2 16,0-5-329-16,0 9-64 0,4-3-16 0,-1-3-1 15,4 6 17-15,-3-3-10 0,0-4 10 0,3 7-8 16,0 0 8-16,-4 0 0 0,4-3 0 0,-3 3-8 15,0 0 8-15,-1 3 0 0,1-3 0 0,-1 7 0 16,-10-7 10-16,0 0-2 0,4 3-8 0,3 6 12 16,-7-9-4-16,4 9-8 0,-8-5 11 0,4 11-11 15,-7-2 11-15,3-1-11 0,-6 1 10 0,-4 3-10 16,-4-1 9-16,4-5-9 0,-4 8 8 0,1-5-8 16,3 0 0-16,-1-4 8 0,-2 0-8 0,6 4 0 15,1-4 0-15,3-2 0 0,0 2 8 0,-1-3-8 0,8-6 0 16,0 0 0-16,0 0 0 0,0 0 8 15,0 0-8-15,0 0 8 0,0 0-8 0,0 0 8 16,8 7-8-16,-8-7 0 0,7 3 0 0,-4 6 0 16,4-6 0-16,-3 7 0 0,3-4 0 0,-4-3 0 15,1 6 0-15,3 1 0 0,0-1 0 0,0 1 0 16,0-4 0-16,-3 3 0 0,3 1-9 0,0-1 9 16,0 1 0-16,-4-1 0 0,4-3 0 0,-3 4 0 0,3 5 0 0,0-2 0 15,-7-4-8-15,3 4 8 0,1-1 0 0,0-2 0 16,-4 2 0-16,0-2 0 0,0-1 0 0,0 4 0 0,0-4 0 15,-4 4 0-15,0-4 0 0,-3 0 0 16,4 1 0-16,-4 2 0 0,-4-2 0 0,1-1 11 16,-1 1 0-16,-3 2 0 0,3-2-11 0,-3-1 0 15,-3 0 9-15,3-2-9 0,-1 2 0 0,-2 0 0 16,3 1 0-16,-4-7 0 0,0 6 0 0,1 1 0 16,3-10 0-16,0 6 0 15,-4-3-39-15,4-3-2 0,0-3-1 0,0-3 0 16,3 6-77-16,4-10-15 0,-11-12-3 0,11 4-539 15</inkml:trace>
  <inkml:trace contextRef="#ctx0" brushRef="#br0" timeOffset="103682.3">24582 13752 403 0,'0'0'17'0,"-4"-3"5"0,-3-3-22 0,3 6 0 15,1-10 0-15,3 10 0 0,0 0 251 0,0 0 45 16,0 0 10-16,0 0 2 0,0 0-219 0,0 0-43 0,0 0-9 0,7 0-1 16,-7 0-19-16,7 0-3 0,4-3-1 0,-4 6 0 15,3-3 3-15,-3 10 1 0,4-4 0 0,-4 3 0 16,0-2 13-16,4 2 2 0,-4 0 1 0,3 4 0 16,1 3 0-16,3-4 0 0,-3 1 0 0,6 5 0 15,1-5-1-15,-1 0 0 0,1 5 0 0,3-5 0 16,4 9 6-16,-4-3 1 0,4 0 0 0,3 2 0 15,-3 5-21-15,-1-1-4 0,-2 0-1 0,-8-3 0 16,3 9-13-16,1-9 0 0,0 9 8 0,-1 1-8 16,-6 5 0-16,-1-2 0 0,1-1 0 0,-4-2 0 15,-3-1 0-15,-4 0 0 0,0 1 8 0,-4-1-8 16,1-9 19-16,-5 6 1 0,-2-3 0 0,-1-3 0 16,1 7 8-16,3-8 3 0,-4 1 0 0,0 7 0 15,-3-7-43-15,0-10-8 0,-3 1-1 0</inkml:trace>
  <inkml:trace contextRef="#ctx0" brushRef="#br0" timeOffset="116992.49">2201 16116 1396 0,'0'0'62'0,"0"0"13"0,0 0-60 0,0 0-15 0,0 0 0 0,0 0 0 16,0 0 47-16,0 0 6 15,0 0 2-15,0 0 0 0,0 0-19 0,0 0-4 0,0 0-1 0,0 0 0 16,0 0-22-16,0 0-9 0,0 0 8 0,0 0-8 16,0 10 0-16,-3-4 0 0,-4-3 0 0,3 0 0 15,-3-3 0-15,4 10 0 0,-4-10 0 0,3 9 0 16,-7-6 26-16,8 4 0 0,-4-4 0 0,3 6 0 16,-6 1-11-16,-1-1-3 0,8 0 0 0,-8 4 0 15,8-4-2-15,-8 1-1 0,4-4 0 0,3 10 0 16,1-4-9-16,-4-2 8 0,3-7-8 15,4 6 8-15,-7 4-8 0,4-4 10 0,3-9-10 0,0 0 10 16,0 0 8-16,3 6 2 0,-3-2 0 0,0-4 0 16,0 0 1-16,7 12 1 0,4-12 0 0,-4 9 0 15,0-9-11-15,7 7-3 0,-3-4 0 0,-1 0 0 16,4 6-8-16,0-2 0 0,1-4 0 0,2 9 0 0,1-5 0 16,3 2 0-16,0-6 0 0,-3 10 0 15,3-4 0-15,-10 1 0 0,3-1 0 0,0-6 0 0,-4 6 0 0,5 1 12 16,-5 2-4-16,1-5 0 0,-1 2 5 15,1-6 1-15,-1 7 0 0,-3-7 0 0,1 6-14 16,-5 1 9-16,4-7-9 0,0 6 8 0,0 1-8 0,-7-4 0 16,0-6 0-16,0 6 8 0,0 4 5 0,0-1 1 15,-7 0 0-15,4 1 0 0,-1-1-14 0,-3 4 0 16,-4-1 0-16,8 1 0 0,-11-4 0 0,3 1 0 16,-3 2 0-16,4 7 0 0,-5-7 0 0,-6-2 0 15,7 2 0-15,-3 4 0 0,2-3 0 0,1-1 0 16,0-2 0-16,-3 2 0 0,2-2-8 0,1-1-8 15,0 0-2-15,-3-5 0 16,2 5-29-16,5-3-5 0,-4-3-2 0,0-3 0 16,0 0-153-16,-8 0-30 0,-9-9-7 0,2 0 0 0</inkml:trace>
  <inkml:trace contextRef="#ctx0" brushRef="#br0" timeOffset="117328.74">2106 16157 1569 0,'0'0'69'0,"0"0"15"0,0 0-67 0,0 0-17 0,0 0 0 0,0 0 0 0,0 0 68 0,0 0 9 16,0-9 3-16,0 9 0 0,4-10 4 0,3 10 0 15,-4-6 1-15,4 0 0 0,-3-4-16 0,6 10-3 16,-6-3-1-16,6-3 0 0,1 3-19 0,3 0-4 16,7-4-1-16,1 4 0 0,-8-3-17 0,10 6-3 15,1-3-1-15,0 3 0 0,6-6-10 0,-6 6-2 16,10 0-8-16,-6 0 12 16,2 0-23-16,-6 6-5 0,3-6 0 0,-3 3-1 15,7-3-16-15,-8 0-3 0,1 0-1 0,0 9 0 16,3-9-84-16,4 7-17 0,-4-4-3 0,4 0-805 0</inkml:trace>
  <inkml:trace contextRef="#ctx0" brushRef="#br0" timeOffset="128732.93">5764 16433 576 0,'0'0'51'0,"0"0"-41"0,0 0-10 0,0 0 0 15,0 0 176-15,0 0 34 0,0 0 6 0,0 0 2 16,-7 0-94-16,7 0-20 0,0 0-3 0,-3 0-1 15,-4 0-19-15,7 0-4 0,-7 0-1 0,0 0 0 16,3-3-28-16,-3-3-5 16,4 6-2-16,3 0 0 0,-8 0-7 0,5-3-2 0,-4-1 0 0,0-2 0 15,0 6-1-15,0 0-1 0,0-3 0 0,3-3 0 16,-6 6-3-16,-1 0-1 0,7 0 0 0,-6-3 0 16,-4 3-1-16,3 0 0 0,1-7 0 0,-5 7 0 15,-2 0-15-15,3 0-10 0,0 0 12 0,0 0-12 16,3 0 8-16,-7 7-8 0,1-4 0 0,3 3 0 15,-4-3 0-15,4 7 0 0,0-7 0 0,0 6 0 16,-4 1 0-16,4-1 0 0,0 0 0 0,0 4 0 16,-4-1-9-16,4 4 9 0,0-3-8 0,0-1 8 15,3 1-8-15,-7 6 8 0,4-7-8 0,4-2 8 16,3 2-12-16,-4-3 4 0,0 7 0 0,4-10 0 16,4 4 8-16,-1-1 0 0,4 4 0 0,-7-4 8 0,7 1-8 15,0-1 0-15,0-6 0 0,0 7 0 0,7-1 0 16,-3-6 0-16,-1 6-11 0,4-2 11 15,-7-7 0-15,11 3 0 0,-7 6 0 0,6-6 0 16,1 4 0-16,-1-4 0 0,-3-3 0 0,4 0 0 0,0 0 9 16,3 0-9-16,-4-3 0 0,1 3 9 15,3-7-9-15,4 4 8 0,-4-6-8 0,-4 6 8 0,1-4 2 0,7-5 0 16,-4 3 0-16,3-1 0 0,-3 7 5 0,8-10 1 16,-5-2 0-16,1 8 0 0,-4-8-7 15,4 5-1-15,3 4 0 0,0-10 0 0,-3 7-8 0,-1 3 0 16,-6-10 9-16,6 13-9 0,-2-6 10 0,2-1-2 15,-10 7-8-15,4-3 12 0,-1-7 5 0,1 10 1 0,-8-6 0 0,5 2 0 16,-5 4 2-16,4-6 0 0,-7 6 0 0,4-7 0 16,-4 1 2-16,0 6 1 0,0-4 0 0,0-2 0 15,0 6-9-15,-4-6-2 0,4 5 0 16,0-2 0-16,0-3-12 0,-7 6 9 0,7-7-9 0,0 10 8 16,-3-3-8-16,3 3 8 0,0 0-8 0,0 0 8 15,0 0-8-15,0 0 12 0,0 0-12 0,0 0 12 16,0 0-12-16,0 0 8 0,0 0-8 0,0 0 8 15,0 0-8-15,0 3 0 0,-8 7 0 0,8-7 0 16,0 6 0-16,0 1 0 0,8-1 0 0,-8 3 8 16,0-2-8-16,3 2 0 0,4-2 9 0,-7 2-9 15,4 4 9-15,3-3-9 0,0-1 12 0,0 7-12 16,0-6 12-16,0 5-12 0,4-5 12 16,-8 9-12-16,4-3 9 0,-3-7-9 0,-1 7 0 0,1-6 9 15,3 5-9-15,0-5 0 0,-4-1 0 0,1-2 0 16,-1 6 0-16,4-10 8 0,0 3-8 0,-3 1 0 0,3-1 0 0,-7-6-14 15,4 7 2-15,-4-10 0 16,7 0-92-16,-7 0-19 16,0 0-3-16,0 0-1109 0</inkml:trace>
  <inkml:trace contextRef="#ctx0" brushRef="#br0" timeOffset="132427.29">6329 16797 925 0,'0'0'40'0,"0"0"10"0,0 0-40 0,0 0-10 0,0 0 0 0,0 0 0 16,0 0 0-16,0 0-16 0,0 0 4 0,0 0 1 0,0 0 11 0,0 0 0 16,0 6 0-16,0-6 0 0,0 0 55 0,0 0 6 15,0 0 2-15,0 0 0 0,-4 10 24 0,4-10 5 16,0 0 0-16,0 0 1 0,0 0 2 0,0 0 0 16,0 0 0-16,0 0 0 0,0 0-27 0,0 0-4 15,0 0-2-15,0 0 0 0,0 0-16 0,0 0-3 16,0 0-1-16,4 9 0 0,-4-9-14 0,0 0-4 15,0 0 0-15,0 0 0 0,3 9-7 0,-3-9-1 16,0 0-1-16,0 0 0 0,0 0 6 0,0 0 2 16,0 0 0-16,0 0 0 0,0 0 10 0,0 0 3 15,0 0 0-15,0 0 0 0,11 0 4 0,-11 0 0 0,3-9 1 0,5 9 0 16,-1-3-9-16,0-3-3 16,-4-4 0-16,4 10 0 0,-3-6-5 0,-1 0 0 0,4-4-1 0,4 1 0 15,-11 6-6-15,11-7-1 0,-11 1 0 0,7-1 0 16,-4 4 0-16,4-3-1 0,0-7 0 15,0 4 0-15,4 2 1 0,-4-2 0 16,3-7 0-16,-2 6 0 0,9-6-2 0,-10 7 0 16,11-10 0-16,-8 3 0 0,8-3-3 0,0 0-1 0,-1-3 0 0,1-3 0 15,0 6-10-15,3-6 8 0,-7 6-8 0,7 0 8 16,-3-3-8-16,3 3 0 0,0-3 0 16,-3 3 0-16,-1 0 15 0,8 3-3 0,-14 3 0 0,6-3 0 15,1 1-12-15,-4 5 0 0,0 4 0 16,0-4 0-16,-3 1 0 0,-1 2-16 0,1-2 3 0,-4 2 1 15,0 1 12-15,4-1 0 0,-8 7 0 0,4-3 0 16,-3-3 0-16,-1 9 0 0,1-7 0 0,-1 1 0 0,1-3 12 0,3 9-12 16,-7-10 12-16,0 7-12 0,0 3 11 0,0-3-11 15,3-3 10-15,-3 6-10 0,4-3 8 16,-4 3-8-16,0 0 0 0,0 0 0 16,0 0 0-16,0 0 0 0,0 0 0 0,0 0 0 0,0 0 0 15,0 0 0-15,0 0 0 0,0 0 0 0,0 0 0 0,0 0 0 16,0 0 0-16,0 0 0 0,0 0 0 0,0 0 0 15,0 0 0-15,0 0 0 0,4 0 0 0,-4 0 0 16,0 0 0-16,0 0 0 0,0 0 0 0,7 3 0 16,0 6 0-16,0 1 0 0,-4-7 0 0,4 6 0 15,-3 4 0-15,-1-4 0 0,1 7 0 0,3-4 0 0,-7 1 8 16,3 9-8-16,1 0 0 0,0 0 0 0,3 3 0 0,0 0 0 16,-7-3 8-16,7 6-8 0,-4-6 0 0,4 0 0 15,-3 0 12-15,3 0-3 0,0 0-1 0,0 0 0 16,0-3 2-16,4 2 0 0,-8 1 0 15,1-3 0-15,-1-6-10 0,4 6 8 0,0-7-8 0,-3-2 8 16,3 2-8-16,-7-2 0 16,7-1 0-16,-7 3 8 0,3-2-8 0,5-1 0 0,-1-6 0 0,-7 7 0 15,0-4-18-15,0-6-2 0,0 0-1 0,3 9 0 32,-3-2-30-32,4-1-5 0,-4-6-2 0,3 3 0 15,4 7-119-15,0-1-24 0,4-6-5 0,-8 3-559 0,4-2-112 0</inkml:trace>
  <inkml:trace contextRef="#ctx0" brushRef="#br0" timeOffset="133479.66">7842 15938 1036 0,'0'0'92'0,"4"0"-73"0,3-10-19 0,-4 7 0 0,8-6 126 0,-8 6 22 16,5-7 4-16,2 1 0 16,-3-1-46-16,0 7-10 0,4-3-1 0,-4 3-1 0,-7 3-8 15,0 0-2-15,0 0 0 0,0 0 0 0,7 3-39 0,-4 6-8 16,1 1-1-16,0-1-1 0,-4 4-2 0,3-4 0 15,-3 4 0-15,0 5 0 0,4-5-4 0,-4 3-1 16,0-4 0-16,0 1 0 0,0 9 10 0,0-10 2 16,3 7 0-16,-3 3 0 0,0-3-26 0,-3 3-5 15,3-3-1-15,0 3 0 0,0 3-8 0,-4 3 8 16,1 3-8-16,3-6 8 0,-4 7 0 16,4-4 0-16,-4 3 0 0,1-6 0 0,3 4-8 0,0-7 8 15,-7-1-8-15,7 1 8 0,-4 0 0 0,1-3 0 16,3-6 0-16,-4 2 0 0,4-2 18 0,0-4 3 15,0 1 1-15,0-10 0 0,0 0-12 0,0 0-2 16,0 0-1-16,0 0 0 0,0 0 0 0,0 0 0 16,0 0 0-16,0 0 0 0,0 0 15 0,0 0 3 0,7-10 1 0,4 1 0 15,-11 0-34-15,7-4 0 16,-3 0-12-16,3-2 3 0,0 5 9 0,0-2 0 0,0-1 0 16,0-6 0-16,7 10 0 0,-11-3 9 0,4-1-1 15,1 4-8-15,2-4 8 0,-3 4-8 0,4 2 0 0,3-5 0 16,-7 9 0-16,7-4 0 0,-3-2 0 0,3 3 0 15,0-4 0-15,-4 4 0 0,5-6 0 0,-1 8 0 16,0-2-9-16,0 3-3 0,0-3 0 0,0 3 0 16,0-1 22-16,0 4 4 0,0 0 1 0,1 4 0 0,-5-1-28 0,8-3-6 15,-11 9-1-15,10 1 0 0,-6-1 7 0,0 0 1 16,3-6 0-16,-7 7 0 0,0 2 12 0,3-5 0 16,-3 2 0-16,-3-3 0 0,3 4 0 0,-3-1 0 15,-1 4-10-15,1-4 10 0,-4 7 0 0,0-10 15 16,0 10-3-16,-4-4 0 0,1-2-12 15,-4 2 0-15,3-2 8 0,0 2-8 0,-3-2 0 0,-3 2 8 16,3-2-8-16,0-1 0 16,-4-6 8-16,1 7-8 0,-1-1 0 0,0 0 9 0,1-6-9 0,-4 7 12 15,3-10-12-15,-3 6 12 0,-4-3-3 0,1 0 0 16,-1-3 0-16,-3 0 0 0,0 7-9 0,0-7 0 16,3 0 9-16,-3 0-9 0,0 3 0 0,3-3 9 15,-3 0-9-15,3-3 0 0,1 3 0 0,-1 0-9 16,4 0-1-16,0 0 0 0,-4-7 10 0,7 7 0 0,1 0 0 15,3 0 0 1,0-3-127-16,7 3-26 0,-4-3-6 0,4 3-1089 0</inkml:trace>
  <inkml:trace contextRef="#ctx0" brushRef="#br0" timeOffset="134445.79">9289 16135 910 0,'0'0'40'0,"0"0"9"0,0 0-39 0,0 0-10 16,0 0 0-16,0 0 0 0,0 0 112 0,0 0 20 15,0 0 4-15,0 0 0 0,0 0-48 0,0 0-9 16,0 0-3-16,0 0 0 0,0 0 0 0,7 3-1 0,-7-3 0 0,0 0 0 15,7 7 5-15,3-4 0 0,-3-3 1 0,4 6 0 16,-4-6-17-16,4 3-3 0,-4-3-1 0,3 0 0 16,1 0-23-16,3 3-5 0,0 4 0 0,0-4-1 15,4-3-17-15,-1 0-3 16,5 0-1-16,-5 0 0 0,1 6 8 0,0-3 2 0,3-3 0 16,0 0 0-16,4-3 3 0,-4-3 1 15,7 6 0-15,-3-3 0 0,3-4-4 0,4 4-1 0,-1 3 0 0,5-9 0 16,-1 9-10-16,0-3-1 0,0-4-8 0,1 7 12 15,-4-3-12-15,-1 3 0 0,-3 0 0 0,1 0 0 16,-5 0 0-16,1 3 0 0,0-3-12 0,-1 7 12 16,1-4 0-16,-4-3 0 0,-3 0 0 0,3 6 0 15,4-6 0-15,-8 0 0 0,-2 0-13 0,2 0 4 16,1-6 0-16,-4 6 0 0,-3-3 0 0,-1-4 0 0,1 4 0 0,3 0 0 16,3-3 0-16,-6-4 0 15,-11 1-46-15,7 6-9 0,7-7-1 0,-7 1-1 16,-7 6-136-16,0-3-27 0,7-1-6 0</inkml:trace>
  <inkml:trace contextRef="#ctx0" brushRef="#br0" timeOffset="135088.16">9437 16339 1364 0,'0'0'60'0,"0"0"13"0,0 0-58 0,0 0-15 0,0 0 0 0,0 0 0 0,0 0 30 0,0 0 3 15,0 0 1-15,0 0 0 0,0 0-34 0,0 0 0 16,0 0 0-16,0 0-12 0,0 0 30 0,-4 6 6 15,4-6 2-15,0 0 0 0,0 0 9 0,0 0 1 16,-7 0 1-16,7 0 0 0,0 0 38 0,0 0 7 16,0 0 2-16,0 0 0 0,0 0-25 0,0 0-5 15,0 0-1-15,0 0 0 0,0 0-5 0,11 3-2 16,-1-3 0-16,1 0 0 0,0 0 0 0,-1 7 0 16,4-4 0-16,0-3 0 0,0 3-30 0,4 3-5 15,-4-3-2-15,4-3 0 0,0 10 3 0,-1-4 0 16,1-3 0-16,3 0 0 0,0 4 18 0,4-7 4 15,3 0 1-15,0 0 0 0,4 0-9 0,0-7-2 0,3 7 0 0,0-3 0 16,-3 0-13-16,3-3-3 0,-3 6-8 0,0-10 12 16,0 10 17-16,-1-3 3 15,-6-3 1-15,3 3 0 0,0 3-33 0,-3-3 0 16,0-4 0-16,-7 7 0 0,-1 0 0 0,-3 0 0 16,4 0 0-16,-11 0 0 15,-7 0-19-15,11 0-10 0,-1 0-3 0,-10 0 0 16,0 0 0-16,0 0 0 0,0 0 0 0,0 0 0 15,0 0-111-15,0 0-22 0,0 0-5 0,0 0-533 0,0 0-106 0</inkml:trace>
  <inkml:trace contextRef="#ctx0" brushRef="#br0" timeOffset="135774.75">10178 15935 345 0,'0'0'31'0,"0"0"-31"0,0 0 0 0,0 0 0 16,0 0 252-16,0 0 44 16,0 0 8-16,0 0 3 0,0 0-171 0,0 0-35 15,0 0-6-15,0 0-2 0,0 0-5 0,0 0 0 0,0 0-1 0,0 0 0 16,7 3-20-16,0-3-4 0,-7 0-1 0,0 0 0 15,10 0-6-15,-3 6-2 0,4-6 0 0,-4 3 0 16,-7-3-26-16,14 0-4 0,0 6-2 0,0-3 0 16,0-3 6-16,1 4 2 0,2-4 0 0,4 6 0 15,1-3-30-15,-5-3 0 0,-3 9 0 0,7-2 0 16,4-1 9-16,-4 0-9 0,-7-3 8 0,4 7-8 16,7-1 0-16,-8-6 0 0,1 7 0 0,-4-1 0 15,-3 1 12-15,6-1-4 0,1 0 0 0,-4-2 0 0,-3 2-8 16,-1 0-12-16,4 4 2 0,-3-4 1 0,-7 1 9 15,-1-4 0-15,1 0 0 0,-1 4 0 0,1-1 0 16,-1 1 11-16,-6-7-11 0,-1 6 12 0,4 4 0 0,-3-7 1 16,-8 3 0-16,4 1 0 0,-4-4-13 0,4 3 11 15,-3 1-11-15,-8-1 10 0,4-6-2 16,0 13 0-16,0-3 0 0,0-1 0 0,-11 1 20 0,7 2 3 16,8-2 1-16,-4-4 0 0,0 4-20 0,-1-1-3 15,1-2-1-15,7 2 0 0,0-2 10 0,0 5 2 16,-3-8 0-16,-1 2 0 0,7 7-8 0,-3-10-2 15,-3 3 0-15,3-2 0 0,0-4-10 0,0 6 0 0,0-6-12 16,0 7 12-16,-4-10 0 0,7 9 13 0,4-9 0 0,0 0 0 16,-7 3-25-16,7-3-4 0,0 0-2 0,0 0 0 31,0 0-133-31,0 0-26 0,0 0-6 0</inkml:trace>
  <inkml:trace contextRef="#ctx0" brushRef="#br0" timeOffset="139701.16">11388 15662 1098 0,'0'0'48'0,"7"-3"11"0,0-4-47 0,0 4-12 16,-7-3 0-16,3 0 0 16,11-1 80-16,-6-2 13 0,-8 6 3 0,0 3 1 0,7-6 4 0,-4-1 1 15,1 1 0-15,-4 6 0 16,-4-9-22-16,4 9-4 0,7-4 0 0,-7 4-1 0,-7-6 1 0,7 6 1 15,0 0 0-15,0 0 0 0,0 0-25 0,0 0-6 16,0 0-1-16,0 0 0 0,11 0-17 0,-11 0-4 16,0 0-1-16,-4 10 0 0,15-1-3 0,-11 4-1 15,-7 2 0-15,3 1 0 0,4 3-7 0,-3 0-2 16,3 2 0-16,-7 5 0 0,0-1-1 0,-1 0 0 16,5-3 0-16,-4 6 0 0,-4-3-9 0,1 6 0 15,10 1 0-15,-4-4 0 0,1-3 0 0,-4 6 0 16,3-9 0-16,1 10 0 0,3-4 0 0,0-3 0 0,-7 0 0 15,3 0 0-15,8-3 0 0,-4-3 10 16,-8 3-10-16,1-3 10 0,7-4-10 0,-3 4 0 0,3-6 0 0,-7 6 0 16,0-7 0-16,3-2 0 0,1 2 0 0,-1-3 0 15,1 1 0-15,-4 2 13 0,7-5-3 0,0-4-1 16,-7 6-9-16,3-6 0 0,4-3 0 0,0 0 0 16,0 0 10-16,0 0 0 0,0 0 0 0,0 0 0 15,0 0 13-15,0 0 2 0,0 0 1 0,-4-6 0 16,4-3-13-16,4-1-2 0,-4 1-1 0,4-4 0 15,-8 1-10-15,8-4 0 0,3 4 0 0,-4-7 8 16,-6 6-8-16,6-6 0 0,4 7 0 0,0-1 0 16,0-6 0-16,0 10 8 0,-3-7-8 0,10 1 0 0,4 2 0 15,-8 4 0-15,-3-1 0 0,4 4 0 0,6-3 0 0,1 2 0 16,-7-2 0-16,-1 3 0 0,1-1-10 0,3-2 10 16,7 6 0-16,-3-3-9 0,-8 6 9 0,8-3 0 15,3-1 0-15,-3-2 0 0,-1 6 0 0,1 0 0 16,0-3 0-16,-1 3 0 0,1 3 0 15,-4-3 0-15,0 6 0 0,0-2-8 0,0-1 8 0,1 3 0 16,-5-3 0-16,1 6 0 0,-1 1 0 0,-3-1 0 16,4 1 0-16,-4 2-8 0,0-2 8 0,-3-1 0 15,-1 4 0-15,1-1 0 0,-1 1 0 0,-3-4 0 16,4 7 0-16,-8-4 0 0,1 1 0 0,-1-1 0 16,1 4 0-16,-1-3 0 0,-3-1 0 0,0 1 0 15,-4 2 0-15,4-2 8 0,-3-1-8 0,-1 1 0 16,1-4 0-16,-5 7 0 0,5-10 8 0,-1 4-8 0,-3 5 8 15,0-8-8-15,-4 2 0 0,8 1 9 0,-1-1-9 0,-3-6 0 16,-7 6 8-16,3-2-8 0,8-4 0 0,-4 0 0 16,-4 3 0-16,0-3 0 0,1-3 0 0,3 0 0 15,7 0 0-15,-8 0 0 0,-6-3 10 0,7-6-10 16,4 9 0-16,-1-10 0 0,-7 7 0 16,1-3 0-1,3 0-44-15,3 0 0 0,0-4-1 0,4 10 0 0,-3-9-84 0,6 9-17 16,4 0-3-16,0 0-594 0,-10-3-118 0</inkml:trace>
  <inkml:trace contextRef="#ctx0" brushRef="#br0" timeOffset="141002.71">12203 16367 345 0,'0'0'15'0,"0"0"4"0,0 0-19 0,0 0 0 0,0 0 0 0,0 0 0 16,0 0 233-16,0 0 43 0,0 0 9 0,0 0 2 16,0 0-137-16,0 0-27 0,0 0-6 0,0 0-1 15,3-9-27-15,1 6-5 0,-1-4-2 0,-3 7 0 16,4-9-12-16,-4 9-2 0,3-3-1 0,-3 3 0 0,4-3-13 0,-1-3-2 16,1-4-1-16,-1 10 0 0,1-9-8 0,-1 2-2 15,1 1 0-15,3-3 0 16,0 6-9-16,0-7-3 0,-3 1 0 0,-1-1 0 0,4-2-1 0,4-1-1 15,-4-6 0-15,3 7 0 0,1-7-10 16,0 7-1-16,3-7-1 0,-4-3 0 16,1 3-7-16,3-3 0 0,0 0-8 0,0 0 12 0,0 3-4 15,4-3-8-15,3 0 11 0,-3 0-11 0,-1 1 12 0,1-1-4 16,-4 3 0-16,4 0-8 0,-4 3 12 0,4 1-4 16,-4-7 0-16,0 6-8 0,0 0 8 0,-4 4-8 15,1-1 0-15,0 4 0 0,-4-1 8 0,3 1-8 16,-6 0 0-16,-1 5 0 0,1-5 8 0,-1 6-8 15,-3 3 0-15,0 0 0 0,0 0 0 0,0 0 0 0,4-6 0 16,-4 6 0-16,7-10 0 0,-7 10 8 16,0-3 0-16,0 3-8 0,0 0 8 0,0 0-8 15,0-9 0-15,0 9 0 0,0 0 0 0,0 0 0 16,0 0 0-16,0 0 0 0,0 0 8 0,0 0-8 0,0 0 0 0,0 0 0 16,0 0 0-16,0 0 0 0,0 0 0 0,0 0 0 15,7 9 0-15,0 0 0 0,-3 4 0 16,3-4 0-16,-4 4 11 0,1-4-11 0,-1 10 10 15,1-6-10-15,-4-1 9 0,3 7-9 0,-3-6 8 0,0 9-8 16,0-4 23-16,4 1-1 0,-1 3 0 16,-3 0 0-16,0 0-22 0,4 0 0 0,-1 0 0 15,1 3 8-15,-4-3 0 0,3 3 1 0,1-3 0 16,0 6 0-16,-1-6-9 0,1 0 0 0,-1 6 9 0,1-6-9 16,-1 0 0-16,1 0 8 0,-1-3-8 0,1-3 0 0,-1 3 8 15,1-7-8-15,-1-2 8 0,1-1-8 0,-1 0 0 0,1-6 0 16,-1 7 0-16,-3-10 8 0,0 0-8 15,0 0 0-15,0 0 0 0,0 0 0 16,0 0-29-16,0 0-4 0,0 0-1 0,7-10 0 16,1 7-137-16,-5-6-27 0,1 0-6 0,3-1-598 15,-4-2-120-15</inkml:trace>
  <inkml:trace contextRef="#ctx0" brushRef="#br0" timeOffset="142152.04">13621 16060 115 0,'0'0'10'0,"0"0"-10"0,0 0 0 0,0 0 0 16,0 0 248-16,0 0 47 0,0 0 9 0,7-6 3 15,3 6-153-15,-10 0-30 0,0 0-7 0,0 0-1 0,4-3-19 0,3-4-4 16,-7 7-1-16,0 0 0 0,0 0-9 0,0 0-3 15,0 0 0-15,0-3 0 0,0 3-47 0,0 0-9 16,0 0-3-16,-7-9 0 16,0 9-9-16,3-3-3 0,-3-4 0 0,0 7 0 0,-7 0 19 0,4 0 4 15,-1 7 1-15,-3-4 0 0,3 3-17 0,-3-3-4 16,0 7-1-16,3-1 0 0,-3 0-11 0,0-2 8 16,0 2-8-16,0 7 8 0,3-4-8 15,1 1 0-15,-1-1 0 0,4 7 0 0,-3-6 0 0,6-4 0 16,-6 10 0-16,6-7 0 0,0-2-8 15,1 2 8-15,3-2 0 0,-4 2 0 0,4-5 0 16,0 2 0-16,0-3 0 0,0-6 0 0,4 7 0 0,-4-7 0 16,0 0 0-16,11 3 0 0,-4-3 8 0,3 0-8 15,1-3 0-15,-1-4 8 0,1 4-8 0,3-6 8 0,0 6-8 0,-3-4 8 16,3-2 3-16,0 3 0 16,0-1 0-16,0-2 0 0,0-4 2 0,-3 4 1 15,-1 0 0-15,-3 6 0 0,1-7 0 0,-1 1 0 0,0-4 0 0,0 4 0 16,-4-1-2-16,4 4-1 0,-3-3 0 15,-1-1 0-15,4 1-11 0,-7-1 10 16,0 1-10-16,-3 6 10 0,6-3-10 0,-3 6 0 0,0 0 0 0,0 0 0 16,0 0 0-16,0 0 0 0,0 0-11 0,0 0 11 15,-7 6-11-15,7-6 11 0,0 12-13 0,0 1 5 16,-3 3 8-16,6-1 0 0,-3 4 0 0,4 3 0 16,-1 6 17-16,1-3 3 0,-1-3 0 0,5 0 0 15,-1 3-7-15,-4-3-1 0,4-6 0 0,0 3 0 16,0 0 16-16,0-7 4 0,4 1 0 0,-4 2 0 15,0-2-32-15,0-4 0 0,0-5 0 0,0 5 0 0,4-6 12 16,-4 3-3-16,7-3-1 0,-3-3 0 16,-4 0-57-16,3 0-12 0,-3-9-3 0,4 9-780 15,-1-6-156-15</inkml:trace>
  <inkml:trace contextRef="#ctx0" brushRef="#br0" timeOffset="143934.64">16993 16019 1105 0,'0'0'48'0,"-7"0"12"0,0 3-48 0,0-3-12 15,0 7 0-15,4-4 0 0,-4 3 91 0,-1-3 16 16,8-3 3-16,-3 0 1 0,3 0-19 0,0 0-3 15,0 0-1-15,0 0 0 0,0 0-15 0,0 0-3 16,0 0-1-16,3 10 0 0,-3-10 3 0,8 3 0 16,-8-3 0-16,10 0 0 0,1 0-25 0,-1 0-5 15,-3 0-1-15,4 0 0 0,-11 0-13 0,14 0-4 16,0 0 0-16,0-3 0 0,0 3-3 0,0 0-1 0,4-7 0 16,0 7 0-16,3 0-4 15,0 0 0-15,0 0-1 0,7 0 0 0,1-3-7 0,6 3 0 16,-3 0-8-16,3 0 12 0,0 0-12 0,1 3 9 0,2-3-9 15,1 7 8-15,-4-7-8 0,-3 3 8 16,3-3-8-16,-3 0 8 0,-4 0-8 0,1 0 10 16,-1-3-10-16,-3 3 10 0,-1 0-10 0,-3 0 0 0,1 0 0 15,-5 0-11-15,4 0-2 0,-6 0-1 0,-1 0 0 0,-4-7 0 32,1 7-25-32,-4 0-5 0,-7 0 0 0,7 0-1 0,-7 0-35 0,0 0-6 15,0 0-2-15,0 0 0 0,0 0-123 0,0 0-25 0</inkml:trace>
  <inkml:trace contextRef="#ctx0" brushRef="#br0" timeOffset="144497.72">16933 16239 964 0,'-10'0'43'0,"10"0"9"0,-7 0-42 0,7 0-10 0,0 0 0 0,-4 3 0 16,-3-3 96-16,7 0 18 0,0 0 3 0,0 0 1 15,0 0-21-15,0 0-4 0,0 0-1 0,11 0 0 16,3-3-8-16,0-4-3 0,0 7 0 0,4-3 0 15,-1-3-5-15,1 3 0 0,3 0-1 0,0-4 0 16,0 7-15-16,4-3-2 0,-4-3-1 0,4 6 0 16,3 0-29-16,-3-3-7 0,3-3-1 0,0 6 0 15,1 0-12-15,2 0-8 0,1 6 8 0,0-6-8 0,-7 3 0 16,3-3 0-16,0 0 0 0,0 0 0 0,0 0 0 16,1 0 0-16,-5 6 10 0,1-6-10 0,0 3 0 0,-1-3 0 15,-2 0 0-15,-1 7 0 0,0-4 0 0,-3 0-12 16,-4-3 1-16,3 9 0 15,-6-9-32 1,3 7-6-16,-3-4-2 0,-4 0 0 0,0 3-87 16,-7-6-18-16,10 3-3 0,-6-3-445 0,-4 0-88 0</inkml:trace>
  <inkml:trace contextRef="#ctx0" brushRef="#br0" timeOffset="145058.79">17657 15906 1422 0,'-4'0'31'0,"-3"-3"6"0,3-6 2 0,1 9 1 0,-4-3-32 0,7 3-8 0,0 0 0 0,-4-7 0 16,-3 7 48-16,7 0 8 0,-7-3 2 0,7 3 0 0,0 0 0 0,0 0 0 15,-3-6 0-15,3 6 0 0,0 0 2 0,0 0 0 16,0 0 0-16,0 0 0 0,7-3-4 0,0 0 0 16,3-4 0-16,-3 7 0 0,4-3-20 0,0 3-5 15,-1 0-1-15,1 0 0 0,3 0-9 0,0 0-1 16,4 3-1-16,-4-3 0 0,3 0-11 0,1 0-8 15,0 7 12-15,3-4-12 0,-4-3 8 16,5 3-8-16,-5 3 0 0,4-3 0 0,-3-3 0 16,0 10 0-16,-1-10 8 0,1 6-8 0,0-3 0 15,-1 0 10-15,1 7-10 0,-4-4 8 0,4-3 2 0,-4 7 0 16,0-7 0-16,-4 6 0 0,-2-3-1 0,2 1 0 16,-3 2 0-16,-3 0 0 0,-1 1-1 0,1-1-8 15,-1 4 12-15,1-1-4 0,-8-2 0 0,4 9-8 16,-7-10 12-16,4 7-4 0,-8-7-8 0,1 10 0 15,-1 0 0-15,-3-4 0 0,0 4 19 0,-7 0-2 0,3-3 0 16,0 2 0-16,1-5-1 0,3 6-1 0,-4-7 0 0,0 7 0 16,1-6-7-16,-1 6 0 0,4-10-8 0,-4 4 12 15,4-1-12-15,0 4 8 0,0-4-8 0,3-2 0 16,1 2 0-16,-1-2-10 0,-3-1 0 0,7-6 0 16,0 10-40-1,0-7-8-15,7-6-2 0,0 0 0 0,0 0-155 16,0 0-31-16,0 0-6 0</inkml:trace>
  <inkml:trace contextRef="#ctx0" brushRef="#br0" timeOffset="145679.5">19318 15637 288 0,'0'0'12'0,"4"-7"4"0,-1-2-16 0,1 0 0 0,-1 2 0 0,1 1 0 15,-1-3 390-15,-3 9 75 0,7-4 15 0,-7 4 4 16,0 0-341-16,0 0-68 0,0 0-14 0,0 0-2 16,0 0-33-16,0 10-6 0,0 2-2 0,0 1 0 0,-3 9-18 0,3-3 0 15,-7 9 8-15,3-3-8 16,1 3 20-16,-1-3 0 0,-3 7 0 0,0-1 0 15,4 7 0-15,-5-7 1 0,1-3 0 0,0 4 0 16,4-1-12-16,-4-6-9 0,0 0 12 16,0-3-12-16,3 0 9 0,-3 0-9 0,0-3 0 15,0 3 9-15,-4-3-1 0,4-7-8 0,0 7 12 0,0-7-4 16,0 1-99-16,-3 3-20 0,-1-10-4 16,0 3-1-16,1 1-102 0,-1-10-21 15,-13 6-4-15,6-12-1 0</inkml:trace>
  <inkml:trace contextRef="#ctx0" brushRef="#br0" timeOffset="146017.34">18867 15756 1609 0,'0'0'71'0,"0"0"15"0,0-3-69 0,-4-4-17 0,4-2 0 0,4 9 0 16,-1-9 79-16,1 5 12 0,3-5 2 0,3 6 1 16,-3-3-37-16,4-4-7 0,3 4-2 0,0 0 0 15,0-4 8-15,7 7 2 0,-3-6 0 0,3-1 0 16,0 1-1-16,8 6 0 0,-1-7 0 0,4 7 0 0,-1-3-5 0,1 3 0 16,0-3-1-16,0-1 0 15,-1 1-22-15,1-3-4 0,3 5-1 0,4-5 0 16,0 0-13-16,0 6-3 0,-4-4-8 0,0 1 12 15,-3 0-12-15,3 3 0 0,-3-4 0 0,-4-2 0 16,1 9-10-16,-8-3-8 0,0 0-2 0,-3-4 0 16,-4 7-131-16,0 0-26 0,-4 0-6 0,1 0-1 15,-4 0-57-15,-7 0-12 0,0 0-3 0,0 0 0 0</inkml:trace>
  <inkml:trace contextRef="#ctx0" brushRef="#br0" timeOffset="146480.6">18824 16327 403 0,'0'0'17'0,"0"0"5"0,4-4-22 0,-1-2 0 16,4 3 0-16,0-3 0 15,0 3 241-15,4-1 44 0,0-2 9 0,-1 6 2 0,1-3-134 0,3-3-26 16,4 6-6-16,-4 0-1 0,3-3-21 0,1 3-4 16,3-7 0-16,4 7-1 0,-1-3-28 0,1 3-6 15,3-9-1-15,1 9 0 0,-5 0-16 0,1-3-4 16,0-4-1-16,-1 7 0 0,-2 0-38 0,-1 0-9 16,-4 0 0-16,1 0 0 0,-4 0 0 0,4 7 0 15,-8-4 0-15,8-3 0 16,-4 6-40-16,4-3-11 0,-4-3-1 0,0 0-1 15,4 0-71-15,3 0-15 0,-4-3-2 0,5-3-840 0</inkml:trace>
  <inkml:trace contextRef="#ctx0" brushRef="#br0" timeOffset="147221.87">19868 15947 172 0,'0'0'16'0,"0"0"-16"0,0 0 0 0,0 0 0 0,0 0 262 0,0 0 50 16,0 0 9-16,0 0 3 0,8-3-160 0,-8 3-32 0,0 0-7 0,0 0-1 16,0 0-27-16,0 0-5 0,0 0-2 0,0 0 0 15,0 0-38-15,3 3-7 0,1 10-1 16,-1-4-1-16,-3 0-24 0,0 4-5 0,-3 6-1 16,3-7 0-16,-7 7-5 0,3-6 0 0,0 6-8 0,1-7 12 15,-1-3-3-15,1 4-1 0,-1 3 0 0,1-7 0 16,-1-3 4-16,4-6 1 0,0 10 0 0,0-10 0 15,0 0 0-15,0 0 0 0,0 0 0 0,0 0 0 16,0 0 4-16,0 0 1 0,0-10 0 0,4-2 0 16,-1 2-6-16,1 1-2 0,-4-4 0 0,3 4 0 15,1-3-10-15,-1-7 8 0,1 6-8 0,0 4 8 16,-1-4-8-16,4 1 0 0,-3-4 0 0,3 3 0 16,0 4 0-16,0-4 0 0,3 1 0 0,1 3 0 15,0-1-11-15,-1 1 11 0,1 6-8 0,3-4 8 16,0 4 0-16,0 3-10 0,0-3 10 0,4-3 0 0,3 6 0 15,-3 6 0-15,-1-3 0 0,1 0 0 0,-4 4 12 16,7-4 0-16,-3 6 0 0,3 4 0 0,-3-4 0 0,-4 4 0 16,0 2 0-16,0-2 0 0,0 6 9 15,-3-4 2-15,-4 4 0 0,-4 3 0 0,4 0-23 0,-7-3-16 16,0 3 2-16,0-3 1 0,-3-4 21 0,-1 4 4 16,4 0 0-16,-3 0 1 0,-1-4-13 0,1-5-18 15,-1 2 4-15,4-2 1 16,-3-1-19-16,3-9-4 0,0 0-1 0,0 0 0 15,0 0-182-15,0 0-36 0,-11-9-7 0,7-10-2 0</inkml:trace>
  <inkml:trace contextRef="#ctx0" brushRef="#br0" timeOffset="147663.26">20539 15630 921 0,'0'0'82'0,"0"0"-66"0,0 0-16 0,0 0 0 0,0 0 152 0,0 0 26 16,0 0 6-16,0 0 0 0,0 0-71 0,0 0-14 16,7 0-3-16,3 10-1 0,-3-7-11 0,4 6-1 15,0 1-1-15,-4 2 0 0,3 7-30 0,-3 0-5 16,4 3-2-16,-1 0 0 0,-2 0-15 0,-1 0-3 15,-4 9-1-15,1-3 0 0,3 4-26 0,-4-1-11 16,-3 0 1-16,0-6 0 0,4 7 10 0,-1-10 0 16,-3 0 0-16,-3 0 8 0,3 6-8 0,-4-9 0 15,1-4 0-15,3 4 0 0,-4-6-9 0,1 2-7 0,-4-2 0 16,3-4-1 0,1 1-127-16,-5-7-24 0,1 0-6 0</inkml:trace>
  <inkml:trace contextRef="#ctx0" brushRef="#br0" timeOffset="147939.64">20345 15956 1555 0,'0'0'68'16,"0"0"16"-16,0 0-68 0,7-3-16 0,-4-3 0 0,8 6 0 0,-1 0 115 15,1-3 19-15,3-3 4 0,0 6 1 0,4 0-74 0,0 0-14 16,-1-3-3-16,4 3-1 0,1-7-18 0,2 4-3 16,4 3-1-16,-3-3 0 0,-4-3-25 0,4 6 0 15,3-3 0-15,-3-4 0 16,-4 7-93-16,4 0-21 0,-4 0-4 0,0-3-1 16,-3 0-103-16,3-3-21 0,11-4-4 0,-8 7-1 0</inkml:trace>
  <inkml:trace contextRef="#ctx0" brushRef="#br0" timeOffset="148272.9">20994 16041 288 0,'0'0'25'0,"3"13"-25"0,-3-13 0 0,0 9 0 16,0 1 161-16,4-7 27 0,-4 12 6 0,0-12 1 15,0 10-102-15,0-13-20 0,0 6-4 0,0-6-1 16,0 0 22-16,0 10 4 0,0-10 1 0,0 0 0 15,0 0-21-15,0 0-4 0,0 0-1 0,0 0 0 16,0 0 6-16,0 0 1 0,0 0 0 0,0 0 0 16,0 0-4-16,-4-7-1 0,1-2 0 0,3 3 0 15,-4-4-18-15,4 1-3 0,0 0-1 16,0-4 0-16,0-3-13 0,0 4-4 0,7-1 0 0,-3-6 0 16,-1 10-9-16,4-13-3 0,1 9 0 15,-1-5 0-15,3 2-20 0,-3-3 0 0,0 0 0 0,4 7 0 16,-1-7-15-16,5 10-7 0,-5-4-2 0,1 1 0 0,-1 2 0 15,4 1 0-15,-3-1 0 0,0 7 0 16,-1-6-9-16,4 6-3 0,-3-4 0 0,3 4 0 16,0-3-7-16,0 3-1 0,-3 3-1 0,3-3 0 15,0-4-99-15,0 7-19 0,4 0-4 0,-8-3-666 16</inkml:trace>
  <inkml:trace contextRef="#ctx0" brushRef="#br0" timeOffset="148837.75">21586 15853 1094 0,'0'0'97'0,"-7"0"-77"0,0 0-20 0,4 6 0 15,3-6 101-15,-7 3 17 0,0 4 3 0,-4-1 1 16,4 3-99-16,-3 1-23 0,-1-1 0 0,0 4 0 16,-3-4 0-16,4 4 0 0,-1 5 0 0,-3-5 0 0,0 6 0 0,3-7 14 15,1 7-1-15,-1-6 0 0,1-1-4 0,2 7-1 16,1-6 0-16,4 2 0 16,-1 1 8-16,4 0 2 0,-3-1 0 0,6-5 0 15,1 2-9-15,-1-2-1 0,4-1-8 0,1 4 12 0,2-4 16 0,1-3 2 16,3-3 1-16,0-3 0 0,-4 0-4 0,12 0-1 15,-5 0 0-15,1-9 0 0,0 9 20 16,3-9 4-16,0 2 1 0,4-2 0 0,-8 0 0 16,1-1 0-16,0 1 0 0,-1-1 0 0,4-2-13 0,-10-1-2 15,-4 1-1-15,-4-4 0 0,8 7-9 0,-4-4-2 16,-3 1 0-16,-8-7 0 0,1 6-8 0,-1-6-3 16,1 4 0-16,-5-4 0 0,-6 0-13 0,0 0-15 15,4 4 3-15,-1-4 1 16,-7 9-38-16,1-2-8 0,3-1-2 0,0 4-639 0,-4-1-128 15</inkml:trace>
  <inkml:trace contextRef="#ctx0" brushRef="#br0" timeOffset="151805.56">23114 15417 1677 0,'0'0'36'0,"0"-6"8"0,-4 3 2 0,1-7 2 0,3 7-38 0,-4-3-10 0,4-4 0 0,-3 7 0 16,3-6 28-16,0 6 4 0,0-7 1 0,0 1 0 15,0 0 0-15,0-1 0 0,0-2 0 0,0 9 0 16,0-4 19-16,0 7 3 0,0-9 1 0,0 9 0 16,0 0-1-16,0 0 0 0,0 0 0 0,0 0 0 15,0 0-23-15,0 0-4 0,-7 9 0 0,3 1-1 16,-3 8-15-16,0-2-2 0,-3 12-1 0,3-6 0 16,-4 0 11-16,4 10 3 0,-4-4 0 0,4 3 0 15,-7-6-11-15,4 7-3 0,3-4 0 0,-8-3 0 16,1 6 3-16,4-9 0 0,-1 10 0 0,1-1 0 0,-8-3 16 15,4-3 3-15,3 4 1 0,4 2 0 0,0-6-21 0,0 3-11 16,-7-6 12-16,3 0-12 16,4 6 0-16,0-6 0 0,-3 0 0 0,-4-9 0 0,-1 6 0 15,8-7 0-15,7-2 8 0,-3-1-8 0,-8 0 0 0,4-6-11 16,7-3 2-16,0 0 0 16,0 0-135-16,0 0-28 0,0 0-4 0,0 0-851 0</inkml:trace>
  <inkml:trace contextRef="#ctx0" brushRef="#br0" timeOffset="155675.6">23234 15746 1267 0,'0'0'112'0,"0"0"-89"0,0 0-23 0,0 0 0 0,11 7 128 0,-1-7 22 16,1 3 4-16,3-3 1 0,0 3-124 0,7-3-31 16,-3 0 0-16,6 0 0 0,1 0 0 0,3 0 0 15,4 0 0-15,0 0 0 0,-4 0 0 0,4-3-12 16,0 0 12-16,-1-4-10 16,-2 4-20-16,2-3-4 0,-6 3-1 0,7-3 0 15,-4-1-84-15,-3 1-17 0</inkml:trace>
  <inkml:trace contextRef="#ctx0" brushRef="#br0" timeOffset="156349.38">24232 15461 979 0,'0'0'87'0,"0"0"-70"0,0 0-17 0,0 0 0 16,0 0 179-16,0 0 32 0,0 0 6 0,0 0 2 16,0 0-179-16,0 0-40 0,0 0 0 0,0 0 0 15,0 0 0-15,0 0 10 0,0 0-2 0,0 0-8 16,-3 9 16-16,-1 1-4 0,-3-1-1 0,0-2 0 16,0 2-3-16,0 7 0 0,-4-10 0 0,4 3 0 15,-3 1 14-15,-1 2 2 0,1-2 1 0,-1-1 0 16,0 4 13-16,1-4 2 0,-1 0 1 15,4 1 0-15,0-1 6 0,0 1 1 0,4-4 0 0,-1 3 0 16,4 1-32-16,0-4-7 0,7 0-1 0,-3 1 0 16,-1-4-8-16,4 6 0 0,0-9 0 0,4 9 8 15,-1-5-8-15,1-4 0 16,0 0 0-16,-1 6 0 0,4-6-14 0,-3-6 5 0,3 6 1 0,-3 0 0 16,3 0-41-1,0-4-8-15,0-2-2 0,0 3 0 0,0 3 7 0,0 0 0 16,-3-3 1-16,3 3 0 0,-3-6 3 0,3 6 0 0,0-3 0 0,0 3 0 15,-4-7-113-15,1 7-23 0,10-3-4 0,-7 3 0 0</inkml:trace>
  <inkml:trace contextRef="#ctx0" brushRef="#br0" timeOffset="156647.38">24553 15408 1818 0,'0'0'40'0,"0"0"8"0,0 0 1 0,0 0 3 0,0 0-42 0,-3 9-10 0,-1 4 0 0,4-4 0 15,-7 4 0-15,4-4 0 16,-1 10 0-16,1-3 0 0,-1 2 0 0,-3 1 10 0,0 0-2 0,0 3-8 16,-4-6 46-16,4 6 2 15,-3 3 1-15,3-3 0 0,0 0-24 0,-4 3-5 0,0-3 0 0,1 6-1 16,-4-6-6-16,0 0-1 0,0 0 0 0,-1 6 0 15,-2-3-12-15,3-6 0 0,0 3 8 0,3 0-8 16,-3 0 0-16,0-4-8 0,3 1 8 16,4 0-635-16,0-3-119 0</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18T19:37:06.683"/>
    </inkml:context>
    <inkml:brush xml:id="br0">
      <inkml:brushProperty name="width" value="0.05292" units="cm"/>
      <inkml:brushProperty name="height" value="0.05292" units="cm"/>
      <inkml:brushProperty name="color" value="#FF0000"/>
    </inkml:brush>
  </inkml:definitions>
  <inkml:trace contextRef="#ctx0" brushRef="#br0">2536 5511 2098 0,'0'0'46'0,"0"0"10"0,0 0 1 15,0 0 3-15,0 0-48 0,0 0-12 0,-7-9 0 0,4 6 0 0,-1-4 63 0,-3-2 10 16,-3 9 3-16,-1-6 0 0,-3-1-36 0,0 7-6 0,-11-3-2 0,4 3 0 31,3 0-55-31,-13 0-11 0,-5 0-2 0,1 0-1 0,-4 0 14 0,4 3 3 16,-4-3 1-16,-3 0 0 0,3 7 19 0,0-7 0 0,-3 0 0 0,3 0 9 15,0-7-1-15,-7 7 0 16,8 0 0-16,-5 0 0 0,5 7 8 0,2-7 2 16,-3 3 0-16,8-3 0 0,2 3-6 0,5-3 0 0,3 0-1 15,-1 6 0-15,5-3-11 0,-4-3 12 0,7 10-12 16,3-10 12-16,-3 6-12 0,3-3 8 0,1 0-8 0,6 4 8 15,-6-4-8-15,10 3 10 0,-11-3-10 0,11-3 10 16,0 3-10-16,-4 7 0 0,4-1 0 16,0-3 0-16,0 7 0 0,0-1 8 0,0 1-8 15,4 6 8-15,-4 3-8 0,0 0 8 0,0 9-8 0,0-3 8 16,0-3-17-16,0 7-4 0,0-1-1 0,-4 7 0 16,4-4 14-16,-7 1 0 0,7-4 0 0,-3 10 0 0,3-4 13 0,-7 1-1 15,3 0 0-15,-6 2 0 16,-1-2-12-16,1 3 0 0,6 3 0 0,-7-4 0 0,1-2 0 15,6 0 0-15,-6-1 0 0,6-2 0 16,-6-4 9-16,3 1 3 0,3-1 0 0,1 3 0 0,-8-5-12 16,4 2 0-16,3-9 0 0,-3 9 0 15,4 1 12-15,-8-1-4 0,8-9 0 0,-8 9 0 0,8-9 7 16,-8 0 1-16,11 6 0 0,0-6 0 0,-7 4-5 16,3-8-1-16,4 1 0 0,-7-6 0 0,14 5 16 0,-7-5 3 15,4-4 1-15,3-5 0 0,-4 5-5 0,8-3-1 16,0 1 0-16,3-7 0 0,7 6-3 15,4-6-1-15,-1 0 0 0,1-6 0 0,0 6-10 0,6 0-2 0,-2-4-8 16,6 4 12-16,0-9-25 0,1 9-6 0,9-9-1 0,-6 9 0 31,11-10-77-31,-5 7-16 0,-2 3-3 0,10-3-674 0,-4 3-134 0</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18T19:39:44.977"/>
    </inkml:context>
    <inkml:brush xml:id="br0">
      <inkml:brushProperty name="width" value="0.05292" units="cm"/>
      <inkml:brushProperty name="height" value="0.05292" units="cm"/>
      <inkml:brushProperty name="color" value="#0070C0"/>
    </inkml:brush>
  </inkml:definitions>
  <inkml:trace contextRef="#ctx0" brushRef="#br0">3239 3018 1407 0,'0'0'62'0,"-8"-6"14"0,8 6-61 0,0 0-15 0,-10 0 0 0,10 0 0 0,0 0 12 0,0 0 0 15,0 0 0-15,0 0 0 0,0 0-12 0,0 0 0 16,0 0 0-16,0 0 0 0,3-10 0 0,-3 7 0 16,7-6 0-16,-7 0 0 0,4 5 28 0,-4-5 4 15,0 3 0-15,0-7 0 0,0 10-12 0,0-3-1 0,-4-4-1 0,4 7 0 16,-7-6 10-16,4 9 1 16,-4-3 1-16,3-4 0 0,-6 4-12 0,-1 0-2 15,1-3-1-15,2 6 0 0,-2-3-2 0,-4-4 0 0,3 7 0 0,1 0 0 16,-4 0 4-16,-4 0 1 0,11 0 0 15,-11 0 0-15,8 0 13 0,-5 0 2 0,5 0 1 16,-4 7 0-16,3-4-18 0,1-3-3 16,3 6-1-16,-4-3 0 0,0 7-12 0,-3-7 0 0,4 6 0 0,-4 1 0 15,3-1 0-15,0 7 0 0,1-1 0 0,-1-2 0 16,1 6 0-16,3 3 0 0,-4-10 0 16,4 10 0-16,3 0 0 0,-6 0 9 0,6 3-9 0,-3 0 8 15,4 3 3-15,3-2 0 0,0 5 0 0,0-9 0 16,3 9 9-16,-3-3 3 0,0-2 0 15,7 2 0-15,-3-3-2 0,3 3 0 0,-7-3 0 0,0 3 0 16,3-6-21-16,1 7 0 0,3-4 0 0,-7-3-12 0,11-4 12 0,-8 1 8 16,8 3-8-16,-1-6 11 15,1-7 6-15,3 7 2 0,-3-4 0 0,-4 1 0 0,10-4-7 16,-3 4 0-16,-3-4-1 0,3 1 0 0,0-1 1 0,4-9 0 16,-4 3 0-16,0-3 0 0,0 0 0 0,7 0 0 15,-10-3 0-15,7 3 0 0,-1-15-4 0,-3 11-8 16,0-5 12-16,8 0-4 0,-12-4-8 15,8 4 10-15,-1-4-10 0,-2 1 10 0,-1-4-10 0,0 3 8 16,3 1-8-16,-2 2 8 0,-1-2-8 0,-4-1 0 16,1-2 0-16,-1 5 8 0,-6-2-8 0,7 2 8 15,-8 1-8-15,4-4 8 0,-3 10-8 0,3-6 8 16,-4-4-8-16,-3 4 8 0,0-1-8 0,0 1 8 16,0 0-8-16,4-1 8 0,-8 4-8 15,4-4 0-15,0 4 0 0,0-3 0 0,-3 9 0 0,-4-13 0 16,3 10 0-16,4 3 0 0,0 0 0 0,0 0 0 0,-10 0 0 15,2-6 0-15,1 6 0 0,0 0-9 0,-3 0 9 0,3 6-10 16,-11-6 10-16,7 3 0 0,-3-3 8 0,0 7-8 16,0-1 0-16,4-6 0 0,-5 0 0 0,-2 6 8 15,10-3-8-15,-4-3 0 0,1 6 0 16,-1-2 0-16,7-4 0 0,-3 0 0 0,4 6 0 0,3-6-8 16,0 0-111-1,0 0-21-15,0 0-5 0,0 0-530 0,0 0-105 0</inkml:trace>
  <inkml:trace contextRef="#ctx0" brushRef="#br0" timeOffset="549.91">3859 3373 172 0,'0'0'16'0,"-3"-4"-16"16,-4 1 0-16,3-3 0 0,-6 6 364 0,6 0 69 16,-6 0 15-16,3 0 2 0,7 0-354 0,-4 0-70 15,-3 0-14-15,0 6-4 0,7-6-8 0,-7 7 0 0,-4-1 0 0,4-3 0 16,-3 6 0-16,3 1 0 0,-4-1 0 0,4-6 0 15,-4 10 0-15,-3 2 0 0,7-2 0 0,4 0 0 16,-8 5 0-16,4-5 0 0,3-1 0 0,1 7 0 16,-4-6 0-16,3 6 0 0,4-1 11 0,0-5-11 15,0 6 10-15,0-7-10 0,0 1 10 0,4-4-10 16,3 4 11-16,-7-4-11 16,3-2 12-16,8-4-12 0,-11 6 11 0,11 0-11 15,-8-9 10-15,4 4-10 0,7-4 0 0,-3 0-15 0,3 0 2 16,0-4 0-16,0 4-1 0,4-9 0 0,-4 0 0 15,7 6 0-15,-7-4 14 0,4-2 0 0,0 3 0 0,-4-4 0 16,7 4 12-16,-7-7 0 16,-3 4-1-16,-1 6 0 0,-3-10 30 0,4 4 7 0,-4-1 0 0,-4 1 1 15,8 0-13-15,-11-1-2 0,0 1-1 0,0-4 0 16,0 4-1-16,-7-4 0 0,3 4 0 0,1 0 0 0,-4-4-32 0,3 10 0 16,-6-7 0-16,6 4 0 0,-14-6 0 15,8 8 0-15,-4-2 0 0,3 3 0 16,4-3-22-16,-10 6-11 15,6-6-3-15,-3-1 0 0,3 7-44 0,4 0-10 0,-3 0-2 0,-1 0-761 0</inkml:trace>
  <inkml:trace contextRef="#ctx0" brushRef="#br0" timeOffset="1124.26">4480 3404 518 0,'-17'-13'46'0,"17"13"-37"0,-4 0-9 0,1-3 0 16,-4-3 286-16,3 6 55 0,4 0 11 0,0 0 3 15,0 0-282-15,-7-3-56 0,7 3-17 0,-4 0 8 16,-3 0-8-16,0 3 0 0,-3-3 0 0,-4 9-11 15,3-9-6-15,0 13-2 0,-3-7 0 0,-7 4 0 16,7 2 8-16,-7-9 2 0,7 13 0 0,-7-4 0 16,-1-8 9-16,8 11 0 0,-3-2 0 0,-1-1 0 15,0 1 0-15,8-4 11 0,-11 4-3 0,10-4 0 16,-3 1 20-16,3 2 4 0,1-2 1 0,3-1 0 0,7 4-20 16,0-7-4-16,0 3-1 0,0-2 0 0,0-7-8 15,14 15 8-15,-4-15-8 0,-6 3 8 0,10 4-8 0,4-1 0 16,-4-6 0-16,-4 0 8 0,8-6-8 0,0-1-16 15,-4 4 4-15,0-3 1 0,0 3 11 0,4-7 0 16,-4 1 0-16,-4 6 0 0,4-10 0 16,-10-2 0-16,7 11 12 0,-4-8-4 0,7 3 20 15,-11-1 5-15,4 4 1 16,0-10 0-16,0 7 2 0,4-1 1 0,-7 1 0 0,3 6 0 0,-7 3-2 16,0 0-1-16,3-10 0 0,-3 10 0 0,0 0-21 0,0 0-4 15,0 0-1-15,0 0 0 0,11 10-8 0,-11-7 0 16,0 6 0-16,0 10 0 0,0-16 8 0,0 10-8 0,0 3 8 0,0-1-8 15,0 1 0-15,0 0 0 0,-7-1 0 0,3 1 0 16,4 0 0-16,0-4 8 0,0 1-8 0,4 5 0 16,-4-14 0-16,7 5 8 0,-4 0-8 0,4 1 0 15,0-7-11-15,0-3-7 0,4 0-2 0,0 0 0 32,3 0-40-32,-4-3-8 0,4-3-1 0,-3-7-552 15,7 4-111-15</inkml:trace>
  <inkml:trace contextRef="#ctx0" brushRef="#br0" timeOffset="1409.13">4752 2792 2134 0,'-4'-15'95'0,"1"8"19"0,3 4-91 0,0 3-23 15,0 0 0-15,0 0 0 0,0 0 32 0,-7 3 1 16,7 16 1-16,0-6 0 16,0 15-58-16,0-6-12 0,7 3-3 0,-7 6 0 0,3 1 39 15,1 5 0-15,-1-2 0 0,1 6 0 0,0-1 0 0,3-5 0 16,-7 6 0-16,3-1 0 0,4-5 0 0,-7 6 0 16,0-10 0-16,0 4 0 0,0-4 0 0,4-3 8 15,-4-3-8-15,3 3 8 0,4-6-8 0,-7 0 10 16,0-3-10-16,4-3 10 15,3 3-110-15,0-1-23 0,-4-8-4 0</inkml:trace>
  <inkml:trace contextRef="#ctx0" brushRef="#br0" timeOffset="2247.06">6068 3294 979 0,'0'0'87'0,"-7"-6"-70"15,3 3-17-15,4 3 0 0,-3 0 252 0,-8 3 48 0,11 3 8 0,0-6 3 16,-7 3-243-16,4 10-49 0,-1-4-10 0,4 1-1 16,0 8-8-16,0-8-13 0,0 6 3 0,0-7 1 15,0 10-7-15,0-7-2 0,7 1 0 16,0-4 0 0,-3 7-83-16,3-4-17 0,0-8-3 0,-4 5-658 0</inkml:trace>
  <inkml:trace contextRef="#ctx0" brushRef="#br0" timeOffset="2417.23">6092 3115 1497 0,'-3'-9'133'0,"3"0"-106"15,0 5-27-15,-7-2 0 16,7 6 176-16,0 0 29 0,0 0 7 0,0 0 0 15,0 0-283-15,0 0-57 0,0 0-11 0,7 0-725 16</inkml:trace>
  <inkml:trace contextRef="#ctx0" brushRef="#br0" timeOffset="2809.76">6498 3134 1440 0,'0'0'64'0,"0"-6"12"0,0-3-60 0,0 5-16 0,-7-2 0 0,7 6 0 16,0 0 164-16,0 0 29 0,0 0 7 0,0 0 0 16,0 0-164-16,0 0-36 0,-7 6 0 0,4-2 0 15,-5 5-8-15,-2 3 8 0,3-2-10 0,-4 9 10 16,4-7-18-16,-3 7 2 0,-1-6 1 0,0 5 0 16,8-5-7-16,-11 6-2 0,7-16 0 0,3 9 0 15,-3-2 11-15,4-4 1 16,3-6 1-16,0 0 0 0,0 0-8 0,0 0-1 0,0 0-1 15,0 0 0-15,0 0 4 0,3 0 1 0,8 0 0 0,-4-6 0 16,0 3 16-16,0-4-10 0,4 4 10 0,-1 3-8 16,4 0 8-16,-7 0 0 15,4 0 10-15,6 3-10 0,-6 4 15 0,3-4-3 0,4 3-1 0,-1-3 0 16,-6 10 1-16,7-7 1 0,3 3 0 0,-11 1 0 16,1 2-1-16,3 1 0 0,-7 0 0 0,0-4 0 15,4 10 8-15,-8-7 2 0,4 1 0 0,-7 6 0 0,0-1-11 16,0-5-3-16,0 6 0 0,0-7 0 0,-7 7 0 15,4-3-8-15,-4 0 12 0,-4 5-4 0,8-8-17 0,-1 6-4 16,-10-7-1-16,10 7-594 16,-3-16-120-16</inkml:trace>
  <inkml:trace contextRef="#ctx0" brushRef="#br0" timeOffset="3095.15">7800 3024 1324 0,'11'-12'118'0,"-8"9"-94"0,1-7-24 0,3 4 0 16,-4 3 228-16,-3 3 40 0,4-9 9 0,-4 9 2 15,10 0-214-15,-6 0-42 0,-4 0-9 0,7 9-2 16,7 0 0-16,-11 4 0 0,1 6 0 0,0 3 0 15,-1 3-12-15,1 3-16 0,-4 3 3 0,0 1 1 16,0 2 12-16,0-2 16 0,0-1-3 0,0 7-1 16,0-13-28-16,0 6-7 0,0-9-1 0,0 6 0 15,-4-3-41 1,4-6-9-16,-3 0-2 0,3-3-568 0,-4-1-115 0</inkml:trace>
  <inkml:trace contextRef="#ctx0" brushRef="#br0" timeOffset="3269.98">7571 3297 1555 0,'0'0'68'0,"0"0"16"0,0 0-68 0,0 0-16 16,0 0 0-16,0 0 0 0,0 0 260 0,14 0 49 16,-4 0 10-16,4 0 1 15,4 0-276-15,0 0-56 0,6 0-12 0,-2-3-1 16,2 3-127-16,8 0-26 0,-4-9-5 0</inkml:trace>
  <inkml:trace contextRef="#ctx0" brushRef="#br0" timeOffset="3636.36">8386 3150 2372 0,'-4'0'52'0,"0"-3"12"0,4 3 1 0,-7 0 1 0,0 3-53 16,0-3-13-16,0 0 0 0,4 0 0 0,-4 9 0 0,0-6 0 0,-4 4 0 0,0 2 0 15,4-6-9-15,0 10 9 0,4-7 0 0,-4 7-9 16,-7-1-7-16,3 4-2 0,0-1 0 0,-3 4 0 16,4 0-6-16,-1-3-2 0,-3 9 0 0,4-9 0 15,-5 12 17-15,5-16 9 0,3 7-10 0,0-3 10 16,3 3 0-16,-3-7 0 0,7 4 0 0,0-4 0 16,0-2 0-16,7 2 0 0,-3-2 0 0,3-1 0 0,0-6 0 15,0 4-12-15,3-1 3 0,1-6 1 16,-4 0-12-16,4 0-1 0,3 0-1 0,-7 0 0 15,-7 0 6-15,10-6 0 0,5-1 1 0,-5 4 0 0,1-6 15 16,-1-1 0-16,1-2 0 0,3-1 0 0,-7-2 0 16,4 2 0-16,-4-6 10 0,0 4-10 15,3-4 12-15,4-3-2 0,-10-6-1 0,3 6 0 16,0 3-1-16,-3 3 0 0,3-12 0 0,0 12 0 16,-7-3-8-16,0 7-9 0,0 2 9 0,0 1-13 15,0 3-13-15,-7-7-2 0,0 13-1 0,-4 0-864 16</inkml:trace>
  <inkml:trace contextRef="#ctx0" brushRef="#br0" timeOffset="4397.05">9521 3241 1728 0,'-10'0'153'0,"10"0"-122"16,0 0-31-16,-4 3 0 0,4 6 129 0,-3 1 20 15,-1 2 4-15,1 7 1 0,3-9-122 0,-4 11-32 16,4-8 8-16,0 9-8 0,-3-3 0 0,3 6 0 15,-4-3 0-15,1 9 8 0,-1-3-8 0,1 4 0 16,3 2 0-16,-11-2 0 0,4 5 0 0,3 1 0 16,1-7 0-16,-4 7 0 0,0-7 12 0,3-6-4 15,-3 4 0-15,7-11 0 0,0-2 2 0,0 3 0 0,-3-7 0 16,3 1 0-16,0-13 2 0,0 0 0 16,0 0 0-16,0 0 0 0,0 0-1 0,0-6 0 15,0-4 0-15,-4-12 0 0,1 0-11 0,3-6-12 0,-7 0 2 0,3-7 1 16,-3 4 9-16,3-3 0 15,4-7 0-15,4 0 0 0,-4-3 0 0,0 0 14 0,4-3-3 16,-1 0-1-16,8-3-10 0,-11 9 0 0,0-3 0 0,7 4 0 16,0 5 11-16,0-6 0 0,0 10 0 0,0 0 0 15,4-1-23-15,3 10-4 0,-7 0 0 0,3 3-1 16,1 4 1-16,-1 5 1 0,5-5 0 0,-5 8 0 16,4 1 15-16,-3 3 0 0,3 3 0 0,-3 0 0 15,3 3-14-15,-4 3 3 0,1 7 1 0,3-4 0 16,-4 4-1-16,5-1 0 0,-5 10 0 0,1-3 0 15,-1 3 11-15,-3 0 0 0,0-3 0 0,1 3 0 16,-1 0 8-16,-4 0-8 0,1 0 8 0,-4-3-8 0,-4-1 13 16,4-5-1-16,0 6-1 0,-3-7 0 15,-4 7 4-15,-1-3 1 0,1-1 0 16,-3-11 0-16,-1 8-4 0,-3-2 0 0,0-1 0 0,0 4 0 16,-4-7-12-16,1-3 8 0,-1 6-8 0,-3-9 0 15,3 10-23-15,1-10-10 16,-1 3-3-16,0-6-672 0,4 3-136 0</inkml:trace>
  <inkml:trace contextRef="#ctx0" brushRef="#br0" timeOffset="4773.46">10029 3304 2055 0,'0'0'45'0,"0"0"10"0,0 0 1 0,0 0 2 0,8 6-46 0,-1 0-12 0,0 3 0 0,0-5 0 16,-4 5 15-16,4 0 1 0,-3-5 0 0,3 2 0 16,-4-3 12-16,1 10 2 0,-4-4 1 0,3-3 0 15,-3-3-12-15,0-3-3 0,0 10 0 0,0-10 0 16,-3 9-6-16,-1-6-2 0,4-3 0 0,-7 0 0 16,7 0-8-16,-7 0 0 0,0-3 0 0,0 3 0 15,0-16 8-15,0 10-8 0,4-3 12 0,-1-10-4 16,-3 6 14-16,0-5 2 0,0-1 1 0,3 3 0 15,1-12 19-15,3 6 3 0,-4 0 1 0,4-6 0 16,0 6-13-16,0-3-3 0,4-7 0 0,-1 10 0 16,1-9-24-16,3 3-8 0,0 6 0 0,0 3 0 0,0 3 0 15,4-6-16-15,-1 7 4 0,-3 2 0 16,4 1 12-16,-1-7 0 0,1 9-10 0,3 7 10 0,0-9-18 0,-3 6 1 16,3 2 0-16,4-2 0 15,-1 6-31-15,1-3-5 16,0 6-2-16,3 3 0 0,7-6-109 0,-3 4-23 0,-4 5-4 0</inkml:trace>
  <inkml:trace contextRef="#ctx0" brushRef="#br0" timeOffset="5280.46">10855 3031 518 0,'14'0'46'15,"-7"0"-37"-15,-7 0-9 0,0 0 0 0,0 0 183 0,0 0 34 0,0 0 7 0,0 0 2 16,-7-10-106-16,7 10-20 0,0 0-5 0,0 0-1 16,-7 0-29-16,0 3-5 0,7-3-2 0,-7 7 0 15,0-4-31-15,-4-3-7 0,1 9 0 0,-1 1-1 16,8-1-19-16,-8-6 0 0,-3 10 8 0,0-4-8 0,3 7 0 15,1 0 0-15,-4-1 0 0,-1 1 0 16,-2-4 0-16,3 7 0 0,3 3 0 0,0-3 0 0,1 0 19 16,3-4 0-1,3 1 0-15,1 6 0 0,-1-6-19 0,1-1-12 0,6-5 1 0,1 2 1 16,3 1 10-16,-4-4 16 0,4 1-4 0,4-7-1 0,3 6-11 16,4-9 0-16,-8 3 0 0,8-3 0 0,0-3 8 15,3 3-8-15,0-9 8 0,-3 6-8 16,-4-7 0-16,7 1 8 0,0 0-8 0,-7-1 0 0,-7-2 0 15,4-1 0-15,6 1 8 0,-6-4-8 0,-7-6 40 0,3 9 7 16,0-5 1-16,0 2 0 0,0-3-4 0,-4 0 0 16,-3-3 0-16,4 3 0 0,6-2-22 0,-10-1-5 15,-3 3-1-15,-1 3 0 0,-3-3-16 0,0 7 10 0,0-7-10 16,-3 9 8-16,-5 1-8 0,5-3-12 16,3 8 2-16,0 4 1 15,-4-9-45-15,4 3-9 0,7 6-1 16,0 0-616-16,-7 0-124 0</inkml:trace>
  <inkml:trace contextRef="#ctx0" brushRef="#br0" timeOffset="5815.12">11285 2927 1036 0,'14'0'92'0,"-14"0"-73"0,0 0-19 0,0 0 0 0,0 0 216 0,0 0 40 15,0 0 8-15,0 0 2 0,-7-3-180 0,7 3-36 16,0 0-7-16,0 0-2 0,-7 6-12 0,7 10-2 16,0 0-1-16,7-1 0 0,-3 7-16 0,-1-3-10 0,-3 3 12 15,8 3-12-15,2 3 0 0,-3-6 0 0,-7 10 0 0,7-10 0 16,4 3 0-16,-4-6 0 0,-4 3 0 0,1 6 0 15,-4-16 9-15,3 7-9 0,5-3 0 0,-5-7 9 16,-6 1-1-16,3-10-8 0,10 9 12 0,-3 0-4 16,-7-9 12-16,0 0 3 15,11 0 0-15,-1 0 0 0,4 0 14 0,-3-6 3 0,0-6 1 0,-1 8 0 16,11-5-13-16,-3-3-4 0,-7-4 0 16,3-6 0-16,7 6-4 0,0-3-2 0,-3 1 0 0,-4-1 0 15,3-6-5-15,1 3-1 0,3-6 0 0,-3 12 0 16,-8-9-21-16,5 9-5 0,-1-3-1 0,0 7 0 15,-4-7-6-15,-3 6-2 0,4 1 0 0,0 2 0 16,-4 1-81-16,0 3-16 0,-4-1-3 16,1 1-567-16,-4 6-114 0</inkml:trace>
  <inkml:trace contextRef="#ctx0" brushRef="#br0" timeOffset="6189.27">11903 3119 1814 0,'0'0'80'0,"0"0"17"0,0 0-77 0,0 0-20 16,0 0 0-16,0 0 0 0,7 0 35 0,3 0 3 15,1-4 1-15,3 4 0 0,0-9-39 0,4 0-18 16,-1 9 2-16,5-4 0 0,-5-5 2 0,1 3 1 16,7-7 0-16,-8 10 0 0,4-6 5 0,1-1 8 15,-5 1-13-15,1-1 5 0,-4-2 8 0,0 2 0 16,0-2 0-16,-3 3 0 0,-4-4 20 0,0 7 5 15,0-10 2-15,-4 0 0 0,1 4 8 0,0 2 1 0,-4-2 1 0,-4 2 0 16,0 1-26-16,1-3-11 0,-1 8 8 0,-3-5-8 16,-3 3 0-16,-1 6 0 0,1-13 0 15,-5 13 0-15,-2 0 0 0,-4 6 0 0,3 1 0 0,0-7 0 16,-3 15 0-16,-3-5 0 0,2 2 0 16,1 1 8-16,-3 9 35 0,2 0 6 0,5 0 2 0,-1-3 0 15,0 12-22-15,4-9-4 0,7 6-1 0,0-3 0 16,0 3 1-16,7-9 0 0,0 3 0 0,7 0 0 15,0-6-4-15,0 3-1 0,7-1 0 0,4-5 0 16,-4 6-20-16,7-7 9 0,1-2-9 0,6-1 0 16,0-6-89-16,7-3-25 0,1 7-5 0</inkml:trace>
  <inkml:trace contextRef="#ctx0" brushRef="#br0" timeOffset="7908.63">14397 2335 403 0,'0'0'36'0,"0"0"-36"15,0 0 0-15,0 0 0 0,0 0 44 0,0 0 3 16,0 0 0-16,0 0 0 0,0 0 21 0,0 0 4 15,0 0 0-15,0 0 1 0,0 0 18 0,-4-10 3 16,-3 7 1-16,0-3 0 0,0 6-31 0,4 0-5 0,-4-10-2 0,3 10 0 16,1-3-6-16,3 3-2 15,-8 0 0-15,5-6 0 0,-4 6-33 0,0-6-6 16,0-1-2-16,3 7 0 0,4 0-8 0,-7-3 0 0,-3 3 0 0,-1 0 8 16,4 0 4-16,-7 3 0 0,0-3 0 0,3 13 0 15,1-7 24-15,-1-3 4 16,-7 7 2-16,1-1 0 0,-1 4-24 0,4-4-5 0,0 10-1 0,-4-7 0 15,1 7-4-15,-1-3 0 0,4 3-8 0,-4 3 12 16,8 0-12-16,-4-4 0 0,3 11 0 0,0-4 0 16,1-3 8-16,3 9-8 0,0-3 11 0,-4-6-11 15,4 10 11-15,0-10-11 0,-4 0 10 0,8 6-10 16,-4-6 8-16,0 0-8 0,0 0 0 0,0-4 0 16,0 4 12-16,0-6-4 0,-1 3-8 0,1 0 12 0,-3-4 12 15,3 4 3-15,-4 0 0 0,1 0 0 0,-1-4-9 0,-3 7-2 16,0-3 0-16,0 0 0 15,0-3 0-15,-1 3 0 0,1-1 0 0,-3-5 0 0,-1-1 0 16,4-2 0-16,3 9 0 0,1-10 0 16,-4 7 2-16,0-7 0 0,-1 1 0 0,1-1 0 0,-3 0-7 15,3-5-2-15,3 2 0 0,-7-3 0 0,4 6-1 16,0-6-8-16,0-3 12 0,0 0-4 0,0 0-8 16,3 0 8-16,1 0-8 0,-4-3 8 0,3 3-8 0,0 0 0 15,4-3-12-15,-3-3 12 16,3 6-40-16,-4 0 0 0,4 0 0 0,0 0 0 15,0 0-96-15,0 6-19 0,3-3-4 16</inkml:trace>
  <inkml:trace contextRef="#ctx0" brushRef="#br0" timeOffset="8473.49">13557 2419 1220 0,'0'0'54'15,"-3"0"11"-15,-4 0-52 0,0 0-13 0,0 0 0 0,0 0 0 0,-1 0 64 0,8 0 11 16,0 0 1-16,-7 3 1 0,7-3-37 0,0 0-7 16,0 0-1-16,-3 0-1 0,3 0-7 0,0 0 0 15,-4 10-1-15,4-10 0 0,0 0 11 0,0 9 2 16,0-9 1-16,0 0 0 0,0 0 5 0,4 10 1 16,-4-10 0-16,0 0 0 0,10 0-11 0,-2 3-3 15,-1-3 0-15,3 0 0 0,1 6 5 0,-1-6 1 16,4 0 0-16,1 0 0 0,-5 3-9 0,1-3-2 15,3 0 0-15,-4 6 0 0,8-2-13 0,-4-1-3 16,0 3-8-16,4-3 12 0,0 6-12 0,-4 1 0 0,3-1 0 16,1 7 0-16,-4-7 0 0,4 1 0 0,-4 9 0 0,3-7 0 15,1 7 0-15,0-6 12 0,-1 5-1 0,1-2-1 16,-4-7 2-16,7 13 0 16,-3-6 0-16,0 6 0 0,-4-13-1 0,3 13 0 0,1-6 0 15,-4-7 0-15,0 13-11 0,0-3 0 0,-3 0 9 16,-1 3-9-16,1 0 0 0,0 0 0 0,-4 6 0 15,-4-3 0-15,4 3 0 0,-3-3-16 0,-4 4 2 0,0 2 1 16,3-15-13 0,1 9-2-16,3-9-1 0,-4 12 0 15,4-16-35-15,1 7-6 0,2-3-2 0,8 3 0 16,3-7-115-16,4-2-23 0,35 5-5 0,-4-12-1 16</inkml:trace>
  <inkml:trace contextRef="#ctx0" brushRef="#br0" timeOffset="19562.66">2896 4818 1036 0,'0'0'92'0,"-7"-3"-73"16,14-6-19-16,-7 9 0 0,0 0 161 0,0 0 29 15,0 0 6-15,0 0 0 0,0 0-127 0,0 0-25 0,0 0-6 0,0 0-1 16,0 0-15-16,0 0-3 0,0 0-1 0,4 9 0 16,-4-9 14-16,10 3 2 15,-6 7 1-15,3 5 0 0,4-2 13 0,-4-1 4 0,0 7 0 16,-4-3 0-16,4 3-7 0,-3 3-1 0,3-1 0 0,-4 1 0 16,-3 10-3-16,0-13-1 0,0 9 0 15,0-3 0-15,0 3-9 0,0-6-3 0,-3 3 0 0,3 3 0 16,-7-3-8-16,3-6-1 0,4 3-1 0,0-3 0 15,-7 0-18-15,7-3 0 0,-3 6 0 0,3-7 0 32,0-2-21-32,0-4-11 0,0 4-3 0,0-7-1143 0</inkml:trace>
  <inkml:trace contextRef="#ctx0" brushRef="#br0" timeOffset="26482.03">5465 4849 230 0,'0'0'20'0,"0"-3"-20"15,14-6 0-15,-11 6 0 0,8-3 121 0,-4 6 20 0,-7 0 4 0,7-10 1 16,0 10-72-16,-7 0-14 0,11 0-4 0,-11 0 0 16,0 0 4-16,0 0 1 0,3-3 0 0,-3 3 0 15,0 0-10-15,11-3-3 0,-1-3 0 0,-6 6 0 16,3-4 0-16,7-2-1 0,-11-3 0 0,4 9 0 15,1 0 1-15,-1-13 1 16,-7 13 0-16,0 0 0 0,0 0-13 0,0 0-2 0,0 0-1 0,0 0 0 16,0 0-15-16,0 0-3 0,0 6-1 0,-11 1 0 15,7-7 8-15,-6 9 2 0,-4-3 0 0,3 4 0 16,1-4-8-16,-4 4 0 0,-4-1-1 0,4 0 0 16,0 1 7-16,0 2 2 0,3-2 0 0,-7 2 0 15,4 1-8-15,4 6 0 0,-4-7-1 0,3 7 0 16,0 0-15-16,4-4 0 0,-3 4 8 15,-1 3-8-15,8-3 0 0,-8 3 0 0,4 0 0 0,0 0 0 0,3-3 0 16,4 3 0-16,0 0 0 0,0 0 0 0,0-1 0 16,4-2 0-16,-1 0 8 0,8 0-8 0,-7-3 0 15,3 2 8-15,0-8-8 0,10 6 0 0,-6-10 16 16,7 3-2-16,3-6-1 0,-4-3 0 0,12 7 1 16,-1-14 0-16,4 7 0 0,-8-3 0 0,11 3-3 0,-6-9-1 15,2 3 0-15,5-7 0 0,-8 10-2 0,4-3 0 16,-8-7 0-16,5 4 0 0,-5-4 3 0,1 1 0 15,0 2 0-15,-1 1 0 0,-6-4 3 0,7-3 1 16,-8 1 0-16,1-1 0 0,7 4-1 0,-15-1 0 16,4-6 0-16,-3 7 0 0,-4-1-2 0,0-3-1 15,-3-5 0-15,-4 8 0 0,0-6-2 0,0 3 0 16,-4-5 0-16,-3 2 0 0,0-3 0 0,0 3 0 0,-4-3 0 16,4 3 0-16,-3-3-9 0,-4 0 0 0,3 3 0 0,-7 7 0 15,4-7 0-15,-3 13 8 0,-5-4-8 16,5 1 0-16,-4 3 0 0,-1 6 0 0,-2 0 0 15,-1 0 0-15,-7 0 0 0,4 6 0 0,0-3-9 0,-4 7 9 16,7-10 0-16,-6 9-8 0,2-6 8 0,5 3 0 16,3-2-10-16,-1 2 10 0,5-3-8 0,-1 3 8 15,4-3-18-15,3 0 2 0,1-3 0 0,-1 7 0 32,4-4-130-32,7-3-26 0,-7 6-4 0,7-6-753 0</inkml:trace>
  <inkml:trace contextRef="#ctx0" brushRef="#br0" timeOffset="26907.71">5920 4561 864 0,'0'0'76'0,"0"-6"-60"15,7-7-16-15,-7 4 0 0,0-4 159 0,7 4 29 16,-7 6 5-16,3-7 2 0,-3 1-135 0,4 6-26 0,-4 3-6 0,3-7 0 16,-3 7-20-16,0 0-8 0,0 0 8 0,0 0-8 15,0 0 8-15,0 0-8 0,0 10 8 0,-3 9-8 16,-1-10 34-16,1 7 2 0,-4 6 0 0,0-3 0 15,-4 2-7-15,4 11-1 0,-4-1 0 0,1 1 0 16,-4 5 25-16,0 1 5 16,-1-7 1-16,-2 10 0 0,3 3-7 0,-4-7-2 0,-10-2 0 0,7 9 0 15,0-3-2-15,-4 3 0 0,0-4 0 0,-7 1 0 16,8 0-32-16,-5-7-6 0,1 10-2 0,4-3 0 16,6-10 4-16,-3 7 0 0,7-10 0 0,0 4 0 15,-4-7-12-15,11 0 0 0,0-3 0 0,3-4 0 16,4 1-65-16,-7-6-19 15,14-1-3-15,-7 1-964 0</inkml:trace>
  <inkml:trace contextRef="#ctx0" brushRef="#br0" timeOffset="29096.04">7338 4762 576 0,'0'0'51'0,"-7"0"-41"0,3 0-10 0,-6-7 0 15,10 7 244-15,0 0 48 0,-7 7 8 0,7-7 3 16,0 0-214-16,0 0-42 0,0 0-9 0,0 0-2 16,0 0-13-16,0 0-3 0,0 0-1 0,0 0 0 15,0 0 14-15,0 0 3 0,7 9 1 0,3-9 0 16,-6 3-6-16,-4-3-2 0,7 13 0 0,0-13 0 15,0 9 9-15,3 1 2 0,-10-10 0 0,4 9 0 16,0-6 1-16,-4-3 1 0,3 10 0 0,4-1 0 16,0 3-1-16,-7-2 0 0,0-1 0 0,4 4 0 15,-1-4-13-15,1 4-2 0,-4-4-1 0,7 10 0 16,-4 0-11-16,1-4-2 0,-1 7-1 16,4-6 0-16,-7 6 1 0,8 0 0 15,-5 0 0-15,4 0 0 0,0 0-4 0,-3 0 0 0,-1 6 0 0,8-9 0 16,-8-3-8-16,4 5 0 0,0-11 0 0,0-1 8 15,1 4 0-15,2-4-8 0,-6-2 12 0,-1-4-4 16,1 6 12-16,-4-9 1 0,0 0 1 0,0 0 0 0,0 0 6 0,7 0 2 16,-7 0 0-16,7-3 0 0,3-3-3 15,-10-4-1-15,4 1 0 0,-1-4 0 0,5 1-8 0,-5-1-2 16,4-2 0-16,-7 2 0 0,7-6-8 0,-3-3-8 16,3 0 9-16,-4 3-9 0,4-6 8 0,0-3-8 15,0 6 0-15,4-9 0 0,0-1 0 0,-1 1 8 16,4 0-8-16,0 6 0 0,4-7 0 0,-7 1 0 0,3 3 0 0,0-4 0 15,7 7 11-15,-3-3-11 0,-8 6 12 0,4 0-12 16,4 3 0-16,-4 7-11 0,0 2 0 0,-3-2 0 16,3 2 0-16,-4 7 0 0,1-3 0 0,0 6 0 31,-1 0-88-31,1 0-17 0,3 0-4 0,-7 9-724 0,4-9-144 0</inkml:trace>
  <inkml:trace contextRef="#ctx0" brushRef="#br0" timeOffset="30355.7">8611 4617 921 0,'0'0'40'0,"0"0"10"0,0 0-40 0,0 0-10 16,7 0 0-16,4 0 0 0,-4 0 102 0,0 7 18 15,4-7 4-15,-1 0 1 0,1 3-101 0,-1-3-24 16,5 6 0-16,-1-3 0 0,-4-3 0 0,4 0 0 16,0 3 8-16,8-3-8 0,-5 7 0 0,1-7 0 15,-4 0 0-15,7 0 0 0,-3 0 23 0,3 0 1 16,-3 0 1-16,-1 0 0 0,4 0 3 0,-3 0 1 15,3 0 0-15,-7 3 0 0,4-3 7 0,-4 6 2 16,0-6 0-16,-3 3 0 0,-1 3-1 0,-3 1 0 16,4 2 0-16,-4 1 0 0,0-1-4 0,-3 3-1 15,-1-2 0-15,1 2 0 0,-4-2-11 0,3 9-2 0,-3-10-1 16,0 7 0-16,0-10-8 0,0 7-2 0,-3-4 0 0,3 0 0 16,0 1-8-16,0-1 0 0,0-3 0 0,0 10 8 15,-4-10-8-15,4 10 0 0,4-13 0 16,-4 10 8-16,0-4-8 0,-4 7 0 15,4-10 9-15,0 10-9 0,-3-4 12 0,3 1-1 0,-4-1-1 16,1-2 0-16,-1-1-10 0,1 4 10 0,-5 2-10 16,5-2 10-16,3-4-10 0,-4 4 0 0,4 0 0 15,-3-4 8-15,3 3-8 0,0-5 0 0,0 2 0 0,0 1 8 16,3-4-8-16,-3 0 0 0,4-3 9 0,-1 7-9 16,-3-10 13-16,8 0-1 0,-1 9-1 0,0-6 0 15,0 7 5-15,3-4 0 0,-3-3 1 0,0 6 0 0,4 1-6 0,0-7-2 16,-1 9 0-16,4-12 0 0,-3 10-9 15,-1-4 0-15,5-3 0 0,-5 4 8 0,1-4-8 0,3 0 10 16,0-3-10-16,-4 0 10 0,5 0-1 0,-1 0 0 16,-4 0 0-16,8 0 0 0,-7-6 4 0,10-1 1 15,-11 4 0-15,11-3 0 0,-6-4 3 0,2-2 1 16,1 3 0-16,-4-1 0 0,11-2-6 16,-15 2-2-16,8 4 0 0,-4-3 0 0,4-7-10 15,-4 3 12-15,0 4-12 0,0-1 12 0,4-2-12 16,-11 3 8-16,7-4-8 0,0 4 8 0,-4-4-8 0,5 0 10 15,-5-2-10-15,1 9 10 0,-1-4-1 0,1-6 0 16,-1 1 0-16,-2 2 0 0,2-2 1 0,1-1 0 16,-4 0 0-16,0 1 0 0,3-1-10 0,1-6 8 0,-4 6-8 0,0-3 8 15,4 1-8-15,-8-1 0 0,4 3 9 0,0-6-9 16,-3 3 0-16,-1 0 0 0,4-2 0 0,0 2 8 16,-3 3 7-16,0-6 1 0,3 0 1 0,-4 3 0 15,1 1-17-15,-4-1 0 0,3 6 8 0,1-6-8 16,-4 7 0-16,3-1 0 0,-3 1 0 0,0-4 0 15,0 10 0-15,0-4-19 0,0 4 4 0,4-3 1 16,-4 9 5-16,0 0 1 0,0 0 0 0,0 0 0 16,0 0-1-16,0 0 0 0,0 0 0 0,0 0 0 15,0 0-2-15,0 0 0 0,0 0 0 0,0 0 0 16,0 0-30-16,0 0-7 16,0 0 0-16,0 0-682 0,-4 15-136 0</inkml:trace>
  <inkml:trace contextRef="#ctx0" brushRef="#br0" timeOffset="30827.78">9567 4351 172 0,'0'0'8'0,"-3"-10"1"0,-1 7-9 0,1-3 0 16,-1 3 0-16,4 3 0 0,-3-6 300 0,3 6 57 0,-4-7 12 0,1 1 3 15,-1 3-261-15,4 3-52 0,0 0-11 0,0 0-1 16,0 0-11-16,0 0-3 0,0 0 0 0,-3 3 0 16,3 10-25-16,-7 2-8 0,3-2 0 0,0-1 0 15,4 10 25-15,-3-3 2 0,3 3 0 0,-4 0 0 16,4 6 17-16,-3 4 3 0,3-7 1 0,-4 6 0 16,1 7-13-16,-4-1-3 0,3 10 0 0,-3 7 0 15,0-7 0-15,4 3 0 0,-11 3 0 0,3-3 0 0,-3 4 16 16,3-10 4-16,1 9 0 0,-4-9 0 0,3 3-27 0,4-3-5 15,-4-3 0-15,8-4-1 0,3 10-7 0,-4-15-2 16,1 2 0-16,3-6 0 16,3-3-43-16,1-3-9 0,3 0-2 15,0-3-1064-15</inkml:trace>
  <inkml:trace contextRef="#ctx0" brushRef="#br0" timeOffset="36329.51">14538 4373 1152 0,'0'0'102'0,"0"0"-82"0,0 0-20 0,0 0 0 0,0 0 152 0,0 0 25 15,0 0 6-15,0 0 1 0,-4 0-118 0,4 0-23 16,-3-3-5-16,3 3-1 15,0 0-11-15,-7 0-2 0,3-7-1 0,4 7 0 0,0 0-23 0,0 0 8 16,-7 7-8-16,0-4 0 0,4 9 8 0,-4-2-8 16,3 9 10-16,-6 6-10 0,2-7 8 0,-2 4-8 15,-1 7 0-15,-6 2 0 0,3 4 20 0,-8 5-3 16,-2 1 0-16,-5 3 0 0,1 0 5 0,-3 0 1 16,2-7 0-16,1 4 0 0,0-3 10 0,3-7 3 15,0 0 0-15,1-2 0 0,3-4-26 0,-1-6-10 16,5 3 8-16,-1 0-8 0,4-1 0 0,0-5 0 15,3-13 0-15,1 10-11 16,-1-4-23-16,8-9-5 0,-4 7-1 0,7-7 0 16,0 0-12-16,-4-7-4 0,4-2 0 0,0 3 0 15,4-4-156-15,-1-6-31 0</inkml:trace>
  <inkml:trace contextRef="#ctx0" brushRef="#br0" timeOffset="37584.75">14517 4310 1083 0,'0'0'48'0,"0"0"10"0,0 0-46 0,0 0-12 0,0 0 0 0,0 0 0 0,0 0 76 16,0 0 14-16,0 0 2 0,0 0 1 0,-4 13-15 0,4-13-3 15,0 0-1-15,0 0 0 16,0 0-15-16,0 6-3 0,0-6-1 0,0 0 0 0,7 9-14 0,-7-9-2 16,7 3-1-16,0-3 0 0,1 0-20 0,2 7-4 15,-3-7-1-15,4 3 0 0,-4-3-2 0,3 0-1 16,-3 3 0-16,0-3 0 0,1 0 1 0,-8 0 0 16,7 6 0-16,-7-6 0 0,0 0-11 15,0 0 0-15,7 3 9 0,-7-3-9 0,0 0 10 0,0 0-2 16,0 0-8-16,7 10 12 0,0-10 8 0,-7 0 2 15,0 0 0-15,0 0 0 0,0 0 4 0,7 6 1 16,-4-6 0-16,-3 0 0 0,0 0-1 0,0 0 0 16,11-6 0-16,-11 6 0 0,0 0-6 0,7 0 0 15,0 0-1-15,0 6 0 0,0-6-19 0,-7 0 0 16,0 0 0-16,11 3 0 0,-4 7 0 0,0-10 0 16,-7 0 0-16,3 3 0 0,-3-3 0 0,0 0-9 15,0 0 1-15,0 0 0 0,4 9 8 0,-4-9 9 16,0 0-1-16,0 0-8 0,0 0 8 0,0 0-8 15,0 0 0-15,0 0 0 0,0 0 8 0,0 0-8 0,0 0 12 16,0 0-12-16,-7 0 12 0,7 0-12 16,0 0 12-16,0 0-12 0,0 0 15 0,-4 0-4 0,-6 0-1 0,3 0 0 15,0 0-10-15,7 0 0 0,-7 0 0 0,0 0 0 16,-1 0 0-16,-2 0 13 0,10 0-3 0,-4 0-1 16,-6 0-9-16,6-3 0 0,4 3 0 0,-7 0 8 15,0-6-8-15,4 6 0 0,3 0 0 0,-4 0 0 16,4 0 0-16,0 0 0 0,-3-3 0 0,3 3 0 15,0 0 0-15,-4 0 8 0,-3-7-8 0,7 7 0 16,0 0 12-16,0 0-4 0,0 0 0 0,0 0 0 16,0 0 1-16,0 0 0 0,0 0 0 0,0 0 0 15,0 0 3-15,0 0 0 0,0 0 0 0,0 0 0 0,0 0-12 0,0 0 0 16,0 0 0-16,0 0 0 0,0 0 0 0,0 10 0 16,0-10 0-16,-4 6 0 0,4-6 0 0,0 6 0 15,-3 10 0-15,6-13 0 16,1 10 0-16,-4-7 0 0,3 3-9 0,1-6 9 0,0 10 0 0,-1-4 0 15,1 10 0-15,3-6 0 0,-4 6 0 0,4-1 0 16,4 8 0-16,-4-5 9 0,-4 8-9 0,4-7 0 16,1 3 0-16,-1 3 8 0,0 0-8 0,-4-3 0 15,4-3 0-15,0 0 8 0,0 0-8 0,0 3 0 16,-3-3 9-16,-1 0-9 0,1-6 8 0,-1 3-8 0,-3 3 10 16,0-4-10-16,0 1 0 0,4-3 0 0,-4-7 0 0,-4 4 0 15,4 2-12-15,-3-2-8 0,3 0-1 0,-4-4-1 31,4 4-41-31,0-4-8 0,-3 3-1 0,3-5-1 16,0 2-91-16,0-6-19 0,0 10-3 0,0-4-1 16,7 1 58-16,-4-1 11 0,-3-6 2 0,4 7 1 15,-4-1-41-15,4 0-8 0,-4-9-1 0,7 4-274 0</inkml:trace>
  <inkml:trace contextRef="#ctx0" brushRef="#br0" timeOffset="38303.31">14150 4859 802 0,'0'0'36'0,"0"0"7"0,0 0-35 0,-4 6-8 0,4-6 0 0,0 3 0 0,0-3 72 0,-3 10 13 15,-1-1 3-15,4-9 0 0,0 0-22 16,0 3-4-16,0-3-1 0,0 13 0 0,0-13 1 0,4 0 0 16,3 6 0-16,0-3 0 0,-7-3 0 0,11 0 0 15,3 0 0-15,3 0 0 0,1-9 4 0,7 9 1 16,-1 0 0-16,5-13 0 0,-1 10-34 0,-4-6-6 16,5-1-2-16,-1 1 0 0,0-1-10 0,-3-2-3 0,3 3 0 0,-3 5 0 15,3-2-12-15,-3 0 0 0,-1 0 0 0,1 6 0 16,0-4 0-16,-4 4-12 0,4 4 3 0,-8-4 0 31,1 0-134-31,0 6-26 0,17 0-6 0,-7-6-594 0</inkml:trace>
  <inkml:trace contextRef="#ctx0" brushRef="#br0" timeOffset="51897.38">15413 4658 1198 0,'0'0'53'0,"0"0"11"0,0 0-51 0,0 0-13 0,0 0 0 0,0 0 0 0,0 0 48 0,0 0 6 15,0 0 2-15,0 0 0 16,0 13-31-16,0-13-5 0,0 0-2 0,0 0 0 0,0 0 14 0,0 0 4 15,-7 0 0-15,7 0 0 0,-7 0-1 0,7 0 0 16,-7 6 0-16,7-6 0 0,-11 0-7 0,4 3 0 16,-7-3-1-16,7 6 0 15,-7-2-1-15,0 2 0 0,0-3 0 0,-1 0 0 0,5 6-26 0,-4-2 0 16,0-4 0-16,0 9 0 0,-4-2 12 0,0-1-2 16,1 4-1-16,3-4 0 0,-4 4 10 15,4-4 1-15,0 1 1 0,0 2 0 0,3-2-1 16,0-1 0-16,1 0 0 0,3 1 0 0,0-7-2 0,3 6-1 15,1-9 0-15,3 0 0 0,0 0-7 0,0 0-2 16,0 0 0-16,0 0 0 0,0 0-8 0,7 3 10 16,3-3-10-16,1 7 10 0,-1-14-10 0,5 7 0 0,-1-3 0 15,0 3 8-15,3 3-8 0,1 4 0 0,0-4 0 0,-4 3 0 16,0-3 0-16,0 4 0 0,0-1-9 0,-3 0 9 16,3-3 0-16,0 7 0 0,-3-1 0 0,-4 0 0 15,0 1 0-15,0-1 0 0,-4-3 0 0,1 4 0 16,-1 2 0-16,-3-5 0 0,0-7 0 0,4 9 0 15,-4-9 0-15,-4 3 20 0,4-3-2 0,-3 13-1 16,-1-7-17-16,1-3 0 0,-4 7 0 0,-4 2 0 16,4-6 0-16,0 7 0 0,0-4 0 0,0-5 0 15,0 5 0-15,-7 3 0 0,0-2 0 16,-1-1 0-16,-2-2 0 0,3-1 0 0,-4 0 0 0,0-3 0 16,1 4-140-1,3-4-21-15,0-3-5 0</inkml:trace>
  <inkml:trace contextRef="#ctx0" brushRef="#br0" timeOffset="52400.35">15783 4592 1497 0,'0'0'66'0,"0"0"14"0,0 0-64 0,0 0-16 0,4-6 0 0,-4 6 0 0,0 0 94 0,0 0 15 0,7-3 3 0,-7 3 1 16,0 0-92-16,0 0-21 0,0 0 0 0,0 0 0 15,0 0 0-15,0 0 0 0,0 0 0 0,0 0 0 16,0 0 0-16,0 0 0 0,-4 9 0 0,-3-6 0 16,-3 7 0-16,-1 2 0 0,1-2 9 0,-5-1-9 15,1 4 28-15,4-4 0 0,-4 4 0 0,0 2 0 16,-4-2 0-16,4-1 1 0,0 7 0 0,0-6 0 15,-1-4-5-15,5 10 0 16,-1-10-1-16,1-2 0 0,3 8-9 0,0-2-2 0,3-10 0 0,-3 7 0 16,3-1-12-16,4-9 0 0,0 0 0 15,0 0 0 1,0 0-29-16,0 0-9 0,11 6-2 0,0-6 0 0,-4-6 2 0,7 6 0 16,-4-9 0-16,4 9 0 0,1-10 20 0,-5 10 4 0,4-3 1 0,-3 3 0 15,-4 0 13-15,0 3 0 0,-7-3 0 0,7 0 0 16,-7 0 16-16,4 10 5 0,-4-1 2 0,0 3 0 15,-7-2 10-15,3 2 3 0,-3 4 0 0,3 0 0 0,1-7-21 0,-4 1-4 16,3 2-1-16,1 4 0 0,-1-7-10 0,1 4 0 16,3-4 0-16,0 4 8 0,-4-4-8 0,1 7 0 15,-1-10 0-15,1 7 0 0,-4-1 0 0,3-2 0 16,-3 8 0-16,0-5 0 0,0-1-12 0,0 7 1 16,-4-6 1-16,1 6 0 15,3-7-14-15,0 4-4 16,-1-4 0-16,5-8 0 0,-1 5-156 0,4-9-32 0,0 0-7 0,0 0-1 15</inkml:trace>
  <inkml:trace contextRef="#ctx0" brushRef="#br0" timeOffset="52953.25">16097 4677 2073 0,'0'0'92'0,"0"0"19"0,-7 3-89 0,4 3-22 0,-1-2 0 0,1 5 0 16,-1-6 8-16,-3 6-8 0,4 1 10 0,-1 2-10 15,-3-2 0-15,0 2 0 0,0 7 0 0,3-6 0 16,-3 6 0-16,0-1-10 0,0 1 10 0,0-3-8 16,4 6 8-16,-1 0 0 0,-3-3 0 0,7-7 0 15,-4 7 8-15,4 0 1 0,4-4 0 0,-4 1 0 16,0-13 2-16,7 10 0 0,-3-4 0 0,-1-9 0 15,4 10 1-15,0-10 1 0,0 0 0 0,4 0 0 0,-4 0 3 16,0 0 0-16,7-4 0 0,-3-2 0 0,-1-3-2 0,4 3 0 16,0-4 0-16,-3-6 0 0,7 4-6 0,-8-1 0 15,4 1-8-15,0-4 12 0,-3 4-12 0,0-7 0 16,-1 3 0-16,1-3 0 0,-4 0 10 0,0 7-10 16,0-7 10-16,0 7-10 0,0-7 8 0,0 6-8 15,0 1 0-15,-3-1 0 0,3 4 0 0,-4-4 0 16,1 7 0-16,3-4 0 0,-4 1 0 0,-3 9-8 15,0 0 8-15,0 0 0 0,7 0 0 0,-7 0 0 16,0 0 0-16,0 0 0 0,0 0 8 0,4 9 1 0,-4-9 1 16,0 16 0-16,0-3 1 0,0-1 0 15,-4 7 0-15,1-3 0 0,-1-7 6 0,1 13 2 16,3-3 0-16,0 3 0 0,-4-3-1 0,1 0 0 0,3-4 0 16,0 7 0-16,-4-3-5 0,8-7-1 0,-4 10 0 0,3-6 0 15,4-6-12-15,-3 2 0 0,-4 1 0 0,7-1 0 16,-3-2 0-16,3-1 0 15,0 0-8-15,-4-5 8 16,1 5-28-16,-4-9 2 0,3 6 0 0,4 0 0 16,0-6-37-16,0 0-7 0,0 0-2 0,0 0 0 15,1-12-128-15,-1 9-27 0,10-13-5 0,-6 4 0 0</inkml:trace>
  <inkml:trace contextRef="#ctx0" brushRef="#br0" timeOffset="53739.03">16665 4699 2134 0,'0'0'95'0,"0"0"19"0,-3 3-91 0,-1 6-23 0,4 1 0 0,0-1 0 15,-3 4 32-15,3-1 1 0,0 7 1 16,-4 0 0-16,4 0-34 0,0-3 0 0,-3 5 0 0,3-2 0 16,-4 0 0-16,4-3 0 0,-3-7 0 0,3 7 0 15,-4-4 0-15,4-2 0 0,-4-1 0 0,4-3 0 16,-3 4 0-16,3-10 0 15,0 0 0-15,0 0 0 0,0 0 16 0,0 0-3 0,0 0-1 0,0 0 0 16,0 0-12-16,3-10 8 0,-3-2-8 0,8 3 0 16,-5-1 8-16,4-2-8 0,-3-7 0 0,3 6 9 15,0-6-9-15,0-3 0 0,0 7 0 16,3-4 0-16,1 0 0 0,0 3 0 0,-1 7 0 16,1-10 8-16,-1 10-8 0,-3 6-9 0,8-7 9 15,-5 7-13-15,1 3 13 0,-4 0 0 0,3 0 12 0,-3 6-12 16,4 1 19-16,-4-4-3 0,0 6-1 0,-3 4 0 0,3-4-5 15,0 4-1-15,-4-4 0 0,1 1 0 0,3-1 10 16,-4 0 1-16,4 1 1 0,-3-7 0 16,-4-3-10-16,0 9-3 0,0-9 0 0,0 0 0 15,0 0 0-15,0 0 0 0,7 3 0 0,-7-3 0 0,0 0 0 0,0 0-8 16,0 0 12-16,11 0-4 0,-4 0 4 0,-7 0 1 16,7-6 0-16,0 0 0 0,0-3-13 0,0-1 0 15,-4-2 0-15,4 2-10 0,1 1 10 0,-1-7 0 16,0 0 0-16,0 4 0 0,0-4 0 0,0 0 0 15,3 1 0-15,-3-1 0 0,4 7 0 0,-4-7 0 16,7 7 0-16,-3-4 0 0,-1 4 0 0,1 2 0 16,0 1 0-16,3 0 8 0,-7 6-8 0,3-3-16 15,1 3 4-15,-4 0 0 0,3 0 12 16,5 3 11-16,-5-3-3 0,1 0 0 0,3 6-8 0,-4-3 8 16,5 7-8-16,-1-7 8 0,-4 6-8 0,1 1 0 15,-1 2 0-15,1 1-11 0,-4-4 41 0,4 10 8 16,-4 0 2-16,0 3 0 0,0-10-20 0,-4 7-3 15,1-3-1-15,-4 3 0 0,3-1-3 0,1 1-1 0,-4-3 0 0,0 3 0 16,0-7-12-16,3 1 9 0,-3-4-9 0,4 1 8 16,0-1-8-16,-4 0-12 0,0-9 2 0,7 4 1 31,-4 5-39-31,1-3-7 0,-4-6-1 0,0 0-1 0,0 0-145 16,0 0-29-16,10-6-5 0,-6 6-2 0</inkml:trace>
  <inkml:trace contextRef="#ctx0" brushRef="#br0" timeOffset="54469.47">17685 4708 1422 0,'0'0'63'0,"0"0"13"0,0 0-61 0,0 0-15 0,0 0 0 0,0 0 0 15,0 0 44-15,0 0 7 0,0 0 1 0,0 0 0 16,0 0-26-16,0 0-5 0,0 0-1 0,3 3 0 0,-3-3 21 16,7 10 4-16,0-10 1 0,4 0 0 0,0 0-4 0,-1-3-1 15,4-4 0-15,0 7 0 0,4-9-11 0,3 6-2 16,0-10-1-16,1 4 0 0,-1 3-3 0,3-10 0 16,-2 0 0-16,2 4 0 0,-3-1-6 0,1 1-2 15,-1-4 0-15,0 4 0 0,-3-1-2 0,-1 0-1 16,-3 4 0-16,0-10 0 0,-3 10 0 15,-4-1 0-15,-3-2 0 0,-1 2 0 0,-3 1-13 0,-3 3 9 16,-1-4-9-16,-3 4 8 0,-4 3-8 0,-3 3 0 16,-3 0 0-16,3 0 0 0,-4 9 0 0,-7-6-12 15,1 7 2-15,-1 2 1 0,-3 4 9 0,-1 0 0 16,5 3 0-16,-5-1 0 0,5 8 15 0,-1-5 1 0,0 11 1 16,4-1 0-16,4 1 7 0,-1-1 0 0,0 0 1 15,4 4 0-15,0-7-9 0,0 3-1 0,0-6-1 16,3 7 0-16,4-13-6 0,-3 3 0 0,-1-1-8 0,8 1 12 15,-5-6 3-15,12 0 0 16,0-7 0-16,6 1 0 0,1-10-15 0,3 6 0 0,3-6 8 16,8-6-8-16,3 6 0 0,8-10 0 0,6 1 0 0,4-4 0 31,10 1-85-31,4-7-20 0,4 3-4 0,3-9-938 0</inkml:trace>
  <inkml:trace contextRef="#ctx0" brushRef="#br0" timeOffset="59851.09">2755 6659 633 0,'0'0'56'0,"0"0"-44"0,0 0-12 0,0 0 0 0,0 0 139 0,0 0 25 16,-3-6 6-16,3 6 1 0,0-10-82 0,0 10-16 0,0 0-3 0,0 0-1 15,0-6-5-15,3 0-2 16,-3 6 0-16,0-10 0 0,0 10-16 0,7-9-3 0,-3 6-1 16,-1-7 0-16,-3 7-15 0,7-3-3 0,7-4-1 0,-10 7 0 15,3 0-3-15,4-3 0 0,3-4 0 0,-4 1 0 16,4 3-20-16,-3 0 0 0,0-4-10 0,3 4 10 15,0 0 14-15,0-4 10 0,4 1 1 0,-4 6 1 16,-4 3 14-16,4-4 2 16,-3-2 1-16,3 6 0 0,-3 0-29 0,-1 6-6 0,1-2 0 0,-4-1-8 15,3 6 8-15,-2 1-8 16,6-1 0-16,-11 4 0 0,8-4 0 0,-4 3 0 0,-4-2 0 16,8 2 0-16,-8 4 0 0,5 0 0 0,-5-1 0 0,8 1 0 15,-11 0 0-15,3 0 0 0,4 2 0 0,-7 1 0 16,0-3 0-16,0 3 0 0,0 3 0 0,0-4 0 15,-7-5 0-15,4 9 0 0,-4-3 0 0,0-7 0 16,-4 10 0-16,4-3 0 0,0 0 0 0,-11 3 0 16,8-10 9-16,-8 10-9 0,4-3 0 0,-7 3 9 0,0-9-9 0,6 9 12 15,-6-4-12-15,4 4 12 0,-1 0-12 16,0 0 0-16,-3 3 0 0,0-9-11 0,3 3 11 16,4-7 8-16,-3-2-8 0,2 2 11 0,-6-5-11 0,7-4 0 15,0 6 9-15,0-9-9 0,3 3 12 0,1-6-1 16,-1 0-1-16,1-3 0 0,6-4-1 0,-6 10 0 15,6-6 0-15,-7 0 0 16,11-4-9-16,-7 1 0 0,7 3 0 0,0-1 8 0,0-2-8 0,0 6 0 16,7-3 0-16,-7-1 0 0,11 1 8 0,-11-3-8 15,7 5 12-15,4-5-4 0,-1 6-8 0,1-3 0 16,3 6 9-16,-3-3-9 0,3-4 0 0,3 7 0 16,-3 0 0-16,4-3 0 0,0 3 0 0,-4 0 0 15,0 0 0-15,7 0-8 0,-7 0 8 0,7 0 0 0,-7 0 0 0,8 0 0 16,2 0 10-1,-6 0 4-15,3 3 1 0,0-3 0 0,-7 7-15 0,8-4 0 0,-8-3 0 16,-4 9 0-16,4-9 0 0,-3 9 12 0,0-5-1 0,3 5-1 16,-11-9-10-16,4 9-14 0,4-5 3 15,-8 5 1-15,1 0 10 0,3-2 0 0,3-4 0 16,-6 0-739-16,7 3-143 16</inkml:trace>
  <inkml:trace contextRef="#ctx0" brushRef="#br0" timeOffset="61598.18">5292 6549 878 0,'0'0'39'0,"7"-3"8"0,3 0-38 0,-10-3-9 16,7 2 0-16,-3-2 0 0,-4 3 84 0,3-6 16 0,-3 9 2 0,0 0 1 16,0 0-7-16,0 0-2 0,0-4 0 0,-3-2 0 15,3 6-34-15,0-3-8 16,0-3 0-16,-4 3-1 0,4-7-16 0,-3 1-3 0,-1 6-1 0,4-4 0 16,0 1-6-16,0 0-1 0,0-4 0 0,-7 1 0 15,4 6 8-15,3-6 2 0,0-1 0 0,-7 10 0 16,0-3 5-16,7 0 1 0,-11-3 0 0,4 6 0 15,0 0-20-15,0 0-4 0,-4 0-1 0,1 9 0 16,-4-6-15-16,3 7 0 0,-3-1-12 0,0 3 12 16,0-2 0-16,-7 2 0 0,6-2 12 15,-2 5-3-15,-1 1 3 0,4 0 1 0,3 0 0 0,1 2 0 0,-4-5-13 16,3 9 11-16,-3 0-11 0,3-3 10 0,1 3-10 0,-4 9 0 16,3 0 0-1,1-3 0-15,-1-2 9 0,0 2-9 0,8-3 10 16,-8 6-10-16,8-3 23 0,-4-2-2 0,7 2 0 15,0-3 0-15,0 0-4 0,0-3-1 0,7-6 0 0,-4 6 0 16,8-4-16-16,-8 1-14 0,8-6 2 0,0 6 1 16,-1-7-12-16,1 1-2 0,3-4-1 0,-4 4 0 15,5-4-30-15,6-9-5 0,-7 9-2 0,7-9 0 16,4 0-141-16,-1 0-29 0,19 0-6 0,-8-9-479 16</inkml:trace>
  <inkml:trace contextRef="#ctx0" brushRef="#br0" timeOffset="62623.4">5934 6863 172 0,'0'0'16'0,"0"0"-16"16,0 0 0-16,0 0 0 0,0 0 154 0,0 0 28 0,0 0 6 0,0 0 0 15,-7-10-85-15,0 10-18 0,3-3-3 0,-3 3-1 16,0-6-15-16,3 6-3 0,-3 0-1 0,0-3 0 16,4 3-11-16,-4 0-3 0,7 0 0 0,0 0 0 15,-11-3-4-15,11 3-2 0,-7 0 0 0,7 0 0 16,0 0-2-16,-7-7-1 0,0 4 0 0,3 3 0 16,4 0 0-16,-7-6 0 0,0 6 0 0,0 0 0 0,-3 0-11 0,3 0-1 15,0 0-1-15,3 0 0 0,-6 6-14 0,2-3-2 16,-2-3-1-16,3 10 0 0,-4-7 1 0,1 3 0 15,-1-3 0-15,0 7 0 0,1 2-10 0,3-6 0 16,-7 4 0-16,7 2 0 0,3 1 0 0,-6 0 0 16,-1-4 0-16,7 10 0 15,-6-7 0-15,10 4 0 0,-11-4 0 0,8 1 0 0,-1 0 0 0,4 2 0 16,-3-2 0-16,-1-1 0 0,4 1 0 0,0-4 0 16,4 1 0-16,-1 2 8 0,1-2 0 0,-4-1 0 15,3-6 0-15,8 3 0 0,-8-2-8 0,4 2 0 16,1-3 0-16,-1-3 0 0,3 6 0 0,-6-6-11 0,3-6 3 15,7 6 0-15,-14 0 32 0,3-3 6 16,8-3 2-16,0 2 0 0,-1-5-32 0,-3 0-15 16,0-1 2-16,4 7 0 0,-4-9 21 0,3 2 4 15,-2-2 0-15,2-4 1 0,1 7-13 0,3-7 0 16,-7-3-12-16,10 10 12 0,-6-4 0 0,-4 4 0 16,0-1 0-16,4-2 0 0,-8 2 0 0,4 1 0 0,-7 9 0 15,0 0 0-15,0 0 0 0,0 0 11 0,7 0 0 0,-7 0 0 16,0 0-11-16,0 0 0 0,0 0 0 0,0 0 8 15,0 0-8-15,0 0 0 0,7 9 9 0,-7-9-9 16,0 10 0-16,0-1 0 0,4 1 0 0,3 2 8 16,-7-9-8-16,0 13 0 0,4-10 0 0,-1 4 8 15,1-1-8-15,-1 4 0 0,1-4 0 0,3 0 0 16,-4 4 0-16,4-7-16 0,0-3 4 0,4 7 0 16,-4-1-52-16,0-6-10 15,11 4-2-15,-8-4-549 0,4-3-110 0</inkml:trace>
  <inkml:trace contextRef="#ctx0" brushRef="#br0" timeOffset="63142.59">6371 6706 1612 0,'0'0'144'0,"0"0"-116"16,0 0-28-16,0 0 0 0,0 0 114 0,0 0 17 0,0 0 3 0,-7 6 1 16,4-3-125-16,-4-3-25 0,7 7-5 0,-11-1 0 15,4-6 20-15,0 9 10 0,0-3-1 0,-4-2 0 16,1 5-9-16,3-6 0 0,-4 7 0 0,-3-1 0 15,7 0 0-15,-4-5 0 0,1 5-10 0,3-9 10 16,0 9 0-16,7-9 0 0,-11 0 0 0,11 0 0 16,0 0 0-16,0 0 0 0,0 0 0 0,0 0 0 15,0 0 0-15,0 0 0 0,0 0 0 0,0 0 0 16,11 3 0-16,-4 4 0 0,7-4 0 0,0 6 0 16,7-9-9-16,-10 10 9 0,13-7-8 0,-10 3 8 15,8-3 0-15,-8 7 9 0,3-4 0 0,1-3 0 16,-4 0-9-16,0 7-11 0,0-4 3 0,-3-3 0 0,-4 6 8 15,3-5 0-15,-10-4 0 0,0 9-8 0,0 4 24 16,0 2 4-16,-7-5 2 0,4 2 0 0,-4 1 16 0,3-1 3 16,-3-2 1-16,0-1 0 0,0 4-30 15,-3-4-12-15,3 4 8 0,-1-4-8 0,-2 0 8 0,3 4-8 16,0-4 0-16,3 1 8 0,-6-1-8 0,3-6 0 16,0 7 9-16,-1-1-9 15,-2 0-47-15,-1-5-13 0,4 5-4 0,-3 0 0 16,-1-5-118-16,1 2-24 0</inkml:trace>
  <inkml:trace contextRef="#ctx0" brushRef="#br0" timeOffset="63651.88">6745 6850 1324 0,'0'0'59'0,"0"0"12"0,4-6-57 0,-4 6-14 0,0 0 0 0,0 0 0 15,0 0 161-15,7-3 30 0,0 0 5 0,3 3 2 16,-3-7-166-16,0 7-32 0,4 0 0 0,-4 0-15 16,4-3-1-16,-1-3 0 0,1 6 0 0,-1-3 0 15,1-4-5-15,-4 4-2 0,4-6 0 0,-1 6 0 16,-3-3 23-16,0 2 0 0,0-5 0 0,4 6 0 15,-11-3 18-15,4-4 2 0,3 4 0 0,-4 0 0 0,1-4 2 0,-4 1 1 16,7 6 0-16,-7-7 0 0,0 10-7 0,0 0 0 16,0 0-1-16,0-9 0 0,0 6 5 0,0-4 2 15,-7 4 0-15,3 0 0 0,-3-3-14 0,0 6-8 16,-4 0 8-16,1 6-8 0,-1-6 0 0,-3 3 0 16,0-3-10-16,0 3 10 0,-4 4 0 0,1-4 0 15,-1 6 0-15,4 1 0 0,0-1 19 0,-4 0 7 16,4 1 2-16,0 2 0 0,3 1-28 0,-3 0 0 15,4 2 0-15,6 1 0 0,-3 0 10 0,0-1 6 16,0 4 2-16,3-6 0 0,4 9 4 0,-7-4 1 16,7 4 0-16,0-3 0 0,0 0-10 15,0-3-1-15,7 2-1 0,-7-5 0 0,4 6-11 0,3-7 0 16,0 1 0-16,0 3 0 0,4-4-12 0,-4-2-4 0,0-1 0 16,3-3-1-16,-3 4-5 0,0-4-1 0,4-3 0 15,0-3 0 1,3 6-21-16,0-12-4 0,7 6 0 0,4-3-921 0</inkml:trace>
  <inkml:trace contextRef="#ctx0" brushRef="#br0" timeOffset="65546.05">7751 6411 1098 0,'0'-6'48'0,"-4"0"11"0,4 6-47 0,0 0-12 15,-7-4 0-15,7-2 0 0,-7 3 29 0,7-3 4 16,0 6 1-16,0-3 0 0,0 3 10 0,7-10 3 16,-7 10 0-16,0 0 0 0,7-3 5 0,-7 3 0 15,0 0 1-15,0 0 0 0,0 0 19 0,0 0 4 16,0 0 1-16,0 0 0 0,0 0-14 0,0 0-3 15,0 0-1-15,0 0 0 0,4 3-19 0,3 10-3 16,0-4-1-16,-4 10 0 0,-3-6-13 0,4 5-3 16,-1-5-1-16,4 9 0 0,-7 0 1 15,0-3 1-15,0 3 0 0,0 6 0 0,0-3 4 0,0 3 1 16,-7-3 0-16,7 7 0 0,-3-4-5 0,-1-3-1 16,4 6 0-16,-3 1 0 0,3-11-20 0,3 5 0 15,1-11 0-15,-4 7-12 0,0-3 12 0,3-6 0 0,4-4 8 0,-7 4-8 16,7-4 0-16,-3 0 0 0,3-9 0 15,0 10 0 1,0-10-118-16,-7 0-28 0,7-3-6 0</inkml:trace>
  <inkml:trace contextRef="#ctx0" brushRef="#br0" timeOffset="65959.78">8234 6537 2329 0,'0'0'51'0,"-7"-10"10"0,0 7 3 0,0-6 2 0,3 5-53 0,-3-2-13 0,7 3 0 0,0 3 0 16,-3-6 22-16,3 6 2 0,0-7 0 0,0 7 0 15,-4-6 6-15,4 3 2 0,0 3 0 0,0 0 0 16,0 0-32-16,0 0 0 0,0 0-13 0,0 0 4 31,0 0-98-31,0 0-19 0,0 13-4 0,0-10-851 0</inkml:trace>
  <inkml:trace contextRef="#ctx0" brushRef="#br0" timeOffset="66167.97">8259 6781 1209 0,'0'0'108'0,"0"0"-87"16,0 0-21-16,0 0 0 0,0 0 255 0,0 0 46 16,0 0 10-16,0 0 1 0,0 0-243 0,0 0-49 15,0 0-9-15,0 0-3 0,0 0-8 0,0 10 0 16,3-1 0-16,-3-9 0 0,4 9-18 0,-1 1-6 15,-3-10 0-15,4 9-662 16,10-6-132-16</inkml:trace>
  <inkml:trace contextRef="#ctx0" brushRef="#br0" timeOffset="67340.98">9825 6452 172 0,'0'0'16'0,"0"0"-16"0,0-3 0 0,-4-4 0 0,4 4 227 0,0-6 42 16,-3 9 9-16,3 0 2 0,0 0-173 0,-4-9-35 15,1 9-6-15,-1-10-2 0,4 10 1 0,0 0 0 16,-7 0 0-16,7 0 0 0,-3-6-17 0,3 6-4 16,-7-6-1-16,0 2 0 0,3-2-15 0,-3 3-2 15,0 3-1-15,0-6 0 0,0 6 4 0,-4-3 1 16,4 3 0-16,-3 0 0 0,-1 0 6 0,0 0 2 16,-3 3 0-16,0-3 0 0,0 9-6 0,0-9 0 15,0 10-1-15,0-1 0 0,0 4-14 0,0-4-2 16,-4 3-1-16,4-2 0 0,0 9-14 0,7-7 0 0,-11 1 8 0,7 6-8 15,1-7 0-15,-4 7 0 0,7 3 0 16,-7-3 0-16,10 0 0 0,-3-4 0 0,0 7 0 16,0-3 0-16,3 3 0 0,4 0 0 0,-3-3 11 0,3-1-11 15,3-2 8-15,1 3-8 0,3-6 0 0,0 2 0 16,4-2 9-16,3-4-9 0,-7 1 0 0,7-4 9 16,0 0-9-16,-4-3 8 0,5 4-8 0,-1-7 8 15,3 3-8-15,-3-6 0 0,1-4 9 0,2 7-9 16,1-3 0-16,-1-3 9 0,1 3-9 15,0-7 0-15,-1 1 10 0,1-1-10 0,0-2 8 0,-1 3-8 16,1-4 12-16,-4 4-4 0,4-1 0 0,-4-2 0 16,0 2-8-16,0-2 12 0,-3-1-12 0,3-3 12 15,0 4-12-15,0 3 10 0,-3-4-10 0,-4-6 10 16,-4 7-10-16,1 2 0 0,3-2 9 0,-7-1-9 16,0-3 8-16,-4 4-8 0,1-1 8 0,-1 1-8 15,-3 2 10-15,-4-2-2 0,1-4-8 0,-4 7 12 16,0 2-12-16,-4-2 9 0,4 0-9 0,-4-1 8 15,1 1-8-15,3-1 0 0,-1 7 0 0,-2-6 0 0,6 0 0 0,-3-1 0 16,4 4 0-16,-1 0 0 0,4-4-9 0,-4 1 9 16,4 9-12-16,4-7 12 15,-1 1-47-15,1 3-2 0,3 3-1 0,0 0 0 16,-7-6-160-16,7 6-32 0</inkml:trace>
  <inkml:trace contextRef="#ctx0" brushRef="#br0" timeOffset="67740.82">10100 6063 1324 0,'-7'0'59'0,"0"0"12"0,0 0-57 16,-4 0-14-16,4 0 0 0,0 0 0 0,-3 0 127 0,3 9 22 16,-4-2 5-16,0-4 1 0,4 9-122 0,-3-2-24 15,-4 2-9-15,3-2 0 0,-3 12 0 0,3-3 0 16,-6 2 0-16,-1 1 0 0,-3 7 26 0,3-4 8 15,-3 6 2-15,3 0 0 0,-3 1 8 0,0 9 3 16,0-10 0-16,0 10 0 0,0-7 12 0,-1 7 2 16,1-7 1-16,0 7 0 15,0 0-22-15,3 0-4 0,1-7 0 0,3 7-1 0,-8-7-27 0,8 7-8 16,0-3 0-16,4 0 0 16,-1-7-14-16,4 6-10 0,-4-2-1 0,8-4-1077 0</inkml:trace>
  <inkml:trace contextRef="#ctx0" brushRef="#br0" timeOffset="71020.1">5994 8004 345 0,'0'0'15'0,"0"0"4"0,0-6-19 0,3 0 0 0,1 2 0 0,-1-2 0 16,4-3 189-16,-7 9 35 16,7-3 6-16,-7-7 2 0,4 7-120 0,3-3-24 0,-7 3-5 15,0 3-1-15,0 0-10 0,0 0-3 0,0-10 0 0,0 10 0 16,0-9-22-16,0 9-5 0,0 0-1 0,0 0 0 15,-7 0-21-15,-4-3-5 0,4-4-1 0,0 7 0 16,4 0-14-16,-4 0 8 0,-4 0-8 0,4 0 0 16,0 0 8-16,3 0-8 0,-10 0 0 0,4 7 0 15,-1-4 9-15,-3 3-9 0,7 0 8 0,-7 4-8 16,0-4 21-16,0 3-1 0,3 4 0 0,-10 0 0 16,7-1-20-16,-7 4 0 15,7-1 0-15,-8 1 0 0,8 0 0 0,0 3 0 0,4-7 0 0,-5 7 0 16,8-6 0-16,4 5 0 0,3-5 0 0,0 6 0 15,0-7 0-15,0 7-10 0,3-6 1 0,1-1 0 16,3 7 9-16,4-7 12 0,-1-2-2 0,-6 2-1 16,6-2-9-16,1-1 0 0,-1 4 9 0,5-7-9 15,-5-3 8-15,4 3-8 0,0-2 10 0,-3-4-10 16,3-4 12-16,0-2-4 0,4 3-8 0,-8-3 12 0,8 3-12 0,-7-7 11 16,3 1-11-16,-4-1 10 15,-3 4 6-15,7-10 2 0,-3 7 0 0,-7 3 0 0,-1-10 2 0,4 4 0 16,4 2 0-16,-11 1 0 0,0-4-3 15,0 4 0-15,0-4 0 0,0 4 0 16,0-4-5-16,0-5-2 0,0 5 0 0,0 0 0 0,-7-2-10 0,7 2 0 16,0-6 0-16,0 7 0 0,7 2 0 0,-7-2 0 15,-7 2 0-15,7 1 0 0,0 6 0 16,0 0 0-16,0 3 0 0,0 0 0 0,0 0 0 0,0 0 20 16,0 0-3-16,0 0 0 0,0 0-5 0,0 0 0 15,0 0-1-15,0 6 0 0,0 10-11 0,0-10 0 16,0 3 9-16,7 7-9 0,-4-3 10 0,1-1-2 15,-1 1-8-15,4 2 12 0,4 1-12 0,-4 0 8 16,0-4-8-16,0 1 0 0,4-1 8 0,-4 4-8 0,3-3 0 0,1-1 9 16,-4 4-9-16,7-4 10 0,-3-2-10 0,-1-4 10 15,4 3-10-15,-3 1 10 0,3-1-10 0,0-6 10 32,7 7-37-32,-10-1-7 0,3-2-2 15,0-4 0-15,0 0-145 0,-3 6-30 0</inkml:trace>
  <inkml:trace contextRef="#ctx0" brushRef="#br0" timeOffset="75957.98">6421 7612 1382 0,'0'0'61'0,"0"0"13"0,0 0-59 0,0 0-15 16,0 0 0-16,0 0 0 0,0 0 107 0,0 0 18 15,0 0 4-15,0 0 1 0,3 10-108 0,1-1-22 16,-1 3 0-16,4 1 0 0,0-4-9 0,-3 4 9 16,10 3 0-16,-4-4 0 0,-2 1-8 0,9 6 8 15,-6-7 0-15,3 7 0 0,4-7 0 0,-1 7 0 0,1 3 12 0,-1-3-3 16,-2-3 17-16,2 9 3 0,1-3 1 0,-1 0 0 16,1 3 5-16,-11-3 1 0,11 9 0 15,-15-3 0-15,4-3-16 0,0 0-2 0,-3 1-1 0,-4-4 0 16,0-1-5-16,0 1 0 0,-4 7-1 15,1-7 0-15,-1-4-3 0,-3 4 0 0,4-3 0 0,-8-3 0 32,8 3-32-32,-4-1-6 0,3-2-2 0,4-6-604 15,-14 8-122-15</inkml:trace>
  <inkml:trace contextRef="#ctx0" brushRef="#br0" timeOffset="76841.37">5779 8807 1792 0,'0'-13'80'0,"0"4"16"0,3 6-77 0,4-7-19 0,-7 1 0 0,0 6 0 16,0 3 56-16,0 0 7 0,0 0 1 0,0 0 1 15,0 0-53-15,0 0-12 0,11 3 0 0,-4 6 0 16,0 1 0-16,-4 2 0 0,1-2 0 0,-1 2 0 15,1 7 0-15,6 3 0 0,-10 0 0 0,4 0-9 16,3 0 9-16,-3 6 0 0,-1-6 0 0,-3 0 8 16,4 6 20-16,-1-6 4 0,-3 3 0 0,4-6 1 0,-4 3 8 15,0 0 2-15,-4-3 0 0,4 3 0 16,-3-3-11-16,3-7-1 0,0 10-1 16,0-6 0-16,0-4-15 0,0 1-3 0,0-1-1 0,0-2 0 0,0 2-11 15,-4-2 0-15,4-1 0 0,0 1 0 0,0-7 0 0,0-3 0 16,0 0 0-16,0 0 0 0,0 0 0 0,0 0 0 15,0 0-12-15,0 0 12 0,0 0 0 0,0-3 0 16,-3-10 0-16,-1 4 0 0,4-4 0 0,0-3 0 16,0 4 0-16,0-7 0 0,0 6-9 0,0-5 9 15,7 5-12-15,-3 1 12 0,-1-1-9 0,1-3 9 16,3 13 0-16,0-6-9 0,-4 6 17 0,11-4 3 16,-10 7 1-16,3 0 0 0,0 0-12 0,4 0 0 0,3 7 0 15,-4-4 0-15,8 6-11 0,-7-6 11 0,3 7-8 0,-4-1 8 16,4-6-8-16,4 7 8 0,0-1-8 0,-8 1 8 15,4-1-11-15,-3 0 11 0,3-6-13 0,-3 10 5 16,-1-7 8-16,4-3-12 16,-3 7 12-16,-4-1-12 0,0-6 12 0,-3 4 0 0,-4-7 0 15,0 9-8-15,0-9 8 0,0 6 0 0,0-6 0 0,-4 10 0 16,-10-1 12-16,7 1-3 16,3-7 0-16,-10 6 0 0,4 0-9 0,-8 1 0 0,11-7 9 15,-14 6-9-15,7 4 0 0,-7-4 0 0,6 1 0 0,-2 2 0 16,3-2-16-16,-4-1 0 0,7 1-1 0,-6-7 0 31,3 6-12-31,0-9-3 0,3 6 0 0,0-2 0 16,1-4-8-16,3 0-3 0,-4-4 0 15,4-2 0-15,4 6-122 0,-1-3-25 0,4-16-5 0,-7 10-1 16</inkml:trace>
  <inkml:trace contextRef="#ctx0" brushRef="#br0" timeOffset="77254.89">6318 8634 1897 0,'-10'-12'84'0,"6"6"17"0,1 2-81 0,3-2-20 0,-4 6 0 0,4 0 0 15,0 0 27-15,0 0 1 0,0 0 0 0,0 0 0 16,0 0-28-16,4 10 0 16,3-4 0-16,3 6 0 0,-6-2 8 0,3 2 0 15,0 1 0-15,3 3 0 0,5-1 1 0,2-5 0 0,-6 8 0 0,6-5 0 16,1 0-1-16,3 5 0 0,0-5 0 0,1 3 0 16,-1-4 4-16,3 1 0 0,1 9 0 0,-7-4 0 15,3-5 8-15,0 6 1 0,-3 0 1 16,-1 3 0-16,1 3 0 0,-7-3 0 0,3 9 0 15,-7 0 0-15,3 1-1 0,-6-1 0 0,-1 0 0 16,-3 7 0-16,-3-7-11 0,-1-6-2 16,4 7-8-16,0-1 12 0,-7-9-12 0,4 6 0 0,-4-3-9 0,3-3 9 15,-3 7 0-15,0-7 13 0,0 0-1 0,0-4 0 16,0-2-12-16,3 3 0 0,-13 0 0 0,6-7 0 31,4 7-32-31,-7-6-10 0,3-1-2 0,-6 4 0 0,-1-4-145 0,1-2-30 0</inkml:trace>
  <inkml:trace contextRef="#ctx0" brushRef="#br0" timeOffset="77903.05">6216 10240 806 0,'0'0'36'0,"0"-9"7"0,-7 5-35 0,0-5-8 16,3 6 0-16,-3-3 0 0,0-4 196 0,0 4 36 15,4-4 8-15,-8 4 2 0,4-6-197 0,0 2-45 16,0 1 0-16,3 6 0 0,-3-7 8 0,0 1 1 16,-3-1 1-16,3-2 0 0,-4 9 29 0,4-3 5 15,-4 6 2-15,-3-4 0 0,4 4 2 0,-1 0 0 16,-3 4 0-16,3 2 0 0,-6-3-19 0,3 6-3 16,-4-6-1-16,7 7 0 0,-6-1-16 0,3 4-9 15,-4-4 10-15,7 4-10 0,-6 2 10 0,3-2-10 16,0 0 10-16,3 2-10 0,0-2 12 0,-3-1-4 0,4 1-8 15,3 6 12-15,-4-1-12 0,4-2 0 0,4 3 0 0,3-6 0 16,-11 5 0-16,7 1 11 0,4-3-11 0,-3 3 10 16,3-1-10-16,0-5 0 0,0 6 0 0,3-7-11 15,4 1 11-15,1 3 0 0,2-4 0 0,1 1 0 32,3-4-27-32,0 4-3 0,0-7-1 0,4-3 0 15,3 6-32-15,7-5-6 0,-3-4-2 0,-1 0 0 16,1 6-41-16,3-6-9 0,-3 0-2 0,3 0-565 15</inkml:trace>
  <inkml:trace contextRef="#ctx0" brushRef="#br0" timeOffset="78354.19">6311 9679 1555 0,'-3'-10'68'0,"3"10"16"0,0 0-68 0,-4-9-16 16,4 9 0-16,0 0 0 0,0 0 92 0,0 0 16 0,0 0 2 0,0 9 1 15,0 1-99-15,4-1-12 0,-1 4-16 0,4 5 3 16,0-2 13-16,4 3-12 0,7 0 12 0,-11 3-12 16,10 0 12-16,-6 6 0 0,3-3 0 0,0-3-9 15,7 9 9-15,-7 1 0 16,0-1 0-16,1 0 0 0,2-3 14 0,-6 4 5 0,6-7 1 0,-2 6 0 16,-8 1 22-16,3-4 5 0,-3-3 1 0,0 6 0 15,4-2 11-15,-11-4 2 0,3 6 1 0,4-3 0 16,-7 4-15-16,0-1-3 0,0 0-1 0,0-6 0 15,0 7-27-15,0-1-6 0,0-3-1 0,-7-3 0 16,7 4-9-16,-3-4 0 0,-4-3 0 16,0 6 0-16,0-3-11 0,3-6-4 0,-6 3-1 0,3-3 0 15,-8-1-28-15,5-2-7 0,-1 6-1 0,-3-6 0 16,0-1-78-16,0 4-16 0,-4-6-3 0</inkml:trace>
  <inkml:trace contextRef="#ctx0" brushRef="#br0" timeOffset="81346.33">7895 9955 1119 0,'0'0'24'0,"0"0"6"0,0 0 1 0,0 0 1 0,0 0-32 0,0 0 0 16,0 0 0-16,0-10 0 0,0 10 11 0,0-9-11 16,0 9 12-16,0 0-12 0,7-3 53 0,-7-1 4 15,0 4 1-15,0-6 0 0,0 6 16 0,0 0 3 16,0 0 1-16,-7-3 0 0,4-3-20 0,3 6-4 0,0 0-1 0,-7 0 0 16,0 0-38-16,-1 6-15 0,5-3 11 0,-4-3-11 15,-4 10 0-15,4-1 0 0,-7-6 0 0,4 3 0 16,3-2 10-16,-4 8-10 0,-7-2 10 0,1-1-10 15,6 0 43-15,-3-6 2 0,3 13 1 0,4-3 0 16,-7-1-20-16,0-2-4 0,7 2-1 16,-4 7 0-16,1 0-7 0,6-4-2 0,-6 4 0 0,3 3 0 15,0 0 14-15,3 0 2 0,-3-3 1 0,7 3 0 16,-7 0-29-16,7 0 0 0,-4 3 0 0,4-9 0 16,0 6 0-16,0-4 0 0,4 1 0 0,3-6 0 15,-3-1 0-15,-1 7-12 0,8-10 1 0,-4 4 0 16,3-4 11-16,1-5 12 0,3 5-2 0,-7-3-1 15,7-3 3-15,4-3 1 0,3 7 0 0,0-7 0 0,-3 0-2 16,3 0-1-16,-3-7 0 0,3 7 0 16,0-3-10-16,-3-3 8 0,-1 3-8 0,8-3 8 0,-11 6-8 15,4-4 8-15,-4-5-8 0,3 6 8 0,1-7-8 0,-4 4 8 16,0 0-8-16,0-3 8 0,1 2 5 0,-1-5 1 16,0 2 0-16,0 1 0 0,3 3 4 0,-2-10 1 15,-1 7 0-15,3-4 0 0,-3 4-19 0,1-1 0 16,-1-6 0-16,0 1-9 15,-4 2 9-15,4 1 0 0,-10-7 10 0,3 10-10 0,0-13 9 16,-3 9-9-16,-4-6 8 0,3 4-8 0,1-4 0 16,-4 0 0-16,0-3 8 0,-4 3-8 0,4-3 0 0,0 0 0 15,-3 0 0-15,-1 3 8 0,-3 4-8 0,0-4 0 16,3 0 0-16,-3 3 0 0,-3-2 0 0,3 5 0 16,0-3 0-16,-4 4 0 0,1 2 0 0,-1 1 0 15,0 6 0-15,1-6 0 0,-8 5 0 0,8-2 8 0,-5 3-8 0,-2 3 0 16,3-6 0-16,0 6 8 15,0 0-8-15,-1 6 0 0,1-6 0 0,0 3 0 0,0-3 0 0,0 0 0 16,0 0 0-16,-4 0 0 16,8 6 0-16,-4-2 0 0,3-4 0 0,-3 0-14 0,3 0 2 0,-3 9 0 31,7-6-122-31,-4 3-24 0,1-3-5 0,3 4-475 0,0-4-95 0</inkml:trace>
  <inkml:trace contextRef="#ctx0" brushRef="#br0" timeOffset="81764.98">8160 9597 1555 0,'0'0'138'0,"0"0"-110"16,-4-3-28-16,1-6 0 0,3 5 83 0,0 4 11 15,0 0 2-15,0 0 1 0,0 0-79 0,0 0-18 16,0 0 0-16,-4 4 0 0,1 8-8 0,-1-3-1 16,1 1 0-16,-1 2 0 0,-3-2 9 0,3 2 0 0,-3 7 0 0,4-6-8 15,-4 6 18-15,0-1 4 0,-4-2 1 0,4 3 0 16,-3 3 37-16,-1 6 7 15,0-3 1-15,1 3 1 0,-1-3 3 0,-3 7 1 16,4-1 0-16,-1 1 0 0,-3 8-25 0,0-8-4 0,0 8-2 16,3-5 0-16,-3 6-19 0,3-7-4 0,-3 4-1 0,0-4 0 15,4-2 0-15,-1-1 0 0,-3 0 0 16,3 1 0-16,-3-1-10 0,7-3 0 16,4-6 0-16,-1-6 0 15,-3 3-28-15,7-7 0 0,0 4-1 0,0-10 0 0,0 10-168 0,4-13-34 16,3 6-6-16,7-12-2 0</inkml:trace>
  <inkml:trace contextRef="#ctx0" brushRef="#br0" timeOffset="82781.93">8812 10039 964 0,'0'0'43'0,"-7"0"9"0,0-3-42 0,0 3-10 0,7-6 0 0,0 6 0 16,-10 0 57-16,10 0 10 0,0 0 1 0,0 0 1 15,0 0-14-15,0 0-3 0,3-3-1 0,4 0 0 16,-3 3-6-16,3-7-1 0,0 7 0 0,3 0 0 15,-2-3-4-15,-1 3-2 0,3 0 0 0,1 3 0 16,-1-3 17-16,1 0 3 0,-1 7 1 0,1-4 0 16,3 0-7-16,-3-3-2 0,-1 6 0 0,4-3 0 15,1-3-17-15,-1 0-3 0,0 0-1 0,3 0 0 0,1 0 3 0,-4 0 0 16,4-3 0-16,-1-3 0 0,1 3-4 16,3-7 0-16,0 1 0 0,-3 6 0 0,3-4-6 0,4 4-2 15,-4-6 0-15,4 9 0 0,-4-9-20 0,4 9 8 16,-8 0-8-16,4 0 0 0,8 0 0 0,-12 0 0 15,1 0 0-15,0 9 0 0,6-9 0 0,-6 0-12 16,-4 6 2-16,4-3 0 0,-1-3 10 0,-3 3 0 16,1-3 0-16,-1 0 0 0,0 7 0 0,0-4 0 15,-4-6 0-15,5-4 0 0,-1 7 12 16,-4-3-3-16,1 3 0 0,3-3 0 0,-3-3-9 0,-1 6-11 16,-3-3 3-16,4-3 0 0,-1 6-8 0,-3-4 0 15,0-2-1-15,1 6 0 16,-1 0-39-16,-7 0-7 0,0 0-1 0,0 0-1 15,0 0-167-15,0 0-34 0,0 0-6 0,0 0-2 0</inkml:trace>
  <inkml:trace contextRef="#ctx0" brushRef="#br0" timeOffset="83320.78">8894 10177 921 0,'-11'-3'40'0,"4"-3"10"0,0 3-40 0,0 3-10 16,0-3 0-16,3-4 0 0,-10 7 144 0,7-3 28 15,7 3 4-15,0 0 2 0,-7-6-130 0,7 6-27 16,0 0-5-16,0 0 0 0,0 0 17 0,0 0 4 16,0 0 1-16,0 0 0 0,0 0-11 0,0 0-3 15,0 0 0-15,7 6 0 0,0-3 0 0,0-3-1 16,0 0 0-16,-7 0 0 0,0 0 16 0,11 7 3 15,3-4 1-15,-4-3 0 0,5 0 7 0,-5 0 2 0,8 0 0 0,-4 0 0 16,0 0-16-16,4 0-2 16,-1 0-1-16,4 0 0 0,-3 0-17 0,3 0-3 15,0 0-1-15,4 0 0 0,0 0-12 0,0 0 8 16,-1 0-8-16,1 0 0 0,3 0 0 0,0 0 0 16,-3 0 0-16,0 0 0 0,-1-3 0 0,5 3 0 15,-5 3 0-15,1-3 0 0,0-3-20 0,-4 3-1 0,4-7 0 0,-8 7 0 31,1 0-15-31,0 0-2 0,-1 0-1 0,1 0 0 16,-4 0-3-16,-3 0-1 0,-1 0 0 0,1 0 0 16,-1 0-6-16,-3 0-2 0,4 0 0 0,-4 0 0 15,0 7-99-15,-3-4-20 0,-4-3-4 0</inkml:trace>
  <inkml:trace contextRef="#ctx0" brushRef="#br0" timeOffset="83999.51">9596 9744 1753 0,'0'0'38'0,"0"0"8"0,0 0 2 0,0-3 2 0,0 3-40 0,0-6-10 0,0 0 0 0,0 6 0 15,0 0 28-15,0 0 3 0,0 0 1 0,0 0 0 16,0 0-32-16,0 0 0 0,0 0 0 0,0 0 0 16,0 0 0-16,3 3 0 0,4 0 0 0,0 3 0 15,0-3 12-15,4-3-3 0,-1 10-1 0,1-4 0 16,3 0 23-16,-3 1 4 0,-1-4 1 16,4 3 0-16,1-3-23 0,2 7-4 0,-3-7-1 0,0 6 0 15,4 1-8-15,-4-7 0 0,4 6 0 0,-1-3 0 0,1 4 0 16,-4-4 0-16,4 3 0 0,-4 1 0 15,0-1 0-15,-3-6 0 0,-1 7 8 0,1-1-8 0,-1 1 19 0,-3-7-2 16,0 6 0-16,-3 1 0 0,3-1-2 0,-3 0-1 16,-4-9 0-16,3 4 0 0,-3-4 6 0,4 12 0 15,-1-6 1-15,-3 4 0 0,0-10-6 0,0 0-2 16,0 0 0-16,-3 3 0 0,-1 6 4 0,-3-6 1 16,0 7 0-16,3-4 0 0,1-3 13 0,-4 7 2 15,3-7 1-15,-6 6 0 0,3 1-14 0,0-1-2 16,-4-6-1-16,0 13 0 0,-3-4 8 0,4 1 2 15,-8-1 0-15,8-2 0 0,-5 9-7 0,1-7 0 16,0-2-1-16,0 2 0 0,4 7-8 0,-5-6-2 0,1-4 0 16,4 4 0-16,-1-4-9 15,1 0 0-15,-1 4 0 0,4-7 0 0,-4-3 0 0,4 7 0 0,7-10 0 0,-3 3 0 32,3-3-20-32,-7 9-7 0,7-9-1 0,0 0 0 15,0 0-109-15,0 0-23 0,0 0-4 0,0 0-847 0</inkml:trace>
  <inkml:trace contextRef="#ctx0" brushRef="#br0" timeOffset="86331.48">11215 9585 748 0,'0'0'67'0,"0"0"-54"0,0 0-13 0,0 0 0 16,0 0 117-16,0 0 21 0,0 0 4 15,0 0 1-15,0 0-90 0,0 0-17 0,0 0-4 0,0 0-1 16,0 0-19-16,0 0-3 0,0 0-1 0,0 0 0 15,-7 0 7-15,3 0 1 0,4 0 0 0,0 0 0 16,-3-4 5-16,3 4 2 0,-4-6 0 0,4 6 0 16,0 0 9-16,-7 0 3 0,-3 0 0 0,2-3 0 15,8 3 5-15,-7 0 0 0,-3 0 1 0,3 0 0 16,-4 0-2-16,4 0-1 0,-7 3 0 0,3-3 0 16,-6 0-9-16,6 10-1 0,4-10-1 0,-7 3 0 15,-4 3-15-15,4-3-4 0,7 3 0 0,0-3 0 16,-7 4-8-16,7-1 0 0,0 0 0 0,7-6 0 15,0 3 0-15,-7 7 0 0,-7-1 0 0,10-6 0 0,4-3 12 16,-3 10-4-16,-4-1 0 0,0 4 0 0,3-7 1 16,-3 3 0-16,7-2 0 0,-3 2 0 0,-5 1 2 15,5-1 0-15,3-9 0 0,0 9 0 0,-4 4-11 0,1-4 8 16,6 1-8-16,-3 2 8 0,0-2 0 0,0 2-8 16,-7-2 12-16,7 2-4 0,4-2 1 15,-4 8 0-15,-7-5 0 0,3-1 0 0,4-2 7 0,0 9 2 16,-10-7 0-16,-1 10 0 0,8-6-3 0,-4 0-1 15,3-1 0-15,-3 1 0 0,-7 0 0 0,7-1 0 16,7-2 0-16,-7 6 0 0,-4-7-4 16,1 7-1-16,3-7 0 0,3 4 0 0,-3-3-9 15,0-4 8-15,-4 4-8 0,4-1 8 0,4-2-8 0,-8-1 0 16,-3 4 9-16,3-4-9 0,1 0 8 0,-4-5-8 16,0 5 10-16,0 0-10 0,-4 1 9 0,4-1-9 15,0-6 8-15,-4 7-8 0,-3-1 8 0,7-6-8 16,3 7 8-16,-3-1-8 0,-4-6 0 0,4 7 8 0,4-10-8 0,3 9 0 15,0-9 0-15,-4 9 0 0,4-5-9 0,7-4 9 32,0 0-28-32,0 0 0 0,-11 0 1 0,11 0 0 0,0 0-133 0,0 0-26 15,-7 0-6-15</inkml:trace>
  <inkml:trace contextRef="#ctx0" brushRef="#br0" timeOffset="86934.83">10537 9606 1879 0,'0'0'41'0,"0"0"9"0,0 0 2 0,0 0 0 0,-10-9-41 0,3 9-11 0,7 0 0 0,0 0 0 0,0 0 15 0,0 0 1 16,0 0 0-16,0 0 0 0,0 0-16 0,0 0 0 16,0 0 0-16,7 0 0 0,3 0 0 0,-2 6 8 15,-8-6-8-15,0 0 0 0,10 3 24 0,-10-3-2 16,0 0 0-16,0 0 0 0,0 0 5 0,11 0 1 0,-1 7 0 0,1-4 0 16,-11-3 1-16,3 9 1 0,8-6 0 0,0 7 0 15,-1-1-14-15,-3-6-2 0,4 7-1 16,-1-1 0-16,4 4-13 0,-3-4 9 0,0 1-9 0,3 2 8 15,3-2-8 1,-6-1 0-16,-4 0 0 0,4 4 8 0,3-4-8 16,0 1 0-16,-4-1 0 0,-3 0 8 0,-3-2 0 0,7 2-8 15,3 1 12-15,-7-1-4 0,-4-6 7 16,4 13 1-16,0-10 0 0,4 3 0 16,-7 1-2-16,-1 2 0 0,4-2 0 0,0-1 0 0,4 4 2 0,-4 6 1 15,-7-7 0-15,3 4 0 0,11-4-17 0,-10 1 8 0,-4 6-8 0,-4 0 0 16,8-4 9-16,-4 4-9 0,3 0 0 0,-6-3 9 15,-4 2-9-15,3 1 0 0,11-3 0 0,-7-7 8 16,-7 10-8-16,7-6 0 0,7-1 0 0,-7-2 0 0,4-1 9 16,-4 4-9-16,-4-4 10 0,8 7-10 15,7-10 15-15,-11 3-3 0,-4 1-1 0,4-1 0 0,7-6 17 16,0 7 4-16,-3-4 1 0,-1 0 0 16,1 4-25-16,3-10-8 0,0 9 0 0,-7-9 0 15,0 0 10-15,7 6-2 0,7 1 0 0,-3-7 0 0,-4 6-8 16,3-3 0-16,4-3 0 0,4 6 0 15,-4-3-24 1,4-3-6-16,-4 7-2 0,3-4 0 0,5-3-115 0,-5 3-23 16,-3-3-5-16,8 0-818 0</inkml:trace>
  <inkml:trace contextRef="#ctx0" brushRef="#br0" timeOffset="90024.54">14249 8277 576 0,'-7'0'51'0,"-4"0"-41"16,4 0-10-16,0 0 0 15,-4 0 78-15,1 0 14 0,-4 0 2 0,3 0 1 0,1-3-67 0,-1 3-14 16,0-7-2-16,4 7-1 0,-3 0-11 0,-1-3 0 16,4-3 0-16,0 3 8 0,-4 0 0 0,8-3-8 15,-4-4 12-15,3 10-4 0,-3-3 32 0,4 0 5 16,-8-3 2-16,8 6 0 0,-1-4 28 0,-3-2 5 16,-4 6 2-16,8-3 0 0,-4 3-25 0,0-6-5 15,0 6 0-15,3 0-1 0,4 0-29 0,-7 0-6 16,0 0 0-16,7 0-1 0,-3 0 1 0,3 0 1 15,0 0 0-15,0 0 0 0,0 0 11 0,0 0 3 16,0 0 0-16,0 0 0 0,0 0 14 0,0 0 3 0,0 0 1 16,0 0 0-16,0 0-9 0,0 0-3 0,7 0 0 15,3-3 0-15,4 0-11 0,0-4-2 0,1 7-1 0,2 0 0 16,4-3-7-16,4-3 0 0,0 6-1 0,3-10 0 16,4 7 1-16,7 0 1 0,-1-3 0 0,5 6 0 15,-5-3-2-15,8-4-1 0,0 4 0 0,0-3 0 16,0 3 0-16,7 0 0 0,0-3 0 0,3 6 0 15,4-4-5-15,0 4-1 0,0 0 0 0,0 0 0 16,-3 0-8-16,6-6 0 0,-3 6 0 0,7 0 0 16,4 0 0-16,-1 0 0 0,1 0 0 0,3 0 0 15,0 0 0-15,0-3 0 0,7 3 0 0,0 0 0 16,0-3 0-16,1-3 0 0,-1 6 11 0,0-4-11 0,3-2 10 16,1 6-10-16,0-9 10 0,-1 9-10 0,-6-3 0 0,3-7 8 15,0 10-8-15,0-9 0 0,1 9 0 0,-5-3 0 16,-3-4 8-16,-3 7-8 0,-1-3 0 15,-3 0 0-15,4-3 0 0,-4 3 0 0,-3-4 8 16,-1 7-8-16,-7 0 0 16,1 0 9-16,-4 0-9 0,-4-3 0 0,1-3 0 0,-5 3 0 15,-2 3-12-15,-1-3 12 0,-3-4-12 0,-4 7 12 16,8-3-32-16,-8-3 0 0,-3 6 1 16,-1-3 0-16,1 0-15 0,-4-3-3 15,1 6-1-15,-5-4 0 0,1-2 16 0,-4 6 3 0,-3-3 1 16,-1-3 0-16,1 6-78 0,0 0-16 0,-4 0-4 0,-4 0 0 0</inkml:trace>
  <inkml:trace contextRef="#ctx0" brushRef="#br0" timeOffset="90904.71">13949 9108 1324 0,'-7'3'118'0,"0"3"-94"0,0-3-24 0,0-3 0 15,0 0 77-15,0 7 11 0,7-7 3 0,0 0 0 16,0 0-76-16,0 0-15 0,0 0 0 0,0 0 0 16,0 0-20-16,0 0 4 0,0 0 0 0,0 0 0 15,0 0 16-15,7-7 0 0,-7 7 0 0,7 0 0 16,3 0 28-16,1 0 8 0,3 0 3 0,-4 0 0 16,5-3 19-16,2 3 4 0,-3-6 1 0,8 6 0 15,-5 0-21-15,11 0-4 0,1 0-1 0,2 0 0 16,5 0-16-16,2 0-3 0,5 0-1 15,3 0 0-15,-1 0 12 0,5-3 3 0,3-3 0 0,3 2 0 16,11-5-24-16,-3 9-8 0,3-9 0 16,0 6 9-16,0 3 7 0,0-7 2 0,0 4 0 0,0-6 0 15,3 6 10-15,5-4 3 0,-1 7 0 0,0-3 0 0,0-6-3 16,-4 9 0-16,4-3 0 0,4-4 0 0,0 7-8 16,3-3-3-16,3-3 0 0,-6 3 0 0,3 0-1 0,4-4-1 15,-4 7 0-15,4-3 0 16,3-3-3-16,-3 6-1 0,-1-9 0 0,1 9 0 0,3-7-3 0,0 1 0 15,0 3 0-15,-3-3 0 0,-4 3-8 0,4-4 10 16,0 4-10-16,-4-6 10 0,-4-1-10 0,1 7 0 16,-7-6 0-16,-4-1 8 0,0 7-8 0,-4-3 0 15,-3 0 0-15,4-1 8 0,-8 4-8 0,-3-3 0 0,0-3 0 16,-7 5-11-16,0 1 11 0,-4-3 0 16,-3 6 0-16,-4-9 0 15,0 5-36-15,-3-2-4 0,-4 3-2 0,0 0 0 16,-6-3-136-16,-1 3-27 0,0-4-6 0,-7 4-730 15</inkml:trace>
  <inkml:trace contextRef="#ctx0" brushRef="#br0" timeOffset="91752.98">13910 10218 691 0,'-7'6'61'0,"0"-3"-49"0,0 1-12 0,-4-4 0 0,4 0 239 0,0 6 45 16,7-6 8-16,0 0 3 0,0 0-217 0,0 0-43 16,0 0-9-16,0 0-2 0,0 0 31 15,7 3 5-15,7 6 2 0,0-9 0 0,4 7-7 16,3-4-2-16,4-3 0 0,3 0 0 0,4 0-15 0,7 0-3 15,3-3-1-15,7-4 0 0,4 7-2 0,4-9 0 16,-1 9 0-16,8-9 0 0,-1 5 0 0,8-5 0 16,10 0 0-16,0 5 0 0,4-5-5 0,3 0-2 0,0-1 0 15,7-2 0-15,4 2 3 0,3-2 1 0,1 2 0 16,3 1 0-16,7-1 0 0,-1 7 0 0,1-6 0 0,4 0 0 16,-4 9-9-16,-1-10-3 0,5 7 0 0,-8-6 0 15,-3 5-9-15,0-2-8 0,3 3 9 16,1-6-9-16,-5 9 8 0,1-4-8 15,-3-5 0-15,-1 3 0 0,0 0 8 0,-3-1-8 16,0-2 0-16,-7-1 9 0,-4 4-9 0,3-3 0 0,1 3 0 0,-4-4 0 16,1-2 0-16,-8 2 0 0,3 7 0 15,-6-6 0-15,0-1 0 0,-4 7 0 0,0-3 0 0,-7 3 0 16,-7 0 0-16,-7-4-11 0,0 4 11 0,-8-3-12 31,-2 6-84-31,-8 0-16 0,-7-10-4 0,0 10-696 0,-3 0-140 0</inkml:trace>
  <inkml:trace contextRef="#ctx0" brushRef="#br0" timeOffset="93946.14">2910 11664 1987 0,'0'0'88'0,"0"0"18"0,0 0-85 0,0 0-21 16,0 0 0-16,0 0 0 0,0 0 12 0,0 0-1 15,0 0-1-15,0 0 0 0,0 0-10 0,0 0 0 16,0 0 0-16,0 0 0 16,0 0 0-16,0 0 0 0,0 0-11 0,0 0 11 0,-3 6 0 0,3-6-10 15,0 0 10-15,0 0 0 0,0 0 0 0,0 0 9 16,0 0 1-16,0 0 0 0,3 6 28 0,1 4 6 16,3-10 0-16,4 9 1 0,3-9-5 0,0 0-2 15,7 0 0-15,-7-3 0 0,7-3-5 0,4 6-1 16,-7-4 0-16,10-2 0 0,-3 6-12 0,-8 0-2 15,8 0-1-15,0 0 0 0,-4 0-8 0,0 0-1 0,4 0-8 16,-4 6 12-16,-4-2-12 0,5 5-8 0,-1-3 8 16,-7 0-13-16,-4-6 13 0,5 10 0 0,-5-1 0 0,1 1 0 15,-8-7 0-15,-3-3 0 0,4 9 0 0,-4 1 0 16,0-1 11-16,-4-6-11 0,4 7 10 0,0 2-10 16,-14-2 12-16,7-1-3 0,-4 0-1 0,4 1 0 15,-3 2 0-15,-1-2 0 0,-3-1 0 16,4 1 0-16,-5 2-8 0,-2-9 10 0,10 7-10 0,-11 2 10 15,8-2-10-15,2 5 0 0,-2 1 0 0,-1-7 8 16,-3 1-8-16,7 2 0 0,4-2 0 0,-4 2 0 16,3-2-12-16,0-1 12 0,4-6-12 0,0 7 12 0,0-1-13 0,0-9 5 15,4 6 8-15,0-3-13 16,3 1 13-16,3-4 0 0,-10 0 0 0,14 6 0 16,-3-6 0-16,-1 3 0 0,5-3 0 0,-1 0 0 15,0 0 0-15,3 0-9 0,8 0 9 0,-7 0 0 0,3 0 0 16,0 0 0-16,4 0 0 0,-1 0-8 0,-6 6 8 0,3-3 0 15,0-3 0-15,-6 3 0 0,6 7 0 0,-7-1 8 16,7-2-8-16,-7-1 0 0,-3 3 0 16,-1 10-12-16,4-6 2 0,-10-4 0 15,7 4 10-15,-8 5 0 0,4-5 0 0,-7 6-8 0,4-7 8 0,-4 10 0 16,0-6 0-16,0-4 0 0,-4 1 0 0,4-4 0 16,0 4 0-16,-7 3 8 0,0-10 8 0,0 3 1 15,3 7 1-15,-10-10 0 0,4 4-2 0,-1 5-1 16,1-8 0-16,-5 2 0 0,1 0-1 0,-7 1 0 0,0-1 0 15,3-6 0-15,-3 7 2 0,-4-7 0 0,1-3 0 0,3 6 0 16,-1-6-16-16,-2 0-8 0,6-6 8 0,-3 6-13 31,0-3-119-31,7 0-24 0,0-4-5 0</inkml:trace>
  <inkml:trace contextRef="#ctx0" brushRef="#br0" timeOffset="95441.1">5542 11739 1483 0,'0'0'65'0,"0"0"15"0,0 0-64 0,0-3-16 0,7-7 0 0,-7 1 0 16,4-1 36-16,-4 7 4 15,3-6 0-15,1 0 1 0,3-1-19 0,0 4-4 0,-7-4-1 0,0 4 0 16,3-6 11-16,-3 12 1 0,0-10 1 0,0 10 0 15,-3-9 16-15,3 9 3 0,0-3 1 0,-7-7 0 16,0 10-10-16,3-9-3 0,1 6 0 0,-1-4 0 16,-3 4-10-16,4 0-3 0,3 3 0 0,-7-6 0 15,0 6-4-15,-1-3-2 0,5-4 0 0,-8 7 0 16,11 0-2-16,-7 0 0 0,0 0 0 0,0 0 0 16,4 0 0-16,3 0-1 0,-11-3 0 0,8 6 0 15,-8-3-2-15,4 10 0 0,0-10 0 0,0 9 0 16,3 1-13-16,-6-1 0 0,-1 1 0 0,8 5 0 0,-8-2 0 0,0 6 0 15,4-1 0-15,0 1 0 16,0-3 0-16,4 6 0 0,-8-3 0 0,8-1 0 0,3-2 0 0,-7 3 0 16,3 3 0-16,4-3 0 0,-7-7 8 0,7 10-8 15,0-3 11-15,0 3-11 0,7 0 12 16,-7-3-4-16,0 3 0 0,4 0-8 0,3 9 16 0,-7-9-4 16,3 9-1-16,1-2 0 0,3 2-11 0,-7-6 0 15,3 3-12-15,4-6 12 0,0 3 0 0,4-6 0 16,-4 0 0-16,4-3 0 0,3-1 0 0,0-2-11 15,-7-1 3-15,10-2 0 16,-2-1-28-16,6-6-6 0,0 4-1 0,4-4 0 16,-4-3-97-16,3 0-20 0,1 0-4 0,3 0-423 0,-3-3-84 0</inkml:trace>
  <inkml:trace contextRef="#ctx0" brushRef="#br0" timeOffset="96111.11">6209 12087 345 0,'0'0'31'0,"0"-10"-31"0,0 7 0 0,0-6 0 0,0 9 336 0,0-9 62 15,0 2 12-15,0-2 2 16,0 3-338-16,3-4-74 0,1 4 0 0,-4 0-12 0,7-4 12 0,-7 1 0 16,0 6 0-16,0-7 0 15,0 1-10-15,0 6-3 0,-7-7-1 0,3 7 0 0,1-3-4 0,-4 3-1 16,3-3 0-16,-6 6 0 0,-1 0 51 0,8 0 11 16,-8 0 1-16,-3 6 1 0,3-3 9 0,-6 6 2 15,3-6 0-15,-4 7 0 0,7-1-16 0,-10 1-4 16,7-1 0-16,-7 4 0 0,3-1-18 15,8 4-4-15,-11-4-1 0,6 1 0 0,1 9 5 16,4-3 1-16,-4-7 0 0,3 10 0 0,4 3-10 0,3-3-1 16,-6-6-8-16,6 6 12 0,4-3-12 0,0-7 0 0,4 7 0 0,-1-6-10 15,4 5 10-15,4-8 0 0,-11 2-9 16,11-5 9-16,3-1 0 0,-4-6-9 0,4 6 9 0,1-6 0 16,-1-6-8-16,3 3 8 0,1-7 0 0,3 7 0 15,-3-3-9-15,-1-3 9 0,-3 2 0 0,8-2-9 16,-8-1 9-16,0 1 0 0,0-10 0 0,4 7 0 15,-8 2 0-15,4 1 9 0,-3-4-9 16,-4 1 0-16,0-7 12 0,4 10-12 0,-8-4 12 0,1 4-12 16,-1-4 10-16,1 4-10 0,-1-4 8 0,4 4-8 15,-7-1 9-15,0 1-9 0,0 9 10 0,0 0-10 16,0 0 12-16,0 0-4 0,0 0-8 0,0 0 12 16,0 0 0-16,0 0 0 0,0 0 0 0,0 0 0 15,-7 9-1-15,7 1-1 0,0-1 0 0,-3-6 0 16,3 7-10-16,-4 2 8 0,4-2-8 0,-3 5 8 15,3-8-8-15,3 8 0 0,-3-2 0 0,4-1 0 0,-1 1 0 16,4-4 0-16,-3 1 0 0,3 2 0 16,0-2 0-16,4-4-17 0,-4-3 4 0,3 3 1 15,4-6-75-15,-3 0-14 0,3 0-3 16,-3-6-546-16,3 6-109 0</inkml:trace>
  <inkml:trace contextRef="#ctx0" brushRef="#br0" timeOffset="96575.07">6826 11839 1209 0,'0'0'108'0,"0"0"-87"0,0 0-21 0,0 0 0 15,-3 0 240-15,-8 3 44 0,4-3 9 0,0 10 2 16,0-7-246-16,-4 6-49 0,4 1-9 0,-3-1-3 15,-4 0 12-15,3 4 0 0,-10-4 10 0,10 4-10 16,-6 0-14-16,6-4-9 0,-3 0-1 0,3 1-1 16,-6-7 25-16,3 6-8 0,0-2 8 0,-1-4 0 15,5 0 0-15,-1 3 0 0,4-3 0 0,4-3 0 16,-1 0 11-16,4 0-3 0,0 0 0 0,0 0 0 16,0 0 8-16,0 0 0 0,0 0 1 0,0 0 0 0,0 0-26 0,0 0-6 15,0 0-1-15,4 0 0 16,3 7 7-16,7-4 1 0,-4-3 0 0,-3 6 0 0,4-3-4 0,3 0 0 15,4-3 0-15,-1 6 0 16,1-2-14-16,0-4-3 0,-1 6-1 0,1-3 0 0,-4 6 30 16,4-5 0-16,-8 2 0 0,4-3 0 0,-3 6 10 0,-4 4-10 15,4-7 8-15,-4 4-8 0,0-4 32 0,-4 3 0 16,1 1 1-16,-1-1 0 0,-3 0-1 0,0 4 0 16,0-4 0-16,-3 4 0 0,-1-4-15 0,-3 4-3 15,4-4-1-15,-4 1 0 0,0 2-13 0,0-2 9 16,3-1-9-16,-10 1 8 0,3-1-8 0,4 0-17 15,-7-2 4-15,4 2 1 16,-5 0-14-16,1 1-2 0,4-7-1 0,-4 3 0 16,3-3-104-16,-3-3-21 0,3 0-4 0</inkml:trace>
  <inkml:trace contextRef="#ctx0" brushRef="#br0" timeOffset="97061.39">7123 12074 1879 0,'0'0'83'0,"0"0"17"0,0 0-80 16,0 0-20-16,0 0 0 0,0 0 0 0,0 0 36 0,0 0 4 15,0 0 0-15,0 0 0 0,3 0-25 0,4 0-5 16,7-3-1-16,-3-3 0 0,-4 6-9 0,11-9 8 16,-11 9-8-16,3 0 8 0,8-13-8 0,-8 10 0 15,5-3 0-15,-1-4 0 0,-4 4 0 0,4 0 0 16,-3-4 0-16,0 1 0 0,-4 6 0 0,0-7 0 16,3 1 0-16,-6-1 0 0,3 4 0 0,-4 0 0 15,1-3 9-15,-1 5-9 0,1-5 8 0,-1 0-8 16,-3 5 10-16,0-2-10 0,-3 3 8 0,-1-6-8 15,1 5 0-15,-4-2 9 0,0 6 3 0,-4 0 0 16,1 0 0-16,-5 0 0 0,-2 6-12 0,-4-2 12 16,7 5-12-16,-8-6 12 0,1 7-12 0,4 5 0 15,-5-2 9-15,8-1-9 0,-7 1 8 0,0 6-8 0,7-7 8 16,3 10-8-16,1-3 16 0,3 0-2 0,-4-4 0 0,4 4 0 16,3 0-1-16,1 0 0 0,3-3 0 0,-7 6 0 15,7-4-2-15,0 4-1 0,0-3 0 0,0 0 0 16,7-3-10-16,-7 6 0 0,3-4 0 15,5-5 0-15,-5 6 0 0,8-7-19 0,-8-2 3 16,8-1 1 0,3 1-129-16,0-7-27 0,4 3-5 0,-1-6-661 0</inkml:trace>
  <inkml:trace contextRef="#ctx0" brushRef="#br0" timeOffset="97750.81">7987 11780 748 0,'0'0'67'0,"0"0"-54"16,0-10-13-16,0 10 0 0,0 0 329 0,0-3 63 0,0-3 13 0,0 0 3 16,0 6-327-16,3-7-65 0,4-2-16 0,-3 3 0 15,3-4 0-15,0 1 0 0,0-1 8 0,4 1-8 16,3-4 0-16,-4 1 0 0,5 2 0 0,-5 1-9 16,8 0 9-16,-4-1 0 15,0 1 0-15,0 6 0 0,4-7 0 0,-4 10 8 0,7-9 0 0,-7-1 0 16,4 10 8-16,-4-3 3 0,0-6 0 0,4 9 0 15,-1-10 9-15,-3 10 3 0,1 0 0 0,-1 10 0 16,0-10-3-16,-4 9 0 0,4 1 0 0,-7 2 0 16,4 1-28-16,-7 6 0 0,3 3-11 0,0 0 11 15,-7-1 0-15,3 8 0 0,1-4 0 0,-4 3 0 16,0 0 0-16,0-3 0 0,0-3 0 0,-4 10 0 16,1-10 0-16,3 9 0 0,-11-9 11 15,1 9-11-15,2-3 0 0,-6-2 0 0,-3 5 0 0,3-9 0 16,0 9 0-16,-4-3 0 0,-3-2 0 0,0 2 0 15,-1-6 0-15,1-3 0 0,0-1 8 0,0-2-8 0,3-3 14 0,1 2-3 16,2-5-1-16,-2-4 0 0,3 0-10 0,0-3 8 16,0-3-8-16,3 0 8 0,4 0-8 0,-11 0 10 15,8-9-10-15,3 6 10 0,0-7-10 0,-1 1-11 16,1-4 3-16,4 1 0 0,3-1-4 16,0-2-1-16,0 5 0 0,0 4 0 15,0-10 13-15,3 7-11 0,4 6 11 0,1-7-10 0,-5 1 18 0,8 6 4 16,-1-7 1-16,1 7 0 0,-1-3-13 15,5 6 11-15,-1-3-11 0,7 3 10 16,-4-6-10-16,1 12 0 0,3-6 0 0,0 0 0 0,1 3 0 16,-5-3 0-16,1 0 0 0,3 9 0 0,0-9 0 0,0 10 0 15,-3-7 0-15,-4 3 0 0,4 4 0 16,-8-4 0-16,4 3-8 0,-3 1 8 0,3-1-24 0,-3 1-1 0,-1-7 0 0,4 6 0 31,-10 0-101-31,3-5-20 0,4 2-4 0,3-3-488 0,-7-3-98 0</inkml:trace>
  <inkml:trace contextRef="#ctx0" brushRef="#br0" timeOffset="97998.45">8756 11739 2656 0,'0'0'59'0,"-11"-3"12"0,4 3 2 0,0 0 1 0,0 0-59 0,7 0-15 15,-7 0 0-15,7 0 0 16,0 0-17-16,0 0-7 0,-3 9 0 0,3-9-1 16,-4 3-113-16,4-3-22 0,7 10-5 0,-7-10-810 15</inkml:trace>
  <inkml:trace contextRef="#ctx0" brushRef="#br0" timeOffset="98215.22">8770 12034 2480 0,'-3'0'55'0,"-5"0"11"0,1 0 2 0,0 0 1 0,7 0-55 0,0 0-14 0,0 0 0 0,0 0 0 16,0 0 0-16,0 0-13 0,0 0 2 0,4 9 1 16,6-3-10-16,-2 1-1 0,6-7-1 0,0 9 0 31,-4-9-102-31,4 0-21 0,-6 9-4 0,2-9-752 0</inkml:trace>
  <inkml:trace contextRef="#ctx0" brushRef="#br0" timeOffset="99905.85">9574 11554 1785 0,'0'0'79'0,"0"0"17"0,0 0-77 0,0 0-19 0,0 0 0 0,0 0 0 15,0 0 24-15,0 0 2 0,0 0 0 0,7 3 0 16,-7-3-11-16,15 0-3 0,-8 0 0 0,3 0 0 16,-10 0-4-16,7 0-8 0,4-9 11 0,-1 9-11 15,1 0 18-15,0 0-3 0,-1-4-1 0,-3 4 0 16,4-6 12-16,-4 6 2 0,3 0 1 0,-2-3 0 16,2 3 5-16,-3 0 1 0,0 0 0 0,0 0 0 15,4-6-3-15,-4 6-1 0,0 0 0 0,0 6 0 16,4-3-16-16,-4-3-3 0,3 0-1 0,4 6 0 15,-3-2-11-15,3-4 0 0,-7 6 0 0,4-3 8 16,-1 0-8-16,-3 6 0 0,-7-9 0 0,11 7 0 16,-1-4 8-16,1 6 0 0,-7-6 0 0,-4-3 0 15,0 0 4-15,3 10 1 0,4-1 0 0,-7-9 0 16,0 10 3-16,0-7 0 0,0 6 0 0,0 1 0 16,0-10-8-16,0 9-8 0,-7 0 11 0,4 1-11 15,-1-4 9-15,1 4-9 0,-5-1 0 0,1 0 9 16,0-6-9-16,0 7 0 0,4-1 9 0,-4 1-9 15,0-7 0-15,0 6 0 0,0 1 0 0,3-7 8 0,-3 6-8 0,3 1 0 16,1-4 0-16,-1 0 0 0,4-6 0 0,-7 10 0 16,4-1 0-16,-1 0 0 0,1-6 0 0,3 7 0 15,-4-1 0-15,4 1 0 0,-3-1 0 0,-1 1 0 16,4-4 0-16,0-6 0 0,4 9 0 0,-1-3 0 16,4-2 0-16,-3 2 0 0,-1 0 0 0,4-6 0 0,0 6 8 0,1-2-8 15,-8-4 10-15,10 0-2 16,-3 6-8-16,4-3 12 0,-4-3-12 0,3 6 0 15,1-3 0-15,-4 1 0 0,4 2 9 0,-4-3-9 0,0-3 8 16,3 9-8-16,-3-9 0 0,0 3 0 0,-7-3 0 0,11 0 0 16,0 7-9-16,-1-7 9 0,1 0 0 0,-1-7 0 15,1 4 20-15,-1 3 12 0,1-3 1 0,0-3 1 16,-1 3-34-16,1-3 0 0,-1 6 0 0,1-7 0 16,-4 1 0-16,4 3 0 0,-1-3 0 0,1 2 0 15,-1-2 0-15,1 3 0 0,0-6 0 0,-1 5 0 16,1-2 0-16,-1 3 0 0,1-3 0 0,-1 0 0 15,1-1 0-15,3-2 0 0,-3 9 0 0,-4-10 0 16,0 7 0-16,0 0 0 0,3-3 0 0,-2-4 0 16,-1 7 0-16,-4-6 0 0,8 6 0 0,-1-3 0 15,-6-4-10-15,3 4 10 0,0 0-10 0,4-4 10 16,-1 1-20-16,1-4 1 0,-1 4 1 0,1 3 0 16,6-4-11-16,-6 4-3 15,-7-4 0-15,3 4 0 16,3 0-85-16,-3 3-18 0,0-3-3 0,-7 6-521 0,0 0-104 0</inkml:trace>
  <inkml:trace contextRef="#ctx0" brushRef="#br0" timeOffset="100700.87">10358 11406 889 0,'-7'-15'39'0,"7"12"9"0,7-7-39 0,0 1-9 0,-7-1 0 0,0 4 0 31,7-10-37-31,-4 7-10 0,-3-4-1 0,0 4-1 0,-3 0-19 0,3 6-3 0,3-7-1 16,-3 1 0-16,-10 9 72 0,6-3 13 0,8-1 3 0,-4 4 1 15,-11-6 94-15,11 6 18 0,0 0 4 0,0 0 1 16,0 0-6-16,0 0 0 0,-11 10-1 0,11-10 0 16,-3 3-34-16,-1 6-6 0,-6 1-2 0,-1 2 0 15,1 4-26-15,3-1-6 0,-8 1-1 0,5 0 0 16,-8 6-1-16,8 0-1 0,-4 6 0 16,-1 0 0-16,-2 4-2 0,-4 2 0 0,3 0 0 0,-3-2 0 15,0 9-24-15,0-7-4 0,-4 7-2 0,4 0 0 16,-4 3 11-16,-3-4 3 0,-4 1 0 0,4 0 0 15,3 3 17-15,0-3 4 0,4 2 1 0,0-2 0 0,3 3-40 16,1-3-14-16,3 0 9 0,0-4-9 0,3-5 0 0,4 5-20 16,0-12 3-16,7 7 1 15,0-10-140-15,0 6-27 0</inkml:trace>
  <inkml:trace contextRef="#ctx0" brushRef="#br0" timeOffset="103436.73">6343 13128 1713 0,'0'0'76'0,"0"0"16"0,0 0-74 0,0 0-18 16,0 0 0-16,0 0 0 0,0 0 28 0,0 0 1 16,0 0 1-16,-7 0 0 0,0 0-30 0,3-6 0 15,4 6-11-15,-7 0 11 16,0-3-43-16,-3-1-1 0,3-2 0 0,0 6 0 0,-4 0 26 0,0 0 5 15,4 0 1-15,-7 0 0 0,4 0 12 0,-8 0 13 16,4 6-2-16,0-2-1 0,0 5 29 0,3-6 5 16,-10 7 2-16,3-1 0 0,1 3-26 0,-1 4-4 15,-7-3-2-15,8-1 0 0,-8 1-14 0,4 6 8 0,3-7-8 16,4 7 0-16,-7-6 0 0,10 2 0 0,-3-2 0 0,7-1 0 16,0 1 8-16,0 2-8 15,3-2 0-15,4 0 0 0,0-1 17 0,4-2-2 0,3-1-1 16,-3 0 0-16,3-6-1 0,0 7 0 0,3-10 0 15,1 6 0-15,3-3-13 0,0-3 11 0,4 10-11 0,-4-10 10 16,0 0-10-16,7 0 8 16,-3 0-8-16,3-7 8 0,-7 7 0 0,4-3 0 0,6 3 0 0,-10 0 0 15,8 0-8-15,-8-3 0 0,7-3 0 0,-7 6 0 16,-3-10 8-16,-1 7-8 0,4-6 0 16,-7 9 8-16,4-9 10 0,-4 5 2 0,4-5 0 0,-11 0 0 15,7-1-4-15,-4 1-1 0,1-4 0 0,-1 4 0 16,4-4-6-16,-7 4-1 0,4-4 0 0,-1 1 0 15,-3-4 4-15,0 4 0 0,4-1 0 0,-4 0 0 16,3-2 0-16,1 2 1 0,-4 4 0 0,0-1 0 16,0 7 10-16,0 3 1 0,0 0 1 0,0 0 0 0,0 0-1 0,0 0 0 15,0 0 0-15,0 10 0 0,0-1-15 0,0 4-9 16,0-1 10-16,0 7-10 0,0-6 0 0,0 9 0 16,-4-4 0-16,4 1 0 0,0-3 0 0,0-1 0 15,4 1 0-15,-4-6 0 0,7 2 14 0,-4-2-3 16,5 5-1-16,-5-9 0 0,4 4-26 0,0-1-4 15,0 1-2-15,0-7 0 16,0 6-43-16,4-2-9 0,0-4-2 0,-4 0-599 16,3 3-120-16</inkml:trace>
  <inkml:trace contextRef="#ctx0" brushRef="#br0" timeOffset="103949.85">6473 12805 1324 0,'-17'-6'59'0,"10"-1"12"16,0 7-57-16,-4 0-14 0,4-3 0 0,-3 3 0 16,10-6 165-16,0 6 31 0,0 0 5 0,0 0 2 0,-11 0-153 0,11 0-30 15,0 0-7-15,-7 0-1 0,7 0 15 0,0 0 2 16,0 0 1-16,0 0 0 0,0 0-6 0,7 9-2 16,-4 4 0-16,5-4 0 0,2 1-9 0,4 2-1 15,-7 7-1-15,11-6 0 0,-8-4-1 0,8 10 0 16,0-7 0-16,6 1 0 0,-6 6-10 0,0-7 12 15,6 7-12-15,-13 0 12 0,7 3-12 0,-4 0 8 16,3-3-8-16,-2 6 8 0,-1-3-8 0,0 0-9 16,3 3 9-16,-6-3-13 0,3 0 22 0,-7 3 5 15,4-3 1-15,-4 3 0 0,3-3 1 0,-6 0 1 16,-1 3 0-16,1-3 0 0,-1-3-17 0,1 3 0 16,-4-1 0-16,0-2 0 0,-4 3 10 0,1-3-2 0,-1 0 0 15,-3-3 0-15,0-1-8 0,-3 1 0 0,-1-7 0 0,4 4 0 31,-11 3-31-31,4-4-8 0,0 1-1 0,0-4-1 16,-4 0-5-16,1 1-1 0,-4-7 0 0,-1 6 0 16,5-5-145-16,-4 5-30 0,3-9-6 0,0 6 0 0</inkml:trace>
  <inkml:trace contextRef="#ctx0" brushRef="#br0" timeOffset="104879.13">5958 13846 1555 0,'0'0'138'0,"0"0"-110"0,0 3-28 0,-7 3 0 16,7 4 99-16,-3-1 14 0,-1-2 3 0,4 2 1 15,0 4-102-15,-3 5-15 0,3-5-15 0,0 6 3 16,0 0 12-16,3 2 0 0,1-8-9 0,-1 9 9 16,-3 0 0-16,7 6-9 0,-3-3 9 0,3 3 0 0,-7-6 0 0,4 7 0 15,3-7 0-15,0 0 0 0,0-1 19 0,-7 1 7 16,3-3 2-16,-3 3 0 0,0 0-12 0,0-3-3 16,-3-3 0-16,3 2 0 0,0 4 1 0,-7-3 0 15,3 0 0-15,1-3 0 16,-1 3-14-16,4-7 8 0,-3-3-8 0,3 1 0 0,-4-7 10 0,4-3-10 15,0 0 10-15,0 0-10 0,0 0 8 0,0 0-8 16,0 0 0-16,7 0 0 0,4-13 0 0,-4 4 0 16,-4 0 0-16,1-4 0 0,3 4 0 0,-4-7 0 15,4-3 0-15,-3 0 0 0,3 7 0 0,-3-7 0 16,6-3 0-16,-6 0 0 0,3 10 0 0,0-1 0 16,0-3 0-16,3 4 0 0,1 2 0 0,-4 1 0 0,4 0 0 15,-1 2 0-15,4 1-10 0,4-3 2 16,-4 6 0-16,0-7 0 0,7 10 8 0,-10-3 0 15,3-3 8-15,-3 6-8 0,3 6 0 0,0-3-12 0,-4-3 2 0,5 3 0 16,-8 7 10 0,3-1-12-16,4 4 12 0,-10-4-12 0,-1 7 3 0,4-1 0 0,-3-5 0 15,3 9 0-15,-4-7 9 0,5 1-8 0,-8 2 8 16,0-2-8-16,3-1 8 0,-3-2 0 16,-3 2 0-16,3-2 0 0,0 2 0 0,0-2 9 0,-8 2-9 15,5-2 0-15,-4 5 12 0,0-8-4 0,0 2 0 16,3 0-8-16,-10 4 12 0,4-4-4 0,-1 1 0 0,-7-4-8 15,4 0 21-15,-3 4-2 0,6-10-1 0,-10 9 0 16,7-9 8-16,0 0 2 0,3 0 0 0,-3 0 0 16,-4-3-28-16,4-3-14 0,0 3 2 15,0-4 0-15,3 1-12 0,-3 0-3 16,4-4 0-16,-1 7 0 0,-3-3-17 0,7 0-3 16,3-1-1-16,-10-2 0 15,11 6-84-15,-1-6-18 0,1-1-3 0</inkml:trace>
  <inkml:trace contextRef="#ctx0" brushRef="#br0" timeOffset="105653.89">6463 13818 1447 0,'0'0'64'0,"0"0"13"0,0 0-61 0,0 0-16 0,0 0 0 16,0 0 0-16,0 0 42 0,0 0 6 0,0 0 0 0,0 0 1 16,0 0-41-16,0 0-8 0,0 0 0 0,0 0 0 15,10 0 0-15,-10 0 0 0,0 0 12 0,4 0-12 16,3 9 12-16,0-9-4 0,0 10 0 0,-3-1-8 16,3 0 18-16,0 1-3 0,3 2-1 0,-3 1 0 15,4-4 6-15,3 4 2 0,-3 3 0 0,3-1 0 16,0-5-5-16,7 12-1 0,-3-4 0 0,-1 1 0 15,8-3 0-15,-11 3-1 16,7 0 0-16,4 3 0 0,-7-7-15 0,-1 4 8 0,1 3-8 0,-4 0 0 16,-3 3 8-16,3-3-8 0,-7 3 0 15,0-3 0-15,-4 0 9 0,1 6-9 0,-4-6 8 0,0 0-8 16,-4-3 8-16,1 0-8 0,-1-4 0 0,-3 1 8 0,4 0-8 16,-4-7 8-16,0 4-8 0,-4 2 8 15,4-8-44-15,-7 2-8 0,3 0-3 0,-6 1 0 16,3-1-48-16,-4-6-9 0,-3 7-3 0,0-1-360 15,-4-6-72-15</inkml:trace>
  <inkml:trace contextRef="#ctx0" brushRef="#br0" timeOffset="106627.01">6346 15063 172 0,'0'0'16'0,"0"0"-16"0,0 0 0 0,0 0 0 0,0 0 341 0,0 0 66 16,0 0 13-16,0 0 2 15,8 0-335-15,-8 0-67 0,7-6-20 0,-4-1 8 0,-3 7-8 16,7 0 0-16,-7 0 0 0,7-9 0 0,-3 9 0 0,-4 0 8 15,3-10-8-15,1 7 8 0,-1-6-8 0,1 6 0 16,-4-4 9-16,7 1-9 0,-7 0 23 0,0 3 0 16,-7-3 0-16,7-4 0 0,-4 7 9 0,1 0 1 15,-1-3 1-15,1 2 0 0,-1-2-8 0,-3 6-2 16,0-3 0-16,0-3 0 0,-4 6-8 0,8 0-1 16,-11 9-1-16,3-9 0 0,1 10-14 0,-4-4 0 15,3-3 0-15,-7 6 0 0,4-5 0 0,0 5 0 16,4 3 0-16,-5-2 0 0,1-1 0 0,4 1 9 15,-4-1 1-15,3 1 0 0,4-4 27 0,0 9 6 16,7-5 1-16,-7 2 0 0,3 1-29 0,4-1-6 0,0-2-1 0,0 9 0 16,4-7-8-16,3 1 0 0,-7 6 0 0,3-7 0 31,8 7-22-31,0-6-6 0,-8 5-2 0,8-5 0 16,-1 6-30-16,4-7-5 0,1 7-2 0,-1-10 0 15,3 1-29-15,-6-7-5 0,7 6-2 0,-1-5-655 0</inkml:trace>
  <inkml:trace contextRef="#ctx0" brushRef="#br0" timeOffset="107091.86">6488 14658 2275 0,'0'-12'100'0,"0"12"22"0,0 0-98 0,0 0-24 16,0 0 0-16,0 0 0 0,0 0 0 0,0 0 0 16,0 0 0-16,0 0 0 0,0 0-15 0,10 0-1 15,-6 0-1-15,3 3 0 0,0-3 17 0,3 9 0 16,-3-6-8-16,4 7 8 0,-4-1 0 0,0 1-12 15,4 2 12-15,3 1-10 0,-4-4 10 0,-3 10 0 0,4-7 0 0,3 7 0 16,-3-6 0-16,6 9 0 0,-6-3 0 0,3-1 0 16,4-2 0-16,-1 3 8 0,-3 3-8 0,4 0 8 15,0-3 1-15,-4 3 1 0,0-4 0 0,0 1 0 16,-3-3 0-16,3 6 0 0,-4 0 0 0,-3-3 0 16,4 3-10-16,-7-1 8 0,3-2-8 0,-4 3 8 15,1 0-8-15,-4 0 10 0,-4-3-10 16,1 9 10-16,-1-12-10 0,4 6 0 0,-7-3 9 15,0-1-9-15,0-2 0 0,-4 3 0 0,4 0 0 0,-3-7 0 16,-4 1 0-16,-1 6-10 0,1-10 1 16,-3 4 0-16,3-4-27 15,-4-6-6-15,7 7-1 0,1-10-607 0,-11 9-122 16</inkml:trace>
  <inkml:trace contextRef="#ctx0" brushRef="#br0" timeOffset="108097.47">6484 15837 1904 0,'-7'-6'84'0,"3"-3"18"0,4 9-82 0,-10-10-20 0,10 7 0 0,-11-6 0 16,8 6 40-16,-4-4 4 0,3 4 1 0,-6-6 0 16,3 9-45-16,0-3-10 0,-4-4-2 0,4 7 0 15,-4 0-11-15,4 0-2 0,-7 7-1 16,4-4 0-16,-8 3 1 0,0 0 0 0,4 4 0 0,-3-1 0 0,-1 1 16 0,-3 2 9 15,0 1-10-15,3 2 10 16,0 1 23-16,1 3 10 0,-1 0 3 0,0 3 0 0,4-1-6 0,4 1-1 16,-8 0 0-16,4 0 0 15,3 0-21-15,1 3-8 0,3 0 0 16,0-3 0-16,3 0 0 0,4 0 0 0,0-3 0 16,0 3 0-16,0-6-16 0,11-4-2 0,-8 1-1 15,8-10 0-15,-1 6-16 0,1-9-3 16,-4 7-1-16,11-7 0 0,-8-7 19 0,4 7 4 0,0-9 1 15,8 6 0-15,-12-7 15 0,4 1 0 0,-3-4 0 16,3 4 0-16,-3 0 37 0,-4 6 11 0,3-10 1 0,-3 4 1 16,0-4 0-16,4-3 0 0,-4 10 0 0,4-10 0 0,-4 7-19 0,3-7-4 0,1 1-1 0,-1-1 0 15,1-3-26-15,0 0 0 0,-1 4-9 16,4-4 9-16,-7-3-8 0,4 3 8 16,-1-3 0-16,-2 0 0 0,2 0-8 0,-3 0 8 0,0-6 0 0,-3 6 0 15,-4 0 0-15,3 0 9 0,-3 0 1 0,0 0 0 16,-3 3 10-16,3-2 1 15,-4 2 1-15,4-3 0 0,-7 3-2 0,0 6-1 0,4-5 0 0,-1 5 0 16,1 4-9-16,-5-1-2 16,5-2 0-16,-4 2 0 0,3 7 0 0,1-3-8 0,-1 3 12 15,1-7-4-15,-1 10-8 0,4 0 0 0,-7 0 0 0,7 0 0 16,0 0 8-16,0 0 4 0,-7 0 0 0,7 0 0 16,-3 0-31-1,3 0-5-15,0 0-2 0,-4 13 0 0,1-4 26 0,3 1-10 0,0-4 10 0,0 0 0 16,0 4 0-16,-8-1 0 0,8 4 0 0,8-4 0 15,-8 10 0-15,0-7 0 0,0 10 0 0,0-3 0 16,0 3 8-16,0 0-8 0,3 0 0 0,1 9 0 0,-1-9 8 16,1 10-8-16,-1-1 0 0,4-9 9 15,-3 9 9-15,-1-2 2 0,4-8 0 0,-3 1 0 0,3 0-20 0,-7 0 0 16,11-3 0-16,-11 3 0 0,7-3 0 0,-4 0 0 16,-3-4 0-16,4 4 0 0,-1-6 10 0,-3 6-2 15,0-7 0-15,0 1 0 0,0-4-8 0,0 0 0 16,0 1 0-16,0-7 0 0,0-3 0 0,0 0 0 15,0 0-10-15,0 0 10 16,0 0-38-16,0 0-2 0,0 0 0 0,0 0 0 16,0 0-40-16,0 0-9 0,0 0-2 0,0 0 0 15,0 0-106-15,0 0-22 0,11 6-4 0,-4-6-1 0</inkml:trace>
  <inkml:trace contextRef="#ctx0" brushRef="#br0" timeOffset="108629.07">6583 15420 115 0,'0'0'0'0,"0"0"10"0,0 0-10 0,0 0 0 16,0 0 0-16,0 0 0 0,-7 0 432 0,7 0 84 15,0 0 16-15,0 0 4 0,-7 0-417 0,7 0-84 16,0 0-17-16,0 0-3 0,0 0 23 0,0 0 5 15,3 10 1-15,1-1 0 0,-4-9-44 0,7 3 0 16,3 7 0-16,-6-4 0 0,3-3 0 0,0 6 0 0,4-5 0 16,-4 5 0-16,7 0 0 0,-11 1 0 0,8-7 8 15,-4 6-8-15,7 4 21 0,-3-4 3 16,3 1 0-16,-4 2 0 0,-6 7-4 0,6-6 0 0,5 9 0 0,-8-4 0 16,7 4-20-16,-4 0 0 15,-6 10 0-15,3-10 0 0,0 6 0 0,0 0 0 16,-3-3 0-16,3-3 0 0,-4 6 8 0,1-6-8 15,3 0 10-15,-7 0-10 0,3 0 8 0,-3-3-8 0,4 3 0 0,-4-10 9 16,-4 10-9-16,4-6 12 0,-3 0-12 0,-4 3 12 16,0-7-12-16,-4 10 8 15,4-6-8-15,-4-1 8 0,-3 4-8 0,0-6 12 0,0 6-12 16,-4-7 12-16,1 7-12 0,-4-7 0 0,-4 7-12 0,4-6 12 16,3-1-108-1,-3 4-15-15,0-3-2 0</inkml:trace>
  <inkml:trace contextRef="#ctx0" brushRef="#br0" timeOffset="110169.66">13638 13213 172 0,'0'0'16'0,"0"0"-16"0,0 0 0 0,0 0 0 16,0 0 269-16,0 0 51 0,0 0 11 0,0 0 1 16,0 0-268-16,0 0-55 0,-7 3-9 0,4-3 0 15,3 0 8-15,0 0 5 0,0 0 2 0,-7 9 0 16,7-9 30-16,-7 6 7 0,0 1 0 15,7-7 1-15,0 0 14 0,0 0 2 0,0 0 1 0,0 0 0 16,0 0-9-16,0 6-1 0,0-6-1 0,0 3 0 16,0-3-7-16,0 0 0 0,3 10-1 0,4-4 0 15,-7-6-29-15,7 6-6 0,4 0 0 0,-1-2-1 0,5-4 5 0,2 6 2 16,8-3 0-16,-4-3 0 0,7 0-4 16,1 0-1-16,-1-3 0 0,7 3 0 15,-3 0-8-15,3-6-1 0,4 6-8 0,0 0 12 0,7-10-12 16,3 10 11-16,0 0-11 0,8 0 10 0,3 0 2 0,0 0 0 15,0 0 0-15,3 0 0 0,-3-3-12 0,11 3 0 16,-1 0 0-16,4 0 0 0,0 3 0 0,0-3 0 16,-3-3 0-16,7 3 0 0,-1-3 0 0,4-3 0 15,4 6 12-15,0 0-4 0,-1-4-8 0,5-2 12 0,-1 3-12 16,0-3 12-16,11 6-12 0,-4-3 0 16,-3-7 0-16,3 10 0 0,0-9 0 0,0 9 0 15,4 0 0-15,-3-3 0 0,-8 6 0 0,7-3 0 16,7 0 0-16,-3 6 0 0,-4-3 0 0,1 7 0 15,-1-7 0-15,0 3 0 0,-3-3 0 0,-1 7 0 16,-2-4 0-16,-1 0 0 0,0-6 0 16,-3 0 0-16,-1 6 0 0,5-6 0 0,-1 0 0 0,0-6 8 15,0 6-8-15,0-3 0 0,4-6 8 0,3 9-8 16,-3-4 0-16,-4-2 8 0,0 3-8 0,-3-3 0 0,3 3 0 0,-7-1 0 16,1-2 0-16,-8 6 0 0,-7 0 8 0,-4 0-8 31,1-9-20-31,-4 9-5 0,0 0-2 0,-7 0 0 15,-1 0-172-15,-6 0-34 0,35-3-7 0,-28-4-2 16</inkml:trace>
  <inkml:trace contextRef="#ctx0" brushRef="#br0" timeOffset="111092.64">13702 14144 1659 0,'-11'-3'73'0,"8"6"16"0,-1-3-71 0,4 0-18 16,0 0 0-16,0 0 0 0,0 0 0 0,0 9 8 16,0-9-8-16,0 0 0 0,0 10-10 0,0-10-9 15,11 3-1-15,-1 6-1 0,5-2 21 0,-1-4 15 16,3-3-3-16,4 0 0 0,1 0 36 0,2 0 6 0,1 0 2 0,7 0 0 15,0-3 16-15,6 3 4 0,5-7 1 0,3 7 0 16,3-3-21-16,4-3-5 0,3 6-1 16,8-3 0-16,-4 0-30 0,7 3-5 0,-4-7-2 15,8 7 0-15,-1 0-4 0,4 0-1 0,1 0 0 0,6 0 0 16,-7 0-8-16,7 0 0 16,4 0 0-16,-1 0 0 0,4 7 10 0,1-4-10 15,-1 0 12-15,4-3-12 0,3 0 17 0,4 0-3 0,6 0-1 16,-6 0 0-16,0-3-1 0,7 3-1 0,0 0 0 0,3-3 0 15,-7-4 1-15,4 7 1 0,3 0 0 0,4-3 0 16,0-3-1-16,4 3 0 0,-4-3 0 0,-1 2 0 16,5 1 21-16,-8-3 4 0,-3 6 1 0,-4 0 0 15,1-3-19-15,-1-3-4 0,0 6-1 0,-3-4 0 0,0 4-5 0,0-6-1 16,-1 3 0-16,1 3 0 0,0-3-8 0,-4-3 0 16,4 6 0-16,0 0 0 0,7 0 0 15,-8-3 0-15,-2-4 0 0,2 7 0 0,-2-3 0 16,-1 0-14-16,0-3 3 0,-7 6 1 0,1 0-2 15,-12 0 0-15,1-3 0 0,-1-4 0 16,-3 7 12-16,-3 0 0 0,-4 0 0 0,-7 0 0 16,-7 0-25-16,-7 0-10 0,-4 7-1 0,-3-4-1 15,-7 3-59-15,-1-3-11 0,-6 0-2 16,-4 4-930-16</inkml:trace>
  <inkml:trace contextRef="#ctx0" brushRef="#br0" timeOffset="111945.72">13825 14978 806 0,'0'0'72'0,"0"0"-58"0,0 0-14 0,0 0 0 16,0 0 242-16,0 0 46 0,14-3 8 0,1 3 3 15,2 0-235-15,1 0-46 0,7 0-10 0,-4 0-8 16,7 3 11-16,0-3-11 0,4 0 10 0,0 6-10 16,3-2 16-16,0-4-2 0,4 0-1 0,3 6 0 15,4-3 7-15,0-3 2 0,0 6 0 0,3-3 0 16,1 0 22-16,6-3 4 0,4 0 0 0,4 0 1 16,6 0-10-16,1 0-3 0,-1 0 0 0,8-3 0 15,3 0 1-15,7-3 0 0,8 3 0 0,2-3 0 0,1 6-6 16,7-4-2-16,7-2 0 0,0 0 0 0,3 0-9 0,4 6-1 15,0-10-1-15,3 10 0 16,1-9-10-16,3 9-8 0,-4 0 9 0,8-3-9 16,3 3 0-16,0-4 0 0,4-2 0 0,-4 6 0 0,0 0 0 15,-7-9 0-15,0 9 0 0,0-3 0 0,0 3 8 0,0 0-8 16,-4-10 0-16,4 7 0 0,4-3 0 0,-4 6 0 16,0-10 0-16,3 7 0 0,-3 0 12 0,-3-3-3 15,-4-4-1-15,-4 10 0 0,4-9-8 0,-4 9 0 16,-10-6 0-16,-3 0 8 0,-1 6-8 0,-10 0 0 15,-8 0 0-15,-3 0 0 16,1 0-27-16,-12 9-1 0,-10-6 0 0,-7-3 0 16,0 6-28-16,-7-3-5 0,-4-3-2 0,-3 0 0 15,-4 7-123-15,0-4-25 0,-6 3-5 0</inkml:trace>
  <inkml:trace contextRef="#ctx0" brushRef="#br0" timeOffset="112816.85">14235 15765 712 0,'0'0'32'0,"0"0"6"0,-4 0-30 0,4 0-8 0,0 0 0 0,-7 0 0 16,0 0 71-16,3 0 13 0,-3 0 2 0,-3 3 1 16,3-3-37-16,0 0-7 0,-4 0-2 0,4 0 0 15,0 0 22-15,3 7 4 0,-3-7 1 0,4 3 0 16,-4-3-4-16,7 0-1 0,0 0 0 0,0 0 0 16,0 0-27-16,0 0-4 0,10 0-2 0,1 6 0 15,0-6-10-15,3 3-3 0,3-3 0 0,8 0 0 0,3 0 10 16,4 0 1-16,0 3 1 0,7-3 0 15,-1 0 6-15,8 0 1 0,4-3 0 0,-1 0 0 16,11-3 16-16,3 6 4 0,4 0 1 0,8-10 0 16,-5 10-24-16,8-3-5 0,3-3 0 0,4 3-1 15,3-7-1-15,0 7 0 0,0-3 0 0,7 3 0 16,1-3-8-16,9 2-2 0,1-5 0 0,7 6 0 16,-3-3 1-16,6 6 0 0,0-4 0 0,1 4 0 0,-1 0-5 0,4-6 0 15,7 12-1-15,0-6 0 0,-3 0 17 0,3 0 3 16,7 0 1-16,-7 0 0 0,-4 0-20 0,1 0-3 15,3-6-1-15,0 6 0 0,-4-3-8 0,1 3 0 16,-4 0 0-16,3-3 0 0,4-3 0 0,-4 6 0 0,-3 0 0 16,0-3 0-16,-3-4 0 0,-8 7 8 0,-3 0-8 15,-4 0 8-15,-3-3-8 0,-4 3 0 16,1 3 9-16,-12-3-9 0,-3 0 0 0,-3 7 0 0,0-4 0 0,-4-3 0 16,-4 6-15-16,-3-3 3 0,0-3 0 0,-3 3 0 31,-8 3-20-31,1-2-4 0,-8 2-1 0,4-3 0 0,0-3 14 0,-4 9 3 0,-3-9 1 0,0 4 0 15,0-4 7-15,-4 0 0 0,1 6 1 16,-8-6 0-16,0-6-58 16,0 6-12-16,-3 0-3 0,-4-4-932 0</inkml:trace>
  <inkml:trace contextRef="#ctx0" brushRef="#br0" timeOffset="115241.76">7602 15452 403 0,'0'0'17'0,"0"0"5"0,0 0-22 0,0 0 0 0,0 0 0 0,0 0 0 15,0 0 210-15,0 0 38 0,0 0 7 0,0 0 1 16,0 0-214-16,0 0-42 0,0 0-11 0,0 0-1 16,0 0 27-16,0 0 5 0,0 0 0 0,0 0 1 15,-7-10 7-15,7 10 2 0,-3 0 0 0,3 0 0 16,0 0 24-16,0 0 5 0,0 0 1 0,0 0 0 15,0 0 8-15,0 0 1 0,0 0 1 0,0 0 0 16,-7 0-20-16,7 0-4 0,-7 0-1 0,7 0 0 0,-4 10-15 0,-3-10-3 16,7 9-1-16,-10-9 0 0,6 9-17 0,0-5-9 15,4-4 10-15,-7 9-10 16,7 0 18-16,-7 1-2 0,0-7-1 0,4 6 0 0,-4 4 8 0,3-7 1 16,1 4 1-16,-1-1 0 0,-10-3-9 0,10 4-1 15,-3-1-1-15,7 4 0 0,-10-4 0 16,6 0 0-16,1-5 0 0,-1 5 0 0,1 0-3 15,3 1-1-15,-4-1 0 0,4 4 0 0,0-1-10 16,0-2 0-16,0-1 0 0,0 4 0 0,4-4 0 0,-4 4 0 16,3-4 0-16,1 0 0 0,-1 1 8 0,1-7-8 15,6 6 12-15,-10-2-4 0,0-7 1 0,0 0 0 16,7 3 0-16,-3 3 0 0,10-3 6 0,-10 0 1 16,3-3 0-16,3-3 0 0,4 3-16 0,-7 0 11 15,4-3-11-15,0-3 10 0,-1 6-10 0,4 0 0 16,-7-3 0-16,7-4 8 0,-3 7-8 0,3-3 0 0,-3-3 0 15,-1 6 8-15,1-3-16 0,3 3-4 0,-3-3-1 0,-1-4 0 16,-3 7 21-16,0-3 5 0,7-3 1 0,-3 3 0 16,0-7-6-16,-1 1-8 0,4 6 11 0,-7-3-11 15,4-4 19-15,-4 7-3 0,0-6-1 0,4-1 0 16,-1 4-15-16,-3-3-18 0,4 2 4 0,-4-2 1 16,0-4 13-16,0 4 0 0,0 6 0 0,0-10 0 15,0 4 15-15,0-1-4 0,-7 1-1 0,4 0 0 16,-1-4-10-16,1 1-11 0,-1-4 3 0,1 3 0 15,3 4 8-15,-7-4-13 0,0 1 5 0,7 2 8 16,-3 1-17-16,-4 0 4 0,3-1 1 0,1 7 0 0,-4-6-10 16,3-1-2-16,-3 7 0 0,0 3 0 15,0 0-32-15,0 0-6 0,0 0-2 16,0 0 0-16,0 0-24 0,0 0-6 16,0 0-1-16,0 0 0 0,0 0-14 0,0 0-3 0,7-6-1 15</inkml:trace>
  <inkml:trace contextRef="#ctx0" brushRef="#br0" timeOffset="115807.27">7927 15220 1868 0,'-14'0'83'0,"10"0"17"0,-3 0-80 0,0 0-20 0,0 6 0 0,0-3 0 16,-4-3 10-16,8 9-2 0,-8-5 0 0,4-4 0 16,0 9-55-16,0-3-11 0,-3 0-2 0,3 1-1 15,0-7 40-15,-4 3 8 0,0 6 1 0,4-2 1 16,7-7 11-16,-14 3 12 0,4 0-2 0,3 3-1 0,3 4 50 0,-7-1 9 15,4 3 3-15,0 1 0 0,0 6-20 0,-3-4-4 16,3 11-1-16,0-1 0 0,-4-3-15 0,4 0-3 16,-4 9-1-16,4-3 0 0,-3 4-11 15,-1-1-3-15,4 0 0 0,-7 4 0 0,7-4-13 16,-4 4 0-16,1-4 0 0,3 0 0 0,-4 1 10 0,4-1-10 16,-4-3 10-16,4-3-10 0,0 4 8 0,0-4-8 15,0-7 0-15,0 4 0 0,0 0 0 0,7 0-20 0,-7-3 4 16,7 3 0-1,-3-3-45-15,3-7-9 0,0-2-2 16,0 2 0-16,0-2-89 0,3-1-19 0,-3-9-3 0,0 0-498 0</inkml:trace>
  <inkml:trace contextRef="#ctx0" brushRef="#br0" timeOffset="116734.9">8142 15728 1854 0,'0'0'82'0,"-7"0"17"0,0 6-79 0,0-6-20 16,7 0 0-16,0 0 0 0,0 0 15 0,0 0-1 15,0 0 0-15,0 0 0 0,0 0-26 0,0 0-4 16,0 0-2-16,0 0 0 0,11 3 18 0,-1-3 0 16,4 6 11-16,0-3-11 0,4-3 20 0,0 0-4 15,3 0 0-15,-4 0 0 0,1 0 9 0,0 0 2 16,3-3 0-16,-3 3 0 0,3-6-3 0,-4 6-1 16,8 0 0-16,0-3 0 0,-11-3 23 0,7 6 5 15,4-4 1-15,-8 1 0 0,4-3-13 0,4 6-3 0,0-9 0 16,0 9 0-16,6-4-12 0,-6-2-4 0,10 3 0 15,-6 0 0-15,2-3-20 0,-3 6 0 16,4-10 0-16,-11 10 0 0,8 0 0 0,-5-3 0 16,-3 3 0-16,4 0 0 0,-7 0 0 0,-1 0 0 15,1 3 0-15,-4-3 0 0,0 0 0 0,0 7 0 16,-3-7 0-16,3 3 0 0,-7-3 11 0,4 0-3 0,-4 0 0 16,3 0 0-16,1 0 4 0,-4 0 0 0,-7 0 0 0,7 0 0 15,0 0-1-15,4 0 0 0,-11 0 0 0,0 0 0 16,7 0-11-16,-7 0 0 0,0 0 0 0,0 0 0 15,0 0 13-15,0 0-2 0,7-10-1 0,-7 10 0 16,0 0-10-16,0 0-17 0,0 0 4 0,0 0 1 16,0 0 0-16,0 0 1 0,0 0 0 0,0-6 0 15,0-3-47-15,0 9-10 0,0 0-1 0,0 0-1 16,0-7-150-16,0 7-29 0,-7-12-7 0,7 12 0 16</inkml:trace>
  <inkml:trace contextRef="#ctx0" brushRef="#br0" timeOffset="117224.14">8347 15956 1004 0,'-21'-3'44'0,"14"3"10"0,-1-6-43 0,1 6-11 0,-3 0 0 0,3 0 0 32,-11 0-19-32,4 0-5 0,0 6-2 0,0-3 0 0,3 1 26 0,-3-4 0 0,7 0 0 0,-4 0 0 15,1 0 38-15,3 0 13 0,7 0 2 0,0 0 1 16,0 0 67-16,0 0 14 0,0 0 2 0,0 0 1 15,0-7-34-15,0-2-6 0,0 3-2 0,10-4 0 16,1 7-28-16,0-6-7 0,-1 6-1 0,8-4 0 16,-4 4-28-16,4 3-5 0,-4-3-2 0,3-3 0 15,4 12-25-15,-3-6 0 0,3 0 8 0,0 0-8 16,1 0 8-16,-1 0 0 0,3 0 0 0,-2-6 0 16,2 6-8-16,-3 0 0 0,4-3 0 0,0-4 0 0,3 4 0 15,0-3 0-15,-7 3 9 0,8-7-9 0,2 7 8 0,-2-3-8 16,-1 3 10-16,0 3-10 15,0-6 9-15,1 6-9 0,-1 0 8 0,-4 0-8 16,1 0-8-16,0 6-8 0,-4-3 0 0,0-3-1 16,-3 0-31-16,3 0-5 15,-3 6-2-15,-1-6 0 0,1-6-17 0,0 6-3 16,-1-3-1-16,1-3 0 0,-1 2-86 0,1-5-18 0,-4 6-3 0,4-3-1 16</inkml:trace>
  <inkml:trace contextRef="#ctx0" brushRef="#br0" timeOffset="117860.81">9095 15496 1688 0,'0'0'37'0,"-7"0"8"0,0-4 2 0,-1 4 0 0,-2 0-38 0,-1 4-9 0,1-4 0 0,3 6 0 16,3-3-60-16,-3-3-13 0,-4 9-3 0,4-9-1 0,7 0 45 0,0 0 8 15,-3 7 3-15,3-7 0 0,0 0 21 0,0 0 0 16,0 0 10-16,0 0-10 0,-7 3 53 0,7-3 4 15,0 0 1-15,0 0 0 0,-7 3-14 0,7-3-4 16,0 0 0-16,0 9 0 0,0-9 19 0,-4 10 3 16,4-10 1-16,4 6 0 0,-4-6-8 0,3 6-2 15,1 4 0-15,3-4 0 0,0-3-14 0,0 6-3 16,7 1-1-16,-7-7 0 16,4 6-8-16,3-5-2 0,0 2 0 0,0-3 0 0,0 6-17 0,4-9-8 15,3 10 0-15,-3-7 8 0,-1 3-8 16,1-3 0-16,3 4 0 15,-3-4 8-15,-4 3-8 0,0 0 0 0,0-6 0 0,-3 10 0 0,-1-10 8 16,-3 9-8-16,4-9 0 0,-4 9 8 0,-7-9 18 0,7 4 3 0,-3 2 1 16,3-3 0-16,-4 6-14 0,-3-9-4 0,0 0 0 0,0 0 0 15,-3 4 7-15,3 5 1 16,0-9 0-16,7 9 0 0,-7-9 15 0,-4 7 3 16,1-1 1-16,-1 3 0 0,-7-2-24 0,4-4-5 15,-7 9-1-15,4-2 0 0,-4-4 0 0,-1-3 0 16,-2 10 0-16,-1-7 0 0,1 3-1 0,-5-2 0 15,1 2 0-15,0 0 0 0,3 4-8 0,-3-4 0 0,0 1 0 16,3-1 0-16,1-6 0 0,-1 7 0 0,4-4 0 16,0-3 0-16,-4 7 0 0,8-7 0 0,-1 3 0 0,1-3 0 31,-1-3-24-31,4 9-6 0,-4-9-2 0,8 4 0 0,3-4-112 0,-7 6-22 0,0-3-5 16,7-3-531-16,0 0-106 0</inkml:trace>
  <inkml:trace contextRef="#ctx0" brushRef="#br0" timeOffset="120478.12">10421 15257 1389 0,'-14'0'61'0,"14"0"14"0,0 0-60 0,0 0-15 0,0 0 0 0,0 0 0 16,-14-6 20-16,14 6 0 0,0 0 1 0,0 0 0 15,-7-3 5-15,7 3 1 16,7-6 0-16,-7 6 0 0,-11 0-17 0,11 0-10 0,0 0 12 0,0 0-12 16,0 0 19-16,-7-4-3 0,-3 4-1 0,3-6 0 15,7 6 27-15,-7 0 6 0,-8 0 0 0,5 6 1 16,-1-2-8-16,4-4-1 0,-3 9-1 0,-5-9 0 15,5 9-5-15,-4-6-1 0,3 7 0 0,1-1 0 16,-4-2-18-16,3-1-4 0,0 3-1 0,-3 1 0 16,4 2-10-16,-1-2 0 0,0-1 0 0,1 4 0 0,-1-4 0 0,4 3 0 15,-3-2 0-15,3-1 8 0,-4 4 4 0,4-4 1 16,0 7 0-16,0 0 0 0,0-7 11 16,3 4 1-16,1 5 1 0,-1-5 0 0,1-4-13 0,3 4-2 15,0 3-1-15,0-4 0 0,0-2-10 0,0 2 0 16,0 1 0-16,0-4 8 15,3 4-8-15,-3-4 0 0,0 7 0 0,0-4 0 0,0 1 0 0,0-1 0 16,0 4 0-16,0-4 0 0,0 1 10 0,-3 0-10 16,3 2 12-16,-4-2-12 0,1-1 20 0,-1-2-4 15,1 2 0-15,-1-2 0 0,1-1 9 0,-1 4 2 16,-3-4 0-16,3-3 0 0,-6 1-27 0,6 2 0 0,4-9 0 16,-7 9 0-16,-3-2 10 0,3-1-10 0,-4 3 12 15,0 1-12-15,1-1 12 0,-1 1-12 0,-3 2 12 0,-3-2-12 16,-1 2 0-16,0-3 0 0,1 4 0 0,-1-4 0 15,-3 4 0-15,3-4 0 0,1 1 0 0,-1 2-9 16,0-2-3-16,4-1-1 0,-3 1 0 0,6-7 0 31,-3-3-31-31,3 6-7 0,4-3-1 0,-3-3 0 0,3 0-13 16,-1-3-3-16,1-3-1 0,4 3-563 0,-4-7-112 16</inkml:trace>
  <inkml:trace contextRef="#ctx0" brushRef="#br0" timeOffset="121057.72">9666 15389 1522 0,'0'0'33'0,"-7"-3"7"0,0-4 2 0,3 4 2 0,-3 0-36 0,4-3-8 0,3 6 0 0,0 0 0 15,0 0-20-15,0 0-7 0,-7 0-1 0,7 0 0 0,0 0 28 0,0 0 8 16,-4-3 0-16,4 3 0 0,0 0 44 0,0 0 10 0,0 0 2 0,0 0 0 16,0 0-9-16,0 0-2 0,0 0 0 0,4 3 0 15,3 6-30-15,3-6-7 0,1 7 0 0,0-4-1 16,-1-3 5-16,1 7 2 0,3-7 0 0,0 3 0 15,4-3-1-15,-1 7 0 0,1-10 0 0,0 9 0 16,3-6-6-16,0-3-2 16,0 6 0-16,0-2 0 0,-3 2 2 0,3-3 0 0,-3 6 0 15,-1-5 0-15,1 5 11 0,-4 0 2 0,4 4 1 0,-8-4 0 16,1 4-12-16,-1 3-2 0,1-4-1 0,-4 1 0 16,4 5 4-16,-4-5 1 0,0 0 0 0,0-4 0 15,0 7 3-15,0-4 1 0,4-2 0 0,-4 2 0 16,0-2-23-16,0-1 0 0,0 3 0 0,0-8 0 15,0 11 0-15,0-8 0 0,-4 2 0 0,5 0 0 16,-1 4 11-16,0-4-3 0,-4 10 0 0,1-6 0 16,3-1-8-16,-4 7 0 0,1-6 0 0,-1 5 0 0,-6 1 0 0,6 0 8 15,-3-3-8-15,-3 6 8 0,3-4 0 16,0-5 0-16,0 6 0 0,3-7 0 16,-3-2 2-16,0 2 0 0,7-2 0 0,0-4 0 0,1-3 3 15,-1 7 1-15,3-7 0 0,1-3 0 16,-1 6 5-16,1-3 1 15,-11-3 0-15,14 0 0 0,0 0-20 0,0 0-16 0,-3 0 4 16,-1 0 0-16,1 0-26 0,3 0-5 0,0 6-1 0,-3-6-1100 0</inkml:trace>
  <inkml:trace contextRef="#ctx0" brushRef="#br0" timeOffset="138581.96">3334 16897 1173 0,'0'-12'52'0,"0"2"11"0,-4 10-51 0,8-9-12 16,-4 6 0-16,-4-4 0 0,4 7 32 0,0-3 4 15,0 0 1-15,0 3 0 0,0 0-1 0,0 0-1 16,0 0 0-16,0 0 0 0,0 0-17 0,0 0-3 16,0 0-1-16,0 0 0 0,0 0 11 0,0 0 3 15,0 0 0-15,0 0 0 0,0 0 12 0,0 0 2 16,11 6 1-16,-11-6 0 0,3 10 11 0,4-1 2 16,-7 1 1-16,4-1 0 0,-4 4-8 0,0-4-1 15,3 4-1-15,-6 5 0 0,-1-5-17 0,-3 9-3 16,4-3-1-16,-4 3 0 0,0 0-14 0,-4 0-4 15,4-4 0-15,-4 4 0 0,8-9-8 0,-1 6 0 0,-3-7 0 16,4 7 0-16,-4-6 9 0,7-4-9 0,-4 0 10 0,4-5-10 16,0-4 10-16,0 0-10 0,0 0 10 0,0 0-10 15,0 0 12-15,0 0-3 0,0 0-1 0,11 9 0 16,-11-9 8-16,3 0 0 0,8 0 1 16,0 0 0-16,-1-3 3 0,4-3 0 15,-3 6 0-15,3 0 0 0,7-4-5 0,4 1-1 0,-8-3 0 16,5-3 0-16,2 5-14 0,1-2 0 0,-4 3 0 15,0-6 0-15,4 5 0 0,-11-2 0 0,7 6 0 0,-3-3 0 32,-4 0-33-32,4-3-10 0,-8 6-1 0,4 0-1 0,-3-3-107 15,-4-4-20-15,0 7-5 0,-7 0-679 0</inkml:trace>
  <inkml:trace contextRef="#ctx0" brushRef="#br0" timeOffset="138930.71">3711 16750 2332 0,'0'0'52'0,"-7"0"10"0,4-3 2 0,-8 3 1 0,4 0-52 0,0 3-13 0,7-3 0 0,-11 9 0 16,11-9 0-16,-10 10 0 0,6-1 0 0,4 4 0 16,-10-1 0-16,10 4 0 0,-11 0-9 0,4 5 9 15,0 8 0-15,0-1 0 0,-4-3 0 0,4 9 0 16,-3-2 24-16,-1-1 10 0,-3 10 2 0,3-3 1 16,-3-1 5-16,4 4 1 0,-1-3 0 0,-3-1 0 15,3 10-25-15,-3-9-5 0,4 3-1 0,-1-4 0 16,1 1-12-16,-1-7 0 0,7 1 0 0,-3-1 0 15,0 0-13-15,7-2-6 0,-10-4-1 0,10-3 0 32,0 3-52-32,0-10-10 0,0 4-2 0</inkml:trace>
  <inkml:trace contextRef="#ctx0" brushRef="#br0" timeOffset="142620.79">6089 16916 806 0,'0'0'72'0,"0"0"-58"0,0 0-14 0,0 0 0 15,0 0 111-15,0 0 19 0,0 0 4 0,0-9 1 16,-7 5-80-16,7 4-16 0,0-6-3 0,0 6-1 0,-4-9 3 0,4 9 1 16,0 0 0-16,0 0 0 0,-7-3-39 0,7 3 0 15,0 0 0-15,-3-10 0 0,-4 10 0 0,3 0 0 16,1-9 0-16,3 9 0 0,-7 0 28 0,3-3 2 15,-6 3 0-15,6 0 0 0,4 0 14 0,-7-7 2 16,-4 7 1-16,4 0 0 0,0 0-2 0,-3-3 0 16,-1 3 0-16,4 0 0 0,-4 0-9 15,1 0-1-15,3 0-1 0,0 0 0 0,-7 0-6 0,7 0-2 16,-4 0 0-16,7 0 0 0,-10 3-14 0,7-3-4 0,4 0 0 16,-8 0 0-16,4 7-8 0,0-4 0 15,-4 6 0-15,4-2 0 0,-3-1 0 0,3 3 0 0,-4 1 0 16,4-1 0-16,0-6 0 0,-3 7 13 0,-1 2-3 15,0-2-1-15,8 8 1 0,-8-5 0 0,1-4 0 16,6 4 0-16,-6 6-1 0,2-7 0 0,-2 7 0 0,3-6 0 16,0 5 2-16,0-5 0 0,3 6 0 0,-3-7 0 15,7 7 6-15,-7 0 2 0,7-3 0 0,-3 2 0 16,3 1-3-16,0-3-1 0,-7 3 0 0,-1 0 0 16,8-4 1-16,-7 4 1 0,7 3 0 0,-3-3 0 15,3 0-5-15,-7-4-2 0,0 4 0 0,3-6 0 16,-3 9 0-16,0-7 0 0,4 1 0 15,-4 0 0-15,-1-4-2 0,-2 1-8 0,3 6 12 0,0-7-4 16,0 1-8-16,3-4 10 0,-6 10-10 16,3-10 10-16,0 4-10 0,-1-4 12 0,5 1-12 15,-11-1 12-15,7-3-4 0,3 4 0 0,-6-1 0 0,-1 0 0 16,8-5 8-16,-8 5 2 0,-3-3 0 0,7-3 0 16,-4 7-18-16,1-7 10 0,3 3-10 0,-11-3 8 0,7 4 0 0,4-4 0 15,-10 9 0-15,10-12 0 0,-11 7-8 0,7-4 0 16,-3 3 0-16,0-3 0 0,4 0 0 0,-8-3 0 15,7 7 10-15,-6-4-10 0,3 3 0 16,-4-3 0-16,0-3 0 0,1 6 0 0,6-2 0 16,-10-1 0-1,7-3 0-15,-7 0 0 0,7 0 0 0,-1-3-20 0,-2 3 2 0,3-4 1 16,-4-2-23-16,0 3-5 0,8-3-1 0,-4-4 0 16,3 4-98-16,4-3-19 0,-4-1-4 0,1-2-509 0,3-4-101 15</inkml:trace>
  <inkml:trace contextRef="#ctx0" brushRef="#br0" timeOffset="143425.37">5309 16951 1011 0,'0'0'44'0,"0"0"11"0,-7-4-44 0,4-5-11 16,-4 9 0-16,7 0 0 0,0 0 30 0,-7 0 4 16,0 0 1-16,3 0 0 0,-7 0 7 0,8 0 2 15,-4 0 0-15,3 3 0 0,-3 3-18 0,4-2-3 0,-8-4-1 0,8 0 0 16,-4 6 10-16,7-6 1 0,-4 3 1 0,4-3 0 15,0 0 10-15,0 0 3 0,0 0 0 0,0 0 0 16,0 0 13-16,0 0 4 16,0 0 0-16,0 0 0 0,0 0-16 0,0 0-4 0,0 0 0 0,0 0 0 15,0 0-8-15,11 6-3 0,-11-6 0 0,3 3 0 16,-3-3-13-16,11 3-2 0,3 7-1 0,-4-10 0 16,1 0-6-16,0 6-2 0,3-6 0 0,-4 3 0 15,1-3 1-15,3 0 0 0,0-3 0 0,7 3 0 16,-10-6-10-16,7 6 10 0,3 0-10 0,-7 0 10 15,7 6-10-15,-3-3 0 0,-1-3 0 0,-3 10 0 16,8-7 0-16,-8 6 0 0,-4 1 0 0,-3-1 0 16,0-6 0-16,4 7 8 0,-1-1-8 0,-2 4 8 15,-1-4 4-15,3 4 1 0,-6-4 0 0,3 0 0 0,-4 4-3 16,1-4-1-16,3 10 0 0,-4-10 0 16,4 4 3-16,-7 0 0 0,0 5 0 0,4-5 0 0,-4 6 0 15,0-7 0-15,0 7 0 0,0-6 0 0,-4 9-12 16,4-4 0-16,0 1 9 0,0-3-9 0,0 3 8 15,0 0-8-15,0-4 8 0,0 4-8 0,0-6 12 0,0 5-3 16,0 1 0-16,0-3 0 16,0 3-1-16,4-7-8 0,0 7 12 0,3-6-4 0,3 5 3 15,-10-5 0-15,7-4 0 0,4 10 0 0,-1-9 2 16,1 2 1-16,0-2 0 0,-1-1 0 0,1 3-6 0,3-2-8 16,0 2 11-16,7-5-11 0,-10-1 18 0,10 3-3 15,-4 1-1-15,5-7 0 0,-5 6-14 0,8-9-13 0,0 10 2 0,-1-1 1 31,5-6-18-31,-1 4-3 0,7-4-1 16,-7 3-752-16,8 3-150 0</inkml:trace>
  <inkml:trace contextRef="#ctx0" brushRef="#br0" timeOffset="146925.96">13956 16643 1324 0,'0'0'118'0,"0"0"-94"15,0 0-24-15,0 0 0 0,0 0 72 0,0 0 11 16,0 0 1-16,0 0 1 0,0 0-68 0,0 0-17 16,7 10 0-16,0-1 0 0,-3 0 19 0,3 4 0 15,0-4 0-15,0 4 0 0,-4 6 9 0,4-4 1 16,-3 4 1-16,3 3 0 0,-4 0 0 0,1 6 0 0,-4-3 0 16,0 4 0-16,0-1-1 0,0-3 0 0,0 6 0 0,0-2 0 15,0-4-13-15,-4 6-4 0,1-9 0 0,-1 9 0 16,1-2 3-16,-1-4 0 0,1 3 0 15,-1-3 0-15,4 6 4 0,-3-9 1 0,-1 6 0 0,4-6 0 16,0 0-10-16,0 0-2 0,-3-3 0 0,3 0 0 16,3-3 0-16,-3-1-8 0,0-8 12 0,0 2-4 15,0-9 2-15,0 0 0 0,0 0 0 0,0 0 0 16,0 0-10-16,0 0 0 0,7 0 0 0,0-3 0 16,0-7 20-16,-3-2 0 0,3 2-1 0,0-2 0 15,0-4-6-15,4 1-1 0,-1-4 0 0,1 0 0 16,-1 6-12-16,1-5 0 0,0 2 0 0,-1 0 0 15,4 4 0-15,-3-1 0 0,3 1 0 0,0 2 0 16,-3 4 0-16,3-3-8 0,-4 5 8 0,4-5 0 0,1 6-9 16,-5-3 9-16,1 6 0 0,3-4-9 0,-4 4 9 15,5 0 0-15,-5 0 0 0,4 0 0 0,-3 0 0 0,3 0-8 16,-4 0 8-16,8 4 0 0,-4 2 0 0,0-3-10 16,4 3 10-16,-4 1 0 0,-3 2 0 0,3 0 0 15,0 1 0-15,-4-1 0 0,-2 4 0 0,2-1 0 16,-6-2-11-16,3 2 11 0,-7 4-9 0,0 0 9 15,0-1 0-15,0 1 0 0,-4-7 0 0,1 10 0 16,-4-6 0-16,3-1 0 0,-3-2 0 0,-4 5 0 16,1-8 0-16,-1-1 9 0,1 3-9 0,-4 1 0 15,-1-7 0-15,-2 0 0 0,-1-3 0 0,1 9 12 0,-5-9-12 16,1 0 12-16,0 0-12 0,3 7 0 16,-3-4 0-16,0-3 0 0,-4 3 0 0,4 3 0 0,0-3 0 15,-4-3 0-15,4 0 0 0,0 0-17 16,0 7 4-16,3-4 1 15,-3-3-20-15,7 0-3 0,-4 0-1 0,4 0 0 16,4 0-33-16,-1 0-7 0,0-3-2 0,4 3-818 0</inkml:trace>
  <inkml:trace contextRef="#ctx0" brushRef="#br0" timeOffset="148248.22">14700 17170 576 0,'0'0'25'0,"0"0"6"0,0 0-31 0,0 0 0 0,0 0 0 0,0 0 0 16,0 0 336-16,0 0 62 0,0 0 12 0,0 0 2 15,0 0-318-15,0 0-64 0,0 0-13 0,7 13-2 16,0-4 18-16,-3 4 4 0,-1-4 1 0,1 7 0 15,3-4-29-15,0 1-9 0,4-1 0 0,-4 4 0 16,3-4 0-16,-3 1-19 0,4 9 3 0,0-3 0 16,-1-7 24-16,1 1 4 0,-1 6 2 0,-3-7 0 0,0-2-14 15,4 5 0-15,0-2 0 0,-1-1 0 16,-3 1-13-16,4-4-6 0,-1-2-1 0,4-4 0 16,-3 9-121-16,3-12-25 15,-3 0-5-15,-1 7-1 0</inkml:trace>
  <inkml:trace contextRef="#ctx0" brushRef="#br0" timeOffset="148517.79">15226 17148 1324 0,'0'0'118'0,"-7"0"-94"16,0 3-24-16,0-3 0 0,0 10 227 0,0-1 41 15,0 4 8-15,0-4 1 0,-1 4-233 0,1 5-44 16,0-5-13-16,0 6-1 0,0 3 14 0,4 0 0 0,-4 0-10 0,0 6 10 16,0-3 0-16,-4 6 0 15,4 1 0-15,-4 5 0 0,1-2 0 0,-4-4 10 0,0 10-1 0,-1 0 0 16,1-1 8-16,-7-2 2 0,3 12 0 0,1-6 0 16,-1 6-11-16,-3-6-8 0,0 0 9 0,3-3-9 15,-3 3 0-15,7-13 0 0,-4 0 0 0,1 1-708 16,3-4-136-16</inkml:trace>
  <inkml:trace contextRef="#ctx0" brushRef="#br0" timeOffset="150457.79">16309 16781 345 0,'0'0'31'0,"0"0"-31"0,0 0 0 0,-4 0 0 16,-6 0 340-16,3 0 63 0,7 0 12 0,0 0 2 16,-7 0-323-16,7 0-65 0,-7 6-13 0,7-6-2 15,0 0 14-15,0 0 4 0,-7 4 0 0,7-4 0 16,0 0-10-16,0 0-2 0,0 0 0 0,0 0 0 16,0 0 20-16,3 12 4 0,-3-2 1 0,4-1 0 0,-4-9 2 0,3 9 0 15,1 1 0-15,-1-1 0 0,-3-3-7 0,0 4 0 16,4 6-1-16,-1-4 0 0,1 1 4 0,-4 9 1 15,0-4 0-15,0 7 0 16,7 4-33-16,-7-7-11 0,0 9 0 0,0-3 9 16,0 4 5-16,3-1 1 0,1-3 0 0,-1 4 0 0,1-7 2 15,0 0 1-15,3-3 0 0,-4 6 0 0,-3-12-2 0,7 2-1 16,-3 4 0-16,-1-3 0 0,-3-6-7 16,4-1-8-16,-4-2 11 0,3-1-11 0,1 4 13 0,-1-4-4 15,-3-9-1-15,0 9 0 0,4-2 6 0,-4-7 1 16,0 0 0-16,0 0 0 0,3 6 0 15,-3-6 0-15,0 0 0 0,0 0 0 0,0 0 5 0,0 0 0 16,7-3 1-16,0 0 0 0,1-7-3 0,-5 4-1 16,8-3 0-16,-1-4 0 0,1 4-8 0,-1-13-1 15,1 3-8-15,3 3 12 0,4-3-12 0,-4-3 8 16,3 0-8-16,-2-6 0 0,2 6 0 0,1 0 8 0,0-3-8 0,-1-3 0 16,-3 6 0-16,7-6 0 0,-3-3 0 0,3 5 0 15,0-8 8-15,1-4-8 0,2 7 0 0,-3 0 0 16,4-4 0-16,-4 4 8 0,4-1-8 0,-4 4 0 15,0-3 0-15,0 9 0 0,-3 9 0 16,-4-6 0-16,7 7-17 0,-6 3 0 0,-5-1 0 16,1 10 0-1,3-3-90-15,0 0-17 0,-4 3-4 0,1 0-1156 0</inkml:trace>
  <inkml:trace contextRef="#ctx0" brushRef="#br0" timeOffset="151949.84">17844 17205 1540 0,'0'0'68'0,"0"0"15"0,0 0-67 0,0 0-16 0,0 0 0 0,7-4 0 0,0-5 22 0,0 9 1 16,3-9 0-16,-3 9 0 15,7-10-23-15,1 7 8 0,-1-6-8 0,0 5 0 16,0-2 11-16,4 3-3 0,-4-6 0 0,3-1 0 16,-3 10 22-16,4-9 4 0,-4 9 1 0,0-3 0 0,-3 0-2 0,3-4 0 15,-3 7 0-15,-4-9 0 0,3 9-9 0,-3-3-3 16,0-3 0-16,4 6 0 0,-8-4-1 0,-3 4-1 16,7-3 0-16,-7 3 0 0,4-6-4 0,-4 6-1 15,3-9 0-15,-3 5 0 0,0-5-5 0,0 6-1 16,-7-3 0-16,4-4 0 0,-4 7-8 0,0 0 8 15,-4-3-8-15,1 6 8 0,-4 0-8 0,-1 0 0 16,-2 0 0-16,-1 6 0 0,-3 0 0 0,0 0 0 16,3 4 0-16,4-4-11 0,-7 4 11 0,7-1 0 15,-4 4 0-15,0-4 0 0,4 7 0 16,4-4 0-16,-4 1 0 0,3-1 0 0,4 7 13 0,0-6-1 0,0 2-1 16,3 1 0-16,4 0 13 0,-3-1 4 0,3 4 0 15,3-6 0-15,-3 9-10 0,4-7-2 16,-1 1 0-16,1 3 0 0,3-7-8 0,0 1-8 0,4 6 9 0,-1-10-9 15,1 0-8-15,3 1-8 0,0-7-2 0,4 6 0 32,-1-5-37-32,1-4-7 0,0-4-2 0,3-5 0 0,-4 9-36 15,5-9-8-15,-5-1-2 0,4-2-694 0</inkml:trace>
  <inkml:trace contextRef="#ctx0" brushRef="#br0" timeOffset="152291.37">18524 16653 2368 0,'0'0'52'16,"0"0"12"-16,0 0 1 0,0 0 1 0,0 0-53 0,0 0-13 0,7 3 0 0,-3 6 0 0,3 1 0 0,0 2-8 15,4-2 8-15,-4 2-13 0,-4 7 13 0,4 0 0 16,0 3 0-16,-3 0 0 0,-1 0 0 0,1 6-9 16,-4-3 9-16,-4 12-8 0,4-2 8 0,-3-1 0 15,-8 4 8-15,4-3-8 0,0 5 10 16,-3-5-2-16,-1 6-8 0,0-4 12 0,4-2 16 0,-3-1 2 0,-1 4 1 16,4-7 0-16,0-6-19 0,0-3-3 0,0 10-1 15,3-10 0-15,1-4-8 0,3 1-11 16,-4-6 3-16,4-1 0 15,4-2-128-15,-1-1-24 0,-3-9-6 0,8 0-770 0</inkml:trace>
  <inkml:trace contextRef="#ctx0" brushRef="#br0" timeOffset="152577.84">18852 17035 2376 0,'0'0'105'0,"0"0"22"0,0 0-102 15,-3 10-25-15,-1-1 0 0,1 4 0 0,3 2 0 0,0 1-14 16,0 3 2-16,0-7 0 0,3 10-4 0,1-6 0 16,-1 0 0-16,-3 2 0 0,4-5 0 0,0 6 0 15,3-7 0-15,-4 7 0 16,-3-6-13-16,0-1-3 0,0 4-1 0,0-4 0 0,-3 1 18 0,-1-4 4 15,1 4 1-15,-1-4 0 0,-3 1-1 0,0-1 0 16,0 1 0-16,0-7 0 16,3 6-125-16,-3-6-24 0,4-3-6 0,3 0-1 0</inkml:trace>
  <inkml:trace contextRef="#ctx0" brushRef="#br0" timeOffset="152816.1">19128 16718 2188 0,'-4'-3'195'0,"-3"-3"-156"0,4 3-31 0,-5 3-8 16,1 0 95-16,7 0 17 0,0 0 4 0,0 0 1 15,0 0-156-15,0 0-31 16,0 0-6-16,0 0-2 0,4 9-37 16,-1 1-7-16,1-1-2 0,0-3-787 0</inkml:trace>
  <inkml:trace contextRef="#ctx0" brushRef="#br0" timeOffset="153486.04">19117 17205 2365 0,'0'0'104'0,"-3"9"23"0,3 0-102 0,-4 1-25 0,0 2 0 0,1-2 0 15,3 2 0-15,0 4-14 0,0-4 2 0,0 1 0 16,0 0 0-16,3-4 1 0,-3 10 0 0,0-16 0 15,0-3 2-15,-3 16 0 16,6-10 0-16,-3-6 0 0,0 0 9 0,0 0 0 0,0 9 0 0,0-9 0 16,0 0 0-16,0 0 0 0,0 0 0 0,0 0 0 15,0 0 8-15,0-3 3 0,0-6 1 0,4-4 0 16,3 4 8-16,0-10 1 16,4 6 1-16,-4-5 0 0,3-4-22 0,4 0 0 0,1 3 0 0,2-3 0 15,-3 6 11-15,0-3-3 0,4 7 0 0,-4-4 0 16,0 10-8-16,0 0-9 0,0-4 9 0,-3 10-13 15,3 0 13-15,-3 0 0 0,-1 7 0 0,1-4 0 16,0 6 0-16,-1-6 0 0,-6 7 0 0,3-4 0 16,0 6 0-16,0-8 10 0,-4 5-2 0,4 0 0 0,-7-5 12 0,4 5 3 15,-1 0 0-15,1 1 0 0,-4-10-9 0,3 3-2 16,-3-3 0-16,4 9 0 0,-4-9 0 0,7 0 0 16,-7 0 0-16,7 7 0 0,0-4-12 0,4-6 11 15,-11 3-11-15,7-7 10 16,3 7 6-16,1-9 2 0,0 9 0 0,-4-6 0 0,3-4-18 0,1 1 0 15,-1-1 0-15,1 1 0 0,0-4 0 0,3 1-17 16,-4-4 3-16,-3 4 1 0,4-7-8 16,-4 6-2-16,7 4 0 0,-3-4 0 0,-1 4 9 15,1 0 2-15,-4 5 0 0,0-5 0 0,3 9 12 0,-10 0 12 16,0 0-3-16,8-3 0 0,-8 3 3 0,10 0 0 0,-3 3 0 0,0-3 0 16,0 3-1-16,0 7 0 15,0-4 0-15,0-3 0 0,1 10 17 0,-5-4 4 0,4 0 1 16,0 4 0-16,0 6-33 0,-3-10 0 0,-1 4 0 0,4 5 0 15,-3-5 16-15,3 6-3 0,-4-7-1 0,1 7 0 16,-1-6-12-16,1 6 0 0,0-7 0 0,-1 1 0 16,1 5 0-16,-1-8 0 15,1 2 0-15,-1-2 0 0,1-1 0 0,-1-6-16 0,1 7 3 0,-4-10 1 32,0 0-70-32,0 0-14 0,0 0-2 0,0 0-648 0,0 0-130 0</inkml:trace>
  <inkml:trace contextRef="#ctx0" brushRef="#br0" timeOffset="153684.28">20045 17201 2833 0,'0'0'125'0,"-4"10"27"0,1 2-122 0,3 1-30 15,0 6 0-15,0 0 0 16,3-4-60-16,4 4-17 0,0-6-4 0,4 5-1 16,-4-5-48-16,4-4-10 0,-4 1-1 0</inkml:trace>
  <inkml:trace contextRef="#ctx0" brushRef="#br0" timeOffset="153892.91">20126 16791 1036 0,'11'-4'46'0,"-11"4"10"16,0 0-45-16,0 0-11 0,0 0 0 0,0 0 0 0,0 0 377 0,0 0 74 0,0 0 14 0,0 0 3 31,0 0-423-31,0 0-85 0,0 0-16 0,0 0-4 0,3 4-152 0,1 5-29 0,3 4-7 16,-7-13 0-16</inkml:trace>
  <inkml:trace contextRef="#ctx0" brushRef="#br0" timeOffset="154306.47">20306 17308 1036 0,'0'0'92'0,"0"0"-73"16,0 0-19-16,0 0 0 0,0 0 300 0,0 13 56 16,0-13 11-16,0 9 2 0,0-3-313 0,0-6-56 15,0 0-24-15,0 0 2 0,0 0 13 0,0 0 9 16,10 3-12-16,-2-3 12 0,-8 0-27 0,10-9 2 16,-3 6 0-16,4-7 0 0,-4 1 25 0,0 0-8 15,0-4 8-15,0 4 0 0,4-4 13 0,-4-6 8 0,0 10 2 0,0-7 0 16,3 1-3-16,-3-1 0 0,4-3 0 0,-4 6 0 15,4 4-20-15,-4 0 8 0,3-1-8 0,1 1 0 16,-1 9 14-16,1-3-2 0,0 3 0 16,-4 3 0-16,7-3-4 0,0 6-8 15,-4-3 11-15,8 4-11 0,-4-4 10 0,4 6-10 0,-1-6 8 16,-2 7-8-16,2-1 0 0,-3 0 0 16,-3-5 0-16,3 11 0 0,0-2-8 0,0-1-1 15,-7 7 0-15,4-6 0 0,-4-1 1 0,0 7 0 0,-3 0 0 0,3-3 0 31,-4 2-106-31,1-5-21 0,-1 3-4 0,4-4-1 16,0-2-44-16,-3-7-10 0,3 6-2 0,3-6-425 0</inkml:trace>
  <inkml:trace contextRef="#ctx0" brushRef="#br0" timeOffset="154766.99">21135 17107 2264 0,'0'0'50'0,"-4"0"10"0,-6 0 3 0,-1 7 0 0,4-4-51 0,-3 0-12 16,-1 3 0-16,-3 4 0 0,3-1 0 0,-3-3 0 15,4 10 0-15,3-4 0 0,-4 1 0 0,4 0 0 16,0 2 0-16,0-2 0 0,3-1 0 0,1-2 0 16,-1 2 0-16,1-2 0 0,3-1 0 0,3 4 8 15,-3-7 0-15,0-6 1 0,7 3-9 0,-7-3-17 16,7 6 4-16,-7-6 1 0,7 0 2 0,4 0 1 15,0-6 0-15,-4 6 0 0,3-3 9 0,-3-3 0 0,4 2 0 16,-1-2 0-16,1 3 0 0,-4-6 14 0,4 6-3 0,-1-4-1 16,1 4-10-16,-4-6 12 0,3-1-12 15,-2 1 12-15,2 3-12 0,-3-10 0 0,0 7 0 16,4-4 0-16,-4 4 0 0,3-4-12 0,-3 4 2 16,4-1 1-16,3 7 9 0,-7-6-12 0,0 6 12 15,-7 3-12-15,7-7 20 0,-7 7 3 0,0 0 1 0,11 10 0 16,-11-10 16-16,3 9 3 0,1 4 1 0,0-4 0 15,-4 4 6-15,3 5 2 0,-3-5 0 0,4 3 0 16,-4-1-29-16,0 4-11 0,0-6 8 0,3-1-8 16,1 7 0-16,-1-6 0 0,4 5 8 0,-3-5-8 15,6-4 0-15,-3 1 0 0,4-1 0 0,0-6 0 32,-1 7-40-32,4-10-6 0,-3 6-2 0,3-3 0 0,-3-6-112 15,3-3-22-15,0 3-5 0,-4-4-673 16</inkml:trace>
  <inkml:trace contextRef="#ctx0" brushRef="#br0" timeOffset="154983.94">21696 16778 2941 0,'0'0'64'0,"0"0"14"0,-7 3 2 0,3 7 4 0,1 2-68 0,-1 7-16 0,-3 0 0 0,4 3 0 15,-1 3 0-15,4 0 0 16,0 0 8-16,0 3-8 16,-3-3-22-16,6 7-8 0,8-1-2 0,-8-3 0 15,-3-3-1-15,4 4-1 0,3-4 0 0,3-3 0 16,-3 0-125-16,-3 3-25 0,-4-10-4 0,3 4-2 16,5-6-37-16,-8-4-7 0,-11 13-2 0,0-9 0 0</inkml:trace>
  <inkml:trace contextRef="#ctx0" brushRef="#br0" timeOffset="155180.57">21385 17023 2858 0,'0'0'63'0,"0"0"13"15,0 0 2-15,11-10 2 0,-7 10-64 0,6-3-16 0,1-3 0 0,3 6 0 16,0-3 0-16,7 3 0 0,0-3-13 0,4 3 5 15,7-7 8-15,-1 7-8 0,5 7 8 0,-1-4-8 16,4-3-132-16,3 3-25 0,-3-3-6 0</inkml:trace>
  <inkml:trace contextRef="#ctx0" brushRef="#br0" timeOffset="155370.79">22126 17139 345 0,'-7'9'31'16,"4"-6"-31"-16,-4 7 0 0,3-1 0 0,1 0 562 0,-5 4 106 0,5 6 22 0,-1-7 4 16,1 10-565-16,3-3-113 0,-7 0-16 0,3-3-16 15,8 2 16-15,-4-5-9 0,0 9 9 0,0-6-8 32,0-1-155-32,3 1-30 0,4-4-7 0,-3-2-839 0</inkml:trace>
  <inkml:trace contextRef="#ctx0" brushRef="#br0" timeOffset="155556.84">22285 16787 864 0,'0'0'38'0,"0"0"8"0,0 0-37 0,-11 0-9 15,-3 0 0-15,4 0 0 0,3 0 465 0,0 4 91 16,-4-4 19-16,4 0 3 15,7 0-498-15,0 0-99 0,0 0-20 0,0 0-4 16,-11 6-129-16,11-6-25 0,7 6-6 0,-7 4-1 0</inkml:trace>
  <inkml:trace contextRef="#ctx0" brushRef="#br0" timeOffset="155957.34">22475 17126 2415 0,'0'0'107'0,"0"0"22"0,0 0-103 0,0 0-26 16,-3 3 0-16,3-3 0 0,3 10 21 0,-3-1-1 0,-7 0 0 0,4 1 0 16,-1-4-9-16,1 4-3 0,-8 5 0 0,-3-2 0 15,0-1-8-15,0 1 0 0,0 6 0 0,-4 0 0 16,-3-4 0-16,3 4 8 0,4 3-8 0,0-3 8 16,-3-7-8-16,2 7 0 0,5-6 0 0,3-1 0 15,0-2 0-15,3-1 0 16,-6 4 0-16,10-7 8 0,0-6-8 0,0 0 12 15,0 0-12-15,0 0 12 0,0 0-12 0,7 0 0 0,3 0 0 0,4 0 0 16,-7 0-15-16,8-6 5 0,9 6 1 0,-3-4 0 16,-3-5 9-16,3 6 0 0,4-3 0 0,3-4 0 15,-7 4 0-15,0-3 0 0,1-1 8 0,-5-2-8 16,4 2 11-16,-6 1-3 0,-5-4 0 0,4-2 0 16,-3 2 5-16,-1 0 1 0,-6-5 0 0,-1 5 0 15,-3-6 13-15,0 4 2 0,-3-1 1 0,-4 3 0 0,-7-5-18 0,7 5-3 16,-4 4-1-16,1-4 0 0,-8 1 12 0,0-4 1 15,4 10 1-15,-4-4 0 0,1 1-22 0,-1 3 0 16,-3-1 0-16,7 1 0 0,3 6 0 0,-3-9 8 16,-7 9-8-16,7-4 0 15,7 4-77 1,-4-6-20-16,1 3-4 0,-1 0-1056 0</inkml:trace>
  <inkml:trace contextRef="#ctx0" brushRef="#br0" timeOffset="156367.13">22768 17161 2419 0,'0'0'215'0,"-3"9"-172"0,-8 0-35 0,8 4-8 16,3 0 136-16,0-4 24 0,-4 10 6 0,1-7 1 31,6-2-175-31,-3 2-36 0,-3-2-6 0,3-1-2 0,-4 4 26 0,4-4 5 0,0-9 1 0,0 6 0 15,0 1 4-15,0-7 0 0,0 0 1 0,0 0 0 16,0 0-2-16,0 0-1 0,0 0 0 0,11-4 0 16,-1-5 34-16,-3 0 8 0,-3-1 0 0,3 4 1 15,7-10 6-15,-7 4 1 0,-7-7 0 0,4 3 0 16,6-6-1-16,4 3 0 0,-3-9 0 0,-1 6 0 16,5 0-23-16,-1 4-8 0,3 2 0 0,1 0 9 0,-7 4-1 0,3 2-8 15,3 7 12-15,1 0-4 16,0 3 16-16,-1 0 2 0,4 3 1 0,1 0 0 0,2 7-8 0,-3-1-2 15,4 4 0-15,0 2 0 0,-1-2 13 0,1-1 2 16,3 1 1-16,1 3 0 0,-1-1-18 0,0-5-4 16,-3 8-1-16,3-5 0 15,-3 0-10-15,-1-4-16 0,1 0 4 0,0 4 1 16,-4 3-62-16,0-4-13 0,-3-2-2 0,-4-1-1 16,0 3-134-16,0-2-26 0</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18T19:48:17.314"/>
    </inkml:context>
    <inkml:brush xml:id="br0">
      <inkml:brushProperty name="width" value="0.05292" units="cm"/>
      <inkml:brushProperty name="height" value="0.05292" units="cm"/>
      <inkml:brushProperty name="color" value="#0070C0"/>
    </inkml:brush>
  </inkml:definitions>
  <inkml:trace contextRef="#ctx0" brushRef="#br0">557 7919 979 0,'0'0'87'0,"0"0"-70"0,0 0-17 0,0 0 0 15,0-3 83-15,11-6 13 0,-7 9 2 0,6-10 1 16,1 10-72-16,-1-3-15 0,-6-3-2 0,6 3-1 15,1-6 14-15,3 9 2 0,-3 0 1 0,-1 0 0 16,4 0-2-16,-3 0 0 0,3 0 0 0,0-4 0 0,4-2-5 0,-4 6-2 16,0 0 0-16,7-3 0 15,-7-3 8-15,11 6 2 0,-4-3 0 0,4-7 0 16,0 10-7-16,-1-3-2 0,1-3 0 0,-4 3 0 0,4-4 6 16,3 7 2-16,-3-3 0 0,6 0 0 0,-6-3-5 15,7 6-1-15,-4-10 0 0,0 10 0 16,4-3-4-16,3 3-2 0,-10-6 0 0,3 3 0 0,4 3-6 15,-7 0 0-15,-4 0-8 0,-3 0 12 0,-1-3-12 0,1 3 11 16,-1-7-11-16,-2 7 10 0,-5 0-2 0,-3 0-8 16,4 0 12-16,-4 0-4 0,3 0 4 0,-10 0 0 15,4 0 0-15,-4 0 0 0,11 0-4 0,-8-3 0 16,-3 3 0-16,0 0 0 0,0 0 8 0,7-6 0 16,-7 6 1-16,0 0 0 0,0 0-5 0,0 0 0 15,0-3-1-15,0-7 0 0,0 10 4 0,0-3 1 0,0 3 0 16,-10-6 0-16,2 3-16 0,5-3 0 15,-8 3 8-15,8-1-8 0,-8-2 0 0,1 6 0 0,-1-3 0 16,1-3 0-16,6 6 0 0,-10-3 0 0,7-4 0 0,3 4 9 16,4 3-9-16,-10-3 0 0,-4-3 0 0,3 3 0 15,0-4 0-15,8 7 0 0,-8-3 0 0,4-3-11 16,4 3 11-16,3 3 0 0,-4-3 0 0,-6-4 0 16,3 7 0-16,7 0 0 0,0 0 8 0,0 0-8 15,0 0 0-15,0 0 0 0,0 0 0 0,0 0-8 16,0 0 8-16,0 0 0 0,0 0 0 0,0 0 0 31,10 0-26-31,1-3 0 0,-11 3 0 0,3 0 0 0,-3 0 26 0,7 0 0 0,7 0 0 0,-3 3 0 16,0-3 0-16,-8 0 0 0,8 7 0 0,-1-4 0 15,1 0 16-15,-8 3 9 0,8-3 2 0,-7 7 0 16,3-4-27-16,-4 0 0 0,4 4 0 0,-3-1 0 16,6-3 0-16,-6 1 0 0,3 2 0 0,3 0 0 0,-6 1 0 0,-1-1 0 15,5 1-9-15,-8 2 9 0,3-2 0 0,-3 2 0 16,7-2 8-16,-7 2-8 0,-7-2 0 0,7-1 0 15,-3 4 0-15,3-1-10 0,-8-3 10 0,5 1 0 16,-8 9 0-16,1-7 0 0,-1 1 0 0,4 2-8 16,-10-2 0-16,9 0 0 15,-13-1-44-15,11-3-8 0,-4 1-1 0,-1 2-567 16,-2 4-114-16</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18T19:50:53.099"/>
    </inkml:context>
    <inkml:brush xml:id="br0">
      <inkml:brushProperty name="width" value="0.05292" units="cm"/>
      <inkml:brushProperty name="height" value="0.05292" units="cm"/>
      <inkml:brushProperty name="color" value="#0070C0"/>
    </inkml:brush>
  </inkml:definitions>
  <inkml:trace contextRef="#ctx0" brushRef="#br0">24652 829 770 0,'0'0'34'0,"0"0"7"0,0 0-33 0,0 0-8 16,0 0 0-16,0 0 0 0,0 0 81 0,0 0 15 16,0 0 2-16,0 0 1 0,0 0-24 0,0 0-5 0,0 0-1 0,0 0 0 15,0 0 24-15,0 0 5 16,-7 7 1-16,0-4 0 0,7-3-23 0,-7 12-4 0,-4-2 0 16,1 9-1-16,-1-10-20 0,1 3-4 0,-4 10-1 0,-1 0 0 15,-2 7-14-15,-1-7-2 0,-3 0-1 16,3 12 0-16,-6-3-5 0,-1 7-2 0,4-7 0 0,-4-6 0 15,0 13-5-15,1-7-1 0,-1 1 0 0,0-7 0 16,4 6-8-16,3 1-8 0,-6-10 12 0,3-1-12 16,3 8 8-16,0-7-8 0,1 0 0 0,3-4 0 15,-1 4 0-15,5-9 0 0,-1 6 0 0,4-10 0 32,0 4-32-32,4-4-3 0,-1-6-1 0,4-3 0 0,0 0-140 0,0 0-29 0,0 0-6 15</inkml:trace>
  <inkml:trace contextRef="#ctx0" brushRef="#br0" timeOffset="563.62">24560 807 1566 0,'0'0'69'0,"0"0"15"0,0 0-68 0,0 0-16 0,0 0 0 0,0 0 0 16,0 0 60-16,0 0 9 0,0 0 2 0,0 0 0 0,0 0-36 0,7 7-7 15,4 5-2-15,-7-2 0 0,6-7-6 0,-3 16-2 16,0-10 0-16,0 7 0 0,0-1 5 0,0 7 1 16,4 0 0-16,-7-3 0 0,3 6 4 0,0-3 2 15,3 6 0-15,-3 4 0 0,0-1-6 0,0 0 0 16,-3-6-1-16,3 7 0 16,-3-4-6-16,-1-3-1 0,1-3 0 0,-1 6 0 15,1-9-8-15,-4-3-8 0,0 12 12 0,0-15-12 16,0 9 10-16,0-4-10 0,0-5 8 0,0 6-8 0,0-7-10 0,0 7-7 15,-4-6-2-15,4-4 0 16,-3 0-104-16,3-5-21 0,0-4-4 0,0 0-438 16,0 0-88-16</inkml:trace>
  <inkml:trace contextRef="#ctx0" brushRef="#br0" timeOffset="812.8">24134 1309 172 0,'0'0'8'0,"0"0"1"0,-8-6-9 0,8 6 0 0,0 0 0 0,0 0 0 16,0 0 404-16,11 6 80 0,0-12 15 0,-1 6 3 16,4 6-370-16,4-3-75 0,0-6-14 0,6-3-3 15,5 6-18-15,2 0-3 0,1 0-1 0,0-3 0 16,3-4-18-16,0 7 8 0,-3 0-8 0,0 0 0 15,0-3 0-15,-4 3 0 0,-7-6 0 0,4 6 0 16,-1 0-34-16,-6 0-4 0,0 0-1 0,3 0-586 16,-7 0-118-16</inkml:trace>
  <inkml:trace contextRef="#ctx0" brushRef="#br0" timeOffset="1822.47">26409 892 403 0,'0'0'17'0,"0"0"5"0,0 0-22 0,0 0 0 15,0 0 0-15,0 0 0 0,7-3 128 0,-7 3 20 16,0 0 5-16,0 0 1 0,7 0-75 0,-7 0-15 15,7-6-4-15,-7 6 0 0,0 0 39 0,0 0 7 16,11 0 2-16,-11 0 0 0,3 6-27 0,4-3-5 16,-3 6 0-16,3 4-1 0,-4-4-11 0,1 10-3 15,3 0 0-15,-3-3 0 0,3 12-24 0,-4-6-5 16,4 9 0-16,-3 1-1 0,3-7-5 0,-4 3-1 0,1 3 0 16,-1 1 0-16,1-7-11 0,-1 3-2 0,-3-3-1 15,4-6 0-15,-8 9-11 0,8-6 12 0,-1 0-12 0,1-9 12 16,-4 8-12-16,0-2 0 0,3-6 9 0,1-4-9 15,0 10 0-15,-1-10 0 16,1 4-10-16,-1-10 10 16,4 3-120-16,-7-6-18 0,0 0-3 0,0 0-741 0</inkml:trace>
  <inkml:trace contextRef="#ctx0" brushRef="#br0" timeOffset="2509.81">26356 807 1267 0,'0'0'112'0,"0"0"-89"16,0 0-23-16,0 0 0 0,0 0 80 0,0 0 12 15,0 0 3-15,0 0 0 0,0 0-27 0,0 0-4 16,0 0-2-16,0 0 0 0,0 0-3 0,7 13-1 16,0-13 0-16,0 6 0 0,7-6-10 0,0 0-1 15,1 3-1-15,6 4 0 0,0-7-15 0,4 0-3 16,3 0-1-16,0 3 0 0,-3-3-15 0,3 0-2 16,-3 0-1-16,3 6 0 0,-3 0-9 0,-4 1 12 15,3-7-12-15,-2 3 12 0,-1-3-12 16,-4 6 0-16,1-3 0 0,-4-3 0 0,0 10 0 0,-3-10 0 15,-1 9 0-15,-3-9 0 0,-7 0 0 0,0 0 0 0,4 9 0 0,0-6 0 16,-4-3 0-16,-4 13 0 0,0-4 0 0,-3 4 8 16,-3-7-8-16,-1 4 10 0,1-1-10 0,-1 4 10 15,-3-10-10-15,0 6 0 0,0 1 0 16,3-1 0-16,-3-6 0 0,0 7 0 0,0-1 0 16,7-9 0-16,-4 3-12 0,4 3 12 0,0-3-12 0,0-3 12 15,3 13-17-15,-3-13 4 0,7 6 1 0,0-6 0 16,0 3 12-16,0-3 0 0,7 7 0 0,-3-4-9 15,3 9 9-15,0-5 0 0,0-4 0 0,4 6 0 16,-1-3 0-16,1 1-8 0,0 2 8 0,-1-3-8 16,1-2 8-16,3 8 0 0,-4-3 0 0,4 4 0 15,1-7 0-15,-1 4 0 0,0 2 0 0,0 1 0 0,-3-4 0 16,-1 1 0-16,4-1 0 0,-3 4 0 0,-4-1 0 0,3-2 0 16,-3 2 0-16,1-3 0 0,-1 7 0 0,-4-3 0 15,1-10 0-15,-4 6 0 0,0 10 0 16,0-16 12-16,-4 7-2 0,1 2-1 0,-4-2 5 0,-1 2 1 15,-2-6 0-15,3-3 0 0,-4 7 25 16,1-1 4-16,-8 1 2 0,4-7 0 0,-4 6-22 0,1 1-5 16,-8-1-1-16,4 0 0 15,-7-5 11-15,3 8 3 0,0-6 0 0,-7-2 0 0,4 8-20 0,-4-6-4 16,4-2-8-16,-4 2 12 16,4 3-31-16,4-6-6 0,2 7-2 0,-2-10 0 15,3 3-91-15,6-3-18 0,-2 0-4 0,6-3-896 0</inkml:trace>
  <inkml:trace contextRef="#ctx0" brushRef="#br0" timeOffset="3457.71">29884 785 1036 0,'0'0'92'0,"0"0"-73"0,0 0-19 0,0 0 0 15,0 0 128-15,0 0 21 16,-7 0 5-16,-7 10 1 0,3-10-57 0,0 9-11 16,1 1-3-16,-1 2 0 0,-3 1-38 0,4-1-8 0,-4 4-2 0,-1 0 0 15,1 2-14-15,0 4-3 0,0 0-1 0,0-3 0 16,0 3 4-16,0 6 1 0,-4-3 0 0,4 4 0 16,0-7-5-16,0 3-1 0,0 3 0 0,0-9 0 15,-1-4-17-15,1 14 8 0,4-17-8 0,-4 7 0 16,3-6 8-16,-3 5-8 0,3-2 0 15,-3-7 0-15,0 7 0 0,4-3-20 0,-5-4 2 0,1 1 1 32,4 2-54-32,-4-3-10 0,3-5-3 0,0 5 0 0,1-6-107 0,3 3-21 15,0-6-5-15,7 0-1 0</inkml:trace>
  <inkml:trace contextRef="#ctx0" brushRef="#br0" timeOffset="3774.56">29743 782 921 0,'0'0'82'0,"0"-6"-66"15,3 3-16-15,-3 3 0 0,0 0 141 0,0 0 25 16,4-9 5-16,-1 9 1 0,-3 0-85 0,0 0-17 16,4-10-3-16,-4 10-1 0,7-3-26 0,-7 3-6 15,0 0-1-15,7 3 0 0,0-3-15 0,-3 10-3 16,3-1-1-16,-4 3 0 0,4 1 13 0,-3 3 2 0,-1 6 1 0,-3 0 0 15,4 0-5-15,-1-1-1 0,1 14 0 0,-1-16 0 16,1 12-6-16,-1 1-2 16,4 2 0-16,-3-6 0 0,3 4-6 0,-3-1-2 15,-1-6 0-15,1-6 0 0,3 3 0 0,-7 6 0 0,0-6 0 0,3-3 0 16,1-4-8-16,-1 4 12 0,-3-6-12 0,0 6 12 31,0-7-34-31,0-2-6 0,4-1-2 0,-4 0 0 16,0-5-62-16,0-4-12 0,0 0-2 0,0 0-752 0</inkml:trace>
  <inkml:trace contextRef="#ctx0" brushRef="#br0" timeOffset="3976.48">29542 1199 1440 0,'0'0'128'0,"0"0"-103"15,-7 7-25-15,7-7 0 0,0 0 85 0,0 0 12 16,0 0 3-16,0 0 0 0,0 0-28 0,0 0-4 15,0 3-2-15,0-3 0 0,3 9-33 0,4-3-6 16,0 1-2-16,0 2 0 16,0-3-25-16,4-2 8 0,-1 5-8 0,5-9 0 15,-5 3-20-15,4 3-8 0,0-6-3 0,1 0 0 16,2 0-159-16,-3 0-32 0</inkml:trace>
  <inkml:trace contextRef="#ctx0" brushRef="#br0" timeOffset="4359.96">30357 974 1036 0,'0'0'46'0,"0"0"10"0,-8 0-45 0,8 0-11 0,0 0 0 0,0 0 0 15,0 0 95-15,0 0 17 0,-7 0 3 0,7 0 1 16,0 0-59-16,0 0-11 0,0 0-2 0,0 0-1 16,0 0-9-16,0 0-2 0,0 0 0 0,0 0 0 15,7-7 24-15,1 4 5 0,2 3 1 0,1-3 0 16,-1 3-8-16,1 0-2 0,3 0 0 0,0 3 0 15,0-3-21-15,0 0-5 0,7 0-1 0,-3 0 0 0,3 0-17 0,-3 3-8 16,3-3 0-16,0-3 8 0,0 3-8 0,4 3-14 16,-4 4 3-16,0-7 1 15,4 0-42-15,-4 0-9 0,0 0-2 0,-3 3 0 16,0-3-102-16,-4 0-21 16,0 6-4-16</inkml:trace>
  <inkml:trace contextRef="#ctx0" brushRef="#br0" timeOffset="4651.75">30215 1237 1440 0,'0'0'128'0,"0"0"-103"0,0 0-25 0,0 0 0 15,0 0 60-15,0 0 6 0,0 0 2 0,0 0 0 16,11 0-16-16,0 0-4 0,6 0 0 0,4 0 0 16,1 0-18-16,2-6-4 0,-3 3-1 0,4 3 0 15,7-4-25-15,0-2 8 0,-4 6-8 0,0-3 0 16,0-3 0-16,1 6 0 0,2 0 0 0,-6 0 0 16,0 0 0-16,3 0-12 0,-3-3 0 0,-4 3 1 15,0 0-54-15,0 0-11 0,-3-7-3 0,-1 4 0 0</inkml:trace>
  <inkml:trace contextRef="#ctx0" brushRef="#br0" timeOffset="5185.62">30723 804 1324 0,'0'0'118'0,"0"0"-94"0,0 0-24 0,0 0 0 16,0 0 66-16,0 0 9 0,0 0 1 0,0 0 1 15,0 0 13-15,0 0 2 0,0 0 1 0,0 0 0 16,0 0-53-16,0 0-12 0,0 0-1 0,0 0-1 16,7 0-10-16,1 0-1 0,2 0-1 0,4 3 0 15,-3-3-5-15,3 0-1 0,0 0 0 0,0 0 0 16,7 13-8-16,-3-13 10 0,3 6-10 0,-3-3 10 16,-1 4-10-16,1-4 0 0,3 6 0 0,0 1-11 0,1-7 11 15,-1 3 0-15,-4 7 0 0,5-10 0 16,-5 3 0-16,1-3 0 0,-4 6 0 0,-4 1 0 15,5-10 0-15,-5 9 0 0,-3-9 0 0,0 3 0 0,0 10 0 16,-7-13 0-16,0 0 0 0,0 6 0 0,0 4 0 0,-7 2 0 16,4-2 0-16,-8 2 0 0,1 7 0 0,-1-6 12 15,-3 5-4-15,0-8 0 0,-4 5 4 0,4 4 0 16,-4-6 1-16,1 9 0 0,-1-7-2 0,0 1-1 16,4 0 0-16,-7-1 0 0,4-5-10 0,-5 9 12 15,5-7-12-15,-4 7 12 0,3-10-12 0,-3 4 0 16,3-4 0-16,4 7 0 0,0-10-13 0,0 4-5 15,0-1-1-15,3-3 0 16,1 1-38-16,2-4-8 16,5 3-2-16,3-6-834 0</inkml:trace>
  <inkml:trace contextRef="#ctx0" brushRef="#br0" timeOffset="5634.77">31729 710 288 0,'0'0'25'0,"0"0"-25"15,0 0 0-15,0 0 0 0,0 0 253 0,0 0 46 16,0 0 9-16,0 0 1 0,0 0-178 0,0 10-36 16,0-7-7-16,-4 9-2 15,4-2-35-15,0-1-7 0,-3 4-2 0,3-4 0 0,-4 10 2 0,1-10 0 16,3 13 0-16,-4-9 0 0,1 9-3 0,-1 0 0 15,4 6 0-15,-3-9 0 0,-1 6-11 0,4-3-2 16,-3 9-1-16,3-3 0 0,-4-6-16 0,4 3-3 16,-3 0-8-16,3 1 12 0,-4-8-12 0,4 4 0 15,-4-9 0-15,4 6 0 0,0-7 0 0,0 1-8 16,0-4-1-16,0 1 0 16,0-1-41-16,0-9-8 0,0 0-2 15,0 0 0-15,0 0-152 0,0 0-30 0</inkml:trace>
  <inkml:trace contextRef="#ctx0" brushRef="#br0" timeOffset="6200.55">31641 669 1728 0,'0'0'76'0,"0"0"16"0,0 0-73 0,0 0-19 0,0 0 0 0,0 0 0 16,0 0 47-16,0 0 5 0,0 0 2 0,7-9 0 15,0 9-12-15,3 0-2 0,-3-3-1 0,4 3 0 16,0 0-23-16,-1 0-5 0,1 0-1 0,3 0 0 0,0 0 4 0,4 0 1 16,-4 0 0-16,3 0 0 0,1 0-3 0,3 3-1 15,-3-3 0-15,3 9 0 0,-3 1-11 0,-1-10 8 16,1 9-8-16,-4-6 8 0,4 4 4 0,-8-1 1 16,1 0 0-16,-4 4 0 0,0-7 3 0,-4 9 0 15,-3-2 0-15,0-4 0 0,-3 7 7 0,-1-10 1 16,-3 6 1-16,-3 0 0 0,-4 1-1 0,3-1-1 15,-7-6 0-15,1 10 0 0,3-4-11 0,-4-2-3 16,0 2 0-16,1 4 0 0,-4-10-9 0,3 6 0 16,4 1 0-16,0-1 0 15,0 0-30-15,3-6-8 0,0 7-2 0,1-10 0 0,10 0 26 0,0 0 5 16,-4 3 1-16,4-3 0 0,0 0-7 0,0 0-1 0,4 6 0 16,-4-6 0-16,10 0 7 0,1 3 1 0,0-3 0 0,-1 13 0 15,1-13 8-15,-1 0 0 0,4 6 0 0,-3-6-8 16,0 10 8-16,3-10 0 0,-4 3 0 0,4 3 0 15,1 7 0-15,-1-10 0 0,0 3 0 0,3 7 0 16,-2-10 0-16,-1 6 0 0,0 1 0 0,0-1 0 16,0 0-9-16,-3 1 0 0,-1 2 0 0,-3-2 0 15,4-1 21-15,-8 4 4 0,4-10 0 0,-3 12 1 16,-4-2 6-16,3-10 1 0,-3 7 0 0,-3 8 0 16,-4-15 14-16,0 16 3 0,0-16 1 0,-4 7 0 15,-3 2-11-15,0-2-3 0,0-1 0 0,-4 1 0 16,1-1-3-16,-5 0-1 0,5 4 0 0,-1-10 0 15,0 3-6-15,1-2-2 0,3 2 0 0,0 0 0 16,-1-6-16-16,1 0 8 0,0 6-8 0,0-6 0 31,4-6-73-31,-1 6-22 0,0-12-4 0,1 8-1033 0</inkml:trace>
  <inkml:trace contextRef="#ctx0" brushRef="#br0" timeOffset="9736.91">24412 2422 633 0,'0'0'56'0,"0"0"-44"0,-7 0-12 0,7 0 0 16,0 0 104-16,0 0 18 0,-7 0 4 0,0 7 1 16,0-4-45-16,7-3-9 0,0 0-1 0,0 0-1 15,0 0-11-15,0 0-3 0,0 0 0 0,-4 0 0 16,-3 9-2-16,7-9-1 0,0 0 0 0,0 10 0 16,0 2 2-16,0 1 0 0,0 2 0 0,0 1 0 0,0 6-4 15,0-3 0-15,0 3 0 0,4 6 0 16,-4-3-8-16,0 3-1 0,0 4-1 0,0 2 0 0,0-3-28 0,0 1-6 15,0-1 0-15,-4-3-8 0,1-2 9 16,-1 5-9-16,1-3 0 0,-1-3 9 0,1 3-9 0,-1-6 0 16,-3 10 9-16,4-17-9 0,-1 4 0 0,1 0 0 15,-1-6 0-15,1-1 0 16,3-6-47-16,0-6-4 0,0 0-1 0,0 0-604 16,0 0-122-16</inkml:trace>
  <inkml:trace contextRef="#ctx0" brushRef="#br0" timeOffset="10138.65">24045 2494 820 0,'-10'0'36'0,"10"0"8"0,0 0-35 0,-4 0-9 0,-3 0 0 0,7 0 0 15,0 0 75-15,-3 0 13 0,-4-3 2 0,7 3 1 16,0 0-9-16,0 0-2 0,0 0 0 0,0 0 0 16,0 0-16-16,0 0-3 0,0 0-1 0,0 0 0 15,0 0 5-15,0 0 1 0,0 0 0 0,10 0 0 16,1 0-1-16,3 0 0 0,-4 0 0 0,5 0 0 15,2 0-14-15,-3 0-3 0,4-6-1 0,3 6 0 0,4 0-11 0,0 0-1 16,-1 0-1-16,4 0 0 0,8 0-11 0,-5 0-3 16,1 0 0-16,3 0 0 0,1 0-20 0,-1 0 0 15,0 0 0-15,1-3 0 0,-5 3 0 16,1 0-18-16,0-6 3 0,0 3 1 16,-4-1-22-16,4-2-5 0,-1 3-1 15,-2-3 0-15,6 3-146 0,-7-4-30 0,36-5-6 16,-19 12 0-16</inkml:trace>
  <inkml:trace contextRef="#ctx0" brushRef="#br0" timeOffset="10875.81">26776 2454 691 0,'0'0'61'0,"0"0"-49"0,0 0-12 0,0 0 0 15,0 0 162-15,0 0 30 0,0 0 5 0,0 0 2 16,0 0-108-16,0 0-22 0,0 0-4 0,0 0-1 16,0 0-9-16,0 0-3 0,0 0 0 0,-4 9 0 15,1 1 3-15,-1 2 0 0,1-3 0 0,3 10 0 16,-4 3-27-16,1-9-6 0,3 9-1 0,0 6 0 0,-4-6-3 15,4 3-1-15,-3 0 0 0,-1 0 0 0,1 3-17 16,-4-6 10-16,-1 3-10 0,5-3 8 16,-1-3-8-16,1 3 0 0,-4 0 0 0,0-3 8 0,0-7 11 15,0 7 1-15,3-6 1 0,-3-1 0 16,4 4-42-16,-1-7-9 16,0-2-2-16,1-1 0 0,3-6-86 0,0 0-18 0,0 0-3 0,0 0-1 0</inkml:trace>
  <inkml:trace contextRef="#ctx0" brushRef="#br0" timeOffset="11176.46">26476 2507 1382 0,'0'0'61'0,"0"0"13"0,0 0-59 0,4-9-15 0,-4 9 0 0,10-4 0 16,1-5 99-16,-1 9 17 0,1-3 3 0,3-6 1 15,0 5-50-15,4-2-10 0,-4-3-1 0,0 6-1 16,7-10-33-16,4 7-6 0,-1-4-2 0,1 7 0 16,0-3-8-16,3-7-1 0,-3 10-8 0,-1-3 12 15,-2 3-12-15,2-7 0 0,-2 10 0 0,2-3 0 16,-3-3 0-16,4 6 0 0,-7 0 0 0,3 0 0 15,0 0-60-15,0 0-6 0,-3 0-1 16,3 6-799-16</inkml:trace>
  <inkml:trace contextRef="#ctx0" brushRef="#br0" timeOffset="11834.33">24063 3674 925 0,'0'0'40'0,"0"0"10"0,0 0-40 0,0 0-10 16,0 0 0-16,7 3 0 0,0 3 82 0,0-3 14 16,0 6 4-16,0-5 0 0,-3 5-32 0,3 4-5 15,-4-4-2-15,4 4 0 0,-3 2-24 0,-1 1-5 16,5 0 0-16,-8 6-1 0,3-10-3 0,1 7-1 16,-4-3 0-16,3 9 0 0,-3-3-3 0,0 3 0 15,-3 3 0-15,-1-6 0 0,1 3-10 0,-5 13-2 0,5-13-1 0,-4 6 0 16,0 0-11-16,0 1 0 0,-4-1 9 0,4-3-9 15,-3-3 0-15,3 4 0 0,-1-7 0 0,-2 3 0 16,3-10-18-16,-4 1-5 0,4 3-1 0,4-7 0 31,-4-2-96-31,3-4-19 0,4-6-4 0</inkml:trace>
  <inkml:trace contextRef="#ctx0" brushRef="#br0" timeOffset="12371.8">23696 3739 691 0,'-14'-3'30'0,"14"3"7"0,0 0-29 0,0 0-8 0,0 0 0 0,0 0 0 15,0 0 198-15,0 0 38 0,0 0 8 0,0 0 2 16,0 0-170-16,0 0-33 0,7 0-7 0,4 0-2 15,3 3 6-15,0-3 2 0,3-3 0 0,5 3 0 16,6-6-2-16,-3 6 0 0,3 0 0 0,-4 0 0 0,8-3-22 0,0 3-5 16,0 0-1-16,3 0 0 0,-3-6-12 0,3 2 11 15,0 1-11-15,1-3 10 0,-1 3-10 16,4-3-12-16,3 2 2 0,4-2 1 31,-4 3-95-31,1-6-20 0,-1-1-3 0</inkml:trace>
  <inkml:trace contextRef="#ctx0" brushRef="#br0" timeOffset="12907.54">26582 3620 1785 0,'0'0'79'0,"0"0"17"0,-7 3-77 0,3 7-19 0,1-1 0 0,-1 1 0 0,-3-4 12 0,0 13-2 16,0-1 0-16,0-5 0 0,3 9-10 0,1 0 0 16,-4 0 0-16,0 3-11 0,0 0 19 0,0-3 3 15,3 6 1-15,-3-3 0 0,0 7-3 0,0-4 0 0,0-3 0 16,0 3 0-16,0-3-1 0,3-3 0 0,-3 10 0 16,4-14 0-16,-1 4-8 0,4-3 0 0,-3-6 0 0,3 6 0 15,-4-7-10-15,4 1-4 0,0-7-1 16,0-6-542-1,0 0-109-15</inkml:trace>
  <inkml:trace contextRef="#ctx0" brushRef="#br0" timeOffset="13156.45">26578 3623 1465 0,'0'0'64'0,"0"0"15"16,0 0-63-16,0 0-16 0,0 0 0 0,7 0 0 0,4 0 54 0,-4 0 8 16,0 0 2-16,4 0 0 0,-1 0-4 0,1 0 0 15,3-3 0-15,0-3 0 0,4 6-16 0,-1-3-3 16,1 3-1-16,0-10 0 0,3 1-28 0,-4 9-12 16,5-3 8-16,-1-3-8 0,-4 2 0 0,1 4 0 15,0-6 0-15,-4 3 0 16,3 3-46-16,-6 0-14 0,3-3-4 0,-3-3 0 0</inkml:trace>
  <inkml:trace contextRef="#ctx0" brushRef="#br0" timeOffset="13419.62">26444 3915 748 0,'0'0'67'0,"0"0"-54"0,0 0-13 0,0 0 0 15,0 0 184-15,11 0 33 0,3 3 7 0,0-3 2 16,4 0-117-16,3 0-23 0,-4-3-5 0,5-3-1 16,-1 6-39-16,4 0-8 0,-4-3-1 0,3-4-1 15,5 4-21-15,-5-3-10 0,5 6 10 0,-5 0-10 16,-3-13 0-16,4 10 0 0,-4 3 0 0,-3-6-10 15,-4 3-124 1,0-3-25-16</inkml:trace>
  <inkml:trace contextRef="#ctx0" brushRef="#br0" timeOffset="14015.7">23954 4950 1533 0,'0'0'33'0,"0"0"7"0,0 0 2 0,0 0 2 0,0 0-35 0,0 0-9 15,0 0 0-15,0 0 0 0,0 0 25 0,0 0 3 16,0 9 1-16,-4-3 0 0,8 10-17 0,-4-3-3 16,0-1-1-16,0 7 0 0,3 0-8 0,-3 3 0 15,0 0 0-15,0 3 0 0,0-3 0 0,0 3 0 16,-3 0 11-16,3 3-11 0,-7-3 0 0,3-3 0 16,1 6 0-16,-1-2 0 0,-3 2 0 0,3-3 0 15,-3 0 0-15,0 0 0 16,0-3-164-16,4-3-32 0</inkml:trace>
  <inkml:trace contextRef="#ctx0" brushRef="#br0" timeOffset="14314.8">23936 4965 1324 0,'0'0'118'0,"-7"0"-94"0,-4 7-24 0,1-4 0 15,10-3 108-15,0 0 18 0,0 0 3 0,0 0 1 16,0 0-94-16,0 0-18 0,0 0-4 0,3-10-1 16,4 7 4-16,4 0 1 0,3-3 0 0,0-3 0 0,7 5-8 0,-3-2-2 15,3 3 0-15,4 0 0 0,0-3-8 0,-1 6 0 16,4 0 0-16,-3-4 0 0,3 4-14 0,1 0 2 15,-1 0 0-15,4 4 0 16,-4-4-59-16,-4 0-11 0,1 0-2 0,-4 6-1 0</inkml:trace>
  <inkml:trace contextRef="#ctx0" brushRef="#br0" timeOffset="14548.29">23932 5185 1364 0,'0'0'30'0,"0"0"6"0,0 0 2 0,0 0 0 0,11 3-30 0,-4 3-8 0,0-2 0 0,4-4 0 16,3 0 30-16,0 0 5 0,0 0 1 0,4-4 0 15,3-2 1-15,0 3 1 0,0-6 0 0,0 5 0 16,4-2-24-16,0 0-5 0,3-3-1 0,0 2 0 15,0-5-31-15,8 2-6 0,31-15-2 16,-11 6 0-16</inkml:trace>
  <inkml:trace contextRef="#ctx0" brushRef="#br0" timeOffset="14968.25">26557 4922 1760 0,'0'0'39'0,"0"0"8"0,0 0 1 0,0 0 1 0,-7 12-39 0,4-2-10 0,-1-1 0 0,0 3 0 15,1 4 16-15,-4 6 0 16,7-6 1-16,-4-1 0 0,1 1-4 0,-1 6-1 0,4 9 0 15,-3-12 0-15,3 3-12 0,-4 6 11 0,1-6-11 0,-1 3 10 16,1-6-10-16,-1 0 0 0,1 3 0 0,-4-3 0 16,3-3 0-16,1 6 0 0,3-7 0 0,-4-2 0 31,-3-1-27-31,3-2-7 0,1 2-2 0</inkml:trace>
  <inkml:trace contextRef="#ctx0" brushRef="#br0" timeOffset="15231.64">26328 4918 403 0,'0'0'17'0,"0"0"5"0,0 0-22 0,0 0 0 15,0 0 0-15,0 0 0 0,0 0 420 0,0 0 79 16,7 0 16-16,3-6 3 0,1 6-402 0,3 0-80 15,0-9-16-15,4 9-3 0,7-6-7 0,-4-1-2 0,7 4 0 0,0-6 0 16,4-1-8-16,0 1 0 0,-1 6 0 0,1-4 0 16,3 1-9-16,-3 0-4 15,0-3-1-15,-7 5 0 16,3 4-103-16,-7-6-21 0,-3 6-4 0</inkml:trace>
  <inkml:trace contextRef="#ctx0" brushRef="#br0" timeOffset="15784.67">23880 6079 1936 0,'0'0'43'0,"-8"3"9"0,8-3 1 0,-3 9 1 0,-4 4-43 0,3-1-11 0,1-2 0 0,-1 12 0 15,4-13 0-15,0 13 0 0,-3-3 0 0,3 0 0 16,0 3 0-16,0 3 0 0,-4-6 0 0,1 12 0 16,-1-9 0-16,-3 0 0 0,4 6 0 0,-4-3 0 0,-4-3 0 15,0 3-11-15,1 0 3 0,-1-3 0 0,1 0-7 0,-1-3-1 16,4 3 0-16,0-10 0 15,0 4-136-15,0 0-27 0</inkml:trace>
  <inkml:trace contextRef="#ctx0" brushRef="#br0" timeOffset="16066.91">23820 6032 2037 0,'0'0'44'0,"0"0"10"0,0 0 2 0,0 0 2 0,0 0-46 0,0 0-12 0,0 0 0 0,7-7 0 16,7 1 12-16,-4 6 1 0,1-9 0 0,-1 9 0 15,5-3-13-15,2-7 9 0,1 7-9 0,3-3 8 16,4 6-8-16,-4-10 0 0,4 10 0 0,-1-3 0 15,1 3 0-15,-4-3 0 0,4-3-10 16,-8 6 10-16,5 0-137 0,-1 0-22 0,-4 0-4 0,1 0-597 16</inkml:trace>
  <inkml:trace contextRef="#ctx0" brushRef="#br0" timeOffset="16335.26">23851 6364 1440 0,'0'0'64'0,"0"0"12"0,0 0-60 0,0 0-16 16,7 0 0-16,4-6 0 0,0 6 128 0,3 0 24 15,3-3 4-15,4-4 0 0,4 4-124 0,3-6-32 16,1-1 0-16,-1 1 0 0,-3 6 0 0,3-7 0 0,0 1-11 0,-3 6 11 31,-1-6-49-31,1 9-3 0,-4-10 0 0</inkml:trace>
  <inkml:trace contextRef="#ctx0" brushRef="#br0" timeOffset="16916.66">26490 5934 1209 0,'0'0'108'0,"0"0"-87"0,-3 0-21 0,-4 10 0 16,-1-7 101-16,1 3 16 0,4-3 3 0,-1 7 1 16,-3-1-35-16,4 4-7 0,-4-4-2 0,3 10 0 15,1-3-29-15,-1 2-5 0,1 1-2 0,-4 3 0 16,3 0-21-16,0 0-4 0,-3 0 0 0,4 0-1 16,-1 6-15-16,-3-3 0 0,4 7 0 0,-4-4 0 15,0-6 8-15,0 9-8 0,0-9 0 0,0 10 0 16,-1-10-14-16,-2 6-9 0,3-3-1 0,0-3-1 31,-4-3-186-31,1-7-37 0</inkml:trace>
  <inkml:trace contextRef="#ctx0" brushRef="#br0" timeOffset="17180.62">26455 5963 1947 0,'-4'-7'43'0,"4"7"9"0,0 0 1 0,0 0 2 0,0-3-44 0,4-3-11 0,3 3 0 0,3-7 0 16,1 7 8-16,3-3 0 0,0-3 0 0,0 9 0 16,0-7 10-16,4 1 2 0,3-3 0 15,0-1 0-15,4 7-12 0,0 0-8 0,0-3 12 16,-1 6-12-16,-3 0 0 0,4 0 0 0,-4 0 0 0,-3 0 0 15,0 0-20-15,-1 0 3 0,-3 0 0 0,0 6 0 32,-3-3-125-32,-4-3-25 0,4 10-5 0</inkml:trace>
  <inkml:trace contextRef="#ctx0" brushRef="#br0" timeOffset="17463.91">26335 6273 1382 0,'0'0'61'0,"0"0"13"0,7 0-59 0,0 6-15 0,4-6 0 0,-1 4 0 0,1-4 147 0,3 0 26 16,7 0 6-16,0 0 1 0,4 0-113 0,0-4-23 15,3-2-4-15,4 6 0 0,-1-9-24 0,5 9-5 16,-5-7-1-16,5 1 0 0,-5-3-10 0,-2 6 0 16,-1-4 0-16,-4 4 0 0,5 0 0 0,-8-3-17 15,0 3 4-15,0-4-956 0</inkml:trace>
  <inkml:trace contextRef="#ctx0" brushRef="#br0" timeOffset="50772.62">30551 2284 403 0,'0'0'36'0,"0"0"-36"0,0 0 0 0,0 0 0 15,0 0 145-15,0 0 23 0,0 0 4 0,0 0 0 16,0 0-59-16,7 7-12 0,-7-7-2 0,0 0-1 16,0 0-26-16,0 0-4 0,0 0-2 0,0 0 0 15,0 0-9-15,0 0-1 0,0 0-1 0,0 6 0 16,-4 3 3-16,4-9 1 0,-3 7 0 0,-1-4 0 16,-3 6-28-16,7 1-6 0,-4-7-1 0,4 6 0 15,0 1 17-15,0-1 3 0,0 0 1 0,0 4 0 16,0-1-25-16,0 7-6 0,0 3-1 0,0 0 0 15,0 0-1-15,0 0 0 0,0 6 0 0,0-3 0 16,0 4-3-16,0-4-1 0,0 6 0 0,-3-3 0 0,-4 0-8 0,3-2 0 16,-3 2 0-16,4-3 0 15,-4-3 8-15,0 0-8 0,-4 0 8 0,4-3-8 0,0-1 22 16,0-5-1-16,-4 6 0 0,8-7 0 0,-4 7-33 0,0-10-6 16,0-2-2-16,3 8 0 15,1-11-70-15,3-4-14 0,0 0-4 0,0 0-543 16,0 0-109-16</inkml:trace>
  <inkml:trace contextRef="#ctx0" brushRef="#br0" timeOffset="51239.61">30205 2316 115 0,'-21'0'0'0,"14"0"10"0,-4 0-10 0,4 0 0 0,-14 9 0 0,14-9 324 0,0 3 64 15,3-3 12-15,4 0 2 0,0 0-271 0,0 0-55 16,0 0-10-16,0 0-2 0,0 0-32 0,0 0-5 16,7 7-2-16,0-4 0 15,0 3 28-15,7-3 6 0,1 3 1 0,2-2 0 0,4-4 3 0,4 0 1 16,0 0 0-16,-1 0 0 0,5 0-12 0,2 0-3 15,5-4 0-15,3 4 0 0,-1 0-24 0,-2 0-5 16,6 0 0-16,-7-6-1 0,0 6-19 0,4 0 0 16,0 0 0-16,0 0 0 0,0 0 0 0,0 0 0 15,-1 6 0-15,1-6 0 0,-4 0-12 0,1 0-2 16,-1 0-1-16,-3 0 0 16,-1 0-90-16,-2 0-19 0,-1-6-3 0,-3 6-863 0</inkml:trace>
  <inkml:trace contextRef="#ctx0" brushRef="#br0" timeOffset="62455.5">30438 3526 1278 0,'7'-19'56'0,"-4"19"12"0,4-9-54 0,0 9-14 16,-3-3 0-16,3-7 0 0,0 1 73 0,-3 6 12 15,-4 3 3-15,0 0 0 0,0 0-16 0,0 0-4 16,3-6 0-16,-3 6 0 0,0-4-3 0,0 4-1 15,0 0 0-15,0 0 0 0,-7 0-16 0,7 0-4 16,0 0-1-16,0 0 0 16,-7 0-12-16,3 10-3 0,1-1 0 0,-1 4 0 0,-3-4-12 0,7 7-2 15,-3 0-1-15,-1-1 0 0,4 13 15 0,-3-9 2 16,-1 3 1-16,1 0 0 0,-4 3-31 0,3 3 0 16,1-6-13-16,-4 4 4 0,-1 5 9 0,1-3 0 15,0-6 0-15,4 6 8 0,-8-6-8 0,1 0 0 0,-4 0 0 16,-1 0 0-16,1-3 13 0,4-3-1 0,-8 2-1 0,8-5 0 15,-5 6-11-15,5-7-16 0,-1 4 4 0,4-10 1 32,-3 10-25-32,3-13-6 0,-1 3-1 0,1 1 0 15,4-1-113-15,3-6-22 0,0 0-5 0</inkml:trace>
  <inkml:trace contextRef="#ctx0" brushRef="#br0" timeOffset="62881.46">30346 3482 1036 0,'0'0'46'0,"0"0"10"0,0 0-45 0,0-6-11 15,7-3 0-15,-7 9 0 0,0 0 84 0,4 0 16 16,-1-4 2-16,1-5 1 0,-4 9-33 0,7-3-6 0,0-3-2 0,0 6 0 16,-7 0 1-16,7-4 0 0,-7 4 0 0,7-6 0 15,3 6-7-15,1 0 0 0,0 0-1 0,3 0 0 16,-4 0-27-16,4 0-4 0,1 0-2 15,-1 0 0-15,3 0 2 0,1 0 1 0,3 0 0 16,0 0 0-16,0 0-10 0,1 0-3 0,2 0 0 16,1 0 0-16,0 0-12 0,-1 0 11 15,1 0-11-15,3 6 10 16,-3-6-53-16,3 0-10 0,-7 0-3 0,1 0 0 16,-1 0-20-16,0 0-5 0,-3 0-1 0,-1 4-486 0,1-4-98 15</inkml:trace>
  <inkml:trace contextRef="#ctx0" brushRef="#br0" timeOffset="63325.43">30427 3815 1314 0,'0'0'58'0,"-7"0"12"0,-4 0-56 0,4 0-14 0,-3 6 0 0,6-3 0 16,4-3 23-16,0 0 1 0,0 0 1 0,-7 0 0 15,7 0 24-15,0 0 5 0,0 0 1 0,0 0 0 16,0 0-14-16,0 0-2 0,11 6-1 0,-1-3 0 16,1-3 34-16,3 0 6 0,0 0 2 0,4 0 0 15,-4 0-16-15,0 4-2 0,4-4-1 0,-1 0 0 16,-3 0-47-16,4 0-14 0,-4 6 0 0,4-6 8 15,-4 0-8-15,4 0 0 0,-4 0 8 0,3 0-8 16,1-6 0-16,0 6 0 0,-1-4 0 0,1 1 0 16,3-3-33-1,0 6-5-15,4 0-1 0,-4-3-606 0,0-3-122 0</inkml:trace>
  <inkml:trace contextRef="#ctx0" brushRef="#br0" timeOffset="94303.02">30618 4671 1785 0,'0'0'159'0,"0"0"-127"15,0 0-32-15,0 0 0 0,0 0 20 0,0 0-3 16,0 0 0-16,7 0 0 0,0 0 43 0,3 0 8 15,-3 0 1-15,0 0 1 0,0 6-25 0,1-3-5 16,2 3 0-16,-3 4-1 0,4-4-13 0,-4 10-2 16,0-1-1-16,0 4 0 0,-4 0 1 0,1 3 0 15,-4 0 0-15,0 0 0 0,0 6-3 0,0-3 0 0,-4 7 0 16,1-10 0-16,-4-1-21 0,0 8 0 16,3-4 0-16,-3-6 8 0,-3 3-16 0,3 0-4 0,-4-1 0 0,4-5 0 15,0 0 4-15,0 3 0 0,-4-7 0 0,4 7 0 31,4 0-122-31,-4-4-24 0,0 1-5 0</inkml:trace>
  <inkml:trace contextRef="#ctx0" brushRef="#br0" timeOffset="94673.47">30177 4711 2131 0,'-7'-12'189'0,"7"12"-151"0,0-9-30 0,0 9-8 0,0 0-13 0,3-4-4 16,-3 4-1-16,11-6 0 0,3 3 26 0,3-3 4 15,5-1 2-15,2 1 0 0,1 6 17 0,3-3 3 16,0 3 1-16,4 0 0 0,0-6 8 0,3 3 1 16,0 3 1-16,1 3 0 0,-4 3-12 0,-1-6-2 15,1 3-1-15,-4 3 0 0,8 1-18 0,-5-7-4 16,8 6-8-16,-4-6 12 0,1 0-12 0,-1 3 8 16,0-3-8-16,-7 0 0 0,4 0 8 0,-4 0-8 15,1 0 0-15,-1 0 9 0,-7 0-23 0,0 0-5 16,-3 0-1-16,-1-3 0 15,-2 3-137-15,-5 0-28 0,1 3-6 0,-4-3-722 0</inkml:trace>
  <inkml:trace contextRef="#ctx0" brushRef="#br0" timeOffset="95163.8">30671 6116 1904 0,'0'0'84'0,"0"0"18"0,0 0-82 0,0 0-20 16,0 0 0-16,0 0 0 0,7 7 17 0,0-4-1 0,-7-3 0 0,7 6 0 15,-4-3 24-15,4 10 4 0,-3-13 0 0,-1 9 1 16,-3 7-9-16,4-10-1 0,-4 13-1 0,-4-7 0 16,1 4-4-16,3 0-1 0,-4 6 0 0,1-3 0 15,-1 2-17-15,1 1-4 0,-4 7-8 0,3-7 12 16,1 0-12-16,-4 0 8 0,3-1-8 0,-3 1 0 16,3-3 0-16,-3 3-16 15,0-3 1-15,4-6 1 0,-4 5-42 0,0-5-8 16,3-1-1-16,1 4-1 0,-4-3-146 0,-1-4-30 0,-6 4-6 15,14-13 0-15</inkml:trace>
  <inkml:trace contextRef="#ctx0" brushRef="#br0" timeOffset="95447.3">30332 6116 979 0,'0'0'87'0,"-4"-3"-70"16,4 3-17-16,0 0 0 0,0 0 237 0,0 0 44 15,0 0 9-15,7-3 2 0,4-3-184 0,0-4-36 0,3 7-7 16,0-6-1-16,7 6 4 0,4-4 0 0,3-2 1 0,0 6 0 16,4-7-18-16,3-2-4 0,0 6-1 0,4-16 0 15,4 9-18-15,2-6-3 0,5 7-1 0,-1-7 0 16,1 3-24-16,2 1 0 0,-6 2 8 0,0 1-8 15,-3-7 0-15,-1 9-17 0,0-2 4 16,-3-1 1 0,3 4-67-16,-3-4-13 0,0 4-2 0,-7 3-1 0</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18T20:00:14.721"/>
    </inkml:context>
    <inkml:brush xml:id="br0">
      <inkml:brushProperty name="width" value="0.05292" units="cm"/>
      <inkml:brushProperty name="height" value="0.05292" units="cm"/>
      <inkml:brushProperty name="color" value="#0070C0"/>
    </inkml:brush>
  </inkml:definitions>
  <inkml:trace contextRef="#ctx0" brushRef="#br0">32311 4605 1440 0,'0'0'128'0,"0"0"-103"0,0-3-25 0,0 3 0 0,-4-7 63 0,4 7 7 16,-3-9 2-16,3 9 0 0,-4-3-23 0,4 3-4 15,0 0-1-15,-7 0 0 0,0 0-26 0,0 3-6 16,0-3 0-16,-3 0-1 0,-1 9-11 0,0-2 10 16,1-4-10-16,-4 9 10 0,0-2 5 0,-8 2 1 15,1 4 0-15,-3 0 0 0,-1-7 8 0,-3 13 3 16,-8-6 0-16,1 6 0 0,-4 0-1 0,0 3 0 15,-3-6 0-15,3 3 0 0,1-1 6 0,-5 1 0 16,1 4 1-16,0-1 0 0,-4-3-11 0,-4-1-2 16,1 8-1-16,-4-4 0 0,4 0-9 0,-1 0-2 0,4 3 0 0,4-3 0 15,0-3-8-15,6 10 0 0,-2-10 0 0,2-1 0 16,1 8 28-16,0-7 1 0,-1 0 0 0,5 0 0 16,-1 0-29-16,4 3 0 0,-4-10 0 0,4 4 0 15,0 0 0-15,3-3 0 0,4-7 0 0,0 4 0 16,3 2 19-16,0-5 1 0,1-4 0 0,2 3 0 15,1 1-11-15,4-1-1 16,-4-6-8-16,3 4 12 0,1-4-4 0,-1 6 0 0,0-9-8 0,4 3 12 16,0 3 0-16,-3-2 0 0,6-4 0 0,-3 0 0 15,0 6 6-15,0-3 1 0,0-3 0 0,0 0 0 16,3 0-6-16,-3 0-1 0,4 6 0 0,-4-6 0 16,7 0-4-16,0 0 0 0,0 0-8 0,-4 7 12 15,-3-7-12-15,7 0 9 0,0 0-9 0,0 0 8 16,0 0-8-16,0 0 0 0,0 0 9 0,0 0-9 15,0 0 11-15,0 0-3 0,0 0 0 0,-3-7 0 16,3 7-8-16,0 0 0 0,-4-6 0 0,4 6 0 0,-3-9 10 0,3 9 0 16,0 0 0-16,0-4 0 0,-4-2-2 15,4 6 0-15,0 0 0 0,0 0 0 0,0 0 4 0,0 0 0 16,0-3 0-16,0 3 0 0,0 0-12 16,0 0-11-16,4-9 3 0,-4 9 0 15,7-3 8-15,0-4 0 0,0 4 0 0,0-6 0 16,0 9 0-16,0-10 0 0,-7 10 0 0,10-3 0 0,-6-3 0 0,-4 6 0 15,7-3 0-15,0 0 0 0,0-4 0 0,-7 7 0 16,4-3 0-16,-4 3 0 0,0 0 0 0,0 0 0 16,7-9 0-16,-7 9 0 0,0 0 0 0,0 0 0 15,0 0 0-15,0 0-8 0,0 0 8 0,0 0 0 0,3-6 0 0,-3 6-8 16,0 0 8-16,0 0 0 0,0 0 0 0,0 0 0 16,0 0 0-16,0 0 0 0,0 0 0 0,0 0 0 15,-7 0 0-15,7 0 0 0,0 0 0 0,-3 6 0 16,-4-6 8-16,0 3 3 0,7-3 1 0,-8 6 0 15,1-6-20-15,0 3-4 0,0-3-1 0,0 10 0 16,-3-7 21-16,3 6 4 0,0-2 0 0,-4-4 1 16,0 6-13-16,-3-6 0 0,4 7 0 0,-1-1 0 15,1 0 0-15,-1-5 0 0,0 5 0 0,1-3 0 16,-1 1 0-16,1-7-16 0,-1 0 3 16,8 6 1-16,-5-3 12 0,8-3 0 0,-7 6 0 0,7-6 0 15,0 0 0-15,-7 0 16 0,0 3-3 0,7-3-1 16,0 0-12-16,0 0 0 0,0 0 0 0,0 0 0 15,0 0 0-15,0 0 0 0,0 0 0 0,0 0 0 16,0 0 0-16,0 0 0 0,0 0 0 0,0 0 0 0,-7 0 0 16,7 0-10-16,0 0 2 0,0 0 0 15,0 0 19-15,0 0 4 0,0 0 1 0,0 0 0 16,7-3-16-16,0 3 9 0,-3-9-9 0,-1 3 8 16,8-7 3-16,-4 4 0 0,0-1 0 0,0-2 0 0,0 2-2 0,4-2 0 15,3-7 0-15,0 3 0 0,-3 1-9 0,3-11 8 16,3 5-8-16,-3-1 8 0,4-7-8 0,-4 4 0 15,4-3 9-15,-1 3-9 0,1-3 0 0,-4-1 0 16,0 8 0-16,0-1 0 0,1 0 0 0,-1 0 0 16,-4 3 0-16,1 3 0 0,-1 1 0 0,-3 2 0 15,1 4 0-15,-1 5 0 0,-4-2 0 0,-3 6 0 16,0 0 0-16,0 0 8 0,0 0-8 0,0 0 0 0,0 0 0 0,-7 10 0 16,4 2 0-16,-5 7 0 15,1 0 0-15,0-7 0 0,-3 10 0 0,-1 0 0 16,1 6 0-16,-4-3 0 0,-1-6 0 0,5 13 0 0,-8-10 0 0,4 0 0 15,-4 6-10-15,-3-3 10 0,4 0-12 0,-8 0 12 16,0 3-9-16,1-3 9 0,-5-3 0 0,1 0-9 16,3-3 21-16,1 3 4 0,-1-3 0 0,0-7 1 15,8 1 0-15,3 6 0 0,-1-7 0 0,8-2 0 16,0-4-5-16,0 0-2 0,7 4 0 0,-3-4 0 16,6-3-10-16,1 10 0 0,-1-13 9 0,4 6-9 15,0-3 0-15,4 3 9 0,0-3-9 0,-1-3 0 16,1 0 10-16,3 10-10 0,4-10 8 0,-4 3-8 15,3-3 9-15,1 0-9 0,3 6 10 0,0-6-10 0,-7 3 12 0,4-3-4 16,0 0-8-16,-4 7 12 0,0-4-12 0,0-3 0 16,0 0 0-16,-3 6 0 0,3-3 9 0,0 0-9 15,0-3 8-15,-3 7-8 0,3-4 0 16,3-3 0-16,1 6 0 0,3-3-983 16,4 0-189-16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10/22/2021</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6C3ED-D7D5-4847-9EE1-D324FF9FC6BC}" type="slidenum">
              <a:rPr lang="en-US" smtClean="0"/>
              <a:pPr/>
              <a:t>1</a:t>
            </a:fld>
            <a:endParaRPr lang="en-US"/>
          </a:p>
        </p:txBody>
      </p:sp>
    </p:spTree>
    <p:extLst>
      <p:ext uri="{BB962C8B-B14F-4D97-AF65-F5344CB8AC3E}">
        <p14:creationId xmlns:p14="http://schemas.microsoft.com/office/powerpoint/2010/main" val="1496378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0e7c7c103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0e7c7c103_0_9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40e7c7c103_0_92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Times New Roman"/>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Times New Roman"/>
                <a:buNone/>
                <a:tabLst/>
                <a:defRPr/>
              </a:pPr>
              <a:t>34</a:t>
            </a:fld>
            <a:endParaRPr kumimoji="0" sz="1400" b="0" i="0" u="none" strike="noStrike" kern="1200" cap="none" spc="0" normalizeH="0" baseline="0" noProof="0">
              <a:ln>
                <a:noFill/>
              </a:ln>
              <a:solidFill>
                <a:prstClr val="black"/>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0e7c7c103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0e7c7c103_0_9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40e7c7c103_0_92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Times New Roman"/>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Times New Roman"/>
                <a:buNone/>
                <a:tabLst/>
                <a:defRPr/>
              </a:pPr>
              <a:t>36</a:t>
            </a:fld>
            <a:endParaRPr kumimoji="0" sz="14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4277741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41</a:t>
            </a:fld>
            <a:endParaRPr lang="en-US"/>
          </a:p>
        </p:txBody>
      </p:sp>
    </p:spTree>
    <p:extLst>
      <p:ext uri="{BB962C8B-B14F-4D97-AF65-F5344CB8AC3E}">
        <p14:creationId xmlns:p14="http://schemas.microsoft.com/office/powerpoint/2010/main" val="867070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MAP -- OptP-Complete</a:t>
            </a:r>
          </a:p>
          <a:p>
            <a:pPr eaLnBrk="1" hangingPunct="1">
              <a:spcBef>
                <a:spcPct val="0"/>
              </a:spcBef>
            </a:pPr>
            <a:r>
              <a:rPr lang="en-US"/>
              <a:t>Marginal -- #P Complete</a:t>
            </a:r>
          </a:p>
        </p:txBody>
      </p:sp>
      <p:sp>
        <p:nvSpPr>
          <p:cNvPr id="17411"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83136E44-A980-4259-B5F8-BF25F3813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28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64</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Proposed by Andrew Moore, CMU</a:t>
            </a:r>
            <a:r>
              <a:rPr lang="en-US" sz="1200" b="0" i="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is using AI Stack to illustrate what they consider as AI.</a:t>
            </a: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AI must understand the human needs and it must make smart design decisions based on that understanding. Despite the simple definition, though, AI isn't just one thing. It's a giant thing, built from technology blocks we call the AI Stack. At Carnegie Mellon, we view it as a toolbox — each block houses a set of technologies that scientists and researchers can reach for as they work on new initiatives. Expertise in all areas? Not required. Instead, we believe you can focus on one area and draw on other parts of the stack for help. Each block depends on the other for support. And AI endeavors that ignore parts of the stack won't succeed. </a:t>
            </a:r>
            <a:endParaRPr lang="en-US" dirty="0"/>
          </a:p>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65</a:t>
            </a:fld>
            <a:endParaRPr lang="en-US" dirty="0"/>
          </a:p>
        </p:txBody>
      </p:sp>
    </p:spTree>
    <p:extLst>
      <p:ext uri="{BB962C8B-B14F-4D97-AF65-F5344CB8AC3E}">
        <p14:creationId xmlns:p14="http://schemas.microsoft.com/office/powerpoint/2010/main" val="2300141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66</a:t>
            </a:fld>
            <a:endParaRPr lang="en-US" dirty="0"/>
          </a:p>
        </p:txBody>
      </p:sp>
    </p:spTree>
    <p:extLst>
      <p:ext uri="{BB962C8B-B14F-4D97-AF65-F5344CB8AC3E}">
        <p14:creationId xmlns:p14="http://schemas.microsoft.com/office/powerpoint/2010/main" val="2484529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68</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69</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70</a:t>
            </a:fld>
            <a:endParaRPr lang="en-US"/>
          </a:p>
        </p:txBody>
      </p:sp>
    </p:spTree>
    <p:extLst>
      <p:ext uri="{BB962C8B-B14F-4D97-AF65-F5344CB8AC3E}">
        <p14:creationId xmlns:p14="http://schemas.microsoft.com/office/powerpoint/2010/main" val="339658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A1846-15C1-4F35-AD6E-2FC96FAC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a Google self-driving car; it looks really cute and friendly. </a:t>
            </a:r>
          </a:p>
          <a:p>
            <a:pPr marL="171450" indent="-171450">
              <a:buFontTx/>
              <a:buChar char="-"/>
            </a:pPr>
            <a:r>
              <a:rPr lang="en-US" dirty="0"/>
              <a:t>But these things weigh a *ton* and there is a person sitting inside this thing!</a:t>
            </a:r>
          </a:p>
          <a:p>
            <a:pPr marL="171450" indent="-171450">
              <a:buFontTx/>
              <a:buChar char="-"/>
            </a:pPr>
            <a:r>
              <a:rPr lang="en-US" dirty="0"/>
              <a:t>So this machine needs to know a lot about its environment, what actions to take, or policy to follow.</a:t>
            </a:r>
          </a:p>
          <a:p>
            <a:pPr marL="171450" indent="-171450">
              <a:buFontTx/>
              <a:buChar char="-"/>
            </a:pPr>
            <a:r>
              <a:rPr lang="en-US" dirty="0"/>
              <a:t>If a person were to enter the crosswalk, it would need to know how to slow down, or that person would learn a very uncomfortable lesson about physics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64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103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80</a:t>
            </a:fld>
            <a:endParaRPr lang="en-US"/>
          </a:p>
        </p:txBody>
      </p:sp>
    </p:spTree>
    <p:extLst>
      <p:ext uri="{BB962C8B-B14F-4D97-AF65-F5344CB8AC3E}">
        <p14:creationId xmlns:p14="http://schemas.microsoft.com/office/powerpoint/2010/main" val="470370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a:t>
            </a:fld>
            <a:endParaRPr lang="en-US"/>
          </a:p>
        </p:txBody>
      </p:sp>
    </p:spTree>
    <p:extLst>
      <p:ext uri="{BB962C8B-B14F-4D97-AF65-F5344CB8AC3E}">
        <p14:creationId xmlns:p14="http://schemas.microsoft.com/office/powerpoint/2010/main" val="330084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a:t>
            </a:fld>
            <a:endParaRPr lang="en-US"/>
          </a:p>
        </p:txBody>
      </p:sp>
    </p:spTree>
    <p:extLst>
      <p:ext uri="{BB962C8B-B14F-4D97-AF65-F5344CB8AC3E}">
        <p14:creationId xmlns:p14="http://schemas.microsoft.com/office/powerpoint/2010/main" val="218750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13</a:t>
            </a:fld>
            <a:endParaRPr lang="en-US"/>
          </a:p>
        </p:txBody>
      </p:sp>
    </p:spTree>
    <p:extLst>
      <p:ext uri="{BB962C8B-B14F-4D97-AF65-F5344CB8AC3E}">
        <p14:creationId xmlns:p14="http://schemas.microsoft.com/office/powerpoint/2010/main" val="1919757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Intuition \theta</a:t>
            </a:r>
            <a:r>
              <a:rPr lang="en-US" baseline="0" dirty="0"/>
              <a:t> is gradually approaching \theta*</a:t>
            </a:r>
            <a:endParaRPr lang="en-US" dirty="0"/>
          </a:p>
          <a:p>
            <a:r>
              <a:rPr lang="en-US" dirty="0"/>
              <a:t>Part 1:</a:t>
            </a:r>
            <a:r>
              <a:rPr lang="en-US" baseline="0" dirty="0"/>
              <a:t> </a:t>
            </a:r>
            <a:r>
              <a:rPr lang="en-US" dirty="0"/>
              <a:t>The dot product of \theta</a:t>
            </a:r>
            <a:r>
              <a:rPr lang="en-US" baseline="0" dirty="0"/>
              <a:t> and \theta* increases rapidly O(k)</a:t>
            </a:r>
          </a:p>
          <a:p>
            <a:r>
              <a:rPr lang="en-US" baseline="0" dirty="0"/>
              <a:t>Part 2: The norm of \theta increases slowly \Omega(\</a:t>
            </a:r>
            <a:r>
              <a:rPr lang="en-US" baseline="0" dirty="0" err="1"/>
              <a:t>sqrt</a:t>
            </a:r>
            <a:r>
              <a:rPr lang="en-US" baseline="0" dirty="0"/>
              <a:t>(k))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119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Intuition \theta</a:t>
            </a:r>
            <a:r>
              <a:rPr lang="en-US" baseline="0" dirty="0"/>
              <a:t> is gradually approaching \theta*</a:t>
            </a:r>
            <a:endParaRPr lang="en-US" dirty="0"/>
          </a:p>
          <a:p>
            <a:r>
              <a:rPr lang="en-US" dirty="0"/>
              <a:t>Part 1:</a:t>
            </a:r>
            <a:r>
              <a:rPr lang="en-US" baseline="0" dirty="0"/>
              <a:t> </a:t>
            </a:r>
            <a:r>
              <a:rPr lang="en-US" dirty="0"/>
              <a:t>The dot product of \theta</a:t>
            </a:r>
            <a:r>
              <a:rPr lang="en-US" baseline="0" dirty="0"/>
              <a:t> and \theta* increases rapidly O(k)</a:t>
            </a:r>
          </a:p>
          <a:p>
            <a:r>
              <a:rPr lang="en-US" baseline="0" dirty="0"/>
              <a:t>Part 2: The norm of \theta increases slowly \Omega(\</a:t>
            </a:r>
            <a:r>
              <a:rPr lang="en-US" baseline="0" dirty="0" err="1"/>
              <a:t>sqrt</a:t>
            </a:r>
            <a:r>
              <a:rPr lang="en-US" baseline="0" dirty="0"/>
              <a:t>(k))</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475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0e7c7c103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0e7c7c103_0_9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40e7c7c103_0_92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Times New Roman"/>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Times New Roman"/>
                <a:buNone/>
                <a:tabLst/>
                <a:defRPr/>
              </a:pPr>
              <a:t>32</a:t>
            </a:fld>
            <a:endParaRPr kumimoji="0" sz="14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537116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23EE38-C8CA-0C44-947F-F569C925BA56}" type="datetime1">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919420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999F761-062A-B94A-8542-9F565EB6F277}" type="datetime1">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10954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13F882-12AF-7E45-A669-9397B47E14F8}" type="datetime1">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9768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77FDFC-8405-6B4A-A08B-E3A56D1E6B31}" type="datetime1">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257472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523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4994"/>
            <a:ext cx="5386917"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523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4994"/>
            <a:ext cx="5389033"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00A6AC-7802-B748-8BFC-963178D932F5}" type="datetime1">
              <a:rPr lang="en-US" smtClean="0"/>
              <a:t>10/22/2021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86766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7975DF-1D7E-3D46-9FBF-32626F7C8B76}" type="datetime1">
              <a:rPr lang="en-US" smtClean="0"/>
              <a:t>10/22/2021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997865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3B7F1-0188-A940-BF5D-66E37647A655}" type="datetime1">
              <a:rPr lang="en-US" smtClean="0"/>
              <a:t>10/22/2021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0667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273F8A-3757-3D4C-A426-B0CD6A2F9C46}" type="datetime1">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71024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61F7F2-6097-5847-AD96-B9054D2B06FC}" type="datetime1">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27052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4FC9C-2E47-5D47-95CF-45E1ACF1DBF5}" type="datetime1">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953889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2B54D-F174-1149-BF06-CD7DD5AF9AA3}" type="datetime1">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3943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8" name="Slide Number Placeholder 7"/>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48DE5349-D7F5-4C1F-A5F4-CC997E27CB33}" type="slidenum">
              <a:rPr lang="en-US" altLang="en-US"/>
              <a:pPr/>
              <a:t>‹#›</a:t>
            </a:fld>
            <a:endParaRPr lang="en-US" altLang="en-US"/>
          </a:p>
        </p:txBody>
      </p:sp>
    </p:spTree>
    <p:extLst>
      <p:ext uri="{BB962C8B-B14F-4D97-AF65-F5344CB8AC3E}">
        <p14:creationId xmlns:p14="http://schemas.microsoft.com/office/powerpoint/2010/main" val="62412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7" name="Slide Number Placeholder 6"/>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9A6A1787-49D9-4C6E-B7C7-59753D4A4CE8}" type="slidenum">
              <a:rPr lang="en-US" altLang="en-US"/>
              <a:pPr/>
              <a:t>‹#›</a:t>
            </a:fld>
            <a:endParaRPr lang="en-US" altLang="en-US"/>
          </a:p>
        </p:txBody>
      </p:sp>
    </p:spTree>
    <p:extLst>
      <p:ext uri="{BB962C8B-B14F-4D97-AF65-F5344CB8AC3E}">
        <p14:creationId xmlns:p14="http://schemas.microsoft.com/office/powerpoint/2010/main" val="46502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5182DA-637D-DA41-AAFB-68E5B7C2EF75}" type="datetime1">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F56997-4F5F-5A42-B306-795126905ACA}" type="slidenum">
              <a:rPr lang="en-US" smtClean="0"/>
              <a:pPr/>
              <a:t>‹#›</a:t>
            </a:fld>
            <a:endParaRPr lang="en-US"/>
          </a:p>
        </p:txBody>
      </p:sp>
      <p:sp>
        <p:nvSpPr>
          <p:cNvPr id="10"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baseline="0"/>
            </a:lvl1pPr>
          </a:lstStyle>
          <a:p>
            <a:pPr lvl="0"/>
            <a:r>
              <a:rPr lang="en-US" dirty="0"/>
              <a:t>Click to add Section</a:t>
            </a:r>
          </a:p>
        </p:txBody>
      </p:sp>
    </p:spTree>
    <p:extLst>
      <p:ext uri="{BB962C8B-B14F-4D97-AF65-F5344CB8AC3E}">
        <p14:creationId xmlns:p14="http://schemas.microsoft.com/office/powerpoint/2010/main" val="3595489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A94419-EDFB-6F4E-A333-81B2AEE61551}" type="datetime1">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F56997-4F5F-5A42-B306-795126905ACA}" type="slidenum">
              <a:rPr lang="en-US" smtClean="0"/>
              <a:pPr/>
              <a:t>‹#›</a:t>
            </a:fld>
            <a:endParaRPr lang="en-US"/>
          </a:p>
        </p:txBody>
      </p:sp>
      <p:sp>
        <p:nvSpPr>
          <p:cNvPr id="9"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a:lvl1pPr>
          </a:lstStyle>
          <a:p>
            <a:pPr lvl="0"/>
            <a:r>
              <a:rPr lang="en-US" dirty="0"/>
              <a:t>Click to add Section</a:t>
            </a:r>
          </a:p>
        </p:txBody>
      </p:sp>
    </p:spTree>
    <p:extLst>
      <p:ext uri="{BB962C8B-B14F-4D97-AF65-F5344CB8AC3E}">
        <p14:creationId xmlns:p14="http://schemas.microsoft.com/office/powerpoint/2010/main" val="529787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1CD1D9-C084-EE47-BD8D-261BE031B149}" type="datetime1">
              <a:rPr lang="en-US" smtClean="0"/>
              <a:t>10/22/2021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F56997-4F5F-5A42-B306-795126905ACA}" type="slidenum">
              <a:rPr lang="en-US" smtClean="0"/>
              <a:pPr/>
              <a:t>‹#›</a:t>
            </a:fld>
            <a:endParaRPr lang="en-US"/>
          </a:p>
        </p:txBody>
      </p:sp>
      <p:sp>
        <p:nvSpPr>
          <p:cNvPr id="7" name="Text Placeholder 9"/>
          <p:cNvSpPr>
            <a:spLocks noGrp="1"/>
          </p:cNvSpPr>
          <p:nvPr>
            <p:ph type="body" sz="quarter" idx="13" hasCustomPrompt="1"/>
          </p:nvPr>
        </p:nvSpPr>
        <p:spPr>
          <a:xfrm>
            <a:off x="609600" y="142875"/>
            <a:ext cx="3556000" cy="1143000"/>
          </a:xfrm>
        </p:spPr>
        <p:txBody>
          <a:bodyPr anchor="ctr"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add Section</a:t>
            </a:r>
          </a:p>
        </p:txBody>
      </p:sp>
    </p:spTree>
    <p:extLst>
      <p:ext uri="{BB962C8B-B14F-4D97-AF65-F5344CB8AC3E}">
        <p14:creationId xmlns:p14="http://schemas.microsoft.com/office/powerpoint/2010/main" val="2529645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28594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272307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4087074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725562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552201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591271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50494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35535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64395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356824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72356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7224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10760"/>
            <a:ext cx="10972800" cy="5044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554B1-5E36-6045-A73E-011127FE28AE}" type="datetime1">
              <a:rPr lang="en-US" smtClean="0"/>
              <a:t>10/22/2021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816914" y="6356351"/>
            <a:ext cx="11593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45004-F4FB-5345-992E-498B4C43F562}" type="slidenum">
              <a:rPr lang="en-US" smtClean="0"/>
              <a:t>‹#›</a:t>
            </a:fld>
            <a:endParaRPr lang="en-US"/>
          </a:p>
        </p:txBody>
      </p:sp>
    </p:spTree>
    <p:extLst>
      <p:ext uri="{BB962C8B-B14F-4D97-AF65-F5344CB8AC3E}">
        <p14:creationId xmlns:p14="http://schemas.microsoft.com/office/powerpoint/2010/main" val="1504826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91212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7.xml"/><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ustomXml" Target="../ink/ink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ustomXml" Target="../ink/ink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customXml" Target="../ink/ink9.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ustomXml" Target="../ink/ink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customXml" Target="../ink/ink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ustomXml" Target="../ink/ink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ustomXml" Target="../ink/ink1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tiff"/><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tiff"/><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8.tiff"/><Relationship Id="rId4" Type="http://schemas.openxmlformats.org/officeDocument/2006/relationships/image" Target="../media/image57.tiff"/></Relationships>
</file>

<file path=ppt/slides/_rels/slide7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4.tiff"/><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62.tiff"/><Relationship Id="rId4" Type="http://schemas.openxmlformats.org/officeDocument/2006/relationships/image" Target="../media/image61.emf"/></Relationships>
</file>

<file path=ppt/slides/_rels/slide7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3.xml"/><Relationship Id="rId4" Type="http://schemas.openxmlformats.org/officeDocument/2006/relationships/image" Target="../media/image65.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hyperlink" Target="http://canvas.cmu.edu/" TargetMode="External"/><Relationship Id="rId7" Type="http://schemas.openxmlformats.org/officeDocument/2006/relationships/image" Target="../media/image66.png"/><Relationship Id="rId2" Type="http://schemas.openxmlformats.org/officeDocument/2006/relationships/hyperlink" Target="https://www.cs.cmu.edu/~10607" TargetMode="External"/><Relationship Id="rId1" Type="http://schemas.openxmlformats.org/officeDocument/2006/relationships/slideLayout" Target="../slideLayouts/slideLayout2.xml"/><Relationship Id="rId6" Type="http://schemas.openxmlformats.org/officeDocument/2006/relationships/hyperlink" Target="mailto:pvirtue@cmu.edu" TargetMode="External"/><Relationship Id="rId11" Type="http://schemas.openxmlformats.org/officeDocument/2006/relationships/image" Target="../media/image77.png"/><Relationship Id="rId5" Type="http://schemas.openxmlformats.org/officeDocument/2006/relationships/hyperlink" Target="https://piazza.com/cmu/fall2021/10607" TargetMode="External"/><Relationship Id="rId10" Type="http://schemas.openxmlformats.org/officeDocument/2006/relationships/customXml" Target="../ink/ink14.xml"/><Relationship Id="rId4" Type="http://schemas.openxmlformats.org/officeDocument/2006/relationships/hyperlink" Target="http://gradescope.com/" TargetMode="External"/><Relationship Id="rId9" Type="http://schemas.openxmlformats.org/officeDocument/2006/relationships/image" Target="../media/image6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you walk in</a:t>
            </a:r>
          </a:p>
        </p:txBody>
      </p:sp>
      <p:sp>
        <p:nvSpPr>
          <p:cNvPr id="3" name="Content Placeholder 2"/>
          <p:cNvSpPr>
            <a:spLocks noGrp="1"/>
          </p:cNvSpPr>
          <p:nvPr>
            <p:ph idx="1"/>
          </p:nvPr>
        </p:nvSpPr>
        <p:spPr>
          <a:xfrm>
            <a:off x="646544" y="1076036"/>
            <a:ext cx="9929091" cy="4114800"/>
          </a:xfrm>
        </p:spPr>
        <p:txBody>
          <a:bodyPr/>
          <a:lstStyle/>
          <a:p>
            <a:r>
              <a:rPr lang="en-US" dirty="0"/>
              <a:t>Welcome!</a:t>
            </a:r>
          </a:p>
          <a:p>
            <a:endParaRPr lang="en-US" dirty="0"/>
          </a:p>
          <a:p>
            <a:pPr marL="514350" indent="-514350">
              <a:buAutoNum type="arabicParenR"/>
            </a:pPr>
            <a:r>
              <a:rPr lang="en-US" dirty="0"/>
              <a:t>Sit at a table next to another student</a:t>
            </a:r>
            <a:endParaRPr lang="en-US" sz="2800" dirty="0">
              <a:solidFill>
                <a:schemeClr val="tx1"/>
              </a:solidFill>
            </a:endParaRPr>
          </a:p>
          <a:p>
            <a:pPr marL="514350" indent="-514350">
              <a:buAutoNum type="arabicParenR"/>
            </a:pPr>
            <a:r>
              <a:rPr lang="en-US" dirty="0"/>
              <a:t>Make name plate</a:t>
            </a:r>
          </a:p>
          <a:p>
            <a:pPr marL="917575" lvl="2" indent="-457200"/>
            <a:r>
              <a:rPr lang="en-US" sz="2800" dirty="0"/>
              <a:t>Fold paper in half</a:t>
            </a:r>
          </a:p>
          <a:p>
            <a:pPr marL="917575" lvl="2" indent="-457200"/>
            <a:r>
              <a:rPr lang="en-US" sz="2800" dirty="0"/>
              <a:t>Write preferred name</a:t>
            </a:r>
          </a:p>
          <a:p>
            <a:pPr marL="917575" lvl="2" indent="-457200"/>
            <a:r>
              <a:rPr lang="en-US" sz="2800" dirty="0"/>
              <a:t>Below write you favorite fictional AI/robot</a:t>
            </a:r>
          </a:p>
        </p:txBody>
      </p:sp>
      <p:pic>
        <p:nvPicPr>
          <p:cNvPr id="4" name="Picture 1" descr="C:\Temp\ketrina\Today.png">
            <a:extLst>
              <a:ext uri="{FF2B5EF4-FFF2-40B4-BE49-F238E27FC236}">
                <a16:creationId xmlns:a16="http://schemas.microsoft.com/office/drawing/2014/main" id="{FEB74380-622C-4B8B-8CAB-3F38FD1021F4}"/>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
        <p:nvSpPr>
          <p:cNvPr id="6" name="TextBox 5">
            <a:extLst>
              <a:ext uri="{FF2B5EF4-FFF2-40B4-BE49-F238E27FC236}">
                <a16:creationId xmlns:a16="http://schemas.microsoft.com/office/drawing/2014/main" id="{192059F2-479E-4172-9315-2BF95336F2AA}"/>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AA3EBB1-5684-4E69-BC8D-2D014CC9752E}"/>
                  </a:ext>
                </a:extLst>
              </p14:cNvPr>
              <p14:cNvContentPartPr/>
              <p14:nvPr/>
            </p14:nvContentPartPr>
            <p14:xfrm>
              <a:off x="6487200" y="194760"/>
              <a:ext cx="4727160" cy="480240"/>
            </p14:xfrm>
          </p:contentPart>
        </mc:Choice>
        <mc:Fallback xmlns="">
          <p:pic>
            <p:nvPicPr>
              <p:cNvPr id="5" name="Ink 4">
                <a:extLst>
                  <a:ext uri="{FF2B5EF4-FFF2-40B4-BE49-F238E27FC236}">
                    <a16:creationId xmlns:a16="http://schemas.microsoft.com/office/drawing/2014/main" id="{BAA3EBB1-5684-4E69-BC8D-2D014CC9752E}"/>
                  </a:ext>
                </a:extLst>
              </p:cNvPr>
              <p:cNvPicPr/>
              <p:nvPr/>
            </p:nvPicPr>
            <p:blipFill>
              <a:blip r:embed="rId5"/>
              <a:stretch>
                <a:fillRect/>
              </a:stretch>
            </p:blipFill>
            <p:spPr>
              <a:xfrm>
                <a:off x="6477840" y="185400"/>
                <a:ext cx="4745880" cy="498960"/>
              </a:xfrm>
              <a:prstGeom prst="rect">
                <a:avLst/>
              </a:prstGeom>
            </p:spPr>
          </p:pic>
        </mc:Fallback>
      </mc:AlternateContent>
    </p:spTree>
    <p:extLst>
      <p:ext uri="{BB962C8B-B14F-4D97-AF65-F5344CB8AC3E}">
        <p14:creationId xmlns:p14="http://schemas.microsoft.com/office/powerpoint/2010/main" val="1766279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Warm-up Exercise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52098" y="1113178"/>
                <a:ext cx="11374013" cy="4916147"/>
              </a:xfrm>
            </p:spPr>
            <p:txBody>
              <a:bodyPr/>
              <a:lstStyle/>
              <a:p>
                <a:r>
                  <a:rPr lang="en-US" dirty="0"/>
                  <a:t>Use the propositional logic inference rules provided to prove:</a:t>
                </a:r>
              </a:p>
              <a:p>
                <a:pPr/>
                <a14:m>
                  <m:oMathPara xmlns:m="http://schemas.openxmlformats.org/officeDocument/2006/math">
                    <m:oMathParaPr>
                      <m:jc m:val="centerGroup"/>
                    </m:oMathParaPr>
                    <m:oMath xmlns:m="http://schemas.openxmlformats.org/officeDocument/2006/math">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𝑎</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𝑏</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𝑎</m:t>
                      </m:r>
                      <m:r>
                        <a:rPr lang="en-US" b="0" i="1" smtClean="0">
                          <a:solidFill>
                            <a:schemeClr val="tx1"/>
                          </a:solidFill>
                          <a:latin typeface="Cambria Math" panose="02040503050406030204" pitchFamily="18" charset="0"/>
                        </a:rPr>
                        <m:t>)</m:t>
                      </m:r>
                    </m:oMath>
                  </m:oMathPara>
                </a14:m>
                <a:endParaRPr lang="en-US" dirty="0">
                  <a:solidFill>
                    <a:schemeClr val="tx1"/>
                  </a:solidFill>
                </a:endParaRPr>
              </a:p>
              <a:p>
                <a:r>
                  <a:rPr lang="en-US" dirty="0">
                    <a:solidFill>
                      <a:srgbClr val="7030A0"/>
                    </a:solidFill>
                  </a:rPr>
                  <a:t>However, you cannot use the commutativity rule.</a:t>
                </a:r>
              </a:p>
              <a:p>
                <a:r>
                  <a:rPr lang="en-US" dirty="0"/>
                  <a:t>Write your proof in two-column format, i.e., give an explicit justification for each statement based on previous statements</a:t>
                </a:r>
                <a:endParaRPr lang="en-US" dirty="0">
                  <a:solidFill>
                    <a:srgbClr val="7030A0"/>
                  </a:solidFill>
                </a:endParaRPr>
              </a:p>
              <a:p>
                <a:endParaRPr lang="en-US" dirty="0">
                  <a:solidFill>
                    <a:schemeClr val="tx1"/>
                  </a:solidFill>
                </a:endParaRPr>
              </a:p>
              <a:p>
                <a:pPr marL="457200" indent="-457200">
                  <a:buFont typeface="Wingdings" panose="05000000000000000000" pitchFamily="2" charset="2"/>
                  <a:buChar char="§"/>
                </a:pPr>
                <a:endParaRPr lang="en-US" sz="2800" dirty="0"/>
              </a:p>
              <a:p>
                <a:pPr marL="917575" lvl="2" indent="-457200"/>
                <a:endParaRPr lang="en-US" sz="2800" dirty="0"/>
              </a:p>
              <a:p>
                <a:endParaRPr lang="en-US" dirty="0">
                  <a:solidFill>
                    <a:schemeClr val="tx1"/>
                  </a:solidFill>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52098" y="1113178"/>
                <a:ext cx="11374013" cy="4916147"/>
              </a:xfrm>
              <a:blipFill>
                <a:blip r:embed="rId2"/>
                <a:stretch>
                  <a:fillRect l="-1126" t="-2109"/>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BBC714E-7D8A-473B-BD7B-9345FE1FBCE9}"/>
                  </a:ext>
                </a:extLst>
              </p14:cNvPr>
              <p14:cNvContentPartPr/>
              <p14:nvPr/>
            </p14:nvContentPartPr>
            <p14:xfrm>
              <a:off x="727560" y="3313800"/>
              <a:ext cx="8305200" cy="2753640"/>
            </p14:xfrm>
          </p:contentPart>
        </mc:Choice>
        <mc:Fallback xmlns="">
          <p:pic>
            <p:nvPicPr>
              <p:cNvPr id="4" name="Ink 3">
                <a:extLst>
                  <a:ext uri="{FF2B5EF4-FFF2-40B4-BE49-F238E27FC236}">
                    <a16:creationId xmlns:a16="http://schemas.microsoft.com/office/drawing/2014/main" id="{5BBC714E-7D8A-473B-BD7B-9345FE1FBCE9}"/>
                  </a:ext>
                </a:extLst>
              </p:cNvPr>
              <p:cNvPicPr/>
              <p:nvPr/>
            </p:nvPicPr>
            <p:blipFill>
              <a:blip r:embed="rId4"/>
              <a:stretch>
                <a:fillRect/>
              </a:stretch>
            </p:blipFill>
            <p:spPr>
              <a:xfrm>
                <a:off x="718200" y="3304440"/>
                <a:ext cx="8323920" cy="2772360"/>
              </a:xfrm>
              <a:prstGeom prst="rect">
                <a:avLst/>
              </a:prstGeom>
            </p:spPr>
          </p:pic>
        </mc:Fallback>
      </mc:AlternateContent>
    </p:spTree>
    <p:extLst>
      <p:ext uri="{BB962C8B-B14F-4D97-AF65-F5344CB8AC3E}">
        <p14:creationId xmlns:p14="http://schemas.microsoft.com/office/powerpoint/2010/main" val="3888641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Warm-up Exercise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52098" y="1113178"/>
                <a:ext cx="11374013" cy="4916147"/>
              </a:xfrm>
            </p:spPr>
            <p:txBody>
              <a:bodyPr/>
              <a:lstStyle/>
              <a:p>
                <a:r>
                  <a:rPr lang="en-US" dirty="0"/>
                  <a:t>Use the propositional logic inference rules provided to prove:</a:t>
                </a:r>
              </a:p>
              <a:p>
                <a:pPr/>
                <a14:m>
                  <m:oMathPara xmlns:m="http://schemas.openxmlformats.org/officeDocument/2006/math">
                    <m:oMathParaPr>
                      <m:jc m:val="centerGroup"/>
                    </m:oMathParaPr>
                    <m:oMath xmlns:m="http://schemas.openxmlformats.org/officeDocument/2006/math">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𝑎</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𝑏</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𝑎</m:t>
                      </m:r>
                      <m:r>
                        <a:rPr lang="en-US" b="0" i="1" smtClean="0">
                          <a:solidFill>
                            <a:schemeClr val="tx1"/>
                          </a:solidFill>
                          <a:latin typeface="Cambria Math" panose="02040503050406030204" pitchFamily="18" charset="0"/>
                        </a:rPr>
                        <m:t>)</m:t>
                      </m:r>
                    </m:oMath>
                  </m:oMathPara>
                </a14:m>
                <a:endParaRPr lang="en-US" dirty="0">
                  <a:solidFill>
                    <a:schemeClr val="tx1"/>
                  </a:solidFill>
                </a:endParaRPr>
              </a:p>
              <a:p>
                <a:r>
                  <a:rPr lang="en-US" dirty="0">
                    <a:solidFill>
                      <a:srgbClr val="7030A0"/>
                    </a:solidFill>
                  </a:rPr>
                  <a:t>However, you cannot use the commutativity rule.</a:t>
                </a:r>
              </a:p>
              <a:p>
                <a:r>
                  <a:rPr lang="en-US" dirty="0"/>
                  <a:t>Write your proof in two-column format, i.e., give an explicit justification for each statement based on previous statements</a:t>
                </a:r>
                <a:endParaRPr lang="en-US" dirty="0">
                  <a:solidFill>
                    <a:srgbClr val="7030A0"/>
                  </a:solidFill>
                </a:endParaRPr>
              </a:p>
              <a:p>
                <a:endParaRPr lang="en-US" dirty="0">
                  <a:solidFill>
                    <a:schemeClr val="tx1"/>
                  </a:solidFill>
                </a:endParaRPr>
              </a:p>
              <a:p>
                <a:pPr marL="457200" indent="-457200">
                  <a:buFont typeface="Wingdings" panose="05000000000000000000" pitchFamily="2" charset="2"/>
                  <a:buChar char="§"/>
                </a:pPr>
                <a:endParaRPr lang="en-US" sz="2800" dirty="0"/>
              </a:p>
              <a:p>
                <a:pPr marL="917575" lvl="2" indent="-457200"/>
                <a:endParaRPr lang="en-US" sz="2800" dirty="0"/>
              </a:p>
              <a:p>
                <a:endParaRPr lang="en-US" dirty="0">
                  <a:solidFill>
                    <a:schemeClr val="tx1"/>
                  </a:solidFill>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52098" y="1113178"/>
                <a:ext cx="11374013" cy="4916147"/>
              </a:xfrm>
              <a:blipFill>
                <a:blip r:embed="rId2"/>
                <a:stretch>
                  <a:fillRect l="-1126" t="-2109"/>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5D40476-24A2-4997-8D87-FFF6AFE0B8D2}"/>
                  </a:ext>
                </a:extLst>
              </p14:cNvPr>
              <p14:cNvContentPartPr/>
              <p14:nvPr/>
            </p14:nvContentPartPr>
            <p14:xfrm>
              <a:off x="448200" y="1968120"/>
              <a:ext cx="465120" cy="570600"/>
            </p14:xfrm>
          </p:contentPart>
        </mc:Choice>
        <mc:Fallback xmlns="">
          <p:pic>
            <p:nvPicPr>
              <p:cNvPr id="4" name="Ink 3">
                <a:extLst>
                  <a:ext uri="{FF2B5EF4-FFF2-40B4-BE49-F238E27FC236}">
                    <a16:creationId xmlns:a16="http://schemas.microsoft.com/office/drawing/2014/main" id="{35D40476-24A2-4997-8D87-FFF6AFE0B8D2}"/>
                  </a:ext>
                </a:extLst>
              </p:cNvPr>
              <p:cNvPicPr/>
              <p:nvPr/>
            </p:nvPicPr>
            <p:blipFill>
              <a:blip r:embed="rId4"/>
              <a:stretch>
                <a:fillRect/>
              </a:stretch>
            </p:blipFill>
            <p:spPr>
              <a:xfrm>
                <a:off x="438840" y="1958760"/>
                <a:ext cx="483840" cy="589320"/>
              </a:xfrm>
              <a:prstGeom prst="rect">
                <a:avLst/>
              </a:prstGeom>
            </p:spPr>
          </p:pic>
        </mc:Fallback>
      </mc:AlternateContent>
    </p:spTree>
    <p:extLst>
      <p:ext uri="{BB962C8B-B14F-4D97-AF65-F5344CB8AC3E}">
        <p14:creationId xmlns:p14="http://schemas.microsoft.com/office/powerpoint/2010/main" val="802689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by Cases</a:t>
            </a:r>
          </a:p>
        </p:txBody>
      </p:sp>
      <p:sp>
        <p:nvSpPr>
          <p:cNvPr id="3" name="Content Placeholder 2"/>
          <p:cNvSpPr>
            <a:spLocks noGrp="1"/>
          </p:cNvSpPr>
          <p:nvPr>
            <p:ph idx="1"/>
          </p:nvPr>
        </p:nvSpPr>
        <p:spPr>
          <a:xfrm>
            <a:off x="552098" y="1113178"/>
            <a:ext cx="11374013" cy="4916147"/>
          </a:xfrm>
        </p:spPr>
        <p:txBody>
          <a:bodyPr/>
          <a:lstStyle/>
          <a:p>
            <a:endParaRPr lang="en-US" dirty="0">
              <a:solidFill>
                <a:schemeClr val="tx1"/>
              </a:solidFill>
            </a:endParaRPr>
          </a:p>
          <a:p>
            <a:pPr marL="457200" indent="-457200">
              <a:buFont typeface="Wingdings" panose="05000000000000000000" pitchFamily="2" charset="2"/>
              <a:buChar char="§"/>
            </a:pPr>
            <a:endParaRPr lang="en-US" sz="2800" dirty="0"/>
          </a:p>
          <a:p>
            <a:pPr marL="917575" lvl="2" indent="-457200"/>
            <a:endParaRPr lang="en-US" sz="2800" dirty="0"/>
          </a:p>
          <a:p>
            <a:endParaRPr lang="en-US" dirty="0">
              <a:solidFill>
                <a:schemeClr val="tx1"/>
              </a:solidFill>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A2FEE081-6533-4210-9CC4-4971E8B86253}"/>
                  </a:ext>
                </a:extLst>
              </p14:cNvPr>
              <p14:cNvContentPartPr/>
              <p14:nvPr/>
            </p14:nvContentPartPr>
            <p14:xfrm>
              <a:off x="953640" y="821160"/>
              <a:ext cx="7529040" cy="5709240"/>
            </p14:xfrm>
          </p:contentPart>
        </mc:Choice>
        <mc:Fallback xmlns="">
          <p:pic>
            <p:nvPicPr>
              <p:cNvPr id="4" name="Ink 3">
                <a:extLst>
                  <a:ext uri="{FF2B5EF4-FFF2-40B4-BE49-F238E27FC236}">
                    <a16:creationId xmlns:a16="http://schemas.microsoft.com/office/drawing/2014/main" id="{A2FEE081-6533-4210-9CC4-4971E8B86253}"/>
                  </a:ext>
                </a:extLst>
              </p:cNvPr>
              <p:cNvPicPr/>
              <p:nvPr/>
            </p:nvPicPr>
            <p:blipFill>
              <a:blip r:embed="rId3"/>
              <a:stretch>
                <a:fillRect/>
              </a:stretch>
            </p:blipFill>
            <p:spPr>
              <a:xfrm>
                <a:off x="944280" y="811800"/>
                <a:ext cx="7547760" cy="5727960"/>
              </a:xfrm>
              <a:prstGeom prst="rect">
                <a:avLst/>
              </a:prstGeom>
            </p:spPr>
          </p:pic>
        </mc:Fallback>
      </mc:AlternateContent>
    </p:spTree>
    <p:extLst>
      <p:ext uri="{BB962C8B-B14F-4D97-AF65-F5344CB8AC3E}">
        <p14:creationId xmlns:p14="http://schemas.microsoft.com/office/powerpoint/2010/main" val="1039817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pPr eaLnBrk="1" hangingPunct="1"/>
            <a:r>
              <a:rPr lang="en-US" dirty="0"/>
              <a:t>Propositional Logic and Proofs</a:t>
            </a:r>
          </a:p>
          <a:p>
            <a:r>
              <a:rPr lang="en-US" dirty="0"/>
              <a:t>ML and 606/607 Intro</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8" name="Picture 1" descr="C:\Temp\ketrina\Today.png">
            <a:extLst>
              <a:ext uri="{FF2B5EF4-FFF2-40B4-BE49-F238E27FC236}">
                <a16:creationId xmlns:a16="http://schemas.microsoft.com/office/drawing/2014/main" id="{6AFDB80D-AFC6-4DAA-AF9D-A5AC371B5D71}"/>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
        <p:nvSpPr>
          <p:cNvPr id="6" name="Rectangle 5">
            <a:extLst>
              <a:ext uri="{FF2B5EF4-FFF2-40B4-BE49-F238E27FC236}">
                <a16:creationId xmlns:a16="http://schemas.microsoft.com/office/drawing/2014/main" id="{72200B7C-7BC6-44D0-BA13-2118A78C567C}"/>
              </a:ext>
            </a:extLst>
          </p:cNvPr>
          <p:cNvSpPr/>
          <p:nvPr/>
        </p:nvSpPr>
        <p:spPr>
          <a:xfrm>
            <a:off x="552099" y="1370299"/>
            <a:ext cx="4723288" cy="109747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3D2812-3D3A-42AB-81CA-518610C03ABC}"/>
              </a:ext>
            </a:extLst>
          </p:cNvPr>
          <p:cNvSpPr/>
          <p:nvPr/>
        </p:nvSpPr>
        <p:spPr>
          <a:xfrm>
            <a:off x="610712" y="3019279"/>
            <a:ext cx="4723288" cy="109747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795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Analysis: Perceptron</a:t>
            </a:r>
          </a:p>
        </p:txBody>
      </p:sp>
      <p:sp>
        <p:nvSpPr>
          <p:cNvPr id="3" name="Slide Number Placeholder 2"/>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14</a:t>
            </a:fld>
            <a:endParaRPr lang="en-US">
              <a:solidFill>
                <a:prstClr val="black">
                  <a:tint val="75000"/>
                </a:prstClr>
              </a:solidFill>
              <a:latin typeface="Candara"/>
            </a:endParaRPr>
          </a:p>
        </p:txBody>
      </p:sp>
      <p:sp>
        <p:nvSpPr>
          <p:cNvPr id="37" name="TextBox 36"/>
          <p:cNvSpPr txBox="1"/>
          <p:nvPr/>
        </p:nvSpPr>
        <p:spPr>
          <a:xfrm>
            <a:off x="1524001" y="6515290"/>
            <a:ext cx="4728039" cy="342711"/>
          </a:xfrm>
          <a:prstGeom prst="rect">
            <a:avLst/>
          </a:prstGeom>
          <a:noFill/>
        </p:spPr>
        <p:txBody>
          <a:bodyPr wrap="square" rtlCol="0" anchor="ctr">
            <a:noAutofit/>
          </a:bodyPr>
          <a:lstStyle/>
          <a:p>
            <a:pPr defTabSz="457200"/>
            <a:r>
              <a:rPr lang="en-US" sz="1400" dirty="0">
                <a:solidFill>
                  <a:prstClr val="white">
                    <a:lumMod val="50000"/>
                  </a:prstClr>
                </a:solidFill>
                <a:latin typeface="Candara"/>
              </a:rPr>
              <a:t>Figure from Nina </a:t>
            </a:r>
            <a:r>
              <a:rPr lang="en-US" sz="1400" dirty="0" err="1">
                <a:solidFill>
                  <a:prstClr val="white">
                    <a:lumMod val="50000"/>
                  </a:prstClr>
                </a:solidFill>
                <a:latin typeface="Candara"/>
              </a:rPr>
              <a:t>Balcan</a:t>
            </a:r>
            <a:endParaRPr lang="en-US" sz="1400" dirty="0">
              <a:solidFill>
                <a:prstClr val="white">
                  <a:lumMod val="50000"/>
                </a:prstClr>
              </a:solidFill>
              <a:latin typeface="Candara"/>
            </a:endParaRPr>
          </a:p>
        </p:txBody>
      </p:sp>
      <p:sp>
        <p:nvSpPr>
          <p:cNvPr id="41" name="TextBox 40"/>
          <p:cNvSpPr txBox="1"/>
          <p:nvPr/>
        </p:nvSpPr>
        <p:spPr>
          <a:xfrm>
            <a:off x="1981201" y="1111133"/>
            <a:ext cx="8073093" cy="5492120"/>
          </a:xfrm>
          <a:prstGeom prst="rect">
            <a:avLst/>
          </a:prstGeom>
          <a:solidFill>
            <a:schemeClr val="accent6">
              <a:lumMod val="40000"/>
              <a:lumOff val="60000"/>
            </a:schemeClr>
          </a:solidFill>
        </p:spPr>
        <p:txBody>
          <a:bodyPr wrap="square" rtlCol="0" anchor="t">
            <a:noAutofit/>
          </a:bodyPr>
          <a:lstStyle/>
          <a:p>
            <a:pPr algn="ctr" defTabSz="457200"/>
            <a:r>
              <a:rPr lang="en-US" sz="2400" b="1" dirty="0">
                <a:solidFill>
                  <a:prstClr val="black"/>
                </a:solidFill>
                <a:latin typeface="Candara"/>
              </a:rPr>
              <a:t>Perceptron Mistake Bound</a:t>
            </a:r>
          </a:p>
        </p:txBody>
      </p:sp>
      <p:grpSp>
        <p:nvGrpSpPr>
          <p:cNvPr id="43" name="Group 42"/>
          <p:cNvGrpSpPr/>
          <p:nvPr/>
        </p:nvGrpSpPr>
        <p:grpSpPr>
          <a:xfrm>
            <a:off x="7774255" y="4433449"/>
            <a:ext cx="2015529" cy="1997042"/>
            <a:chOff x="2438400" y="2971799"/>
            <a:chExt cx="3657811" cy="3624262"/>
          </a:xfrm>
        </p:grpSpPr>
        <p:grpSp>
          <p:nvGrpSpPr>
            <p:cNvPr id="44" name="Group 43"/>
            <p:cNvGrpSpPr/>
            <p:nvPr/>
          </p:nvGrpSpPr>
          <p:grpSpPr>
            <a:xfrm>
              <a:off x="2438400" y="2971799"/>
              <a:ext cx="3657811" cy="3624262"/>
              <a:chOff x="2438400" y="2971799"/>
              <a:chExt cx="3657811" cy="3624262"/>
            </a:xfrm>
          </p:grpSpPr>
          <p:grpSp>
            <p:nvGrpSpPr>
              <p:cNvPr id="46" name="Group 45"/>
              <p:cNvGrpSpPr/>
              <p:nvPr/>
            </p:nvGrpSpPr>
            <p:grpSpPr>
              <a:xfrm>
                <a:off x="2438400" y="2971799"/>
                <a:ext cx="3657811" cy="3624262"/>
                <a:chOff x="2438400" y="2971799"/>
                <a:chExt cx="3657811" cy="3624262"/>
              </a:xfrm>
            </p:grpSpPr>
            <p:sp>
              <p:nvSpPr>
                <p:cNvPr id="48" name="Text Box 18"/>
                <p:cNvSpPr txBox="1">
                  <a:spLocks noChangeArrowheads="1"/>
                </p:cNvSpPr>
                <p:nvPr/>
              </p:nvSpPr>
              <p:spPr bwMode="auto">
                <a:xfrm>
                  <a:off x="4722945" y="3124200"/>
                  <a:ext cx="479512" cy="474774"/>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cxnSp>
              <p:nvCxnSpPr>
                <p:cNvPr id="49" name="Straight Arrow Connector 27"/>
                <p:cNvCxnSpPr>
                  <a:cxnSpLocks noChangeShapeType="1"/>
                </p:cNvCxnSpPr>
                <p:nvPr/>
              </p:nvCxnSpPr>
              <p:spPr bwMode="auto">
                <a:xfrm flipV="1">
                  <a:off x="4202044" y="4089398"/>
                  <a:ext cx="903510" cy="903657"/>
                </a:xfrm>
                <a:prstGeom prst="straightConnector1">
                  <a:avLst/>
                </a:prstGeom>
                <a:noFill/>
                <a:ln w="28575" algn="ctr">
                  <a:solidFill>
                    <a:srgbClr val="D60093"/>
                  </a:solidFill>
                  <a:round/>
                  <a:headEnd/>
                  <a:tailEnd type="arrow" w="med" len="med"/>
                </a:ln>
                <a:extLst>
                  <a:ext uri="{909E8E84-426E-40dd-AFC4-6F175D3DCCD1}">
                    <a14:hiddenFill xmlns="" xmlns:a14="http://schemas.microsoft.com/office/drawing/2010/main">
                      <a:noFill/>
                    </a14:hiddenFill>
                  </a:ext>
                </a:extLst>
              </p:spPr>
            </p:cxnSp>
            <p:grpSp>
              <p:nvGrpSpPr>
                <p:cNvPr id="50" name="Group 49"/>
                <p:cNvGrpSpPr>
                  <a:grpSpLocks/>
                </p:cNvGrpSpPr>
                <p:nvPr/>
              </p:nvGrpSpPr>
              <p:grpSpPr bwMode="auto">
                <a:xfrm>
                  <a:off x="2716229" y="2971799"/>
                  <a:ext cx="3116444" cy="3624262"/>
                  <a:chOff x="5743575" y="2387601"/>
                  <a:chExt cx="3116263" cy="3624263"/>
                </a:xfrm>
              </p:grpSpPr>
              <p:grpSp>
                <p:nvGrpSpPr>
                  <p:cNvPr id="52" name="Group 9"/>
                  <p:cNvGrpSpPr>
                    <a:grpSpLocks/>
                  </p:cNvGrpSpPr>
                  <p:nvPr/>
                </p:nvGrpSpPr>
                <p:grpSpPr bwMode="auto">
                  <a:xfrm>
                    <a:off x="5743575" y="2387601"/>
                    <a:ext cx="3116263" cy="3624263"/>
                    <a:chOff x="3890" y="2197"/>
                    <a:chExt cx="1963" cy="2283"/>
                  </a:xfrm>
                </p:grpSpPr>
                <p:sp>
                  <p:nvSpPr>
                    <p:cNvPr id="54" name="Line 10"/>
                    <p:cNvSpPr>
                      <a:spLocks noChangeShapeType="1"/>
                    </p:cNvSpPr>
                    <p:nvPr/>
                  </p:nvSpPr>
                  <p:spPr bwMode="auto">
                    <a:xfrm flipH="1" flipV="1">
                      <a:off x="4016" y="2669"/>
                      <a:ext cx="1574" cy="1536"/>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sz="1100">
                        <a:solidFill>
                          <a:srgbClr val="003399"/>
                        </a:solidFill>
                        <a:latin typeface="Times New Roman"/>
                        <a:cs typeface="Times New Roman"/>
                      </a:endParaRPr>
                    </a:p>
                  </p:txBody>
                </p:sp>
                <p:sp>
                  <p:nvSpPr>
                    <p:cNvPr id="55" name="Line 12"/>
                    <p:cNvSpPr>
                      <a:spLocks noChangeShapeType="1"/>
                    </p:cNvSpPr>
                    <p:nvPr/>
                  </p:nvSpPr>
                  <p:spPr bwMode="auto">
                    <a:xfrm>
                      <a:off x="4322" y="2571"/>
                      <a:ext cx="1470" cy="139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sz="1100">
                        <a:solidFill>
                          <a:srgbClr val="003399"/>
                        </a:solidFill>
                        <a:latin typeface="Times New Roman"/>
                        <a:cs typeface="Times New Roman"/>
                      </a:endParaRPr>
                    </a:p>
                  </p:txBody>
                </p:sp>
                <p:sp>
                  <p:nvSpPr>
                    <p:cNvPr id="56" name="Text Box 13"/>
                    <p:cNvSpPr txBox="1">
                      <a:spLocks noChangeArrowheads="1"/>
                    </p:cNvSpPr>
                    <p:nvPr/>
                  </p:nvSpPr>
                  <p:spPr bwMode="auto">
                    <a:xfrm>
                      <a:off x="4387" y="2341"/>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57" name="Text Box 14"/>
                    <p:cNvSpPr txBox="1">
                      <a:spLocks noChangeArrowheads="1"/>
                    </p:cNvSpPr>
                    <p:nvPr/>
                  </p:nvSpPr>
                  <p:spPr bwMode="auto">
                    <a:xfrm>
                      <a:off x="4831" y="2805"/>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58" name="Text Box 15"/>
                    <p:cNvSpPr txBox="1">
                      <a:spLocks noChangeArrowheads="1"/>
                    </p:cNvSpPr>
                    <p:nvPr/>
                  </p:nvSpPr>
                  <p:spPr bwMode="auto">
                    <a:xfrm>
                      <a:off x="5140" y="2980"/>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59" name="Text Box 16"/>
                    <p:cNvSpPr txBox="1">
                      <a:spLocks noChangeArrowheads="1"/>
                    </p:cNvSpPr>
                    <p:nvPr/>
                  </p:nvSpPr>
                  <p:spPr bwMode="auto">
                    <a:xfrm>
                      <a:off x="5392" y="3344"/>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a:solidFill>
                            <a:srgbClr val="003399"/>
                          </a:solidFill>
                          <a:latin typeface="Times New Roman"/>
                          <a:cs typeface="Times New Roman"/>
                        </a:rPr>
                        <a:t>+</a:t>
                      </a:r>
                    </a:p>
                  </p:txBody>
                </p:sp>
                <p:sp>
                  <p:nvSpPr>
                    <p:cNvPr id="60" name="Text Box 17"/>
                    <p:cNvSpPr txBox="1">
                      <a:spLocks noChangeArrowheads="1"/>
                    </p:cNvSpPr>
                    <p:nvPr/>
                  </p:nvSpPr>
                  <p:spPr bwMode="auto">
                    <a:xfrm>
                      <a:off x="5551" y="3141"/>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61" name="Text Box 18"/>
                    <p:cNvSpPr txBox="1">
                      <a:spLocks noChangeArrowheads="1"/>
                    </p:cNvSpPr>
                    <p:nvPr/>
                  </p:nvSpPr>
                  <p:spPr bwMode="auto">
                    <a:xfrm>
                      <a:off x="5154" y="2293"/>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62" name="Text Box 19"/>
                    <p:cNvSpPr txBox="1">
                      <a:spLocks noChangeArrowheads="1"/>
                    </p:cNvSpPr>
                    <p:nvPr/>
                  </p:nvSpPr>
                  <p:spPr bwMode="auto">
                    <a:xfrm>
                      <a:off x="3920" y="3093"/>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3" name="Text Box 20"/>
                    <p:cNvSpPr txBox="1">
                      <a:spLocks noChangeArrowheads="1"/>
                    </p:cNvSpPr>
                    <p:nvPr/>
                  </p:nvSpPr>
                  <p:spPr bwMode="auto">
                    <a:xfrm>
                      <a:off x="4016" y="3573"/>
                      <a:ext cx="221"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4" name="Text Box 21"/>
                    <p:cNvSpPr txBox="1">
                      <a:spLocks noChangeArrowheads="1"/>
                    </p:cNvSpPr>
                    <p:nvPr/>
                  </p:nvSpPr>
                  <p:spPr bwMode="auto">
                    <a:xfrm>
                      <a:off x="4384" y="3389"/>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5" name="Text Box 22"/>
                    <p:cNvSpPr txBox="1">
                      <a:spLocks noChangeArrowheads="1"/>
                    </p:cNvSpPr>
                    <p:nvPr/>
                  </p:nvSpPr>
                  <p:spPr bwMode="auto">
                    <a:xfrm>
                      <a:off x="4848" y="402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6" name="Text Box 23"/>
                    <p:cNvSpPr txBox="1">
                      <a:spLocks noChangeArrowheads="1"/>
                    </p:cNvSpPr>
                    <p:nvPr/>
                  </p:nvSpPr>
                  <p:spPr bwMode="auto">
                    <a:xfrm>
                      <a:off x="4585" y="3574"/>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a:solidFill>
                            <a:srgbClr val="FF0000"/>
                          </a:solidFill>
                          <a:latin typeface="Times New Roman"/>
                          <a:cs typeface="Times New Roman"/>
                        </a:rPr>
                        <a:t>-</a:t>
                      </a:r>
                    </a:p>
                  </p:txBody>
                </p:sp>
                <p:sp>
                  <p:nvSpPr>
                    <p:cNvPr id="67" name="Line 24"/>
                    <p:cNvSpPr>
                      <a:spLocks noChangeShapeType="1"/>
                    </p:cNvSpPr>
                    <p:nvPr/>
                  </p:nvSpPr>
                  <p:spPr bwMode="auto">
                    <a:xfrm flipV="1">
                      <a:off x="4243" y="2869"/>
                      <a:ext cx="384" cy="384"/>
                    </a:xfrm>
                    <a:prstGeom prst="line">
                      <a:avLst/>
                    </a:prstGeom>
                    <a:noFill/>
                    <a:ln w="28575" cap="rnd">
                      <a:solidFill>
                        <a:schemeClr val="tx1"/>
                      </a:solidFill>
                      <a:prstDash val="sysDot"/>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defTabSz="457200"/>
                      <a:endParaRPr lang="en-US" sz="1100">
                        <a:solidFill>
                          <a:srgbClr val="003399"/>
                        </a:solidFill>
                        <a:latin typeface="Times New Roman"/>
                        <a:cs typeface="Times New Roman"/>
                      </a:endParaRPr>
                    </a:p>
                  </p:txBody>
                </p:sp>
                <p:sp>
                  <p:nvSpPr>
                    <p:cNvPr id="68" name="Rectangle 25"/>
                    <p:cNvSpPr>
                      <a:spLocks noChangeArrowheads="1"/>
                    </p:cNvSpPr>
                    <p:nvPr/>
                  </p:nvSpPr>
                  <p:spPr bwMode="auto">
                    <a:xfrm>
                      <a:off x="4322" y="3035"/>
                      <a:ext cx="277" cy="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sz="1100">
                          <a:solidFill>
                            <a:srgbClr val="84AA33"/>
                          </a:solidFill>
                          <a:latin typeface="Times New Roman"/>
                          <a:cs typeface="Times New Roman"/>
                          <a:sym typeface="Symbol" pitchFamily="18" charset="2"/>
                        </a:rPr>
                        <a:t></a:t>
                      </a:r>
                    </a:p>
                  </p:txBody>
                </p:sp>
                <p:sp>
                  <p:nvSpPr>
                    <p:cNvPr id="69" name="Rectangle 26"/>
                    <p:cNvSpPr>
                      <a:spLocks noChangeArrowheads="1"/>
                    </p:cNvSpPr>
                    <p:nvPr/>
                  </p:nvSpPr>
                  <p:spPr bwMode="auto">
                    <a:xfrm>
                      <a:off x="4509" y="2850"/>
                      <a:ext cx="277" cy="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sz="1100" dirty="0">
                          <a:solidFill>
                            <a:srgbClr val="84AA33"/>
                          </a:solidFill>
                          <a:latin typeface="Times New Roman"/>
                          <a:cs typeface="Times New Roman"/>
                          <a:sym typeface="Symbol" pitchFamily="18" charset="2"/>
                        </a:rPr>
                        <a:t></a:t>
                      </a:r>
                    </a:p>
                  </p:txBody>
                </p:sp>
                <p:sp>
                  <p:nvSpPr>
                    <p:cNvPr id="70" name="Line 12"/>
                    <p:cNvSpPr>
                      <a:spLocks noChangeShapeType="1"/>
                    </p:cNvSpPr>
                    <p:nvPr/>
                  </p:nvSpPr>
                  <p:spPr bwMode="auto">
                    <a:xfrm>
                      <a:off x="3890" y="2915"/>
                      <a:ext cx="1491" cy="14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sz="1100">
                        <a:solidFill>
                          <a:srgbClr val="003399"/>
                        </a:solidFill>
                        <a:latin typeface="Times New Roman"/>
                        <a:cs typeface="Times New Roman"/>
                      </a:endParaRPr>
                    </a:p>
                  </p:txBody>
                </p:sp>
                <p:sp>
                  <p:nvSpPr>
                    <p:cNvPr id="71" name="Text Box 22"/>
                    <p:cNvSpPr txBox="1">
                      <a:spLocks noChangeArrowheads="1"/>
                    </p:cNvSpPr>
                    <p:nvPr/>
                  </p:nvSpPr>
                  <p:spPr bwMode="auto">
                    <a:xfrm>
                      <a:off x="4944" y="418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2" name="Text Box 22"/>
                    <p:cNvSpPr txBox="1">
                      <a:spLocks noChangeArrowheads="1"/>
                    </p:cNvSpPr>
                    <p:nvPr/>
                  </p:nvSpPr>
                  <p:spPr bwMode="auto">
                    <a:xfrm>
                      <a:off x="4259" y="402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3" name="Text Box 22"/>
                    <p:cNvSpPr txBox="1">
                      <a:spLocks noChangeArrowheads="1"/>
                    </p:cNvSpPr>
                    <p:nvPr/>
                  </p:nvSpPr>
                  <p:spPr bwMode="auto">
                    <a:xfrm>
                      <a:off x="4467" y="378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4" name="Text Box 22"/>
                    <p:cNvSpPr txBox="1">
                      <a:spLocks noChangeArrowheads="1"/>
                    </p:cNvSpPr>
                    <p:nvPr/>
                  </p:nvSpPr>
                  <p:spPr bwMode="auto">
                    <a:xfrm>
                      <a:off x="4499" y="4133"/>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5" name="Text Box 17"/>
                    <p:cNvSpPr txBox="1">
                      <a:spLocks noChangeArrowheads="1"/>
                    </p:cNvSpPr>
                    <p:nvPr/>
                  </p:nvSpPr>
                  <p:spPr bwMode="auto">
                    <a:xfrm>
                      <a:off x="4819" y="2197"/>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grpSp>
              <p:cxnSp>
                <p:nvCxnSpPr>
                  <p:cNvPr id="53" name="Straight Arrow Connector 27"/>
                  <p:cNvCxnSpPr>
                    <a:cxnSpLocks noChangeShapeType="1"/>
                  </p:cNvCxnSpPr>
                  <p:nvPr/>
                </p:nvCxnSpPr>
                <p:spPr bwMode="auto">
                  <a:xfrm flipV="1">
                    <a:off x="7229306" y="3505200"/>
                    <a:ext cx="903458" cy="903657"/>
                  </a:xfrm>
                  <a:prstGeom prst="straightConnector1">
                    <a:avLst/>
                  </a:prstGeom>
                  <a:noFill/>
                  <a:ln w="28575" algn="ctr">
                    <a:solidFill>
                      <a:schemeClr val="tx1"/>
                    </a:solidFill>
                    <a:round/>
                    <a:headEnd/>
                    <a:tailEnd type="arrow" w="med" len="med"/>
                  </a:ln>
                  <a:extLst>
                    <a:ext uri="{909E8E84-426E-40dd-AFC4-6F175D3DCCD1}">
                      <a14:hiddenFill xmlns="" xmlns:a14="http://schemas.microsoft.com/office/drawing/2010/main">
                        <a:noFill/>
                      </a14:hiddenFill>
                    </a:ext>
                  </a:extLst>
                </p:spPr>
              </p:cxnSp>
            </p:grpSp>
            <p:sp>
              <p:nvSpPr>
                <p:cNvPr id="51" name="Oval 50"/>
                <p:cNvSpPr>
                  <a:spLocks/>
                </p:cNvSpPr>
                <p:nvPr/>
              </p:nvSpPr>
              <p:spPr>
                <a:xfrm>
                  <a:off x="2438400" y="3048000"/>
                  <a:ext cx="3657811" cy="3492499"/>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a:solidFill>
                      <a:prstClr val="white"/>
                    </a:solidFill>
                    <a:latin typeface="Times New Roman"/>
                    <a:cs typeface="Times New Roman"/>
                  </a:endParaRPr>
                </a:p>
              </p:txBody>
            </p:sp>
          </p:grpSp>
          <p:sp>
            <p:nvSpPr>
              <p:cNvPr id="47" name="TextBox 46"/>
              <p:cNvSpPr txBox="1"/>
              <p:nvPr/>
            </p:nvSpPr>
            <p:spPr>
              <a:xfrm>
                <a:off x="4874877" y="5378012"/>
                <a:ext cx="521320" cy="474774"/>
              </a:xfrm>
              <a:prstGeom prst="rect">
                <a:avLst/>
              </a:prstGeom>
              <a:noFill/>
            </p:spPr>
            <p:txBody>
              <a:bodyPr wrap="none" rtlCol="0">
                <a:spAutoFit/>
              </a:bodyPr>
              <a:lstStyle/>
              <a:p>
                <a:pPr defTabSz="457200"/>
                <a:r>
                  <a:rPr lang="en-US" sz="1100" dirty="0">
                    <a:solidFill>
                      <a:prstClr val="black"/>
                    </a:solidFill>
                    <a:latin typeface="Times New Roman"/>
                    <a:cs typeface="Times New Roman"/>
                  </a:rPr>
                  <a:t>R</a:t>
                </a:r>
              </a:p>
            </p:txBody>
          </p:sp>
        </p:grpSp>
        <p:pic>
          <p:nvPicPr>
            <p:cNvPr id="45" name="Picture 44"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05585" y="4008436"/>
              <a:ext cx="326970" cy="287337"/>
            </a:xfrm>
            <a:prstGeom prst="rect">
              <a:avLst/>
            </a:prstGeom>
          </p:spPr>
        </p:pic>
      </p:grpSp>
      <p:pic>
        <p:nvPicPr>
          <p:cNvPr id="40" name="Picture 39"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2105" y="1617680"/>
            <a:ext cx="7637678" cy="3903078"/>
          </a:xfrm>
          <a:prstGeom prst="rect">
            <a:avLst/>
          </a:prstGeom>
        </p:spPr>
      </p:pic>
      <p:sp>
        <p:nvSpPr>
          <p:cNvPr id="76" name="Content Placeholder 5">
            <a:extLst>
              <a:ext uri="{FF2B5EF4-FFF2-40B4-BE49-F238E27FC236}">
                <a16:creationId xmlns:a16="http://schemas.microsoft.com/office/drawing/2014/main" id="{AE72A4C4-6CF0-4B68-8830-06C20283FB1B}"/>
              </a:ext>
            </a:extLst>
          </p:cNvPr>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5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solidFill>
                  <a:prstClr val="black"/>
                </a:solidFill>
                <a:latin typeface="Candara"/>
              </a:rPr>
              <a:t>Note: This is just motivation – we’ll cover the background need to understand these topics later!</a:t>
            </a:r>
          </a:p>
        </p:txBody>
      </p:sp>
    </p:spTree>
    <p:extLst>
      <p:ext uri="{BB962C8B-B14F-4D97-AF65-F5344CB8AC3E}">
        <p14:creationId xmlns:p14="http://schemas.microsoft.com/office/powerpoint/2010/main" val="790085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Analysis: Perceptron</a:t>
            </a:r>
          </a:p>
        </p:txBody>
      </p:sp>
      <p:sp>
        <p:nvSpPr>
          <p:cNvPr id="3" name="Slide Number Placeholder 2"/>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15</a:t>
            </a:fld>
            <a:endParaRPr lang="en-US">
              <a:solidFill>
                <a:prstClr val="black">
                  <a:tint val="75000"/>
                </a:prstClr>
              </a:solidFill>
              <a:latin typeface="Candara"/>
            </a:endParaRPr>
          </a:p>
        </p:txBody>
      </p:sp>
      <p:sp>
        <p:nvSpPr>
          <p:cNvPr id="41" name="TextBox 40"/>
          <p:cNvSpPr txBox="1"/>
          <p:nvPr/>
        </p:nvSpPr>
        <p:spPr>
          <a:xfrm>
            <a:off x="1981201" y="1111133"/>
            <a:ext cx="8073093" cy="5492120"/>
          </a:xfrm>
          <a:prstGeom prst="rect">
            <a:avLst/>
          </a:prstGeom>
          <a:solidFill>
            <a:schemeClr val="accent6">
              <a:lumMod val="40000"/>
              <a:lumOff val="60000"/>
            </a:schemeClr>
          </a:solidFill>
        </p:spPr>
        <p:txBody>
          <a:bodyPr wrap="square" rtlCol="0" anchor="t">
            <a:noAutofit/>
          </a:bodyPr>
          <a:lstStyle/>
          <a:p>
            <a:pPr defTabSz="457200"/>
            <a:r>
              <a:rPr lang="en-US" sz="2400" b="1" dirty="0">
                <a:solidFill>
                  <a:prstClr val="black"/>
                </a:solidFill>
                <a:latin typeface="Candara"/>
              </a:rPr>
              <a:t>Proof of Perceptron Mistake Bound:</a:t>
            </a:r>
            <a:br>
              <a:rPr lang="en-US" sz="2400" b="1" dirty="0">
                <a:solidFill>
                  <a:prstClr val="black"/>
                </a:solidFill>
                <a:latin typeface="Candara"/>
              </a:rPr>
            </a:br>
            <a:endParaRPr lang="en-US" sz="2400" b="1" dirty="0">
              <a:solidFill>
                <a:prstClr val="black"/>
              </a:solidFill>
              <a:latin typeface="Candara"/>
            </a:endParaRPr>
          </a:p>
          <a:p>
            <a:pPr defTabSz="457200"/>
            <a:r>
              <a:rPr lang="en-US" sz="2400" dirty="0">
                <a:solidFill>
                  <a:prstClr val="black"/>
                </a:solidFill>
                <a:latin typeface="Candara"/>
              </a:rPr>
              <a:t>We will show that there exist constants A and B </a:t>
            </a:r>
            <a:r>
              <a:rPr lang="en-US" sz="2400" dirty="0" err="1">
                <a:solidFill>
                  <a:prstClr val="black"/>
                </a:solidFill>
                <a:latin typeface="Candara"/>
              </a:rPr>
              <a:t>s.t.</a:t>
            </a:r>
            <a:endParaRPr lang="en-US" sz="2400" dirty="0">
              <a:solidFill>
                <a:prstClr val="black"/>
              </a:solidFill>
              <a:latin typeface="Candara"/>
            </a:endParaRPr>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67496" y="2265070"/>
            <a:ext cx="4546600" cy="558800"/>
          </a:xfrm>
          <a:prstGeom prst="rect">
            <a:avLst/>
          </a:prstGeom>
        </p:spPr>
      </p:pic>
      <p:grpSp>
        <p:nvGrpSpPr>
          <p:cNvPr id="5" name="Group 4"/>
          <p:cNvGrpSpPr/>
          <p:nvPr/>
        </p:nvGrpSpPr>
        <p:grpSpPr>
          <a:xfrm>
            <a:off x="3667497" y="3689158"/>
            <a:ext cx="3810953" cy="2475037"/>
            <a:chOff x="2274762" y="3910722"/>
            <a:chExt cx="3810953" cy="2475037"/>
          </a:xfrm>
        </p:grpSpPr>
        <p:grpSp>
          <p:nvGrpSpPr>
            <p:cNvPr id="42" name="Group 41"/>
            <p:cNvGrpSpPr/>
            <p:nvPr/>
          </p:nvGrpSpPr>
          <p:grpSpPr>
            <a:xfrm>
              <a:off x="3551845" y="4090511"/>
              <a:ext cx="2092626" cy="1900188"/>
              <a:chOff x="1284286" y="707085"/>
              <a:chExt cx="2092626" cy="1900188"/>
            </a:xfrm>
          </p:grpSpPr>
          <p:cxnSp>
            <p:nvCxnSpPr>
              <p:cNvPr id="76" name="Straight Connector 75"/>
              <p:cNvCxnSpPr/>
              <p:nvPr/>
            </p:nvCxnSpPr>
            <p:spPr>
              <a:xfrm>
                <a:off x="1284286" y="2607272"/>
                <a:ext cx="2092626" cy="1"/>
              </a:xfrm>
              <a:prstGeom prst="line">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77" name="Straight Connector 76"/>
              <p:cNvCxnSpPr/>
              <p:nvPr/>
            </p:nvCxnSpPr>
            <p:spPr>
              <a:xfrm flipV="1">
                <a:off x="1284286" y="707085"/>
                <a:ext cx="0" cy="1900188"/>
              </a:xfrm>
              <a:prstGeom prst="line">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flipV="1">
                <a:off x="1284286" y="865818"/>
                <a:ext cx="1962745" cy="1741455"/>
              </a:xfrm>
              <a:prstGeom prst="line">
                <a:avLst/>
              </a:prstGeom>
              <a:ln>
                <a:solidFill>
                  <a:schemeClr val="accent3"/>
                </a:solidFill>
                <a:tailEnd type="triangle" w="lg" len="lg"/>
              </a:ln>
              <a:effectLst/>
            </p:spPr>
            <p:style>
              <a:lnRef idx="2">
                <a:schemeClr val="dk1"/>
              </a:lnRef>
              <a:fillRef idx="0">
                <a:schemeClr val="dk1"/>
              </a:fillRef>
              <a:effectRef idx="1">
                <a:schemeClr val="dk1"/>
              </a:effectRef>
              <a:fontRef idx="minor">
                <a:schemeClr val="tx1"/>
              </a:fontRef>
            </p:style>
          </p:cxnSp>
          <p:sp>
            <p:nvSpPr>
              <p:cNvPr id="79" name="Freeform 78"/>
              <p:cNvSpPr/>
              <p:nvPr/>
            </p:nvSpPr>
            <p:spPr>
              <a:xfrm>
                <a:off x="1284382" y="1190462"/>
                <a:ext cx="2092530" cy="1392561"/>
              </a:xfrm>
              <a:custGeom>
                <a:avLst/>
                <a:gdLst>
                  <a:gd name="connsiteX0" fmla="*/ 0 w 2756369"/>
                  <a:gd name="connsiteY0" fmla="*/ 2077963 h 2077963"/>
                  <a:gd name="connsiteX1" fmla="*/ 577250 w 2756369"/>
                  <a:gd name="connsiteY1" fmla="*/ 995691 h 2077963"/>
                  <a:gd name="connsiteX2" fmla="*/ 1500850 w 2756369"/>
                  <a:gd name="connsiteY2" fmla="*/ 317466 h 2077963"/>
                  <a:gd name="connsiteX3" fmla="*/ 2756369 w 2756369"/>
                  <a:gd name="connsiteY3" fmla="*/ 0 h 2077963"/>
                </a:gdLst>
                <a:ahLst/>
                <a:cxnLst>
                  <a:cxn ang="0">
                    <a:pos x="connsiteX0" y="connsiteY0"/>
                  </a:cxn>
                  <a:cxn ang="0">
                    <a:pos x="connsiteX1" y="connsiteY1"/>
                  </a:cxn>
                  <a:cxn ang="0">
                    <a:pos x="connsiteX2" y="connsiteY2"/>
                  </a:cxn>
                  <a:cxn ang="0">
                    <a:pos x="connsiteX3" y="connsiteY3"/>
                  </a:cxn>
                </a:cxnLst>
                <a:rect l="l" t="t" r="r" b="b"/>
                <a:pathLst>
                  <a:path w="2756369" h="2077963">
                    <a:moveTo>
                      <a:pt x="0" y="2077963"/>
                    </a:moveTo>
                    <a:cubicBezTo>
                      <a:pt x="163554" y="1683535"/>
                      <a:pt x="327108" y="1289107"/>
                      <a:pt x="577250" y="995691"/>
                    </a:cubicBezTo>
                    <a:cubicBezTo>
                      <a:pt x="827392" y="702275"/>
                      <a:pt x="1137664" y="483414"/>
                      <a:pt x="1500850" y="317466"/>
                    </a:cubicBezTo>
                    <a:cubicBezTo>
                      <a:pt x="1864037" y="151517"/>
                      <a:pt x="2756369" y="0"/>
                      <a:pt x="2756369" y="0"/>
                    </a:cubicBezTo>
                  </a:path>
                </a:pathLst>
              </a:custGeom>
              <a:ln>
                <a:solidFill>
                  <a:schemeClr val="accent1"/>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ndara"/>
                </a:endParaRPr>
              </a:p>
            </p:txBody>
          </p:sp>
        </p:grpSp>
        <p:pic>
          <p:nvPicPr>
            <p:cNvPr id="80" name="Picture 79" descr="latex-image-1.pdf"/>
            <p:cNvPicPr>
              <a:picLocks noChangeAspect="1"/>
            </p:cNvPicPr>
            <p:nvPr/>
          </p:nvPicPr>
          <p:blipFill rotWithShape="1">
            <a:blip r:embed="rId2" cstate="print">
              <a:extLst>
                <a:ext uri="{28A0092B-C50C-407E-A947-70E740481C1C}">
                  <a14:useLocalDpi xmlns:a14="http://schemas.microsoft.com/office/drawing/2010/main"/>
                </a:ext>
              </a:extLst>
            </a:blip>
            <a:srcRect l="25259" r="33673"/>
            <a:stretch/>
          </p:blipFill>
          <p:spPr>
            <a:xfrm>
              <a:off x="2274762" y="4764986"/>
              <a:ext cx="1277083" cy="382197"/>
            </a:xfrm>
            <a:prstGeom prst="rect">
              <a:avLst/>
            </a:prstGeom>
          </p:spPr>
        </p:pic>
        <p:pic>
          <p:nvPicPr>
            <p:cNvPr id="81" name="Picture 80" descr="latex-image-1.pdf"/>
            <p:cNvPicPr>
              <a:picLocks noChangeAspect="1"/>
            </p:cNvPicPr>
            <p:nvPr/>
          </p:nvPicPr>
          <p:blipFill rotWithShape="1">
            <a:blip r:embed="rId2" cstate="print">
              <a:extLst>
                <a:ext uri="{28A0092B-C50C-407E-A947-70E740481C1C}">
                  <a14:useLocalDpi xmlns:a14="http://schemas.microsoft.com/office/drawing/2010/main"/>
                </a:ext>
              </a:extLst>
            </a:blip>
            <a:srcRect r="85873"/>
            <a:stretch/>
          </p:blipFill>
          <p:spPr>
            <a:xfrm>
              <a:off x="4999960" y="3910722"/>
              <a:ext cx="439319" cy="382197"/>
            </a:xfrm>
            <a:prstGeom prst="rect">
              <a:avLst/>
            </a:prstGeom>
          </p:spPr>
        </p:pic>
        <p:pic>
          <p:nvPicPr>
            <p:cNvPr id="82" name="Picture 81" descr="latex-image-1.pdf"/>
            <p:cNvPicPr>
              <a:picLocks noChangeAspect="1"/>
            </p:cNvPicPr>
            <p:nvPr/>
          </p:nvPicPr>
          <p:blipFill rotWithShape="1">
            <a:blip r:embed="rId2" cstate="print">
              <a:extLst>
                <a:ext uri="{28A0092B-C50C-407E-A947-70E740481C1C}">
                  <a14:useLocalDpi xmlns:a14="http://schemas.microsoft.com/office/drawing/2010/main"/>
                </a:ext>
              </a:extLst>
            </a:blip>
            <a:srcRect l="76667"/>
            <a:stretch/>
          </p:blipFill>
          <p:spPr>
            <a:xfrm>
              <a:off x="5360128" y="4573888"/>
              <a:ext cx="725587" cy="382197"/>
            </a:xfrm>
            <a:prstGeom prst="rect">
              <a:avLst/>
            </a:prstGeom>
          </p:spPr>
        </p:pic>
        <p:pic>
          <p:nvPicPr>
            <p:cNvPr id="83" name="Picture 82" descr="latex-image-1.pdf"/>
            <p:cNvPicPr>
              <a:picLocks noChangeAspect="1"/>
            </p:cNvPicPr>
            <p:nvPr/>
          </p:nvPicPr>
          <p:blipFill rotWithShape="1">
            <a:blip r:embed="rId2" cstate="print">
              <a:extLst>
                <a:ext uri="{28A0092B-C50C-407E-A947-70E740481C1C}">
                  <a14:useLocalDpi xmlns:a14="http://schemas.microsoft.com/office/drawing/2010/main"/>
                </a:ext>
              </a:extLst>
            </a:blip>
            <a:srcRect l="7231" r="85873"/>
            <a:stretch/>
          </p:blipFill>
          <p:spPr>
            <a:xfrm>
              <a:off x="4448044" y="6003561"/>
              <a:ext cx="214436" cy="382198"/>
            </a:xfrm>
            <a:prstGeom prst="rect">
              <a:avLst/>
            </a:prstGeom>
          </p:spPr>
        </p:pic>
      </p:grpSp>
      <p:sp>
        <p:nvSpPr>
          <p:cNvPr id="18" name="Content Placeholder 5">
            <a:extLst>
              <a:ext uri="{FF2B5EF4-FFF2-40B4-BE49-F238E27FC236}">
                <a16:creationId xmlns:a16="http://schemas.microsoft.com/office/drawing/2014/main" id="{51AADBB6-9D39-4C28-AD4B-0B0C7AC0E56A}"/>
              </a:ext>
            </a:extLst>
          </p:cNvPr>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5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solidFill>
                  <a:prstClr val="black"/>
                </a:solidFill>
                <a:latin typeface="Candara"/>
              </a:rPr>
              <a:t>Note: This is just motivation – we’ll cover the background need to understand these topics later!</a:t>
            </a:r>
          </a:p>
        </p:txBody>
      </p:sp>
    </p:spTree>
    <p:extLst>
      <p:ext uri="{BB962C8B-B14F-4D97-AF65-F5344CB8AC3E}">
        <p14:creationId xmlns:p14="http://schemas.microsoft.com/office/powerpoint/2010/main" val="1078399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1752085" y="4364075"/>
            <a:ext cx="8524961" cy="2495204"/>
          </a:xfrm>
          <a:prstGeom prst="rect">
            <a:avLst/>
          </a:prstGeom>
          <a:solidFill>
            <a:schemeClr val="accent5">
              <a:lumMod val="40000"/>
              <a:lumOff val="60000"/>
            </a:schemeClr>
          </a:solidFill>
        </p:spPr>
        <p:txBody>
          <a:bodyPr wrap="square" rtlCol="0" anchor="t">
            <a:noAutofit/>
          </a:bodyPr>
          <a:lstStyle/>
          <a:p>
            <a:pPr algn="ctr" defTabSz="457200"/>
            <a:endParaRPr lang="en-US" sz="2400" b="1" dirty="0">
              <a:solidFill>
                <a:prstClr val="black"/>
              </a:solidFill>
              <a:latin typeface="Candara"/>
            </a:endParaRPr>
          </a:p>
        </p:txBody>
      </p:sp>
      <p:sp>
        <p:nvSpPr>
          <p:cNvPr id="2" name="Title 1"/>
          <p:cNvSpPr>
            <a:spLocks noGrp="1"/>
          </p:cNvSpPr>
          <p:nvPr>
            <p:ph type="title"/>
          </p:nvPr>
        </p:nvSpPr>
        <p:spPr/>
        <p:txBody>
          <a:bodyPr>
            <a:normAutofit fontScale="90000"/>
          </a:bodyPr>
          <a:lstStyle/>
          <a:p>
            <a:r>
              <a:rPr lang="en-US" dirty="0"/>
              <a:t>Analysis: Perceptron</a:t>
            </a:r>
          </a:p>
        </p:txBody>
      </p:sp>
      <p:sp>
        <p:nvSpPr>
          <p:cNvPr id="3" name="Slide Number Placeholder 2"/>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16</a:t>
            </a:fld>
            <a:endParaRPr lang="en-US">
              <a:solidFill>
                <a:prstClr val="black">
                  <a:tint val="75000"/>
                </a:prstClr>
              </a:solidFill>
              <a:latin typeface="Candara"/>
            </a:endParaRPr>
          </a:p>
        </p:txBody>
      </p:sp>
      <p:sp>
        <p:nvSpPr>
          <p:cNvPr id="41" name="TextBox 40"/>
          <p:cNvSpPr txBox="1"/>
          <p:nvPr/>
        </p:nvSpPr>
        <p:spPr>
          <a:xfrm>
            <a:off x="1752085" y="957785"/>
            <a:ext cx="8524961" cy="3406291"/>
          </a:xfrm>
          <a:prstGeom prst="rect">
            <a:avLst/>
          </a:prstGeom>
          <a:solidFill>
            <a:schemeClr val="accent6">
              <a:lumMod val="40000"/>
              <a:lumOff val="60000"/>
            </a:schemeClr>
          </a:solidFill>
        </p:spPr>
        <p:txBody>
          <a:bodyPr wrap="square" rtlCol="0" anchor="t">
            <a:noAutofit/>
          </a:bodyPr>
          <a:lstStyle/>
          <a:p>
            <a:pPr algn="ctr" defTabSz="457200"/>
            <a:endParaRPr lang="en-US" sz="2400" b="1" dirty="0">
              <a:solidFill>
                <a:prstClr val="black"/>
              </a:solidFill>
              <a:latin typeface="Candara"/>
            </a:endParaRPr>
          </a:p>
        </p:txBody>
      </p:sp>
      <p:grpSp>
        <p:nvGrpSpPr>
          <p:cNvPr id="43" name="Group 42"/>
          <p:cNvGrpSpPr/>
          <p:nvPr/>
        </p:nvGrpSpPr>
        <p:grpSpPr>
          <a:xfrm>
            <a:off x="8230979" y="1399006"/>
            <a:ext cx="2015529" cy="1997042"/>
            <a:chOff x="2438400" y="2971799"/>
            <a:chExt cx="3657811" cy="3624262"/>
          </a:xfrm>
        </p:grpSpPr>
        <p:grpSp>
          <p:nvGrpSpPr>
            <p:cNvPr id="44" name="Group 43"/>
            <p:cNvGrpSpPr/>
            <p:nvPr/>
          </p:nvGrpSpPr>
          <p:grpSpPr>
            <a:xfrm>
              <a:off x="2438400" y="2971799"/>
              <a:ext cx="3657811" cy="3624262"/>
              <a:chOff x="2438400" y="2971799"/>
              <a:chExt cx="3657811" cy="3624262"/>
            </a:xfrm>
          </p:grpSpPr>
          <p:grpSp>
            <p:nvGrpSpPr>
              <p:cNvPr id="46" name="Group 45"/>
              <p:cNvGrpSpPr/>
              <p:nvPr/>
            </p:nvGrpSpPr>
            <p:grpSpPr>
              <a:xfrm>
                <a:off x="2438400" y="2971799"/>
                <a:ext cx="3657811" cy="3624262"/>
                <a:chOff x="2438400" y="2971799"/>
                <a:chExt cx="3657811" cy="3624262"/>
              </a:xfrm>
            </p:grpSpPr>
            <p:sp>
              <p:nvSpPr>
                <p:cNvPr id="48" name="Text Box 18"/>
                <p:cNvSpPr txBox="1">
                  <a:spLocks noChangeArrowheads="1"/>
                </p:cNvSpPr>
                <p:nvPr/>
              </p:nvSpPr>
              <p:spPr bwMode="auto">
                <a:xfrm>
                  <a:off x="4722945" y="3124200"/>
                  <a:ext cx="479512" cy="474774"/>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cxnSp>
              <p:nvCxnSpPr>
                <p:cNvPr id="49" name="Straight Arrow Connector 27"/>
                <p:cNvCxnSpPr>
                  <a:cxnSpLocks noChangeShapeType="1"/>
                </p:cNvCxnSpPr>
                <p:nvPr/>
              </p:nvCxnSpPr>
              <p:spPr bwMode="auto">
                <a:xfrm flipV="1">
                  <a:off x="4202044" y="4089398"/>
                  <a:ext cx="903510" cy="903657"/>
                </a:xfrm>
                <a:prstGeom prst="straightConnector1">
                  <a:avLst/>
                </a:prstGeom>
                <a:noFill/>
                <a:ln w="28575" algn="ctr">
                  <a:solidFill>
                    <a:srgbClr val="D60093"/>
                  </a:solidFill>
                  <a:round/>
                  <a:headEnd/>
                  <a:tailEnd type="arrow" w="med" len="med"/>
                </a:ln>
                <a:extLst>
                  <a:ext uri="{909E8E84-426E-40dd-AFC4-6F175D3DCCD1}">
                    <a14:hiddenFill xmlns="" xmlns:a14="http://schemas.microsoft.com/office/drawing/2010/main">
                      <a:noFill/>
                    </a14:hiddenFill>
                  </a:ext>
                </a:extLst>
              </p:spPr>
            </p:cxnSp>
            <p:grpSp>
              <p:nvGrpSpPr>
                <p:cNvPr id="50" name="Group 49"/>
                <p:cNvGrpSpPr>
                  <a:grpSpLocks/>
                </p:cNvGrpSpPr>
                <p:nvPr/>
              </p:nvGrpSpPr>
              <p:grpSpPr bwMode="auto">
                <a:xfrm>
                  <a:off x="2716229" y="2971799"/>
                  <a:ext cx="3116444" cy="3624262"/>
                  <a:chOff x="5743575" y="2387601"/>
                  <a:chExt cx="3116263" cy="3624263"/>
                </a:xfrm>
              </p:grpSpPr>
              <p:grpSp>
                <p:nvGrpSpPr>
                  <p:cNvPr id="52" name="Group 9"/>
                  <p:cNvGrpSpPr>
                    <a:grpSpLocks/>
                  </p:cNvGrpSpPr>
                  <p:nvPr/>
                </p:nvGrpSpPr>
                <p:grpSpPr bwMode="auto">
                  <a:xfrm>
                    <a:off x="5743575" y="2387601"/>
                    <a:ext cx="3116263" cy="3624263"/>
                    <a:chOff x="3890" y="2197"/>
                    <a:chExt cx="1963" cy="2283"/>
                  </a:xfrm>
                </p:grpSpPr>
                <p:sp>
                  <p:nvSpPr>
                    <p:cNvPr id="54" name="Line 10"/>
                    <p:cNvSpPr>
                      <a:spLocks noChangeShapeType="1"/>
                    </p:cNvSpPr>
                    <p:nvPr/>
                  </p:nvSpPr>
                  <p:spPr bwMode="auto">
                    <a:xfrm flipH="1" flipV="1">
                      <a:off x="4016" y="2669"/>
                      <a:ext cx="1574" cy="1536"/>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sz="1100">
                        <a:solidFill>
                          <a:srgbClr val="003399"/>
                        </a:solidFill>
                        <a:latin typeface="Times New Roman"/>
                        <a:cs typeface="Times New Roman"/>
                      </a:endParaRPr>
                    </a:p>
                  </p:txBody>
                </p:sp>
                <p:sp>
                  <p:nvSpPr>
                    <p:cNvPr id="55" name="Line 12"/>
                    <p:cNvSpPr>
                      <a:spLocks noChangeShapeType="1"/>
                    </p:cNvSpPr>
                    <p:nvPr/>
                  </p:nvSpPr>
                  <p:spPr bwMode="auto">
                    <a:xfrm>
                      <a:off x="4322" y="2571"/>
                      <a:ext cx="1470" cy="139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sz="1100">
                        <a:solidFill>
                          <a:srgbClr val="003399"/>
                        </a:solidFill>
                        <a:latin typeface="Times New Roman"/>
                        <a:cs typeface="Times New Roman"/>
                      </a:endParaRPr>
                    </a:p>
                  </p:txBody>
                </p:sp>
                <p:sp>
                  <p:nvSpPr>
                    <p:cNvPr id="56" name="Text Box 13"/>
                    <p:cNvSpPr txBox="1">
                      <a:spLocks noChangeArrowheads="1"/>
                    </p:cNvSpPr>
                    <p:nvPr/>
                  </p:nvSpPr>
                  <p:spPr bwMode="auto">
                    <a:xfrm>
                      <a:off x="4387" y="2341"/>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57" name="Text Box 14"/>
                    <p:cNvSpPr txBox="1">
                      <a:spLocks noChangeArrowheads="1"/>
                    </p:cNvSpPr>
                    <p:nvPr/>
                  </p:nvSpPr>
                  <p:spPr bwMode="auto">
                    <a:xfrm>
                      <a:off x="4831" y="2805"/>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58" name="Text Box 15"/>
                    <p:cNvSpPr txBox="1">
                      <a:spLocks noChangeArrowheads="1"/>
                    </p:cNvSpPr>
                    <p:nvPr/>
                  </p:nvSpPr>
                  <p:spPr bwMode="auto">
                    <a:xfrm>
                      <a:off x="5140" y="2980"/>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59" name="Text Box 16"/>
                    <p:cNvSpPr txBox="1">
                      <a:spLocks noChangeArrowheads="1"/>
                    </p:cNvSpPr>
                    <p:nvPr/>
                  </p:nvSpPr>
                  <p:spPr bwMode="auto">
                    <a:xfrm>
                      <a:off x="5392" y="3344"/>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a:solidFill>
                            <a:srgbClr val="003399"/>
                          </a:solidFill>
                          <a:latin typeface="Times New Roman"/>
                          <a:cs typeface="Times New Roman"/>
                        </a:rPr>
                        <a:t>+</a:t>
                      </a:r>
                    </a:p>
                  </p:txBody>
                </p:sp>
                <p:sp>
                  <p:nvSpPr>
                    <p:cNvPr id="60" name="Text Box 17"/>
                    <p:cNvSpPr txBox="1">
                      <a:spLocks noChangeArrowheads="1"/>
                    </p:cNvSpPr>
                    <p:nvPr/>
                  </p:nvSpPr>
                  <p:spPr bwMode="auto">
                    <a:xfrm>
                      <a:off x="5551" y="3141"/>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61" name="Text Box 18"/>
                    <p:cNvSpPr txBox="1">
                      <a:spLocks noChangeArrowheads="1"/>
                    </p:cNvSpPr>
                    <p:nvPr/>
                  </p:nvSpPr>
                  <p:spPr bwMode="auto">
                    <a:xfrm>
                      <a:off x="5154" y="2293"/>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62" name="Text Box 19"/>
                    <p:cNvSpPr txBox="1">
                      <a:spLocks noChangeArrowheads="1"/>
                    </p:cNvSpPr>
                    <p:nvPr/>
                  </p:nvSpPr>
                  <p:spPr bwMode="auto">
                    <a:xfrm>
                      <a:off x="3920" y="3093"/>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3" name="Text Box 20"/>
                    <p:cNvSpPr txBox="1">
                      <a:spLocks noChangeArrowheads="1"/>
                    </p:cNvSpPr>
                    <p:nvPr/>
                  </p:nvSpPr>
                  <p:spPr bwMode="auto">
                    <a:xfrm>
                      <a:off x="4016" y="3573"/>
                      <a:ext cx="221"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4" name="Text Box 21"/>
                    <p:cNvSpPr txBox="1">
                      <a:spLocks noChangeArrowheads="1"/>
                    </p:cNvSpPr>
                    <p:nvPr/>
                  </p:nvSpPr>
                  <p:spPr bwMode="auto">
                    <a:xfrm>
                      <a:off x="4384" y="3389"/>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5" name="Text Box 22"/>
                    <p:cNvSpPr txBox="1">
                      <a:spLocks noChangeArrowheads="1"/>
                    </p:cNvSpPr>
                    <p:nvPr/>
                  </p:nvSpPr>
                  <p:spPr bwMode="auto">
                    <a:xfrm>
                      <a:off x="4848" y="402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6" name="Text Box 23"/>
                    <p:cNvSpPr txBox="1">
                      <a:spLocks noChangeArrowheads="1"/>
                    </p:cNvSpPr>
                    <p:nvPr/>
                  </p:nvSpPr>
                  <p:spPr bwMode="auto">
                    <a:xfrm>
                      <a:off x="4585" y="3574"/>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a:solidFill>
                            <a:srgbClr val="FF0000"/>
                          </a:solidFill>
                          <a:latin typeface="Times New Roman"/>
                          <a:cs typeface="Times New Roman"/>
                        </a:rPr>
                        <a:t>-</a:t>
                      </a:r>
                    </a:p>
                  </p:txBody>
                </p:sp>
                <p:sp>
                  <p:nvSpPr>
                    <p:cNvPr id="67" name="Line 24"/>
                    <p:cNvSpPr>
                      <a:spLocks noChangeShapeType="1"/>
                    </p:cNvSpPr>
                    <p:nvPr/>
                  </p:nvSpPr>
                  <p:spPr bwMode="auto">
                    <a:xfrm flipV="1">
                      <a:off x="4243" y="2869"/>
                      <a:ext cx="384" cy="384"/>
                    </a:xfrm>
                    <a:prstGeom prst="line">
                      <a:avLst/>
                    </a:prstGeom>
                    <a:noFill/>
                    <a:ln w="28575" cap="rnd">
                      <a:solidFill>
                        <a:schemeClr val="tx1"/>
                      </a:solidFill>
                      <a:prstDash val="sysDot"/>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defTabSz="457200"/>
                      <a:endParaRPr lang="en-US" sz="1100">
                        <a:solidFill>
                          <a:srgbClr val="003399"/>
                        </a:solidFill>
                        <a:latin typeface="Times New Roman"/>
                        <a:cs typeface="Times New Roman"/>
                      </a:endParaRPr>
                    </a:p>
                  </p:txBody>
                </p:sp>
                <p:sp>
                  <p:nvSpPr>
                    <p:cNvPr id="68" name="Rectangle 25"/>
                    <p:cNvSpPr>
                      <a:spLocks noChangeArrowheads="1"/>
                    </p:cNvSpPr>
                    <p:nvPr/>
                  </p:nvSpPr>
                  <p:spPr bwMode="auto">
                    <a:xfrm>
                      <a:off x="4322" y="3035"/>
                      <a:ext cx="277" cy="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sz="1100">
                          <a:solidFill>
                            <a:srgbClr val="84AA33"/>
                          </a:solidFill>
                          <a:latin typeface="Times New Roman"/>
                          <a:cs typeface="Times New Roman"/>
                          <a:sym typeface="Symbol" pitchFamily="18" charset="2"/>
                        </a:rPr>
                        <a:t></a:t>
                      </a:r>
                    </a:p>
                  </p:txBody>
                </p:sp>
                <p:sp>
                  <p:nvSpPr>
                    <p:cNvPr id="69" name="Rectangle 26"/>
                    <p:cNvSpPr>
                      <a:spLocks noChangeArrowheads="1"/>
                    </p:cNvSpPr>
                    <p:nvPr/>
                  </p:nvSpPr>
                  <p:spPr bwMode="auto">
                    <a:xfrm>
                      <a:off x="4509" y="2850"/>
                      <a:ext cx="277" cy="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sz="1100" dirty="0">
                          <a:solidFill>
                            <a:srgbClr val="84AA33"/>
                          </a:solidFill>
                          <a:latin typeface="Times New Roman"/>
                          <a:cs typeface="Times New Roman"/>
                          <a:sym typeface="Symbol" pitchFamily="18" charset="2"/>
                        </a:rPr>
                        <a:t></a:t>
                      </a:r>
                    </a:p>
                  </p:txBody>
                </p:sp>
                <p:sp>
                  <p:nvSpPr>
                    <p:cNvPr id="70" name="Line 12"/>
                    <p:cNvSpPr>
                      <a:spLocks noChangeShapeType="1"/>
                    </p:cNvSpPr>
                    <p:nvPr/>
                  </p:nvSpPr>
                  <p:spPr bwMode="auto">
                    <a:xfrm>
                      <a:off x="3890" y="2915"/>
                      <a:ext cx="1491" cy="14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sz="1100">
                        <a:solidFill>
                          <a:srgbClr val="003399"/>
                        </a:solidFill>
                        <a:latin typeface="Times New Roman"/>
                        <a:cs typeface="Times New Roman"/>
                      </a:endParaRPr>
                    </a:p>
                  </p:txBody>
                </p:sp>
                <p:sp>
                  <p:nvSpPr>
                    <p:cNvPr id="71" name="Text Box 22"/>
                    <p:cNvSpPr txBox="1">
                      <a:spLocks noChangeArrowheads="1"/>
                    </p:cNvSpPr>
                    <p:nvPr/>
                  </p:nvSpPr>
                  <p:spPr bwMode="auto">
                    <a:xfrm>
                      <a:off x="4944" y="418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2" name="Text Box 22"/>
                    <p:cNvSpPr txBox="1">
                      <a:spLocks noChangeArrowheads="1"/>
                    </p:cNvSpPr>
                    <p:nvPr/>
                  </p:nvSpPr>
                  <p:spPr bwMode="auto">
                    <a:xfrm>
                      <a:off x="4259" y="402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3" name="Text Box 22"/>
                    <p:cNvSpPr txBox="1">
                      <a:spLocks noChangeArrowheads="1"/>
                    </p:cNvSpPr>
                    <p:nvPr/>
                  </p:nvSpPr>
                  <p:spPr bwMode="auto">
                    <a:xfrm>
                      <a:off x="4467" y="378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4" name="Text Box 22"/>
                    <p:cNvSpPr txBox="1">
                      <a:spLocks noChangeArrowheads="1"/>
                    </p:cNvSpPr>
                    <p:nvPr/>
                  </p:nvSpPr>
                  <p:spPr bwMode="auto">
                    <a:xfrm>
                      <a:off x="4499" y="4133"/>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5" name="Text Box 17"/>
                    <p:cNvSpPr txBox="1">
                      <a:spLocks noChangeArrowheads="1"/>
                    </p:cNvSpPr>
                    <p:nvPr/>
                  </p:nvSpPr>
                  <p:spPr bwMode="auto">
                    <a:xfrm>
                      <a:off x="4819" y="2197"/>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grpSp>
              <p:cxnSp>
                <p:nvCxnSpPr>
                  <p:cNvPr id="53" name="Straight Arrow Connector 27"/>
                  <p:cNvCxnSpPr>
                    <a:cxnSpLocks noChangeShapeType="1"/>
                  </p:cNvCxnSpPr>
                  <p:nvPr/>
                </p:nvCxnSpPr>
                <p:spPr bwMode="auto">
                  <a:xfrm flipV="1">
                    <a:off x="7229306" y="3505200"/>
                    <a:ext cx="903458" cy="903657"/>
                  </a:xfrm>
                  <a:prstGeom prst="straightConnector1">
                    <a:avLst/>
                  </a:prstGeom>
                  <a:noFill/>
                  <a:ln w="28575" algn="ctr">
                    <a:solidFill>
                      <a:schemeClr val="tx1"/>
                    </a:solidFill>
                    <a:round/>
                    <a:headEnd/>
                    <a:tailEnd type="arrow" w="med" len="med"/>
                  </a:ln>
                  <a:extLst>
                    <a:ext uri="{909E8E84-426E-40dd-AFC4-6F175D3DCCD1}">
                      <a14:hiddenFill xmlns="" xmlns:a14="http://schemas.microsoft.com/office/drawing/2010/main">
                        <a:noFill/>
                      </a14:hiddenFill>
                    </a:ext>
                  </a:extLst>
                </p:spPr>
              </p:cxnSp>
            </p:grpSp>
            <p:sp>
              <p:nvSpPr>
                <p:cNvPr id="51" name="Oval 50"/>
                <p:cNvSpPr>
                  <a:spLocks/>
                </p:cNvSpPr>
                <p:nvPr/>
              </p:nvSpPr>
              <p:spPr>
                <a:xfrm>
                  <a:off x="2438400" y="3048000"/>
                  <a:ext cx="3657811" cy="3492499"/>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a:solidFill>
                      <a:prstClr val="white"/>
                    </a:solidFill>
                    <a:latin typeface="Times New Roman"/>
                    <a:cs typeface="Times New Roman"/>
                  </a:endParaRPr>
                </a:p>
              </p:txBody>
            </p:sp>
          </p:grpSp>
          <p:sp>
            <p:nvSpPr>
              <p:cNvPr id="47" name="TextBox 46"/>
              <p:cNvSpPr txBox="1"/>
              <p:nvPr/>
            </p:nvSpPr>
            <p:spPr>
              <a:xfrm>
                <a:off x="4874877" y="5378012"/>
                <a:ext cx="521320" cy="474774"/>
              </a:xfrm>
              <a:prstGeom prst="rect">
                <a:avLst/>
              </a:prstGeom>
              <a:noFill/>
            </p:spPr>
            <p:txBody>
              <a:bodyPr wrap="none" rtlCol="0">
                <a:spAutoFit/>
              </a:bodyPr>
              <a:lstStyle/>
              <a:p>
                <a:pPr defTabSz="457200"/>
                <a:r>
                  <a:rPr lang="en-US" sz="1100" dirty="0">
                    <a:solidFill>
                      <a:prstClr val="black"/>
                    </a:solidFill>
                    <a:latin typeface="Times New Roman"/>
                    <a:cs typeface="Times New Roman"/>
                  </a:rPr>
                  <a:t>R</a:t>
                </a:r>
              </a:p>
            </p:txBody>
          </p:sp>
        </p:grpSp>
        <p:pic>
          <p:nvPicPr>
            <p:cNvPr id="45" name="Picture 44"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05585" y="4008436"/>
              <a:ext cx="326970" cy="287337"/>
            </a:xfrm>
            <a:prstGeom prst="rect">
              <a:avLst/>
            </a:prstGeom>
          </p:spPr>
        </p:pic>
      </p:grpSp>
      <p:pic>
        <p:nvPicPr>
          <p:cNvPr id="40" name="Picture 39"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8631" y="1066286"/>
            <a:ext cx="6153150" cy="3144441"/>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48632" y="4483060"/>
            <a:ext cx="6179723" cy="2330258"/>
          </a:xfrm>
          <a:prstGeom prst="rect">
            <a:avLst/>
          </a:prstGeom>
        </p:spPr>
      </p:pic>
      <p:sp>
        <p:nvSpPr>
          <p:cNvPr id="76" name="Content Placeholder 5">
            <a:extLst>
              <a:ext uri="{FF2B5EF4-FFF2-40B4-BE49-F238E27FC236}">
                <a16:creationId xmlns:a16="http://schemas.microsoft.com/office/drawing/2014/main" id="{89F0846D-F970-47F0-AF9D-0D305E15213C}"/>
              </a:ext>
            </a:extLst>
          </p:cNvPr>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5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solidFill>
                  <a:prstClr val="black"/>
                </a:solidFill>
                <a:latin typeface="Candara"/>
              </a:rPr>
              <a:t>Note: This is just motivation – we’ll cover the background need to understand these topics later!</a:t>
            </a:r>
          </a:p>
        </p:txBody>
      </p:sp>
    </p:spTree>
    <p:extLst>
      <p:ext uri="{BB962C8B-B14F-4D97-AF65-F5344CB8AC3E}">
        <p14:creationId xmlns:p14="http://schemas.microsoft.com/office/powerpoint/2010/main" val="2038521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Analysis: Perceptron</a:t>
            </a:r>
          </a:p>
        </p:txBody>
      </p:sp>
      <p:sp>
        <p:nvSpPr>
          <p:cNvPr id="3" name="Slide Number Placeholder 2"/>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17</a:t>
            </a:fld>
            <a:endParaRPr lang="en-US">
              <a:solidFill>
                <a:prstClr val="black">
                  <a:tint val="75000"/>
                </a:prstClr>
              </a:solidFill>
              <a:latin typeface="Candara"/>
            </a:endParaRPr>
          </a:p>
        </p:txBody>
      </p:sp>
      <p:sp>
        <p:nvSpPr>
          <p:cNvPr id="41" name="TextBox 40"/>
          <p:cNvSpPr txBox="1"/>
          <p:nvPr/>
        </p:nvSpPr>
        <p:spPr>
          <a:xfrm>
            <a:off x="1981201" y="1111133"/>
            <a:ext cx="8073093" cy="5492120"/>
          </a:xfrm>
          <a:prstGeom prst="rect">
            <a:avLst/>
          </a:prstGeom>
          <a:solidFill>
            <a:schemeClr val="accent6">
              <a:lumMod val="40000"/>
              <a:lumOff val="60000"/>
            </a:schemeClr>
          </a:solidFill>
        </p:spPr>
        <p:txBody>
          <a:bodyPr wrap="square" rtlCol="0" anchor="t">
            <a:noAutofit/>
          </a:bodyPr>
          <a:lstStyle/>
          <a:p>
            <a:pPr defTabSz="457200"/>
            <a:r>
              <a:rPr lang="en-US" sz="2400" b="1" dirty="0">
                <a:solidFill>
                  <a:prstClr val="black"/>
                </a:solidFill>
                <a:latin typeface="Candara"/>
              </a:rPr>
              <a:t>Proof of Perceptron Mistake Bound:</a:t>
            </a:r>
            <a:br>
              <a:rPr lang="en-US" sz="2400" b="1" dirty="0">
                <a:solidFill>
                  <a:prstClr val="black"/>
                </a:solidFill>
                <a:latin typeface="Candara"/>
              </a:rPr>
            </a:br>
            <a:r>
              <a:rPr lang="en-US" sz="2400" dirty="0">
                <a:solidFill>
                  <a:prstClr val="black"/>
                </a:solidFill>
                <a:latin typeface="Candara"/>
              </a:rPr>
              <a:t>Part 1: for some A, </a:t>
            </a:r>
          </a:p>
        </p:txBody>
      </p:sp>
      <p:pic>
        <p:nvPicPr>
          <p:cNvPr id="17" name="Picture 16" descr="latex-image-1.pdf"/>
          <p:cNvPicPr>
            <a:picLocks noChangeAspect="1"/>
          </p:cNvPicPr>
          <p:nvPr/>
        </p:nvPicPr>
        <p:blipFill rotWithShape="1">
          <a:blip r:embed="rId3" cstate="print">
            <a:extLst>
              <a:ext uri="{28A0092B-C50C-407E-A947-70E740481C1C}">
                <a14:useLocalDpi xmlns:a14="http://schemas.microsoft.com/office/drawing/2010/main"/>
              </a:ext>
            </a:extLst>
          </a:blip>
          <a:srcRect r="33323"/>
          <a:stretch/>
        </p:blipFill>
        <p:spPr>
          <a:xfrm>
            <a:off x="4567917" y="1544798"/>
            <a:ext cx="1799395" cy="331679"/>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12499" y="2069802"/>
            <a:ext cx="5695484" cy="3698833"/>
          </a:xfrm>
          <a:prstGeom prst="rect">
            <a:avLst/>
          </a:prstGeom>
        </p:spPr>
      </p:pic>
      <p:grpSp>
        <p:nvGrpSpPr>
          <p:cNvPr id="7" name="Group 6"/>
          <p:cNvGrpSpPr/>
          <p:nvPr/>
        </p:nvGrpSpPr>
        <p:grpSpPr>
          <a:xfrm>
            <a:off x="3821377" y="5807964"/>
            <a:ext cx="2991407" cy="567341"/>
            <a:chOff x="3292576" y="5807963"/>
            <a:chExt cx="2991407" cy="567341"/>
          </a:xfrm>
        </p:grpSpPr>
        <p:sp>
          <p:nvSpPr>
            <p:cNvPr id="19" name="Right Brace 18"/>
            <p:cNvSpPr/>
            <p:nvPr/>
          </p:nvSpPr>
          <p:spPr>
            <a:xfrm rot="5400000">
              <a:off x="4593177" y="4801184"/>
              <a:ext cx="172207" cy="2185766"/>
            </a:xfrm>
            <a:prstGeom prst="rightBrac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ndara"/>
              </a:endParaRPr>
            </a:p>
          </p:txBody>
        </p:sp>
        <p:sp>
          <p:nvSpPr>
            <p:cNvPr id="20" name="Rectangle 19"/>
            <p:cNvSpPr/>
            <p:nvPr/>
          </p:nvSpPr>
          <p:spPr>
            <a:xfrm>
              <a:off x="3292576" y="5999125"/>
              <a:ext cx="2991407" cy="376179"/>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black"/>
                  </a:solidFill>
                  <a:latin typeface="Candara"/>
                </a:rPr>
                <a:t>Cauchy-Schwartz inequality</a:t>
              </a:r>
            </a:p>
          </p:txBody>
        </p:sp>
      </p:grpSp>
      <p:sp>
        <p:nvSpPr>
          <p:cNvPr id="12" name="Content Placeholder 5">
            <a:extLst>
              <a:ext uri="{FF2B5EF4-FFF2-40B4-BE49-F238E27FC236}">
                <a16:creationId xmlns:a16="http://schemas.microsoft.com/office/drawing/2014/main" id="{C5AC8CED-08EC-409D-B224-DDF8EFD27DDC}"/>
              </a:ext>
            </a:extLst>
          </p:cNvPr>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5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solidFill>
                  <a:prstClr val="black"/>
                </a:solidFill>
                <a:latin typeface="Candara"/>
              </a:rPr>
              <a:t>Note: This is just motivation – we’ll cover the background need to understand these topics later!</a:t>
            </a:r>
          </a:p>
        </p:txBody>
      </p:sp>
    </p:spTree>
    <p:extLst>
      <p:ext uri="{BB962C8B-B14F-4D97-AF65-F5344CB8AC3E}">
        <p14:creationId xmlns:p14="http://schemas.microsoft.com/office/powerpoint/2010/main" val="202234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Analysis: Perceptron</a:t>
            </a:r>
          </a:p>
        </p:txBody>
      </p:sp>
      <p:sp>
        <p:nvSpPr>
          <p:cNvPr id="3" name="Slide Number Placeholder 2"/>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18</a:t>
            </a:fld>
            <a:endParaRPr lang="en-US">
              <a:solidFill>
                <a:prstClr val="black">
                  <a:tint val="75000"/>
                </a:prstClr>
              </a:solidFill>
              <a:latin typeface="Candara"/>
            </a:endParaRPr>
          </a:p>
        </p:txBody>
      </p:sp>
      <p:sp>
        <p:nvSpPr>
          <p:cNvPr id="41" name="TextBox 40"/>
          <p:cNvSpPr txBox="1"/>
          <p:nvPr/>
        </p:nvSpPr>
        <p:spPr>
          <a:xfrm>
            <a:off x="1981201" y="1111133"/>
            <a:ext cx="8073093" cy="5492120"/>
          </a:xfrm>
          <a:prstGeom prst="rect">
            <a:avLst/>
          </a:prstGeom>
          <a:solidFill>
            <a:schemeClr val="accent6">
              <a:lumMod val="40000"/>
              <a:lumOff val="60000"/>
            </a:schemeClr>
          </a:solidFill>
        </p:spPr>
        <p:txBody>
          <a:bodyPr wrap="square" rtlCol="0" anchor="t">
            <a:noAutofit/>
          </a:bodyPr>
          <a:lstStyle/>
          <a:p>
            <a:pPr defTabSz="457200"/>
            <a:r>
              <a:rPr lang="en-US" sz="2400" b="1" dirty="0">
                <a:solidFill>
                  <a:prstClr val="black"/>
                </a:solidFill>
                <a:latin typeface="Candara"/>
              </a:rPr>
              <a:t>Proof of Perceptron Mistake Bound:</a:t>
            </a:r>
            <a:br>
              <a:rPr lang="en-US" sz="2400" b="1" dirty="0">
                <a:solidFill>
                  <a:prstClr val="black"/>
                </a:solidFill>
                <a:latin typeface="Candara"/>
              </a:rPr>
            </a:br>
            <a:r>
              <a:rPr lang="en-US" sz="2400" dirty="0">
                <a:solidFill>
                  <a:prstClr val="black"/>
                </a:solidFill>
                <a:latin typeface="Candara"/>
              </a:rPr>
              <a:t>Part 2: for some B, </a:t>
            </a:r>
          </a:p>
        </p:txBody>
      </p:sp>
      <p:pic>
        <p:nvPicPr>
          <p:cNvPr id="17" name="Picture 16" descr="latex-image-1.pdf"/>
          <p:cNvPicPr>
            <a:picLocks noChangeAspect="1"/>
          </p:cNvPicPr>
          <p:nvPr/>
        </p:nvPicPr>
        <p:blipFill rotWithShape="1">
          <a:blip r:embed="rId3" cstate="print">
            <a:extLst>
              <a:ext uri="{28A0092B-C50C-407E-A947-70E740481C1C}">
                <a14:useLocalDpi xmlns:a14="http://schemas.microsoft.com/office/drawing/2010/main"/>
              </a:ext>
            </a:extLst>
          </a:blip>
          <a:srcRect l="26287" r="-3203"/>
          <a:stretch/>
        </p:blipFill>
        <p:spPr>
          <a:xfrm>
            <a:off x="4575949" y="1544798"/>
            <a:ext cx="2075705" cy="331679"/>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1119" y="2067161"/>
            <a:ext cx="7655939" cy="3808702"/>
          </a:xfrm>
          <a:prstGeom prst="rect">
            <a:avLst/>
          </a:prstGeom>
        </p:spPr>
      </p:pic>
      <p:sp>
        <p:nvSpPr>
          <p:cNvPr id="9" name="Content Placeholder 5">
            <a:extLst>
              <a:ext uri="{FF2B5EF4-FFF2-40B4-BE49-F238E27FC236}">
                <a16:creationId xmlns:a16="http://schemas.microsoft.com/office/drawing/2014/main" id="{04300E6A-27B8-479E-AFB7-A56695DC6938}"/>
              </a:ext>
            </a:extLst>
          </p:cNvPr>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5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solidFill>
                  <a:prstClr val="black"/>
                </a:solidFill>
                <a:latin typeface="Candara"/>
              </a:rPr>
              <a:t>Note: This is just motivation – we’ll cover the background need to understand these topics later!</a:t>
            </a:r>
          </a:p>
        </p:txBody>
      </p:sp>
    </p:spTree>
    <p:extLst>
      <p:ext uri="{BB962C8B-B14F-4D97-AF65-F5344CB8AC3E}">
        <p14:creationId xmlns:p14="http://schemas.microsoft.com/office/powerpoint/2010/main" val="1195820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Analysis: Perceptron</a:t>
            </a:r>
          </a:p>
        </p:txBody>
      </p:sp>
      <p:sp>
        <p:nvSpPr>
          <p:cNvPr id="3" name="Slide Number Placeholder 2"/>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19</a:t>
            </a:fld>
            <a:endParaRPr lang="en-US">
              <a:solidFill>
                <a:prstClr val="black">
                  <a:tint val="75000"/>
                </a:prstClr>
              </a:solidFill>
              <a:latin typeface="Candara"/>
            </a:endParaRPr>
          </a:p>
        </p:txBody>
      </p:sp>
      <p:sp>
        <p:nvSpPr>
          <p:cNvPr id="41" name="TextBox 40"/>
          <p:cNvSpPr txBox="1"/>
          <p:nvPr/>
        </p:nvSpPr>
        <p:spPr>
          <a:xfrm>
            <a:off x="1981201" y="1111133"/>
            <a:ext cx="8073093" cy="5492120"/>
          </a:xfrm>
          <a:prstGeom prst="rect">
            <a:avLst/>
          </a:prstGeom>
          <a:solidFill>
            <a:schemeClr val="accent6">
              <a:lumMod val="40000"/>
              <a:lumOff val="60000"/>
            </a:schemeClr>
          </a:solidFill>
        </p:spPr>
        <p:txBody>
          <a:bodyPr wrap="square" rtlCol="0" anchor="t">
            <a:noAutofit/>
          </a:bodyPr>
          <a:lstStyle/>
          <a:p>
            <a:pPr defTabSz="457200"/>
            <a:r>
              <a:rPr lang="en-US" sz="2400" b="1" dirty="0">
                <a:solidFill>
                  <a:prstClr val="black"/>
                </a:solidFill>
                <a:latin typeface="Candara"/>
              </a:rPr>
              <a:t>Proof of Perceptron Mistake Bound:</a:t>
            </a:r>
            <a:br>
              <a:rPr lang="en-US" sz="2400" b="1" dirty="0">
                <a:solidFill>
                  <a:prstClr val="black"/>
                </a:solidFill>
                <a:latin typeface="Candara"/>
              </a:rPr>
            </a:br>
            <a:r>
              <a:rPr lang="en-US" sz="2400" dirty="0">
                <a:solidFill>
                  <a:prstClr val="black"/>
                </a:solidFill>
                <a:latin typeface="Candara"/>
              </a:rPr>
              <a:t>Part 3: Combining the bounds finishes the proof.</a:t>
            </a:r>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58133" y="2151344"/>
            <a:ext cx="4889500" cy="1308100"/>
          </a:xfrm>
          <a:prstGeom prst="rect">
            <a:avLst/>
          </a:prstGeom>
        </p:spPr>
      </p:pic>
      <p:grpSp>
        <p:nvGrpSpPr>
          <p:cNvPr id="8" name="Group 7"/>
          <p:cNvGrpSpPr/>
          <p:nvPr/>
        </p:nvGrpSpPr>
        <p:grpSpPr>
          <a:xfrm>
            <a:off x="4693363" y="3641060"/>
            <a:ext cx="3152533" cy="1294830"/>
            <a:chOff x="3292576" y="5648466"/>
            <a:chExt cx="3152533" cy="1294830"/>
          </a:xfrm>
        </p:grpSpPr>
        <p:sp>
          <p:nvSpPr>
            <p:cNvPr id="9" name="Right Brace 8"/>
            <p:cNvSpPr/>
            <p:nvPr/>
          </p:nvSpPr>
          <p:spPr>
            <a:xfrm rot="5400000">
              <a:off x="3904991" y="5136635"/>
              <a:ext cx="331706" cy="1355368"/>
            </a:xfrm>
            <a:prstGeom prst="rightBrac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ndara"/>
              </a:endParaRPr>
            </a:p>
          </p:txBody>
        </p:sp>
        <p:sp>
          <p:nvSpPr>
            <p:cNvPr id="10" name="Rectangle 9"/>
            <p:cNvSpPr/>
            <p:nvPr/>
          </p:nvSpPr>
          <p:spPr>
            <a:xfrm>
              <a:off x="3292576" y="6084421"/>
              <a:ext cx="3152533" cy="858875"/>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black"/>
                  </a:solidFill>
                  <a:latin typeface="Candara"/>
                </a:rPr>
                <a:t>The total number of mistakes must be less than this</a:t>
              </a:r>
            </a:p>
          </p:txBody>
        </p:sp>
      </p:grpSp>
      <p:sp>
        <p:nvSpPr>
          <p:cNvPr id="11"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5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solidFill>
                  <a:prstClr val="black"/>
                </a:solidFill>
                <a:latin typeface="Candara"/>
              </a:rPr>
              <a:t>Note: This is just motivation – we’ll cover the background need to understand these topics later!</a:t>
            </a:r>
          </a:p>
        </p:txBody>
      </p:sp>
    </p:spTree>
    <p:extLst>
      <p:ext uri="{BB962C8B-B14F-4D97-AF65-F5344CB8AC3E}">
        <p14:creationId xmlns:p14="http://schemas.microsoft.com/office/powerpoint/2010/main" val="204184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165" y="1824300"/>
            <a:ext cx="4645250" cy="2889114"/>
          </a:xfrm>
        </p:spPr>
        <p:txBody>
          <a:bodyPr anchor="b">
            <a:normAutofit fontScale="90000"/>
          </a:bodyPr>
          <a:lstStyle/>
          <a:p>
            <a:pPr algn="l"/>
            <a:br>
              <a:rPr lang="en-US" sz="4600" dirty="0"/>
            </a:br>
            <a:br>
              <a:rPr lang="en-US" sz="4600" dirty="0"/>
            </a:br>
            <a:r>
              <a:rPr lang="en-US" sz="4600" dirty="0"/>
              <a:t>10-607</a:t>
            </a:r>
            <a:br>
              <a:rPr lang="en-US" sz="4600" dirty="0"/>
            </a:br>
            <a:r>
              <a:rPr lang="en-US" sz="4600" dirty="0"/>
              <a:t>Computational Foundations for Machine Learning</a:t>
            </a:r>
          </a:p>
        </p:txBody>
      </p:sp>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ence&#10;&#10;Description automatically generated">
            <a:extLst>
              <a:ext uri="{FF2B5EF4-FFF2-40B4-BE49-F238E27FC236}">
                <a16:creationId xmlns:a16="http://schemas.microsoft.com/office/drawing/2014/main" id="{C5CA68C4-AA78-43A9-A080-8998D602DE29}"/>
              </a:ext>
            </a:extLst>
          </p:cNvPr>
          <p:cNvPicPr>
            <a:picLocks noChangeAspect="1"/>
          </p:cNvPicPr>
          <p:nvPr/>
        </p:nvPicPr>
        <p:blipFill rotWithShape="1">
          <a:blip r:embed="rId3">
            <a:extLst>
              <a:ext uri="{28A0092B-C50C-407E-A947-70E740481C1C}">
                <a14:useLocalDpi xmlns:a14="http://schemas.microsoft.com/office/drawing/2010/main" val="0"/>
              </a:ext>
            </a:extLst>
          </a:blip>
          <a:srcRect l="10955" r="252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BA2D9827-D4F9-4D52-8467-F545EC2752C1}"/>
              </a:ext>
            </a:extLst>
          </p:cNvPr>
          <p:cNvSpPr txBox="1">
            <a:spLocks/>
          </p:cNvSpPr>
          <p:nvPr/>
        </p:nvSpPr>
        <p:spPr>
          <a:xfrm>
            <a:off x="6562165" y="3112977"/>
            <a:ext cx="5354852" cy="3435741"/>
          </a:xfrm>
          <a:prstGeom prst="rect">
            <a:avLst/>
          </a:prstGeom>
        </p:spPr>
        <p:txBody>
          <a:bodyPr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j-ea"/>
                <a:cs typeface="+mj-cs"/>
              </a:rPr>
              <a:t>Instructor: Pat Virtue</a:t>
            </a:r>
          </a:p>
        </p:txBody>
      </p:sp>
    </p:spTree>
    <p:extLst>
      <p:ext uri="{BB962C8B-B14F-4D97-AF65-F5344CB8AC3E}">
        <p14:creationId xmlns:p14="http://schemas.microsoft.com/office/powerpoint/2010/main" val="222451763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 Language</a:t>
            </a:r>
          </a:p>
        </p:txBody>
      </p:sp>
      <p:sp>
        <p:nvSpPr>
          <p:cNvPr id="3" name="Content Placeholder 2"/>
          <p:cNvSpPr>
            <a:spLocks noGrp="1"/>
          </p:cNvSpPr>
          <p:nvPr>
            <p:ph idx="1"/>
          </p:nvPr>
        </p:nvSpPr>
        <p:spPr/>
        <p:txBody>
          <a:bodyPr/>
          <a:lstStyle/>
          <a:p>
            <a:r>
              <a:rPr lang="en-US" dirty="0"/>
              <a:t>Natural language?</a:t>
            </a:r>
          </a:p>
          <a:p>
            <a:endParaRPr lang="en-US" dirty="0"/>
          </a:p>
          <a:p>
            <a:r>
              <a:rPr lang="en-US" dirty="0"/>
              <a:t>Propositional logic</a:t>
            </a:r>
          </a:p>
          <a:p>
            <a:pPr lvl="1"/>
            <a:r>
              <a:rPr lang="en-US" dirty="0"/>
              <a:t>Syntax: </a:t>
            </a:r>
            <a:r>
              <a:rPr lang="en-US" dirty="0">
                <a:solidFill>
                  <a:srgbClr val="7030A0"/>
                </a:solidFill>
              </a:rPr>
              <a:t>P </a:t>
            </a:r>
            <a:r>
              <a:rPr lang="en-US" dirty="0">
                <a:solidFill>
                  <a:srgbClr val="7030A0"/>
                </a:solidFill>
                <a:sym typeface="Symbol"/>
              </a:rPr>
              <a:t> (Q</a:t>
            </a:r>
            <a:r>
              <a:rPr lang="en-US" dirty="0">
                <a:solidFill>
                  <a:srgbClr val="7030A0"/>
                </a:solidFill>
              </a:rPr>
              <a:t> </a:t>
            </a:r>
            <a:r>
              <a:rPr lang="en-US" dirty="0">
                <a:solidFill>
                  <a:srgbClr val="7030A0"/>
                </a:solidFill>
                <a:sym typeface="Symbol"/>
              </a:rPr>
              <a:t></a:t>
            </a:r>
            <a:r>
              <a:rPr lang="en-US" dirty="0">
                <a:solidFill>
                  <a:srgbClr val="7030A0"/>
                </a:solidFill>
              </a:rPr>
              <a:t> R)</a:t>
            </a:r>
            <a:r>
              <a:rPr lang="en-US" dirty="0"/>
              <a:t>;        </a:t>
            </a:r>
            <a:r>
              <a:rPr lang="en-US" dirty="0">
                <a:solidFill>
                  <a:srgbClr val="7030A0"/>
                </a:solidFill>
              </a:rPr>
              <a:t>X</a:t>
            </a:r>
            <a:r>
              <a:rPr lang="en-US" baseline="-25000" dirty="0">
                <a:solidFill>
                  <a:srgbClr val="7030A0"/>
                </a:solidFill>
              </a:rPr>
              <a:t>1</a:t>
            </a:r>
            <a:r>
              <a:rPr lang="en-US" dirty="0">
                <a:solidFill>
                  <a:srgbClr val="7030A0"/>
                </a:solidFill>
              </a:rPr>
              <a:t> </a:t>
            </a:r>
            <a:r>
              <a:rPr lang="en-US" dirty="0">
                <a:solidFill>
                  <a:srgbClr val="7030A0"/>
                </a:solidFill>
                <a:sym typeface="Symbol"/>
              </a:rPr>
              <a:t></a:t>
            </a:r>
            <a:r>
              <a:rPr lang="en-US" dirty="0">
                <a:solidFill>
                  <a:srgbClr val="7030A0"/>
                </a:solidFill>
              </a:rPr>
              <a:t> (Raining </a:t>
            </a:r>
            <a:r>
              <a:rPr lang="en-US" dirty="0">
                <a:solidFill>
                  <a:srgbClr val="7030A0"/>
                </a:solidFill>
                <a:sym typeface="Symbol"/>
              </a:rPr>
              <a:t></a:t>
            </a:r>
            <a:r>
              <a:rPr lang="en-US" dirty="0">
                <a:solidFill>
                  <a:srgbClr val="7030A0"/>
                </a:solidFill>
              </a:rPr>
              <a:t> Sunny)</a:t>
            </a:r>
          </a:p>
          <a:p>
            <a:pPr lvl="1"/>
            <a:r>
              <a:rPr lang="en-US" dirty="0"/>
              <a:t>Possible world: </a:t>
            </a:r>
            <a:r>
              <a:rPr lang="en-US" dirty="0">
                <a:solidFill>
                  <a:srgbClr val="0000FF"/>
                </a:solidFill>
              </a:rPr>
              <a:t>{</a:t>
            </a:r>
            <a:r>
              <a:rPr lang="en-US" dirty="0">
                <a:solidFill>
                  <a:srgbClr val="7030A0"/>
                </a:solidFill>
              </a:rPr>
              <a:t>P</a:t>
            </a:r>
            <a:r>
              <a:rPr lang="en-US" dirty="0">
                <a:solidFill>
                  <a:srgbClr val="0000FF"/>
                </a:solidFill>
              </a:rPr>
              <a:t>=true, </a:t>
            </a:r>
            <a:r>
              <a:rPr lang="en-US" dirty="0">
                <a:solidFill>
                  <a:srgbClr val="7030A0"/>
                </a:solidFill>
              </a:rPr>
              <a:t>Q</a:t>
            </a:r>
            <a:r>
              <a:rPr lang="en-US" dirty="0">
                <a:solidFill>
                  <a:srgbClr val="0000FF"/>
                </a:solidFill>
              </a:rPr>
              <a:t>=true, </a:t>
            </a:r>
            <a:r>
              <a:rPr lang="en-US" dirty="0">
                <a:solidFill>
                  <a:srgbClr val="7030A0"/>
                </a:solidFill>
              </a:rPr>
              <a:t>R</a:t>
            </a:r>
            <a:r>
              <a:rPr lang="en-US" dirty="0">
                <a:solidFill>
                  <a:srgbClr val="0000FF"/>
                </a:solidFill>
              </a:rPr>
              <a:t>=false, </a:t>
            </a:r>
            <a:r>
              <a:rPr lang="en-US" dirty="0">
                <a:solidFill>
                  <a:srgbClr val="7030A0"/>
                </a:solidFill>
              </a:rPr>
              <a:t>S</a:t>
            </a:r>
            <a:r>
              <a:rPr lang="en-US" dirty="0">
                <a:solidFill>
                  <a:srgbClr val="0000FF"/>
                </a:solidFill>
              </a:rPr>
              <a:t>=true} </a:t>
            </a:r>
            <a:r>
              <a:rPr lang="en-US" dirty="0"/>
              <a:t>or </a:t>
            </a:r>
            <a:r>
              <a:rPr lang="en-US" dirty="0">
                <a:solidFill>
                  <a:srgbClr val="0000FF"/>
                </a:solidFill>
              </a:rPr>
              <a:t>1101</a:t>
            </a:r>
          </a:p>
          <a:p>
            <a:pPr lvl="1"/>
            <a:r>
              <a:rPr lang="en-US" dirty="0">
                <a:solidFill>
                  <a:srgbClr val="000000"/>
                </a:solidFill>
              </a:rPr>
              <a:t>Semantics:</a:t>
            </a:r>
            <a:r>
              <a:rPr lang="en-US" dirty="0">
                <a:solidFill>
                  <a:srgbClr val="7030A0"/>
                </a:solidFill>
              </a:rPr>
              <a:t> </a:t>
            </a:r>
            <a:r>
              <a:rPr lang="en-US" dirty="0">
                <a:solidFill>
                  <a:srgbClr val="7030A0"/>
                </a:solidFill>
                <a:sym typeface="Symbol"/>
              </a:rPr>
              <a:t> </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t>is true in a world </a:t>
            </a:r>
            <a:r>
              <a:rPr lang="en-US" dirty="0" err="1"/>
              <a:t>iff</a:t>
            </a:r>
            <a:r>
              <a:rPr lang="en-US" dirty="0"/>
              <a:t> is</a:t>
            </a:r>
            <a:r>
              <a:rPr lang="en-US" dirty="0">
                <a:solidFill>
                  <a:srgbClr val="7030A0"/>
                </a:solidFill>
              </a:rPr>
              <a:t> </a:t>
            </a:r>
            <a:r>
              <a:rPr lang="en-US" dirty="0">
                <a:solidFill>
                  <a:srgbClr val="7030A0"/>
                </a:solidFill>
                <a:sym typeface="Symbol"/>
              </a:rPr>
              <a:t></a:t>
            </a:r>
            <a:r>
              <a:rPr lang="en-US" dirty="0"/>
              <a:t> true and </a:t>
            </a:r>
            <a:r>
              <a:rPr lang="en-US" dirty="0">
                <a:solidFill>
                  <a:srgbClr val="7030A0"/>
                </a:solidFill>
                <a:sym typeface="Symbol"/>
              </a:rPr>
              <a:t></a:t>
            </a:r>
            <a:r>
              <a:rPr lang="en-US" dirty="0"/>
              <a:t> is true (etc.)</a:t>
            </a:r>
          </a:p>
          <a:p>
            <a:endParaRPr lang="en-US" dirty="0"/>
          </a:p>
          <a:p>
            <a:r>
              <a:rPr lang="en-US" dirty="0"/>
              <a:t>First-order logic</a:t>
            </a:r>
          </a:p>
          <a:p>
            <a:pPr lvl="1"/>
            <a:r>
              <a:rPr lang="en-US" dirty="0"/>
              <a:t>Syntax: </a:t>
            </a:r>
            <a:r>
              <a:rPr lang="en-US" dirty="0">
                <a:solidFill>
                  <a:srgbClr val="7030A0"/>
                </a:solidFill>
                <a:sym typeface="Symbol"/>
              </a:rPr>
              <a:t>x</a:t>
            </a:r>
            <a:r>
              <a:rPr lang="en-US" dirty="0">
                <a:solidFill>
                  <a:srgbClr val="7030A0"/>
                </a:solidFill>
              </a:rPr>
              <a:t> </a:t>
            </a:r>
            <a:r>
              <a:rPr lang="en-US" dirty="0">
                <a:solidFill>
                  <a:srgbClr val="7030A0"/>
                </a:solidFill>
                <a:sym typeface="Symbol"/>
              </a:rPr>
              <a:t>y P(</a:t>
            </a:r>
            <a:r>
              <a:rPr lang="en-US" dirty="0" err="1">
                <a:solidFill>
                  <a:srgbClr val="7030A0"/>
                </a:solidFill>
                <a:sym typeface="Symbol"/>
              </a:rPr>
              <a:t>x,y</a:t>
            </a:r>
            <a:r>
              <a:rPr lang="en-US" dirty="0">
                <a:solidFill>
                  <a:srgbClr val="7030A0"/>
                </a:solidFill>
                <a:sym typeface="Symbol"/>
              </a:rPr>
              <a:t>) </a:t>
            </a:r>
            <a:r>
              <a:rPr lang="en-US" dirty="0">
                <a:solidFill>
                  <a:srgbClr val="7030A0"/>
                </a:solidFill>
              </a:rPr>
              <a:t> </a:t>
            </a:r>
            <a:r>
              <a:rPr lang="en-US" dirty="0">
                <a:solidFill>
                  <a:srgbClr val="7030A0"/>
                </a:solidFill>
                <a:sym typeface="Symbol"/>
              </a:rPr>
              <a:t>Q(</a:t>
            </a:r>
            <a:r>
              <a:rPr lang="en-US" dirty="0" err="1">
                <a:solidFill>
                  <a:srgbClr val="7030A0"/>
                </a:solidFill>
                <a:sym typeface="Symbol"/>
              </a:rPr>
              <a:t>Joe,f</a:t>
            </a:r>
            <a:r>
              <a:rPr lang="en-US" dirty="0">
                <a:solidFill>
                  <a:srgbClr val="7030A0"/>
                </a:solidFill>
                <a:sym typeface="Symbol"/>
              </a:rPr>
              <a:t>(x))</a:t>
            </a:r>
            <a:r>
              <a:rPr lang="en-US" dirty="0">
                <a:solidFill>
                  <a:srgbClr val="7030A0"/>
                </a:solidFill>
              </a:rPr>
              <a:t>  </a:t>
            </a:r>
            <a:r>
              <a:rPr lang="en-US" dirty="0">
                <a:solidFill>
                  <a:srgbClr val="7030A0"/>
                </a:solidFill>
                <a:sym typeface="Symbol"/>
              </a:rPr>
              <a:t></a:t>
            </a:r>
            <a:r>
              <a:rPr lang="en-US" dirty="0">
                <a:solidFill>
                  <a:srgbClr val="7030A0"/>
                </a:solidFill>
              </a:rPr>
              <a:t> f(x)=f(y)</a:t>
            </a:r>
          </a:p>
          <a:p>
            <a:pPr lvl="1"/>
            <a:r>
              <a:rPr lang="en-US" dirty="0">
                <a:solidFill>
                  <a:srgbClr val="000000"/>
                </a:solidFill>
              </a:rPr>
              <a:t>Possible world: Objects </a:t>
            </a:r>
            <a:r>
              <a:rPr lang="en-US" dirty="0">
                <a:solidFill>
                  <a:srgbClr val="0000FF"/>
                </a:solidFill>
              </a:rPr>
              <a:t>o</a:t>
            </a:r>
            <a:r>
              <a:rPr lang="en-US" baseline="-25000" dirty="0">
                <a:solidFill>
                  <a:srgbClr val="0000FF"/>
                </a:solidFill>
              </a:rPr>
              <a:t>1</a:t>
            </a:r>
            <a:r>
              <a:rPr lang="en-US" dirty="0">
                <a:solidFill>
                  <a:srgbClr val="000000"/>
                </a:solidFill>
              </a:rPr>
              <a:t>, </a:t>
            </a:r>
            <a:r>
              <a:rPr lang="en-US" dirty="0">
                <a:solidFill>
                  <a:srgbClr val="0000FF"/>
                </a:solidFill>
              </a:rPr>
              <a:t>o</a:t>
            </a:r>
            <a:r>
              <a:rPr lang="en-US" baseline="-25000" dirty="0">
                <a:solidFill>
                  <a:srgbClr val="0000FF"/>
                </a:solidFill>
              </a:rPr>
              <a:t>2</a:t>
            </a:r>
            <a:r>
              <a:rPr lang="en-US" dirty="0">
                <a:solidFill>
                  <a:srgbClr val="000000"/>
                </a:solidFill>
              </a:rPr>
              <a:t>, </a:t>
            </a:r>
            <a:r>
              <a:rPr lang="en-US" dirty="0">
                <a:solidFill>
                  <a:srgbClr val="0000FF"/>
                </a:solidFill>
              </a:rPr>
              <a:t>o</a:t>
            </a:r>
            <a:r>
              <a:rPr lang="en-US" baseline="-25000" dirty="0">
                <a:solidFill>
                  <a:srgbClr val="0000FF"/>
                </a:solidFill>
              </a:rPr>
              <a:t>3</a:t>
            </a:r>
            <a:r>
              <a:rPr lang="en-US" dirty="0">
                <a:solidFill>
                  <a:srgbClr val="000000"/>
                </a:solidFill>
              </a:rPr>
              <a:t>; </a:t>
            </a:r>
            <a:r>
              <a:rPr lang="en-US" dirty="0">
                <a:solidFill>
                  <a:srgbClr val="7030A0"/>
                </a:solidFill>
              </a:rPr>
              <a:t>P</a:t>
            </a:r>
            <a:r>
              <a:rPr lang="en-US" dirty="0">
                <a:solidFill>
                  <a:srgbClr val="000000"/>
                </a:solidFill>
              </a:rPr>
              <a:t> holds for &lt;</a:t>
            </a:r>
            <a:r>
              <a:rPr lang="en-US" dirty="0">
                <a:solidFill>
                  <a:srgbClr val="0000FF"/>
                </a:solidFill>
              </a:rPr>
              <a:t>o</a:t>
            </a:r>
            <a:r>
              <a:rPr lang="en-US" baseline="-25000" dirty="0">
                <a:solidFill>
                  <a:srgbClr val="0000FF"/>
                </a:solidFill>
              </a:rPr>
              <a:t>1</a:t>
            </a:r>
            <a:r>
              <a:rPr lang="en-US" dirty="0">
                <a:solidFill>
                  <a:srgbClr val="000000"/>
                </a:solidFill>
              </a:rPr>
              <a:t>,</a:t>
            </a:r>
            <a:r>
              <a:rPr lang="en-US" dirty="0">
                <a:solidFill>
                  <a:srgbClr val="0000FF"/>
                </a:solidFill>
              </a:rPr>
              <a:t>o</a:t>
            </a:r>
            <a:r>
              <a:rPr lang="en-US" baseline="-25000" dirty="0">
                <a:solidFill>
                  <a:srgbClr val="0000FF"/>
                </a:solidFill>
              </a:rPr>
              <a:t>2</a:t>
            </a:r>
            <a:r>
              <a:rPr lang="en-US" dirty="0">
                <a:solidFill>
                  <a:srgbClr val="000000"/>
                </a:solidFill>
              </a:rPr>
              <a:t>&gt;; </a:t>
            </a:r>
            <a:r>
              <a:rPr lang="en-US" dirty="0">
                <a:solidFill>
                  <a:srgbClr val="7030A0"/>
                </a:solidFill>
              </a:rPr>
              <a:t>Q</a:t>
            </a:r>
            <a:r>
              <a:rPr lang="en-US" dirty="0">
                <a:solidFill>
                  <a:srgbClr val="000000"/>
                </a:solidFill>
              </a:rPr>
              <a:t> holds for &lt;</a:t>
            </a:r>
            <a:r>
              <a:rPr lang="en-US" dirty="0">
                <a:solidFill>
                  <a:srgbClr val="0000FF"/>
                </a:solidFill>
              </a:rPr>
              <a:t>o</a:t>
            </a:r>
            <a:r>
              <a:rPr lang="en-US" baseline="-25000" dirty="0">
                <a:solidFill>
                  <a:srgbClr val="0000FF"/>
                </a:solidFill>
              </a:rPr>
              <a:t>3</a:t>
            </a:r>
            <a:r>
              <a:rPr lang="en-US" dirty="0">
                <a:solidFill>
                  <a:srgbClr val="000000"/>
                </a:solidFill>
              </a:rPr>
              <a:t>&gt;; </a:t>
            </a:r>
            <a:r>
              <a:rPr lang="en-US" dirty="0">
                <a:solidFill>
                  <a:srgbClr val="7030A0"/>
                </a:solidFill>
              </a:rPr>
              <a:t>f</a:t>
            </a:r>
            <a:r>
              <a:rPr lang="en-US" dirty="0">
                <a:solidFill>
                  <a:srgbClr val="000000"/>
                </a:solidFill>
              </a:rPr>
              <a:t>(</a:t>
            </a:r>
            <a:r>
              <a:rPr lang="en-US" dirty="0">
                <a:solidFill>
                  <a:srgbClr val="0000FF"/>
                </a:solidFill>
              </a:rPr>
              <a:t>o</a:t>
            </a:r>
            <a:r>
              <a:rPr lang="en-US" baseline="-25000" dirty="0">
                <a:solidFill>
                  <a:srgbClr val="0000FF"/>
                </a:solidFill>
              </a:rPr>
              <a:t>1</a:t>
            </a:r>
            <a:r>
              <a:rPr lang="en-US" dirty="0">
                <a:solidFill>
                  <a:srgbClr val="000000"/>
                </a:solidFill>
              </a:rPr>
              <a:t>)=</a:t>
            </a:r>
            <a:r>
              <a:rPr lang="en-US" dirty="0">
                <a:solidFill>
                  <a:srgbClr val="0000FF"/>
                </a:solidFill>
              </a:rPr>
              <a:t>o</a:t>
            </a:r>
            <a:r>
              <a:rPr lang="en-US" baseline="-25000" dirty="0">
                <a:solidFill>
                  <a:srgbClr val="0000FF"/>
                </a:solidFill>
              </a:rPr>
              <a:t>1</a:t>
            </a:r>
            <a:r>
              <a:rPr lang="en-US" dirty="0">
                <a:solidFill>
                  <a:srgbClr val="000000"/>
                </a:solidFill>
              </a:rPr>
              <a:t>;</a:t>
            </a:r>
            <a:r>
              <a:rPr lang="en-US" dirty="0">
                <a:solidFill>
                  <a:srgbClr val="CC00CC"/>
                </a:solidFill>
              </a:rPr>
              <a:t> </a:t>
            </a:r>
            <a:r>
              <a:rPr lang="en-US" dirty="0">
                <a:solidFill>
                  <a:srgbClr val="7030A0"/>
                </a:solidFill>
              </a:rPr>
              <a:t>Joe</a:t>
            </a:r>
            <a:r>
              <a:rPr lang="en-US" dirty="0">
                <a:solidFill>
                  <a:srgbClr val="000000"/>
                </a:solidFill>
              </a:rPr>
              <a:t>=</a:t>
            </a:r>
            <a:r>
              <a:rPr lang="en-US" dirty="0">
                <a:solidFill>
                  <a:srgbClr val="0000FF"/>
                </a:solidFill>
              </a:rPr>
              <a:t>o</a:t>
            </a:r>
            <a:r>
              <a:rPr lang="en-US" baseline="-25000" dirty="0">
                <a:solidFill>
                  <a:srgbClr val="0000FF"/>
                </a:solidFill>
              </a:rPr>
              <a:t>3</a:t>
            </a:r>
            <a:r>
              <a:rPr lang="en-US" dirty="0">
                <a:solidFill>
                  <a:srgbClr val="000000"/>
                </a:solidFill>
              </a:rPr>
              <a:t>; etc.</a:t>
            </a:r>
          </a:p>
          <a:p>
            <a:pPr lvl="1"/>
            <a:r>
              <a:rPr lang="en-US" dirty="0">
                <a:solidFill>
                  <a:srgbClr val="000000"/>
                </a:solidFill>
              </a:rPr>
              <a:t>Semantics: </a:t>
            </a:r>
            <a:r>
              <a:rPr lang="en-US" dirty="0">
                <a:sym typeface="Symbol"/>
              </a:rPr>
              <a:t>() is true in a world if =</a:t>
            </a:r>
            <a:r>
              <a:rPr lang="en-US" dirty="0" err="1">
                <a:solidFill>
                  <a:srgbClr val="0000FF"/>
                </a:solidFill>
              </a:rPr>
              <a:t>o</a:t>
            </a:r>
            <a:r>
              <a:rPr lang="en-US" baseline="-25000" dirty="0" err="1">
                <a:solidFill>
                  <a:srgbClr val="0000FF"/>
                </a:solidFill>
              </a:rPr>
              <a:t>j</a:t>
            </a:r>
            <a:r>
              <a:rPr lang="en-US" baseline="-25000" dirty="0">
                <a:solidFill>
                  <a:srgbClr val="0000FF"/>
                </a:solidFill>
              </a:rPr>
              <a:t> </a:t>
            </a:r>
            <a:r>
              <a:rPr lang="en-US" dirty="0">
                <a:sym typeface="Symbol"/>
              </a:rPr>
              <a:t>and  holds for </a:t>
            </a:r>
            <a:r>
              <a:rPr lang="en-US" dirty="0" err="1">
                <a:solidFill>
                  <a:srgbClr val="0000FF"/>
                </a:solidFill>
              </a:rPr>
              <a:t>o</a:t>
            </a:r>
            <a:r>
              <a:rPr lang="en-US" baseline="-25000" dirty="0" err="1">
                <a:solidFill>
                  <a:srgbClr val="0000FF"/>
                </a:solidFill>
              </a:rPr>
              <a:t>j</a:t>
            </a:r>
            <a:r>
              <a:rPr lang="en-US" dirty="0">
                <a:solidFill>
                  <a:srgbClr val="000000"/>
                </a:solidFill>
              </a:rPr>
              <a:t>; etc.</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145C3705-1580-4530-908F-FF0BB1DE5F4B}"/>
                  </a:ext>
                </a:extLst>
              </p14:cNvPr>
              <p14:cNvContentPartPr/>
              <p14:nvPr/>
            </p14:nvContentPartPr>
            <p14:xfrm>
              <a:off x="200520" y="2758320"/>
              <a:ext cx="353520" cy="140400"/>
            </p14:xfrm>
          </p:contentPart>
        </mc:Choice>
        <mc:Fallback xmlns="">
          <p:pic>
            <p:nvPicPr>
              <p:cNvPr id="4" name="Ink 3">
                <a:extLst>
                  <a:ext uri="{FF2B5EF4-FFF2-40B4-BE49-F238E27FC236}">
                    <a16:creationId xmlns:a16="http://schemas.microsoft.com/office/drawing/2014/main" id="{145C3705-1580-4530-908F-FF0BB1DE5F4B}"/>
                  </a:ext>
                </a:extLst>
              </p:cNvPr>
              <p:cNvPicPr/>
              <p:nvPr/>
            </p:nvPicPr>
            <p:blipFill>
              <a:blip r:embed="rId3"/>
              <a:stretch>
                <a:fillRect/>
              </a:stretch>
            </p:blipFill>
            <p:spPr>
              <a:xfrm>
                <a:off x="191160" y="2748960"/>
                <a:ext cx="372240" cy="159120"/>
              </a:xfrm>
              <a:prstGeom prst="rect">
                <a:avLst/>
              </a:prstGeom>
            </p:spPr>
          </p:pic>
        </mc:Fallback>
      </mc:AlternateContent>
    </p:spTree>
    <p:extLst>
      <p:ext uri="{BB962C8B-B14F-4D97-AF65-F5344CB8AC3E}">
        <p14:creationId xmlns:p14="http://schemas.microsoft.com/office/powerpoint/2010/main" val="81712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9A46D-B334-469E-AEE2-6BBCF0A4DA50}"/>
              </a:ext>
            </a:extLst>
          </p:cNvPr>
          <p:cNvSpPr>
            <a:spLocks noGrp="1"/>
          </p:cNvSpPr>
          <p:nvPr>
            <p:ph type="title"/>
          </p:nvPr>
        </p:nvSpPr>
        <p:spPr/>
        <p:txBody>
          <a:bodyPr/>
          <a:lstStyle/>
          <a:p>
            <a:r>
              <a:rPr lang="en-US" dirty="0"/>
              <a:t>Propositional Logic</a:t>
            </a:r>
          </a:p>
        </p:txBody>
      </p:sp>
      <p:sp>
        <p:nvSpPr>
          <p:cNvPr id="3" name="Content Placeholder 2">
            <a:extLst>
              <a:ext uri="{FF2B5EF4-FFF2-40B4-BE49-F238E27FC236}">
                <a16:creationId xmlns:a16="http://schemas.microsoft.com/office/drawing/2014/main" id="{57D62F4E-BCF6-4487-AC50-6B9861D02D4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658352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9A46D-B334-469E-AEE2-6BBCF0A4DA50}"/>
              </a:ext>
            </a:extLst>
          </p:cNvPr>
          <p:cNvSpPr>
            <a:spLocks noGrp="1"/>
          </p:cNvSpPr>
          <p:nvPr>
            <p:ph type="title"/>
          </p:nvPr>
        </p:nvSpPr>
        <p:spPr/>
        <p:txBody>
          <a:bodyPr/>
          <a:lstStyle/>
          <a:p>
            <a:r>
              <a:rPr lang="en-US" dirty="0"/>
              <a:t>Propositional Logic</a:t>
            </a:r>
          </a:p>
        </p:txBody>
      </p:sp>
      <p:sp>
        <p:nvSpPr>
          <p:cNvPr id="3" name="Content Placeholder 2">
            <a:extLst>
              <a:ext uri="{FF2B5EF4-FFF2-40B4-BE49-F238E27FC236}">
                <a16:creationId xmlns:a16="http://schemas.microsoft.com/office/drawing/2014/main" id="{57D62F4E-BCF6-4487-AC50-6B9861D02D47}"/>
              </a:ext>
            </a:extLst>
          </p:cNvPr>
          <p:cNvSpPr>
            <a:spLocks noGrp="1"/>
          </p:cNvSpPr>
          <p:nvPr>
            <p:ph idx="1"/>
          </p:nvPr>
        </p:nvSpPr>
        <p:spPr/>
        <p:txBody>
          <a:bodyPr/>
          <a:lstStyle/>
          <a:p>
            <a:r>
              <a:rPr lang="en-US" dirty="0"/>
              <a:t>Symbol:</a:t>
            </a:r>
          </a:p>
          <a:p>
            <a:pPr marL="457200" indent="-457200">
              <a:buFont typeface="Wingdings" panose="05000000000000000000" pitchFamily="2" charset="2"/>
              <a:buChar char="§"/>
            </a:pPr>
            <a:r>
              <a:rPr lang="en-US" dirty="0">
                <a:solidFill>
                  <a:schemeClr val="tx1"/>
                </a:solidFill>
              </a:rPr>
              <a:t>Variable that can be true or false</a:t>
            </a:r>
          </a:p>
          <a:p>
            <a:pPr marL="457200" indent="-457200">
              <a:buFont typeface="Wingdings" panose="05000000000000000000" pitchFamily="2" charset="2"/>
              <a:buChar char="§"/>
            </a:pPr>
            <a:r>
              <a:rPr lang="en-US" dirty="0">
                <a:solidFill>
                  <a:schemeClr val="tx1"/>
                </a:solidFill>
              </a:rPr>
              <a:t>We’ll try to use capital letters, e.g. A, B, P</a:t>
            </a:r>
            <a:r>
              <a:rPr lang="en-US" baseline="-25000" dirty="0">
                <a:solidFill>
                  <a:schemeClr val="tx1"/>
                </a:solidFill>
              </a:rPr>
              <a:t>1,2</a:t>
            </a: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Often include True and False</a:t>
            </a:r>
          </a:p>
          <a:p>
            <a:r>
              <a:rPr lang="en-US" dirty="0"/>
              <a:t>Operators:</a:t>
            </a:r>
          </a:p>
          <a:p>
            <a:pPr marL="457200" indent="-457200">
              <a:buClr>
                <a:schemeClr val="tx1"/>
              </a:buClr>
              <a:buFont typeface="Wingdings" panose="05000000000000000000" pitchFamily="2" charset="2"/>
              <a:buChar char="§"/>
            </a:pPr>
            <a:r>
              <a:rPr lang="en-US" dirty="0">
                <a:solidFill>
                  <a:srgbClr val="7030A0"/>
                </a:solidFill>
                <a:sym typeface="Symbol"/>
              </a:rPr>
              <a:t> A</a:t>
            </a:r>
            <a:r>
              <a:rPr lang="en-US" dirty="0"/>
              <a:t>: not A</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and B (conjunction)</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or B (disjunction) Note: this is not an “exclusive or”</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implies B (implication). If A then B </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if and only if B (biconditional)</a:t>
            </a:r>
          </a:p>
          <a:p>
            <a:r>
              <a:rPr lang="en-US" dirty="0"/>
              <a:t>Sentences</a:t>
            </a:r>
            <a:endParaRPr lang="en-US" dirty="0">
              <a:solidFill>
                <a:schemeClr val="tx1"/>
              </a:solidFill>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FFD61F06-898E-4137-92AA-E8F463193534}"/>
                  </a:ext>
                </a:extLst>
              </p14:cNvPr>
              <p14:cNvContentPartPr/>
              <p14:nvPr/>
            </p14:nvContentPartPr>
            <p14:xfrm>
              <a:off x="8525520" y="236520"/>
              <a:ext cx="3013920" cy="2151000"/>
            </p14:xfrm>
          </p:contentPart>
        </mc:Choice>
        <mc:Fallback xmlns="">
          <p:pic>
            <p:nvPicPr>
              <p:cNvPr id="4" name="Ink 3">
                <a:extLst>
                  <a:ext uri="{FF2B5EF4-FFF2-40B4-BE49-F238E27FC236}">
                    <a16:creationId xmlns:a16="http://schemas.microsoft.com/office/drawing/2014/main" id="{FFD61F06-898E-4137-92AA-E8F463193534}"/>
                  </a:ext>
                </a:extLst>
              </p:cNvPr>
              <p:cNvPicPr/>
              <p:nvPr/>
            </p:nvPicPr>
            <p:blipFill>
              <a:blip r:embed="rId3"/>
              <a:stretch>
                <a:fillRect/>
              </a:stretch>
            </p:blipFill>
            <p:spPr>
              <a:xfrm>
                <a:off x="8516160" y="227160"/>
                <a:ext cx="3032640" cy="2169720"/>
              </a:xfrm>
              <a:prstGeom prst="rect">
                <a:avLst/>
              </a:prstGeom>
            </p:spPr>
          </p:pic>
        </mc:Fallback>
      </mc:AlternateContent>
    </p:spTree>
    <p:extLst>
      <p:ext uri="{BB962C8B-B14F-4D97-AF65-F5344CB8AC3E}">
        <p14:creationId xmlns:p14="http://schemas.microsoft.com/office/powerpoint/2010/main" val="382976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45DB-FD85-4101-98A4-6081F852A43A}"/>
              </a:ext>
            </a:extLst>
          </p:cNvPr>
          <p:cNvSpPr>
            <a:spLocks noGrp="1"/>
          </p:cNvSpPr>
          <p:nvPr>
            <p:ph type="title"/>
          </p:nvPr>
        </p:nvSpPr>
        <p:spPr/>
        <p:txBody>
          <a:bodyPr/>
          <a:lstStyle/>
          <a:p>
            <a:r>
              <a:rPr lang="en-US" dirty="0">
                <a:solidFill>
                  <a:srgbClr val="C00000"/>
                </a:solidFill>
              </a:rPr>
              <a:t>Poll 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E670B-F357-4D7B-8F39-0026A4D75440}"/>
                  </a:ext>
                </a:extLst>
              </p:cNvPr>
              <p:cNvSpPr>
                <a:spLocks noGrp="1"/>
              </p:cNvSpPr>
              <p:nvPr>
                <p:ph idx="1"/>
              </p:nvPr>
            </p:nvSpPr>
            <p:spPr>
              <a:xfrm>
                <a:off x="552099" y="1113178"/>
                <a:ext cx="9232529" cy="2039539"/>
              </a:xfrm>
            </p:spPr>
            <p:txBody>
              <a:bodyPr/>
              <a:lstStyle/>
              <a:p>
                <a:r>
                  <a:rPr lang="en-US" dirty="0"/>
                  <a:t>If we know that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𝐶</m:t>
                    </m:r>
                  </m:oMath>
                </a14:m>
                <a:r>
                  <a:rPr lang="en-US" dirty="0"/>
                  <a:t> are true,</a:t>
                </a:r>
              </a:p>
              <a:p>
                <a:r>
                  <a:rPr lang="en-US" dirty="0"/>
                  <a:t>what do we know about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a:t>
                </a:r>
              </a:p>
              <a:p>
                <a:endParaRPr lang="en-US" dirty="0"/>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 is guaranteed to be true</a:t>
                </a:r>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 is guaranteed to be false</a:t>
                </a:r>
              </a:p>
              <a:p>
                <a:pPr marL="571500" indent="-571500">
                  <a:buFont typeface="+mj-lt"/>
                  <a:buAutoNum type="romanLcPeriod"/>
                </a:pPr>
                <a:r>
                  <a:rPr lang="en-US" dirty="0"/>
                  <a:t> We don’t have enough information to say anything definitive about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endParaRPr lang="en-US" dirty="0"/>
              </a:p>
            </p:txBody>
          </p:sp>
        </mc:Choice>
        <mc:Fallback xmlns="">
          <p:sp>
            <p:nvSpPr>
              <p:cNvPr id="3" name="Content Placeholder 2">
                <a:extLst>
                  <a:ext uri="{FF2B5EF4-FFF2-40B4-BE49-F238E27FC236}">
                    <a16:creationId xmlns:a16="http://schemas.microsoft.com/office/drawing/2014/main" id="{60DE670B-F357-4D7B-8F39-0026A4D75440}"/>
                  </a:ext>
                </a:extLst>
              </p:cNvPr>
              <p:cNvSpPr>
                <a:spLocks noGrp="1" noRot="1" noChangeAspect="1" noMove="1" noResize="1" noEditPoints="1" noAdjustHandles="1" noChangeArrowheads="1" noChangeShapeType="1" noTextEdit="1"/>
              </p:cNvSpPr>
              <p:nvPr>
                <p:ph idx="1"/>
              </p:nvPr>
            </p:nvSpPr>
            <p:spPr>
              <a:xfrm>
                <a:off x="552099" y="1113178"/>
                <a:ext cx="9232529" cy="2039539"/>
              </a:xfrm>
              <a:blipFill>
                <a:blip r:embed="rId2"/>
                <a:stretch>
                  <a:fillRect l="-1387" t="-5090" b="-76347"/>
                </a:stretch>
              </a:blipFill>
            </p:spPr>
            <p:txBody>
              <a:bodyPr/>
              <a:lstStyle/>
              <a:p>
                <a:r>
                  <a:rPr lang="en-US">
                    <a:noFill/>
                  </a:rPr>
                  <a:t> </a:t>
                </a:r>
              </a:p>
            </p:txBody>
          </p:sp>
        </mc:Fallback>
      </mc:AlternateContent>
    </p:spTree>
    <p:extLst>
      <p:ext uri="{BB962C8B-B14F-4D97-AF65-F5344CB8AC3E}">
        <p14:creationId xmlns:p14="http://schemas.microsoft.com/office/powerpoint/2010/main" val="2760412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45DB-FD85-4101-98A4-6081F852A43A}"/>
              </a:ext>
            </a:extLst>
          </p:cNvPr>
          <p:cNvSpPr>
            <a:spLocks noGrp="1"/>
          </p:cNvSpPr>
          <p:nvPr>
            <p:ph type="title"/>
          </p:nvPr>
        </p:nvSpPr>
        <p:spPr/>
        <p:txBody>
          <a:bodyPr/>
          <a:lstStyle/>
          <a:p>
            <a:r>
              <a:rPr lang="en-US" dirty="0">
                <a:solidFill>
                  <a:srgbClr val="C00000"/>
                </a:solidFill>
              </a:rPr>
              <a:t>Poll 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E670B-F357-4D7B-8F39-0026A4D75440}"/>
                  </a:ext>
                </a:extLst>
              </p:cNvPr>
              <p:cNvSpPr>
                <a:spLocks noGrp="1"/>
              </p:cNvSpPr>
              <p:nvPr>
                <p:ph idx="1"/>
              </p:nvPr>
            </p:nvSpPr>
            <p:spPr>
              <a:xfrm>
                <a:off x="552099" y="1113179"/>
                <a:ext cx="11556482" cy="503866"/>
              </a:xfrm>
            </p:spPr>
            <p:txBody>
              <a:bodyPr/>
              <a:lstStyle/>
              <a:p>
                <a:r>
                  <a:rPr lang="en-US" dirty="0"/>
                  <a:t>If we know that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𝐶</m:t>
                    </m:r>
                  </m:oMath>
                </a14:m>
                <a:r>
                  <a:rPr lang="en-US" dirty="0"/>
                  <a:t> are true, what do we know about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a:t>
                </a:r>
              </a:p>
            </p:txBody>
          </p:sp>
        </mc:Choice>
        <mc:Fallback xmlns="">
          <p:sp>
            <p:nvSpPr>
              <p:cNvPr id="3" name="Content Placeholder 2">
                <a:extLst>
                  <a:ext uri="{FF2B5EF4-FFF2-40B4-BE49-F238E27FC236}">
                    <a16:creationId xmlns:a16="http://schemas.microsoft.com/office/drawing/2014/main" id="{60DE670B-F357-4D7B-8F39-0026A4D75440}"/>
                  </a:ext>
                </a:extLst>
              </p:cNvPr>
              <p:cNvSpPr>
                <a:spLocks noGrp="1" noRot="1" noChangeAspect="1" noMove="1" noResize="1" noEditPoints="1" noAdjustHandles="1" noChangeArrowheads="1" noChangeShapeType="1" noTextEdit="1"/>
              </p:cNvSpPr>
              <p:nvPr>
                <p:ph idx="1"/>
              </p:nvPr>
            </p:nvSpPr>
            <p:spPr>
              <a:xfrm>
                <a:off x="552099" y="1113179"/>
                <a:ext cx="11556482" cy="503866"/>
              </a:xfrm>
              <a:blipFill>
                <a:blip r:embed="rId2"/>
                <a:stretch>
                  <a:fillRect l="-1108" t="-20732" b="-30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Google Shape;167;p21">
                <a:extLst>
                  <a:ext uri="{FF2B5EF4-FFF2-40B4-BE49-F238E27FC236}">
                    <a16:creationId xmlns:a16="http://schemas.microsoft.com/office/drawing/2014/main" id="{CE6F31B2-0519-4DCD-A505-8576A0AF58FC}"/>
                  </a:ext>
                </a:extLst>
              </p:cNvPr>
              <p:cNvGraphicFramePr/>
              <p:nvPr/>
            </p:nvGraphicFramePr>
            <p:xfrm>
              <a:off x="1363899" y="1764157"/>
              <a:ext cx="9464202" cy="4937490"/>
            </p:xfrm>
            <a:graphic>
              <a:graphicData uri="http://schemas.openxmlformats.org/drawingml/2006/table">
                <a:tbl>
                  <a:tblPr>
                    <a:noFill/>
                  </a:tblPr>
                  <a:tblGrid>
                    <a:gridCol w="1670311">
                      <a:extLst>
                        <a:ext uri="{9D8B030D-6E8A-4147-A177-3AD203B41FA5}">
                          <a16:colId xmlns:a16="http://schemas.microsoft.com/office/drawing/2014/main" val="20000"/>
                        </a:ext>
                      </a:extLst>
                    </a:gridCol>
                    <a:gridCol w="1542331">
                      <a:extLst>
                        <a:ext uri="{9D8B030D-6E8A-4147-A177-3AD203B41FA5}">
                          <a16:colId xmlns:a16="http://schemas.microsoft.com/office/drawing/2014/main" val="20001"/>
                        </a:ext>
                      </a:extLst>
                    </a:gridCol>
                    <a:gridCol w="1562890">
                      <a:extLst>
                        <a:ext uri="{9D8B030D-6E8A-4147-A177-3AD203B41FA5}">
                          <a16:colId xmlns:a16="http://schemas.microsoft.com/office/drawing/2014/main" val="20002"/>
                        </a:ext>
                      </a:extLst>
                    </a:gridCol>
                    <a:gridCol w="1562890">
                      <a:extLst>
                        <a:ext uri="{9D8B030D-6E8A-4147-A177-3AD203B41FA5}">
                          <a16:colId xmlns:a16="http://schemas.microsoft.com/office/drawing/2014/main" val="704802231"/>
                        </a:ext>
                      </a:extLst>
                    </a:gridCol>
                    <a:gridCol w="1562890">
                      <a:extLst>
                        <a:ext uri="{9D8B030D-6E8A-4147-A177-3AD203B41FA5}">
                          <a16:colId xmlns:a16="http://schemas.microsoft.com/office/drawing/2014/main" val="782522503"/>
                        </a:ext>
                      </a:extLst>
                    </a:gridCol>
                    <a:gridCol w="1562890">
                      <a:extLst>
                        <a:ext uri="{9D8B030D-6E8A-4147-A177-3AD203B41FA5}">
                          <a16:colId xmlns:a16="http://schemas.microsoft.com/office/drawing/2014/main" val="4259159731"/>
                        </a:ext>
                      </a:extLst>
                    </a:gridCol>
                  </a:tblGrid>
                  <a:tr h="493042">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𝐴</m:t>
                                </m:r>
                              </m:oMath>
                            </m:oMathPara>
                          </a14:m>
                          <a:endParaRPr sz="2400" b="0" dirty="0"/>
                        </a:p>
                      </a:txBody>
                      <a:tcPr marL="91425" marR="91425" marT="91425" marB="91425"/>
                    </a:tc>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𝐵</m:t>
                                </m:r>
                              </m:oMath>
                            </m:oMathPara>
                          </a14:m>
                          <a:endParaRPr sz="2400" b="0" dirty="0"/>
                        </a:p>
                      </a:txBody>
                      <a:tcPr marL="91425" marR="91425" marT="91425" marB="91425"/>
                    </a:tc>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𝐶</m:t>
                                </m:r>
                              </m:oMath>
                            </m:oMathPara>
                          </a14:m>
                          <a:endParaRPr sz="2400" b="0" dirty="0"/>
                        </a:p>
                      </a:txBody>
                      <a:tcPr marL="91425" marR="91425" marT="91425" marB="91425"/>
                    </a:tc>
                    <a:tc>
                      <a:txBody>
                        <a:bodyPr/>
                        <a:lstStyle/>
                        <a:p>
                          <a:pPr marL="0" lvl="0" indent="0" algn="ctr" rtl="0">
                            <a:spcBef>
                              <a:spcPts val="0"/>
                            </a:spcBef>
                            <a:spcAft>
                              <a:spcPts val="0"/>
                            </a:spcAft>
                            <a:buNone/>
                          </a:pPr>
                          <a14:m>
                            <m:oMath xmlns:m="http://schemas.openxmlformats.org/officeDocument/2006/math">
                              <m:r>
                                <a:rPr lang="en-US" sz="2400" b="0" i="1" dirty="0" smtClean="0">
                                  <a:latin typeface="Cambria Math" panose="02040503050406030204" pitchFamily="18" charset="0"/>
                                </a:rPr>
                                <m:t>𝐴</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𝐵</m:t>
                              </m:r>
                            </m:oMath>
                          </a14:m>
                          <a:r>
                            <a:rPr lang="en-US" sz="2400" dirty="0"/>
                            <a:t> </a:t>
                          </a:r>
                          <a:endParaRPr sz="2400" b="1" dirty="0"/>
                        </a:p>
                      </a:txBody>
                      <a:tcPr marL="91425" marR="91425" marT="91425" marB="91425"/>
                    </a:tc>
                    <a:tc>
                      <a:txBody>
                        <a:bodyPr/>
                        <a:lstStyle/>
                        <a:p>
                          <a:pPr marL="0" lvl="0" indent="0" algn="ctr" rtl="0">
                            <a:spcBef>
                              <a:spcPts val="0"/>
                            </a:spcBef>
                            <a:spcAft>
                              <a:spcPts val="0"/>
                            </a:spcAft>
                            <a:buNone/>
                          </a:pPr>
                          <a14:m>
                            <m:oMath xmlns:m="http://schemas.openxmlformats.org/officeDocument/2006/math">
                              <m:r>
                                <a:rPr lang="en-US" sz="240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𝐵</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𝐶</m:t>
                              </m:r>
                            </m:oMath>
                          </a14:m>
                          <a:r>
                            <a:rPr lang="en-US" sz="2400" dirty="0"/>
                            <a:t> </a:t>
                          </a:r>
                          <a:endParaRPr sz="2400" b="1" dirty="0"/>
                        </a:p>
                      </a:txBody>
                      <a:tcPr marL="91425" marR="91425" marT="91425" marB="914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400" b="0" i="1" dirty="0" smtClean="0">
                                  <a:latin typeface="Cambria Math" panose="02040503050406030204" pitchFamily="18" charset="0"/>
                                </a:rPr>
                                <m:t>𝐴</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𝐶</m:t>
                              </m:r>
                            </m:oMath>
                          </a14:m>
                          <a:r>
                            <a:rPr lang="en-US" sz="2400" dirty="0"/>
                            <a:t> </a:t>
                          </a:r>
                          <a:endParaRPr lang="en-US" sz="2400" b="1" dirty="0"/>
                        </a:p>
                      </a:txBody>
                      <a:tcPr marL="91425" marR="91425" marT="91425" marB="91425"/>
                    </a:tc>
                    <a:extLst>
                      <a:ext uri="{0D108BD9-81ED-4DB2-BD59-A6C34878D82A}">
                        <a16:rowId xmlns:a16="http://schemas.microsoft.com/office/drawing/2014/main" val="10000"/>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extLst>
                      <a:ext uri="{0D108BD9-81ED-4DB2-BD59-A6C34878D82A}">
                        <a16:rowId xmlns:a16="http://schemas.microsoft.com/office/drawing/2014/main" val="10001"/>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2"/>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extLst>
                      <a:ext uri="{0D108BD9-81ED-4DB2-BD59-A6C34878D82A}">
                        <a16:rowId xmlns:a16="http://schemas.microsoft.com/office/drawing/2014/main" val="10003"/>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4"/>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5"/>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6"/>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7"/>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8"/>
                      </a:ext>
                    </a:extLst>
                  </a:tr>
                </a:tbl>
              </a:graphicData>
            </a:graphic>
          </p:graphicFrame>
        </mc:Choice>
        <mc:Fallback xmlns="">
          <p:graphicFrame>
            <p:nvGraphicFramePr>
              <p:cNvPr id="4" name="Google Shape;167;p21">
                <a:extLst>
                  <a:ext uri="{FF2B5EF4-FFF2-40B4-BE49-F238E27FC236}">
                    <a16:creationId xmlns:a16="http://schemas.microsoft.com/office/drawing/2014/main" id="{CE6F31B2-0519-4DCD-A505-8576A0AF58FC}"/>
                  </a:ext>
                </a:extLst>
              </p:cNvPr>
              <p:cNvGraphicFramePr/>
              <p:nvPr>
                <p:extLst>
                  <p:ext uri="{D42A27DB-BD31-4B8C-83A1-F6EECF244321}">
                    <p14:modId xmlns:p14="http://schemas.microsoft.com/office/powerpoint/2010/main" val="3423134653"/>
                  </p:ext>
                </p:extLst>
              </p:nvPr>
            </p:nvGraphicFramePr>
            <p:xfrm>
              <a:off x="1363899" y="1764157"/>
              <a:ext cx="9464202" cy="4937490"/>
            </p:xfrm>
            <a:graphic>
              <a:graphicData uri="http://schemas.openxmlformats.org/drawingml/2006/table">
                <a:tbl>
                  <a:tblPr>
                    <a:noFill/>
                  </a:tblPr>
                  <a:tblGrid>
                    <a:gridCol w="1670311">
                      <a:extLst>
                        <a:ext uri="{9D8B030D-6E8A-4147-A177-3AD203B41FA5}">
                          <a16:colId xmlns:a16="http://schemas.microsoft.com/office/drawing/2014/main" val="20000"/>
                        </a:ext>
                      </a:extLst>
                    </a:gridCol>
                    <a:gridCol w="1542331">
                      <a:extLst>
                        <a:ext uri="{9D8B030D-6E8A-4147-A177-3AD203B41FA5}">
                          <a16:colId xmlns:a16="http://schemas.microsoft.com/office/drawing/2014/main" val="20001"/>
                        </a:ext>
                      </a:extLst>
                    </a:gridCol>
                    <a:gridCol w="1562890">
                      <a:extLst>
                        <a:ext uri="{9D8B030D-6E8A-4147-A177-3AD203B41FA5}">
                          <a16:colId xmlns:a16="http://schemas.microsoft.com/office/drawing/2014/main" val="20002"/>
                        </a:ext>
                      </a:extLst>
                    </a:gridCol>
                    <a:gridCol w="1562890">
                      <a:extLst>
                        <a:ext uri="{9D8B030D-6E8A-4147-A177-3AD203B41FA5}">
                          <a16:colId xmlns:a16="http://schemas.microsoft.com/office/drawing/2014/main" val="704802231"/>
                        </a:ext>
                      </a:extLst>
                    </a:gridCol>
                    <a:gridCol w="1562890">
                      <a:extLst>
                        <a:ext uri="{9D8B030D-6E8A-4147-A177-3AD203B41FA5}">
                          <a16:colId xmlns:a16="http://schemas.microsoft.com/office/drawing/2014/main" val="782522503"/>
                        </a:ext>
                      </a:extLst>
                    </a:gridCol>
                    <a:gridCol w="1562890">
                      <a:extLst>
                        <a:ext uri="{9D8B030D-6E8A-4147-A177-3AD203B41FA5}">
                          <a16:colId xmlns:a16="http://schemas.microsoft.com/office/drawing/2014/main" val="4259159731"/>
                        </a:ext>
                      </a:extLst>
                    </a:gridCol>
                  </a:tblGrid>
                  <a:tr h="548610">
                    <a:tc>
                      <a:txBody>
                        <a:bodyPr/>
                        <a:lstStyle/>
                        <a:p>
                          <a:endParaRPr lang="en-US"/>
                        </a:p>
                      </a:txBody>
                      <a:tcPr marL="91425" marR="91425" marT="91425" marB="91425">
                        <a:blipFill>
                          <a:blip r:embed="rId3"/>
                          <a:stretch>
                            <a:fillRect l="-365" t="-1111" r="-467883" b="-817778"/>
                          </a:stretch>
                        </a:blipFill>
                      </a:tcPr>
                    </a:tc>
                    <a:tc>
                      <a:txBody>
                        <a:bodyPr/>
                        <a:lstStyle/>
                        <a:p>
                          <a:endParaRPr lang="en-US"/>
                        </a:p>
                      </a:txBody>
                      <a:tcPr marL="91425" marR="91425" marT="91425" marB="91425">
                        <a:blipFill>
                          <a:blip r:embed="rId3"/>
                          <a:stretch>
                            <a:fillRect l="-108268" t="-1111" r="-404724" b="-817778"/>
                          </a:stretch>
                        </a:blipFill>
                      </a:tcPr>
                    </a:tc>
                    <a:tc>
                      <a:txBody>
                        <a:bodyPr/>
                        <a:lstStyle/>
                        <a:p>
                          <a:endParaRPr lang="en-US"/>
                        </a:p>
                      </a:txBody>
                      <a:tcPr marL="91425" marR="91425" marT="91425" marB="91425">
                        <a:blipFill>
                          <a:blip r:embed="rId3"/>
                          <a:stretch>
                            <a:fillRect l="-206641" t="-1111" r="-301563" b="-817778"/>
                          </a:stretch>
                        </a:blipFill>
                      </a:tcPr>
                    </a:tc>
                    <a:tc>
                      <a:txBody>
                        <a:bodyPr/>
                        <a:lstStyle/>
                        <a:p>
                          <a:endParaRPr lang="en-US"/>
                        </a:p>
                      </a:txBody>
                      <a:tcPr marL="91425" marR="91425" marT="91425" marB="91425">
                        <a:blipFill>
                          <a:blip r:embed="rId3"/>
                          <a:stretch>
                            <a:fillRect l="-305447" t="-1111" r="-200389" b="-817778"/>
                          </a:stretch>
                        </a:blipFill>
                      </a:tcPr>
                    </a:tc>
                    <a:tc>
                      <a:txBody>
                        <a:bodyPr/>
                        <a:lstStyle/>
                        <a:p>
                          <a:endParaRPr lang="en-US"/>
                        </a:p>
                      </a:txBody>
                      <a:tcPr marL="91425" marR="91425" marT="91425" marB="91425">
                        <a:blipFill>
                          <a:blip r:embed="rId3"/>
                          <a:stretch>
                            <a:fillRect l="-407031" t="-1111" r="-101172" b="-817778"/>
                          </a:stretch>
                        </a:blipFill>
                      </a:tcPr>
                    </a:tc>
                    <a:tc>
                      <a:txBody>
                        <a:bodyPr/>
                        <a:lstStyle/>
                        <a:p>
                          <a:endParaRPr lang="en-US"/>
                        </a:p>
                      </a:txBody>
                      <a:tcPr marL="91425" marR="91425" marT="91425" marB="91425">
                        <a:blipFill>
                          <a:blip r:embed="rId3"/>
                          <a:stretch>
                            <a:fillRect l="-505058" t="-1111" r="-778" b="-817778"/>
                          </a:stretch>
                        </a:blipFill>
                      </a:tcPr>
                    </a:tc>
                    <a:extLst>
                      <a:ext uri="{0D108BD9-81ED-4DB2-BD59-A6C34878D82A}">
                        <a16:rowId xmlns:a16="http://schemas.microsoft.com/office/drawing/2014/main" val="10000"/>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extLst>
                      <a:ext uri="{0D108BD9-81ED-4DB2-BD59-A6C34878D82A}">
                        <a16:rowId xmlns:a16="http://schemas.microsoft.com/office/drawing/2014/main" val="10001"/>
                      </a:ext>
                    </a:extLst>
                  </a:tr>
                  <a:tr h="548610">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2"/>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extLst>
                      <a:ext uri="{0D108BD9-81ED-4DB2-BD59-A6C34878D82A}">
                        <a16:rowId xmlns:a16="http://schemas.microsoft.com/office/drawing/2014/main" val="10003"/>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4"/>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5"/>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6"/>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7"/>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F244531-D6BB-4992-8C7B-6033C4ED3D67}"/>
                  </a:ext>
                </a:extLst>
              </p14:cNvPr>
              <p14:cNvContentPartPr/>
              <p14:nvPr/>
            </p14:nvContentPartPr>
            <p14:xfrm>
              <a:off x="10892880" y="1649880"/>
              <a:ext cx="739440" cy="426960"/>
            </p14:xfrm>
          </p:contentPart>
        </mc:Choice>
        <mc:Fallback xmlns="">
          <p:pic>
            <p:nvPicPr>
              <p:cNvPr id="5" name="Ink 4">
                <a:extLst>
                  <a:ext uri="{FF2B5EF4-FFF2-40B4-BE49-F238E27FC236}">
                    <a16:creationId xmlns:a16="http://schemas.microsoft.com/office/drawing/2014/main" id="{3F244531-D6BB-4992-8C7B-6033C4ED3D67}"/>
                  </a:ext>
                </a:extLst>
              </p:cNvPr>
              <p:cNvPicPr/>
              <p:nvPr/>
            </p:nvPicPr>
            <p:blipFill>
              <a:blip r:embed="rId5"/>
              <a:stretch>
                <a:fillRect/>
              </a:stretch>
            </p:blipFill>
            <p:spPr>
              <a:xfrm>
                <a:off x="10883520" y="1640520"/>
                <a:ext cx="758160" cy="445680"/>
              </a:xfrm>
              <a:prstGeom prst="rect">
                <a:avLst/>
              </a:prstGeom>
            </p:spPr>
          </p:pic>
        </mc:Fallback>
      </mc:AlternateContent>
    </p:spTree>
    <p:extLst>
      <p:ext uri="{BB962C8B-B14F-4D97-AF65-F5344CB8AC3E}">
        <p14:creationId xmlns:p14="http://schemas.microsoft.com/office/powerpoint/2010/main" val="3412567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45DB-FD85-4101-98A4-6081F852A43A}"/>
              </a:ext>
            </a:extLst>
          </p:cNvPr>
          <p:cNvSpPr>
            <a:spLocks noGrp="1"/>
          </p:cNvSpPr>
          <p:nvPr>
            <p:ph type="title"/>
          </p:nvPr>
        </p:nvSpPr>
        <p:spPr/>
        <p:txBody>
          <a:bodyPr/>
          <a:lstStyle/>
          <a:p>
            <a:r>
              <a:rPr lang="en-US" dirty="0">
                <a:solidFill>
                  <a:srgbClr val="C00000"/>
                </a:solidFill>
              </a:rPr>
              <a:t>Poll 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E670B-F357-4D7B-8F39-0026A4D75440}"/>
                  </a:ext>
                </a:extLst>
              </p:cNvPr>
              <p:cNvSpPr>
                <a:spLocks noGrp="1"/>
              </p:cNvSpPr>
              <p:nvPr>
                <p:ph idx="1"/>
              </p:nvPr>
            </p:nvSpPr>
            <p:spPr>
              <a:xfrm>
                <a:off x="552099" y="1113179"/>
                <a:ext cx="11556482" cy="503866"/>
              </a:xfrm>
            </p:spPr>
            <p:txBody>
              <a:bodyPr/>
              <a:lstStyle/>
              <a:p>
                <a:r>
                  <a:rPr lang="en-US" dirty="0"/>
                  <a:t>If we know that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𝐶</m:t>
                    </m:r>
                  </m:oMath>
                </a14:m>
                <a:r>
                  <a:rPr lang="en-US" dirty="0"/>
                  <a:t> are true, what do we know about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a:t>
                </a:r>
              </a:p>
            </p:txBody>
          </p:sp>
        </mc:Choice>
        <mc:Fallback xmlns="">
          <p:sp>
            <p:nvSpPr>
              <p:cNvPr id="3" name="Content Placeholder 2">
                <a:extLst>
                  <a:ext uri="{FF2B5EF4-FFF2-40B4-BE49-F238E27FC236}">
                    <a16:creationId xmlns:a16="http://schemas.microsoft.com/office/drawing/2014/main" id="{60DE670B-F357-4D7B-8F39-0026A4D75440}"/>
                  </a:ext>
                </a:extLst>
              </p:cNvPr>
              <p:cNvSpPr>
                <a:spLocks noGrp="1" noRot="1" noChangeAspect="1" noMove="1" noResize="1" noEditPoints="1" noAdjustHandles="1" noChangeArrowheads="1" noChangeShapeType="1" noTextEdit="1"/>
              </p:cNvSpPr>
              <p:nvPr>
                <p:ph idx="1"/>
              </p:nvPr>
            </p:nvSpPr>
            <p:spPr>
              <a:xfrm>
                <a:off x="552099" y="1113179"/>
                <a:ext cx="11556482" cy="503866"/>
              </a:xfrm>
              <a:blipFill>
                <a:blip r:embed="rId2"/>
                <a:stretch>
                  <a:fillRect l="-1108" t="-20732" b="-30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Google Shape;167;p21">
                <a:extLst>
                  <a:ext uri="{FF2B5EF4-FFF2-40B4-BE49-F238E27FC236}">
                    <a16:creationId xmlns:a16="http://schemas.microsoft.com/office/drawing/2014/main" id="{CE6F31B2-0519-4DCD-A505-8576A0AF58FC}"/>
                  </a:ext>
                </a:extLst>
              </p:cNvPr>
              <p:cNvGraphicFramePr/>
              <p:nvPr/>
            </p:nvGraphicFramePr>
            <p:xfrm>
              <a:off x="1363899" y="1764157"/>
              <a:ext cx="9464202" cy="4937490"/>
            </p:xfrm>
            <a:graphic>
              <a:graphicData uri="http://schemas.openxmlformats.org/drawingml/2006/table">
                <a:tbl>
                  <a:tblPr>
                    <a:noFill/>
                  </a:tblPr>
                  <a:tblGrid>
                    <a:gridCol w="1670311">
                      <a:extLst>
                        <a:ext uri="{9D8B030D-6E8A-4147-A177-3AD203B41FA5}">
                          <a16:colId xmlns:a16="http://schemas.microsoft.com/office/drawing/2014/main" val="20000"/>
                        </a:ext>
                      </a:extLst>
                    </a:gridCol>
                    <a:gridCol w="1542331">
                      <a:extLst>
                        <a:ext uri="{9D8B030D-6E8A-4147-A177-3AD203B41FA5}">
                          <a16:colId xmlns:a16="http://schemas.microsoft.com/office/drawing/2014/main" val="20001"/>
                        </a:ext>
                      </a:extLst>
                    </a:gridCol>
                    <a:gridCol w="1562890">
                      <a:extLst>
                        <a:ext uri="{9D8B030D-6E8A-4147-A177-3AD203B41FA5}">
                          <a16:colId xmlns:a16="http://schemas.microsoft.com/office/drawing/2014/main" val="20002"/>
                        </a:ext>
                      </a:extLst>
                    </a:gridCol>
                    <a:gridCol w="1562890">
                      <a:extLst>
                        <a:ext uri="{9D8B030D-6E8A-4147-A177-3AD203B41FA5}">
                          <a16:colId xmlns:a16="http://schemas.microsoft.com/office/drawing/2014/main" val="704802231"/>
                        </a:ext>
                      </a:extLst>
                    </a:gridCol>
                    <a:gridCol w="1562890">
                      <a:extLst>
                        <a:ext uri="{9D8B030D-6E8A-4147-A177-3AD203B41FA5}">
                          <a16:colId xmlns:a16="http://schemas.microsoft.com/office/drawing/2014/main" val="782522503"/>
                        </a:ext>
                      </a:extLst>
                    </a:gridCol>
                    <a:gridCol w="1562890">
                      <a:extLst>
                        <a:ext uri="{9D8B030D-6E8A-4147-A177-3AD203B41FA5}">
                          <a16:colId xmlns:a16="http://schemas.microsoft.com/office/drawing/2014/main" val="4259159731"/>
                        </a:ext>
                      </a:extLst>
                    </a:gridCol>
                  </a:tblGrid>
                  <a:tr h="493042">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𝐴</m:t>
                                </m:r>
                              </m:oMath>
                            </m:oMathPara>
                          </a14:m>
                          <a:endParaRPr sz="2400" b="0" dirty="0"/>
                        </a:p>
                      </a:txBody>
                      <a:tcPr marL="91425" marR="91425" marT="91425" marB="91425"/>
                    </a:tc>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𝐵</m:t>
                                </m:r>
                              </m:oMath>
                            </m:oMathPara>
                          </a14:m>
                          <a:endParaRPr sz="2400" b="0" dirty="0"/>
                        </a:p>
                      </a:txBody>
                      <a:tcPr marL="91425" marR="91425" marT="91425" marB="91425"/>
                    </a:tc>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𝐶</m:t>
                                </m:r>
                              </m:oMath>
                            </m:oMathPara>
                          </a14:m>
                          <a:endParaRPr sz="2400" b="0" dirty="0"/>
                        </a:p>
                      </a:txBody>
                      <a:tcPr marL="91425" marR="91425" marT="91425" marB="91425"/>
                    </a:tc>
                    <a:tc>
                      <a:txBody>
                        <a:bodyPr/>
                        <a:lstStyle/>
                        <a:p>
                          <a:pPr marL="0" lvl="0" indent="0" algn="ctr" rtl="0">
                            <a:spcBef>
                              <a:spcPts val="0"/>
                            </a:spcBef>
                            <a:spcAft>
                              <a:spcPts val="0"/>
                            </a:spcAft>
                            <a:buNone/>
                          </a:pPr>
                          <a14:m>
                            <m:oMath xmlns:m="http://schemas.openxmlformats.org/officeDocument/2006/math">
                              <m:r>
                                <a:rPr lang="en-US" sz="2400" b="0" i="1" dirty="0" smtClean="0">
                                  <a:latin typeface="Cambria Math" panose="02040503050406030204" pitchFamily="18" charset="0"/>
                                </a:rPr>
                                <m:t>𝐴</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𝐵</m:t>
                              </m:r>
                            </m:oMath>
                          </a14:m>
                          <a:r>
                            <a:rPr lang="en-US" sz="2400" dirty="0"/>
                            <a:t> </a:t>
                          </a:r>
                          <a:endParaRPr sz="2400" b="1" dirty="0"/>
                        </a:p>
                      </a:txBody>
                      <a:tcPr marL="91425" marR="91425" marT="91425" marB="91425"/>
                    </a:tc>
                    <a:tc>
                      <a:txBody>
                        <a:bodyPr/>
                        <a:lstStyle/>
                        <a:p>
                          <a:pPr marL="0" lvl="0" indent="0" algn="ctr" rtl="0">
                            <a:spcBef>
                              <a:spcPts val="0"/>
                            </a:spcBef>
                            <a:spcAft>
                              <a:spcPts val="0"/>
                            </a:spcAft>
                            <a:buNone/>
                          </a:pPr>
                          <a14:m>
                            <m:oMath xmlns:m="http://schemas.openxmlformats.org/officeDocument/2006/math">
                              <m:r>
                                <a:rPr lang="en-US" sz="240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𝐵</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𝐶</m:t>
                              </m:r>
                            </m:oMath>
                          </a14:m>
                          <a:r>
                            <a:rPr lang="en-US" sz="2400" dirty="0"/>
                            <a:t> </a:t>
                          </a:r>
                          <a:endParaRPr sz="2400" b="1" dirty="0"/>
                        </a:p>
                      </a:txBody>
                      <a:tcPr marL="91425" marR="91425" marT="91425" marB="914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400" b="0" i="1" dirty="0" smtClean="0">
                                  <a:latin typeface="Cambria Math" panose="02040503050406030204" pitchFamily="18" charset="0"/>
                                </a:rPr>
                                <m:t>𝐴</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𝐶</m:t>
                              </m:r>
                            </m:oMath>
                          </a14:m>
                          <a:r>
                            <a:rPr lang="en-US" sz="2400" dirty="0"/>
                            <a:t> </a:t>
                          </a:r>
                          <a:endParaRPr lang="en-US" sz="2400" b="1" dirty="0"/>
                        </a:p>
                      </a:txBody>
                      <a:tcPr marL="91425" marR="91425" marT="91425" marB="91425"/>
                    </a:tc>
                    <a:extLst>
                      <a:ext uri="{0D108BD9-81ED-4DB2-BD59-A6C34878D82A}">
                        <a16:rowId xmlns:a16="http://schemas.microsoft.com/office/drawing/2014/main" val="10000"/>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extLst>
                      <a:ext uri="{0D108BD9-81ED-4DB2-BD59-A6C34878D82A}">
                        <a16:rowId xmlns:a16="http://schemas.microsoft.com/office/drawing/2014/main" val="10001"/>
                      </a:ext>
                    </a:extLst>
                  </a:tr>
                  <a:tr h="493042">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2"/>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extLst>
                      <a:ext uri="{0D108BD9-81ED-4DB2-BD59-A6C34878D82A}">
                        <a16:rowId xmlns:a16="http://schemas.microsoft.com/office/drawing/2014/main" val="10003"/>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4"/>
                      </a:ext>
                    </a:extLst>
                  </a:tr>
                  <a:tr h="493042">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5"/>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6"/>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7"/>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8"/>
                      </a:ext>
                    </a:extLst>
                  </a:tr>
                </a:tbl>
              </a:graphicData>
            </a:graphic>
          </p:graphicFrame>
        </mc:Choice>
        <mc:Fallback xmlns="">
          <p:graphicFrame>
            <p:nvGraphicFramePr>
              <p:cNvPr id="4" name="Google Shape;167;p21">
                <a:extLst>
                  <a:ext uri="{FF2B5EF4-FFF2-40B4-BE49-F238E27FC236}">
                    <a16:creationId xmlns:a16="http://schemas.microsoft.com/office/drawing/2014/main" id="{CE6F31B2-0519-4DCD-A505-8576A0AF58FC}"/>
                  </a:ext>
                </a:extLst>
              </p:cNvPr>
              <p:cNvGraphicFramePr/>
              <p:nvPr>
                <p:extLst>
                  <p:ext uri="{D42A27DB-BD31-4B8C-83A1-F6EECF244321}">
                    <p14:modId xmlns:p14="http://schemas.microsoft.com/office/powerpoint/2010/main" val="2978494482"/>
                  </p:ext>
                </p:extLst>
              </p:nvPr>
            </p:nvGraphicFramePr>
            <p:xfrm>
              <a:off x="1363899" y="1764157"/>
              <a:ext cx="9464202" cy="4937490"/>
            </p:xfrm>
            <a:graphic>
              <a:graphicData uri="http://schemas.openxmlformats.org/drawingml/2006/table">
                <a:tbl>
                  <a:tblPr>
                    <a:noFill/>
                  </a:tblPr>
                  <a:tblGrid>
                    <a:gridCol w="1670311">
                      <a:extLst>
                        <a:ext uri="{9D8B030D-6E8A-4147-A177-3AD203B41FA5}">
                          <a16:colId xmlns:a16="http://schemas.microsoft.com/office/drawing/2014/main" val="20000"/>
                        </a:ext>
                      </a:extLst>
                    </a:gridCol>
                    <a:gridCol w="1542331">
                      <a:extLst>
                        <a:ext uri="{9D8B030D-6E8A-4147-A177-3AD203B41FA5}">
                          <a16:colId xmlns:a16="http://schemas.microsoft.com/office/drawing/2014/main" val="20001"/>
                        </a:ext>
                      </a:extLst>
                    </a:gridCol>
                    <a:gridCol w="1562890">
                      <a:extLst>
                        <a:ext uri="{9D8B030D-6E8A-4147-A177-3AD203B41FA5}">
                          <a16:colId xmlns:a16="http://schemas.microsoft.com/office/drawing/2014/main" val="20002"/>
                        </a:ext>
                      </a:extLst>
                    </a:gridCol>
                    <a:gridCol w="1562890">
                      <a:extLst>
                        <a:ext uri="{9D8B030D-6E8A-4147-A177-3AD203B41FA5}">
                          <a16:colId xmlns:a16="http://schemas.microsoft.com/office/drawing/2014/main" val="704802231"/>
                        </a:ext>
                      </a:extLst>
                    </a:gridCol>
                    <a:gridCol w="1562890">
                      <a:extLst>
                        <a:ext uri="{9D8B030D-6E8A-4147-A177-3AD203B41FA5}">
                          <a16:colId xmlns:a16="http://schemas.microsoft.com/office/drawing/2014/main" val="782522503"/>
                        </a:ext>
                      </a:extLst>
                    </a:gridCol>
                    <a:gridCol w="1562890">
                      <a:extLst>
                        <a:ext uri="{9D8B030D-6E8A-4147-A177-3AD203B41FA5}">
                          <a16:colId xmlns:a16="http://schemas.microsoft.com/office/drawing/2014/main" val="4259159731"/>
                        </a:ext>
                      </a:extLst>
                    </a:gridCol>
                  </a:tblGrid>
                  <a:tr h="548610">
                    <a:tc>
                      <a:txBody>
                        <a:bodyPr/>
                        <a:lstStyle/>
                        <a:p>
                          <a:endParaRPr lang="en-US"/>
                        </a:p>
                      </a:txBody>
                      <a:tcPr marL="91425" marR="91425" marT="91425" marB="91425">
                        <a:blipFill>
                          <a:blip r:embed="rId3"/>
                          <a:stretch>
                            <a:fillRect l="-365" t="-1111" r="-467883" b="-817778"/>
                          </a:stretch>
                        </a:blipFill>
                      </a:tcPr>
                    </a:tc>
                    <a:tc>
                      <a:txBody>
                        <a:bodyPr/>
                        <a:lstStyle/>
                        <a:p>
                          <a:endParaRPr lang="en-US"/>
                        </a:p>
                      </a:txBody>
                      <a:tcPr marL="91425" marR="91425" marT="91425" marB="91425">
                        <a:blipFill>
                          <a:blip r:embed="rId3"/>
                          <a:stretch>
                            <a:fillRect l="-108268" t="-1111" r="-404724" b="-817778"/>
                          </a:stretch>
                        </a:blipFill>
                      </a:tcPr>
                    </a:tc>
                    <a:tc>
                      <a:txBody>
                        <a:bodyPr/>
                        <a:lstStyle/>
                        <a:p>
                          <a:endParaRPr lang="en-US"/>
                        </a:p>
                      </a:txBody>
                      <a:tcPr marL="91425" marR="91425" marT="91425" marB="91425">
                        <a:blipFill>
                          <a:blip r:embed="rId3"/>
                          <a:stretch>
                            <a:fillRect l="-206641" t="-1111" r="-301563" b="-817778"/>
                          </a:stretch>
                        </a:blipFill>
                      </a:tcPr>
                    </a:tc>
                    <a:tc>
                      <a:txBody>
                        <a:bodyPr/>
                        <a:lstStyle/>
                        <a:p>
                          <a:endParaRPr lang="en-US"/>
                        </a:p>
                      </a:txBody>
                      <a:tcPr marL="91425" marR="91425" marT="91425" marB="91425">
                        <a:blipFill>
                          <a:blip r:embed="rId3"/>
                          <a:stretch>
                            <a:fillRect l="-305447" t="-1111" r="-200389" b="-817778"/>
                          </a:stretch>
                        </a:blipFill>
                      </a:tcPr>
                    </a:tc>
                    <a:tc>
                      <a:txBody>
                        <a:bodyPr/>
                        <a:lstStyle/>
                        <a:p>
                          <a:endParaRPr lang="en-US"/>
                        </a:p>
                      </a:txBody>
                      <a:tcPr marL="91425" marR="91425" marT="91425" marB="91425">
                        <a:blipFill>
                          <a:blip r:embed="rId3"/>
                          <a:stretch>
                            <a:fillRect l="-407031" t="-1111" r="-101172" b="-817778"/>
                          </a:stretch>
                        </a:blipFill>
                      </a:tcPr>
                    </a:tc>
                    <a:tc>
                      <a:txBody>
                        <a:bodyPr/>
                        <a:lstStyle/>
                        <a:p>
                          <a:endParaRPr lang="en-US"/>
                        </a:p>
                      </a:txBody>
                      <a:tcPr marL="91425" marR="91425" marT="91425" marB="91425">
                        <a:blipFill>
                          <a:blip r:embed="rId3"/>
                          <a:stretch>
                            <a:fillRect l="-505058" t="-1111" r="-778" b="-817778"/>
                          </a:stretch>
                        </a:blipFill>
                      </a:tcPr>
                    </a:tc>
                    <a:extLst>
                      <a:ext uri="{0D108BD9-81ED-4DB2-BD59-A6C34878D82A}">
                        <a16:rowId xmlns:a16="http://schemas.microsoft.com/office/drawing/2014/main" val="10000"/>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extLst>
                      <a:ext uri="{0D108BD9-81ED-4DB2-BD59-A6C34878D82A}">
                        <a16:rowId xmlns:a16="http://schemas.microsoft.com/office/drawing/2014/main" val="10001"/>
                      </a:ext>
                    </a:extLst>
                  </a:tr>
                  <a:tr h="548610">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2"/>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extLst>
                      <a:ext uri="{0D108BD9-81ED-4DB2-BD59-A6C34878D82A}">
                        <a16:rowId xmlns:a16="http://schemas.microsoft.com/office/drawing/2014/main" val="10003"/>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4"/>
                      </a:ext>
                    </a:extLst>
                  </a:tr>
                  <a:tr h="548610">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5"/>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6"/>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7"/>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8"/>
                      </a:ext>
                    </a:extLst>
                  </a:tr>
                </a:tbl>
              </a:graphicData>
            </a:graphic>
          </p:graphicFrame>
        </mc:Fallback>
      </mc:AlternateContent>
    </p:spTree>
    <p:extLst>
      <p:ext uri="{BB962C8B-B14F-4D97-AF65-F5344CB8AC3E}">
        <p14:creationId xmlns:p14="http://schemas.microsoft.com/office/powerpoint/2010/main" val="1596591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45DB-FD85-4101-98A4-6081F852A43A}"/>
              </a:ext>
            </a:extLst>
          </p:cNvPr>
          <p:cNvSpPr>
            <a:spLocks noGrp="1"/>
          </p:cNvSpPr>
          <p:nvPr>
            <p:ph type="title"/>
          </p:nvPr>
        </p:nvSpPr>
        <p:spPr/>
        <p:txBody>
          <a:bodyPr/>
          <a:lstStyle/>
          <a:p>
            <a:r>
              <a:rPr lang="en-US" dirty="0">
                <a:solidFill>
                  <a:srgbClr val="C00000"/>
                </a:solidFill>
              </a:rPr>
              <a:t>Poll 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E670B-F357-4D7B-8F39-0026A4D75440}"/>
                  </a:ext>
                </a:extLst>
              </p:cNvPr>
              <p:cNvSpPr>
                <a:spLocks noGrp="1"/>
              </p:cNvSpPr>
              <p:nvPr>
                <p:ph idx="1"/>
              </p:nvPr>
            </p:nvSpPr>
            <p:spPr>
              <a:xfrm>
                <a:off x="552099" y="1113178"/>
                <a:ext cx="9232529" cy="2039539"/>
              </a:xfrm>
            </p:spPr>
            <p:txBody>
              <a:bodyPr/>
              <a:lstStyle/>
              <a:p>
                <a:r>
                  <a:rPr lang="en-US" dirty="0"/>
                  <a:t>If we know that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𝐶</m:t>
                    </m:r>
                  </m:oMath>
                </a14:m>
                <a:r>
                  <a:rPr lang="en-US" dirty="0"/>
                  <a:t> are true,</a:t>
                </a:r>
              </a:p>
              <a:p>
                <a:r>
                  <a:rPr lang="en-US" dirty="0"/>
                  <a:t>what do we know about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a:t>
                </a:r>
              </a:p>
              <a:p>
                <a:endParaRPr lang="en-US" dirty="0"/>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 is guaranteed to be true</a:t>
                </a:r>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 is guaranteed to be false</a:t>
                </a:r>
              </a:p>
              <a:p>
                <a:pPr marL="571500" indent="-571500">
                  <a:buFont typeface="+mj-lt"/>
                  <a:buAutoNum type="romanLcPeriod"/>
                </a:pPr>
                <a:r>
                  <a:rPr lang="en-US" dirty="0"/>
                  <a:t> We don’t have enough information to say anything definitive about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endParaRPr lang="en-US" dirty="0"/>
              </a:p>
            </p:txBody>
          </p:sp>
        </mc:Choice>
        <mc:Fallback xmlns="">
          <p:sp>
            <p:nvSpPr>
              <p:cNvPr id="3" name="Content Placeholder 2">
                <a:extLst>
                  <a:ext uri="{FF2B5EF4-FFF2-40B4-BE49-F238E27FC236}">
                    <a16:creationId xmlns:a16="http://schemas.microsoft.com/office/drawing/2014/main" id="{60DE670B-F357-4D7B-8F39-0026A4D75440}"/>
                  </a:ext>
                </a:extLst>
              </p:cNvPr>
              <p:cNvSpPr>
                <a:spLocks noGrp="1" noRot="1" noChangeAspect="1" noMove="1" noResize="1" noEditPoints="1" noAdjustHandles="1" noChangeArrowheads="1" noChangeShapeType="1" noTextEdit="1"/>
              </p:cNvSpPr>
              <p:nvPr>
                <p:ph idx="1"/>
              </p:nvPr>
            </p:nvSpPr>
            <p:spPr>
              <a:xfrm>
                <a:off x="552099" y="1113178"/>
                <a:ext cx="9232529" cy="2039539"/>
              </a:xfrm>
              <a:blipFill>
                <a:blip r:embed="rId2"/>
                <a:stretch>
                  <a:fillRect l="-1387" t="-5090" b="-76347"/>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FDAB656-5820-4C63-8750-4121A5A9A1CB}"/>
              </a:ext>
            </a:extLst>
          </p:cNvPr>
          <p:cNvSpPr/>
          <p:nvPr/>
        </p:nvSpPr>
        <p:spPr>
          <a:xfrm>
            <a:off x="359508" y="3024554"/>
            <a:ext cx="8886092" cy="1570892"/>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824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45DB-FD85-4101-98A4-6081F852A43A}"/>
              </a:ext>
            </a:extLst>
          </p:cNvPr>
          <p:cNvSpPr>
            <a:spLocks noGrp="1"/>
          </p:cNvSpPr>
          <p:nvPr>
            <p:ph type="title"/>
          </p:nvPr>
        </p:nvSpPr>
        <p:spPr/>
        <p:txBody>
          <a:bodyPr/>
          <a:lstStyle/>
          <a:p>
            <a:r>
              <a:rPr lang="en-US" dirty="0">
                <a:solidFill>
                  <a:srgbClr val="C00000"/>
                </a:solidFill>
              </a:rPr>
              <a:t>Poll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E670B-F357-4D7B-8F39-0026A4D75440}"/>
                  </a:ext>
                </a:extLst>
              </p:cNvPr>
              <p:cNvSpPr>
                <a:spLocks noGrp="1"/>
              </p:cNvSpPr>
              <p:nvPr>
                <p:ph idx="1"/>
              </p:nvPr>
            </p:nvSpPr>
            <p:spPr>
              <a:xfrm>
                <a:off x="552099" y="1113178"/>
                <a:ext cx="9391317" cy="2039539"/>
              </a:xfrm>
            </p:spPr>
            <p:txBody>
              <a:bodyPr/>
              <a:lstStyle/>
              <a:p>
                <a:r>
                  <a:rPr lang="en-US" dirty="0"/>
                  <a:t>If we know that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𝐶</m:t>
                    </m:r>
                  </m:oMath>
                </a14:m>
                <a:r>
                  <a:rPr lang="en-US" dirty="0"/>
                  <a:t> are true,</a:t>
                </a:r>
              </a:p>
              <a:p>
                <a:r>
                  <a:rPr lang="en-US" dirty="0"/>
                  <a:t>what do we know about </a:t>
                </a:r>
                <a14:m>
                  <m:oMath xmlns:m="http://schemas.openxmlformats.org/officeDocument/2006/math">
                    <m:r>
                      <a:rPr lang="en-US" b="0" i="1" dirty="0" smtClean="0">
                        <a:latin typeface="Cambria Math" panose="02040503050406030204" pitchFamily="18" charset="0"/>
                      </a:rPr>
                      <m:t>𝐴</m:t>
                    </m:r>
                  </m:oMath>
                </a14:m>
                <a:r>
                  <a:rPr lang="en-US" dirty="0"/>
                  <a:t>?</a:t>
                </a:r>
              </a:p>
              <a:p>
                <a:endParaRPr lang="en-US" dirty="0"/>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oMath>
                </a14:m>
                <a:r>
                  <a:rPr lang="en-US" dirty="0"/>
                  <a:t> is guaranteed to be true</a:t>
                </a:r>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oMath>
                </a14:m>
                <a:r>
                  <a:rPr lang="en-US" dirty="0"/>
                  <a:t> is guaranteed to be false</a:t>
                </a:r>
              </a:p>
              <a:p>
                <a:pPr marL="571500" indent="-571500">
                  <a:buFont typeface="+mj-lt"/>
                  <a:buAutoNum type="romanLcPeriod"/>
                </a:pPr>
                <a:r>
                  <a:rPr lang="en-US" dirty="0"/>
                  <a:t> We don’t have enough information to say anything definitive about </a:t>
                </a:r>
                <a14:m>
                  <m:oMath xmlns:m="http://schemas.openxmlformats.org/officeDocument/2006/math">
                    <m:r>
                      <a:rPr lang="en-US" b="0" i="1" dirty="0" smtClean="0">
                        <a:latin typeface="Cambria Math" panose="02040503050406030204" pitchFamily="18" charset="0"/>
                      </a:rPr>
                      <m:t>𝐴</m:t>
                    </m:r>
                  </m:oMath>
                </a14:m>
                <a:endParaRPr lang="en-US" dirty="0"/>
              </a:p>
            </p:txBody>
          </p:sp>
        </mc:Choice>
        <mc:Fallback xmlns="">
          <p:sp>
            <p:nvSpPr>
              <p:cNvPr id="3" name="Content Placeholder 2">
                <a:extLst>
                  <a:ext uri="{FF2B5EF4-FFF2-40B4-BE49-F238E27FC236}">
                    <a16:creationId xmlns:a16="http://schemas.microsoft.com/office/drawing/2014/main" id="{60DE670B-F357-4D7B-8F39-0026A4D75440}"/>
                  </a:ext>
                </a:extLst>
              </p:cNvPr>
              <p:cNvSpPr>
                <a:spLocks noGrp="1" noRot="1" noChangeAspect="1" noMove="1" noResize="1" noEditPoints="1" noAdjustHandles="1" noChangeArrowheads="1" noChangeShapeType="1" noTextEdit="1"/>
              </p:cNvSpPr>
              <p:nvPr>
                <p:ph idx="1"/>
              </p:nvPr>
            </p:nvSpPr>
            <p:spPr>
              <a:xfrm>
                <a:off x="552099" y="1113178"/>
                <a:ext cx="9391317" cy="2039539"/>
              </a:xfrm>
              <a:blipFill>
                <a:blip r:embed="rId2"/>
                <a:stretch>
                  <a:fillRect l="-1364" t="-5090" b="-76347"/>
                </a:stretch>
              </a:blipFill>
            </p:spPr>
            <p:txBody>
              <a:bodyPr/>
              <a:lstStyle/>
              <a:p>
                <a:r>
                  <a:rPr lang="en-US">
                    <a:noFill/>
                  </a:rPr>
                  <a:t> </a:t>
                </a:r>
              </a:p>
            </p:txBody>
          </p:sp>
        </mc:Fallback>
      </mc:AlternateContent>
    </p:spTree>
    <p:extLst>
      <p:ext uri="{BB962C8B-B14F-4D97-AF65-F5344CB8AC3E}">
        <p14:creationId xmlns:p14="http://schemas.microsoft.com/office/powerpoint/2010/main" val="248427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45DB-FD85-4101-98A4-6081F852A43A}"/>
              </a:ext>
            </a:extLst>
          </p:cNvPr>
          <p:cNvSpPr>
            <a:spLocks noGrp="1"/>
          </p:cNvSpPr>
          <p:nvPr>
            <p:ph type="title"/>
          </p:nvPr>
        </p:nvSpPr>
        <p:spPr/>
        <p:txBody>
          <a:bodyPr/>
          <a:lstStyle/>
          <a:p>
            <a:r>
              <a:rPr lang="en-US" dirty="0">
                <a:solidFill>
                  <a:srgbClr val="C00000"/>
                </a:solidFill>
              </a:rPr>
              <a:t>Poll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E670B-F357-4D7B-8F39-0026A4D75440}"/>
                  </a:ext>
                </a:extLst>
              </p:cNvPr>
              <p:cNvSpPr>
                <a:spLocks noGrp="1"/>
              </p:cNvSpPr>
              <p:nvPr>
                <p:ph idx="1"/>
              </p:nvPr>
            </p:nvSpPr>
            <p:spPr>
              <a:xfrm>
                <a:off x="552099" y="1113179"/>
                <a:ext cx="11238848" cy="532742"/>
              </a:xfrm>
            </p:spPr>
            <p:txBody>
              <a:bodyPr/>
              <a:lstStyle/>
              <a:p>
                <a:r>
                  <a:rPr lang="en-US" dirty="0"/>
                  <a:t>If we know that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𝐶</m:t>
                    </m:r>
                  </m:oMath>
                </a14:m>
                <a:r>
                  <a:rPr lang="en-US" dirty="0"/>
                  <a:t> are true, what do we know about </a:t>
                </a:r>
                <a14:m>
                  <m:oMath xmlns:m="http://schemas.openxmlformats.org/officeDocument/2006/math">
                    <m:r>
                      <a:rPr lang="en-US" b="0" i="1" dirty="0" smtClean="0">
                        <a:latin typeface="Cambria Math" panose="02040503050406030204" pitchFamily="18" charset="0"/>
                      </a:rPr>
                      <m:t>𝐴</m:t>
                    </m:r>
                  </m:oMath>
                </a14:m>
                <a:r>
                  <a:rPr lang="en-US" dirty="0"/>
                  <a:t>?</a:t>
                </a:r>
              </a:p>
            </p:txBody>
          </p:sp>
        </mc:Choice>
        <mc:Fallback xmlns="">
          <p:sp>
            <p:nvSpPr>
              <p:cNvPr id="3" name="Content Placeholder 2">
                <a:extLst>
                  <a:ext uri="{FF2B5EF4-FFF2-40B4-BE49-F238E27FC236}">
                    <a16:creationId xmlns:a16="http://schemas.microsoft.com/office/drawing/2014/main" id="{60DE670B-F357-4D7B-8F39-0026A4D75440}"/>
                  </a:ext>
                </a:extLst>
              </p:cNvPr>
              <p:cNvSpPr>
                <a:spLocks noGrp="1" noRot="1" noChangeAspect="1" noMove="1" noResize="1" noEditPoints="1" noAdjustHandles="1" noChangeArrowheads="1" noChangeShapeType="1" noTextEdit="1"/>
              </p:cNvSpPr>
              <p:nvPr>
                <p:ph idx="1"/>
              </p:nvPr>
            </p:nvSpPr>
            <p:spPr>
              <a:xfrm>
                <a:off x="552099" y="1113179"/>
                <a:ext cx="11238848" cy="532742"/>
              </a:xfrm>
              <a:blipFill>
                <a:blip r:embed="rId2"/>
                <a:stretch>
                  <a:fillRect l="-1139" t="-19540" b="-22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Google Shape;167;p21">
                <a:extLst>
                  <a:ext uri="{FF2B5EF4-FFF2-40B4-BE49-F238E27FC236}">
                    <a16:creationId xmlns:a16="http://schemas.microsoft.com/office/drawing/2014/main" id="{3F09AD77-A6F2-4CD1-BFC8-684F6B0AABAC}"/>
                  </a:ext>
                </a:extLst>
              </p:cNvPr>
              <p:cNvGraphicFramePr/>
              <p:nvPr/>
            </p:nvGraphicFramePr>
            <p:xfrm>
              <a:off x="1363899" y="1764157"/>
              <a:ext cx="9464202" cy="4937490"/>
            </p:xfrm>
            <a:graphic>
              <a:graphicData uri="http://schemas.openxmlformats.org/drawingml/2006/table">
                <a:tbl>
                  <a:tblPr>
                    <a:noFill/>
                  </a:tblPr>
                  <a:tblGrid>
                    <a:gridCol w="1670311">
                      <a:extLst>
                        <a:ext uri="{9D8B030D-6E8A-4147-A177-3AD203B41FA5}">
                          <a16:colId xmlns:a16="http://schemas.microsoft.com/office/drawing/2014/main" val="20000"/>
                        </a:ext>
                      </a:extLst>
                    </a:gridCol>
                    <a:gridCol w="1542331">
                      <a:extLst>
                        <a:ext uri="{9D8B030D-6E8A-4147-A177-3AD203B41FA5}">
                          <a16:colId xmlns:a16="http://schemas.microsoft.com/office/drawing/2014/main" val="20001"/>
                        </a:ext>
                      </a:extLst>
                    </a:gridCol>
                    <a:gridCol w="1562890">
                      <a:extLst>
                        <a:ext uri="{9D8B030D-6E8A-4147-A177-3AD203B41FA5}">
                          <a16:colId xmlns:a16="http://schemas.microsoft.com/office/drawing/2014/main" val="20002"/>
                        </a:ext>
                      </a:extLst>
                    </a:gridCol>
                    <a:gridCol w="1562890">
                      <a:extLst>
                        <a:ext uri="{9D8B030D-6E8A-4147-A177-3AD203B41FA5}">
                          <a16:colId xmlns:a16="http://schemas.microsoft.com/office/drawing/2014/main" val="704802231"/>
                        </a:ext>
                      </a:extLst>
                    </a:gridCol>
                    <a:gridCol w="1562890">
                      <a:extLst>
                        <a:ext uri="{9D8B030D-6E8A-4147-A177-3AD203B41FA5}">
                          <a16:colId xmlns:a16="http://schemas.microsoft.com/office/drawing/2014/main" val="782522503"/>
                        </a:ext>
                      </a:extLst>
                    </a:gridCol>
                    <a:gridCol w="1562890">
                      <a:extLst>
                        <a:ext uri="{9D8B030D-6E8A-4147-A177-3AD203B41FA5}">
                          <a16:colId xmlns:a16="http://schemas.microsoft.com/office/drawing/2014/main" val="4259159731"/>
                        </a:ext>
                      </a:extLst>
                    </a:gridCol>
                  </a:tblGrid>
                  <a:tr h="493042">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𝐴</m:t>
                                </m:r>
                              </m:oMath>
                            </m:oMathPara>
                          </a14:m>
                          <a:endParaRPr sz="2400" b="0" dirty="0"/>
                        </a:p>
                      </a:txBody>
                      <a:tcPr marL="91425" marR="91425" marT="91425" marB="91425"/>
                    </a:tc>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𝐵</m:t>
                                </m:r>
                              </m:oMath>
                            </m:oMathPara>
                          </a14:m>
                          <a:endParaRPr sz="2400" b="0" dirty="0"/>
                        </a:p>
                      </a:txBody>
                      <a:tcPr marL="91425" marR="91425" marT="91425" marB="91425"/>
                    </a:tc>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𝐶</m:t>
                                </m:r>
                              </m:oMath>
                            </m:oMathPara>
                          </a14:m>
                          <a:endParaRPr sz="2400" b="0" dirty="0"/>
                        </a:p>
                      </a:txBody>
                      <a:tcPr marL="91425" marR="91425" marT="91425" marB="91425"/>
                    </a:tc>
                    <a:tc>
                      <a:txBody>
                        <a:bodyPr/>
                        <a:lstStyle/>
                        <a:p>
                          <a:pPr marL="0" lvl="0" indent="0" algn="ctr" rtl="0">
                            <a:spcBef>
                              <a:spcPts val="0"/>
                            </a:spcBef>
                            <a:spcAft>
                              <a:spcPts val="0"/>
                            </a:spcAft>
                            <a:buNone/>
                          </a:pPr>
                          <a14:m>
                            <m:oMath xmlns:m="http://schemas.openxmlformats.org/officeDocument/2006/math">
                              <m:r>
                                <a:rPr lang="en-US" sz="2400" b="0" i="1" dirty="0" smtClean="0">
                                  <a:latin typeface="Cambria Math" panose="02040503050406030204" pitchFamily="18" charset="0"/>
                                </a:rPr>
                                <m:t>𝐴</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𝐵</m:t>
                              </m:r>
                            </m:oMath>
                          </a14:m>
                          <a:r>
                            <a:rPr lang="en-US" sz="2400" dirty="0"/>
                            <a:t> </a:t>
                          </a:r>
                          <a:endParaRPr sz="2400" b="1" dirty="0"/>
                        </a:p>
                      </a:txBody>
                      <a:tcPr marL="91425" marR="91425" marT="91425" marB="91425"/>
                    </a:tc>
                    <a:tc>
                      <a:txBody>
                        <a:bodyPr/>
                        <a:lstStyle/>
                        <a:p>
                          <a:pPr marL="0" lvl="0" indent="0" algn="ctr" rtl="0">
                            <a:spcBef>
                              <a:spcPts val="0"/>
                            </a:spcBef>
                            <a:spcAft>
                              <a:spcPts val="0"/>
                            </a:spcAft>
                            <a:buNone/>
                          </a:pPr>
                          <a14:m>
                            <m:oMath xmlns:m="http://schemas.openxmlformats.org/officeDocument/2006/math">
                              <m:r>
                                <a:rPr lang="en-US" sz="240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𝐵</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𝐶</m:t>
                              </m:r>
                            </m:oMath>
                          </a14:m>
                          <a:r>
                            <a:rPr lang="en-US" sz="2400" dirty="0"/>
                            <a:t> </a:t>
                          </a:r>
                          <a:endParaRPr sz="2400" b="1" dirty="0"/>
                        </a:p>
                      </a:txBody>
                      <a:tcPr marL="91425" marR="91425" marT="91425" marB="914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400" b="0" i="1" dirty="0" smtClean="0">
                                  <a:latin typeface="Cambria Math" panose="02040503050406030204" pitchFamily="18" charset="0"/>
                                </a:rPr>
                                <m:t>𝐴</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𝐶</m:t>
                              </m:r>
                            </m:oMath>
                          </a14:m>
                          <a:r>
                            <a:rPr lang="en-US" sz="2400" dirty="0"/>
                            <a:t> </a:t>
                          </a:r>
                          <a:endParaRPr lang="en-US" sz="2400" b="1" dirty="0"/>
                        </a:p>
                      </a:txBody>
                      <a:tcPr marL="91425" marR="91425" marT="91425" marB="91425"/>
                    </a:tc>
                    <a:extLst>
                      <a:ext uri="{0D108BD9-81ED-4DB2-BD59-A6C34878D82A}">
                        <a16:rowId xmlns:a16="http://schemas.microsoft.com/office/drawing/2014/main" val="10000"/>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extLst>
                      <a:ext uri="{0D108BD9-81ED-4DB2-BD59-A6C34878D82A}">
                        <a16:rowId xmlns:a16="http://schemas.microsoft.com/office/drawing/2014/main" val="10001"/>
                      </a:ext>
                    </a:extLst>
                  </a:tr>
                  <a:tr h="493042">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2"/>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extLst>
                      <a:ext uri="{0D108BD9-81ED-4DB2-BD59-A6C34878D82A}">
                        <a16:rowId xmlns:a16="http://schemas.microsoft.com/office/drawing/2014/main" val="10003"/>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4"/>
                      </a:ext>
                    </a:extLst>
                  </a:tr>
                  <a:tr h="493042">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5"/>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6"/>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7"/>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8"/>
                      </a:ext>
                    </a:extLst>
                  </a:tr>
                </a:tbl>
              </a:graphicData>
            </a:graphic>
          </p:graphicFrame>
        </mc:Choice>
        <mc:Fallback xmlns="">
          <p:graphicFrame>
            <p:nvGraphicFramePr>
              <p:cNvPr id="5" name="Google Shape;167;p21">
                <a:extLst>
                  <a:ext uri="{FF2B5EF4-FFF2-40B4-BE49-F238E27FC236}">
                    <a16:creationId xmlns:a16="http://schemas.microsoft.com/office/drawing/2014/main" id="{3F09AD77-A6F2-4CD1-BFC8-684F6B0AABAC}"/>
                  </a:ext>
                </a:extLst>
              </p:cNvPr>
              <p:cNvGraphicFramePr/>
              <p:nvPr>
                <p:extLst>
                  <p:ext uri="{D42A27DB-BD31-4B8C-83A1-F6EECF244321}">
                    <p14:modId xmlns:p14="http://schemas.microsoft.com/office/powerpoint/2010/main" val="1502344098"/>
                  </p:ext>
                </p:extLst>
              </p:nvPr>
            </p:nvGraphicFramePr>
            <p:xfrm>
              <a:off x="1363899" y="1764157"/>
              <a:ext cx="9464202" cy="4937490"/>
            </p:xfrm>
            <a:graphic>
              <a:graphicData uri="http://schemas.openxmlformats.org/drawingml/2006/table">
                <a:tbl>
                  <a:tblPr>
                    <a:noFill/>
                  </a:tblPr>
                  <a:tblGrid>
                    <a:gridCol w="1670311">
                      <a:extLst>
                        <a:ext uri="{9D8B030D-6E8A-4147-A177-3AD203B41FA5}">
                          <a16:colId xmlns:a16="http://schemas.microsoft.com/office/drawing/2014/main" val="20000"/>
                        </a:ext>
                      </a:extLst>
                    </a:gridCol>
                    <a:gridCol w="1542331">
                      <a:extLst>
                        <a:ext uri="{9D8B030D-6E8A-4147-A177-3AD203B41FA5}">
                          <a16:colId xmlns:a16="http://schemas.microsoft.com/office/drawing/2014/main" val="20001"/>
                        </a:ext>
                      </a:extLst>
                    </a:gridCol>
                    <a:gridCol w="1562890">
                      <a:extLst>
                        <a:ext uri="{9D8B030D-6E8A-4147-A177-3AD203B41FA5}">
                          <a16:colId xmlns:a16="http://schemas.microsoft.com/office/drawing/2014/main" val="20002"/>
                        </a:ext>
                      </a:extLst>
                    </a:gridCol>
                    <a:gridCol w="1562890">
                      <a:extLst>
                        <a:ext uri="{9D8B030D-6E8A-4147-A177-3AD203B41FA5}">
                          <a16:colId xmlns:a16="http://schemas.microsoft.com/office/drawing/2014/main" val="704802231"/>
                        </a:ext>
                      </a:extLst>
                    </a:gridCol>
                    <a:gridCol w="1562890">
                      <a:extLst>
                        <a:ext uri="{9D8B030D-6E8A-4147-A177-3AD203B41FA5}">
                          <a16:colId xmlns:a16="http://schemas.microsoft.com/office/drawing/2014/main" val="782522503"/>
                        </a:ext>
                      </a:extLst>
                    </a:gridCol>
                    <a:gridCol w="1562890">
                      <a:extLst>
                        <a:ext uri="{9D8B030D-6E8A-4147-A177-3AD203B41FA5}">
                          <a16:colId xmlns:a16="http://schemas.microsoft.com/office/drawing/2014/main" val="4259159731"/>
                        </a:ext>
                      </a:extLst>
                    </a:gridCol>
                  </a:tblGrid>
                  <a:tr h="548610">
                    <a:tc>
                      <a:txBody>
                        <a:bodyPr/>
                        <a:lstStyle/>
                        <a:p>
                          <a:endParaRPr lang="en-US"/>
                        </a:p>
                      </a:txBody>
                      <a:tcPr marL="91425" marR="91425" marT="91425" marB="91425">
                        <a:blipFill>
                          <a:blip r:embed="rId3"/>
                          <a:stretch>
                            <a:fillRect l="-365" t="-1111" r="-467883" b="-817778"/>
                          </a:stretch>
                        </a:blipFill>
                      </a:tcPr>
                    </a:tc>
                    <a:tc>
                      <a:txBody>
                        <a:bodyPr/>
                        <a:lstStyle/>
                        <a:p>
                          <a:endParaRPr lang="en-US"/>
                        </a:p>
                      </a:txBody>
                      <a:tcPr marL="91425" marR="91425" marT="91425" marB="91425">
                        <a:blipFill>
                          <a:blip r:embed="rId3"/>
                          <a:stretch>
                            <a:fillRect l="-108268" t="-1111" r="-404724" b="-817778"/>
                          </a:stretch>
                        </a:blipFill>
                      </a:tcPr>
                    </a:tc>
                    <a:tc>
                      <a:txBody>
                        <a:bodyPr/>
                        <a:lstStyle/>
                        <a:p>
                          <a:endParaRPr lang="en-US"/>
                        </a:p>
                      </a:txBody>
                      <a:tcPr marL="91425" marR="91425" marT="91425" marB="91425">
                        <a:blipFill>
                          <a:blip r:embed="rId3"/>
                          <a:stretch>
                            <a:fillRect l="-206641" t="-1111" r="-301563" b="-817778"/>
                          </a:stretch>
                        </a:blipFill>
                      </a:tcPr>
                    </a:tc>
                    <a:tc>
                      <a:txBody>
                        <a:bodyPr/>
                        <a:lstStyle/>
                        <a:p>
                          <a:endParaRPr lang="en-US"/>
                        </a:p>
                      </a:txBody>
                      <a:tcPr marL="91425" marR="91425" marT="91425" marB="91425">
                        <a:blipFill>
                          <a:blip r:embed="rId3"/>
                          <a:stretch>
                            <a:fillRect l="-305447" t="-1111" r="-200389" b="-817778"/>
                          </a:stretch>
                        </a:blipFill>
                      </a:tcPr>
                    </a:tc>
                    <a:tc>
                      <a:txBody>
                        <a:bodyPr/>
                        <a:lstStyle/>
                        <a:p>
                          <a:endParaRPr lang="en-US"/>
                        </a:p>
                      </a:txBody>
                      <a:tcPr marL="91425" marR="91425" marT="91425" marB="91425">
                        <a:blipFill>
                          <a:blip r:embed="rId3"/>
                          <a:stretch>
                            <a:fillRect l="-407031" t="-1111" r="-101172" b="-817778"/>
                          </a:stretch>
                        </a:blipFill>
                      </a:tcPr>
                    </a:tc>
                    <a:tc>
                      <a:txBody>
                        <a:bodyPr/>
                        <a:lstStyle/>
                        <a:p>
                          <a:endParaRPr lang="en-US"/>
                        </a:p>
                      </a:txBody>
                      <a:tcPr marL="91425" marR="91425" marT="91425" marB="91425">
                        <a:blipFill>
                          <a:blip r:embed="rId3"/>
                          <a:stretch>
                            <a:fillRect l="-505058" t="-1111" r="-778" b="-817778"/>
                          </a:stretch>
                        </a:blipFill>
                      </a:tcPr>
                    </a:tc>
                    <a:extLst>
                      <a:ext uri="{0D108BD9-81ED-4DB2-BD59-A6C34878D82A}">
                        <a16:rowId xmlns:a16="http://schemas.microsoft.com/office/drawing/2014/main" val="10000"/>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extLst>
                      <a:ext uri="{0D108BD9-81ED-4DB2-BD59-A6C34878D82A}">
                        <a16:rowId xmlns:a16="http://schemas.microsoft.com/office/drawing/2014/main" val="10001"/>
                      </a:ext>
                    </a:extLst>
                  </a:tr>
                  <a:tr h="548610">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2"/>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extLst>
                      <a:ext uri="{0D108BD9-81ED-4DB2-BD59-A6C34878D82A}">
                        <a16:rowId xmlns:a16="http://schemas.microsoft.com/office/drawing/2014/main" val="10003"/>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4"/>
                      </a:ext>
                    </a:extLst>
                  </a:tr>
                  <a:tr h="548610">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5"/>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6"/>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7"/>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8"/>
                      </a:ext>
                    </a:extLst>
                  </a:tr>
                </a:tbl>
              </a:graphicData>
            </a:graphic>
          </p:graphicFrame>
        </mc:Fallback>
      </mc:AlternateContent>
    </p:spTree>
    <p:extLst>
      <p:ext uri="{BB962C8B-B14F-4D97-AF65-F5344CB8AC3E}">
        <p14:creationId xmlns:p14="http://schemas.microsoft.com/office/powerpoint/2010/main" val="1664864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45DB-FD85-4101-98A4-6081F852A43A}"/>
              </a:ext>
            </a:extLst>
          </p:cNvPr>
          <p:cNvSpPr>
            <a:spLocks noGrp="1"/>
          </p:cNvSpPr>
          <p:nvPr>
            <p:ph type="title"/>
          </p:nvPr>
        </p:nvSpPr>
        <p:spPr/>
        <p:txBody>
          <a:bodyPr/>
          <a:lstStyle/>
          <a:p>
            <a:r>
              <a:rPr lang="en-US" dirty="0">
                <a:solidFill>
                  <a:srgbClr val="C00000"/>
                </a:solidFill>
              </a:rPr>
              <a:t>Poll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E670B-F357-4D7B-8F39-0026A4D75440}"/>
                  </a:ext>
                </a:extLst>
              </p:cNvPr>
              <p:cNvSpPr>
                <a:spLocks noGrp="1"/>
              </p:cNvSpPr>
              <p:nvPr>
                <p:ph idx="1"/>
              </p:nvPr>
            </p:nvSpPr>
            <p:spPr>
              <a:xfrm>
                <a:off x="552099" y="1113178"/>
                <a:ext cx="9391317" cy="2039539"/>
              </a:xfrm>
            </p:spPr>
            <p:txBody>
              <a:bodyPr/>
              <a:lstStyle/>
              <a:p>
                <a:r>
                  <a:rPr lang="en-US" dirty="0"/>
                  <a:t>If we know that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𝐶</m:t>
                    </m:r>
                  </m:oMath>
                </a14:m>
                <a:r>
                  <a:rPr lang="en-US" dirty="0"/>
                  <a:t> are true,</a:t>
                </a:r>
              </a:p>
              <a:p>
                <a:r>
                  <a:rPr lang="en-US" dirty="0"/>
                  <a:t>what do we know about </a:t>
                </a:r>
                <a14:m>
                  <m:oMath xmlns:m="http://schemas.openxmlformats.org/officeDocument/2006/math">
                    <m:r>
                      <a:rPr lang="en-US" b="0" i="1" dirty="0" smtClean="0">
                        <a:latin typeface="Cambria Math" panose="02040503050406030204" pitchFamily="18" charset="0"/>
                      </a:rPr>
                      <m:t>𝐴</m:t>
                    </m:r>
                  </m:oMath>
                </a14:m>
                <a:r>
                  <a:rPr lang="en-US" dirty="0"/>
                  <a:t>?</a:t>
                </a:r>
              </a:p>
              <a:p>
                <a:endParaRPr lang="en-US" dirty="0"/>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oMath>
                </a14:m>
                <a:r>
                  <a:rPr lang="en-US" dirty="0"/>
                  <a:t> is guaranteed to be true</a:t>
                </a:r>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oMath>
                </a14:m>
                <a:r>
                  <a:rPr lang="en-US" dirty="0"/>
                  <a:t> is guaranteed to be false</a:t>
                </a:r>
              </a:p>
              <a:p>
                <a:pPr marL="571500" indent="-571500">
                  <a:buFont typeface="+mj-lt"/>
                  <a:buAutoNum type="romanLcPeriod"/>
                </a:pPr>
                <a:r>
                  <a:rPr lang="en-US" dirty="0"/>
                  <a:t> We don’t have enough information to say anything definitive about </a:t>
                </a:r>
                <a14:m>
                  <m:oMath xmlns:m="http://schemas.openxmlformats.org/officeDocument/2006/math">
                    <m:r>
                      <a:rPr lang="en-US" b="0" i="1" dirty="0" smtClean="0">
                        <a:latin typeface="Cambria Math" panose="02040503050406030204" pitchFamily="18" charset="0"/>
                      </a:rPr>
                      <m:t>𝐴</m:t>
                    </m:r>
                  </m:oMath>
                </a14:m>
                <a:endParaRPr lang="en-US" dirty="0"/>
              </a:p>
            </p:txBody>
          </p:sp>
        </mc:Choice>
        <mc:Fallback xmlns="">
          <p:sp>
            <p:nvSpPr>
              <p:cNvPr id="3" name="Content Placeholder 2">
                <a:extLst>
                  <a:ext uri="{FF2B5EF4-FFF2-40B4-BE49-F238E27FC236}">
                    <a16:creationId xmlns:a16="http://schemas.microsoft.com/office/drawing/2014/main" id="{60DE670B-F357-4D7B-8F39-0026A4D75440}"/>
                  </a:ext>
                </a:extLst>
              </p:cNvPr>
              <p:cNvSpPr>
                <a:spLocks noGrp="1" noRot="1" noChangeAspect="1" noMove="1" noResize="1" noEditPoints="1" noAdjustHandles="1" noChangeArrowheads="1" noChangeShapeType="1" noTextEdit="1"/>
              </p:cNvSpPr>
              <p:nvPr>
                <p:ph idx="1"/>
              </p:nvPr>
            </p:nvSpPr>
            <p:spPr>
              <a:xfrm>
                <a:off x="552099" y="1113178"/>
                <a:ext cx="9391317" cy="2039539"/>
              </a:xfrm>
              <a:blipFill>
                <a:blip r:embed="rId2"/>
                <a:stretch>
                  <a:fillRect l="-1364" t="-5090" b="-76347"/>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232AEEFF-9973-42A5-81BF-D4D92457E584}"/>
              </a:ext>
            </a:extLst>
          </p:cNvPr>
          <p:cNvSpPr/>
          <p:nvPr/>
        </p:nvSpPr>
        <p:spPr>
          <a:xfrm>
            <a:off x="424162" y="2540000"/>
            <a:ext cx="8886092" cy="1076392"/>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191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pPr eaLnBrk="1" hangingPunct="1"/>
            <a:r>
              <a:rPr lang="en-US" dirty="0"/>
              <a:t>Propositional Logic and Proofs</a:t>
            </a:r>
          </a:p>
          <a:p>
            <a:r>
              <a:rPr lang="en-US" dirty="0"/>
              <a:t>ML and 606/607 Intro</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8" name="Picture 1" descr="C:\Temp\ketrina\Today.png">
            <a:extLst>
              <a:ext uri="{FF2B5EF4-FFF2-40B4-BE49-F238E27FC236}">
                <a16:creationId xmlns:a16="http://schemas.microsoft.com/office/drawing/2014/main" id="{6AFDB80D-AFC6-4DAA-AF9D-A5AC371B5D71}"/>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6A6BA0C-C455-49AC-8C65-773D97CE4DB3}"/>
                  </a:ext>
                </a:extLst>
              </p14:cNvPr>
              <p14:cNvContentPartPr/>
              <p14:nvPr/>
            </p14:nvContentPartPr>
            <p14:xfrm>
              <a:off x="402480" y="1911600"/>
              <a:ext cx="637920" cy="1190520"/>
            </p14:xfrm>
          </p:contentPart>
        </mc:Choice>
        <mc:Fallback xmlns="">
          <p:pic>
            <p:nvPicPr>
              <p:cNvPr id="2" name="Ink 1">
                <a:extLst>
                  <a:ext uri="{FF2B5EF4-FFF2-40B4-BE49-F238E27FC236}">
                    <a16:creationId xmlns:a16="http://schemas.microsoft.com/office/drawing/2014/main" id="{C6A6BA0C-C455-49AC-8C65-773D97CE4DB3}"/>
                  </a:ext>
                </a:extLst>
              </p:cNvPr>
              <p:cNvPicPr/>
              <p:nvPr/>
            </p:nvPicPr>
            <p:blipFill>
              <a:blip r:embed="rId5"/>
              <a:stretch>
                <a:fillRect/>
              </a:stretch>
            </p:blipFill>
            <p:spPr>
              <a:xfrm>
                <a:off x="393120" y="1902240"/>
                <a:ext cx="656640" cy="1209240"/>
              </a:xfrm>
              <a:prstGeom prst="rect">
                <a:avLst/>
              </a:prstGeom>
            </p:spPr>
          </p:pic>
        </mc:Fallback>
      </mc:AlternateContent>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9A46D-B334-469E-AEE2-6BBCF0A4DA50}"/>
              </a:ext>
            </a:extLst>
          </p:cNvPr>
          <p:cNvSpPr>
            <a:spLocks noGrp="1"/>
          </p:cNvSpPr>
          <p:nvPr>
            <p:ph type="title"/>
          </p:nvPr>
        </p:nvSpPr>
        <p:spPr/>
        <p:txBody>
          <a:bodyPr/>
          <a:lstStyle/>
          <a:p>
            <a:r>
              <a:rPr lang="en-US" dirty="0"/>
              <a:t>Propositional Logic</a:t>
            </a:r>
          </a:p>
        </p:txBody>
      </p:sp>
      <p:sp>
        <p:nvSpPr>
          <p:cNvPr id="3" name="Content Placeholder 2">
            <a:extLst>
              <a:ext uri="{FF2B5EF4-FFF2-40B4-BE49-F238E27FC236}">
                <a16:creationId xmlns:a16="http://schemas.microsoft.com/office/drawing/2014/main" id="{57D62F4E-BCF6-4487-AC50-6B9861D02D47}"/>
              </a:ext>
            </a:extLst>
          </p:cNvPr>
          <p:cNvSpPr>
            <a:spLocks noGrp="1"/>
          </p:cNvSpPr>
          <p:nvPr>
            <p:ph idx="1"/>
          </p:nvPr>
        </p:nvSpPr>
        <p:spPr/>
        <p:txBody>
          <a:bodyPr/>
          <a:lstStyle/>
          <a:p>
            <a:r>
              <a:rPr lang="en-US" dirty="0"/>
              <a:t>Symbol:</a:t>
            </a:r>
          </a:p>
          <a:p>
            <a:pPr marL="457200" indent="-457200">
              <a:buFont typeface="Wingdings" panose="05000000000000000000" pitchFamily="2" charset="2"/>
              <a:buChar char="§"/>
            </a:pPr>
            <a:r>
              <a:rPr lang="en-US" dirty="0">
                <a:solidFill>
                  <a:schemeClr val="tx1"/>
                </a:solidFill>
              </a:rPr>
              <a:t>Variable that can be true or false</a:t>
            </a:r>
          </a:p>
          <a:p>
            <a:pPr marL="457200" indent="-457200">
              <a:buFont typeface="Wingdings" panose="05000000000000000000" pitchFamily="2" charset="2"/>
              <a:buChar char="§"/>
            </a:pPr>
            <a:r>
              <a:rPr lang="en-US" dirty="0">
                <a:solidFill>
                  <a:schemeClr val="tx1"/>
                </a:solidFill>
              </a:rPr>
              <a:t>We’ll try to use capital letters, e.g. A, B, P</a:t>
            </a:r>
            <a:r>
              <a:rPr lang="en-US" baseline="-25000" dirty="0">
                <a:solidFill>
                  <a:schemeClr val="tx1"/>
                </a:solidFill>
              </a:rPr>
              <a:t>1,2</a:t>
            </a: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Often include True and False</a:t>
            </a:r>
          </a:p>
          <a:p>
            <a:r>
              <a:rPr lang="en-US" dirty="0"/>
              <a:t>Operators:</a:t>
            </a:r>
          </a:p>
          <a:p>
            <a:pPr marL="457200" indent="-457200">
              <a:buClr>
                <a:schemeClr val="tx1"/>
              </a:buClr>
              <a:buFont typeface="Wingdings" panose="05000000000000000000" pitchFamily="2" charset="2"/>
              <a:buChar char="§"/>
            </a:pPr>
            <a:r>
              <a:rPr lang="en-US" dirty="0">
                <a:solidFill>
                  <a:srgbClr val="7030A0"/>
                </a:solidFill>
                <a:sym typeface="Symbol"/>
              </a:rPr>
              <a:t> A</a:t>
            </a:r>
            <a:r>
              <a:rPr lang="en-US" dirty="0"/>
              <a:t>: not A</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and B (conjunction)</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or B (disjunction) Note: this is not an “exclusive or”</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implies B (implication). If A then B </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if and only if B (biconditional)</a:t>
            </a:r>
          </a:p>
          <a:p>
            <a:r>
              <a:rPr lang="en-US" dirty="0"/>
              <a:t>Sentences</a:t>
            </a:r>
            <a:endParaRPr lang="en-US" dirty="0">
              <a:solidFill>
                <a:schemeClr val="tx1"/>
              </a:solidFill>
            </a:endParaRPr>
          </a:p>
          <a:p>
            <a:endParaRPr lang="en-US" dirty="0"/>
          </a:p>
        </p:txBody>
      </p:sp>
    </p:spTree>
    <p:extLst>
      <p:ext uri="{BB962C8B-B14F-4D97-AF65-F5344CB8AC3E}">
        <p14:creationId xmlns:p14="http://schemas.microsoft.com/office/powerpoint/2010/main" val="4439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Propositional Logic Syntax</a:t>
            </a:r>
          </a:p>
        </p:txBody>
      </p:sp>
      <p:sp>
        <p:nvSpPr>
          <p:cNvPr id="3" name="Content Placeholder 2"/>
          <p:cNvSpPr>
            <a:spLocks noGrp="1"/>
          </p:cNvSpPr>
          <p:nvPr>
            <p:ph idx="1"/>
          </p:nvPr>
        </p:nvSpPr>
        <p:spPr/>
        <p:txBody>
          <a:bodyPr/>
          <a:lstStyle/>
          <a:p>
            <a:r>
              <a:rPr lang="en-US" dirty="0"/>
              <a:t>Given: a set of proposition symbols {</a:t>
            </a:r>
            <a:r>
              <a:rPr lang="en-US" dirty="0">
                <a:solidFill>
                  <a:srgbClr val="7030A0"/>
                </a:solidFill>
              </a:rPr>
              <a:t>X</a:t>
            </a:r>
            <a:r>
              <a:rPr lang="en-US" baseline="-25000" dirty="0">
                <a:solidFill>
                  <a:srgbClr val="7030A0"/>
                </a:solidFill>
              </a:rPr>
              <a:t>1</a:t>
            </a:r>
            <a:r>
              <a:rPr lang="en-US" dirty="0"/>
              <a:t>, </a:t>
            </a:r>
            <a:r>
              <a:rPr lang="en-US" dirty="0">
                <a:solidFill>
                  <a:srgbClr val="7030A0"/>
                </a:solidFill>
              </a:rPr>
              <a:t>X</a:t>
            </a:r>
            <a:r>
              <a:rPr lang="en-US" baseline="-25000" dirty="0">
                <a:solidFill>
                  <a:srgbClr val="7030A0"/>
                </a:solidFill>
              </a:rPr>
              <a:t>2</a:t>
            </a:r>
            <a:r>
              <a:rPr lang="en-US" dirty="0"/>
              <a:t>, …,</a:t>
            </a:r>
            <a:r>
              <a:rPr lang="en-US" dirty="0">
                <a:solidFill>
                  <a:srgbClr val="CC00CC"/>
                </a:solidFill>
              </a:rPr>
              <a:t> </a:t>
            </a:r>
            <a:r>
              <a:rPr lang="en-US" dirty="0" err="1">
                <a:solidFill>
                  <a:srgbClr val="7030A0"/>
                </a:solidFill>
              </a:rPr>
              <a:t>X</a:t>
            </a:r>
            <a:r>
              <a:rPr lang="en-US" baseline="-25000" dirty="0" err="1">
                <a:solidFill>
                  <a:srgbClr val="7030A0"/>
                </a:solidFill>
              </a:rPr>
              <a:t>n</a:t>
            </a:r>
            <a:r>
              <a:rPr lang="en-US" dirty="0"/>
              <a:t>} </a:t>
            </a:r>
          </a:p>
          <a:p>
            <a:pPr lvl="2"/>
            <a:r>
              <a:rPr lang="en-US" sz="2800" dirty="0"/>
              <a:t>(we often add </a:t>
            </a:r>
            <a:r>
              <a:rPr lang="en-US" sz="2800" dirty="0">
                <a:solidFill>
                  <a:srgbClr val="7030A0"/>
                </a:solidFill>
              </a:rPr>
              <a:t>True</a:t>
            </a:r>
            <a:r>
              <a:rPr lang="en-US" sz="2800" dirty="0"/>
              <a:t> and </a:t>
            </a:r>
            <a:r>
              <a:rPr lang="en-US" sz="2800" dirty="0">
                <a:solidFill>
                  <a:srgbClr val="7030A0"/>
                </a:solidFill>
              </a:rPr>
              <a:t>False</a:t>
            </a:r>
            <a:r>
              <a:rPr lang="en-US" sz="2800" dirty="0"/>
              <a:t> for convenience)</a:t>
            </a:r>
          </a:p>
          <a:p>
            <a:r>
              <a:rPr lang="en-US" dirty="0">
                <a:solidFill>
                  <a:srgbClr val="7030A0"/>
                </a:solidFill>
              </a:rPr>
              <a:t>X</a:t>
            </a:r>
            <a:r>
              <a:rPr lang="en-US" baseline="-25000" dirty="0">
                <a:solidFill>
                  <a:srgbClr val="7030A0"/>
                </a:solidFill>
              </a:rPr>
              <a:t>i</a:t>
            </a:r>
            <a:r>
              <a:rPr lang="en-US" baseline="-25000" dirty="0">
                <a:solidFill>
                  <a:srgbClr val="CC00CC"/>
                </a:solidFill>
              </a:rPr>
              <a:t> </a:t>
            </a:r>
            <a:r>
              <a:rPr lang="en-US" dirty="0"/>
              <a:t>is a sentence</a:t>
            </a:r>
          </a:p>
          <a:p>
            <a:r>
              <a:rPr lang="en-US" dirty="0"/>
              <a:t>If </a:t>
            </a:r>
            <a:r>
              <a:rPr lang="en-US" dirty="0">
                <a:solidFill>
                  <a:srgbClr val="7030A0"/>
                </a:solidFill>
                <a:sym typeface="Symbol"/>
              </a:rPr>
              <a:t></a:t>
            </a:r>
            <a:r>
              <a:rPr lang="en-US" dirty="0">
                <a:solidFill>
                  <a:srgbClr val="CC00CC"/>
                </a:solidFill>
                <a:sym typeface="Symbol"/>
              </a:rPr>
              <a:t> </a:t>
            </a:r>
            <a:r>
              <a:rPr lang="en-US" dirty="0"/>
              <a:t>is a sentence then </a:t>
            </a:r>
            <a:r>
              <a:rPr lang="en-US" dirty="0">
                <a:solidFill>
                  <a:srgbClr val="7030A0"/>
                </a:solidFill>
                <a:sym typeface="Symbol"/>
              </a:rPr>
              <a:t></a:t>
            </a:r>
            <a:r>
              <a:rPr lang="en-US" dirty="0">
                <a:solidFill>
                  <a:srgbClr val="CC00CC"/>
                </a:solidFill>
                <a:sym typeface="Symbol"/>
              </a:rPr>
              <a:t> </a:t>
            </a:r>
            <a:r>
              <a:rPr lang="en-US" dirty="0"/>
              <a:t>is a sentence</a:t>
            </a:r>
          </a:p>
          <a:p>
            <a:r>
              <a:rPr lang="en-US" dirty="0"/>
              <a:t>If </a:t>
            </a:r>
            <a:r>
              <a:rPr lang="en-US" dirty="0">
                <a:solidFill>
                  <a:srgbClr val="7030A0"/>
                </a:solidFill>
                <a:sym typeface="Symbol"/>
              </a:rPr>
              <a:t></a:t>
            </a:r>
            <a:r>
              <a:rPr lang="en-US" dirty="0"/>
              <a:t> and </a:t>
            </a:r>
            <a:r>
              <a:rPr lang="en-US" dirty="0">
                <a:solidFill>
                  <a:srgbClr val="7030A0"/>
                </a:solidFill>
                <a:sym typeface="Symbol"/>
              </a:rPr>
              <a:t></a:t>
            </a:r>
            <a:r>
              <a:rPr lang="en-US" dirty="0"/>
              <a:t> are sentences then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t> is a sentence</a:t>
            </a:r>
          </a:p>
          <a:p>
            <a:r>
              <a:rPr lang="en-US" dirty="0"/>
              <a:t>If </a:t>
            </a:r>
            <a:r>
              <a:rPr lang="en-US" dirty="0">
                <a:solidFill>
                  <a:srgbClr val="7030A0"/>
                </a:solidFill>
                <a:sym typeface="Symbol"/>
              </a:rPr>
              <a:t></a:t>
            </a:r>
            <a:r>
              <a:rPr lang="en-US" dirty="0"/>
              <a:t> and </a:t>
            </a:r>
            <a:r>
              <a:rPr lang="en-US" dirty="0">
                <a:solidFill>
                  <a:srgbClr val="7030A0"/>
                </a:solidFill>
                <a:sym typeface="Symbol"/>
              </a:rPr>
              <a:t></a:t>
            </a:r>
            <a:r>
              <a:rPr lang="en-US" dirty="0"/>
              <a:t> are sentences then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t>is a sentence</a:t>
            </a:r>
          </a:p>
          <a:p>
            <a:r>
              <a:rPr lang="en-US" dirty="0"/>
              <a:t>If </a:t>
            </a:r>
            <a:r>
              <a:rPr lang="en-US" dirty="0">
                <a:solidFill>
                  <a:srgbClr val="7030A0"/>
                </a:solidFill>
                <a:sym typeface="Symbol"/>
              </a:rPr>
              <a:t></a:t>
            </a:r>
            <a:r>
              <a:rPr lang="en-US" dirty="0"/>
              <a:t> and</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t>are sentences then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t>is a sentence</a:t>
            </a:r>
          </a:p>
          <a:p>
            <a:r>
              <a:rPr lang="en-US" dirty="0"/>
              <a:t>If </a:t>
            </a:r>
            <a:r>
              <a:rPr lang="en-US" dirty="0">
                <a:solidFill>
                  <a:srgbClr val="7030A0"/>
                </a:solidFill>
                <a:sym typeface="Symbol"/>
              </a:rPr>
              <a:t></a:t>
            </a:r>
            <a:r>
              <a:rPr lang="en-US" dirty="0"/>
              <a:t> and </a:t>
            </a:r>
            <a:r>
              <a:rPr lang="en-US" dirty="0">
                <a:solidFill>
                  <a:srgbClr val="7030A0"/>
                </a:solidFill>
                <a:sym typeface="Symbol"/>
              </a:rPr>
              <a:t></a:t>
            </a:r>
            <a:r>
              <a:rPr lang="en-US" dirty="0"/>
              <a:t> are sentences then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t>is a sentence</a:t>
            </a:r>
          </a:p>
          <a:p>
            <a:r>
              <a:rPr lang="en-US" dirty="0"/>
              <a:t>And p.s. there are no other sentences!</a:t>
            </a:r>
          </a:p>
          <a:p>
            <a:endParaRPr lang="en-US" dirty="0"/>
          </a:p>
        </p:txBody>
      </p:sp>
    </p:spTree>
    <p:extLst>
      <p:ext uri="{BB962C8B-B14F-4D97-AF65-F5344CB8AC3E}">
        <p14:creationId xmlns:p14="http://schemas.microsoft.com/office/powerpoint/2010/main" val="370414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17"/>
          <p:cNvSpPr txBox="1">
            <a:spLocks noGrp="1"/>
          </p:cNvSpPr>
          <p:nvPr>
            <p:ph type="body" idx="1"/>
          </p:nvPr>
        </p:nvSpPr>
        <p:spPr>
          <a:xfrm>
            <a:off x="715002" y="1371600"/>
            <a:ext cx="7872000" cy="4114800"/>
          </a:xfrm>
          <a:prstGeom prst="rect">
            <a:avLst/>
          </a:prstGeom>
        </p:spPr>
        <p:txBody>
          <a:bodyPr spcFirstLastPara="1" wrap="square" lIns="91425" tIns="45700" rIns="91425" bIns="45700" anchor="t" anchorCtr="0">
            <a:noAutofit/>
          </a:bodyPr>
          <a:lstStyle/>
          <a:p>
            <a:pPr>
              <a:spcBef>
                <a:spcPts val="640"/>
              </a:spcBef>
            </a:pPr>
            <a:r>
              <a:rPr lang="en-US" sz="3200" dirty="0"/>
              <a:t>𝛂 ∨ 𝛃  is </a:t>
            </a:r>
            <a:r>
              <a:rPr lang="en-US" sz="3200" u="sng" dirty="0"/>
              <a:t>inclusive or</a:t>
            </a:r>
            <a:r>
              <a:rPr lang="en-US" sz="3200" dirty="0"/>
              <a:t>, not exclusive</a:t>
            </a:r>
            <a:br>
              <a:rPr lang="en-US" sz="3200" dirty="0"/>
            </a:br>
            <a:endParaRPr sz="3200" dirty="0"/>
          </a:p>
        </p:txBody>
      </p:sp>
      <p:sp>
        <p:nvSpPr>
          <p:cNvPr id="3" name="Title 2">
            <a:extLst>
              <a:ext uri="{FF2B5EF4-FFF2-40B4-BE49-F238E27FC236}">
                <a16:creationId xmlns:a16="http://schemas.microsoft.com/office/drawing/2014/main" id="{38D122F1-EF15-4DDA-A721-50CBD917D489}"/>
              </a:ext>
            </a:extLst>
          </p:cNvPr>
          <p:cNvSpPr>
            <a:spLocks noGrp="1"/>
          </p:cNvSpPr>
          <p:nvPr>
            <p:ph type="title"/>
          </p:nvPr>
        </p:nvSpPr>
        <p:spPr/>
        <p:txBody>
          <a:bodyPr/>
          <a:lstStyle/>
          <a:p>
            <a:r>
              <a:rPr lang="en-US" dirty="0"/>
              <a:t>Notes on Operators</a:t>
            </a:r>
          </a:p>
        </p:txBody>
      </p:sp>
    </p:spTree>
    <p:extLst>
      <p:ext uri="{BB962C8B-B14F-4D97-AF65-F5344CB8AC3E}">
        <p14:creationId xmlns:p14="http://schemas.microsoft.com/office/powerpoint/2010/main" val="4064343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445B5-08C1-4E8C-ADE1-86C444A1602B}"/>
              </a:ext>
            </a:extLst>
          </p:cNvPr>
          <p:cNvSpPr>
            <a:spLocks noGrp="1"/>
          </p:cNvSpPr>
          <p:nvPr>
            <p:ph type="title"/>
          </p:nvPr>
        </p:nvSpPr>
        <p:spPr/>
        <p:txBody>
          <a:bodyPr/>
          <a:lstStyle/>
          <a:p>
            <a:r>
              <a:rPr lang="en-US" dirty="0"/>
              <a:t>Truth Tables</a:t>
            </a:r>
          </a:p>
        </p:txBody>
      </p:sp>
      <p:sp>
        <p:nvSpPr>
          <p:cNvPr id="3" name="Content Placeholder 2">
            <a:extLst>
              <a:ext uri="{FF2B5EF4-FFF2-40B4-BE49-F238E27FC236}">
                <a16:creationId xmlns:a16="http://schemas.microsoft.com/office/drawing/2014/main" id="{7F61DF4E-6765-4E8D-872A-11F3150B21AB}"/>
              </a:ext>
            </a:extLst>
          </p:cNvPr>
          <p:cNvSpPr>
            <a:spLocks noGrp="1"/>
          </p:cNvSpPr>
          <p:nvPr>
            <p:ph idx="1"/>
          </p:nvPr>
        </p:nvSpPr>
        <p:spPr/>
        <p:txBody>
          <a:bodyPr/>
          <a:lstStyle/>
          <a:p>
            <a:r>
              <a:rPr lang="en-US" dirty="0"/>
              <a:t>𝛂 ∨ 𝛃  is </a:t>
            </a:r>
            <a:r>
              <a:rPr lang="en-US" u="sng" dirty="0"/>
              <a:t>inclusive or</a:t>
            </a:r>
            <a:r>
              <a:rPr lang="en-US" dirty="0"/>
              <a:t>, not exclusive</a:t>
            </a:r>
          </a:p>
        </p:txBody>
      </p:sp>
      <p:graphicFrame>
        <p:nvGraphicFramePr>
          <p:cNvPr id="5" name="Google Shape;139;p18">
            <a:extLst>
              <a:ext uri="{FF2B5EF4-FFF2-40B4-BE49-F238E27FC236}">
                <a16:creationId xmlns:a16="http://schemas.microsoft.com/office/drawing/2014/main" id="{688FF1FA-287B-498A-AC2E-BDF591A1B519}"/>
              </a:ext>
            </a:extLst>
          </p:cNvPr>
          <p:cNvGraphicFramePr/>
          <p:nvPr/>
        </p:nvGraphicFramePr>
        <p:xfrm>
          <a:off x="905203" y="1957552"/>
          <a:ext cx="4343400" cy="2864970"/>
        </p:xfrm>
        <a:graphic>
          <a:graphicData uri="http://schemas.openxmlformats.org/drawingml/2006/table">
            <a:tbl>
              <a:tblPr>
                <a:noFil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tblGrid>
              <a:tr h="381000">
                <a:tc>
                  <a:txBody>
                    <a:bodyPr/>
                    <a:lstStyle/>
                    <a:p>
                      <a:pPr marL="0" lvl="0" indent="0" algn="ctr" rtl="0">
                        <a:spcBef>
                          <a:spcPts val="640"/>
                        </a:spcBef>
                        <a:spcAft>
                          <a:spcPts val="0"/>
                        </a:spcAft>
                        <a:buClr>
                          <a:schemeClr val="dk1"/>
                        </a:buClr>
                        <a:buSzPts val="1100"/>
                        <a:buFont typeface="Arial"/>
                        <a:buNone/>
                      </a:pPr>
                      <a:r>
                        <a:rPr lang="en-US" sz="3200">
                          <a:solidFill>
                            <a:schemeClr val="dk1"/>
                          </a:solidFill>
                          <a:latin typeface="Times New Roman"/>
                          <a:ea typeface="Times New Roman"/>
                          <a:cs typeface="Times New Roman"/>
                          <a:sym typeface="Times New Roman"/>
                        </a:rPr>
                        <a:t>𝛂</a:t>
                      </a:r>
                      <a:endParaRPr/>
                    </a:p>
                  </a:txBody>
                  <a:tcPr marL="91425" marR="91425" marT="91425" marB="91425"/>
                </a:tc>
                <a:tc>
                  <a:txBody>
                    <a:bodyPr/>
                    <a:lstStyle/>
                    <a:p>
                      <a:pPr marL="0" lvl="0" indent="0" algn="ctr" rtl="0">
                        <a:spcBef>
                          <a:spcPts val="640"/>
                        </a:spcBef>
                        <a:spcAft>
                          <a:spcPts val="0"/>
                        </a:spcAft>
                        <a:buClr>
                          <a:schemeClr val="dk1"/>
                        </a:buClr>
                        <a:buSzPts val="1100"/>
                        <a:buFont typeface="Arial"/>
                        <a:buNone/>
                      </a:pPr>
                      <a:r>
                        <a:rPr lang="en-US" sz="3200" dirty="0">
                          <a:solidFill>
                            <a:schemeClr val="dk1"/>
                          </a:solidFill>
                          <a:latin typeface="Times New Roman"/>
                          <a:ea typeface="Times New Roman"/>
                          <a:cs typeface="Times New Roman"/>
                          <a:sym typeface="Times New Roman"/>
                        </a:rPr>
                        <a:t>𝛃</a:t>
                      </a:r>
                      <a:endParaRPr dirty="0"/>
                    </a:p>
                  </a:txBody>
                  <a:tcPr marL="91425" marR="91425" marT="91425" marB="91425"/>
                </a:tc>
                <a:tc>
                  <a:txBody>
                    <a:bodyPr/>
                    <a:lstStyle/>
                    <a:p>
                      <a:pPr marL="0" lvl="0" indent="0" algn="ctr" rtl="0">
                        <a:spcBef>
                          <a:spcPts val="640"/>
                        </a:spcBef>
                        <a:spcAft>
                          <a:spcPts val="0"/>
                        </a:spcAft>
                        <a:buClr>
                          <a:schemeClr val="dk1"/>
                        </a:buClr>
                        <a:buSzPts val="1100"/>
                        <a:buFont typeface="Arial"/>
                        <a:buNone/>
                      </a:pPr>
                      <a:r>
                        <a:rPr lang="en-US" sz="3200" dirty="0">
                          <a:solidFill>
                            <a:schemeClr val="dk1"/>
                          </a:solidFill>
                          <a:latin typeface="Times New Roman"/>
                          <a:ea typeface="Times New Roman"/>
                          <a:cs typeface="Times New Roman"/>
                          <a:sym typeface="Times New Roman"/>
                        </a:rPr>
                        <a:t>𝛂 </a:t>
                      </a:r>
                      <a:r>
                        <a:rPr lang="en-US" sz="3200" dirty="0">
                          <a:solidFill>
                            <a:schemeClr val="tx1"/>
                          </a:solidFill>
                          <a:sym typeface="Symbol"/>
                        </a:rPr>
                        <a:t></a:t>
                      </a:r>
                      <a:r>
                        <a:rPr lang="en-US" sz="3200" dirty="0">
                          <a:solidFill>
                            <a:schemeClr val="dk1"/>
                          </a:solidFill>
                          <a:latin typeface="Times New Roman"/>
                          <a:ea typeface="Times New Roman"/>
                          <a:cs typeface="Times New Roman"/>
                          <a:sym typeface="Times New Roman"/>
                        </a:rPr>
                        <a:t> 𝛃</a:t>
                      </a:r>
                      <a:endParaRPr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6" name="Google Shape;139;p18">
            <a:extLst>
              <a:ext uri="{FF2B5EF4-FFF2-40B4-BE49-F238E27FC236}">
                <a16:creationId xmlns:a16="http://schemas.microsoft.com/office/drawing/2014/main" id="{B90136F7-91CA-4672-A81C-AAB0005CEDEC}"/>
              </a:ext>
            </a:extLst>
          </p:cNvPr>
          <p:cNvGraphicFramePr/>
          <p:nvPr/>
        </p:nvGraphicFramePr>
        <p:xfrm>
          <a:off x="6304191" y="1943100"/>
          <a:ext cx="4610100" cy="2864970"/>
        </p:xfrm>
        <a:graphic>
          <a:graphicData uri="http://schemas.openxmlformats.org/drawingml/2006/table">
            <a:tbl>
              <a:tblPr>
                <a:noFil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4"/>
                    </a:ext>
                  </a:extLst>
                </a:gridCol>
              </a:tblGrid>
              <a:tr h="381000">
                <a:tc>
                  <a:txBody>
                    <a:bodyPr/>
                    <a:lstStyle/>
                    <a:p>
                      <a:pPr marL="0" lvl="0" indent="0" algn="ctr" rtl="0">
                        <a:spcBef>
                          <a:spcPts val="640"/>
                        </a:spcBef>
                        <a:spcAft>
                          <a:spcPts val="0"/>
                        </a:spcAft>
                        <a:buClr>
                          <a:schemeClr val="dk1"/>
                        </a:buClr>
                        <a:buSzPts val="1100"/>
                        <a:buFont typeface="Arial"/>
                        <a:buNone/>
                      </a:pPr>
                      <a:r>
                        <a:rPr lang="en-US" sz="3200">
                          <a:solidFill>
                            <a:schemeClr val="dk1"/>
                          </a:solidFill>
                          <a:latin typeface="Times New Roman"/>
                          <a:ea typeface="Times New Roman"/>
                          <a:cs typeface="Times New Roman"/>
                          <a:sym typeface="Times New Roman"/>
                        </a:rPr>
                        <a:t>𝛂</a:t>
                      </a:r>
                      <a:endParaRPr/>
                    </a:p>
                  </a:txBody>
                  <a:tcPr marL="91425" marR="91425" marT="91425" marB="91425"/>
                </a:tc>
                <a:tc>
                  <a:txBody>
                    <a:bodyPr/>
                    <a:lstStyle/>
                    <a:p>
                      <a:pPr marL="0" lvl="0" indent="0" algn="ctr" rtl="0">
                        <a:spcBef>
                          <a:spcPts val="640"/>
                        </a:spcBef>
                        <a:spcAft>
                          <a:spcPts val="0"/>
                        </a:spcAft>
                        <a:buClr>
                          <a:schemeClr val="dk1"/>
                        </a:buClr>
                        <a:buSzPts val="1100"/>
                        <a:buFont typeface="Arial"/>
                        <a:buNone/>
                      </a:pPr>
                      <a:r>
                        <a:rPr lang="en-US" sz="3200" dirty="0">
                          <a:solidFill>
                            <a:schemeClr val="dk1"/>
                          </a:solidFill>
                          <a:latin typeface="Times New Roman"/>
                          <a:ea typeface="Times New Roman"/>
                          <a:cs typeface="Times New Roman"/>
                          <a:sym typeface="Times New Roman"/>
                        </a:rPr>
                        <a:t>𝛃</a:t>
                      </a:r>
                      <a:endParaRPr dirty="0"/>
                    </a:p>
                  </a:txBody>
                  <a:tcPr marL="91425" marR="91425" marT="91425" marB="91425"/>
                </a:tc>
                <a:tc>
                  <a:txBody>
                    <a:bodyPr/>
                    <a:lstStyle/>
                    <a:p>
                      <a:pPr marL="0" lvl="0" indent="0" algn="ctr" rtl="0">
                        <a:spcBef>
                          <a:spcPts val="640"/>
                        </a:spcBef>
                        <a:spcAft>
                          <a:spcPts val="0"/>
                        </a:spcAft>
                        <a:buClr>
                          <a:schemeClr val="dk1"/>
                        </a:buClr>
                        <a:buSzPts val="1100"/>
                        <a:buFont typeface="Arial"/>
                        <a:buNone/>
                      </a:pPr>
                      <a:r>
                        <a:rPr lang="en-US" sz="3200" dirty="0"/>
                        <a:t>𝛂 </a:t>
                      </a:r>
                      <a:r>
                        <a:rPr lang="en-US" sz="3200" dirty="0">
                          <a:solidFill>
                            <a:schemeClr val="tx1"/>
                          </a:solidFill>
                          <a:sym typeface="Symbol"/>
                        </a:rPr>
                        <a:t></a:t>
                      </a:r>
                      <a:r>
                        <a:rPr lang="en-US" sz="3200" dirty="0"/>
                        <a:t> 𝛃 </a:t>
                      </a:r>
                      <a:endParaRPr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39324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17"/>
          <p:cNvSpPr txBox="1">
            <a:spLocks noGrp="1"/>
          </p:cNvSpPr>
          <p:nvPr>
            <p:ph type="body" idx="1"/>
          </p:nvPr>
        </p:nvSpPr>
        <p:spPr>
          <a:xfrm>
            <a:off x="715002" y="1371600"/>
            <a:ext cx="7872000" cy="4114800"/>
          </a:xfrm>
          <a:prstGeom prst="rect">
            <a:avLst/>
          </a:prstGeom>
        </p:spPr>
        <p:txBody>
          <a:bodyPr spcFirstLastPara="1" wrap="square" lIns="91425" tIns="45700" rIns="91425" bIns="45700" anchor="t" anchorCtr="0">
            <a:noAutofit/>
          </a:bodyPr>
          <a:lstStyle/>
          <a:p>
            <a:pPr>
              <a:spcBef>
                <a:spcPts val="640"/>
              </a:spcBef>
            </a:pPr>
            <a:r>
              <a:rPr lang="en-US" sz="3200" dirty="0"/>
              <a:t>𝛂 ∨ 𝛃  is </a:t>
            </a:r>
            <a:r>
              <a:rPr lang="en-US" sz="3200" u="sng" dirty="0"/>
              <a:t>inclusive or</a:t>
            </a:r>
            <a:r>
              <a:rPr lang="en-US" sz="3200" dirty="0"/>
              <a:t>, not exclusive</a:t>
            </a:r>
            <a:br>
              <a:rPr lang="en-US" sz="3200" dirty="0"/>
            </a:br>
            <a:endParaRPr sz="3200" dirty="0"/>
          </a:p>
          <a:p>
            <a:pPr>
              <a:spcBef>
                <a:spcPts val="640"/>
              </a:spcBef>
            </a:pPr>
            <a:r>
              <a:rPr lang="en-US" sz="3200" dirty="0"/>
              <a:t>𝛂 ⇒ 𝛃  is equivalent to  ¬𝛂 ∨ 𝛃</a:t>
            </a:r>
          </a:p>
          <a:p>
            <a:pPr marL="571500" indent="-571500">
              <a:spcBef>
                <a:spcPts val="640"/>
              </a:spcBef>
              <a:buFont typeface="Wingdings" panose="05000000000000000000" pitchFamily="2" charset="2"/>
              <a:buChar char="§"/>
            </a:pPr>
            <a:r>
              <a:rPr lang="en-US" sz="3200" dirty="0">
                <a:solidFill>
                  <a:schemeClr val="tx1"/>
                </a:solidFill>
              </a:rPr>
              <a:t>Says who?</a:t>
            </a:r>
            <a:br>
              <a:rPr lang="en-US" sz="3600" dirty="0">
                <a:solidFill>
                  <a:schemeClr val="tx1"/>
                </a:solidFill>
              </a:rPr>
            </a:br>
            <a:endParaRPr lang="en-US" sz="3200" dirty="0">
              <a:solidFill>
                <a:schemeClr val="tx1"/>
              </a:solidFill>
            </a:endParaRPr>
          </a:p>
        </p:txBody>
      </p:sp>
      <p:sp>
        <p:nvSpPr>
          <p:cNvPr id="3" name="Title 2">
            <a:extLst>
              <a:ext uri="{FF2B5EF4-FFF2-40B4-BE49-F238E27FC236}">
                <a16:creationId xmlns:a16="http://schemas.microsoft.com/office/drawing/2014/main" id="{38D122F1-EF15-4DDA-A721-50CBD917D489}"/>
              </a:ext>
            </a:extLst>
          </p:cNvPr>
          <p:cNvSpPr>
            <a:spLocks noGrp="1"/>
          </p:cNvSpPr>
          <p:nvPr>
            <p:ph type="title"/>
          </p:nvPr>
        </p:nvSpPr>
        <p:spPr/>
        <p:txBody>
          <a:bodyPr/>
          <a:lstStyle/>
          <a:p>
            <a:r>
              <a:rPr lang="en-US" dirty="0"/>
              <a:t>Notes on Operators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445B5-08C1-4E8C-ADE1-86C444A1602B}"/>
              </a:ext>
            </a:extLst>
          </p:cNvPr>
          <p:cNvSpPr>
            <a:spLocks noGrp="1"/>
          </p:cNvSpPr>
          <p:nvPr>
            <p:ph type="title"/>
          </p:nvPr>
        </p:nvSpPr>
        <p:spPr/>
        <p:txBody>
          <a:bodyPr/>
          <a:lstStyle/>
          <a:p>
            <a:r>
              <a:rPr lang="en-US" dirty="0"/>
              <a:t>Truth Tables</a:t>
            </a:r>
          </a:p>
        </p:txBody>
      </p:sp>
      <p:sp>
        <p:nvSpPr>
          <p:cNvPr id="3" name="Content Placeholder 2">
            <a:extLst>
              <a:ext uri="{FF2B5EF4-FFF2-40B4-BE49-F238E27FC236}">
                <a16:creationId xmlns:a16="http://schemas.microsoft.com/office/drawing/2014/main" id="{7F61DF4E-6765-4E8D-872A-11F3150B21AB}"/>
              </a:ext>
            </a:extLst>
          </p:cNvPr>
          <p:cNvSpPr>
            <a:spLocks noGrp="1"/>
          </p:cNvSpPr>
          <p:nvPr>
            <p:ph idx="1"/>
          </p:nvPr>
        </p:nvSpPr>
        <p:spPr/>
        <p:txBody>
          <a:bodyPr/>
          <a:lstStyle/>
          <a:p>
            <a:r>
              <a:rPr lang="en-US" dirty="0"/>
              <a:t>𝛂 ⇒ 𝛃  is equivalent to  ¬𝛂 ∨ 𝛃</a:t>
            </a:r>
          </a:p>
        </p:txBody>
      </p:sp>
      <p:graphicFrame>
        <p:nvGraphicFramePr>
          <p:cNvPr id="4" name="Google Shape;139;p18">
            <a:extLst>
              <a:ext uri="{FF2B5EF4-FFF2-40B4-BE49-F238E27FC236}">
                <a16:creationId xmlns:a16="http://schemas.microsoft.com/office/drawing/2014/main" id="{797B1BBD-76DA-471F-A5F1-E8E5799BF8A1}"/>
              </a:ext>
            </a:extLst>
          </p:cNvPr>
          <p:cNvGraphicFramePr/>
          <p:nvPr/>
        </p:nvGraphicFramePr>
        <p:xfrm>
          <a:off x="2476500" y="1943100"/>
          <a:ext cx="7505700" cy="2864970"/>
        </p:xfrm>
        <a:graphic>
          <a:graphicData uri="http://schemas.openxmlformats.org/drawingml/2006/table">
            <a:tbl>
              <a:tblPr>
                <a:noFil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714500">
                  <a:extLst>
                    <a:ext uri="{9D8B030D-6E8A-4147-A177-3AD203B41FA5}">
                      <a16:colId xmlns:a16="http://schemas.microsoft.com/office/drawing/2014/main" val="20004"/>
                    </a:ext>
                  </a:extLst>
                </a:gridCol>
              </a:tblGrid>
              <a:tr h="381000">
                <a:tc>
                  <a:txBody>
                    <a:bodyPr/>
                    <a:lstStyle/>
                    <a:p>
                      <a:pPr marL="0" lvl="0" indent="0" algn="ctr" rtl="0">
                        <a:spcBef>
                          <a:spcPts val="640"/>
                        </a:spcBef>
                        <a:spcAft>
                          <a:spcPts val="0"/>
                        </a:spcAft>
                        <a:buClr>
                          <a:schemeClr val="dk1"/>
                        </a:buClr>
                        <a:buSzPts val="1100"/>
                        <a:buFont typeface="Arial"/>
                        <a:buNone/>
                      </a:pPr>
                      <a:r>
                        <a:rPr lang="en-US" sz="3200">
                          <a:solidFill>
                            <a:schemeClr val="dk1"/>
                          </a:solidFill>
                          <a:latin typeface="Times New Roman"/>
                          <a:ea typeface="Times New Roman"/>
                          <a:cs typeface="Times New Roman"/>
                          <a:sym typeface="Times New Roman"/>
                        </a:rPr>
                        <a:t>𝛂</a:t>
                      </a:r>
                      <a:endParaRPr/>
                    </a:p>
                  </a:txBody>
                  <a:tcPr marL="91425" marR="91425" marT="91425" marB="91425"/>
                </a:tc>
                <a:tc>
                  <a:txBody>
                    <a:bodyPr/>
                    <a:lstStyle/>
                    <a:p>
                      <a:pPr marL="0" lvl="0" indent="0" algn="ctr" rtl="0">
                        <a:spcBef>
                          <a:spcPts val="640"/>
                        </a:spcBef>
                        <a:spcAft>
                          <a:spcPts val="0"/>
                        </a:spcAft>
                        <a:buClr>
                          <a:schemeClr val="dk1"/>
                        </a:buClr>
                        <a:buSzPts val="1100"/>
                        <a:buFont typeface="Arial"/>
                        <a:buNone/>
                      </a:pPr>
                      <a:r>
                        <a:rPr lang="en-US" sz="3200" dirty="0">
                          <a:solidFill>
                            <a:schemeClr val="dk1"/>
                          </a:solidFill>
                          <a:latin typeface="Times New Roman"/>
                          <a:ea typeface="Times New Roman"/>
                          <a:cs typeface="Times New Roman"/>
                          <a:sym typeface="Times New Roman"/>
                        </a:rPr>
                        <a:t>𝛃</a:t>
                      </a:r>
                      <a:endParaRPr dirty="0"/>
                    </a:p>
                  </a:txBody>
                  <a:tcPr marL="91425" marR="91425" marT="91425" marB="91425"/>
                </a:tc>
                <a:tc>
                  <a:txBody>
                    <a:bodyPr/>
                    <a:lstStyle/>
                    <a:p>
                      <a:pPr marL="0" lvl="0" indent="0" algn="ctr" rtl="0">
                        <a:spcBef>
                          <a:spcPts val="640"/>
                        </a:spcBef>
                        <a:spcAft>
                          <a:spcPts val="0"/>
                        </a:spcAft>
                        <a:buClr>
                          <a:schemeClr val="dk1"/>
                        </a:buClr>
                        <a:buSzPts val="1100"/>
                        <a:buFont typeface="Arial"/>
                        <a:buNone/>
                      </a:pPr>
                      <a:r>
                        <a:rPr lang="en-US" sz="3200" dirty="0">
                          <a:solidFill>
                            <a:schemeClr val="dk1"/>
                          </a:solidFill>
                          <a:latin typeface="Times New Roman"/>
                          <a:ea typeface="Times New Roman"/>
                          <a:cs typeface="Times New Roman"/>
                          <a:sym typeface="Times New Roman"/>
                        </a:rPr>
                        <a:t>𝛂 ⇒ 𝛃</a:t>
                      </a:r>
                      <a:endParaRPr dirty="0"/>
                    </a:p>
                  </a:txBody>
                  <a:tcPr marL="91425" marR="91425" marT="91425" marB="91425">
                    <a:solidFill>
                      <a:schemeClr val="accent1">
                        <a:lumMod val="40000"/>
                        <a:lumOff val="60000"/>
                      </a:schemeClr>
                    </a:solidFill>
                  </a:tcPr>
                </a:tc>
                <a:tc>
                  <a:txBody>
                    <a:bodyPr/>
                    <a:lstStyle/>
                    <a:p>
                      <a:pPr marL="0" lvl="0" indent="0" algn="ctr" rtl="0">
                        <a:spcBef>
                          <a:spcPts val="640"/>
                        </a:spcBef>
                        <a:spcAft>
                          <a:spcPts val="0"/>
                        </a:spcAft>
                        <a:buClr>
                          <a:schemeClr val="dk1"/>
                        </a:buClr>
                        <a:buSzPts val="1100"/>
                        <a:buFont typeface="Arial"/>
                        <a:buNone/>
                      </a:pPr>
                      <a:r>
                        <a:rPr lang="en-US" sz="3200">
                          <a:solidFill>
                            <a:schemeClr val="dk1"/>
                          </a:solidFill>
                          <a:latin typeface="Times New Roman"/>
                          <a:ea typeface="Times New Roman"/>
                          <a:cs typeface="Times New Roman"/>
                          <a:sym typeface="Times New Roman"/>
                        </a:rPr>
                        <a:t>¬𝛂</a:t>
                      </a:r>
                      <a:endParaRPr/>
                    </a:p>
                  </a:txBody>
                  <a:tcPr marL="91425" marR="91425" marT="91425" marB="91425"/>
                </a:tc>
                <a:tc>
                  <a:txBody>
                    <a:bodyPr/>
                    <a:lstStyle/>
                    <a:p>
                      <a:pPr marL="0" lvl="0" indent="0" algn="ctr" rtl="0">
                        <a:spcBef>
                          <a:spcPts val="640"/>
                        </a:spcBef>
                        <a:spcAft>
                          <a:spcPts val="0"/>
                        </a:spcAft>
                        <a:buClr>
                          <a:schemeClr val="dk1"/>
                        </a:buClr>
                        <a:buSzPts val="1100"/>
                        <a:buFont typeface="Arial"/>
                        <a:buNone/>
                      </a:pPr>
                      <a:r>
                        <a:rPr lang="en-US" sz="3200" dirty="0">
                          <a:solidFill>
                            <a:schemeClr val="dk1"/>
                          </a:solidFill>
                          <a:latin typeface="Times New Roman"/>
                          <a:ea typeface="Times New Roman"/>
                          <a:cs typeface="Times New Roman"/>
                          <a:sym typeface="Times New Roman"/>
                        </a:rPr>
                        <a:t>¬𝛂 ∨ 𝛃</a:t>
                      </a:r>
                      <a:endParaRPr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4"/>
                  </a:ext>
                </a:extLst>
              </a:tr>
            </a:tbl>
          </a:graphicData>
        </a:graphic>
      </p:graphicFrame>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083F7060-9342-44D3-A888-DB7CD3784F0A}"/>
                  </a:ext>
                </a:extLst>
              </p14:cNvPr>
              <p14:cNvContentPartPr/>
              <p14:nvPr/>
            </p14:nvContentPartPr>
            <p14:xfrm>
              <a:off x="6198840" y="2722320"/>
              <a:ext cx="11880" cy="26280"/>
            </p14:xfrm>
          </p:contentPart>
        </mc:Choice>
        <mc:Fallback xmlns="">
          <p:pic>
            <p:nvPicPr>
              <p:cNvPr id="6" name="Ink 5">
                <a:extLst>
                  <a:ext uri="{FF2B5EF4-FFF2-40B4-BE49-F238E27FC236}">
                    <a16:creationId xmlns:a16="http://schemas.microsoft.com/office/drawing/2014/main" id="{083F7060-9342-44D3-A888-DB7CD3784F0A}"/>
                  </a:ext>
                </a:extLst>
              </p:cNvPr>
              <p:cNvPicPr/>
              <p:nvPr/>
            </p:nvPicPr>
            <p:blipFill>
              <a:blip r:embed="rId3"/>
              <a:stretch>
                <a:fillRect/>
              </a:stretch>
            </p:blipFill>
            <p:spPr>
              <a:xfrm>
                <a:off x="6189480" y="2712960"/>
                <a:ext cx="30600" cy="45000"/>
              </a:xfrm>
              <a:prstGeom prst="rect">
                <a:avLst/>
              </a:prstGeom>
            </p:spPr>
          </p:pic>
        </mc:Fallback>
      </mc:AlternateContent>
    </p:spTree>
    <p:extLst>
      <p:ext uri="{BB962C8B-B14F-4D97-AF65-F5344CB8AC3E}">
        <p14:creationId xmlns:p14="http://schemas.microsoft.com/office/powerpoint/2010/main" val="2962453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17"/>
          <p:cNvSpPr txBox="1">
            <a:spLocks noGrp="1"/>
          </p:cNvSpPr>
          <p:nvPr>
            <p:ph type="body" idx="1"/>
          </p:nvPr>
        </p:nvSpPr>
        <p:spPr>
          <a:xfrm>
            <a:off x="715002" y="1371600"/>
            <a:ext cx="7872000" cy="4114800"/>
          </a:xfrm>
          <a:prstGeom prst="rect">
            <a:avLst/>
          </a:prstGeom>
        </p:spPr>
        <p:txBody>
          <a:bodyPr spcFirstLastPara="1" wrap="square" lIns="91425" tIns="45700" rIns="91425" bIns="45700" anchor="t" anchorCtr="0">
            <a:noAutofit/>
          </a:bodyPr>
          <a:lstStyle/>
          <a:p>
            <a:pPr>
              <a:spcBef>
                <a:spcPts val="640"/>
              </a:spcBef>
            </a:pPr>
            <a:r>
              <a:rPr lang="en-US" sz="3200" dirty="0"/>
              <a:t>𝛂 ∨ 𝛃  is </a:t>
            </a:r>
            <a:r>
              <a:rPr lang="en-US" sz="3200" u="sng" dirty="0"/>
              <a:t>inclusive or</a:t>
            </a:r>
            <a:r>
              <a:rPr lang="en-US" sz="3200" dirty="0"/>
              <a:t>, not exclusive</a:t>
            </a:r>
            <a:br>
              <a:rPr lang="en-US" sz="3200" dirty="0"/>
            </a:br>
            <a:endParaRPr sz="3200" dirty="0"/>
          </a:p>
          <a:p>
            <a:pPr>
              <a:spcBef>
                <a:spcPts val="640"/>
              </a:spcBef>
            </a:pPr>
            <a:r>
              <a:rPr lang="en-US" sz="3200" dirty="0"/>
              <a:t>𝛂 ⇒ 𝛃  is equivalent to  ¬𝛂 ∨ 𝛃</a:t>
            </a:r>
          </a:p>
          <a:p>
            <a:pPr marL="571500" indent="-571500">
              <a:spcBef>
                <a:spcPts val="640"/>
              </a:spcBef>
              <a:buFont typeface="Wingdings" panose="05000000000000000000" pitchFamily="2" charset="2"/>
              <a:buChar char="§"/>
            </a:pPr>
            <a:r>
              <a:rPr lang="en-US" sz="3200" dirty="0">
                <a:solidFill>
                  <a:schemeClr val="tx1"/>
                </a:solidFill>
              </a:rPr>
              <a:t>Says who?</a:t>
            </a:r>
            <a:br>
              <a:rPr lang="en-US" sz="3600" dirty="0">
                <a:solidFill>
                  <a:schemeClr val="tx1"/>
                </a:solidFill>
              </a:rPr>
            </a:br>
            <a:endParaRPr lang="en-US" sz="3200" dirty="0">
              <a:solidFill>
                <a:schemeClr val="tx1"/>
              </a:solidFill>
            </a:endParaRPr>
          </a:p>
          <a:p>
            <a:pPr>
              <a:spcBef>
                <a:spcPts val="640"/>
              </a:spcBef>
            </a:pPr>
            <a:r>
              <a:rPr lang="en-US" sz="3200" dirty="0"/>
              <a:t>𝛂 ⇔ 𝛃 is equivalent to (𝛂 ⇒ 𝛃) ∧ (𝛃 ⇒ 𝛂)</a:t>
            </a:r>
          </a:p>
          <a:p>
            <a:pPr marL="457200" indent="-457200">
              <a:spcBef>
                <a:spcPts val="640"/>
              </a:spcBef>
              <a:buFont typeface="Wingdings" panose="05000000000000000000" pitchFamily="2" charset="2"/>
              <a:buChar char="§"/>
            </a:pPr>
            <a:r>
              <a:rPr lang="en-US" sz="3200" dirty="0">
                <a:solidFill>
                  <a:schemeClr val="tx1"/>
                </a:solidFill>
              </a:rPr>
              <a:t>Prove it!</a:t>
            </a:r>
            <a:endParaRPr sz="3200" dirty="0">
              <a:solidFill>
                <a:schemeClr val="tx1"/>
              </a:solidFill>
            </a:endParaRPr>
          </a:p>
        </p:txBody>
      </p:sp>
      <p:sp>
        <p:nvSpPr>
          <p:cNvPr id="3" name="Title 2">
            <a:extLst>
              <a:ext uri="{FF2B5EF4-FFF2-40B4-BE49-F238E27FC236}">
                <a16:creationId xmlns:a16="http://schemas.microsoft.com/office/drawing/2014/main" id="{38D122F1-EF15-4DDA-A721-50CBD917D489}"/>
              </a:ext>
            </a:extLst>
          </p:cNvPr>
          <p:cNvSpPr>
            <a:spLocks noGrp="1"/>
          </p:cNvSpPr>
          <p:nvPr>
            <p:ph type="title"/>
          </p:nvPr>
        </p:nvSpPr>
        <p:spPr/>
        <p:txBody>
          <a:bodyPr/>
          <a:lstStyle/>
          <a:p>
            <a:r>
              <a:rPr lang="en-US" dirty="0"/>
              <a:t>Notes on Operators</a:t>
            </a:r>
          </a:p>
        </p:txBody>
      </p:sp>
    </p:spTree>
    <p:extLst>
      <p:ext uri="{BB962C8B-B14F-4D97-AF65-F5344CB8AC3E}">
        <p14:creationId xmlns:p14="http://schemas.microsoft.com/office/powerpoint/2010/main" val="170291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445B5-08C1-4E8C-ADE1-86C444A1602B}"/>
              </a:ext>
            </a:extLst>
          </p:cNvPr>
          <p:cNvSpPr>
            <a:spLocks noGrp="1"/>
          </p:cNvSpPr>
          <p:nvPr>
            <p:ph type="title"/>
          </p:nvPr>
        </p:nvSpPr>
        <p:spPr/>
        <p:txBody>
          <a:bodyPr/>
          <a:lstStyle/>
          <a:p>
            <a:r>
              <a:rPr lang="en-US" dirty="0"/>
              <a:t>Truth Tables</a:t>
            </a:r>
          </a:p>
        </p:txBody>
      </p:sp>
      <p:sp>
        <p:nvSpPr>
          <p:cNvPr id="3" name="Content Placeholder 2">
            <a:extLst>
              <a:ext uri="{FF2B5EF4-FFF2-40B4-BE49-F238E27FC236}">
                <a16:creationId xmlns:a16="http://schemas.microsoft.com/office/drawing/2014/main" id="{7F61DF4E-6765-4E8D-872A-11F3150B21AB}"/>
              </a:ext>
            </a:extLst>
          </p:cNvPr>
          <p:cNvSpPr>
            <a:spLocks noGrp="1"/>
          </p:cNvSpPr>
          <p:nvPr>
            <p:ph idx="1"/>
          </p:nvPr>
        </p:nvSpPr>
        <p:spPr/>
        <p:txBody>
          <a:bodyPr/>
          <a:lstStyle/>
          <a:p>
            <a:r>
              <a:rPr lang="en-US" dirty="0"/>
              <a:t>𝛂 ⇔ 𝛃 is equivalent to (𝛂 ⇒ 𝛃) ∧ (𝛃 ⇒ 𝛂)</a:t>
            </a:r>
          </a:p>
        </p:txBody>
      </p:sp>
      <p:graphicFrame>
        <p:nvGraphicFramePr>
          <p:cNvPr id="5" name="Google Shape;148;p19">
            <a:extLst>
              <a:ext uri="{FF2B5EF4-FFF2-40B4-BE49-F238E27FC236}">
                <a16:creationId xmlns:a16="http://schemas.microsoft.com/office/drawing/2014/main" id="{4FE582B6-7C4E-4439-8629-9293F5543EAE}"/>
              </a:ext>
            </a:extLst>
          </p:cNvPr>
          <p:cNvGraphicFramePr/>
          <p:nvPr/>
        </p:nvGraphicFramePr>
        <p:xfrm>
          <a:off x="1261178" y="1772526"/>
          <a:ext cx="9669643" cy="3428850"/>
        </p:xfrm>
        <a:graphic>
          <a:graphicData uri="http://schemas.openxmlformats.org/drawingml/2006/table">
            <a:tbl>
              <a:tblPr>
                <a:noFill/>
              </a:tblPr>
              <a:tblGrid>
                <a:gridCol w="789888">
                  <a:extLst>
                    <a:ext uri="{9D8B030D-6E8A-4147-A177-3AD203B41FA5}">
                      <a16:colId xmlns:a16="http://schemas.microsoft.com/office/drawing/2014/main" val="20000"/>
                    </a:ext>
                  </a:extLst>
                </a:gridCol>
                <a:gridCol w="834860">
                  <a:extLst>
                    <a:ext uri="{9D8B030D-6E8A-4147-A177-3AD203B41FA5}">
                      <a16:colId xmlns:a16="http://schemas.microsoft.com/office/drawing/2014/main" val="20001"/>
                    </a:ext>
                  </a:extLst>
                </a:gridCol>
                <a:gridCol w="1496463">
                  <a:extLst>
                    <a:ext uri="{9D8B030D-6E8A-4147-A177-3AD203B41FA5}">
                      <a16:colId xmlns:a16="http://schemas.microsoft.com/office/drawing/2014/main" val="20002"/>
                    </a:ext>
                  </a:extLst>
                </a:gridCol>
                <a:gridCol w="1656574">
                  <a:extLst>
                    <a:ext uri="{9D8B030D-6E8A-4147-A177-3AD203B41FA5}">
                      <a16:colId xmlns:a16="http://schemas.microsoft.com/office/drawing/2014/main" val="20003"/>
                    </a:ext>
                  </a:extLst>
                </a:gridCol>
                <a:gridCol w="1469826">
                  <a:extLst>
                    <a:ext uri="{9D8B030D-6E8A-4147-A177-3AD203B41FA5}">
                      <a16:colId xmlns:a16="http://schemas.microsoft.com/office/drawing/2014/main" val="20004"/>
                    </a:ext>
                  </a:extLst>
                </a:gridCol>
                <a:gridCol w="3422032">
                  <a:extLst>
                    <a:ext uri="{9D8B030D-6E8A-4147-A177-3AD203B41FA5}">
                      <a16:colId xmlns:a16="http://schemas.microsoft.com/office/drawing/2014/main" val="20005"/>
                    </a:ext>
                  </a:extLst>
                </a:gridCol>
              </a:tblGrid>
              <a:tr h="381000">
                <a:tc>
                  <a:txBody>
                    <a:bodyPr/>
                    <a:lstStyle/>
                    <a:p>
                      <a:pPr marL="0" lvl="0" indent="0" algn="ctr" rtl="0">
                        <a:spcBef>
                          <a:spcPts val="640"/>
                        </a:spcBef>
                        <a:spcAft>
                          <a:spcPts val="0"/>
                        </a:spcAft>
                        <a:buNone/>
                      </a:pPr>
                      <a:r>
                        <a:rPr lang="en-US" sz="3200">
                          <a:solidFill>
                            <a:schemeClr val="dk1"/>
                          </a:solidFill>
                          <a:latin typeface="Times New Roman"/>
                          <a:ea typeface="Times New Roman"/>
                          <a:cs typeface="Times New Roman"/>
                          <a:sym typeface="Times New Roman"/>
                        </a:rPr>
                        <a:t>𝛂</a:t>
                      </a:r>
                      <a:endParaRPr/>
                    </a:p>
                  </a:txBody>
                  <a:tcPr marL="91425" marR="91425" marT="91425" marB="91425"/>
                </a:tc>
                <a:tc>
                  <a:txBody>
                    <a:bodyPr/>
                    <a:lstStyle/>
                    <a:p>
                      <a:pPr marL="0" lvl="0" indent="0" algn="ctr" rtl="0">
                        <a:spcBef>
                          <a:spcPts val="640"/>
                        </a:spcBef>
                        <a:spcAft>
                          <a:spcPts val="0"/>
                        </a:spcAft>
                        <a:buNone/>
                      </a:pPr>
                      <a:r>
                        <a:rPr lang="en-US" sz="3200">
                          <a:solidFill>
                            <a:schemeClr val="dk1"/>
                          </a:solidFill>
                          <a:latin typeface="Times New Roman"/>
                          <a:ea typeface="Times New Roman"/>
                          <a:cs typeface="Times New Roman"/>
                          <a:sym typeface="Times New Roman"/>
                        </a:rPr>
                        <a:t>𝛃</a:t>
                      </a:r>
                      <a:endParaRPr/>
                    </a:p>
                  </a:txBody>
                  <a:tcPr marL="91425" marR="91425" marT="91425" marB="91425"/>
                </a:tc>
                <a:tc>
                  <a:txBody>
                    <a:bodyPr/>
                    <a:lstStyle/>
                    <a:p>
                      <a:pPr marL="0" lvl="0" indent="0" algn="ctr" rtl="0">
                        <a:spcBef>
                          <a:spcPts val="640"/>
                        </a:spcBef>
                        <a:spcAft>
                          <a:spcPts val="0"/>
                        </a:spcAft>
                        <a:buNone/>
                      </a:pPr>
                      <a:r>
                        <a:rPr lang="en-US" sz="3200" dirty="0">
                          <a:solidFill>
                            <a:schemeClr val="dk1"/>
                          </a:solidFill>
                          <a:latin typeface="Times New Roman"/>
                          <a:ea typeface="Times New Roman"/>
                          <a:cs typeface="Times New Roman"/>
                          <a:sym typeface="Times New Roman"/>
                        </a:rPr>
                        <a:t>𝛂 ⇔ 𝛃</a:t>
                      </a:r>
                      <a:endParaRPr dirty="0"/>
                    </a:p>
                  </a:txBody>
                  <a:tcPr marL="91425" marR="91425" marT="91425" marB="91425">
                    <a:solidFill>
                      <a:schemeClr val="accent1">
                        <a:lumMod val="40000"/>
                        <a:lumOff val="60000"/>
                      </a:schemeClr>
                    </a:solidFill>
                  </a:tcPr>
                </a:tc>
                <a:tc>
                  <a:txBody>
                    <a:bodyPr/>
                    <a:lstStyle/>
                    <a:p>
                      <a:pPr marL="0" lvl="0" indent="0" algn="ctr" rtl="0">
                        <a:spcBef>
                          <a:spcPts val="640"/>
                        </a:spcBef>
                        <a:spcAft>
                          <a:spcPts val="0"/>
                        </a:spcAft>
                        <a:buClr>
                          <a:schemeClr val="dk1"/>
                        </a:buClr>
                        <a:buSzPts val="1100"/>
                        <a:buFont typeface="Arial"/>
                        <a:buNone/>
                      </a:pPr>
                      <a:r>
                        <a:rPr lang="en-US" sz="3200">
                          <a:solidFill>
                            <a:schemeClr val="dk1"/>
                          </a:solidFill>
                          <a:latin typeface="Times New Roman"/>
                          <a:ea typeface="Times New Roman"/>
                          <a:cs typeface="Times New Roman"/>
                          <a:sym typeface="Times New Roman"/>
                        </a:rPr>
                        <a:t>𝛂 ⇒ 𝛃</a:t>
                      </a:r>
                      <a:endParaRPr>
                        <a:solidFill>
                          <a:schemeClr val="dk1"/>
                        </a:solidFill>
                      </a:endParaRPr>
                    </a:p>
                    <a:p>
                      <a:pPr marL="0" lvl="0" indent="0" algn="ctr" rtl="0">
                        <a:spcBef>
                          <a:spcPts val="640"/>
                        </a:spcBef>
                        <a:spcAft>
                          <a:spcPts val="0"/>
                        </a:spcAft>
                        <a:buNone/>
                      </a:pPr>
                      <a:endParaRPr sz="3200">
                        <a:solidFill>
                          <a:schemeClr val="dk1"/>
                        </a:solidFill>
                        <a:latin typeface="Times New Roman"/>
                        <a:ea typeface="Times New Roman"/>
                        <a:cs typeface="Times New Roman"/>
                        <a:sym typeface="Times New Roman"/>
                      </a:endParaRPr>
                    </a:p>
                  </a:txBody>
                  <a:tcPr marL="91425" marR="91425" marT="91425" marB="91425"/>
                </a:tc>
                <a:tc>
                  <a:txBody>
                    <a:bodyPr/>
                    <a:lstStyle/>
                    <a:p>
                      <a:pPr marL="0" lvl="0" indent="0" algn="ctr" rtl="0">
                        <a:spcBef>
                          <a:spcPts val="640"/>
                        </a:spcBef>
                        <a:spcAft>
                          <a:spcPts val="0"/>
                        </a:spcAft>
                        <a:buNone/>
                      </a:pPr>
                      <a:r>
                        <a:rPr lang="en-US" sz="3200">
                          <a:solidFill>
                            <a:schemeClr val="dk1"/>
                          </a:solidFill>
                          <a:latin typeface="Times New Roman"/>
                          <a:ea typeface="Times New Roman"/>
                          <a:cs typeface="Times New Roman"/>
                          <a:sym typeface="Times New Roman"/>
                        </a:rPr>
                        <a:t>𝛃 ⇒ 𝛂</a:t>
                      </a:r>
                      <a:endParaRPr/>
                    </a:p>
                  </a:txBody>
                  <a:tcPr marL="91425" marR="91425" marT="91425" marB="91425"/>
                </a:tc>
                <a:tc>
                  <a:txBody>
                    <a:bodyPr/>
                    <a:lstStyle/>
                    <a:p>
                      <a:pPr marL="0" lvl="0" indent="0" algn="ctr" rtl="0">
                        <a:spcBef>
                          <a:spcPts val="640"/>
                        </a:spcBef>
                        <a:spcAft>
                          <a:spcPts val="0"/>
                        </a:spcAft>
                        <a:buNone/>
                      </a:pPr>
                      <a:r>
                        <a:rPr lang="en-US" sz="3200" dirty="0">
                          <a:solidFill>
                            <a:schemeClr val="dk1"/>
                          </a:solidFill>
                          <a:latin typeface="Times New Roman"/>
                          <a:ea typeface="Times New Roman"/>
                          <a:cs typeface="Times New Roman"/>
                          <a:sym typeface="Times New Roman"/>
                        </a:rPr>
                        <a:t>(𝛂⇒𝛃) ∧ (𝛃⇒𝛂)</a:t>
                      </a:r>
                      <a:endParaRPr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2400" dirty="0"/>
                        <a:t>F</a:t>
                      </a:r>
                      <a:endParaRPr sz="2400" dirty="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
        <p:nvSpPr>
          <p:cNvPr id="6" name="Google Shape;149;p19">
            <a:extLst>
              <a:ext uri="{FF2B5EF4-FFF2-40B4-BE49-F238E27FC236}">
                <a16:creationId xmlns:a16="http://schemas.microsoft.com/office/drawing/2014/main" id="{9EE0DF76-B493-42DD-8B3F-9CA14B87F607}"/>
              </a:ext>
            </a:extLst>
          </p:cNvPr>
          <p:cNvSpPr txBox="1"/>
          <p:nvPr/>
        </p:nvSpPr>
        <p:spPr>
          <a:xfrm>
            <a:off x="717284" y="5322899"/>
            <a:ext cx="9894136" cy="1455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Equivalence: it’s true in all models. Expressed as a logical sentence:</a:t>
            </a:r>
            <a:endParaRPr kumimoji="0"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640"/>
              </a:spcBef>
              <a:spcAft>
                <a:spcPts val="0"/>
              </a:spcAft>
              <a:buClr>
                <a:prstClr val="black"/>
              </a:buClr>
              <a:buSzPts val="1100"/>
              <a:buFontTx/>
              <a:buNone/>
              <a:tabLst/>
              <a:defRPr/>
            </a:pPr>
            <a:r>
              <a:rPr kumimoji="0" lang="en-US" sz="32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(𝛂 ⇔ 𝛃) </a:t>
            </a:r>
            <a:r>
              <a:rPr kumimoji="0" lang="en-US" sz="3200" b="0" i="0" u="none" strike="noStrike" kern="1200" cap="none" spc="0" normalizeH="0" baseline="0" noProof="0" dirty="0">
                <a:ln>
                  <a:noFill/>
                </a:ln>
                <a:solidFill>
                  <a:prstClr val="black"/>
                </a:solidFill>
                <a:effectLst/>
                <a:highlight>
                  <a:srgbClr val="FFFF00"/>
                </a:highlight>
                <a:uLnTx/>
                <a:uFillTx/>
                <a:latin typeface="Times New Roman"/>
                <a:ea typeface="Times New Roman"/>
                <a:cs typeface="Times New Roman"/>
                <a:sym typeface="Times New Roman"/>
              </a:rPr>
              <a:t>⇔</a:t>
            </a:r>
            <a:r>
              <a:rPr kumimoji="0" lang="en-US" sz="32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[(𝛂 ⇒ 𝛃) ∧ (𝛃 ⇒ 𝛂)]</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133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24D10-2E34-4D9B-99E6-501D4F728455}"/>
              </a:ext>
            </a:extLst>
          </p:cNvPr>
          <p:cNvSpPr>
            <a:spLocks noGrp="1"/>
          </p:cNvSpPr>
          <p:nvPr>
            <p:ph type="title"/>
          </p:nvPr>
        </p:nvSpPr>
        <p:spPr/>
        <p:txBody>
          <a:bodyPr/>
          <a:lstStyle/>
          <a:p>
            <a:r>
              <a:rPr lang="en-US" dirty="0"/>
              <a:t>Inference Rules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45FCD90-F1D7-443E-AFFD-9314956A4C35}"/>
                  </a:ext>
                </a:extLst>
              </p:cNvPr>
              <p:cNvSpPr>
                <a:spLocks noGrp="1"/>
              </p:cNvSpPr>
              <p:nvPr>
                <p:ph idx="1"/>
              </p:nvPr>
            </p:nvSpPr>
            <p:spPr>
              <a:xfrm>
                <a:off x="552099" y="1113178"/>
                <a:ext cx="10515600" cy="5537004"/>
              </a:xfrm>
            </p:spPr>
            <p:txBody>
              <a:bodyPr/>
              <a:lstStyle/>
              <a:p>
                <a:r>
                  <a:rPr lang="en-US" dirty="0"/>
                  <a:t>Modus Ponens</a:t>
                </a:r>
              </a:p>
              <a:p>
                <a:r>
                  <a:rPr lang="en-US" dirty="0"/>
                  <a:t>	</a:t>
                </a:r>
                <a14:m>
                  <m:oMath xmlns:m="http://schemas.openxmlformats.org/officeDocument/2006/math">
                    <m:f>
                      <m:fPr>
                        <m:ctrlPr>
                          <a:rPr lang="en-US" sz="4000" i="1" dirty="0">
                            <a:latin typeface="Cambria Math" panose="02040503050406030204" pitchFamily="18" charset="0"/>
                          </a:rPr>
                        </m:ctrlPr>
                      </m:fPr>
                      <m:num>
                        <m:r>
                          <a:rPr lang="en-US" sz="4000" i="1" dirty="0">
                            <a:latin typeface="Cambria Math" panose="02040503050406030204" pitchFamily="18" charset="0"/>
                          </a:rPr>
                          <m:t>𝛼</m:t>
                        </m:r>
                        <m:r>
                          <a:rPr lang="en-US" sz="4000" i="1" dirty="0">
                            <a:latin typeface="Cambria Math" panose="02040503050406030204" pitchFamily="18" charset="0"/>
                          </a:rPr>
                          <m:t>⇒</m:t>
                        </m:r>
                        <m:r>
                          <a:rPr lang="en-US" sz="4000" i="1" dirty="0">
                            <a:latin typeface="Cambria Math" panose="02040503050406030204" pitchFamily="18" charset="0"/>
                          </a:rPr>
                          <m:t>𝛽</m:t>
                        </m:r>
                        <m:r>
                          <a:rPr lang="en-US" sz="4000" b="0" i="1" dirty="0" smtClean="0">
                            <a:latin typeface="Cambria Math" panose="02040503050406030204" pitchFamily="18" charset="0"/>
                          </a:rPr>
                          <m:t>,</m:t>
                        </m:r>
                        <m:r>
                          <a:rPr lang="en-US" sz="4000" i="1" dirty="0">
                            <a:latin typeface="Cambria Math" panose="02040503050406030204" pitchFamily="18" charset="0"/>
                          </a:rPr>
                          <m:t>    </m:t>
                        </m:r>
                        <m:r>
                          <a:rPr lang="en-US" sz="4000" b="0" i="1" dirty="0" smtClean="0">
                            <a:latin typeface="Cambria Math" panose="02040503050406030204" pitchFamily="18" charset="0"/>
                          </a:rPr>
                          <m:t>  </m:t>
                        </m:r>
                        <m:r>
                          <a:rPr lang="en-US" sz="4000" i="1" dirty="0">
                            <a:latin typeface="Cambria Math" panose="02040503050406030204" pitchFamily="18" charset="0"/>
                          </a:rPr>
                          <m:t>  </m:t>
                        </m:r>
                        <m:r>
                          <a:rPr lang="en-US" sz="4000" i="1" dirty="0">
                            <a:latin typeface="Cambria Math" panose="02040503050406030204" pitchFamily="18" charset="0"/>
                          </a:rPr>
                          <m:t>𝛼</m:t>
                        </m:r>
                      </m:num>
                      <m:den>
                        <m:r>
                          <a:rPr lang="en-US" sz="4000" i="1" dirty="0">
                            <a:latin typeface="Cambria Math" panose="02040503050406030204" pitchFamily="18" charset="0"/>
                          </a:rPr>
                          <m:t>𝛽</m:t>
                        </m:r>
                      </m:den>
                    </m:f>
                  </m:oMath>
                </a14:m>
                <a:endParaRPr lang="en-US" dirty="0"/>
              </a:p>
              <a:p>
                <a:endParaRPr lang="en-US" dirty="0"/>
              </a:p>
              <a:p>
                <a:r>
                  <a:rPr lang="en-US" dirty="0"/>
                  <a:t>Unit Resolution</a:t>
                </a:r>
              </a:p>
              <a:p>
                <a:r>
                  <a:rPr lang="en-US" dirty="0"/>
                  <a:t>	</a:t>
                </a:r>
                <a14:m>
                  <m:oMath xmlns:m="http://schemas.openxmlformats.org/officeDocument/2006/math">
                    <m:f>
                      <m:fPr>
                        <m:ctrlPr>
                          <a:rPr lang="en-US" sz="4000" i="1" dirty="0">
                            <a:latin typeface="Cambria Math" panose="02040503050406030204" pitchFamily="18" charset="0"/>
                          </a:rPr>
                        </m:ctrlPr>
                      </m:fPr>
                      <m:num>
                        <m:r>
                          <a:rPr lang="en-US" sz="4000" b="0" i="1" dirty="0" smtClean="0">
                            <a:latin typeface="Cambria Math" panose="02040503050406030204" pitchFamily="18" charset="0"/>
                          </a:rPr>
                          <m:t>𝑎</m:t>
                        </m:r>
                        <m:r>
                          <a:rPr lang="en-US" sz="4000" b="0" i="1" dirty="0" smtClean="0">
                            <a:latin typeface="Cambria Math" panose="02040503050406030204" pitchFamily="18" charset="0"/>
                            <a:ea typeface="Cambria Math" panose="02040503050406030204" pitchFamily="18" charset="0"/>
                          </a:rPr>
                          <m:t>∨</m:t>
                        </m:r>
                        <m:r>
                          <a:rPr lang="en-US" sz="4000" b="0" i="1" dirty="0" smtClean="0">
                            <a:solidFill>
                              <a:srgbClr val="D60093"/>
                            </a:solidFill>
                            <a:latin typeface="Cambria Math" panose="02040503050406030204" pitchFamily="18" charset="0"/>
                          </a:rPr>
                          <m:t>𝑏</m:t>
                        </m:r>
                        <m:r>
                          <a:rPr lang="en-US" sz="4000" i="1" dirty="0">
                            <a:latin typeface="Cambria Math" panose="02040503050406030204" pitchFamily="18" charset="0"/>
                          </a:rPr>
                          <m:t>,</m:t>
                        </m:r>
                        <m:r>
                          <a:rPr lang="en-US" sz="4000" b="0" i="1" dirty="0" smtClean="0">
                            <a:latin typeface="Cambria Math" panose="02040503050406030204" pitchFamily="18" charset="0"/>
                          </a:rPr>
                          <m:t>        </m:t>
                        </m:r>
                        <m:r>
                          <a:rPr lang="en-US" sz="4000" b="0" i="1" dirty="0" smtClean="0">
                            <a:solidFill>
                              <a:srgbClr val="D60093"/>
                            </a:solidFill>
                            <a:latin typeface="Cambria Math" panose="02040503050406030204" pitchFamily="18" charset="0"/>
                            <a:ea typeface="Cambria Math" panose="02040503050406030204" pitchFamily="18" charset="0"/>
                          </a:rPr>
                          <m:t>¬</m:t>
                        </m:r>
                        <m:r>
                          <a:rPr lang="en-US" sz="4000" b="0" i="1" dirty="0" smtClean="0">
                            <a:solidFill>
                              <a:srgbClr val="D60093"/>
                            </a:solidFill>
                            <a:latin typeface="Cambria Math" panose="02040503050406030204" pitchFamily="18" charset="0"/>
                          </a:rPr>
                          <m:t>𝑏</m:t>
                        </m:r>
                        <m:r>
                          <a:rPr lang="en-US" sz="4000" i="1" dirty="0">
                            <a:latin typeface="Cambria Math" panose="02040503050406030204" pitchFamily="18" charset="0"/>
                            <a:ea typeface="Cambria Math" panose="02040503050406030204" pitchFamily="18" charset="0"/>
                          </a:rPr>
                          <m:t>∨</m:t>
                        </m:r>
                        <m:r>
                          <a:rPr lang="en-US" sz="4000" b="0" i="1" dirty="0" smtClean="0">
                            <a:latin typeface="Cambria Math" panose="02040503050406030204" pitchFamily="18" charset="0"/>
                          </a:rPr>
                          <m:t>𝑐</m:t>
                        </m:r>
                      </m:num>
                      <m:den>
                        <m:r>
                          <a:rPr lang="en-US" sz="4000" b="0" i="1" dirty="0" smtClean="0">
                            <a:latin typeface="Cambria Math" panose="02040503050406030204" pitchFamily="18" charset="0"/>
                          </a:rPr>
                          <m:t>𝑎</m:t>
                        </m:r>
                        <m:r>
                          <a:rPr lang="en-US" sz="4000" i="1" dirty="0">
                            <a:latin typeface="Cambria Math" panose="02040503050406030204" pitchFamily="18" charset="0"/>
                            <a:ea typeface="Cambria Math" panose="02040503050406030204" pitchFamily="18" charset="0"/>
                          </a:rPr>
                          <m:t>∨</m:t>
                        </m:r>
                        <m:r>
                          <a:rPr lang="en-US" sz="4000" b="0" i="1" dirty="0" smtClean="0">
                            <a:latin typeface="Cambria Math" panose="02040503050406030204" pitchFamily="18" charset="0"/>
                            <a:ea typeface="Cambria Math" panose="02040503050406030204" pitchFamily="18" charset="0"/>
                          </a:rPr>
                          <m:t>𝑐</m:t>
                        </m:r>
                      </m:den>
                    </m:f>
                  </m:oMath>
                </a14:m>
                <a:endParaRPr lang="en-US" dirty="0"/>
              </a:p>
              <a:p>
                <a:endParaRPr lang="en-US" dirty="0"/>
              </a:p>
              <a:p>
                <a:r>
                  <a:rPr lang="en-US" dirty="0"/>
                  <a:t>General Resolution</a:t>
                </a:r>
              </a:p>
              <a:p>
                <a:r>
                  <a:rPr lang="en-US" dirty="0"/>
                  <a:t>	</a:t>
                </a:r>
                <a14:m>
                  <m:oMath xmlns:m="http://schemas.openxmlformats.org/officeDocument/2006/math">
                    <m:f>
                      <m:fPr>
                        <m:ctrlPr>
                          <a:rPr lang="en-US" sz="4000" i="1" dirty="0">
                            <a:latin typeface="Cambria Math" panose="02040503050406030204" pitchFamily="18" charset="0"/>
                          </a:rPr>
                        </m:ctrlPr>
                      </m:fPr>
                      <m:num>
                        <m:sSub>
                          <m:sSubPr>
                            <m:ctrlPr>
                              <a:rPr lang="en-US" sz="4000" b="0" i="1" dirty="0" smtClean="0">
                                <a:latin typeface="Cambria Math" panose="02040503050406030204" pitchFamily="18" charset="0"/>
                              </a:rPr>
                            </m:ctrlPr>
                          </m:sSubPr>
                          <m:e>
                            <m:r>
                              <a:rPr lang="en-US" sz="4000" b="0" i="1" dirty="0" smtClean="0">
                                <a:latin typeface="Cambria Math" panose="02040503050406030204" pitchFamily="18" charset="0"/>
                              </a:rPr>
                              <m:t>𝑎</m:t>
                            </m:r>
                          </m:e>
                          <m:sub>
                            <m:r>
                              <a:rPr lang="en-US" sz="4000" b="0" i="1" dirty="0" smtClean="0">
                                <a:latin typeface="Cambria Math" panose="02040503050406030204" pitchFamily="18" charset="0"/>
                              </a:rPr>
                              <m:t>1</m:t>
                            </m:r>
                          </m:sub>
                        </m:sSub>
                        <m:r>
                          <a:rPr lang="en-US" sz="4000" i="1" dirty="0">
                            <a:latin typeface="Cambria Math" panose="02040503050406030204" pitchFamily="18" charset="0"/>
                            <a:ea typeface="Cambria Math" panose="02040503050406030204" pitchFamily="18" charset="0"/>
                          </a:rPr>
                          <m:t>∨</m:t>
                        </m:r>
                        <m:r>
                          <a:rPr lang="en-US" sz="4000" b="0" i="1" dirty="0" smtClean="0">
                            <a:latin typeface="Cambria Math" panose="02040503050406030204" pitchFamily="18" charset="0"/>
                            <a:ea typeface="Cambria Math" panose="02040503050406030204" pitchFamily="18" charset="0"/>
                          </a:rPr>
                          <m:t>…</m:t>
                        </m:r>
                        <m:r>
                          <a:rPr lang="en-US" sz="4000" i="1" dirty="0">
                            <a:latin typeface="Cambria Math" panose="02040503050406030204" pitchFamily="18" charset="0"/>
                            <a:ea typeface="Cambria Math" panose="02040503050406030204" pitchFamily="18" charset="0"/>
                          </a:rPr>
                          <m:t>∨</m:t>
                        </m:r>
                        <m:sSub>
                          <m:sSubPr>
                            <m:ctrlPr>
                              <a:rPr lang="en-US" sz="4000" b="0" i="1" dirty="0" smtClean="0">
                                <a:latin typeface="Cambria Math" panose="02040503050406030204" pitchFamily="18" charset="0"/>
                              </a:rPr>
                            </m:ctrlPr>
                          </m:sSubPr>
                          <m:e>
                            <m:r>
                              <a:rPr lang="en-US" sz="4000" b="0" i="1" dirty="0" smtClean="0">
                                <a:latin typeface="Cambria Math" panose="02040503050406030204" pitchFamily="18" charset="0"/>
                              </a:rPr>
                              <m:t>𝑎</m:t>
                            </m:r>
                          </m:e>
                          <m:sub>
                            <m:r>
                              <a:rPr lang="en-US" sz="4000" b="0" i="1" dirty="0" smtClean="0">
                                <a:latin typeface="Cambria Math" panose="02040503050406030204" pitchFamily="18" charset="0"/>
                              </a:rPr>
                              <m:t>𝑚</m:t>
                            </m:r>
                          </m:sub>
                        </m:sSub>
                        <m:r>
                          <a:rPr lang="en-US" sz="4000" i="1" dirty="0">
                            <a:latin typeface="Cambria Math" panose="02040503050406030204" pitchFamily="18" charset="0"/>
                            <a:ea typeface="Cambria Math" panose="02040503050406030204" pitchFamily="18" charset="0"/>
                          </a:rPr>
                          <m:t>∨</m:t>
                        </m:r>
                        <m:r>
                          <a:rPr lang="en-US" sz="4000" b="0" i="1" dirty="0" smtClean="0">
                            <a:solidFill>
                              <a:srgbClr val="D60093"/>
                            </a:solidFill>
                            <a:latin typeface="Cambria Math" panose="02040503050406030204" pitchFamily="18" charset="0"/>
                            <a:ea typeface="Cambria Math" panose="02040503050406030204" pitchFamily="18" charset="0"/>
                          </a:rPr>
                          <m:t>𝑏</m:t>
                        </m:r>
                        <m:r>
                          <a:rPr lang="en-US" sz="4000" i="1" dirty="0">
                            <a:latin typeface="Cambria Math" panose="02040503050406030204" pitchFamily="18" charset="0"/>
                          </a:rPr>
                          <m:t>,  </m:t>
                        </m:r>
                        <m:r>
                          <a:rPr lang="en-US" sz="4000" b="0" i="1" dirty="0" smtClean="0">
                            <a:latin typeface="Cambria Math" panose="02040503050406030204" pitchFamily="18" charset="0"/>
                          </a:rPr>
                          <m:t>  </m:t>
                        </m:r>
                        <m:r>
                          <a:rPr lang="en-US" sz="4000" i="1" dirty="0">
                            <a:latin typeface="Cambria Math" panose="02040503050406030204" pitchFamily="18" charset="0"/>
                          </a:rPr>
                          <m:t>    </m:t>
                        </m:r>
                        <m:r>
                          <a:rPr lang="en-US" sz="4000" i="1" dirty="0" smtClean="0">
                            <a:solidFill>
                              <a:srgbClr val="D60093"/>
                            </a:solidFill>
                            <a:latin typeface="Cambria Math" panose="02040503050406030204" pitchFamily="18" charset="0"/>
                            <a:ea typeface="Cambria Math" panose="02040503050406030204" pitchFamily="18" charset="0"/>
                          </a:rPr>
                          <m:t>¬</m:t>
                        </m:r>
                        <m:r>
                          <a:rPr lang="en-US" sz="4000" b="0" i="1" dirty="0" smtClean="0">
                            <a:solidFill>
                              <a:srgbClr val="D60093"/>
                            </a:solidFill>
                            <a:latin typeface="Cambria Math" panose="02040503050406030204" pitchFamily="18" charset="0"/>
                            <a:ea typeface="Cambria Math" panose="02040503050406030204" pitchFamily="18" charset="0"/>
                          </a:rPr>
                          <m:t>𝑏</m:t>
                        </m:r>
                        <m:r>
                          <a:rPr lang="en-US" sz="4000" i="1" dirty="0">
                            <a:latin typeface="Cambria Math" panose="02040503050406030204" pitchFamily="18" charset="0"/>
                            <a:ea typeface="Cambria Math" panose="02040503050406030204" pitchFamily="18" charset="0"/>
                          </a:rPr>
                          <m:t>∨</m:t>
                        </m:r>
                        <m:sSub>
                          <m:sSubPr>
                            <m:ctrlPr>
                              <a:rPr lang="en-US" sz="4000" i="1" dirty="0">
                                <a:latin typeface="Cambria Math" panose="02040503050406030204" pitchFamily="18" charset="0"/>
                              </a:rPr>
                            </m:ctrlPr>
                          </m:sSubPr>
                          <m:e>
                            <m:r>
                              <a:rPr lang="en-US" sz="4000" b="0" i="1" dirty="0" smtClean="0">
                                <a:latin typeface="Cambria Math" panose="02040503050406030204" pitchFamily="18" charset="0"/>
                              </a:rPr>
                              <m:t>𝑐</m:t>
                            </m:r>
                          </m:e>
                          <m:sub>
                            <m:r>
                              <a:rPr lang="en-US" sz="4000" i="1" dirty="0">
                                <a:latin typeface="Cambria Math" panose="02040503050406030204" pitchFamily="18" charset="0"/>
                              </a:rPr>
                              <m:t>1</m:t>
                            </m:r>
                          </m:sub>
                        </m:sSub>
                        <m:r>
                          <a:rPr lang="en-US" sz="4000" i="1" dirty="0">
                            <a:latin typeface="Cambria Math" panose="02040503050406030204" pitchFamily="18" charset="0"/>
                            <a:ea typeface="Cambria Math" panose="02040503050406030204" pitchFamily="18" charset="0"/>
                          </a:rPr>
                          <m:t>∨…∨</m:t>
                        </m:r>
                        <m:sSub>
                          <m:sSubPr>
                            <m:ctrlPr>
                              <a:rPr lang="en-US" sz="4000" i="1" dirty="0">
                                <a:latin typeface="Cambria Math" panose="02040503050406030204" pitchFamily="18" charset="0"/>
                              </a:rPr>
                            </m:ctrlPr>
                          </m:sSubPr>
                          <m:e>
                            <m:r>
                              <a:rPr lang="en-US" sz="4000" b="0" i="1" dirty="0" smtClean="0">
                                <a:latin typeface="Cambria Math" panose="02040503050406030204" pitchFamily="18" charset="0"/>
                              </a:rPr>
                              <m:t>𝑐</m:t>
                            </m:r>
                          </m:e>
                          <m:sub>
                            <m:r>
                              <a:rPr lang="en-US" sz="4000" b="0" i="1" dirty="0" smtClean="0">
                                <a:latin typeface="Cambria Math" panose="02040503050406030204" pitchFamily="18" charset="0"/>
                              </a:rPr>
                              <m:t>𝑛</m:t>
                            </m:r>
                          </m:sub>
                        </m:sSub>
                      </m:num>
                      <m:den>
                        <m:sSub>
                          <m:sSubPr>
                            <m:ctrlPr>
                              <a:rPr lang="en-US" sz="4000" i="1" dirty="0">
                                <a:latin typeface="Cambria Math" panose="02040503050406030204" pitchFamily="18" charset="0"/>
                              </a:rPr>
                            </m:ctrlPr>
                          </m:sSubPr>
                          <m:e>
                            <m:r>
                              <a:rPr lang="en-US" sz="4000" i="1" dirty="0">
                                <a:latin typeface="Cambria Math" panose="02040503050406030204" pitchFamily="18" charset="0"/>
                              </a:rPr>
                              <m:t>𝑎</m:t>
                            </m:r>
                          </m:e>
                          <m:sub>
                            <m:r>
                              <a:rPr lang="en-US" sz="4000" i="1" dirty="0">
                                <a:latin typeface="Cambria Math" panose="02040503050406030204" pitchFamily="18" charset="0"/>
                              </a:rPr>
                              <m:t>1</m:t>
                            </m:r>
                          </m:sub>
                        </m:sSub>
                        <m:r>
                          <a:rPr lang="en-US" sz="4000" i="1" dirty="0">
                            <a:latin typeface="Cambria Math" panose="02040503050406030204" pitchFamily="18" charset="0"/>
                            <a:ea typeface="Cambria Math" panose="02040503050406030204" pitchFamily="18" charset="0"/>
                          </a:rPr>
                          <m:t>∨…∨</m:t>
                        </m:r>
                        <m:sSub>
                          <m:sSubPr>
                            <m:ctrlPr>
                              <a:rPr lang="en-US" sz="4000" i="1" dirty="0">
                                <a:latin typeface="Cambria Math" panose="02040503050406030204" pitchFamily="18" charset="0"/>
                              </a:rPr>
                            </m:ctrlPr>
                          </m:sSubPr>
                          <m:e>
                            <m:r>
                              <a:rPr lang="en-US" sz="4000" i="1" dirty="0">
                                <a:latin typeface="Cambria Math" panose="02040503050406030204" pitchFamily="18" charset="0"/>
                              </a:rPr>
                              <m:t>𝑎</m:t>
                            </m:r>
                          </m:e>
                          <m:sub>
                            <m:r>
                              <a:rPr lang="en-US" sz="4000" i="1" dirty="0">
                                <a:latin typeface="Cambria Math" panose="02040503050406030204" pitchFamily="18" charset="0"/>
                              </a:rPr>
                              <m:t>𝑚</m:t>
                            </m:r>
                          </m:sub>
                        </m:sSub>
                        <m:r>
                          <a:rPr lang="en-US" sz="4000" i="1" dirty="0">
                            <a:latin typeface="Cambria Math" panose="02040503050406030204" pitchFamily="18" charset="0"/>
                            <a:ea typeface="Cambria Math" panose="02040503050406030204" pitchFamily="18" charset="0"/>
                          </a:rPr>
                          <m:t>∨</m:t>
                        </m:r>
                        <m:sSub>
                          <m:sSubPr>
                            <m:ctrlPr>
                              <a:rPr lang="en-US" sz="4000" i="1" dirty="0">
                                <a:latin typeface="Cambria Math" panose="02040503050406030204" pitchFamily="18" charset="0"/>
                              </a:rPr>
                            </m:ctrlPr>
                          </m:sSubPr>
                          <m:e>
                            <m:r>
                              <a:rPr lang="en-US" sz="4000" b="0" i="1" dirty="0" smtClean="0">
                                <a:latin typeface="Cambria Math" panose="02040503050406030204" pitchFamily="18" charset="0"/>
                              </a:rPr>
                              <m:t>𝑐</m:t>
                            </m:r>
                          </m:e>
                          <m:sub>
                            <m:r>
                              <a:rPr lang="en-US" sz="4000" i="1" dirty="0">
                                <a:latin typeface="Cambria Math" panose="02040503050406030204" pitchFamily="18" charset="0"/>
                              </a:rPr>
                              <m:t>1</m:t>
                            </m:r>
                          </m:sub>
                        </m:sSub>
                        <m:r>
                          <a:rPr lang="en-US" sz="4000" i="1" dirty="0">
                            <a:latin typeface="Cambria Math" panose="02040503050406030204" pitchFamily="18" charset="0"/>
                            <a:ea typeface="Cambria Math" panose="02040503050406030204" pitchFamily="18" charset="0"/>
                          </a:rPr>
                          <m:t>∨…∨</m:t>
                        </m:r>
                        <m:sSub>
                          <m:sSubPr>
                            <m:ctrlPr>
                              <a:rPr lang="en-US" sz="4000" i="1" dirty="0">
                                <a:latin typeface="Cambria Math" panose="02040503050406030204" pitchFamily="18" charset="0"/>
                              </a:rPr>
                            </m:ctrlPr>
                          </m:sSubPr>
                          <m:e>
                            <m:r>
                              <a:rPr lang="en-US" sz="4000" b="0" i="1" dirty="0" smtClean="0">
                                <a:latin typeface="Cambria Math" panose="02040503050406030204" pitchFamily="18" charset="0"/>
                              </a:rPr>
                              <m:t>𝑐</m:t>
                            </m:r>
                          </m:e>
                          <m:sub>
                            <m:r>
                              <a:rPr lang="en-US" sz="4000" b="0" i="1" dirty="0" smtClean="0">
                                <a:latin typeface="Cambria Math" panose="02040503050406030204" pitchFamily="18" charset="0"/>
                              </a:rPr>
                              <m:t>𝑛</m:t>
                            </m:r>
                          </m:sub>
                        </m:sSub>
                      </m:den>
                    </m:f>
                  </m:oMath>
                </a14:m>
                <a:endParaRPr lang="en-US" sz="4000"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F45FCD90-F1D7-443E-AFFD-9314956A4C35}"/>
                  </a:ext>
                </a:extLst>
              </p:cNvPr>
              <p:cNvSpPr>
                <a:spLocks noGrp="1" noRot="1" noChangeAspect="1" noMove="1" noResize="1" noEditPoints="1" noAdjustHandles="1" noChangeArrowheads="1" noChangeShapeType="1" noTextEdit="1"/>
              </p:cNvSpPr>
              <p:nvPr>
                <p:ph idx="1"/>
              </p:nvPr>
            </p:nvSpPr>
            <p:spPr>
              <a:xfrm>
                <a:off x="552099" y="1113178"/>
                <a:ext cx="10515600" cy="5537004"/>
              </a:xfrm>
              <a:blipFill>
                <a:blip r:embed="rId2"/>
                <a:stretch>
                  <a:fillRect l="-1217" t="-187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A96EB18-9CAB-4937-A3F8-01B2A1765BC8}"/>
              </a:ext>
            </a:extLst>
          </p:cNvPr>
          <p:cNvSpPr txBox="1"/>
          <p:nvPr/>
        </p:nvSpPr>
        <p:spPr>
          <a:xfrm>
            <a:off x="9132228" y="1113178"/>
            <a:ext cx="25076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Notation Alert!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C93C8E09-7EF6-48CE-B33D-3F2F4E3C4BF0}"/>
                  </a:ext>
                </a:extLst>
              </p14:cNvPr>
              <p14:cNvContentPartPr/>
              <p14:nvPr/>
            </p14:nvContentPartPr>
            <p14:xfrm>
              <a:off x="3378240" y="1240200"/>
              <a:ext cx="5686200" cy="904320"/>
            </p14:xfrm>
          </p:contentPart>
        </mc:Choice>
        <mc:Fallback xmlns="">
          <p:pic>
            <p:nvPicPr>
              <p:cNvPr id="5" name="Ink 4">
                <a:extLst>
                  <a:ext uri="{FF2B5EF4-FFF2-40B4-BE49-F238E27FC236}">
                    <a16:creationId xmlns:a16="http://schemas.microsoft.com/office/drawing/2014/main" id="{C93C8E09-7EF6-48CE-B33D-3F2F4E3C4BF0}"/>
                  </a:ext>
                </a:extLst>
              </p:cNvPr>
              <p:cNvPicPr/>
              <p:nvPr/>
            </p:nvPicPr>
            <p:blipFill>
              <a:blip r:embed="rId4"/>
              <a:stretch>
                <a:fillRect/>
              </a:stretch>
            </p:blipFill>
            <p:spPr>
              <a:xfrm>
                <a:off x="3368880" y="1230840"/>
                <a:ext cx="5704920" cy="923040"/>
              </a:xfrm>
              <a:prstGeom prst="rect">
                <a:avLst/>
              </a:prstGeom>
            </p:spPr>
          </p:pic>
        </mc:Fallback>
      </mc:AlternateContent>
    </p:spTree>
    <p:extLst>
      <p:ext uri="{BB962C8B-B14F-4D97-AF65-F5344CB8AC3E}">
        <p14:creationId xmlns:p14="http://schemas.microsoft.com/office/powerpoint/2010/main" val="4602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74B9C-C702-454C-8FC5-B208187728FD}"/>
              </a:ext>
            </a:extLst>
          </p:cNvPr>
          <p:cNvSpPr>
            <a:spLocks noGrp="1"/>
          </p:cNvSpPr>
          <p:nvPr>
            <p:ph type="title"/>
          </p:nvPr>
        </p:nvSpPr>
        <p:spPr/>
        <p:txBody>
          <a:bodyPr/>
          <a:lstStyle/>
          <a:p>
            <a:r>
              <a:rPr lang="en-US" dirty="0"/>
              <a:t>Propositional Logical Vocab</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F1797D-17F4-4F16-9E8F-D97CF9FAA8BF}"/>
                  </a:ext>
                </a:extLst>
              </p:cNvPr>
              <p:cNvSpPr>
                <a:spLocks noGrp="1"/>
              </p:cNvSpPr>
              <p:nvPr>
                <p:ph idx="1"/>
              </p:nvPr>
            </p:nvSpPr>
            <p:spPr>
              <a:xfrm>
                <a:off x="552099" y="1113178"/>
                <a:ext cx="8194737" cy="5638604"/>
              </a:xfrm>
            </p:spPr>
            <p:txBody>
              <a:bodyPr/>
              <a:lstStyle/>
              <a:p>
                <a:pPr fontAlgn="ctr"/>
                <a:r>
                  <a:rPr lang="en-US" dirty="0"/>
                  <a:t>Literal</a:t>
                </a:r>
              </a:p>
              <a:p>
                <a:pPr lvl="1" fontAlgn="ctr"/>
                <a:r>
                  <a:rPr lang="en-US" sz="2800" dirty="0"/>
                  <a:t>Atomic sentence: </a:t>
                </a:r>
                <a:r>
                  <a:rPr lang="en-US" sz="2800" dirty="0">
                    <a:solidFill>
                      <a:srgbClr val="7030A0"/>
                    </a:solidFill>
                  </a:rPr>
                  <a:t>True</a:t>
                </a:r>
                <a:r>
                  <a:rPr lang="en-US" sz="2800" dirty="0"/>
                  <a:t>, </a:t>
                </a:r>
                <a:r>
                  <a:rPr lang="en-US" sz="2800" dirty="0">
                    <a:solidFill>
                      <a:srgbClr val="7030A0"/>
                    </a:solidFill>
                  </a:rPr>
                  <a:t>False</a:t>
                </a:r>
                <a:r>
                  <a:rPr lang="en-US" sz="2800" dirty="0"/>
                  <a:t>, </a:t>
                </a:r>
                <a:r>
                  <a:rPr lang="en-US" sz="2800" dirty="0">
                    <a:solidFill>
                      <a:srgbClr val="7030A0"/>
                    </a:solidFill>
                  </a:rPr>
                  <a:t>Symbol</a:t>
                </a:r>
                <a:r>
                  <a:rPr lang="en-US" sz="2800" dirty="0"/>
                  <a:t>, </a:t>
                </a:r>
                <a:r>
                  <a:rPr lang="en-US" sz="2800" dirty="0">
                    <a:solidFill>
                      <a:srgbClr val="7030A0"/>
                    </a:solidFill>
                    <a:sym typeface="Symbol"/>
                  </a:rPr>
                  <a:t>Symbol</a:t>
                </a:r>
                <a:endParaRPr lang="en-US" sz="2800" dirty="0">
                  <a:solidFill>
                    <a:srgbClr val="7030A0"/>
                  </a:solidFill>
                </a:endParaRPr>
              </a:p>
              <a:p>
                <a:pPr fontAlgn="ctr"/>
                <a:endParaRPr lang="en-US" sz="400" dirty="0"/>
              </a:p>
              <a:p>
                <a:pPr fontAlgn="ctr"/>
                <a:r>
                  <a:rPr lang="en-US" dirty="0"/>
                  <a:t>Clause</a:t>
                </a:r>
              </a:p>
              <a:p>
                <a:pPr lvl="1" fontAlgn="ctr"/>
                <a:r>
                  <a:rPr lang="en-US" sz="2800" dirty="0"/>
                  <a:t>Disjunction of literals: </a:t>
                </a:r>
                <a14:m>
                  <m:oMath xmlns:m="http://schemas.openxmlformats.org/officeDocument/2006/math">
                    <m:r>
                      <a:rPr lang="en-US" sz="2800" b="0" i="1" smtClean="0">
                        <a:solidFill>
                          <a:srgbClr val="7030A0"/>
                        </a:solidFill>
                        <a:latin typeface="Cambria Math" panose="02040503050406030204" pitchFamily="18" charset="0"/>
                      </a:rPr>
                      <m:t>𝐴</m:t>
                    </m:r>
                    <m:r>
                      <a:rPr lang="en-US" sz="2800" b="0" i="1" smtClean="0">
                        <a:solidFill>
                          <a:srgbClr val="7030A0"/>
                        </a:solidFill>
                        <a:latin typeface="Cambria Math" panose="02040503050406030204" pitchFamily="18" charset="0"/>
                        <a:ea typeface="Cambria Math" panose="02040503050406030204" pitchFamily="18" charset="0"/>
                      </a:rPr>
                      <m:t>∨</m:t>
                    </m:r>
                    <m:r>
                      <a:rPr lang="en-US" sz="2800" b="0" i="1" smtClean="0">
                        <a:solidFill>
                          <a:srgbClr val="7030A0"/>
                        </a:solidFill>
                        <a:latin typeface="Cambria Math" panose="02040503050406030204" pitchFamily="18" charset="0"/>
                        <a:ea typeface="Cambria Math" panose="02040503050406030204" pitchFamily="18" charset="0"/>
                      </a:rPr>
                      <m:t>𝐵</m:t>
                    </m:r>
                    <m:r>
                      <a:rPr lang="en-US" sz="2800" b="0" i="1" smtClean="0">
                        <a:solidFill>
                          <a:srgbClr val="7030A0"/>
                        </a:solidFill>
                        <a:latin typeface="Cambria Math" panose="02040503050406030204" pitchFamily="18" charset="0"/>
                        <a:ea typeface="Cambria Math" panose="02040503050406030204" pitchFamily="18" charset="0"/>
                      </a:rPr>
                      <m:t> ∨ ¬</m:t>
                    </m:r>
                    <m:r>
                      <a:rPr lang="en-US" sz="2800" b="0" i="1" smtClean="0">
                        <a:solidFill>
                          <a:srgbClr val="7030A0"/>
                        </a:solidFill>
                        <a:latin typeface="Cambria Math" panose="02040503050406030204" pitchFamily="18" charset="0"/>
                        <a:ea typeface="Cambria Math" panose="02040503050406030204" pitchFamily="18" charset="0"/>
                      </a:rPr>
                      <m:t>𝐶</m:t>
                    </m:r>
                  </m:oMath>
                </a14:m>
                <a:endParaRPr lang="en-US" sz="2800" dirty="0">
                  <a:solidFill>
                    <a:srgbClr val="7030A0"/>
                  </a:solidFill>
                </a:endParaRPr>
              </a:p>
              <a:p>
                <a:pPr fontAlgn="ctr"/>
                <a:endParaRPr lang="en-US" sz="400" dirty="0"/>
              </a:p>
              <a:p>
                <a:pPr fontAlgn="ctr"/>
                <a:r>
                  <a:rPr lang="en-US" dirty="0"/>
                  <a:t>Definite clause</a:t>
                </a:r>
              </a:p>
              <a:p>
                <a:pPr lvl="1" fontAlgn="ctr"/>
                <a:r>
                  <a:rPr lang="en-US" sz="2800" dirty="0"/>
                  <a:t>Disjunction of literals, </a:t>
                </a:r>
                <a:r>
                  <a:rPr lang="en-US" sz="2800" i="1" dirty="0"/>
                  <a:t>exactly one </a:t>
                </a:r>
                <a:r>
                  <a:rPr lang="en-US" sz="2800" dirty="0"/>
                  <a:t>is positive</a:t>
                </a:r>
              </a:p>
              <a:p>
                <a:pPr lvl="1" fontAlgn="ctr"/>
                <a14:m>
                  <m:oMath xmlns:m="http://schemas.openxmlformats.org/officeDocument/2006/math">
                    <m:r>
                      <a:rPr lang="en-US" sz="2800" i="1" smtClean="0">
                        <a:solidFill>
                          <a:srgbClr val="7030A0"/>
                        </a:solidFill>
                        <a:latin typeface="Cambria Math" panose="02040503050406030204" pitchFamily="18" charset="0"/>
                        <a:ea typeface="Cambria Math" panose="02040503050406030204" pitchFamily="18" charset="0"/>
                      </a:rPr>
                      <m:t>¬</m:t>
                    </m:r>
                    <m:r>
                      <a:rPr lang="en-US" sz="2800" i="1">
                        <a:solidFill>
                          <a:srgbClr val="7030A0"/>
                        </a:solidFill>
                        <a:latin typeface="Cambria Math" panose="02040503050406030204" pitchFamily="18" charset="0"/>
                      </a:rPr>
                      <m:t>𝐴</m:t>
                    </m:r>
                    <m:r>
                      <a:rPr lang="en-US" sz="2800" i="1">
                        <a:solidFill>
                          <a:srgbClr val="7030A0"/>
                        </a:solidFill>
                        <a:latin typeface="Cambria Math" panose="02040503050406030204" pitchFamily="18" charset="0"/>
                        <a:ea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𝐵</m:t>
                    </m:r>
                    <m:r>
                      <a:rPr lang="en-US" sz="2800" i="1">
                        <a:solidFill>
                          <a:srgbClr val="7030A0"/>
                        </a:solidFill>
                        <a:latin typeface="Cambria Math" panose="02040503050406030204" pitchFamily="18" charset="0"/>
                        <a:ea typeface="Cambria Math" panose="02040503050406030204" pitchFamily="18" charset="0"/>
                      </a:rPr>
                      <m:t> ∨ ¬</m:t>
                    </m:r>
                    <m:r>
                      <a:rPr lang="en-US" sz="2800" i="1">
                        <a:solidFill>
                          <a:srgbClr val="7030A0"/>
                        </a:solidFill>
                        <a:latin typeface="Cambria Math" panose="02040503050406030204" pitchFamily="18" charset="0"/>
                        <a:ea typeface="Cambria Math" panose="02040503050406030204" pitchFamily="18" charset="0"/>
                      </a:rPr>
                      <m:t>𝐶</m:t>
                    </m:r>
                  </m:oMath>
                </a14:m>
                <a:endParaRPr lang="en-US" sz="2800" dirty="0">
                  <a:solidFill>
                    <a:srgbClr val="7030A0"/>
                  </a:solidFill>
                </a:endParaRPr>
              </a:p>
              <a:p>
                <a:pPr fontAlgn="ctr"/>
                <a:endParaRPr lang="en-US" sz="400" dirty="0"/>
              </a:p>
              <a:p>
                <a:pPr fontAlgn="ctr"/>
                <a:r>
                  <a:rPr lang="en-US" dirty="0"/>
                  <a:t>Horn clause</a:t>
                </a:r>
              </a:p>
              <a:p>
                <a:pPr lvl="1" fontAlgn="ctr"/>
                <a:r>
                  <a:rPr lang="en-US" sz="2800" dirty="0"/>
                  <a:t>Disjunction of literals, </a:t>
                </a:r>
                <a:r>
                  <a:rPr lang="en-US" sz="2800" i="1" dirty="0"/>
                  <a:t>at most one </a:t>
                </a:r>
                <a:r>
                  <a:rPr lang="en-US" sz="2800" dirty="0"/>
                  <a:t>is positive</a:t>
                </a:r>
              </a:p>
              <a:p>
                <a:pPr lvl="1" fontAlgn="ctr"/>
                <a:r>
                  <a:rPr lang="en-US" sz="2800" dirty="0"/>
                  <a:t>All definite clauses are Horn clauses</a:t>
                </a:r>
              </a:p>
              <a:p>
                <a:pPr marL="0" lvl="1" indent="0" fontAlgn="ctr">
                  <a:buNone/>
                </a:pPr>
                <a:endParaRPr lang="en-US" sz="2800" dirty="0"/>
              </a:p>
              <a:p>
                <a:endParaRPr lang="en-US" dirty="0"/>
              </a:p>
            </p:txBody>
          </p:sp>
        </mc:Choice>
        <mc:Fallback xmlns="">
          <p:sp>
            <p:nvSpPr>
              <p:cNvPr id="3" name="Content Placeholder 2">
                <a:extLst>
                  <a:ext uri="{FF2B5EF4-FFF2-40B4-BE49-F238E27FC236}">
                    <a16:creationId xmlns:a16="http://schemas.microsoft.com/office/drawing/2014/main" id="{65F1797D-17F4-4F16-9E8F-D97CF9FAA8BF}"/>
                  </a:ext>
                </a:extLst>
              </p:cNvPr>
              <p:cNvSpPr>
                <a:spLocks noGrp="1" noRot="1" noChangeAspect="1" noMove="1" noResize="1" noEditPoints="1" noAdjustHandles="1" noChangeArrowheads="1" noChangeShapeType="1" noTextEdit="1"/>
              </p:cNvSpPr>
              <p:nvPr>
                <p:ph idx="1"/>
              </p:nvPr>
            </p:nvSpPr>
            <p:spPr>
              <a:xfrm>
                <a:off x="552099" y="1113178"/>
                <a:ext cx="8194737" cy="5638604"/>
              </a:xfrm>
              <a:blipFill>
                <a:blip r:embed="rId2"/>
                <a:stretch>
                  <a:fillRect l="-1563" t="-173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4226E49-22C4-4AD1-B5DC-56D3C3A98DD9}"/>
              </a:ext>
            </a:extLst>
          </p:cNvPr>
          <p:cNvSpPr txBox="1"/>
          <p:nvPr/>
        </p:nvSpPr>
        <p:spPr>
          <a:xfrm>
            <a:off x="9132228" y="1113178"/>
            <a:ext cx="25076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Vocab Alert!</a:t>
            </a:r>
          </a:p>
        </p:txBody>
      </p:sp>
    </p:spTree>
    <p:extLst>
      <p:ext uri="{BB962C8B-B14F-4D97-AF65-F5344CB8AC3E}">
        <p14:creationId xmlns:p14="http://schemas.microsoft.com/office/powerpoint/2010/main" val="78775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74" name="Text Box 19"/>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Instructor</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 name="Picture 9">
            <a:extLst>
              <a:ext uri="{FF2B5EF4-FFF2-40B4-BE49-F238E27FC236}">
                <a16:creationId xmlns:a16="http://schemas.microsoft.com/office/drawing/2014/main" id="{72FABA10-07EC-43EE-88C3-9003C614DB83}"/>
              </a:ext>
            </a:extLst>
          </p:cNvPr>
          <p:cNvPicPr>
            <a:picLocks noChangeAspect="1"/>
          </p:cNvPicPr>
          <p:nvPr/>
        </p:nvPicPr>
        <p:blipFill>
          <a:blip r:embed="rId4"/>
          <a:stretch>
            <a:fillRect/>
          </a:stretch>
        </p:blipFill>
        <p:spPr>
          <a:xfrm>
            <a:off x="609375" y="1694227"/>
            <a:ext cx="2100278" cy="3062310"/>
          </a:xfrm>
          <a:prstGeom prst="rect">
            <a:avLst/>
          </a:prstGeom>
        </p:spPr>
      </p:pic>
      <p:sp>
        <p:nvSpPr>
          <p:cNvPr id="11" name="Text Box 19">
            <a:extLst>
              <a:ext uri="{FF2B5EF4-FFF2-40B4-BE49-F238E27FC236}">
                <a16:creationId xmlns:a16="http://schemas.microsoft.com/office/drawing/2014/main" id="{6A2E1E82-18CD-46FC-AF85-6B498C071166}"/>
              </a:ext>
            </a:extLst>
          </p:cNvPr>
          <p:cNvSpPr txBox="1">
            <a:spLocks noChangeArrowheads="1"/>
          </p:cNvSpPr>
          <p:nvPr/>
        </p:nvSpPr>
        <p:spPr bwMode="auto">
          <a:xfrm>
            <a:off x="3838350" y="102803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a:t>
            </a:r>
          </a:p>
        </p:txBody>
      </p:sp>
      <p:pic>
        <p:nvPicPr>
          <p:cNvPr id="3" name="Picture 2">
            <a:extLst>
              <a:ext uri="{FF2B5EF4-FFF2-40B4-BE49-F238E27FC236}">
                <a16:creationId xmlns:a16="http://schemas.microsoft.com/office/drawing/2014/main" id="{5101C7B6-D993-4931-B0DE-404127560D86}"/>
              </a:ext>
            </a:extLst>
          </p:cNvPr>
          <p:cNvPicPr>
            <a:picLocks noChangeAspect="1"/>
          </p:cNvPicPr>
          <p:nvPr/>
        </p:nvPicPr>
        <p:blipFill>
          <a:blip r:embed="rId5"/>
          <a:stretch>
            <a:fillRect/>
          </a:stretch>
        </p:blipFill>
        <p:spPr>
          <a:xfrm>
            <a:off x="3881128" y="1694227"/>
            <a:ext cx="4429743" cy="302937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Propositional Logic</a:t>
            </a:r>
          </a:p>
        </p:txBody>
      </p:sp>
      <p:sp>
        <p:nvSpPr>
          <p:cNvPr id="3" name="Content Placeholder 2"/>
          <p:cNvSpPr>
            <a:spLocks noGrp="1"/>
          </p:cNvSpPr>
          <p:nvPr>
            <p:ph idx="1"/>
          </p:nvPr>
        </p:nvSpPr>
        <p:spPr>
          <a:xfrm>
            <a:off x="474578" y="2578937"/>
            <a:ext cx="11242843" cy="3952411"/>
          </a:xfrm>
        </p:spPr>
        <p:txBody>
          <a:bodyPr/>
          <a:lstStyle/>
          <a:p>
            <a:pPr marL="0" indent="0">
              <a:buNone/>
            </a:pPr>
            <a:r>
              <a:rPr lang="en-US" dirty="0">
                <a:solidFill>
                  <a:srgbClr val="7030A0"/>
                </a:solidFill>
              </a:rPr>
              <a:t>function</a:t>
            </a:r>
            <a:r>
              <a:rPr lang="en-US" dirty="0"/>
              <a:t> </a:t>
            </a:r>
            <a:r>
              <a:rPr lang="en-US" dirty="0">
                <a:solidFill>
                  <a:srgbClr val="008000"/>
                </a:solidFill>
              </a:rPr>
              <a:t>PL-TRUE?</a:t>
            </a:r>
            <a:r>
              <a:rPr lang="en-US" dirty="0"/>
              <a:t>(</a:t>
            </a:r>
            <a:r>
              <a:rPr lang="en-US" dirty="0">
                <a:solidFill>
                  <a:srgbClr val="7030A0"/>
                </a:solidFill>
                <a:sym typeface="Symbol"/>
              </a:rPr>
              <a:t></a:t>
            </a:r>
            <a:r>
              <a:rPr lang="en-US" dirty="0"/>
              <a:t>,</a:t>
            </a:r>
            <a:r>
              <a:rPr lang="en-US" dirty="0">
                <a:solidFill>
                  <a:srgbClr val="0000FF"/>
                </a:solidFill>
              </a:rPr>
              <a:t>model</a:t>
            </a:r>
            <a:r>
              <a:rPr lang="en-US" dirty="0"/>
              <a:t>) </a:t>
            </a:r>
            <a:r>
              <a:rPr lang="en-US" dirty="0">
                <a:solidFill>
                  <a:srgbClr val="7030A0"/>
                </a:solidFill>
              </a:rPr>
              <a:t>returns</a:t>
            </a:r>
            <a:r>
              <a:rPr lang="en-US" dirty="0"/>
              <a:t> true or false</a:t>
            </a:r>
          </a:p>
          <a:p>
            <a:pPr marL="0" indent="0">
              <a:buNone/>
            </a:pPr>
            <a:r>
              <a:rPr lang="en-US" dirty="0"/>
              <a:t>    </a:t>
            </a:r>
            <a:r>
              <a:rPr lang="en-US" dirty="0">
                <a:solidFill>
                  <a:srgbClr val="7030A0"/>
                </a:solidFill>
              </a:rPr>
              <a:t>if </a:t>
            </a:r>
            <a:r>
              <a:rPr lang="en-US" dirty="0">
                <a:solidFill>
                  <a:srgbClr val="7030A0"/>
                </a:solidFill>
                <a:sym typeface="Symbol"/>
              </a:rPr>
              <a:t></a:t>
            </a:r>
            <a:r>
              <a:rPr lang="en-US" dirty="0">
                <a:solidFill>
                  <a:srgbClr val="7030A0"/>
                </a:solidFill>
              </a:rPr>
              <a:t> </a:t>
            </a:r>
            <a:r>
              <a:rPr lang="en-US" dirty="0"/>
              <a:t>is a symbol </a:t>
            </a:r>
            <a:r>
              <a:rPr lang="en-US" dirty="0">
                <a:solidFill>
                  <a:srgbClr val="7030A0"/>
                </a:solidFill>
              </a:rPr>
              <a:t>then</a:t>
            </a:r>
            <a:r>
              <a:rPr lang="en-US" b="1" dirty="0">
                <a:solidFill>
                  <a:srgbClr val="7030A0"/>
                </a:solidFill>
              </a:rPr>
              <a:t> </a:t>
            </a:r>
            <a:r>
              <a:rPr lang="en-US" dirty="0">
                <a:solidFill>
                  <a:srgbClr val="7030A0"/>
                </a:solidFill>
              </a:rPr>
              <a:t>return</a:t>
            </a:r>
            <a:r>
              <a:rPr lang="en-US" b="1" dirty="0">
                <a:solidFill>
                  <a:srgbClr val="7030A0"/>
                </a:solidFill>
              </a:rPr>
              <a:t> </a:t>
            </a:r>
            <a:r>
              <a:rPr lang="en-US" dirty="0"/>
              <a:t>Lookup(</a:t>
            </a:r>
            <a:r>
              <a:rPr lang="en-US" dirty="0">
                <a:solidFill>
                  <a:srgbClr val="7030A0"/>
                </a:solidFill>
                <a:sym typeface="Symbol"/>
              </a:rPr>
              <a:t></a:t>
            </a:r>
            <a:r>
              <a:rPr lang="en-US" dirty="0"/>
              <a:t>, </a:t>
            </a:r>
            <a:r>
              <a:rPr lang="en-US" dirty="0">
                <a:solidFill>
                  <a:srgbClr val="0000FF"/>
                </a:solidFill>
              </a:rPr>
              <a:t>model</a:t>
            </a:r>
            <a:r>
              <a:rPr lang="en-US" dirty="0"/>
              <a:t>)</a:t>
            </a:r>
          </a:p>
          <a:p>
            <a:pPr marL="0" indent="0">
              <a:buNone/>
            </a:pPr>
            <a:r>
              <a:rPr lang="en-US" dirty="0"/>
              <a:t>    </a:t>
            </a:r>
            <a:r>
              <a:rPr lang="en-US" dirty="0">
                <a:solidFill>
                  <a:srgbClr val="7030A0"/>
                </a:solidFill>
              </a:rPr>
              <a:t>if</a:t>
            </a:r>
            <a:r>
              <a:rPr lang="en-US" dirty="0"/>
              <a:t> Op(</a:t>
            </a:r>
            <a:r>
              <a:rPr lang="en-US" dirty="0">
                <a:solidFill>
                  <a:srgbClr val="7030A0"/>
                </a:solidFill>
                <a:sym typeface="Symbol"/>
              </a:rPr>
              <a:t></a:t>
            </a:r>
            <a:r>
              <a:rPr lang="en-US" dirty="0"/>
              <a:t>) = </a:t>
            </a:r>
            <a:r>
              <a:rPr lang="en-US" dirty="0">
                <a:solidFill>
                  <a:srgbClr val="7030A0"/>
                </a:solidFill>
                <a:sym typeface="Symbol"/>
              </a:rPr>
              <a:t> </a:t>
            </a:r>
            <a:r>
              <a:rPr lang="en-US" dirty="0">
                <a:solidFill>
                  <a:srgbClr val="7030A0"/>
                </a:solidFill>
              </a:rPr>
              <a:t>then</a:t>
            </a:r>
            <a:r>
              <a:rPr lang="en-US" b="1" dirty="0">
                <a:solidFill>
                  <a:srgbClr val="7030A0"/>
                </a:solidFill>
              </a:rPr>
              <a:t> </a:t>
            </a:r>
            <a:r>
              <a:rPr lang="en-US" dirty="0">
                <a:solidFill>
                  <a:srgbClr val="7030A0"/>
                </a:solidFill>
              </a:rPr>
              <a:t>return</a:t>
            </a:r>
            <a:r>
              <a:rPr lang="en-US" b="1" dirty="0">
                <a:solidFill>
                  <a:srgbClr val="7030A0"/>
                </a:solidFill>
              </a:rPr>
              <a:t> </a:t>
            </a:r>
            <a:r>
              <a:rPr lang="en-US" b="1" dirty="0"/>
              <a:t>not</a:t>
            </a:r>
            <a:r>
              <a:rPr lang="en-US" dirty="0"/>
              <a:t>(</a:t>
            </a:r>
            <a:r>
              <a:rPr lang="en-US" dirty="0">
                <a:solidFill>
                  <a:srgbClr val="008000"/>
                </a:solidFill>
              </a:rPr>
              <a:t>PL-TRUE?</a:t>
            </a:r>
            <a:r>
              <a:rPr lang="en-US" dirty="0"/>
              <a:t>(Arg1(</a:t>
            </a:r>
            <a:r>
              <a:rPr lang="en-US" dirty="0">
                <a:solidFill>
                  <a:srgbClr val="7030A0"/>
                </a:solidFill>
                <a:sym typeface="Symbol"/>
              </a:rPr>
              <a:t></a:t>
            </a:r>
            <a:r>
              <a:rPr lang="en-US" dirty="0"/>
              <a:t>),</a:t>
            </a:r>
            <a:r>
              <a:rPr lang="en-US" dirty="0">
                <a:solidFill>
                  <a:srgbClr val="0000FF"/>
                </a:solidFill>
              </a:rPr>
              <a:t>model</a:t>
            </a:r>
            <a:r>
              <a:rPr lang="en-US" dirty="0"/>
              <a:t>))</a:t>
            </a:r>
          </a:p>
          <a:p>
            <a:pPr marL="0" indent="0">
              <a:buNone/>
            </a:pPr>
            <a:r>
              <a:rPr lang="en-US" dirty="0"/>
              <a:t>    </a:t>
            </a:r>
            <a:r>
              <a:rPr lang="en-US" dirty="0">
                <a:solidFill>
                  <a:srgbClr val="7030A0"/>
                </a:solidFill>
              </a:rPr>
              <a:t>if</a:t>
            </a:r>
            <a:r>
              <a:rPr lang="en-US" dirty="0"/>
              <a:t> Op(</a:t>
            </a:r>
            <a:r>
              <a:rPr lang="en-US" dirty="0">
                <a:solidFill>
                  <a:srgbClr val="7030A0"/>
                </a:solidFill>
                <a:sym typeface="Symbol"/>
              </a:rPr>
              <a:t></a:t>
            </a:r>
            <a:r>
              <a:rPr lang="en-US" dirty="0"/>
              <a:t>) = </a:t>
            </a:r>
            <a:r>
              <a:rPr lang="en-US" dirty="0">
                <a:solidFill>
                  <a:srgbClr val="7030A0"/>
                </a:solidFill>
                <a:sym typeface="Symbol"/>
              </a:rPr>
              <a:t> </a:t>
            </a:r>
            <a:r>
              <a:rPr lang="en-US" dirty="0">
                <a:solidFill>
                  <a:srgbClr val="7030A0"/>
                </a:solidFill>
              </a:rPr>
              <a:t>then</a:t>
            </a:r>
            <a:r>
              <a:rPr lang="en-US" b="1" dirty="0">
                <a:solidFill>
                  <a:srgbClr val="7030A0"/>
                </a:solidFill>
              </a:rPr>
              <a:t> </a:t>
            </a:r>
            <a:r>
              <a:rPr lang="en-US" dirty="0">
                <a:solidFill>
                  <a:srgbClr val="7030A0"/>
                </a:solidFill>
              </a:rPr>
              <a:t>return</a:t>
            </a:r>
            <a:r>
              <a:rPr lang="en-US" b="1" dirty="0">
                <a:solidFill>
                  <a:srgbClr val="7030A0"/>
                </a:solidFill>
              </a:rPr>
              <a:t> </a:t>
            </a:r>
            <a:r>
              <a:rPr lang="en-US" dirty="0">
                <a:solidFill>
                  <a:srgbClr val="7030A0"/>
                </a:solidFill>
              </a:rPr>
              <a:t> </a:t>
            </a:r>
            <a:r>
              <a:rPr lang="en-US" b="1" dirty="0"/>
              <a:t>and</a:t>
            </a:r>
            <a:r>
              <a:rPr lang="en-US" dirty="0"/>
              <a:t>(</a:t>
            </a:r>
            <a:r>
              <a:rPr lang="en-US" dirty="0">
                <a:solidFill>
                  <a:srgbClr val="008000"/>
                </a:solidFill>
              </a:rPr>
              <a:t>PL-TRUE?</a:t>
            </a:r>
            <a:r>
              <a:rPr lang="en-US" dirty="0"/>
              <a:t>(Arg1(</a:t>
            </a:r>
            <a:r>
              <a:rPr lang="en-US" dirty="0">
                <a:solidFill>
                  <a:srgbClr val="7030A0"/>
                </a:solidFill>
                <a:sym typeface="Symbol"/>
              </a:rPr>
              <a:t></a:t>
            </a:r>
            <a:r>
              <a:rPr lang="en-US" dirty="0"/>
              <a:t>),</a:t>
            </a:r>
            <a:r>
              <a:rPr lang="en-US" dirty="0">
                <a:solidFill>
                  <a:srgbClr val="0000FF"/>
                </a:solidFill>
              </a:rPr>
              <a:t>model</a:t>
            </a:r>
            <a:r>
              <a:rPr lang="en-US" dirty="0"/>
              <a:t>), </a:t>
            </a:r>
          </a:p>
          <a:p>
            <a:pPr marL="0" indent="0">
              <a:buNone/>
            </a:pPr>
            <a:r>
              <a:rPr lang="en-US" dirty="0"/>
              <a:t>                                                          </a:t>
            </a:r>
            <a:r>
              <a:rPr lang="en-US" dirty="0">
                <a:solidFill>
                  <a:srgbClr val="008000"/>
                </a:solidFill>
              </a:rPr>
              <a:t>PL-TRUE?</a:t>
            </a:r>
            <a:r>
              <a:rPr lang="en-US" dirty="0"/>
              <a:t>(Arg2(</a:t>
            </a:r>
            <a:r>
              <a:rPr lang="en-US" dirty="0">
                <a:solidFill>
                  <a:srgbClr val="7030A0"/>
                </a:solidFill>
                <a:sym typeface="Symbol"/>
              </a:rPr>
              <a:t></a:t>
            </a:r>
            <a:r>
              <a:rPr lang="en-US" dirty="0"/>
              <a:t>),</a:t>
            </a:r>
            <a:r>
              <a:rPr lang="en-US" dirty="0">
                <a:solidFill>
                  <a:srgbClr val="0000FF"/>
                </a:solidFill>
              </a:rPr>
              <a:t>model</a:t>
            </a:r>
            <a:r>
              <a:rPr lang="en-US" dirty="0"/>
              <a:t>))</a:t>
            </a:r>
          </a:p>
          <a:p>
            <a:pPr marL="0" indent="0">
              <a:buNone/>
            </a:pPr>
            <a:r>
              <a:rPr lang="en-US" dirty="0"/>
              <a:t>    etc.</a:t>
            </a:r>
          </a:p>
          <a:p>
            <a:pPr marL="0" indent="0">
              <a:buNone/>
            </a:pPr>
            <a:endParaRPr lang="en-US" dirty="0"/>
          </a:p>
          <a:p>
            <a:pPr marL="0" indent="0">
              <a:buNone/>
            </a:pPr>
            <a:r>
              <a:rPr lang="en-US" dirty="0"/>
              <a:t>(Sometimes called “recursion over syntax”)</a:t>
            </a:r>
          </a:p>
        </p:txBody>
      </p:sp>
      <p:sp>
        <p:nvSpPr>
          <p:cNvPr id="5" name="Content Placeholder 2">
            <a:extLst>
              <a:ext uri="{FF2B5EF4-FFF2-40B4-BE49-F238E27FC236}">
                <a16:creationId xmlns:a16="http://schemas.microsoft.com/office/drawing/2014/main" id="{B33A52B9-0FCD-4BD1-B21D-85429D8D31E2}"/>
              </a:ext>
            </a:extLst>
          </p:cNvPr>
          <p:cNvSpPr txBox="1">
            <a:spLocks/>
          </p:cNvSpPr>
          <p:nvPr/>
        </p:nvSpPr>
        <p:spPr>
          <a:xfrm>
            <a:off x="552099" y="1113178"/>
            <a:ext cx="10515600"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Check if sentence is true in given model</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other words, does the model </a:t>
            </a:r>
            <a:r>
              <a:rPr kumimoji="0" lang="en-US" sz="2800" b="0" i="1" u="none" strike="noStrike" kern="1200" cap="none" spc="0" normalizeH="0" baseline="0" noProof="0" dirty="0">
                <a:ln>
                  <a:noFill/>
                </a:ln>
                <a:solidFill>
                  <a:srgbClr val="7030A0"/>
                </a:solidFill>
                <a:effectLst/>
                <a:uLnTx/>
                <a:uFillTx/>
                <a:latin typeface="Calibri" panose="020F0502020204030204"/>
                <a:ea typeface="+mn-ea"/>
                <a:cs typeface="+mn-cs"/>
              </a:rPr>
              <a:t>satisfy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sentence?</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903BFE33-DF1F-4F60-A89D-09E08A0D06DD}"/>
                  </a:ext>
                </a:extLst>
              </p14:cNvPr>
              <p14:cNvContentPartPr/>
              <p14:nvPr/>
            </p14:nvContentPartPr>
            <p14:xfrm>
              <a:off x="364320" y="442080"/>
              <a:ext cx="6924600" cy="5337720"/>
            </p14:xfrm>
          </p:contentPart>
        </mc:Choice>
        <mc:Fallback xmlns="">
          <p:pic>
            <p:nvPicPr>
              <p:cNvPr id="4" name="Ink 3">
                <a:extLst>
                  <a:ext uri="{FF2B5EF4-FFF2-40B4-BE49-F238E27FC236}">
                    <a16:creationId xmlns:a16="http://schemas.microsoft.com/office/drawing/2014/main" id="{903BFE33-DF1F-4F60-A89D-09E08A0D06DD}"/>
                  </a:ext>
                </a:extLst>
              </p:cNvPr>
              <p:cNvPicPr/>
              <p:nvPr/>
            </p:nvPicPr>
            <p:blipFill>
              <a:blip r:embed="rId3"/>
              <a:stretch>
                <a:fillRect/>
              </a:stretch>
            </p:blipFill>
            <p:spPr>
              <a:xfrm>
                <a:off x="354960" y="432720"/>
                <a:ext cx="6943320" cy="5356440"/>
              </a:xfrm>
              <a:prstGeom prst="rect">
                <a:avLst/>
              </a:prstGeom>
            </p:spPr>
          </p:pic>
        </mc:Fallback>
      </mc:AlternateContent>
    </p:spTree>
    <p:extLst>
      <p:ext uri="{BB962C8B-B14F-4D97-AF65-F5344CB8AC3E}">
        <p14:creationId xmlns:p14="http://schemas.microsoft.com/office/powerpoint/2010/main" val="128106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pPr eaLnBrk="1" hangingPunct="1"/>
            <a:r>
              <a:rPr lang="en-US" dirty="0"/>
              <a:t>Propositional Logic and Proofs</a:t>
            </a:r>
          </a:p>
          <a:p>
            <a:r>
              <a:rPr lang="en-US" dirty="0"/>
              <a:t>ML and 606/607 Intro</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8" name="Picture 1" descr="C:\Temp\ketrina\Today.png">
            <a:extLst>
              <a:ext uri="{FF2B5EF4-FFF2-40B4-BE49-F238E27FC236}">
                <a16:creationId xmlns:a16="http://schemas.microsoft.com/office/drawing/2014/main" id="{6AFDB80D-AFC6-4DAA-AF9D-A5AC371B5D71}"/>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
        <p:nvSpPr>
          <p:cNvPr id="6" name="Rectangle 5">
            <a:extLst>
              <a:ext uri="{FF2B5EF4-FFF2-40B4-BE49-F238E27FC236}">
                <a16:creationId xmlns:a16="http://schemas.microsoft.com/office/drawing/2014/main" id="{72200B7C-7BC6-44D0-BA13-2118A78C567C}"/>
              </a:ext>
            </a:extLst>
          </p:cNvPr>
          <p:cNvSpPr/>
          <p:nvPr/>
        </p:nvSpPr>
        <p:spPr>
          <a:xfrm>
            <a:off x="552099" y="1370299"/>
            <a:ext cx="4723288" cy="16489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3D2812-3D3A-42AB-81CA-518610C03ABC}"/>
              </a:ext>
            </a:extLst>
          </p:cNvPr>
          <p:cNvSpPr/>
          <p:nvPr/>
        </p:nvSpPr>
        <p:spPr>
          <a:xfrm>
            <a:off x="610712" y="3543300"/>
            <a:ext cx="4723288" cy="57345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572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5">
            <a:extLst>
              <a:ext uri="{FF2B5EF4-FFF2-40B4-BE49-F238E27FC236}">
                <a16:creationId xmlns:a16="http://schemas.microsoft.com/office/drawing/2014/main" id="{B3BE1C41-04E2-430B-91A9-F5B3A8F16DD0}"/>
              </a:ext>
            </a:extLst>
          </p:cNvPr>
          <p:cNvSpPr txBox="1">
            <a:spLocks/>
          </p:cNvSpPr>
          <p:nvPr/>
        </p:nvSpPr>
        <p:spPr>
          <a:xfrm>
            <a:off x="1430939" y="3198547"/>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Optimization</a:t>
            </a:r>
          </a:p>
        </p:txBody>
      </p:sp>
      <p:sp>
        <p:nvSpPr>
          <p:cNvPr id="32" name="Content Placeholder 5">
            <a:extLst>
              <a:ext uri="{FF2B5EF4-FFF2-40B4-BE49-F238E27FC236}">
                <a16:creationId xmlns:a16="http://schemas.microsoft.com/office/drawing/2014/main" id="{870F4C11-092F-4C33-A447-FB050715743C}"/>
              </a:ext>
            </a:extLst>
          </p:cNvPr>
          <p:cNvSpPr txBox="1">
            <a:spLocks/>
          </p:cNvSpPr>
          <p:nvPr/>
        </p:nvSpPr>
        <p:spPr>
          <a:xfrm>
            <a:off x="1004120" y="1314772"/>
            <a:ext cx="2101731" cy="1204564"/>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Computer Science</a:t>
            </a:r>
          </a:p>
        </p:txBody>
      </p:sp>
      <p:sp>
        <p:nvSpPr>
          <p:cNvPr id="29" name="Content Placeholder 5">
            <a:extLst>
              <a:ext uri="{FF2B5EF4-FFF2-40B4-BE49-F238E27FC236}">
                <a16:creationId xmlns:a16="http://schemas.microsoft.com/office/drawing/2014/main" id="{E13628F7-D7C9-4927-8873-229BD0397350}"/>
              </a:ext>
            </a:extLst>
          </p:cNvPr>
          <p:cNvSpPr txBox="1">
            <a:spLocks/>
          </p:cNvSpPr>
          <p:nvPr/>
        </p:nvSpPr>
        <p:spPr>
          <a:xfrm>
            <a:off x="6811850" y="5018019"/>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Probability</a:t>
            </a:r>
          </a:p>
        </p:txBody>
      </p:sp>
      <p:sp>
        <p:nvSpPr>
          <p:cNvPr id="30" name="Content Placeholder 5">
            <a:extLst>
              <a:ext uri="{FF2B5EF4-FFF2-40B4-BE49-F238E27FC236}">
                <a16:creationId xmlns:a16="http://schemas.microsoft.com/office/drawing/2014/main" id="{5982CD0D-3BB5-4C76-A0CA-63F2F6488113}"/>
              </a:ext>
            </a:extLst>
          </p:cNvPr>
          <p:cNvSpPr txBox="1">
            <a:spLocks/>
          </p:cNvSpPr>
          <p:nvPr/>
        </p:nvSpPr>
        <p:spPr>
          <a:xfrm>
            <a:off x="1004120" y="5779604"/>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Calculus</a:t>
            </a:r>
          </a:p>
        </p:txBody>
      </p:sp>
      <p:sp>
        <p:nvSpPr>
          <p:cNvPr id="31" name="Content Placeholder 5">
            <a:extLst>
              <a:ext uri="{FF2B5EF4-FFF2-40B4-BE49-F238E27FC236}">
                <a16:creationId xmlns:a16="http://schemas.microsoft.com/office/drawing/2014/main" id="{0B0AF778-07A7-4F2F-AADB-B1DB98AF14E2}"/>
              </a:ext>
            </a:extLst>
          </p:cNvPr>
          <p:cNvSpPr txBox="1">
            <a:spLocks/>
          </p:cNvSpPr>
          <p:nvPr/>
        </p:nvSpPr>
        <p:spPr>
          <a:xfrm>
            <a:off x="3266591" y="4575378"/>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Linear Algebra</a:t>
            </a:r>
          </a:p>
        </p:txBody>
      </p:sp>
      <p:sp>
        <p:nvSpPr>
          <p:cNvPr id="33" name="Content Placeholder 5">
            <a:extLst>
              <a:ext uri="{FF2B5EF4-FFF2-40B4-BE49-F238E27FC236}">
                <a16:creationId xmlns:a16="http://schemas.microsoft.com/office/drawing/2014/main" id="{4ED956B3-6B32-4CE2-B23F-5B381C826244}"/>
              </a:ext>
            </a:extLst>
          </p:cNvPr>
          <p:cNvSpPr txBox="1">
            <a:spLocks/>
          </p:cNvSpPr>
          <p:nvPr/>
        </p:nvSpPr>
        <p:spPr>
          <a:xfrm>
            <a:off x="7436217" y="3240167"/>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Statistics</a:t>
            </a:r>
          </a:p>
        </p:txBody>
      </p:sp>
      <p:sp>
        <p:nvSpPr>
          <p:cNvPr id="2" name="Title 1"/>
          <p:cNvSpPr>
            <a:spLocks noGrp="1"/>
          </p:cNvSpPr>
          <p:nvPr>
            <p:ph type="title"/>
          </p:nvPr>
        </p:nvSpPr>
        <p:spPr/>
        <p:txBody>
          <a:bodyPr>
            <a:normAutofit/>
          </a:bodyPr>
          <a:lstStyle/>
          <a:p>
            <a:r>
              <a:rPr lang="en-US" dirty="0"/>
              <a:t>What is ML?</a:t>
            </a:r>
          </a:p>
        </p:txBody>
      </p:sp>
      <p:sp>
        <p:nvSpPr>
          <p:cNvPr id="5" name="Content Placeholder 5"/>
          <p:cNvSpPr txBox="1">
            <a:spLocks/>
          </p:cNvSpPr>
          <p:nvPr/>
        </p:nvSpPr>
        <p:spPr>
          <a:xfrm>
            <a:off x="4546058" y="1678282"/>
            <a:ext cx="3519167"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Machine Learning</a:t>
            </a:r>
          </a:p>
        </p:txBody>
      </p:sp>
      <p:sp>
        <p:nvSpPr>
          <p:cNvPr id="10" name="Content Placeholder 5"/>
          <p:cNvSpPr txBox="1">
            <a:spLocks/>
          </p:cNvSpPr>
          <p:nvPr/>
        </p:nvSpPr>
        <p:spPr>
          <a:xfrm>
            <a:off x="1430939" y="3198547"/>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Optimization</a:t>
            </a:r>
          </a:p>
        </p:txBody>
      </p:sp>
      <p:sp>
        <p:nvSpPr>
          <p:cNvPr id="13" name="Content Placeholder 5"/>
          <p:cNvSpPr txBox="1">
            <a:spLocks/>
          </p:cNvSpPr>
          <p:nvPr/>
        </p:nvSpPr>
        <p:spPr>
          <a:xfrm>
            <a:off x="6811850" y="5018019"/>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Probability</a:t>
            </a:r>
          </a:p>
        </p:txBody>
      </p:sp>
      <p:sp>
        <p:nvSpPr>
          <p:cNvPr id="15" name="Content Placeholder 5"/>
          <p:cNvSpPr txBox="1">
            <a:spLocks/>
          </p:cNvSpPr>
          <p:nvPr/>
        </p:nvSpPr>
        <p:spPr>
          <a:xfrm>
            <a:off x="1004120" y="5779604"/>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Calculus</a:t>
            </a:r>
          </a:p>
        </p:txBody>
      </p:sp>
      <p:sp>
        <p:nvSpPr>
          <p:cNvPr id="18" name="Content Placeholder 5"/>
          <p:cNvSpPr txBox="1">
            <a:spLocks/>
          </p:cNvSpPr>
          <p:nvPr/>
        </p:nvSpPr>
        <p:spPr>
          <a:xfrm>
            <a:off x="3266591" y="4575378"/>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Linear Algebra</a:t>
            </a:r>
          </a:p>
        </p:txBody>
      </p:sp>
      <p:sp>
        <p:nvSpPr>
          <p:cNvPr id="20" name="Content Placeholder 5"/>
          <p:cNvSpPr txBox="1">
            <a:spLocks/>
          </p:cNvSpPr>
          <p:nvPr/>
        </p:nvSpPr>
        <p:spPr>
          <a:xfrm>
            <a:off x="1004120" y="1314772"/>
            <a:ext cx="2101731" cy="1204564"/>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Computer Science</a:t>
            </a:r>
          </a:p>
        </p:txBody>
      </p:sp>
      <p:sp>
        <p:nvSpPr>
          <p:cNvPr id="22" name="Content Placeholder 5"/>
          <p:cNvSpPr txBox="1">
            <a:spLocks/>
          </p:cNvSpPr>
          <p:nvPr/>
        </p:nvSpPr>
        <p:spPr>
          <a:xfrm>
            <a:off x="9370781" y="596602"/>
            <a:ext cx="2101731" cy="1204564"/>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Domain of Interest</a:t>
            </a:r>
          </a:p>
        </p:txBody>
      </p:sp>
      <p:sp>
        <p:nvSpPr>
          <p:cNvPr id="25" name="Content Placeholder 5"/>
          <p:cNvSpPr txBox="1">
            <a:spLocks/>
          </p:cNvSpPr>
          <p:nvPr/>
        </p:nvSpPr>
        <p:spPr>
          <a:xfrm>
            <a:off x="9802167" y="5918433"/>
            <a:ext cx="1851800"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Measure</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Theory</a:t>
            </a:r>
          </a:p>
        </p:txBody>
      </p:sp>
      <p:sp>
        <p:nvSpPr>
          <p:cNvPr id="23" name="Content Placeholder 5">
            <a:extLst>
              <a:ext uri="{FF2B5EF4-FFF2-40B4-BE49-F238E27FC236}">
                <a16:creationId xmlns:a16="http://schemas.microsoft.com/office/drawing/2014/main" id="{FEE2CA58-91F8-4C8C-A047-4E34E7192CF6}"/>
              </a:ext>
            </a:extLst>
          </p:cNvPr>
          <p:cNvSpPr txBox="1">
            <a:spLocks/>
          </p:cNvSpPr>
          <p:nvPr/>
        </p:nvSpPr>
        <p:spPr>
          <a:xfrm>
            <a:off x="7436217" y="3240167"/>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Statistics</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A8898EA8-D76B-419B-BED1-94062B3330E0}"/>
                  </a:ext>
                </a:extLst>
              </p14:cNvPr>
              <p14:cNvContentPartPr/>
              <p14:nvPr/>
            </p14:nvContentPartPr>
            <p14:xfrm>
              <a:off x="1087200" y="1018800"/>
              <a:ext cx="8834400" cy="5172840"/>
            </p14:xfrm>
          </p:contentPart>
        </mc:Choice>
        <mc:Fallback xmlns="">
          <p:pic>
            <p:nvPicPr>
              <p:cNvPr id="3" name="Ink 2">
                <a:extLst>
                  <a:ext uri="{FF2B5EF4-FFF2-40B4-BE49-F238E27FC236}">
                    <a16:creationId xmlns:a16="http://schemas.microsoft.com/office/drawing/2014/main" id="{A8898EA8-D76B-419B-BED1-94062B3330E0}"/>
                  </a:ext>
                </a:extLst>
              </p:cNvPr>
              <p:cNvPicPr/>
              <p:nvPr/>
            </p:nvPicPr>
            <p:blipFill>
              <a:blip r:embed="rId3"/>
              <a:stretch>
                <a:fillRect/>
              </a:stretch>
            </p:blipFill>
            <p:spPr>
              <a:xfrm>
                <a:off x="1077840" y="1009440"/>
                <a:ext cx="8853120" cy="5191560"/>
              </a:xfrm>
              <a:prstGeom prst="rect">
                <a:avLst/>
              </a:prstGeom>
            </p:spPr>
          </p:pic>
        </mc:Fallback>
      </mc:AlternateContent>
    </p:spTree>
    <p:extLst>
      <p:ext uri="{BB962C8B-B14F-4D97-AF65-F5344CB8AC3E}">
        <p14:creationId xmlns:p14="http://schemas.microsoft.com/office/powerpoint/2010/main" val="4153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P spid="18" grpId="0" animBg="1"/>
      <p:bldP spid="20"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Why Computer Science for ML?</a:t>
            </a:r>
          </a:p>
        </p:txBody>
      </p:sp>
      <p:sp>
        <p:nvSpPr>
          <p:cNvPr id="6" name="Content Placeholder 5"/>
          <p:cNvSpPr>
            <a:spLocks noGrp="1"/>
          </p:cNvSpPr>
          <p:nvPr>
            <p:ph idx="1"/>
          </p:nvPr>
        </p:nvSpPr>
        <p:spPr/>
        <p:txBody>
          <a:bodyPr/>
          <a:lstStyle/>
          <a:p>
            <a:pPr marL="0" indent="0">
              <a:buNone/>
            </a:pPr>
            <a:r>
              <a:rPr lang="en-US" dirty="0"/>
              <a:t>To best understand     A     we need     B</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graphicFrame>
        <p:nvGraphicFramePr>
          <p:cNvPr id="15" name="Table 14"/>
          <p:cNvGraphicFramePr>
            <a:graphicFrameLocks noGrp="1"/>
          </p:cNvGraphicFramePr>
          <p:nvPr/>
        </p:nvGraphicFramePr>
        <p:xfrm>
          <a:off x="1981200" y="1946819"/>
          <a:ext cx="8229600" cy="399120"/>
        </p:xfrm>
        <a:graphic>
          <a:graphicData uri="http://schemas.openxmlformats.org/drawingml/2006/table">
            <a:tbl>
              <a:tblPr firstRow="1" bandRow="1">
                <a:tableStyleId>{00A15C55-8517-42AA-B614-E9B94910E393}</a:tableStyleId>
              </a:tblPr>
              <a:tblGrid>
                <a:gridCol w="2351314">
                  <a:extLst>
                    <a:ext uri="{9D8B030D-6E8A-4147-A177-3AD203B41FA5}">
                      <a16:colId xmlns:a16="http://schemas.microsoft.com/office/drawing/2014/main" val="20000"/>
                    </a:ext>
                  </a:extLst>
                </a:gridCol>
                <a:gridCol w="5878286">
                  <a:extLst>
                    <a:ext uri="{9D8B030D-6E8A-4147-A177-3AD203B41FA5}">
                      <a16:colId xmlns:a16="http://schemas.microsoft.com/office/drawing/2014/main" val="20001"/>
                    </a:ext>
                  </a:extLst>
                </a:gridCol>
              </a:tblGrid>
              <a:tr h="399120">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bl>
          </a:graphicData>
        </a:graphic>
      </p:graphicFrame>
      <p:sp>
        <p:nvSpPr>
          <p:cNvPr id="11" name="TextBox 10">
            <a:extLst>
              <a:ext uri="{FF2B5EF4-FFF2-40B4-BE49-F238E27FC236}">
                <a16:creationId xmlns:a16="http://schemas.microsoft.com/office/drawing/2014/main" id="{4D47EE21-B2AE-4514-8F29-E199E89FAE07}"/>
              </a:ext>
            </a:extLst>
          </p:cNvPr>
          <p:cNvSpPr txBox="1"/>
          <p:nvPr/>
        </p:nvSpPr>
        <p:spPr>
          <a:xfrm rot="1995680">
            <a:off x="9370720" y="369795"/>
            <a:ext cx="3373727" cy="532148"/>
          </a:xfrm>
          <a:prstGeom prst="rect">
            <a:avLst/>
          </a:prstGeom>
          <a:solidFill>
            <a:srgbClr val="000000"/>
          </a:solid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10-607</a:t>
            </a:r>
          </a:p>
        </p:txBody>
      </p:sp>
      <p:cxnSp>
        <p:nvCxnSpPr>
          <p:cNvPr id="12" name="Straight Connector 11">
            <a:extLst>
              <a:ext uri="{FF2B5EF4-FFF2-40B4-BE49-F238E27FC236}">
                <a16:creationId xmlns:a16="http://schemas.microsoft.com/office/drawing/2014/main" id="{9B592380-7428-4891-BD76-2ACBCB611A3D}"/>
              </a:ext>
            </a:extLst>
          </p:cNvPr>
          <p:cNvCxnSpPr/>
          <p:nvPr/>
        </p:nvCxnSpPr>
        <p:spPr>
          <a:xfrm>
            <a:off x="4107995" y="1700156"/>
            <a:ext cx="898071"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B05F11E7-6C12-4A0C-917E-3D1458E571F2}"/>
              </a:ext>
            </a:extLst>
          </p:cNvPr>
          <p:cNvCxnSpPr/>
          <p:nvPr/>
        </p:nvCxnSpPr>
        <p:spPr>
          <a:xfrm>
            <a:off x="6750609" y="1692982"/>
            <a:ext cx="898071" cy="0"/>
          </a:xfrm>
          <a:prstGeom prst="line">
            <a:avLst/>
          </a:prstGeom>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FB3BC779-8F8A-4C3D-A257-F596F7D7DDB9}"/>
              </a:ext>
            </a:extLst>
          </p:cNvPr>
          <p:cNvSpPr txBox="1"/>
          <p:nvPr/>
        </p:nvSpPr>
        <p:spPr>
          <a:xfrm rot="16200000">
            <a:off x="9968865" y="4084230"/>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3544102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Why Computer Science for ML?</a:t>
            </a:r>
          </a:p>
        </p:txBody>
      </p:sp>
      <p:sp>
        <p:nvSpPr>
          <p:cNvPr id="6" name="Content Placeholder 5"/>
          <p:cNvSpPr>
            <a:spLocks noGrp="1"/>
          </p:cNvSpPr>
          <p:nvPr>
            <p:ph idx="1"/>
          </p:nvPr>
        </p:nvSpPr>
        <p:spPr/>
        <p:txBody>
          <a:bodyPr/>
          <a:lstStyle/>
          <a:p>
            <a:pPr marL="0" indent="0">
              <a:buNone/>
            </a:pPr>
            <a:r>
              <a:rPr lang="en-US" dirty="0"/>
              <a:t>To best understand     A     we need     B</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graphicFrame>
        <p:nvGraphicFramePr>
          <p:cNvPr id="15" name="Table 14"/>
          <p:cNvGraphicFramePr>
            <a:graphicFrameLocks noGrp="1"/>
          </p:cNvGraphicFramePr>
          <p:nvPr/>
        </p:nvGraphicFramePr>
        <p:xfrm>
          <a:off x="1981200" y="1946819"/>
          <a:ext cx="8229600" cy="1587840"/>
        </p:xfrm>
        <a:graphic>
          <a:graphicData uri="http://schemas.openxmlformats.org/drawingml/2006/table">
            <a:tbl>
              <a:tblPr firstRow="1" bandRow="1">
                <a:tableStyleId>{00A15C55-8517-42AA-B614-E9B94910E393}</a:tableStyleId>
              </a:tblPr>
              <a:tblGrid>
                <a:gridCol w="2351314">
                  <a:extLst>
                    <a:ext uri="{9D8B030D-6E8A-4147-A177-3AD203B41FA5}">
                      <a16:colId xmlns:a16="http://schemas.microsoft.com/office/drawing/2014/main" val="20000"/>
                    </a:ext>
                  </a:extLst>
                </a:gridCol>
                <a:gridCol w="5878286">
                  <a:extLst>
                    <a:ext uri="{9D8B030D-6E8A-4147-A177-3AD203B41FA5}">
                      <a16:colId xmlns:a16="http://schemas.microsoft.com/office/drawing/2014/main" val="20001"/>
                    </a:ext>
                  </a:extLst>
                </a:gridCol>
              </a:tblGrid>
              <a:tr h="399120">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99120">
                <a:tc>
                  <a:txBody>
                    <a:bodyPr/>
                    <a:lstStyle/>
                    <a:p>
                      <a:r>
                        <a:rPr lang="en-US" sz="1800" kern="1200" dirty="0">
                          <a:effectLst/>
                        </a:rPr>
                        <a:t>Analysis of Exact Inference in Graphical Models</a:t>
                      </a:r>
                      <a:endParaRPr lang="en-US" sz="1800" b="0" i="0" kern="1200" dirty="0">
                        <a:solidFill>
                          <a:schemeClr val="dk1"/>
                        </a:solidFill>
                        <a:effectLst/>
                        <a:latin typeface="+mn-lt"/>
                        <a:ea typeface="+mn-ea"/>
                        <a:cs typeface="+mn-cs"/>
                      </a:endParaRPr>
                    </a:p>
                  </a:txBody>
                  <a:tcPr/>
                </a:tc>
                <a:tc>
                  <a:txBody>
                    <a:bodyPr/>
                    <a:lstStyle/>
                    <a:p>
                      <a:r>
                        <a:rPr lang="en-US" dirty="0"/>
                        <a:t>Computation</a:t>
                      </a:r>
                    </a:p>
                    <a:p>
                      <a:pPr marL="285750" indent="-285750">
                        <a:buFont typeface="Arial" charset="0"/>
                        <a:buChar char="•"/>
                      </a:pPr>
                      <a:r>
                        <a:rPr lang="en-US" sz="1800" kern="1200" dirty="0">
                          <a:effectLst/>
                        </a:rPr>
                        <a:t>Computational Complexity</a:t>
                      </a:r>
                    </a:p>
                    <a:p>
                      <a:pPr marL="285750" indent="-285750">
                        <a:buFont typeface="Arial" charset="0"/>
                        <a:buChar char="•"/>
                      </a:pPr>
                      <a:r>
                        <a:rPr lang="en-US" sz="1800" kern="1200" dirty="0">
                          <a:effectLst/>
                        </a:rPr>
                        <a:t>Recursion; Dynamic Programming</a:t>
                      </a:r>
                    </a:p>
                    <a:p>
                      <a:pPr marL="285750" indent="-285750">
                        <a:buFont typeface="Arial" charset="0"/>
                        <a:buChar char="•"/>
                      </a:pPr>
                      <a:r>
                        <a:rPr lang="en-US" sz="1800" kern="1200" dirty="0">
                          <a:effectLst/>
                        </a:rPr>
                        <a:t>Data Structures for ML Algorithms</a:t>
                      </a:r>
                      <a:endParaRPr lang="en-US" dirty="0"/>
                    </a:p>
                  </a:txBody>
                  <a:tcPr/>
                </a:tc>
                <a:extLst>
                  <a:ext uri="{0D108BD9-81ED-4DB2-BD59-A6C34878D82A}">
                    <a16:rowId xmlns:a16="http://schemas.microsoft.com/office/drawing/2014/main" val="10001"/>
                  </a:ext>
                </a:extLst>
              </a:tr>
            </a:tbl>
          </a:graphicData>
        </a:graphic>
      </p:graphicFrame>
      <p:sp>
        <p:nvSpPr>
          <p:cNvPr id="11" name="TextBox 10">
            <a:extLst>
              <a:ext uri="{FF2B5EF4-FFF2-40B4-BE49-F238E27FC236}">
                <a16:creationId xmlns:a16="http://schemas.microsoft.com/office/drawing/2014/main" id="{0576AB47-C3F3-4140-B6E4-B8D1838C523A}"/>
              </a:ext>
            </a:extLst>
          </p:cNvPr>
          <p:cNvSpPr txBox="1"/>
          <p:nvPr/>
        </p:nvSpPr>
        <p:spPr>
          <a:xfrm rot="1995680">
            <a:off x="9370720" y="369795"/>
            <a:ext cx="3373727" cy="532148"/>
          </a:xfrm>
          <a:prstGeom prst="rect">
            <a:avLst/>
          </a:prstGeom>
          <a:solidFill>
            <a:srgbClr val="000000"/>
          </a:solid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10-607</a:t>
            </a:r>
          </a:p>
        </p:txBody>
      </p:sp>
      <p:cxnSp>
        <p:nvCxnSpPr>
          <p:cNvPr id="12" name="Straight Connector 11">
            <a:extLst>
              <a:ext uri="{FF2B5EF4-FFF2-40B4-BE49-F238E27FC236}">
                <a16:creationId xmlns:a16="http://schemas.microsoft.com/office/drawing/2014/main" id="{5A0E8A90-1F27-4613-890E-50384C36D948}"/>
              </a:ext>
            </a:extLst>
          </p:cNvPr>
          <p:cNvCxnSpPr/>
          <p:nvPr/>
        </p:nvCxnSpPr>
        <p:spPr>
          <a:xfrm>
            <a:off x="4107995" y="1700156"/>
            <a:ext cx="898071"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ECD4A9A5-3E15-46B3-9DF3-D26B1DA0870C}"/>
              </a:ext>
            </a:extLst>
          </p:cNvPr>
          <p:cNvCxnSpPr/>
          <p:nvPr/>
        </p:nvCxnSpPr>
        <p:spPr>
          <a:xfrm>
            <a:off x="6750609" y="1692982"/>
            <a:ext cx="898071" cy="0"/>
          </a:xfrm>
          <a:prstGeom prst="line">
            <a:avLst/>
          </a:prstGeom>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BEACD391-3EDE-4049-85AB-635DF632FF18}"/>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3827485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rtlCol="0">
            <a:normAutofit fontScale="90000"/>
          </a:bodyPr>
          <a:lstStyle/>
          <a:p>
            <a:pPr>
              <a:defRPr/>
            </a:pPr>
            <a:r>
              <a:rPr lang="en-US" dirty="0"/>
              <a:t>Factor Graph Notation</a:t>
            </a:r>
          </a:p>
        </p:txBody>
      </p:sp>
      <p:sp>
        <p:nvSpPr>
          <p:cNvPr id="4" name="Slide Number Placeholder 3"/>
          <p:cNvSpPr txBox="1">
            <a:spLocks noGrp="1"/>
          </p:cNvSpPr>
          <p:nvPr/>
        </p:nvSpPr>
        <p:spPr>
          <a:xfrm>
            <a:off x="8077200" y="6356351"/>
            <a:ext cx="2133600" cy="365125"/>
          </a:xfrm>
          <a:prstGeom prst="rect">
            <a:avLst/>
          </a:prstGeom>
          <a:noFill/>
        </p:spPr>
        <p:txBody>
          <a:bodyPr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F9C83BD1-0745-42AC-A90E-770F6A43ABD5}"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sp>
        <p:nvSpPr>
          <p:cNvPr id="67" name="Content Placeholder 110"/>
          <p:cNvSpPr>
            <a:spLocks noGrp="1"/>
          </p:cNvSpPr>
          <p:nvPr>
            <p:ph idx="4294967295"/>
          </p:nvPr>
        </p:nvSpPr>
        <p:spPr/>
        <p:txBody>
          <a:bodyPr rtlCol="0">
            <a:normAutofit/>
          </a:bodyPr>
          <a:lstStyle/>
          <a:p>
            <a:pPr>
              <a:defRPr/>
            </a:pPr>
            <a:r>
              <a:rPr lang="en-US" dirty="0">
                <a:solidFill>
                  <a:schemeClr val="accent6"/>
                </a:solidFill>
              </a:rPr>
              <a:t>Variables</a:t>
            </a:r>
            <a:r>
              <a:rPr lang="en-US" dirty="0"/>
              <a:t>:</a:t>
            </a:r>
          </a:p>
          <a:p>
            <a:pPr>
              <a:defRPr/>
            </a:pPr>
            <a:endParaRPr lang="en-US" dirty="0">
              <a:solidFill>
                <a:schemeClr val="accent3"/>
              </a:solidFill>
            </a:endParaRPr>
          </a:p>
          <a:p>
            <a:pPr>
              <a:defRPr/>
            </a:pPr>
            <a:r>
              <a:rPr lang="en-US" dirty="0">
                <a:solidFill>
                  <a:schemeClr val="accent3"/>
                </a:solidFill>
              </a:rPr>
              <a:t>Factors</a:t>
            </a:r>
            <a:r>
              <a:rPr lang="en-US" dirty="0"/>
              <a:t>:</a:t>
            </a:r>
          </a:p>
          <a:p>
            <a:pPr lvl="1">
              <a:defRPr/>
            </a:pPr>
            <a:endParaRPr lang="en-US" dirty="0"/>
          </a:p>
        </p:txBody>
      </p:sp>
      <p:grpSp>
        <p:nvGrpSpPr>
          <p:cNvPr id="68" name="Group 67"/>
          <p:cNvGrpSpPr/>
          <p:nvPr/>
        </p:nvGrpSpPr>
        <p:grpSpPr>
          <a:xfrm>
            <a:off x="1620289" y="4122935"/>
            <a:ext cx="4121001" cy="2688352"/>
            <a:chOff x="96288" y="3943547"/>
            <a:chExt cx="4283891" cy="2794614"/>
          </a:xfrm>
          <a:solidFill>
            <a:schemeClr val="bg1"/>
          </a:solidFill>
        </p:grpSpPr>
        <p:sp>
          <p:nvSpPr>
            <p:cNvPr id="69" name="TextBox 68"/>
            <p:cNvSpPr txBox="1"/>
            <p:nvPr/>
          </p:nvSpPr>
          <p:spPr>
            <a:xfrm>
              <a:off x="96288" y="3943547"/>
              <a:ext cx="4283891" cy="2794614"/>
            </a:xfrm>
            <a:prstGeom prst="rect">
              <a:avLst/>
            </a:prstGeom>
            <a:grpFill/>
            <a:ln>
              <a:solidFill>
                <a:schemeClr val="tx1"/>
              </a:solidFill>
            </a:ln>
            <a:effectLst>
              <a:outerShdw blurRad="50800" dist="38100" dir="2700000" algn="tl" rotWithShape="0">
                <a:prstClr val="black">
                  <a:alpha val="40000"/>
                </a:prstClr>
              </a:outerShdw>
            </a:effec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ndara"/>
                  <a:ea typeface="+mn-ea"/>
                  <a:cs typeface="+mn-cs"/>
                </a:rPr>
                <a:t>Joint Distribution</a:t>
              </a:r>
            </a:p>
          </p:txBody>
        </p:sp>
        <p:pic>
          <p:nvPicPr>
            <p:cNvPr id="70" name="Picture 69" descr="latex-image-1.pdf"/>
            <p:cNvPicPr>
              <a:picLocks noChangeAspect="1"/>
            </p:cNvPicPr>
            <p:nvPr/>
          </p:nvPicPr>
          <p:blipFill>
            <a:blip r:embed="rId2"/>
            <a:stretch>
              <a:fillRect/>
            </a:stretch>
          </p:blipFill>
          <p:spPr>
            <a:xfrm>
              <a:off x="170247" y="4907755"/>
              <a:ext cx="4178300" cy="1155700"/>
            </a:xfrm>
            <a:prstGeom prst="rect">
              <a:avLst/>
            </a:prstGeom>
            <a:grpFill/>
            <a:ln>
              <a:noFill/>
            </a:ln>
          </p:spPr>
        </p:pic>
      </p:grpSp>
      <p:pic>
        <p:nvPicPr>
          <p:cNvPr id="32773" name="Picture 71" descr="latex-image-1.pdf"/>
          <p:cNvPicPr>
            <a:picLocks noChangeAspect="1"/>
          </p:cNvPicPr>
          <p:nvPr/>
        </p:nvPicPr>
        <p:blipFill>
          <a:blip r:embed="rId3"/>
          <a:srcRect/>
          <a:stretch>
            <a:fillRect/>
          </a:stretch>
        </p:blipFill>
        <p:spPr bwMode="auto">
          <a:xfrm>
            <a:off x="2933700" y="2938463"/>
            <a:ext cx="2730500" cy="469900"/>
          </a:xfrm>
          <a:prstGeom prst="rect">
            <a:avLst/>
          </a:prstGeom>
          <a:noFill/>
          <a:ln w="9525">
            <a:noFill/>
            <a:miter lim="800000"/>
            <a:headEnd/>
            <a:tailEnd/>
          </a:ln>
        </p:spPr>
      </p:pic>
      <p:pic>
        <p:nvPicPr>
          <p:cNvPr id="32774" name="Picture 67" descr="ql_47aa2ee3f53a16ed3701df244e894c0b_l3"/>
          <p:cNvPicPr>
            <a:picLocks noChangeAspect="1" noChangeArrowheads="1"/>
          </p:cNvPicPr>
          <p:nvPr/>
        </p:nvPicPr>
        <p:blipFill>
          <a:blip r:embed="rId4"/>
          <a:srcRect/>
          <a:stretch>
            <a:fillRect/>
          </a:stretch>
        </p:blipFill>
        <p:spPr bwMode="auto">
          <a:xfrm>
            <a:off x="2887664" y="1803400"/>
            <a:ext cx="4791075" cy="438150"/>
          </a:xfrm>
          <a:prstGeom prst="rect">
            <a:avLst/>
          </a:prstGeom>
          <a:noFill/>
          <a:ln w="9525">
            <a:noFill/>
            <a:miter lim="800000"/>
            <a:headEnd/>
            <a:tailEnd/>
          </a:ln>
        </p:spPr>
      </p:pic>
      <p:pic>
        <p:nvPicPr>
          <p:cNvPr id="32775" name="Picture 152" descr="ql_7fe5f871dee48758d09424a2f757ce33_l3"/>
          <p:cNvPicPr>
            <a:picLocks noChangeAspect="1" noChangeArrowheads="1"/>
          </p:cNvPicPr>
          <p:nvPr/>
        </p:nvPicPr>
        <p:blipFill>
          <a:blip r:embed="rId5"/>
          <a:srcRect/>
          <a:stretch>
            <a:fillRect/>
          </a:stretch>
        </p:blipFill>
        <p:spPr bwMode="auto">
          <a:xfrm>
            <a:off x="2157414" y="3568700"/>
            <a:ext cx="4486275" cy="361950"/>
          </a:xfrm>
          <a:prstGeom prst="rect">
            <a:avLst/>
          </a:prstGeom>
          <a:noFill/>
          <a:ln w="9525">
            <a:noFill/>
            <a:miter lim="800000"/>
            <a:headEnd/>
            <a:tailEnd/>
          </a:ln>
        </p:spPr>
      </p:pic>
      <p:grpSp>
        <p:nvGrpSpPr>
          <p:cNvPr id="32776" name="Group 158"/>
          <p:cNvGrpSpPr>
            <a:grpSpLocks/>
          </p:cNvGrpSpPr>
          <p:nvPr/>
        </p:nvGrpSpPr>
        <p:grpSpPr bwMode="auto">
          <a:xfrm>
            <a:off x="5741989" y="1296989"/>
            <a:ext cx="7113587" cy="5178425"/>
            <a:chOff x="2657" y="817"/>
            <a:chExt cx="4481" cy="3262"/>
          </a:xfrm>
        </p:grpSpPr>
        <p:sp>
          <p:nvSpPr>
            <p:cNvPr id="74" name="Oval 73"/>
            <p:cNvSpPr/>
            <p:nvPr/>
          </p:nvSpPr>
          <p:spPr>
            <a:xfrm>
              <a:off x="2876" y="3031"/>
              <a:ext cx="301" cy="305"/>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75"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76" name="Straight Connector 75"/>
            <p:cNvCxnSpPr>
              <a:stCxn id="74" idx="4"/>
              <a:endCxn id="75" idx="0"/>
            </p:cNvCxnSpPr>
            <p:nvPr/>
          </p:nvCxnSpPr>
          <p:spPr>
            <a:xfrm>
              <a:off x="3027" y="3336"/>
              <a:ext cx="6" cy="308"/>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74" idx="6"/>
              <a:endCxn id="79" idx="2"/>
            </p:cNvCxnSpPr>
            <p:nvPr/>
          </p:nvCxnSpPr>
          <p:spPr>
            <a:xfrm>
              <a:off x="3177" y="3184"/>
              <a:ext cx="617" cy="0"/>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9" name="Oval 78"/>
            <p:cNvSpPr/>
            <p:nvPr/>
          </p:nvSpPr>
          <p:spPr>
            <a:xfrm>
              <a:off x="3794" y="3031"/>
              <a:ext cx="301" cy="305"/>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80"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81" name="Straight Connector 80"/>
            <p:cNvCxnSpPr>
              <a:stCxn id="79" idx="4"/>
              <a:endCxn id="80" idx="0"/>
            </p:cNvCxnSpPr>
            <p:nvPr/>
          </p:nvCxnSpPr>
          <p:spPr>
            <a:xfrm>
              <a:off x="3945" y="3336"/>
              <a:ext cx="6" cy="308"/>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79" idx="6"/>
              <a:endCxn id="84" idx="2"/>
            </p:cNvCxnSpPr>
            <p:nvPr/>
          </p:nvCxnSpPr>
          <p:spPr>
            <a:xfrm flipV="1">
              <a:off x="4095" y="3182"/>
              <a:ext cx="632" cy="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4727" y="3030"/>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85"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86" name="Straight Connector 85"/>
            <p:cNvCxnSpPr>
              <a:stCxn id="84" idx="4"/>
              <a:endCxn id="85" idx="0"/>
            </p:cNvCxnSpPr>
            <p:nvPr/>
          </p:nvCxnSpPr>
          <p:spPr>
            <a:xfrm>
              <a:off x="4877" y="3334"/>
              <a:ext cx="6" cy="30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4" idx="6"/>
              <a:endCxn id="89" idx="2"/>
            </p:cNvCxnSpPr>
            <p:nvPr/>
          </p:nvCxnSpPr>
          <p:spPr>
            <a:xfrm>
              <a:off x="5027" y="3182"/>
              <a:ext cx="622" cy="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Oval 88"/>
            <p:cNvSpPr/>
            <p:nvPr/>
          </p:nvSpPr>
          <p:spPr>
            <a:xfrm>
              <a:off x="5649" y="3031"/>
              <a:ext cx="301" cy="305"/>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4</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0"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91" name="Straight Connector 90"/>
            <p:cNvCxnSpPr>
              <a:stCxn id="89" idx="4"/>
              <a:endCxn id="90" idx="0"/>
            </p:cNvCxnSpPr>
            <p:nvPr/>
          </p:nvCxnSpPr>
          <p:spPr>
            <a:xfrm>
              <a:off x="5800" y="3336"/>
              <a:ext cx="6" cy="308"/>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89" idx="6"/>
              <a:endCxn id="94" idx="2"/>
            </p:cNvCxnSpPr>
            <p:nvPr/>
          </p:nvCxnSpPr>
          <p:spPr>
            <a:xfrm flipV="1">
              <a:off x="5950" y="3182"/>
              <a:ext cx="618" cy="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6185"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4" name="Oval 93"/>
            <p:cNvSpPr/>
            <p:nvPr/>
          </p:nvSpPr>
          <p:spPr>
            <a:xfrm>
              <a:off x="6568" y="3030"/>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5" name="Rectangle 94"/>
            <p:cNvSpPr/>
            <p:nvPr/>
          </p:nvSpPr>
          <p:spPr>
            <a:xfrm>
              <a:off x="6650"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96" name="Straight Connector 95"/>
            <p:cNvCxnSpPr>
              <a:stCxn id="94" idx="4"/>
              <a:endCxn id="95" idx="0"/>
            </p:cNvCxnSpPr>
            <p:nvPr/>
          </p:nvCxnSpPr>
          <p:spPr>
            <a:xfrm>
              <a:off x="6718" y="3334"/>
              <a:ext cx="6" cy="30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2798" name="Group 96"/>
            <p:cNvGrpSpPr>
              <a:grpSpLocks/>
            </p:cNvGrpSpPr>
            <p:nvPr/>
          </p:nvGrpSpPr>
          <p:grpSpPr bwMode="auto">
            <a:xfrm>
              <a:off x="2657" y="3873"/>
              <a:ext cx="4481" cy="206"/>
              <a:chOff x="492120" y="3950977"/>
              <a:chExt cx="8067290" cy="370958"/>
            </a:xfrm>
          </p:grpSpPr>
          <p:sp>
            <p:nvSpPr>
              <p:cNvPr id="32886" name="TextBox 117"/>
              <p:cNvSpPr txBox="1">
                <a:spLocks noChangeArrowheads="1"/>
              </p:cNvSpPr>
              <p:nvPr/>
            </p:nvSpPr>
            <p:spPr bwMode="auto">
              <a:xfrm>
                <a:off x="492120" y="3962637"/>
                <a:ext cx="1330509"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time</a:t>
                </a:r>
              </a:p>
            </p:txBody>
          </p:sp>
          <p:sp>
            <p:nvSpPr>
              <p:cNvPr id="32887" name="TextBox 118"/>
              <p:cNvSpPr txBox="1">
                <a:spLocks noChangeArrowheads="1"/>
              </p:cNvSpPr>
              <p:nvPr/>
            </p:nvSpPr>
            <p:spPr bwMode="auto">
              <a:xfrm>
                <a:off x="3769260" y="395097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like</a:t>
                </a:r>
              </a:p>
            </p:txBody>
          </p:sp>
          <p:sp>
            <p:nvSpPr>
              <p:cNvPr id="32888" name="TextBox 119"/>
              <p:cNvSpPr txBox="1">
                <a:spLocks noChangeArrowheads="1"/>
              </p:cNvSpPr>
              <p:nvPr/>
            </p:nvSpPr>
            <p:spPr bwMode="auto">
              <a:xfrm>
                <a:off x="2084801" y="3957332"/>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flies</a:t>
                </a:r>
              </a:p>
            </p:txBody>
          </p:sp>
          <p:sp>
            <p:nvSpPr>
              <p:cNvPr id="32889" name="TextBox 120"/>
              <p:cNvSpPr txBox="1">
                <a:spLocks noChangeArrowheads="1"/>
              </p:cNvSpPr>
              <p:nvPr/>
            </p:nvSpPr>
            <p:spPr bwMode="auto">
              <a:xfrm>
                <a:off x="5446910"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an</a:t>
                </a:r>
              </a:p>
            </p:txBody>
          </p:sp>
          <p:sp>
            <p:nvSpPr>
              <p:cNvPr id="32890" name="TextBox 121"/>
              <p:cNvSpPr txBox="1">
                <a:spLocks noChangeArrowheads="1"/>
              </p:cNvSpPr>
              <p:nvPr/>
            </p:nvSpPr>
            <p:spPr bwMode="auto">
              <a:xfrm>
                <a:off x="7108264"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arrow</a:t>
                </a:r>
              </a:p>
            </p:txBody>
          </p:sp>
        </p:grpSp>
        <p:sp>
          <p:nvSpPr>
            <p:cNvPr id="98" name="Oval 97"/>
            <p:cNvSpPr/>
            <p:nvPr/>
          </p:nvSpPr>
          <p:spPr>
            <a:xfrm>
              <a:off x="5980" y="2413"/>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6</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9" name="Rectangle 98"/>
            <p:cNvSpPr/>
            <p:nvPr/>
          </p:nvSpPr>
          <p:spPr>
            <a:xfrm>
              <a:off x="6058" y="2796"/>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100" name="Straight Connector 99"/>
            <p:cNvCxnSpPr>
              <a:stCxn id="99" idx="1"/>
              <a:endCxn id="89" idx="0"/>
            </p:cNvCxnSpPr>
            <p:nvPr/>
          </p:nvCxnSpPr>
          <p:spPr>
            <a:xfrm flipH="1">
              <a:off x="5800" y="2870"/>
              <a:ext cx="258" cy="161"/>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99" idx="0"/>
              <a:endCxn id="98" idx="4"/>
            </p:cNvCxnSpPr>
            <p:nvPr/>
          </p:nvCxnSpPr>
          <p:spPr>
            <a:xfrm flipH="1" flipV="1">
              <a:off x="6130" y="2717"/>
              <a:ext cx="2" cy="7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9" idx="3"/>
              <a:endCxn id="94" idx="0"/>
            </p:cNvCxnSpPr>
            <p:nvPr/>
          </p:nvCxnSpPr>
          <p:spPr>
            <a:xfrm>
              <a:off x="6206" y="2870"/>
              <a:ext cx="512" cy="160"/>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Oval 102"/>
            <p:cNvSpPr/>
            <p:nvPr/>
          </p:nvSpPr>
          <p:spPr>
            <a:xfrm>
              <a:off x="4823" y="1319"/>
              <a:ext cx="301"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105" name="Straight Connector 104"/>
            <p:cNvCxnSpPr>
              <a:stCxn id="104" idx="1"/>
              <a:endCxn id="79" idx="0"/>
            </p:cNvCxnSpPr>
            <p:nvPr/>
          </p:nvCxnSpPr>
          <p:spPr>
            <a:xfrm flipH="1">
              <a:off x="3945" y="1776"/>
              <a:ext cx="956" cy="125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104" idx="0"/>
              <a:endCxn id="103" idx="4"/>
            </p:cNvCxnSpPr>
            <p:nvPr/>
          </p:nvCxnSpPr>
          <p:spPr>
            <a:xfrm flipH="1" flipV="1">
              <a:off x="4973" y="1623"/>
              <a:ext cx="2" cy="7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104" idx="3"/>
              <a:endCxn id="108" idx="0"/>
            </p:cNvCxnSpPr>
            <p:nvPr/>
          </p:nvCxnSpPr>
          <p:spPr>
            <a:xfrm>
              <a:off x="5048" y="1776"/>
              <a:ext cx="518" cy="71"/>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Oval 107"/>
            <p:cNvSpPr/>
            <p:nvPr/>
          </p:nvSpPr>
          <p:spPr>
            <a:xfrm>
              <a:off x="5416" y="1847"/>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110" name="Straight Connector 109"/>
            <p:cNvCxnSpPr>
              <a:stCxn id="109" idx="1"/>
              <a:endCxn id="84" idx="0"/>
            </p:cNvCxnSpPr>
            <p:nvPr/>
          </p:nvCxnSpPr>
          <p:spPr>
            <a:xfrm flipH="1">
              <a:off x="4877" y="2314"/>
              <a:ext cx="617" cy="716"/>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109" idx="0"/>
              <a:endCxn id="108" idx="4"/>
            </p:cNvCxnSpPr>
            <p:nvPr/>
          </p:nvCxnSpPr>
          <p:spPr>
            <a:xfrm flipH="1" flipV="1">
              <a:off x="5566" y="2151"/>
              <a:ext cx="1" cy="8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stCxn id="109" idx="3"/>
              <a:endCxn id="98" idx="0"/>
            </p:cNvCxnSpPr>
            <p:nvPr/>
          </p:nvCxnSpPr>
          <p:spPr>
            <a:xfrm>
              <a:off x="5641" y="2314"/>
              <a:ext cx="489" cy="9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4190" y="817"/>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14"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cxnSp>
          <p:nvCxnSpPr>
            <p:cNvPr id="115" name="Straight Connector 114"/>
            <p:cNvCxnSpPr>
              <a:stCxn id="114" idx="1"/>
              <a:endCxn id="74" idx="0"/>
            </p:cNvCxnSpPr>
            <p:nvPr/>
          </p:nvCxnSpPr>
          <p:spPr>
            <a:xfrm flipH="1">
              <a:off x="3027" y="1274"/>
              <a:ext cx="1241" cy="1757"/>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114" idx="0"/>
              <a:endCxn id="113" idx="4"/>
            </p:cNvCxnSpPr>
            <p:nvPr/>
          </p:nvCxnSpPr>
          <p:spPr>
            <a:xfrm flipH="1" flipV="1">
              <a:off x="4340" y="1121"/>
              <a:ext cx="2" cy="7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14" idx="3"/>
              <a:endCxn id="103" idx="0"/>
            </p:cNvCxnSpPr>
            <p:nvPr/>
          </p:nvCxnSpPr>
          <p:spPr>
            <a:xfrm>
              <a:off x="4415" y="1274"/>
              <a:ext cx="558" cy="4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9"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0"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1"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2"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3"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4"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6"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7"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8"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9"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0"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1"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22"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3"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4"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5"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6"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7"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28" name="Rectangle 94"/>
            <p:cNvSpPr/>
            <p:nvPr/>
          </p:nvSpPr>
          <p:spPr>
            <a:xfrm>
              <a:off x="6650"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9"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0"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1"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0"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1"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2"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0003" name="Rectangle 92"/>
            <p:cNvSpPr/>
            <p:nvPr/>
          </p:nvSpPr>
          <p:spPr>
            <a:xfrm>
              <a:off x="6185"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4" name="Rectangle 94"/>
            <p:cNvSpPr/>
            <p:nvPr/>
          </p:nvSpPr>
          <p:spPr>
            <a:xfrm>
              <a:off x="6650"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5"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6"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7"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8"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9"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0"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0011" name="Rectangle 98"/>
            <p:cNvSpPr/>
            <p:nvPr/>
          </p:nvSpPr>
          <p:spPr>
            <a:xfrm>
              <a:off x="6067" y="2796"/>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2" name="Rectangle 92"/>
            <p:cNvSpPr/>
            <p:nvPr/>
          </p:nvSpPr>
          <p:spPr>
            <a:xfrm>
              <a:off x="6194"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3" name="Rectangle 94"/>
            <p:cNvSpPr/>
            <p:nvPr/>
          </p:nvSpPr>
          <p:spPr>
            <a:xfrm>
              <a:off x="665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4" name="Rectangle 89"/>
            <p:cNvSpPr/>
            <p:nvPr/>
          </p:nvSpPr>
          <p:spPr>
            <a:xfrm>
              <a:off x="5741"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5" name="Rectangle 84"/>
            <p:cNvSpPr/>
            <p:nvPr/>
          </p:nvSpPr>
          <p:spPr>
            <a:xfrm>
              <a:off x="4818"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6" name="Rectangle 79"/>
            <p:cNvSpPr/>
            <p:nvPr/>
          </p:nvSpPr>
          <p:spPr>
            <a:xfrm>
              <a:off x="3886"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7" name="Rectangle 77"/>
            <p:cNvSpPr/>
            <p:nvPr/>
          </p:nvSpPr>
          <p:spPr>
            <a:xfrm>
              <a:off x="3421"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8" name="Rectangle 74"/>
            <p:cNvSpPr/>
            <p:nvPr/>
          </p:nvSpPr>
          <p:spPr>
            <a:xfrm>
              <a:off x="2968"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9" name="Rectangle 113"/>
            <p:cNvSpPr/>
            <p:nvPr/>
          </p:nvSpPr>
          <p:spPr>
            <a:xfrm>
              <a:off x="4277"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0020" name="Rectangle 98"/>
            <p:cNvSpPr/>
            <p:nvPr/>
          </p:nvSpPr>
          <p:spPr>
            <a:xfrm>
              <a:off x="6075" y="2796"/>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21" name="Rectangle 92"/>
            <p:cNvSpPr/>
            <p:nvPr/>
          </p:nvSpPr>
          <p:spPr>
            <a:xfrm>
              <a:off x="620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22" name="Rectangle 94"/>
            <p:cNvSpPr/>
            <p:nvPr/>
          </p:nvSpPr>
          <p:spPr>
            <a:xfrm>
              <a:off x="6667"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0023" name="Rectangle 89"/>
            <p:cNvSpPr/>
            <p:nvPr/>
          </p:nvSpPr>
          <p:spPr>
            <a:xfrm>
              <a:off x="574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25" name="Rectangle 84"/>
            <p:cNvSpPr/>
            <p:nvPr/>
          </p:nvSpPr>
          <p:spPr>
            <a:xfrm>
              <a:off x="4826"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26" name="Rectangle 79"/>
            <p:cNvSpPr/>
            <p:nvPr/>
          </p:nvSpPr>
          <p:spPr>
            <a:xfrm>
              <a:off x="3894"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27" name="Rectangle 77"/>
            <p:cNvSpPr/>
            <p:nvPr/>
          </p:nvSpPr>
          <p:spPr>
            <a:xfrm>
              <a:off x="3429"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28" name="Rectangle 74"/>
            <p:cNvSpPr/>
            <p:nvPr/>
          </p:nvSpPr>
          <p:spPr>
            <a:xfrm>
              <a:off x="2976"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29" name="Rectangle 113"/>
            <p:cNvSpPr/>
            <p:nvPr/>
          </p:nvSpPr>
          <p:spPr>
            <a:xfrm>
              <a:off x="4285"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0031" name="Rectangle 98"/>
            <p:cNvSpPr/>
            <p:nvPr/>
          </p:nvSpPr>
          <p:spPr>
            <a:xfrm>
              <a:off x="6075" y="2798"/>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4" name="Rectangle 92"/>
            <p:cNvSpPr/>
            <p:nvPr/>
          </p:nvSpPr>
          <p:spPr>
            <a:xfrm>
              <a:off x="6202" y="3105"/>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5" name="Rectangle 89"/>
            <p:cNvSpPr/>
            <p:nvPr/>
          </p:nvSpPr>
          <p:spPr>
            <a:xfrm>
              <a:off x="5749" y="3646"/>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6" name="Rectangle 84"/>
            <p:cNvSpPr/>
            <p:nvPr/>
          </p:nvSpPr>
          <p:spPr>
            <a:xfrm>
              <a:off x="4826" y="3645"/>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{3}</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1" name="Rectangle 79"/>
            <p:cNvSpPr/>
            <p:nvPr/>
          </p:nvSpPr>
          <p:spPr>
            <a:xfrm>
              <a:off x="3894" y="3646"/>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{2}</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2" name="Rectangle 77"/>
            <p:cNvSpPr/>
            <p:nvPr/>
          </p:nvSpPr>
          <p:spPr>
            <a:xfrm>
              <a:off x="3356" y="3105"/>
              <a:ext cx="292"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{1,2}</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3" name="Rectangle 74"/>
            <p:cNvSpPr/>
            <p:nvPr/>
          </p:nvSpPr>
          <p:spPr>
            <a:xfrm>
              <a:off x="2976" y="3646"/>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3" name="Rectangle 113"/>
            <p:cNvSpPr/>
            <p:nvPr/>
          </p:nvSpPr>
          <p:spPr>
            <a:xfrm>
              <a:off x="4222" y="1202"/>
              <a:ext cx="272"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8" name="Rectangle 113"/>
            <p:cNvSpPr/>
            <p:nvPr/>
          </p:nvSpPr>
          <p:spPr>
            <a:xfrm>
              <a:off x="4838" y="1699"/>
              <a:ext cx="272"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{2,7,8}</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97" name="Rectangle 113"/>
            <p:cNvSpPr/>
            <p:nvPr/>
          </p:nvSpPr>
          <p:spPr>
            <a:xfrm>
              <a:off x="5424" y="2208"/>
              <a:ext cx="272"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{3,6,7}</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4" name="Rectangle 77"/>
            <p:cNvSpPr/>
            <p:nvPr/>
          </p:nvSpPr>
          <p:spPr>
            <a:xfrm>
              <a:off x="4272" y="3108"/>
              <a:ext cx="292"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{2,3}</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9" name="Rectangle 77"/>
            <p:cNvSpPr/>
            <p:nvPr/>
          </p:nvSpPr>
          <p:spPr>
            <a:xfrm>
              <a:off x="5184" y="3102"/>
              <a:ext cx="292"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{3,4}</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sp>
        <p:nvSpPr>
          <p:cNvPr id="126"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127" name="TextBox 126">
            <a:extLst>
              <a:ext uri="{FF2B5EF4-FFF2-40B4-BE49-F238E27FC236}">
                <a16:creationId xmlns:a16="http://schemas.microsoft.com/office/drawing/2014/main" id="{D40B096D-5809-49FE-9A15-33DC2E447401}"/>
              </a:ext>
            </a:extLst>
          </p:cNvPr>
          <p:cNvSpPr txBox="1"/>
          <p:nvPr/>
        </p:nvSpPr>
        <p:spPr>
          <a:xfrm rot="16200000">
            <a:off x="10073251" y="1924637"/>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4231684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70"/>
          <p:cNvGrpSpPr>
            <a:grpSpLocks/>
          </p:cNvGrpSpPr>
          <p:nvPr/>
        </p:nvGrpSpPr>
        <p:grpSpPr bwMode="auto">
          <a:xfrm>
            <a:off x="5741989" y="1296989"/>
            <a:ext cx="7113587" cy="5178425"/>
            <a:chOff x="2657" y="817"/>
            <a:chExt cx="4481" cy="3262"/>
          </a:xfrm>
        </p:grpSpPr>
        <p:sp>
          <p:nvSpPr>
            <p:cNvPr id="74" name="Oval 73"/>
            <p:cNvSpPr/>
            <p:nvPr/>
          </p:nvSpPr>
          <p:spPr>
            <a:xfrm>
              <a:off x="2876" y="3031"/>
              <a:ext cx="301" cy="305"/>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75"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76" name="Straight Connector 75"/>
            <p:cNvCxnSpPr>
              <a:stCxn id="74" idx="4"/>
              <a:endCxn id="75" idx="0"/>
            </p:cNvCxnSpPr>
            <p:nvPr/>
          </p:nvCxnSpPr>
          <p:spPr>
            <a:xfrm>
              <a:off x="3027" y="3336"/>
              <a:ext cx="6" cy="308"/>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74" idx="6"/>
              <a:endCxn id="79" idx="2"/>
            </p:cNvCxnSpPr>
            <p:nvPr/>
          </p:nvCxnSpPr>
          <p:spPr>
            <a:xfrm>
              <a:off x="3177" y="3184"/>
              <a:ext cx="617" cy="0"/>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9" name="Oval 78"/>
            <p:cNvSpPr/>
            <p:nvPr/>
          </p:nvSpPr>
          <p:spPr>
            <a:xfrm>
              <a:off x="3794" y="3031"/>
              <a:ext cx="301" cy="305"/>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80"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81" name="Straight Connector 80"/>
            <p:cNvCxnSpPr>
              <a:stCxn id="79" idx="4"/>
              <a:endCxn id="80" idx="0"/>
            </p:cNvCxnSpPr>
            <p:nvPr/>
          </p:nvCxnSpPr>
          <p:spPr>
            <a:xfrm>
              <a:off x="3945" y="3336"/>
              <a:ext cx="6" cy="308"/>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79" idx="6"/>
              <a:endCxn id="84" idx="2"/>
            </p:cNvCxnSpPr>
            <p:nvPr/>
          </p:nvCxnSpPr>
          <p:spPr>
            <a:xfrm flipV="1">
              <a:off x="4095" y="3182"/>
              <a:ext cx="632" cy="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4727" y="3030"/>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85"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86" name="Straight Connector 85"/>
            <p:cNvCxnSpPr>
              <a:stCxn id="84" idx="4"/>
              <a:endCxn id="85" idx="0"/>
            </p:cNvCxnSpPr>
            <p:nvPr/>
          </p:nvCxnSpPr>
          <p:spPr>
            <a:xfrm>
              <a:off x="4877" y="3334"/>
              <a:ext cx="6" cy="30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4" idx="6"/>
              <a:endCxn id="89" idx="2"/>
            </p:cNvCxnSpPr>
            <p:nvPr/>
          </p:nvCxnSpPr>
          <p:spPr>
            <a:xfrm>
              <a:off x="5027" y="3182"/>
              <a:ext cx="622" cy="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Oval 88"/>
            <p:cNvSpPr/>
            <p:nvPr/>
          </p:nvSpPr>
          <p:spPr>
            <a:xfrm>
              <a:off x="5649" y="3031"/>
              <a:ext cx="301" cy="305"/>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4</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0"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91" name="Straight Connector 90"/>
            <p:cNvCxnSpPr>
              <a:stCxn id="89" idx="4"/>
              <a:endCxn id="90" idx="0"/>
            </p:cNvCxnSpPr>
            <p:nvPr/>
          </p:nvCxnSpPr>
          <p:spPr>
            <a:xfrm>
              <a:off x="5800" y="3336"/>
              <a:ext cx="6" cy="308"/>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89" idx="6"/>
              <a:endCxn id="94" idx="2"/>
            </p:cNvCxnSpPr>
            <p:nvPr/>
          </p:nvCxnSpPr>
          <p:spPr>
            <a:xfrm flipV="1">
              <a:off x="5950" y="3182"/>
              <a:ext cx="618" cy="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6185"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4" name="Oval 93"/>
            <p:cNvSpPr/>
            <p:nvPr/>
          </p:nvSpPr>
          <p:spPr>
            <a:xfrm>
              <a:off x="6568" y="3030"/>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5" name="Rectangle 94"/>
            <p:cNvSpPr/>
            <p:nvPr/>
          </p:nvSpPr>
          <p:spPr>
            <a:xfrm>
              <a:off x="6650"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96" name="Straight Connector 95"/>
            <p:cNvCxnSpPr>
              <a:stCxn id="94" idx="4"/>
              <a:endCxn id="95" idx="0"/>
            </p:cNvCxnSpPr>
            <p:nvPr/>
          </p:nvCxnSpPr>
          <p:spPr>
            <a:xfrm>
              <a:off x="6718" y="3334"/>
              <a:ext cx="6" cy="30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3832" name="Group 96"/>
            <p:cNvGrpSpPr>
              <a:grpSpLocks/>
            </p:cNvGrpSpPr>
            <p:nvPr/>
          </p:nvGrpSpPr>
          <p:grpSpPr bwMode="auto">
            <a:xfrm>
              <a:off x="2657" y="3873"/>
              <a:ext cx="4481" cy="206"/>
              <a:chOff x="492120" y="3950977"/>
              <a:chExt cx="8067290" cy="370958"/>
            </a:xfrm>
          </p:grpSpPr>
          <p:sp>
            <p:nvSpPr>
              <p:cNvPr id="33920" name="TextBox 117"/>
              <p:cNvSpPr txBox="1">
                <a:spLocks noChangeArrowheads="1"/>
              </p:cNvSpPr>
              <p:nvPr/>
            </p:nvSpPr>
            <p:spPr bwMode="auto">
              <a:xfrm>
                <a:off x="492120" y="3962637"/>
                <a:ext cx="1330509"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time</a:t>
                </a:r>
              </a:p>
            </p:txBody>
          </p:sp>
          <p:sp>
            <p:nvSpPr>
              <p:cNvPr id="33921" name="TextBox 118"/>
              <p:cNvSpPr txBox="1">
                <a:spLocks noChangeArrowheads="1"/>
              </p:cNvSpPr>
              <p:nvPr/>
            </p:nvSpPr>
            <p:spPr bwMode="auto">
              <a:xfrm>
                <a:off x="3769260" y="395097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like</a:t>
                </a:r>
              </a:p>
            </p:txBody>
          </p:sp>
          <p:sp>
            <p:nvSpPr>
              <p:cNvPr id="33922" name="TextBox 119"/>
              <p:cNvSpPr txBox="1">
                <a:spLocks noChangeArrowheads="1"/>
              </p:cNvSpPr>
              <p:nvPr/>
            </p:nvSpPr>
            <p:spPr bwMode="auto">
              <a:xfrm>
                <a:off x="2084801" y="3957332"/>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flies</a:t>
                </a:r>
              </a:p>
            </p:txBody>
          </p:sp>
          <p:sp>
            <p:nvSpPr>
              <p:cNvPr id="33923" name="TextBox 120"/>
              <p:cNvSpPr txBox="1">
                <a:spLocks noChangeArrowheads="1"/>
              </p:cNvSpPr>
              <p:nvPr/>
            </p:nvSpPr>
            <p:spPr bwMode="auto">
              <a:xfrm>
                <a:off x="5446910"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an</a:t>
                </a:r>
              </a:p>
            </p:txBody>
          </p:sp>
          <p:sp>
            <p:nvSpPr>
              <p:cNvPr id="33924" name="TextBox 121"/>
              <p:cNvSpPr txBox="1">
                <a:spLocks noChangeArrowheads="1"/>
              </p:cNvSpPr>
              <p:nvPr/>
            </p:nvSpPr>
            <p:spPr bwMode="auto">
              <a:xfrm>
                <a:off x="7108264"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arrow</a:t>
                </a:r>
              </a:p>
            </p:txBody>
          </p:sp>
        </p:grpSp>
        <p:sp>
          <p:nvSpPr>
            <p:cNvPr id="98" name="Oval 97"/>
            <p:cNvSpPr/>
            <p:nvPr/>
          </p:nvSpPr>
          <p:spPr>
            <a:xfrm>
              <a:off x="5980" y="2413"/>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6</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9" name="Rectangle 98"/>
            <p:cNvSpPr/>
            <p:nvPr/>
          </p:nvSpPr>
          <p:spPr>
            <a:xfrm>
              <a:off x="6058" y="2796"/>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100" name="Straight Connector 99"/>
            <p:cNvCxnSpPr>
              <a:stCxn id="99" idx="1"/>
              <a:endCxn id="89" idx="0"/>
            </p:cNvCxnSpPr>
            <p:nvPr/>
          </p:nvCxnSpPr>
          <p:spPr>
            <a:xfrm flipH="1">
              <a:off x="5800" y="2870"/>
              <a:ext cx="258" cy="161"/>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99" idx="0"/>
              <a:endCxn id="98" idx="4"/>
            </p:cNvCxnSpPr>
            <p:nvPr/>
          </p:nvCxnSpPr>
          <p:spPr>
            <a:xfrm flipH="1" flipV="1">
              <a:off x="6130" y="2717"/>
              <a:ext cx="2" cy="7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9" idx="3"/>
              <a:endCxn id="94" idx="0"/>
            </p:cNvCxnSpPr>
            <p:nvPr/>
          </p:nvCxnSpPr>
          <p:spPr>
            <a:xfrm>
              <a:off x="6206" y="2870"/>
              <a:ext cx="512" cy="160"/>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Oval 102"/>
            <p:cNvSpPr/>
            <p:nvPr/>
          </p:nvSpPr>
          <p:spPr>
            <a:xfrm>
              <a:off x="4823" y="1319"/>
              <a:ext cx="301"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105" name="Straight Connector 104"/>
            <p:cNvCxnSpPr>
              <a:endCxn id="79" idx="0"/>
            </p:cNvCxnSpPr>
            <p:nvPr/>
          </p:nvCxnSpPr>
          <p:spPr>
            <a:xfrm flipH="1">
              <a:off x="3945" y="1776"/>
              <a:ext cx="956" cy="125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endCxn id="103" idx="4"/>
            </p:cNvCxnSpPr>
            <p:nvPr/>
          </p:nvCxnSpPr>
          <p:spPr>
            <a:xfrm flipH="1" flipV="1">
              <a:off x="4973" y="1623"/>
              <a:ext cx="2" cy="7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endCxn id="108" idx="0"/>
            </p:cNvCxnSpPr>
            <p:nvPr/>
          </p:nvCxnSpPr>
          <p:spPr>
            <a:xfrm>
              <a:off x="5048" y="1776"/>
              <a:ext cx="518" cy="71"/>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Oval 107"/>
            <p:cNvSpPr/>
            <p:nvPr/>
          </p:nvSpPr>
          <p:spPr>
            <a:xfrm>
              <a:off x="5416" y="1847"/>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110" name="Straight Connector 109"/>
            <p:cNvCxnSpPr>
              <a:endCxn id="84" idx="0"/>
            </p:cNvCxnSpPr>
            <p:nvPr/>
          </p:nvCxnSpPr>
          <p:spPr>
            <a:xfrm flipH="1">
              <a:off x="4877" y="2314"/>
              <a:ext cx="617" cy="716"/>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endCxn id="108" idx="4"/>
            </p:cNvCxnSpPr>
            <p:nvPr/>
          </p:nvCxnSpPr>
          <p:spPr>
            <a:xfrm flipH="1" flipV="1">
              <a:off x="5566" y="2151"/>
              <a:ext cx="1" cy="8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endCxn id="98" idx="0"/>
            </p:cNvCxnSpPr>
            <p:nvPr/>
          </p:nvCxnSpPr>
          <p:spPr>
            <a:xfrm>
              <a:off x="5641" y="2314"/>
              <a:ext cx="489" cy="9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4190" y="817"/>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14"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cxnSp>
          <p:nvCxnSpPr>
            <p:cNvPr id="115" name="Straight Connector 114"/>
            <p:cNvCxnSpPr>
              <a:stCxn id="114" idx="1"/>
              <a:endCxn id="74" idx="0"/>
            </p:cNvCxnSpPr>
            <p:nvPr/>
          </p:nvCxnSpPr>
          <p:spPr>
            <a:xfrm flipH="1">
              <a:off x="3027" y="1274"/>
              <a:ext cx="1241" cy="1757"/>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114" idx="0"/>
              <a:endCxn id="113" idx="4"/>
            </p:cNvCxnSpPr>
            <p:nvPr/>
          </p:nvCxnSpPr>
          <p:spPr>
            <a:xfrm flipH="1" flipV="1">
              <a:off x="4340" y="1121"/>
              <a:ext cx="2" cy="7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14" idx="3"/>
              <a:endCxn id="103" idx="0"/>
            </p:cNvCxnSpPr>
            <p:nvPr/>
          </p:nvCxnSpPr>
          <p:spPr>
            <a:xfrm>
              <a:off x="4415" y="1274"/>
              <a:ext cx="558" cy="4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0"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1"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2"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3"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4"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5"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6"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7"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8"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9"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0"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1"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2"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3"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24"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5"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6"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7"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8"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9"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30" name="Rectangle 94"/>
            <p:cNvSpPr/>
            <p:nvPr/>
          </p:nvSpPr>
          <p:spPr>
            <a:xfrm>
              <a:off x="6650"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1"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2"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3"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4"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5"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6"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37" name="Rectangle 92"/>
            <p:cNvSpPr/>
            <p:nvPr/>
          </p:nvSpPr>
          <p:spPr>
            <a:xfrm>
              <a:off x="6185"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8" name="Rectangle 94"/>
            <p:cNvSpPr/>
            <p:nvPr/>
          </p:nvSpPr>
          <p:spPr>
            <a:xfrm>
              <a:off x="6650"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9"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0"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1"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2"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3"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4"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45" name="Rectangle 98"/>
            <p:cNvSpPr/>
            <p:nvPr/>
          </p:nvSpPr>
          <p:spPr>
            <a:xfrm>
              <a:off x="6067" y="2796"/>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6" name="Rectangle 92"/>
            <p:cNvSpPr/>
            <p:nvPr/>
          </p:nvSpPr>
          <p:spPr>
            <a:xfrm>
              <a:off x="6194"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7" name="Rectangle 94"/>
            <p:cNvSpPr/>
            <p:nvPr/>
          </p:nvSpPr>
          <p:spPr>
            <a:xfrm>
              <a:off x="665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8" name="Rectangle 89"/>
            <p:cNvSpPr/>
            <p:nvPr/>
          </p:nvSpPr>
          <p:spPr>
            <a:xfrm>
              <a:off x="5741"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9" name="Rectangle 84"/>
            <p:cNvSpPr/>
            <p:nvPr/>
          </p:nvSpPr>
          <p:spPr>
            <a:xfrm>
              <a:off x="4818"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0" name="Rectangle 79"/>
            <p:cNvSpPr/>
            <p:nvPr/>
          </p:nvSpPr>
          <p:spPr>
            <a:xfrm>
              <a:off x="3886"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1" name="Rectangle 77"/>
            <p:cNvSpPr/>
            <p:nvPr/>
          </p:nvSpPr>
          <p:spPr>
            <a:xfrm>
              <a:off x="3421"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2" name="Rectangle 74"/>
            <p:cNvSpPr/>
            <p:nvPr/>
          </p:nvSpPr>
          <p:spPr>
            <a:xfrm>
              <a:off x="2968"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3" name="Rectangle 113"/>
            <p:cNvSpPr/>
            <p:nvPr/>
          </p:nvSpPr>
          <p:spPr>
            <a:xfrm>
              <a:off x="4277"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4" name="Rectangle 98"/>
            <p:cNvSpPr/>
            <p:nvPr/>
          </p:nvSpPr>
          <p:spPr>
            <a:xfrm>
              <a:off x="6075" y="2796"/>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5" name="Rectangle 92"/>
            <p:cNvSpPr/>
            <p:nvPr/>
          </p:nvSpPr>
          <p:spPr>
            <a:xfrm>
              <a:off x="620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6" name="Rectangle 94"/>
            <p:cNvSpPr/>
            <p:nvPr/>
          </p:nvSpPr>
          <p:spPr>
            <a:xfrm>
              <a:off x="6667"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7" name="Rectangle 89"/>
            <p:cNvSpPr/>
            <p:nvPr/>
          </p:nvSpPr>
          <p:spPr>
            <a:xfrm>
              <a:off x="574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8" name="Rectangle 84"/>
            <p:cNvSpPr/>
            <p:nvPr/>
          </p:nvSpPr>
          <p:spPr>
            <a:xfrm>
              <a:off x="4826"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9" name="Rectangle 79"/>
            <p:cNvSpPr/>
            <p:nvPr/>
          </p:nvSpPr>
          <p:spPr>
            <a:xfrm>
              <a:off x="3894"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61" name="Rectangle 77"/>
            <p:cNvSpPr/>
            <p:nvPr/>
          </p:nvSpPr>
          <p:spPr>
            <a:xfrm>
              <a:off x="3429"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62" name="Rectangle 74"/>
            <p:cNvSpPr/>
            <p:nvPr/>
          </p:nvSpPr>
          <p:spPr>
            <a:xfrm>
              <a:off x="2976"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63" name="Rectangle 113"/>
            <p:cNvSpPr/>
            <p:nvPr/>
          </p:nvSpPr>
          <p:spPr>
            <a:xfrm>
              <a:off x="4285"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4" name="Rectangle 98"/>
            <p:cNvSpPr/>
            <p:nvPr/>
          </p:nvSpPr>
          <p:spPr>
            <a:xfrm>
              <a:off x="6075" y="2798"/>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5" name="Rectangle 92"/>
            <p:cNvSpPr/>
            <p:nvPr/>
          </p:nvSpPr>
          <p:spPr>
            <a:xfrm>
              <a:off x="6202" y="3105"/>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8" name="Rectangle 89"/>
            <p:cNvSpPr/>
            <p:nvPr/>
          </p:nvSpPr>
          <p:spPr>
            <a:xfrm>
              <a:off x="5749" y="3646"/>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9" name="Rectangle 84"/>
            <p:cNvSpPr/>
            <p:nvPr/>
          </p:nvSpPr>
          <p:spPr>
            <a:xfrm>
              <a:off x="4826" y="3645"/>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{3}</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0" name="Rectangle 79"/>
            <p:cNvSpPr/>
            <p:nvPr/>
          </p:nvSpPr>
          <p:spPr>
            <a:xfrm>
              <a:off x="3894" y="3646"/>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{2}</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1" name="Rectangle 77"/>
            <p:cNvSpPr/>
            <p:nvPr/>
          </p:nvSpPr>
          <p:spPr>
            <a:xfrm>
              <a:off x="3356" y="3105"/>
              <a:ext cx="292"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{1,2}</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2" name="Rectangle 74"/>
            <p:cNvSpPr/>
            <p:nvPr/>
          </p:nvSpPr>
          <p:spPr>
            <a:xfrm>
              <a:off x="2976" y="3646"/>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3" name="Rectangle 113"/>
            <p:cNvSpPr/>
            <p:nvPr/>
          </p:nvSpPr>
          <p:spPr>
            <a:xfrm>
              <a:off x="4222" y="1202"/>
              <a:ext cx="272"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3" name="Rectangle 113"/>
            <p:cNvSpPr/>
            <p:nvPr/>
          </p:nvSpPr>
          <p:spPr>
            <a:xfrm>
              <a:off x="4838" y="1699"/>
              <a:ext cx="272"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{2,7,8}</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8" name="Rectangle 113"/>
            <p:cNvSpPr/>
            <p:nvPr/>
          </p:nvSpPr>
          <p:spPr>
            <a:xfrm>
              <a:off x="5424" y="2208"/>
              <a:ext cx="272"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{3,6,7}</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0960" name="Rectangle 77"/>
            <p:cNvSpPr/>
            <p:nvPr/>
          </p:nvSpPr>
          <p:spPr>
            <a:xfrm>
              <a:off x="4272" y="3108"/>
              <a:ext cx="292"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{2,3}</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0961" name="Rectangle 77"/>
            <p:cNvSpPr/>
            <p:nvPr/>
          </p:nvSpPr>
          <p:spPr>
            <a:xfrm>
              <a:off x="5184" y="3102"/>
              <a:ext cx="292"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{3,4}</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sp>
        <p:nvSpPr>
          <p:cNvPr id="2" name="Title 1"/>
          <p:cNvSpPr>
            <a:spLocks noGrp="1"/>
          </p:cNvSpPr>
          <p:nvPr>
            <p:ph type="title" idx="4294967295"/>
          </p:nvPr>
        </p:nvSpPr>
        <p:spPr/>
        <p:txBody>
          <a:bodyPr rtlCol="0">
            <a:normAutofit fontScale="90000"/>
          </a:bodyPr>
          <a:lstStyle/>
          <a:p>
            <a:pPr>
              <a:defRPr/>
            </a:pPr>
            <a:r>
              <a:rPr lang="en-US" dirty="0"/>
              <a:t>Factors are Tensors</a:t>
            </a:r>
          </a:p>
        </p:txBody>
      </p:sp>
      <p:sp>
        <p:nvSpPr>
          <p:cNvPr id="4" name="Slide Number Placeholder 3"/>
          <p:cNvSpPr txBox="1">
            <a:spLocks noGrp="1"/>
          </p:cNvSpPr>
          <p:nvPr/>
        </p:nvSpPr>
        <p:spPr>
          <a:xfrm>
            <a:off x="8077200" y="6356351"/>
            <a:ext cx="2133600" cy="365125"/>
          </a:xfrm>
          <a:prstGeom prst="rect">
            <a:avLst/>
          </a:prstGeom>
          <a:noFill/>
        </p:spPr>
        <p:txBody>
          <a:bodyPr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C282C339-2A7B-4C6B-A79B-A0FED35D44FA}"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sp>
        <p:nvSpPr>
          <p:cNvPr id="33796" name="Content Placeholder 110"/>
          <p:cNvSpPr>
            <a:spLocks noGrp="1"/>
          </p:cNvSpPr>
          <p:nvPr>
            <p:ph idx="4294967295"/>
          </p:nvPr>
        </p:nvSpPr>
        <p:spPr/>
        <p:txBody>
          <a:bodyPr/>
          <a:lstStyle/>
          <a:p>
            <a:pPr eaLnBrk="1" hangingPunct="1"/>
            <a:endParaRPr lang="en-US"/>
          </a:p>
          <a:p>
            <a:pPr eaLnBrk="1" hangingPunct="1"/>
            <a:endParaRPr lang="en-US">
              <a:solidFill>
                <a:srgbClr val="C32D2E"/>
              </a:solidFill>
            </a:endParaRPr>
          </a:p>
          <a:p>
            <a:pPr eaLnBrk="1" hangingPunct="1"/>
            <a:r>
              <a:rPr lang="en-US">
                <a:solidFill>
                  <a:srgbClr val="C32D2E"/>
                </a:solidFill>
              </a:rPr>
              <a:t>Factors</a:t>
            </a:r>
            <a:r>
              <a:rPr lang="en-US"/>
              <a:t>:</a:t>
            </a:r>
          </a:p>
          <a:p>
            <a:pPr lvl="1" eaLnBrk="1" hangingPunct="1"/>
            <a:endParaRPr lang="en-US"/>
          </a:p>
        </p:txBody>
      </p:sp>
      <p:sp>
        <p:nvSpPr>
          <p:cNvPr id="66" name="Isosceles Triangle 65"/>
          <p:cNvSpPr/>
          <p:nvPr/>
        </p:nvSpPr>
        <p:spPr>
          <a:xfrm rot="5400000">
            <a:off x="5422901" y="5499101"/>
            <a:ext cx="1069975" cy="412750"/>
          </a:xfrm>
          <a:prstGeom prst="triangle">
            <a:avLst>
              <a:gd name="adj" fmla="val 75213"/>
            </a:avLst>
          </a:prstGeom>
          <a:gradFill>
            <a:gsLst>
              <a:gs pos="0">
                <a:schemeClr val="accent3"/>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23" name="Trapezoid 122"/>
          <p:cNvSpPr/>
          <p:nvPr/>
        </p:nvSpPr>
        <p:spPr>
          <a:xfrm flipV="1">
            <a:off x="6348414" y="4592639"/>
            <a:ext cx="1393825" cy="300037"/>
          </a:xfrm>
          <a:prstGeom prst="trapezoid">
            <a:avLst>
              <a:gd name="adj" fmla="val 194940"/>
            </a:avLst>
          </a:prstGeom>
          <a:gradFill>
            <a:gsLst>
              <a:gs pos="0">
                <a:schemeClr val="accent3"/>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aphicFrame>
        <p:nvGraphicFramePr>
          <p:cNvPr id="124" name="Table 123"/>
          <p:cNvGraphicFramePr>
            <a:graphicFrameLocks noGrp="1"/>
          </p:cNvGraphicFramePr>
          <p:nvPr/>
        </p:nvGraphicFramePr>
        <p:xfrm>
          <a:off x="5200492" y="5170098"/>
          <a:ext cx="557426" cy="1069844"/>
        </p:xfrm>
        <a:graphic>
          <a:graphicData uri="http://schemas.openxmlformats.org/drawingml/2006/table">
            <a:tbl>
              <a:tblPr bandRow="1">
                <a:tableStyleId>{69C7853C-536D-4A76-A0AE-DD22124D55A5}</a:tableStyleId>
              </a:tblPr>
              <a:tblGrid>
                <a:gridCol w="278713">
                  <a:extLst>
                    <a:ext uri="{9D8B030D-6E8A-4147-A177-3AD203B41FA5}">
                      <a16:colId xmlns:a16="http://schemas.microsoft.com/office/drawing/2014/main" val="20000"/>
                    </a:ext>
                  </a:extLst>
                </a:gridCol>
                <a:gridCol w="278713">
                  <a:extLst>
                    <a:ext uri="{9D8B030D-6E8A-4147-A177-3AD203B41FA5}">
                      <a16:colId xmlns:a16="http://schemas.microsoft.com/office/drawing/2014/main" val="20001"/>
                    </a:ext>
                  </a:extLst>
                </a:gridCol>
              </a:tblGrid>
              <a:tr h="267461">
                <a:tc>
                  <a:txBody>
                    <a:bodyPr/>
                    <a:lstStyle/>
                    <a:p>
                      <a:pPr algn="ctr"/>
                      <a:r>
                        <a:rPr lang="en-US" sz="1600" dirty="0">
                          <a:latin typeface="Rockwell"/>
                          <a:cs typeface="Rockwell"/>
                        </a:rPr>
                        <a:t>v</a:t>
                      </a:r>
                    </a:p>
                  </a:txBody>
                  <a:tcPr marL="0" marR="0" marT="0" marB="0" anchor="ctr"/>
                </a:tc>
                <a:tc>
                  <a:txBody>
                    <a:bodyPr/>
                    <a:lstStyle/>
                    <a:p>
                      <a:pPr algn="ctr"/>
                      <a:r>
                        <a:rPr lang="en-US" sz="1600" dirty="0">
                          <a:latin typeface="+mn-lt"/>
                          <a:cs typeface="Rockwell"/>
                        </a:rPr>
                        <a:t>3</a:t>
                      </a:r>
                    </a:p>
                  </a:txBody>
                  <a:tcPr marL="0" marR="0" marT="0" marB="0" anchor="ct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n</a:t>
                      </a:r>
                    </a:p>
                  </a:txBody>
                  <a:tcPr marL="0" marR="0" marT="0" marB="0" anchor="ctr"/>
                </a:tc>
                <a:tc>
                  <a:txBody>
                    <a:bodyPr/>
                    <a:lstStyle/>
                    <a:p>
                      <a:pPr algn="ctr"/>
                      <a:r>
                        <a:rPr lang="en-US" sz="1600" dirty="0">
                          <a:latin typeface="+mn-lt"/>
                          <a:cs typeface="Rockwell"/>
                        </a:rPr>
                        <a:t>4</a:t>
                      </a:r>
                    </a:p>
                  </a:txBody>
                  <a:tcPr marL="0" marR="0" marT="0" marB="0" anchor="ctr">
                    <a:solidFill>
                      <a:schemeClr val="accent3">
                        <a:lumMod val="20000"/>
                        <a:lumOff val="80000"/>
                      </a:schemeClr>
                    </a:solidFill>
                  </a:tcPr>
                </a:tc>
                <a:extLst>
                  <a:ext uri="{0D108BD9-81ED-4DB2-BD59-A6C34878D82A}">
                    <a16:rowId xmlns:a16="http://schemas.microsoft.com/office/drawing/2014/main" val="10001"/>
                  </a:ext>
                </a:extLst>
              </a:tr>
              <a:tr h="267461">
                <a:tc>
                  <a:txBody>
                    <a:bodyPr/>
                    <a:lstStyle/>
                    <a:p>
                      <a:pPr algn="ctr"/>
                      <a:r>
                        <a:rPr lang="en-US" sz="1600" dirty="0">
                          <a:latin typeface="Rockwell"/>
                          <a:cs typeface="Rockwell"/>
                        </a:rPr>
                        <a:t>p</a:t>
                      </a:r>
                    </a:p>
                  </a:txBody>
                  <a:tcPr marL="0" marR="0" marT="0" marB="0" anchor="ctr"/>
                </a:tc>
                <a:tc>
                  <a:txBody>
                    <a:bodyPr/>
                    <a:lstStyle/>
                    <a:p>
                      <a:pPr algn="ctr"/>
                      <a:r>
                        <a:rPr lang="en-US" sz="1600" dirty="0">
                          <a:latin typeface="+mn-lt"/>
                          <a:cs typeface="Rockwell"/>
                        </a:rPr>
                        <a:t>0.1</a:t>
                      </a:r>
                    </a:p>
                  </a:txBody>
                  <a:tcPr marL="0" marR="0" marT="0" marB="0" anchor="ctr"/>
                </a:tc>
                <a:extLst>
                  <a:ext uri="{0D108BD9-81ED-4DB2-BD59-A6C34878D82A}">
                    <a16:rowId xmlns:a16="http://schemas.microsoft.com/office/drawing/2014/main" val="10002"/>
                  </a:ext>
                </a:extLst>
              </a:tr>
              <a:tr h="267461">
                <a:tc>
                  <a:txBody>
                    <a:bodyPr/>
                    <a:lstStyle/>
                    <a:p>
                      <a:pPr algn="ctr"/>
                      <a:r>
                        <a:rPr lang="en-US" sz="1600" dirty="0">
                          <a:latin typeface="Rockwell"/>
                          <a:cs typeface="Rockwell"/>
                        </a:rPr>
                        <a:t>d</a:t>
                      </a:r>
                    </a:p>
                  </a:txBody>
                  <a:tcPr marL="0" marR="0" marT="0" marB="0" anchor="ctr"/>
                </a:tc>
                <a:tc>
                  <a:txBody>
                    <a:bodyPr/>
                    <a:lstStyle/>
                    <a:p>
                      <a:pPr algn="ctr"/>
                      <a:r>
                        <a:rPr lang="en-US" sz="1600" dirty="0">
                          <a:latin typeface="+mn-lt"/>
                          <a:cs typeface="Rockwell"/>
                        </a:rPr>
                        <a:t>0.1</a:t>
                      </a:r>
                    </a:p>
                  </a:txBody>
                  <a:tcPr marL="0" marR="0" marT="0" marB="0" anchor="ctr"/>
                </a:tc>
                <a:extLst>
                  <a:ext uri="{0D108BD9-81ED-4DB2-BD59-A6C34878D82A}">
                    <a16:rowId xmlns:a16="http://schemas.microsoft.com/office/drawing/2014/main" val="10003"/>
                  </a:ext>
                </a:extLst>
              </a:tr>
            </a:tbl>
          </a:graphicData>
        </a:graphic>
      </p:graphicFrame>
      <p:graphicFrame>
        <p:nvGraphicFramePr>
          <p:cNvPr id="125" name="Table 124"/>
          <p:cNvGraphicFramePr>
            <a:graphicFrameLocks noGrp="1"/>
          </p:cNvGraphicFramePr>
          <p:nvPr/>
        </p:nvGraphicFramePr>
        <p:xfrm>
          <a:off x="6348388" y="3250892"/>
          <a:ext cx="1393565" cy="1337305"/>
        </p:xfrm>
        <a:graphic>
          <a:graphicData uri="http://schemas.openxmlformats.org/drawingml/2006/table">
            <a:tbl>
              <a:tblPr bandRow="1">
                <a:tableStyleId>{69C7853C-536D-4A76-A0AE-DD22124D55A5}</a:tableStyleId>
              </a:tblPr>
              <a:tblGrid>
                <a:gridCol w="278713">
                  <a:extLst>
                    <a:ext uri="{9D8B030D-6E8A-4147-A177-3AD203B41FA5}">
                      <a16:colId xmlns:a16="http://schemas.microsoft.com/office/drawing/2014/main" val="20000"/>
                    </a:ext>
                  </a:extLst>
                </a:gridCol>
                <a:gridCol w="278713">
                  <a:extLst>
                    <a:ext uri="{9D8B030D-6E8A-4147-A177-3AD203B41FA5}">
                      <a16:colId xmlns:a16="http://schemas.microsoft.com/office/drawing/2014/main" val="20001"/>
                    </a:ext>
                  </a:extLst>
                </a:gridCol>
                <a:gridCol w="278713">
                  <a:extLst>
                    <a:ext uri="{9D8B030D-6E8A-4147-A177-3AD203B41FA5}">
                      <a16:colId xmlns:a16="http://schemas.microsoft.com/office/drawing/2014/main" val="20002"/>
                    </a:ext>
                  </a:extLst>
                </a:gridCol>
                <a:gridCol w="278713">
                  <a:extLst>
                    <a:ext uri="{9D8B030D-6E8A-4147-A177-3AD203B41FA5}">
                      <a16:colId xmlns:a16="http://schemas.microsoft.com/office/drawing/2014/main" val="20003"/>
                    </a:ext>
                  </a:extLst>
                </a:gridCol>
                <a:gridCol w="278713">
                  <a:extLst>
                    <a:ext uri="{9D8B030D-6E8A-4147-A177-3AD203B41FA5}">
                      <a16:colId xmlns:a16="http://schemas.microsoft.com/office/drawing/2014/main" val="20004"/>
                    </a:ext>
                  </a:extLst>
                </a:gridCol>
              </a:tblGrid>
              <a:tr h="267461">
                <a:tc>
                  <a:txBody>
                    <a:bodyPr/>
                    <a:lstStyle/>
                    <a:p>
                      <a:pPr algn="ctr"/>
                      <a:endParaRPr lang="en-US" sz="1600" dirty="0">
                        <a:latin typeface="Rockwell"/>
                        <a:cs typeface="Rockwell"/>
                      </a:endParaRPr>
                    </a:p>
                  </a:txBody>
                  <a:tcPr marL="0" marR="0" marT="0" marB="0" anchor="ctr"/>
                </a:tc>
                <a:tc>
                  <a:txBody>
                    <a:bodyPr/>
                    <a:lstStyle/>
                    <a:p>
                      <a:pPr algn="ctr"/>
                      <a:r>
                        <a:rPr lang="en-US" sz="1600" dirty="0">
                          <a:latin typeface="Rockwell"/>
                          <a:cs typeface="Rockwell"/>
                        </a:rPr>
                        <a:t>v</a:t>
                      </a:r>
                    </a:p>
                  </a:txBody>
                  <a:tcPr marL="0" marR="0" marT="0" marB="0" anchor="ctr"/>
                </a:tc>
                <a:tc>
                  <a:txBody>
                    <a:bodyPr/>
                    <a:lstStyle/>
                    <a:p>
                      <a:pPr algn="ctr"/>
                      <a:r>
                        <a:rPr lang="en-US" sz="1600" dirty="0">
                          <a:latin typeface="Rockwell"/>
                          <a:cs typeface="Rockwell"/>
                        </a:rPr>
                        <a:t>n</a:t>
                      </a:r>
                    </a:p>
                  </a:txBody>
                  <a:tcPr marL="0" marR="0" marT="0" marB="0" anchor="ctr"/>
                </a:tc>
                <a:tc>
                  <a:txBody>
                    <a:bodyPr/>
                    <a:lstStyle/>
                    <a:p>
                      <a:pPr algn="ctr"/>
                      <a:r>
                        <a:rPr lang="en-US" sz="1600" dirty="0">
                          <a:latin typeface="Rockwell"/>
                          <a:cs typeface="Rockwell"/>
                        </a:rPr>
                        <a:t>p</a:t>
                      </a:r>
                    </a:p>
                  </a:txBody>
                  <a:tcPr marL="0" marR="0" marT="0" marB="0" anchor="ctr"/>
                </a:tc>
                <a:tc>
                  <a:txBody>
                    <a:bodyPr/>
                    <a:lstStyle/>
                    <a:p>
                      <a:pPr algn="ctr"/>
                      <a:r>
                        <a:rPr lang="en-US" sz="1600" dirty="0">
                          <a:latin typeface="Rockwell"/>
                          <a:cs typeface="Rockwell"/>
                        </a:rPr>
                        <a:t>d</a:t>
                      </a:r>
                    </a:p>
                  </a:txBody>
                  <a:tcPr marL="0" marR="0" marT="0" marB="0" anchor="ct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v</a:t>
                      </a:r>
                    </a:p>
                  </a:txBody>
                  <a:tcPr marL="0" marR="0" marT="0" marB="0" anchor="ctr"/>
                </a:tc>
                <a:tc>
                  <a:txBody>
                    <a:bodyPr/>
                    <a:lstStyle/>
                    <a:p>
                      <a:pPr algn="ctr"/>
                      <a:r>
                        <a:rPr lang="en-US" sz="1600" dirty="0"/>
                        <a:t>1</a:t>
                      </a:r>
                    </a:p>
                  </a:txBody>
                  <a:tcPr marL="0" marR="0" marT="0" marB="0" anchor="ctr"/>
                </a:tc>
                <a:tc>
                  <a:txBody>
                    <a:bodyPr/>
                    <a:lstStyle/>
                    <a:p>
                      <a:pPr algn="ctr"/>
                      <a:r>
                        <a:rPr lang="en-US" sz="1600" dirty="0"/>
                        <a:t>6</a:t>
                      </a:r>
                    </a:p>
                  </a:txBody>
                  <a:tcPr marL="0" marR="0" marT="0" marB="0" anchor="ctr"/>
                </a:tc>
                <a:tc>
                  <a:txBody>
                    <a:bodyPr/>
                    <a:lstStyle/>
                    <a:p>
                      <a:pPr algn="ctr"/>
                      <a:r>
                        <a:rPr lang="en-US" sz="1600" dirty="0"/>
                        <a:t>3</a:t>
                      </a:r>
                    </a:p>
                  </a:txBody>
                  <a:tcPr marL="0" marR="0" marT="0" marB="0" anchor="ctr"/>
                </a:tc>
                <a:tc>
                  <a:txBody>
                    <a:bodyPr/>
                    <a:lstStyle/>
                    <a:p>
                      <a:pPr algn="ctr"/>
                      <a:r>
                        <a:rPr lang="en-US" sz="1600" dirty="0"/>
                        <a:t>4</a:t>
                      </a:r>
                    </a:p>
                  </a:txBody>
                  <a:tcPr marL="0" marR="0" marT="0" marB="0" anchor="ctr"/>
                </a:tc>
                <a:extLst>
                  <a:ext uri="{0D108BD9-81ED-4DB2-BD59-A6C34878D82A}">
                    <a16:rowId xmlns:a16="http://schemas.microsoft.com/office/drawing/2014/main" val="10001"/>
                  </a:ext>
                </a:extLst>
              </a:tr>
              <a:tr h="267461">
                <a:tc>
                  <a:txBody>
                    <a:bodyPr/>
                    <a:lstStyle/>
                    <a:p>
                      <a:pPr algn="ctr"/>
                      <a:r>
                        <a:rPr lang="en-US" sz="1600" dirty="0">
                          <a:latin typeface="Rockwell"/>
                          <a:cs typeface="Rockwell"/>
                        </a:rPr>
                        <a:t>n</a:t>
                      </a:r>
                    </a:p>
                  </a:txBody>
                  <a:tcPr marL="0" marR="0" marT="0" marB="0" anchor="ctr"/>
                </a:tc>
                <a:tc>
                  <a:txBody>
                    <a:bodyPr/>
                    <a:lstStyle/>
                    <a:p>
                      <a:pPr algn="ctr"/>
                      <a:r>
                        <a:rPr lang="en-US" sz="1600" b="0" dirty="0">
                          <a:solidFill>
                            <a:schemeClr val="tx1"/>
                          </a:solidFill>
                        </a:rPr>
                        <a:t>8</a:t>
                      </a:r>
                    </a:p>
                  </a:txBody>
                  <a:tcPr marL="0" marR="0" marT="0" marB="0" anchor="ctr">
                    <a:solidFill>
                      <a:schemeClr val="accent3">
                        <a:alpha val="40000"/>
                      </a:schemeClr>
                    </a:solidFill>
                  </a:tcPr>
                </a:tc>
                <a:tc>
                  <a:txBody>
                    <a:bodyPr/>
                    <a:lstStyle/>
                    <a:p>
                      <a:pPr algn="ctr"/>
                      <a:r>
                        <a:rPr lang="en-US" sz="1600" dirty="0"/>
                        <a:t>4</a:t>
                      </a:r>
                    </a:p>
                  </a:txBody>
                  <a:tcPr marL="0" marR="0" marT="0" marB="0" anchor="ctr"/>
                </a:tc>
                <a:tc>
                  <a:txBody>
                    <a:bodyPr/>
                    <a:lstStyle/>
                    <a:p>
                      <a:pPr algn="ctr"/>
                      <a:r>
                        <a:rPr lang="en-US" sz="1600" dirty="0"/>
                        <a:t>2</a:t>
                      </a:r>
                    </a:p>
                  </a:txBody>
                  <a:tcPr marL="0" marR="0" marT="0" marB="0" anchor="ctr"/>
                </a:tc>
                <a:tc>
                  <a:txBody>
                    <a:bodyPr/>
                    <a:lstStyle/>
                    <a:p>
                      <a:pPr algn="ctr"/>
                      <a:r>
                        <a:rPr lang="en-US" sz="1600" dirty="0"/>
                        <a:t>0.1</a:t>
                      </a:r>
                    </a:p>
                  </a:txBody>
                  <a:tcPr marL="0" marR="0" marT="0" marB="0" anchor="ctr"/>
                </a:tc>
                <a:extLst>
                  <a:ext uri="{0D108BD9-81ED-4DB2-BD59-A6C34878D82A}">
                    <a16:rowId xmlns:a16="http://schemas.microsoft.com/office/drawing/2014/main" val="10002"/>
                  </a:ext>
                </a:extLst>
              </a:tr>
              <a:tr h="267461">
                <a:tc>
                  <a:txBody>
                    <a:bodyPr/>
                    <a:lstStyle/>
                    <a:p>
                      <a:pPr algn="ctr"/>
                      <a:r>
                        <a:rPr lang="en-US" sz="1600" dirty="0">
                          <a:latin typeface="Rockwell"/>
                          <a:cs typeface="Rockwell"/>
                        </a:rPr>
                        <a:t>p</a:t>
                      </a:r>
                    </a:p>
                  </a:txBody>
                  <a:tcPr marL="0" marR="0" marT="0" marB="0" anchor="ctr"/>
                </a:tc>
                <a:tc>
                  <a:txBody>
                    <a:bodyPr/>
                    <a:lstStyle/>
                    <a:p>
                      <a:pPr algn="ctr"/>
                      <a:r>
                        <a:rPr lang="en-US" sz="1600" dirty="0"/>
                        <a:t>1</a:t>
                      </a:r>
                    </a:p>
                  </a:txBody>
                  <a:tcPr marL="0" marR="0" marT="0" marB="0" anchor="ctr"/>
                </a:tc>
                <a:tc>
                  <a:txBody>
                    <a:bodyPr/>
                    <a:lstStyle/>
                    <a:p>
                      <a:pPr algn="ctr"/>
                      <a:r>
                        <a:rPr lang="en-US" sz="1600" dirty="0"/>
                        <a:t>3</a:t>
                      </a:r>
                    </a:p>
                  </a:txBody>
                  <a:tcPr marL="0" marR="0" marT="0" marB="0" anchor="ctr"/>
                </a:tc>
                <a:tc>
                  <a:txBody>
                    <a:bodyPr/>
                    <a:lstStyle/>
                    <a:p>
                      <a:pPr algn="ctr"/>
                      <a:r>
                        <a:rPr lang="en-US" sz="1600" dirty="0"/>
                        <a:t>1</a:t>
                      </a:r>
                    </a:p>
                  </a:txBody>
                  <a:tcPr marL="0" marR="0" marT="0" marB="0" anchor="ctr"/>
                </a:tc>
                <a:tc>
                  <a:txBody>
                    <a:bodyPr/>
                    <a:lstStyle/>
                    <a:p>
                      <a:pPr algn="ctr"/>
                      <a:r>
                        <a:rPr lang="en-US" sz="1600" dirty="0"/>
                        <a:t>3</a:t>
                      </a:r>
                    </a:p>
                  </a:txBody>
                  <a:tcPr marL="0" marR="0" marT="0" marB="0" anchor="ctr"/>
                </a:tc>
                <a:extLst>
                  <a:ext uri="{0D108BD9-81ED-4DB2-BD59-A6C34878D82A}">
                    <a16:rowId xmlns:a16="http://schemas.microsoft.com/office/drawing/2014/main" val="10003"/>
                  </a:ext>
                </a:extLst>
              </a:tr>
              <a:tr h="267461">
                <a:tc>
                  <a:txBody>
                    <a:bodyPr/>
                    <a:lstStyle/>
                    <a:p>
                      <a:pPr algn="ctr"/>
                      <a:r>
                        <a:rPr lang="en-US" sz="1600" dirty="0">
                          <a:latin typeface="Rockwell"/>
                          <a:cs typeface="Rockwell"/>
                        </a:rPr>
                        <a:t>d</a:t>
                      </a:r>
                    </a:p>
                  </a:txBody>
                  <a:tcPr marL="0" marR="0" marT="0" marB="0" anchor="ctr"/>
                </a:tc>
                <a:tc>
                  <a:txBody>
                    <a:bodyPr/>
                    <a:lstStyle/>
                    <a:p>
                      <a:pPr algn="ctr"/>
                      <a:r>
                        <a:rPr lang="en-US" sz="1600" dirty="0"/>
                        <a:t>0.1</a:t>
                      </a:r>
                    </a:p>
                  </a:txBody>
                  <a:tcPr marL="0" marR="0" marT="0" marB="0" anchor="ctr"/>
                </a:tc>
                <a:tc>
                  <a:txBody>
                    <a:bodyPr/>
                    <a:lstStyle/>
                    <a:p>
                      <a:pPr algn="ctr"/>
                      <a:r>
                        <a:rPr lang="en-US" sz="1600" dirty="0"/>
                        <a:t>8</a:t>
                      </a:r>
                    </a:p>
                  </a:txBody>
                  <a:tcPr marL="0" marR="0" marT="0" marB="0" anchor="ctr"/>
                </a:tc>
                <a:tc>
                  <a:txBody>
                    <a:bodyPr/>
                    <a:lstStyle/>
                    <a:p>
                      <a:pPr algn="ctr"/>
                      <a:r>
                        <a:rPr lang="en-US" sz="1600" dirty="0"/>
                        <a:t>0</a:t>
                      </a:r>
                    </a:p>
                  </a:txBody>
                  <a:tcPr marL="0" marR="0" marT="0" marB="0" anchor="ctr"/>
                </a:tc>
                <a:tc>
                  <a:txBody>
                    <a:bodyPr/>
                    <a:lstStyle/>
                    <a:p>
                      <a:pPr algn="ctr"/>
                      <a:r>
                        <a:rPr lang="en-US" sz="1600" dirty="0"/>
                        <a:t>0</a:t>
                      </a:r>
                    </a:p>
                  </a:txBody>
                  <a:tcPr marL="0" marR="0" marT="0" marB="0" anchor="ctr"/>
                </a:tc>
                <a:extLst>
                  <a:ext uri="{0D108BD9-81ED-4DB2-BD59-A6C34878D82A}">
                    <a16:rowId xmlns:a16="http://schemas.microsoft.com/office/drawing/2014/main" val="10004"/>
                  </a:ext>
                </a:extLst>
              </a:tr>
            </a:tbl>
          </a:graphicData>
        </a:graphic>
      </p:graphicFrame>
      <p:grpSp>
        <p:nvGrpSpPr>
          <p:cNvPr id="5" name="Group 4"/>
          <p:cNvGrpSpPr>
            <a:grpSpLocks/>
          </p:cNvGrpSpPr>
          <p:nvPr/>
        </p:nvGrpSpPr>
        <p:grpSpPr bwMode="auto">
          <a:xfrm>
            <a:off x="6126164" y="1181101"/>
            <a:ext cx="2071687" cy="1717675"/>
            <a:chOff x="4696973" y="1181500"/>
            <a:chExt cx="2071756" cy="1716903"/>
          </a:xfrm>
        </p:grpSpPr>
        <p:sp>
          <p:nvSpPr>
            <p:cNvPr id="60" name="Cube 59"/>
            <p:cNvSpPr/>
            <p:nvPr/>
          </p:nvSpPr>
          <p:spPr>
            <a:xfrm flipH="1">
              <a:off x="4696973" y="1181500"/>
              <a:ext cx="1774884" cy="1716903"/>
            </a:xfrm>
            <a:prstGeom prst="cube">
              <a:avLst>
                <a:gd name="adj" fmla="val 22251"/>
              </a:avLst>
            </a:prstGeom>
            <a:solidFill>
              <a:schemeClr val="accent3">
                <a:lumMod val="40000"/>
                <a:lumOff val="6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26" name="Trapezoid 125"/>
            <p:cNvSpPr/>
            <p:nvPr/>
          </p:nvSpPr>
          <p:spPr>
            <a:xfrm rot="16200000" flipV="1">
              <a:off x="6093479" y="1912143"/>
              <a:ext cx="1048865" cy="301635"/>
            </a:xfrm>
            <a:prstGeom prst="trapezoid">
              <a:avLst>
                <a:gd name="adj" fmla="val 146202"/>
              </a:avLst>
            </a:prstGeom>
            <a:gradFill>
              <a:gsLst>
                <a:gs pos="0">
                  <a:schemeClr val="accent3"/>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aphicFrame>
        <p:nvGraphicFramePr>
          <p:cNvPr id="129" name="Table 128"/>
          <p:cNvGraphicFramePr>
            <a:graphicFrameLocks noGrp="1"/>
          </p:cNvGraphicFramePr>
          <p:nvPr/>
        </p:nvGraphicFramePr>
        <p:xfrm>
          <a:off x="6122520" y="1178979"/>
          <a:ext cx="1393565" cy="1337305"/>
        </p:xfrm>
        <a:graphic>
          <a:graphicData uri="http://schemas.openxmlformats.org/drawingml/2006/table">
            <a:tbl>
              <a:tblPr bandRow="1">
                <a:tableStyleId>{69C7853C-536D-4A76-A0AE-DD22124D55A5}</a:tableStyleId>
              </a:tblPr>
              <a:tblGrid>
                <a:gridCol w="278713">
                  <a:extLst>
                    <a:ext uri="{9D8B030D-6E8A-4147-A177-3AD203B41FA5}">
                      <a16:colId xmlns:a16="http://schemas.microsoft.com/office/drawing/2014/main" val="20000"/>
                    </a:ext>
                  </a:extLst>
                </a:gridCol>
                <a:gridCol w="278713">
                  <a:extLst>
                    <a:ext uri="{9D8B030D-6E8A-4147-A177-3AD203B41FA5}">
                      <a16:colId xmlns:a16="http://schemas.microsoft.com/office/drawing/2014/main" val="20001"/>
                    </a:ext>
                  </a:extLst>
                </a:gridCol>
                <a:gridCol w="278713">
                  <a:extLst>
                    <a:ext uri="{9D8B030D-6E8A-4147-A177-3AD203B41FA5}">
                      <a16:colId xmlns:a16="http://schemas.microsoft.com/office/drawing/2014/main" val="20002"/>
                    </a:ext>
                  </a:extLst>
                </a:gridCol>
                <a:gridCol w="278713">
                  <a:extLst>
                    <a:ext uri="{9D8B030D-6E8A-4147-A177-3AD203B41FA5}">
                      <a16:colId xmlns:a16="http://schemas.microsoft.com/office/drawing/2014/main" val="20003"/>
                    </a:ext>
                  </a:extLst>
                </a:gridCol>
                <a:gridCol w="278713">
                  <a:extLst>
                    <a:ext uri="{9D8B030D-6E8A-4147-A177-3AD203B41FA5}">
                      <a16:colId xmlns:a16="http://schemas.microsoft.com/office/drawing/2014/main" val="20004"/>
                    </a:ext>
                  </a:extLst>
                </a:gridCol>
              </a:tblGrid>
              <a:tr h="267461">
                <a:tc>
                  <a:txBody>
                    <a:bodyPr/>
                    <a:lstStyle/>
                    <a:p>
                      <a:pPr algn="ctr"/>
                      <a:endParaRPr lang="en-US" sz="1600" dirty="0">
                        <a:latin typeface="Rockwell"/>
                        <a:cs typeface="Rockwell"/>
                      </a:endParaRPr>
                    </a:p>
                  </a:txBody>
                  <a:tcPr marL="0" marR="0" marT="0" marB="0" anchor="ctr"/>
                </a:tc>
                <a:tc>
                  <a:txBody>
                    <a:bodyPr/>
                    <a:lstStyle/>
                    <a:p>
                      <a:pPr algn="ctr"/>
                      <a:r>
                        <a:rPr lang="en-US" sz="1600" dirty="0">
                          <a:latin typeface="Rockwell"/>
                          <a:cs typeface="Rockwell"/>
                        </a:rPr>
                        <a:t>s</a:t>
                      </a:r>
                    </a:p>
                  </a:txBody>
                  <a:tcPr marL="0" marR="0" marT="0" marB="0" anchor="ctr"/>
                </a:tc>
                <a:tc>
                  <a:txBody>
                    <a:bodyPr/>
                    <a:lstStyle/>
                    <a:p>
                      <a:pPr algn="ctr"/>
                      <a:r>
                        <a:rPr lang="en-US" sz="1600" dirty="0" err="1">
                          <a:latin typeface="Rockwell"/>
                          <a:cs typeface="Rockwell"/>
                        </a:rPr>
                        <a:t>vp</a:t>
                      </a:r>
                      <a:endParaRPr lang="en-US" sz="1600" dirty="0">
                        <a:latin typeface="Rockwell"/>
                        <a:cs typeface="Rockwell"/>
                      </a:endParaRPr>
                    </a:p>
                  </a:txBody>
                  <a:tcPr marL="0" marR="0" marT="0" marB="0" anchor="ctr"/>
                </a:tc>
                <a:tc>
                  <a:txBody>
                    <a:bodyPr/>
                    <a:lstStyle/>
                    <a:p>
                      <a:pPr algn="ctr"/>
                      <a:r>
                        <a:rPr lang="en-US" sz="1600" dirty="0" err="1">
                          <a:latin typeface="Rockwell"/>
                          <a:cs typeface="Rockwell"/>
                        </a:rPr>
                        <a:t>pp</a:t>
                      </a:r>
                      <a:endParaRPr lang="en-US" sz="1600" dirty="0">
                        <a:latin typeface="Rockwell"/>
                        <a:cs typeface="Rockwell"/>
                      </a:endParaRPr>
                    </a:p>
                  </a:txBody>
                  <a:tcPr marL="0" marR="0" marT="0" marB="0" anchor="ctr"/>
                </a:tc>
                <a:tc>
                  <a:txBody>
                    <a:bodyPr/>
                    <a:lstStyle/>
                    <a:p>
                      <a:pPr algn="ctr"/>
                      <a:r>
                        <a:rPr lang="en-US" sz="1600" dirty="0">
                          <a:latin typeface="Rockwell"/>
                          <a:cs typeface="Rockwell"/>
                        </a:rPr>
                        <a:t>…</a:t>
                      </a:r>
                    </a:p>
                  </a:txBody>
                  <a:tcPr marL="0" marR="0" marT="0" marB="0" anchor="ct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s</a:t>
                      </a:r>
                    </a:p>
                  </a:txBody>
                  <a:tcPr marL="0" marR="0" marT="0" marB="0" anchor="ctr"/>
                </a:tc>
                <a:tc>
                  <a:txBody>
                    <a:bodyPr/>
                    <a:lstStyle/>
                    <a:p>
                      <a:pPr algn="ctr"/>
                      <a:r>
                        <a:rPr lang="en-US" sz="1600" dirty="0"/>
                        <a:t>0</a:t>
                      </a:r>
                    </a:p>
                  </a:txBody>
                  <a:tcPr marL="0" marR="0" marT="0" marB="0" anchor="ctr"/>
                </a:tc>
                <a:tc>
                  <a:txBody>
                    <a:bodyPr/>
                    <a:lstStyle/>
                    <a:p>
                      <a:pPr algn="ctr"/>
                      <a:r>
                        <a:rPr lang="en-US" sz="1600" dirty="0"/>
                        <a:t>2</a:t>
                      </a:r>
                    </a:p>
                  </a:txBody>
                  <a:tcPr marL="0" marR="0" marT="0" marB="0" anchor="ctr"/>
                </a:tc>
                <a:tc>
                  <a:txBody>
                    <a:bodyPr/>
                    <a:lstStyle/>
                    <a:p>
                      <a:pPr algn="ctr"/>
                      <a:r>
                        <a:rPr lang="en-US" sz="1600" dirty="0"/>
                        <a:t>.3</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1"/>
                  </a:ext>
                </a:extLst>
              </a:tr>
              <a:tr h="267461">
                <a:tc>
                  <a:txBody>
                    <a:bodyPr/>
                    <a:lstStyle/>
                    <a:p>
                      <a:pPr algn="ctr"/>
                      <a:r>
                        <a:rPr lang="en-US" sz="1600" dirty="0" err="1">
                          <a:latin typeface="Rockwell"/>
                          <a:cs typeface="Rockwell"/>
                        </a:rPr>
                        <a:t>vp</a:t>
                      </a:r>
                      <a:endParaRPr lang="en-US" sz="1600" dirty="0">
                        <a:latin typeface="Rockwell"/>
                        <a:cs typeface="Rockwell"/>
                      </a:endParaRPr>
                    </a:p>
                  </a:txBody>
                  <a:tcPr marL="0" marR="0" marT="0" marB="0" anchor="ctr"/>
                </a:tc>
                <a:tc>
                  <a:txBody>
                    <a:bodyPr/>
                    <a:lstStyle/>
                    <a:p>
                      <a:pPr algn="ctr"/>
                      <a:r>
                        <a:rPr lang="en-US" sz="1600" b="0" dirty="0">
                          <a:solidFill>
                            <a:schemeClr val="tx1"/>
                          </a:solidFill>
                        </a:rPr>
                        <a:t>3</a:t>
                      </a:r>
                    </a:p>
                  </a:txBody>
                  <a:tcPr marL="0" marR="0" marT="0" marB="0" anchor="ctr">
                    <a:solidFill>
                      <a:schemeClr val="accent3">
                        <a:alpha val="40000"/>
                      </a:schemeClr>
                    </a:solidFill>
                  </a:tcPr>
                </a:tc>
                <a:tc>
                  <a:txBody>
                    <a:bodyPr/>
                    <a:lstStyle/>
                    <a:p>
                      <a:pPr algn="ctr"/>
                      <a:r>
                        <a:rPr lang="en-US" sz="1600" dirty="0"/>
                        <a:t>4</a:t>
                      </a:r>
                    </a:p>
                  </a:txBody>
                  <a:tcPr marL="0" marR="0" marT="0" marB="0" anchor="ctr"/>
                </a:tc>
                <a:tc>
                  <a:txBody>
                    <a:bodyPr/>
                    <a:lstStyle/>
                    <a:p>
                      <a:pPr algn="ctr"/>
                      <a:r>
                        <a:rPr lang="en-US" sz="1600" dirty="0"/>
                        <a:t>2</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2"/>
                  </a:ext>
                </a:extLst>
              </a:tr>
              <a:tr h="267461">
                <a:tc>
                  <a:txBody>
                    <a:bodyPr/>
                    <a:lstStyle/>
                    <a:p>
                      <a:pPr algn="ctr"/>
                      <a:r>
                        <a:rPr lang="en-US" sz="1600" dirty="0" err="1">
                          <a:latin typeface="Rockwell"/>
                          <a:cs typeface="Rockwell"/>
                        </a:rPr>
                        <a:t>pp</a:t>
                      </a:r>
                      <a:endParaRPr lang="en-US" sz="1600" dirty="0">
                        <a:latin typeface="Rockwell"/>
                        <a:cs typeface="Rockwell"/>
                      </a:endParaRPr>
                    </a:p>
                  </a:txBody>
                  <a:tcPr marL="0" marR="0" marT="0" marB="0" anchor="ctr"/>
                </a:tc>
                <a:tc>
                  <a:txBody>
                    <a:bodyPr/>
                    <a:lstStyle/>
                    <a:p>
                      <a:pPr algn="ctr"/>
                      <a:r>
                        <a:rPr lang="en-US" sz="1600" dirty="0"/>
                        <a:t>.1</a:t>
                      </a:r>
                    </a:p>
                  </a:txBody>
                  <a:tcPr marL="0" marR="0" marT="0" marB="0" anchor="ctr"/>
                </a:tc>
                <a:tc>
                  <a:txBody>
                    <a:bodyPr/>
                    <a:lstStyle/>
                    <a:p>
                      <a:pPr algn="ctr"/>
                      <a:r>
                        <a:rPr lang="en-US" sz="1600" dirty="0"/>
                        <a:t>2</a:t>
                      </a:r>
                    </a:p>
                  </a:txBody>
                  <a:tcPr marL="0" marR="0" marT="0" marB="0" anchor="ctr"/>
                </a:tc>
                <a:tc>
                  <a:txBody>
                    <a:bodyPr/>
                    <a:lstStyle/>
                    <a:p>
                      <a:pPr algn="ctr"/>
                      <a:r>
                        <a:rPr lang="en-US" sz="1600" dirty="0"/>
                        <a:t>1</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3"/>
                  </a:ext>
                </a:extLst>
              </a:tr>
              <a:tr h="267461">
                <a:tc>
                  <a:txBody>
                    <a:bodyPr/>
                    <a:lstStyle/>
                    <a:p>
                      <a:pPr algn="ctr"/>
                      <a:r>
                        <a:rPr lang="en-US" sz="1600" dirty="0">
                          <a:latin typeface="Rockwell"/>
                          <a:cs typeface="Rockwell"/>
                        </a:rPr>
                        <a:t>…</a:t>
                      </a:r>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4"/>
                  </a:ext>
                </a:extLst>
              </a:tr>
            </a:tbl>
          </a:graphicData>
        </a:graphic>
      </p:graphicFrame>
      <p:graphicFrame>
        <p:nvGraphicFramePr>
          <p:cNvPr id="132" name="Table 131"/>
          <p:cNvGraphicFramePr>
            <a:graphicFrameLocks noGrp="1"/>
          </p:cNvGraphicFramePr>
          <p:nvPr/>
        </p:nvGraphicFramePr>
        <p:xfrm>
          <a:off x="6274920" y="1331379"/>
          <a:ext cx="1393565" cy="1337305"/>
        </p:xfrm>
        <a:graphic>
          <a:graphicData uri="http://schemas.openxmlformats.org/drawingml/2006/table">
            <a:tbl>
              <a:tblPr bandRow="1">
                <a:tableStyleId>{69C7853C-536D-4A76-A0AE-DD22124D55A5}</a:tableStyleId>
              </a:tblPr>
              <a:tblGrid>
                <a:gridCol w="278713">
                  <a:extLst>
                    <a:ext uri="{9D8B030D-6E8A-4147-A177-3AD203B41FA5}">
                      <a16:colId xmlns:a16="http://schemas.microsoft.com/office/drawing/2014/main" val="20000"/>
                    </a:ext>
                  </a:extLst>
                </a:gridCol>
                <a:gridCol w="278713">
                  <a:extLst>
                    <a:ext uri="{9D8B030D-6E8A-4147-A177-3AD203B41FA5}">
                      <a16:colId xmlns:a16="http://schemas.microsoft.com/office/drawing/2014/main" val="20001"/>
                    </a:ext>
                  </a:extLst>
                </a:gridCol>
                <a:gridCol w="278713">
                  <a:extLst>
                    <a:ext uri="{9D8B030D-6E8A-4147-A177-3AD203B41FA5}">
                      <a16:colId xmlns:a16="http://schemas.microsoft.com/office/drawing/2014/main" val="20002"/>
                    </a:ext>
                  </a:extLst>
                </a:gridCol>
                <a:gridCol w="278713">
                  <a:extLst>
                    <a:ext uri="{9D8B030D-6E8A-4147-A177-3AD203B41FA5}">
                      <a16:colId xmlns:a16="http://schemas.microsoft.com/office/drawing/2014/main" val="20003"/>
                    </a:ext>
                  </a:extLst>
                </a:gridCol>
                <a:gridCol w="278713">
                  <a:extLst>
                    <a:ext uri="{9D8B030D-6E8A-4147-A177-3AD203B41FA5}">
                      <a16:colId xmlns:a16="http://schemas.microsoft.com/office/drawing/2014/main" val="20004"/>
                    </a:ext>
                  </a:extLst>
                </a:gridCol>
              </a:tblGrid>
              <a:tr h="267461">
                <a:tc>
                  <a:txBody>
                    <a:bodyPr/>
                    <a:lstStyle/>
                    <a:p>
                      <a:pPr algn="ctr"/>
                      <a:endParaRPr lang="en-US" sz="1600" dirty="0">
                        <a:latin typeface="Rockwell"/>
                        <a:cs typeface="Rockwell"/>
                      </a:endParaRPr>
                    </a:p>
                  </a:txBody>
                  <a:tcPr marL="0" marR="0" marT="0" marB="0" anchor="ctr"/>
                </a:tc>
                <a:tc>
                  <a:txBody>
                    <a:bodyPr/>
                    <a:lstStyle/>
                    <a:p>
                      <a:pPr algn="ctr"/>
                      <a:r>
                        <a:rPr lang="en-US" sz="1600" dirty="0">
                          <a:latin typeface="Rockwell"/>
                          <a:cs typeface="Rockwell"/>
                        </a:rPr>
                        <a:t>s</a:t>
                      </a:r>
                    </a:p>
                  </a:txBody>
                  <a:tcPr marL="0" marR="0" marT="0" marB="0" anchor="ctr"/>
                </a:tc>
                <a:tc>
                  <a:txBody>
                    <a:bodyPr/>
                    <a:lstStyle/>
                    <a:p>
                      <a:pPr algn="ctr"/>
                      <a:r>
                        <a:rPr lang="en-US" sz="1600" dirty="0" err="1">
                          <a:latin typeface="Rockwell"/>
                          <a:cs typeface="Rockwell"/>
                        </a:rPr>
                        <a:t>vp</a:t>
                      </a:r>
                      <a:endParaRPr lang="en-US" sz="1600" dirty="0">
                        <a:latin typeface="Rockwell"/>
                        <a:cs typeface="Rockwell"/>
                      </a:endParaRPr>
                    </a:p>
                  </a:txBody>
                  <a:tcPr marL="0" marR="0" marT="0" marB="0" anchor="ctr"/>
                </a:tc>
                <a:tc>
                  <a:txBody>
                    <a:bodyPr/>
                    <a:lstStyle/>
                    <a:p>
                      <a:pPr algn="ctr"/>
                      <a:r>
                        <a:rPr lang="en-US" sz="1600" dirty="0" err="1">
                          <a:latin typeface="Rockwell"/>
                          <a:cs typeface="Rockwell"/>
                        </a:rPr>
                        <a:t>pp</a:t>
                      </a:r>
                      <a:endParaRPr lang="en-US" sz="1600" dirty="0">
                        <a:latin typeface="Rockwell"/>
                        <a:cs typeface="Rockwell"/>
                      </a:endParaRPr>
                    </a:p>
                  </a:txBody>
                  <a:tcPr marL="0" marR="0" marT="0" marB="0" anchor="ctr"/>
                </a:tc>
                <a:tc>
                  <a:txBody>
                    <a:bodyPr/>
                    <a:lstStyle/>
                    <a:p>
                      <a:pPr algn="ctr"/>
                      <a:r>
                        <a:rPr lang="en-US" sz="1600" dirty="0">
                          <a:latin typeface="Rockwell"/>
                          <a:cs typeface="Rockwell"/>
                        </a:rPr>
                        <a:t>…</a:t>
                      </a:r>
                    </a:p>
                  </a:txBody>
                  <a:tcPr marL="0" marR="0" marT="0" marB="0" anchor="ct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s</a:t>
                      </a:r>
                    </a:p>
                  </a:txBody>
                  <a:tcPr marL="0" marR="0" marT="0" marB="0" anchor="ctr"/>
                </a:tc>
                <a:tc>
                  <a:txBody>
                    <a:bodyPr/>
                    <a:lstStyle/>
                    <a:p>
                      <a:pPr algn="ctr"/>
                      <a:r>
                        <a:rPr lang="en-US" sz="1600" dirty="0"/>
                        <a:t>0</a:t>
                      </a:r>
                    </a:p>
                  </a:txBody>
                  <a:tcPr marL="0" marR="0" marT="0" marB="0" anchor="ctr"/>
                </a:tc>
                <a:tc>
                  <a:txBody>
                    <a:bodyPr/>
                    <a:lstStyle/>
                    <a:p>
                      <a:pPr algn="ctr"/>
                      <a:r>
                        <a:rPr lang="en-US" sz="1600" dirty="0"/>
                        <a:t>2</a:t>
                      </a:r>
                    </a:p>
                  </a:txBody>
                  <a:tcPr marL="0" marR="0" marT="0" marB="0" anchor="ctr"/>
                </a:tc>
                <a:tc>
                  <a:txBody>
                    <a:bodyPr/>
                    <a:lstStyle/>
                    <a:p>
                      <a:pPr algn="ctr"/>
                      <a:r>
                        <a:rPr lang="en-US" sz="1600" dirty="0"/>
                        <a:t>.3</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1"/>
                  </a:ext>
                </a:extLst>
              </a:tr>
              <a:tr h="267461">
                <a:tc>
                  <a:txBody>
                    <a:bodyPr/>
                    <a:lstStyle/>
                    <a:p>
                      <a:pPr algn="ctr"/>
                      <a:r>
                        <a:rPr lang="en-US" sz="1600" dirty="0" err="1">
                          <a:latin typeface="Rockwell"/>
                          <a:cs typeface="Rockwell"/>
                        </a:rPr>
                        <a:t>vp</a:t>
                      </a:r>
                      <a:endParaRPr lang="en-US" sz="1600" dirty="0">
                        <a:latin typeface="Rockwell"/>
                        <a:cs typeface="Rockwell"/>
                      </a:endParaRPr>
                    </a:p>
                  </a:txBody>
                  <a:tcPr marL="0" marR="0" marT="0" marB="0" anchor="ctr"/>
                </a:tc>
                <a:tc>
                  <a:txBody>
                    <a:bodyPr/>
                    <a:lstStyle/>
                    <a:p>
                      <a:pPr algn="ctr"/>
                      <a:r>
                        <a:rPr lang="en-US" sz="1600" b="0" dirty="0">
                          <a:solidFill>
                            <a:schemeClr val="tx1"/>
                          </a:solidFill>
                        </a:rPr>
                        <a:t>3</a:t>
                      </a:r>
                    </a:p>
                  </a:txBody>
                  <a:tcPr marL="0" marR="0" marT="0" marB="0" anchor="ctr">
                    <a:solidFill>
                      <a:schemeClr val="accent3">
                        <a:alpha val="40000"/>
                      </a:schemeClr>
                    </a:solidFill>
                  </a:tcPr>
                </a:tc>
                <a:tc>
                  <a:txBody>
                    <a:bodyPr/>
                    <a:lstStyle/>
                    <a:p>
                      <a:pPr algn="ctr"/>
                      <a:r>
                        <a:rPr lang="en-US" sz="1600" dirty="0"/>
                        <a:t>4</a:t>
                      </a:r>
                    </a:p>
                  </a:txBody>
                  <a:tcPr marL="0" marR="0" marT="0" marB="0" anchor="ctr"/>
                </a:tc>
                <a:tc>
                  <a:txBody>
                    <a:bodyPr/>
                    <a:lstStyle/>
                    <a:p>
                      <a:pPr algn="ctr"/>
                      <a:r>
                        <a:rPr lang="en-US" sz="1600" dirty="0"/>
                        <a:t>2</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2"/>
                  </a:ext>
                </a:extLst>
              </a:tr>
              <a:tr h="267461">
                <a:tc>
                  <a:txBody>
                    <a:bodyPr/>
                    <a:lstStyle/>
                    <a:p>
                      <a:pPr algn="ctr"/>
                      <a:r>
                        <a:rPr lang="en-US" sz="1600" dirty="0" err="1">
                          <a:latin typeface="Rockwell"/>
                          <a:cs typeface="Rockwell"/>
                        </a:rPr>
                        <a:t>pp</a:t>
                      </a:r>
                      <a:endParaRPr lang="en-US" sz="1600" dirty="0">
                        <a:latin typeface="Rockwell"/>
                        <a:cs typeface="Rockwell"/>
                      </a:endParaRPr>
                    </a:p>
                  </a:txBody>
                  <a:tcPr marL="0" marR="0" marT="0" marB="0" anchor="ctr"/>
                </a:tc>
                <a:tc>
                  <a:txBody>
                    <a:bodyPr/>
                    <a:lstStyle/>
                    <a:p>
                      <a:pPr algn="ctr"/>
                      <a:r>
                        <a:rPr lang="en-US" sz="1600" dirty="0"/>
                        <a:t>.1</a:t>
                      </a:r>
                    </a:p>
                  </a:txBody>
                  <a:tcPr marL="0" marR="0" marT="0" marB="0" anchor="ctr"/>
                </a:tc>
                <a:tc>
                  <a:txBody>
                    <a:bodyPr/>
                    <a:lstStyle/>
                    <a:p>
                      <a:pPr algn="ctr"/>
                      <a:r>
                        <a:rPr lang="en-US" sz="1600" dirty="0"/>
                        <a:t>2</a:t>
                      </a:r>
                    </a:p>
                  </a:txBody>
                  <a:tcPr marL="0" marR="0" marT="0" marB="0" anchor="ctr"/>
                </a:tc>
                <a:tc>
                  <a:txBody>
                    <a:bodyPr/>
                    <a:lstStyle/>
                    <a:p>
                      <a:pPr algn="ctr"/>
                      <a:r>
                        <a:rPr lang="en-US" sz="1600" dirty="0"/>
                        <a:t>1</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3"/>
                  </a:ext>
                </a:extLst>
              </a:tr>
              <a:tr h="267461">
                <a:tc>
                  <a:txBody>
                    <a:bodyPr/>
                    <a:lstStyle/>
                    <a:p>
                      <a:pPr algn="ctr"/>
                      <a:r>
                        <a:rPr lang="en-US" sz="1600" dirty="0">
                          <a:latin typeface="Rockwell"/>
                          <a:cs typeface="Rockwell"/>
                        </a:rPr>
                        <a:t>…</a:t>
                      </a:r>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4"/>
                  </a:ext>
                </a:extLst>
              </a:tr>
            </a:tbl>
          </a:graphicData>
        </a:graphic>
      </p:graphicFrame>
      <p:graphicFrame>
        <p:nvGraphicFramePr>
          <p:cNvPr id="133" name="Table 132"/>
          <p:cNvGraphicFramePr>
            <a:graphicFrameLocks noGrp="1"/>
          </p:cNvGraphicFramePr>
          <p:nvPr/>
        </p:nvGraphicFramePr>
        <p:xfrm>
          <a:off x="6496503" y="1561099"/>
          <a:ext cx="1393565" cy="1337305"/>
        </p:xfrm>
        <a:graphic>
          <a:graphicData uri="http://schemas.openxmlformats.org/drawingml/2006/table">
            <a:tbl>
              <a:tblPr bandRow="1">
                <a:tableStyleId>{69C7853C-536D-4A76-A0AE-DD22124D55A5}</a:tableStyleId>
              </a:tblPr>
              <a:tblGrid>
                <a:gridCol w="278713">
                  <a:extLst>
                    <a:ext uri="{9D8B030D-6E8A-4147-A177-3AD203B41FA5}">
                      <a16:colId xmlns:a16="http://schemas.microsoft.com/office/drawing/2014/main" val="20000"/>
                    </a:ext>
                  </a:extLst>
                </a:gridCol>
                <a:gridCol w="278713">
                  <a:extLst>
                    <a:ext uri="{9D8B030D-6E8A-4147-A177-3AD203B41FA5}">
                      <a16:colId xmlns:a16="http://schemas.microsoft.com/office/drawing/2014/main" val="20001"/>
                    </a:ext>
                  </a:extLst>
                </a:gridCol>
                <a:gridCol w="278713">
                  <a:extLst>
                    <a:ext uri="{9D8B030D-6E8A-4147-A177-3AD203B41FA5}">
                      <a16:colId xmlns:a16="http://schemas.microsoft.com/office/drawing/2014/main" val="20002"/>
                    </a:ext>
                  </a:extLst>
                </a:gridCol>
                <a:gridCol w="278713">
                  <a:extLst>
                    <a:ext uri="{9D8B030D-6E8A-4147-A177-3AD203B41FA5}">
                      <a16:colId xmlns:a16="http://schemas.microsoft.com/office/drawing/2014/main" val="20003"/>
                    </a:ext>
                  </a:extLst>
                </a:gridCol>
                <a:gridCol w="278713">
                  <a:extLst>
                    <a:ext uri="{9D8B030D-6E8A-4147-A177-3AD203B41FA5}">
                      <a16:colId xmlns:a16="http://schemas.microsoft.com/office/drawing/2014/main" val="20004"/>
                    </a:ext>
                  </a:extLst>
                </a:gridCol>
              </a:tblGrid>
              <a:tr h="267461">
                <a:tc>
                  <a:txBody>
                    <a:bodyPr/>
                    <a:lstStyle/>
                    <a:p>
                      <a:pPr algn="ctr"/>
                      <a:endParaRPr lang="en-US" sz="1600" dirty="0">
                        <a:latin typeface="Rockwell"/>
                        <a:cs typeface="Rockwell"/>
                      </a:endParaRPr>
                    </a:p>
                  </a:txBody>
                  <a:tcPr marL="0" marR="0" marT="0" marB="0" anchor="ctr"/>
                </a:tc>
                <a:tc>
                  <a:txBody>
                    <a:bodyPr/>
                    <a:lstStyle/>
                    <a:p>
                      <a:pPr algn="ctr"/>
                      <a:r>
                        <a:rPr lang="en-US" sz="1600" dirty="0">
                          <a:latin typeface="Rockwell"/>
                          <a:cs typeface="Rockwell"/>
                        </a:rPr>
                        <a:t>s</a:t>
                      </a:r>
                    </a:p>
                  </a:txBody>
                  <a:tcPr marL="0" marR="0" marT="0" marB="0" anchor="ctr"/>
                </a:tc>
                <a:tc>
                  <a:txBody>
                    <a:bodyPr/>
                    <a:lstStyle/>
                    <a:p>
                      <a:pPr algn="ctr"/>
                      <a:r>
                        <a:rPr lang="en-US" sz="1600" dirty="0" err="1">
                          <a:latin typeface="Rockwell"/>
                          <a:cs typeface="Rockwell"/>
                        </a:rPr>
                        <a:t>vp</a:t>
                      </a:r>
                      <a:endParaRPr lang="en-US" sz="1600" dirty="0">
                        <a:latin typeface="Rockwell"/>
                        <a:cs typeface="Rockwell"/>
                      </a:endParaRPr>
                    </a:p>
                  </a:txBody>
                  <a:tcPr marL="0" marR="0" marT="0" marB="0" anchor="ctr"/>
                </a:tc>
                <a:tc>
                  <a:txBody>
                    <a:bodyPr/>
                    <a:lstStyle/>
                    <a:p>
                      <a:pPr algn="ctr"/>
                      <a:r>
                        <a:rPr lang="en-US" sz="1600" dirty="0" err="1">
                          <a:latin typeface="Rockwell"/>
                          <a:cs typeface="Rockwell"/>
                        </a:rPr>
                        <a:t>pp</a:t>
                      </a:r>
                      <a:endParaRPr lang="en-US" sz="1600" dirty="0">
                        <a:latin typeface="Rockwell"/>
                        <a:cs typeface="Rockwell"/>
                      </a:endParaRPr>
                    </a:p>
                  </a:txBody>
                  <a:tcPr marL="0" marR="0" marT="0" marB="0" anchor="ctr"/>
                </a:tc>
                <a:tc>
                  <a:txBody>
                    <a:bodyPr/>
                    <a:lstStyle/>
                    <a:p>
                      <a:pPr algn="ctr"/>
                      <a:r>
                        <a:rPr lang="en-US" sz="1600" dirty="0">
                          <a:latin typeface="Rockwell"/>
                          <a:cs typeface="Rockwell"/>
                        </a:rPr>
                        <a:t>…</a:t>
                      </a:r>
                    </a:p>
                  </a:txBody>
                  <a:tcPr marL="0" marR="0" marT="0" marB="0" anchor="ct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s</a:t>
                      </a:r>
                    </a:p>
                  </a:txBody>
                  <a:tcPr marL="0" marR="0" marT="0" marB="0" anchor="ctr"/>
                </a:tc>
                <a:tc>
                  <a:txBody>
                    <a:bodyPr/>
                    <a:lstStyle/>
                    <a:p>
                      <a:pPr algn="ctr"/>
                      <a:r>
                        <a:rPr lang="en-US" sz="1600" dirty="0"/>
                        <a:t>0</a:t>
                      </a:r>
                    </a:p>
                  </a:txBody>
                  <a:tcPr marL="0" marR="0" marT="0" marB="0" anchor="ctr"/>
                </a:tc>
                <a:tc>
                  <a:txBody>
                    <a:bodyPr/>
                    <a:lstStyle/>
                    <a:p>
                      <a:pPr algn="ctr"/>
                      <a:r>
                        <a:rPr lang="en-US" sz="1600" dirty="0"/>
                        <a:t>2</a:t>
                      </a:r>
                    </a:p>
                  </a:txBody>
                  <a:tcPr marL="0" marR="0" marT="0" marB="0" anchor="ctr"/>
                </a:tc>
                <a:tc>
                  <a:txBody>
                    <a:bodyPr/>
                    <a:lstStyle/>
                    <a:p>
                      <a:pPr algn="ctr"/>
                      <a:r>
                        <a:rPr lang="en-US" sz="1600" dirty="0"/>
                        <a:t>.3</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1"/>
                  </a:ext>
                </a:extLst>
              </a:tr>
              <a:tr h="267461">
                <a:tc>
                  <a:txBody>
                    <a:bodyPr/>
                    <a:lstStyle/>
                    <a:p>
                      <a:pPr algn="ctr"/>
                      <a:r>
                        <a:rPr lang="en-US" sz="1600" dirty="0" err="1">
                          <a:latin typeface="Rockwell"/>
                          <a:cs typeface="Rockwell"/>
                        </a:rPr>
                        <a:t>vp</a:t>
                      </a:r>
                      <a:endParaRPr lang="en-US" sz="1600" dirty="0">
                        <a:latin typeface="Rockwell"/>
                        <a:cs typeface="Rockwell"/>
                      </a:endParaRPr>
                    </a:p>
                  </a:txBody>
                  <a:tcPr marL="0" marR="0" marT="0" marB="0" anchor="ctr"/>
                </a:tc>
                <a:tc>
                  <a:txBody>
                    <a:bodyPr/>
                    <a:lstStyle/>
                    <a:p>
                      <a:pPr algn="ctr"/>
                      <a:r>
                        <a:rPr lang="en-US" sz="1600" b="0" dirty="0">
                          <a:solidFill>
                            <a:schemeClr val="tx1"/>
                          </a:solidFill>
                        </a:rPr>
                        <a:t>3</a:t>
                      </a:r>
                    </a:p>
                  </a:txBody>
                  <a:tcPr marL="0" marR="0" marT="0" marB="0" anchor="ctr">
                    <a:solidFill>
                      <a:schemeClr val="accent3">
                        <a:alpha val="40000"/>
                      </a:schemeClr>
                    </a:solidFill>
                  </a:tcPr>
                </a:tc>
                <a:tc>
                  <a:txBody>
                    <a:bodyPr/>
                    <a:lstStyle/>
                    <a:p>
                      <a:pPr algn="ctr"/>
                      <a:r>
                        <a:rPr lang="en-US" sz="1600" dirty="0"/>
                        <a:t>4</a:t>
                      </a:r>
                    </a:p>
                  </a:txBody>
                  <a:tcPr marL="0" marR="0" marT="0" marB="0" anchor="ctr"/>
                </a:tc>
                <a:tc>
                  <a:txBody>
                    <a:bodyPr/>
                    <a:lstStyle/>
                    <a:p>
                      <a:pPr algn="ctr"/>
                      <a:r>
                        <a:rPr lang="en-US" sz="1600" dirty="0"/>
                        <a:t>2</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2"/>
                  </a:ext>
                </a:extLst>
              </a:tr>
              <a:tr h="267461">
                <a:tc>
                  <a:txBody>
                    <a:bodyPr/>
                    <a:lstStyle/>
                    <a:p>
                      <a:pPr algn="ctr"/>
                      <a:r>
                        <a:rPr lang="en-US" sz="1600" dirty="0" err="1">
                          <a:latin typeface="Rockwell"/>
                          <a:cs typeface="Rockwell"/>
                        </a:rPr>
                        <a:t>pp</a:t>
                      </a:r>
                      <a:endParaRPr lang="en-US" sz="1600" dirty="0">
                        <a:latin typeface="Rockwell"/>
                        <a:cs typeface="Rockwell"/>
                      </a:endParaRPr>
                    </a:p>
                  </a:txBody>
                  <a:tcPr marL="0" marR="0" marT="0" marB="0" anchor="ctr"/>
                </a:tc>
                <a:tc>
                  <a:txBody>
                    <a:bodyPr/>
                    <a:lstStyle/>
                    <a:p>
                      <a:pPr algn="ctr"/>
                      <a:r>
                        <a:rPr lang="en-US" sz="1600" dirty="0"/>
                        <a:t>.1</a:t>
                      </a:r>
                    </a:p>
                  </a:txBody>
                  <a:tcPr marL="0" marR="0" marT="0" marB="0" anchor="ctr"/>
                </a:tc>
                <a:tc>
                  <a:txBody>
                    <a:bodyPr/>
                    <a:lstStyle/>
                    <a:p>
                      <a:pPr algn="ctr"/>
                      <a:r>
                        <a:rPr lang="en-US" sz="1600" dirty="0"/>
                        <a:t>2</a:t>
                      </a:r>
                    </a:p>
                  </a:txBody>
                  <a:tcPr marL="0" marR="0" marT="0" marB="0" anchor="ctr"/>
                </a:tc>
                <a:tc>
                  <a:txBody>
                    <a:bodyPr/>
                    <a:lstStyle/>
                    <a:p>
                      <a:pPr algn="ctr"/>
                      <a:r>
                        <a:rPr lang="en-US" sz="1600" dirty="0"/>
                        <a:t>1</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3"/>
                  </a:ext>
                </a:extLst>
              </a:tr>
              <a:tr h="267461">
                <a:tc>
                  <a:txBody>
                    <a:bodyPr/>
                    <a:lstStyle/>
                    <a:p>
                      <a:pPr algn="ctr"/>
                      <a:r>
                        <a:rPr lang="en-US" sz="1600" dirty="0">
                          <a:latin typeface="Rockwell"/>
                          <a:cs typeface="Rockwell"/>
                        </a:rPr>
                        <a:t>…</a:t>
                      </a:r>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4"/>
                  </a:ext>
                </a:extLst>
              </a:tr>
            </a:tbl>
          </a:graphicData>
        </a:graphic>
      </p:graphicFrame>
      <p:sp>
        <p:nvSpPr>
          <p:cNvPr id="3" name="TextBox 2"/>
          <p:cNvSpPr txBox="1">
            <a:spLocks noChangeArrowheads="1"/>
          </p:cNvSpPr>
          <p:nvPr/>
        </p:nvSpPr>
        <p:spPr bwMode="auto">
          <a:xfrm>
            <a:off x="5697539" y="2478088"/>
            <a:ext cx="428625" cy="381000"/>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s</a:t>
            </a:r>
          </a:p>
        </p:txBody>
      </p:sp>
      <p:sp>
        <p:nvSpPr>
          <p:cNvPr id="134" name="TextBox 133"/>
          <p:cNvSpPr txBox="1">
            <a:spLocks noChangeArrowheads="1"/>
          </p:cNvSpPr>
          <p:nvPr/>
        </p:nvSpPr>
        <p:spPr bwMode="auto">
          <a:xfrm>
            <a:off x="5849939" y="2630488"/>
            <a:ext cx="428625" cy="381000"/>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Rockwell"/>
                <a:ea typeface="Rockwell"/>
                <a:cs typeface="Rockwell"/>
              </a:rPr>
              <a:t>vp</a:t>
            </a:r>
            <a:endParaRPr kumimoji="0" lang="en-US" sz="1600" b="0" i="0" u="none" strike="noStrike" kern="1200" cap="none" spc="0" normalizeH="0" baseline="0" noProof="0" dirty="0">
              <a:ln>
                <a:noFill/>
              </a:ln>
              <a:solidFill>
                <a:prstClr val="black"/>
              </a:solidFill>
              <a:effectLst/>
              <a:uLnTx/>
              <a:uFillTx/>
              <a:latin typeface="Rockwell"/>
              <a:ea typeface="Rockwell"/>
              <a:cs typeface="Rockwell"/>
            </a:endParaRPr>
          </a:p>
        </p:txBody>
      </p:sp>
      <p:sp>
        <p:nvSpPr>
          <p:cNvPr id="135" name="TextBox 134"/>
          <p:cNvSpPr txBox="1">
            <a:spLocks noChangeArrowheads="1"/>
          </p:cNvSpPr>
          <p:nvPr/>
        </p:nvSpPr>
        <p:spPr bwMode="auto">
          <a:xfrm>
            <a:off x="6002338" y="2782888"/>
            <a:ext cx="494164" cy="381000"/>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Rockwell"/>
                <a:ea typeface="Rockwell"/>
                <a:cs typeface="Rockwell"/>
              </a:rPr>
              <a:t>pp</a:t>
            </a:r>
            <a:endParaRPr kumimoji="0" lang="en-US" sz="1600" b="0" i="0" u="none" strike="noStrike" kern="1200" cap="none" spc="0" normalizeH="0" baseline="0" noProof="0" dirty="0">
              <a:ln>
                <a:noFill/>
              </a:ln>
              <a:solidFill>
                <a:prstClr val="black"/>
              </a:solidFill>
              <a:effectLst/>
              <a:uLnTx/>
              <a:uFillTx/>
              <a:latin typeface="Rockwell"/>
              <a:ea typeface="Rockwell"/>
              <a:cs typeface="Rockwell"/>
            </a:endParaRPr>
          </a:p>
        </p:txBody>
      </p:sp>
      <p:pic>
        <p:nvPicPr>
          <p:cNvPr id="33808" name="Picture 71" descr="latex-image-1.pdf"/>
          <p:cNvPicPr>
            <a:picLocks noChangeAspect="1"/>
          </p:cNvPicPr>
          <p:nvPr/>
        </p:nvPicPr>
        <p:blipFill>
          <a:blip r:embed="rId2"/>
          <a:srcRect/>
          <a:stretch>
            <a:fillRect/>
          </a:stretch>
        </p:blipFill>
        <p:spPr bwMode="auto">
          <a:xfrm>
            <a:off x="2933700" y="2938463"/>
            <a:ext cx="2730500" cy="469900"/>
          </a:xfrm>
          <a:prstGeom prst="rect">
            <a:avLst/>
          </a:prstGeom>
          <a:noFill/>
          <a:ln w="9525">
            <a:noFill/>
            <a:miter lim="800000"/>
            <a:headEnd/>
            <a:tailEnd/>
          </a:ln>
        </p:spPr>
      </p:pic>
      <p:sp>
        <p:nvSpPr>
          <p:cNvPr id="136"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137" name="TextBox 136">
            <a:extLst>
              <a:ext uri="{FF2B5EF4-FFF2-40B4-BE49-F238E27FC236}">
                <a16:creationId xmlns:a16="http://schemas.microsoft.com/office/drawing/2014/main" id="{DC35DFB1-8481-4D34-8340-8BE78FED365F}"/>
              </a:ext>
            </a:extLst>
          </p:cNvPr>
          <p:cNvSpPr txBox="1"/>
          <p:nvPr/>
        </p:nvSpPr>
        <p:spPr>
          <a:xfrm rot="16200000">
            <a:off x="10073251" y="1924637"/>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171382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fade">
                                      <p:cBhvr>
                                        <p:cTn id="15" dur="500"/>
                                        <p:tgtEl>
                                          <p:spTgt spid="125"/>
                                        </p:tgtEl>
                                      </p:cBhvr>
                                    </p:animEffect>
                                  </p:childTnLst>
                                </p:cTn>
                              </p:par>
                              <p:par>
                                <p:cTn id="16" presetID="10" presetClass="entr" presetSubtype="0" fill="hold" nodeType="withEffect">
                                  <p:stCondLst>
                                    <p:cond delay="0"/>
                                  </p:stCondLst>
                                  <p:childTnLst>
                                    <p:set>
                                      <p:cBhvr>
                                        <p:cTn id="17" dur="1" fill="hold">
                                          <p:stCondLst>
                                            <p:cond delay="0"/>
                                          </p:stCondLst>
                                        </p:cTn>
                                        <p:tgtEl>
                                          <p:spTgt spid="123"/>
                                        </p:tgtEl>
                                        <p:attrNameLst>
                                          <p:attrName>style.visibility</p:attrName>
                                        </p:attrNameLst>
                                      </p:cBhvr>
                                      <p:to>
                                        <p:strVal val="visible"/>
                                      </p:to>
                                    </p:set>
                                    <p:animEffect transition="in" filter="fade">
                                      <p:cBhvr>
                                        <p:cTn id="18" dur="500"/>
                                        <p:tgtEl>
                                          <p:spTgt spid="1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
                                        </p:tgtEl>
                                        <p:attrNameLst>
                                          <p:attrName>style.visibility</p:attrName>
                                        </p:attrNameLst>
                                      </p:cBhvr>
                                      <p:to>
                                        <p:strVal val="visible"/>
                                      </p:to>
                                    </p:set>
                                    <p:animEffect transition="in" filter="fade">
                                      <p:cBhvr>
                                        <p:cTn id="28" dur="500"/>
                                        <p:tgtEl>
                                          <p:spTgt spid="133"/>
                                        </p:tgtEl>
                                      </p:cBhvr>
                                    </p:animEffect>
                                  </p:childTnLst>
                                </p:cTn>
                              </p:par>
                              <p:par>
                                <p:cTn id="29" presetID="10" presetClass="entr" presetSubtype="0" fill="hold" nodeType="withEffect">
                                  <p:stCondLst>
                                    <p:cond delay="0"/>
                                  </p:stCondLst>
                                  <p:childTnLst>
                                    <p:set>
                                      <p:cBhvr>
                                        <p:cTn id="30" dur="1" fill="hold">
                                          <p:stCondLst>
                                            <p:cond delay="0"/>
                                          </p:stCondLst>
                                        </p:cTn>
                                        <p:tgtEl>
                                          <p:spTgt spid="132"/>
                                        </p:tgtEl>
                                        <p:attrNameLst>
                                          <p:attrName>style.visibility</p:attrName>
                                        </p:attrNameLst>
                                      </p:cBhvr>
                                      <p:to>
                                        <p:strVal val="visible"/>
                                      </p:to>
                                    </p:set>
                                    <p:animEffect transition="in" filter="fade">
                                      <p:cBhvr>
                                        <p:cTn id="31" dur="500"/>
                                        <p:tgtEl>
                                          <p:spTgt spid="132"/>
                                        </p:tgtEl>
                                      </p:cBhvr>
                                    </p:animEffect>
                                  </p:childTnLst>
                                </p:cTn>
                              </p:par>
                              <p:par>
                                <p:cTn id="32" presetID="10" presetClass="entr" presetSubtype="0" fill="hold"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fade">
                                      <p:cBhvr>
                                        <p:cTn id="34" dur="500"/>
                                        <p:tgtEl>
                                          <p:spTgt spid="1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4"/>
                                        </p:tgtEl>
                                        <p:attrNameLst>
                                          <p:attrName>style.visibility</p:attrName>
                                        </p:attrNameLst>
                                      </p:cBhvr>
                                      <p:to>
                                        <p:strVal val="visible"/>
                                      </p:to>
                                    </p:set>
                                    <p:animEffect transition="in" filter="fade">
                                      <p:cBhvr>
                                        <p:cTn id="37" dur="500"/>
                                        <p:tgtEl>
                                          <p:spTgt spid="1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5"/>
                                        </p:tgtEl>
                                        <p:attrNameLst>
                                          <p:attrName>style.visibility</p:attrName>
                                        </p:attrNameLst>
                                      </p:cBhvr>
                                      <p:to>
                                        <p:strVal val="visible"/>
                                      </p:to>
                                    </p:set>
                                    <p:animEffect transition="in" filter="fade">
                                      <p:cBhvr>
                                        <p:cTn id="40" dur="500"/>
                                        <p:tgtEl>
                                          <p:spTgt spid="13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 grpId="0"/>
      <p:bldP spid="134" grpId="0"/>
      <p:bldP spid="1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rtlCol="0">
            <a:normAutofit fontScale="90000"/>
          </a:bodyPr>
          <a:lstStyle/>
          <a:p>
            <a:pPr>
              <a:defRPr/>
            </a:pPr>
            <a:r>
              <a:rPr lang="en-US" dirty="0"/>
              <a:t>Inference</a:t>
            </a:r>
          </a:p>
        </p:txBody>
      </p:sp>
      <p:sp>
        <p:nvSpPr>
          <p:cNvPr id="3" name="Content Placeholder 2"/>
          <p:cNvSpPr>
            <a:spLocks noGrp="1"/>
          </p:cNvSpPr>
          <p:nvPr>
            <p:ph idx="4294967295"/>
          </p:nvPr>
        </p:nvSpPr>
        <p:spPr>
          <a:xfrm>
            <a:off x="1981200" y="1211264"/>
            <a:ext cx="8686800" cy="5045075"/>
          </a:xfrm>
        </p:spPr>
        <p:txBody>
          <a:bodyPr>
            <a:normAutofit lnSpcReduction="10000"/>
          </a:bodyPr>
          <a:lstStyle/>
          <a:p>
            <a:pPr marL="0" indent="0">
              <a:buNone/>
            </a:pPr>
            <a:r>
              <a:rPr lang="en-US"/>
              <a:t>Given a factor graph, two common tasks …</a:t>
            </a:r>
          </a:p>
          <a:p>
            <a:pPr lvl="1" eaLnBrk="1" hangingPunct="1"/>
            <a:r>
              <a:rPr lang="en-US">
                <a:solidFill>
                  <a:srgbClr val="C32D2E"/>
                </a:solidFill>
              </a:rPr>
              <a:t>Compute the most likely joint assignment</a:t>
            </a:r>
            <a:r>
              <a:rPr lang="en-US"/>
              <a:t>,</a:t>
            </a:r>
            <a:br>
              <a:rPr lang="en-US"/>
            </a:br>
            <a:r>
              <a:rPr lang="en-US"/>
              <a:t> </a:t>
            </a:r>
            <a:r>
              <a:rPr lang="en-US" b="1" i="1">
                <a:latin typeface="Times New Roman" pitchFamily="18" charset="0"/>
                <a:cs typeface="Times New Roman" pitchFamily="18" charset="0"/>
              </a:rPr>
              <a:t>x</a:t>
            </a:r>
            <a:r>
              <a:rPr lang="en-US" b="1" i="1" baseline="30000">
                <a:latin typeface="Times New Roman" pitchFamily="18" charset="0"/>
                <a:cs typeface="Times New Roman" pitchFamily="18" charset="0"/>
              </a:rPr>
              <a:t>*</a:t>
            </a:r>
            <a:r>
              <a:rPr lang="en-US" i="1">
                <a:latin typeface="Times New Roman" pitchFamily="18" charset="0"/>
                <a:cs typeface="Times New Roman" pitchFamily="18" charset="0"/>
              </a:rPr>
              <a:t> = </a:t>
            </a:r>
            <a:r>
              <a:rPr lang="en-US">
                <a:latin typeface="Times New Roman" pitchFamily="18" charset="0"/>
                <a:cs typeface="Times New Roman" pitchFamily="18" charset="0"/>
              </a:rPr>
              <a:t>argmax</a:t>
            </a:r>
            <a:r>
              <a:rPr lang="en-US" b="1" i="1" baseline="-25000">
                <a:latin typeface="Times New Roman" pitchFamily="18" charset="0"/>
                <a:cs typeface="Times New Roman" pitchFamily="18" charset="0"/>
              </a:rPr>
              <a:t>x</a:t>
            </a:r>
            <a:r>
              <a:rPr lang="en-US" b="1" i="1">
                <a:latin typeface="Times New Roman" pitchFamily="18" charset="0"/>
                <a:cs typeface="Times New Roman" pitchFamily="18" charset="0"/>
              </a:rPr>
              <a:t> </a:t>
            </a:r>
            <a:r>
              <a:rPr lang="en-US" i="1">
                <a:latin typeface="Times New Roman" pitchFamily="18" charset="0"/>
                <a:cs typeface="Times New Roman" pitchFamily="18" charset="0"/>
              </a:rPr>
              <a:t>p(</a:t>
            </a:r>
            <a:r>
              <a:rPr lang="en-US" b="1" i="1">
                <a:latin typeface="Times New Roman" pitchFamily="18" charset="0"/>
                <a:cs typeface="Times New Roman" pitchFamily="18" charset="0"/>
              </a:rPr>
              <a:t>X=x</a:t>
            </a:r>
            <a:r>
              <a:rPr lang="en-US" i="1">
                <a:latin typeface="Times New Roman" pitchFamily="18" charset="0"/>
                <a:cs typeface="Times New Roman" pitchFamily="18" charset="0"/>
              </a:rPr>
              <a:t>)</a:t>
            </a:r>
          </a:p>
          <a:p>
            <a:pPr lvl="1" eaLnBrk="1" hangingPunct="1"/>
            <a:r>
              <a:rPr lang="en-US">
                <a:solidFill>
                  <a:schemeClr val="accent1"/>
                </a:solidFill>
              </a:rPr>
              <a:t>Compute the marginal distribution of variable </a:t>
            </a:r>
            <a:r>
              <a:rPr lang="en-US" i="1">
                <a:solidFill>
                  <a:schemeClr val="accent1"/>
                </a:solidFill>
                <a:latin typeface="Times New Roman" pitchFamily="18" charset="0"/>
              </a:rPr>
              <a:t>X</a:t>
            </a:r>
            <a:r>
              <a:rPr lang="en-US" i="1" baseline="-25000">
                <a:solidFill>
                  <a:schemeClr val="accent1"/>
                </a:solidFill>
                <a:latin typeface="Times New Roman" pitchFamily="18" charset="0"/>
              </a:rPr>
              <a:t>i</a:t>
            </a:r>
            <a:r>
              <a:rPr lang="en-US">
                <a:solidFill>
                  <a:schemeClr val="accent1"/>
                </a:solidFill>
              </a:rPr>
              <a:t>:</a:t>
            </a:r>
            <a:br>
              <a:rPr lang="en-US"/>
            </a:br>
            <a:r>
              <a:rPr lang="en-US" i="1">
                <a:latin typeface="Times New Roman" pitchFamily="18" charset="0"/>
                <a:cs typeface="Times New Roman" pitchFamily="18" charset="0"/>
              </a:rPr>
              <a:t>p(X</a:t>
            </a:r>
            <a:r>
              <a:rPr lang="en-US" i="1" baseline="-25000">
                <a:latin typeface="Times New Roman" pitchFamily="18" charset="0"/>
                <a:cs typeface="Times New Roman" pitchFamily="18" charset="0"/>
              </a:rPr>
              <a:t>i</a:t>
            </a:r>
            <a:r>
              <a:rPr lang="en-US" i="1">
                <a:latin typeface="Times New Roman" pitchFamily="18" charset="0"/>
                <a:cs typeface="Times New Roman" pitchFamily="18" charset="0"/>
              </a:rPr>
              <a:t>=x</a:t>
            </a:r>
            <a:r>
              <a:rPr lang="en-US" i="1" baseline="-25000">
                <a:latin typeface="Times New Roman" pitchFamily="18" charset="0"/>
                <a:cs typeface="Times New Roman" pitchFamily="18" charset="0"/>
              </a:rPr>
              <a:t>i</a:t>
            </a:r>
            <a:r>
              <a:rPr lang="en-US" i="1">
                <a:latin typeface="Times New Roman" pitchFamily="18" charset="0"/>
                <a:cs typeface="Times New Roman" pitchFamily="18" charset="0"/>
              </a:rPr>
              <a:t>) </a:t>
            </a:r>
            <a:r>
              <a:rPr lang="en-US">
                <a:latin typeface="Times New Roman" pitchFamily="18" charset="0"/>
                <a:cs typeface="Times New Roman" pitchFamily="18" charset="0"/>
              </a:rPr>
              <a:t>for each value </a:t>
            </a:r>
            <a:r>
              <a:rPr lang="en-US" i="1">
                <a:latin typeface="Times New Roman" pitchFamily="18" charset="0"/>
                <a:cs typeface="Times New Roman" pitchFamily="18" charset="0"/>
              </a:rPr>
              <a:t>x</a:t>
            </a:r>
            <a:r>
              <a:rPr lang="en-US" i="1" baseline="-25000">
                <a:latin typeface="Times New Roman" pitchFamily="18" charset="0"/>
                <a:cs typeface="Times New Roman" pitchFamily="18" charset="0"/>
              </a:rPr>
              <a:t>i</a:t>
            </a:r>
          </a:p>
          <a:p>
            <a:pPr lvl="1" eaLnBrk="1" hangingPunct="1">
              <a:buFont typeface="Arial" charset="0"/>
              <a:buNone/>
            </a:pPr>
            <a:r>
              <a:rPr lang="en-US">
                <a:solidFill>
                  <a:schemeClr val="accent1"/>
                </a:solidFill>
              </a:rPr>
              <a:t>	</a:t>
            </a:r>
            <a:endParaRPr lang="en-US" sz="2400">
              <a:solidFill>
                <a:schemeClr val="accent1"/>
              </a:solidFill>
            </a:endParaRPr>
          </a:p>
          <a:p>
            <a:pPr marL="0" indent="0">
              <a:buNone/>
            </a:pPr>
            <a:r>
              <a:rPr lang="en-US">
                <a:solidFill>
                  <a:schemeClr val="accent1"/>
                </a:solidFill>
              </a:rPr>
              <a:t>B</a:t>
            </a:r>
            <a:r>
              <a:rPr lang="en-US">
                <a:solidFill>
                  <a:srgbClr val="C32D2E"/>
                </a:solidFill>
              </a:rPr>
              <a:t>o</a:t>
            </a:r>
            <a:r>
              <a:rPr lang="en-US">
                <a:solidFill>
                  <a:schemeClr val="accent1"/>
                </a:solidFill>
              </a:rPr>
              <a:t>t</a:t>
            </a:r>
            <a:r>
              <a:rPr lang="en-US">
                <a:solidFill>
                  <a:srgbClr val="C32D2E"/>
                </a:solidFill>
              </a:rPr>
              <a:t>h</a:t>
            </a:r>
            <a:r>
              <a:rPr lang="en-US"/>
              <a:t> consider </a:t>
            </a:r>
            <a:r>
              <a:rPr lang="en-US" i="1"/>
              <a:t>all </a:t>
            </a:r>
            <a:r>
              <a:rPr lang="en-US"/>
              <a:t>joint assignments.</a:t>
            </a:r>
          </a:p>
          <a:p>
            <a:pPr marL="0" indent="0">
              <a:buNone/>
            </a:pPr>
            <a:r>
              <a:rPr lang="en-US">
                <a:solidFill>
                  <a:schemeClr val="accent1"/>
                </a:solidFill>
              </a:rPr>
              <a:t>B</a:t>
            </a:r>
            <a:r>
              <a:rPr lang="en-US">
                <a:solidFill>
                  <a:srgbClr val="C32D2E"/>
                </a:solidFill>
              </a:rPr>
              <a:t>o</a:t>
            </a:r>
            <a:r>
              <a:rPr lang="en-US">
                <a:solidFill>
                  <a:schemeClr val="accent1"/>
                </a:solidFill>
              </a:rPr>
              <a:t>t</a:t>
            </a:r>
            <a:r>
              <a:rPr lang="en-US">
                <a:solidFill>
                  <a:srgbClr val="C32D2E"/>
                </a:solidFill>
              </a:rPr>
              <a:t>h </a:t>
            </a:r>
            <a:r>
              <a:rPr lang="en-US"/>
              <a:t>are NP-Hard in general.</a:t>
            </a:r>
          </a:p>
          <a:p>
            <a:pPr marL="0" indent="0">
              <a:buNone/>
            </a:pPr>
            <a:endParaRPr lang="en-US"/>
          </a:p>
          <a:p>
            <a:pPr marL="0" indent="0">
              <a:buNone/>
            </a:pPr>
            <a:r>
              <a:rPr lang="en-US"/>
              <a:t>So, we turn to </a:t>
            </a:r>
            <a:r>
              <a:rPr lang="en-US" b="1">
                <a:solidFill>
                  <a:srgbClr val="84AA33"/>
                </a:solidFill>
              </a:rPr>
              <a:t>approximations</a:t>
            </a:r>
            <a:r>
              <a:rPr lang="en-US"/>
              <a:t>.</a:t>
            </a:r>
          </a:p>
        </p:txBody>
      </p:sp>
      <p:sp>
        <p:nvSpPr>
          <p:cNvPr id="4" name="Slide Number Placeholder 3"/>
          <p:cNvSpPr txBox="1">
            <a:spLocks noGrp="1"/>
          </p:cNvSpPr>
          <p:nvPr/>
        </p:nvSpPr>
        <p:spPr>
          <a:xfrm>
            <a:off x="8077200" y="6356351"/>
            <a:ext cx="2133600" cy="365125"/>
          </a:xfrm>
          <a:prstGeom prst="rect">
            <a:avLst/>
          </a:prstGeom>
          <a:noFill/>
        </p:spPr>
        <p:txBody>
          <a:bodyPr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ACB1051A-4953-448A-A31C-50AB87F8F077}"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ndara"/>
              <a:ea typeface="+mn-ea"/>
              <a:cs typeface="+mn-cs"/>
            </a:endParaRPr>
          </a:p>
        </p:txBody>
      </p:sp>
      <p:grpSp>
        <p:nvGrpSpPr>
          <p:cNvPr id="100357" name="Group 5"/>
          <p:cNvGrpSpPr>
            <a:grpSpLocks/>
          </p:cNvGrpSpPr>
          <p:nvPr/>
        </p:nvGrpSpPr>
        <p:grpSpPr bwMode="auto">
          <a:xfrm>
            <a:off x="8077200" y="4508500"/>
            <a:ext cx="2590800" cy="1943100"/>
            <a:chOff x="4128" y="2840"/>
            <a:chExt cx="1632" cy="1224"/>
          </a:xfrm>
        </p:grpSpPr>
        <p:sp>
          <p:nvSpPr>
            <p:cNvPr id="34822" name="Text Box 6"/>
            <p:cNvSpPr txBox="1">
              <a:spLocks noChangeArrowheads="1"/>
            </p:cNvSpPr>
            <p:nvPr/>
          </p:nvSpPr>
          <p:spPr bwMode="auto">
            <a:xfrm>
              <a:off x="4128" y="3062"/>
              <a:ext cx="1632" cy="1002"/>
            </a:xfrm>
            <a:prstGeom prst="rect">
              <a:avLst/>
            </a:prstGeom>
            <a:noFill/>
            <a:ln w="38100">
              <a:solidFill>
                <a:srgbClr val="3891A7"/>
              </a:solid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p(X</a:t>
              </a:r>
              <a:r>
                <a:rPr kumimoji="0" lang="en-US" sz="2400" b="0" i="1" u="none" strike="noStrike" kern="1200" cap="none" spc="0" normalizeH="0" baseline="-25000" noProof="0">
                  <a:ln>
                    <a:noFill/>
                  </a:ln>
                  <a:solidFill>
                    <a:srgbClr val="3891A7"/>
                  </a:solidFill>
                  <a:effectLst/>
                  <a:uLnTx/>
                  <a:uFillTx/>
                  <a:latin typeface="Times New Roman" pitchFamily="18" charset="0"/>
                  <a:ea typeface="+mn-ea"/>
                  <a:cs typeface="+mn-cs"/>
                </a:rPr>
                <a:t>i</a:t>
              </a: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=x</a:t>
              </a:r>
              <a:r>
                <a:rPr kumimoji="0" lang="en-US" sz="2400" b="0" i="1" u="none" strike="noStrike" kern="1200" cap="none" spc="0" normalizeH="0" baseline="-25000" noProof="0">
                  <a:ln>
                    <a:noFill/>
                  </a:ln>
                  <a:solidFill>
                    <a:srgbClr val="3891A7"/>
                  </a:solidFill>
                  <a:effectLst/>
                  <a:uLnTx/>
                  <a:uFillTx/>
                  <a:latin typeface="Times New Roman" pitchFamily="18" charset="0"/>
                  <a:ea typeface="+mn-ea"/>
                  <a:cs typeface="+mn-cs"/>
                </a:rPr>
                <a:t>i</a:t>
              </a: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a:t>
              </a:r>
              <a:r>
                <a:rPr kumimoji="0" lang="en-US" sz="2400" b="0" i="0" u="none" strike="noStrike" kern="1200" cap="none" spc="0" normalizeH="0" baseline="0" noProof="0">
                  <a:ln>
                    <a:noFill/>
                  </a:ln>
                  <a:solidFill>
                    <a:srgbClr val="3891A7"/>
                  </a:solidFill>
                  <a:effectLst/>
                  <a:uLnTx/>
                  <a:uFillTx/>
                  <a:latin typeface="Candara"/>
                  <a:ea typeface="+mn-ea"/>
                  <a:cs typeface="+mn-cs"/>
                </a:rPr>
                <a:t> = sum of </a:t>
              </a: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p(</a:t>
              </a:r>
              <a:r>
                <a:rPr kumimoji="0" lang="en-US" sz="2400" b="1" i="1" u="none" strike="noStrike" kern="1200" cap="none" spc="0" normalizeH="0" baseline="0" noProof="0">
                  <a:ln>
                    <a:noFill/>
                  </a:ln>
                  <a:solidFill>
                    <a:srgbClr val="3891A7"/>
                  </a:solidFill>
                  <a:effectLst/>
                  <a:uLnTx/>
                  <a:uFillTx/>
                  <a:latin typeface="Times New Roman" pitchFamily="18" charset="0"/>
                  <a:ea typeface="+mn-ea"/>
                  <a:cs typeface="+mn-cs"/>
                </a:rPr>
                <a:t>X</a:t>
              </a: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a:t>
              </a:r>
              <a:r>
                <a:rPr kumimoji="0" lang="en-US" sz="2400" b="1" i="1" u="none" strike="noStrike" kern="1200" cap="none" spc="0" normalizeH="0" baseline="0" noProof="0">
                  <a:ln>
                    <a:noFill/>
                  </a:ln>
                  <a:solidFill>
                    <a:srgbClr val="3891A7"/>
                  </a:solidFill>
                  <a:effectLst/>
                  <a:uLnTx/>
                  <a:uFillTx/>
                  <a:latin typeface="Times New Roman" pitchFamily="18" charset="0"/>
                  <a:ea typeface="+mn-ea"/>
                  <a:cs typeface="+mn-cs"/>
                </a:rPr>
                <a:t>x</a:t>
              </a: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a:t>
              </a:r>
              <a:r>
                <a:rPr kumimoji="0" lang="en-US" sz="2400" b="0" i="0" u="none" strike="noStrike" kern="1200" cap="none" spc="0" normalizeH="0" baseline="0" noProof="0">
                  <a:ln>
                    <a:noFill/>
                  </a:ln>
                  <a:solidFill>
                    <a:srgbClr val="3891A7"/>
                  </a:solidFill>
                  <a:effectLst/>
                  <a:uLnTx/>
                  <a:uFillTx/>
                  <a:latin typeface="Candara"/>
                  <a:ea typeface="+mn-ea"/>
                  <a:cs typeface="+mn-cs"/>
                </a:rPr>
                <a:t> over joint assignments with </a:t>
              </a: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X</a:t>
              </a:r>
              <a:r>
                <a:rPr kumimoji="0" lang="en-US" sz="2400" b="0" i="1" u="none" strike="noStrike" kern="1200" cap="none" spc="0" normalizeH="0" baseline="-25000" noProof="0">
                  <a:ln>
                    <a:noFill/>
                  </a:ln>
                  <a:solidFill>
                    <a:srgbClr val="3891A7"/>
                  </a:solidFill>
                  <a:effectLst/>
                  <a:uLnTx/>
                  <a:uFillTx/>
                  <a:latin typeface="Times New Roman" pitchFamily="18" charset="0"/>
                  <a:ea typeface="+mn-ea"/>
                  <a:cs typeface="+mn-cs"/>
                </a:rPr>
                <a:t>i</a:t>
              </a: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=x</a:t>
              </a:r>
              <a:r>
                <a:rPr kumimoji="0" lang="en-US" sz="2400" b="0" i="1" u="none" strike="noStrike" kern="1200" cap="none" spc="0" normalizeH="0" baseline="-25000" noProof="0">
                  <a:ln>
                    <a:noFill/>
                  </a:ln>
                  <a:solidFill>
                    <a:srgbClr val="3891A7"/>
                  </a:solidFill>
                  <a:effectLst/>
                  <a:uLnTx/>
                  <a:uFillTx/>
                  <a:latin typeface="Times New Roman" pitchFamily="18" charset="0"/>
                  <a:ea typeface="+mn-ea"/>
                  <a:cs typeface="+mn-cs"/>
                </a:rPr>
                <a:t>i</a:t>
              </a:r>
            </a:p>
          </p:txBody>
        </p:sp>
        <p:sp>
          <p:nvSpPr>
            <p:cNvPr id="34823" name="Line 7"/>
            <p:cNvSpPr>
              <a:spLocks noChangeShapeType="1"/>
            </p:cNvSpPr>
            <p:nvPr/>
          </p:nvSpPr>
          <p:spPr bwMode="auto">
            <a:xfrm>
              <a:off x="4128" y="2840"/>
              <a:ext cx="288" cy="222"/>
            </a:xfrm>
            <a:prstGeom prst="line">
              <a:avLst/>
            </a:prstGeom>
            <a:noFill/>
            <a:ln w="38100">
              <a:solidFill>
                <a:srgbClr val="3891A7"/>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grpSp>
      <p:sp>
        <p:nvSpPr>
          <p:cNvPr id="100360" name="AutoShape 8"/>
          <p:cNvSpPr>
            <a:spLocks noChangeArrowheads="1"/>
          </p:cNvSpPr>
          <p:nvPr/>
        </p:nvSpPr>
        <p:spPr bwMode="auto">
          <a:xfrm>
            <a:off x="1998663" y="2782889"/>
            <a:ext cx="442912" cy="420687"/>
          </a:xfrm>
          <a:prstGeom prst="star5">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9"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10" name="TextBox 9">
            <a:extLst>
              <a:ext uri="{FF2B5EF4-FFF2-40B4-BE49-F238E27FC236}">
                <a16:creationId xmlns:a16="http://schemas.microsoft.com/office/drawing/2014/main" id="{988A35D8-9CA0-4F22-A23F-2494671DE196}"/>
              </a:ext>
            </a:extLst>
          </p:cNvPr>
          <p:cNvSpPr txBox="1"/>
          <p:nvPr/>
        </p:nvSpPr>
        <p:spPr>
          <a:xfrm rot="16200000">
            <a:off x="9968865" y="4084230"/>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409814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00360"/>
                                        </p:tgtEl>
                                        <p:attrNameLst>
                                          <p:attrName>style.visibility</p:attrName>
                                        </p:attrNameLst>
                                      </p:cBhvr>
                                      <p:to>
                                        <p:strVal val="visible"/>
                                      </p:to>
                                    </p:set>
                                    <p:animEffect transition="in" filter="fade">
                                      <p:cBhvr>
                                        <p:cTn id="7" dur="2000"/>
                                        <p:tgtEl>
                                          <p:spTgt spid="100360"/>
                                        </p:tgtEl>
                                      </p:cBhvr>
                                    </p:animEffect>
                                    <p:anim calcmode="lin" valueType="num">
                                      <p:cBhvr>
                                        <p:cTn id="8" dur="2000" fill="hold"/>
                                        <p:tgtEl>
                                          <p:spTgt spid="100360"/>
                                        </p:tgtEl>
                                        <p:attrNameLst>
                                          <p:attrName>style.rotation</p:attrName>
                                        </p:attrNameLst>
                                      </p:cBhvr>
                                      <p:tavLst>
                                        <p:tav tm="0">
                                          <p:val>
                                            <p:fltVal val="720"/>
                                          </p:val>
                                        </p:tav>
                                        <p:tav tm="100000">
                                          <p:val>
                                            <p:fltVal val="0"/>
                                          </p:val>
                                        </p:tav>
                                      </p:tavLst>
                                    </p:anim>
                                    <p:anim calcmode="lin" valueType="num">
                                      <p:cBhvr>
                                        <p:cTn id="9" dur="2000" fill="hold"/>
                                        <p:tgtEl>
                                          <p:spTgt spid="100360"/>
                                        </p:tgtEl>
                                        <p:attrNameLst>
                                          <p:attrName>ppt_h</p:attrName>
                                        </p:attrNameLst>
                                      </p:cBhvr>
                                      <p:tavLst>
                                        <p:tav tm="0">
                                          <p:val>
                                            <p:fltVal val="0"/>
                                          </p:val>
                                        </p:tav>
                                        <p:tav tm="100000">
                                          <p:val>
                                            <p:strVal val="#ppt_h"/>
                                          </p:val>
                                        </p:tav>
                                      </p:tavLst>
                                    </p:anim>
                                    <p:anim calcmode="lin" valueType="num">
                                      <p:cBhvr>
                                        <p:cTn id="10" dur="2000" fill="hold"/>
                                        <p:tgtEl>
                                          <p:spTgt spid="100360"/>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100357"/>
                                        </p:tgtEl>
                                        <p:attrNameLst>
                                          <p:attrName>style.visibility</p:attrName>
                                        </p:attrNameLst>
                                      </p:cBhvr>
                                      <p:to>
                                        <p:strVal val="visible"/>
                                      </p:to>
                                    </p:set>
                                    <p:anim calcmode="lin" valueType="num">
                                      <p:cBhvr additive="base">
                                        <p:cTn id="23" dur="500" fill="hold"/>
                                        <p:tgtEl>
                                          <p:spTgt spid="100357"/>
                                        </p:tgtEl>
                                        <p:attrNameLst>
                                          <p:attrName>ppt_x</p:attrName>
                                        </p:attrNameLst>
                                      </p:cBhvr>
                                      <p:tavLst>
                                        <p:tav tm="0">
                                          <p:val>
                                            <p:strVal val="1+#ppt_w/2"/>
                                          </p:val>
                                        </p:tav>
                                        <p:tav tm="100000">
                                          <p:val>
                                            <p:strVal val="#ppt_x"/>
                                          </p:val>
                                        </p:tav>
                                      </p:tavLst>
                                    </p:anim>
                                    <p:anim calcmode="lin" valueType="num">
                                      <p:cBhvr additive="base">
                                        <p:cTn id="24" dur="500" fill="hold"/>
                                        <p:tgtEl>
                                          <p:spTgt spid="100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r>
              <a:rPr lang="en-US" sz="3600"/>
              <a:t>Marginals by Sampling on Factor Graph</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D95E90-FA3A-43DA-A0AB-B505276AD4FF}"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grpSp>
        <p:nvGrpSpPr>
          <p:cNvPr id="36867" name="Group 4"/>
          <p:cNvGrpSpPr>
            <a:grpSpLocks/>
          </p:cNvGrpSpPr>
          <p:nvPr/>
        </p:nvGrpSpPr>
        <p:grpSpPr bwMode="auto">
          <a:xfrm>
            <a:off x="1489076" y="5526089"/>
            <a:ext cx="8697913" cy="1208087"/>
            <a:chOff x="-46350" y="2349603"/>
            <a:chExt cx="8698419" cy="1208034"/>
          </a:xfrm>
        </p:grpSpPr>
        <p:grpSp>
          <p:nvGrpSpPr>
            <p:cNvPr id="36906" name="Group 67"/>
            <p:cNvGrpSpPr>
              <a:grpSpLocks/>
            </p:cNvGrpSpPr>
            <p:nvPr/>
          </p:nvGrpSpPr>
          <p:grpSpPr bwMode="auto">
            <a:xfrm>
              <a:off x="1391508" y="3223775"/>
              <a:ext cx="7260561" cy="333862"/>
              <a:chOff x="492120" y="3950977"/>
              <a:chExt cx="8067290" cy="370958"/>
            </a:xfrm>
          </p:grpSpPr>
          <p:sp>
            <p:nvSpPr>
              <p:cNvPr id="36934" name="TextBox 95"/>
              <p:cNvSpPr txBox="1">
                <a:spLocks noChangeArrowheads="1"/>
              </p:cNvSpPr>
              <p:nvPr/>
            </p:nvSpPr>
            <p:spPr bwMode="auto">
              <a:xfrm>
                <a:off x="492120" y="3962637"/>
                <a:ext cx="1330509"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time</a:t>
                </a:r>
              </a:p>
            </p:txBody>
          </p:sp>
          <p:sp>
            <p:nvSpPr>
              <p:cNvPr id="36935" name="TextBox 96"/>
              <p:cNvSpPr txBox="1">
                <a:spLocks noChangeArrowheads="1"/>
              </p:cNvSpPr>
              <p:nvPr/>
            </p:nvSpPr>
            <p:spPr bwMode="auto">
              <a:xfrm>
                <a:off x="3769260" y="395097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like</a:t>
                </a:r>
              </a:p>
            </p:txBody>
          </p:sp>
          <p:sp>
            <p:nvSpPr>
              <p:cNvPr id="36936" name="TextBox 97"/>
              <p:cNvSpPr txBox="1">
                <a:spLocks noChangeArrowheads="1"/>
              </p:cNvSpPr>
              <p:nvPr/>
            </p:nvSpPr>
            <p:spPr bwMode="auto">
              <a:xfrm>
                <a:off x="2084801" y="3957332"/>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flies</a:t>
                </a:r>
              </a:p>
            </p:txBody>
          </p:sp>
          <p:sp>
            <p:nvSpPr>
              <p:cNvPr id="36937" name="TextBox 98"/>
              <p:cNvSpPr txBox="1">
                <a:spLocks noChangeArrowheads="1"/>
              </p:cNvSpPr>
              <p:nvPr/>
            </p:nvSpPr>
            <p:spPr bwMode="auto">
              <a:xfrm>
                <a:off x="5446910"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an</a:t>
                </a:r>
              </a:p>
            </p:txBody>
          </p:sp>
          <p:sp>
            <p:nvSpPr>
              <p:cNvPr id="36938" name="TextBox 99"/>
              <p:cNvSpPr txBox="1">
                <a:spLocks noChangeArrowheads="1"/>
              </p:cNvSpPr>
              <p:nvPr/>
            </p:nvSpPr>
            <p:spPr bwMode="auto">
              <a:xfrm>
                <a:off x="7108264"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arrow</a:t>
                </a:r>
              </a:p>
            </p:txBody>
          </p:sp>
        </p:grpSp>
        <p:sp>
          <p:nvSpPr>
            <p:cNvPr id="71" name="Oval 70"/>
            <p:cNvSpPr/>
            <p:nvPr/>
          </p:nvSpPr>
          <p:spPr>
            <a:xfrm>
              <a:off x="1731753" y="2351190"/>
              <a:ext cx="487391"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1</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72" name="Straight Connector 71"/>
            <p:cNvCxnSpPr>
              <a:stCxn id="71" idx="4"/>
              <a:endCxn id="89" idx="0"/>
            </p:cNvCxnSpPr>
            <p:nvPr/>
          </p:nvCxnSpPr>
          <p:spPr>
            <a:xfrm>
              <a:off x="1974656" y="2844881"/>
              <a:ext cx="1587"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71" idx="6"/>
              <a:endCxn id="75" idx="2"/>
            </p:cNvCxnSpPr>
            <p:nvPr/>
          </p:nvCxnSpPr>
          <p:spPr>
            <a:xfrm>
              <a:off x="2219145" y="2598829"/>
              <a:ext cx="1000183" cy="0"/>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2598579" y="2467073"/>
              <a:ext cx="239727"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5" name="Oval 74"/>
            <p:cNvSpPr/>
            <p:nvPr/>
          </p:nvSpPr>
          <p:spPr>
            <a:xfrm>
              <a:off x="3219328" y="2351190"/>
              <a:ext cx="487390"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2</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76" name="Straight Connector 75"/>
            <p:cNvCxnSpPr>
              <a:stCxn id="75" idx="4"/>
              <a:endCxn id="90" idx="0"/>
            </p:cNvCxnSpPr>
            <p:nvPr/>
          </p:nvCxnSpPr>
          <p:spPr>
            <a:xfrm>
              <a:off x="3463817" y="2844881"/>
              <a:ext cx="1587"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75" idx="6"/>
              <a:endCxn id="79" idx="2"/>
            </p:cNvCxnSpPr>
            <p:nvPr/>
          </p:nvCxnSpPr>
          <p:spPr>
            <a:xfrm flipV="1">
              <a:off x="3706718" y="2595654"/>
              <a:ext cx="1023998"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4087740" y="2467073"/>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4</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9" name="Oval 78"/>
            <p:cNvSpPr/>
            <p:nvPr/>
          </p:nvSpPr>
          <p:spPr>
            <a:xfrm>
              <a:off x="4730716" y="2349603"/>
              <a:ext cx="485803" cy="493690"/>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3</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0" name="Straight Connector 79"/>
            <p:cNvCxnSpPr>
              <a:stCxn id="79" idx="4"/>
              <a:endCxn id="91" idx="0"/>
            </p:cNvCxnSpPr>
            <p:nvPr/>
          </p:nvCxnSpPr>
          <p:spPr>
            <a:xfrm>
              <a:off x="4973617" y="2843293"/>
              <a:ext cx="0" cy="13493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9" idx="6"/>
              <a:endCxn id="83" idx="2"/>
            </p:cNvCxnSpPr>
            <p:nvPr/>
          </p:nvCxnSpPr>
          <p:spPr>
            <a:xfrm>
              <a:off x="5216519" y="2595654"/>
              <a:ext cx="1008121"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5597541" y="246548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6</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3" name="Oval 82"/>
            <p:cNvSpPr/>
            <p:nvPr/>
          </p:nvSpPr>
          <p:spPr>
            <a:xfrm>
              <a:off x="6224640" y="2351190"/>
              <a:ext cx="487391"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4</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4" name="Straight Connector 83"/>
            <p:cNvCxnSpPr>
              <a:stCxn id="83" idx="4"/>
              <a:endCxn id="92" idx="0"/>
            </p:cNvCxnSpPr>
            <p:nvPr/>
          </p:nvCxnSpPr>
          <p:spPr>
            <a:xfrm>
              <a:off x="6469129" y="2844881"/>
              <a:ext cx="1588"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83" idx="6"/>
              <a:endCxn id="87" idx="2"/>
            </p:cNvCxnSpPr>
            <p:nvPr/>
          </p:nvCxnSpPr>
          <p:spPr>
            <a:xfrm flipV="1">
              <a:off x="6712031" y="2595654"/>
              <a:ext cx="1000183"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7093053" y="2467073"/>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7" name="Oval 86"/>
            <p:cNvSpPr/>
            <p:nvPr/>
          </p:nvSpPr>
          <p:spPr>
            <a:xfrm>
              <a:off x="7712214" y="2349603"/>
              <a:ext cx="487390" cy="493690"/>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5</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8" name="Straight Connector 87"/>
            <p:cNvCxnSpPr>
              <a:stCxn id="87" idx="4"/>
              <a:endCxn id="93" idx="0"/>
            </p:cNvCxnSpPr>
            <p:nvPr/>
          </p:nvCxnSpPr>
          <p:spPr>
            <a:xfrm>
              <a:off x="7956704" y="2843293"/>
              <a:ext cx="1587" cy="13493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1857174" y="2978225"/>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0" name="Rectangle 89"/>
            <p:cNvSpPr/>
            <p:nvPr/>
          </p:nvSpPr>
          <p:spPr>
            <a:xfrm>
              <a:off x="3344747" y="2978225"/>
              <a:ext cx="239727"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1" name="Rectangle 90"/>
            <p:cNvSpPr/>
            <p:nvPr/>
          </p:nvSpPr>
          <p:spPr>
            <a:xfrm>
              <a:off x="4854548" y="297822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2" name="Rectangle 91"/>
            <p:cNvSpPr/>
            <p:nvPr/>
          </p:nvSpPr>
          <p:spPr>
            <a:xfrm>
              <a:off x="6350060" y="2978225"/>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3" name="Rectangle 92"/>
            <p:cNvSpPr/>
            <p:nvPr/>
          </p:nvSpPr>
          <p:spPr>
            <a:xfrm>
              <a:off x="7839222" y="297822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102" name="Straight Connector 101"/>
            <p:cNvCxnSpPr/>
            <p:nvPr/>
          </p:nvCxnSpPr>
          <p:spPr>
            <a:xfrm>
              <a:off x="809363" y="2597242"/>
              <a:ext cx="919215"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1149108" y="2481359"/>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04" name="Oval 103"/>
            <p:cNvSpPr/>
            <p:nvPr/>
          </p:nvSpPr>
          <p:spPr>
            <a:xfrm>
              <a:off x="321971" y="2351190"/>
              <a:ext cx="487391" cy="493691"/>
            </a:xfrm>
            <a:prstGeom prst="ellipse">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white"/>
                  </a:solidFill>
                  <a:effectLst/>
                  <a:uLnTx/>
                  <a:uFillTx/>
                  <a:latin typeface="Times New Roman"/>
                  <a:ea typeface="+mn-ea"/>
                  <a:cs typeface="Times New Roman"/>
                </a:rPr>
                <a:t>0</a:t>
              </a:r>
              <a:endParaRPr kumimoji="0" lang="en-US" sz="16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6933" name="TextBox 104"/>
            <p:cNvSpPr txBox="1">
              <a:spLocks noChangeArrowheads="1"/>
            </p:cNvSpPr>
            <p:nvPr/>
          </p:nvSpPr>
          <p:spPr bwMode="auto">
            <a:xfrm>
              <a:off x="-46350" y="2924169"/>
              <a:ext cx="1316384" cy="32336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&lt;START&gt;</a:t>
              </a:r>
            </a:p>
          </p:txBody>
        </p:sp>
      </p:grpSp>
      <p:sp>
        <p:nvSpPr>
          <p:cNvPr id="44" name="Oval 43"/>
          <p:cNvSpPr/>
          <p:nvPr/>
        </p:nvSpPr>
        <p:spPr>
          <a:xfrm>
            <a:off x="3267076" y="4959351"/>
            <a:ext cx="487363"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45" name="Oval 44"/>
          <p:cNvSpPr/>
          <p:nvPr/>
        </p:nvSpPr>
        <p:spPr>
          <a:xfrm>
            <a:off x="4754563" y="4959351"/>
            <a:ext cx="487362"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46" name="Oval 45"/>
          <p:cNvSpPr/>
          <p:nvPr/>
        </p:nvSpPr>
        <p:spPr>
          <a:xfrm>
            <a:off x="6265864" y="4957763"/>
            <a:ext cx="485775" cy="493712"/>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47" name="Oval 46"/>
          <p:cNvSpPr/>
          <p:nvPr/>
        </p:nvSpPr>
        <p:spPr>
          <a:xfrm>
            <a:off x="7761289" y="4959351"/>
            <a:ext cx="485775" cy="493713"/>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48" name="Oval 47"/>
          <p:cNvSpPr/>
          <p:nvPr/>
        </p:nvSpPr>
        <p:spPr>
          <a:xfrm>
            <a:off x="9248776" y="4957763"/>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7" name="TextBox 6"/>
          <p:cNvSpPr txBox="1"/>
          <p:nvPr/>
        </p:nvSpPr>
        <p:spPr>
          <a:xfrm>
            <a:off x="1693863" y="4957764"/>
            <a:ext cx="1301750" cy="490537"/>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6:</a:t>
            </a:r>
          </a:p>
        </p:txBody>
      </p:sp>
      <p:sp>
        <p:nvSpPr>
          <p:cNvPr id="52" name="Oval 51"/>
          <p:cNvSpPr/>
          <p:nvPr/>
        </p:nvSpPr>
        <p:spPr>
          <a:xfrm>
            <a:off x="3275013" y="4368801"/>
            <a:ext cx="487362" cy="492125"/>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53" name="Oval 52"/>
          <p:cNvSpPr/>
          <p:nvPr/>
        </p:nvSpPr>
        <p:spPr>
          <a:xfrm>
            <a:off x="4762501" y="4368801"/>
            <a:ext cx="487363"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54" name="Oval 53"/>
          <p:cNvSpPr/>
          <p:nvPr/>
        </p:nvSpPr>
        <p:spPr>
          <a:xfrm>
            <a:off x="6272213" y="4365626"/>
            <a:ext cx="487362"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55" name="Oval 54"/>
          <p:cNvSpPr/>
          <p:nvPr/>
        </p:nvSpPr>
        <p:spPr>
          <a:xfrm>
            <a:off x="7767638" y="4368801"/>
            <a:ext cx="487362" cy="492125"/>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56" name="Oval 55"/>
          <p:cNvSpPr/>
          <p:nvPr/>
        </p:nvSpPr>
        <p:spPr>
          <a:xfrm>
            <a:off x="9255126" y="4365626"/>
            <a:ext cx="487363"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57" name="TextBox 56"/>
          <p:cNvSpPr txBox="1"/>
          <p:nvPr/>
        </p:nvSpPr>
        <p:spPr>
          <a:xfrm>
            <a:off x="1701800" y="4365626"/>
            <a:ext cx="1301750" cy="492125"/>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5:</a:t>
            </a:r>
          </a:p>
        </p:txBody>
      </p:sp>
      <p:sp>
        <p:nvSpPr>
          <p:cNvPr id="59" name="Oval 58"/>
          <p:cNvSpPr/>
          <p:nvPr/>
        </p:nvSpPr>
        <p:spPr>
          <a:xfrm>
            <a:off x="3263901" y="3787776"/>
            <a:ext cx="487363"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60" name="Oval 59"/>
          <p:cNvSpPr/>
          <p:nvPr/>
        </p:nvSpPr>
        <p:spPr>
          <a:xfrm>
            <a:off x="4751388" y="3787776"/>
            <a:ext cx="487362"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61" name="Oval 60"/>
          <p:cNvSpPr/>
          <p:nvPr/>
        </p:nvSpPr>
        <p:spPr>
          <a:xfrm>
            <a:off x="6262689" y="3786188"/>
            <a:ext cx="485775" cy="493712"/>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62" name="Oval 61"/>
          <p:cNvSpPr/>
          <p:nvPr/>
        </p:nvSpPr>
        <p:spPr>
          <a:xfrm>
            <a:off x="7758114" y="3787776"/>
            <a:ext cx="485775" cy="493713"/>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63" name="Oval 62"/>
          <p:cNvSpPr/>
          <p:nvPr/>
        </p:nvSpPr>
        <p:spPr>
          <a:xfrm>
            <a:off x="9245601" y="3786188"/>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65" name="TextBox 64"/>
          <p:cNvSpPr txBox="1"/>
          <p:nvPr/>
        </p:nvSpPr>
        <p:spPr>
          <a:xfrm>
            <a:off x="1690688" y="3786189"/>
            <a:ext cx="1301750" cy="490537"/>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4:</a:t>
            </a:r>
          </a:p>
        </p:txBody>
      </p:sp>
      <p:sp>
        <p:nvSpPr>
          <p:cNvPr id="69" name="Oval 68"/>
          <p:cNvSpPr/>
          <p:nvPr/>
        </p:nvSpPr>
        <p:spPr>
          <a:xfrm>
            <a:off x="3263901" y="3208338"/>
            <a:ext cx="487363"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70" name="Oval 69"/>
          <p:cNvSpPr/>
          <p:nvPr/>
        </p:nvSpPr>
        <p:spPr>
          <a:xfrm>
            <a:off x="4751388" y="3208338"/>
            <a:ext cx="487362" cy="493712"/>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94" name="Oval 93"/>
          <p:cNvSpPr/>
          <p:nvPr/>
        </p:nvSpPr>
        <p:spPr>
          <a:xfrm>
            <a:off x="6262689" y="3206751"/>
            <a:ext cx="485775" cy="493713"/>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95" name="Oval 94"/>
          <p:cNvSpPr/>
          <p:nvPr/>
        </p:nvSpPr>
        <p:spPr>
          <a:xfrm>
            <a:off x="7758114" y="3208338"/>
            <a:ext cx="485775" cy="493712"/>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01" name="Oval 100"/>
          <p:cNvSpPr/>
          <p:nvPr/>
        </p:nvSpPr>
        <p:spPr>
          <a:xfrm>
            <a:off x="9245601" y="3206751"/>
            <a:ext cx="485775"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06" name="TextBox 105"/>
          <p:cNvSpPr txBox="1"/>
          <p:nvPr/>
        </p:nvSpPr>
        <p:spPr>
          <a:xfrm>
            <a:off x="1690688" y="3206750"/>
            <a:ext cx="1301750" cy="490538"/>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3:</a:t>
            </a:r>
          </a:p>
        </p:txBody>
      </p:sp>
      <p:sp>
        <p:nvSpPr>
          <p:cNvPr id="108" name="Oval 107"/>
          <p:cNvSpPr/>
          <p:nvPr/>
        </p:nvSpPr>
        <p:spPr>
          <a:xfrm>
            <a:off x="3263901" y="2638426"/>
            <a:ext cx="487363"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09" name="Oval 108"/>
          <p:cNvSpPr/>
          <p:nvPr/>
        </p:nvSpPr>
        <p:spPr>
          <a:xfrm>
            <a:off x="4751388" y="2638426"/>
            <a:ext cx="487362"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0" name="Oval 109"/>
          <p:cNvSpPr/>
          <p:nvPr/>
        </p:nvSpPr>
        <p:spPr>
          <a:xfrm>
            <a:off x="6262689" y="2635251"/>
            <a:ext cx="485775"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111" name="Oval 110"/>
          <p:cNvSpPr/>
          <p:nvPr/>
        </p:nvSpPr>
        <p:spPr>
          <a:xfrm>
            <a:off x="7758114" y="2638426"/>
            <a:ext cx="485775" cy="492125"/>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12" name="Oval 111"/>
          <p:cNvSpPr/>
          <p:nvPr/>
        </p:nvSpPr>
        <p:spPr>
          <a:xfrm>
            <a:off x="9245601" y="2635251"/>
            <a:ext cx="485775"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3" name="TextBox 112"/>
          <p:cNvSpPr txBox="1"/>
          <p:nvPr/>
        </p:nvSpPr>
        <p:spPr>
          <a:xfrm>
            <a:off x="1690688" y="2635251"/>
            <a:ext cx="1301750" cy="492125"/>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2:</a:t>
            </a:r>
          </a:p>
        </p:txBody>
      </p:sp>
      <p:sp>
        <p:nvSpPr>
          <p:cNvPr id="115" name="Oval 114"/>
          <p:cNvSpPr/>
          <p:nvPr/>
        </p:nvSpPr>
        <p:spPr>
          <a:xfrm>
            <a:off x="3263901" y="2046288"/>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6" name="Oval 115"/>
          <p:cNvSpPr/>
          <p:nvPr/>
        </p:nvSpPr>
        <p:spPr>
          <a:xfrm>
            <a:off x="4751389" y="2046288"/>
            <a:ext cx="485775" cy="493712"/>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117" name="Oval 116"/>
          <p:cNvSpPr/>
          <p:nvPr/>
        </p:nvSpPr>
        <p:spPr>
          <a:xfrm>
            <a:off x="6261101" y="2044701"/>
            <a:ext cx="487363" cy="492125"/>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118" name="Oval 117"/>
          <p:cNvSpPr/>
          <p:nvPr/>
        </p:nvSpPr>
        <p:spPr>
          <a:xfrm>
            <a:off x="7756526" y="2046288"/>
            <a:ext cx="487363" cy="493712"/>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19" name="Oval 118"/>
          <p:cNvSpPr/>
          <p:nvPr/>
        </p:nvSpPr>
        <p:spPr>
          <a:xfrm>
            <a:off x="9244013" y="2044701"/>
            <a:ext cx="487362"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20" name="TextBox 119"/>
          <p:cNvSpPr txBox="1"/>
          <p:nvPr/>
        </p:nvSpPr>
        <p:spPr>
          <a:xfrm>
            <a:off x="1689100" y="2044700"/>
            <a:ext cx="1303338" cy="490538"/>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1:</a:t>
            </a:r>
          </a:p>
        </p:txBody>
      </p:sp>
      <p:sp>
        <p:nvSpPr>
          <p:cNvPr id="121" name="Content Placeholder 2"/>
          <p:cNvSpPr txBox="1">
            <a:spLocks/>
          </p:cNvSpPr>
          <p:nvPr/>
        </p:nvSpPr>
        <p:spPr>
          <a:xfrm>
            <a:off x="1981200" y="996950"/>
            <a:ext cx="8229600" cy="800100"/>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a:normAutofit/>
          </a:bodyPr>
          <a:lstStyle/>
          <a:p>
            <a:pPr marL="0" marR="0" lvl="0" indent="0" algn="l" defTabSz="457200"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ndara"/>
                <a:ea typeface="+mn-ea"/>
                <a:cs typeface="+mn-cs"/>
              </a:rPr>
              <a:t>Suppose we took many samples from the distribution over taggings:</a:t>
            </a:r>
          </a:p>
        </p:txBody>
      </p:sp>
      <p:pic>
        <p:nvPicPr>
          <p:cNvPr id="36905" name="Picture 121" descr="latex-image-1.pdf"/>
          <p:cNvPicPr>
            <a:picLocks noChangeAspect="1"/>
          </p:cNvPicPr>
          <p:nvPr/>
        </p:nvPicPr>
        <p:blipFill>
          <a:blip r:embed="rId2"/>
          <a:srcRect/>
          <a:stretch>
            <a:fillRect/>
          </a:stretch>
        </p:blipFill>
        <p:spPr bwMode="auto">
          <a:xfrm>
            <a:off x="3414714" y="1365250"/>
            <a:ext cx="1449387" cy="401638"/>
          </a:xfrm>
          <a:prstGeom prst="rect">
            <a:avLst/>
          </a:prstGeom>
          <a:noFill/>
          <a:ln w="9525">
            <a:noFill/>
            <a:miter lim="800000"/>
            <a:headEnd/>
            <a:tailEnd/>
          </a:ln>
        </p:spPr>
      </p:pic>
      <p:sp>
        <p:nvSpPr>
          <p:cNvPr id="96"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97" name="TextBox 96">
            <a:extLst>
              <a:ext uri="{FF2B5EF4-FFF2-40B4-BE49-F238E27FC236}">
                <a16:creationId xmlns:a16="http://schemas.microsoft.com/office/drawing/2014/main" id="{5B323106-1015-4B70-AFA1-A0742D5B1D47}"/>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3624191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7" grpId="0"/>
      <p:bldP spid="52" grpId="0" animBg="1"/>
      <p:bldP spid="53" grpId="0" animBg="1"/>
      <p:bldP spid="54" grpId="0" animBg="1"/>
      <p:bldP spid="55" grpId="0" animBg="1"/>
      <p:bldP spid="56" grpId="0" animBg="1"/>
      <p:bldP spid="57" grpId="0"/>
      <p:bldP spid="59" grpId="0" animBg="1"/>
      <p:bldP spid="60" grpId="0" animBg="1"/>
      <p:bldP spid="61" grpId="0" animBg="1"/>
      <p:bldP spid="62" grpId="0" animBg="1"/>
      <p:bldP spid="63" grpId="0" animBg="1"/>
      <p:bldP spid="65" grpId="0"/>
      <p:bldP spid="69" grpId="0" animBg="1"/>
      <p:bldP spid="70" grpId="0" animBg="1"/>
      <p:bldP spid="94" grpId="0" animBg="1"/>
      <p:bldP spid="95" grpId="0" animBg="1"/>
      <p:bldP spid="101" grpId="0" animBg="1"/>
      <p:bldP spid="106" grpId="0"/>
      <p:bldP spid="108" grpId="0" animBg="1"/>
      <p:bldP spid="109" grpId="0" animBg="1"/>
      <p:bldP spid="110" grpId="0" animBg="1"/>
      <p:bldP spid="111" grpId="0" animBg="1"/>
      <p:bldP spid="112" grpId="0" animBg="1"/>
      <p:bldP spid="113" grpId="0"/>
      <p:bldP spid="115" grpId="0" animBg="1"/>
      <p:bldP spid="116" grpId="0" animBg="1"/>
      <p:bldP spid="117" grpId="0" animBg="1"/>
      <p:bldP spid="118" grpId="0" animBg="1"/>
      <p:bldP spid="119" grpId="0" animBg="1"/>
      <p:bldP spid="1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eaLnBrk="1" hangingPunct="1"/>
            <a:r>
              <a:rPr lang="en-US" sz="3600"/>
              <a:t>Marginals by Sampling on Factor Graph</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949BD0-3F95-412E-A861-B85353040DAD}"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grpSp>
        <p:nvGrpSpPr>
          <p:cNvPr id="37891" name="Group 4"/>
          <p:cNvGrpSpPr>
            <a:grpSpLocks/>
          </p:cNvGrpSpPr>
          <p:nvPr/>
        </p:nvGrpSpPr>
        <p:grpSpPr bwMode="auto">
          <a:xfrm>
            <a:off x="1489076" y="5526089"/>
            <a:ext cx="8697913" cy="1208087"/>
            <a:chOff x="-46350" y="2349603"/>
            <a:chExt cx="8698419" cy="1208034"/>
          </a:xfrm>
        </p:grpSpPr>
        <p:grpSp>
          <p:nvGrpSpPr>
            <p:cNvPr id="37929" name="Group 67"/>
            <p:cNvGrpSpPr>
              <a:grpSpLocks/>
            </p:cNvGrpSpPr>
            <p:nvPr/>
          </p:nvGrpSpPr>
          <p:grpSpPr bwMode="auto">
            <a:xfrm>
              <a:off x="1391508" y="3223775"/>
              <a:ext cx="7260561" cy="333862"/>
              <a:chOff x="492120" y="3950977"/>
              <a:chExt cx="8067290" cy="370958"/>
            </a:xfrm>
          </p:grpSpPr>
          <p:sp>
            <p:nvSpPr>
              <p:cNvPr id="37957" name="TextBox 95"/>
              <p:cNvSpPr txBox="1">
                <a:spLocks noChangeArrowheads="1"/>
              </p:cNvSpPr>
              <p:nvPr/>
            </p:nvSpPr>
            <p:spPr bwMode="auto">
              <a:xfrm>
                <a:off x="492120" y="3962637"/>
                <a:ext cx="1330509"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time</a:t>
                </a:r>
              </a:p>
            </p:txBody>
          </p:sp>
          <p:sp>
            <p:nvSpPr>
              <p:cNvPr id="37958" name="TextBox 96"/>
              <p:cNvSpPr txBox="1">
                <a:spLocks noChangeArrowheads="1"/>
              </p:cNvSpPr>
              <p:nvPr/>
            </p:nvSpPr>
            <p:spPr bwMode="auto">
              <a:xfrm>
                <a:off x="3769260" y="395097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like</a:t>
                </a:r>
              </a:p>
            </p:txBody>
          </p:sp>
          <p:sp>
            <p:nvSpPr>
              <p:cNvPr id="37959" name="TextBox 97"/>
              <p:cNvSpPr txBox="1">
                <a:spLocks noChangeArrowheads="1"/>
              </p:cNvSpPr>
              <p:nvPr/>
            </p:nvSpPr>
            <p:spPr bwMode="auto">
              <a:xfrm>
                <a:off x="2084801" y="3957332"/>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flies</a:t>
                </a:r>
              </a:p>
            </p:txBody>
          </p:sp>
          <p:sp>
            <p:nvSpPr>
              <p:cNvPr id="37960" name="TextBox 98"/>
              <p:cNvSpPr txBox="1">
                <a:spLocks noChangeArrowheads="1"/>
              </p:cNvSpPr>
              <p:nvPr/>
            </p:nvSpPr>
            <p:spPr bwMode="auto">
              <a:xfrm>
                <a:off x="5446910"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an</a:t>
                </a:r>
              </a:p>
            </p:txBody>
          </p:sp>
          <p:sp>
            <p:nvSpPr>
              <p:cNvPr id="37961" name="TextBox 99"/>
              <p:cNvSpPr txBox="1">
                <a:spLocks noChangeArrowheads="1"/>
              </p:cNvSpPr>
              <p:nvPr/>
            </p:nvSpPr>
            <p:spPr bwMode="auto">
              <a:xfrm>
                <a:off x="7108264"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arrow</a:t>
                </a:r>
              </a:p>
            </p:txBody>
          </p:sp>
        </p:grpSp>
        <p:sp>
          <p:nvSpPr>
            <p:cNvPr id="71" name="Oval 70"/>
            <p:cNvSpPr/>
            <p:nvPr/>
          </p:nvSpPr>
          <p:spPr>
            <a:xfrm>
              <a:off x="1731753" y="2351190"/>
              <a:ext cx="487391"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1</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72" name="Straight Connector 71"/>
            <p:cNvCxnSpPr>
              <a:stCxn id="71" idx="4"/>
              <a:endCxn id="89" idx="0"/>
            </p:cNvCxnSpPr>
            <p:nvPr/>
          </p:nvCxnSpPr>
          <p:spPr>
            <a:xfrm>
              <a:off x="1974656" y="2844881"/>
              <a:ext cx="1587"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71" idx="6"/>
              <a:endCxn id="75" idx="2"/>
            </p:cNvCxnSpPr>
            <p:nvPr/>
          </p:nvCxnSpPr>
          <p:spPr>
            <a:xfrm>
              <a:off x="2219145" y="2598829"/>
              <a:ext cx="1000183" cy="0"/>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2598579" y="2467073"/>
              <a:ext cx="239727"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5" name="Oval 74"/>
            <p:cNvSpPr/>
            <p:nvPr/>
          </p:nvSpPr>
          <p:spPr>
            <a:xfrm>
              <a:off x="3219328" y="2351190"/>
              <a:ext cx="487390"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2</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76" name="Straight Connector 75"/>
            <p:cNvCxnSpPr>
              <a:stCxn id="75" idx="4"/>
              <a:endCxn id="90" idx="0"/>
            </p:cNvCxnSpPr>
            <p:nvPr/>
          </p:nvCxnSpPr>
          <p:spPr>
            <a:xfrm>
              <a:off x="3463817" y="2844881"/>
              <a:ext cx="1587"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75" idx="6"/>
              <a:endCxn id="79" idx="2"/>
            </p:cNvCxnSpPr>
            <p:nvPr/>
          </p:nvCxnSpPr>
          <p:spPr>
            <a:xfrm flipV="1">
              <a:off x="3706718" y="2595654"/>
              <a:ext cx="1023998"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4087740" y="2467073"/>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4</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9" name="Oval 78"/>
            <p:cNvSpPr/>
            <p:nvPr/>
          </p:nvSpPr>
          <p:spPr>
            <a:xfrm>
              <a:off x="4730716" y="2349603"/>
              <a:ext cx="485803" cy="493690"/>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3</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0" name="Straight Connector 79"/>
            <p:cNvCxnSpPr>
              <a:stCxn id="79" idx="4"/>
              <a:endCxn id="91" idx="0"/>
            </p:cNvCxnSpPr>
            <p:nvPr/>
          </p:nvCxnSpPr>
          <p:spPr>
            <a:xfrm>
              <a:off x="4973617" y="2843293"/>
              <a:ext cx="0" cy="13493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9" idx="6"/>
              <a:endCxn id="83" idx="2"/>
            </p:cNvCxnSpPr>
            <p:nvPr/>
          </p:nvCxnSpPr>
          <p:spPr>
            <a:xfrm>
              <a:off x="5216519" y="2595654"/>
              <a:ext cx="1008121"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5597541" y="246548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6</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3" name="Oval 82"/>
            <p:cNvSpPr/>
            <p:nvPr/>
          </p:nvSpPr>
          <p:spPr>
            <a:xfrm>
              <a:off x="6224640" y="2351190"/>
              <a:ext cx="487391"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4</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4" name="Straight Connector 83"/>
            <p:cNvCxnSpPr>
              <a:stCxn id="83" idx="4"/>
              <a:endCxn id="92" idx="0"/>
            </p:cNvCxnSpPr>
            <p:nvPr/>
          </p:nvCxnSpPr>
          <p:spPr>
            <a:xfrm>
              <a:off x="6469129" y="2844881"/>
              <a:ext cx="1588"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83" idx="6"/>
              <a:endCxn id="87" idx="2"/>
            </p:cNvCxnSpPr>
            <p:nvPr/>
          </p:nvCxnSpPr>
          <p:spPr>
            <a:xfrm flipV="1">
              <a:off x="6712031" y="2595654"/>
              <a:ext cx="1000183"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7093053" y="2467073"/>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7" name="Oval 86"/>
            <p:cNvSpPr/>
            <p:nvPr/>
          </p:nvSpPr>
          <p:spPr>
            <a:xfrm>
              <a:off x="7712214" y="2349603"/>
              <a:ext cx="487390" cy="493690"/>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5</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8" name="Straight Connector 87"/>
            <p:cNvCxnSpPr>
              <a:stCxn id="87" idx="4"/>
              <a:endCxn id="93" idx="0"/>
            </p:cNvCxnSpPr>
            <p:nvPr/>
          </p:nvCxnSpPr>
          <p:spPr>
            <a:xfrm>
              <a:off x="7956704" y="2843293"/>
              <a:ext cx="1587" cy="13493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1857174" y="2978225"/>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0" name="Rectangle 89"/>
            <p:cNvSpPr/>
            <p:nvPr/>
          </p:nvSpPr>
          <p:spPr>
            <a:xfrm>
              <a:off x="3344747" y="2978225"/>
              <a:ext cx="239727"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1" name="Rectangle 90"/>
            <p:cNvSpPr/>
            <p:nvPr/>
          </p:nvSpPr>
          <p:spPr>
            <a:xfrm>
              <a:off x="4854548" y="297822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2" name="Rectangle 91"/>
            <p:cNvSpPr/>
            <p:nvPr/>
          </p:nvSpPr>
          <p:spPr>
            <a:xfrm>
              <a:off x="6350060" y="2978225"/>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3" name="Rectangle 92"/>
            <p:cNvSpPr/>
            <p:nvPr/>
          </p:nvSpPr>
          <p:spPr>
            <a:xfrm>
              <a:off x="7839222" y="297822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102" name="Straight Connector 101"/>
            <p:cNvCxnSpPr/>
            <p:nvPr/>
          </p:nvCxnSpPr>
          <p:spPr>
            <a:xfrm>
              <a:off x="809363" y="2597242"/>
              <a:ext cx="919215"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1149108" y="2481359"/>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04" name="Oval 103"/>
            <p:cNvSpPr/>
            <p:nvPr/>
          </p:nvSpPr>
          <p:spPr>
            <a:xfrm>
              <a:off x="321971" y="2351190"/>
              <a:ext cx="487391" cy="493691"/>
            </a:xfrm>
            <a:prstGeom prst="ellipse">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white"/>
                  </a:solidFill>
                  <a:effectLst/>
                  <a:uLnTx/>
                  <a:uFillTx/>
                  <a:latin typeface="Times New Roman"/>
                  <a:ea typeface="+mn-ea"/>
                  <a:cs typeface="Times New Roman"/>
                </a:rPr>
                <a:t>0</a:t>
              </a:r>
              <a:endParaRPr kumimoji="0" lang="en-US" sz="16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7956" name="TextBox 104"/>
            <p:cNvSpPr txBox="1">
              <a:spLocks noChangeArrowheads="1"/>
            </p:cNvSpPr>
            <p:nvPr/>
          </p:nvSpPr>
          <p:spPr bwMode="auto">
            <a:xfrm>
              <a:off x="-46350" y="2924169"/>
              <a:ext cx="1316384" cy="32336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&lt;START&gt;</a:t>
              </a:r>
            </a:p>
          </p:txBody>
        </p:sp>
      </p:grpSp>
      <p:sp>
        <p:nvSpPr>
          <p:cNvPr id="44" name="Oval 43"/>
          <p:cNvSpPr/>
          <p:nvPr/>
        </p:nvSpPr>
        <p:spPr>
          <a:xfrm>
            <a:off x="3267076" y="4959351"/>
            <a:ext cx="487363"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45" name="Oval 44"/>
          <p:cNvSpPr/>
          <p:nvPr/>
        </p:nvSpPr>
        <p:spPr>
          <a:xfrm>
            <a:off x="4754563" y="4959351"/>
            <a:ext cx="487362"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46" name="Oval 45"/>
          <p:cNvSpPr/>
          <p:nvPr/>
        </p:nvSpPr>
        <p:spPr>
          <a:xfrm>
            <a:off x="6265864" y="4957763"/>
            <a:ext cx="485775" cy="493712"/>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47" name="Oval 46"/>
          <p:cNvSpPr/>
          <p:nvPr/>
        </p:nvSpPr>
        <p:spPr>
          <a:xfrm>
            <a:off x="7761289" y="4959351"/>
            <a:ext cx="485775" cy="493713"/>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48" name="Oval 47"/>
          <p:cNvSpPr/>
          <p:nvPr/>
        </p:nvSpPr>
        <p:spPr>
          <a:xfrm>
            <a:off x="9248776" y="4957763"/>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7" name="TextBox 6"/>
          <p:cNvSpPr txBox="1"/>
          <p:nvPr/>
        </p:nvSpPr>
        <p:spPr>
          <a:xfrm>
            <a:off x="1693863" y="4957764"/>
            <a:ext cx="1301750" cy="490537"/>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6:</a:t>
            </a:r>
          </a:p>
        </p:txBody>
      </p:sp>
      <p:sp>
        <p:nvSpPr>
          <p:cNvPr id="52" name="Oval 51"/>
          <p:cNvSpPr/>
          <p:nvPr/>
        </p:nvSpPr>
        <p:spPr>
          <a:xfrm>
            <a:off x="3275013" y="4368801"/>
            <a:ext cx="487362" cy="492125"/>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53" name="Oval 52"/>
          <p:cNvSpPr/>
          <p:nvPr/>
        </p:nvSpPr>
        <p:spPr>
          <a:xfrm>
            <a:off x="4762501" y="4368801"/>
            <a:ext cx="487363"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54" name="Oval 53"/>
          <p:cNvSpPr/>
          <p:nvPr/>
        </p:nvSpPr>
        <p:spPr>
          <a:xfrm>
            <a:off x="6272213" y="4365626"/>
            <a:ext cx="487362"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55" name="Oval 54"/>
          <p:cNvSpPr/>
          <p:nvPr/>
        </p:nvSpPr>
        <p:spPr>
          <a:xfrm>
            <a:off x="7767638" y="4368801"/>
            <a:ext cx="487362" cy="492125"/>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56" name="Oval 55"/>
          <p:cNvSpPr/>
          <p:nvPr/>
        </p:nvSpPr>
        <p:spPr>
          <a:xfrm>
            <a:off x="9255126" y="4365626"/>
            <a:ext cx="487363"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57" name="TextBox 56"/>
          <p:cNvSpPr txBox="1"/>
          <p:nvPr/>
        </p:nvSpPr>
        <p:spPr>
          <a:xfrm>
            <a:off x="1701800" y="4365626"/>
            <a:ext cx="1301750" cy="492125"/>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5:</a:t>
            </a:r>
          </a:p>
        </p:txBody>
      </p:sp>
      <p:sp>
        <p:nvSpPr>
          <p:cNvPr id="59" name="Oval 58"/>
          <p:cNvSpPr/>
          <p:nvPr/>
        </p:nvSpPr>
        <p:spPr>
          <a:xfrm>
            <a:off x="3263901" y="3787776"/>
            <a:ext cx="487363"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60" name="Oval 59"/>
          <p:cNvSpPr/>
          <p:nvPr/>
        </p:nvSpPr>
        <p:spPr>
          <a:xfrm>
            <a:off x="4751388" y="3787776"/>
            <a:ext cx="487362"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61" name="Oval 60"/>
          <p:cNvSpPr/>
          <p:nvPr/>
        </p:nvSpPr>
        <p:spPr>
          <a:xfrm>
            <a:off x="6262689" y="3786188"/>
            <a:ext cx="485775" cy="493712"/>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62" name="Oval 61"/>
          <p:cNvSpPr/>
          <p:nvPr/>
        </p:nvSpPr>
        <p:spPr>
          <a:xfrm>
            <a:off x="7758114" y="3787776"/>
            <a:ext cx="485775" cy="493713"/>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63" name="Oval 62"/>
          <p:cNvSpPr/>
          <p:nvPr/>
        </p:nvSpPr>
        <p:spPr>
          <a:xfrm>
            <a:off x="9245601" y="3786188"/>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65" name="TextBox 64"/>
          <p:cNvSpPr txBox="1"/>
          <p:nvPr/>
        </p:nvSpPr>
        <p:spPr>
          <a:xfrm>
            <a:off x="1690688" y="3786189"/>
            <a:ext cx="1301750" cy="490537"/>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4:</a:t>
            </a:r>
          </a:p>
        </p:txBody>
      </p:sp>
      <p:sp>
        <p:nvSpPr>
          <p:cNvPr id="69" name="Oval 68"/>
          <p:cNvSpPr/>
          <p:nvPr/>
        </p:nvSpPr>
        <p:spPr>
          <a:xfrm>
            <a:off x="3263901" y="3208338"/>
            <a:ext cx="487363"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70" name="Oval 69"/>
          <p:cNvSpPr/>
          <p:nvPr/>
        </p:nvSpPr>
        <p:spPr>
          <a:xfrm>
            <a:off x="4751388" y="3208338"/>
            <a:ext cx="487362" cy="493712"/>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94" name="Oval 93"/>
          <p:cNvSpPr/>
          <p:nvPr/>
        </p:nvSpPr>
        <p:spPr>
          <a:xfrm>
            <a:off x="6262689" y="3206751"/>
            <a:ext cx="485775" cy="493713"/>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95" name="Oval 94"/>
          <p:cNvSpPr/>
          <p:nvPr/>
        </p:nvSpPr>
        <p:spPr>
          <a:xfrm>
            <a:off x="7758114" y="3208338"/>
            <a:ext cx="485775" cy="493712"/>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01" name="Oval 100"/>
          <p:cNvSpPr/>
          <p:nvPr/>
        </p:nvSpPr>
        <p:spPr>
          <a:xfrm>
            <a:off x="9245601" y="3206751"/>
            <a:ext cx="485775"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06" name="TextBox 105"/>
          <p:cNvSpPr txBox="1"/>
          <p:nvPr/>
        </p:nvSpPr>
        <p:spPr>
          <a:xfrm>
            <a:off x="1690688" y="3206750"/>
            <a:ext cx="1301750" cy="490538"/>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3:</a:t>
            </a:r>
          </a:p>
        </p:txBody>
      </p:sp>
      <p:sp>
        <p:nvSpPr>
          <p:cNvPr id="108" name="Oval 107"/>
          <p:cNvSpPr/>
          <p:nvPr/>
        </p:nvSpPr>
        <p:spPr>
          <a:xfrm>
            <a:off x="3263901" y="2638426"/>
            <a:ext cx="487363"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09" name="Oval 108"/>
          <p:cNvSpPr/>
          <p:nvPr/>
        </p:nvSpPr>
        <p:spPr>
          <a:xfrm>
            <a:off x="4751388" y="2638426"/>
            <a:ext cx="487362"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0" name="Oval 109"/>
          <p:cNvSpPr/>
          <p:nvPr/>
        </p:nvSpPr>
        <p:spPr>
          <a:xfrm>
            <a:off x="6262689" y="2635251"/>
            <a:ext cx="485775"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111" name="Oval 110"/>
          <p:cNvSpPr/>
          <p:nvPr/>
        </p:nvSpPr>
        <p:spPr>
          <a:xfrm>
            <a:off x="7758114" y="2638426"/>
            <a:ext cx="485775" cy="492125"/>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12" name="Oval 111"/>
          <p:cNvSpPr/>
          <p:nvPr/>
        </p:nvSpPr>
        <p:spPr>
          <a:xfrm>
            <a:off x="9245601" y="2635251"/>
            <a:ext cx="485775"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3" name="TextBox 112"/>
          <p:cNvSpPr txBox="1"/>
          <p:nvPr/>
        </p:nvSpPr>
        <p:spPr>
          <a:xfrm>
            <a:off x="1690688" y="2635251"/>
            <a:ext cx="1301750" cy="492125"/>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2:</a:t>
            </a:r>
          </a:p>
        </p:txBody>
      </p:sp>
      <p:sp>
        <p:nvSpPr>
          <p:cNvPr id="115" name="Oval 114"/>
          <p:cNvSpPr/>
          <p:nvPr/>
        </p:nvSpPr>
        <p:spPr>
          <a:xfrm>
            <a:off x="3263901" y="2046288"/>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6" name="Oval 115"/>
          <p:cNvSpPr/>
          <p:nvPr/>
        </p:nvSpPr>
        <p:spPr>
          <a:xfrm>
            <a:off x="4751389" y="2046288"/>
            <a:ext cx="485775" cy="493712"/>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117" name="Oval 116"/>
          <p:cNvSpPr/>
          <p:nvPr/>
        </p:nvSpPr>
        <p:spPr>
          <a:xfrm>
            <a:off x="6261101" y="2044701"/>
            <a:ext cx="487363" cy="492125"/>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118" name="Oval 117"/>
          <p:cNvSpPr/>
          <p:nvPr/>
        </p:nvSpPr>
        <p:spPr>
          <a:xfrm>
            <a:off x="7756526" y="2046288"/>
            <a:ext cx="487363" cy="493712"/>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19" name="Oval 118"/>
          <p:cNvSpPr/>
          <p:nvPr/>
        </p:nvSpPr>
        <p:spPr>
          <a:xfrm>
            <a:off x="9244013" y="2044701"/>
            <a:ext cx="487362"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20" name="TextBox 119"/>
          <p:cNvSpPr txBox="1"/>
          <p:nvPr/>
        </p:nvSpPr>
        <p:spPr>
          <a:xfrm>
            <a:off x="1689100" y="2044700"/>
            <a:ext cx="1303338" cy="490538"/>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1:</a:t>
            </a:r>
          </a:p>
        </p:txBody>
      </p:sp>
      <p:sp>
        <p:nvSpPr>
          <p:cNvPr id="121" name="Content Placeholder 2"/>
          <p:cNvSpPr txBox="1">
            <a:spLocks/>
          </p:cNvSpPr>
          <p:nvPr/>
        </p:nvSpPr>
        <p:spPr>
          <a:xfrm>
            <a:off x="1981200" y="996950"/>
            <a:ext cx="8229600" cy="800100"/>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a:normAutofit/>
          </a:bodyPr>
          <a:lstStyle/>
          <a:p>
            <a:pPr marL="0" marR="0" lvl="0" indent="0" algn="l" defTabSz="457200"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ndara"/>
                <a:ea typeface="+mn-ea"/>
                <a:cs typeface="+mn-cs"/>
              </a:rPr>
              <a:t>The marginal </a:t>
            </a:r>
            <a:r>
              <a:rPr kumimoji="0" lang="en-US" sz="2400" b="0"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p(X</a:t>
            </a:r>
            <a:r>
              <a:rPr kumimoji="0" lang="en-US" sz="2400" b="0" i="1" u="none" strike="noStrike" kern="1200" cap="none" spc="0" normalizeH="0" baseline="-25000" noProof="0">
                <a:ln>
                  <a:noFill/>
                </a:ln>
                <a:solidFill>
                  <a:prstClr val="black"/>
                </a:solidFill>
                <a:effectLst/>
                <a:uLnTx/>
                <a:uFillTx/>
                <a:latin typeface="Times New Roman" pitchFamily="18" charset="0"/>
                <a:ea typeface="+mn-ea"/>
                <a:cs typeface="Times New Roman" pitchFamily="18" charset="0"/>
              </a:rPr>
              <a:t>i</a:t>
            </a:r>
            <a:r>
              <a:rPr kumimoji="0" lang="en-US" sz="2400" b="0"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 x</a:t>
            </a:r>
            <a:r>
              <a:rPr kumimoji="0" lang="en-US" sz="2400" b="0" i="1" u="none" strike="noStrike" kern="1200" cap="none" spc="0" normalizeH="0" baseline="-25000" noProof="0">
                <a:ln>
                  <a:noFill/>
                </a:ln>
                <a:solidFill>
                  <a:prstClr val="black"/>
                </a:solidFill>
                <a:effectLst/>
                <a:uLnTx/>
                <a:uFillTx/>
                <a:latin typeface="Times New Roman" pitchFamily="18" charset="0"/>
                <a:ea typeface="+mn-ea"/>
                <a:cs typeface="Times New Roman" pitchFamily="18" charset="0"/>
              </a:rPr>
              <a:t>i</a:t>
            </a:r>
            <a:r>
              <a:rPr kumimoji="0" lang="en-US" sz="2400" b="0"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a:ln>
                  <a:noFill/>
                </a:ln>
                <a:solidFill>
                  <a:prstClr val="black"/>
                </a:solidFill>
                <a:effectLst/>
                <a:uLnTx/>
                <a:uFillTx/>
                <a:latin typeface="Candara"/>
                <a:ea typeface="+mn-ea"/>
                <a:cs typeface="+mn-cs"/>
              </a:rPr>
              <a:t>gives the probability that variable </a:t>
            </a:r>
            <a:r>
              <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X</a:t>
            </a:r>
            <a:r>
              <a:rPr kumimoji="0" lang="en-US" sz="2400" b="0" i="1" u="none" strike="noStrike" kern="1200" cap="none" spc="0" normalizeH="0" baseline="-25000" noProof="0">
                <a:ln>
                  <a:noFill/>
                </a:ln>
                <a:solidFill>
                  <a:prstClr val="black"/>
                </a:solidFill>
                <a:effectLst/>
                <a:uLnTx/>
                <a:uFillTx/>
                <a:latin typeface="Times New Roman" pitchFamily="18" charset="0"/>
                <a:ea typeface="+mn-ea"/>
                <a:cs typeface="Times New Roman" pitchFamily="18" charset="0"/>
              </a:rPr>
              <a:t>i</a:t>
            </a:r>
            <a:r>
              <a:rPr kumimoji="0" lang="en-US" sz="2400" b="0" i="0" u="none" strike="noStrike" kern="1200" cap="none" spc="0" normalizeH="0" baseline="0" noProof="0">
                <a:ln>
                  <a:noFill/>
                </a:ln>
                <a:solidFill>
                  <a:prstClr val="black"/>
                </a:solidFill>
                <a:effectLst/>
                <a:uLnTx/>
                <a:uFillTx/>
                <a:latin typeface="Candara"/>
                <a:ea typeface="+mn-ea"/>
                <a:cs typeface="+mn-cs"/>
              </a:rPr>
              <a:t> takes value </a:t>
            </a:r>
            <a:r>
              <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x</a:t>
            </a:r>
            <a:r>
              <a:rPr kumimoji="0" lang="en-US" sz="2400" b="0" i="0" u="none" strike="noStrike" kern="1200" cap="none" spc="0" normalizeH="0" baseline="-25000" noProof="0">
                <a:ln>
                  <a:noFill/>
                </a:ln>
                <a:solidFill>
                  <a:prstClr val="black"/>
                </a:solidFill>
                <a:effectLst/>
                <a:uLnTx/>
                <a:uFillTx/>
                <a:latin typeface="Times New Roman" pitchFamily="18" charset="0"/>
                <a:ea typeface="+mn-ea"/>
                <a:cs typeface="Times New Roman" pitchFamily="18" charset="0"/>
              </a:rPr>
              <a:t>i</a:t>
            </a:r>
            <a:r>
              <a:rPr kumimoji="0" lang="en-US" sz="2400" b="0" i="0" u="none" strike="noStrike" kern="1200" cap="none" spc="0" normalizeH="0" baseline="0" noProof="0">
                <a:ln>
                  <a:noFill/>
                </a:ln>
                <a:solidFill>
                  <a:prstClr val="black"/>
                </a:solidFill>
                <a:effectLst/>
                <a:uLnTx/>
                <a:uFillTx/>
                <a:latin typeface="Candara"/>
                <a:ea typeface="+mn-ea"/>
                <a:cs typeface="+mn-cs"/>
              </a:rPr>
              <a:t> in a random sample</a:t>
            </a:r>
            <a:r>
              <a:rPr kumimoji="0" lang="en-US" sz="2400" b="0"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p>
        </p:txBody>
      </p:sp>
      <p:sp>
        <p:nvSpPr>
          <p:cNvPr id="96"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97" name="TextBox 96">
            <a:extLst>
              <a:ext uri="{FF2B5EF4-FFF2-40B4-BE49-F238E27FC236}">
                <a16:creationId xmlns:a16="http://schemas.microsoft.com/office/drawing/2014/main" id="{32284A01-B528-4A52-B3F6-D05F59C15367}"/>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329455073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4" name="Picture 3">
            <a:extLst>
              <a:ext uri="{FF2B5EF4-FFF2-40B4-BE49-F238E27FC236}">
                <a16:creationId xmlns:a16="http://schemas.microsoft.com/office/drawing/2014/main" id="{1F5DCCF5-3882-4C10-9A8C-27D99DBF08B3}"/>
              </a:ext>
            </a:extLst>
          </p:cNvPr>
          <p:cNvPicPr>
            <a:picLocks noChangeAspect="1"/>
          </p:cNvPicPr>
          <p:nvPr/>
        </p:nvPicPr>
        <p:blipFill>
          <a:blip r:embed="rId4"/>
          <a:stretch>
            <a:fillRect/>
          </a:stretch>
        </p:blipFill>
        <p:spPr>
          <a:xfrm>
            <a:off x="1694752" y="1675177"/>
            <a:ext cx="8802495" cy="4949042"/>
          </a:xfrm>
          <a:prstGeom prst="rect">
            <a:avLst/>
          </a:prstGeom>
        </p:spPr>
      </p:pic>
      <p:sp>
        <p:nvSpPr>
          <p:cNvPr id="23" name="Text Box 19">
            <a:extLst>
              <a:ext uri="{FF2B5EF4-FFF2-40B4-BE49-F238E27FC236}">
                <a16:creationId xmlns:a16="http://schemas.microsoft.com/office/drawing/2014/main" id="{AE6C2691-5610-4BF5-8793-22B0FBD0AF1F}"/>
              </a:ext>
            </a:extLst>
          </p:cNvPr>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Students!!</a:t>
            </a:r>
          </a:p>
        </p:txBody>
      </p:sp>
    </p:spTree>
    <p:extLst>
      <p:ext uri="{BB962C8B-B14F-4D97-AF65-F5344CB8AC3E}">
        <p14:creationId xmlns:p14="http://schemas.microsoft.com/office/powerpoint/2010/main" val="339334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r>
              <a:rPr lang="en-US" sz="3600"/>
              <a:t>Marginals by Sampling on Factor Graph</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31DFA9-0E41-4E12-A6B7-65C0C77A3041}"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grpSp>
        <p:nvGrpSpPr>
          <p:cNvPr id="38915" name="Group 4"/>
          <p:cNvGrpSpPr>
            <a:grpSpLocks/>
          </p:cNvGrpSpPr>
          <p:nvPr/>
        </p:nvGrpSpPr>
        <p:grpSpPr bwMode="auto">
          <a:xfrm>
            <a:off x="1489076" y="5526089"/>
            <a:ext cx="8697913" cy="1208087"/>
            <a:chOff x="-46350" y="2349603"/>
            <a:chExt cx="8698419" cy="1208034"/>
          </a:xfrm>
        </p:grpSpPr>
        <p:grpSp>
          <p:nvGrpSpPr>
            <p:cNvPr id="38987" name="Group 67"/>
            <p:cNvGrpSpPr>
              <a:grpSpLocks/>
            </p:cNvGrpSpPr>
            <p:nvPr/>
          </p:nvGrpSpPr>
          <p:grpSpPr bwMode="auto">
            <a:xfrm>
              <a:off x="1391508" y="3223775"/>
              <a:ext cx="7260561" cy="333862"/>
              <a:chOff x="492120" y="3950977"/>
              <a:chExt cx="8067290" cy="370958"/>
            </a:xfrm>
          </p:grpSpPr>
          <p:sp>
            <p:nvSpPr>
              <p:cNvPr id="39015" name="TextBox 95"/>
              <p:cNvSpPr txBox="1">
                <a:spLocks noChangeArrowheads="1"/>
              </p:cNvSpPr>
              <p:nvPr/>
            </p:nvSpPr>
            <p:spPr bwMode="auto">
              <a:xfrm>
                <a:off x="492120" y="3962637"/>
                <a:ext cx="1330509"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time</a:t>
                </a:r>
              </a:p>
            </p:txBody>
          </p:sp>
          <p:sp>
            <p:nvSpPr>
              <p:cNvPr id="39016" name="TextBox 96"/>
              <p:cNvSpPr txBox="1">
                <a:spLocks noChangeArrowheads="1"/>
              </p:cNvSpPr>
              <p:nvPr/>
            </p:nvSpPr>
            <p:spPr bwMode="auto">
              <a:xfrm>
                <a:off x="3769260" y="395097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like</a:t>
                </a:r>
              </a:p>
            </p:txBody>
          </p:sp>
          <p:sp>
            <p:nvSpPr>
              <p:cNvPr id="39017" name="TextBox 97"/>
              <p:cNvSpPr txBox="1">
                <a:spLocks noChangeArrowheads="1"/>
              </p:cNvSpPr>
              <p:nvPr/>
            </p:nvSpPr>
            <p:spPr bwMode="auto">
              <a:xfrm>
                <a:off x="2084801" y="3957332"/>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flies</a:t>
                </a:r>
              </a:p>
            </p:txBody>
          </p:sp>
          <p:sp>
            <p:nvSpPr>
              <p:cNvPr id="39018" name="TextBox 98"/>
              <p:cNvSpPr txBox="1">
                <a:spLocks noChangeArrowheads="1"/>
              </p:cNvSpPr>
              <p:nvPr/>
            </p:nvSpPr>
            <p:spPr bwMode="auto">
              <a:xfrm>
                <a:off x="5446910"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an</a:t>
                </a:r>
              </a:p>
            </p:txBody>
          </p:sp>
          <p:sp>
            <p:nvSpPr>
              <p:cNvPr id="39019" name="TextBox 99"/>
              <p:cNvSpPr txBox="1">
                <a:spLocks noChangeArrowheads="1"/>
              </p:cNvSpPr>
              <p:nvPr/>
            </p:nvSpPr>
            <p:spPr bwMode="auto">
              <a:xfrm>
                <a:off x="7108264"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arrow</a:t>
                </a:r>
              </a:p>
            </p:txBody>
          </p:sp>
        </p:grpSp>
        <p:sp>
          <p:nvSpPr>
            <p:cNvPr id="71" name="Oval 70"/>
            <p:cNvSpPr/>
            <p:nvPr/>
          </p:nvSpPr>
          <p:spPr>
            <a:xfrm>
              <a:off x="1731753" y="2351190"/>
              <a:ext cx="487391"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1</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72" name="Straight Connector 71"/>
            <p:cNvCxnSpPr>
              <a:stCxn id="71" idx="4"/>
              <a:endCxn id="89" idx="0"/>
            </p:cNvCxnSpPr>
            <p:nvPr/>
          </p:nvCxnSpPr>
          <p:spPr>
            <a:xfrm>
              <a:off x="1974656" y="2844881"/>
              <a:ext cx="1587"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71" idx="6"/>
              <a:endCxn id="75" idx="2"/>
            </p:cNvCxnSpPr>
            <p:nvPr/>
          </p:nvCxnSpPr>
          <p:spPr>
            <a:xfrm>
              <a:off x="2219145" y="2598829"/>
              <a:ext cx="1000183" cy="0"/>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2598579" y="2467073"/>
              <a:ext cx="239727"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5" name="Oval 74"/>
            <p:cNvSpPr/>
            <p:nvPr/>
          </p:nvSpPr>
          <p:spPr>
            <a:xfrm>
              <a:off x="3219328" y="2351190"/>
              <a:ext cx="487390"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2</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76" name="Straight Connector 75"/>
            <p:cNvCxnSpPr>
              <a:stCxn id="75" idx="4"/>
              <a:endCxn id="90" idx="0"/>
            </p:cNvCxnSpPr>
            <p:nvPr/>
          </p:nvCxnSpPr>
          <p:spPr>
            <a:xfrm>
              <a:off x="3463817" y="2844881"/>
              <a:ext cx="1587"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75" idx="6"/>
              <a:endCxn id="79" idx="2"/>
            </p:cNvCxnSpPr>
            <p:nvPr/>
          </p:nvCxnSpPr>
          <p:spPr>
            <a:xfrm flipV="1">
              <a:off x="3706718" y="2595654"/>
              <a:ext cx="1023998"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4087740" y="2467073"/>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4</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9" name="Oval 78"/>
            <p:cNvSpPr/>
            <p:nvPr/>
          </p:nvSpPr>
          <p:spPr>
            <a:xfrm>
              <a:off x="4730716" y="2349603"/>
              <a:ext cx="485803" cy="493690"/>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3</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0" name="Straight Connector 79"/>
            <p:cNvCxnSpPr>
              <a:stCxn id="79" idx="4"/>
              <a:endCxn id="91" idx="0"/>
            </p:cNvCxnSpPr>
            <p:nvPr/>
          </p:nvCxnSpPr>
          <p:spPr>
            <a:xfrm>
              <a:off x="4973617" y="2843293"/>
              <a:ext cx="0" cy="13493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9" idx="6"/>
              <a:endCxn id="83" idx="2"/>
            </p:cNvCxnSpPr>
            <p:nvPr/>
          </p:nvCxnSpPr>
          <p:spPr>
            <a:xfrm>
              <a:off x="5216519" y="2595654"/>
              <a:ext cx="1008121"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5597541" y="246548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6</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3" name="Oval 82"/>
            <p:cNvSpPr/>
            <p:nvPr/>
          </p:nvSpPr>
          <p:spPr>
            <a:xfrm>
              <a:off x="6224640" y="2351190"/>
              <a:ext cx="487391"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4</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4" name="Straight Connector 83"/>
            <p:cNvCxnSpPr>
              <a:stCxn id="83" idx="4"/>
              <a:endCxn id="92" idx="0"/>
            </p:cNvCxnSpPr>
            <p:nvPr/>
          </p:nvCxnSpPr>
          <p:spPr>
            <a:xfrm>
              <a:off x="6469129" y="2844881"/>
              <a:ext cx="1588"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83" idx="6"/>
              <a:endCxn id="87" idx="2"/>
            </p:cNvCxnSpPr>
            <p:nvPr/>
          </p:nvCxnSpPr>
          <p:spPr>
            <a:xfrm flipV="1">
              <a:off x="6712031" y="2595654"/>
              <a:ext cx="1000183"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7093053" y="2467073"/>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7" name="Oval 86"/>
            <p:cNvSpPr/>
            <p:nvPr/>
          </p:nvSpPr>
          <p:spPr>
            <a:xfrm>
              <a:off x="7712214" y="2349603"/>
              <a:ext cx="487390" cy="493690"/>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5</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8" name="Straight Connector 87"/>
            <p:cNvCxnSpPr>
              <a:stCxn id="87" idx="4"/>
              <a:endCxn id="93" idx="0"/>
            </p:cNvCxnSpPr>
            <p:nvPr/>
          </p:nvCxnSpPr>
          <p:spPr>
            <a:xfrm>
              <a:off x="7956704" y="2843293"/>
              <a:ext cx="1587" cy="13493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1857174" y="2978225"/>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0" name="Rectangle 89"/>
            <p:cNvSpPr/>
            <p:nvPr/>
          </p:nvSpPr>
          <p:spPr>
            <a:xfrm>
              <a:off x="3344747" y="2978225"/>
              <a:ext cx="239727"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1" name="Rectangle 90"/>
            <p:cNvSpPr/>
            <p:nvPr/>
          </p:nvSpPr>
          <p:spPr>
            <a:xfrm>
              <a:off x="4854548" y="297822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2" name="Rectangle 91"/>
            <p:cNvSpPr/>
            <p:nvPr/>
          </p:nvSpPr>
          <p:spPr>
            <a:xfrm>
              <a:off x="6350060" y="2978225"/>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3" name="Rectangle 92"/>
            <p:cNvSpPr/>
            <p:nvPr/>
          </p:nvSpPr>
          <p:spPr>
            <a:xfrm>
              <a:off x="7839222" y="297822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102" name="Straight Connector 101"/>
            <p:cNvCxnSpPr/>
            <p:nvPr/>
          </p:nvCxnSpPr>
          <p:spPr>
            <a:xfrm>
              <a:off x="809363" y="2597242"/>
              <a:ext cx="919215"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1149108" y="2481359"/>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04" name="Oval 103"/>
            <p:cNvSpPr/>
            <p:nvPr/>
          </p:nvSpPr>
          <p:spPr>
            <a:xfrm>
              <a:off x="321971" y="2351190"/>
              <a:ext cx="487391" cy="493691"/>
            </a:xfrm>
            <a:prstGeom prst="ellipse">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white"/>
                  </a:solidFill>
                  <a:effectLst/>
                  <a:uLnTx/>
                  <a:uFillTx/>
                  <a:latin typeface="Times New Roman"/>
                  <a:ea typeface="+mn-ea"/>
                  <a:cs typeface="Times New Roman"/>
                </a:rPr>
                <a:t>0</a:t>
              </a:r>
              <a:endParaRPr kumimoji="0" lang="en-US" sz="16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9014" name="TextBox 104"/>
            <p:cNvSpPr txBox="1">
              <a:spLocks noChangeArrowheads="1"/>
            </p:cNvSpPr>
            <p:nvPr/>
          </p:nvSpPr>
          <p:spPr bwMode="auto">
            <a:xfrm>
              <a:off x="-46350" y="2924169"/>
              <a:ext cx="1316384" cy="32336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&lt;START&gt;</a:t>
              </a:r>
            </a:p>
          </p:txBody>
        </p:sp>
      </p:grpSp>
      <p:sp>
        <p:nvSpPr>
          <p:cNvPr id="44" name="Oval 43"/>
          <p:cNvSpPr/>
          <p:nvPr/>
        </p:nvSpPr>
        <p:spPr>
          <a:xfrm>
            <a:off x="3267076" y="4959351"/>
            <a:ext cx="487363"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45" name="Oval 44"/>
          <p:cNvSpPr/>
          <p:nvPr/>
        </p:nvSpPr>
        <p:spPr>
          <a:xfrm>
            <a:off x="4754563" y="4959351"/>
            <a:ext cx="487362"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46" name="Oval 45"/>
          <p:cNvSpPr/>
          <p:nvPr/>
        </p:nvSpPr>
        <p:spPr>
          <a:xfrm>
            <a:off x="6265864" y="4957763"/>
            <a:ext cx="485775" cy="493712"/>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47" name="Oval 46"/>
          <p:cNvSpPr/>
          <p:nvPr/>
        </p:nvSpPr>
        <p:spPr>
          <a:xfrm>
            <a:off x="7761289" y="4959351"/>
            <a:ext cx="485775" cy="493713"/>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48" name="Oval 47"/>
          <p:cNvSpPr/>
          <p:nvPr/>
        </p:nvSpPr>
        <p:spPr>
          <a:xfrm>
            <a:off x="9248776" y="4957763"/>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7" name="TextBox 6"/>
          <p:cNvSpPr txBox="1"/>
          <p:nvPr/>
        </p:nvSpPr>
        <p:spPr>
          <a:xfrm>
            <a:off x="1693863" y="4957764"/>
            <a:ext cx="1301750" cy="490537"/>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6:</a:t>
            </a:r>
          </a:p>
        </p:txBody>
      </p:sp>
      <p:sp>
        <p:nvSpPr>
          <p:cNvPr id="52" name="Oval 51"/>
          <p:cNvSpPr/>
          <p:nvPr/>
        </p:nvSpPr>
        <p:spPr>
          <a:xfrm>
            <a:off x="3275013" y="4368801"/>
            <a:ext cx="487362" cy="492125"/>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53" name="Oval 52"/>
          <p:cNvSpPr/>
          <p:nvPr/>
        </p:nvSpPr>
        <p:spPr>
          <a:xfrm>
            <a:off x="4762501" y="4368801"/>
            <a:ext cx="487363"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54" name="Oval 53"/>
          <p:cNvSpPr/>
          <p:nvPr/>
        </p:nvSpPr>
        <p:spPr>
          <a:xfrm>
            <a:off x="6272213" y="4365626"/>
            <a:ext cx="487362"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55" name="Oval 54"/>
          <p:cNvSpPr/>
          <p:nvPr/>
        </p:nvSpPr>
        <p:spPr>
          <a:xfrm>
            <a:off x="7767638" y="4368801"/>
            <a:ext cx="487362" cy="492125"/>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56" name="Oval 55"/>
          <p:cNvSpPr/>
          <p:nvPr/>
        </p:nvSpPr>
        <p:spPr>
          <a:xfrm>
            <a:off x="9255126" y="4365626"/>
            <a:ext cx="487363"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57" name="TextBox 56"/>
          <p:cNvSpPr txBox="1"/>
          <p:nvPr/>
        </p:nvSpPr>
        <p:spPr>
          <a:xfrm>
            <a:off x="1701800" y="4365626"/>
            <a:ext cx="1301750" cy="492125"/>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5:</a:t>
            </a:r>
          </a:p>
        </p:txBody>
      </p:sp>
      <p:sp>
        <p:nvSpPr>
          <p:cNvPr id="59" name="Oval 58"/>
          <p:cNvSpPr/>
          <p:nvPr/>
        </p:nvSpPr>
        <p:spPr>
          <a:xfrm>
            <a:off x="3263901" y="3787776"/>
            <a:ext cx="487363"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60" name="Oval 59"/>
          <p:cNvSpPr/>
          <p:nvPr/>
        </p:nvSpPr>
        <p:spPr>
          <a:xfrm>
            <a:off x="4751388" y="3787776"/>
            <a:ext cx="487362"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61" name="Oval 60"/>
          <p:cNvSpPr/>
          <p:nvPr/>
        </p:nvSpPr>
        <p:spPr>
          <a:xfrm>
            <a:off x="6262689" y="3786188"/>
            <a:ext cx="485775" cy="493712"/>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62" name="Oval 61"/>
          <p:cNvSpPr/>
          <p:nvPr/>
        </p:nvSpPr>
        <p:spPr>
          <a:xfrm>
            <a:off x="7758114" y="3787776"/>
            <a:ext cx="485775" cy="493713"/>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63" name="Oval 62"/>
          <p:cNvSpPr/>
          <p:nvPr/>
        </p:nvSpPr>
        <p:spPr>
          <a:xfrm>
            <a:off x="9245601" y="3786188"/>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65" name="TextBox 64"/>
          <p:cNvSpPr txBox="1"/>
          <p:nvPr/>
        </p:nvSpPr>
        <p:spPr>
          <a:xfrm>
            <a:off x="1690688" y="3786189"/>
            <a:ext cx="1301750" cy="490537"/>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4:</a:t>
            </a:r>
          </a:p>
        </p:txBody>
      </p:sp>
      <p:sp>
        <p:nvSpPr>
          <p:cNvPr id="69" name="Oval 68"/>
          <p:cNvSpPr/>
          <p:nvPr/>
        </p:nvSpPr>
        <p:spPr>
          <a:xfrm>
            <a:off x="3263901" y="3208338"/>
            <a:ext cx="487363"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70" name="Oval 69"/>
          <p:cNvSpPr/>
          <p:nvPr/>
        </p:nvSpPr>
        <p:spPr>
          <a:xfrm>
            <a:off x="4751388" y="3208338"/>
            <a:ext cx="487362" cy="493712"/>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94" name="Oval 93"/>
          <p:cNvSpPr/>
          <p:nvPr/>
        </p:nvSpPr>
        <p:spPr>
          <a:xfrm>
            <a:off x="6262689" y="3206751"/>
            <a:ext cx="485775" cy="493713"/>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95" name="Oval 94"/>
          <p:cNvSpPr/>
          <p:nvPr/>
        </p:nvSpPr>
        <p:spPr>
          <a:xfrm>
            <a:off x="7758114" y="3208338"/>
            <a:ext cx="485775" cy="493712"/>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01" name="Oval 100"/>
          <p:cNvSpPr/>
          <p:nvPr/>
        </p:nvSpPr>
        <p:spPr>
          <a:xfrm>
            <a:off x="9245601" y="3206751"/>
            <a:ext cx="485775"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06" name="TextBox 105"/>
          <p:cNvSpPr txBox="1"/>
          <p:nvPr/>
        </p:nvSpPr>
        <p:spPr>
          <a:xfrm>
            <a:off x="1690688" y="3206750"/>
            <a:ext cx="1301750" cy="490538"/>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3:</a:t>
            </a:r>
          </a:p>
        </p:txBody>
      </p:sp>
      <p:sp>
        <p:nvSpPr>
          <p:cNvPr id="108" name="Oval 107"/>
          <p:cNvSpPr/>
          <p:nvPr/>
        </p:nvSpPr>
        <p:spPr>
          <a:xfrm>
            <a:off x="3263901" y="2638426"/>
            <a:ext cx="487363"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09" name="Oval 108"/>
          <p:cNvSpPr/>
          <p:nvPr/>
        </p:nvSpPr>
        <p:spPr>
          <a:xfrm>
            <a:off x="4751388" y="2638426"/>
            <a:ext cx="487362"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0" name="Oval 109"/>
          <p:cNvSpPr/>
          <p:nvPr/>
        </p:nvSpPr>
        <p:spPr>
          <a:xfrm>
            <a:off x="6262689" y="2635251"/>
            <a:ext cx="485775"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111" name="Oval 110"/>
          <p:cNvSpPr/>
          <p:nvPr/>
        </p:nvSpPr>
        <p:spPr>
          <a:xfrm>
            <a:off x="7758114" y="2638426"/>
            <a:ext cx="485775" cy="492125"/>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12" name="Oval 111"/>
          <p:cNvSpPr/>
          <p:nvPr/>
        </p:nvSpPr>
        <p:spPr>
          <a:xfrm>
            <a:off x="9245601" y="2635251"/>
            <a:ext cx="485775"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3" name="TextBox 112"/>
          <p:cNvSpPr txBox="1"/>
          <p:nvPr/>
        </p:nvSpPr>
        <p:spPr>
          <a:xfrm>
            <a:off x="1690688" y="2635251"/>
            <a:ext cx="1301750" cy="492125"/>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2:</a:t>
            </a:r>
          </a:p>
        </p:txBody>
      </p:sp>
      <p:sp>
        <p:nvSpPr>
          <p:cNvPr id="115" name="Oval 114"/>
          <p:cNvSpPr/>
          <p:nvPr/>
        </p:nvSpPr>
        <p:spPr>
          <a:xfrm>
            <a:off x="3263901" y="2046288"/>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6" name="Oval 115"/>
          <p:cNvSpPr/>
          <p:nvPr/>
        </p:nvSpPr>
        <p:spPr>
          <a:xfrm>
            <a:off x="4751389" y="2046288"/>
            <a:ext cx="485775" cy="493712"/>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117" name="Oval 116"/>
          <p:cNvSpPr/>
          <p:nvPr/>
        </p:nvSpPr>
        <p:spPr>
          <a:xfrm>
            <a:off x="6261101" y="2044701"/>
            <a:ext cx="487363" cy="492125"/>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118" name="Oval 117"/>
          <p:cNvSpPr/>
          <p:nvPr/>
        </p:nvSpPr>
        <p:spPr>
          <a:xfrm>
            <a:off x="7756526" y="2046288"/>
            <a:ext cx="487363" cy="493712"/>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19" name="Oval 118"/>
          <p:cNvSpPr/>
          <p:nvPr/>
        </p:nvSpPr>
        <p:spPr>
          <a:xfrm>
            <a:off x="9244013" y="2044701"/>
            <a:ext cx="487362"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20" name="TextBox 119"/>
          <p:cNvSpPr txBox="1"/>
          <p:nvPr/>
        </p:nvSpPr>
        <p:spPr>
          <a:xfrm>
            <a:off x="1689100" y="2044700"/>
            <a:ext cx="1303338" cy="490538"/>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1:</a:t>
            </a:r>
          </a:p>
        </p:txBody>
      </p:sp>
      <p:sp>
        <p:nvSpPr>
          <p:cNvPr id="121" name="Content Placeholder 2"/>
          <p:cNvSpPr txBox="1">
            <a:spLocks/>
          </p:cNvSpPr>
          <p:nvPr/>
        </p:nvSpPr>
        <p:spPr>
          <a:xfrm>
            <a:off x="1612900" y="1098551"/>
            <a:ext cx="1390650" cy="823913"/>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700" b="0" i="0" u="none" strike="noStrike" kern="1200" cap="none" spc="0" normalizeH="0" baseline="0" noProof="0" dirty="0">
                <a:ln>
                  <a:noFill/>
                </a:ln>
                <a:solidFill>
                  <a:prstClr val="black"/>
                </a:solidFill>
                <a:effectLst/>
                <a:uLnTx/>
                <a:uFillTx/>
                <a:latin typeface="Candara"/>
                <a:ea typeface="+mn-ea"/>
                <a:cs typeface="+mn-cs"/>
              </a:rPr>
              <a:t>Estimate the </a:t>
            </a:r>
            <a:r>
              <a:rPr kumimoji="0" lang="en-US" sz="1700" b="0" i="0" u="none" strike="noStrike" kern="1200" cap="none" spc="0" normalizeH="0" baseline="0" noProof="0" dirty="0" err="1">
                <a:ln>
                  <a:noFill/>
                </a:ln>
                <a:solidFill>
                  <a:prstClr val="black"/>
                </a:solidFill>
                <a:effectLst/>
                <a:uLnTx/>
                <a:uFillTx/>
                <a:latin typeface="Candara"/>
                <a:ea typeface="+mn-ea"/>
                <a:cs typeface="+mn-cs"/>
              </a:rPr>
              <a:t>marginals</a:t>
            </a:r>
            <a:r>
              <a:rPr kumimoji="0" lang="en-US" sz="1700" b="0" i="0" u="none" strike="noStrike" kern="1200" cap="none" spc="0" normalizeH="0" baseline="0" noProof="0" dirty="0">
                <a:ln>
                  <a:noFill/>
                </a:ln>
                <a:solidFill>
                  <a:prstClr val="black"/>
                </a:solidFill>
                <a:effectLst/>
                <a:uLnTx/>
                <a:uFillTx/>
                <a:latin typeface="Candara"/>
                <a:ea typeface="+mn-ea"/>
                <a:cs typeface="+mn-cs"/>
              </a:rPr>
              <a:t> as:</a:t>
            </a:r>
          </a:p>
        </p:txBody>
      </p:sp>
      <p:sp>
        <p:nvSpPr>
          <p:cNvPr id="107" name="Cloud Callout 106"/>
          <p:cNvSpPr/>
          <p:nvPr/>
        </p:nvSpPr>
        <p:spPr>
          <a:xfrm>
            <a:off x="3148013" y="1098551"/>
            <a:ext cx="830262" cy="949325"/>
          </a:xfrm>
          <a:prstGeom prst="cloudCallout">
            <a:avLst>
              <a:gd name="adj1" fmla="val -42467"/>
              <a:gd name="adj2" fmla="val 66006"/>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aphicFrame>
        <p:nvGraphicFramePr>
          <p:cNvPr id="114" name="Table 113"/>
          <p:cNvGraphicFramePr>
            <a:graphicFrameLocks noGrp="1"/>
          </p:cNvGraphicFramePr>
          <p:nvPr/>
        </p:nvGraphicFramePr>
        <p:xfrm>
          <a:off x="3190875" y="1263650"/>
          <a:ext cx="727418" cy="534922"/>
        </p:xfrm>
        <a:graphic>
          <a:graphicData uri="http://schemas.openxmlformats.org/drawingml/2006/table">
            <a:tbl>
              <a:tblPr bandRow="1">
                <a:tableStyleId>{5940675A-B579-460E-94D1-54222C63F5DA}</a:tableStyleId>
              </a:tblPr>
              <a:tblGrid>
                <a:gridCol w="363709">
                  <a:extLst>
                    <a:ext uri="{9D8B030D-6E8A-4147-A177-3AD203B41FA5}">
                      <a16:colId xmlns:a16="http://schemas.microsoft.com/office/drawing/2014/main" val="20000"/>
                    </a:ext>
                  </a:extLst>
                </a:gridCol>
                <a:gridCol w="363709">
                  <a:extLst>
                    <a:ext uri="{9D8B030D-6E8A-4147-A177-3AD203B41FA5}">
                      <a16:colId xmlns:a16="http://schemas.microsoft.com/office/drawing/2014/main" val="20001"/>
                    </a:ext>
                  </a:extLst>
                </a:gridCol>
              </a:tblGrid>
              <a:tr h="267461">
                <a:tc>
                  <a:txBody>
                    <a:bodyPr/>
                    <a:lstStyle/>
                    <a:p>
                      <a:pPr algn="ctr"/>
                      <a:r>
                        <a:rPr lang="en-US" sz="1600" dirty="0">
                          <a:latin typeface="Rockwell"/>
                          <a:cs typeface="Rockwell"/>
                        </a:rPr>
                        <a:t>n</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4/6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v</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2/6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3" name="Cloud Callout 122"/>
          <p:cNvSpPr/>
          <p:nvPr/>
        </p:nvSpPr>
        <p:spPr>
          <a:xfrm>
            <a:off x="4584701" y="1089026"/>
            <a:ext cx="830263" cy="949325"/>
          </a:xfrm>
          <a:prstGeom prst="cloudCallout">
            <a:avLst>
              <a:gd name="adj1" fmla="val -42467"/>
              <a:gd name="adj2" fmla="val 66006"/>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aphicFrame>
        <p:nvGraphicFramePr>
          <p:cNvPr id="124" name="Table 123"/>
          <p:cNvGraphicFramePr>
            <a:graphicFrameLocks noGrp="1"/>
          </p:cNvGraphicFramePr>
          <p:nvPr/>
        </p:nvGraphicFramePr>
        <p:xfrm>
          <a:off x="4627563" y="1254125"/>
          <a:ext cx="727418" cy="534922"/>
        </p:xfrm>
        <a:graphic>
          <a:graphicData uri="http://schemas.openxmlformats.org/drawingml/2006/table">
            <a:tbl>
              <a:tblPr bandRow="1">
                <a:tableStyleId>{5940675A-B579-460E-94D1-54222C63F5DA}</a:tableStyleId>
              </a:tblPr>
              <a:tblGrid>
                <a:gridCol w="363709">
                  <a:extLst>
                    <a:ext uri="{9D8B030D-6E8A-4147-A177-3AD203B41FA5}">
                      <a16:colId xmlns:a16="http://schemas.microsoft.com/office/drawing/2014/main" val="20000"/>
                    </a:ext>
                  </a:extLst>
                </a:gridCol>
                <a:gridCol w="363709">
                  <a:extLst>
                    <a:ext uri="{9D8B030D-6E8A-4147-A177-3AD203B41FA5}">
                      <a16:colId xmlns:a16="http://schemas.microsoft.com/office/drawing/2014/main" val="20001"/>
                    </a:ext>
                  </a:extLst>
                </a:gridCol>
              </a:tblGrid>
              <a:tr h="267461">
                <a:tc>
                  <a:txBody>
                    <a:bodyPr/>
                    <a:lstStyle/>
                    <a:p>
                      <a:pPr algn="ctr"/>
                      <a:r>
                        <a:rPr lang="en-US" sz="1600" dirty="0">
                          <a:latin typeface="Rockwell"/>
                          <a:cs typeface="Rockwell"/>
                        </a:rPr>
                        <a:t>n</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3/6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v</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3/6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5" name="Cloud Callout 124"/>
          <p:cNvSpPr/>
          <p:nvPr/>
        </p:nvSpPr>
        <p:spPr>
          <a:xfrm>
            <a:off x="6094414" y="1092201"/>
            <a:ext cx="828675" cy="949325"/>
          </a:xfrm>
          <a:prstGeom prst="cloudCallout">
            <a:avLst>
              <a:gd name="adj1" fmla="val -42467"/>
              <a:gd name="adj2" fmla="val 66006"/>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aphicFrame>
        <p:nvGraphicFramePr>
          <p:cNvPr id="126" name="Table 125"/>
          <p:cNvGraphicFramePr>
            <a:graphicFrameLocks noGrp="1"/>
          </p:cNvGraphicFramePr>
          <p:nvPr/>
        </p:nvGraphicFramePr>
        <p:xfrm>
          <a:off x="6137275" y="1258888"/>
          <a:ext cx="727418" cy="534922"/>
        </p:xfrm>
        <a:graphic>
          <a:graphicData uri="http://schemas.openxmlformats.org/drawingml/2006/table">
            <a:tbl>
              <a:tblPr bandRow="1">
                <a:tableStyleId>{5940675A-B579-460E-94D1-54222C63F5DA}</a:tableStyleId>
              </a:tblPr>
              <a:tblGrid>
                <a:gridCol w="363709">
                  <a:extLst>
                    <a:ext uri="{9D8B030D-6E8A-4147-A177-3AD203B41FA5}">
                      <a16:colId xmlns:a16="http://schemas.microsoft.com/office/drawing/2014/main" val="20000"/>
                    </a:ext>
                  </a:extLst>
                </a:gridCol>
                <a:gridCol w="363709">
                  <a:extLst>
                    <a:ext uri="{9D8B030D-6E8A-4147-A177-3AD203B41FA5}">
                      <a16:colId xmlns:a16="http://schemas.microsoft.com/office/drawing/2014/main" val="20001"/>
                    </a:ext>
                  </a:extLst>
                </a:gridCol>
              </a:tblGrid>
              <a:tr h="267461">
                <a:tc>
                  <a:txBody>
                    <a:bodyPr/>
                    <a:lstStyle/>
                    <a:p>
                      <a:pPr algn="ctr"/>
                      <a:r>
                        <a:rPr lang="en-US" sz="1600" dirty="0">
                          <a:latin typeface="Rockwell"/>
                          <a:cs typeface="Rockwell"/>
                        </a:rPr>
                        <a:t>p</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4/6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v</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2/6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7" name="Cloud Callout 126"/>
          <p:cNvSpPr/>
          <p:nvPr/>
        </p:nvSpPr>
        <p:spPr>
          <a:xfrm>
            <a:off x="7588251" y="1089026"/>
            <a:ext cx="830263" cy="949325"/>
          </a:xfrm>
          <a:prstGeom prst="cloudCallout">
            <a:avLst>
              <a:gd name="adj1" fmla="val -42467"/>
              <a:gd name="adj2" fmla="val 66006"/>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aphicFrame>
        <p:nvGraphicFramePr>
          <p:cNvPr id="128" name="Table 127"/>
          <p:cNvGraphicFramePr>
            <a:graphicFrameLocks noGrp="1"/>
          </p:cNvGraphicFramePr>
          <p:nvPr/>
        </p:nvGraphicFramePr>
        <p:xfrm>
          <a:off x="7632700" y="1419226"/>
          <a:ext cx="727418" cy="267461"/>
        </p:xfrm>
        <a:graphic>
          <a:graphicData uri="http://schemas.openxmlformats.org/drawingml/2006/table">
            <a:tbl>
              <a:tblPr bandRow="1">
                <a:tableStyleId>{5940675A-B579-460E-94D1-54222C63F5DA}</a:tableStyleId>
              </a:tblPr>
              <a:tblGrid>
                <a:gridCol w="363709">
                  <a:extLst>
                    <a:ext uri="{9D8B030D-6E8A-4147-A177-3AD203B41FA5}">
                      <a16:colId xmlns:a16="http://schemas.microsoft.com/office/drawing/2014/main" val="20000"/>
                    </a:ext>
                  </a:extLst>
                </a:gridCol>
                <a:gridCol w="363709">
                  <a:extLst>
                    <a:ext uri="{9D8B030D-6E8A-4147-A177-3AD203B41FA5}">
                      <a16:colId xmlns:a16="http://schemas.microsoft.com/office/drawing/2014/main" val="20001"/>
                    </a:ext>
                  </a:extLst>
                </a:gridCol>
              </a:tblGrid>
              <a:tr h="267461">
                <a:tc>
                  <a:txBody>
                    <a:bodyPr/>
                    <a:lstStyle/>
                    <a:p>
                      <a:pPr algn="ctr"/>
                      <a:r>
                        <a:rPr lang="en-US" sz="1600" dirty="0">
                          <a:latin typeface="Rockwell"/>
                          <a:cs typeface="Rockwell"/>
                        </a:rPr>
                        <a:t>d</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6/6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29" name="Cloud Callout 128"/>
          <p:cNvSpPr/>
          <p:nvPr/>
        </p:nvSpPr>
        <p:spPr>
          <a:xfrm>
            <a:off x="9077326" y="1092201"/>
            <a:ext cx="828675" cy="949325"/>
          </a:xfrm>
          <a:prstGeom prst="cloudCallout">
            <a:avLst>
              <a:gd name="adj1" fmla="val -42467"/>
              <a:gd name="adj2" fmla="val 66006"/>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aphicFrame>
        <p:nvGraphicFramePr>
          <p:cNvPr id="130" name="Table 129"/>
          <p:cNvGraphicFramePr>
            <a:graphicFrameLocks noGrp="1"/>
          </p:cNvGraphicFramePr>
          <p:nvPr/>
        </p:nvGraphicFramePr>
        <p:xfrm>
          <a:off x="9120188" y="1406526"/>
          <a:ext cx="727418" cy="267461"/>
        </p:xfrm>
        <a:graphic>
          <a:graphicData uri="http://schemas.openxmlformats.org/drawingml/2006/table">
            <a:tbl>
              <a:tblPr bandRow="1">
                <a:tableStyleId>{5940675A-B579-460E-94D1-54222C63F5DA}</a:tableStyleId>
              </a:tblPr>
              <a:tblGrid>
                <a:gridCol w="363709">
                  <a:extLst>
                    <a:ext uri="{9D8B030D-6E8A-4147-A177-3AD203B41FA5}">
                      <a16:colId xmlns:a16="http://schemas.microsoft.com/office/drawing/2014/main" val="20000"/>
                    </a:ext>
                  </a:extLst>
                </a:gridCol>
                <a:gridCol w="363709">
                  <a:extLst>
                    <a:ext uri="{9D8B030D-6E8A-4147-A177-3AD203B41FA5}">
                      <a16:colId xmlns:a16="http://schemas.microsoft.com/office/drawing/2014/main" val="20001"/>
                    </a:ext>
                  </a:extLst>
                </a:gridCol>
              </a:tblGrid>
              <a:tr h="267461">
                <a:tc>
                  <a:txBody>
                    <a:bodyPr/>
                    <a:lstStyle/>
                    <a:p>
                      <a:pPr algn="ctr"/>
                      <a:r>
                        <a:rPr lang="en-US" sz="1600" dirty="0">
                          <a:latin typeface="Rockwell"/>
                          <a:cs typeface="Rockwell"/>
                        </a:rPr>
                        <a:t>n</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6/6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6"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97" name="TextBox 96">
            <a:extLst>
              <a:ext uri="{FF2B5EF4-FFF2-40B4-BE49-F238E27FC236}">
                <a16:creationId xmlns:a16="http://schemas.microsoft.com/office/drawing/2014/main" id="{980579A4-1E8F-486A-BE5E-5A37B7BD179F}"/>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17119390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23" grpId="0" animBg="1"/>
      <p:bldP spid="127" grpId="0" animBg="1"/>
      <p:bldP spid="1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Why Computer Science for ML?</a:t>
            </a:r>
          </a:p>
        </p:txBody>
      </p:sp>
      <p:sp>
        <p:nvSpPr>
          <p:cNvPr id="6" name="Content Placeholder 5"/>
          <p:cNvSpPr>
            <a:spLocks noGrp="1"/>
          </p:cNvSpPr>
          <p:nvPr>
            <p:ph idx="1"/>
          </p:nvPr>
        </p:nvSpPr>
        <p:spPr/>
        <p:txBody>
          <a:bodyPr/>
          <a:lstStyle/>
          <a:p>
            <a:pPr marL="0" indent="0">
              <a:buNone/>
            </a:pPr>
            <a:r>
              <a:rPr lang="en-US" dirty="0"/>
              <a:t>To best understand     A     we need     B</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graphicFrame>
        <p:nvGraphicFramePr>
          <p:cNvPr id="15" name="Table 14"/>
          <p:cNvGraphicFramePr>
            <a:graphicFrameLocks noGrp="1"/>
          </p:cNvGraphicFramePr>
          <p:nvPr/>
        </p:nvGraphicFramePr>
        <p:xfrm>
          <a:off x="1981200" y="1946819"/>
          <a:ext cx="8229600" cy="2502240"/>
        </p:xfrm>
        <a:graphic>
          <a:graphicData uri="http://schemas.openxmlformats.org/drawingml/2006/table">
            <a:tbl>
              <a:tblPr firstRow="1" bandRow="1">
                <a:tableStyleId>{00A15C55-8517-42AA-B614-E9B94910E393}</a:tableStyleId>
              </a:tblPr>
              <a:tblGrid>
                <a:gridCol w="2351314">
                  <a:extLst>
                    <a:ext uri="{9D8B030D-6E8A-4147-A177-3AD203B41FA5}">
                      <a16:colId xmlns:a16="http://schemas.microsoft.com/office/drawing/2014/main" val="20000"/>
                    </a:ext>
                  </a:extLst>
                </a:gridCol>
                <a:gridCol w="5878286">
                  <a:extLst>
                    <a:ext uri="{9D8B030D-6E8A-4147-A177-3AD203B41FA5}">
                      <a16:colId xmlns:a16="http://schemas.microsoft.com/office/drawing/2014/main" val="20001"/>
                    </a:ext>
                  </a:extLst>
                </a:gridCol>
              </a:tblGrid>
              <a:tr h="399120">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99120">
                <a:tc>
                  <a:txBody>
                    <a:bodyPr/>
                    <a:lstStyle/>
                    <a:p>
                      <a:r>
                        <a:rPr lang="en-US" sz="1800" kern="1200" dirty="0">
                          <a:effectLst/>
                        </a:rPr>
                        <a:t>Analysis of Exact Inference in Graphical Models</a:t>
                      </a:r>
                      <a:endParaRPr lang="en-US" sz="1800" b="0" i="0" kern="1200" dirty="0">
                        <a:solidFill>
                          <a:schemeClr val="dk1"/>
                        </a:solidFill>
                        <a:effectLst/>
                        <a:latin typeface="+mn-lt"/>
                        <a:ea typeface="+mn-ea"/>
                        <a:cs typeface="+mn-cs"/>
                      </a:endParaRPr>
                    </a:p>
                  </a:txBody>
                  <a:tcPr/>
                </a:tc>
                <a:tc>
                  <a:txBody>
                    <a:bodyPr/>
                    <a:lstStyle/>
                    <a:p>
                      <a:r>
                        <a:rPr lang="en-US" dirty="0"/>
                        <a:t>Computation</a:t>
                      </a:r>
                    </a:p>
                    <a:p>
                      <a:pPr marL="285750" indent="-285750">
                        <a:buFont typeface="Arial" charset="0"/>
                        <a:buChar char="•"/>
                      </a:pPr>
                      <a:r>
                        <a:rPr lang="en-US" sz="1800" kern="1200" dirty="0">
                          <a:effectLst/>
                        </a:rPr>
                        <a:t>Computational Complexity</a:t>
                      </a:r>
                    </a:p>
                    <a:p>
                      <a:pPr marL="285750" indent="-285750">
                        <a:buFont typeface="Arial" charset="0"/>
                        <a:buChar char="•"/>
                      </a:pPr>
                      <a:r>
                        <a:rPr lang="en-US" sz="1800" kern="1200" dirty="0">
                          <a:effectLst/>
                        </a:rPr>
                        <a:t>Recursion; Dynamic Programming</a:t>
                      </a:r>
                    </a:p>
                    <a:p>
                      <a:pPr marL="285750" indent="-285750">
                        <a:buFont typeface="Arial" charset="0"/>
                        <a:buChar char="•"/>
                      </a:pPr>
                      <a:r>
                        <a:rPr lang="en-US" sz="1800" kern="1200" dirty="0">
                          <a:effectLst/>
                        </a:rPr>
                        <a:t>Data Structures for ML Algorithms</a:t>
                      </a:r>
                      <a:endParaRPr lang="en-US" dirty="0"/>
                    </a:p>
                  </a:txBody>
                  <a:tcPr/>
                </a:tc>
                <a:extLst>
                  <a:ext uri="{0D108BD9-81ED-4DB2-BD59-A6C34878D82A}">
                    <a16:rowId xmlns:a16="http://schemas.microsoft.com/office/drawing/2014/main" val="10001"/>
                  </a:ext>
                </a:extLst>
              </a:tr>
              <a:tr h="399120">
                <a:tc>
                  <a:txBody>
                    <a:bodyPr/>
                    <a:lstStyle/>
                    <a:p>
                      <a:r>
                        <a:rPr lang="en-US" sz="1800" b="0" i="0" kern="1200" dirty="0">
                          <a:solidFill>
                            <a:schemeClr val="dk1"/>
                          </a:solidFill>
                          <a:effectLst/>
                          <a:latin typeface="+mn-lt"/>
                          <a:ea typeface="+mn-ea"/>
                          <a:cs typeface="+mn-cs"/>
                        </a:rPr>
                        <a:t>Implementation Design of a Deep Learning Library</a:t>
                      </a:r>
                    </a:p>
                  </a:txBody>
                  <a:tcPr/>
                </a:tc>
                <a:tc>
                  <a:txBody>
                    <a:bodyPr/>
                    <a:lstStyle/>
                    <a:p>
                      <a:r>
                        <a:rPr lang="en-US" sz="1800" kern="1200" dirty="0">
                          <a:effectLst/>
                        </a:rPr>
                        <a:t>Programming &amp; Efficiency</a:t>
                      </a:r>
                    </a:p>
                    <a:p>
                      <a:pPr marL="285750" indent="-285750">
                        <a:buFont typeface="Arial" charset="0"/>
                        <a:buChar char="•"/>
                      </a:pPr>
                      <a:r>
                        <a:rPr lang="en-US" sz="1800" kern="1200" dirty="0">
                          <a:effectLst/>
                        </a:rPr>
                        <a:t>Debugging for Machine Learning</a:t>
                      </a:r>
                    </a:p>
                    <a:p>
                      <a:pPr marL="285750" indent="-285750">
                        <a:buFont typeface="Arial" charset="0"/>
                        <a:buChar char="•"/>
                      </a:pPr>
                      <a:r>
                        <a:rPr lang="en-US" sz="1800" kern="1200" dirty="0">
                          <a:effectLst/>
                        </a:rPr>
                        <a:t>Efficient Implementation / Profiling ML Algorithms</a:t>
                      </a:r>
                      <a:endParaRPr lang="en-US" sz="1800" i="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11" name="TextBox 10">
            <a:extLst>
              <a:ext uri="{FF2B5EF4-FFF2-40B4-BE49-F238E27FC236}">
                <a16:creationId xmlns:a16="http://schemas.microsoft.com/office/drawing/2014/main" id="{3C903DB2-CC4A-471C-8645-C40FA9FBB80D}"/>
              </a:ext>
            </a:extLst>
          </p:cNvPr>
          <p:cNvSpPr txBox="1"/>
          <p:nvPr/>
        </p:nvSpPr>
        <p:spPr>
          <a:xfrm rot="1995680">
            <a:off x="9370720" y="369795"/>
            <a:ext cx="3373727" cy="532148"/>
          </a:xfrm>
          <a:prstGeom prst="rect">
            <a:avLst/>
          </a:prstGeom>
          <a:solidFill>
            <a:srgbClr val="000000"/>
          </a:solid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10-607</a:t>
            </a:r>
          </a:p>
        </p:txBody>
      </p:sp>
      <p:cxnSp>
        <p:nvCxnSpPr>
          <p:cNvPr id="12" name="Straight Connector 11">
            <a:extLst>
              <a:ext uri="{FF2B5EF4-FFF2-40B4-BE49-F238E27FC236}">
                <a16:creationId xmlns:a16="http://schemas.microsoft.com/office/drawing/2014/main" id="{0876F5F7-9E72-4BAD-A0C2-9A5FBA15B167}"/>
              </a:ext>
            </a:extLst>
          </p:cNvPr>
          <p:cNvCxnSpPr/>
          <p:nvPr/>
        </p:nvCxnSpPr>
        <p:spPr>
          <a:xfrm>
            <a:off x="4107995" y="1700156"/>
            <a:ext cx="898071"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877E8C3A-332A-4657-8A6B-C5C4278329D3}"/>
              </a:ext>
            </a:extLst>
          </p:cNvPr>
          <p:cNvCxnSpPr/>
          <p:nvPr/>
        </p:nvCxnSpPr>
        <p:spPr>
          <a:xfrm>
            <a:off x="6750609" y="1692982"/>
            <a:ext cx="898071" cy="0"/>
          </a:xfrm>
          <a:prstGeom prst="line">
            <a:avLst/>
          </a:prstGeom>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A7E5FDF2-D85D-42EA-8BC7-5FFADAA372F7}"/>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33565285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Finite Difference Method</a:t>
            </a:r>
          </a:p>
        </p:txBody>
      </p:sp>
      <p:sp>
        <p:nvSpPr>
          <p:cNvPr id="3" name="Content Placeholder 2"/>
          <p:cNvSpPr>
            <a:spLocks noGrp="1"/>
          </p:cNvSpPr>
          <p:nvPr>
            <p:ph idx="1"/>
          </p:nvPr>
        </p:nvSpPr>
        <p:spPr>
          <a:xfrm>
            <a:off x="1981200" y="4075146"/>
            <a:ext cx="3752850" cy="2439955"/>
          </a:xfrm>
        </p:spPr>
        <p:txBody>
          <a:bodyPr>
            <a:normAutofit fontScale="70000" lnSpcReduction="20000"/>
          </a:bodyPr>
          <a:lstStyle/>
          <a:p>
            <a:pPr marL="0" indent="0">
              <a:buNone/>
            </a:pPr>
            <a:r>
              <a:rPr lang="en-US" b="1" dirty="0"/>
              <a:t>Notes:</a:t>
            </a:r>
          </a:p>
          <a:p>
            <a:r>
              <a:rPr lang="en-US" dirty="0"/>
              <a:t>Suffers from issues of floating point precision, in practice</a:t>
            </a:r>
          </a:p>
          <a:p>
            <a:r>
              <a:rPr lang="en-US" dirty="0"/>
              <a:t>Typically only appropriate to use on small examples with an appropriately chosen epsilon</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F56997-4F5F-5A42-B306-795126905ACA}"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7" name="Picture 6"/>
          <p:cNvPicPr>
            <a:picLocks noChangeAspect="1"/>
          </p:cNvPicPr>
          <p:nvPr/>
        </p:nvPicPr>
        <p:blipFill>
          <a:blip r:embed="rId2"/>
          <a:stretch>
            <a:fillRect/>
          </a:stretch>
        </p:blipFill>
        <p:spPr>
          <a:xfrm>
            <a:off x="2133600" y="1676401"/>
            <a:ext cx="8077200" cy="2138083"/>
          </a:xfrm>
          <a:prstGeom prst="rect">
            <a:avLst/>
          </a:prstGeom>
        </p:spPr>
      </p:pic>
      <p:grpSp>
        <p:nvGrpSpPr>
          <p:cNvPr id="8" name="Group 7"/>
          <p:cNvGrpSpPr/>
          <p:nvPr/>
        </p:nvGrpSpPr>
        <p:grpSpPr>
          <a:xfrm>
            <a:off x="6582494" y="3736937"/>
            <a:ext cx="2989413" cy="2439955"/>
            <a:chOff x="1284286" y="707085"/>
            <a:chExt cx="2092626" cy="1900188"/>
          </a:xfrm>
        </p:grpSpPr>
        <p:cxnSp>
          <p:nvCxnSpPr>
            <p:cNvPr id="9" name="Straight Connector 8"/>
            <p:cNvCxnSpPr/>
            <p:nvPr/>
          </p:nvCxnSpPr>
          <p:spPr>
            <a:xfrm>
              <a:off x="1284286" y="2607272"/>
              <a:ext cx="2092626" cy="1"/>
            </a:xfrm>
            <a:prstGeom prst="line">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flipV="1">
              <a:off x="1284286" y="707085"/>
              <a:ext cx="0" cy="1900188"/>
            </a:xfrm>
            <a:prstGeom prst="line">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11" name="Straight Connector 10"/>
            <p:cNvCxnSpPr>
              <a:stCxn id="12" idx="1"/>
              <a:endCxn id="12" idx="2"/>
            </p:cNvCxnSpPr>
            <p:nvPr/>
          </p:nvCxnSpPr>
          <p:spPr>
            <a:xfrm flipV="1">
              <a:off x="1627867" y="1079370"/>
              <a:ext cx="549575" cy="579277"/>
            </a:xfrm>
            <a:prstGeom prst="line">
              <a:avLst/>
            </a:prstGeom>
            <a:ln>
              <a:solidFill>
                <a:schemeClr val="accent3"/>
              </a:solidFill>
              <a:headEnd type="oval" w="lg" len="lg"/>
              <a:tailEnd type="oval" w="lg" len="lg"/>
            </a:ln>
            <a:effectLst/>
          </p:spPr>
          <p:style>
            <a:lnRef idx="2">
              <a:schemeClr val="dk1"/>
            </a:lnRef>
            <a:fillRef idx="0">
              <a:schemeClr val="dk1"/>
            </a:fillRef>
            <a:effectRef idx="1">
              <a:schemeClr val="dk1"/>
            </a:effectRef>
            <a:fontRef idx="minor">
              <a:schemeClr val="tx1"/>
            </a:fontRef>
          </p:style>
        </p:cxnSp>
        <p:sp>
          <p:nvSpPr>
            <p:cNvPr id="12" name="Freeform 11"/>
            <p:cNvSpPr/>
            <p:nvPr/>
          </p:nvSpPr>
          <p:spPr>
            <a:xfrm>
              <a:off x="1284382" y="808220"/>
              <a:ext cx="1640139" cy="1774803"/>
            </a:xfrm>
            <a:custGeom>
              <a:avLst/>
              <a:gdLst>
                <a:gd name="connsiteX0" fmla="*/ 0 w 2756369"/>
                <a:gd name="connsiteY0" fmla="*/ 2077963 h 2077963"/>
                <a:gd name="connsiteX1" fmla="*/ 577250 w 2756369"/>
                <a:gd name="connsiteY1" fmla="*/ 995691 h 2077963"/>
                <a:gd name="connsiteX2" fmla="*/ 1500850 w 2756369"/>
                <a:gd name="connsiteY2" fmla="*/ 317466 h 2077963"/>
                <a:gd name="connsiteX3" fmla="*/ 2756369 w 2756369"/>
                <a:gd name="connsiteY3" fmla="*/ 0 h 2077963"/>
              </a:gdLst>
              <a:ahLst/>
              <a:cxnLst>
                <a:cxn ang="0">
                  <a:pos x="connsiteX0" y="connsiteY0"/>
                </a:cxn>
                <a:cxn ang="0">
                  <a:pos x="connsiteX1" y="connsiteY1"/>
                </a:cxn>
                <a:cxn ang="0">
                  <a:pos x="connsiteX2" y="connsiteY2"/>
                </a:cxn>
                <a:cxn ang="0">
                  <a:pos x="connsiteX3" y="connsiteY3"/>
                </a:cxn>
              </a:cxnLst>
              <a:rect l="l" t="t" r="r" b="b"/>
              <a:pathLst>
                <a:path w="2756369" h="2077963">
                  <a:moveTo>
                    <a:pt x="0" y="2077963"/>
                  </a:moveTo>
                  <a:cubicBezTo>
                    <a:pt x="163554" y="1683535"/>
                    <a:pt x="327108" y="1289107"/>
                    <a:pt x="577250" y="995691"/>
                  </a:cubicBezTo>
                  <a:cubicBezTo>
                    <a:pt x="827392" y="702275"/>
                    <a:pt x="1137664" y="483414"/>
                    <a:pt x="1500850" y="317466"/>
                  </a:cubicBezTo>
                  <a:cubicBezTo>
                    <a:pt x="1864037" y="151517"/>
                    <a:pt x="2756369" y="0"/>
                    <a:pt x="2756369" y="0"/>
                  </a:cubicBezTo>
                </a:path>
              </a:pathLst>
            </a:custGeom>
            <a:ln>
              <a:solidFill>
                <a:schemeClr val="accent1"/>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grpSp>
      <p:cxnSp>
        <p:nvCxnSpPr>
          <p:cNvPr id="17" name="Straight Connector 16"/>
          <p:cNvCxnSpPr/>
          <p:nvPr/>
        </p:nvCxnSpPr>
        <p:spPr>
          <a:xfrm>
            <a:off x="7457357" y="4519542"/>
            <a:ext cx="19050" cy="1626210"/>
          </a:xfrm>
          <a:prstGeom prst="line">
            <a:avLst/>
          </a:prstGeom>
          <a:ln>
            <a:prstDash val="dash"/>
          </a:ln>
          <a:effectLst/>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7857408" y="4248882"/>
            <a:ext cx="9525" cy="1928009"/>
          </a:xfrm>
          <a:prstGeom prst="line">
            <a:avLst/>
          </a:prstGeom>
          <a:ln>
            <a:prstDash val="dash"/>
          </a:ln>
          <a:effectLst/>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7073314" y="4977849"/>
            <a:ext cx="12568" cy="1197147"/>
          </a:xfrm>
          <a:prstGeom prst="line">
            <a:avLst/>
          </a:prstGeom>
          <a:ln>
            <a:prstDash val="dash"/>
          </a:ln>
          <a:effectLst/>
        </p:spPr>
        <p:style>
          <a:lnRef idx="2">
            <a:schemeClr val="dk1"/>
          </a:lnRef>
          <a:fillRef idx="0">
            <a:schemeClr val="dk1"/>
          </a:fillRef>
          <a:effectRef idx="1">
            <a:schemeClr val="dk1"/>
          </a:effectRef>
          <a:fontRef idx="minor">
            <a:schemeClr val="tx1"/>
          </a:fontRef>
        </p:style>
      </p:cxnSp>
      <p:sp>
        <p:nvSpPr>
          <p:cNvPr id="25" name="Left Bracket 24"/>
          <p:cNvSpPr/>
          <p:nvPr/>
        </p:nvSpPr>
        <p:spPr>
          <a:xfrm rot="16200000">
            <a:off x="7185838" y="6180791"/>
            <a:ext cx="184702" cy="351119"/>
          </a:xfrm>
          <a:prstGeom prst="leftBracket">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26" name="Left Bracket 25"/>
          <p:cNvSpPr/>
          <p:nvPr/>
        </p:nvSpPr>
        <p:spPr>
          <a:xfrm rot="16200000">
            <a:off x="7599022" y="6180791"/>
            <a:ext cx="184702" cy="351119"/>
          </a:xfrm>
          <a:prstGeom prst="leftBracket">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pic>
        <p:nvPicPr>
          <p:cNvPr id="27" name="Picture 26"/>
          <p:cNvPicPr>
            <a:picLocks noChangeAspect="1"/>
          </p:cNvPicPr>
          <p:nvPr/>
        </p:nvPicPr>
        <p:blipFill>
          <a:blip r:embed="rId3"/>
          <a:stretch>
            <a:fillRect/>
          </a:stretch>
        </p:blipFill>
        <p:spPr>
          <a:xfrm>
            <a:off x="7204530" y="6562699"/>
            <a:ext cx="121417" cy="158776"/>
          </a:xfrm>
          <a:prstGeom prst="rect">
            <a:avLst/>
          </a:prstGeom>
        </p:spPr>
      </p:pic>
      <p:pic>
        <p:nvPicPr>
          <p:cNvPr id="29" name="Picture 28"/>
          <p:cNvPicPr>
            <a:picLocks noChangeAspect="1"/>
          </p:cNvPicPr>
          <p:nvPr/>
        </p:nvPicPr>
        <p:blipFill>
          <a:blip r:embed="rId3"/>
          <a:stretch>
            <a:fillRect/>
          </a:stretch>
        </p:blipFill>
        <p:spPr>
          <a:xfrm>
            <a:off x="7640865" y="6562699"/>
            <a:ext cx="121417" cy="158776"/>
          </a:xfrm>
          <a:prstGeom prst="rect">
            <a:avLst/>
          </a:prstGeom>
        </p:spPr>
      </p:pic>
      <p:sp>
        <p:nvSpPr>
          <p:cNvPr id="20"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19" name="TextBox 18">
            <a:extLst>
              <a:ext uri="{FF2B5EF4-FFF2-40B4-BE49-F238E27FC236}">
                <a16:creationId xmlns:a16="http://schemas.microsoft.com/office/drawing/2014/main" id="{44696202-8275-4D5B-BBBA-4FB41A9F5ED6}"/>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141911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662112" y="997097"/>
            <a:ext cx="6867777" cy="3045176"/>
            <a:chOff x="1196170" y="1609998"/>
            <a:chExt cx="6867777" cy="3045176"/>
          </a:xfrm>
        </p:grpSpPr>
        <p:sp>
          <p:nvSpPr>
            <p:cNvPr id="14" name="Content Placeholder 2"/>
            <p:cNvSpPr txBox="1">
              <a:spLocks/>
            </p:cNvSpPr>
            <p:nvPr/>
          </p:nvSpPr>
          <p:spPr>
            <a:xfrm>
              <a:off x="1196170" y="1609998"/>
              <a:ext cx="6867777" cy="3045176"/>
            </a:xfrm>
            <a:prstGeom prst="rect">
              <a:avLst/>
            </a:prstGeom>
            <a:solidFill>
              <a:schemeClr val="accent1">
                <a:lumMod val="20000"/>
                <a:lumOff val="8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Candara"/>
                  <a:ea typeface="+mn-ea"/>
                  <a:cs typeface="+mn-cs"/>
                </a:rPr>
                <a:t>Chain Rule Quiz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ndara"/>
                  <a:ea typeface="+mn-ea"/>
                  <a:cs typeface="+mn-cs"/>
                </a:rPr>
                <a:t>Suppose x = 2 and z = 3, what are </a:t>
              </a:r>
              <a:r>
                <a:rPr kumimoji="0" lang="en-US" sz="3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3200" b="0" i="0" u="none" strike="noStrike" kern="1200" cap="none" spc="0" normalizeH="0" baseline="0" noProof="0" dirty="0">
                  <a:ln>
                    <a:noFill/>
                  </a:ln>
                  <a:solidFill>
                    <a:prstClr val="black"/>
                  </a:solidFill>
                  <a:effectLst/>
                  <a:uLnTx/>
                  <a:uFillTx/>
                  <a:latin typeface="Candara"/>
                  <a:ea typeface="+mn-ea"/>
                  <a:cs typeface="+mn-cs"/>
                </a:rPr>
                <a:t>/dx and </a:t>
              </a:r>
              <a:r>
                <a:rPr kumimoji="0" lang="en-US" sz="3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3200" b="0" i="0" u="none" strike="noStrike" kern="1200" cap="none" spc="0" normalizeH="0" baseline="0" noProof="0" dirty="0">
                  <a:ln>
                    <a:noFill/>
                  </a:ln>
                  <a:solidFill>
                    <a:prstClr val="black"/>
                  </a:solidFill>
                  <a:effectLst/>
                  <a:uLnTx/>
                  <a:uFillTx/>
                  <a:latin typeface="Candara"/>
                  <a:ea typeface="+mn-ea"/>
                  <a:cs typeface="+mn-cs"/>
                </a:rPr>
                <a:t>/</a:t>
              </a:r>
              <a:r>
                <a:rPr kumimoji="0" lang="en-US" sz="3200" b="0" i="0" u="none" strike="noStrike" kern="1200" cap="none" spc="0" normalizeH="0" baseline="0" noProof="0" dirty="0" err="1">
                  <a:ln>
                    <a:noFill/>
                  </a:ln>
                  <a:solidFill>
                    <a:prstClr val="black"/>
                  </a:solidFill>
                  <a:effectLst/>
                  <a:uLnTx/>
                  <a:uFillTx/>
                  <a:latin typeface="Candara"/>
                  <a:ea typeface="+mn-ea"/>
                  <a:cs typeface="+mn-cs"/>
                </a:rPr>
                <a:t>dz</a:t>
              </a:r>
              <a:r>
                <a:rPr kumimoji="0" lang="en-US" sz="3200" b="0" i="0" u="none" strike="noStrike" kern="1200" cap="none" spc="0" normalizeH="0" baseline="0" noProof="0" dirty="0">
                  <a:ln>
                    <a:noFill/>
                  </a:ln>
                  <a:solidFill>
                    <a:prstClr val="black"/>
                  </a:solidFill>
                  <a:effectLst/>
                  <a:uLnTx/>
                  <a:uFillTx/>
                  <a:latin typeface="Candara"/>
                  <a:ea typeface="+mn-ea"/>
                  <a:cs typeface="+mn-cs"/>
                </a:rPr>
                <a:t> for the function below?</a:t>
              </a:r>
            </a:p>
          </p:txBody>
        </p:sp>
        <p:pic>
          <p:nvPicPr>
            <p:cNvPr id="15" name="Picture 14"/>
            <p:cNvPicPr>
              <a:picLocks noChangeAspect="1"/>
            </p:cNvPicPr>
            <p:nvPr/>
          </p:nvPicPr>
          <p:blipFill>
            <a:blip r:embed="rId2"/>
            <a:stretch>
              <a:fillRect/>
            </a:stretch>
          </p:blipFill>
          <p:spPr>
            <a:xfrm>
              <a:off x="1616764" y="3335791"/>
              <a:ext cx="5818533" cy="900866"/>
            </a:xfrm>
            <a:prstGeom prst="rect">
              <a:avLst/>
            </a:prstGeom>
          </p:spPr>
        </p:pic>
      </p:grpSp>
      <p:sp>
        <p:nvSpPr>
          <p:cNvPr id="2" name="Title 1"/>
          <p:cNvSpPr>
            <a:spLocks noGrp="1"/>
          </p:cNvSpPr>
          <p:nvPr>
            <p:ph type="title"/>
          </p:nvPr>
        </p:nvSpPr>
        <p:spPr/>
        <p:txBody>
          <a:bodyPr>
            <a:normAutofit fontScale="90000"/>
          </a:bodyPr>
          <a:lstStyle/>
          <a:p>
            <a:r>
              <a:rPr lang="en-US" dirty="0"/>
              <a:t>Differentiation</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F56997-4F5F-5A42-B306-795126905ACA}"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sp>
        <p:nvSpPr>
          <p:cNvPr id="10" name="Content Placeholder 2"/>
          <p:cNvSpPr txBox="1">
            <a:spLocks/>
          </p:cNvSpPr>
          <p:nvPr/>
        </p:nvSpPr>
        <p:spPr>
          <a:xfrm>
            <a:off x="2662112" y="4042274"/>
            <a:ext cx="6867776" cy="2757445"/>
          </a:xfrm>
          <a:prstGeom prst="rect">
            <a:avLst/>
          </a:prstGeom>
          <a:solidFill>
            <a:schemeClr val="accent6">
              <a:lumMod val="40000"/>
              <a:lumOff val="6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Candara"/>
                <a:ea typeface="+mn-ea"/>
                <a:cs typeface="+mn-cs"/>
              </a:rPr>
              <a:t>Finite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Candara"/>
                <a:ea typeface="+mn-ea"/>
                <a:cs typeface="+mn-cs"/>
              </a:rPr>
              <a:t>Difference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Candara"/>
                <a:ea typeface="+mn-ea"/>
                <a:cs typeface="+mn-cs"/>
              </a:rPr>
              <a:t>Solution:</a:t>
            </a:r>
            <a:endParaRPr kumimoji="0" lang="en-US" sz="32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6" name="Picture 5"/>
          <p:cNvPicPr>
            <a:picLocks noChangeAspect="1"/>
          </p:cNvPicPr>
          <p:nvPr/>
        </p:nvPicPr>
        <p:blipFill>
          <a:blip r:embed="rId3"/>
          <a:stretch>
            <a:fillRect/>
          </a:stretch>
        </p:blipFill>
        <p:spPr>
          <a:xfrm>
            <a:off x="4948321" y="4193466"/>
            <a:ext cx="4133850" cy="2345447"/>
          </a:xfrm>
          <a:prstGeom prst="rect">
            <a:avLst/>
          </a:prstGeom>
        </p:spPr>
      </p:pic>
      <p:sp>
        <p:nvSpPr>
          <p:cNvPr id="12"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13" name="TextBox 12">
            <a:extLst>
              <a:ext uri="{FF2B5EF4-FFF2-40B4-BE49-F238E27FC236}">
                <a16:creationId xmlns:a16="http://schemas.microsoft.com/office/drawing/2014/main" id="{E703984C-C0C1-48D3-BFD1-D7756112CF17}"/>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1789506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Backpropagation</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F56997-4F5F-5A42-B306-795126905ACA}"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sp>
        <p:nvSpPr>
          <p:cNvPr id="4" name="Text Placeholder 3"/>
          <p:cNvSpPr>
            <a:spLocks noGrp="1"/>
          </p:cNvSpPr>
          <p:nvPr>
            <p:ph type="body" sz="quarter" idx="13"/>
          </p:nvPr>
        </p:nvSpPr>
        <p:spPr/>
        <p:txBody>
          <a:bodyPr/>
          <a:lstStyle/>
          <a:p>
            <a:r>
              <a:rPr lang="en-US" dirty="0"/>
              <a:t>Training</a:t>
            </a:r>
          </a:p>
        </p:txBody>
      </p:sp>
      <p:sp>
        <p:nvSpPr>
          <p:cNvPr id="32" name="TextBox 31"/>
          <p:cNvSpPr txBox="1"/>
          <p:nvPr/>
        </p:nvSpPr>
        <p:spPr>
          <a:xfrm>
            <a:off x="1693814" y="1497498"/>
            <a:ext cx="8131439" cy="463825"/>
          </a:xfrm>
          <a:prstGeom prst="rect">
            <a:avLst/>
          </a:prstGeom>
          <a:solidFill>
            <a:schemeClr val="accent2">
              <a:lumMod val="60000"/>
              <a:lumOff val="40000"/>
            </a:schemeClr>
          </a:solidFill>
        </p:spPr>
        <p:txBody>
          <a:bodyPr wrap="square" rtlCol="0">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ndara"/>
                <a:ea typeface="+mn-ea"/>
                <a:cs typeface="+mn-cs"/>
              </a:rPr>
              <a:t>Automatic Differentiation – Reverse Mode (aka. Backpropagation)</a:t>
            </a:r>
          </a:p>
        </p:txBody>
      </p:sp>
      <p:sp>
        <p:nvSpPr>
          <p:cNvPr id="35" name="TextBox 34"/>
          <p:cNvSpPr txBox="1"/>
          <p:nvPr/>
        </p:nvSpPr>
        <p:spPr>
          <a:xfrm>
            <a:off x="1981200" y="2017802"/>
            <a:ext cx="7844052" cy="4239848"/>
          </a:xfrm>
          <a:prstGeom prst="rect">
            <a:avLst/>
          </a:prstGeom>
          <a:solidFill>
            <a:schemeClr val="accent5">
              <a:lumMod val="60000"/>
              <a:lumOff val="40000"/>
            </a:schemeClr>
          </a:solidFill>
        </p:spPr>
        <p:txBody>
          <a:bodyPr wrap="square" rtlCol="0">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andara"/>
                <a:ea typeface="+mn-ea"/>
                <a:cs typeface="+mn-cs"/>
              </a:rPr>
              <a:t>Forward Computation</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ndara"/>
                <a:ea typeface="+mn-ea"/>
                <a:cs typeface="+mn-cs"/>
              </a:rPr>
              <a:t>Write an </a:t>
            </a:r>
            <a:r>
              <a:rPr kumimoji="0" lang="en-US" sz="2200" b="1" i="0" u="none" strike="noStrike" kern="1200" cap="none" spc="0" normalizeH="0" baseline="0" noProof="0" dirty="0">
                <a:ln>
                  <a:noFill/>
                </a:ln>
                <a:solidFill>
                  <a:prstClr val="black"/>
                </a:solidFill>
                <a:effectLst/>
                <a:uLnTx/>
                <a:uFillTx/>
                <a:latin typeface="Candara"/>
                <a:ea typeface="+mn-ea"/>
                <a:cs typeface="+mn-cs"/>
              </a:rPr>
              <a:t>algorithm</a:t>
            </a:r>
            <a:r>
              <a:rPr kumimoji="0" lang="en-US" sz="2200" b="0" i="0" u="none" strike="noStrike" kern="1200" cap="none" spc="0" normalizeH="0" baseline="0" noProof="0" dirty="0">
                <a:ln>
                  <a:noFill/>
                </a:ln>
                <a:solidFill>
                  <a:prstClr val="black"/>
                </a:solidFill>
                <a:effectLst/>
                <a:uLnTx/>
                <a:uFillTx/>
                <a:latin typeface="Candara"/>
                <a:ea typeface="+mn-ea"/>
                <a:cs typeface="+mn-cs"/>
              </a:rPr>
              <a:t> for evaluating the function y = f(</a:t>
            </a:r>
            <a:r>
              <a:rPr kumimoji="0" lang="en-US" sz="2200" b="1" i="0" u="none" strike="noStrike" kern="1200" cap="none" spc="0" normalizeH="0" baseline="0" noProof="0" dirty="0">
                <a:ln>
                  <a:noFill/>
                </a:ln>
                <a:solidFill>
                  <a:prstClr val="black"/>
                </a:solidFill>
                <a:effectLst/>
                <a:uLnTx/>
                <a:uFillTx/>
                <a:latin typeface="Candara"/>
                <a:ea typeface="+mn-ea"/>
                <a:cs typeface="+mn-cs"/>
              </a:rPr>
              <a:t>x</a:t>
            </a:r>
            <a:r>
              <a:rPr kumimoji="0" lang="en-US" sz="2200" b="0" i="0" u="none" strike="noStrike" kern="1200" cap="none" spc="0" normalizeH="0" baseline="0" noProof="0" dirty="0">
                <a:ln>
                  <a:noFill/>
                </a:ln>
                <a:solidFill>
                  <a:prstClr val="black"/>
                </a:solidFill>
                <a:effectLst/>
                <a:uLnTx/>
                <a:uFillTx/>
                <a:latin typeface="Candara"/>
                <a:ea typeface="+mn-ea"/>
                <a:cs typeface="+mn-cs"/>
              </a:rPr>
              <a:t>). The algorithm defines a </a:t>
            </a:r>
            <a:r>
              <a:rPr kumimoji="0" lang="en-US" sz="2200" b="1" i="0" u="none" strike="noStrike" kern="1200" cap="none" spc="0" normalizeH="0" baseline="0" noProof="0" dirty="0">
                <a:ln>
                  <a:noFill/>
                </a:ln>
                <a:solidFill>
                  <a:prstClr val="black"/>
                </a:solidFill>
                <a:effectLst/>
                <a:uLnTx/>
                <a:uFillTx/>
                <a:latin typeface="Candara"/>
                <a:ea typeface="+mn-ea"/>
                <a:cs typeface="+mn-cs"/>
              </a:rPr>
              <a:t>directed acyclic graph</a:t>
            </a:r>
            <a:r>
              <a:rPr kumimoji="0" lang="en-US" sz="2200" b="0" i="0" u="none" strike="noStrike" kern="1200" cap="none" spc="0" normalizeH="0" baseline="0" noProof="0" dirty="0">
                <a:ln>
                  <a:noFill/>
                </a:ln>
                <a:solidFill>
                  <a:prstClr val="black"/>
                </a:solidFill>
                <a:effectLst/>
                <a:uLnTx/>
                <a:uFillTx/>
                <a:latin typeface="Candara"/>
                <a:ea typeface="+mn-ea"/>
                <a:cs typeface="+mn-cs"/>
              </a:rPr>
              <a:t>, where each variable is a node (i.e. the “</a:t>
            </a:r>
            <a:r>
              <a:rPr kumimoji="0" lang="en-US" sz="2200" b="1" i="0" u="none" strike="noStrike" kern="1200" cap="none" spc="0" normalizeH="0" baseline="0" noProof="0" dirty="0">
                <a:ln>
                  <a:noFill/>
                </a:ln>
                <a:solidFill>
                  <a:prstClr val="black"/>
                </a:solidFill>
                <a:effectLst/>
                <a:uLnTx/>
                <a:uFillTx/>
                <a:latin typeface="Candara"/>
                <a:ea typeface="+mn-ea"/>
                <a:cs typeface="+mn-cs"/>
              </a:rPr>
              <a:t>computation graph”</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ndara"/>
                <a:ea typeface="+mn-ea"/>
                <a:cs typeface="+mn-cs"/>
              </a:rPr>
              <a:t>Visit each node in </a:t>
            </a:r>
            <a:r>
              <a:rPr kumimoji="0" lang="en-US" sz="2200" b="1" i="0" u="none" strike="noStrike" kern="1200" cap="none" spc="0" normalizeH="0" baseline="0" noProof="0" dirty="0">
                <a:ln>
                  <a:noFill/>
                </a:ln>
                <a:solidFill>
                  <a:prstClr val="black"/>
                </a:solidFill>
                <a:effectLst/>
                <a:uLnTx/>
                <a:uFillTx/>
                <a:latin typeface="Candara"/>
                <a:ea typeface="+mn-ea"/>
                <a:cs typeface="+mn-cs"/>
              </a:rPr>
              <a:t>topological order</a:t>
            </a:r>
            <a:r>
              <a:rPr kumimoji="0" lang="en-US" sz="2200" b="0" i="0" u="none" strike="noStrike" kern="1200" cap="none" spc="0" normalizeH="0" baseline="0" noProof="0" dirty="0">
                <a:ln>
                  <a:noFill/>
                </a:ln>
                <a:solidFill>
                  <a:prstClr val="black"/>
                </a:solidFill>
                <a:effectLst/>
                <a:uLnTx/>
                <a:uFillTx/>
                <a:latin typeface="Candara"/>
                <a:ea typeface="+mn-ea"/>
                <a:cs typeface="+mn-cs"/>
              </a:rPr>
              <a:t>. </a:t>
            </a:r>
            <a:br>
              <a:rPr kumimoji="0" lang="en-US" sz="2200" b="0" i="0" u="none" strike="noStrike" kern="1200" cap="none" spc="0" normalizeH="0" baseline="0" noProof="0" dirty="0">
                <a:ln>
                  <a:noFill/>
                </a:ln>
                <a:solidFill>
                  <a:prstClr val="black"/>
                </a:solidFill>
                <a:effectLst/>
                <a:uLnTx/>
                <a:uFillTx/>
                <a:latin typeface="Candara"/>
                <a:ea typeface="+mn-ea"/>
                <a:cs typeface="+mn-cs"/>
              </a:rPr>
            </a:br>
            <a:r>
              <a:rPr kumimoji="0" lang="en-US" sz="2200" b="0" i="0" u="none" strike="noStrike" kern="1200" cap="none" spc="0" normalizeH="0" baseline="0" noProof="0" dirty="0">
                <a:ln>
                  <a:noFill/>
                </a:ln>
                <a:solidFill>
                  <a:prstClr val="black"/>
                </a:solidFill>
                <a:effectLst/>
                <a:uLnTx/>
                <a:uFillTx/>
                <a:latin typeface="Candara"/>
                <a:ea typeface="+mn-ea"/>
                <a:cs typeface="+mn-cs"/>
              </a:rPr>
              <a:t>For variable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u</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 with inputs v</a:t>
            </a:r>
            <a:r>
              <a:rPr kumimoji="0" lang="en-US" sz="2200" b="0" i="0" u="none" strike="noStrike" kern="1200" cap="none" spc="0" normalizeH="0" baseline="-25000" noProof="0" dirty="0">
                <a:ln>
                  <a:noFill/>
                </a:ln>
                <a:solidFill>
                  <a:prstClr val="black"/>
                </a:solidFill>
                <a:effectLst/>
                <a:uLnTx/>
                <a:uFillTx/>
                <a:latin typeface="Candara"/>
                <a:ea typeface="+mn-ea"/>
                <a:cs typeface="+mn-cs"/>
              </a:rPr>
              <a:t>1</a:t>
            </a:r>
            <a:r>
              <a:rPr kumimoji="0" lang="en-US" sz="2200" b="0" i="0" u="none" strike="noStrike" kern="1200" cap="none" spc="0" normalizeH="0" baseline="0" noProof="0" dirty="0">
                <a:ln>
                  <a:noFill/>
                </a:ln>
                <a:solidFill>
                  <a:prstClr val="black"/>
                </a:solidFill>
                <a:effectLst/>
                <a:uLnTx/>
                <a:uFillTx/>
                <a:latin typeface="Candara"/>
                <a:ea typeface="+mn-ea"/>
                <a:cs typeface="+mn-cs"/>
              </a:rPr>
              <a:t>,…,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v</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N</a:t>
            </a:r>
            <a:endParaRPr kumimoji="0" lang="en-US" sz="2200" b="0" i="0" u="none" strike="noStrike" kern="1200" cap="none" spc="0" normalizeH="0" baseline="0" noProof="0" dirty="0">
              <a:ln>
                <a:noFill/>
              </a:ln>
              <a:solidFill>
                <a:prstClr val="black"/>
              </a:solidFill>
              <a:effectLst/>
              <a:uLnTx/>
              <a:uFillTx/>
              <a:latin typeface="Candara"/>
              <a:ea typeface="+mn-ea"/>
              <a:cs typeface="+mn-cs"/>
            </a:endParaRPr>
          </a:p>
          <a:p>
            <a:pPr marL="914400" marR="0" lvl="1" indent="-457200" algn="l" defTabSz="457200" rtl="0" eaLnBrk="1" fontAlgn="auto" latinLnBrk="0" hangingPunct="1">
              <a:lnSpc>
                <a:spcPct val="100000"/>
              </a:lnSpc>
              <a:spcBef>
                <a:spcPts val="0"/>
              </a:spcBef>
              <a:spcAft>
                <a:spcPts val="0"/>
              </a:spcAft>
              <a:buClrTx/>
              <a:buSzTx/>
              <a:buFont typeface="+mj-lt"/>
              <a:buAutoNum type="alphaLcPeriod"/>
              <a:tabLst/>
              <a:defRPr/>
            </a:pPr>
            <a:r>
              <a:rPr kumimoji="0" lang="en-US" sz="2200" b="0" i="0" u="none" strike="noStrike" kern="1200" cap="none" spc="0" normalizeH="0" baseline="0" noProof="0" dirty="0">
                <a:ln>
                  <a:noFill/>
                </a:ln>
                <a:solidFill>
                  <a:prstClr val="black"/>
                </a:solidFill>
                <a:effectLst/>
                <a:uLnTx/>
                <a:uFillTx/>
                <a:latin typeface="Candara"/>
                <a:ea typeface="+mn-ea"/>
                <a:cs typeface="+mn-cs"/>
              </a:rPr>
              <a:t>Compute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u</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 =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g</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(v</a:t>
            </a:r>
            <a:r>
              <a:rPr kumimoji="0" lang="en-US" sz="2200" b="0" i="0" u="none" strike="noStrike" kern="1200" cap="none" spc="0" normalizeH="0" baseline="-25000" noProof="0" dirty="0">
                <a:ln>
                  <a:noFill/>
                </a:ln>
                <a:solidFill>
                  <a:prstClr val="black"/>
                </a:solidFill>
                <a:effectLst/>
                <a:uLnTx/>
                <a:uFillTx/>
                <a:latin typeface="Candara"/>
                <a:ea typeface="+mn-ea"/>
                <a:cs typeface="+mn-cs"/>
              </a:rPr>
              <a:t>1</a:t>
            </a:r>
            <a:r>
              <a:rPr kumimoji="0" lang="en-US" sz="2200" b="0" i="0" u="none" strike="noStrike" kern="1200" cap="none" spc="0" normalizeH="0" baseline="0" noProof="0" dirty="0">
                <a:ln>
                  <a:noFill/>
                </a:ln>
                <a:solidFill>
                  <a:prstClr val="black"/>
                </a:solidFill>
                <a:effectLst/>
                <a:uLnTx/>
                <a:uFillTx/>
                <a:latin typeface="Candara"/>
                <a:ea typeface="+mn-ea"/>
                <a:cs typeface="+mn-cs"/>
              </a:rPr>
              <a:t>,…,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v</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N</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p>
          <a:p>
            <a:pPr marL="914400" marR="0" lvl="1" indent="-457200" algn="l" defTabSz="457200" rtl="0" eaLnBrk="1" fontAlgn="auto" latinLnBrk="0" hangingPunct="1">
              <a:lnSpc>
                <a:spcPct val="100000"/>
              </a:lnSpc>
              <a:spcBef>
                <a:spcPts val="0"/>
              </a:spcBef>
              <a:spcAft>
                <a:spcPts val="0"/>
              </a:spcAft>
              <a:buClrTx/>
              <a:buSzTx/>
              <a:buFont typeface="+mj-lt"/>
              <a:buAutoNum type="alphaLcPeriod"/>
              <a:tabLst/>
              <a:defRPr/>
            </a:pPr>
            <a:r>
              <a:rPr kumimoji="0" lang="en-US" sz="2200" b="0" i="0" u="none" strike="noStrike" kern="1200" cap="none" spc="0" normalizeH="0" baseline="0" noProof="0" dirty="0">
                <a:ln>
                  <a:noFill/>
                </a:ln>
                <a:solidFill>
                  <a:prstClr val="black"/>
                </a:solidFill>
                <a:effectLst/>
                <a:uLnTx/>
                <a:uFillTx/>
                <a:latin typeface="Candara"/>
                <a:ea typeface="+mn-ea"/>
                <a:cs typeface="+mn-cs"/>
              </a:rPr>
              <a:t>Store the result at the node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andara"/>
                <a:ea typeface="+mn-ea"/>
                <a:cs typeface="+mn-cs"/>
              </a:rPr>
              <a:t>Backward Computation</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200" b="1" i="0" u="none" strike="noStrike" kern="1200" cap="none" spc="0" normalizeH="0" baseline="0" noProof="0" dirty="0">
                <a:ln>
                  <a:noFill/>
                </a:ln>
                <a:solidFill>
                  <a:prstClr val="black"/>
                </a:solidFill>
                <a:effectLst/>
                <a:uLnTx/>
                <a:uFillTx/>
                <a:latin typeface="Candara"/>
                <a:ea typeface="+mn-ea"/>
                <a:cs typeface="+mn-cs"/>
              </a:rPr>
              <a:t>Initialize</a:t>
            </a:r>
            <a:r>
              <a:rPr kumimoji="0" lang="en-US" sz="2200" b="0" i="0" u="none" strike="noStrike" kern="1200" cap="none" spc="0" normalizeH="0" baseline="0" noProof="0" dirty="0">
                <a:ln>
                  <a:noFill/>
                </a:ln>
                <a:solidFill>
                  <a:prstClr val="black"/>
                </a:solidFill>
                <a:effectLst/>
                <a:uLnTx/>
                <a:uFillTx/>
                <a:latin typeface="Candara"/>
                <a:ea typeface="+mn-ea"/>
                <a:cs typeface="+mn-cs"/>
              </a:rPr>
              <a:t> all partial derivatives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du</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j</a:t>
            </a:r>
            <a:r>
              <a:rPr kumimoji="0" lang="en-US" sz="2200" b="0" i="0" u="none" strike="noStrike" kern="1200" cap="none" spc="0" normalizeH="0" baseline="0" noProof="0" dirty="0">
                <a:ln>
                  <a:noFill/>
                </a:ln>
                <a:solidFill>
                  <a:prstClr val="black"/>
                </a:solidFill>
                <a:effectLst/>
                <a:uLnTx/>
                <a:uFillTx/>
                <a:latin typeface="Candara"/>
                <a:ea typeface="+mn-ea"/>
                <a:cs typeface="+mn-cs"/>
              </a:rPr>
              <a:t> to 0 and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2200" b="0" i="0" u="none" strike="noStrike" kern="1200" cap="none" spc="0" normalizeH="0" baseline="0" noProof="0" dirty="0">
                <a:ln>
                  <a:noFill/>
                </a:ln>
                <a:solidFill>
                  <a:prstClr val="black"/>
                </a:solidFill>
                <a:effectLst/>
                <a:uLnTx/>
                <a:uFillTx/>
                <a:latin typeface="Candara"/>
                <a:ea typeface="+mn-ea"/>
                <a:cs typeface="+mn-cs"/>
              </a:rPr>
              <a:t> = 1.</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ndara"/>
                <a:ea typeface="+mn-ea"/>
                <a:cs typeface="+mn-cs"/>
              </a:rPr>
              <a:t>Visit each node in </a:t>
            </a:r>
            <a:r>
              <a:rPr kumimoji="0" lang="en-US" sz="2200" b="1" i="0" u="none" strike="noStrike" kern="1200" cap="none" spc="0" normalizeH="0" baseline="0" noProof="0" dirty="0">
                <a:ln>
                  <a:noFill/>
                </a:ln>
                <a:solidFill>
                  <a:prstClr val="black"/>
                </a:solidFill>
                <a:effectLst/>
                <a:uLnTx/>
                <a:uFillTx/>
                <a:latin typeface="Candara"/>
                <a:ea typeface="+mn-ea"/>
                <a:cs typeface="+mn-cs"/>
              </a:rPr>
              <a:t>reverse topological order</a:t>
            </a:r>
            <a:r>
              <a:rPr kumimoji="0" lang="en-US" sz="2200" b="0" i="0" u="none" strike="noStrike" kern="1200" cap="none" spc="0" normalizeH="0" baseline="0" noProof="0" dirty="0">
                <a:ln>
                  <a:noFill/>
                </a:ln>
                <a:solidFill>
                  <a:prstClr val="black"/>
                </a:solidFill>
                <a:effectLst/>
                <a:uLnTx/>
                <a:uFillTx/>
                <a:latin typeface="Candara"/>
                <a:ea typeface="+mn-ea"/>
                <a:cs typeface="+mn-cs"/>
              </a:rPr>
              <a:t>. </a:t>
            </a:r>
            <a:br>
              <a:rPr kumimoji="0" lang="en-US" sz="2200" b="0" i="0" u="none" strike="noStrike" kern="1200" cap="none" spc="0" normalizeH="0" baseline="0" noProof="0" dirty="0">
                <a:ln>
                  <a:noFill/>
                </a:ln>
                <a:solidFill>
                  <a:prstClr val="black"/>
                </a:solidFill>
                <a:effectLst/>
                <a:uLnTx/>
                <a:uFillTx/>
                <a:latin typeface="Candara"/>
                <a:ea typeface="+mn-ea"/>
                <a:cs typeface="+mn-cs"/>
              </a:rPr>
            </a:br>
            <a:r>
              <a:rPr kumimoji="0" lang="en-US" sz="2200" b="0" i="0" u="none" strike="noStrike" kern="1200" cap="none" spc="0" normalizeH="0" baseline="0" noProof="0" dirty="0">
                <a:ln>
                  <a:noFill/>
                </a:ln>
                <a:solidFill>
                  <a:prstClr val="black"/>
                </a:solidFill>
                <a:effectLst/>
                <a:uLnTx/>
                <a:uFillTx/>
                <a:latin typeface="Candara"/>
                <a:ea typeface="+mn-ea"/>
                <a:cs typeface="+mn-cs"/>
              </a:rPr>
              <a:t>For variable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u</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 =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g</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(v</a:t>
            </a:r>
            <a:r>
              <a:rPr kumimoji="0" lang="en-US" sz="2200" b="0" i="0" u="none" strike="noStrike" kern="1200" cap="none" spc="0" normalizeH="0" baseline="-25000" noProof="0" dirty="0">
                <a:ln>
                  <a:noFill/>
                </a:ln>
                <a:solidFill>
                  <a:prstClr val="black"/>
                </a:solidFill>
                <a:effectLst/>
                <a:uLnTx/>
                <a:uFillTx/>
                <a:latin typeface="Candara"/>
                <a:ea typeface="+mn-ea"/>
                <a:cs typeface="+mn-cs"/>
              </a:rPr>
              <a:t>1</a:t>
            </a:r>
            <a:r>
              <a:rPr kumimoji="0" lang="en-US" sz="2200" b="0" i="0" u="none" strike="noStrike" kern="1200" cap="none" spc="0" normalizeH="0" baseline="0" noProof="0" dirty="0">
                <a:ln>
                  <a:noFill/>
                </a:ln>
                <a:solidFill>
                  <a:prstClr val="black"/>
                </a:solidFill>
                <a:effectLst/>
                <a:uLnTx/>
                <a:uFillTx/>
                <a:latin typeface="Candara"/>
                <a:ea typeface="+mn-ea"/>
                <a:cs typeface="+mn-cs"/>
              </a:rPr>
              <a:t>,…,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v</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N</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p>
          <a:p>
            <a:pPr marL="914400" marR="0" lvl="1" indent="-457200" algn="l" defTabSz="457200" rtl="0" eaLnBrk="1" fontAlgn="auto" latinLnBrk="0" hangingPunct="1">
              <a:lnSpc>
                <a:spcPct val="100000"/>
              </a:lnSpc>
              <a:spcBef>
                <a:spcPts val="0"/>
              </a:spcBef>
              <a:spcAft>
                <a:spcPts val="0"/>
              </a:spcAft>
              <a:buClrTx/>
              <a:buSzTx/>
              <a:buFont typeface="+mj-lt"/>
              <a:buAutoNum type="alphaLcPeriod"/>
              <a:tabLst/>
              <a:defRPr/>
            </a:pPr>
            <a:r>
              <a:rPr kumimoji="0" lang="en-US" sz="2200" b="0" i="0" u="none" strike="noStrike" kern="1200" cap="none" spc="0" normalizeH="0" baseline="0" noProof="0" dirty="0">
                <a:ln>
                  <a:noFill/>
                </a:ln>
                <a:solidFill>
                  <a:prstClr val="black"/>
                </a:solidFill>
                <a:effectLst/>
                <a:uLnTx/>
                <a:uFillTx/>
                <a:latin typeface="Candara"/>
                <a:ea typeface="+mn-ea"/>
                <a:cs typeface="+mn-cs"/>
              </a:rPr>
              <a:t>We already know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2200" b="0" i="0" u="none" strike="noStrike" kern="1200" cap="none" spc="0" normalizeH="0" baseline="0" noProof="0" dirty="0">
                <a:ln>
                  <a:noFill/>
                </a:ln>
                <a:solidFill>
                  <a:prstClr val="black"/>
                </a:solidFill>
                <a:effectLst/>
                <a:uLnTx/>
                <a:uFillTx/>
                <a:latin typeface="Candara"/>
                <a:ea typeface="+mn-ea"/>
                <a:cs typeface="+mn-cs"/>
              </a:rPr>
              <a:t>/du</a:t>
            </a:r>
            <a:r>
              <a:rPr kumimoji="0" lang="en-US" sz="2200" b="0" i="0" u="none" strike="noStrike" kern="1200" cap="none" spc="0" normalizeH="0" baseline="-25000" noProof="0" dirty="0">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 </a:t>
            </a:r>
          </a:p>
          <a:p>
            <a:pPr marL="914400" marR="0" lvl="1" indent="-457200" algn="l" defTabSz="457200" rtl="0" eaLnBrk="1" fontAlgn="auto" latinLnBrk="0" hangingPunct="1">
              <a:lnSpc>
                <a:spcPct val="100000"/>
              </a:lnSpc>
              <a:spcBef>
                <a:spcPts val="0"/>
              </a:spcBef>
              <a:spcAft>
                <a:spcPts val="0"/>
              </a:spcAft>
              <a:buClrTx/>
              <a:buSzTx/>
              <a:buFont typeface="+mj-lt"/>
              <a:buAutoNum type="alphaLcPeriod"/>
              <a:tabLst/>
              <a:defRPr/>
            </a:pPr>
            <a:r>
              <a:rPr kumimoji="0" lang="en-US" sz="2200" b="0" i="0" u="none" strike="noStrike" kern="1200" cap="none" spc="0" normalizeH="0" baseline="0" noProof="0" dirty="0">
                <a:ln>
                  <a:noFill/>
                </a:ln>
                <a:solidFill>
                  <a:prstClr val="black"/>
                </a:solidFill>
                <a:effectLst/>
                <a:uLnTx/>
                <a:uFillTx/>
                <a:latin typeface="Candara"/>
                <a:ea typeface="+mn-ea"/>
                <a:cs typeface="+mn-cs"/>
              </a:rPr>
              <a:t>Increment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dv</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j</a:t>
            </a:r>
            <a:r>
              <a:rPr kumimoji="0" lang="en-US" sz="2200" b="0" i="0" u="none" strike="noStrike" kern="1200" cap="none" spc="0" normalizeH="0" baseline="0" noProof="0" dirty="0">
                <a:ln>
                  <a:noFill/>
                </a:ln>
                <a:solidFill>
                  <a:prstClr val="black"/>
                </a:solidFill>
                <a:effectLst/>
                <a:uLnTx/>
                <a:uFillTx/>
                <a:latin typeface="Candara"/>
                <a:ea typeface="+mn-ea"/>
                <a:cs typeface="+mn-cs"/>
              </a:rPr>
              <a:t> by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2200" b="0" i="0" u="none" strike="noStrike" kern="1200" cap="none" spc="0" normalizeH="0" baseline="0" noProof="0" dirty="0">
                <a:ln>
                  <a:noFill/>
                </a:ln>
                <a:solidFill>
                  <a:prstClr val="black"/>
                </a:solidFill>
                <a:effectLst/>
                <a:uLnTx/>
                <a:uFillTx/>
                <a:latin typeface="Candara"/>
                <a:ea typeface="+mn-ea"/>
                <a:cs typeface="+mn-cs"/>
              </a:rPr>
              <a:t>/du</a:t>
            </a:r>
            <a:r>
              <a:rPr kumimoji="0" lang="en-US" sz="2200" b="0" i="0" u="none" strike="noStrike" kern="1200" cap="none" spc="0" normalizeH="0" baseline="-25000" noProof="0" dirty="0">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)(du</a:t>
            </a:r>
            <a:r>
              <a:rPr kumimoji="0" lang="en-US" sz="2200" b="0" i="0" u="none" strike="noStrike" kern="1200" cap="none" spc="0" normalizeH="0" baseline="-25000" noProof="0" dirty="0">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dv</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j</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br>
              <a:rPr kumimoji="0" lang="en-US" sz="2200" b="0" i="0" u="none" strike="noStrike" kern="1200" cap="none" spc="0" normalizeH="0" baseline="0" noProof="0" dirty="0">
                <a:ln>
                  <a:noFill/>
                </a:ln>
                <a:solidFill>
                  <a:prstClr val="black"/>
                </a:solidFill>
                <a:effectLst/>
                <a:uLnTx/>
                <a:uFillTx/>
                <a:latin typeface="Candara"/>
                <a:ea typeface="+mn-ea"/>
                <a:cs typeface="+mn-cs"/>
              </a:rPr>
            </a:br>
            <a:r>
              <a:rPr kumimoji="0" lang="en-US" sz="2200" b="0" i="0" u="none" strike="noStrike" kern="1200" cap="none" spc="0" normalizeH="0" baseline="0" noProof="0" dirty="0">
                <a:ln>
                  <a:noFill/>
                </a:ln>
                <a:solidFill>
                  <a:srgbClr val="4F271C"/>
                </a:solidFill>
                <a:effectLst/>
                <a:uLnTx/>
                <a:uFillTx/>
                <a:latin typeface="Candara"/>
                <a:ea typeface="+mn-ea"/>
                <a:cs typeface="+mn-cs"/>
              </a:rPr>
              <a:t>(Choice of algorithm ensures computing (du</a:t>
            </a:r>
            <a:r>
              <a:rPr kumimoji="0" lang="en-US" sz="2200" b="0" i="0" u="none" strike="noStrike" kern="1200" cap="none" spc="0" normalizeH="0" baseline="-25000" noProof="0" dirty="0">
                <a:ln>
                  <a:noFill/>
                </a:ln>
                <a:solidFill>
                  <a:srgbClr val="4F271C"/>
                </a:solidFill>
                <a:effectLst/>
                <a:uLnTx/>
                <a:uFillTx/>
                <a:latin typeface="Candara"/>
                <a:ea typeface="+mn-ea"/>
                <a:cs typeface="+mn-cs"/>
              </a:rPr>
              <a:t>i</a:t>
            </a:r>
            <a:r>
              <a:rPr kumimoji="0" lang="en-US" sz="2200" b="0" i="0" u="none" strike="noStrike" kern="1200" cap="none" spc="0" normalizeH="0" baseline="0" noProof="0" dirty="0">
                <a:ln>
                  <a:noFill/>
                </a:ln>
                <a:solidFill>
                  <a:srgbClr val="4F271C"/>
                </a:solidFill>
                <a:effectLst/>
                <a:uLnTx/>
                <a:uFillTx/>
                <a:latin typeface="Candara"/>
                <a:ea typeface="+mn-ea"/>
                <a:cs typeface="+mn-cs"/>
              </a:rPr>
              <a:t>/</a:t>
            </a:r>
            <a:r>
              <a:rPr kumimoji="0" lang="en-US" sz="2200" b="0" i="0" u="none" strike="noStrike" kern="1200" cap="none" spc="0" normalizeH="0" baseline="0" noProof="0" dirty="0" err="1">
                <a:ln>
                  <a:noFill/>
                </a:ln>
                <a:solidFill>
                  <a:srgbClr val="4F271C"/>
                </a:solidFill>
                <a:effectLst/>
                <a:uLnTx/>
                <a:uFillTx/>
                <a:latin typeface="Candara"/>
                <a:ea typeface="+mn-ea"/>
                <a:cs typeface="+mn-cs"/>
              </a:rPr>
              <a:t>dv</a:t>
            </a:r>
            <a:r>
              <a:rPr kumimoji="0" lang="en-US" sz="2200" b="0" i="0" u="none" strike="noStrike" kern="1200" cap="none" spc="0" normalizeH="0" baseline="-25000" noProof="0" dirty="0" err="1">
                <a:ln>
                  <a:noFill/>
                </a:ln>
                <a:solidFill>
                  <a:srgbClr val="4F271C"/>
                </a:solidFill>
                <a:effectLst/>
                <a:uLnTx/>
                <a:uFillTx/>
                <a:latin typeface="Candara"/>
                <a:ea typeface="+mn-ea"/>
                <a:cs typeface="+mn-cs"/>
              </a:rPr>
              <a:t>j</a:t>
            </a:r>
            <a:r>
              <a:rPr kumimoji="0" lang="en-US" sz="2200" b="0" i="0" u="none" strike="noStrike" kern="1200" cap="none" spc="0" normalizeH="0" baseline="0" noProof="0" dirty="0">
                <a:ln>
                  <a:noFill/>
                </a:ln>
                <a:solidFill>
                  <a:srgbClr val="4F271C"/>
                </a:solidFill>
                <a:effectLst/>
                <a:uLnTx/>
                <a:uFillTx/>
                <a:latin typeface="Candara"/>
                <a:ea typeface="+mn-ea"/>
                <a:cs typeface="+mn-cs"/>
              </a:rPr>
              <a:t>) is easy)</a:t>
            </a:r>
          </a:p>
          <a:p>
            <a:pPr marL="914400" marR="0" lvl="1" indent="-457200" algn="l" defTabSz="457200" rtl="0" eaLnBrk="1" fontAlgn="auto" latinLnBrk="0" hangingPunct="1">
              <a:lnSpc>
                <a:spcPct val="100000"/>
              </a:lnSpc>
              <a:spcBef>
                <a:spcPts val="0"/>
              </a:spcBef>
              <a:spcAft>
                <a:spcPts val="0"/>
              </a:spcAft>
              <a:buClrTx/>
              <a:buSzTx/>
              <a:buFont typeface="+mj-lt"/>
              <a:buAutoNum type="alphaLcPeriod"/>
              <a:tabLst/>
              <a:defRPr/>
            </a:pPr>
            <a:endParaRPr kumimoji="0" lang="en-US" sz="22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ndara"/>
              <a:ea typeface="+mn-ea"/>
              <a:cs typeface="+mn-cs"/>
            </a:endParaRPr>
          </a:p>
        </p:txBody>
      </p:sp>
      <p:sp>
        <p:nvSpPr>
          <p:cNvPr id="41" name="TextBox 40"/>
          <p:cNvSpPr txBox="1"/>
          <p:nvPr/>
        </p:nvSpPr>
        <p:spPr>
          <a:xfrm>
            <a:off x="1693814" y="6307000"/>
            <a:ext cx="8131439" cy="463825"/>
          </a:xfrm>
          <a:prstGeom prst="rect">
            <a:avLst/>
          </a:prstGeom>
          <a:solidFill>
            <a:schemeClr val="accent3">
              <a:lumMod val="60000"/>
              <a:lumOff val="40000"/>
            </a:schemeClr>
          </a:solidFill>
        </p:spPr>
        <p:txBody>
          <a:bodyPr wrap="square" rtlCol="0">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ndara"/>
                <a:ea typeface="+mn-ea"/>
                <a:cs typeface="+mn-cs"/>
              </a:rPr>
              <a:t>Return </a:t>
            </a:r>
            <a:r>
              <a:rPr kumimoji="0" lang="en-US" sz="2200" b="0" i="0" u="none" strike="noStrike" kern="1200" cap="none" spc="0" normalizeH="0" baseline="0" noProof="0" dirty="0">
                <a:ln>
                  <a:noFill/>
                </a:ln>
                <a:solidFill>
                  <a:prstClr val="black"/>
                </a:solidFill>
                <a:effectLst/>
                <a:uLnTx/>
                <a:uFillTx/>
                <a:latin typeface="Candara"/>
                <a:ea typeface="+mn-ea"/>
                <a:cs typeface="+mn-cs"/>
              </a:rPr>
              <a:t>partial derivatives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2200" b="0" i="0" u="none" strike="noStrike" kern="1200" cap="none" spc="0" normalizeH="0" baseline="0" noProof="0" dirty="0">
                <a:ln>
                  <a:noFill/>
                </a:ln>
                <a:solidFill>
                  <a:prstClr val="black"/>
                </a:solidFill>
                <a:effectLst/>
                <a:uLnTx/>
                <a:uFillTx/>
                <a:latin typeface="Candara"/>
                <a:ea typeface="+mn-ea"/>
                <a:cs typeface="+mn-cs"/>
              </a:rPr>
              <a:t>/du</a:t>
            </a:r>
            <a:r>
              <a:rPr kumimoji="0" lang="en-US" sz="2200" b="0" i="0" u="none" strike="noStrike" kern="1200" cap="none" spc="0" normalizeH="0" baseline="-25000" noProof="0" dirty="0">
                <a:ln>
                  <a:noFill/>
                </a:ln>
                <a:solidFill>
                  <a:prstClr val="black"/>
                </a:solidFill>
                <a:effectLst/>
                <a:uLnTx/>
                <a:uFillTx/>
                <a:latin typeface="Candara"/>
                <a:ea typeface="+mn-ea"/>
                <a:cs typeface="+mn-cs"/>
              </a:rPr>
              <a:t>i </a:t>
            </a:r>
            <a:r>
              <a:rPr kumimoji="0" lang="en-US" sz="2200" b="0" i="0" u="none" strike="noStrike" kern="1200" cap="none" spc="0" normalizeH="0" baseline="0" noProof="0" dirty="0">
                <a:ln>
                  <a:noFill/>
                </a:ln>
                <a:solidFill>
                  <a:prstClr val="black"/>
                </a:solidFill>
                <a:effectLst/>
                <a:uLnTx/>
                <a:uFillTx/>
                <a:latin typeface="Candara"/>
                <a:ea typeface="+mn-ea"/>
                <a:cs typeface="+mn-cs"/>
              </a:rPr>
              <a:t>for all variables</a:t>
            </a:r>
            <a:endParaRPr kumimoji="0" lang="en-US" sz="2200" b="1" i="0" u="none" strike="noStrike" kern="1200" cap="none" spc="0" normalizeH="0" baseline="0" noProof="0" dirty="0">
              <a:ln>
                <a:noFill/>
              </a:ln>
              <a:solidFill>
                <a:prstClr val="black"/>
              </a:solidFill>
              <a:effectLst/>
              <a:uLnTx/>
              <a:uFillTx/>
              <a:latin typeface="Candara"/>
              <a:ea typeface="+mn-ea"/>
              <a:cs typeface="+mn-cs"/>
            </a:endParaRPr>
          </a:p>
        </p:txBody>
      </p:sp>
      <p:sp>
        <p:nvSpPr>
          <p:cNvPr id="8"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9" name="TextBox 8">
            <a:extLst>
              <a:ext uri="{FF2B5EF4-FFF2-40B4-BE49-F238E27FC236}">
                <a16:creationId xmlns:a16="http://schemas.microsoft.com/office/drawing/2014/main" id="{9D365E18-4131-437C-8869-91B2558CE2ED}"/>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4050645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Why Computer Science for ML?</a:t>
            </a:r>
          </a:p>
        </p:txBody>
      </p:sp>
      <p:sp>
        <p:nvSpPr>
          <p:cNvPr id="6" name="Content Placeholder 5"/>
          <p:cNvSpPr>
            <a:spLocks noGrp="1"/>
          </p:cNvSpPr>
          <p:nvPr>
            <p:ph idx="1"/>
          </p:nvPr>
        </p:nvSpPr>
        <p:spPr/>
        <p:txBody>
          <a:bodyPr/>
          <a:lstStyle/>
          <a:p>
            <a:pPr marL="0" indent="0">
              <a:buNone/>
            </a:pPr>
            <a:r>
              <a:rPr lang="en-US" dirty="0"/>
              <a:t>To best understand     A     we need     B</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graphicFrame>
        <p:nvGraphicFramePr>
          <p:cNvPr id="15" name="Table 14"/>
          <p:cNvGraphicFramePr>
            <a:graphicFrameLocks noGrp="1"/>
          </p:cNvGraphicFramePr>
          <p:nvPr/>
        </p:nvGraphicFramePr>
        <p:xfrm>
          <a:off x="1981200" y="1946819"/>
          <a:ext cx="8229600" cy="3690960"/>
        </p:xfrm>
        <a:graphic>
          <a:graphicData uri="http://schemas.openxmlformats.org/drawingml/2006/table">
            <a:tbl>
              <a:tblPr firstRow="1" bandRow="1">
                <a:tableStyleId>{00A15C55-8517-42AA-B614-E9B94910E393}</a:tableStyleId>
              </a:tblPr>
              <a:tblGrid>
                <a:gridCol w="2351314">
                  <a:extLst>
                    <a:ext uri="{9D8B030D-6E8A-4147-A177-3AD203B41FA5}">
                      <a16:colId xmlns:a16="http://schemas.microsoft.com/office/drawing/2014/main" val="20000"/>
                    </a:ext>
                  </a:extLst>
                </a:gridCol>
                <a:gridCol w="5878286">
                  <a:extLst>
                    <a:ext uri="{9D8B030D-6E8A-4147-A177-3AD203B41FA5}">
                      <a16:colId xmlns:a16="http://schemas.microsoft.com/office/drawing/2014/main" val="20001"/>
                    </a:ext>
                  </a:extLst>
                </a:gridCol>
              </a:tblGrid>
              <a:tr h="399120">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99120">
                <a:tc>
                  <a:txBody>
                    <a:bodyPr/>
                    <a:lstStyle/>
                    <a:p>
                      <a:r>
                        <a:rPr lang="en-US" sz="1800" kern="1200" dirty="0">
                          <a:effectLst/>
                        </a:rPr>
                        <a:t>Analysis of Exact Inference in Graphical Models</a:t>
                      </a:r>
                      <a:endParaRPr lang="en-US" sz="1800" b="0" i="0" kern="1200" dirty="0">
                        <a:solidFill>
                          <a:schemeClr val="dk1"/>
                        </a:solidFill>
                        <a:effectLst/>
                        <a:latin typeface="+mn-lt"/>
                        <a:ea typeface="+mn-ea"/>
                        <a:cs typeface="+mn-cs"/>
                      </a:endParaRPr>
                    </a:p>
                  </a:txBody>
                  <a:tcPr/>
                </a:tc>
                <a:tc>
                  <a:txBody>
                    <a:bodyPr/>
                    <a:lstStyle/>
                    <a:p>
                      <a:r>
                        <a:rPr lang="en-US" dirty="0"/>
                        <a:t>Computation</a:t>
                      </a:r>
                    </a:p>
                    <a:p>
                      <a:pPr marL="285750" indent="-285750">
                        <a:buFont typeface="Arial" charset="0"/>
                        <a:buChar char="•"/>
                      </a:pPr>
                      <a:r>
                        <a:rPr lang="en-US" sz="1800" kern="1200" dirty="0">
                          <a:effectLst/>
                        </a:rPr>
                        <a:t>Computational Complexity</a:t>
                      </a:r>
                    </a:p>
                    <a:p>
                      <a:pPr marL="285750" indent="-285750">
                        <a:buFont typeface="Arial" charset="0"/>
                        <a:buChar char="•"/>
                      </a:pPr>
                      <a:r>
                        <a:rPr lang="en-US" sz="1800" kern="1200" dirty="0">
                          <a:effectLst/>
                        </a:rPr>
                        <a:t>Recursion; Dynamic Programming</a:t>
                      </a:r>
                    </a:p>
                    <a:p>
                      <a:pPr marL="285750" indent="-285750">
                        <a:buFont typeface="Arial" charset="0"/>
                        <a:buChar char="•"/>
                      </a:pPr>
                      <a:r>
                        <a:rPr lang="en-US" sz="1800" kern="1200" dirty="0">
                          <a:effectLst/>
                        </a:rPr>
                        <a:t>Data Structures for ML Algorithms</a:t>
                      </a:r>
                      <a:endParaRPr lang="en-US" dirty="0"/>
                    </a:p>
                  </a:txBody>
                  <a:tcPr/>
                </a:tc>
                <a:extLst>
                  <a:ext uri="{0D108BD9-81ED-4DB2-BD59-A6C34878D82A}">
                    <a16:rowId xmlns:a16="http://schemas.microsoft.com/office/drawing/2014/main" val="10001"/>
                  </a:ext>
                </a:extLst>
              </a:tr>
              <a:tr h="399120">
                <a:tc>
                  <a:txBody>
                    <a:bodyPr/>
                    <a:lstStyle/>
                    <a:p>
                      <a:r>
                        <a:rPr lang="en-US" sz="1800" b="0" i="0" kern="1200" dirty="0">
                          <a:solidFill>
                            <a:schemeClr val="dk1"/>
                          </a:solidFill>
                          <a:effectLst/>
                          <a:latin typeface="+mn-lt"/>
                          <a:ea typeface="+mn-ea"/>
                          <a:cs typeface="+mn-cs"/>
                        </a:rPr>
                        <a:t>Implementation Design of a Deep Learning Library</a:t>
                      </a:r>
                    </a:p>
                  </a:txBody>
                  <a:tcPr/>
                </a:tc>
                <a:tc>
                  <a:txBody>
                    <a:bodyPr/>
                    <a:lstStyle/>
                    <a:p>
                      <a:r>
                        <a:rPr lang="en-US" sz="1800" kern="1200" dirty="0">
                          <a:effectLst/>
                        </a:rPr>
                        <a:t>Programming &amp; Efficiency</a:t>
                      </a:r>
                    </a:p>
                    <a:p>
                      <a:pPr marL="285750" indent="-285750">
                        <a:buFont typeface="Arial" charset="0"/>
                        <a:buChar char="•"/>
                      </a:pPr>
                      <a:r>
                        <a:rPr lang="en-US" sz="1800" kern="1200" dirty="0">
                          <a:effectLst/>
                        </a:rPr>
                        <a:t>Debugging for Machine Learning</a:t>
                      </a:r>
                    </a:p>
                    <a:p>
                      <a:pPr marL="285750" indent="-285750">
                        <a:buFont typeface="Arial" charset="0"/>
                        <a:buChar char="•"/>
                      </a:pPr>
                      <a:r>
                        <a:rPr lang="en-US" sz="1800" kern="1200" dirty="0">
                          <a:effectLst/>
                        </a:rPr>
                        <a:t>Efficient Implementation / Profiling ML Algorithms</a:t>
                      </a:r>
                      <a:endParaRPr lang="en-US" sz="1800" i="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r h="399120">
                <a:tc>
                  <a:txBody>
                    <a:bodyPr/>
                    <a:lstStyle/>
                    <a:p>
                      <a:r>
                        <a:rPr lang="en-US" sz="1800" kern="1200" dirty="0">
                          <a:effectLst/>
                        </a:rPr>
                        <a:t>Optimization for Support Vector Machines (SVMs)</a:t>
                      </a:r>
                      <a:endParaRPr lang="en-US" sz="1800" b="0" i="0" kern="1200" dirty="0">
                        <a:solidFill>
                          <a:schemeClr val="dk1"/>
                        </a:solidFill>
                        <a:effectLst/>
                        <a:latin typeface="+mn-lt"/>
                        <a:ea typeface="+mn-ea"/>
                        <a:cs typeface="+mn-cs"/>
                      </a:endParaRPr>
                    </a:p>
                  </a:txBody>
                  <a:tcPr/>
                </a:tc>
                <a:tc>
                  <a:txBody>
                    <a:bodyPr/>
                    <a:lstStyle/>
                    <a:p>
                      <a:r>
                        <a:rPr lang="en-US" sz="1800" kern="1200" dirty="0">
                          <a:effectLst/>
                        </a:rPr>
                        <a:t>Optimization</a:t>
                      </a:r>
                      <a:endParaRPr lang="en-US" dirty="0"/>
                    </a:p>
                    <a:p>
                      <a:pPr marL="285750" indent="-285750">
                        <a:buFont typeface="Arial" charset="0"/>
                        <a:buChar char="•"/>
                      </a:pPr>
                      <a:r>
                        <a:rPr lang="en-US" sz="1800" kern="1200" dirty="0">
                          <a:effectLst/>
                        </a:rPr>
                        <a:t>Unconstrained Optimization</a:t>
                      </a:r>
                    </a:p>
                    <a:p>
                      <a:pPr marL="285750" indent="-285750">
                        <a:buFont typeface="Arial" charset="0"/>
                        <a:buChar char="•"/>
                      </a:pPr>
                      <a:r>
                        <a:rPr lang="en-US" sz="1800" kern="1200" dirty="0">
                          <a:effectLst/>
                        </a:rPr>
                        <a:t>Preconditioning</a:t>
                      </a:r>
                    </a:p>
                    <a:p>
                      <a:pPr marL="285750" indent="-285750">
                        <a:buFont typeface="Arial" charset="0"/>
                        <a:buChar char="•"/>
                      </a:pPr>
                      <a:r>
                        <a:rPr lang="en-US" sz="1800" kern="1200" dirty="0">
                          <a:effectLst/>
                        </a:rPr>
                        <a:t>Constrained Optimization</a:t>
                      </a:r>
                      <a:endParaRPr lang="en-US" sz="1800" i="0" kern="1200" dirty="0">
                        <a:solidFill>
                          <a:schemeClr val="dk1"/>
                        </a:solidFill>
                        <a:effectLst/>
                        <a:latin typeface="+mn-lt"/>
                        <a:ea typeface="+mn-ea"/>
                        <a:cs typeface="+mn-cs"/>
                      </a:endParaRPr>
                    </a:p>
                  </a:txBody>
                  <a:tcPr/>
                </a:tc>
                <a:extLst>
                  <a:ext uri="{0D108BD9-81ED-4DB2-BD59-A6C34878D82A}">
                    <a16:rowId xmlns:a16="http://schemas.microsoft.com/office/drawing/2014/main" val="10003"/>
                  </a:ext>
                </a:extLst>
              </a:tr>
            </a:tbl>
          </a:graphicData>
        </a:graphic>
      </p:graphicFrame>
      <p:sp>
        <p:nvSpPr>
          <p:cNvPr id="11" name="TextBox 10">
            <a:extLst>
              <a:ext uri="{FF2B5EF4-FFF2-40B4-BE49-F238E27FC236}">
                <a16:creationId xmlns:a16="http://schemas.microsoft.com/office/drawing/2014/main" id="{20B20783-AA1F-4EE3-824F-0C39F79A4A49}"/>
              </a:ext>
            </a:extLst>
          </p:cNvPr>
          <p:cNvSpPr txBox="1"/>
          <p:nvPr/>
        </p:nvSpPr>
        <p:spPr>
          <a:xfrm rot="1995680">
            <a:off x="9370720" y="369795"/>
            <a:ext cx="3373727" cy="532148"/>
          </a:xfrm>
          <a:prstGeom prst="rect">
            <a:avLst/>
          </a:prstGeom>
          <a:solidFill>
            <a:srgbClr val="000000"/>
          </a:solid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10-607</a:t>
            </a:r>
          </a:p>
        </p:txBody>
      </p:sp>
      <p:cxnSp>
        <p:nvCxnSpPr>
          <p:cNvPr id="12" name="Straight Connector 11">
            <a:extLst>
              <a:ext uri="{FF2B5EF4-FFF2-40B4-BE49-F238E27FC236}">
                <a16:creationId xmlns:a16="http://schemas.microsoft.com/office/drawing/2014/main" id="{2D36FE34-103A-47A5-9A92-80E640B4F0C1}"/>
              </a:ext>
            </a:extLst>
          </p:cNvPr>
          <p:cNvCxnSpPr/>
          <p:nvPr/>
        </p:nvCxnSpPr>
        <p:spPr>
          <a:xfrm>
            <a:off x="4107995" y="1700156"/>
            <a:ext cx="898071"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0448A5BD-51FA-480D-A071-A51596DCF6AE}"/>
              </a:ext>
            </a:extLst>
          </p:cNvPr>
          <p:cNvCxnSpPr/>
          <p:nvPr/>
        </p:nvCxnSpPr>
        <p:spPr>
          <a:xfrm>
            <a:off x="6750609" y="1692982"/>
            <a:ext cx="898071" cy="0"/>
          </a:xfrm>
          <a:prstGeom prst="line">
            <a:avLst/>
          </a:prstGeom>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328ED817-DBF6-4C37-9821-8063926FA97A}"/>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29080483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5"/>
          <p:cNvSpPr txBox="1">
            <a:spLocks/>
          </p:cNvSpPr>
          <p:nvPr/>
        </p:nvSpPr>
        <p:spPr>
          <a:xfrm>
            <a:off x="1735672" y="1258957"/>
            <a:ext cx="4347077" cy="2448538"/>
          </a:xfrm>
          <a:prstGeom prst="rect">
            <a:avLst/>
          </a:prstGeom>
          <a:solidFill>
            <a:schemeClr val="accent4">
              <a:lumMod val="20000"/>
              <a:lumOff val="80000"/>
            </a:schemeClr>
          </a:solidFill>
          <a:effec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Hard-margin SVM (Primal)</a:t>
            </a:r>
          </a:p>
        </p:txBody>
      </p:sp>
      <p:sp>
        <p:nvSpPr>
          <p:cNvPr id="19" name="Content Placeholder 5"/>
          <p:cNvSpPr txBox="1">
            <a:spLocks/>
          </p:cNvSpPr>
          <p:nvPr/>
        </p:nvSpPr>
        <p:spPr>
          <a:xfrm>
            <a:off x="6082747" y="1258957"/>
            <a:ext cx="4347077" cy="2448538"/>
          </a:xfrm>
          <a:prstGeom prst="rect">
            <a:avLst/>
          </a:prstGeom>
          <a:solidFill>
            <a:schemeClr val="accent3">
              <a:lumMod val="20000"/>
              <a:lumOff val="80000"/>
            </a:schemeClr>
          </a:solidFill>
          <a:effec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Hard-margin SVM (</a:t>
            </a:r>
            <a:r>
              <a:rPr kumimoji="0" lang="en-US" sz="1800" b="0" i="0" u="none" strike="noStrike" kern="1200" cap="none" spc="0" normalizeH="0" baseline="0" noProof="0" dirty="0" err="1">
                <a:ln>
                  <a:noFill/>
                </a:ln>
                <a:solidFill>
                  <a:prstClr val="black"/>
                </a:solidFill>
                <a:effectLst/>
                <a:uLnTx/>
                <a:uFillTx/>
                <a:latin typeface="Candara"/>
                <a:ea typeface="+mn-ea"/>
                <a:cs typeface="+mn-cs"/>
              </a:rPr>
              <a:t>Lagrangian</a:t>
            </a:r>
            <a:r>
              <a:rPr kumimoji="0" lang="en-US" sz="1800" b="0" i="0" u="none" strike="noStrike" kern="1200" cap="none" spc="0" normalizeH="0" baseline="0" noProof="0" dirty="0">
                <a:ln>
                  <a:noFill/>
                </a:ln>
                <a:solidFill>
                  <a:prstClr val="black"/>
                </a:solidFill>
                <a:effectLst/>
                <a:uLnTx/>
                <a:uFillTx/>
                <a:latin typeface="Candara"/>
                <a:ea typeface="+mn-ea"/>
                <a:cs typeface="+mn-cs"/>
              </a:rPr>
              <a:t> Dual)</a:t>
            </a:r>
          </a:p>
        </p:txBody>
      </p:sp>
      <p:sp>
        <p:nvSpPr>
          <p:cNvPr id="2" name="Title 1"/>
          <p:cNvSpPr>
            <a:spLocks noGrp="1"/>
          </p:cNvSpPr>
          <p:nvPr>
            <p:ph type="title"/>
          </p:nvPr>
        </p:nvSpPr>
        <p:spPr/>
        <p:txBody>
          <a:bodyPr>
            <a:normAutofit fontScale="90000"/>
          </a:bodyPr>
          <a:lstStyle/>
          <a:p>
            <a:r>
              <a:rPr lang="en-US" dirty="0"/>
              <a:t>Support Vector Machines (SVMs)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12" name="Picture 11"/>
          <p:cNvPicPr>
            <a:picLocks noChangeAspect="1"/>
          </p:cNvPicPr>
          <p:nvPr/>
        </p:nvPicPr>
        <p:blipFill>
          <a:blip r:embed="rId2"/>
          <a:stretch>
            <a:fillRect/>
          </a:stretch>
        </p:blipFill>
        <p:spPr>
          <a:xfrm>
            <a:off x="1865245" y="1808059"/>
            <a:ext cx="3697605" cy="788670"/>
          </a:xfrm>
          <a:prstGeom prst="rect">
            <a:avLst/>
          </a:prstGeom>
        </p:spPr>
      </p:pic>
      <p:pic>
        <p:nvPicPr>
          <p:cNvPr id="14" name="Picture 13"/>
          <p:cNvPicPr>
            <a:picLocks noChangeAspect="1"/>
          </p:cNvPicPr>
          <p:nvPr/>
        </p:nvPicPr>
        <p:blipFill>
          <a:blip r:embed="rId3"/>
          <a:stretch>
            <a:fillRect/>
          </a:stretch>
        </p:blipFill>
        <p:spPr>
          <a:xfrm>
            <a:off x="6440559" y="1718460"/>
            <a:ext cx="3937635" cy="1674495"/>
          </a:xfrm>
          <a:prstGeom prst="rect">
            <a:avLst/>
          </a:prstGeom>
        </p:spPr>
      </p:pic>
      <p:sp>
        <p:nvSpPr>
          <p:cNvPr id="21" name="Content Placeholder 5"/>
          <p:cNvSpPr txBox="1">
            <a:spLocks/>
          </p:cNvSpPr>
          <p:nvPr/>
        </p:nvSpPr>
        <p:spPr>
          <a:xfrm>
            <a:off x="1981200" y="3852456"/>
            <a:ext cx="8229600" cy="2720696"/>
          </a:xfrm>
          <a:prstGeom prst="rect">
            <a:avLst/>
          </a:prstGeom>
          <a:solidFill>
            <a:schemeClr val="accent1">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Instead of minimizing the primal, we can maximize the dual problem</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For the SVM, these two problems give the same answer (i.e. the minimum of one is the maximum of the other)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1" u="none" strike="noStrike" kern="1200" cap="none" spc="0" normalizeH="0" baseline="0" noProof="0" dirty="0">
                <a:ln>
                  <a:noFill/>
                </a:ln>
                <a:solidFill>
                  <a:prstClr val="black"/>
                </a:solidFill>
                <a:effectLst/>
                <a:uLnTx/>
                <a:uFillTx/>
                <a:latin typeface="Candara"/>
                <a:ea typeface="+mn-ea"/>
                <a:cs typeface="+mn-cs"/>
              </a:rPr>
              <a:t>Definition</a:t>
            </a:r>
            <a:r>
              <a:rPr kumimoji="0" lang="en-US" sz="2800" b="0" i="0" u="none" strike="noStrike" kern="1200" cap="none" spc="0" normalizeH="0" baseline="0" noProof="0" dirty="0">
                <a:ln>
                  <a:noFill/>
                </a:ln>
                <a:solidFill>
                  <a:prstClr val="black"/>
                </a:solidFill>
                <a:effectLst/>
                <a:uLnTx/>
                <a:uFillTx/>
                <a:latin typeface="Candara"/>
                <a:ea typeface="+mn-ea"/>
                <a:cs typeface="+mn-cs"/>
              </a:rPr>
              <a:t>: </a:t>
            </a:r>
            <a:r>
              <a:rPr kumimoji="0" lang="en-US" sz="2800" b="1" i="0" u="none" strike="noStrike" kern="1200" cap="none" spc="0" normalizeH="0" baseline="0" noProof="0" dirty="0">
                <a:ln>
                  <a:noFill/>
                </a:ln>
                <a:solidFill>
                  <a:prstClr val="black"/>
                </a:solidFill>
                <a:effectLst/>
                <a:uLnTx/>
                <a:uFillTx/>
                <a:latin typeface="Candara"/>
                <a:ea typeface="+mn-ea"/>
                <a:cs typeface="+mn-cs"/>
              </a:rPr>
              <a:t>support vectors </a:t>
            </a:r>
            <a:r>
              <a:rPr kumimoji="0" lang="en-US" sz="2800" b="0" i="0" u="none" strike="noStrike" kern="1200" cap="none" spc="0" normalizeH="0" baseline="0" noProof="0" dirty="0">
                <a:ln>
                  <a:noFill/>
                </a:ln>
                <a:solidFill>
                  <a:prstClr val="black"/>
                </a:solidFill>
                <a:effectLst/>
                <a:uLnTx/>
                <a:uFillTx/>
                <a:latin typeface="Candara"/>
                <a:ea typeface="+mn-ea"/>
                <a:cs typeface="+mn-cs"/>
              </a:rPr>
              <a:t>are those points x</a:t>
            </a:r>
            <a:r>
              <a:rPr kumimoji="0" lang="en-US" sz="2800" b="0" i="0" u="none" strike="noStrike" kern="1200" cap="none" spc="0" normalizeH="0" baseline="30000" noProof="0" dirty="0">
                <a:ln>
                  <a:noFill/>
                </a:ln>
                <a:solidFill>
                  <a:prstClr val="black"/>
                </a:solidFill>
                <a:effectLst/>
                <a:uLnTx/>
                <a:uFillTx/>
                <a:latin typeface="Candara"/>
                <a:ea typeface="+mn-ea"/>
                <a:cs typeface="+mn-cs"/>
              </a:rPr>
              <a:t>(</a:t>
            </a:r>
            <a:r>
              <a:rPr kumimoji="0" lang="en-US" sz="2800" b="0" i="0" u="none" strike="noStrike" kern="1200" cap="none" spc="0" normalizeH="0" baseline="30000" noProof="0" dirty="0" err="1">
                <a:ln>
                  <a:noFill/>
                </a:ln>
                <a:solidFill>
                  <a:prstClr val="black"/>
                </a:solidFill>
                <a:effectLst/>
                <a:uLnTx/>
                <a:uFillTx/>
                <a:latin typeface="Candara"/>
                <a:ea typeface="+mn-ea"/>
                <a:cs typeface="+mn-cs"/>
              </a:rPr>
              <a:t>i</a:t>
            </a:r>
            <a:r>
              <a:rPr kumimoji="0" lang="en-US" sz="2800" b="0" i="0" u="none" strike="noStrike" kern="1200" cap="none" spc="0" normalizeH="0" baseline="30000" noProof="0" dirty="0">
                <a:ln>
                  <a:noFill/>
                </a:ln>
                <a:solidFill>
                  <a:prstClr val="black"/>
                </a:solidFill>
                <a:effectLst/>
                <a:uLnTx/>
                <a:uFillTx/>
                <a:latin typeface="Candara"/>
                <a:ea typeface="+mn-ea"/>
                <a:cs typeface="+mn-cs"/>
              </a:rPr>
              <a:t>)</a:t>
            </a:r>
            <a:r>
              <a:rPr kumimoji="0" lang="en-US" sz="2800" b="0" i="0" u="none" strike="noStrike" kern="1200" cap="none" spc="0" normalizeH="0" baseline="0" noProof="0" dirty="0">
                <a:ln>
                  <a:noFill/>
                </a:ln>
                <a:solidFill>
                  <a:prstClr val="black"/>
                </a:solidFill>
                <a:effectLst/>
                <a:uLnTx/>
                <a:uFillTx/>
                <a:latin typeface="Candara"/>
                <a:ea typeface="+mn-ea"/>
                <a:cs typeface="+mn-cs"/>
              </a:rPr>
              <a:t> for which α</a:t>
            </a:r>
            <a:r>
              <a:rPr kumimoji="0" lang="en-US" sz="2800" b="0" i="0" u="none" strike="noStrike" kern="1200" cap="none" spc="0" normalizeH="0" baseline="30000" noProof="0" dirty="0">
                <a:ln>
                  <a:noFill/>
                </a:ln>
                <a:solidFill>
                  <a:prstClr val="black"/>
                </a:solidFill>
                <a:effectLst/>
                <a:uLnTx/>
                <a:uFillTx/>
                <a:latin typeface="Candara"/>
                <a:ea typeface="+mn-ea"/>
                <a:cs typeface="+mn-cs"/>
              </a:rPr>
              <a:t>(</a:t>
            </a:r>
            <a:r>
              <a:rPr kumimoji="0" lang="en-US" sz="2800" b="0" i="0" u="none" strike="noStrike" kern="1200" cap="none" spc="0" normalizeH="0" baseline="30000" noProof="0" dirty="0" err="1">
                <a:ln>
                  <a:noFill/>
                </a:ln>
                <a:solidFill>
                  <a:prstClr val="black"/>
                </a:solidFill>
                <a:effectLst/>
                <a:uLnTx/>
                <a:uFillTx/>
                <a:latin typeface="Candara"/>
                <a:ea typeface="+mn-ea"/>
                <a:cs typeface="+mn-cs"/>
              </a:rPr>
              <a:t>i</a:t>
            </a:r>
            <a:r>
              <a:rPr kumimoji="0" lang="en-US" sz="2800" b="0" i="0" u="none" strike="noStrike" kern="1200" cap="none" spc="0" normalizeH="0" baseline="30000" noProof="0" dirty="0">
                <a:ln>
                  <a:noFill/>
                </a:ln>
                <a:solidFill>
                  <a:prstClr val="black"/>
                </a:solidFill>
                <a:effectLst/>
                <a:uLnTx/>
                <a:uFillTx/>
                <a:latin typeface="Candara"/>
                <a:ea typeface="+mn-ea"/>
                <a:cs typeface="+mn-cs"/>
              </a:rPr>
              <a:t>)</a:t>
            </a:r>
            <a:r>
              <a:rPr kumimoji="0" lang="en-US" sz="2800" b="0" i="0" u="none" strike="noStrike" kern="1200" cap="none" spc="0" normalizeH="0" baseline="0" noProof="0" dirty="0">
                <a:ln>
                  <a:noFill/>
                </a:ln>
                <a:solidFill>
                  <a:prstClr val="black"/>
                </a:solidFill>
                <a:effectLst/>
                <a:uLnTx/>
                <a:uFillTx/>
                <a:latin typeface="Candara"/>
                <a:ea typeface="+mn-ea"/>
                <a:cs typeface="+mn-cs"/>
              </a:rPr>
              <a:t> ≠ 0</a:t>
            </a:r>
          </a:p>
        </p:txBody>
      </p:sp>
      <p:sp>
        <p:nvSpPr>
          <p:cNvPr id="11" name="Left Arrow 10"/>
          <p:cNvSpPr/>
          <p:nvPr/>
        </p:nvSpPr>
        <p:spPr>
          <a:xfrm rot="10800000">
            <a:off x="5734939" y="3144838"/>
            <a:ext cx="695614" cy="482578"/>
          </a:xfrm>
          <a:prstGeom prst="leftArrow">
            <a:avLst/>
          </a:prstGeom>
          <a:solidFill>
            <a:schemeClr val="accent1">
              <a:lumMod val="60000"/>
              <a:lumOff val="40000"/>
            </a:schemeClr>
          </a:solidFill>
          <a:ln w="38100" cmpd="sng">
            <a:solidFill>
              <a:schemeClr val="tx1"/>
            </a:solidFill>
          </a:ln>
          <a:effectLst>
            <a:outerShdw blurRad="190500" dist="190500" dir="2700000" algn="tl"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13" name="TextBox 12">
            <a:extLst>
              <a:ext uri="{FF2B5EF4-FFF2-40B4-BE49-F238E27FC236}">
                <a16:creationId xmlns:a16="http://schemas.microsoft.com/office/drawing/2014/main" id="{34BDD356-B927-40B0-A30F-24815FAB9C85}"/>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3270985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SVM QP</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31" y="1506071"/>
            <a:ext cx="4769222" cy="35769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47" y="1506071"/>
            <a:ext cx="4769222" cy="3576917"/>
          </a:xfrm>
          <a:prstGeom prst="rect">
            <a:avLst/>
          </a:prstGeom>
        </p:spPr>
      </p:pic>
      <p:sp>
        <p:nvSpPr>
          <p:cNvPr id="7"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8" name="TextBox 7">
            <a:extLst>
              <a:ext uri="{FF2B5EF4-FFF2-40B4-BE49-F238E27FC236}">
                <a16:creationId xmlns:a16="http://schemas.microsoft.com/office/drawing/2014/main" id="{679FCFE6-6A6D-49D8-8906-DEAD56C550F3}"/>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422860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SVM QP</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31" y="1506070"/>
            <a:ext cx="4769222" cy="35769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47" y="1506071"/>
            <a:ext cx="4769222" cy="3576917"/>
          </a:xfrm>
          <a:prstGeom prst="rect">
            <a:avLst/>
          </a:prstGeom>
        </p:spPr>
      </p:pic>
      <p:sp>
        <p:nvSpPr>
          <p:cNvPr id="7"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8" name="TextBox 7">
            <a:extLst>
              <a:ext uri="{FF2B5EF4-FFF2-40B4-BE49-F238E27FC236}">
                <a16:creationId xmlns:a16="http://schemas.microsoft.com/office/drawing/2014/main" id="{49942095-FB03-4D1F-A3A2-B70353731BA7}"/>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129120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SVM QP</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32" y="1506070"/>
            <a:ext cx="4769221" cy="35769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47" y="1506070"/>
            <a:ext cx="4769222" cy="3576916"/>
          </a:xfrm>
          <a:prstGeom prst="rect">
            <a:avLst/>
          </a:prstGeom>
        </p:spPr>
      </p:pic>
      <p:sp>
        <p:nvSpPr>
          <p:cNvPr id="7"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8" name="TextBox 7">
            <a:extLst>
              <a:ext uri="{FF2B5EF4-FFF2-40B4-BE49-F238E27FC236}">
                <a16:creationId xmlns:a16="http://schemas.microsoft.com/office/drawing/2014/main" id="{E52F39A4-55E4-4EDF-B438-0483D08DF839}"/>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2493156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Team Tips</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Try not to act surprised</a:t>
            </a:r>
          </a:p>
        </p:txBody>
      </p:sp>
      <p:sp>
        <p:nvSpPr>
          <p:cNvPr id="4" name="Rectangle 3">
            <a:extLst>
              <a:ext uri="{FF2B5EF4-FFF2-40B4-BE49-F238E27FC236}">
                <a16:creationId xmlns:a16="http://schemas.microsoft.com/office/drawing/2014/main" id="{9C8C5956-204C-9F46-B217-9FBDDF69551E}"/>
              </a:ext>
            </a:extLst>
          </p:cNvPr>
          <p:cNvSpPr/>
          <p:nvPr/>
        </p:nvSpPr>
        <p:spPr>
          <a:xfrm>
            <a:off x="497291" y="6400129"/>
            <a:ext cx="53126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jvns.ca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/blog/2017/04/27/no-feigning-surprise/</a:t>
            </a:r>
          </a:p>
        </p:txBody>
      </p:sp>
      <p:pic>
        <p:nvPicPr>
          <p:cNvPr id="5" name="Picture 4">
            <a:extLst>
              <a:ext uri="{FF2B5EF4-FFF2-40B4-BE49-F238E27FC236}">
                <a16:creationId xmlns:a16="http://schemas.microsoft.com/office/drawing/2014/main" id="{A75CC6F7-6F07-6C4B-A9C4-5A6565AF203C}"/>
              </a:ext>
            </a:extLst>
          </p:cNvPr>
          <p:cNvPicPr>
            <a:picLocks noChangeAspect="1"/>
          </p:cNvPicPr>
          <p:nvPr/>
        </p:nvPicPr>
        <p:blipFill>
          <a:blip r:embed="rId2"/>
          <a:stretch>
            <a:fillRect/>
          </a:stretch>
        </p:blipFill>
        <p:spPr>
          <a:xfrm>
            <a:off x="4951761" y="367131"/>
            <a:ext cx="7061200" cy="2540000"/>
          </a:xfrm>
          <a:prstGeom prst="rect">
            <a:avLst/>
          </a:prstGeom>
        </p:spPr>
      </p:pic>
    </p:spTree>
    <p:extLst>
      <p:ext uri="{BB962C8B-B14F-4D97-AF65-F5344CB8AC3E}">
        <p14:creationId xmlns:p14="http://schemas.microsoft.com/office/powerpoint/2010/main" val="939488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SVM QP</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32" y="1506071"/>
            <a:ext cx="4769221" cy="35769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48" y="1506070"/>
            <a:ext cx="4769221" cy="3576916"/>
          </a:xfrm>
          <a:prstGeom prst="rect">
            <a:avLst/>
          </a:prstGeom>
        </p:spPr>
      </p:pic>
      <p:sp>
        <p:nvSpPr>
          <p:cNvPr id="7"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8" name="TextBox 7">
            <a:extLst>
              <a:ext uri="{FF2B5EF4-FFF2-40B4-BE49-F238E27FC236}">
                <a16:creationId xmlns:a16="http://schemas.microsoft.com/office/drawing/2014/main" id="{8F303DA4-E515-442E-8649-3E8ED614CD63}"/>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2453954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SVM QP</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31" y="1506071"/>
            <a:ext cx="4769220" cy="35769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48" y="1506071"/>
            <a:ext cx="4769221" cy="3576915"/>
          </a:xfrm>
          <a:prstGeom prst="rect">
            <a:avLst/>
          </a:prstGeom>
        </p:spPr>
      </p:pic>
      <p:sp>
        <p:nvSpPr>
          <p:cNvPr id="7"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8" name="TextBox 7">
            <a:extLst>
              <a:ext uri="{FF2B5EF4-FFF2-40B4-BE49-F238E27FC236}">
                <a16:creationId xmlns:a16="http://schemas.microsoft.com/office/drawing/2014/main" id="{86B6442A-6B70-483F-A468-C56BBA5C92BB}"/>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15878168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SVM QP</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31" y="1506071"/>
            <a:ext cx="4769220" cy="35769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47" y="1506071"/>
            <a:ext cx="4769220" cy="3576915"/>
          </a:xfrm>
          <a:prstGeom prst="rect">
            <a:avLst/>
          </a:prstGeom>
        </p:spPr>
      </p:pic>
      <p:sp>
        <p:nvSpPr>
          <p:cNvPr id="7"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8" name="TextBox 7">
            <a:extLst>
              <a:ext uri="{FF2B5EF4-FFF2-40B4-BE49-F238E27FC236}">
                <a16:creationId xmlns:a16="http://schemas.microsoft.com/office/drawing/2014/main" id="{3675692C-B3DC-46A6-80E3-490268393C84}"/>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11134025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Why Computer Science for ML?</a:t>
            </a:r>
          </a:p>
        </p:txBody>
      </p:sp>
      <p:sp>
        <p:nvSpPr>
          <p:cNvPr id="6" name="Content Placeholder 5"/>
          <p:cNvSpPr>
            <a:spLocks noGrp="1"/>
          </p:cNvSpPr>
          <p:nvPr>
            <p:ph idx="1"/>
          </p:nvPr>
        </p:nvSpPr>
        <p:spPr/>
        <p:txBody>
          <a:bodyPr/>
          <a:lstStyle/>
          <a:p>
            <a:pPr marL="0" indent="0">
              <a:buNone/>
            </a:pPr>
            <a:r>
              <a:rPr lang="en-US" dirty="0"/>
              <a:t>To best understand     A     we need     B</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cxnSp>
        <p:nvCxnSpPr>
          <p:cNvPr id="9" name="Straight Connector 8"/>
          <p:cNvCxnSpPr/>
          <p:nvPr/>
        </p:nvCxnSpPr>
        <p:spPr>
          <a:xfrm>
            <a:off x="4107995" y="1700156"/>
            <a:ext cx="898071" cy="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a:off x="6750609" y="1692982"/>
            <a:ext cx="898071" cy="0"/>
          </a:xfrm>
          <a:prstGeom prst="line">
            <a:avLst/>
          </a:prstGeom>
        </p:spPr>
        <p:style>
          <a:lnRef idx="2">
            <a:schemeClr val="dk1"/>
          </a:lnRef>
          <a:fillRef idx="0">
            <a:schemeClr val="dk1"/>
          </a:fillRef>
          <a:effectRef idx="1">
            <a:schemeClr val="dk1"/>
          </a:effectRef>
          <a:fontRef idx="minor">
            <a:schemeClr val="tx1"/>
          </a:fontRef>
        </p:style>
      </p:cxnSp>
      <p:graphicFrame>
        <p:nvGraphicFramePr>
          <p:cNvPr id="15" name="Table 14"/>
          <p:cNvGraphicFramePr>
            <a:graphicFrameLocks noGrp="1"/>
          </p:cNvGraphicFramePr>
          <p:nvPr/>
        </p:nvGraphicFramePr>
        <p:xfrm>
          <a:off x="1981200" y="1946819"/>
          <a:ext cx="8229600" cy="3690960"/>
        </p:xfrm>
        <a:graphic>
          <a:graphicData uri="http://schemas.openxmlformats.org/drawingml/2006/table">
            <a:tbl>
              <a:tblPr firstRow="1" bandRow="1">
                <a:tableStyleId>{00A15C55-8517-42AA-B614-E9B94910E393}</a:tableStyleId>
              </a:tblPr>
              <a:tblGrid>
                <a:gridCol w="2351314">
                  <a:extLst>
                    <a:ext uri="{9D8B030D-6E8A-4147-A177-3AD203B41FA5}">
                      <a16:colId xmlns:a16="http://schemas.microsoft.com/office/drawing/2014/main" val="20000"/>
                    </a:ext>
                  </a:extLst>
                </a:gridCol>
                <a:gridCol w="5878286">
                  <a:extLst>
                    <a:ext uri="{9D8B030D-6E8A-4147-A177-3AD203B41FA5}">
                      <a16:colId xmlns:a16="http://schemas.microsoft.com/office/drawing/2014/main" val="20001"/>
                    </a:ext>
                  </a:extLst>
                </a:gridCol>
              </a:tblGrid>
              <a:tr h="399120">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99120">
                <a:tc>
                  <a:txBody>
                    <a:bodyPr/>
                    <a:lstStyle/>
                    <a:p>
                      <a:r>
                        <a:rPr lang="en-US" sz="1800" kern="1200" dirty="0">
                          <a:effectLst/>
                        </a:rPr>
                        <a:t>Analysis of Exact Inference in Graphical Models</a:t>
                      </a:r>
                      <a:endParaRPr lang="en-US" sz="1800" b="0" i="0" kern="1200" dirty="0">
                        <a:solidFill>
                          <a:schemeClr val="dk1"/>
                        </a:solidFill>
                        <a:effectLst/>
                        <a:latin typeface="+mn-lt"/>
                        <a:ea typeface="+mn-ea"/>
                        <a:cs typeface="+mn-cs"/>
                      </a:endParaRPr>
                    </a:p>
                  </a:txBody>
                  <a:tcPr/>
                </a:tc>
                <a:tc>
                  <a:txBody>
                    <a:bodyPr/>
                    <a:lstStyle/>
                    <a:p>
                      <a:r>
                        <a:rPr lang="en-US" dirty="0"/>
                        <a:t>Computation</a:t>
                      </a:r>
                    </a:p>
                    <a:p>
                      <a:pPr marL="285750" indent="-285750">
                        <a:buFont typeface="Arial" charset="0"/>
                        <a:buChar char="•"/>
                      </a:pPr>
                      <a:r>
                        <a:rPr lang="en-US" sz="1800" kern="1200" dirty="0">
                          <a:effectLst/>
                        </a:rPr>
                        <a:t>Computational Complexity</a:t>
                      </a:r>
                    </a:p>
                    <a:p>
                      <a:pPr marL="285750" indent="-285750">
                        <a:buFont typeface="Arial" charset="0"/>
                        <a:buChar char="•"/>
                      </a:pPr>
                      <a:r>
                        <a:rPr lang="en-US" sz="1800" kern="1200" dirty="0">
                          <a:effectLst/>
                        </a:rPr>
                        <a:t>Recursion; Dynamic Programming</a:t>
                      </a:r>
                    </a:p>
                    <a:p>
                      <a:pPr marL="285750" indent="-285750">
                        <a:buFont typeface="Arial" charset="0"/>
                        <a:buChar char="•"/>
                      </a:pPr>
                      <a:r>
                        <a:rPr lang="en-US" sz="1800" kern="1200" dirty="0">
                          <a:effectLst/>
                        </a:rPr>
                        <a:t>Data Structures for ML Algorithms</a:t>
                      </a:r>
                      <a:endParaRPr lang="en-US" dirty="0"/>
                    </a:p>
                  </a:txBody>
                  <a:tcPr/>
                </a:tc>
                <a:extLst>
                  <a:ext uri="{0D108BD9-81ED-4DB2-BD59-A6C34878D82A}">
                    <a16:rowId xmlns:a16="http://schemas.microsoft.com/office/drawing/2014/main" val="10001"/>
                  </a:ext>
                </a:extLst>
              </a:tr>
              <a:tr h="399120">
                <a:tc>
                  <a:txBody>
                    <a:bodyPr/>
                    <a:lstStyle/>
                    <a:p>
                      <a:r>
                        <a:rPr lang="en-US" sz="1800" b="0" i="0" kern="1200" dirty="0">
                          <a:solidFill>
                            <a:schemeClr val="dk1"/>
                          </a:solidFill>
                          <a:effectLst/>
                          <a:latin typeface="+mn-lt"/>
                          <a:ea typeface="+mn-ea"/>
                          <a:cs typeface="+mn-cs"/>
                        </a:rPr>
                        <a:t>Implementation Design of a Deep Learning Library</a:t>
                      </a:r>
                    </a:p>
                  </a:txBody>
                  <a:tcPr/>
                </a:tc>
                <a:tc>
                  <a:txBody>
                    <a:bodyPr/>
                    <a:lstStyle/>
                    <a:p>
                      <a:r>
                        <a:rPr lang="en-US" sz="1800" kern="1200" dirty="0">
                          <a:effectLst/>
                        </a:rPr>
                        <a:t>Programming &amp; Efficiency</a:t>
                      </a:r>
                    </a:p>
                    <a:p>
                      <a:pPr marL="285750" indent="-285750">
                        <a:buFont typeface="Arial" charset="0"/>
                        <a:buChar char="•"/>
                      </a:pPr>
                      <a:r>
                        <a:rPr lang="en-US" sz="1800" kern="1200" dirty="0">
                          <a:effectLst/>
                        </a:rPr>
                        <a:t>Debugging for Machine Learning</a:t>
                      </a:r>
                    </a:p>
                    <a:p>
                      <a:pPr marL="285750" indent="-285750">
                        <a:buFont typeface="Arial" charset="0"/>
                        <a:buChar char="•"/>
                      </a:pPr>
                      <a:r>
                        <a:rPr lang="en-US" sz="1800" kern="1200" dirty="0">
                          <a:effectLst/>
                        </a:rPr>
                        <a:t>Efficient Implementation / Profiling ML Algorithms</a:t>
                      </a:r>
                      <a:endParaRPr lang="en-US" sz="1800" i="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r h="399120">
                <a:tc>
                  <a:txBody>
                    <a:bodyPr/>
                    <a:lstStyle/>
                    <a:p>
                      <a:r>
                        <a:rPr lang="en-US" sz="1800" kern="1200" dirty="0">
                          <a:effectLst/>
                        </a:rPr>
                        <a:t>Optimization for Support Vector Machines (SVMs)</a:t>
                      </a:r>
                      <a:endParaRPr lang="en-US" sz="1800" b="0" i="0" kern="1200" dirty="0">
                        <a:solidFill>
                          <a:schemeClr val="dk1"/>
                        </a:solidFill>
                        <a:effectLst/>
                        <a:latin typeface="+mn-lt"/>
                        <a:ea typeface="+mn-ea"/>
                        <a:cs typeface="+mn-cs"/>
                      </a:endParaRPr>
                    </a:p>
                  </a:txBody>
                  <a:tcPr/>
                </a:tc>
                <a:tc>
                  <a:txBody>
                    <a:bodyPr/>
                    <a:lstStyle/>
                    <a:p>
                      <a:r>
                        <a:rPr lang="en-US" sz="1800" kern="1200" dirty="0">
                          <a:effectLst/>
                        </a:rPr>
                        <a:t>Optimization</a:t>
                      </a:r>
                      <a:endParaRPr lang="en-US" dirty="0"/>
                    </a:p>
                    <a:p>
                      <a:pPr marL="285750" indent="-285750">
                        <a:buFont typeface="Arial" charset="0"/>
                        <a:buChar char="•"/>
                      </a:pPr>
                      <a:r>
                        <a:rPr lang="en-US" sz="1800" kern="1200" dirty="0">
                          <a:effectLst/>
                        </a:rPr>
                        <a:t>Unconstrained Optimization</a:t>
                      </a:r>
                    </a:p>
                    <a:p>
                      <a:pPr marL="285750" indent="-285750">
                        <a:buFont typeface="Arial" charset="0"/>
                        <a:buChar char="•"/>
                      </a:pPr>
                      <a:r>
                        <a:rPr lang="en-US" sz="1800" kern="1200" dirty="0">
                          <a:effectLst/>
                        </a:rPr>
                        <a:t>Preconditioning</a:t>
                      </a:r>
                    </a:p>
                    <a:p>
                      <a:pPr marL="285750" indent="-285750">
                        <a:buFont typeface="Arial" charset="0"/>
                        <a:buChar char="•"/>
                      </a:pPr>
                      <a:r>
                        <a:rPr lang="en-US" sz="1800" kern="1200" dirty="0">
                          <a:effectLst/>
                        </a:rPr>
                        <a:t>Constrained Optimization</a:t>
                      </a:r>
                      <a:endParaRPr lang="en-US" sz="1800" i="0" kern="1200" dirty="0">
                        <a:solidFill>
                          <a:schemeClr val="dk1"/>
                        </a:solidFill>
                        <a:effectLst/>
                        <a:latin typeface="+mn-lt"/>
                        <a:ea typeface="+mn-ea"/>
                        <a:cs typeface="+mn-cs"/>
                      </a:endParaRPr>
                    </a:p>
                  </a:txBody>
                  <a:tcPr/>
                </a:tc>
                <a:extLst>
                  <a:ext uri="{0D108BD9-81ED-4DB2-BD59-A6C34878D82A}">
                    <a16:rowId xmlns:a16="http://schemas.microsoft.com/office/drawing/2014/main" val="10003"/>
                  </a:ext>
                </a:extLst>
              </a:tr>
            </a:tbl>
          </a:graphicData>
        </a:graphic>
      </p:graphicFrame>
      <p:sp>
        <p:nvSpPr>
          <p:cNvPr id="11" name="Content Placeholder 5"/>
          <p:cNvSpPr txBox="1">
            <a:spLocks/>
          </p:cNvSpPr>
          <p:nvPr/>
        </p:nvSpPr>
        <p:spPr>
          <a:xfrm>
            <a:off x="1981200" y="5972670"/>
            <a:ext cx="8229600" cy="767361"/>
          </a:xfrm>
          <a:prstGeom prst="rect">
            <a:avLst/>
          </a:prstGeom>
          <a:solidFill>
            <a:schemeClr val="accent2"/>
          </a:solidFill>
          <a:ln w="38100" cmpd="sng">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The core content for this course is the </a:t>
            </a:r>
            <a:r>
              <a:rPr kumimoji="0" lang="en-US" sz="2800" b="1" i="0" u="none" strike="noStrike" kern="1200" cap="none" spc="0" normalizeH="0" baseline="0" noProof="0" dirty="0">
                <a:ln>
                  <a:noFill/>
                </a:ln>
                <a:solidFill>
                  <a:prstClr val="black"/>
                </a:solidFill>
                <a:effectLst/>
                <a:uLnTx/>
                <a:uFillTx/>
                <a:latin typeface="Candara"/>
                <a:ea typeface="+mn-ea"/>
                <a:cs typeface="+mn-cs"/>
              </a:rPr>
              <a:t>computer science </a:t>
            </a:r>
            <a:r>
              <a:rPr kumimoji="0" lang="en-US" sz="2800" b="0" i="0" u="none" strike="noStrike" kern="1200" cap="none" spc="0" normalizeH="0" baseline="0" noProof="0" dirty="0">
                <a:ln>
                  <a:noFill/>
                </a:ln>
                <a:solidFill>
                  <a:prstClr val="black"/>
                </a:solidFill>
                <a:effectLst/>
                <a:uLnTx/>
                <a:uFillTx/>
                <a:latin typeface="Candara"/>
                <a:ea typeface="+mn-ea"/>
                <a:cs typeface="+mn-cs"/>
              </a:rPr>
              <a:t>(Column B), but you will apply what you learn to </a:t>
            </a:r>
            <a:r>
              <a:rPr kumimoji="0" lang="en-US" sz="2800" b="1" i="0" u="none" strike="noStrike" kern="1200" cap="none" spc="0" normalizeH="0" baseline="0" noProof="0" dirty="0">
                <a:ln>
                  <a:noFill/>
                </a:ln>
                <a:solidFill>
                  <a:prstClr val="black"/>
                </a:solidFill>
                <a:effectLst/>
                <a:uLnTx/>
                <a:uFillTx/>
                <a:latin typeface="Candara"/>
                <a:ea typeface="+mn-ea"/>
                <a:cs typeface="+mn-cs"/>
              </a:rPr>
              <a:t>real problems in machine learning </a:t>
            </a:r>
            <a:r>
              <a:rPr kumimoji="0" lang="en-US" sz="2800" b="0" i="0" u="none" strike="noStrike" kern="1200" cap="none" spc="0" normalizeH="0" baseline="0" noProof="0" dirty="0">
                <a:ln>
                  <a:noFill/>
                </a:ln>
                <a:solidFill>
                  <a:prstClr val="black"/>
                </a:solidFill>
                <a:effectLst/>
                <a:uLnTx/>
                <a:uFillTx/>
                <a:latin typeface="Candara"/>
                <a:ea typeface="+mn-ea"/>
                <a:cs typeface="+mn-cs"/>
              </a:rPr>
              <a:t>(Column A)</a:t>
            </a:r>
          </a:p>
        </p:txBody>
      </p:sp>
      <p:sp>
        <p:nvSpPr>
          <p:cNvPr id="12" name="TextBox 11">
            <a:extLst>
              <a:ext uri="{FF2B5EF4-FFF2-40B4-BE49-F238E27FC236}">
                <a16:creationId xmlns:a16="http://schemas.microsoft.com/office/drawing/2014/main" id="{0D39434F-068A-4F0A-98F2-9984661B3EB0}"/>
              </a:ext>
            </a:extLst>
          </p:cNvPr>
          <p:cNvSpPr txBox="1"/>
          <p:nvPr/>
        </p:nvSpPr>
        <p:spPr>
          <a:xfrm rot="1995680">
            <a:off x="9370720" y="369795"/>
            <a:ext cx="3373727" cy="532148"/>
          </a:xfrm>
          <a:prstGeom prst="rect">
            <a:avLst/>
          </a:prstGeom>
          <a:solidFill>
            <a:srgbClr val="000000"/>
          </a:solid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10-607</a:t>
            </a:r>
          </a:p>
        </p:txBody>
      </p:sp>
      <p:sp>
        <p:nvSpPr>
          <p:cNvPr id="13" name="TextBox 12">
            <a:extLst>
              <a:ext uri="{FF2B5EF4-FFF2-40B4-BE49-F238E27FC236}">
                <a16:creationId xmlns:a16="http://schemas.microsoft.com/office/drawing/2014/main" id="{96DF2460-55FE-454C-A88B-9A292982A83F}"/>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266179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sz="2800" dirty="0"/>
              <a:t>It is the science and engineering of making intelligent machines, especially intelligent computer programs</a:t>
            </a:r>
          </a:p>
          <a:p>
            <a:pPr lvl="1"/>
            <a:endParaRPr lang="en-US" dirty="0"/>
          </a:p>
          <a:p>
            <a:r>
              <a:rPr lang="en-US" dirty="0"/>
              <a:t>What is intelligence</a:t>
            </a:r>
          </a:p>
          <a:p>
            <a:pPr lvl="1"/>
            <a:r>
              <a:rPr lang="en-US" sz="2800" dirty="0"/>
              <a:t>Intelligence is the computational part of the ability to achieve goals in the worl</a:t>
            </a:r>
            <a:r>
              <a:rPr lang="en-US" dirty="0"/>
              <a:t>d</a:t>
            </a:r>
          </a:p>
        </p:txBody>
      </p:sp>
      <p:sp>
        <p:nvSpPr>
          <p:cNvPr id="17" name="Rectangle 16"/>
          <p:cNvSpPr/>
          <p:nvPr/>
        </p:nvSpPr>
        <p:spPr>
          <a:xfrm>
            <a:off x="0" y="6172200"/>
            <a:ext cx="12192000" cy="420564"/>
          </a:xfrm>
          <a:prstGeom prst="rect">
            <a:avLst/>
          </a:prstGeom>
        </p:spPr>
        <p:txBody>
          <a:bodyPr wrap="square">
            <a:spAutoFit/>
          </a:bodyPr>
          <a:lstStyle/>
          <a:p>
            <a:pPr algn="ctr"/>
            <a:r>
              <a:rPr lang="en-US" sz="2133" dirty="0">
                <a:solidFill>
                  <a:schemeClr val="tx1">
                    <a:lumMod val="75000"/>
                  </a:schemeClr>
                </a:solidFill>
                <a:latin typeface="Calibri"/>
                <a:cs typeface="Calibri"/>
              </a:rPr>
              <a:t>http://www-</a:t>
            </a:r>
            <a:r>
              <a:rPr lang="en-US" sz="2133" dirty="0" err="1">
                <a:solidFill>
                  <a:schemeClr val="tx1">
                    <a:lumMod val="75000"/>
                  </a:schemeClr>
                </a:solidFill>
                <a:latin typeface="Calibri"/>
                <a:cs typeface="Calibri"/>
              </a:rPr>
              <a:t>formal.stanford.edu</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jmc</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3178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“AI must understand the human needs and it must make smart design decisions based on that understanding”</a:t>
            </a:r>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8854953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“Machine learning focuses on creating programs that learn from experience.”</a:t>
            </a:r>
          </a:p>
          <a:p>
            <a:endParaRPr lang="en-US" dirty="0"/>
          </a:p>
          <a:p>
            <a:r>
              <a:rPr lang="en-US" dirty="0"/>
              <a:t>“It advances computing through exposure to new scenarios, testing and adaptation, while using pattern- and trend-detection to help the computer make better decisions in similar, subsequent situations.”</a:t>
            </a:r>
          </a:p>
          <a:p>
            <a:endParaRPr lang="en-US" dirty="0"/>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7656382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10" name="Oval 9"/>
          <p:cNvSpPr/>
          <p:nvPr/>
        </p:nvSpPr>
        <p:spPr>
          <a:xfrm>
            <a:off x="1190811" y="1742440"/>
            <a:ext cx="9601200" cy="41605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517138" y="1934529"/>
            <a:ext cx="3157723" cy="523220"/>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2800" kern="1200" dirty="0">
                <a:solidFill>
                  <a:schemeClr val="accent1"/>
                </a:solidFill>
                <a:latin typeface="+mn-lt"/>
                <a:ea typeface="+mn-ea"/>
                <a:cs typeface="+mn-cs"/>
              </a:rPr>
              <a:t>Artificial Intelligence</a:t>
            </a:r>
          </a:p>
        </p:txBody>
      </p:sp>
      <p:sp>
        <p:nvSpPr>
          <p:cNvPr id="6" name="Oval 5"/>
          <p:cNvSpPr/>
          <p:nvPr/>
        </p:nvSpPr>
        <p:spPr>
          <a:xfrm>
            <a:off x="2660514" y="2890982"/>
            <a:ext cx="6882319" cy="2859578"/>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641576" y="3093107"/>
            <a:ext cx="2789546"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Machine Learning</a:t>
            </a:r>
            <a:endParaRPr lang="en-US" sz="2800" kern="1200" dirty="0">
              <a:solidFill>
                <a:schemeClr val="accent1"/>
              </a:solidFill>
            </a:endParaRPr>
          </a:p>
        </p:txBody>
      </p:sp>
      <p:sp>
        <p:nvSpPr>
          <p:cNvPr id="8" name="Oval 7"/>
          <p:cNvSpPr/>
          <p:nvPr/>
        </p:nvSpPr>
        <p:spPr>
          <a:xfrm>
            <a:off x="4470400" y="4864891"/>
            <a:ext cx="3343564" cy="742846"/>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35920" y="4974704"/>
            <a:ext cx="2286203"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Deep Learning</a:t>
            </a:r>
            <a:endParaRPr lang="en-US" sz="2800" kern="1200" dirty="0">
              <a:solidFill>
                <a:schemeClr val="accent1"/>
              </a:solidFill>
            </a:endParaRPr>
          </a:p>
        </p:txBody>
      </p:sp>
    </p:spTree>
    <p:extLst>
      <p:ext uri="{BB962C8B-B14F-4D97-AF65-F5344CB8AC3E}">
        <p14:creationId xmlns:p14="http://schemas.microsoft.com/office/powerpoint/2010/main" val="42015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pic>
        <p:nvPicPr>
          <p:cNvPr id="6" name="Picture 1" descr="C:\Temp\ketrina\HistoryOfAI.png"/>
          <p:cNvPicPr>
            <a:picLocks noChangeAspect="1" noChangeArrowheads="1"/>
          </p:cNvPicPr>
          <p:nvPr/>
        </p:nvPicPr>
        <p:blipFill>
          <a:blip r:embed="rId3" cstate="print"/>
          <a:srcRect/>
          <a:stretch>
            <a:fillRect/>
          </a:stretch>
        </p:blipFill>
        <p:spPr bwMode="auto">
          <a:xfrm>
            <a:off x="4368800" y="1498600"/>
            <a:ext cx="3507744" cy="4876801"/>
          </a:xfrm>
          <a:prstGeom prst="rect">
            <a:avLst/>
          </a:prstGeom>
          <a:noFill/>
        </p:spPr>
      </p:pic>
      <p:sp>
        <p:nvSpPr>
          <p:cNvPr id="5" name="TextBox 4">
            <a:extLst>
              <a:ext uri="{FF2B5EF4-FFF2-40B4-BE49-F238E27FC236}">
                <a16:creationId xmlns:a16="http://schemas.microsoft.com/office/drawing/2014/main" id="{D21BEF1C-19BB-4816-8E56-28279DA88CE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2440A-DDF9-44CA-AE01-E772ADF1E8A6}"/>
              </a:ext>
            </a:extLst>
          </p:cNvPr>
          <p:cNvPicPr>
            <a:picLocks noChangeAspect="1"/>
          </p:cNvPicPr>
          <p:nvPr/>
        </p:nvPicPr>
        <p:blipFill>
          <a:blip r:embed="rId3"/>
          <a:stretch>
            <a:fillRect/>
          </a:stretch>
        </p:blipFill>
        <p:spPr>
          <a:xfrm>
            <a:off x="345130" y="2207326"/>
            <a:ext cx="11692023" cy="4276756"/>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041EDBE4-470A-4AA8-BD4A-6F9A45664ABC}"/>
              </a:ext>
            </a:extLst>
          </p:cNvPr>
          <p:cNvSpPr/>
          <p:nvPr/>
        </p:nvSpPr>
        <p:spPr>
          <a:xfrm rot="5400000">
            <a:off x="7761111" y="1317869"/>
            <a:ext cx="331523" cy="2873171"/>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049A8A09-E39C-46B3-9A5B-6115EFB65B18}"/>
              </a:ext>
            </a:extLst>
          </p:cNvPr>
          <p:cNvSpPr/>
          <p:nvPr/>
        </p:nvSpPr>
        <p:spPr>
          <a:xfrm>
            <a:off x="6326011" y="9350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E64DCE8E-C55F-4E49-BC24-80C0E05496FC}"/>
              </a:ext>
            </a:extLst>
          </p:cNvPr>
          <p:cNvSpPr/>
          <p:nvPr/>
        </p:nvSpPr>
        <p:spPr>
          <a:xfrm>
            <a:off x="8022400" y="942475"/>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808C29-7E88-F34D-8E7D-B7FE41F568C1}"/>
              </a:ext>
            </a:extLst>
          </p:cNvPr>
          <p:cNvPicPr>
            <a:picLocks noChangeAspect="1"/>
          </p:cNvPicPr>
          <p:nvPr/>
        </p:nvPicPr>
        <p:blipFill>
          <a:blip r:embed="rId2"/>
          <a:stretch>
            <a:fillRect/>
          </a:stretch>
        </p:blipFill>
        <p:spPr>
          <a:xfrm>
            <a:off x="4951761" y="367131"/>
            <a:ext cx="6959600" cy="5537200"/>
          </a:xfrm>
          <a:prstGeom prst="rect">
            <a:avLst/>
          </a:prstGeom>
        </p:spPr>
      </p:pic>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Team Tips</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Try not to act surprised</a:t>
            </a:r>
          </a:p>
        </p:txBody>
      </p:sp>
      <p:sp>
        <p:nvSpPr>
          <p:cNvPr id="4" name="Rectangle 3">
            <a:extLst>
              <a:ext uri="{FF2B5EF4-FFF2-40B4-BE49-F238E27FC236}">
                <a16:creationId xmlns:a16="http://schemas.microsoft.com/office/drawing/2014/main" id="{9C8C5956-204C-9F46-B217-9FBDDF69551E}"/>
              </a:ext>
            </a:extLst>
          </p:cNvPr>
          <p:cNvSpPr/>
          <p:nvPr/>
        </p:nvSpPr>
        <p:spPr>
          <a:xfrm>
            <a:off x="497291" y="6400129"/>
            <a:ext cx="53126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jvns.ca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/blog/2017/04/27/no-feigning-surprise/</a:t>
            </a:r>
          </a:p>
        </p:txBody>
      </p:sp>
    </p:spTree>
    <p:extLst>
      <p:ext uri="{BB962C8B-B14F-4D97-AF65-F5344CB8AC3E}">
        <p14:creationId xmlns:p14="http://schemas.microsoft.com/office/powerpoint/2010/main" val="23600705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2"/>
            <a:ext cx="6502400" cy="5618293"/>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p>
          <a:p>
            <a:pPr lvl="1" eaLnBrk="1" hangingPunct="1">
              <a:lnSpc>
                <a:spcPct val="80000"/>
              </a:lnSpc>
            </a:pP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p>
          <a:p>
            <a:pPr marL="0" lvl="1" indent="0" eaLnBrk="1" hangingPunct="1">
              <a:lnSpc>
                <a:spcPct val="80000"/>
              </a:lnSpc>
              <a:buNone/>
            </a:pP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p>
          <a:p>
            <a:pPr lvl="1" eaLnBrk="1" hangingPunct="1">
              <a:lnSpc>
                <a:spcPct val="80000"/>
              </a:lnSpc>
            </a:pP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p>
          <a:p>
            <a:pPr eaLnBrk="1" hangingPunct="1">
              <a:lnSpc>
                <a:spcPct val="80000"/>
              </a:lnSpc>
            </a:pPr>
            <a:endParaRPr lang="en-US" sz="800" dirty="0"/>
          </a:p>
          <a:p>
            <a:pPr eaLnBrk="1" hangingPunct="1">
              <a:lnSpc>
                <a:spcPct val="80000"/>
              </a:lnSpc>
            </a:pPr>
            <a:r>
              <a:rPr lang="en-US" sz="1867" dirty="0"/>
              <a:t>2012—: Deep learning</a:t>
            </a:r>
          </a:p>
          <a:p>
            <a:pPr lvl="1">
              <a:lnSpc>
                <a:spcPct val="80000"/>
              </a:lnSpc>
            </a:pPr>
            <a:r>
              <a:rPr lang="en-US" sz="1600" dirty="0"/>
              <a:t>2012: ImageNet &amp; </a:t>
            </a:r>
            <a:r>
              <a:rPr lang="en-US" sz="1600" dirty="0" err="1"/>
              <a:t>AlexNet</a:t>
            </a:r>
            <a:endParaRPr lang="en-US" sz="1600" dirty="0"/>
          </a:p>
          <a:p>
            <a:pPr eaLnBrk="1" hangingPunct="1">
              <a:lnSpc>
                <a:spcPct val="80000"/>
              </a:lnSpc>
            </a:pPr>
            <a:endParaRPr lang="en-US" sz="1867" dirty="0"/>
          </a:p>
          <a:p>
            <a:pPr marL="342900" indent="-342900">
              <a:lnSpc>
                <a:spcPct val="80000"/>
              </a:lnSpc>
            </a:pPr>
            <a:r>
              <a:rPr lang="en-US" sz="1867" dirty="0"/>
              <a:t>   </a:t>
            </a:r>
          </a:p>
        </p:txBody>
      </p:sp>
      <p:pic>
        <p:nvPicPr>
          <p:cNvPr id="4" name="Picture 1" descr="C:\Temp\ketrina\HistoryOfAI.png"/>
          <p:cNvPicPr>
            <a:picLocks noChangeAspect="1" noChangeArrowheads="1"/>
          </p:cNvPicPr>
          <p:nvPr/>
        </p:nvPicPr>
        <p:blipFill>
          <a:blip r:embed="rId3" cstate="print"/>
          <a:srcRect/>
          <a:stretch>
            <a:fillRect/>
          </a:stretch>
        </p:blipFill>
        <p:spPr bwMode="auto">
          <a:xfrm>
            <a:off x="7465056" y="1397000"/>
            <a:ext cx="3507744" cy="4876801"/>
          </a:xfrm>
          <a:prstGeom prst="rect">
            <a:avLst/>
          </a:prstGeom>
          <a:noFill/>
        </p:spPr>
      </p:pic>
      <p:sp>
        <p:nvSpPr>
          <p:cNvPr id="5" name="TextBox 4">
            <a:extLst>
              <a:ext uri="{FF2B5EF4-FFF2-40B4-BE49-F238E27FC236}">
                <a16:creationId xmlns:a16="http://schemas.microsoft.com/office/drawing/2014/main" id="{5A01BDFD-15EA-4DA6-B0EC-CDEB4A12FB2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3073434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B280-4B92-4D44-B013-7DB7CA222D43}"/>
              </a:ext>
            </a:extLst>
          </p:cNvPr>
          <p:cNvSpPr>
            <a:spLocks noGrp="1"/>
          </p:cNvSpPr>
          <p:nvPr>
            <p:ph type="title"/>
          </p:nvPr>
        </p:nvSpPr>
        <p:spPr/>
        <p:txBody>
          <a:bodyPr>
            <a:normAutofit fontScale="90000"/>
          </a:bodyPr>
          <a:lstStyle/>
          <a:p>
            <a:r>
              <a:rPr lang="en-US" dirty="0"/>
              <a:t>ML Applications?</a:t>
            </a:r>
          </a:p>
        </p:txBody>
      </p:sp>
      <p:sp>
        <p:nvSpPr>
          <p:cNvPr id="4" name="Slide Number Placeholder 3">
            <a:extLst>
              <a:ext uri="{FF2B5EF4-FFF2-40B4-BE49-F238E27FC236}">
                <a16:creationId xmlns:a16="http://schemas.microsoft.com/office/drawing/2014/main" id="{5CA8C8D0-3DDA-D04F-B4A2-D55E19459B15}"/>
              </a:ext>
            </a:extLst>
          </p:cNvPr>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71</a:t>
            </a:fld>
            <a:endParaRPr lang="en-US">
              <a:solidFill>
                <a:prstClr val="black">
                  <a:tint val="75000"/>
                </a:prstClr>
              </a:solidFill>
              <a:latin typeface="Candara"/>
            </a:endParaRPr>
          </a:p>
        </p:txBody>
      </p:sp>
      <p:grpSp>
        <p:nvGrpSpPr>
          <p:cNvPr id="10" name="Group 9">
            <a:extLst>
              <a:ext uri="{FF2B5EF4-FFF2-40B4-BE49-F238E27FC236}">
                <a16:creationId xmlns:a16="http://schemas.microsoft.com/office/drawing/2014/main" id="{B9329B41-08F4-C647-B931-763A41A4EC6B}"/>
              </a:ext>
            </a:extLst>
          </p:cNvPr>
          <p:cNvGrpSpPr/>
          <p:nvPr/>
        </p:nvGrpSpPr>
        <p:grpSpPr>
          <a:xfrm>
            <a:off x="1433383" y="1334531"/>
            <a:ext cx="9325233" cy="4810897"/>
            <a:chOff x="-162051" y="958229"/>
            <a:chExt cx="10187142" cy="5064434"/>
          </a:xfrm>
        </p:grpSpPr>
        <p:pic>
          <p:nvPicPr>
            <p:cNvPr id="5" name="Picture 4">
              <a:extLst>
                <a:ext uri="{FF2B5EF4-FFF2-40B4-BE49-F238E27FC236}">
                  <a16:creationId xmlns:a16="http://schemas.microsoft.com/office/drawing/2014/main" id="{7531B3DA-1360-A342-BFB2-3EE2972879FD}"/>
                </a:ext>
              </a:extLst>
            </p:cNvPr>
            <p:cNvPicPr>
              <a:picLocks noChangeAspect="1"/>
            </p:cNvPicPr>
            <p:nvPr/>
          </p:nvPicPr>
          <p:blipFill>
            <a:blip r:embed="rId2"/>
            <a:stretch>
              <a:fillRect/>
            </a:stretch>
          </p:blipFill>
          <p:spPr>
            <a:xfrm>
              <a:off x="-162051" y="970929"/>
              <a:ext cx="3159759" cy="2341880"/>
            </a:xfrm>
            <a:prstGeom prst="rect">
              <a:avLst/>
            </a:prstGeom>
            <a:ln>
              <a:solidFill>
                <a:schemeClr val="tx1"/>
              </a:solidFill>
            </a:ln>
          </p:spPr>
        </p:pic>
        <p:pic>
          <p:nvPicPr>
            <p:cNvPr id="6" name="Picture 5">
              <a:extLst>
                <a:ext uri="{FF2B5EF4-FFF2-40B4-BE49-F238E27FC236}">
                  <a16:creationId xmlns:a16="http://schemas.microsoft.com/office/drawing/2014/main" id="{E8DC68A2-1542-2441-A369-6F0D17E41CB5}"/>
                </a:ext>
              </a:extLst>
            </p:cNvPr>
            <p:cNvPicPr>
              <a:picLocks noChangeAspect="1"/>
            </p:cNvPicPr>
            <p:nvPr/>
          </p:nvPicPr>
          <p:blipFill rotWithShape="1">
            <a:blip r:embed="rId3"/>
            <a:srcRect b="3151"/>
            <a:stretch/>
          </p:blipFill>
          <p:spPr>
            <a:xfrm>
              <a:off x="3326679" y="970930"/>
              <a:ext cx="3164840" cy="2341880"/>
            </a:xfrm>
            <a:prstGeom prst="rect">
              <a:avLst/>
            </a:prstGeom>
            <a:ln>
              <a:solidFill>
                <a:schemeClr val="tx1"/>
              </a:solidFill>
            </a:ln>
          </p:spPr>
        </p:pic>
        <p:pic>
          <p:nvPicPr>
            <p:cNvPr id="7" name="Picture 6">
              <a:extLst>
                <a:ext uri="{FF2B5EF4-FFF2-40B4-BE49-F238E27FC236}">
                  <a16:creationId xmlns:a16="http://schemas.microsoft.com/office/drawing/2014/main" id="{9094ACB0-E89B-4F4B-8D85-9449ED835147}"/>
                </a:ext>
              </a:extLst>
            </p:cNvPr>
            <p:cNvPicPr>
              <a:picLocks noChangeAspect="1"/>
            </p:cNvPicPr>
            <p:nvPr/>
          </p:nvPicPr>
          <p:blipFill>
            <a:blip r:embed="rId4"/>
            <a:stretch>
              <a:fillRect/>
            </a:stretch>
          </p:blipFill>
          <p:spPr>
            <a:xfrm>
              <a:off x="6855171" y="958229"/>
              <a:ext cx="3169920" cy="2367280"/>
            </a:xfrm>
            <a:prstGeom prst="rect">
              <a:avLst/>
            </a:prstGeom>
            <a:ln>
              <a:solidFill>
                <a:schemeClr val="tx1"/>
              </a:solidFill>
            </a:ln>
          </p:spPr>
        </p:pic>
        <p:pic>
          <p:nvPicPr>
            <p:cNvPr id="8" name="Picture 7">
              <a:extLst>
                <a:ext uri="{FF2B5EF4-FFF2-40B4-BE49-F238E27FC236}">
                  <a16:creationId xmlns:a16="http://schemas.microsoft.com/office/drawing/2014/main" id="{D5BCC780-3686-4442-A944-844A2727BD09}"/>
                </a:ext>
              </a:extLst>
            </p:cNvPr>
            <p:cNvPicPr>
              <a:picLocks noChangeAspect="1"/>
            </p:cNvPicPr>
            <p:nvPr/>
          </p:nvPicPr>
          <p:blipFill>
            <a:blip r:embed="rId5"/>
            <a:stretch>
              <a:fillRect/>
            </a:stretch>
          </p:blipFill>
          <p:spPr>
            <a:xfrm>
              <a:off x="1417828" y="3660464"/>
              <a:ext cx="3154681" cy="2362199"/>
            </a:xfrm>
            <a:prstGeom prst="rect">
              <a:avLst/>
            </a:prstGeom>
            <a:ln>
              <a:solidFill>
                <a:schemeClr val="tx1"/>
              </a:solidFill>
            </a:ln>
          </p:spPr>
        </p:pic>
        <p:pic>
          <p:nvPicPr>
            <p:cNvPr id="9" name="Picture 8">
              <a:extLst>
                <a:ext uri="{FF2B5EF4-FFF2-40B4-BE49-F238E27FC236}">
                  <a16:creationId xmlns:a16="http://schemas.microsoft.com/office/drawing/2014/main" id="{DE019FFB-32C4-9246-94A9-141BC4E6AD15}"/>
                </a:ext>
              </a:extLst>
            </p:cNvPr>
            <p:cNvPicPr>
              <a:picLocks noChangeAspect="1"/>
            </p:cNvPicPr>
            <p:nvPr/>
          </p:nvPicPr>
          <p:blipFill>
            <a:blip r:embed="rId6"/>
            <a:stretch>
              <a:fillRect/>
            </a:stretch>
          </p:blipFill>
          <p:spPr>
            <a:xfrm>
              <a:off x="4909098" y="3645223"/>
              <a:ext cx="3175000" cy="2377440"/>
            </a:xfrm>
            <a:prstGeom prst="rect">
              <a:avLst/>
            </a:prstGeom>
            <a:ln>
              <a:solidFill>
                <a:schemeClr val="tx1"/>
              </a:solidFill>
            </a:ln>
          </p:spPr>
        </p:pic>
      </p:grpSp>
      <p:sp>
        <p:nvSpPr>
          <p:cNvPr id="13" name="TextBox 12">
            <a:extLst>
              <a:ext uri="{FF2B5EF4-FFF2-40B4-BE49-F238E27FC236}">
                <a16:creationId xmlns:a16="http://schemas.microsoft.com/office/drawing/2014/main" id="{FD1DCEAB-30B0-4DDD-9B88-EC2423776670}"/>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15699233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Speech Recognition</a:t>
            </a:r>
          </a:p>
        </p:txBody>
      </p:sp>
      <p:sp>
        <p:nvSpPr>
          <p:cNvPr id="3" name="Content Placeholder 2"/>
          <p:cNvSpPr>
            <a:spLocks noGrp="1"/>
          </p:cNvSpPr>
          <p:nvPr>
            <p:ph idx="1"/>
          </p:nvPr>
        </p:nvSpPr>
        <p:spPr/>
        <p:txBody>
          <a:bodyPr/>
          <a:lstStyle/>
          <a:p>
            <a:pPr marL="0" indent="0" defTabSz="914400">
              <a:spcBef>
                <a:spcPts val="0"/>
              </a:spcBef>
              <a:buNone/>
              <a:defRPr/>
            </a:pPr>
            <a:r>
              <a:rPr lang="en-US" dirty="0"/>
              <a:t>1. Learning to recognize spoken words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72</a:t>
            </a:fld>
            <a:endParaRPr lang="en-US">
              <a:solidFill>
                <a:prstClr val="black">
                  <a:tint val="75000"/>
                </a:prstClr>
              </a:solidFill>
              <a:latin typeface="Candara"/>
            </a:endParaRPr>
          </a:p>
        </p:txBody>
      </p:sp>
      <p:grpSp>
        <p:nvGrpSpPr>
          <p:cNvPr id="16" name="Group 15"/>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SPHINX system (e.g. Lee 1989) learns speaker-specific strategies for recognizing the primitive sounds (phonemes) and words from the observed speech signal…neural network methods…hidden Markov models…”</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4" name="TextBox 13"/>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7" name="Group 16"/>
          <p:cNvGrpSpPr/>
          <p:nvPr/>
        </p:nvGrpSpPr>
        <p:grpSpPr>
          <a:xfrm>
            <a:off x="4903214" y="1756074"/>
            <a:ext cx="8108055" cy="4464766"/>
            <a:chOff x="3379213" y="1756074"/>
            <a:chExt cx="8108055" cy="4464766"/>
          </a:xfrm>
        </p:grpSpPr>
        <p:grpSp>
          <p:nvGrpSpPr>
            <p:cNvPr id="13" name="Group 12"/>
            <p:cNvGrpSpPr/>
            <p:nvPr/>
          </p:nvGrpSpPr>
          <p:grpSpPr>
            <a:xfrm>
              <a:off x="3663527" y="2100662"/>
              <a:ext cx="7823741" cy="4120178"/>
              <a:chOff x="3663527" y="2100662"/>
              <a:chExt cx="7823741" cy="4120178"/>
            </a:xfrm>
          </p:grpSpPr>
          <p:sp>
            <p:nvSpPr>
              <p:cNvPr id="9" name="Rectangle 8"/>
              <p:cNvSpPr/>
              <p:nvPr/>
            </p:nvSpPr>
            <p:spPr>
              <a:xfrm>
                <a:off x="4128488" y="5697620"/>
                <a:ext cx="7358780" cy="523220"/>
              </a:xfrm>
              <a:prstGeom prst="rect">
                <a:avLst/>
              </a:prstGeom>
            </p:spPr>
            <p:txBody>
              <a:bodyPr wrap="square">
                <a:spAutoFit/>
              </a:bodyPr>
              <a:lstStyle/>
              <a:p>
                <a:pPr defTabSz="457200"/>
                <a:r>
                  <a:rPr lang="en-US" sz="1400" b="1" dirty="0">
                    <a:solidFill>
                      <a:prstClr val="black"/>
                    </a:solidFill>
                    <a:latin typeface="Candara"/>
                  </a:rPr>
                  <a:t>Source</a:t>
                </a:r>
                <a:r>
                  <a:rPr lang="en-US" sz="1400" dirty="0">
                    <a:solidFill>
                      <a:prstClr val="black"/>
                    </a:solidFill>
                    <a:latin typeface="Candara"/>
                  </a:rPr>
                  <a:t>: https://</a:t>
                </a:r>
                <a:r>
                  <a:rPr lang="en-US" sz="1400" dirty="0" err="1">
                    <a:solidFill>
                      <a:prstClr val="black"/>
                    </a:solidFill>
                    <a:latin typeface="Candara"/>
                  </a:rPr>
                  <a:t>www.stonetemple.com</a:t>
                </a:r>
                <a:r>
                  <a:rPr lang="en-US" sz="1400" dirty="0">
                    <a:solidFill>
                      <a:prstClr val="black"/>
                    </a:solidFill>
                    <a:latin typeface="Candara"/>
                  </a:rPr>
                  <a:t>/great-knowledge-box-</a:t>
                </a:r>
                <a:br>
                  <a:rPr lang="en-US" sz="1400" dirty="0">
                    <a:solidFill>
                      <a:prstClr val="black"/>
                    </a:solidFill>
                    <a:latin typeface="Candara"/>
                  </a:rPr>
                </a:br>
                <a:r>
                  <a:rPr lang="en-US" sz="1400" dirty="0">
                    <a:solidFill>
                      <a:prstClr val="black"/>
                    </a:solidFill>
                    <a:latin typeface="Candara"/>
                  </a:rPr>
                  <a:t>showdown/#</a:t>
                </a:r>
                <a:r>
                  <a:rPr lang="en-US" sz="1400" dirty="0" err="1">
                    <a:solidFill>
                      <a:prstClr val="black"/>
                    </a:solidFill>
                    <a:latin typeface="Candara"/>
                  </a:rPr>
                  <a:t>VoiceStudyResults</a:t>
                </a:r>
                <a:endParaRPr lang="en-US" sz="1400" dirty="0">
                  <a:solidFill>
                    <a:prstClr val="black"/>
                  </a:solidFill>
                  <a:latin typeface="Candara"/>
                </a:endParaRPr>
              </a:p>
            </p:txBody>
          </p:sp>
          <p:grpSp>
            <p:nvGrpSpPr>
              <p:cNvPr id="12" name="Group 11"/>
              <p:cNvGrpSpPr/>
              <p:nvPr/>
            </p:nvGrpSpPr>
            <p:grpSpPr>
              <a:xfrm>
                <a:off x="3663527" y="2100662"/>
                <a:ext cx="5429905" cy="3346768"/>
                <a:chOff x="2511470" y="1974610"/>
                <a:chExt cx="6570970" cy="4050073"/>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1470" y="4986529"/>
                  <a:ext cx="6570970" cy="103815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5031" y="1974610"/>
                  <a:ext cx="5103538" cy="3011919"/>
                </a:xfrm>
                <a:prstGeom prst="rect">
                  <a:avLst/>
                </a:prstGeom>
              </p:spPr>
            </p:pic>
          </p:grpSp>
        </p:grpSp>
        <p:sp>
          <p:nvSpPr>
            <p:cNvPr id="15" name="TextBox 14"/>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sp>
        <p:nvSpPr>
          <p:cNvPr id="19" name="TextBox 18">
            <a:extLst>
              <a:ext uri="{FF2B5EF4-FFF2-40B4-BE49-F238E27FC236}">
                <a16:creationId xmlns:a16="http://schemas.microsoft.com/office/drawing/2014/main" id="{1E12F9D1-360A-4DC8-AD1A-ADCD275AF777}"/>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197256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Robotics</a:t>
            </a:r>
          </a:p>
        </p:txBody>
      </p:sp>
      <p:sp>
        <p:nvSpPr>
          <p:cNvPr id="3" name="Content Placeholder 2"/>
          <p:cNvSpPr>
            <a:spLocks noGrp="1"/>
          </p:cNvSpPr>
          <p:nvPr>
            <p:ph idx="1"/>
          </p:nvPr>
        </p:nvSpPr>
        <p:spPr/>
        <p:txBody>
          <a:bodyPr/>
          <a:lstStyle/>
          <a:p>
            <a:pPr marL="0" indent="0" defTabSz="914400">
              <a:spcBef>
                <a:spcPts val="0"/>
              </a:spcBef>
              <a:buNone/>
              <a:defRPr/>
            </a:pPr>
            <a:r>
              <a:rPr lang="en-US" dirty="0"/>
              <a:t>2. Learning to drive an autonomous vehicle</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73</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ALVINN system (</a:t>
                </a:r>
                <a:r>
                  <a:rPr lang="en-US" dirty="0" err="1">
                    <a:solidFill>
                      <a:prstClr val="black"/>
                    </a:solidFill>
                    <a:latin typeface="Times New Roman" charset="0"/>
                    <a:ea typeface="Times New Roman" charset="0"/>
                    <a:cs typeface="Times New Roman" charset="0"/>
                  </a:rPr>
                  <a:t>Pomerleau</a:t>
                </a:r>
                <a:r>
                  <a:rPr lang="en-US" dirty="0">
                    <a:solidFill>
                      <a:prstClr val="black"/>
                    </a:solidFill>
                    <a:latin typeface="Times New Roman" charset="0"/>
                    <a:ea typeface="Times New Roman" charset="0"/>
                    <a:cs typeface="Times New Roman" charset="0"/>
                  </a:rPr>
                  <a:t> 1989) has used its learned strategies to drive unassisted at 70 miles per hour for 90 miles on public highways among other cars…”</a:t>
                </a:r>
              </a:p>
            </p:txBody>
          </p:sp>
          <p:pic>
            <p:nvPicPr>
              <p:cNvPr id="6" name="Picture 5"/>
              <p:cNvPicPr>
                <a:picLocks noChangeAspect="1"/>
              </p:cNvPicPr>
              <p:nvPr/>
            </p:nvPicPr>
            <p:blipFill>
              <a:blip r:embed="rId3"/>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9" name="Group 18"/>
          <p:cNvGrpSpPr/>
          <p:nvPr/>
        </p:nvGrpSpPr>
        <p:grpSpPr>
          <a:xfrm>
            <a:off x="4903213" y="1756075"/>
            <a:ext cx="5602948" cy="4522549"/>
            <a:chOff x="3379213" y="1756074"/>
            <a:chExt cx="5602948" cy="4522549"/>
          </a:xfrm>
        </p:grpSpPr>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3750" y="2112510"/>
              <a:ext cx="4873050" cy="3653972"/>
            </a:xfrm>
            <a:prstGeom prst="rect">
              <a:avLst/>
            </a:prstGeom>
          </p:spPr>
        </p:pic>
        <p:sp>
          <p:nvSpPr>
            <p:cNvPr id="15" name="TextBox 14"/>
            <p:cNvSpPr txBox="1"/>
            <p:nvPr/>
          </p:nvSpPr>
          <p:spPr>
            <a:xfrm>
              <a:off x="5423934" y="5733982"/>
              <a:ext cx="2186609" cy="544641"/>
            </a:xfrm>
            <a:prstGeom prst="rect">
              <a:avLst/>
            </a:prstGeom>
            <a:noFill/>
          </p:spPr>
          <p:txBody>
            <a:bodyPr wrap="square" rtlCol="0" anchor="ctr">
              <a:noAutofit/>
            </a:bodyPr>
            <a:lstStyle/>
            <a:p>
              <a:pPr algn="ctr" defTabSz="457200"/>
              <a:r>
                <a:rPr lang="en-US">
                  <a:solidFill>
                    <a:prstClr val="black"/>
                  </a:solidFill>
                  <a:latin typeface="Candara"/>
                </a:rPr>
                <a:t>waymo.com</a:t>
              </a:r>
              <a:endParaRPr lang="en-US" dirty="0">
                <a:solidFill>
                  <a:prstClr val="black"/>
                </a:solidFill>
                <a:latin typeface="Candara"/>
              </a:endParaRPr>
            </a:p>
          </p:txBody>
        </p:sp>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grpSp>
        <p:nvGrpSpPr>
          <p:cNvPr id="20" name="Group 19">
            <a:extLst>
              <a:ext uri="{FF2B5EF4-FFF2-40B4-BE49-F238E27FC236}">
                <a16:creationId xmlns:a16="http://schemas.microsoft.com/office/drawing/2014/main" id="{D54D20E5-7E5B-45E0-AE8C-A5EFD603BC84}"/>
              </a:ext>
            </a:extLst>
          </p:cNvPr>
          <p:cNvGrpSpPr/>
          <p:nvPr/>
        </p:nvGrpSpPr>
        <p:grpSpPr>
          <a:xfrm>
            <a:off x="4903213" y="1756075"/>
            <a:ext cx="5602948" cy="4499513"/>
            <a:chOff x="3379213" y="1756074"/>
            <a:chExt cx="5602948" cy="4499513"/>
          </a:xfrm>
        </p:grpSpPr>
        <p:sp>
          <p:nvSpPr>
            <p:cNvPr id="21" name="TextBox 20">
              <a:extLst>
                <a:ext uri="{FF2B5EF4-FFF2-40B4-BE49-F238E27FC236}">
                  <a16:creationId xmlns:a16="http://schemas.microsoft.com/office/drawing/2014/main" id="{4F55CA12-C242-4034-9E8C-3606E453C978}"/>
                </a:ext>
              </a:extLst>
            </p:cNvPr>
            <p:cNvSpPr txBox="1"/>
            <p:nvPr/>
          </p:nvSpPr>
          <p:spPr>
            <a:xfrm>
              <a:off x="3398999" y="5250340"/>
              <a:ext cx="5578365" cy="1005247"/>
            </a:xfrm>
            <a:prstGeom prst="rect">
              <a:avLst/>
            </a:prstGeom>
            <a:solidFill>
              <a:schemeClr val="bg1"/>
            </a:solidFill>
          </p:spPr>
          <p:txBody>
            <a:bodyPr wrap="square" rtlCol="0" anchor="t">
              <a:noAutofit/>
            </a:bodyPr>
            <a:lstStyle/>
            <a:p>
              <a:pPr algn="ctr" defTabSz="457200"/>
              <a:r>
                <a:rPr lang="en-US" dirty="0">
                  <a:solidFill>
                    <a:prstClr val="black"/>
                  </a:solidFill>
                  <a:latin typeface="Candara"/>
                </a:rPr>
                <a:t>https://</a:t>
              </a:r>
              <a:r>
                <a:rPr lang="en-US" dirty="0" err="1">
                  <a:solidFill>
                    <a:prstClr val="black"/>
                  </a:solidFill>
                  <a:latin typeface="Candara"/>
                </a:rPr>
                <a:t>www.geek.com</a:t>
              </a:r>
              <a:r>
                <a:rPr lang="en-US" dirty="0">
                  <a:solidFill>
                    <a:prstClr val="black"/>
                  </a:solidFill>
                  <a:latin typeface="Candara"/>
                </a:rPr>
                <a:t>/</a:t>
              </a:r>
              <a:r>
                <a:rPr lang="en-US" dirty="0" err="1">
                  <a:solidFill>
                    <a:prstClr val="black"/>
                  </a:solidFill>
                  <a:latin typeface="Candara"/>
                </a:rPr>
                <a:t>wp</a:t>
              </a:r>
              <a:r>
                <a:rPr lang="en-US" dirty="0">
                  <a:solidFill>
                    <a:prstClr val="black"/>
                  </a:solidFill>
                  <a:latin typeface="Candara"/>
                </a:rPr>
                <a:t>-content/uploads/2016/03/</a:t>
              </a:r>
              <a:r>
                <a:rPr lang="en-US" dirty="0" err="1">
                  <a:solidFill>
                    <a:prstClr val="black"/>
                  </a:solidFill>
                  <a:latin typeface="Candara"/>
                </a:rPr>
                <a:t>uber.jpg</a:t>
              </a:r>
              <a:endParaRPr lang="en-US" dirty="0">
                <a:solidFill>
                  <a:prstClr val="black"/>
                </a:solidFill>
                <a:latin typeface="Candara"/>
              </a:endParaRPr>
            </a:p>
          </p:txBody>
        </p:sp>
        <p:sp>
          <p:nvSpPr>
            <p:cNvPr id="22" name="TextBox 21">
              <a:extLst>
                <a:ext uri="{FF2B5EF4-FFF2-40B4-BE49-F238E27FC236}">
                  <a16:creationId xmlns:a16="http://schemas.microsoft.com/office/drawing/2014/main" id="{33C73C1B-D188-4E1D-9708-7CA31E361D2D}"/>
                </a:ext>
              </a:extLst>
            </p:cNvPr>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pic>
        <p:nvPicPr>
          <p:cNvPr id="23" name="Picture 22">
            <a:extLst>
              <a:ext uri="{FF2B5EF4-FFF2-40B4-BE49-F238E27FC236}">
                <a16:creationId xmlns:a16="http://schemas.microsoft.com/office/drawing/2014/main" id="{CCF2A541-B2D3-4F93-A942-5E175FEB77CF}"/>
              </a:ext>
            </a:extLst>
          </p:cNvPr>
          <p:cNvPicPr>
            <a:picLocks noChangeAspect="1"/>
          </p:cNvPicPr>
          <p:nvPr/>
        </p:nvPicPr>
        <p:blipFill>
          <a:blip r:embed="rId5"/>
          <a:stretch>
            <a:fillRect/>
          </a:stretch>
        </p:blipFill>
        <p:spPr>
          <a:xfrm>
            <a:off x="4923000" y="2101703"/>
            <a:ext cx="5578365" cy="3137830"/>
          </a:xfrm>
          <a:prstGeom prst="rect">
            <a:avLst/>
          </a:prstGeom>
        </p:spPr>
      </p:pic>
      <p:sp>
        <p:nvSpPr>
          <p:cNvPr id="25" name="TextBox 24">
            <a:extLst>
              <a:ext uri="{FF2B5EF4-FFF2-40B4-BE49-F238E27FC236}">
                <a16:creationId xmlns:a16="http://schemas.microsoft.com/office/drawing/2014/main" id="{02DC2DF6-E0DD-4F6A-BDB8-5980DC28F251}"/>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230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Games / Reasoning</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3. Learning to beat the masters at board games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74</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world’s top computer program for backgammon, TD-GAMMON (</a:t>
                </a:r>
                <a:r>
                  <a:rPr lang="en-US" dirty="0" err="1">
                    <a:solidFill>
                      <a:prstClr val="black"/>
                    </a:solidFill>
                    <a:latin typeface="Times New Roman" charset="0"/>
                    <a:ea typeface="Times New Roman" charset="0"/>
                    <a:cs typeface="Times New Roman" charset="0"/>
                  </a:rPr>
                  <a:t>Tesauro</a:t>
                </a:r>
                <a:r>
                  <a:rPr lang="en-US" dirty="0">
                    <a:solidFill>
                      <a:prstClr val="black"/>
                    </a:solidFill>
                    <a:latin typeface="Times New Roman" charset="0"/>
                    <a:ea typeface="Times New Roman" charset="0"/>
                    <a:cs typeface="Times New Roman" charset="0"/>
                  </a:rPr>
                  <a:t>, 1992, 1995), learned its strategy by playing over one million practice games against itself…”</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9" name="Group 8"/>
          <p:cNvGrpSpPr/>
          <p:nvPr/>
        </p:nvGrpSpPr>
        <p:grpSpPr>
          <a:xfrm>
            <a:off x="4903213" y="1756074"/>
            <a:ext cx="5602948" cy="3478520"/>
            <a:chOff x="3379213" y="1756074"/>
            <a:chExt cx="5602948" cy="3478520"/>
          </a:xfrm>
        </p:grpSpPr>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85229" y="2187446"/>
              <a:ext cx="5413714" cy="3047148"/>
            </a:xfrm>
            <a:prstGeom prst="rect">
              <a:avLst/>
            </a:prstGeom>
          </p:spPr>
        </p:pic>
      </p:grpSp>
      <p:sp>
        <p:nvSpPr>
          <p:cNvPr id="14" name="TextBox 13">
            <a:extLst>
              <a:ext uri="{FF2B5EF4-FFF2-40B4-BE49-F238E27FC236}">
                <a16:creationId xmlns:a16="http://schemas.microsoft.com/office/drawing/2014/main" id="{D6493D5E-1660-43F8-9721-8D9586E7C1FF}"/>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21309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475318" y="4509900"/>
            <a:ext cx="2011716" cy="953566"/>
          </a:xfrm>
          <a:prstGeom prst="rect">
            <a:avLst/>
          </a:prstGeom>
        </p:spPr>
      </p:pic>
      <p:sp>
        <p:nvSpPr>
          <p:cNvPr id="2" name="Title 1"/>
          <p:cNvSpPr>
            <a:spLocks noGrp="1"/>
          </p:cNvSpPr>
          <p:nvPr>
            <p:ph type="title"/>
          </p:nvPr>
        </p:nvSpPr>
        <p:spPr/>
        <p:txBody>
          <a:bodyPr>
            <a:normAutofit fontScale="90000"/>
          </a:bodyPr>
          <a:lstStyle/>
          <a:p>
            <a:r>
              <a:rPr lang="en-US" dirty="0"/>
              <a:t>Computer Vision</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4. Learning to recognize images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75</a:t>
            </a:fld>
            <a:endParaRPr lang="en-US">
              <a:solidFill>
                <a:prstClr val="black">
                  <a:tint val="75000"/>
                </a:prstClr>
              </a:solidFill>
              <a:latin typeface="Candara"/>
            </a:endParaRPr>
          </a:p>
        </p:txBody>
      </p:sp>
      <p:grpSp>
        <p:nvGrpSpPr>
          <p:cNvPr id="18" name="Group 17"/>
          <p:cNvGrpSpPr/>
          <p:nvPr/>
        </p:nvGrpSpPr>
        <p:grpSpPr>
          <a:xfrm>
            <a:off x="2040743" y="1762539"/>
            <a:ext cx="2862470" cy="4049170"/>
            <a:chOff x="516743" y="1762539"/>
            <a:chExt cx="2862470" cy="4049170"/>
          </a:xfrm>
        </p:grpSpPr>
        <p:grpSp>
          <p:nvGrpSpPr>
            <p:cNvPr id="11" name="Group 10"/>
            <p:cNvGrpSpPr/>
            <p:nvPr/>
          </p:nvGrpSpPr>
          <p:grpSpPr>
            <a:xfrm>
              <a:off x="516743" y="2100662"/>
              <a:ext cx="2862470" cy="3711047"/>
              <a:chOff x="993913" y="2107096"/>
              <a:chExt cx="2862470" cy="3711047"/>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a:t>
                </a:r>
                <a:r>
                  <a:rPr lang="en-US" dirty="0">
                    <a:solidFill>
                      <a:srgbClr val="000000"/>
                    </a:solidFill>
                    <a:latin typeface="NeueHaasGroteskText W01" charset="0"/>
                  </a:rPr>
                  <a:t>The recognizer is a convolution network that can be spatially replicated. From the network output, a hidden Markov model produces word scores. The entire system is globally trained to minimize word-level errors.</a:t>
                </a:r>
                <a:r>
                  <a:rPr lang="en-US" dirty="0">
                    <a:solidFill>
                      <a:prstClr val="black"/>
                    </a:solidFill>
                    <a:latin typeface="Times New Roman" charset="0"/>
                    <a:ea typeface="Times New Roman" charset="0"/>
                    <a:cs typeface="Times New Roman" charset="0"/>
                  </a:rPr>
                  <a:t>…”</a:t>
                </a:r>
              </a:p>
            </p:txBody>
          </p:sp>
          <p:sp>
            <p:nvSpPr>
              <p:cNvPr id="7" name="TextBox 6"/>
              <p:cNvSpPr txBox="1"/>
              <p:nvPr/>
            </p:nvSpPr>
            <p:spPr>
              <a:xfrm>
                <a:off x="1423468" y="5327812"/>
                <a:ext cx="2139567" cy="490331"/>
              </a:xfrm>
              <a:prstGeom prst="rect">
                <a:avLst/>
              </a:prstGeom>
              <a:noFill/>
            </p:spPr>
            <p:txBody>
              <a:bodyPr wrap="square" rtlCol="0" anchor="ctr">
                <a:noAutofit/>
              </a:bodyPr>
              <a:lstStyle/>
              <a:p>
                <a:pPr algn="ctr" defTabSz="457200"/>
                <a:r>
                  <a:rPr lang="en-US" dirty="0">
                    <a:solidFill>
                      <a:prstClr val="black"/>
                    </a:solidFill>
                    <a:latin typeface="Times New Roman" charset="0"/>
                    <a:ea typeface="Times New Roman" charset="0"/>
                    <a:cs typeface="Times New Roman" charset="0"/>
                  </a:rPr>
                  <a:t>(</a:t>
                </a:r>
                <a:r>
                  <a:rPr lang="en-US" dirty="0" err="1">
                    <a:solidFill>
                      <a:prstClr val="black"/>
                    </a:solidFill>
                    <a:latin typeface="Times New Roman" charset="0"/>
                    <a:ea typeface="Times New Roman" charset="0"/>
                    <a:cs typeface="Times New Roman" charset="0"/>
                  </a:rPr>
                  <a:t>LeCun</a:t>
                </a:r>
                <a:r>
                  <a:rPr lang="en-US" dirty="0">
                    <a:solidFill>
                      <a:prstClr val="black"/>
                    </a:solidFill>
                    <a:latin typeface="Times New Roman" charset="0"/>
                    <a:ea typeface="Times New Roman" charset="0"/>
                    <a:cs typeface="Times New Roman" charset="0"/>
                  </a:rPr>
                  <a:t> et al., 1995)</a:t>
                </a: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sp>
        <p:nvSpPr>
          <p:cNvPr id="17" name="TextBox 16"/>
          <p:cNvSpPr txBox="1"/>
          <p:nvPr/>
        </p:nvSpPr>
        <p:spPr>
          <a:xfrm>
            <a:off x="4903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14" name="Picture 13"/>
          <p:cNvPicPr>
            <a:picLocks noChangeAspect="1"/>
          </p:cNvPicPr>
          <p:nvPr/>
        </p:nvPicPr>
        <p:blipFill>
          <a:blip r:embed="rId4"/>
          <a:stretch>
            <a:fillRect/>
          </a:stretch>
        </p:blipFill>
        <p:spPr>
          <a:xfrm>
            <a:off x="5231727" y="2100663"/>
            <a:ext cx="4945921" cy="2730825"/>
          </a:xfrm>
          <a:prstGeom prst="rect">
            <a:avLst/>
          </a:prstGeom>
        </p:spPr>
      </p:pic>
      <p:pic>
        <p:nvPicPr>
          <p:cNvPr id="10" name="Picture 9"/>
          <p:cNvPicPr>
            <a:picLocks noChangeAspect="1"/>
          </p:cNvPicPr>
          <p:nvPr/>
        </p:nvPicPr>
        <p:blipFill>
          <a:blip r:embed="rId5"/>
          <a:stretch>
            <a:fillRect/>
          </a:stretch>
        </p:blipFill>
        <p:spPr>
          <a:xfrm>
            <a:off x="5207087" y="4890720"/>
            <a:ext cx="4844654" cy="1547518"/>
          </a:xfrm>
          <a:prstGeom prst="rect">
            <a:avLst/>
          </a:prstGeom>
        </p:spPr>
      </p:pic>
      <p:sp>
        <p:nvSpPr>
          <p:cNvPr id="19" name="TextBox 18"/>
          <p:cNvSpPr txBox="1"/>
          <p:nvPr/>
        </p:nvSpPr>
        <p:spPr>
          <a:xfrm>
            <a:off x="4302997" y="6427235"/>
            <a:ext cx="4728039" cy="342711"/>
          </a:xfrm>
          <a:prstGeom prst="rect">
            <a:avLst/>
          </a:prstGeom>
          <a:noFill/>
        </p:spPr>
        <p:txBody>
          <a:bodyPr wrap="square" rtlCol="0" anchor="ctr">
            <a:noAutofit/>
          </a:bodyPr>
          <a:lstStyle/>
          <a:p>
            <a:pPr defTabSz="457200"/>
            <a:r>
              <a:rPr lang="en-US" sz="1400" dirty="0">
                <a:solidFill>
                  <a:prstClr val="white">
                    <a:lumMod val="50000"/>
                  </a:prstClr>
                </a:solidFill>
                <a:latin typeface="Candara"/>
              </a:rPr>
              <a:t>Images from https://</a:t>
            </a:r>
            <a:r>
              <a:rPr lang="en-US" sz="1400" dirty="0" err="1">
                <a:solidFill>
                  <a:prstClr val="white">
                    <a:lumMod val="50000"/>
                  </a:prstClr>
                </a:solidFill>
                <a:latin typeface="Candara"/>
              </a:rPr>
              <a:t>blog.openai.com</a:t>
            </a:r>
            <a:r>
              <a:rPr lang="en-US" sz="1400" dirty="0">
                <a:solidFill>
                  <a:prstClr val="white">
                    <a:lumMod val="50000"/>
                  </a:prstClr>
                </a:solidFill>
                <a:latin typeface="Candara"/>
              </a:rPr>
              <a:t>/generative-models/</a:t>
            </a:r>
          </a:p>
        </p:txBody>
      </p:sp>
      <p:sp>
        <p:nvSpPr>
          <p:cNvPr id="15" name="TextBox 14">
            <a:extLst>
              <a:ext uri="{FF2B5EF4-FFF2-40B4-BE49-F238E27FC236}">
                <a16:creationId xmlns:a16="http://schemas.microsoft.com/office/drawing/2014/main" id="{B09C0521-2323-403D-A3A7-83DD68A44C02}"/>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84120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Learning Theory</a:t>
            </a:r>
          </a:p>
        </p:txBody>
      </p:sp>
      <p:sp>
        <p:nvSpPr>
          <p:cNvPr id="8" name="Content Placeholder 7"/>
          <p:cNvSpPr>
            <a:spLocks noGrp="1"/>
          </p:cNvSpPr>
          <p:nvPr>
            <p:ph idx="1"/>
          </p:nvPr>
        </p:nvSpPr>
        <p:spPr/>
        <p:txBody>
          <a:bodyPr/>
          <a:lstStyle/>
          <a:p>
            <a:r>
              <a:rPr lang="en-US" dirty="0"/>
              <a:t>5. In what cases and how well can we learn?</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76</a:t>
            </a:fld>
            <a:endParaRPr lang="en-US">
              <a:solidFill>
                <a:prstClr val="black">
                  <a:tint val="75000"/>
                </a:prstClr>
              </a:solidFill>
              <a:latin typeface="Candara"/>
            </a:endParaRPr>
          </a:p>
        </p:txBody>
      </p:sp>
      <p:pic>
        <p:nvPicPr>
          <p:cNvPr id="5" name="Picture 4"/>
          <p:cNvPicPr>
            <a:picLocks noChangeAspect="1"/>
          </p:cNvPicPr>
          <p:nvPr/>
        </p:nvPicPr>
        <p:blipFill>
          <a:blip r:embed="rId2"/>
          <a:stretch>
            <a:fillRect/>
          </a:stretch>
        </p:blipFill>
        <p:spPr>
          <a:xfrm>
            <a:off x="1642555" y="4718430"/>
            <a:ext cx="5067002" cy="2834442"/>
          </a:xfrm>
          <a:prstGeom prst="rect">
            <a:avLst/>
          </a:prstGeom>
        </p:spPr>
      </p:pic>
      <p:pic>
        <p:nvPicPr>
          <p:cNvPr id="6" name="Picture 5"/>
          <p:cNvPicPr>
            <a:picLocks noChangeAspect="1"/>
          </p:cNvPicPr>
          <p:nvPr/>
        </p:nvPicPr>
        <p:blipFill>
          <a:blip r:embed="rId3"/>
          <a:stretch>
            <a:fillRect/>
          </a:stretch>
        </p:blipFill>
        <p:spPr>
          <a:xfrm>
            <a:off x="1642556" y="2005778"/>
            <a:ext cx="3687441" cy="2566227"/>
          </a:xfrm>
          <a:prstGeom prst="rect">
            <a:avLst/>
          </a:prstGeom>
        </p:spPr>
      </p:pic>
      <p:pic>
        <p:nvPicPr>
          <p:cNvPr id="7" name="Picture 6"/>
          <p:cNvPicPr>
            <a:picLocks noChangeAspect="1"/>
          </p:cNvPicPr>
          <p:nvPr/>
        </p:nvPicPr>
        <p:blipFill>
          <a:blip r:embed="rId4"/>
          <a:stretch>
            <a:fillRect/>
          </a:stretch>
        </p:blipFill>
        <p:spPr>
          <a:xfrm>
            <a:off x="5500581" y="2005778"/>
            <a:ext cx="4848442" cy="2358701"/>
          </a:xfrm>
          <a:prstGeom prst="rect">
            <a:avLst/>
          </a:prstGeom>
        </p:spPr>
      </p:pic>
      <p:sp>
        <p:nvSpPr>
          <p:cNvPr id="9" name="Rectangle 8"/>
          <p:cNvSpPr/>
          <p:nvPr/>
        </p:nvSpPr>
        <p:spPr>
          <a:xfrm>
            <a:off x="6828112" y="4619214"/>
            <a:ext cx="3839888" cy="2031325"/>
          </a:xfrm>
          <a:prstGeom prst="rect">
            <a:avLst/>
          </a:prstGeom>
        </p:spPr>
        <p:txBody>
          <a:bodyPr wrap="square">
            <a:spAutoFit/>
          </a:bodyPr>
          <a:lstStyle/>
          <a:p>
            <a:pPr marL="342900" indent="-342900" defTabSz="457200">
              <a:buFont typeface="+mj-lt"/>
              <a:buAutoNum type="arabicPeriod"/>
            </a:pPr>
            <a:r>
              <a:rPr lang="en-US" dirty="0">
                <a:solidFill>
                  <a:prstClr val="black"/>
                </a:solidFill>
                <a:latin typeface="Candara"/>
              </a:rPr>
              <a:t>How many examples do we need to learn?</a:t>
            </a:r>
          </a:p>
          <a:p>
            <a:pPr marL="342900" indent="-342900" defTabSz="457200">
              <a:buFont typeface="+mj-lt"/>
              <a:buAutoNum type="arabicPeriod"/>
            </a:pPr>
            <a:r>
              <a:rPr lang="en-US" dirty="0">
                <a:solidFill>
                  <a:prstClr val="black"/>
                </a:solidFill>
                <a:latin typeface="Candara"/>
              </a:rPr>
              <a:t>How do we quantify our ability to generalize to unseen data?</a:t>
            </a:r>
          </a:p>
          <a:p>
            <a:pPr marL="342900" indent="-342900" defTabSz="457200">
              <a:buFont typeface="+mj-lt"/>
              <a:buAutoNum type="arabicPeriod"/>
            </a:pPr>
            <a:r>
              <a:rPr lang="en-US" dirty="0">
                <a:solidFill>
                  <a:prstClr val="black"/>
                </a:solidFill>
                <a:latin typeface="Candara"/>
              </a:rPr>
              <a:t>Which algorithms are better suited to specific learning settings?</a:t>
            </a:r>
          </a:p>
        </p:txBody>
      </p:sp>
      <p:sp>
        <p:nvSpPr>
          <p:cNvPr id="10" name="TextBox 9">
            <a:extLst>
              <a:ext uri="{FF2B5EF4-FFF2-40B4-BE49-F238E27FC236}">
                <a16:creationId xmlns:a16="http://schemas.microsoft.com/office/drawing/2014/main" id="{204436B0-5766-41AA-A2FA-531E15C734C3}"/>
              </a:ext>
            </a:extLst>
          </p:cNvPr>
          <p:cNvSpPr txBox="1"/>
          <p:nvPr/>
        </p:nvSpPr>
        <p:spPr>
          <a:xfrm rot="16200000">
            <a:off x="9968865" y="4074705"/>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9360775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B373-4A4C-483E-973F-398EFD866DED}"/>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C91197E9-315C-459F-B53E-985DC42CABFE}"/>
              </a:ext>
            </a:extLst>
          </p:cNvPr>
          <p:cNvSpPr>
            <a:spLocks noGrp="1"/>
          </p:cNvSpPr>
          <p:nvPr>
            <p:ph idx="1"/>
          </p:nvPr>
        </p:nvSpPr>
        <p:spPr>
          <a:xfrm>
            <a:off x="552099" y="1113178"/>
            <a:ext cx="10515600" cy="5789898"/>
          </a:xfrm>
        </p:spPr>
        <p:txBody>
          <a:bodyPr/>
          <a:lstStyle/>
          <a:p>
            <a:pPr lvl="0"/>
            <a:r>
              <a:rPr lang="en-US" sz="2400" dirty="0"/>
              <a:t>Statistics is also about learning from data</a:t>
            </a:r>
          </a:p>
          <a:p>
            <a:pPr lvl="0"/>
            <a:r>
              <a:rPr lang="en-US" sz="2400" dirty="0"/>
              <a:t>Statistics has been around from much longer!</a:t>
            </a:r>
          </a:p>
          <a:p>
            <a:pPr lvl="0"/>
            <a:r>
              <a:rPr lang="en-US" sz="2400" dirty="0"/>
              <a:t>What’s the difference?</a:t>
            </a:r>
          </a:p>
          <a:p>
            <a:endParaRPr lang="en-US" sz="1000" dirty="0"/>
          </a:p>
          <a:p>
            <a:r>
              <a:rPr lang="en-US" sz="2400" dirty="0">
                <a:solidFill>
                  <a:schemeClr val="tx1"/>
                </a:solidFill>
              </a:rPr>
              <a:t>Until the mid 1990s:</a:t>
            </a:r>
          </a:p>
          <a:p>
            <a:r>
              <a:rPr lang="en-US" sz="2400" dirty="0"/>
              <a:t>Statistics:</a:t>
            </a:r>
          </a:p>
          <a:p>
            <a:pPr lvl="1"/>
            <a:r>
              <a:rPr lang="en-US" dirty="0"/>
              <a:t>A branch of mathematics</a:t>
            </a:r>
          </a:p>
          <a:p>
            <a:pPr lvl="1"/>
            <a:r>
              <a:rPr lang="en-US" dirty="0"/>
              <a:t>Emphasized rigor, correctness, provable properties (“is it correct?”)</a:t>
            </a:r>
          </a:p>
          <a:p>
            <a:pPr lvl="1"/>
            <a:r>
              <a:rPr lang="en-US" dirty="0"/>
              <a:t>Was not very concerned with scaling</a:t>
            </a:r>
          </a:p>
          <a:p>
            <a:pPr lvl="2"/>
            <a:r>
              <a:rPr lang="en-US" dirty="0"/>
              <a:t>Not much awareness of computational complexity</a:t>
            </a:r>
          </a:p>
          <a:p>
            <a:r>
              <a:rPr lang="en-US" sz="2400" dirty="0"/>
              <a:t>Machine Learning:</a:t>
            </a:r>
          </a:p>
          <a:p>
            <a:pPr lvl="1"/>
            <a:r>
              <a:rPr lang="en-US" dirty="0"/>
              <a:t>A branch of Computer Science / AI</a:t>
            </a:r>
          </a:p>
          <a:p>
            <a:pPr lvl="1"/>
            <a:r>
              <a:rPr lang="en-US" dirty="0"/>
              <a:t>Focus on heuristics, making things work in practice (“does it work?”)</a:t>
            </a:r>
          </a:p>
          <a:p>
            <a:pPr lvl="1"/>
            <a:r>
              <a:rPr lang="en-US" dirty="0"/>
              <a:t>Not much awareness of statistical theory</a:t>
            </a:r>
          </a:p>
          <a:p>
            <a:endParaRPr lang="en-US" sz="2400" dirty="0"/>
          </a:p>
        </p:txBody>
      </p:sp>
      <p:sp>
        <p:nvSpPr>
          <p:cNvPr id="4" name="TextBox 3">
            <a:extLst>
              <a:ext uri="{FF2B5EF4-FFF2-40B4-BE49-F238E27FC236}">
                <a16:creationId xmlns:a16="http://schemas.microsoft.com/office/drawing/2014/main" id="{178D0ACC-F1B3-4290-B857-04D091DED78F}"/>
              </a:ext>
            </a:extLst>
          </p:cNvPr>
          <p:cNvSpPr txBox="1"/>
          <p:nvPr/>
        </p:nvSpPr>
        <p:spPr>
          <a:xfrm>
            <a:off x="9296854" y="6443355"/>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p:spTree>
    <p:extLst>
      <p:ext uri="{BB962C8B-B14F-4D97-AF65-F5344CB8AC3E}">
        <p14:creationId xmlns:p14="http://schemas.microsoft.com/office/powerpoint/2010/main" val="2809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E379-A534-43BA-B4C7-8F4C4D742267}"/>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60A22BE6-45B2-46D6-8B40-0B9A6E787C28}"/>
              </a:ext>
            </a:extLst>
          </p:cNvPr>
          <p:cNvSpPr>
            <a:spLocks noGrp="1"/>
          </p:cNvSpPr>
          <p:nvPr>
            <p:ph idx="1"/>
          </p:nvPr>
        </p:nvSpPr>
        <p:spPr/>
        <p:txBody>
          <a:bodyPr/>
          <a:lstStyle/>
          <a:p>
            <a:r>
              <a:rPr lang="en-US" u="sng" dirty="0"/>
              <a:t>From the mid 1990s:</a:t>
            </a:r>
          </a:p>
          <a:p>
            <a:pPr lvl="0"/>
            <a:endParaRPr lang="en-US" dirty="0"/>
          </a:p>
          <a:p>
            <a:pPr lvl="0"/>
            <a:r>
              <a:rPr lang="en-US" dirty="0"/>
              <a:t>The two fields have effectively merged</a:t>
            </a:r>
          </a:p>
          <a:p>
            <a:pPr lvl="1"/>
            <a:r>
              <a:rPr lang="en-US" sz="2800" dirty="0"/>
              <a:t>Carnegie Mellon has led the way!</a:t>
            </a:r>
          </a:p>
          <a:p>
            <a:pPr lvl="0"/>
            <a:r>
              <a:rPr lang="en-US" dirty="0"/>
              <a:t>ML is now often called “Statistical Machine Learning”</a:t>
            </a:r>
          </a:p>
          <a:p>
            <a:pPr lvl="1"/>
            <a:r>
              <a:rPr lang="en-US" sz="2800" dirty="0"/>
              <a:t>There is very little non-statistical ML today</a:t>
            </a:r>
          </a:p>
          <a:p>
            <a:endParaRPr lang="en-US" dirty="0"/>
          </a:p>
        </p:txBody>
      </p:sp>
      <p:sp>
        <p:nvSpPr>
          <p:cNvPr id="4" name="TextBox 3">
            <a:extLst>
              <a:ext uri="{FF2B5EF4-FFF2-40B4-BE49-F238E27FC236}">
                <a16:creationId xmlns:a16="http://schemas.microsoft.com/office/drawing/2014/main" id="{7AAABA60-9623-476E-B828-0A0B1F5A1FBF}"/>
              </a:ext>
            </a:extLst>
          </p:cNvPr>
          <p:cNvSpPr txBox="1"/>
          <p:nvPr/>
        </p:nvSpPr>
        <p:spPr>
          <a:xfrm>
            <a:off x="552099" y="6456234"/>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p:spTree>
    <p:extLst>
      <p:ext uri="{BB962C8B-B14F-4D97-AF65-F5344CB8AC3E}">
        <p14:creationId xmlns:p14="http://schemas.microsoft.com/office/powerpoint/2010/main" val="967329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10-606 and 10-607</a:t>
            </a:r>
          </a:p>
        </p:txBody>
      </p:sp>
      <p:sp>
        <p:nvSpPr>
          <p:cNvPr id="3" name="Content Placeholder 2"/>
          <p:cNvSpPr>
            <a:spLocks noGrp="1"/>
          </p:cNvSpPr>
          <p:nvPr>
            <p:ph idx="1"/>
          </p:nvPr>
        </p:nvSpPr>
        <p:spPr>
          <a:xfrm>
            <a:off x="552099" y="1113178"/>
            <a:ext cx="10515600" cy="4241020"/>
          </a:xfrm>
        </p:spPr>
        <p:txBody>
          <a:bodyPr/>
          <a:lstStyle/>
          <a:p>
            <a:pPr marL="457200" indent="-457200">
              <a:buFont typeface="Wingdings" panose="05000000000000000000" pitchFamily="2" charset="2"/>
              <a:buChar char="§"/>
            </a:pPr>
            <a:r>
              <a:rPr lang="en-US" dirty="0"/>
              <a:t>Mini Courses</a:t>
            </a:r>
          </a:p>
          <a:p>
            <a:pPr marL="917575" lvl="2" indent="-457200"/>
            <a:r>
              <a:rPr lang="en-US" sz="2800" dirty="0"/>
              <a:t>10-606</a:t>
            </a:r>
          </a:p>
          <a:p>
            <a:pPr marL="917575" lvl="2" indent="-457200"/>
            <a:r>
              <a:rPr lang="en-US" sz="2800" dirty="0"/>
              <a:t>10-607</a:t>
            </a:r>
            <a:endParaRPr lang="en-US" sz="3600" dirty="0"/>
          </a:p>
          <a:p>
            <a:pPr marL="457200" indent="-457200">
              <a:buFont typeface="Wingdings" panose="05000000000000000000" pitchFamily="2" charset="2"/>
              <a:buChar char="§"/>
            </a:pPr>
            <a:r>
              <a:rPr lang="en-US" dirty="0"/>
              <a:t>Intro ML Courses</a:t>
            </a:r>
          </a:p>
          <a:p>
            <a:pPr marL="917575" lvl="2" indent="-457200"/>
            <a:r>
              <a:rPr lang="en-US" sz="2800" dirty="0"/>
              <a:t>10-315</a:t>
            </a:r>
          </a:p>
          <a:p>
            <a:pPr marL="917575" lvl="2" indent="-457200"/>
            <a:r>
              <a:rPr lang="en-US" sz="2800" dirty="0"/>
              <a:t>10-301/601</a:t>
            </a:r>
          </a:p>
          <a:p>
            <a:pPr marL="917575" lvl="2" indent="-457200"/>
            <a:r>
              <a:rPr lang="en-US" sz="2800" dirty="0"/>
              <a:t>10-701</a:t>
            </a:r>
          </a:p>
          <a:p>
            <a:pPr marL="917575" lvl="2" indent="-457200"/>
            <a:r>
              <a:rPr lang="en-US" sz="2800" dirty="0"/>
              <a:t>10-715</a:t>
            </a:r>
            <a:endParaRPr lang="en-US" sz="2400" dirty="0"/>
          </a:p>
          <a:p>
            <a:pPr marL="457200" indent="-457200">
              <a:buFont typeface="Wingdings" panose="05000000000000000000" pitchFamily="2" charset="2"/>
              <a:buChar char="§"/>
            </a:pPr>
            <a:r>
              <a:rPr lang="en-US" dirty="0"/>
              <a:t>Prerequisites</a:t>
            </a:r>
          </a:p>
        </p:txBody>
      </p:sp>
    </p:spTree>
    <p:extLst>
      <p:ext uri="{BB962C8B-B14F-4D97-AF65-F5344CB8AC3E}">
        <p14:creationId xmlns:p14="http://schemas.microsoft.com/office/powerpoint/2010/main" val="610604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8E68-08F4-4F34-B86E-958CDBB87AB6}"/>
              </a:ext>
            </a:extLst>
          </p:cNvPr>
          <p:cNvSpPr>
            <a:spLocks noGrp="1"/>
          </p:cNvSpPr>
          <p:nvPr>
            <p:ph type="title"/>
          </p:nvPr>
        </p:nvSpPr>
        <p:spPr/>
        <p:txBody>
          <a:bodyPr/>
          <a:lstStyle/>
          <a:p>
            <a:r>
              <a:rPr lang="en-US" dirty="0"/>
              <a:t>Two-column Proof</a:t>
            </a:r>
          </a:p>
        </p:txBody>
      </p:sp>
      <p:sp>
        <p:nvSpPr>
          <p:cNvPr id="3" name="Content Placeholder 2">
            <a:extLst>
              <a:ext uri="{FF2B5EF4-FFF2-40B4-BE49-F238E27FC236}">
                <a16:creationId xmlns:a16="http://schemas.microsoft.com/office/drawing/2014/main" id="{2784B128-40CC-4520-837F-A88E5294EF15}"/>
              </a:ext>
            </a:extLst>
          </p:cNvPr>
          <p:cNvSpPr>
            <a:spLocks noGrp="1"/>
          </p:cNvSpPr>
          <p:nvPr>
            <p:ph idx="1"/>
          </p:nvPr>
        </p:nvSpPr>
        <p:spPr/>
        <p:txBody>
          <a:bodyPr/>
          <a:lstStyle/>
          <a:p>
            <a:r>
              <a:rPr lang="en-US" dirty="0"/>
              <a:t>Give an explicit justification for each statement based on previous statements</a:t>
            </a:r>
          </a:p>
          <a:p>
            <a:endParaRPr lang="en-US" dirty="0"/>
          </a:p>
          <a:p>
            <a:r>
              <a:rPr lang="en-US" dirty="0">
                <a:solidFill>
                  <a:srgbClr val="7030A0"/>
                </a:solidFill>
              </a:rPr>
              <a:t>Prove Socrates is mortal</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050A4F2D-6ECE-4277-B12C-764D15CBB259}"/>
                  </a:ext>
                </a:extLst>
              </p:cNvPr>
              <p:cNvSpPr txBox="1">
                <a:spLocks/>
              </p:cNvSpPr>
              <p:nvPr/>
            </p:nvSpPr>
            <p:spPr>
              <a:xfrm>
                <a:off x="8928370" y="5142081"/>
                <a:ext cx="3069500" cy="1529763"/>
              </a:xfrm>
              <a:prstGeom prst="rect">
                <a:avLst/>
              </a:prstGeom>
              <a:ln w="19050">
                <a:solidFill>
                  <a:srgbClr val="7030A0"/>
                </a:solidFill>
              </a:ln>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7030A0"/>
                    </a:solidFill>
                  </a:rPr>
                  <a:t>Modus Ponens</a:t>
                </a:r>
              </a:p>
              <a:p>
                <a:r>
                  <a:rPr lang="en-US" dirty="0">
                    <a:solidFill>
                      <a:srgbClr val="7030A0"/>
                    </a:solidFill>
                  </a:rPr>
                  <a:t>	</a:t>
                </a:r>
                <a14:m>
                  <m:oMath xmlns:m="http://schemas.openxmlformats.org/officeDocument/2006/math">
                    <m:f>
                      <m:fPr>
                        <m:ctrlPr>
                          <a:rPr lang="en-US" sz="4000" i="1" dirty="0">
                            <a:solidFill>
                              <a:srgbClr val="7030A0"/>
                            </a:solidFill>
                            <a:latin typeface="Cambria Math" panose="02040503050406030204" pitchFamily="18" charset="0"/>
                          </a:rPr>
                        </m:ctrlPr>
                      </m:fPr>
                      <m:num>
                        <m:r>
                          <a:rPr lang="en-US" sz="4000" i="1" dirty="0">
                            <a:solidFill>
                              <a:srgbClr val="7030A0"/>
                            </a:solidFill>
                            <a:latin typeface="Cambria Math" panose="02040503050406030204" pitchFamily="18" charset="0"/>
                          </a:rPr>
                          <m:t>𝛼</m:t>
                        </m:r>
                        <m:r>
                          <a:rPr lang="en-US" sz="4000" i="1" dirty="0">
                            <a:solidFill>
                              <a:srgbClr val="7030A0"/>
                            </a:solidFill>
                            <a:latin typeface="Cambria Math" panose="02040503050406030204" pitchFamily="18" charset="0"/>
                          </a:rPr>
                          <m:t>⇒</m:t>
                        </m:r>
                        <m:r>
                          <a:rPr lang="en-US" sz="4000" i="1" dirty="0">
                            <a:solidFill>
                              <a:srgbClr val="7030A0"/>
                            </a:solidFill>
                            <a:latin typeface="Cambria Math" panose="02040503050406030204" pitchFamily="18" charset="0"/>
                          </a:rPr>
                          <m:t>𝛽</m:t>
                        </m:r>
                        <m:r>
                          <a:rPr lang="en-US" sz="4000" i="1" dirty="0" smtClean="0">
                            <a:solidFill>
                              <a:srgbClr val="7030A0"/>
                            </a:solidFill>
                            <a:latin typeface="Cambria Math" panose="02040503050406030204" pitchFamily="18" charset="0"/>
                          </a:rPr>
                          <m:t>,</m:t>
                        </m:r>
                        <m:r>
                          <a:rPr lang="en-US" sz="4000" i="1" dirty="0">
                            <a:solidFill>
                              <a:srgbClr val="7030A0"/>
                            </a:solidFill>
                            <a:latin typeface="Cambria Math" panose="02040503050406030204" pitchFamily="18" charset="0"/>
                          </a:rPr>
                          <m:t>    </m:t>
                        </m:r>
                        <m:r>
                          <a:rPr lang="en-US" sz="4000" i="1" dirty="0" smtClean="0">
                            <a:solidFill>
                              <a:srgbClr val="7030A0"/>
                            </a:solidFill>
                            <a:latin typeface="Cambria Math" panose="02040503050406030204" pitchFamily="18" charset="0"/>
                          </a:rPr>
                          <m:t>  </m:t>
                        </m:r>
                        <m:r>
                          <a:rPr lang="en-US" sz="4000" i="1" dirty="0">
                            <a:solidFill>
                              <a:srgbClr val="7030A0"/>
                            </a:solidFill>
                            <a:latin typeface="Cambria Math" panose="02040503050406030204" pitchFamily="18" charset="0"/>
                          </a:rPr>
                          <m:t>  </m:t>
                        </m:r>
                        <m:r>
                          <a:rPr lang="en-US" sz="4000" i="1" dirty="0">
                            <a:solidFill>
                              <a:srgbClr val="7030A0"/>
                            </a:solidFill>
                            <a:latin typeface="Cambria Math" panose="02040503050406030204" pitchFamily="18" charset="0"/>
                          </a:rPr>
                          <m:t>𝛼</m:t>
                        </m:r>
                      </m:num>
                      <m:den>
                        <m:r>
                          <a:rPr lang="en-US" sz="4000" i="1" dirty="0">
                            <a:solidFill>
                              <a:srgbClr val="7030A0"/>
                            </a:solidFill>
                            <a:latin typeface="Cambria Math" panose="02040503050406030204" pitchFamily="18" charset="0"/>
                          </a:rPr>
                          <m:t>𝛽</m:t>
                        </m:r>
                      </m:den>
                    </m:f>
                  </m:oMath>
                </a14:m>
                <a:endParaRPr lang="en-US" dirty="0">
                  <a:solidFill>
                    <a:srgbClr val="7030A0"/>
                  </a:solidFill>
                </a:endParaRPr>
              </a:p>
              <a:p>
                <a:endParaRPr lang="en-US" dirty="0">
                  <a:solidFill>
                    <a:srgbClr val="7030A0"/>
                  </a:solidFill>
                </a:endParaRPr>
              </a:p>
              <a:p>
                <a:endParaRPr lang="en-US" dirty="0">
                  <a:solidFill>
                    <a:srgbClr val="7030A0"/>
                  </a:solidFill>
                </a:endParaRPr>
              </a:p>
            </p:txBody>
          </p:sp>
        </mc:Choice>
        <mc:Fallback xmlns="">
          <p:sp>
            <p:nvSpPr>
              <p:cNvPr id="4" name="Content Placeholder 2">
                <a:extLst>
                  <a:ext uri="{FF2B5EF4-FFF2-40B4-BE49-F238E27FC236}">
                    <a16:creationId xmlns:a16="http://schemas.microsoft.com/office/drawing/2014/main" id="{050A4F2D-6ECE-4277-B12C-764D15CBB259}"/>
                  </a:ext>
                </a:extLst>
              </p:cNvPr>
              <p:cNvSpPr txBox="1">
                <a:spLocks noRot="1" noChangeAspect="1" noMove="1" noResize="1" noEditPoints="1" noAdjustHandles="1" noChangeArrowheads="1" noChangeShapeType="1" noTextEdit="1"/>
              </p:cNvSpPr>
              <p:nvPr/>
            </p:nvSpPr>
            <p:spPr>
              <a:xfrm>
                <a:off x="8928370" y="5142081"/>
                <a:ext cx="3069500" cy="1529763"/>
              </a:xfrm>
              <a:prstGeom prst="rect">
                <a:avLst/>
              </a:prstGeom>
              <a:blipFill>
                <a:blip r:embed="rId2"/>
                <a:stretch>
                  <a:fillRect l="-3953" t="-6324"/>
                </a:stretch>
              </a:blipFill>
              <a:ln w="19050">
                <a:solidFill>
                  <a:srgbClr val="7030A0"/>
                </a:solid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930867BA-46EF-4777-BE69-B3DE4EDA2785}"/>
              </a:ext>
            </a:extLst>
          </p:cNvPr>
          <p:cNvSpPr txBox="1"/>
          <p:nvPr/>
        </p:nvSpPr>
        <p:spPr>
          <a:xfrm>
            <a:off x="9312852" y="4548289"/>
            <a:ext cx="2507673" cy="523220"/>
          </a:xfrm>
          <a:prstGeom prst="rect">
            <a:avLst/>
          </a:prstGeom>
          <a:noFill/>
        </p:spPr>
        <p:txBody>
          <a:bodyPr wrap="square" rtlCol="0">
            <a:spAutoFit/>
          </a:bodyPr>
          <a:lstStyle/>
          <a:p>
            <a:r>
              <a:rPr lang="en-US" sz="2800" dirty="0">
                <a:solidFill>
                  <a:srgbClr val="C00000"/>
                </a:solidFill>
              </a:rPr>
              <a:t>Notation Alert!</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418AA3C-40FA-4865-9F6E-4B3F40FC3873}"/>
                  </a:ext>
                </a:extLst>
              </p14:cNvPr>
              <p14:cNvContentPartPr/>
              <p14:nvPr/>
            </p14:nvContentPartPr>
            <p14:xfrm>
              <a:off x="424080" y="220680"/>
              <a:ext cx="11530800" cy="5053320"/>
            </p14:xfrm>
          </p:contentPart>
        </mc:Choice>
        <mc:Fallback xmlns="">
          <p:pic>
            <p:nvPicPr>
              <p:cNvPr id="6" name="Ink 5">
                <a:extLst>
                  <a:ext uri="{FF2B5EF4-FFF2-40B4-BE49-F238E27FC236}">
                    <a16:creationId xmlns:a16="http://schemas.microsoft.com/office/drawing/2014/main" id="{E418AA3C-40FA-4865-9F6E-4B3F40FC3873}"/>
                  </a:ext>
                </a:extLst>
              </p:cNvPr>
              <p:cNvPicPr/>
              <p:nvPr/>
            </p:nvPicPr>
            <p:blipFill>
              <a:blip r:embed="rId4"/>
              <a:stretch>
                <a:fillRect/>
              </a:stretch>
            </p:blipFill>
            <p:spPr>
              <a:xfrm>
                <a:off x="414720" y="211320"/>
                <a:ext cx="11549520" cy="5072040"/>
              </a:xfrm>
              <a:prstGeom prst="rect">
                <a:avLst/>
              </a:prstGeom>
            </p:spPr>
          </p:pic>
        </mc:Fallback>
      </mc:AlternateContent>
    </p:spTree>
    <p:extLst>
      <p:ext uri="{BB962C8B-B14F-4D97-AF65-F5344CB8AC3E}">
        <p14:creationId xmlns:p14="http://schemas.microsoft.com/office/powerpoint/2010/main" val="373260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pPr eaLnBrk="1" hangingPunct="1"/>
            <a:r>
              <a:rPr lang="en-US" dirty="0"/>
              <a:t>Propositional Logic and Proofs</a:t>
            </a:r>
          </a:p>
          <a:p>
            <a:r>
              <a:rPr lang="en-US" dirty="0"/>
              <a:t>ML and 606/607 Intro</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8" name="Picture 1" descr="C:\Temp\ketrina\Today.png">
            <a:extLst>
              <a:ext uri="{FF2B5EF4-FFF2-40B4-BE49-F238E27FC236}">
                <a16:creationId xmlns:a16="http://schemas.microsoft.com/office/drawing/2014/main" id="{6AFDB80D-AFC6-4DAA-AF9D-A5AC371B5D71}"/>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
        <p:nvSpPr>
          <p:cNvPr id="6" name="Rectangle 5">
            <a:extLst>
              <a:ext uri="{FF2B5EF4-FFF2-40B4-BE49-F238E27FC236}">
                <a16:creationId xmlns:a16="http://schemas.microsoft.com/office/drawing/2014/main" id="{72200B7C-7BC6-44D0-BA13-2118A78C567C}"/>
              </a:ext>
            </a:extLst>
          </p:cNvPr>
          <p:cNvSpPr/>
          <p:nvPr/>
        </p:nvSpPr>
        <p:spPr>
          <a:xfrm>
            <a:off x="552099" y="1370299"/>
            <a:ext cx="4723288" cy="212537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8153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https://www.cs.cmu.edu/~10607</a:t>
            </a:r>
            <a:endParaRPr lang="en-US" dirty="0"/>
          </a:p>
          <a:p>
            <a:endParaRPr lang="en-US" sz="2000"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a:t>
            </a:r>
          </a:p>
          <a:p>
            <a:r>
              <a:rPr lang="en-US" dirty="0"/>
              <a:t>	</a:t>
            </a:r>
            <a:r>
              <a:rPr lang="en-US" dirty="0">
                <a:hlinkClick r:id="rId5"/>
              </a:rPr>
              <a:t>piazza.com</a:t>
            </a:r>
            <a:endParaRPr lang="en-US" dirty="0"/>
          </a:p>
          <a:p>
            <a:r>
              <a:rPr lang="en-US" dirty="0"/>
              <a:t>	E-mail (if piazza doesn’t work):</a:t>
            </a:r>
          </a:p>
          <a:p>
            <a:r>
              <a:rPr lang="en-US" dirty="0"/>
              <a:t>	</a:t>
            </a:r>
            <a:r>
              <a:rPr lang="en-US" dirty="0">
                <a:hlinkClick r:id="rId6"/>
              </a:rPr>
              <a:t>pvirtue@andrew.cmu.edu</a:t>
            </a:r>
            <a:endParaRPr lang="en-US" dirty="0"/>
          </a:p>
          <a:p>
            <a:endParaRPr lang="en-US" sz="2000" dirty="0"/>
          </a:p>
          <a:p>
            <a:endParaRPr lang="en-US" dirty="0"/>
          </a:p>
        </p:txBody>
      </p:sp>
      <p:pic>
        <p:nvPicPr>
          <p:cNvPr id="5" name="Picture 4"/>
          <p:cNvPicPr>
            <a:picLocks noChangeAspect="1"/>
          </p:cNvPicPr>
          <p:nvPr/>
        </p:nvPicPr>
        <p:blipFill>
          <a:blip r:embed="rId7"/>
          <a:stretch>
            <a:fillRect/>
          </a:stretch>
        </p:blipFill>
        <p:spPr>
          <a:xfrm>
            <a:off x="6216416" y="4347911"/>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6416" y="2323810"/>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4145" b="44402"/>
          <a:stretch/>
        </p:blipFill>
        <p:spPr bwMode="auto">
          <a:xfrm>
            <a:off x="6096000" y="3429000"/>
            <a:ext cx="3240595" cy="52140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77C862E1-A010-4BCD-8D76-6DB24E1CF873}"/>
                  </a:ext>
                </a:extLst>
              </p14:cNvPr>
              <p14:cNvContentPartPr/>
              <p14:nvPr/>
            </p14:nvContentPartPr>
            <p14:xfrm>
              <a:off x="424080" y="4843440"/>
              <a:ext cx="744840" cy="202320"/>
            </p14:xfrm>
          </p:contentPart>
        </mc:Choice>
        <mc:Fallback xmlns="">
          <p:pic>
            <p:nvPicPr>
              <p:cNvPr id="4" name="Ink 3">
                <a:extLst>
                  <a:ext uri="{FF2B5EF4-FFF2-40B4-BE49-F238E27FC236}">
                    <a16:creationId xmlns:a16="http://schemas.microsoft.com/office/drawing/2014/main" id="{77C862E1-A010-4BCD-8D76-6DB24E1CF873}"/>
                  </a:ext>
                </a:extLst>
              </p:cNvPr>
              <p:cNvPicPr/>
              <p:nvPr/>
            </p:nvPicPr>
            <p:blipFill>
              <a:blip r:embed="rId11"/>
              <a:stretch>
                <a:fillRect/>
              </a:stretch>
            </p:blipFill>
            <p:spPr>
              <a:xfrm>
                <a:off x="414720" y="4834080"/>
                <a:ext cx="763560" cy="221040"/>
              </a:xfrm>
              <a:prstGeom prst="rect">
                <a:avLst/>
              </a:prstGeom>
            </p:spPr>
          </p:pic>
        </mc:Fallback>
      </mc:AlternateContent>
    </p:spTree>
    <p:extLst>
      <p:ext uri="{BB962C8B-B14F-4D97-AF65-F5344CB8AC3E}">
        <p14:creationId xmlns:p14="http://schemas.microsoft.com/office/powerpoint/2010/main" val="14239320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2039539"/>
          </a:xfrm>
        </p:spPr>
        <p:txBody>
          <a:bodyPr/>
          <a:lstStyle/>
          <a:p>
            <a:r>
              <a:rPr lang="en-US" dirty="0"/>
              <a:t>Lectures</a:t>
            </a:r>
          </a:p>
          <a:p>
            <a:pPr marL="457200" indent="-457200">
              <a:buFont typeface="Wingdings" panose="05000000000000000000" pitchFamily="2" charset="2"/>
              <a:buChar char="§"/>
            </a:pPr>
            <a:r>
              <a:rPr lang="en-US" dirty="0">
                <a:solidFill>
                  <a:schemeClr val="tx1"/>
                </a:solidFill>
              </a:rPr>
              <a:t>Lectures are recorded</a:t>
            </a:r>
          </a:p>
          <a:p>
            <a:pPr marL="917575" lvl="2" indent="-457200"/>
            <a:r>
              <a:rPr lang="en-US" sz="2800" dirty="0"/>
              <a:t>Shared with our course and ML course staff only</a:t>
            </a:r>
          </a:p>
          <a:p>
            <a:pPr marL="457200" indent="-457200">
              <a:buFont typeface="Wingdings" panose="05000000000000000000" pitchFamily="2" charset="2"/>
              <a:buChar char="§"/>
            </a:pPr>
            <a:r>
              <a:rPr lang="en-US" dirty="0">
                <a:solidFill>
                  <a:schemeClr val="tx1"/>
                </a:solidFill>
              </a:rPr>
              <a:t>Participation point earned by answering Piazza polls in lecture</a:t>
            </a:r>
          </a:p>
          <a:p>
            <a:pPr marL="457200" indent="-457200">
              <a:buFont typeface="Wingdings" panose="05000000000000000000" pitchFamily="2" charset="2"/>
              <a:buChar char="§"/>
            </a:pPr>
            <a:r>
              <a:rPr lang="en-US" dirty="0">
                <a:solidFill>
                  <a:schemeClr val="tx1"/>
                </a:solidFill>
              </a:rPr>
              <a:t>Quizzes will in lecture, announced two days ahead of time</a:t>
            </a:r>
          </a:p>
          <a:p>
            <a:pPr marL="457200" indent="-457200">
              <a:buFont typeface="Wingdings" panose="05000000000000000000" pitchFamily="2" charset="2"/>
              <a:buChar char="§"/>
            </a:pPr>
            <a:r>
              <a:rPr lang="en-US" dirty="0">
                <a:solidFill>
                  <a:schemeClr val="tx1"/>
                </a:solidFill>
              </a:rPr>
              <a:t>Slides will be posted</a:t>
            </a:r>
          </a:p>
          <a:p>
            <a:r>
              <a:rPr lang="en-US" dirty="0"/>
              <a:t>Recitations</a:t>
            </a:r>
          </a:p>
          <a:p>
            <a:pPr marL="457200" indent="-457200">
              <a:buFont typeface="Wingdings" panose="05000000000000000000" pitchFamily="2" charset="2"/>
              <a:buChar char="§"/>
            </a:pPr>
            <a:r>
              <a:rPr lang="en-US" dirty="0">
                <a:solidFill>
                  <a:schemeClr val="tx1"/>
                </a:solidFill>
              </a:rPr>
              <a:t>Recommended attendance</a:t>
            </a:r>
            <a:endParaRPr lang="en-US" sz="2800" dirty="0"/>
          </a:p>
          <a:p>
            <a:pPr marL="457200" indent="-457200">
              <a:buFont typeface="Wingdings" panose="05000000000000000000" pitchFamily="2" charset="2"/>
              <a:buChar char="§"/>
            </a:pPr>
            <a:r>
              <a:rPr lang="en-US" dirty="0">
                <a:solidFill>
                  <a:schemeClr val="tx1"/>
                </a:solidFill>
              </a:rPr>
              <a:t>No plans to record at this point</a:t>
            </a:r>
          </a:p>
          <a:p>
            <a:pPr marL="457200" indent="-457200">
              <a:buFont typeface="Wingdings" panose="05000000000000000000" pitchFamily="2" charset="2"/>
              <a:buChar char="§"/>
            </a:pPr>
            <a:r>
              <a:rPr lang="en-US" dirty="0">
                <a:solidFill>
                  <a:schemeClr val="tx1"/>
                </a:solidFill>
              </a:rPr>
              <a:t>No participation points in recitation</a:t>
            </a:r>
            <a:endParaRPr lang="en-US" dirty="0"/>
          </a:p>
          <a:p>
            <a:pPr marL="457200" indent="-457200">
              <a:buFont typeface="Wingdings" panose="05000000000000000000" pitchFamily="2" charset="2"/>
              <a:buChar char="§"/>
            </a:pPr>
            <a:r>
              <a:rPr lang="en-US" dirty="0">
                <a:solidFill>
                  <a:schemeClr val="tx1"/>
                </a:solidFill>
              </a:rPr>
              <a:t>Recitation materials are in-scope for quizzes and exams</a:t>
            </a:r>
          </a:p>
        </p:txBody>
      </p:sp>
    </p:spTree>
    <p:extLst>
      <p:ext uri="{BB962C8B-B14F-4D97-AF65-F5344CB8AC3E}">
        <p14:creationId xmlns:p14="http://schemas.microsoft.com/office/powerpoint/2010/main" val="7443817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2039539"/>
          </a:xfrm>
        </p:spPr>
        <p:txBody>
          <a:bodyPr/>
          <a:lstStyle/>
          <a:p>
            <a:r>
              <a:rPr lang="en-US" dirty="0"/>
              <a:t>Office Hours</a:t>
            </a:r>
          </a:p>
          <a:p>
            <a:pPr marL="457200" indent="-457200">
              <a:buFont typeface="Wingdings" panose="05000000000000000000" pitchFamily="2" charset="2"/>
              <a:buChar char="§"/>
            </a:pPr>
            <a:r>
              <a:rPr lang="en-US" dirty="0">
                <a:solidFill>
                  <a:schemeClr val="tx1"/>
                </a:solidFill>
              </a:rPr>
              <a:t>OH calendar on course website</a:t>
            </a:r>
          </a:p>
          <a:p>
            <a:pPr marL="457200" indent="-457200">
              <a:buFont typeface="Wingdings" panose="05000000000000000000" pitchFamily="2" charset="2"/>
              <a:buChar char="§"/>
            </a:pPr>
            <a:r>
              <a:rPr lang="en-US" dirty="0">
                <a:solidFill>
                  <a:schemeClr val="tx1"/>
                </a:solidFill>
              </a:rPr>
              <a:t>OH-by-appointment requests are certainly welcome</a:t>
            </a:r>
            <a:endParaRPr lang="en-US" sz="2800" dirty="0">
              <a:solidFill>
                <a:schemeClr val="tx1"/>
              </a:solidFill>
            </a:endParaRPr>
          </a:p>
          <a:p>
            <a:endParaRPr lang="en-US" dirty="0"/>
          </a:p>
          <a:p>
            <a:r>
              <a:rPr lang="en-US" dirty="0"/>
              <a:t>Mental Health</a:t>
            </a:r>
          </a:p>
        </p:txBody>
      </p:sp>
    </p:spTree>
    <p:extLst>
      <p:ext uri="{BB962C8B-B14F-4D97-AF65-F5344CB8AC3E}">
        <p14:creationId xmlns:p14="http://schemas.microsoft.com/office/powerpoint/2010/main" val="137970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Warm-up Exercise</a:t>
            </a:r>
          </a:p>
        </p:txBody>
      </p:sp>
      <p:sp>
        <p:nvSpPr>
          <p:cNvPr id="7" name="Content Placeholder 6">
            <a:extLst>
              <a:ext uri="{FF2B5EF4-FFF2-40B4-BE49-F238E27FC236}">
                <a16:creationId xmlns:a16="http://schemas.microsoft.com/office/drawing/2014/main" id="{917F57F9-D698-420F-B7E3-EB1B77F02F1C}"/>
              </a:ext>
            </a:extLst>
          </p:cNvPr>
          <p:cNvSpPr>
            <a:spLocks noGrp="1"/>
          </p:cNvSpPr>
          <p:nvPr>
            <p:ph idx="1"/>
          </p:nvPr>
        </p:nvSpPr>
        <p:spPr/>
        <p:txBody>
          <a:bodyPr/>
          <a:lstStyle/>
          <a:p>
            <a:r>
              <a:rPr lang="en-US" dirty="0"/>
              <a:t>Propositional logic inference rules</a:t>
            </a:r>
          </a:p>
        </p:txBody>
      </p:sp>
      <p:pic>
        <p:nvPicPr>
          <p:cNvPr id="6" name="Picture 5">
            <a:extLst>
              <a:ext uri="{FF2B5EF4-FFF2-40B4-BE49-F238E27FC236}">
                <a16:creationId xmlns:a16="http://schemas.microsoft.com/office/drawing/2014/main" id="{CB95AA4F-4666-442E-99C7-C04724392676}"/>
              </a:ext>
            </a:extLst>
          </p:cNvPr>
          <p:cNvPicPr>
            <a:picLocks noChangeAspect="1"/>
          </p:cNvPicPr>
          <p:nvPr/>
        </p:nvPicPr>
        <p:blipFill>
          <a:blip r:embed="rId2"/>
          <a:stretch>
            <a:fillRect/>
          </a:stretch>
        </p:blipFill>
        <p:spPr>
          <a:xfrm>
            <a:off x="552098" y="1630316"/>
            <a:ext cx="11127773" cy="4959954"/>
          </a:xfrm>
          <a:prstGeom prst="rect">
            <a:avLst/>
          </a:prstGeom>
        </p:spPr>
      </p:pic>
    </p:spTree>
    <p:extLst>
      <p:ext uri="{BB962C8B-B14F-4D97-AF65-F5344CB8AC3E}">
        <p14:creationId xmlns:p14="http://schemas.microsoft.com/office/powerpoint/2010/main" val="570889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1_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chor="ctr">
        <a:noAutofit/>
      </a:bodyPr>
      <a:lstStyle>
        <a:defPPr algn="ctr">
          <a:defRPr dirty="0" smtClean="0"/>
        </a:defPPr>
      </a:lstStyle>
    </a:txDef>
  </a:objectDefaults>
  <a:extraClrSchemeLst/>
</a:theme>
</file>

<file path=ppt/theme/theme3.xml><?xml version="1.0" encoding="utf-8"?>
<a:theme xmlns:a="http://schemas.openxmlformats.org/drawingml/2006/main" name="2_Office Theme">
  <a:themeElements>
    <a:clrScheme name="Custom 5">
      <a:dk1>
        <a:sysClr val="windowText" lastClr="000000"/>
      </a:dk1>
      <a:lt1>
        <a:sysClr val="window" lastClr="FFFFFF"/>
      </a:lt1>
      <a:dk2>
        <a:srgbClr val="7030A0"/>
      </a:dk2>
      <a:lt2>
        <a:srgbClr val="E7E6E6"/>
      </a:lt2>
      <a:accent1>
        <a:srgbClr val="2E75B5"/>
      </a:accent1>
      <a:accent2>
        <a:srgbClr val="2E75B5"/>
      </a:accent2>
      <a:accent3>
        <a:srgbClr val="A5A5A5"/>
      </a:accent3>
      <a:accent4>
        <a:srgbClr val="FFC000"/>
      </a:accent4>
      <a:accent5>
        <a:srgbClr val="5B9BD5"/>
      </a:accent5>
      <a:accent6>
        <a:srgbClr val="2E75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TotalTime>
  <Words>5164</Words>
  <Application>Microsoft Office PowerPoint</Application>
  <PresentationFormat>Widescreen</PresentationFormat>
  <Paragraphs>1398</Paragraphs>
  <Slides>83</Slides>
  <Notes>22</Notes>
  <HiddenSlides>3</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83</vt:i4>
      </vt:variant>
    </vt:vector>
  </HeadingPairs>
  <TitlesOfParts>
    <vt:vector size="97" baseType="lpstr">
      <vt:lpstr>Arial</vt:lpstr>
      <vt:lpstr>Calibri</vt:lpstr>
      <vt:lpstr>Calibri Light</vt:lpstr>
      <vt:lpstr>Cambria Math</vt:lpstr>
      <vt:lpstr>Candara</vt:lpstr>
      <vt:lpstr>NeueHaasGroteskText W01</vt:lpstr>
      <vt:lpstr>Open Sans</vt:lpstr>
      <vt:lpstr>Rockwell</vt:lpstr>
      <vt:lpstr>Symbol</vt:lpstr>
      <vt:lpstr>Times New Roman</vt:lpstr>
      <vt:lpstr>Wingdings</vt:lpstr>
      <vt:lpstr>Office Theme</vt:lpstr>
      <vt:lpstr>1_Office Theme</vt:lpstr>
      <vt:lpstr>2_Office Theme</vt:lpstr>
      <vt:lpstr>As you walk in</vt:lpstr>
      <vt:lpstr>  10-607 Computational Foundations for Machine Learning</vt:lpstr>
      <vt:lpstr>Today</vt:lpstr>
      <vt:lpstr>Course Team</vt:lpstr>
      <vt:lpstr>Course Team</vt:lpstr>
      <vt:lpstr>Team Tips</vt:lpstr>
      <vt:lpstr>Team Tips</vt:lpstr>
      <vt:lpstr>Two-column Proof</vt:lpstr>
      <vt:lpstr>Warm-up Exercise</vt:lpstr>
      <vt:lpstr>Warm-up Exercise</vt:lpstr>
      <vt:lpstr>Warm-up Exercise</vt:lpstr>
      <vt:lpstr>Proof by Cases</vt:lpstr>
      <vt:lpstr>Today</vt:lpstr>
      <vt:lpstr>Analysis: Perceptron</vt:lpstr>
      <vt:lpstr>Analysis: Perceptron</vt:lpstr>
      <vt:lpstr>Analysis: Perceptron</vt:lpstr>
      <vt:lpstr>Analysis: Perceptron</vt:lpstr>
      <vt:lpstr>Analysis: Perceptron</vt:lpstr>
      <vt:lpstr>Analysis: Perceptron</vt:lpstr>
      <vt:lpstr>Logic Language</vt:lpstr>
      <vt:lpstr>Propositional Logic</vt:lpstr>
      <vt:lpstr>Propositional Logic</vt:lpstr>
      <vt:lpstr>Poll 1</vt:lpstr>
      <vt:lpstr>Poll 1</vt:lpstr>
      <vt:lpstr>Poll 1</vt:lpstr>
      <vt:lpstr>Poll 1</vt:lpstr>
      <vt:lpstr>Poll 2</vt:lpstr>
      <vt:lpstr>Poll 2</vt:lpstr>
      <vt:lpstr>Poll 2</vt:lpstr>
      <vt:lpstr>Propositional Logic</vt:lpstr>
      <vt:lpstr>Propositional Logic Syntax</vt:lpstr>
      <vt:lpstr>Notes on Operators</vt:lpstr>
      <vt:lpstr>Truth Tables</vt:lpstr>
      <vt:lpstr>Notes on Operators</vt:lpstr>
      <vt:lpstr>Truth Tables</vt:lpstr>
      <vt:lpstr>Notes on Operators</vt:lpstr>
      <vt:lpstr>Truth Tables</vt:lpstr>
      <vt:lpstr>Inference Rules </vt:lpstr>
      <vt:lpstr>Propositional Logical Vocab</vt:lpstr>
      <vt:lpstr>Propositional Logic</vt:lpstr>
      <vt:lpstr>Today</vt:lpstr>
      <vt:lpstr>What is ML?</vt:lpstr>
      <vt:lpstr>Why Computer Science for ML?</vt:lpstr>
      <vt:lpstr>Why Computer Science for ML?</vt:lpstr>
      <vt:lpstr>Factor Graph Notation</vt:lpstr>
      <vt:lpstr>Factors are Tensors</vt:lpstr>
      <vt:lpstr>Inference</vt:lpstr>
      <vt:lpstr>Marginals by Sampling on Factor Graph</vt:lpstr>
      <vt:lpstr>Marginals by Sampling on Factor Graph</vt:lpstr>
      <vt:lpstr>Marginals by Sampling on Factor Graph</vt:lpstr>
      <vt:lpstr>Why Computer Science for ML?</vt:lpstr>
      <vt:lpstr>Finite Difference Method</vt:lpstr>
      <vt:lpstr>Differentiation</vt:lpstr>
      <vt:lpstr>Backpropagation</vt:lpstr>
      <vt:lpstr>Why Computer Science for ML?</vt:lpstr>
      <vt:lpstr>Support Vector Machines (SVMs)</vt:lpstr>
      <vt:lpstr>SVM QP</vt:lpstr>
      <vt:lpstr>SVM QP</vt:lpstr>
      <vt:lpstr>SVM QP</vt:lpstr>
      <vt:lpstr>SVM QP</vt:lpstr>
      <vt:lpstr>SVM QP</vt:lpstr>
      <vt:lpstr>SVM QP</vt:lpstr>
      <vt:lpstr>Why Computer Science for ML?</vt:lpstr>
      <vt:lpstr>AI Definition by John McCarthy</vt:lpstr>
      <vt:lpstr>AI Stack for CMU AI</vt:lpstr>
      <vt:lpstr>AI Stack for CMU AI</vt:lpstr>
      <vt:lpstr>Artificial Intelligence vs Machine Learning?</vt:lpstr>
      <vt:lpstr>A Brief History of AI</vt:lpstr>
      <vt:lpstr>A Brief History of AI</vt:lpstr>
      <vt:lpstr>A Brief History of AI</vt:lpstr>
      <vt:lpstr>ML Applications?</vt:lpstr>
      <vt:lpstr>Speech Recognition</vt:lpstr>
      <vt:lpstr>Robotics</vt:lpstr>
      <vt:lpstr>Games / Reasoning</vt:lpstr>
      <vt:lpstr>Computer Vision</vt:lpstr>
      <vt:lpstr>Learning Theory</vt:lpstr>
      <vt:lpstr>Machine Learning and Statistics</vt:lpstr>
      <vt:lpstr>Machine Learning and Statistics</vt:lpstr>
      <vt:lpstr>10-606 and 10-607</vt:lpstr>
      <vt:lpstr>Today</vt:lpstr>
      <vt:lpstr>Course Information</vt:lpstr>
      <vt:lpstr>Course Information</vt:lpstr>
      <vt:lpstr>Course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Patrick Virtue</dc:creator>
  <cp:lastModifiedBy>Patrick Virtue</cp:lastModifiedBy>
  <cp:revision>51</cp:revision>
  <dcterms:created xsi:type="dcterms:W3CDTF">2020-05-18T13:01:09Z</dcterms:created>
  <dcterms:modified xsi:type="dcterms:W3CDTF">2021-10-22T06:13:23Z</dcterms:modified>
</cp:coreProperties>
</file>