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3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notesMasterIdLst>
    <p:notesMasterId r:id="rId23"/>
  </p:notesMasterIdLst>
  <p:sldIdLst>
    <p:sldId id="2345" r:id="rId4"/>
    <p:sldId id="257" r:id="rId5"/>
    <p:sldId id="2371" r:id="rId6"/>
    <p:sldId id="2416" r:id="rId7"/>
    <p:sldId id="2436" r:id="rId8"/>
    <p:sldId id="2431" r:id="rId9"/>
    <p:sldId id="903" r:id="rId10"/>
    <p:sldId id="945" r:id="rId11"/>
    <p:sldId id="317" r:id="rId12"/>
    <p:sldId id="2433" r:id="rId13"/>
    <p:sldId id="2434" r:id="rId14"/>
    <p:sldId id="2438" r:id="rId15"/>
    <p:sldId id="2437" r:id="rId16"/>
    <p:sldId id="2160" r:id="rId17"/>
    <p:sldId id="2161" r:id="rId18"/>
    <p:sldId id="2207" r:id="rId19"/>
    <p:sldId id="2165" r:id="rId20"/>
    <p:sldId id="2227" r:id="rId21"/>
    <p:sldId id="2234" r:id="rId2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1764" autoAdjust="0"/>
  </p:normalViewPr>
  <p:slideViewPr>
    <p:cSldViewPr snapToGrid="0">
      <p:cViewPr varScale="1">
        <p:scale>
          <a:sx n="83" d="100"/>
          <a:sy n="83" d="100"/>
        </p:scale>
        <p:origin x="63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19:31:25.8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11451 6558 1036 0,'-3'-3'92'0,"10"-6"-73"0,3 0-19 0,1-1 0 16,-8 7 61-16,4-6 9 0,8-4 2 0,-1 4 0 16,7-1-44-16,-11 1-8 0,1 6-1 0,0-4-1 15,3 4 15-15,-4 0 3 0,-3-3 1 0,0 6 0 16,4-3 13-16,-4-4 2 0,-7 7 1 0,7 0 0 16,0-3 11-16,0 3 1 0,0-6 1 0,0 3 0 15,-7 3-15-15,11 0-3 0,-1 0-1 0,1 0 0 16,-4 0-24-16,0 0-5 0,0 0-1 0,0 0 0 15,4 0 3-15,-4 0 1 0,-7 0 0 0,7 3 0 16,0 3 4-16,-3-3 1 0,3 4 0 0,-4-4 0 16,1 9 0-16,-4-5 0 0,3 2 0 0,1 0 0 0,-1-2-7 0,-3 2-2 15,4 1 0-15,-1 2 0 16,-3-2-1-16,0-1 0 0,0 3 0 0,0-2 0 0,0 2 6 0,0-2 1 16,-3-1 0-16,-1 4 0 0,4 6-6 0,-3-7-1 15,-4 7 0-15,3 0 0 16,1 3-3-16,-1 0-1 0,-3 0 0 0,0-4 0 0,3 4-3 0,1-9-1 15,3 6 0-15,-4-7 0 0,4 1-8 0,0-4 8 16,4 1-8-16,-1-1 8 0,-3-9 2 0,0 0 0 16,4 3 0-16,-4-3 0 0,0 0 16 0,0 0 3 15,0 0 1-15,11 0 0 0,-4 0-9 16,0-3-1-16,0-6-1 0,3-1 0 0,-3-2 1 0,4-1 1 16,0-3 0-16,3 1 0 0,3-7-21 0,1 0 9 15,7-3-9-15,-1 0 0 0,5-3 32 0,-1-4-1 0,4 1 0 0,3-4 0 16,4-5-31-16,-4-1 8 0,4 6-8 0,-4-9 0 15,0-6 0-15,1 6 0 0,-1-6 0 16,0 6 0-16,4-6 0 0,0 6 0 16,-1-9 0-16,5 3 0 0,-4-4 0 0,-1 7-8 0,1-3 8 0,-3 0-10 15,2 6 10-15,-2 3 0 0,-8-3-9 0,4 1 9 32,-4 2-32-32,4 0-3 0,-8-3 0 0,4 3 0 15,1 7-112-15,-1-7-22 0,4 0-5 0,-4 10-992 0</inkml:trace>
  <inkml:trace contextRef="#ctx0" brushRef="#br0" timeOffset="11019.28">3101 7393 1324 0,'-11'-13'59'0,"11"10"12"0,-3-6-57 0,-4-1-14 0,3 1 0 0,4-1 0 15,-7-2 140-15,7 2 26 0,-3 7 5 0,3-3 1 16,0 6-117-16,-11 0-23 0,8 0-5 0,-5 0-1 15,5 0-9-15,-8 0-1 0,-3 6-1 0,4-3 0 16,-4-3 5-16,-8 10 2 0,1-10 0 0,4 9 0 16,-5-6 2-16,-2 4 0 0,-1-4 0 0,0 6 0 15,-6-6-24-15,2 7 8 0,-2-1-8 0,2-3 0 0,-2-3 15 16,2 1-2-16,-6-4 0 0,3 0 0 0,4 6 13 16,-7-6 2-16,-4-6 1 0,7 6 0 0,4 0-3 0,-7-4-1 15,0-5 0-15,3 0 0 0,4 6-3 16,-4-4-1-16,4 1 0 0,-4 0 0 0,4-4-11 0,3 7-2 15,0-3-8-15,1 3 12 0,-1 0 16 0,-3-4 2 16,3 7 1-16,0 0 0 0,1-3-31 0,-5-3 0 16,5 6 0-16,-1 0 0 0,4 0 0 15,-4-3 0-15,0 3 0 0,4 0 0 0,0-10-8 0,3 10-5 16,-3-3-1-16,-3-3 0 0,9 3 14 0,-6-3 0 16,7 2 9-16,0-5-9 0,-4 6 10 0,4-3-10 0,0-4 10 15,4 4-10-15,-4 0 19 0,3-4-3 0,0-2 0 0,1 2 0 16,-1 10-8-16,4-9-8 0,-3 6 12 0,-1 0-12 15,0-4 0-15,1 7 0 0,-1-3 0 0,8-3 0 16,-8 6 8-16,8 0-8 16,-12 0 0-16,5 6 0 0,-1-3 0 0,4-3 0 0,0 0 0 0,-3 7 0 15,-1-4 10-15,0 0 5 0,8-3 1 0,-8 6 0 16,1-3 0-16,6-3 0 0,-6 0 0 0,3 10 0 16,3-10-1-16,1 0 0 0,-8 6 0 0,4-3 0 15,7-3-6-15,-4 0-1 0,-6 3 0 0,6-3 0 16,-6 7-8-16,10-7 8 0,0 3-8 0,-11 3 8 15,11-6-8-15,-3 6 0 0,-5 4 9 0,5-1-9 16,-8-3 0-16,4 1 0 0,4 2 0 0,-1 7 0 16,-6-10 0-16,10 13 0 0,-7-10 0 0,7 4 0 0,-4 6 0 15,4-7 8-15,0 1-8 0,0 5 8 16,0 1-8-16,0-3 8 0,0 9-8 0,4 0 8 0,3-3-8 0,-4 6 0 16,4-3 8-16,-3 7-8 0,-4 5 0 0,3-2 0 15,4-1 0-15,4 7 0 16,-8 3 0-16,5 3 0 0,-5-3 0 0,8-3 0 0,-8 3 0 15,4-1 0-15,0 1 0 0,0-3 0 0,-3 9 0 0,3-6 0 16,-4 10 0-16,5-1 0 0,-8 6 0 0,3-2 0 16,-3 2 0-16,0-2 0 0,0 2 0 0,0-2 0 15,-3-7 0-15,-5-6 0 0,5 9 0 0,3-9 0 16,0-3 0-16,-7 0 0 0,3-7 12 0,-3-2-3 16,4-1 0-16,3-3 0 0,-4-3 3 0,-3 3 1 15,4 1 0-15,-4-4 0 0,7-3 0 0,-4 0 0 0,4 0 0 16,-3 18 0-16,-5-21-2 0,8 3-11 0,-3-3 10 15,3 3-10-15,0 0 0 0,0 0 0 16,0 0 0-16,-7 0 0 0,7 0 0 0,0-3 0 0,-4-1 0 16,4-2 0-16,-7 3 0 0,7 3 0 0,-3-3 0 15,3-7 0-15,-4 10 0 0,-3-6 0 0,7-4 0 16,0 1 0-16,-3-1 8 0,3-2-8 0,0-1 0 16,0 4 8-16,0-4-8 0,-7 1 0 0,3-1 8 15,4-6-8-15,0-3 0 0,-3 10 0 0,-4-4 8 16,3 0-8-16,4-6 0 0,0 9 0 0,0-9 0 15,-7 7 0-15,7 2 0 0,0-9 0 0,-4 6 0 16,4 4 0-16,-7-1 0 0,7-9 0 0,-3 6 0 16,3 1 8-16,0-1-8 0,-4-3 0 0,-3 7 8 0,7-10-8 0,0 0 0 15,0 9 0-15,0-9 8 16,0 0-8-16,0 3 8 0,0-3-8 0,0 10 8 0,0-10-8 16,0 0 0-16,0 0 9 0,0 0-9 0,0 0 0 0,0 0 0 15,11 9 0-15,-8-6 8 0,4 6-8 0,-3-9 0 16,3 7 0-16,7-4 0 0,-3-3 0 0,3 9 0 15,-4-6 0-15,1-3 0 0,3 0 0 0,0 7 9 16,7-14-9-16,-7 7 0 0,1 7 15 0,6-7-4 16,0-7-1-16,-7 7 0 0,7-3-2 0,-7-6 0 15,7 6 0-15,-6-4 0 0,-1 4-8 0,7-3 0 16,-7 6 0-16,0-3 0 0,7 0 0 0,-7-3 0 16,8 6-9-16,-5 0 9 15,4 0-39-15,4 0-1 0,7 6 0 16,-8-3 0-16,12 0-154 0,-1 3-31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2:44.6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23 5528 0 0,'0'0'768'0'0,"12"-11"4761"0"0,-12 10-5531 0 0,0 0-4 0 0,0 1 0 0 0,0 0-1 0 0,1-1 1 0 0,-1 1 0 0 0,0-1 0 0 0,0 1 0 0 0,1 0 0 0 0,-1-1 0 0 0,0 1-1 0 0,1-1 1 0 0,-1 1 0 0 0,0 0 0 0 0,1-1 0 0 0,-1 1 0 0 0,0 0 0 0 0,1 0 0 0 0,-1-1-1 0 0,1 1 1 0 0,-1 0 0 0 0,1 0 0 0 0,-1 0 0 0 0,0-1 0 0 0,1 1 0 0 0,1 0-69 0 0,-2-1 133 0 0,0 1-1 0 0,0 0 1 0 0,1 0-1 0 0,-1 0 1 0 0,0 0 0 0 0,1-1-1 0 0,-1 1 1 0 0,0 0-1 0 0,1 0 1 0 0,-1 0 0 0 0,0 0-1 0 0,1 0 1 0 0,-1 0 0 0 0,0 0-1 0 0,1 0 1 0 0,-1 0-1 0 0,0 0 1 0 0,0 0 0 0 0,1 0-1 0 0,-1 0 1 0 0,0 0-1 0 0,1 0 1 0 0,0 0 0 0 0,-1 6 362 0 0,0 0 1 0 0,0 0 0 0 0,-1-1 0 0 0,1 1-1 0 0,-1 0 1 0 0,0 0 0 0 0,-1-1-1 0 0,-4 11 1 0 0,5-12-235 0 0,0-1-1 0 0,0 1 1 0 0,0-1-1 0 0,0 1 1 0 0,0 0-1 0 0,1 4 1 0 0,-4 15 362 0 0,1-13-406 0 0,1 1 1 0 0,1 0-1 0 0,0 0 1 0 0,1 0-1 0 0,0 0 1 0 0,1 12-1 0 0,0 10-45 0 0,0 1 0 0 0,-1 28 70 0 0,3 12 145 0 0,-9-2 36 0 0,0-8 190 0 0,3 88 0 0 0,4-97-248 0 0,-1-32-64 0 0,0 0-1 0 0,7 36 1 0 0,-3-38-130 0 0,-1 0 1 0 0,0 28-1 0 0,5 53 248 0 0,-8-73-243 0 0,-2 61 421 0 0,1-76-435 0 0,-1 0-1 0 0,0 0 0 0 0,-1 1 1 0 0,-6 15-1 0 0,4-8-2 0 0,4-16-70 0 0,-1 0 0 0 0,1 0 0 0 0,-1-1-1 0 0,0 1 1 0 0,0-1 0 0 0,-1 1-1 0 0,1-1 1 0 0,-6 8 0 0 0,7-12-99 0 0,0 1-701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5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1 5983 0 0,'0'0'6016'0'0,"3"0"-5589"0"0,8 1-394 0 0,-8 0 17 0 0,-4 2 246 0 0,-5 17 142 0 0,0 0 0 0 0,-1 0 0 0 0,-1-1 1 0 0,-1 0-1 0 0,-16 25 0 0 0,8-15 141 0 0,-14 36-1 0 0,13-17-316 0 0,2 0-1 0 0,-14 79 0 0 0,9-35-229 0 0,-32 89 0 0 0,10-54-34 0 0,-49 185 18 0 0,85-283 38 0 0,2 1 1 0 0,1 0 0 0 0,2 0 0 0 0,0 0 0 0 0,4 31 0 0 0,0-49-46 0 0,0 1 1 0 0,1-1-1 0 0,1 0 1 0 0,0 0-1 0 0,1 0 1 0 0,0-1-1 0 0,1 1 0 0 0,0-1 1 0 0,0-1-1 0 0,9 11 1 0 0,-1-3-263 0 0,0-2 0 0 0,1 0 0 0 0,1 0 0 0 0,35 25 0 0 0,-25-24-899 0 0,31 15 0 0 0,-53-30 890 0 0,28 16-4874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5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4143 0 0,'2'1'9770'0'0,"6"7"-9460"0"0,0-1 0 0 0,-1 2 0 0 0,0-1 0 0 0,0 1 0 0 0,10 17 0 0 0,24 55 323 0 0,-8-13-168 0 0,16 41-189 0 0,-1-3-184 0 0,-41-93-122 0 0,1 0 0 0 0,0-1 0 0 0,1 0-1 0 0,0 0 1 0 0,19 17 0 0 0,-24-25-242 0 0,0-1 1 0 0,1 0-1 0 0,0 0 0 0 0,-1 0 0 0 0,1-1 1 0 0,0 1-1 0 0,0-1 0 0 0,1-1 1 0 0,-1 1-1 0 0,0-1 0 0 0,1 0 1 0 0,-1 0-1 0 0,0 0 0 0 0,1-1 1 0 0,-1 0-1 0 0,10 0 0 0 0,-13 0-1456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5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580 1 10591 0 0,'0'0'819'0'0,"-2"1"-534"0"0,-4 0 351 0 0,0 1-1 0 0,0 0 0 0 0,1 1 1 0 0,-9 3-1 0 0,-2 9-383 0 0,7-4-286 0 0,3-4 20 0 0,0 1 0 0 0,0 0 0 0 0,1 1 0 0 0,0-1 0 0 0,-4 11 0 0 0,1-3 26 0 0,-47 108 613 0 0,28-62 51 0 0,-73 203 1368 0 0,67-171-1628 0 0,-12 30-37 0 0,-84 250 88 0 0,76-157-225 0 0,41-154-615 0 0,-4 97 0 0 0,16-150-10 0 0,0 0 0 0 0,1 0 0 0 0,1 0 0 0 0,4 19 0 0 0,-6-29 285 0 0,0 1 0 0 0,0-1 0 0 0,1 1 0 0 0,-1 0 0 0 0,0-1 0 0 0,0 1 0 0 0,1-1 0 0 0,-1 1 0 0 0,0-1 0 0 0,1 1 0 0 0,-1-1 0 0 0,0 1 0 0 0,1-1 0 0 0,-1 1 0 0 0,1-1 0 0 0,0 1 0 0 0,1 0-687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6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40 3223 0 0,'0'0'143'0'0,"-1"-2"-3"0"0,1-1-98 0 0,-1 1 4 0 0,1 1 0 0 0,0 0 0 0 0,-12-14 12289 0 0,14 5-5937 0 0,0 4-7513 0 0,17 10-5966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7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53 12815 0 0,'0'0'1158'0'0,"1"-2"-954"0"0,2-2-172 0 0,-1 0 22 0 0,1 1 0 0 0,-1-1 0 0 0,1 1 1 0 0,0 0-1 0 0,0 0 0 0 0,0 0 1 0 0,0 1-1 0 0,1-1 0 0 0,-1 1 1 0 0,1-1-1 0 0,-1 1 0 0 0,1 0 1 0 0,0 0-1 0 0,5-1 0 0 0,3-1-16 0 0,-10 3 430 0 0,0 3-180 0 0,8 5 30 0 0,-8-6 1034 0 0,-1 3-894 0 0,3 7-187 0 0,-1 1 1 0 0,0-1 0 0 0,-1 1 0 0 0,0 0 0 0 0,-1 0 0 0 0,0 0-1 0 0,-2 18 1 0 0,0-9-70 0 0,2 42 0 0 0,1-41-64 0 0,-4 36 0 0 0,-1-29-128 0 0,-1-1 0 0 0,-1 0 0 0 0,-19 55 0 0 0,20-72-9 0 0,-1 1 0 0 0,0-1-1 0 0,-1 0 1 0 0,0-1 0 0 0,-1 1-1 0 0,0-1 1 0 0,0 0 0 0 0,-1-1-1 0 0,-1 0 1 0 0,1 0 0 0 0,-19 14-1 0 0,23-21-145 0 0,-1 1 0 0 0,1-1 1 0 0,-1 1-1 0 0,1-1 0 0 0,-1-1 0 0 0,1 1 0 0 0,-1-1 0 0 0,0 1 0 0 0,0-2 1 0 0,0 1-1 0 0,0 0 0 0 0,0-1 0 0 0,0 0 0 0 0,0 0 0 0 0,0 0 0 0 0,0-1 0 0 0,0 0 1 0 0,1 0-1 0 0,-10-2 0 0 0,-4-5-1422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0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370 478 5527 0 0,'0'0'4448'0'0,"0"3"-4316"0"0,-2 7-41 0 0,2-7 38 0 0,-1 0 201 0 0,-3 13 241 0 0,0 0 0 0 0,1 0 1 0 0,-1 27-1 0 0,0-1 102 0 0,-82 436 2516 0 0,70-401-3084 0 0,-71 260 335 0 0,71-281-134 0 0,-18 45 385 0 0,-7 25 121 0 0,7-10-1067 0 0,28-111 129 0 0,1 0-76 0 0,-10-34 21 0 0,12 17 159 0 0,1-1 1 0 0,1 0-1 0 0,0 1 1 0 0,1-1-1 0 0,2-17 1 0 0,-1 11 11 0 0,19-194 12 0 0,-4 82-20 0 0,65-535-168 0 0,-42 458 133 0 0,-27 148 52 0 0,25-81 33 0 0,-28 115 1 0 0,1 1-1 0 0,1 0 1 0 0,19-31 0 0 0,-18 40-13 0 0,0 0 1 0 0,1 0-1 0 0,0 1 0 0 0,1 1 1 0 0,1 0-1 0 0,17-13 0 0 0,-7 10-22 0 0,0 0 0 0 0,1 1 0 0 0,38-16-1 0 0,-47 25-14 0 0,0 0 1 0 0,1 1-1 0 0,0 1 0 0 0,0 1 0 0 0,0 0 0 0 0,36-1 0 0 0,-42 5-57 0 0,0 0-1 0 0,-1 1 1 0 0,1 0 0 0 0,0 1-1 0 0,-1 0 1 0 0,1 1 0 0 0,-1 0-1 0 0,0 1 1 0 0,0 0-1 0 0,0 1 1 0 0,19 12 0 0 0,-21-12-7 0 0,-2 1 1 0 0,1 0-1 0 0,-1 1 1 0 0,0 0 0 0 0,0 0-1 0 0,-1 0 1 0 0,0 1 0 0 0,0 0-1 0 0,-1 0 1 0 0,7 14 0 0 0,-6-10 35 0 0,-1 1 0 0 0,-1 0 1 0 0,0 0-1 0 0,-1 1 0 0 0,0-1 1 0 0,-1 1-1 0 0,1 14 0 0 0,-2-3 14 0 0,0 1 0 0 0,-2 0 0 0 0,-7 42 0 0 0,4-39 42 0 0,-3 0 0 0 0,0 0-1 0 0,-2 0 1 0 0,-20 45 0 0 0,21-57 70 0 0,0-1 1 0 0,-1 0-1 0 0,0-1 1 0 0,-2 0-1 0 0,1-1 1 0 0,-25 25-1 0 0,13-21 89 0 0,0 0-1 0 0,-1-2 1 0 0,-2 0 0 0 0,1-2-1 0 0,-1 0 1 0 0,-1-2-1 0 0,-1-1 1 0 0,0-1 0 0 0,-47 11-1 0 0,62-18-111 0 0,-1-1 0 0 0,-16 2 0 0 0,24-4-148 0 0,0 0 1 0 0,0-1-1 0 0,0 1 0 0 0,0-1 0 0 0,0 0 0 0 0,1 0 1 0 0,-1-1-1 0 0,0 1 0 0 0,-4-3 0 0 0,-6-4-394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1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26 8751 0 0,'-2'1'674'0'0,"-19"11"162"0"0,1 1 0 0 0,0 1 0 0 0,1 1 1 0 0,-18 17-1 0 0,20-15-791 0 0,9-10 30 0 0,0 1 0 0 0,0 0 0 0 0,1 0 0 0 0,0 1-1 0 0,0 0 1 0 0,-9 17 0 0 0,-4 20 480 0 0,2 1 0 0 0,-13 51 1 0 0,-12 102 26 0 0,40-183-568 0 0,1 0-1 0 0,1 0 1 0 0,1 0-1 0 0,1 0 1 0 0,4 30-1 0 0,-3-34-13 0 0,1 0 0 0 0,1 0 0 0 0,0 0 0 0 0,0-1 0 0 0,2 1-1 0 0,-1-1 1 0 0,15 22 0 0 0,-9-23 0 0 0,4-2 0 0 0,5 1 0 0 0,-15-9 0 0 0,0-2 0 0 0,17 3 0 0 0,-16-4 0 0 0,-2 0 0 0 0,6 0 31 0 0,-1-1-1 0 0,0-1 1 0 0,0 0-1 0 0,-1 0 0 0 0,1 0 1 0 0,-1-1-1 0 0,0-1 1 0 0,0 1-1 0 0,0-1 1 0 0,-1-1-1 0 0,0 1 0 0 0,9-12 1 0 0,4-8 223 0 0,0-1 0 0 0,19-37-1 0 0,-25 40-142 0 0,14-27-44 0 0,35-93-1 0 0,-34 72-51 0 0,-20 50 78 0 0,-1 0-1 0 0,-1-1 1 0 0,6-29-1 0 0,-11 42-51 0 0,-1 0-1 0 0,0 0 1 0 0,-1-1-1 0 0,0 1 1 0 0,0 0-1 0 0,-1 0 1 0 0,0 0 0 0 0,-1 0-1 0 0,0 0 1 0 0,-5-11-1 0 0,5 12 13 0 0,-2 1 0 0 0,1 0 0 0 0,-1 0-1 0 0,0 0 1 0 0,-1 0 0 0 0,0 1 0 0 0,0-1 0 0 0,-1 1-1 0 0,1 0 1 0 0,-2 1 0 0 0,1 0 0 0 0,-1 0 0 0 0,0 0-1 0 0,-10-6 1 0 0,14 10-53 0 0,-5-3 0 0 0,1 0 0 0 0,-1 1 0 0 0,-1-1 0 0 0,1 2 0 0 0,0-1 0 0 0,-1 1 0 0 0,0 1 0 0 0,1-1 0 0 0,-1 1 0 0 0,0 1 0 0 0,-1 0 0 0 0,1 0 0 0 0,0 1 0 0 0,-18 1 0 0 0,24-1-101 0 0,-1 1 0 0 0,0-1-1 0 0,0 1 1 0 0,1 0 0 0 0,-1 0 0 0 0,1 0 0 0 0,-1 0-1 0 0,1 1 1 0 0,-1 0 0 0 0,1-1 0 0 0,0 1-1 0 0,-1 0 1 0 0,-3 4 0 0 0,6-5-1196 0 0,-7 11-8341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1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6447 0 0,'0'0'4234'0'0,"3"1"-3992"0"0,8 3-243 0 0,-9-3-102 0 0,1 0 53 0 0,27 7 1379 0 0,0 2 0 0 0,41 20-1 0 0,2 0-889 0 0,-59-24-571 0 0,1-1-1 0 0,0 0 1 0 0,-1-2-1 0 0,1 1 1 0 0,1-2 0 0 0,24 2-1 0 0,-34-4-65 0 0,8-1-1540 0 0,-1-2-2786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1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1 2759 0 0,'0'0'11324'0'0,"-1"2"-11032"0"0,-7 10 316 0 0,0-1 0 0 0,0 0 0 0 0,-15 14 0 0 0,19-21-424 0 0,-10 14 151 0 0,1 0 0 0 0,1 1-1 0 0,1 0 1 0 0,0 1 0 0 0,-8 23 0 0 0,13-30-265 0 0,-14 35 42 0 0,2 2 0 0 0,2 0 1 0 0,-11 60-1 0 0,-16 160-124 0 0,35-210 24 0 0,6-43-12 0 0,-20 172 0 0 0,20-151 0 0 0,1 0 0 0 0,9 74 0 0 0,-6-97-29 0 0,0 0-1 0 0,1 0 0 0 0,1-1 1 0 0,1 1-1 0 0,0-1 0 0 0,1 0 1 0 0,0-1-1 0 0,1 1 1 0 0,1-1-1 0 0,0 0 0 0 0,0-1 1 0 0,2 0-1 0 0,13 14 1 0 0,-10-13-269 0 0,1-2 0 0 0,0 0 0 0 0,0 0 1 0 0,1-2-1 0 0,1 1 0 0 0,-1-2 1 0 0,1 0-1 0 0,1-1 0 0 0,0-1 1 0 0,30 8-1 0 0,-18-8-503 0 0,-1 0-21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2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7831 0 0,'0'0'3818'0'0,"-1"3"-2164"0"0,-1 3-1378 0 0,0 1-1 0 0,1 0 1 0 0,-1 0-1 0 0,1 0 1 0 0,1-1-1 0 0,0 1 0 0 0,0 0 1 0 0,0 0-1 0 0,0 0 1 0 0,1 0-1 0 0,1 0 1 0 0,1 8-1 0 0,5 10 35 0 0,1-1 0 0 0,12 24 0 0 0,-1-2 234 0 0,-12-26-541 0 0,1 1 1 0 0,1-2-1 0 0,1 1 1 0 0,1-2-1 0 0,1 0 0 0 0,17 20 1 0 0,-26-33-161 0 0,0-1-1 0 0,0 1 1 0 0,1-1 0 0 0,0 0-1 0 0,-1 0 1 0 0,2 0 0 0 0,-1-1-1 0 0,8 5 1 0 0,-4-5-1458 0 0,-1 0 0 0 0,1 0 0 0 0,14 3 0 0 0,-6-5-2924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2:51.0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264 139 5528 0 0,'0'0'422'0'0,"-12"1"7399"0"0,16-6-4400 0 0,33-33-3998 0 0,-35 36 592 0 0,0 0 0 0 0,0 0-1 0 0,0 0 1 0 0,0 0-1 0 0,0 0 1 0 0,-1-1-1 0 0,1 1 1 0 0,-1-1-1 0 0,0 1 1 0 0,1-1-1 0 0,-1 0 1 0 0,0 0-1 0 0,-1 1 1 0 0,1-1-1 0 0,0-5 1 0 0,-1 7 55 0 0,0-1 0 0 0,0 1 0 0 0,0-1 0 0 0,0 0 1 0 0,-1 1-1 0 0,1-1 0 0 0,-1 1 0 0 0,1-1 0 0 0,-1 1 0 0 0,1-1 0 0 0,-1 1 1 0 0,0 0-1 0 0,0-1 0 0 0,0 1 0 0 0,1 0 0 0 0,-1 0 0 0 0,-1-1 0 0 0,1 1 1 0 0,0 0-1 0 0,0 0 0 0 0,0 0 0 0 0,-1 0 0 0 0,1 0 0 0 0,0 1 1 0 0,-1-1-1 0 0,1 0 0 0 0,-1 1 0 0 0,-1-2 0 0 0,-4-1 150 0 0,0 0 1 0 0,0 1-1 0 0,0 0 1 0 0,-1 0-1 0 0,1 0 0 0 0,0 1 1 0 0,-1 0-1 0 0,1 0 0 0 0,-1 1 1 0 0,1 0-1 0 0,0 1 1 0 0,-1-1-1 0 0,-10 3 0 0 0,17-2-224 0 0,-12 3-63 0 0,1 0 1 0 0,-14 7-1 0 0,22-9 60 0 0,-1 1 1 0 0,1 0-1 0 0,-1 0 0 0 0,1 1 1 0 0,0-1-1 0 0,0 1 1 0 0,0 0-1 0 0,-4 5 0 0 0,4-3 7 0 0,0 0 0 0 0,0 1 0 0 0,0-1 0 0 0,0 1 0 0 0,1 0 0 0 0,-3 9 0 0 0,-4 16-9 0 0,2-7 149 0 0,-9 43 1 0 0,8 0 75 0 0,-1 123 0 0 0,11-177 16 0 0,3 23-1 0 0,0-13 2 0 0,-3-18-160 0 0,0 0-1 0 0,0 0 1 0 0,1-1-1 0 0,-1 1 1 0 0,2-1-1 0 0,-1 1 1 0 0,0-1-1 0 0,1 0 1 0 0,0 0-1 0 0,0 0 1 0 0,7 8-1 0 0,-7-10-70 0 0,0 1-1 0 0,0-1 1 0 0,1 0-1 0 0,-1 0 1 0 0,1-1-1 0 0,0 1 1 0 0,0-1-1 0 0,0 0 0 0 0,0 0 1 0 0,0 0-1 0 0,0 0 1 0 0,0-1-1 0 0,1 0 1 0 0,-1 1-1 0 0,7-1 1 0 0,11 1-10 0 0,0-2 1 0 0,1-1-1 0 0,37-5 1 0 0,65-21-1138 0 0,-71 11-955 0 0,-40 10 489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2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746 17 5527 0 0,'0'0'498'0'0,"-1"-2"-150"0"0,0 0 180 0 0,-1-1-729 0 0,-12-5 7175 0 0,13 7-6968 0 0,1 1 0 0 0,-1 0 0 0 0,0 0-1 0 0,1 0 1 0 0,-1 0 0 0 0,1 0 0 0 0,-1 0 0 0 0,0 0 0 0 0,1 0 0 0 0,-1 0 0 0 0,1 0 0 0 0,-1 0-1 0 0,0 0 1 0 0,1 0 0 0 0,-1 1 0 0 0,1-1 0 0 0,-1 0 0 0 0,0 0 0 0 0,1 1 0 0 0,-1-1 0 0 0,0 1-1 0 0,1-1 7 0 0,-3 1 40 0 0,0 0 0 0 0,0 1 0 0 0,0-1 0 0 0,0 1 0 0 0,0-1 0 0 0,0 1 0 0 0,0 0 0 0 0,0 0 0 0 0,1 1 0 0 0,-1-1 0 0 0,1 0 0 0 0,0 1 0 0 0,-3 3 0 0 0,-1 4 227 0 0,0-1 1 0 0,-7 17-1 0 0,3-5 50 0 0,-140 277 2967 0 0,81-147-3011 0 0,-123 282 394 0 0,61-131-158 0 0,89-210-453 0 0,-1 14-329 0 0,41-99 90 0 0,-1 1 0 0 0,2-1 0 0 0,-1 1 0 0 0,1-1 0 0 0,0 1 0 0 0,0 12 0 0 0,1-18-405 0 0,2 1-22 0 0,-1-2 419 0 0,0 1 0 0 0,0-1 0 0 0,0 0 0 0 0,0 1 0 0 0,0-1 0 0 0,0 0 0 0 0,1 0 0 0 0,-1 0 0 0 0,0 0 0 0 0,1 0 1 0 0,-1 0-1 0 0,1 0 0 0 0,-1 0 0 0 0,1 0 0 0 0,0-1 0 0 0,-1 1 0 0 0,1-1 0 0 0,0 1 0 0 0,-1-1 0 0 0,1 0 0 0 0,0 1 0 0 0,-1-1 0 0 0,1 0 0 0 0,0 0 0 0 0,0 0 0 0 0,-1 0 0 0 0,1-1 0 0 0,0 1 0 0 0,1-1 0 0 0,18-6-1500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3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63 4143 0 0,'-4'-9'10584'0'0,"59"-33"-9604"0"0,-53 41-987 0 0,1-1 0 0 0,-1 1-1 0 0,1 0 1 0 0,-1 0 0 0 0,1 0-1 0 0,0 1 1 0 0,-1-1 0 0 0,1 1-1 0 0,5-1 1 0 0,-2 0-33 0 0,14 0 56 0 0,-15 2 8 0 0,-3 1 0 0 0,0-1-1 0 0,0 0 1 0 0,1 0-1 0 0,-1 0 0 0 0,0 0 1 0 0,0 1-1 0 0,-1-1 0 0 0,1 1 1 0 0,0-1-1 0 0,0 1 0 0 0,-1 0 1 0 0,1-1-1 0 0,-1 1 0 0 0,0 0 1 0 0,1 0-1 0 0,0 3 1 0 0,0-3 19 0 0,14 26 453 0 0,-2 0 0 0 0,15 39 0 0 0,18 35 228 0 0,22 15-34 0 0,-18-32-399 0 0,55 125 0 0 0,-94-180-257 0 0,-1 1 0 0 0,-2 0 0 0 0,-1 1-1 0 0,-2 0 1 0 0,4 52 0 0 0,-9-56-16 0 0,-1-1-1 0 0,-1 1 1 0 0,-1 0 0 0 0,-2-1-1 0 0,-1 1 1 0 0,-15 50 0 0 0,-12 7 172 0 0,-74 144 0 0 0,76-176-228 0 0,-2-1-1 0 0,-41 51 1 0 0,52-77 54 0 0,-29 27 0 0 0,15-24-5702 0 0,19-19-548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1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307 442 1375 0 0,'1'-2'203'0'0,"24"-31"3002"0"0,-23 31-2566 0 0,7-8 621 0 0,-8 8-656 0 0,7-6 6045 0 0,-8 26-6417 0 0,1 7 80 0 0,-6 42 0 0 0,-52 222 228 0 0,-10-89-479 0 0,29-96-46 0 0,9-18 242 0 0,-4-1 0 0 0,-47 84 0 0 0,70-155-98 0 0,8-11 46 0 0,0-1 1 0 0,0 1-1 0 0,0 0 1 0 0,0 0-1 0 0,0 0 1 0 0,-2 5-1 0 0,-2-18 60 0 0,3 6-210 0 0,1-1 3 0 0,0 1 0 0 0,1-1-1 0 0,0 0 1 0 0,0 0 0 0 0,0 0-1 0 0,0 0 1 0 0,1 0 0 0 0,0-1 0 0 0,0 1-1 0 0,1-8 1 0 0,2-7 127 0 0,7-25 0 0 0,-10 43-178 0 0,128-435 317 0 0,-69 260-303 0 0,60-147 74 0 0,-102 286-86 0 0,2 1-1 0 0,2 1 1 0 0,1 1-1 0 0,1 1 1 0 0,2 1 0 0 0,36-37-1 0 0,-49 59-7 0 0,0 0 0 0 0,1 0-1 0 0,0 1 1 0 0,1 1 0 0 0,0 0-1 0 0,19-9 1 0 0,-23 14-15 0 0,0 0-1 0 0,1 1 1 0 0,-1 0 0 0 0,0 0-1 0 0,1 1 1 0 0,0 1-1 0 0,-1-1 1 0 0,1 2 0 0 0,0 0-1 0 0,14 1 1 0 0,-20 0-12 0 0,0 0 0 0 0,0 0 0 0 0,0 0-1 0 0,0 1 1 0 0,0 0 0 0 0,0 0 0 0 0,7 5 0 0 0,10 3-164 0 0,-17-5 137 0 0,12 23-4 0 0,-15-21 43 0 0,5 14 2 0 0,-5-7-2 0 0,0 0 0 0 0,-1 0-1 0 0,0 0 1 0 0,-2 17 0 0 0,-8 57 13 0 0,3-53 1 0 0,-1 0 0 0 0,-2-1 0 0 0,-2 0 0 0 0,-1-1 0 0 0,-1 0 0 0 0,-2 0 0 0 0,-1-2 0 0 0,-40 59 0 0 0,44-75 19 0 0,-1 0 0 0 0,-1-1-1 0 0,0 0 1 0 0,-1-1 0 0 0,0-1 0 0 0,-1 0 0 0 0,0-1-1 0 0,-1-1 1 0 0,0 0 0 0 0,-1-1 0 0 0,0-1-1 0 0,0-1 1 0 0,-32 8 0 0 0,-142 50 214 0 0,185-62-235 0 0,0-2 0 0 0,0 1-1 0 0,0-1 1 0 0,-8 1 0 0 0,6-1-48 0 0,6-1-262 0 0,-7 2-303 0 0,6-2-2658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18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709 19 2303 0 0,'2'-2'4011'0'0,"0"-1"-3295"0"0,15-9 3349 0 0,-15 10-3297 0 0,-5 2-430 0 0,-4 1-187 0 0,1 0 1 0 0,-1 0 0 0 0,0 1-1 0 0,1 0 1 0 0,-1 0-1 0 0,1 0 1 0 0,-11 6 0 0 0,-43 26 553 0 0,35-18-431 0 0,2 2 1 0 0,0 0-1 0 0,1 1 0 0 0,1 1 0 0 0,1 1 0 0 0,1 0 1 0 0,-20 31-1 0 0,16-18-52 0 0,1 2 0 0 0,3 0 0 0 0,1 1 0 0 0,-20 58 0 0 0,-5 15-2 0 0,-71 131 0 0 0,91-194-185 0 0,1 1 0 0 0,2 1-1 0 0,-21 85 1 0 0,31-94 11 0 0,2 1 0 0 0,2 1 1 0 0,2-1-1 0 0,1 1 0 0 0,5 67 0 0 0,1-78-55 0 0,1-1 1 0 0,1 1-1 0 0,2-1 0 0 0,19 54 0 0 0,-12-52-67 0 0,50 111-716 0 0,-50-115 239 0 0,2-2 1 0 0,0 1-1 0 0,22 24 1 0 0,-12-23-198 0 0,-2-7-2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18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11 2759 0 0,'0'0'12920'0'0,"-1"-2"-12693"0"0,-5-5 10 0 0,5 5 243 0 0,-1 3-446 0 0,1 0 0 0 0,-1 0 1 0 0,1 0-1 0 0,-1 0 0 0 0,1 0 0 0 0,-1 0 0 0 0,1 0 0 0 0,0 0 0 0 0,-1 0 0 0 0,1 1 0 0 0,0-1 1 0 0,0 1-1 0 0,0-1 0 0 0,0 1 0 0 0,0-1 0 0 0,0 1 0 0 0,1-1 0 0 0,-2 3 0 0 0,-9 26 143 0 0,2 1 0 0 0,1 0 0 0 0,-7 47 0 0 0,-54 458 171 0 0,65-495-377 0 0,-2-1-1 0 0,-1 0 0 0 0,-2 0 1 0 0,-23 61-1 0 0,27-91-205 0 0,1 0-1 0 0,-1-1 1 0 0,0 0-1 0 0,-1 0 0 0 0,0 0 1 0 0,-1-1-1 0 0,0 0 1 0 0,-14 13-1 0 0,20-19-1097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19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95 2759 0 0,'-1'-2'207'0'0,"1"-1"-173"0"0,-5-16 212 0 0,5 17 986 0 0,-2-8 2247 0 0,2 9-3169 0 0,-1-1 0 0 0,1 1 1 0 0,-1 0-1 0 0,1-1 0 0 0,0 1 0 0 0,0-1 1 0 0,0 1-1 0 0,0-1 0 0 0,0 1 0 0 0,0-1 1 0 0,0 1-1 0 0,0-1 0 0 0,1 1 1 0 0,-1 0-1 0 0,1-1 0 0 0,0-1 0 0 0,11-16 486 0 0,-11 17-192 0 0,2 2-337 0 0,15-4 131 0 0,33-1 0 0 0,-23 2 171 0 0,-24 3-507 0 0,0 0 0 0 0,0 0 1 0 0,0 1-1 0 0,0-1 0 0 0,0 1 0 0 0,0 0 0 0 0,0 0 0 0 0,4 2 0 0 0,10 2 114 0 0,24 3-88 0 0,0 2 0 0 0,0 2 0 0 0,-1 2 1 0 0,-1 1-1 0 0,-1 2 0 0 0,0 2 0 0 0,39 26 0 0 0,-26-12-88 0 0,47 32 0 0 0,-80-51 0 0 0,-1 1 0 0 0,-1 1 0 0 0,17 18 0 0 0,85 111 0 0 0,-111-133 0 0 0,-1 1 0 0 0,0 0 0 0 0,0 0 0 0 0,-2 1 0 0 0,0 0 0 0 0,0 0 0 0 0,-1 0 0 0 0,-1 0 0 0 0,-1 1 0 0 0,2 16 0 0 0,-3-10 0 0 0,0 0 0 0 0,-2 0 0 0 0,0 0 0 0 0,-2-1 0 0 0,0 1 0 0 0,-10 32 0 0 0,8-37 38 0 0,-1-1-1 0 0,-1 1 1 0 0,0-1-1 0 0,-1-1 1 0 0,-1 1-1 0 0,0-1 1 0 0,-1-1 0 0 0,0 0-1 0 0,-1 0 1 0 0,-1-1-1 0 0,0 0 1 0 0,-25 18-1 0 0,16-16 34 0 0,0-1-1 0 0,0-1 0 0 0,-2 0 1 0 0,-43 14-1 0 0,6-5 134 0 0,28-9-18 0 0,-40 8 0 0 0,63-18-150 0 0,-178 31 464 0 0,142-28-445 0 0,23-2-37 0 0,0 0-1 0 0,0-2 1 0 0,-22-1 0 0 0,-73-15-994 0 0,102 13 316 0 0,1 1 1 0 0,-1 0 0 0 0,1 1 0 0 0,-1 1-1 0 0,1 0 1 0 0,-1 1 0 0 0,1 0 0 0 0,-23 7-1 0 0,26-5-220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24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1 919 0 0,'0'0'15999'0'0,"1"3"-15702"0"0,8 57 341 0 0,1 69 0 0 0,-4-27-551 0 0,30 145 254 0 0,-21-140-306 0 0,1 146 0 0 0,-10-113-33 0 0,0-46 8 0 0,15 198 88 0 0,-18-271-212 0 0,2 0-1 0 0,9 30 1 0 0,-5-21-200 0 0,-8-28 95 0 0,3 12-2482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25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0 2303 0 0,'0'0'10560'0'0,"-3"1"-10117"0"0,-5 2-261 0 0,-1 1 0 0 0,1 0 0 0 0,0 0 0 0 0,1 1 0 0 0,-1 0 0 0 0,1 0 0 0 0,0 1 0 0 0,0 0 0 0 0,0 0 0 0 0,1 1 0 0 0,-10 13 0 0 0,-3 5 75 0 0,2 1 1 0 0,-17 32 0 0 0,-33 95 669 0 0,9-18-326 0 0,29-80-465 0 0,-40 90 14 0 0,61-124-124 0 0,1 0-1 0 0,1 0 1 0 0,1 0 0 0 0,1 0 0 0 0,-2 30-1 0 0,5-22 41 0 0,1-1-1 0 0,7 54 1 0 0,-4-66-54 0 0,0-1 0 0 0,1 1 1 0 0,1-1-1 0 0,0 0 0 0 0,1 0 1 0 0,13 23-1 0 0,-17-33-2 0 0,1-1 1 0 0,0 1-1 0 0,1-1 0 0 0,-1 0 1 0 0,1 0-1 0 0,0 0 1 0 0,0 0-1 0 0,0-1 0 0 0,0 0 1 0 0,1 0-1 0 0,0 0 1 0 0,-1 0-1 0 0,1 0 0 0 0,0-1 1 0 0,0 0-1 0 0,0 0 1 0 0,0-1-1 0 0,1 1 0 0 0,-1-1 1 0 0,0 0-1 0 0,1-1 1 0 0,-1 1-1 0 0,1-1 0 0 0,-1 0 1 0 0,7-1-1 0 0,-1-1 31 0 0,0 0-1 0 0,0 0 1 0 0,0-1 0 0 0,0-1-1 0 0,0 0 1 0 0,-1-1-1 0 0,0 1 1 0 0,0-2-1 0 0,0 0 1 0 0,-1 0 0 0 0,11-9-1 0 0,-7 4 47 0 0,-1-1-1 0 0,0 0 1 0 0,0-1-1 0 0,-1-1 1 0 0,-1 0-1 0 0,0 0 1 0 0,-1-1 0 0 0,-1 0-1 0 0,0 0 1 0 0,11-34-1 0 0,1-13 216 0 0,-2-2-1 0 0,-3 0 0 0 0,8-82 1 0 0,-17 69-216 0 0,-6-98 0 0 0,0 171-88 0 0,-9-139 7 0 0,6 127-14 0 0,0-1 0 0 0,-1 1-1 0 0,0-1 1 0 0,-1 2 0 0 0,-1-1-1 0 0,-12-22 1 0 0,16 35-21 0 0,1 0-1 0 0,-1 0 1 0 0,0 0-1 0 0,0 1 1 0 0,0-1-1 0 0,-1 1 1 0 0,1-1-1 0 0,-1 1 1 0 0,1 0 0 0 0,-1 0-1 0 0,0 0 1 0 0,1 0-1 0 0,-1 1 1 0 0,0-1-1 0 0,-1 1 1 0 0,1-1-1 0 0,0 1 1 0 0,0 0-1 0 0,0 0 1 0 0,-4 0-1 0 0,1 1-357 0 0,1-1-1 0 0,-1 1 0 0 0,0 0 0 0 0,-7 2 1 0 0,-25 6-5369 0 0,22-4 61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26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2759 0 0,'0'0'126'0'0,"-14"4"11606"0"0,16-2-10587 0 0,7 5-1031 0 0,0-1 1 0 0,1 0-1 0 0,-1 0 1 0 0,1-1 0 0 0,17 7-1 0 0,60 15 547 0 0,-45-15-548 0 0,-18-3-113 0 0,-21-8 0 0 0,19 1 0 0 0,-19-1 4 0 0,0 0-1 0 0,1-1 0 0 0,-1 1 1 0 0,0-1-1 0 0,1 0 0 0 0,-1 0 1 0 0,1 0-1 0 0,-1-1 0 0 0,7 0 0 0 0,0-2 18 0 0,-7 3-23 0 0,0 0 1 0 0,1-1-1 0 0,-1 1 1 0 0,0-1-1 0 0,1 0 0 0 0,-1 0 1 0 0,0 0-1 0 0,0 0 1 0 0,0-1-1 0 0,0 1 1 0 0,0-1-1 0 0,4-2 1 0 0,2-3-49 0 0,1 2-388 0 0,-1 0 1 0 0,0 0-1 0 0,0-1 0 0 0,0-1 0 0 0,12-12 1 0 0,-10 7-1065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26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55 5527 0 0,'-4'-7'84'0'0,"2"3"0"0"0,-1 0 1 0 0,0 0-1 0 0,1 1 0 0 0,-1-1 0 0 0,-4-3 1 0 0,6 6 146 0 0,0 1 0 0 0,1-1 0 0 0,-1 1 0 0 0,0-1 0 0 0,1 1 0 0 0,-1-1 0 0 0,1 0 0 0 0,-1 1 0 0 0,1-1 0 0 0,-1 0 0 0 0,1 0 0 0 0,0 1 0 0 0,-1-1 0 0 0,1 0 0 0 0,0 0 0 0 0,0 0 0 0 0,-1 1 0 0 0,1-1 0 0 0,0 0 0 0 0,0 0 0 0 0,0 0 0 0 0,0 0 0 0 0,0 0 0 0 0,0 0-28 0 0,1 1 0 0 0,-1 0-1 0 0,0 0 1 0 0,0-1 0 0 0,1 1 0 0 0,-1 0 0 0 0,1 0 0 0 0,-1 0 0 0 0,0 0-1 0 0,1-1 1 0 0,-1 1 0 0 0,0 0 0 0 0,1 0 0 0 0,-1 0 0 0 0,0 0 0 0 0,1 0-1 0 0,-1 0 1 0 0,1 0 0 0 0,0 0 0 0 0,1-1-1243 0 0,1 1 1185 0 0,3 1-15 0 0,-1-1 0 0 0,0 1 0 0 0,0 0 0 0 0,0 0 0 0 0,0 0 0 0 0,0 1-1 0 0,0 0 1 0 0,9 4 0 0 0,-4 0 82 0 0,-1 0 0 0 0,1 1 0 0 0,11 10-1 0 0,140 114 912 0 0,14 14-710 0 0,-130-103-371 0 0,-1 1 0 0 0,-3 3 0 0 0,55 79 0 0 0,-72-88-20 0 0,-1 0-1 0 0,-3 2 0 0 0,-1 1 1 0 0,-2 0-1 0 0,22 76 0 0 0,-22-41 30 0 0,-4 1 0 0 0,-3 0-1 0 0,-3 1 1 0 0,-3 0 0 0 0,-4 0-1 0 0,-18 139 1 0 0,13-185 82 0 0,-1-1 1 0 0,-1 0-1 0 0,-2 0 0 0 0,-1 0 1 0 0,-1-1-1 0 0,-16 28 0 0 0,6-15 476 0 0,-45 62 1 0 0,57-92-596 0 0,0-1 1 0 0,0 0 0 0 0,-1-1-1 0 0,0 0 1 0 0,-1-1 0 0 0,0 0-1 0 0,-1 0 1 0 0,0-1 0 0 0,-23 11 0 0 0,20-13-472 0 0,0 0 0 0 0,-28 6 0 0 0,3-5-402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2:51.7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0 7832 0 0,'-20'3'480'0'0,"4"-1"326"0"0,5 3 2590 0 0,8 0 810 0 0,6 5-3752 0 0,2 3-506 0 0,-5-12 102 0 0,1 1 0 0 0,0-1 0 0 0,0 0 1 0 0,-1 1-1 0 0,1-1 0 0 0,0 1 0 0 0,0-1 0 0 0,0 0 0 0 0,1 0 0 0 0,-1 0 0 0 0,0 0 0 0 0,0 0 1 0 0,2 2-1 0 0,-1-2 19 0 0,18 16 225 0 0,-3-3-91 0 0,-1 0 0 0 0,0 1 0 0 0,16 21 0 0 0,80 135 965 0 0,-11-16-1177 0 0,-95-147 29 0 0,150 199 869 0 0,-136-181-758 0 0,-1 1-1 0 0,-1 1 1 0 0,-1 1-1 0 0,-2 0 0 0 0,-1 1 1 0 0,-2 1-1 0 0,0 0 1 0 0,-3 1-1 0 0,0 0 1 0 0,4 34-1 0 0,-5-15-22 0 0,1 60 0 0 0,-9-81-27 0 0,-1 0 0 0 0,-1 0 0 0 0,-9 43 0 0 0,-35 102 917 0 0,33-137-773 0 0,-1-1 0 0 0,-31 54 0 0 0,43-87-192 0 0,-35 56 525 0 0,32-54-505 0 0,0 1 0 0 0,0-1 1 0 0,-1-1-1 0 0,0 1 0 0 0,0-1 1 0 0,-11 8-1 0 0,-16 6-935 0 0,14-12-228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5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1 919 0 0,'0'0'13571'0'0,"-2"1"-13414"0"0,1 0-84 0 0,1 0-44 0 0,-1-1 0 0 0,1 1 0 0 0,0 0-1 0 0,-1-1 1 0 0,1 1 0 0 0,-1-1 0 0 0,1 0 0 0 0,-1 1-1 0 0,1-1 1 0 0,-1 1 0 0 0,1-1 0 0 0,-1 0-1 0 0,0 1 1 0 0,1-1 0 0 0,-1 0 0 0 0,1 0 0 0 0,-1 1-1 0 0,0-1 1 0 0,1 0 0 0 0,-2 0 0 0 0,-9 1-3 0 0,9 0 926 0 0,0 0-841 0 0,-6 6-14 0 0,5-5-1 0 0,1 0-5 0 0,-7 9-18 0 0,-7 10 11 0 0,13-15-85 0 0,1 0 2 0 0,-4 8-1 0 0,1 0 0 0 0,0 1 0 0 0,1-1 0 0 0,1 1 0 0 0,-3 20 0 0 0,0 1 0 0 0,1-19 0 0 0,0 0 0 0 0,-14 32 0 0 0,-6 16 0 0 0,0 18 0 0 0,-73 159 0 0 0,40-114 0 0 0,28-58 0 0 0,14-40 60 0 0,1-4 11 0 0,14-24-194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13 12695 0 0,'0'0'1150'0'0,"-2"-1"-946"0"0,-3-5-112 0 0,4 5 262 0 0,-2 0 105 0 0,-8-2 1810 0 0,10 5-2196 0 0,0 1-1 0 0,1-1 1 0 0,-1 1-1 0 0,0-1 1 0 0,0 1-1 0 0,0-1 1 0 0,-2 3-1 0 0,-2 5 52 0 0,1 11 104 0 0,0-1-1 0 0,1 1 0 0 0,0 0 0 0 0,2 0 1 0 0,1 0-1 0 0,3 30 0 0 0,28 125 268 0 0,-18-115-437 0 0,8 23-1 0 0,41 107 0 0 0,-1-10-59 0 0,-45-130-460 0 0,-1-7-3254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6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28 10591 0 0,'-3'0'819'0'0,"-33"-13"-441"0"0,18 4 6279 0 0,75 3-6543 0 0,160 21-1394 0 0,-179-13 737 0 0,-16-1-453 0 0,34-1-1 0 0,-33-2 229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7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333 785 11399 0 0,'0'0'1467'0'0,"0"-2"-1228"0"0,-4-25 559 0 0,2 13-712 0 0,-3-1-24 0 0,-2 0-50 0 0,-5-4 16 0 0,6 16 57 0 0,2 1 20 0 0,-1-2 81 0 0,0 1 1 0 0,-1 0 0 0 0,1 0 0 0 0,-1 0 0 0 0,0 0 0 0 0,0 1 0 0 0,0 0 0 0 0,0 1-1 0 0,0-1 1 0 0,0 1 0 0 0,-1 0 0 0 0,1 0 0 0 0,0 1 0 0 0,-1 0 0 0 0,1 0-1 0 0,0 1 1 0 0,-1-1 0 0 0,1 1 0 0 0,-10 3 0 0 0,10-2 262 0 0,-9 2 16 0 0,-21 8 0 0 0,32-10-541 0 0,-1 0 0 0 0,1 1 0 0 0,0-1 0 0 0,0 1 0 0 0,0 0 0 0 0,0 0 0 0 0,0 0 0 0 0,-5 7 0 0 0,0 0 164 0 0,4-5-39 0 0,1 1-1 0 0,0 0 1 0 0,-7 12 0 0 0,5-6-46 0 0,1 0-1 0 0,1 1 1 0 0,-3 13 0 0 0,5-16-3 0 0,0-1 0 0 0,0-1 0 0 0,1 1 0 0 0,1-1 0 0 0,-1 12 0 0 0,0-13 0 0 0,4 26 0 0 0,1-12 0 0 0,3-2 0 0 0,7-6 0 0 0,-12-12 9 0 0,1 1-1 0 0,0-1 1 0 0,0 0-1 0 0,0 0 1 0 0,0 0-1 0 0,0 0 1 0 0,0 0-1 0 0,1-1 0 0 0,-1 1 1 0 0,0-1-1 0 0,0 0 1 0 0,0 0-1 0 0,1 0 1 0 0,-1-1-1 0 0,0 1 1 0 0,0-1-1 0 0,0 1 1 0 0,4-3-1 0 0,0 1 13 0 0,0-1 0 0 0,0 0 0 0 0,0 0-1 0 0,0-1 1 0 0,0 0 0 0 0,8-7 0 0 0,48-34 56 0 0,-45 29-55 0 0,-8 9 15 0 0,0-1 0 0 0,-1-1-1 0 0,0 0 1 0 0,10-14 0 0 0,-6 4 132 0 0,0-1 0 0 0,16-35 0 0 0,-25 45-127 0 0,0-1 0 0 0,0 0 0 0 0,-1 0 0 0 0,0-1 0 0 0,-1 1-1 0 0,0-1 1 0 0,0-17 0 0 0,-5-37 74 0 0,-2-1-1 0 0,-28-127 1 0 0,17 127-45 0 0,-2 1 0 0 0,-31-74 0 0 0,37 117-101 0 0,12 22-76 0 0,0 1 0 0 0,0 0 0 0 0,-1 0 0 0 0,1-1 0 0 0,0 1 0 0 0,0 0 0 0 0,0-1 0 0 0,0 1 0 0 0,0 0 0 0 0,-1 0 0 0 0,1-1 0 0 0,0 1 0 0 0,0 0 0 0 0,0-1 0 0 0,0 1 0 0 0,0 0 0 0 0,0-1 0 0 0,0 1 0 0 0,0 0 0 0 0,0-1 0 0 0,0 1 0 0 0,0 0 0 0 0,0-1 0 0 0,0 1 0 0 0,1 0 0 0 0,-1-1 0 0 0,0 1 0 0 0,0 0 0 0 0,0 0 0 0 0,0-1 0 0 0,0 1 0 0 0,1 0 0 0 0,-1 0 0 0 0,0-1 0 0 0,1 1 0 0 0,11-1-4325 0 0,-9 1 4852 0 0,15 2-5421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526 718 2303 0 0,'0'0'102'0'0,"-3"-1"-1"0"0,0 0 463 0 0,0-1-1 0 0,0 1 1 0 0,0 0-1 0 0,0-1 1 0 0,1 0-1 0 0,-1 0 1 0 0,0 0-1 0 0,-3-3 1 0 0,3 2-122 0 0,0 1 0 0 0,0-1 1 0 0,-1 1-1 0 0,1-1 0 0 0,-6-2 0 0 0,-60-29-284 0 0,65 33-117 0 0,1 0 0 0 0,-1 1 1 0 0,1-1-1 0 0,-1 1 1 0 0,0-1-1 0 0,1 1 0 0 0,-1 0 1 0 0,1 0-1 0 0,-8 2 0 0 0,2-1 354 0 0,0 1-1 0 0,-13 6 0 0 0,11-3-8 0 0,1 0 0 0 0,-1 1 0 0 0,1 1 0 0 0,0 0 0 0 0,-16 15 0 0 0,-20 14 503 0 0,24-20-605 0 0,0 2 0 0 0,0 1 1 0 0,2 0-1 0 0,0 2 0 0 0,-17 24 0 0 0,31-38-259 0 0,2-2-17 0 0,0 0 0 0 0,1 1 0 0 0,-1-1 0 0 0,1 1-1 0 0,-4 12 1 0 0,3-13-8 0 0,1 0 0 0 0,-5 22 0 0 0,6-10 0 0 0,1-13 3 0 0,1-3 1 0 0,0 0-1 0 0,0 0 0 0 0,0 0 1 0 0,0 0-1 0 0,0 0 0 0 0,0 0 1 0 0,0 0-1 0 0,0 1 0 0 0,0-1 1 0 0,0 0-1 0 0,1 0 0 0 0,-1 0 1 0 0,0 0-1 0 0,1-1 1 0 0,-1 1-1 0 0,2 2 0 0 0,4 9 20 0 0,-1-8 20 0 0,1-1-21 0 0,-1-1 1 0 0,1 0 0 0 0,-1 0 0 0 0,1-1 0 0 0,0 1 0 0 0,-1-1 0 0 0,1-1-1 0 0,0 1 1 0 0,0-1 0 0 0,6 0 0 0 0,-2-1 5 0 0,-1-1-1 0 0,1 1 1 0 0,0-2 0 0 0,-1 1-1 0 0,15-7 1 0 0,-7 1-16 0 0,0 0 1 0 0,-1-2 0 0 0,0 0 0 0 0,0 0-1 0 0,27-26 1 0 0,-31 25 134 0 0,-2 0-1 0 0,1-1 1 0 0,-1 0 0 0 0,-1-1 0 0 0,0 0 0 0 0,-1 0-1 0 0,-1-1 1 0 0,0 0 0 0 0,0 0 0 0 0,-2-1-1 0 0,0 1 1 0 0,5-23 0 0 0,-6 13-20 0 0,-2 0 0 0 0,0 0 0 0 0,-2 0-1 0 0,-2-25 1 0 0,-17-96 33 0 0,12 97-105 0 0,1 7 5 0 0,-33-165 56 0 0,26 166-116 0 0,-4-17 0 0 0,16 53-10 0 0,0 0-1 0 0,0 0 0 0 0,1-1 1 0 0,-1 1-1 0 0,1-8 0 0 0,0 4-109 0 0,2-9-2405 0 0,0 16 489 0 0,10-6-3819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8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16007 0 0,'0'0'731'0'0,"-2"1"-10"0"0,-11 6-465 0 0,1 4-228 0 0,7-4 70 0 0,0 0 0 0 0,1 1 0 0 0,-5 10 0 0 0,5-3 9 0 0,0 3-86 0 0,-2 9-21 0 0,7-21 0 0 0,0 0 0 0 0,-2 1 0 0 0,4 23 0 0 0,-3-22-80 0 0,0 0 0 0 0,0 1 0 0 0,-1-1-1 0 0,1 0 1 0 0,-4 11 0 0 0,1-8-197 0 0,-3 18-297 0 0,3-13-2952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8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39 13359 0 0,'0'0'1184'0'0,"-4"-14"-944"0"0,-4 0-240 0 0,2 4 4296 0 0,24 10-9512 0 0,0 2-832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8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0 14855 0 0,'0'0'1643'0'0,"-1"3"-1344"0"0,0 4-157 0 0,0-1 1 0 0,1 1 0 0 0,0 0 0 0 0,0-1-1 0 0,0 1 1 0 0,2 8 0 0 0,11 44 180 0 0,-5-25-269 0 0,3 26-18 0 0,-2 2 1 0 0,-3-1-1 0 0,-2 1 1 0 0,-10 121-1 0 0,4-154 26 0 0,1-14-241 0 0,0 0 0 0 0,-4 15 1 0 0,4-27-129 0 0</inkml:trace>
  <inkml:trace contextRef="#ctx0" brushRef="#br0" timeOffset="1">1 432 5983 0 0,'0'0'274'0'0,"0"-3"-6"0"0,0-6 304 0 0,0 9-536 0 0,0 0 0 0 0,0 0 0 0 0,0 0 0 0 0,0 0 0 0 0,0 0 0 0 0,0 0 0 0 0,0 0 0 0 0,0 1 0 0 0,0-1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0,0-1 0 0 0,0 1 0 0 0,0 0 0 0 0,0 0 0 0 0,0 0 0 0 0,0 0 0 0 0,0 0 0 0 0,0 0 0 0 0,0 0 0 0 0,0 0 0 0 0,0 0 0 0 0,0 0 0 0 0,0 0 0 0 0,0 0 0 0 0,0 0 0 0 0,0 0 0 0 0,0-1 0 0 0,0 1 0 0 0,0 0 0 0 0,0 0 0 0 0,0 0 0 0 0,0 0 0 0 0,0 0 0 0 0,0 0 0 0 0,0 0 0 0 0,0 0 0 0 0,0 0 0 0 0,5 1 1056 0 0,0 1 0 0 0,1-1 0 0 0,-1 0-1 0 0,0-1 1 0 0,1 1 0 0 0,-1-1 0 0 0,6-1 0 0 0,-7 1-915 0 0,-1 0 1 0 0,0-1-1 0 0,0 1 0 0 0,0-1 0 0 0,0 0 0 0 0,0 0 0 0 0,0 0 1 0 0,0-1-1 0 0,0 1 0 0 0,0-1 0 0 0,-1 1 0 0 0,1-1 0 0 0,0 0 1 0 0,3-4-1 0 0,6-7-88 0 0,-7 7-72 0 0,-1 1 0 0 0,1 0 0 0 0,0 0 0 0 0,1 1 0 0 0,-1-1 0 0 0,1 1 0 0 0,12-7 0 0 0,0 4-261 0 0,1 1-1 0 0,-1 1 0 0 0,1 0 1 0 0,21-1-1 0 0,18-5-3426 0 0,-34 6-2419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9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16 365 6911 0 0,'0'0'528'0'0,"1"4"-341"0"0,4 9 663 0 0,0 0 0 0 0,0-1 0 0 0,2 0 0 0 0,-1 1 0 0 0,1-2 0 0 0,10 13 0 0 0,58 66 3085 0 0,-59-72-3935 0 0,-14-15 1051 0 0,1 11-842 0 0,1-1-69 0 0,0 1-84 0 0,-3-11-154 0 0</inkml:trace>
  <inkml:trace contextRef="#ctx0" brushRef="#br0" timeOffset="1">16 26 10591 0 0,'0'0'1136'0'0,"-8"-14"-1136"0"0,0 2 8424 0 0,24 14-9008 0 0,5 6-10928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9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34 5983 0 0,'0'0'5871'0'0,"1"-2"-5764"0"0,1-7-82 0 0,-1 6 124 0 0,-2 1-53 0 0,1 1-73 0 0,-1 0 0 0 0,0 0 0 0 0,1 0 0 0 0,-1 0-1 0 0,0 0 1 0 0,1 0 0 0 0,-1 0 0 0 0,0 0 0 0 0,0 0-1 0 0,0 0 1 0 0,0 1 0 0 0,0-1 0 0 0,0 0 0 0 0,0 1-1 0 0,0-1 1 0 0,0 0 0 0 0,0 1 0 0 0,-1-1 0 0 0,1 1-1 0 0,0 0 1 0 0,0-1 0 0 0,0 1 0 0 0,-1 0 0 0 0,0 0-1 0 0,-2 0 21 0 0,1 0 0 0 0,0 1 0 0 0,0-1 0 0 0,0 1 0 0 0,0 0 0 0 0,0 0 0 0 0,0 0 0 0 0,0 0 0 0 0,-4 2 0 0 0,-6 5 167 0 0,0 1-1 0 0,0-1 1 0 0,1 2-1 0 0,0 0 1 0 0,1 0-1 0 0,0 1 1 0 0,1 1-1 0 0,0 0 1 0 0,1 0-1 0 0,0 1 1 0 0,1 0-1 0 0,0 0 1 0 0,1 1-1 0 0,0 0 1 0 0,-6 20-1 0 0,10-15-193 0 0,2 3-16 0 0,1-14 14 0 0,0 0-1 0 0,1 0 0 0 0,2 14 1 0 0,4-2-4 0 0,4 1-10 0 0,2-4-16 0 0,-10-13-16 0 0,1-1 0 0 0,-1 0 0 0 0,1 0 0 0 0,0-1 0 0 0,-1 1-1 0 0,1-1 1 0 0,1 1 0 0 0,-1-1 0 0 0,0-1 0 0 0,0 1 0 0 0,1 0-1 0 0,-1-1 1 0 0,1 0 0 0 0,-1 0 0 0 0,1 0 0 0 0,-1-1 0 0 0,1 0 0 0 0,0 0-1 0 0,-1 0 1 0 0,1 0 0 0 0,0-1 0 0 0,-1 1 0 0 0,6-3 0 0 0,1 0-12 0 0,-1 0 0 0 0,1-1 0 0 0,0-1 1 0 0,-1 0-1 0 0,0 0 0 0 0,0-1 0 0 0,0 0 1 0 0,10-10-1 0 0,-7 5 70 0 0,0 1 153 0 0,-1 0 0 0 0,19-21 0 0 0,-27 28-100 0 0,-2-1-1 0 0,1 0 1 0 0,0 0-1 0 0,-1 0 1 0 0,1 0-1 0 0,-1 0 1 0 0,0-1-1 0 0,-1 1 1 0 0,1-1 0 0 0,-1 1-1 0 0,0-1 1 0 0,0 1-1 0 0,0-1 1 0 0,0-6-1 0 0,-2 0-29 0 0,1-1-1 0 0,-1 1 1 0 0,-1-1-1 0 0,0 1 1 0 0,0 0-1 0 0,-1 0 1 0 0,-5-12-1 0 0,5 17-29 0 0,1 1 1 0 0,-1-1-1 0 0,-1 1 0 0 0,1 0 0 0 0,-1-1 1 0 0,1 1-1 0 0,-1 1 0 0 0,-1-1 0 0 0,1 1 1 0 0,-1 0-1 0 0,0 0 0 0 0,0 0 0 0 0,0 0 1 0 0,0 1-1 0 0,-7-4 0 0 0,8 4-18 0 0,0 0-28 0 0,-14-4-65 0 0,-11 3-533 0 0,17 3-881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04.2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 6360 0 0,'0'0'577'0'0,"12"-10"-466"0"0,-11 9 177 0 0,1 0 0 0 0,0 0 0 0 0,-1 0 0 0 0,1 0 0 0 0,0 0 0 0 0,0 0 0 0 0,0 1 0 0 0,0-1 0 0 0,0 1 0 0 0,0-1 0 0 0,4 0 0 0 0,-5 1-126 0 0,0 0 0 0 0,0 0 0 0 0,0 0 0 0 0,0 0 0 0 0,0 0 0 0 0,0 0 0 0 0,0 0 0 0 0,0 1 0 0 0,0-1 0 0 0,0 0 0 0 0,0 0 0 0 0,0 1 0 0 0,0-1 0 0 0,0 1 0 0 0,0-1 0 0 0,0 1 0 0 0,0-1 0 0 0,0 1 0 0 0,0 0 0 0 0,-1-1 0 0 0,1 1 0 0 0,1 1 0 0 0,13 9 1357 0 0,-6 3-1040 0 0,0 0 0 0 0,0 1 0 0 0,-2 0 0 0 0,0 0 0 0 0,9 27 0 0 0,-8-9-253 0 0,-2-1-1 0 0,-1 1 0 0 0,1 52 0 0 0,-6-32 289 0 0,-10 79 1 0 0,-2 31 747 0 0,11-110-1326 0 0,-8 63 0 0 0,4-67 178 0 0,3 61 0 0 0,2-83-400 0 0,7 114-4741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0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10 175 10135 0 0,'0'0'919'0'0,"-1"3"-759"0"0,0 1-938 0 0,-1 1 1797 0 0,1 0-1 0 0,0 0 0 0 0,0 0 0 0 0,0 0 1 0 0,0 0-1 0 0,1 0 0 0 0,0 0 0 0 0,0 5 1 0 0,2 14-933 0 0,-1-10-181 0 0,-1-13 13 0 0,-1-43 379 0 0,1 31-86 0 0,2-7 169 0 0,5-30-1 0 0,-6 43-358 0 0,0 0 0 0 0,1 0 1 0 0,0 0-1 0 0,0 1 0 0 0,0-1 1 0 0,0 0-1 0 0,1 1 0 0 0,0 0 1 0 0,-1-1-1 0 0,7-5 0 0 0,-7 8-20 0 0,0 1 0 0 0,0-1-1 0 0,1 1 1 0 0,-1 0 0 0 0,0 0 0 0 0,0 0-1 0 0,1 0 1 0 0,-1 0 0 0 0,0 0-1 0 0,1 1 1 0 0,-1-1 0 0 0,1 1 0 0 0,-1-1-1 0 0,1 1 1 0 0,4 0 0 0 0,12-1-1 0 0,-7-4 0 0 0,-10 3 0 0 0,0-1 0 0 0,-1 1 0 0 0,1-1 0 0 0,0 1 0 0 0,-1-1 0 0 0,1 1 0 0 0,-1-1 0 0 0,0 0 0 0 0,0 0 0 0 0,0 0 0 0 0,0-5 0 0 0,8-17 0 0 0,-9 24 0 0 0,1 0 0 0 0,-1 0 0 0 0,1 0 0 0 0,-1 1 0 0 0,1-1 0 0 0,-1 0 0 0 0,1 1 0 0 0,-1-1 0 0 0,1 0 0 0 0,0 1 0 0 0,-1-1 0 0 0,1 1 0 0 0,0-1 0 0 0,1 0 0 0 0,0 1-4 0 0,1-1 1 0 0,0 1-1 0 0,-1 0 0 0 0,1-1 0 0 0,0 1 0 0 0,0 1 0 0 0,0-1 1 0 0,-1 0-1 0 0,1 1 0 0 0,0-1 0 0 0,-1 1 0 0 0,1 0 0 0 0,0 0 1 0 0,-1 0-1 0 0,1 0 0 0 0,-1 0 0 0 0,1 0 0 0 0,-1 1 0 0 0,0-1 1 0 0,4 4-1 0 0,1 0-11 0 0,0 2 0 0 0,1-1 0 0 0,-2 1 0 0 0,12 13 1 0 0,29 47-51 0 0,17 23-508 0 0,-57-82 179 0 0,1 0 1 0 0,0-1-1 0 0,0 0 0 0 0,1-1 0 0 0,0 1 0 0 0,0-2 0 0 0,0 1 0 0 0,1-1 1 0 0,0-1-1 0 0,0 0 0 0 0,0 0 0 0 0,12 2 0 0 0,-19-5-630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0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510 33 1375 0 0,'0'0'66'0'0,"-1"-2"388"0"0,0-1 583 0 0,-1 0-1 0 0,0 1 1 0 0,0 0-1 0 0,0-1 0 0 0,0 1 1 0 0,0 0-1 0 0,0 0 1 0 0,-1 0-1 0 0,-3-2 0 0 0,4 3-848 0 0,-1 0 0 0 0,0 0-1 0 0,1 0 1 0 0,-1 1 0 0 0,0-1-1 0 0,0 1 1 0 0,0-1-1 0 0,1 1 1 0 0,-1 0 0 0 0,-6 0-1 0 0,-5 3 29 0 0,0-1-1 0 0,0 2 1 0 0,0 0 0 0 0,1 0-1 0 0,-1 2 1 0 0,1-1-1 0 0,-12 9 1 0 0,-16 5 127 0 0,7-4-37 0 0,0 1-1 0 0,-54 37 1 0 0,75-44-261 0 0,1 0 0 0 0,0 1-1 0 0,0 1 1 0 0,1 0 0 0 0,1 0 0 0 0,0 1 0 0 0,1 1 0 0 0,0 0 0 0 0,-10 19 0 0 0,11-15-35 0 0,4 2-10 0 0,4-16 4 0 0,-1-2-1 0 0,1 0 0 0 0,0 0 0 0 0,0-1 0 0 0,0 1 0 0 0,-1 0 0 0 0,1 0 0 0 0,0 0 0 0 0,0-1 0 0 0,0 1 0 0 0,0 0-1 0 0,1 0 1 0 0,-1 0 0 0 0,0 0 0 0 0,0-1 0 0 0,0 1 0 0 0,1 0 0 0 0,-1 0 0 0 0,0-1 0 0 0,1 1 0 0 0,0 1 0 0 0,10 10 69 0 0,5-3-7 0 0,-12-8-67 0 0,1 0 0 0 0,-1 0 1 0 0,1-1-1 0 0,0 0 0 0 0,-1 0 0 0 0,1 0 1 0 0,-1 0-1 0 0,1-1 0 0 0,-1 0 0 0 0,1 0 0 0 0,-1 0 1 0 0,1 0-1 0 0,7-4 0 0 0,6-4-23 0 0,31-18 1 0 0,-44 24 23 0 0,10-7 1 0 0,22-18 0 0 0,10-9 0 0 0,-27 24 28 0 0,-14 8 2 0 0,5-8-24 0 0,-3 4 6 0 0,-6 7 1014 0 0,-2 22-653 0 0,0 25 132 0 0,4-27-479 0 0,0 0-1 0 0,1 0 1 0 0,1-1 0 0 0,0 0-1 0 0,2 0 1 0 0,0-1-1 0 0,0 0 1 0 0,2 0-1 0 0,0-1 1 0 0,14 17 0 0 0,-17-25-47 0 0,-1-1 1 0 0,1 1-1 0 0,1-2 1 0 0,-1 1-1 0 0,14 8 1 0 0,-17-12-7 0 0,1 0-117 0 0,-1 0 0 0 0,0 0 0 0 0,1 0 1 0 0,0-1-1 0 0,-1 0 0 0 0,1 0 0 0 0,0 0 0 0 0,6 0 0 0 0,-4 0-197 0 0,-6-1 194 0 0,0 0 0 0 0,1 0 0 0 0,-1 0 0 0 0,0 0 1 0 0,0 0-1 0 0,0 0 0 0 0,1 0 0 0 0,-1 0 0 0 0,0-1 0 0 0,0 1 0 0 0,0 0 0 0 0,3-2 0 0 0,0 1-256 0 0,13-5-912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0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 13823 0 0,'-1'-2'1062'0'0,"0"-1"-814"0"0,-2-1-57 0 0,-2-8 4135 0 0,11 28-4340 0 0,0 1 0 0 0,-1 0 0 0 0,-1-1 1 0 0,-1 2-1 0 0,2 24 0 0 0,1 97 72 0 0,-6-94 43 0 0,1 31 27 0 0,11 311 379 0 0,30-1-159 0 0,-19-273-283 0 0,-18-96-262 0 0,0 1 0 0 0,2-1 0 0 0,0 1 0 0 0,10 17 0 0 0,-13-30-63 0 0,1 2-228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1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8287 0 0,'0'0'2910'0'0,"1"4"-1794"0"0,23 100 650 0 0,-14-66-1570 0 0,24 61-1 0 0,-22-66-151 0 0,-5-14 386 0 0,-1 1 0 0 0,-1 1 1 0 0,0-1-1 0 0,-2 1 0 0 0,2 22 0 0 0,-5-40-845 0 0,-1 7 3071 0 0,0-16-2310 0 0,0-7-272 0 0,0 1 1 0 0,1 0-1 0 0,1-1 1 0 0,0 1-1 0 0,1-1 0 0 0,0 1 1 0 0,7-22-1 0 0,-2 7-13 0 0,9-42-22 0 0,3 2 0 0 0,45-106 0 0 0,-62 170-39 0 0,-1 0 0 0 0,1 0 0 0 0,0 0 0 0 0,1 0 0 0 0,-1 0 0 0 0,4-4 0 0 0,5-2 0 0 0,-9 9 0 0 0,-1-1 0 0 0,0 1 0 0 0,0 0 0 0 0,1-1 0 0 0,-1 1 0 0 0,0 0 0 0 0,0 0 0 0 0,1 0 0 0 0,-1 0 0 0 0,2 0 0 0 0,-1 0 0 0 0,0 1 0 0 0,0-1 0 0 0,0 1 0 0 0,-1-1 0 0 0,1 1 0 0 0,0 0 0 0 0,3 2 0 0 0,3 3-16 0 0,0 1-1 0 0,0 1 1 0 0,-1 0 0 0 0,0 0-1 0 0,0 0 1 0 0,-1 1-1 0 0,7 11 1 0 0,4 5-15 0 0,2 2-15 0 0,51 76 38 0 0,-28-42 8 0 0,-21-33 0 0 0,16 31-96 0 0,-29-47-256 0 0,-6-10 160 0 0,0 0-1365 0 0,12 6 34 0 0,2 0-69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2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55 16007 0 0,'-3'0'731'0'0,"1"0"-656"0"0,-1-1-1 0 0,0 1 1 0 0,0 0 0 0 0,0 0 0 0 0,0 0-1 0 0,1 0 1 0 0,-1 1 0 0 0,0-1 0 0 0,0 1-1 0 0,1 0 1 0 0,-1 0 0 0 0,0 0 0 0 0,-3 2-1 0 0,1-1-58 0 0,1 2 0 0 0,0-1 0 0 0,0 0 0 0 0,0 1 0 0 0,1-1 0 0 0,0 1-1 0 0,-4 5 1 0 0,-5 9 35 0 0,1 1 0 0 0,0 0 0 0 0,-13 36-1 0 0,9-20-310 0 0,-1 0-34 0 0,1-4-16 0 0,-15 46-1 0 0,26-60 253 0 0,0 8 21 0 0,5-20 59 0 0,0-2-2 0 0,-1 1 12 0 0,1-1 1 0 0,0 0 0 0 0,0 0-1 0 0,0 0 1 0 0,0 0-1 0 0,0 0 1 0 0,0 0-1 0 0,1 0 1 0 0,0 0-1 0 0,-1 0 1 0 0,1 0 0 0 0,0-1-1 0 0,0 1 1 0 0,1-1-1 0 0,-1 0 1 0 0,5 4-1 0 0,-6-5-27 0 0,0 0 0 0 0,0 0 0 0 0,0-1 0 0 0,0 1-1 0 0,0 0 1 0 0,1-1 0 0 0,-1 1 0 0 0,0 0 0 0 0,0-1-1 0 0,0 0 1 0 0,1 1 0 0 0,-1-1 0 0 0,2 1 0 0 0,4 0 7 0 0,0 1 3 0 0,0-1 0 0 0,1 1 0 0 0,-1-1 1 0 0,1-1-1 0 0,0 0 0 0 0,-1 0 0 0 0,1 0 0 0 0,12-3 0 0 0,0-1-11 0 0,39-13 0 0 0,-46 12 7 0 0,-1 0 0 0 0,0-1 0 0 0,0 0 0 0 0,22-16 0 0 0,-27 17 60 0 0,-1 0-1 0 0,1-1 1 0 0,-1 0 0 0 0,-1 0-1 0 0,1-1 1 0 0,-1 1 0 0 0,0-1-1 0 0,6-12 1 0 0,-9 13-1 0 0,-1 0 0 0 0,1 0 0 0 0,-1 0 1 0 0,-1 0-1 0 0,1 0 0 0 0,-1-1 0 0 0,0 1 0 0 0,-1 0 1 0 0,0 0-1 0 0,-1-8 0 0 0,-3-8-21 0 0,-1 0 0 0 0,0 1 0 0 0,-2 0 0 0 0,-1 1 0 0 0,-19-36 1 0 0,18 39-46 0 0,-1 1 0 0 0,-21-27 0 0 0,28 38-5 0 0,-1 1 0 0 0,0-1-1 0 0,0 1 1 0 0,0 0 0 0 0,0 0 0 0 0,-1 0-1 0 0,1 1 1 0 0,-1-1 0 0 0,0 1-1 0 0,0 1 1 0 0,-10-4 0 0 0,7 1-54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2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10135 0 0,'0'0'7144'0'0,"1"3"-7016"0"0,15 83 473 0 0,7 102 0 0 0,-10 91-552 0 0,-12-227-3 0 0,6 102-81 0 0,-6-148-271 0 0,1 1 0 0 0,-1-1 1 0 0,1 1-1 0 0,3 5 1 0 0,-4-10-1093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3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118 262 5527 0 0,'-36'-53'463'0'0,"21"31"548"0"0,-21-36-1 0 0,28 42 1033 0 0,5 10-1274 0 0,-1 1 0 0 0,2-1 0 0 0,-1 1 0 0 0,1-1 0 0 0,0 0 0 0 0,0 0 0 0 0,0 0 0 0 0,-1-10 0 0 0,4 15-706 0 0,-1 0 1 0 0,0 0-1 0 0,1-1 0 0 0,-1 1 0 0 0,0 0 0 0 0,1 0 0 0 0,0 0 1 0 0,-1 0-1 0 0,1 0 0 0 0,-1 0 0 0 0,1 1 0 0 0,0-1 1 0 0,0 0-1 0 0,-1 0 0 0 0,1 0 0 0 0,2-1 0 0 0,15-10 264 0 0,-17 12-326 0 0,4-3 16 0 0,0 0 0 0 0,1 0 0 0 0,-1 1 0 0 0,1 0 0 0 0,-1 0 1 0 0,1 1-1 0 0,0-1 0 0 0,0 1 0 0 0,8 0 0 0 0,-4 1-185 0 0,-1 0 0 0 0,1 1 0 0 0,-1 1 0 0 0,0-1 0 0 0,12 5 1 0 0,-17-5-128 0 0,1-1 0 0 0,0 1 1 0 0,0-1-1 0 0,9 0 1 0 0,6 0-511 0 0,-14 1 422 0 0,1 1 0 0 0,0-1-1 0 0,-1 1 1 0 0,1 0 0 0 0,-1 1-1 0 0,1-1 1 0 0,5 5 0 0 0,8 3-1311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3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56 3223 0 0,'3'-1'143'0'0,"4"1"-66"0"0,-4-1-70 0 0,-1 1 1 0 0,1 0-1 0 0,0-1 0 0 0,0 1 0 0 0,-1-1 0 0 0,1 0 0 0 0,0 0 0 0 0,-1 0 0 0 0,1 0 0 0 0,-1-1 0 0 0,0 1 0 0 0,4-3 0 0 0,20-14 7005 0 0,-25 17-6558 0 0,0 0-392 0 0,-1 1 1 0 0,0-1 0 0 0,1 1-1 0 0,-1-1 1 0 0,0 1 0 0 0,1-1 0 0 0,-1 1-1 0 0,0-1 1 0 0,0 1 0 0 0,0-1-1 0 0,0 1 1 0 0,1-1 0 0 0,-1 0 0 0 0,0 1-1 0 0,0-1 1 0 0,0 1 0 0 0,0-1-1 0 0,0 1 1 0 0,0-1 0 0 0,0 0 0 0 0,0 1-1 0 0,-1-1 1 0 0,1 1 0 0 0,0-1-1 0 0,0 1 1 0 0,0-1 0 0 0,-1 0-1 0 0,0 0 30 0 0,0 0-1 0 0,1 1 0 0 0,-1-1 1 0 0,0 1-1 0 0,0-1 0 0 0,0 1 1 0 0,0 0-1 0 0,0-1 0 0 0,0 1 1 0 0,0 0-1 0 0,1 0 0 0 0,-1-1 1 0 0,0 1-1 0 0,0 0 0 0 0,-1 0 1 0 0,-4 0 185 0 0,1 0 1 0 0,-1 1 0 0 0,1-1 0 0 0,-1 1 0 0 0,-6 2 0 0 0,0 1-45 0 0,0 0 1 0 0,1 1 0 0 0,0 1 0 0 0,0 0-1 0 0,0 0 1 0 0,0 1 0 0 0,1 0 0 0 0,1 1 0 0 0,-1 0-1 0 0,1 0 1 0 0,-14 18 0 0 0,5-4-142 0 0,7-8-75 0 0,0 0 1 0 0,1 0 0 0 0,0 1-1 0 0,1 0 1 0 0,-9 22-1 0 0,11-23-17 0 0,5-10 0 0 0,0 1 0 0 0,0-1 0 0 0,0 1 0 0 0,0-1 0 0 0,1 1 0 0 0,-1 6 0 0 0,1 3 11 0 0,6-1 32 0 0,-3-11-39 0 0,0-1 0 0 0,-1 0 0 0 0,1 1 0 0 0,0-1 0 0 0,0 0 0 0 0,-1 0 0 0 0,1 0 0 0 0,0 0 0 0 0,0 0 0 0 0,0 0 0 0 0,0-1 0 0 0,1 1 1 0 0,-1 0-1 0 0,0-1 0 0 0,0 0 0 0 0,0 0 0 0 0,0 1 0 0 0,3-2 0 0 0,5 1-2 0 0,-1-1 0 0 0,17-3 0 0 0,-22 3-3 0 0,1 1-7 0 0,1-1 0 0 0,0 0-1 0 0,0-1 1 0 0,-1 0 0 0 0,1 0 0 0 0,0 0-1 0 0,7-4 1 0 0,2-3-6 0 0,-9 7 7 0 0,-1 0 4 0 0,1 0 0 0 0,-1-1-1 0 0,0 1 1 0 0,0-1 0 0 0,-1 0-1 0 0,1-1 1 0 0,-1 1-1 0 0,1-1 1 0 0,-1 0 0 0 0,0 0-1 0 0,0 0 1 0 0,-1 0 0 0 0,1-1-1 0 0,-1 0 1 0 0,0 1 0 0 0,3-8-1 0 0,-2 6 11 0 0,-1-1-1 0 0,1 1 1 0 0,-1-1-1 0 0,-1 0 1 0 0,1 1 0 0 0,-1-1-1 0 0,2-12 1 0 0,0 1 4 0 0,2-25 65 0 0,-6 41 48 0 0,2 5-60 0 0,4 4-5 0 0,0 0 0 0 0,-1 0-1 0 0,0 1 1 0 0,0 0 0 0 0,-1 0-1 0 0,0 0 1 0 0,-1 0 0 0 0,5 14-1 0 0,-7-19 213 0 0,-1 1-166 0 0,4 16-45 0 0,1 0 0 0 0,1 0-1 0 0,1-1 1 0 0,16 34-1 0 0,-17-42-189 0 0,0 0-1 0 0,0-1 0 0 0,2 0 0 0 0,-1 0 0 0 0,1 0 0 0 0,0-1 0 0 0,1 0 0 0 0,0-1 0 0 0,14 10 1 0 0,4-4-1470 0 0,-17-12-3710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3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13183 0 0,'0'0'2027'0'0,"1"3"-2331"0"0,2 7 338 0 0,-1-2 20 0 0,-1 0 1 0 0,1-1-1 0 0,-1 1 0 0 0,0 0 0 0 0,-1-1 0 0 0,0 1 1 0 0,-1 10-1 0 0,-7 58 1338 0 0,1 81 0 0 0,10-103-956 0 0,17 94 1 0 0,-11-92-399 0 0,39 151-172 0 0,-37-167-503 0 0,-8-28 73 0 0,-2-10-697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4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4607 0 0,'2'-1'10267'0'0,"6"-2"-9760"0"0,0 0 0 0 0,1 0 0 0 0,-1 1 1 0 0,0 0-1 0 0,1 1 0 0 0,0-1 0 0 0,-1 2 0 0 0,1-1 0 0 0,11 2 1 0 0,83 12-1294 0 0,-81-9 1139 0 0,25 6-788 0 0,52 17 1 0 0,-38-7-5377 0 0,-37-12 281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05.0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363 167 13448 0 0,'0'0'613'0'0,"0"-1"-10"0"0,2-28 146 0 0,-1 26-663 0 0,0 1 0 0 0,-1-1 0 0 0,0 0-1 0 0,0 1 1 0 0,1-1 0 0 0,-2 0 0 0 0,1 1 0 0 0,0-1-1 0 0,0 0 1 0 0,-1 1 0 0 0,0-1 0 0 0,1 1-1 0 0,-2-4 1 0 0,-3-8 391 0 0,5 12-404 0 0,0 0 0 0 0,0 1 0 0 0,-1-1 0 0 0,1 0-1 0 0,-1 1 1 0 0,0-1 0 0 0,1 1 0 0 0,-1-1 0 0 0,-2-2-1 0 0,-2-4 378 0 0,-1 1 0 0 0,-1-1 0 0 0,1 1-1 0 0,-10-7 1 0 0,13 12-334 0 0,0-1 0 0 0,-1 1 1 0 0,1 0-1 0 0,-1 1 0 0 0,1-1 0 0 0,-1 1 1 0 0,1-1-1 0 0,-1 1 0 0 0,0 0 0 0 0,0 0 1 0 0,1 1-1 0 0,-1-1 0 0 0,-6 1 0 0 0,5 0-58 0 0,-1 1-1 0 0,1-1 1 0 0,0 1-1 0 0,0 0 0 0 0,0 1 1 0 0,0-1-1 0 0,0 1 1 0 0,0 0-1 0 0,1 0 1 0 0,-7 4-1 0 0,-4 4-72 0 0,-22 20 0 0 0,18-15 93 0 0,11-8-27 0 0,1-1 0 0 0,0 1 0 0 0,1 0-1 0 0,0 1 1 0 0,0-1 0 0 0,-6 13 0 0 0,-24 52 165 0 0,33-65-212 0 0,-3 9 36 0 0,1 0-1 0 0,1 0 0 0 0,1 1 1 0 0,-2 16-1 0 0,2-15 35 0 0,0 11 119 0 0,1 1 0 0 0,3 52 0 0 0,1-55-115 0 0,3 1 0 0 0,0 0 1 0 0,15 46-1 0 0,-12-49-48 0 0,-2-4 37 0 0,17 37-1 0 0,-20-51-41 0 0,1-1-1 0 0,0 1 1 0 0,0-1 0 0 0,0 0-1 0 0,1-1 1 0 0,0 1-1 0 0,0-1 1 0 0,0 0 0 0 0,10 7-1 0 0,-8-7-21 0 0,1 0 0 0 0,0-1-1 0 0,0 0 1 0 0,0 0 0 0 0,0-1-1 0 0,1 0 1 0 0,-1-1 0 0 0,11 2-1 0 0,-15-4-65 0 0,0 0-1 0 0,0 0 1 0 0,0 0-1 0 0,1-1 1 0 0,-1 0-1 0 0,0 0 1 0 0,0 0-1 0 0,6-3 1 0 0,4 0-211 0 0,6-2-686 0 0,-2-1 0 0 0,1 0 0 0 0,25-14 0 0 0,-26 8-6270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4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5 410 10591 0 0,'0'0'819'0'0,"-1"3"-534"0"0,0 8 341 0 0,-1 0 0 0 0,2-1-1 0 0,0 1 1 0 0,0 0 0 0 0,1-1 0 0 0,2 12-1 0 0,0-3 275 0 0,2 0-1 0 0,11 30 1 0 0,-9-26-529 0 0,7 31 1 0 0,-2-7-282 0 0,-9-33-90 0 0,-2 4-188 0 0,-2-14 495 0 0,0 0-4383 0 0</inkml:trace>
  <inkml:trace contextRef="#ctx0" brushRef="#br0" timeOffset="1">68 21 15895 0 0,'0'0'1552'0'0,"-2"-12"-456"0"0,16 6-776 0 0,4 4-2136 0 0,-2 2-5072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4143 0 0,'0'0'10582'0'0,"0"3"-10518"0"0,0 1-53 0 0,-10 22-12 0 0,0-2 53 0 0,-9 16 936 0 0,-22 78 0 0 0,37-104-823 0 0,1-1-1 0 0,1 2 0 0 0,0-1 1 0 0,1 0-1 0 0,1 0 1 0 0,0 0-1 0 0,0 1 0 0 0,2-1 1 0 0,5 26-1 0 0,-5-32-164 0 0,0 1 0 0 0,1-1 0 0 0,0 0 0 0 0,1 0 0 0 0,7 13 0 0 0,2-3 0 0 0,-9-14 0 0 0,1-3 0 0 0,10 6 0 0 0,10 0-12 0 0,-19-7-22 0 0,0-1-10 0 0,29 1-26 0 0,-11-2 70 0 0,-19-1 0 0 0,0 1 0 0 0,-2 1 18 0 0,0 0 0 0 0,1-1-1 0 0,-1 1 1 0 0,0 0 0 0 0,0-1 0 0 0,-1 0-1 0 0,1 1 1 0 0,0-1 0 0 0,0 0-1 0 0,-1 0 1 0 0,1-1 0 0 0,-1 1 0 0 0,4-5-1 0 0,-4 3 23 0 0,0 0-1 0 0,-1 0 0 0 0,1 0 1 0 0,-1 0-1 0 0,0-1 1 0 0,0 1-1 0 0,0 0 1 0 0,0 0-1 0 0,-1-1 0 0 0,1 1 1 0 0,-1-1-1 0 0,-1 1 1 0 0,1 0-1 0 0,0-1 0 0 0,-1 1 1 0 0,-2-7-1 0 0,-1-6 138 0 0,-1 0 0 0 0,-15-31-1 0 0,3 11 51 0 0,-24-38 0 0 0,34 64-196 0 0,-1 0-1 0 0,0 0 0 0 0,0 1 0 0 0,-1 0 0 0 0,0 0 1 0 0,-1 1-1 0 0,-16-12 0 0 0,4 8-51 0 0,18 11-246 0 0,-6-6 152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41 6911 0 0,'0'0'1044'0'0,"0"2"686"0"0,2 6-415 0 0,-1 1 1 0 0,0-1-1 0 0,-1 0 1 0 0,1 1-1 0 0,-3 14 1 0 0,-9 45-1335 0 0,4-30 334 0 0,5-28-148 0 0,-1 0 0 0 0,-1 0 1 0 0,1 0-1 0 0,-2-1 0 0 0,1 0 0 0 0,-1 0 0 0 0,-1 0 1 0 0,1 0-1 0 0,-1-1 0 0 0,-1 0 0 0 0,-14 14 1 0 0,19-21 222 0 0,2 0-300 0 0,0-1 0 0 0,-1 1-1 0 0,1-1 1 0 0,0 0 0 0 0,-1 1 0 0 0,1-1-1 0 0,-1 0 1 0 0,1 1 0 0 0,-1-1 0 0 0,1 0-1 0 0,-1 0 1 0 0,1 1 0 0 0,-1-1 0 0 0,1 0-1 0 0,-1 0 1 0 0,1 0 0 0 0,-1 0-1 0 0,1 0 1 0 0,-1 0 0 0 0,0 0 0 0 0,1 0-1 0 0,-1 0 1 0 0,3-17 38 0 0,1 0-1 0 0,1 0 0 0 0,7-17 1 0 0,23-53 85 0 0,-30 76-171 0 0,6-12 12 0 0,0 1-1 0 0,1 0 0 0 0,25-36 1 0 0,-33 55-47 0 0,-1 1-1 0 0,1-1 1 0 0,0 1 0 0 0,-1-1 0 0 0,1 1 0 0 0,0 0-1 0 0,7-3 1 0 0,-5 2-8 0 0,9-4 12 0 0,-9 6-8 0 0,0 0 1 0 0,0 1-1 0 0,0-1 1 0 0,1 1-1 0 0,-1 0 0 0 0,0 0 1 0 0,0 1-1 0 0,0 0 1 0 0,1-1-1 0 0,-1 2 1 0 0,0-1-1 0 0,0 1 0 0 0,-1-1 1 0 0,1 1-1 0 0,0 1 1 0 0,0-1-1 0 0,-1 1 1 0 0,0-1-1 0 0,1 1 0 0 0,-1 1 1 0 0,0-1-1 0 0,5 6 1 0 0,5 7 3 0 0,1 1 0 0 0,-2 0 0 0 0,23 39 1 0 0,-19-27 81 0 0,13 19-61 0 0,-10-15-2 0 0,46 59 0 0 0,13-9-89 0 0,-59-63-251 0 0,-18-18-1 0 0,12-4-4217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20:12:02.4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24952 13119 1630 0,'18'-10'72'0,"-11"10"16"0,3-3-71 0,-3-3-17 0,4 6 0 0,-1-3 0 15,1-4 0-15,0 4 0 0,-1-6-11 0,1-1 11 16,-1 7 12-16,-3-6 8 0,1-1 3 0,-1 1 0 15,0-3 40-15,-4-1 8 0,1 0 1 0,-1-2 1 16,1-7 15-16,-1 9 4 0,1-9 0 0,-4-6 0 16,3 6-26-16,4-3-5 0,0-6-1 0,-3-1 0 15,3-5-28-15,0-1-7 0,0-3-1 0,0 1 0 16,0-4-12-16,0 3-4 0,0-3 0 0,0-3 0 16,-3 3 23-16,3 0 4 0,-3-6 1 0,-1 6 0 15,-3-6-16-15,0-3-4 0,0 6 0 0,0-4 0 16,-3 7 20-16,-1-6 3 0,4 10 1 0,-4-8 0 15,-3-2-32-15,4 0-8 0,-4 6 0 0,0 3 0 0,3-6 0 16,1 4 0-16,-1-5 0 0,1 5 0 0,3 2 0 0,3 0 0 16,1-3 0-16,-1 3 0 0,4-3 0 15,4 4 0-15,-1-7 9 0,1 0-9 0,0 3 9 0,-1 3-9 16,4-3 0-16,0 3 9 16,-3 7-9-16,3-7 0 15,0 10 0-15,-3-1 0 0,-4 7 0 0,0-3 0 0,0 6 0 16,0 0 0-16,-7 0 0 0,4 3 0 0,-4-3 11 0,0 10-11 0,0-1 0 0,0 4 8 15,0-7-8-15,-4 13 0 0,4-6 0 0,0-1 0 16,0 10 0-16,0 0 0 0,0 0 0 0,0 0 0 16,0 0-10-16,0 0 10 0,0 0-8 15,0 0 8-15,4 10-8 0,-1 2 8 0,-3 4-8 0,0-4 8 16,0 1-8-16,0 6 8 0,-3-7 0 0,-1 7-8 0,1 0 8 0,-1-3 0 16,-3 6 0-16,0 6 0 0,0-6 0 15,-4 0-8-15,1 0 8 0,-1 6 0 0,-3-3 0 0,3 3 0 16,-6-6 0-16,6 0 0 0,-3 0-9 0,0 6 9 15,0-6 0-15,0 3 0 0,0-6 0 0,-1 3 0 16,1 0 0-16,4-3 0 0,-1-7 0 0,1 7 0 16,6-6 0-16,1-4 0 0,3 4 0 0,3-7 0 15,-3-6 8-15,0 0-8 0,7 3 8 0,4-6-8 16,-1-3 0-16,1 3 0 0,3-7 0 0,-3-2 0 16,-1-1 0-16,1-3 8 0,-1-6-8 0,-3 4 0 15,4-4 0-15,0 0 0 0,-1 0 8 0,-3 0-8 16,0-10 0-16,4 11 0 0,-4-11 0 0,0 4 0 0,4 3 0 15,-1-3 0-15,1 3 8 0,-1-4-8 0,-3 7 0 0,7-9 0 16,-3 9 0-16,3-3 0 0,0 0 16 0,-3 0-3 16,-1 3 0-16,-3 3 0 15,1 0 0-15,-1 7 0 0,-4-1 0 0,1 4 0 0,-1 6 1 16,-3 3 0-16,0 0 0 0,0 0 0 0,0 0-14 0,4 6 0 16,3 0 8-16,0 4-8 0,0-1 0 0,0-3 0 15,0 10 8-15,4-4-8 0,3 1 10 0,-4-4-1 16,1 4 0-16,3-4 0 0,0 4-9 0,4 3 0 15,-1-4 9-15,5 1-9 16,-1 5-56-16,0 1-15 0,4-3-3 0,3 6-1261 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1T12:42:22.35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11705 5627 230 0,'0'0'20'0,"0"0"-20"0,0-3 0 0,0 3 0 16,0 0 234-16,0-7 42 0,0 7 9 0,0 0 2 15,0 0-163-15,0 0-33 0,0 0-7 0,0 0 0 16,0 0-48-16,0 0-8 0,0 0-3 0,0 0 0 16,0 0 12-16,-3 7 3 0,-1-4 0 0,4 6 0 15,0 1-23-15,0 5-4 0,4-5-1 0,-1 5 0 16,-3-2 9-16,0 2 2 0,0 4 0 0,4 0 0 16,-1 6 5-16,1 3 0 0,-4-2 1 0,0 11 0 15,0-2-17-15,0 2-3 0,0-2-1 0,0-1 0 16,-4 4 2-16,1 6 0 0,-1-10 0 0,1 10 0 15,-4 0 4-15,3 0 1 0,-3-3 0 0,3 9 0 0,1-6 0 16,-1 0 0-16,1-7 0 0,3 1 0 0,0-4-6 16,0 4-1-16,-4-3 0 0,4-7 0 0,0 3-8 15,4-9 10-15,-4 3-10 0,0-6 10 0,3-3-10 0,-3-7 0 16,4 1-10-16,-1-1 10 16,-3-3-64-16,0-6-6 0,0 0-2 0,0 0-846 0</inkml:trace>
  <inkml:trace contextRef="#ctx0" brushRef="#br0" timeOffset="663.88">11578 5652 979 0,'0'0'87'0,"-7"0"-70"0,7 0-17 0,-7 0 0 15,-7-6 67-15,3 6 9 0,11 0 3 0,0 0 0 0,0 0-47 0,0 0-10 16,-7 0-2-16,7 0 0 0,0 0-20 0,0 0 0 15,-7-4 0-15,7 4 0 0,0 0 10 0,0-6-2 16,-3-3-8-16,3-1 12 0,0 10 12 0,0-3 1 16,3-9 1-16,1 2 0 0,-4 7 9 0,7-3 1 15,7-4 1-15,-3 7 0 0,-1-6-7 0,4 3-2 16,4-4 0-16,0 4 0 0,-4 3 8 0,3-4 2 16,4-2 0-16,1 0 0 0,-1 6-18 0,0-7-3 15,7-2-1-15,-3 8 0 0,0-2-16 0,-1-3 10 16,8-1-10-16,3 1 8 0,-3 6-8 0,3-3 0 15,1-1 0-15,2 4 0 0,1 3 0 0,0 0 0 16,-7 0 0-16,-1 3-11 0,1 4 11 0,-4-7-10 16,1 6 10-16,-1-3-10 0,-3 6 10 0,-1 1 0 15,-3-10 0-15,4 9-8 0,-7 7 8 0,3-7 0 16,0 7-9-16,-3-4 9 0,-1 4 0 0,-2 0 0 0,-5-4-9 16,1 7 9-16,-4 3 0 0,0 0 0 0,-4-6 0 0,1 9 0 15,-1-3 8-15,-3-7 0 0,0 11-8 0,-3-8 12 16,-1-5-12-16,1 3 8 0,-8 2-8 0,1-2 0 15,-1-3 11-15,-3 2-11 0,0 1 12 0,-4-3-12 16,1 2 14-16,-1 1-4 0,-3-7-1 0,0 4 0 16,-1-4 11-16,-2 1 3 0,-1-4 0 0,0 3 0 15,-3 1-23-15,-7-4 8 0,0 3-8 0,-1-5 0 16,5 2 8-16,-5-3-8 0,-3 3 8 0,4-6-8 16,0 7 0-16,7-4 0 0,-4-3 0 0,4-3-12 15,3-4-8-15,0 7-1 0,4 0-1 0,0 0 0 16,3-6-42-16,1 6-8 15,-1-3-1-15,0 3-459 0,1 3-91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20:40:24.25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6315 7636 23039 0,'0'0'2048'0,"0"0"-1648"15,0 0-400-15,1-8 0 0,-1 0 1664 0,0 8 240 16,0 0 48-16,2-9 16 0,-2 9-1584 0,0 0-384 15,0 0 0-15,0 0 0 0,0 0 0 0,0 0 0 16,0 0 0-16,0 0 0 0,0 0 0 0,0 0 0 16,4 12 0-16,-2-3 0 0,-2 4 128 0,1 3-128 0,-1 4 192 0,-1 5-64 15,-3 3 32-15,1 6 0 0,2 4 0 0,-1 1 0 16,-2 4 160-16,3 0 16 0,0 1 16 0,-1 1 0 16,0-2 112-16,-1 4 32 0,1 4 0 0,-1 5 0 15,1 6 64-15,-2 2 16 0,0-1 0 0,1 1 0 16,-3-2-96-16,2 3-16 0,-2 5 0 0,0 1 0 15,2 6-112-15,1 2-32 0,-2-6 0 0,1 1 0 16,-2 0-80-16,1 3-32 0,-1 7 0 0,0-1 0 16,-1-1 32-16,2-3 0 0,-2 1 0 0,1 2 0 15,0 4 16-15,2-2 0 0,-2 2 0 0,0-1 0 16,1 0-48-16,1 2 0 0,-1 2 0 0,1-3 0 16,0-2-16-16,1 0 0 0,0-1 0 0,1 2 0 15,1 3 16-15,1-3 0 0,0-3 0 0,1 0 0 0,-2-1 32 16,-1 0 0-16,0 1 0 0,0 0 0 0,0 1 0 0,-2-3 0 15,0 0 0-15,-2 1 0 0,1 1-64 0,-1-3-16 16,0-1 0-16,0 1 0 0,-2-3 32 0,2-3 0 16,2-1 0-16,0 1 0 0,-1 4 0 0,0-5 0 15,1-2 0-15,1-3 0 0,2-2-64 0,-2 0 0 16,-1-6 0-16,0 3 0 0,4 0 0 0,-1-2-128 16,-1-7 192-16,1 1-64 0,1-3-128 0,0-1 128 15,0-2-128-15,0-1 128 0,0 1-128 0,1-3 192 16,1 0-192-16,1-2 192 0,-2-1-192 0,-1-2 192 15,0-3-192-15,-1-1 192 0,-1-3-192 0,1 2 128 16,1-2-128-16,-1 1 128 0,-1-2-128 0,0-1 0 16,-1-1 144-16,-1-1-144 0,0-3 0 0,-1 3 0 0,1-2 0 15,0-1 0-15,1-2 0 0,-1 1 0 0,-4-5 0 16,2 0 128-16,2 0-128 0,0-2 0 0,-1-1 0 0,2-2 0 16,-1-2-128-16,1 2 0 0,1-2 0 0,-2-1 0 15,0-1-48-15,1-2 0 0,0 0 0 0,1 0 0 31,2-9-208-31,-3 10-32 0,3-10-16 0,-4 9 0 16,4-9-1232-16,-2 8-240 0,2-8-48 0,0 0-10784 0,0 0-2144 0</inkml:trace>
  <inkml:trace contextRef="#ctx0" brushRef="#br0" timeOffset="1650.2">4662 13037 4607 0,'-15'-3'400'0,"3"2"-400"16,-2-2 0-16,-2 1 0 0,-1-1 2816 0,-2 0 496 15,2-1 80-15,1 1 32 0,0 0-1824 0,2-4-384 16,-1 1-64-16,-1 0 0 0,-1 2 0 0,4-4 16 16,6 0 0-16,-1 3 0 0,0 1 32 0,2-2 0 15,6 6 0-15,-3-8 0 0,3 8-368 0,0-7-80 16,0 7-16-16,8-7 0 0,1 3-400 0,2 1-80 15,-3-2 0-15,5 1-16 0,3 2-240 0,4 1 0 16,1-1 0-16,4 5 0 0,0-1 0 0,3 1 0 16,0-3-128-16,1 0 128 0,3 1 0 0,-1 1 0 15,4 1 0-15,2-3 0 0,0-3 192 0,7 0-16 16,7 3 0-16,3 0 0 0,-1 4 112 0,4 0 32 0,0 3 0 0,-1-2 0 16,-2-1-48-16,3-1 0 0,4-1 0 0,7 2 0 15,7 1-16-15,-2 4 0 0,-4-2 0 0,2 0 0 16,-3-3 32-16,5-1 0 0,7 1 0 0,0 2 0 15,2 2-144-15,-1-4-16 0,-4 0-128 0,5 0 192 16,6 1-192-16,1-1 176 0,2 0-176 0,2 2 160 16,-6-3-160-16,7 3 0 0,4-2 0 0,-1 1 0 15,-2 0 0-15,4-1 128 0,4 0-128 0,4-1 0 16,1 4 176-16,-4-1-48 0,-5 1-128 0,9-3 192 16,7 4 96-16,-2-2 16 0,-5 1 0 0,2 2 0 15,8-4-48-15,-4 1-16 0,-1 0 0 0,1 2 0 16,3 2 16-16,-2-4 16 0,2 2 0 0,-5-2 0 15,-1 0-64-15,7-1-16 0,3-1 0 0,-4-1 0 0,-7 1-64 16,9 1 0-16,5 0-128 0,-2-1 192 0,-7-2-192 0,7 1 176 16,8-1-176-16,-4 1 160 0,-7 1-160 0,6-3 0 15,8 0 144-15,-4 3-144 0,-6-2 0 0,8 2 0 16,3-3 0-16,-5 2 0 0,-5 2 0 0,4 2 0 16,6-3 0-16,-2 2 128 0,-5 1-128 0,4-2 128 15,2 0-128-15,-3 2 128 0,-7-2-128 0,7 1 0 16,5-1 0-16,-4 1-128 0,-6 1 128 0,2-3 0 15,3-1 0-15,-4-2 128 0,-6 0-128 0,7 3 0 16,8 0 0-16,-5 0 0 0,-8 2 208 0,5-4 32 16,5-2 0-16,-5 3 0 0,-7 3 48 0,6-3 16 15,4-2 0-15,-5 5 0 0,-4 2-176 0,3-2-128 16,3-2 192-16,-3 1-192 0,-8 5 256 0,3-2-48 16,5-2-16-16,-1 3 0 0,-7 2-192 0,1-2-240 0,-1-8 48 0,-1 5 16 15,1 6 176-15,-4-5 0 0,-6-5 0 0,2 2 0 16,2 3 0-16,-4-4 0 0,-6 2 0 0,0-4 128 15,0-1-128-15,0 1 128 0,-4 3-128 0,-1-4 128 16,-5 0 48-16,2 0 16 0,4 0 0 0,-4 3 0 16,-5 1-64-16,-6-2-128 0,-6-2 192 0,5 0-64 15,3 0-128-15,-3 1 0 0,-2 1 0 0,-3 2 128 16,-7 3-128-16,-2-6 0 0,1-2 0 0,0 1 0 16,6 4 0-16,-3 0 0 0,-7-3 0 0,-4 2 0 15,-8-1 0-15,-2 0 0 0,-1-1 0 0,1-1 0 16,1 0 0-16,-1 0-144 0,-3-1 144 0,1 2 0 15,-1 2 0-15,-2-2-128 0,-6-1 128 0,-2 1 0 0,-3 2-128 16,-5-2 128-16,-2-1-192 0,0 1 192 16,-2 0-1280-16,-1 0-128 0,-2-1-48 0,-1 3-11600 15,1-1-2304-15</inkml:trace>
  <inkml:trace contextRef="#ctx0" brushRef="#br1" timeOffset="16010.17">7367 6547 29487 0,'0'0'2624'0,"0"0"-2112"15,-7-2-512-15,7 2 0 0,0 0 2016 0,0 0 288 16,0 0 64-16,-4 8 16 0,4-8-1840 0,1 14-368 16,2-2-176-16,1 4 160 0,-2 3-160 0,3 0 0 15,0 3 0-15,1 7 0 0,1-1 0 0,-1 6 0 16,1 3 0-16,-1 1 0 0,1 2 0 0,-3 1 0 16,1 0 0-16,-1-2 0 0,0-1 0 0,0-1 0 15,-1-7 0-15,0 2 0 0,-2-4 0 0,2-2 0 16,-1-2 144-16,1 0-144 0,-2-2 0 0,0-3 144 15,1-2-144-15,-1-2 0 16,-1-1-272-16,0-3-176 0,0-11-16 0,0 0-10720 16,0 0-2128-16</inkml:trace>
  <inkml:trace contextRef="#ctx0" brushRef="#br1" timeOffset="16477.4">7301 6451 30399 0,'-9'-24'2704'0,"6"8"-2160"0,-1-2-544 0,2 0 0 16,0 2 1872-16,5-1 272 0,1 0 48 0,1 2 16 15,2-2-1344-15,3 0-272 0,0 1-48 0,2 0-16 0,-2-2-192 0,3 2-32 16,-1-1-16-16,2 2 0 0,0 3-288 0,1-1 128 15,1 1-128-15,1 1 0 0,0 2 0 0,3 1 0 16,-2 4 0-16,0-1 0 0,-1 0 0 0,-1 1 0 16,0 1 0-16,-2 3 0 0,-3 3 0 0,2-2 0 15,0 2 0-15,2 2 0 0,0 0 0 0,0 3 0 16,-2 0 0-16,5 3 0 0,0 2 0 0,1 0 0 16,0 5 0-16,0-1 0 0,-3 1 0 0,1 2 0 15,-1 0 0-15,1 1 0 0,-4 0 160 0,1 1-160 16,-1 0 128-16,-4 1-128 0,-2-1 128 0,-3-1-128 15,-2-1 128-15,-2 0-128 0,-2 1 192 0,-4-1-64 16,0-2 0-16,-1 1 0 0,-3-3 0 0,-2-2 0 16,-4-2 0-16,1 1 0 0,-2-1-128 0,-3 0 192 15,-2-2-192-15,-1 1 192 0,-3-1-192 0,0-1 0 0,0-1 0 0,0 1 128 16,-1-1-128-16,1-3 0 0,-2 2 0 0,2-2 0 31,1-1-448-31,2 2 0 0,-1-5-16 0,2 0 0 16,2-1-1392-16,1-1-288 0,1 0-48 0,2-3-8784 0,1 3-1760 0</inkml:trace>
  <inkml:trace contextRef="#ctx0" brushRef="#br1" timeOffset="17097.16">8292 5711 19455 0,'0'0'864'0,"0"0"176"0,0 0-832 0,0 0-208 15,0 0 0-15,0 0 0 0,0 0 0 0,0 0 144 16,6-8-144-16,-1 0 128 0,-1 0-128 0,0 2 0 16,-1-2 0-16,2 1 0 0,1 1 0 0,-6 6 0 15,7-8 0-15,-3 0 0 0,-4 8 0 0,7-8 288 0,-7 8-48 0,0 0-16 16,0 0 800-16,0 0 144 0,2-8 48 0,-2 8 0 16,0 0 128-16,0 0 16 0,-4-8 16 0,4 8 0 15,0 0-416-15,0 0-64 0,0 0-32 0,0 0 0 16,0 0-128-16,0 0-32 0,0 0 0 0,0 0 0 15,0 0-224-15,-9 0-48 0,9 0-16 0,-8 3 0 16,0 2-160-16,3 0-16 0,-3 2-16 0,1-1 0 16,0 0-16-16,0 4 0 0,-1 2 0 0,0 1 0 15,-3 5 80-15,2 3 16 0,-3 1 0 0,0 2 0 16,-2 0-48-16,0 2 0 0,2 7 0 0,1 2 0 16,0 3-16-16,-1 2-16 0,1 0 0 0,2 1 0 15,1 1 32-15,2 0 16 0,0 2 0 0,3-2 0 0,0-1 0 16,0 0 0-16,0 3 0 0,2 0 0 15,1 2-144-15,-1-4-128 0,-1-2 192 0,2 1-192 0,0-1 0 0,2-1 0 16,-1 2 0-16,2-5 0 0,1-2 144 0,0-2-144 16,4 0 0-16,2 0 144 0,1 1-16 0,2-5 0 15,4-2 0-15,3 2 0 0,-1-6-128 0,0-3 0 16,1-3 0-16,1 0 0 0,2-3-256 0,-1-1-96 16,-1-3-16-16,2-1 0 15,0-2-1296-15,-1 0-256 0,1-5-48 0,0 5-9536 16,1-1-1904-16</inkml:trace>
  <inkml:trace contextRef="#ctx0" brushRef="#br1" timeOffset="17980.58">8682 5833 20271 0,'0'0'896'0,"0"0"192"0,-9-7-880 0,9 7-208 0,-6-6 0 0,6 6 0 16,0 0 1776-16,0 0 304 0,0 0 64 0,0 0 16 15,0 0-1120-15,0 0-208 0,0 0-64 0,0 0 0 16,0 0 0-16,5 10 0 0,2-2 0 0,-1 0 0 15,6 3 16-15,-1-1 0 0,-1 1 0 0,1 0 0 0,-1 2-272 0,1 0-48 16,0 0-16-16,-1 2 0 0,1-1-96 0,-1 1-32 16,0-2 0-16,-2-1 0 0,0 1 48 0,-1 3 0 15,-1 0 0-15,0-3 0 0,2 0-160 0,-1-1-16 16,-2 0-16-16,2 1 0 0,-1-1 0 0,0 1 0 16,2-3 0-16,-1-2 0 0,-7-8 80 0,10 7 32 15,-2-1 0-15,-1-1 0 0,-7-5-128 0,10 5-32 16,-1-5 0-16,-9 0 0 0,11 0 64 0,-1-5 0 15,-3 4 0-15,5-6 0 0,-1-2 80 0,-1-1 32 16,-1-2 0-16,2-2 0 0,-2 1-48 0,3-1 0 16,-1-1 0-16,-1-2 0 0,-2-3-96 0,1-1-32 15,0-2 0-15,-2 2 0 0,-1 1-128 0,-2-2 0 16,1 1 144-16,-1 1-144 0,-1 1 0 0,-3 2 0 0,-3 2 0 16,2 1-192-1,2-1-256-15,-1 2-48 0,-1 0-16 0,1 4 0 16,0 0-304-16,0 9-64 0,2-10-16 0,-2 10 0 15,0 0-1920-15,0 0-384 0,0 0-64 0,0 0-32 0</inkml:trace>
  <inkml:trace contextRef="#ctx0" brushRef="#br1" timeOffset="18361.32">9024 6201 21183 0,'0'0'1888'0,"0"0"-1504"16,0 0-384-16,-8 2 0 0,8-2 2272 0,0 0 384 16,0 0 80-16,0 0 16 0,0 0-1664 0,0 0-336 15,0 0-64-15,0 0-16 0,0 0 32 0,0 0 0 16,0 0 0-16,0 0 0 0,0 0-48 0,11 3 0 15,-11-3 0-15,10 4 0 0,-10-4 80 0,9 5 16 16,1 2 0-16,-4 1 0 0,0-1-128 0,-1 3-32 16,0 1 0-16,-2 3 0 0,0 2-176 0,-2 0-32 15,-1 0-16-15,0 2 0 0,0 4-368 0,-1 0 0 16,-1 1 0-16,2 2 0 0,2-3 0 0,1-1 0 16,0 0 0-16,1-2 128 0,0 0-128 0,0-2 0 15,3 1 0-15,0-3 128 0,-1-2-320 0,4 0-48 0,1 0-16 0,-2-1 0 31,0 0-2592-31,2-2-528 0</inkml:trace>
  <inkml:trace contextRef="#ctx0" brushRef="#br1" timeOffset="20263.48">9393 6182 10127 0,'0'0'896'0,"0"0"-704"16,-3-8-192-16,3 8 0 0,0 0 4736 0,0 0 928 16,6-8 176-16,2 2 48 0,1-1-3808 0,3 3-752 15,1 0-160-15,1 1-16 0,1 1-576 0,4 1-128 16,1-1 0-16,1 1-16 0,0 1-432 0,4 0 0 16,2 1 0-16,-1 1 0 0,-1-1 0 0,1 0-272 15,1-1 32-15,-2 3 16 16,0 1-304-16,-2-2-64 0,-3 0-16 0,-1-2 0 0,-1-2 176 0,-1-2 48 0,-1-1 0 0,-2 0 0 15,0 0 112-15,0 1 16 0,-2-2 16 16,0 0 0 0,0 0-416-16,0 1-96 0,-2 1-16 0</inkml:trace>
  <inkml:trace contextRef="#ctx0" brushRef="#br1" timeOffset="20616.29">9328 6525 35007 0,'0'0'3120'0,"6"-7"-2496"16,-6 7-496-16,13-4-128 0,-1-1 1056 0,2 1 192 16,5 3 32-16,-1-5 16 0,1 2-1040 0,2 1-256 15,-1-1 0-15,0 1 0 0,-2 1 0 0,2 0-176 16,1-2 32-16,2 3 0 16,0 1-576-16,0 0-112 0,-3 0-32 0,1 1 0 15,0 0-576-15,-1 2-112 0,-2-2-32 0,1 2 0 16,0-3-160-16,-1 0-48 0,-2 0 0 0,0 0 0 15,-2-2 128-15,0 1 0 0,-1 0 16 0,-3-1 0 16,-10 2 480-16,12-1 80 0,-2 0 32 0</inkml:trace>
  <inkml:trace contextRef="#ctx0" brushRef="#br1" timeOffset="21297.32">10266 6235 6447 0,'0'0'272'0,"0"0"80"0,0 0-352 0,-5-4 0 0,5 4 0 0,0 0 0 15,0 0 6256-15,0 0 1168 0,0 0 256 0,0 0 32 16,0 0-5504-16,0 0-1104 0,0 0-208 0,4 13-64 16,4 3-576-16,0 0-112 0,-1-4-16 0,3 1-128 0,1 3 144 0,2-1-144 15,0-1 0-15,1 2 144 0,1 2 16 0,0 1 0 16,-1-2 0-16,1 1 0 0,-3-3 0 0,0 1 0 15,0 3 0-15,-2-3 0 0,1 0-160 0,-3 0 0 16,0-1 0-16,-2 0 128 0,-1-3-128 0,0 0 0 16,1-3 0-16,1 0 0 15,-2 1-560-15,-5-10-32 0,0 0-16 0,8 3-10592 16,-8-3-2112-16</inkml:trace>
  <inkml:trace contextRef="#ctx0" brushRef="#br1" timeOffset="21580.51">10813 6207 23951 0,'0'0'2128'0,"0"0"-1696"0,0 0-432 0,-7 5 0 15,0 2 2224-15,1 6 352 0,-2 3 80 0,-1 2 16 16,1 0-1984-16,1 2-400 0,-2 4-80 0,-1 3-16 15,-4 4 128-15,1 2 32 0,-2 1 0 0,-1 4 0 16,0-3 80-16,3 3 16 0,1 0 0 0,2 0 0 16,-3 3 192-16,-1-1 32 0,1 1 16 0,-1 0 0 15,0 1-240-15,1-1-32 0,-1 0-16 0,2-2 0 16,1-3-224-16,-1-1-48 0,3-3-128 0,0-1 192 16,-1-1-400-16,4-3-96 0,-1 0-16 0,3-1 0 15,2-4-2720-15,2-3-544 0,0-7-128 0</inkml:trace>
  <inkml:trace contextRef="#ctx0" brushRef="#br1" timeOffset="23382.45">11456 5616 32831 0,'0'0'1456'0,"-3"-8"288"0,3 8-1392 0,-3-8-352 15,3 8 0-15,0 0 0 0,0 0 560 0,0 0 32 16,0 0 16-16,0 0 0 0,0 0-288 0,0 0-64 16,0 0-16-16,0 0 0 0,-1 11-240 0,1 2 0 15,1 0 128-15,1 2-128 0,0-2 192 0,1 4 0 16,0 4 0-16,-1 2 0 0,2-2 240 0,1 5 32 15,0 4 16-15,-1 4 0 0,-1 3 112 0,1 0 32 16,-1 5 0-16,-1 1 0 0,-2-1-64 0,-1 6-16 16,-3 3 0-16,-2 6 0 0,-2 5-224 0,1 5-32 15,-2 3-16-15,2-3 0 0,-2-2-128 0,0-2-16 16,1-2-128-16,1-1 192 0,3-3-192 0,2-7 128 0,0 0-128 0,2-4 0 16,2-5 192-16,0-1-64 15,1-4-128-15,0 0 192 0,1-6-192 0,-1-2 0 0,1-3 0 0,1-4 0 16,-3 0-208-16,2-2-144 0,0-7-32 0,0 1 0 31,-1 3-1424-31,-1-3-304 0,0-2-48 0,-1 1-9344 0,0-2-1872 0</inkml:trace>
  <inkml:trace contextRef="#ctx0" brushRef="#br1" timeOffset="26133.77">11942 7332 15711 0,'0'0'704'0,"0"0"128"0,0 0-656 0,0 0-176 0,0 0 0 0,0 0 0 15,0 0 864-15,0 0 144 0,0 0 16 0,0 0 16 16,9-5-624-16,-3-2-128 0,-1 2-32 0,-5 5 0 15,8-7 192-15,-8 7 48 0,0 0 0 0,0 0 0 16,10-3 336-16,-10 3 80 0,7-3 16 0,-7 3 0 16,0 0 128-16,7-4 32 0,-7 4 0 0,0 0 0 15,0 0 64-15,9-6 32 0,-9 6 0 0,9-6 0 16,-9 6-240-16,9-7-48 0,0 0-16 0,-1-1 0 0,0 1-240 16,0 1-32-16,0-2-16 0,2-1 0 0,0-2-96 0,1-1-32 15,0-1 0-15,2 1 0 0,3-1-48 0,-1-3-16 16,-2 4 0-16,3-5 0 0,1 0-176 0,0 0-32 15,-1-3-16-15,1 0 0 0,1 0-176 0,0-4 128 16,-2 1-128-16,0-1 128 0,0 1-128 0,0-3 0 16,-2 1 0-16,-1-2 0 0,-1-2 0 0,0 0 0 15,0 0 128-15,-3 2-128 0,2 1 144 0,-2 2 0 16,1 3 0-16,-1-1 0 0,-2 0 48 0,0 3 16 16,1 0 0-16,0 3 0 0,-1 1-80 0,-1 2 0 15,-1 1-128-15,2 1 192 0,-3 4-192 0,-4 7 0 16,4-9 0-16,-4 9 0 0,4-8 0 0,-4 8 0 15,0 0 0-15,0 0 0 0,0 0 0 0,0 0 128 0,0 0-128 0,4-7 0 16,-4 7 0-16,0 0 0 0,0 0 0 0,0 0 0 16,0 0 0-16,0 0 0 0,3 9 0 0,-2 4 0 15,-1 0 0-15,-1 1 144 0,-1 3-144 0,1-1 128 16,0 0-128-16,-1 3 128 0,0-4-128 0,-1 5 128 16,2-1-128-16,-1-1 0 0,0 1 0 0,1-2 0 15,0 0 0-15,0 1 128 0,-2-2-128 0,2 0 0 16,1-1 128-16,0 0-128 0,0 2 0 0,0-5 128 15,3 1-128-15,-1 0 0 0,0-4 0 0,-2-9 0 16,4 12 128-16,0-2-128 0,0-1 0 0,-4-9 128 16,6 6-128-16,1-1 0 0,2-2 144 0,-9-3-144 15,10 0 144-15,0-1-144 0,1-3 192 0,0 0-192 16,1-3 240-16,2 0-64 0,0-4-16 0,1 0 0 0,-1 2-160 0,1-1 192 16,-3-1-192-16,1-1 192 0,0 3-192 0,-1-2 0 15,0-1 144-15,-1-2-144 0,0-5 0 0,1 2 144 16,0 0-144-16,2 0 0 0,-1-1 128 0,0 1-128 15,-1-4 0-15,-1 1 0 0,-1 0 128 0,0 2-128 16,-1 1 0-16,0-1 0 0,-1 1 128 0,0 0-128 16,-2 0 144-16,1 1-144 0,0-1 0 0,-2 1 0 15,-3 3 0-15,1-3 0 0,0 4 0 0,0 0-128 16,-2 3 128-16,0-2 0 0,-1 3 0 0,0 0 0 16,0 2 0-16,0 6 0 0,0 0-128 0,0 0 128 15,0 0 0-15,0 0 0 0,0 0-128 0,0 0 128 16,0 0 0-16,-9 12 0 0,4-3-144 0,-1 3 144 15,2-2 0-15,0 5-144 0,2-1 144 0,2 1 0 0,-2 1-144 16,1 4 144-16,1-1 0 0,-1 3 0 0,-2-4 0 0,2 5 0 16,-1-4 0-16,1 3 0 0,-1 0 160 0,0 3-160 15,1 2 160-15,0-1-160 0,1 1 128 0,0-3-128 16,0-2 128-16,2 1-128 0,2-1 128 0,0-3-128 16,-1-3 0-16,-1-2 0 0,1-2 0 0,4 1 0 15,-3-2 0-15,1-1 0 0,-5-10 128 0,5 6-128 31,-5-6-368-31,0 0-96 0,12 2-32 0,-3-3 0 0,-9 1-672 16,12-5-144-16,-2-1-32 0,-1 0 0 16,-1-2-2560-16,-2 1-512 0</inkml:trace>
  <inkml:trace contextRef="#ctx0" brushRef="#br1" timeOffset="26717.76">13244 6529 30063 0,'0'0'1328'0,"0"0"272"16,0 0-1280-16,0 0-320 0,-8 3 0 0,8-3 0 16,0 0 752-16,0 0 80 0,0 0 0 0,0 0 16 0,0 0-80 0,0 0 0 15,0 0-16-15,14 0 0 0,-2-4-272 0,1 1-48 16,-3-1-16-16,4 1 0 0,-4 1-128 0,3 0-32 15,-1 1 0-15,0 0 0 0,1-1 112 0,-1 1 16 16,2-3 0-16,0 3 0 0,1 1-64 0,-1 0-16 16,-1-3 0-16,1 2 0 0,0-2-304 0,1 3 128 15,-4-4-128-15,3 3 0 0,-1 0 0 0,2-3 0 16,-1 1 0-16,1 1 0 0,-2 0-192 0,1 0-160 16,0 1-32-16,-2-1 0 15,1-2-1792-15,-2 1-352 0,-2-2-80 0,-9 5-12320 0</inkml:trace>
  <inkml:trace contextRef="#ctx0" brushRef="#br1" timeOffset="26981.49">13258 6698 32191 0,'0'0'1424'0,"0"0"304"0,0 0-1392 0,0 0-336 0,0 0 0 0,0 0 0 16,0 0 912-16,0 0 112 0,9 0 32 0,4 0 0 15,0-1-432-15,2 0-96 0,0-2-16 0,3 2 0 16,2 0-208-16,0 0-48 0,1 1-16 0,0-2 0 16,-1-1-240-16,-2 2 144 0,1-2-144 0,-1 2 128 15,1-2-128-15,-2-1-144 0,0 2 144 0,2 0-208 16,-5-2-400-16,1 1-80 0,-1 1-16 0,0-2 0 15,-1 3-1760-15,0-3-352 0,-2 3-80 0</inkml:trace>
  <inkml:trace contextRef="#ctx0" brushRef="#br1" timeOffset="27601.78">13972 6183 29487 0,'0'0'2624'0,"0"0"-2112"0,-8-5-512 0,0 1 0 16,8 4 1920-16,0 0 288 0,0 0 48 0,0 0 16 16,0 0-1776-16,0 0-368 0,0 0-128 0,0 0 0 15,11 6 128-15,1-3-128 0,-2-1 0 0,5 0 0 16,-1 0 0-16,2-1 128 0,3-1-128 0,-1 1 0 16,2-2 0-16,0 0 0 0,1 1 0 0,2-2 0 15,1 1 144-15,-2 0-144 0,-2 1 0 0,1-4 144 0,2-1 64 0,-2 0 16 16,-1 2 0-16,1 0 0 15,-3-1-32-15,1 1-16 0,-1-3 0 0,2 2 0 0,-3 0 80 0,-1 0 0 16,-1 0 16-16,-1 1 0 0,-2 1-80 0,-1 1 0 16,-1 1-16-16,-10 0 0 0,10-2-176 0,-1 4 0 15,-9-2 144-15,0 0-144 0,9 0 0 0,-9 0 0 16,0 0 0-16,0 0 128 0,0 0-128 0,0 0 0 16,-1 11 0-16,-2-1 128 0,-1 0-128 0,-1 1 144 15,-2 0-144-15,-2 2 160 0,-1 1 96 0,-1 4 32 16,-4 1 0-16,-1 3 0 0,-2-2 32 0,1 4 16 15,0 1 0-15,-1 1 0 0,0 3-336 0,0-1 0 16,1-2 0-16,2 3 0 0,-1-1 0 0,1-6 0 16,-1 2 0-16,3 1 128 0,0-2-128 0,1 0 0 15,0 0 0-15,-1 2 0 0,1-4 0 0,1-1 0 0,-1-1 0 0,4-2 0 16,0 3 0-16,2-6 0 0,1 1 0 0,2-3 0 31,-1-3-320-31,4-9-128 0,-1 11-16 0,1-11-16 16,0 0-1520-16,0 0-304 0,6 9-64 0,-6-9-8816 0,11 3-1744 0</inkml:trace>
  <inkml:trace contextRef="#ctx0" brushRef="#br1" timeOffset="28119.25">14806 6223 19343 0,'0'0'1728'0,"-12"0"-1392"16,-3 0-336-16,2 2 0 0,0 1 4384 0,1 0 800 16,4 0 176-16,0 3 16 0,0 4-4304 0,3-1-880 15,-2 1-192-15,2 4 0 0,-1 2-256 0,0 2-64 16,-2 2 0-16,1 3-16 15,-1 3-64-15,0 2-16 0,0 1 0 0,-1 0 0 0,0 0 272 0,-2-2 144 16,2 2-160-16,1 0 160 0,0-4 0 0,3 1 0 16,-2-1 0-16,3-3 0 0,2-3 272 0,0-1 48 15,2-4 16-15,2 2 0 0,0-1 240 0,2-5 32 0,1 1 16 16,1-3 0-16,2 0-208 0,-8-8-32 16,11 5-16-16,3-1 0 0,-1-2-240 0,2 0-128 0,2-2 128 0,1-2-128 15,2-4 0-15,0-2 0 0,0-4 0 0,1-1 128 16,4-2-128-16,-2 2 0 0,1-3 128 0,1-2-128 15,-1 1 144-15,-1-2-144 0,-1-3 192 0,-3 2-192 16,0-1 128-16,-3-1-128 0,-2 0 0 0,-3-1 0 16,-1 1 192-16,-3-2-32 0,0-1 0 0,-3-2 0 15,-2 1 128-15,-1-1 32 0,-2-2 0 0,-3 0 0 16,0-1-176-16,-2 3-16 0,-1 4-128 0,-3 2 192 16,-2 1-192-16,-4 2 0 0,0 4 0 0,-3 1 0 15,0 1 0-15,-1 2-208 0,-3 2 32 0,1 3 16 16,-1 4-352-16,5-2-80 0,1 2-16 0,-1 1 0 15,2 0-2000-15,1 0-400 0,1 1-64 0</inkml:trace>
  <inkml:trace contextRef="#ctx0" brushRef="#br1" timeOffset="29053.25">15478 6846 11967 0,'0'0'1072'15,"0"0"-864"-15,0 0-208 0,0 0 0 16,0 0 1712-16,0 0 288 0,0 0 64 0,0 0 16 0,0 0-1184 0,4 11-256 16,-4-11-32-16,0 0-16 0,2 11 240 0,4-1 32 15,-1-1 16-15,0 2 0 0,0-3 272 0,1 4 48 16,0-4 16-16,2 6 0 0,-1-1 64 0,1 2 32 16,-1-1 0-16,0 1 0 0,1 0-352 0,-1 1-80 15,0-1-16-15,-1 0 0 0,-1 0-288 0,-2 1-48 16,1-1-16-16,-1 0 0 0,-2 0-192 0,-1 0-64 15,-1 4 0-15,0-6 0 0,-2 2-256 0,-1 3 0 16,2 0 128-16,-3 0-128 0,-1-5 0 0,-2 2 0 16,0 0 0-16,-1 1 0 0,-1 0 0 0,0-1 0 15,0-1 0-15,1-6-192 16,1 2-960-16,0-5-176 0,8-5-32 0,-9 1-16 16,9-1-2400-16,0 0-496 0</inkml:trace>
  <inkml:trace contextRef="#ctx0" brushRef="#br1" timeOffset="30436.43">16608 6373 19343 0,'0'0'1728'0,"0"0"-1392"0,0 0-336 0,0 0 0 16,0 0 2000-16,0 0 336 0,0 0 64 0,0 0 16 15,0 0-1728-15,0 0-352 0,-6-4-64 0,6 4-16 16,0 0-96-16,0 0-32 0,0 0 0 0,0 0 0 15,0 11 256-15,0 2 64 0,2-3 0 0,0 5 0 16,0 1 416-16,0 1 96 0,0 3 0 0,-2 0 16 16,0-2-224-16,0 2-48 0,-2 0-16 0,0 1 0 0,0 0-256 0,-2-1-48 15,0 0-16-15,0 1 0 0,-2 0-224 16,-1-2-144-16,1-1 192 0,-2 3-192 0,1-4 256 0,-1 1-64 16,0-1-16-16,0-4 0 0,0-1 256 0,1-3 48 15,0-1 16-15,-1 0 0 0,0-4-64 0,0 1-16 16,8-5 0-16,-8 4 0 0,0-2 16 0,-1-2 0 15,-1-2 0-15,0 0 0 0,1-1-288 0,-5-2-144 16,5-1 160-16,-3 0-160 0,2-2 0 0,-3-1 128 16,-1-3-128-16,3-3 0 0,0 1 0 0,0-2 0 15,-1-2 128-15,5-1-128 0,4-1 0 0,0 0 0 16,0-1 0-16,1 4 0 0,-1-2 0 0,3 1 0 16,0-1 0-16,3-1 0 0,1 0 0 0,0 0 0 15,1-1 0-15,-4 0 0 0,1 0 0 0,2 1 0 0,1-1 0 0,1 2 0 16,-1 3 0-16,0-2 0 0,0 1 0 0,3 2 0 15,-1 2 0-15,0 0-128 0,1-3 128 0,2 4-160 16,0 3 160-16,0 1 0 0,0 3 0 0,1-1 0 16,1 0-144-16,1 2 144 0,-3 1-160 0,2 3 160 15,-1 0-128-15,1 3 128 0,-3 1 0 0,2 1-144 16,-11-5 144-16,10 5-128 0,1 2 128 0,-2 3-128 16,2 2 128-16,-2 0 0 0,1 2 0 0,0-1 0 15,-1 1 0-15,0 0 256 0,-1-1-64 0,3 3-16 16,-2 0-176-16,3-4 0 0,-1-2 0 0,1-1 0 15,2 1 0-15,1-4 0 0,1 0 0 0,2-1 0 16,2 0 0-16,0-2 0 0,-1 1 128 0,1-3-128 16,-3-1 0-16,-1 0 128 0,0 0-128 0,-1-1 128 15,-2 1-544-15,0-3-112 0,0 0-32 0,-3 2 0 16,-10 1-1936-16,8-5-400 0,-8 5-80 0,5-9-12928 16</inkml:trace>
  <inkml:trace contextRef="#ctx0" brushRef="#br1" timeOffset="31073.37">17169 6478 13823 0,'0'0'608'0,"0"0"128"0,0 0-592 0,0 0-144 15,0 0 0-15,0 0 0 0,0 0 4416 0,0 0 864 0,11-2 160 0,1 1 48 16,2-1-4400-16,-4 2-896 0,2-2-192 0,1-1 0 16,2 0 0-16,2 1 0 0,1-2 0 0,0 1 0 15,0-2 0-15,1 0 0 0,-1 0 0 0,4 1 0 16,0 1 0-16,0-1 0 0,0 1 0 0,-2-2-128 31,-1 1-592-31,-1 0-112 0,-4 0-32 0,1 1-8496 0,-5 2-1712 0</inkml:trace>
  <inkml:trace contextRef="#ctx0" brushRef="#br1" timeOffset="31313.69">17224 6595 21183 0,'0'0'944'0,"0"0"192"0,0 0-912 0,0 0-224 16,0 0 0-16,0 0 0 0,9 9 4032 0,3-3 768 16,0-2 160-16,3-3 32 0,-1-1-4080 0,4 0-912 15,0-1 0-15,5-3 0 16,2 2-480-16,2-1-48 0,0-2-16 0,1 0 0 16,-2-1-1696-16,-2 0-320 0,0-1-80 0,-3 4-11088 0</inkml:trace>
  <inkml:trace contextRef="#ctx0" brushRef="#br1" timeOffset="31670.88">17995 6028 11967 0,'0'0'1072'16,"0"0"-864"-16,0 0-208 0,0 0 0 15,0 0 5360-15,-9 6 1024 0,2-1 208 0,7-5 32 16,-5 11-5136-16,1 2-1024 0,2-1-208 0,0 2-32 0,1 0 208 0,1 3 32 16,1 2 16-16,1 3 0 0,-2 3-80 0,-2 2-16 15,1 2 0-15,1 1 0 0,1-1-48 0,2 3-16 16,-3 0 0-16,3 2 0 0,-2-5-320 0,-1 2 128 15,0-5-128-15,0 1 0 0,-3-1 0 0,1-2-288 16,-1 0 48-16,0-6 16 16,2 1-720-16,0 1-144 0,0-8-16 0,1 2-16 15,0-6-1504-15,0-8-320 0,2 9-48 0,-2-9-10064 0</inkml:trace>
  <inkml:trace contextRef="#ctx0" brushRef="#br1" timeOffset="32105.21">18362 6207 37663 0,'-17'3'1664'0,"5"0"352"0,-1 1-1616 0,-1 5-400 0,0 3 0 0,1 5 0 15,-2 1 256-15,1 5-48 0,2 4 0 0,-2 3 0 16,0 0-208-16,2 2-192 0,0-3 48 0,1 0 0 16,2 2-240-16,2-7-32 0,2 1-16 0,1-3 0 15,2-2-16-15,0-1 0 0,2-5 0 0,3-2 0 16,1-1 64-16,1 0 0 0,2-2 0 0,0-3 0 16,-7-6 384-16,14 0 0 0,-1-3 0 0,1 3 128 0,0-2 112 0,1-1 16 15,0-4 16-15,1-3 0 0,0 1-32 16,1-3-16-16,2 2 0 0,-3-3 0 0,-3 1-64 0,4-1-16 15,2-3 0-15,-1 0 0 0,-2-1-144 0,-1 0 0 16,-1-2 0-16,-4-1 128 0,0-2-128 0,-3 0 0 16,-1-2 144-16,0 0-144 0,-3 3 0 0,0 1 144 15,-4 1-144-15,-2 1 0 0,-2-2 144 0,-2 3-144 16,-1 1 0-16,-2 4 144 0,-1 1-144 0,-2 2 160 16,0 1-160-16,-1 0 160 0,-3 0-352 0,3 2-64 15,-1 0 0-15,-1 2-16 16,-2 2-1536-16,2 1-304 0,3-2-64 0,0 2-7120 15,1-2-1424-15</inkml:trace>
  <inkml:trace contextRef="#ctx0" brushRef="#br1" timeOffset="32655.38">18261 5605 11055 0,'0'0'976'0,"0"0"-784"15,0 0-192-15,0 0 0 0,0 0 3376 0,0 0 624 16,0 0 128-16,0 0 32 0,9 6-3168 0,1 0-624 16,0 0-128-16,2 0-32 0,3-2-16 0,0 3-16 15,-1-1 0-15,3 1 0 0,3 2 336 0,1 3 64 16,-1 1 0-16,3 1 16 0,2 3 64 0,1 1 16 15,-2 4 0-15,1 3 0 0,-1 1 192 0,0 3 32 16,-2 2 16-16,-1 2 0 0,1 2-64 0,1 1-16 16,-3 1 0-16,0 0 0 0,-1-1-160 0,0 1-32 0,1 3-16 0,-1 1 0 15,-2-2-240-15,0 2-32 0,0-3-16 0,-2 1 0 16,-2-3-176-16,1 0-32 0,-4-2-128 0,-1-1 192 16,-1-4-192-16,-2 3 128 0,-4-4-128 0,-1 0 0 15,-2-5 160-15,-3 4-160 0,-4-1 160 0,-1-2-160 16,-8 0 288-16,-2 4-32 0,-2-6-16 0,-3 3 0 15,-1 1-112-15,0 0 0 0,-3 2-128 0,3-2 192 16,-1-2-192-16,1-1-208 0,-2-2 32 0,3-4 16 16,-2-3-592-16,1-2-112 15,1 0-32-15,3-6-11376 0,2-4-2272 0</inkml:trace>
  <inkml:trace contextRef="#ctx0" brushRef="#br1" timeOffset="37109.25">21463 13347 20671 0,'0'0'912'0,"0"0"192"16,0 0-880-16,0 0-224 0,0 0 0 0,1-9 0 16,-1 9 1360-16,0 0 240 0,0 0 32 0,0 0 16 0,0 0-496 0,0 0-80 15,0 0-32-15,0 0 0 0,0 0-80 0,10 0-32 16,-10 0 0-16,12 6 0 0,-4-1-192 0,0 3-32 15,-1 0-16-15,0 1 0 0,2 3-288 0,1-1-48 16,1-1-16-16,0 5 0 0,1-1-80 0,-1 1-32 16,2 2 0-16,0-1 0 0,0-1-224 0,2 2 144 15,-5-1-144-15,2-2 128 0,2-2-128 0,-4 3 0 16,1-5 0-16,-2 1 128 0,2 2-128 0,-2-3 0 16,-2-1 0-16,0 0 0 0,-7-9 0 0,8 5 0 15,-8-5-192-15,11 7 192 16,-11-7-752-16,9 4-16 0,-9-4-16 0,11 2 0 15,-11-2-1744-15,12-2-352 0,0-2-64 0,-3 1-9808 0</inkml:trace>
  <inkml:trace contextRef="#ctx0" brushRef="#br1" timeOffset="37391.74">22086 13306 7359 0,'0'0'320'0,"0"0"80"0,6-9-400 0,-6 9 0 0,0 0 0 0,0 0 0 15,0 0 3856-15,0 0 688 0,0 0 144 0,0 0 32 16,0 0-2960-16,0 0-592 0,-14-2-112 0,5 4-32 16,0 4-112-16,3-1-16 0,-3 3-16 0,0 3 0 15,2 3 0-15,-2 2 0 0,-2 1 0 0,-2 4 0 16,1 6 32-16,-2-1 16 0,-1 1 0 0,1 2 0 16,-2 0-384-16,-1 3-80 0,1 0-16 0,0 1 0 15,-1-3-320-15,-1 7-128 0,2-1 0 0,-2 2 144 0,1 3-144 0,0 0 0 16,0-2 0-16,-1-2 128 0,-2 0 0 0,1-2-128 15,-1-3 192-15,3 0-64 16,-1-6-512-16,3-2-96 0,0-1-32 0,2-2-11040 16,2-3-2208-16</inkml:trace>
  <inkml:trace contextRef="#ctx0" brushRef="#br1" timeOffset="38226.44">23329 12866 12895 0,'0'0'1152'0,"0"0"-928"0,0 0-224 0,0 0 0 16,0 0 2176-16,0 0 400 0,4 12 80 0,-3-2 16 15,-1-10-1808-15,-4 13-352 0,-1-5-80 0,-1 3-16 16,0 4 80-16,-3-3 16 0,-1 0 0 0,0 0 0 16,-2 1-96-16,-1 2-16 0,-1-2 0 0,0 1 0 15,-1 1 368-15,-3 1 64 0,-2 1 0 0,0 3 16 0,-2 2-160 0,0-2-48 16,-2 4 0-16,2 1 0 0,-1 3-16 0,1 1-16 15,-2 4 0-15,2 1 0 0,2 2-368 0,3 4-80 16,1-4-16-16,3 3 0 0,3-2-144 0,4 2 0 16,1-4 0-16,2 2 0 0,3-3 0 0,4 0-144 15,2-4 0-15,4 2 0 16,3-5-224-16,3 0-32 0,2-2-16 0,3-1 0 0,2-3 224 0,1-6 32 16,-1-2 16-16,3 0 0 0,0 1-144 0,2-4-32 15,1-3 0-15,0-1 0 16,0 0-464-16,0-2-112 0,0-3 0 0,2 1-7968 15,-1-4-1584-15</inkml:trace>
  <inkml:trace contextRef="#ctx0" brushRef="#br1" timeOffset="38910.44">23673 13487 28847 0,'0'0'1280'0,"-10"-3"256"16,1-4-1216-16,1 2-320 0,-1 2 0 0,9 3 0 0,-9-2 512 0,-1-1 64 15,1 1 0-15,0 2 0 16,1 0-576-16,-1 1 0 0,-3 3 0 0,0-2-144 0,-1 3-160 0,0 1-16 15,2 3-16-15,-2-3 0 0,-1 2 144 0,1 1 16 16,-1 3 16-16,0 0 0 0,0 2 160 0,0 1 144 16,-1-1-16-16,3 4-128 0,-1 0 448 0,2-1 0 15,1-1-16-15,4-1 0 0,1 1 0 0,2-3 0 16,3-3 0-16,3 1 0 0,3-2-192 0,1-2-48 16,4-1 0-16,1-1 0 0,2-2-192 0,2 0 0 15,1-4 0-15,2-1 0 0,-1 0 0 0,5-1-128 16,3-4 128-16,1 1 0 0,0-2 0 0,0-1 0 15,-3 0 0-15,-3 2 0 0,-1-1 0 0,-3 1 0 16,-1-1 0-16,-1 0 0 0,-1 3 0 0,-3-3 128 16,-1 0-128-16,-2 0 192 0,0 0 80 0,-3 2 16 15,-5 6 0-15,4-6 0 0,-4 6-96 0,4-6 0 0,-4 6-16 0,0 0 0 16,0 0-48-16,0 0 0 0,0 0 0 0,0 0 0 16,0 0-128-16,0 0 192 0,0 0-192 0,0 0 192 15,-3 9-192-15,-1-1 192 0,1 1-192 0,3-9 192 16,-3 11-192-16,2 2 192 0,-1-1-192 0,1 1 192 15,0-2-192-15,-1 2 0 0,1 2 0 0,1 3 0 16,-1 2 0-16,1 0 0 0,0 2 0 0,1 1 0 16,0-2 0-16,1 3 0 0,-2-3 0 0,1 1 0 15,2 1 0-15,-1-1 0 0,0 1 0 0,-1-2 0 16,0 2 0-16,0-2 0 0,1 1 0 0,-2-1 0 16,-2-1 0-16,0 1 0 0,-2-1 0 0,-1 1 0 15,0-1 0-15,-2 0 0 0,-4-1 176 0,1 2-176 16,-4-3 176-16,-3 1-176 0,-1-1 192 0,-2 1-192 15,-1-5 160-15,-2 1-160 0,1-5 128 0,-1 0-128 0,1-4 0 0,2 0 0 16,-2-1 0-16,3 0 0 16,0-6-832-16,2-3-32 0,1-1-16 0,4-3-9552 15,0-1-1904-15</inkml:trace>
  <inkml:trace contextRef="#ctx0" brushRef="#br1" timeOffset="39309.18">23988 13855 24879 0,'0'0'2208'0,"0"0"-1760"0,-8 7-448 0,0 1 0 16,2 2 2688-16,6-10 464 0,-4 8 96 0,4-8 16 15,0 0-2832-15,0 0-560 0,0 0-128 0,0 0 0 16,0 0 256-16,0 0 0 0,0 0 0 0,0 0 0 16,0 0 0-16,0 0 256 0,8-3-64 0,0-4 0 15,-1-2 512-15,-3 0 80 0,1-2 32 0,0-1 0 16,-1-2 16-16,0-2 16 0,-1 1 0 0,1-2 0 16,1 0-272-16,2 0-48 0,-3 1-16 0,3-1 0 15,-1-2-320-15,2 1-192 0,1 0 192 0,0 0-192 16,-2 2 128-16,2 3-128 0,-2-1 0 0,2 1 0 0,0 3 0 0,-2-1 0 15,-2 3 0-15,3 2 0 16,2-1-256-16,-1 2 0 0,-1 3 0 0,2-3 0 16,1 4-464-16,1-2-112 0,-1 3 0 0,0 0-16 15,1 3-1536-15,0-2-304 0,-1 0-64 0,-1 3-16 16,-10-4-560-16,14 3-96 0,-2 5-32 0,1 0-6656 16</inkml:trace>
  <inkml:trace contextRef="#ctx0" brushRef="#br1" timeOffset="39760.11">24423 13612 3679 0,'0'0'320'0,"0"0"-320"15,0 0 0-15,9 0 0 0,-9 0 5040 0,12-2 928 16,-12 2 192-16,9-4 48 0,-9 4-3888 0,8-5-768 16,-8 5-144-16,8-7-48 0,-8 7-448 0,7-5-80 15,-7 5-32-15,4-8 0 0,-4 8-320 0,0 0-64 0,0 0-16 0,0 0 0 16,-8-4 160-16,0 1 16 0,-4 6 16 0,0-1 0 16,-2 5-240-16,-1 1-48 0,-1 4-16 0,0-3 0 15,-1 4-160-15,1 1-128 0,-1 0 192 0,1 1-192 16,2-5 272-16,0 2-48 0,2 0-16 0,1 1 0 15,1-2-80-15,1 0 0 0,2-2-128 0,2 0 192 16,5-9-32-16,0 0-16 0,-4 7 0 0,4-7 0 16,0 0-144-16,0 0 0 0,0 0 144 0,0 0-144 15,4 9 0-15,-4-9 0 0,0 0 0 0,0 0 128 16,0 0-128-16,0 0 0 0,0 0 128 0,9 2-128 16,-9-2 128-16,12 0-128 0,-2 2 160 0,-10-2-160 15,10-6 208-15,-1 1-48 0,0 1-16 0,0-1 0 16,-2-6-144-16,3 4 160 0,-4 0-160 0,2-1 160 15,0 0-160-15,-1 1 0 0,1-3 0 0,-1 2 0 16,0-1 0-16,1 2 0 0,-1-1 0 0,-1 1 0 0,1 2 0 0,-7 5 0 16,0 0 0-16,8-3 0 0,-8 3 0 0,0 0 128 15,0 0-128-15,0 0 128 0,8 6 96 0,-8-6 16 16,5 13 0-16,-1-1 0 0,-3 2-240 0,1 0 144 16,-2 0-144-16,1 0 128 0,-1-3-128 0,3 1 0 15,-2 4 0-15,2-3 0 0,-1 1-336 0,2-3-48 16,2-1-16-16,-1-4 0 15,-5-6-384-15,13 7-80 0,-2-3-16 0,3-1 0 16,1-3-1216-16,-1-2-240 0,2 0-48 0,2 0-7600 16,0-2-1536-16</inkml:trace>
  <inkml:trace contextRef="#ctx0" brushRef="#br1" timeOffset="40244.44">25042 13661 8287 0,'0'0'368'0,"0"0"80"0,0 0-448 0,0 0 0 0,0 0 0 0,0 0 0 16,-8-5 5696-16,8 5 1040 0,0 0 224 0,-6-3 32 15,-3-2-5520-15,3 1-1120 0,-1 0-224 0,2 0-128 16,-4 3 256-16,1-4-32 0,-1-1-16 0,-1 2 0 16,1 2 32-16,-1-1 0 0,0 2 0 0,-2-1 0 15,0-2-64-15,-1 3-16 0,-3 0 0 0,0 1 0 16,0 0 96-16,-1 1 32 0,-1 0 0 0,-1 3 0 15,-1-1 64-15,1 2 16 0,1 1 0 0,1 3 0 16,1-4-128-16,2 6-32 0,-1-1 0 0,3 5 0 0,2-3-48 0,3 1-16 16,0 4 0-16,4-1 0 0,1 1-144 0,2 1 0 15,2-1 0-15,3 0 128 0,1 1-128 0,2-3 0 16,3 2 0-16,1-2 0 0,1-5 0 0,3 0-176 16,-2-1 176-16,4-5-192 0,0-2 0 0,1 1-16 15,0-3 0-15,0-3 0 0,0-1 208 0,-1-2 0 16,1-2 0-16,-1-3 0 0,-1-1 256 0,1-3 80 15,0 1 32-15,0-3 0 0,-2 1-128 0,2-2-32 16,-2 2 0-16,-1-1 0 0,-3-3 112 0,2-1 0 16,0-3 16-16,-1-1 0 0,1 1-80 0,-3-5 0 15,-2-4-16-15,0 1 0 0,-2-5-240 0,-1 1 0 16,-1 1 0-16,0 0 0 0,0 2 0 0,-1 1 0 16,-4 5 0-16,-2 1 0 0,0 2 176 0,-3 2-16 0,-2 3 0 15,1 3 0-15,3 2-160 0,0 1-192 0,-4 1 32 0,3 3 16 31,3-2-1392-31,1 2-256 0,0 0-64 0,5 1-9712 0,5 1-1936 0</inkml:trace>
  <inkml:trace contextRef="#ctx0" brushRef="#br1" timeOffset="40677.39">25350 13656 34559 0,'0'0'1536'0,"0"0"304"0,0 0-1472 0,5-8-368 16,-5 8 0-16,7-6 0 0,1-1 0 0,0 0-192 15,-1-1 32-15,2 3 0 0,0-2 160 0,2-2-208 16,-2 0 80-16,3-3 128 0,-1 3-128 0,0-2 128 16,0 3 0-16,1-1 0 0,-3 1 0 0,2 3 0 15,-2-2 0-15,-2 1 0 0,-5-1 0 0,-2 7 0 16,0 0 192-16,0 0-64 0,-9-4 112 0,0 3 16 15,-2 2 0-15,1 3 0 0,-4-1-64 0,2 3 0 16,0 2 0-16,-2 0 0 0,-1 1 0 0,2 1 0 16,-1 3 0-16,2-1 0 0,0-2-192 0,1 2 0 15,0 3 128-15,1-1-128 0,0 2 0 0,2 3 128 16,1-1-128-16,0-1 0 0,2 2 288 0,1-3-32 16,4 2-16-16,-1-3 0 0,1 0-80 0,1 3-16 0,2-4 0 0,1 0 0 15,-2-1-144-15,5-5 0 0,0 1 0 0,0-1 128 16,3 1-128-16,0-2-192 0,0-3 32 0,2 0 16 15,2-4-144-15,1-1-32 0,2-3 0 0,1 0 0 32,4 2-80-32,0-2-32 0,2-2 0 0,1 0 0 15,1 0-416-15,0-1-96 0,0 0-16 0,-1-2 0 16,-1 0-2192-16,-3 0-448 0,6-7-96 0,-6 3-16 0</inkml:trace>
  <inkml:trace contextRef="#ctx0" brushRef="#br1" timeOffset="41162.25">25600 12783 22751 0,'-11'7'1008'0,"11"-7"208"0,0 0-976 0,0 0-240 16,-6 7 0-16,6-7 0 0,-3 10 448 0,2 2 64 15,0 0 0-15,2-3 0 0,-1-9 64 0,7 13 32 16,-3 2 0-16,6 0 0 0,2 3 400 0,3-1 80 0,-3 3 0 0,4 0 16 15,2-2-464-15,2 2-80 0,0 1-32 0,0 2 0 16,1-1 48-16,1 1 0 0,1-1 0 0,-3-1 0 16,-2 2 144-16,2-1 48 0,-2 3 0 0,0 3 0 15,-2-3 64-15,1 6 32 0,-1 2 0 0,2-3 0 16,-1 3-320-16,1-4-64 0,-2 3-16 0,-1 0 0 16,2-2-224-16,-5-1-48 0,-2-1-16 0,-2-1 0 15,1 0-176-15,-2-1 192 0,-1 1-192 0,-2 0 192 16,0 0-192-16,-3 5 128 0,-1 7-128 0,-2 7 128 15,-5 3-544-15,-1-7-112 0,0-5-32 0,-3-6 0 16,-4-3 288-16,-1-1 48 0,-3-4 16 0,-1 1 0 16,-1-2 208-16,0-2 0 0,-1 0 0 0,-1-3 0 15,-1-4-1664-15,1-2-432 0,-4 2-80 0</inkml:trace>
  <inkml:trace contextRef="#ctx0" brushRef="#br1" timeOffset="42461.47">14429 13057 17903 0,'0'0'784'0,"0"0"176"0,2-8-768 0,-2 8-192 0,2-9 0 0,-1 0 0 16,0 2 1856-16,-1 7 336 0,0 0 64 0,0 0 16 15,4-9-1200-15,-4 9-240 0,0 0-64 0,0 0 0 16,0 0-176-16,0 0-32 0,0 0-16 0,0 0 0 16,0 0 16-16,0 0 0 0,7 6 0 0,-2 3 0 0,-2 1 272 0,-1 3 48 15,0 0 16-15,-2 4 0 0,0 0-128 0,-2 5 0 16,1-3-16-16,0 5 0 0,-2 3-224 0,0 2-32 15,1 3-16-15,0 1 0 0,0 2-64 0,-2 0-16 16,-3-1 0-16,2-1 0 0,2 0-64 0,-2 0-16 16,0-2 0-16,-1-1 0 0,2-2-32 0,-1 0-16 15,1-2 0-15,0 0 0 0,0-3-272 0,2-3 0 16,0 1 128-16,2-4-128 0,-1-1 0 0,2-1 0 16,-1-2 0-16,3-2-144 15,-3-11-608-15,0 0-112 0,8 7-32 0,-8-7 0 16,0 0-2688-16,11-2-560 0</inkml:trace>
  <inkml:trace contextRef="#ctx0" brushRef="#br1" timeOffset="43580.14">13761 14991 2751 0,'-11'14'256'0,"4"-4"-256"0,1-1 0 0,-1 2 0 16,-2-1 4064-16,3 0 768 0,6-10 160 0,-2 10 16 16,2-10-3968-16,0 0-784 0,0 0-256 0,0 0 128 15,0 0-128-15,6 6 0 0,-6-6 0 0,0 0 0 16,11 2 448-16,-11-2 32 0,0 0 0 0,0 0 0 16,11-1 576-16,-11 1 112 0,0 0 32 0,0 0 0 15,0 0 64-15,7-7 16 0,1-1 0 0,-8 8 0 16,5-11-192-16,1 0-16 0,2-1-16 0,1-1 0 15,2 1-224-15,-2-2-32 0,2-1-16 0,-1-1 0 16,3-2-208-16,1 1-32 0,-1 0-16 0,0-1 0 16,2-1-16-16,-1-2-16 0,2-2 0 0,-1-1 0 15,-2 1-128-15,0-1-32 0,-1-2 0 0,1 0 0 16,2 2-208-16,-2 1-128 0,-1-5 160 0,1 2-160 16,1-1 0-16,-1 0 128 0,-1 0-128 0,-2 0 0 0,2 2 0 15,-3 1 0-15,1 3 0 0,-3 3 0 0,-1 0 128 0,0 4 0 16,1 5-128-16,-3-3 192 0,-3 2 144 0,-1 3 32 15,0 7 0-15,0 0 0 0,0 0-176 0,0 0-16 16,0 0-16-16,0 0 0 0,0 0-160 0,0 0 0 16,0 0 0-16,0 0 128 0,0 0-128 0,0 0 0 15,0 0 0-15,0 0 0 0,7 10 0 0,-7-10 0 16,4 13 0-16,-1-1 0 0,-2 1 0 0,0-3 0 16,-2 2 0-16,0 0 0 0,-2 1 0 0,0 3 0 15,1 0 0-15,-1-3 0 0,0 4 0 0,-1 0 0 16,0-2 0-16,2-1 0 0,-1 1 0 0,1-2 128 15,0 0-128-15,2 2 128 0,2-5-128 0,0 1 0 16,-1-3 0-16,3 1 128 0,2-2-128 0,-1 2 0 16,4-6 0-16,0 1 0 0,-1 0 0 0,2-3 0 0,-10-1 128 15,9 1-128-15,-9-1 0 0,13 2 128 0,0-2-128 0,-2 0 128 16,-2-3-128-16,2 2 0 0,1-3 0 0,-2 0 0 16,0-2 128-16,-1 0-128 0,1 0 128 0,1-1-128 15,1-3 128-15,0 1-128 0,2-1 0 0,-2 0 128 16,0 1-128-16,-1-2 0 0,0 1 144 0,0 0-144 15,-1-3 0-15,-1 3 0 0,-1-1 0 0,-3-2 128 16,3 1-128-16,0-1 128 0,-1 1-128 0,0-3 128 16,1 0-128-16,-1 0 0 0,0-1 0 0,-1 0 0 15,-2-1 0-15,0 2 0 0,-1 3 0 0,1 1 0 16,-2 0 0-16,1 2 0 0,-3 1 0 0,0 8 0 16,0-9 0-16,0 9 0 0,0 0 0 0,0 0 0 0,0 0 0 0,0 0 128 15,0 0-128-15,0 0 0 16,-8 3 0-16,2 4 0 0,0 0 0 0,2 5 0 0,2 1 0 0,-1 1 0 15,2 3 0-15,1 3 0 0,0 0 0 0,0 1 144 16,0 2-16-16,-2 0-128 0,2 0 0 0,0 1 0 16,0-1 0-16,-1-1 0 0,0-1 0 0,-1-1 160 15,0-1-160-15,0-1 128 0,0 1-128 0,0-2 0 16,0-1 144-16,3-4-144 0,0 1 0 0,1-3 0 16,-2 1 0-16,0-11 0 15,5 5-1088-15,-5-5-144 0,12 2-32 0,0-5-12272 16,3-4-2464-16</inkml:trace>
  <inkml:trace contextRef="#ctx0" brushRef="#br1" timeOffset="48737.74">7180 12718 17503 0,'0'0'1552'0,"0"0"-1232"16,0 0-320-16,0 0 0 0,0 0 1856 0,0 0 320 16,7 4 64-16,0-1 16 0,-7-3-1568 0,12 1-320 15,-3 2-64-15,2-2-16 0,-11-1-16 0,12 0 0 16,0 0 0-16,-2 0 0 0,1-3-128 0,-1 3-16 15,1 0-128-15,1 0 192 0,-3 2 0 0,3 0 0 16,0 1 0-16,2-1 0 0,-3-2 256 0,2 2 32 16,-1-1 16-16,2 2 0 0,0-2 96 0,1-1 32 15,-1 0 0-15,1 2 0 0,-1 2-176 0,1-3-16 16,2-1-16-16,0-1 0 0,0 3 16 0,-1-1 0 0,0 2 0 0,3-2 0 16,-2-2-48-16,2 1 0 0,1 0 0 0,0 0 0 15,-1-3 16-15,-1 6 0 0,1-2 0 0,0 1 0 16,-2-2-208-16,-1 0-32 0,-1 0-16 0,0 1 0 15,0 0 16-15,-1 1 0 0,2-1 0 0,-1 0 0 16,-2-1-16-16,3 0 0 0,-2-1 0 0,1 0 0 16,-1-1-144-16,1 1 0 0,-1 0 144 0,2 1-144 15,2 0 128-15,0 0-128 0,-1 1 128 0,0-1-128 16,-1-1 208-16,0 1-16 0,0 1-16 0,0 0 0 16,0-1-16-16,0 2 0 0,1 0 0 0,0 1 0 15,0-2-160-15,1-1 128 0,-4-1-128 0,2 0 128 16,-2 1-128-16,0 0 128 0,0-2-128 0,-2 2 128 0,0 0-128 15,1 0 128-15,-1 0-128 0,3-1 128 0,-3 0-128 0,1 1 160 16,0-3-160-16,-1 0 160 0,1 2-32 0,0 1 0 16,1 0 0-16,0 0 0 0,0-3 64 0,0 2 0 15,1 0 0-15,-1 1 0 0,-1-1-192 0,2 1 192 16,1 0-192-16,-2 0 192 0,1 0-192 0,2 0 0 16,2 0 0-16,-2 0 128 0,-3 2-128 0,2-1 0 15,0-2 0-15,1 0 0 0,1 0 0 0,-2-2 0 16,-2 2 0-16,2 1 0 0,-2-3 0 0,1 3 160 15,-1-3-160-15,0 0 160 0,-1 1 64 0,1-1 16 16,-2 1 0-16,1 0 0 0,1 0-16 0,-1 0 0 16,-1 1 0-16,1 1 0 0,-1-1-224 0,1 1 176 15,-2 1-176-15,2 0 160 0,-2-1-160 0,1 2 0 16,2-1 0-16,2 2 0 0,-1-3 0 0,0-2 0 0,-2 1 128 0,1 0-128 16,5-1 0-16,-2 2 0 0,-4-2 144 0,2 0-144 15,2-2 208-15,0 0-16 0,1 0-16 0,1 2 0 16,-2-2-48-16,0 0 0 0,-1 1 0 0,2-1 0 15,0-1-128-15,-1 1 192 0,-1 2-192 0,0 0 192 16,-1-2-192-16,0 0 192 0,0 1-192 0,0 0 192 16,0 0-192-16,3 1 128 0,-3-2-128 0,1 1 128 15,0-3-128-15,1 2 0 0,2 1 144 0,-1 1-144 16,1-2 128-16,-2 0-128 0,-1 1 128 0,2-2-128 16,2 2 0-16,0-1 144 0,-3 2-144 0,1-1 0 15,0 1 128-15,1-1-128 0,-2 0 0 0,0 1 0 16,-1-1 0-16,0 0 0 0,0 2 0 0,0-3 0 15,-1 1 128-15,0 1-128 0,0-1 0 0,-1-1 0 0,-1 1 0 0,2 1 0 16,1-2 128-16,-2 0-128 0,0 0 0 16,0 1 0-16,5-2 0 0,-3 1 0 0,-2 1 128 0,1 1-128 15,0-3 0-15,3 2 0 0,2-1 128 0,-2-1-128 16,-1-1 0-16,1 2 0 0,-1 2 128 0,2-2-128 16,-1-2 0-16,0 1 0 0,2 0 128 0,-1 2-128 15,-2-2 0-15,0 1 0 0,0 0 0 0,2 1 0 16,-2-2 0-16,-1 1 0 0,-2-1 144 0,2-2-144 15,-1 3 0-15,-1-1 144 0,1 1-144 0,1-1 192 16,-2-1-192-16,1 0 192 0,1-2-192 0,0 2 128 16,-2-2-128-16,2 2 128 0,1 0-128 0,2 0 0 15,-3-3 0-15,1 3 128 0,1 2-128 0,0-2 0 16,-3-1 144-16,3 1-144 0,0-4 0 0,1 2 128 0,-1-2-128 0,1-1 0 16,-1 2 0-16,1 0 128 0,-2-2-128 15,1 2 0-15,0 1 0 0,-2 1 128 0,-2-2-128 0,2 4 0 16,-1-2 0-16,-1 1 128 0,2 0-128 0,-1 0 0 15,-2-1 0-15,0 2 0 0,2-1 0 0,-2 2 128 16,-1-1-128-16,0 1 0 0,1-1 0 0,3-3 0 16,-2 1 0-16,1 2 0 0,-2-2 0 0,4 2 0 15,0-1 0-15,2 0 0 0,-3-2 0 0,1 2 0 16,0 0 0-16,-1 1 144 0,0-3-144 0,-1 3 0 16,-1-2 160-16,1 1-160 0,2-1 128 0,-1 0-128 15,-2 1 192-15,0 1-64 0,0-1 0 0,1 1 0 16,-2-2-128-16,-1 3 0 0,1 0 0 0,-1-2 0 15,1 1 0-15,-1-1 0 0,-1 2 0 0,1-2 0 16,-2-1 0-16,3 0 0 0,-3-1 0 0,3 2 0 0,-1-1 0 16,0 1 0-16,0-2 0 0,-2 1 0 0,2-1 0 0,-1 0 0 15,1 0 0-15,0 2 0 0,-1-2 0 0,1 2 0 16,0 0 0-16,0-1 0 0,-4 3 0 0,3 0 0 16,-1 0 0-16,2-1 0 0,-2 0 0 0,0 2 0 15,-10 3 128-15,12-5-128 0,0 1 0 0,0-3 0 16,2 2 0-16,-2-2 0 0,-1-1 0 0,3 2 0 15,-2-5 144-15,3 2-144 0,-2 0 128 0,-1-1-128 16,0 1 128-16,-2 1-128 0,1 0 0 0,-2-1 0 16,2 2 0-16,-2-2-192 0,0 2 192 0,-1-1 0 15,0 1 160-15,1-1-160 0,0 2 0 0,0-3 0 16,-1 0 0-16,4 2 0 0,-4 1 0 0,1-1 0 16,1 0 0-16,0-1 0 0,1 2 0 0,0-2 0 15,-1-1 0-15,0 1 0 0,1 0 0 0,0-1 0 0,0 0 0 16,2 2 0-16,1-3 0 0,-1 1 128 0,-4 0-128 0,3-2 0 15,0 2 0-15,-2 0 0 0,1-1 0 0,0 1 0 16,-1-3 0-16,0 2 128 0,0-1-128 0,1 3 0 16,0-1 0-16,1 0 0 0,3-2 0 0,-3 2 0 15,-1-2 144-15,2 1-144 0,-1-1 128 0,1 0-128 16,-3 1 0-16,2 0 0 0,-2 0 0 0,0-1 0 16,-1 0 0-16,1-1 0 0,-4 0 0 0,1 1 0 15,-1 1 0-15,1 2 0 0,0-4 0 0,1 1 0 16,-2-1 0-16,2 0 0 0,-1 3 128 0,0-2-128 15,0 2 144-15,1-1-144 0,0-1 160 0,1 0-160 16,1 1 0-16,0-1 0 0,0 1 0 0,0-1 0 0,0-1 0 16,1-1 0-16,-1 1 0 0,0-3 0 0,0 2 0 0,0 0 0 15,-1-1 0-15,-2 0 0 0,0 0 0 0,0-1 0 16,0 2 0-16,1-3 0 0,-1 1 0 0,-1-2 128 16,2-1-128-16,0 3 0 0,1 2 0 0,2-1 0 15,-3-1 0-15,1 2 0 0,-2-3 128 0,1-1-128 16,-2 1 0-16,0 1 0 0,2 0 128 0,1 0-128 15,0 1 0-15,0 2 0 0,-1-3 0 0,3 1 128 16,0 1-128-16,0 1 0 0,-4 3 0 0,4-4 0 16,-1 1 0-16,2 0 0 0,-5 1 0 0,1 0 0 15,1-1 0-15,-1 0 0 0,1 0 0 0,-1-2 0 16,1 1 0-16,0 1 0 0,-2 0 0 0,2-1 0 16,-2-4 0-16,2 1 0 0,-1 2 0 0,0-1 0 15,0 2 0-15,0-2 0 0,-1 1 0 0,2 2 0 0,-1-3 0 0,1 2 0 16,0-4 0-16,-1 3 128 0,3 3-128 0,-3-1 0 15,0 0 0-15,1 1 0 0,2-2 0 0,-1 1 0 16,2 2 0-16,-1-1 0 0,2 0 0 0,-2 0 0 16,0 1 0-16,1 0 0 0,0-2 0 0,3 1 0 15,-2-1 0-15,-1-2 0 0,-3 0 0 0,2 2 0 16,-2 1 0-16,3-1 0 0,0-1 0 0,1-1 0 16,3 4 0-16,-2-3 0 0,1-1 0 0,-2 1 0 15,2 1 0-15,-2 1 0 0,1 0 0 0,0-1 0 16,-1 1 0-16,2 0 0 0,-3-2 0 0,1 1 0 15,3 1 0-15,-2 0 0 0,1-1 0 0,1-1 0 16,1 2 0-16,0-2 0 0,0 1 0 0,0 0 0 16,1-1 0-16,-1 1 0 0,1-2 0 0,-1 3 0 0,1 0 0 15,-2 2 0-15,-2-1 0 0,2-2 0 0,-3 1 0 0,1 2 0 16,-1 0 0-16,-1 2 0 0,1-1 0 0,-1 1 0 16,-1 2 0-16,2-2 0 0,-1 1 0 0,2 1 0 15,1 0 0-15,1 0 0 0,-2 0 0 0,2 1 0 16,-2-1 0-16,1-1 0 0,2 1 0 0,1 0 0 15,-1 1 0-15,-3-2 0 0,0 3 0 0,1-3 0 16,0 2 0-16,1 2 0 0,-2-4 0 0,2 0 0 16,-1-1 0-16,-1 3 0 0,2 0 0 0,-1 2 0 15,-1-2 0-15,1 1 0 0,1 0 0 0,-2 0 0 16,2 1 0-16,-1 1 0 0,-2-1 0 0,0 2 0 16,4 0 0-16,-1 0 0 0,-1 3 0 0,-3-1 0 15,1-2 0-15,0 3 0 0,-1 0 0 0,1-2 0 16,-2 2 0-16,1 0 0 0,-2 0 0 0,2 0 0 0,-2 0 0 0,1-2 0 15,0 1 0-15,0 0 0 0,-2 1 0 0,1-1 0 16,0 1 0-16,0-2 0 0,0-1 0 0,0 3 0 16,0 2 0-16,0-2 0 0,-1 0 0 0,2 1 0 15,0-1 0-15,-2 1 0 0,-9-4 0 0,10 6 0 16,1 0 0-16,-2 1 0 0,0-1 0 0,2 0 0 16,-3 2 0-16,2-1 0 0,0 0 0 0,0 0 0 15,-2-1 0-15,4-1 0 0,-1 1 0 0,2 2 0 16,-1-1 0-16,0 1 0 0,0 0 0 0,0 0 0 15,2-1 0-15,-3-1 0 0,-1 0 0 0,1 4 0 16,1-4 0-16,1 5 128 0,-4-3-128 0,3 2 0 16,-1 1 0-16,1 0 0 0,-2-2 0 0,1 0 0 0,-3-1 0 15,2 0 0-15,0 0 0 0,0 3 0 0,-2-1 0 0,1 2 144 16,1 1-144-16,0-3 128 0,1 3-128 0,-3-4 0 16,0 3 0-16,0 0 128 0,0-2-128 0,1 0 0 15,-2 1 0-15,0 0 0 0,1-2 0 0,-1 1 0 16,1-1 0-16,-1-1 0 0,1 0 0 0,1 1 0 15,-1-1 0-15,2 1 0 0,0-2 0 0,-1 5 0 16,-1-7 0-16,2 3 0 0,-1 1 0 0,0-2 0 16,-2 1 128-16,2 2-128 0,-2 0 0 0,1 0 0 15,0-2 0-15,0 3 0 0,0 1 0 0,-1-2 0 16,1 0 128-16,0 1-128 0,1 0 0 0,-1 1 0 16,-3-2 0-16,3 1 0 0,1 2 0 0,-2-5 0 15,-1 3 0-15,2-2 0 0,-1 0 0 0,1 2 0 16,-1-2 0-16,1 2 0 0,-8-11 0 0,10 8 0 0,-1-6 128 0,2 6-128 15,-2 2 0-15,3 0 0 0,-1-3 0 0,-1 3 0 16,-3 1 0-16,1 2 0 0,0-1 0 0,-1 1 0 16,-1 2 0-16,2-3 0 0,-3 4 128 0,2-3-128 15,-2 0 0-15,1 2 0 0,0-2 0 0,2 3 0 16,-3-4 0-16,2 0 0 0,0 0 0 0,-1 1 0 16,1-3 0-16,1 3 0 0,-2-1 0 0,2 0 0 15,0 0 0-15,-1-1 0 0,1-1 0 0,1 1 0 16,-2 1 0-16,1 0 0 0,0 1 0 0,0-2 0 15,-2 1 0-15,1 2 0 0,1-1 0 0,-1 0 0 16,-1 1 0-16,2 0 0 0,0-1 0 0,-2-2 0 16,1 1 0-16,1 3 0 0,-3-2 0 0,3 0 0 15,0 2 0-15,1-2 0 0,1 0 0 0,-1 0 0 0,0-1 0 16,-1 4 0-16,3-4 0 0,-2 1 0 0,-2 3 0 16,3-4 0-16,1 1 0 0,-1 0 0 0,-3-1 0 0,2 1 0 15,0 1 0-15,-1-2 0 0,2 1 0 0,-1 0 0 16,0-1 0-16,-2 1 0 0,1-1 0 0,1 4 0 15,0-4 0-15,2 0 128 0,-3 2-128 0,0 1 0 16,-1-4 0-16,2 3 128 0,1-1-128 0,-2 1 0 16,-1 1 0-16,0-3 0 0,0-2 0 0,1-1 0 15,0 1 0-15,-1 0 0 0,-1 0 0 0,1 1 0 16,-2 2 0-16,2-2 0 0,-1 2 0 0,-1 0 0 16,1-1 0-16,-1 3 0 0,-1-2 0 0,0 0 0 15,3 2 0-15,-2-5 0 0,-1 3 0 0,0-1 0 16,-1 0 0-16,2 3 0 0,-1-2 0 0,0-2 128 0,0 1-128 15,0 0 128-15,1-2-128 0,1 2 0 0,-1-1 0 16,-1-1 0-16,1 2 0 0,3-1 0 0,-3-1 0 0,-1 1 0 16,2-1 0-16,0-2 0 0,0 2 0 0,0-1 0 15,-6-9 0-15,11 14 0 0,-3 0 0 0,1-4 0 16,-1 0 0-16,0 1 0 0,1-1 0 0,-1 1 0 16,1 0 0-16,-2-3 128 0,-7-8-128 0,10 8 0 15,1 3 0-15,-2-2 128 0,3 3-128 0,-1-3 0 16,-2 3 0-16,-1-1 0 0,0-1 0 0,0-1 0 15,2 2 0-15,0 0 0 0,0 0 128 0,0 0-128 16,0 1 0-16,1-3 0 0,2 2 0 0,-1-2 0 16,1 0 0-16,-1-3 0 0,-1 4 0 0,2-2 0 15,-3-1 0-15,4 1 128 0,-2-2-128 0,1 1 0 16,-3 1 0-16,1 1 0 0,0-2 128 0,-1-1-128 0,1 1 0 16,-1 2 0-16,1 0 0 0,-1 1 0 0,0-2 0 0,0 1 0 15,-2 3 0-15,3-5 0 0,-2 0 0 0,2 3 0 16,-3 0 0-16,2 2 0 0,0-3 0 0,1 2 0 15,0-2 0-15,1 0 0 0,-3 0 0 0,3 1 0 16,0 1 0-16,0-1 0 16,1 0 0-16,-1 0 0 0,1-2 0 0,-1 4 0 0,0-3 0 0,0 2 0 15,-1-3 0-15,0-2 0 0,-1-2 0 0,0 0 0 16,0 1 0-16,1 1 0 0,0 2 0 0,2-2 0 16,-1 0 128-16,2 2-128 0,0-1 0 0,-1 0 0 15,0 0 0-15,-1 1 0 0,0-2 0 0,0 4 0 16,-3-2 0-16,3 1 0 0,-1-1 0 0,-1 0 0 0,0-2 0 15,0 2 0-15,0-1 0 0,1-1 0 0,-1 0 0 16,0-2 0-16,-2 2 0 0,2 1 0 0,0-4 0 0,-1 1 128 16,2 1-128-16,-2-1 0 15,2 0 0-15,-2 1 0 0,0-1 0 0,1 1 0 0,1 2 0 0,-1-2 0 16,-2 2 0-16,0-2 0 0,3 2 0 0,2-2 0 16,-2 2 0-16,1-1 0 0,1-1 0 0,-2 1 0 15,-1 2 0-15,0-1 0 0,0-2 0 0,1 1 0 16,2 0 0-16,3-1 0 0,-1 2 0 0,-1-2 0 15,3-1 0-15,-2 0 0 0,0 2 0 0,-1-2 0 16,2 0 0-16,-1 2 0 0,-2-4 128 0,1 4-128 16,1-2 0-16,-2 1 0 0,0-1 0 0,-1 3 0 15,2-4 0-15,0 4 0 0,-2-2 0 0,1 1 0 16,0-1 0-16,-1 0 0 0,3 2 0 0,-1 1 0 0,1 1 0 16,0-1 0-16,0 2 0 0,1-1 0 0,0-6 0 0,0 3 0 15,1 2 0-15,-2-2 0 0,-2 0 0 0,1-3 0 16,0 0 0-16,-1 0 0 0,1 0 0 0,0 0 0 15,-1 3 0-15,3-1 0 0,-2-2 0 0,2 2 0 16,2-4 0-16,-1 1 0 0,0 2 0 0,0-2 0 16,0 2 0-16,1-2 0 0,-2 0 0 0,0 1 0 15,0 1 0-15,0 1 0 0,0-2 0 0,0 0 0 16,3-1 128-16,-2 2-128 0,-1 0 0 0,0 0 0 16,-1 0 0-16,3-2 0 0,-1 0 0 0,0 1 0 15,0-1 0-15,1 1 0 0,-1 2 0 0,1-2 0 16,-1 0 0-16,1 0 0 0,-1 1 0 0,1 0 0 15,1 0 0-15,1 0 128 0,0-1-128 0,-1 1 0 16,0 0 0-16,-1 1 0 0,1-2 0 0,-2 1 0 0,-1-4 0 16,-1 1 0-16,-1 3 0 0,-1-3 0 0,0 1 0 0,0-1 0 15,-3-1 0-15,2 0 0 0,-1 0 0 0,0 0 0 16,0 0 0-16,2 0 0 0,-1 1 0 0,1 1 0 16,-1-2 0-16,2-2 0 0,1 4 0 0,-1-2 0 15,-2 0 0-15,2 0 0 0,-1 2 0 0,1 0 0 16,-1 0 0-16,-1 1 0 0,0-3 0 0,2 3 0 15,1 1 0-15,-1-3 0 0,1 0 0 0,-1 3 0 16,2-3 0-16,0 1 0 0,1-2 0 0,-1 1 0 16,0 2 0-16,0-2 0 0,0 2 0 0,0-1 0 15,-2 0 0-15,1 0 0 0,-1 1 0 0,0 0 0 16,-1-1 0-16,3-1 0 0,-3-1 0 0,2 0 0 16,0 0 0-16,1 2 0 0,0-1 0 0,1 1 0 15,1-2 0-15,1 0 0 0,1 1 0 0,-1 2 0 0,-2-3 0 16,1 0 0-16,2 0 0 0,0 1 0 0,0 0 0 0,0 1 0 15,0-2 128-15,0 2-128 0,2-1 0 0,-2 2 0 16,-1 0 0-16,-2-2 0 0,1-1 0 0,-1 2 0 16,-1-2 0-16,0 1 0 0,-1-1 0 0,2 2 0 15,-3 0 0-15,2-1 0 0,0 0 0 0,3 1 0 16,-1-2 0-16,-1 0 0 0,-1 0 0 0,3 0 0 16,1 0 0-16,0 0 0 0,-2 0 0 0,1 0 0 15,-1 1 128-15,2-1-128 0,2 0 0 0,0 0 0 16,-1 0 0-16,0 3 0 0,0-2 0 0,0 0 0 15,-1 1 0-15,0 0 0 0,-4-2 0 0,0 0 0 16,-2 0 0-16,2 2 0 0,-3-1 0 0,-1 2 0 16,1-3 0-16,-2 0 0 0,1 0 0 0,-1 1 0 0,0 0 0 15,-1 1 0-15,2-2 0 0,-3 0 0 0,1 0 0 0,0 0 0 16,-10 0 0-16,13-2 0 0,-2 0 0 0,-1 2 0 16,2 0 0-16,-1 0 0 0,-1 0 0 0,1 0 0 15,1 0 0-15,-2-3 0 0,-10 3-128 0,13-3 128 31,1 3-624-31,-2-2-48 0,1-1-16 0,0-2 0 16,1-4-2896-16,1-3-576 0</inkml:trace>
  <inkml:trace contextRef="#ctx0" brushRef="#br1" timeOffset="53174.36">14680 14495 22751 0,'0'0'1008'0,"0"0"208"16,0 0-976-16,10 0-240 0,-10 0 0 0,12-3 0 0,1-1 544 16,-2 2 64-16,-1-2 16 0,0 1 0 0,0 0-176 0,-10 3-16 15,7-4-16-15,-7 4 0 0,0 0 304 0,12-2 64 16,-1 1 16-16,-1-2 0 0,-10 3-208 0,0 0-32 15,0 0-16-15,0 0 0 0,11-3-352 0,-1 0-64 16,0 1 0-16,0 1-128 0,0-2 128 0,0 0-128 16,0-1 0-16,0 3 0 0,-1 1 0 0,-9 0 0 15,12-2 0-15,-1 1 0 16,-1 0-512-16,-10 1-128 0,10 0 0 0,-10 0-8384 16,10 4-1664-16</inkml:trace>
  <inkml:trace contextRef="#ctx0" brushRef="#br1" timeOffset="53428.1">14746 14632 4607 0,'0'0'400'0,"0"0"-400"0,0 0 0 0,0 0 0 16,0 0 2720-16,0 0 464 0,0 0 80 0,0 0 32 15,10 1-1248-15,0-1-240 0,0 0-48 0,1-1-16 16,1-1-400-16,2-1-96 0,-1-1-16 0,0 2 0 16,0-4-784-16,2 2-144 0,-1-1-48 0,3 0 0 15,-1 0-256-15,0 0 0 0,-1 0-208 0,-1 1 80 16,-3 2-704-16,-1-2-128 0,0 1-16 0,-10 3-10352 16</inkml:trace>
  <inkml:trace contextRef="#ctx0" brushRef="#br1" timeOffset="53919.88">15053 14271 12895 0,'0'0'576'0,"0"0"112"0,0 0-560 0,0 0-128 0,0 0 0 0,0 0 0 16,12 5 3168-16,-12-5 608 0,11 3 112 0,-1 0 16 15,-10-3-3120-15,11 3-624 0,-1 2-160 0,0 0 0 16,0 0 0-16,1-2 0 0,2 1 0 0,-1 0 0 16,-1-3 128-16,3 2-128 0,1 0 192 0,2-3-64 15,0 0 176-15,2 0 16 0,-1-3 16 0,0 2 0 16,1-2-80-16,-2 3-32 0,-3-3 0 0,-1 3 0 15,-1 0 112-15,-2 3 32 0,-10-3 0 0,9 1 0 16,-9-1 64-16,11 6 16 0,-11-6 0 0,5 5 0 16,-5-5-240-16,0 0-32 0,3 9-16 0,-2-1 0 15,-1-8-160-15,-4 9 0 0,0 1 0 0,-2-2 0 16,-1 3 0-16,0 1-144 0,0 1 144 0,-1 1 0 0,0-2 0 16,-3 2 0-16,0 1 0 0,1-1 0 0,1 4 0 15,-2-1 0-15,-2-1 160 0,0 1-32 0,1 1-128 0,0 4 0 16,-1-6 128-16,-1 2-128 0,1-1 0 0,0 2 0 15,2-7 0-15,-1 1 0 0,4 0-128 0,1-1 0 16,0-2 0-16,3-1 0 16,-1-2-288-16,1 1-48 0,4-8-16 0,-4 11 0 15,4-11-848-15,0 0-160 0,0 0-48 0,0 0-10672 0</inkml:trace>
  <inkml:trace contextRef="#ctx0" brushRef="#br1" timeOffset="54370.21">15598 14405 8287 0,'0'0'368'0,"0"0"80"0,-4-5-448 0,4 5 0 0,-5-7 0 0,5 7 0 16,0 0 5216-16,0 0 960 0,0 0 192 0,0 0 32 15,0 0-5088-15,0 0-1024 0,-7-3-288 0,7 3 0 16,-9 3 0-16,2 4 0 0,-1-1 0 0,1 6 0 16,-2 1 0-16,0 2-144 0,0 2 144 0,0 0-128 15,0 2 128-15,2 1 0 0,-4 0-144 0,3-1 144 16,0 3 0-16,2-5 0 0,0 0 0 0,1 0 0 16,1-2 0-16,2 1 0 0,0-3 192 0,2 3-64 0,3-6 128 0,0 5 0 15,0-3 16-15,1 1 0 0,-1-2-272 16,3-3 128-16,-6-8-128 0,10 9 0 0,-1-3 128 0,2-2-128 15,-11-4 0-15,12 3 0 0,1-2 0 0,-2-2 0 16,0-2 0-16,-1-1 0 0,1-1 0 0,0-3 160 16,-1 0-160-16,0-2 128 0,1-2 128 0,-1 0 32 15,0-1 0-15,-1-1 0 0,-3-1 48 0,1-1 16 16,0 0 0-16,-1 1 0 0,-2-2-80 0,-1 1-16 16,0 0 0-16,-3 2 0 0,-3-1-256 0,1 2 128 15,0-3-128-15,-2 2 0 0,-3-1 0 0,1 2 0 16,-1 0-240-16,-1 2 80 15,0 0-416-15,-1 3-64 0,0 3-32 0,1-1-9488 16,-4 1-1888-16</inkml:trace>
  <inkml:trace contextRef="#ctx0" brushRef="#br2" timeOffset="59933.39">16908 13456 14911 0,'0'0'656'0,"0"0"144"0,0 0-640 0,0 0-160 0,5-5 0 0,-1 2 0 15,-1-2 1920-15,1 1 336 0,2-1 80 0,0 1 16 0,-3 1-1152 0,2-3-240 16,-1 0-32-16,1 0-16 0,2-1-512 0,1 2-96 16,-1 1-32-16,-7 4 0 0,6-5-32 0,-6 5-16 15,8-3 0-15,-8 3 0 0,6-4 240 0,-6 4 48 16,0 0 16-16,0 0 0 0,0 0 176 0,0 0 48 15,5-7 0-15,-5 7 0 0,0 0-112 0,0 0-32 16,0 0 0-16,0 0 0 0,0 0 64 0,0 0 16 16,0 0 0-16,0 0 0 0,0 0-80 0,0 0-16 15,0 0 0-15,0 0 0 0,0 0 64 0,0 0 16 16,0 0 0-16,0 0 0 0,0 0-160 0,0 0-48 16,0 0 0-16,0 0 0 0,0 0-208 0,0 0-64 15,0 0 0-15,-9 2 0 0,9-2 64 0,0 0 0 16,-10-2 0-16,10 2 0 0,-10 2-64 0,10-2 0 0,-10 0 0 0,2-3 0 15,-1 2 128-15,9 1 0 0,-8-4 16 0,8 4 0 16,-12 0-16-16,2 0 0 0,0-2 0 0,2 1 0 16,8 1 16-16,-11 0 0 0,3 0 0 0,8 0 0 15,0 0-80-15,0 0 0 0,-10 7-16 0,1-5 0 16,-2 0-240-16,1 2 144 0,3 2-144 0,7-6 128 16,-8 6-128-16,1 1 0 0,2 3 0 0,0 0 0 15,0-1 0-15,5-9 0 0,-4 8 0 0,2 4 0 16,-1-4 0-16,3-8 0 0,-4 11 0 0,3-1 0 15,4 2 0-15,-2 0 0 0,-2-4 0 0,2 2 0 16,2 1 0-16,-2-3 0 0,3 2 0 0,1-2 0 16,2 1 128-16,0-1-128 0,3-3 0 0,0 0 128 15,0-2-128-15,1-2 192 0,-11-1-192 0,14-1 192 16,-1-2-192-16,1-1 192 0,-1-1-192 0,-1 0 192 16,1-3-192-16,-1-1 192 0,0 1-192 0,0-3 192 0,-3 2-192 0,0-3 128 15,-2 1-128-15,-2 1 128 0,1-1 16 0,-3 0 0 16,1 0 0-16,-1 1 0 0,-2-4-144 0,1 2 0 15,0-3 0-15,1 1 0 0,-2 1 0 0,1-2 0 16,-1 2 176-16,0 1-176 0,-1-4 128 0,0 4-128 16,0 3 0-16,0 9 144 0,-2-8-144 0,2 8 0 15,-3-8 0-15,3 8 0 0,0 0 0 0,0 0 0 16,-8-1 0-16,8 1 0 0,-10 0-128 0,3 1 128 16,-1 6 0-16,-1-1 0 0,1 0 0 0,0 3 0 15,0 0 0-15,1 4 0 0,-1-5-128 0,2 3 128 16,2-2 0-16,0 4 0 0,1-5 0 0,2 5 0 15,-1 1 0-15,2-1 0 0,2-1 0 0,2 0 0 16,0 1 0-16,0-2 0 0,2 0 0 0,1-1 0 0,-1 0 0 0,0-2 0 16,2 3 0-16,0-5 0 0,1 0 0 15,1-2 0-15,0 1 0 0,0 0 0 0,-2-4 192 0,-8-1-64 16,0 0-128-16,12-1 0 0,-2-1 0 0,-10 2 0 16,10-3 0-16,-10 3 0 0,8-7 0 0,0 1 0 15,-8 6 0-15,8-7 0 0,-3-2-160 0,0 1 160 16,-1-1 0-16,0 0 0 0,-1-1 0 0,0 0 0 15,-2 0 0-15,0 0 0 0,-1-1 0 0,-1 0 0 16,0-2 128-16,-2 3-128 0,-1-1 0 0,-1 2 0 16,-3-2 0-16,0 2 0 0,-3 0 128 0,1 2-128 15,-2 5 0-15,0-1 0 0,-3 3 0 0,-2 0 0 16,0 5 0-16,1-1 0 0,0 0 0 0,0 1 0 16,-2 1 0-16,3 2 0 0,2 1 0 0,4 0 0 0,5 3 0 0,2 1 0 15,-2-2 0-15,1 3 0 0,0 0 0 16,2-1 0-16,-1 3 0 0,4-2-144 0,2-2 144 0,1 1 0 15,0-2 0-15,3 1-128 0,0-1 128 0,3 0 0 16,-1-4 0-16,1-2 0 0,0-1 0 0,0-1 0 16,-1-2 0-16,1-1 0 0,-1 0 0 0,0-2 0 15,-1-4 0-15,0 1 0 0,0 1 0 0,-1 1 128 16,0-7-128-16,-1 1 0 0,-1-1 0 0,2 0 0 16,0-1 0-16,-3 0 0 0,2-2 128 0,-1 1-128 15,-2 1 128-15,2-1-128 0,-3-2 0 0,0 0 0 16,0-1 0-16,-2 2 0 0,-2-1 0 0,-2 0 0 15,0 1 0-15,1 1 0 0,1 3 0 0,-3 2 0 16,-2-2 0-16,0 5 0 0,-4 3 0 0,2 1 0 16,-2 1 0-16,-1 4 0 0,-3 3 0 0,1-1 0 0,-2-2 0 0,0 3-128 15,0 3 128-15,1 2 0 0,1-2 0 0,-1 3 0 16,3 2 0-16,2 1 0 0,2 2 0 0,2-2-128 16,1-1 128-16,2-1 0 0,4 0 0 0,2 0-128 15,2-2 128-15,1-2 0 0,0-2 0 0,1-1 0 16,1-2 0-16,2 0-128 0,0-4 128 0,0-1 0 15,1-1 0-15,0-2-160 0,-1-2 160 0,0 0 0 16,1 0 0-16,-3-1 0 0,2-1 0 0,-3-1 0 16,0-2 0-16,0 0 0 0,0-3 0 0,0-1 0 15,-2 0 128-15,0-1-128 0,0-1 0 0,-1 0 0 16,-2-3 0-16,0 2 128 0,-1-3-128 0,2 4 0 16,-5-3 0-16,0 2 0 0,-2 2 0 0,-1 1 0 15,0 1 0-15,-1 2 0 0,-2 4 0 0,-1 3 0 0,-2 3 0 0,-1 3-128 16,-3 2 128-16,-2 3 0 0,-2 4-208 15,1 4 64-15,-1-6 16 0,-1 4 0 0,-1 4 128 0,3-1-160 16,5 1 160-16,2-1-160 0,2-1 160 0,1 0 0 16,3-1 0-16,3-3 0 0,1-1 0 0,4-2 0 15,2 0 0-15,2-2 0 0,2 0 0 0,2-3 0 16,1-2 0-16,0 1 0 0,3-1 0 0,0-1-160 16,0-1 160-16,0-1 0 0,1-2 0 0,-2-1-128 15,-1-2 128-15,-1 1 0 0,0 2 0 0,-1-3 0 16,0-5 0-16,-3 4 0 0,-1-2 0 0,-1 2 0 15,0-2 0-15,-2 0 0 0,-3 4 0 0,1-6 0 16,-2 3 0-16,0-5 0 0,-1 4 0 0,-1-3 0 16,-1 3 0-16,-2-2 0 0,-1 2 0 0,-2-3 128 15,-1 4-128-15,-1-1 0 0,-1-2 128 0,-1 3-128 0,-1 0 176 0,-2 2-176 16,2-2 0-16,-1 2 0 0,-3 3 0 0,4 3 0 16,2 2 192-16,-3-1-64 0,-1 1 0 0,0 3-128 15,1 3 0-15,2-1 0 0,-2 2 0 0,5 0 0 16,1 0 0-16,1 2 0 0,-1 0 0 0,2 1 0 15,1-1 0-15,1 1 0 0,2 1 0 0,1-2-144 16,0-11 16-16,4 12 0 0,1 0 0 0,0-3 0 16,-5-9-224-16,0 0-32 0,4 11-16 0,-4-11 0 15,11 7-1472-15,-3-2-304 16,-8-5-48-16,13 4-11440 0,-1-2-2288 0</inkml:trace>
  <inkml:trace contextRef="#ctx0" brushRef="#br2" timeOffset="61708.97">16973 14099 2751 0,'0'0'128'0,"0"0"16"0,0 0-144 0,0 0 0 0,0 0 0 0,0 0 0 15,0 0 3568-15,0 0 672 0,0 12 144 0,0-12 32 16,0 0-3328-16,0 0-640 0,0 0-144 0,0 0-32 16,4 7 528-16,-4-7 96 0,0 0 32 0,0 0 0 15,0 0 288-15,0 0 48 0,0 0 16 0,0 0 0 16,0 0-256-16,0 0-32 0,0 0-16 0,0 0 0 0,0 0-272 0,0 0-64 15,0 0-16-15,0 0 0 0,0 0-48 0,0 0-16 16,0 0 0-16,0 0 0 0,0 0-224 0,0 0-32 16,0 0-16-16,0 0 0 0,0 0-96 0,0 0 0 15,0 0-16-15,0 0 0 0,0 0-176 0,0 0 160 16,0 0-160-16,6 3 160 0,-6-3-160 0,0 0 0 16,0 0 144-16,0 0-144 0,0 0 160 0,0 0-32 15,0 0-128-15,0 0 192 0,0 0 96 0,0 0 16 16,0 0 0-16,0 0 0 0,0 0 80 0,0 0 0 15,0 0 16-15,0 0 0 0,0 0-128 0,10-3-16 16,-10 3-16-16,0 0 0 0,0 0-240 0,0 0 0 16,0 0 128-16,0 0-128 0,0 0 0 0,0 0 0 15,0 0 0-15,0 0 0 0,0 0 0 0,0 0 0 0,0 0 128 0,0 0-128 16,0 0 128-16,0 0-128 0,0 0 176 0,0 0-176 16,0 0 160-16,0 0-160 0,0 0 128 0,0 0-128 15,-4-7 336-15,4 7-16 0,0 0 0 0,0 0 0 16,-6-9-144-16,6 9-48 0,0 0 0 0,0 0 0 15,-6-7 0-15,6 7 0 0,0 0 0 0,-6-5 0 16,0-2-128-16,6 7 128 0,0 0-128 0,0 0 128 16,-3-10-128-16,3 10 128 0,-3-8-128 0,-1 0 128 15,4 8-128-15,-1-8 0 0,1-4 0 0,-1 4 0 16,0-1 208-16,-2 0 16 0,2 1 0 0,-2 0 0 16,-1 0-48-16,1 0-16 0,1-3 0 0,-1 5 0 15,0-2-32-15,-1 1 0 0,1 0 0 0,3 7 0 16,-5-6 0-16,5 6 0 0,-5-7 0 0,5 7 0 0,0 0-128 15,0 0 128-15,-5-9-128 0,5 9 128 0,0 0-128 0,0 0 0 16,3-9 0-16,-3 9 0 0,5-10 0 0,-5 10 0 16,0 0 0-16,4-9 0 0,-1 1 0 0,-3 8 128 15,0 0-128-15,0 0 128 0,0 0 0 0,0 0 0 16,0 0 0-16,0 0 0 0,-3-8 0 0,3 8-128 16,0 0 192-16,0 0-64 0,0 0-128 0,0 0 0 15,0 0 0-15,0 0 128 0,0 0-128 0,0 0 0 16,0 0 144-16,0 0-144 0,0 0 0 0,0 0 0 15,0 0 0-15,0 0 128 0,0 0-128 0,0 0 0 16,0 0 0-16,0 0 128 0,0 11-128 0,0 1 0 16,-1-3 0-16,0 3 0 0,1-1 0 0,0 2 0 15,-1 1 0-15,-2 4 0 0,1-1 0 0,-1 2 0 16,1 1 0-16,-1 1 0 0,-1 0 0 0,1 0 0 0,-1 0 0 16,0-3 0-16,3 0 0 0,1-3 0 0,0-3 0 0,0 3 0 15,0-6 128-15,1 3 16 0,2-6 0 0,-3-6 0 16,5 6-144-16,-5-6 0 0,0 0 144 0,0 0-144 15,0 0 192-15,10 1-48 0,-10-1 0 0,9-2 0 16,-2-3 0-16,-7 5 0 0,5-10 0 0,1 1 0 16,-2 1-16-16,-1-1 0 0,-3 9 0 0,3-11 0 15,-2-5-128-15,0 4 160 0,-1 2-160 0,2-2 160 16,0 0-160-16,1-3 0 0,-2 1 144 0,2-2-144 16,0 0 0-16,1-1 0 0,-2-2 0 0,2 2 128 15,0 0-128-15,0-3 0 0,-1-1 0 0,-1 1 0 16,2 1 0-16,0 1 0 0,0-1 0 0,1 0 0 15,0 3 0-15,-1-3 0 0,-1 3 0 0,0-1 0 16,0 3 0-16,-1 0 0 0,0 2 0 0,0 2 0 0,0 2 0 16,-1-3 0-16,0 4 0 0,-1 7 0 0,2-9 0 0,-2 9 0 15,1-9 0-15,-1 9 0 0,3-5 0 0,-3 5 0 16,2-11 0-16,-2 11 0 0,0 0 0 0,0 0-128 16,3-9 128-16,-3 9 0 0,0 0 0 0,0 0-128 15,0 0 128-15,0 0 0 0,0 0 0 0,0 0-128 16,0 0 128-16,0 0 0 0,0 0 0 0,-8 8 0 15,1-1 0-15,3-1-128 0,-2 2 128 0,6-8 0 16,-5 12 0-16,1-3-128 0,1 2 128 0,-1-3 0 16,-1 1-144-16,1 0 144 0,1 3 0 0,0-2-144 15,3-10 144-15,-2 11 0 0,0-1-208 0,2-10 64 16,0 0 16-16,0 0 0 16,-1 9-528-16,1-9-112 0,0 0 0 0,4 8-16 15,-4-8-2160-15,0 0-448 0,0 0-64 0,11 8-14016 0</inkml:trace>
  <inkml:trace contextRef="#ctx0" brushRef="#br2" timeOffset="63017.08">16856 14517 11967 0,'0'0'1072'0,"0"0"-864"0,0 0-208 0,0 0 0 15,-8 8 2800-15,8-8 512 0,-9 7 96 0,4 0 32 16,5-7-2080-16,0 0-400 0,-7 10-96 0,7-10-16 16,-5 8 16-16,5-8 0 0,-3 11 0 0,3-11 0 15,3 12 160-15,1-1 48 0,2 0 0 0,-3 1 0 16,1-1-464-16,3 1-96 0,1 2 0 0,0 2-16 16,1 1-496-16,2 0 128 0,-1 2-128 0,-1-1 0 15,3 1 0-15,-1-2-208 0,1 0 32 0,-3 0 16 31,1-3-432-31,-1 0-96 0,-3-1-16 0,2 0 0 0,-1-3-192 0,1-1-32 16,-2-3-16-16,-6-6 0 0,7 5-1760 0,-7-5-368 0</inkml:trace>
  <inkml:trace contextRef="#ctx0" brushRef="#br2" timeOffset="63278.1">17134 14525 3679 0,'0'0'160'0,"-2"10"32"0,-5-3-192 0,-1 2 0 16,-1-4 0-16,2 5 0 0,-1 1 8048 0,2 2 1552 15,0-1 320-15,0 1 64 16,-1 4-8544-16,3 1-1712 0,-1-2-352 0,2 3-64 0,-2 3 496 0,0 3 192 16,-1 4-176-16,0 1 176 0,-1 1 0 0,2 4 0 15,-3 2 0-15,-1 3 0 0,-2-1 0 0,0-1 160 0,2 2-160 0,-4 1 192 16,0-3-192-16,-1 2 0 0,0-1 0 15,3-4 0-15,0-1 0 0,4-3 0 16,3-5-160-16,-3 0 160 16,-1-3-528-16,2-3-16 0,3-3 0 0,2-1-10096 0,-3-8-2032 0</inkml:trace>
  <inkml:trace contextRef="#ctx0" brushRef="#br2" timeOffset="63585.91">17215 14755 23951 0,'0'0'1056'0,"0"0"224"0,0 0-1024 0,0 0-256 15,0 0 0-15,0 0 0 0,0 0 3184 0,8-6 576 16,-8 6 112-16,10-5 32 0,5 1-3248 0,-2 1-656 15,2-1 0-15,2 0-208 0,1 0 432 0,1 2 96 16,-1-2 0-16,2 2 16 0,0-2 112 0,0 0 32 16,0 0 0-16,-2 0 0 0,-2 0-112 0,0 2-32 15,-1-2 0-15,-2 1 0 0,0-1-208 0,-2 0-128 16,-1 0 160-16,0 3-160 0,0-2 0 0,-10 3 0 16,11-4-176-16,-2 2 176 15,-9 2-784-15,0 0-48 0,9-3 0 0,-9 3 0 16,0 0-1920-16,0 0-384 0,0 0-64 0</inkml:trace>
  <inkml:trace contextRef="#ctx0" brushRef="#br2" timeOffset="63826.13">17294 14851 13823 0,'0'0'608'0,"-6"8"128"0,-4-5-592 0,4 0-144 0,-2 3 0 0,8-6 0 16,-8 2 5040-16,8-2 976 0,0 0 192 0,0 0 32 15,0 0-5280-15,0 0-960 0,3 10-400 0,3-6 16 16,2-3 384-16,3 0-176 0,-2-1 176 0,2 2-128 16,1-4 128-16,2 2 176 0,2 0-48 0,0-1 0 15,0-2-128-15,2 2 0 0,-1 1 144 0,2 1-144 16,1-1 0-16,0 0 0 0,-2 0-192 0,1 0 64 16,-2 0-688-16,0 0-128 0,-1 0-16 0,-2-2-8832 15,1-4-1776-15</inkml:trace>
  <inkml:trace contextRef="#ctx0" brushRef="#br2" timeOffset="64495.52">18040 14536 21183 0,'0'0'1888'0,"0"0"-1504"0,-9-1-384 0,9 1 0 16,-9-2 3056-16,9 2 528 0,-9-1 128 0,0-2 0 15,9 3-2480-15,-9-2-496 0,0-1-96 0,1 2-32 16,-1-1-144-16,1 2-16 0,0 0-16 0,-1 2 0 16,-1 0-48-16,-1 1 0 0,-3-2 0 0,1 5 0 15,1 0-144-15,-1 1-48 0,-4-2 0 0,1 3 0 16,4 1-48-16,-1 1-16 0,0 0 0 0,1 1 0 15,0-1 96-15,1 0 16 0,1 0 0 0,3-2 0 16,0 0-64-16,2 0-16 0,5-8 0 0,-4 9 0 16,4-9-32-16,2 11 0 0,-2-11 0 0,5 9 0 15,0 0 0-15,1-1 0 0,0 0 0 0,3-1 0 16,1-3-128-16,1 1 0 0,0 2 0 0,1-2 0 0,-3 3 0 0,3 0 0 16,0-3-160-16,1 1 160 0,2 3-144 0,-2-3 144 15,-3 0-128-15,0-1 128 0,3 1-176 16,-2 0 176-16,-4 0-208 0,2 1 80 0,0-1 128 0,0 3 176 15,2-3-48-15,-2 1 0 0,-1 2-128 0,0-1 0 16,-3-3 0-16,2 3 0 0,-2 2 0 0,-2-1 0 16,-2 1 0-16,1 0 0 0,0-1 0 0,-2 0 0 15,-2 4 0-15,0-1 0 0,-3-1 0 0,-2 2 0 16,-1-2 0-16,-2 2 0 0,0-2 0 0,-2-1 128 16,-1-2-128-16,-1 1 192 0,-2-1 48 0,0 0 16 15,0-1 0-15,0-3 0 0,3-1 32 0,0-1 16 16,-1-2 0-16,2-1 0 0,0 0-48 0,2 0 0 15,2-5 0-15,4 1 0 0,4 5-96 0,-4-10-32 0,3-2 0 16,-1 2 0-16,2-3-128 0,2 1 128 0,0-4-128 0,4-3 128 16,-1-1 0-16,2 1 0 0,-1-3 0 0,1 1 0 15,2 0 128-15,-1-1 0 0,1 0 16 0,3 0 0 16,4-2 112-16,-4 3 0 0,-2 0 16 0,3 2 0 16,2 1-240-16,1-1-160 0,-3 5 192 0,2-2-192 15,-1 0 0-15,-2 1 0 0,-1 3 0 0,1 1-192 31,-4 0-448-31,1 1-64 0,-2-1-32 0,-2 3 0 0,0 2-1904 16,-5 6-384-16,7-6-80 0,-7 6-8928 0,0 0-1792 0</inkml:trace>
  <inkml:trace contextRef="#ctx0" brushRef="#br2" timeOffset="64945.64">18284 14463 12895 0,'0'0'1152'0,"0"0"-928"0,-7 6-224 0,7-6 0 0,-8 6 5952 0,2-1 1136 16,-1 3 224-16,7-8 48 0,-5 10-5504 0,2-3-1120 16,3-7-224-16,-4 12-32 0,2 0-480 0,-1-1 0 15,-1 0 0-15,0-1 0 0,1 2 0 0,-2 1 0 16,0-2 0-16,0 3 0 0,-1 1 128 0,-1-2-128 16,1-1 0-16,-1-1 144 0,3 0 224 0,-1 0 32 15,5-11 16-15,-4 11 0 0,4-11 80 0,-2 9 16 16,2-9 0-16,0 0 0 0,0 0-112 0,3 9-16 15,-3-9 0-15,10 6 0 0,-1-4-384 0,1 0 128 16,0 0-128-16,2-1 0 0,0 2 0 0,0 0 0 0,1-1 0 0,0 1 0 16,2 0 0-16,2-1 0 0,1 1-176 15,-3 2 176-15,-2 0-288 0,0 0 32 0,-2 1 0 0,-1 1 0 16,-3-1-32-16,0 1 0 0,-2 2 0 0,-2 1 0 16,-3 3 288-16,-2-1-160 0,1 0 160 0,-2 1-128 15,-2 3 128-15,0-2 256 0,-5 3-64 0,1-1-16 16,1 0 16-16,-2 0 0 0,-1 0 0 0,-1 0 0 15,3-4-192-15,-2 2 0 0,2-3 144 0,-1-2-144 16,-1 2 0-16,0-4-160 0,2 0 16 0,-1 0 0 16,0-2-288-16,0 0-48 0,0-3-16 15,-1 0 0-15,0-2-416 0,-1-1-96 0,1-1-16 0,1-1 0 16,-1-1-416-16,1-3-96 0,2 1 0 16,-2-1-16-16,2-2-1408 0,2-3-288 0,1-3-48 0,2 1-16 15</inkml:trace>
  <inkml:trace contextRef="#ctx0" brushRef="#br2" timeOffset="65157.4">18226 14535 17503 0,'0'0'768'0,"0"0"176"0,0 0-752 0,0 0-192 16,0 0 0-16,0 0 0 0,0 0 6016 0,0 0 1184 15,0 0 224-15,13 6 64 0,-1-2-5904 0,2-1-1184 16,0-2-224-16,3 1-48 0,3-2 224 0,2 0 48 15,3 0 16-15,0-3 0 0,-1 0-208 0,0 0-32 16,3 1-16-16,-2-2 0 0,1 0-160 0,-4 1 0 16,-2-2 0-16,-2 1 0 15,-2 0-592-15,-2 1 0 0,-1 0 0 0,-2-3-12912 0,-1 0-2592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20:13:06.57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17209 5646 1105 0,'0'0'48'0,"0"0"12"0,0 0-48 0,7-6-12 0,-4-4 0 0,1 4 0 15,3 0 56-15,0-4 8 0,0 1 3 16,3 6 0-16,4-7-7 0,-3 7-2 0,0-12 0 0,3 15 0 16,-4-13-58-16,4 4 0 15,4-1-12-15,-4 4 1 0,0 0 19 0,0-4 3 0,-3 4 1 0,3 0 0 16,-3-4-20-16,3 10-4 0,0-9-1 0,0 6 0 16,-3 3 25-16,3-3 4 0,0-4 2 0,-4 7 0 15,5-3 9-15,-1 3 1 0,-4 0 1 0,1 0 0 16,-1 0 4-16,1 3 1 0,-4-3 0 15,4 7 0-15,-4-4-16 0,0 6-3 0,-4 1-1 0,1-1 0 16,-1 4 5-16,-3-1 1 0,-3 1 0 0,3 9 0 16,-4-7-11-16,1 1-1 0,-1 0-8 0,1-1 12 15,-4 4 7-15,-4 0 1 0,4-3 0 0,0 2 0 16,-4 1-20-16,-3 0 0 0,0-3 0 0,0 3 0 16,-4-7 0-16,4 1-19 0,0 5 4 0,0-5 1 0,-7-4 14 15,3 7 0-15,1-10 0 0,-1 4 0 0,0-1 0 0,1 1 0 16,-1-7 10-16,4 3-10 0,0-3 11 15,0-3-3-15,3 0-8 0,-3 0 12 0,3 0-12 16,1-3 0-16,3-3 8 0,-4 6-8 0,4-3 0 16,4-4 0-16,-4 4 0 0,7 3 0 0,0 0 0 0,-4-9 0 15,1 6 0-15,3 3 0 0,0 0 0 0,0 0 8 16,0-7-8-16,0 7 9 0,0 0 6 0,0-3 1 16,3-6 0-16,-3 9 0 0,4-3 12 0,3-4 2 15,0-2 1-15,3 9 0 0,-10 0-12 0,7 0-3 16,4 0 0-16,-1 0 0 0,1 0-16 0,0 0 0 15,3 6 0-15,0-3 0 0,0-3 0 0,4 7 0 16,-1-4-11-16,1 6 11 16,3-6-161-16,-3 4-26 0,6-4-5 0,1 6 0 0</inkml:trace>
  <inkml:trace contextRef="#ctx0" brushRef="#br1" timeOffset="16162.08">17448 13087 288 0,'0'0'25'0,"0"0"-25"0,0 0 0 0,0 0 0 15,0 0 183-15,0 0 31 0,0 0 6 0,0 0 2 16,0 0-164-16,0 0-33 0,0 0-6 0,0 0-2 0,0 0 6 0,7 0 1 16,-7 0 0-16,0 0 0 15,0 0 12-15,4-9 2 0,0-1 1 0,-1 7 0 0,-3 3 19 0,0-9 4 16,4-1 1-16,-4 1 0 0,3 3-3 15,1-4 0-15,-4 1 0 0,3 0 0 0,4-4-14 0,-3 4-3 16,-1-4-1-16,1-3 0 0,-1 4-14 0,4 2-4 16,0-5 0-16,-3-1 0 0,-1 0-1 0,5 1-1 15,-1-7 0-15,-4 6 0 0,1-3-5 0,-1 0-1 16,1-2 0-16,-1 2 0 0,1 3-2 16,-1-3-1-16,1 0 0 0,-1 4 0 0,-3-4-4 0,4 0-1 15,-4-3 0-15,0 10 0 0,0-1-8 0,3-3 8 16,-3 4-8-16,0 2 8 0,4-2-8 0,-4 2 0 15,0 1 0-15,0 0 0 0,0 9 11 0,0-3-3 0,3-7-8 0,1 1 12 16,-4 9-12-16,0 0 0 0,4-3 0 0,-1-4 0 16,1 1 8-16,-4 6-8 0,3-6 0 0,1-4 9 15,-1 1-9-15,1 6 0 0,-4 3 0 16,3-10 8-16,-3 1-8 0,0 9 0 0,0-3 0 0,0 3 0 16,-3-6 0-16,3 6 8 0,0-4-8 0,0 4 0 15,-7-9 0-15,7 9 8 0,0 0-8 0,-4 0 0 16,1-9 8-16,3 9-8 0,-4 0 0 0,4 0 8 15,0 0-8-15,-3-7 0 0,-1 1 9 0,4 6-9 16,0 0 0-16,-4-3 0 0,4-3 0 0,0 6 8 16,-3-3-8-16,3 3 0 0,0-7 0 0,0 1 0 15,0 0 0-15,0 6 0 0,-4-3 0 0,4 3 0 0,0-7 0 0,-3-2 0 16,-1 6 0-16,4 3 0 0,-3-3 0 0,-4-4 0 16,7 7 0-16,-4 0 8 0,-3-9-8 15,0 9 0-15,0 0 0 0,0 0 0 16,7 0 0-16,-7 0 0 0,7 0 0 0,-7 0 0 0,7 0 0 0,-7 0 0 15,-4 0 0-15,11 0 0 0,0 0 0 0,-7 0 0 16,0 0 0-16,0 0 0 0,7 0 0 0,-3 0 0 16,3 0 0-16,0 0 0 0,-7 0 0 0,7 0 0 15,0 0 0-15,0 0 0 0,-8 6 0 0,8-6 0 16,-7 3 0-16,7-3 0 0,0 0 0 0,0 0-10 16,-3 7 10-16,3-7 0 0,0 0 0 0,-4 6-8 15,4-6 8-15,0 0 0 0,0 0 0 0,0 0 0 16,0 0 0-16,0 0 0 0,0 0 0 0,0 0 0 0,7 0-8 0,4 6 8 15,-4-6 0-15,0 0 0 0,4-6 0 0,-4 6 0 16,3 0 0-16,1-3 0 16,-1 0 0-16,-2-4 0 0,-1 4 0 0,0-3 0 15,3 6 0-15,-3-3 0 0,-3-7 0 0,-1 10 0 0,4-9 0 0,-3 9 0 16,-4-9 0-16,3 2 8 0,-3 1-8 0,0-3 0 16,0-1 15-16,0 4-3 0,0-3-1 0,0 2 0 15,0-2-1-15,0 3 0 0,0-4 0 0,0 4 0 16,-3-3-10-16,3 5 0 0,0 1 0 15,0 3 8-15,0 0-8 0,0 0 0 0,-4-6 0 0,4 6 0 16,0 0-10-16,0 0 10 0,0 0 0 0,0 0-9 16,0 0 9-16,-7 6 0 0,4-3 0 0,-4 7-8 15,3-1 8-15,-3 1 0 0,0-4 10 0,-3 3-10 16,2 7 0-16,1-3 0 0,0-1 0 0,0 1-10 16,0 2 22-16,4-2 4 0,-4-4 0 0,7 1 1 15,0-4-29-15,0 3-7 0,0 1-1 0,7-1 0 16,-4-6 20-16,8 7 0 0,-1-4 0 0,1-3 0 0,3 6 0 15,-3-5 0-15,3-4 0 0,0 6 0 0,0-3 0 0,0-3 0 16,0 0 0-16,0 0 0 0,-7 0 8 0,4 0 9 16,0-3 2-16,-1-3 0 0,-3 6-19 15,0-4-17-15,0 1 3 0,0-3 1 0,0 3 13 16,-3-3 0-16,0-4 0 0,-1 7 10 0,1-6 4 0,-4 6 1 16,3-7 0-16,1 4 0 0,-4-7-2 0,0 10 0 15,0-6 0-15,-4-1 0 0,1 1-13 0,3 0 8 16,-4 5-8-16,1-5 0 0,-1 0 0 0,0 6 8 0,-3-4-8 0,4 4 0 15,-4-6 0-15,0 9 0 0,0 0 0 0,0 0 0 16,-4 0 0-16,4 0 0 16,0 0 0-16,0 6 0 0,-4-3 0 0,1 0 0 15,3-3-8-15,0 10 8 0,-4-10 0 0,8 6 0 0,-8-3 0 16,7 3 0-16,-3 1 0 0,4-7 0 0,-1 9 0 0,4-9 0 16,-3 9-9-16,-1-9 9 0,4 0 0 0,0 0-9 15,4 13 9-15,-4-13 0 0,0 6 0 16,0-6 0-16,3 3 0 0,-3-3 0 0,0 0 0 0,0 0 0 15,0 0 0-15,7 10 0 0,-7-10 0 0,0 0 0 16,0 0 0-16,7 3 0 0,-7-3 0 0,7 0 0 16,-7 0 0-16,11 0 11 0,-11 0-11 0,7-3 12 15,-7 3-4-15,7-3-8 0,-7 3 12 0,4-7-4 0,3-2-8 16,-4 6 8-16,-3-7-8 0,4 10 8 16,-4-9-8-16,0 0 10 0,0 5-10 0,0-5 10 15,-4 6-10-15,1-3 0 0,-1-4 0 0,1 7 8 16,-1 0-8-16,4 3 0 0,-3-6 9 0,-4 6-9 0,0-3 0 0,-4 3 0 15,4 0 0-15,0 3 0 0,0-3 0 0,-4 6 0 16,1-3 0-16,3 0 0 16,-4 4 0-16,0-4 0 0,1 6 0 0,3 0 0 0,0-5 0 0,-4 5 0 15,8 0 0-15,-4 1 0 0,-1-1 0 0,5-6 0 16,-1 10 0-16,4-7-8 0,0-6 8 0,0 3 0 16,0-3 0-16,4 10 0 0,-4-10 0 0,0 0-8 15,7 6 8-15,4 0 0 0,-4-6 0 0,0 0 0 16,-7 0 0-16,10-3 0 0,-3 0 0 0,0-3 8 0,0-4-8 0,0 1 8 15,-3 6-8-15,0-7 12 16,-1 1-4-16,-3-4 0 0,0 4 0 0,-3 0 1 16,-1-4 0-16,0 4 0 0,1-4 4 0,-1 4 1 0,1-4 0 0,-1 4 0 15,1-1-14-15,3 1 0 0,-4-4 8 0,4 4-8 16,-3 6 0-16,3 3-10 0,0 0 2 16,0 0-801-16,7-6-160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14167 0 0,'0'0'1384'0'0,"-5"-9"-848"0"0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1375 0 0,'0'0'128'0'0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20:14:29.54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22017 10701 1947 0,'0'0'43'0,"0"0"9"0,0 0 1 0,0 0 2 0,0 0-44 0,0 0-11 15,0-6 0-15,0-1 0 0,3 1 20 0,-3 6 1 16,0-9 1-16,0 9 0 0,-3 0 18 0,3 0 3 16,-4-10 1-16,1 7 0 0,-1 0 32 0,1-3 6 15,3 6 2-15,0 0 0 0,-4-3-42 0,4 3-8 16,0 0-2-16,0 0 0 0,0 0 0 0,4 9 0 15,-1-3 0-15,4 10 0 0,0 0-19 0,0 2-4 16,-3 4-1-16,0 0 0 0,-1 0-8 0,4 10 0 16,-3-4 0-16,-1 3 0 0,-3-6 0 0,4 13 8 0,-1-4-8 0,1 4 8 15,-8 0-8-15,4-7 0 0,0 7 0 16,0-4 8-16,0-2 4 0,0 2 0 16,0-3 0-16,4 1 0 0,-4-1-12 0,3-3 8 0,-3-6-8 0,4 0 8 15,-1 0-8-15,-3-3 0 0,0-6 0 0,4-1 8 16,-1 4-8-16,1-7-17 15,3-3 4-15,-7 1 1 16,0-7-39-16,0 0-7 0,11-7-2 0,-4 7 0 16,-7-12-127-16,7 2-25 0,3 1-6 0</inkml:trace>
  <inkml:trace contextRef="#ctx0" brushRef="#br0" timeOffset="591.29">21925 10732 345 0,'0'0'15'0,"0"0"4"0,4-6-19 0,-4 3 0 16,0-7 0-16,0 7 0 0,3-3 296 0,1-3 56 15,-4 2 12-15,0-2 1 0,0 0-244 0,7-4-49 16,-4-3-9-16,1 7-3 0,-4-4-15 0,7 4-3 0,0-7-1 0,0 1 0 16,-3 2-13-16,3 0-2 0,0 1-1 0,0-4 0 15,3 4 11-15,-3-7 1 0,0 6 1 0,4 1 0 16,0-1-18-16,3-2-3 0,-7 5-1 0,3-2 0 16,4 2-4-16,1 1 0 0,-5 3-1 0,1-4 0 15,-1 1-3-15,1-1-8 0,3 1 12 16,0 6-4-16,-7-3-8 0,7 2 10 0,4 1-10 0,-8-3 10 15,1 6-10-15,0 6 0 0,6-3 0 0,-3 1 0 16,8 5 0-16,-8 0 0 0,0 4 0 0,3 3 0 16,5-1 0-16,-8 1 0 0,-4 0 0 0,1 2 0 15,7 4 0-15,-8-3 0 0,-3 3 0 16,-3-3 0-16,3-3 0 0,0 2 0 0,-4 1 0 0,1-3 0 16,-8 3 0-16,4-7-11 0,0 7 11 0,0-6-8 15,-7 2 22-15,0-2 5 0,7-1 1 0,-7 1 0 0,4-4-4 16,-4 1-1-16,-8-1 0 0,8-6 0 0,4 7-5 0,-4-1-1 15,-11-6 0-15,4 7 0 0,7-10-9 16,-4 9 0-16,-3-9 0 0,-3 9 0 0,-4-5 0 16,3-4 0-16,0 0 0 0,1 0 0 0,-8 6 0 0,4-6-14 15,7-6 2-15,0 6 0 0,-4 0-8 16,0 0 0-16,4 0-1 0,0 0 0 16,3-4-11-16,1 4-1 0,-1-3-1 0,1 3 0 15,3-6-19-15,3 6-4 0,-6 0-1 0,6-3 0 16,4 3-14-16,0 0-2 0,0 0-1 0,0 0-777 0</inkml:trace>
  <inkml:trace contextRef="#ctx0" brushRef="#br0" timeOffset="3013.13">22602 4247 345 0,'-7'-9'31'0,"0"9"-31"0,4-6 0 0,-1-1 0 0,4 4 223 0,0-3 38 16,-7-3 8-16,4 9 2 0,3 0-166 0,0 0-33 16,-4-13-6-16,1 10-2 0,6-6-27 0,1 2-5 15,-4 7-2-15,0-6 0 0,0 0-3 0,3 3-1 16,1-7 0-16,3 1 0 0,-7 9 11 0,3 0 3 16,4-10 0-16,-3 10 0 0,-4 0-3 0,0 0 0 0,0 0 0 0,7-3 0 15,0-3 2-15,-7 6 0 0,0 0 0 0,0 0 0 16,11 6 2-16,-11-6 1 0,0 0 0 0,0 0 0 15,0 0-6-15,0 10 0 0,0-10-1 0,0 9 0 16,-4 4-19-16,4-10-4 0,4 6-1 0,-1 4 0 16,-3-4-11-16,0 4 0 0,4 2 0 15,-1-12 0-15,1 10 0 0,-1 3 0 0,-3-4 0 16,4 1 0-16,-1-1 0 0,1 4 8 0,-4-7-8 0,0 4 0 16,3-1 13-16,-3 1-2 0,4-4-1 0,-4 7 0 15,-4-3-2-15,8-1-8 0,-1-2 12 0,1-1-4 16,-8 0-8-16,8 4 0 0,3-4 9 0,-3 1-9 15,-1-4 9-15,-3 3-9 0,4 1 12 0,-1 2-12 16,4-2 8-16,0-1-8 0,-7 1 0 0,4-1 0 16,6-6 0-16,-3 10 0 0,-7-4 0 0,0 1 0 15,7-1 0-15,-3 0 0 0,-4 1 0 0,0-7 0 16,0 9 0-16,0-5 0 0,4 2 0 0,-4-9 0 16,-4 3 0-16,4-3 12 0,7 10-4 0,-7-10-8 0,0 0 11 0,4 9-11 15,-4-9 10-15,10 3-10 0,1-3 24 0,-1 0-2 16,-10 0 0-16,7-3 0 0,4 3-22 15,0-9 0-15,-11 9 0 0,7-10 0 0,0 1 12 16,3 6 2-16,-3-16 0 0,0 6 0 0,4-5-14 0,0 5 0 16,3-6 8-16,3-3-8 0,-6 0 0 0,3 0 11 15,0 0-11-15,-3-6 10 0,3 6-10 0,-4-3 0 16,-3-3 0-16,4 6 0 0,0 0 0 0,-1-6-9 16,1 3 9-16,-8-4-13 0,8 11-3 0,-4 2-1 15,0-6 0-15,0 3 0 16,4 0-17-16,-8 7-3 0,4-1-1 0,0-2 0 15,0-1-14-15,0 0-2 0,0 4-1 0,0 2 0 16,-3-2-3-16,3 2-1 0,0-2 0 0,0 2 0 16,-3 1-150-16,3 0-31 0</inkml:trace>
  <inkml:trace contextRef="#ctx0" brushRef="#br0" timeOffset="3608.87">22751 4690 1112 0,'0'0'49'0,"0"0"11"0,0 0-48 0,0 0-12 0,0 0 0 0,0 0 0 16,0 0 59-16,0 0 9 0,0 0 3 0,0 0 0 15,0 0-7-15,0 0 0 0,0 0-1 0,0 0 0 16,0 0-2-16,0 0 0 0,0 0 0 0,0 0 0 15,0 0 4-15,0 0 1 0,0 0 0 0,0 0 0 16,-7 6-35-16,3 0-7 0,4 3-2 0,0 1 0 16,-7 2 10-16,3-2 3 0,4 12 0 0,0 0 0 15,0-3-13-15,0 3-2 0,-3-1-1 0,3 8 0 16,3-4 19-16,-3-6 4 0,0 3 1 0,0-1 0 16,4 8-43-16,-4-10-11 0,-4 2-1 0,1-5 0 15,-1 3 12-15,1 3 0 0,3-3 0 0,-4-7 0 16,1 1-39-16,-1-4-2 0,8 7-1 0,-1-10 0 15,-10 4-126 1,7-4-26-16,0-6-5 0,7 0-1 0</inkml:trace>
  <inkml:trace contextRef="#ctx0" brushRef="#br0" timeOffset="4539.84">23340 4564 115 0,'0'0'10'16,"-7"6"-10"-16,0-6 0 0,-4 0 0 0,4 0 340 0,-4 0 67 15,4 0 13-15,0 4 2 0,7-4-278 0,0 0-56 16,0 0-12-16,0 0-1 0,-7 0-33 0,7 0-6 16,0 0-2-16,0 0 0 0,0 0-14 0,0 0-4 15,7 0 0-15,4 6 0 0,0-3 9 0,3-3 2 16,-4 3 0-16,8-3 0 0,-1 0-14 0,-2 0-2 15,2 0-1-15,1 0 0 0,3 0-10 0,0 0 0 0,-3 6 0 0,3-3 0 32,-3-3-34-32,3 7-6 0,0-4 0 0,-3-3-1 15,-4 0-42-15,3 6-8 0,1-3-1 0,-4-3-464 0,0 0-93 16</inkml:trace>
  <inkml:trace contextRef="#ctx0" brushRef="#br0" timeOffset="4977.28">23350 4828 1382 0,'-21'0'123'0,"14"0"-99"16,0 0-24-16,-3 0 0 0,-1 0 71 0,4 0 9 15,7 0 1-15,-7 0 1 0,0 6-41 0,7-6-8 16,0 0-1-16,0 0-1 0,0 0-31 0,0 0 0 16,0 0 0-16,0 0 0 0,0 0 8 0,0 0-8 0,0 0 0 0,7 3 9 15,3 6 11-15,-3-6 3 0,4 7 0 0,0-4 0 16,3-3-11-16,3-3-3 0,1 3 0 16,-4 4 0-16,4-4-9 0,3-3 0 0,0 0 0 0,0 6 0 15,0-6-19-15,4 0-2 0,-7 0-1 0,3-6 0 31,0 3-38-31,-3-4-8 0,-1 4-2 0</inkml:trace>
  <inkml:trace contextRef="#ctx0" brushRef="#br0" timeOffset="5664.46">24363 4109 979 0,'0'0'87'0,"-7"0"-70"16,0 0-17-16,0 10 0 0,-4-7 275 0,4 6 51 15,0 1 10-15,-4 9 3 0,4-7-250 0,0 10-49 16,4 6-11-16,-4 4-1 0,3-1-20 0,-3 7-8 15,4-7 8-15,-1 10-8 0,1-4 0 0,-5 1 0 16,1 3 0-16,0 3 0 0,0-7 0 0,4 4 0 16,-4 3 8-16,0-3-8 0,3-7 0 0,1 1-11 15,-1-4 3-15,4 0 0 16,0-2-117-16,4-4-23 0,-4-10-5 0</inkml:trace>
  <inkml:trace contextRef="#ctx0" brushRef="#br0" timeOffset="7334.9">26462 4238 1360 0,'0'0'60'0,"0"0"13"0,0 0-58 0,0 0-15 0,0 0 0 0,0 0 0 0,0 0 58 0,-4 9 9 16,1 1 1-16,-1-1 1 0,1 1-37 0,-1 2-7 15,4 7-1-15,-3-3-1 0,3-1-23 0,-4 1 0 16,4 3 0-16,0 3 0 0,-3 6 0 16,3-12 0-16,3 2 0 0,-3 4 0 0,0 0 8 0,0-3-8 15,0 0 8-15,0 3-8 0,0-9 10 0,-3 8-2 16,3-5-8-16,0 0 12 0,0-7 4 0,0 10 0 15,0-10 0-15,0-2 0 0,3 2-2 0,-3-9 0 16,0 0 0-16,0 0 0 0,0 0 0 0,7 0 0 16,-7 0 0-16,7 0 0 0,0 0-14 0,0-9 9 15,0 9-9-15,1-13 8 0,-1 4-8 0,3-4 0 16,-6 1 0-16,6-1 0 0,-3-3 0 0,4 1 0 0,-4-1-12 16,4 0 12-16,-4 7-23 0,3-10 3 15,1 7 1-15,-4 2 0 0,-4 1 9 0,4-1 2 0,0 1 0 0,1 6 0 16,-5 0 8-16,8-4 0 0,-8 7 0 0,8 0 0 15,-11 0 8-15,10 7-8 0,1-4 8 0,-1 0-8 16,1 6 8-16,0 1-8 0,-4-4 10 0,3 7-10 16,-3-4 12-16,0 4-4 0,0-1-8 15,-3 1 12-15,0 6 3 0,3-7 0 0,-4-3 0 0,-3 10 0 16,4-6-15-16,-1 6 11 0,-3-7-11 0,4 1 10 16,-4 6-21-16,3-7-4 0,4 4-1 0,-3-1 0 31,-1-5-48-31,1-1-11 0,-1 10-1 0,4-16-431 0,-3 10-85 0</inkml:trace>
  <inkml:trace contextRef="#ctx0" brushRef="#br0" timeOffset="7780.99">27044 4680 1652 0,'0'0'36'0,"0"0"8"0,0 0 2 0,11-3 0 0,-4 3-37 0,3-6-9 16,1 6 0-16,-4-7 0 0,0 1 8 0,0 3-8 0,4-3 12 0,-1-4-4 15,1 7-8-15,-4-6 0 0,0 6 0 0,3-4 0 16,-3-5 28-16,0 9 4 0,1-4 1 0,-1-2 0 15,-4 6-22-15,1-6-11 0,-4 5 10 0,0-2-10 16,0-3 28-16,0 9-1 0,-7-13 0 0,3 10 0 16,-3-3-19-16,3-4-8 0,-3 7 0 0,0 3 8 15,-3-3-17-15,-1 3-4 0,-3 3-1 0,0-3 0 16,0 3 4-16,0 7 1 0,-7-4 0 0,3 3 0 16,4 4 9-16,-4-4 0 0,1 4 0 0,2-4-8 15,1 4 26-15,-3 6 6 0,6-7 0 0,-3 7 1 16,0-3-1-16,7-7-1 0,0 13 0 0,0-3 0 15,0 0-15-15,3-7-8 0,-3 7 10 0,7-3-10 16,0-7 9-16,0 10-9 0,4-6 8 0,-1 2-8 16,4-2-19-1,-3-1-9-15,3-2-1 0,3-1-1 0,1 1-102 16,3-4-21-16,0-6-4 0</inkml:trace>
  <inkml:trace contextRef="#ctx0" brushRef="#br0" timeOffset="8249.79">27428 4605 1407 0,'0'0'62'0,"0"0"14"0,0 0-61 0,-7 0-15 16,0-3 0-16,7 3 0 0,-3-7 44 0,3 7 5 0,-11 0 2 0,4 7 0 15,0-4-23-15,0-3-5 0,-3 9-1 0,2 1 0 16,-2-7-10-16,-1 6-1 0,-3 1-1 0,4 2 0 15,-5 1 12-15,5-4 2 0,-8 7 1 16,8-10 0-16,-4 13-14 0,3-7-3 0,0-2-8 0,1 2 12 16,-1 4 4-16,4-7 1 0,4-2 0 0,-4 2 0 15,3 1-7-15,1 2-2 0,-1-6 0 0,0 4 0 16,4-7-8-16,0-3 0 0,4 6 0 0,3-3 0 16,-3 0 0-16,6-3-11 0,-10 0 11 0,7-3-8 15,4 0 8-15,3-3 0 0,-3 3 0 0,3-3-8 16,-4-4 8-16,1 4-10 0,3 0 10 0,-4-4-10 15,5 1 10-15,-5-4 0 0,-3 10 0 0,0-13 0 16,4 10 0-16,-8 0 0 0,-3 6 0 16,7-3 0-16,-7 3 0 0,0 0 0 0,0 0 8 0,0 0-8 15,0 0 16-15,8 3-2 0,-8-3 0 0,3 9 0 16,1 10 10-16,-1-16 3 0,4 10 0 0,-3-4 0 0,-1 1-27 0,1-4-9 16,-4-6 0-16,7 6 0 0,-4 4 9 0,1-1 0 15,-4-9 10-15,0 0-10 0,3 0 0 0,-3 0 0 16,7 9 0-16,-7-9-10 15,0 0-26-15,0 0-6 0,4 3-1 0,-4-3 0 16,0 0-45-16,0 0-8 0,0 0-3 0,0 0 0 0</inkml:trace>
  <inkml:trace contextRef="#ctx0" brushRef="#br0" timeOffset="8905.2">27841 4574 1706 0,'0'0'76'0,"0"0"15"0,0 0-73 0,0 0-18 0,0-4 0 0,0 4 0 16,4-6 17-16,-1-3 0 0,-3 9 0 0,0 0 0 0,0-13-9 0,-3 10-8 15,-1-6 9-15,1-1-9 0,-4 7 31 0,0-3 0 16,3 3 0-16,-7 3 0 0,4-10 7 0,-3 10 2 15,-4-3 0-15,3 3 0 0,-3 3-10 0,0 0-2 16,-4 4 0-16,1-4 0 0,3 6-20 0,-4 10-8 16,-3-10 0-16,0 4 0 0,-1 0 0 0,8 5 0 15,-7 4 0-15,7-3 0 0,0 3 0 0,3-6 0 16,-3 3 0-16,7-7 0 0,0 7 0 0,0 3 9 16,4-3 1-16,-5-1 0 0,5-2 1 0,3 3 0 0,0-6 0 15,0-4 0-15,3 10-11 0,1-7 8 0,3-2-8 16,0-1 8-16,0-6-8 0,0 10 0 0,4-13 0 15,3 0 0-15,0 0 0 0,0 0 0 0,4 0 0 16,-4-6 0-16,7-1 8 0,0 4 0 0,-3-16 0 0,3 10 0 16,-3-1 3-16,3-2 0 0,-7-1 0 0,7 1 0 15,-7-4-11-15,4 0 10 0,-4-2-10 16,0-1 10-16,-3-3-10 0,-4 0 12 0,3 0-12 0,-3 0 12 16,0 0 0-16,-3-6 0 0,-1 9 0 0,1-6 0 15,0-3 8-15,-1 3 1 0,-3-4 1 0,0 4 0 16,-3-6-8-16,-1 3-2 0,0 3 0 0,1-4 0 15,-4 11-2-15,3-14-1 0,-3 17 0 0,0-14 0 16,0 14-9-16,0-1-17 0,0 0 4 0,0 1 1 16,0 2-138-1,0 4-27-15,-4 6-6 0,4-7-738 0</inkml:trace>
  <inkml:trace contextRef="#ctx0" brushRef="#br0" timeOffset="15936.65">23160 10168 460 0,'0'0'41'0,"0"0"-33"16,0 0-8-16,0 0 0 0,0 0 76 0,0 0 14 15,0 0 2-15,0 0 1 0,0 0-42 0,0 0-9 16,0 0-2-16,0 0 0 0,0 0 22 0,0 0 4 0,0 0 1 0,0 0 0 16,0 0-14-16,0 0-2 0,-7 0-1 0,0 0 0 15,0 0 9-15,3 6 1 16,-3-3 1-16,0-3 0 0,0 0-10 0,0 6-3 0,0-2 0 0,0-4 0 16,0 9-15-16,0-6-3 0,-4 7-1 0,4-4 0 15,-3-3-11-15,-1 10-2 0,0-4-1 0,1 0 0 16,-4 4-15-16,0 3 11 0,3-4-11 15,-3 1 10-15,3-1-10 0,-6 7 0 0,3 3 0 0,3-3 0 16,0 0 0-16,1-4 0 0,-4 13 0 0,0-2 0 16,10 2 0-16,-7-3 0 0,-3 3 0 0,4 3 0 15,3-2 0-15,0-1 0 0,-4 3 9 0,-3 1-9 16,0-4 0-16,3 3 8 0,8-6-8 0,-4 7 0 16,-4-4 15-16,0 3-2 0,11-6 0 0,-3 7 0 15,-1-4 10-15,1 3 1 0,3-6 1 0,3 7 0 16,1-1-14-16,-1-3-3 0,-6 4-8 0,6-1 12 0,5-6-12 15,-1 6 0-15,-7-2 0 0,0-4 0 16,7-3 0-16,0 6 0 0,0-6-8 0,-4 0 8 0,1 0-12 0,3 6 12 16,7-9-12-16,-3-4 12 0,-1 7-10 0,1-6 10 15,6-3-8-15,5-1 8 16,-5-2-39-16,4 2-2 16,1-12-1-16,2 10 0 0,1-1-139 0,-4-6-28 0</inkml:trace>
  <inkml:trace contextRef="#ctx0" brushRef="#br0" timeOffset="16553.14">23202 10594 979 0,'0'0'87'0,"0"0"-70"0,-3 0-17 0,-1 3 0 16,-3-3 77-16,7 0 12 0,-3 7 3 0,3-7 0 0,-4 3-59 0,1 0-11 16,3-3-2-16,0 9-1 0,0-9 25 0,0 10 6 15,0-10 1-15,0 9 0 0,3-6-17 0,1 7-3 16,-1-1-1-16,1-6 0 0,-1 7-16 0,4-1-3 15,-3 4-1-15,-1-4 0 0,4 0-10 0,-3 4 0 16,3-4 0-16,-4 4 8 0,1-4-8 0,-4 7 0 0,3-10 0 0,1 4 8 16,-4-1-8-16,4 0 0 15,-1-5 0-15,1 5 0 0,-4-9 22 0,7 6-1 0,3-3 0 0,-10-3 0 16,7 0 9-16,4 0 2 0,-1 0 0 0,1-3 0 16,0-3-12-16,3-3-1 0,0 5-1 0,-4-5 0 15,5 0 2-15,-1-1 1 0,-4-2 0 0,1 2 0 16,-1 1-21-16,-3-4 0 0,4 4 0 15,-4-4-8-15,0 4 8 0,-3 0 0 0,3-4 8 0,0 1-8 16,-4 2 0-16,1-2 8 0,-4-4-8 0,3 3 0 16,-3 4 0-16,4-4 0 0,-1 4 0 15,-3 0-8 1,4 5-17-16,-1-5-3 0,1 0-1 0,0-1 0 0,-1 4-45 16,-3 6-9-16,4-6-1 0,-4 6-696 0</inkml:trace>
  <inkml:trace contextRef="#ctx0" brushRef="#br0" timeOffset="16962.99">23393 10779 403 0,'0'0'36'0,"0"0"-36"0,0 0 0 0,0 0 0 15,-4 10 184-15,-3-1 29 0,7-9 7 0,-3 6 0 16,3-6-140-16,-4 7-28 0,-3-1-5 0,7-3-2 15,-4 6-20-15,4 1-4 0,-3-1-1 0,3 1 0 16,-4 2 12-16,4 1 3 0,-3-1 0 0,3 7 0 16,-4-6-23-16,4 5-4 0,-3 4 0 0,3 0-8 15,-4 0 8-15,1 3-8 0,-1-3 0 0,-3 0 0 16,4 0 0-16,-4 0 0 0,3 0 0 0,-3-3 0 16,0 3 0-16,3-3-9 0,1-4 9 0,-1 1-12 15,1 0-12-15,-1-7-4 0,1 4 0 0,3-4-418 16,-4 1-84-16</inkml:trace>
  <inkml:trace contextRef="#ctx0" brushRef="#br0" timeOffset="17227.75">23604 10933 748 0,'0'0'33'0,"0"0"7"0,0 0-32 0,0 0-8 15,0 0 0-15,0 0 0 0,0 0 294 0,11-6 57 0,0 3 11 0,-1-1 2 32,1-2-335-32,3 6-67 0,0-3-14 0,4-3-2 15,-4 6-15-15,0 0-3 0,3 0-1 0,-2 0 0 16,-1 0 19-16,-4 0 4 0,1 0 1 0,-4 0 0 15,0 0-5-15,4 0-1 0,-11 0 0 0,0 0 0 0</inkml:trace>
  <inkml:trace contextRef="#ctx0" brushRef="#br0" timeOffset="17486.04">23555 11074 403 0,'0'0'36'0,"0"0"-36"0,0 0 0 0,0 0 0 16,0 0 220-16,11 0 38 0,-1 0 7 0,1 0 2 0,3-9-220 0,0 5-47 16,4 1 0-16,-1-3-10 0,1-3 10 0,3 6 0 15,-3-7 0-15,3 10 0 0,0-9 0 0,0 6 8 16,0-4-8-16,1 4 11 0,-1-6-11 0,0 9-11 15,-7-10 3-15,0 10-588 0</inkml:trace>
  <inkml:trace contextRef="#ctx0" brushRef="#br0" timeOffset="17829.04">24218 10679 1209 0,'0'0'53'0,"0"0"12"15,0 0-52-15,0 3-13 0,0 6 0 0,-3 1 0 16,3 2 144-16,0-2 27 0,3 2 5 0,-3 1 0 15,0 3-142-15,0-1-34 0,0 4 0 0,0 0 0 0,0-3 0 0,0 2 0 16,-3 4 0-16,-1 0 0 16,1 7 0-16,-4-8 0 0,3 1 0 0,-3 0 8 0,0 0-8 0,3 3 12 15,-3-9-12-15,4 6 12 0,-4-3-27 0,0 0-5 16,3-4 0-16,1 4-1 16,-1 3-127-16,-3-3-24 0,4-7-6 0,3 7-1 15</inkml:trace>
  <inkml:trace contextRef="#ctx0" brushRef="#br0" timeOffset="18505.43">24232 10224 345 0,'0'0'31'0,"0"0"-31"15,0 0 0-15,7-6 0 0,-3 3 96 0,-1-3 12 16,1 2 4-16,-4 4 0 0,0 0-33 0,0 0-7 16,7-6 0-16,0 3-1 0,-7 3 33 0,0 0 8 15,4-9 0-15,-4 9 1 0,0 0-16 0,10 0-3 0,-3 0-1 16,4 0 0-16,-4 0-45 0,3 9-8 16,5-6-3-16,-1 7 0 0,-4-1-27 0,4 4-10 15,8-4 0-15,-5 7 9 0,4-1-9 0,1 4 0 0,-1 0 0 0,3-3 0 16,-2 12 0-16,2-3 0 0,-3-3 0 0,1 9 0 15,-5-3 0-15,1 4 0 0,-4-1 0 0,4 0 0 16,-4 4 0-16,-4-4 0 0,4 7 0 16,-3-7 0-16,-4 4 0 0,0-4 0 0,0 1 0 0,0-1 0 15,0 0 0-15,-3 1 0 0,-1-1 0 0,1 3 0 16,-4 1 0-16,0-4 0 0,0 7 0 0,-4-7 0 16,1 1 0-16,-1-7 0 0,1 6 0 0,-1-9 0 15,-3 6 0-15,0-6 12 0,4-3-12 0,-8-3 12 16,4 6-12-16,0-4-12 0,-7 1 2 0,3-6 1 15,-3-1-15 1,0-2-4-16,-4-1 0 0,1 1 0 0,-1-7-47 0,-3 6-9 0,0-9-3 0,0 0 0 16</inkml:trace>
  <inkml:trace contextRef="#ctx0" brushRef="#br0" timeOffset="18932.56">25072 10431 172 0,'0'0'16'0,"0"0"-16"16,0 0 0-16</inkml:trace>
  <inkml:trace contextRef="#ctx0" brushRef="#br0" timeOffset="19145.97">25065 10447 1144 0,'0'0'51'0,"0"0"10"0,7 3-49 0,0-3-12 16,4 6 0-16,-4-3 0 0,3 1 80 0,1 5 14 16,-4-3 2-16,3 4 1 0,-3 2-47 0,1 1-10 15,-1-1-1-15,0 4-1 0,0 0 2 0,-4 2 1 16,1 1 0-16,-1-3 0 0,1 12-12 0,-1-6-2 16,-3 0-1-16,4 6 0 0,-4-3-18 0,0 7-8 15,0-1 0-15,0-3 8 0,0-3-8 0,0 7 0 0,0-1 0 16,0-9 0-16,0 6 0 0,0-3 0 0,3-3 0 0,1 3 0 15,-4-3 0-15,3-6 0 0,-3 6 0 16,4-6 0 0,-4-4-40-16,0 1-1 0,4 2 0 0,-4-8 0 15,0 2-95-15,0 1-18 0</inkml:trace>
  <inkml:trace contextRef="#ctx0" brushRef="#br0" timeOffset="19781.25">24956 10397 2106 0,'0'0'93'0,"-4"0"19"0,4 0-89 0,0-10-23 16,-4 10 0-16,4 0 0 0,0-9 12 0,4 9-1 0,0-6-1 0,-1-1 0 15,-3-2-10-15,4 6 0 0,-1-3 0 0,1 2-11 16,-1-5 11-16,1 6 0 15,3-3 0-15,0 2 0 0,0-2 0 0,0 0 0 16,3 0 8-16,1 2-8 0,0-2 0 0,-1 6 9 0,4-9-9 0,0 6 0 16,1 0 0-16,-1-4 0 0,0 7 0 0,0-3 0 15,0 3 0-15,0 3 0 0,0-3 0 0,0 7 0 16,0-4 0-16,1 0-9 0,-1 6 9 0,3-3-8 16,1-2 8-16,3 8 0 0,0-6 0 0,0 4 0 15,4-7 0-15,-4 10-12 0,4-4 12 0,0 0-12 16,-4 1 1-16,0-7 0 0,-3 6 0 0,-1 1 0 15,-3 2 11-15,1-2-8 0,-5-1 8 0,1 4-8 16,-8-4 8-16,4 0-13 0,-3 1 5 0,-4-1 8 16,0 1 0-16,0-4 0 0,0 10 0 0,-4-13 0 15,4 9-8-15,-3-2 8 0,3-10 0 0,-7 6 0 0,3 0 0 0,-3 0 0 16,4-2 0-16,-4 5 0 0,7-9 0 0,-4 9 0 16,-7-5 0-16,1 5 0 15,-4 0-13-15,3-2 5 0,1-1 8 0,-1 3-13 0,-7 1 13 0,1-7 0 16,-1 6 0-16,0 1-9 0,4-4 9 0,-3 0 0 15,-1 1 0-15,0-4 0 0,4 3 0 0,-3-3 0 16,3-3 0-16,3 6 8 0,-3-6-8 0,3 0 0 16,1 0 0-16,-1 0 0 15,4-6-48-15,-4 6-10 0,1-3-2 16,-1-3-768-16</inkml:trace>
  <inkml:trace contextRef="#ctx0" brushRef="#br0" timeOffset="22056.92">23636 10177 172 0,'0'0'8'0,"0"0"1"0,0 0-9 0,0 0 0 0,0 0 0 0,0 0 0 16,4-3 115-16,-1-6 21 0,-3 9 4 0,0 0 0 15,0 0-72-15,4-10-14 0,-4 10-3 0,3 0-1 16,1-9 1-16,-4 9 0 0,0 0 0 0,0 0 0 16,0 0-2-16,0 0 0 0,0 0 0 0,0 0 0 15,0 0-14-15,0 0-3 0,0 0-1 0,-7 9 0 16,3 1-12-16,-3-1-3 0,4-6 0 0,-1 7 0 16,1-1-16-16,-1 0 0 0,0 4 8 0,1 0-8 15,-4-4 0-15,3 0 0 0,1 4 8 0,-1-4-8 16,1 4 0-16,-1-4 0 0,1 10 0 0,-1-10-9 0,1 4 9 15,-1 0 0-15,1-4 0 0,-1 0-8 0,4 4 8 16,-3-4 0-16,3 1 0 0,0 2-8 16,0-2 8-16,3-1 0 0,-3-6 0 0,4 7 0 0,-1-1 0 15,4 0 0-15,-3-5 0 0,6 2-8 16,-3-3-17 0,4-3-3-16,-4 0-1 0,4 0-359 0,-1 0-72 0</inkml:trace>
  <inkml:trace contextRef="#ctx0" brushRef="#br0" timeOffset="22611.05">23774 10224 230 0,'0'0'10'0,"0"0"2"0,-7 7-12 0,3-7 0 16,4 0 0-16,0 9 0 0,-3 0 243 0,3-9 45 15,0 0 10-15,0 10 2 0,0-10-232 0,3 3-47 0,-3-3-9 0,4 9-1 16,-4-9-11-16,0 10 0 0,3 2 0 0,1-6 0 16,-4-6 8-16,0 10-8 0,-4-4 0 15,4 4 8-15,-3-1-8 0,-1 0 0 16,4-5 0-16,-3 5-11 15,3 0-16-15,-4 4-3 0,4-13-1 0,0 6 0 16,-3 4-57-16,3-7-11 0</inkml:trace>
  <inkml:trace contextRef="#ctx0" brushRef="#br0" timeOffset="23176.38">23837 10177 748 0,'-14'-3'67'0,"14"3"-54"0,0 0-13 0,0 0 0 0,-7-9 71 0,7 9 11 15,-3-3 2-15,3 3 1 0,0-7-67 0,3-2-18 0,-3 9 0 0,4-3 0 16,-1-7 0-16,-3 10 0 0,4-3 0 0,3-3 0 15,-4 3 9-15,-3 3-1 0,7-7 0 0,-7 7 0 16,0 0 28-16,4 0 4 0,-4 0 2 16,0 0 0-16,0 0 2 0,0 0 1 0,0 0 0 0,7 0 0 15,0 10-20-15,0-4-4 0,-4 4-1 0,5-4 0 16,-1 3-20-16,0-2 8 0,0-4-8 0,-4 6 0 16,4 0 0-16,0-5 0 0,-3 8 0 0,-1-2 0 15,1-1 0-15,-1 0 8 0,1-5-8 0,-4 5 0 16,0 0 0-16,0 4 8 0,0-4-8 0,-4 1 0 15,1-1 19-15,-1 4-1 0,1-4 0 0,-4 0 0 0,3 1-10 16,-3 2-8-16,0-8 12 0,-3 5-12 16,6 0 11-16,-3 4-11 0,0-7 10 0,0-3-10 15,3 7 9-15,-3-7-9 0,-3 3 8 0,3-3-8 16,0-3-68-16,0 0-20 0,-11 0-3 16,0-9-532-16</inkml:trace>
  <inkml:trace contextRef="#ctx0" brushRef="#br0" timeOffset="24303.99">26134 10080 748 0,'0'0'33'0,"0"0"7"0,0 0-32 0,0 0-8 15,0 0 0-15,0 0 0 0,0 0 158 0,0 0 30 0,0 0 5 0,0 0 2 16,0 0-96-16,0 0-19 0,-4 3-4 0,-3 3-1 16,0-2-24-16,-3 5-5 0,3 3-1 0,-4 7 0 15,0-6-13-15,1 6-4 0,3-7 0 0,-7 10 0 16,-1-3-9-16,-2 3-3 0,3 0 0 0,0 6 0 16,0-3-3-16,-4 7-1 0,0-1 0 0,1 7 0 15,-1 5 0-15,0 1-1 0,1 0 0 16,-1 3 0-16,0 0-11 0,4 3 0 0,-3-6 0 0,-1 7 0 15,4-8 0-15,-4 11 8 0,4-10-8 0,0 6 0 16,3-9 0-16,4-1 0 0,0-2 0 0,4 3 0 16,3 0 0-16,0-7 0 0,0-3 0 0,3 7 0 15,1-7-17-15,6 1-3 0,-2-1 0 0,6-6 0 16,-4-3-184 0,4 0-38-16</inkml:trace>
  <inkml:trace contextRef="#ctx0" brushRef="#br0" timeOffset="25013.43">26360 10428 288 0,'0'0'12'0,"0"0"4"0,0 0-16 0,0 0 0 0,0 0 0 0,0 0 0 15,-7 0 268-15,7 0 52 0,-4-3 9 0,4 3 3 0,0 0-226 0,0 0-45 16,0 0-9-16,0 0-1 0,0 0-7 0,0 0-2 16,0 0 0-16,0 0 0 0,0 0-11 0,-4 6-3 15,4 4 0-15,0 5 0 0,0-2 8 0,0-1 2 16,0 7 0-16,4 3 0 0,-4-3-14 0,4-3-2 16,-4 6-1-16,3-4 0 0,-3 1-3 0,4-3-1 15,-1 3 0-15,1 0 0 0,-4-7 3 0,0 7 1 0,3-7 0 16,-3 1 0-16,4-4-3 0,-1 4-1 15,-3-4 0-15,0 1 0 0,4 2 0 0,-4-2 0 0,0-10 0 16,3 9 0-16,-3-9-7 0,4 6-2 0,-4-6 0 0,7 3 0 16,-7-3 5-16,7 4 1 0,0-4 0 0,0 0 0 15,4 0 9-15,-4-4 1 0,3 1 1 0,1-3 0 16,-1-3 15-16,1-1 4 0,3-2 0 0,-3 2 0 16,-1 1-32-16,4-4-12 0,0-5 8 0,1 2-8 15,-5-3 9-15,4 0-9 0,-3 4 10 0,-1-4-10 16,1 0 0-16,0-3 0 0,-1 0-8 0,4 3 8 15,-3-3-18-15,-1 10 3 0,1-7 1 0,3 6 0 16,-3 1-96-16,-1 2-19 0,1 1-4 0,0 0-579 16,-1-1-116-16</inkml:trace>
  <inkml:trace contextRef="#ctx0" brushRef="#br0" timeOffset="25333.58">26367 10858 1555 0,'0'0'68'0,"0"0"16"0,0 0-68 0,0 0-16 16,0 0 0-16,0 0 0 0,0 0 96 0,0 0 15 15,3 6 3-15,1 3 1 0,-1 1-76 0,1-1-15 0,-1 4-4 0,1-4 0 16,-1 4-3-16,1 5-1 0,-1 1 0 0,1-3 0 16,-4 3 16-16,0 3 2 0,0 0 1 15,-4 0 0-15,4 3-16 0,0-3-3 0,-3 3-1 0,-1-3 0 16,4-3-15-16,-3 2 0 0,-1-2 0 0,4-6 0 16,-3-1-15-16,3 7-2 0,0-9-1 0,0-7 0 31,0 6-176-31,0-9-35 0</inkml:trace>
  <inkml:trace contextRef="#ctx0" brushRef="#br0" timeOffset="25780.3">26991 10130 633 0,'0'0'28'0,"0"0"6"0,0 0-34 0,0 0 0 15,0 0 0-15,4-6 0 0,-4 6 132 0,7-10 19 0,3 4 4 0,-3-3 1 16,4 3-116-16,-1-4-24 15,-3 7-4-15,1-6 0 0,2 9-4 0,1-10 0 0,-11 10 0 0,0 0 0 16,10 0 25-16,-10 0 5 0,0 0 1 0,0 0 0 16,0 0 33-16,0 0 6 0,0 0 2 0,0 0 0 15,-7 0-19-15,0 10-3 0,0-10-1 0,4 9 0 16,-8 0-29-16,0 1-5 0,1-1-2 0,3 4 0 16,-4-1-5-16,4 1-2 0,0-4 0 15,0 10 0-15,0-6-14 0,0-1 0 0,0 7 0 0,3 0 0 16,1-7 0-16,-1 10-16 0,1-3 3 0,3-6 1 15,0 5 12-15,3-5 16 0,-3 6-3 0,4-7-1 16,-1 1-28-16,1-4-7 0,3 1-1 0,0 2 0 16,4-5-28-1,-1-4-5-15,1 6-2 0,3-6-479 0,0-3-96 0</inkml:trace>
  <inkml:trace contextRef="#ctx0" brushRef="#br0" timeOffset="26501.27">27196 10168 1144 0,'0'0'51'0,"0"0"10"0,0 0-49 0,0 0-12 0,0 0 0 0,0 0 0 0,0 0 32 16,0 0 4-16,0 0 1 0,0 0 0 0,0 0 0 0,0-3 0 16,3 0 0-16,-3 3 0 0,7-7 21 0,-3 4 4 15,3-3 1-15,0 6 0 0,0-3-18 0,-4 0-3 16,8-4-1-16,-7 7 0 0,3 0-22 0,-7 0-5 16,0 0-1-16,10 0 0 0,-3-3-13 0,-7 3 0 15,0 0 8-15,0 0-8 0,7 3 0 0,-7-3 0 0,0 0 8 0,0 0-8 16,4 7 0-16,-4-7 0 15,0 0 0-15,0 6 0 0,0 3 0 0,-4 4 0 0,1-4-12 16,-1 1 12-16,1 2-21 0,-8-2 2 0,4-1 1 0,-3-3 0 16,-1 1 18-16,0 2-10 0,1 0 10 0,-1 1-8 15,1-1 8-15,3 1 0 0,-4-7 0 0,0 9 0 16,4-2 0-16,0-1 0 0,-3-6 0 0,3 7 0 16,3-1 9-16,1 0 4 0,-1-5 1 15,4-4 0-15,0 9-14 0,0 0 0 0,0-9 0 0,7 7 0 16,-3-4-13-16,3 0-6 0,3-3-1 0,-3 6 0 31,4-3-22-31,-1-3-5 0,1-3-1 0,0-3-670 0</inkml:trace>
  <inkml:trace contextRef="#ctx0" brushRef="#br0" timeOffset="27203.96">27333 10049 518 0,'0'0'46'0,"0"0"-37"0,0 0-9 0,0-10 0 16,0 7 68-16,4-3 11 0,-4 6 2 0,0 0 1 0,3-3-54 0,-3-7-10 15,4 1-2-15,-1 9-1 0,-3 0 45 0,0 0 10 16,0 0 2-16,0 0 0 0,0 0-1 0,0 0 0 16,7 0 0-16,-7 0 0 0,7 0-23 0,1 9-5 15,2 1-1-15,-3-7 0 0,0 6-18 0,0-3-4 16,-3-2-1-16,3 8 0 0,-4-2-9 0,4 2-2 15,-3-2 0-15,-1 8 0 0,1-5 11 0,0 3 1 16,-4-1 1-16,3-2 0 0,-3 6-5 0,0-7 0 0,-3 7-1 0,3-6 0 16,0 2-2-16,-4-2 0 15,4-1 0-15,-4-2 0 0,1 2-5 0,-1-2 0 0,4 2-8 0,-3-2 12 16,3-1-12-16,-4 0 9 0,1 1-9 0,3-7 8 16,-7 6-21-16,3 1-5 15,1-7-1-15,-1 6-517 0,1 1-103 0</inkml:trace>
  <inkml:trace contextRef="#ctx0" brushRef="#br0" timeOffset="27713.08">27496 10980 1209 0,'0'0'108'0,"0"0"-87"0,-4-3-21 0,0 0 0 15,1-4 173-15,3 7 31 0,-7-3 5 16,7 3 2-16,0-6-123 0,0 6-25 0,0 0-5 0,3-3-1 16,1-7-27-16,-1 7-6 0,5-3 0 0,2 3-1 15,-3-3-10-15,4 6-1 0,3-3-1 0,0 3 0 16,4-10-11-16,3 10 0 0,-4-3 0 0,5-3 0 16,2 6 0-16,1 0-12 0,0-3 2 0,-4 3 1 15,0-7-52-15,0 7-11 0,0 0-1 0,-3 0-554 16,-4 7-110-16</inkml:trace>
  <inkml:trace contextRef="#ctx0" brushRef="#br0" timeOffset="28040.19">27506 11143 2091 0,'0'0'92'0,"0"0"20"0,0 0-89 0,0 0-23 0,0 0 0 0,0 0 0 16,7-6 0-16,4 6 0 15,-1-10 0-15,1 10 0 0,-4 0 0 0,4-3 0 0,-1 0 0 0,4-3 0 16,0 6 0-16,0 0 8 0,1-3-8 0,-1 3 0 16,0-7 0-16,0 7-10 0,4 0 1 0,-4 0 0 15,7 0-127-15,-4 0-26 0,1-3-5 0</inkml:trace>
  <inkml:trace contextRef="#ctx0" brushRef="#br0" timeOffset="28604.62">28469 10419 288 0,'0'0'25'0,"0"0"-25"16,0 0 0-16,0 0 0 0,0 0 345 0,0 9 64 16,0 4 13-16,0-4 2 0,0 13-308 0,4-3-63 15,-4 3-12-15,0 9-2 0,-4 0-19 0,4 1-3 16,-3 2-1-16,3 4 0 0,-4-4-4 16,4-2-2-16,-3-1 0 0,3-3 0 0,-4-3-10 0,4 7 10 15,0-4-10-15,-3-3 10 0,3-3-10 0,0 0 8 16,0 6-8-16,0-6 8 15,0 0-89-15,3 0-19 0,-3 0-3 0</inkml:trace>
  <inkml:trace contextRef="#ctx0" brushRef="#br0" timeOffset="29152.37">28409 9845 403 0,'-17'-6'17'0,"10"6"5"16,-8-4-22-16,5-2 0 0,-4 6 0 0,3 0 0 0,4-3 284 0,-4 3 52 15,8 0 10-15,3 0 2 0,0 0-262 0,0 0-53 16,0 0-10-16,0 0-3 0,0 0-2 0,0 0-1 16,11-6 0-16,-1 6 0 0,4-3 26 0,0 3 5 15,-3 3 0-15,3 3 1 0,0-3-16 0,0 7-3 16,4-1-1-16,-4 3 0 0,7 4-12 0,-3 0-2 15,3 6-1-15,4-3 0 0,-1 3-6 0,8 6-8 16,-4-3 11-16,4 6-11 0,0 1 8 0,0-1-8 16,-1 7 0-16,1-4 0 0,-4 1 8 0,1-4-8 15,-1 10 0-15,-4-7 0 0,-2 7 13 0,2 0-4 0,-3 3-1 16,-3 3 0-16,3 0-8 0,-3-3 10 0,-4 9-10 16,0 3 10-16,0-2-10 0,0-7 0 15,-3 3 9-15,-4-6-9 0,4 9 8 0,-8-3-8 0,1-6 10 16,-4 0-10-16,-4-3 11 0,4 0-11 0,-3-7 12 15,-4-3-12-15,3 1 15 0,-3-4-4 0,3-6-1 0,-6 0 0 16,3 0-10-16,-4-10 0 0,1 7 0 0,-1-6 0 31,0-4-126-31,-3 1-30 0,-3-1-7 0</inkml:trace>
  <inkml:trace contextRef="#ctx0" brushRef="#br0" timeOffset="29699.1">29422 10340 1324 0,'0'0'118'0,"0"0"-94"0,0 0-24 0,-4 7 0 0,4 2 179 0,0 0 31 0,4 4 6 0,-1 3 2 15,1-1-183-15,3 7-35 0,-4 10-11 0,1-4 0 16,3 3 11-16,0 0 0 0,-4 4 0 0,1-4-8 16,3 10 8-16,-3-6 8 0,3 2-8 0,-4-2 11 15,1 2 1-15,-1-2 0 0,1-1 0 0,-1-2 0 16,1 5-12-16,-1-5 0 0,1-1 0 0,-1-6 0 0,1-3-16 0,3 0-3 16,-3 0 0-16,-1-3 0 15,4-7-128-15,-3-2-25 0,3-1-6 0</inkml:trace>
  <inkml:trace contextRef="#ctx0" brushRef="#br0" timeOffset="30102.12">29182 10293 172 0,'-21'-9'8'0,"14"6"1"0,-4 0-9 0,0-4 0 15,4-2 0-15,0 3 0 0,0-1 460 0,7-2 91 0,-3 0 17 0,6 5 4 16,1-5-464-16,3 0-92 0,3 5-16 0,-3-5-10 16,4 0 10-16,3-1 12 0,0 7-2 0,0-6-1 15,8 6 19-15,-5-4 3 0,1 4 1 0,3-3 0 16,0 6-21-16,7 0-11 0,-3 9 12 0,0-9-12 16,3 10 0-16,-3-1 0 0,-4-6 0 0,4 7 0 15,-4 2 0-15,0-2 0 0,-3 5 0 0,3-2 0 16,-7-1 0-16,3 1 0 0,-2 6 0 15,-1-7 0-15,0 7 0 0,0-6 0 0,0 5 0 0,-3-5 0 16,3 9 0-16,-4-6-9 0,4-1 9 0,-3 1 0 16,0 0 0-16,-4-7-10 0,0 10 10 0,-4-7 0 0,4 1-8 0,-7 3 8 15,0-4 0-15,-3 1 0 0,-1-4 0 0,-3-6 0 16,0 7 12-16,0-1-3 16,-4 0 0-16,-3 1 0 0,-3-1 0 0,3 1 0 0,-1-4-1 0,-2-6-8 15,-1 9 12-15,1-2-4 16,-1-1-32-16,-3 0-8 0,3-3 0 0,-3-3-1 15,0 0-143-15,0 0-29 0,3 0-6 0</inkml:trace>
  <inkml:trace contextRef="#ctx0" brushRef="#br0" timeOffset="30521.98">30208 9713 1324 0,'0'0'118'0,"0"0"-94"0,0 0-24 0,0 0 0 16,0 0 126-16,0 0 21 0,0 0 4 0,0 0 1 15,0 0-109-15,0 0-22 0,0 10-4 0,-7 2-1 16,-3 7 41-16,-1-7 8 0,1 13 2 0,-5-3 0 16,1 4-11-16,0 2-1 0,-3 6-1 0,-1 1 0 15,0 6-16-15,1-1-3 0,-4 4-1 0,-1 6 0 0,1 1-26 0,0-4-8 16,0 6 0-16,-4 6 0 16,4-2 9-16,0-4-1 0,3 10-8 0,4-4 12 15,3-2-12-15,1-4 0 0,6-3 0 0,1 4 0 0,3-4 0 0,3-3 0 16,1 0 0-16,3 0 0 0,7-6 0 0,0 3 9 15,4-4-9-15,-1-2 8 0,5-3-8 0,2-1 0 16,1-6 0-16,-4-3-11 16,4 0-25-16,-4-3-6 0,4-6-1 0,3 3 0 15,-7-7-137-15,4 7-28 0</inkml:trace>
  <inkml:trace contextRef="#ctx0" brushRef="#br0" timeOffset="31011.23">30212 10218 1947 0,'0'0'86'0,"0"0"18"0,-4-3-83 16,4 3-21-16,0 0 0 0,0 0 0 16,0 0 20-16,0 0 0 0,4 9 0 0,-1-2 0 0,4 2-32 15,1 10-6-15,-1-7-2 0,3 7 0 0,1-6 43 0,-1 9 8 16,1 0 1-16,0 6 1 0,-4-6 6 0,3 0 1 15,4 6 0-15,-3-3 0 0,-1-3-16 0,1-3-2 16,-4 3-1-16,4-4 0 0,-1 1-9 0,-3-3-1 16,4-7-1-16,-1 4 0 0,-2 6 0 0,2-10 0 15,1-6 0-15,-1 7 0 0,-3-1-2 0,4-6 0 16,-1-3 0-16,1 0 0 0,0 0 16 0,-4-3 4 16,3-6 0-16,1-1 0 0,-4-2-16 0,0-1-4 15,0-6 0-15,4 1 0 0,-4-8-8 0,0-2 0 0,0 6 0 0,0-9 0 31,0 6-29-31,0-3-8 0,0 3-2 0,0-4 0 16,-3 7-38-16,3 4-8 0,-4-4-2 0,1 3 0 16,-1 6-117-16,1 4-24 0,-4-13-5 0,0 22-1 0</inkml:trace>
  <inkml:trace contextRef="#ctx0" brushRef="#br0" timeOffset="31367.14">30551 10651 2437 0,'0'0'108'0,"-4"6"22"0,-3-3-104 0,7-3-26 15,0 0 0-15,-4 3 0 0,1 7 8 0,3-1-8 16,0 4 0-16,0-4 8 0,0 4 1 0,0 5 0 16,0-5 0-16,0 6 0 0,3 3 18 0,-3 0 3 15,0-4 1-15,4 4 0 0,-4 7-19 0,4-4-4 16,-4 3-8-16,3-3 12 0,-3 3-12 0,4-3 0 16,-4 4 0-16,3-8 0 0,-3 1 0 0,4 0 0 15,-1-3-11-15,-3 0 11 16,4-3-50-16,-4-7-2 0,7 1-1 0,-4-1-684 15,4-6-137-15</inkml:trace>
  <inkml:trace contextRef="#ctx0" brushRef="#br0" timeOffset="31860.02">31013 9754 1209 0,'0'0'108'0,"0"0"-87"16,0 0-21-16,0 0 0 0,-4-3 92 0,4 3 13 15,0 0 3-15,0 0 1 0,0 0-90 0,0 0-19 16,0 0 0-16,0 0 0 0,0 0 40 0,0 0 15 0,0 0 2 0,0 0 1 15,0 0-21-15,0 0-4 0,-7 0-1 0,0 3 0 16,-4-3 0-16,4 9-1 0,-7 1 0 0,4-1 0 16,-8 4-11-16,8-1-3 0,-1-2 0 0,0 12 0 15,1-10-4-15,-1 7-1 16,-3 3 0-16,3 0 0 0,1 6 2 0,3-6 0 0,3 0 0 0,1 0 0 16,-1 0-14-16,1 0 0 0,3-3 0 0,3 3 0 15,1-1 0-15,3-2 0 0,3 0 0 0,1-3 0 16,-4 3-11-16,4-7-1 0,3-2-1 0,-7 8 0 31,3-8-105-31,1-1-21 0,3-6-4 0</inkml:trace>
  <inkml:trace contextRef="#ctx0" brushRef="#br0" timeOffset="32463.17">31097 9839 172 0,'0'0'8'0,"0"0"1"0,0 0-9 0,0 0 0 15,0 0 0-15,0 0 0 0,0 0 415 0,0 0 81 16,7 0 16-16,0-4 3 0,4 4-415 0,-4-6-82 15,0 6-18-15,0-3 0 0,0-3 13 0,4 3 4 16,-8 3 1-16,4 0 0 0,-7 0-3 0,11-4-1 0,-4 4 0 0,-7 0 0 16,0 0-14-16,7 0 8 0,-7 0-8 0,0 0 0 15,0 0 8-15,0 0-8 0,0 0 0 0,0 0 0 16,0 0 8-16,0 0-8 0,0 0 0 0,0 7 0 16,-3 2 0-16,-1 1 0 15,1-4 0-15,-1 0 0 0,1 3 0 0,-5-2 0 0,5-4 0 0,3-3 0 16,-7 9 0-16,3-6 0 0,1 7 0 0,3-10 0 15,-4 6 0-15,4-3-8 0,-3 4 8 0,3-7-10 16,0 0-4-16,-4 6-1 0,4-6 0 0,-3 9 0 16,3-9-1-16,0 0-1 0,0 0 0 0,0 6 0 15,0-2 3-15,0-4 1 0,0 0 0 0,0 0 0 16,0 0 2-16,3 12 1 0,-3-12 0 0,0 0 0 16,0 0-6-16,7 0-2 0,-3 10 0 0,3-1 0 0,-4-6 10 15,4 3 8-15,1-2-12 0,-1 2 12 0,3-3-9 0,-3 6 9 16,0-6 0-16,4 4-9 15,-4-4 9-15,0 6 0 0,0 1 0 0,-3-7 0 16,-1 6 0-16,1 1 0 0,-4-10 10 0,0 0-10 16,0 3 18-16,-4 6-2 0,4 1-1 0,-3-4 0 0,-1 0-5 0,-3 4-1 15,3-4 0-15,-3 3 0 0,0-3-9 0,-3 4 10 16,-1-1-10-16,1 1 10 0,-1-7-10 16,0 6 10-16,-3 1-10 0,4-1 10 0,-1-6-10 0,-3 7 0 15,3-1 0-15,-3-6 0 16,4 7-163-16,3-10-25 0</inkml:trace>
  <inkml:trace contextRef="#ctx0" brushRef="#br0" timeOffset="32905.42">31207 9572 1324 0,'0'0'29'0,"0"0"7"0,0 0 0 0,7 3 1 16,-7-3-29-16,7 0-8 0,3 6 0 0,-3-2 0 0,1-4 68 0,-1 3 12 15,0 6 2-15,-4-3 1 0,-3-6 9 0,7 3 1 16,0 10 1-16,0-4 0 0,0 1-30 0,-3 2-7 16,3-2-1-16,0-1 0 15,0 4-31-15,0-4-6 0,4 10-2 0,-4-6 0 0,3-1-17 16,1-3 10-16,-4 10-10 0,0-6 8 0,7 2-8 0,-3 1 0 16,-1-6 0-16,4 2 8 0,-3 7-8 0,3-7 0 15,-3 4 0-15,-1-3 0 0,-3-1 0 0,0 1 0 16,0 2 0-16,1-2 8 0,-5 0-8 0,-3 5 0 15,0-5 9-15,0-1-9 0,-3 7 0 0,-5 3 0 16,1 0 0-16,-3 0 0 16,6 3-36-16,-6 0-3 0,-4-3 0 0,3 0 0 15,0-3-148-15,1-6-29 0,3 5-7 0,0-5-1 16</inkml:trace>
  <inkml:trace contextRef="#ctx0" brushRef="#br0" timeOffset="33281.21">31641 10481 1785 0,'0'0'159'0,"0"0"-127"16,0 0-32-16,0 0 0 0,0 0 162 0,0 0 26 16,0 0 6-16,0 0 1 0,0 0-173 0,0 0-34 15,0 0-8-15,0 0 0 0,0 0 43 0,0 0 9 16,10 0 1-16,1 0 1 0,-4 0-2 0,7 0-1 15,-3 0 0-15,3-3 0 0,0-3-9 0,0 6-2 16,0-3 0-16,0-3 0 16,0 6-38-16,0-4-8 0,0 4-2 0,1 0 0 15,-1-3-30-15,-4 3-6 0,4-6-2 0,-3 6-670 16,-4 0-133-16</inkml:trace>
  <inkml:trace contextRef="#ctx0" brushRef="#br0" timeOffset="33542.4">31584 10663 403 0,'0'0'36'0,"0"0"-36"0,0 0 0 0,0 0 0 16,11 10 316-16,-1-10 57 0,1 6 11 0,3-3 3 15,0-3-237-15,0 0-47 0,0 0-10 0,1 0-1 0,-1 0-51 16,0 0-9-16,-4 0-3 0,4-3 0 0,1 3-19 0,-5-6-10 16,4 6 10-16,0 0-10 0,0 0 0 0,-3 0 0 15,3 0-13-15,-7 0-649 16,-7 0-130-16</inkml:trace>
  <inkml:trace contextRef="#ctx0" brushRef="#br0" timeOffset="34020.83">32336 10146 2646 0,'0'0'58'0,"0"0"12"0,-7 0 2 0,7 0 3 0,0 0-60 0,0 0-15 0,0 0 0 0,0 9 0 16,-4 1 0-16,4 2-13 0,4 7 2 0,-1-6 1 16,1 9 10-16,-4-4 0 0,3 11 0 0,4-4 0 15,-3 6 12-15,-1 0 5 0,1 1 1 0,3 2 0 16,-4 4-5-16,1-4-1 0,3-2 0 0,-7-1 0 0,3 7-4 15,1-10-8-15,-8 3 11 0,4-3-11 0,0-6 0 0,4 7 0 16,-4-14 0-16,4 7 0 16,-4-3 0-16,3-6 0 0,1 2-10 0,-1-2 10 15,-3-4-80-15,4 1-12 0,-1-4-3 0,-3-6 0 16,0 0-8-16,0 0-1 0,0 0-1 0,0 0 0 16,0 0-43-16,0 0-9 0,0 0-2 0,0 0 0 15,0-13 63-15,0 13 13 0,0-3 3 0,0 3 0 0,0-9 88 0,0 9 19 16,4-10 3-16,-4 7 1 0,0 3 60 0,0-6 12 15,0 6 2-15,0 0 1 0,0-9-26 0,0 9-4 16,0-7-2-16,0 7 0 0,0-6-62 0,0 6-12 16,0-9 0-16,0 9-843 0</inkml:trace>
  <inkml:trace contextRef="#ctx0" brushRef="#br0" timeOffset="35413.53">32258 10209 921 0,'0'0'40'0,"0"0"10"16,0-10-40-16,0 10-10 0,0-3 0 0,0-6 0 15,0 5 88-15,0 4 16 0,0 0 4 0,4-9 0 0,-4 0-80 0,0 9-16 16,0-3-4-16,0 3 0 0,0 0 83 0,0 0 16 16,0 0 3-16,0 0 1 15,0-7-23-15,0 7-4 0,0 0 0 0,-4-9-1 0,4 9-19 16,0 0-3-16,0 0-1 0,0 0 0 0,0 0-3 0,0 0-1 16,0 0 0-16,0 0 0 0,0 0-28 0,0 0-7 15,0 0-1-15,0 0 0 0,0 0-6 0,0 0-2 16,0 0 0-16,0 0 0 0,0 0 8 0,0 0 2 15,0 0 0-15,0 0 0 0,0 0 4 0,0 0 1 16,0 0 0-16,0 0 0 0,-7 0-5 0,7 0-1 16,-7 6 0-16,7-6 0 0,-4 0 11 0,-3 0 3 15,4 3 0-15,3-3 0 0,-4 0-22 0,-3 10-4 16,4-10-1-16,3 0 0 0,-4 9-8 0,1-6 0 0,3 7 0 16,-4 2 0-16,4-2 0 0,0-1 0 0,0 4 0 0,0-4 0 15,0 0 0-15,0 4 0 0,0 6 0 0,-3-7 8 16,3 4-8-16,0 0 0 0,0-1 0 0,-4 1 8 15,4 3-8-15,-3 0 0 16,3-4 0-16,-4 7 8 0,4-3-8 0,-4 3 10 0,1-3-10 16,-1-7 10-16,4 10-10 0,-3-3 0 0,-1-6 9 0,4 5-9 15,0-5 12-15,-3 6-1 0,3-7-1 0,0 7 0 16,0-6-10-16,3-1 8 0,-3 4-8 0,0-4 8 16,4 1-8-16,-1-4 0 0,-3 4 0 0,4-4-11 15,-4 1 11-15,3-1 0 0,1 1 0 0,0-7-8 16,-1 9 31-16,1-5 6 0,-1-4 2 0,-3-3 0 15,4 9-31-15,-4-9-13 0,0 0 1 0,3 9 0 16,-3-9 12-16,4 4 0 0,-4-4 0 0,0 0 10 16,0 0-10-16,3 9 12 0,-3-9-12 0,0 0 12 0,0 0-12 0,0 0 8 15,0 0-8-15,0 0 8 0,0 0 0 0,0 0-8 16,0 0 12-16,0 0-4 0,0 0-8 0,7 0 0 16,-7 0 0-16,0 0 0 0,7 6 0 0,-7-6 0 15,11 0 0-15,-11 0 0 0,7 0 0 16,0 0 0-16,-7 0 0 0,7 0 8 0,4 0-8 0,-11 0 8 15,0 0-8-15,0 0 8 0,7-6-8 0,0 6 8 16,-7 0-8-16,0 0 8 0,7 0 0 16,0-9 0-16,0 9 0 0,-4-7 0 0,-3 7 0 0,8-6-8 15,-1-3 12-15,-4 6-4 0,1-7-8 0,-1 1 0 16,-3-1 0-16,4 7 8 0,-1-6-8 0,1-1 0 0,-4 1 0 16,3-4 0-16,1 4 0 0,-1 0 0 0,1-4 0 0,-4 4 0 15,3-1 0-15,-3 4 0 16,4-10 8-16,-4 7-8 0,0-4 0 0,0 4 0 15,0-4 0-15,0 4 8 0,-4 0-8 0,1-4 0 0,3-6 9 0,-4 7-9 16,1-7 0-16,3 6 9 0,-4-2-9 16,1-1 0-16,-1-6 8 0,-3 9-8 0,4-5 0 15,-1 5 0-15,1-6 0 0,3 4 0 0,-4-1 0 0,-3 3 0 16,7-5 0-16,0 8 0 0,-4-2 0 0,4-1 0 16,0 1 0-16,0 2-9 0,0-2 9 0,0 2 0 15,0 1-11-15,4-1 11 0,-4 1-13 0,4 0 5 16,-4-1 8-16,3 7 0 0,-3-6 0 0,0-1 0 15,0 7-10-15,-3-6 0 0,3 9 0 0,0 0 0 16,-4-10-8-16,4 7-2 0,0-6 0 0,-4-1 0 16,1 10-62-16,3-9-13 0,-4 6-2 0,1-4-1 15,-1 4-150-15,4 3-29 0</inkml:trace>
  <inkml:trace contextRef="#ctx0" brushRef="#br0" timeOffset="36056.32">32053 9418 633 0,'0'0'28'0,"0"0"6"0,7-3-34 0,-3-6 0 0,3 9 0 0,4 0 0 16,-4 0 244-16,3 0 41 0,1 0 9 0,-1 0 2 0,1 0-164 0,3 6-33 16,-3-3-7-16,3 0 0 0,0 4-24 0,4 2-5 15,-1 0-1-15,1 4 0 0,-1 0-29 0,8 8-5 16,0 1-2-16,3-3 0 0,0 0 11 0,1 3 3 15,2 3 0-15,-2 3 0 16,-5-3-21-16,4 7-4 0,-3-1-1 0,0 0 0 0,0 1 3 0,-1 9 1 16,1-7 0-16,-4 4 0 0,0 2 27 15,0-2 6-15,-3 3 1 0,0 3 0 0,3-3-7 0,-7-1-1 16,0 1 0-16,-3-6 0 0,-1 5-35 0,-3-5-9 16,0 2 0-16,-3-2 0 0,-1 6 8 0,-3-7 0 15,0 4 0-15,0-4 0 0,-3 7 11 0,-1-6 1 0,-3-4 1 0,0 10 0 16,-3-10 9-16,-1 10 2 0,0-7 0 0,1-2 0 15,-4 5-20-15,0-2-3 0,0-1-1 0,-4-2 0 16,0-1 3-16,1-3 0 0,-1-3 0 0,0 7 0 16,-3-14-2-16,4 4 0 0,-1 0 0 15,4-3 0-15,0 3-9 0,0-9-16 0,-4 2 4 0,0 1 1 32,1-7-197-32,-4 4-39 0</inkml:trace>
  <inkml:trace contextRef="#ctx0" brushRef="#br0" timeOffset="45513.4">22112 12792 1209 0,'-10'0'108'0,"6"10"-87"0,0-7-21 0,4-3 0 15,-3 9 95-15,-1 1 14 0,-3-4 3 0,4 0 1 16,3 4-54-16,0-1-11 0,-4 4-3 0,1-4 0 15,3 4-9-15,0-4-3 0,0 0 0 0,-4 4 0 16,1 6 11-16,3 0 3 0,3-7 0 0,-3 10 0 0,-7 0 5 16,7 0 0-16,4 9 1 0,-4 1 0 0,-4-1-21 0,4 7-5 15,-3-4-1-15,6 7 0 0,-3-6-7 0,0 5-2 16,-3 1 0-16,3-6 0 0,0 5 0 16,0-5 0-16,-4 6 0 0,1-4 0 0,-1 1-17 0,4-1 0 15,-3-2 0-15,-1 3 0 0,1-4 9 16,3-6-9-16,0-3 0 0,0-3 9 0,-8 7-18 0,5-8-4 15,6-2-1-15,-6-3 0 16,3-7-107-16,0 4-22 0,0-4-4 0,3 1-788 0</inkml:trace>
  <inkml:trace contextRef="#ctx0" brushRef="#br0" timeOffset="46108.25">21957 12720 2023 0,'0'0'89'0,"0"0"19"0,0 0-86 0,0 0-22 16,0 0 0-16,0 0 0 0,7-3 8 0,-4-6-8 15,1-1 10-15,0 7-10 16,3-6 16-16,0-1-4 0,3 1 0 0,-3-4 0 0,0 4 29 0,4 0 6 16,0-4 1-16,3 4 0 0,-7-1 11 0,3-2 2 15,8 9 1-15,0-7 0 0,-4 4-39 0,0 0-8 16,3-1-2-16,1 7 0 15,7 0-3-15,-8-3-1 0,-3 6 0 0,4-3 0 0,7 0-9 0,-4 10 0 16,-7-7 0-16,4 3 0 0,3-3 0 0,0 7 0 16,-3 2 0-16,-4-2 0 0,0-1 0 0,-3 4 0 15,3-4 0-15,-4 10 0 0,1-7 0 0,-4 1 0 16,0 6 0-16,3-7 0 0,-6 7 0 0,3 0 0 0,0-3 0 16,0 2 0-16,-3 1 0 0,-1 0 0 15,-3-3 0-15,0 3 0 0,4-1 0 0,-4-2 0 16,-7 3 0-16,3-7 0 0,1 7 0 0,-1-6 0 0,-3-1-12 0,-4 7 12 15,1-6 0-15,-1-4 0 0,4 10 0 0,-3-7 0 16,-8-2 0-16,4 2 0 0,0-2 9 0,-4-1-9 16,4 4 8-16,-4-7-8 0,1 3 8 0,3-2-8 15,0-1 0-15,-1-3 0 0,-2 7 0 0,3-10 0 16,3 0 0-16,-3 0 0 0,-4 0 8 0,1 0-8 16,3 0-10-16,0-4-6 0,-1-2-2 0,-2 6 0 15,3 0-39-15,3-3-8 0,0-3-2 16,4 6 0-16,-7 0-29 15,7-3-5-15,7 3-2 0,0 0-509 0,0 0-103 0</inkml:trace>
  <inkml:trace contextRef="#ctx0" brushRef="#br0" timeOffset="46812.43">23259 12360 1706 0,'0'0'76'0,"-7"0"15"0,0 0-73 0,-1 0-18 0,5 9 0 0,3-9 0 15,-7 0 0-15,3 3 10 0,-3-3-10 0,4 10 8 16,-4-10-8-16,0 6 0 0,0-3 0 0,0 3 0 16,0 1 15-16,-1-7 1 0,1 9 0 0,-3-3 0 0,3-3 35 15,0 1 7-15,-4 5 2 0,1-3 0 0,2-3-8 0,1 10-2 16,-3-4 0-16,-1 1 0 0,4-1-19 0,-3-6-4 16,-1 13-1-16,0-3 0 0,1-1-9 0,-1-3-1 15,-6 4-1-15,3 6 0 0,3 0-7 0,-3-4-8 16,-4 4 11-16,1 3-11 0,-1-3 13 0,4 6-4 15,3-6-1-15,1 12 0 0,-12-9-8 0,8 9 0 16,7-2 0-16,4-4 0 0,-1 6 0 0,1 0 0 16,-8 1 0-16,1-1 0 0,-1 4 0 15,0-4 0-15,1 7 0 0,3-4 0 0,3-2 0 0,1 5 8 16,-11 1-8-16,7-1 8 0,7-2-8 0,-4 6 0 16,0-7 0-16,-3-2 0 0,0 8 23 0,7-5 2 0,4-4 1 15,-4 1 0-15,-4-1-14 0,8 0-4 0,6 1 0 16,1-1 0-16,0 0-8 0,-4-9 0 0,3 6 0 0,8-2 8 15,3 5-16-15,-3 0-4 0,-1 1-1 0,5-1 0 16,-1 0-2-16,-4-9 0 0,1 0 0 16,-4-6 0-16,4 0 15 0,-4-1 0 0,0-2-10 0,-3-1 10 15,-1 1-22-15,4-4 0 0,0 1 0 0,4-10 0 32,-4 9-116-32,0-6-23 0,0-3-5 0,0-3-701 0</inkml:trace>
  <inkml:trace contextRef="#ctx0" brushRef="#br0" timeOffset="47605.9">23178 12908 806 0,'0'0'72'0,"0"0"-58"0,0 0-14 0,0 0 0 16,0 0 101-16,0 0 18 0,0 0 3 0,0 0 1 16,0 0-47-16,3-3-8 0,-3 3-3 0,0 0 0 15,0 0 14-15,0 0 2 0,0-6 1 0,0 6 0 16,0 0-7-16,0 0-2 0,0-9 0 0,0 9 0 16,0 0-13-16,4-3-2 0,-4 3-1 0,3-4 0 0,-3 4-47 0,7-6-10 15,-7 6 0-15,0 0 0 0,7 6 8 0,0-2 4 16,0 5 0-16,0 0 1 0,0 4-13 0,0-1 0 15,1 7 0-15,-5-6 0 0,4 9 8 0,0 0 3 16,4-3 0-16,-4 2 0 0,0 8-2 0,0-4 0 16,4-3 0-16,-1-3 0 0,-3 2-9 0,4 1 12 15,-4-3-12-15,3-6 12 0,-3 6-2 0,4-7 0 16,0 10 0-16,-1-6 0 0,-3-4 2 0,0 1 0 16,4-4 0-16,-4 4 0 0,4-4 1 0,-4 1 1 15,0-1 0-15,0-6 0 0,-7-3 9 0,10 10 1 16,-3-4 1-16,0-3 0 0,-7-3-5 0,11 3 0 15,-4-3-1-15,4 0 0 0,-11 0 2 0,10 0 1 0,1-6 0 16,-1 0 0-16,1-4 1 0,0-2 0 0,-1-1 0 0,1-6 0 16,3 0-8-16,-4 7-2 0,1-7 0 0,0-3 0 15,-1 0-13-15,1 0 11 0,-1 0-11 16,-3-6 10-16,0 6-10 0,0 0 0 0,-3-3 0 0,3 3 0 16,-3-3-18-16,3 3-2 0,-4 0-1 0,1 3 0 31,-1 4-28-31,1-4-6 0,-1 0-1 0,4 3 0 0,-3 1-136 0,3-1-28 15,0-3-6-15,4 10-707 0</inkml:trace>
  <inkml:trace contextRef="#ctx0" brushRef="#br0" timeOffset="48349.25">23534 13435 1256 0,'0'0'56'0,"0"0"11"0,0 0-54 0,0 0-13 0,0 0 0 0,0 0 0 0,0 0 20 0,0 0 0 16,-4-9 1-16,1 6 0 0,-1-4 1 0,4 7 0 16,0 0 0-16,0 0 0 0,0-3 45 0,0 3 9 15,0 0 1-15,0 0 1 0,0 0-2 0,0 0-1 16,0 0 0-16,0 0 0 0,0 0-27 0,0 0-6 15,-7 3-1-15,4 4 0 0,-1 2-18 0,1-6-4 16,3 10-1-16,0-4 0 0,0 1-2 0,-4 2-1 0,4-2 0 0,0 8 0 16,0-5 0-16,0 6 0 0,0-4 0 0,0 4 0 15,0 3-6-15,0 0-1 0,0 3 0 0,0-9 0 16,0 6-8-16,0 0 8 0,0 3-8 0,-3-9 8 16,-1 6-8-16,4-4 0 0,-4 1 0 0,1-3 8 15,3 0-8-15,0-4 0 0,-4 1-10 16,4-7 10-1,0 3-100-15,0-9-15 0,0 0-2 0,0 0-794 0</inkml:trace>
  <inkml:trace contextRef="#ctx0" brushRef="#br0" timeOffset="49487.01">24007 12432 403 0,'0'0'17'0,"0"0"5"0,0 0-22 0,0 0 0 15,0 0 0-15,0 0 0 0,0 0 207 0,0 0 37 16,0 0 7-16,0 0 1 0,0 0-172 0,0 0-34 16,0 0-7-16,0-6-2 15,0 6-2-15,0 0-1 0,0 0 0 0,0 0 0 0,0-4 3 0,0 4 1 16,0 0 0-16,0 0 0 0,0 0-1 0,0 0 0 16,0 0 0-16,0 0 0 0,-4 0-8 0,-3 0-1 15,0 4-1-15,0 2 0 0,3-3-3 0,-3 6-1 16,0 1 0-16,-3-1 0 0,3 4-7 0,-4-1 0 15,4-2-1-15,-4 5 0 0,4 1-15 0,-3-3 8 16,3 5-8-16,0 1 0 0,0-6 0 0,-4 9 0 0,4-3 0 16,-4-1 0-16,4-2 0 0,0 3 0 0,0 3 0 0,0-3 0 15,4-1 8-15,-1-2-8 0,4 6 0 0,-3-3 0 16,-1-7 0-16,4 4 0 0,4 0 0 16,-4-7 0-16,0 4 0 0,7-4 0 0,-4 4-8 0,4-4 8 15,-3 0 0-15,3-2-12 0,0-4 12 0,3 0-10 31,-6 6-30-31,6-9-7 0,1 7-1 0,0-4 0 16,-1-3-33-16,4 0-7 0,0 0-2 0</inkml:trace>
  <inkml:trace contextRef="#ctx0" brushRef="#br0" timeOffset="50960.47">24186 12542 288 0,'0'0'25'0,"0"0"-25"16,0 0 0-16,0 0 0 0,0 0 161 0,0 0 27 15,0 0 6-15,0 0 1 0,0 0-126 0,-3 6-25 16,3-6-4-16,-4 3-2 0,4-3-6 0,-3 9-2 15,-1 1 0-15,4-1 0 0,-3-6 15 0,-1 7 3 16,1 2 1-16,3 4 0 0,-4-3 0 0,1-1 0 16,-1 7 0-16,1-7 0 0,-1 1-7 0,1 6-2 15,-1-7 0-15,1 7 0 0,3-6-19 0,-4 6-4 16,0-7-1-16,1-3 0 0,3 4-16 0,-4-4 0 16,4 1-11-16,-3 2 11 15,3-2-34-15,0-4 0 0,0 3 0 0,0-9 0 16,0 7-59-16,0-7-12 0,0 0-3 0</inkml:trace>
  <inkml:trace contextRef="#ctx0" brushRef="#br0" timeOffset="51595.1">24215 12400 172 0,'0'0'8'0,"0"0"1"0,0 0-9 0,0 0 0 0,0 0 0 0,0 0 0 15,0 0 184-15,0 0 34 0,3-9 7 0,-3 9 2 16,0 0-186-16,0 0-41 0,4-3 0 0,-4 3 0 15,0 0 23-15,0 0 8 0,0 0 1 0,0 0 1 16,0 0 45-16,0 0 9 0,0 0 1 0,0 0 1 16,7-6-33-16,-7 6-8 0,0 0 0 0,0 0-1 15,0 0-20-15,0 0-4 0,7 0-1 0,0 0 0 16,-7 0-14-16,10 0-8 0,-6 9 10 0,7-3-10 16,-4-3 8-16,0 1-8 0,3 5 0 0,-3 0 0 15,0 1 8-15,4-7-8 0,-4 6 0 0,4 4 0 16,-4-4 9-16,3 1-9 0,1 2 8 0,-1-2-8 15,1 5 0-15,0-8 8 0,-4 11-8 0,0-5 0 0,0-4 0 16,0 4 8-16,-4 6-8 0,-3-7 0 16,4 4 0-16,-4 0 0 0,3-1 8 0,-3-2-8 15,-3-1 16-15,-1 1 2 0,4-4 0 0,0 7 0 0,-3-10-18 16,-1 4 0-16,1-1 8 0,3 4-8 0,-4-7 0 0,4 3 0 16,-7-5 0-16,4 8 0 0,-4-3-12 0,0-2-7 15,-8-1-1-15,5 0 0 16,-1-3-24-16,-3 7-6 15,0-4-1-15,-4 0-665 0</inkml:trace>
  <inkml:trace contextRef="#ctx0" brushRef="#br0" timeOffset="57556.66">24289 13247 1785 0,'0'0'159'0,"0"0"-127"15,-11 10-32-15,4-10 0 0,0 6 111 0,0-3 16 16,7-3 3-16,-7 3 1 0,0-3-47 0,7 0-10 16,-4 6-2-16,4-6 0 0,0 0-38 0,0 0-8 0,0 0-2 0,0 0 0 15,0 0-24-15,0 0 0 0,0 0 0 0,7 0 0 16,4-6 15-16,0 6-3 15,3-3 0-15,0 3 0 0,7-9-12 0,-3 9 0 16,3-4 0-16,0-2 0 0,4 3-19 0,-4-3-3 0,4 3-1 0,-1-7 0 31,-3 10-87-31,-3-3-18 0,3 3-3 0,-3-6-1 16,-1 6-60-16,-2-3-13 0,6-7-3 0,-21 10 0 0</inkml:trace>
  <inkml:trace contextRef="#ctx0" brushRef="#br0" timeOffset="57787.99">24158 13479 2116 0,'0'0'47'0,"0"0"9"0,0 0 3 0,0 0 0 0,0 0-47 0,0 0-12 16,0 0 0-16,11 0 0 15,-1 0-36-15,5 0-8 0,-5 0-3 0,4-3 0 0,0 3 37 0,0-6 10 16,1 6 0-16,-5 0 0 0,4 0 0 0,0 0 0 16,0 0 0-16,1-3 0 0,-5 3 0 0,4-3 0 15,0 3 0-15,4-7-576 16,-4 4-117-16</inkml:trace>
  <inkml:trace contextRef="#ctx0" brushRef="#br0" timeOffset="58169.85">24910 12855 2376 0,'0'0'52'0,"0"0"12"0,0 0 1 0,0 0 1 0,0 0-53 0,0 0-13 0,0 0 0 0,0 0 0 0,0 0 0 0,3 6 0 16,1 1-9-16,-1 2 9 0,-3 10 0 0,0-7-9 15,0 1 9-15,4 6 0 0,-1 3 9 0,-3 0 7 16,0 0 2-16,4 6 0 0,-4 3 0 0,3 1 0 15,-6-1 0-15,3 0 0 16,-4 4-18-16,4-4 0 0,0 7 8 0,-3-4-8 0,-1-2-13 0,1 2-7 16,3-2 0-16,0-4-1 15,-4-3-91-15,1 6-19 0,6-3-3 0,-3-2-803 0</inkml:trace>
  <inkml:trace contextRef="#ctx0" brushRef="#br0" timeOffset="58568.83">25474 13812 2210 0,'0'0'98'0,"0"0"20"0,0 0-94 0,4 6-24 0,-4 3 0 0,3 1 0 0,-3 2 11 0,4-2-3 16,-4-1 0-16,3 4 0 15,1 2-8-15,-4-2-12 0,-4-1 2 0,1 1 1 16,-1 6-1-16,1 0 0 0,-1-7 0 0,-3 7 0 0,0-3 10 0,3 9 0 15,-3-3 0-15,0 0 8 0,-3-1 3 0,-1 5 1 16,1 2 0-16,-1-6 0 0,-3 6-12 16,0-3 8-16,3-3-8 0,-3 0 8 0,0 3 0 15,-4-9 0-15,8 3 0 0,-4-7 0 0,0 1-20 0,3 2-4 16,0-5 0-16,1-4-1 16,-1-6-164-16,1 0-33 0,3 0-6 0,-4-3-2 0</inkml:trace>
  <inkml:trace contextRef="#ctx0" brushRef="#br0" timeOffset="59114.88">25890 12899 979 0,'0'0'87'0,"0"0"-70"15,0 0-17-15,0 0 0 0,0 0 133 0,0 0 23 16,0 0 5-16,0 0 1 0,0 0-77 16,0 0-15-16,0 0-3 0,0 0-1 0,0 0 18 15,7 9 3-15,-7-9 1 0,4 10 0 0,-4 2-27 0,7-2-5 16,-3 2 0-16,3-2-1 0,-4 2-31 0,8 7-5 16,-4-6-2-16,3 6 0 0,1-7-17 0,0 7 0 15,3 0 8-15,0-7-8 0,-4 7 0 0,4-3 0 16,-3-7 0-16,0 7 0 0,-1-4 12 0,1 1-4 0,-4-4 0 15,0-6-8-15,3 7 33 0,1-4 0 16,-4-3 0-16,0 0 0 0,4 4-10 0,-1-4-3 0,-3-3 0 16,4 0 0-16,0-3 18 0,3-4 3 0,-4 4 1 0,1-6 0 15,-1-1-22-15,1-2-5 0,0-1-1 0,3-5 0 16,-4 5-5-16,1-6-1 0,-1-3 0 16,1 3 0-16,0-3-8 0,-1 7 12 0,1-4-12 0,-1 0 12 15,1-3-12-15,-4 3 0 0,0 7 0 0,0-7-11 31,-3 6-16-31,-1 1-3 0,1 3-1 0,-4-1 0 0,3 1-137 16,-3 9-28-16,0 0-6 0</inkml:trace>
  <inkml:trace contextRef="#ctx0" brushRef="#br0" timeOffset="59467.57">26218 13297 2242 0,'0'0'100'0,"0"0"20"0,0 0-96 0,0 0-24 16,0 0 0-16,0 0 0 0,0 0 24 0,4 3 0 15,-4-3 0-15,0 10 0 0,0-1-15 0,0 4-9 16,-4-4 12-16,4 1-12 0,-3 2 37 0,-1-2 1 16,-3 2 0-16,4 7 0 0,-1-7-25 0,-3 4-5 0,4 0 0 0,-4 0-8 15,3-1 9-15,-3 4-9 0,4 0 0 0,-5-3 9 16,5 2-9-16,-1 1 0 0,4-3 0 0,-3-1 0 16,3-2-11-16,0 0 3 0,3-4 0 0,-3 0 0 31,0-9-141-31,11 4-28 0,-4 2-6 0,4-6-738 0</inkml:trace>
  <inkml:trace contextRef="#ctx0" brushRef="#br0" timeOffset="59898.84">26769 12379 2109 0,'0'0'46'0,"0"0"10"0,0 0 1 0,0 0 3 0,0 0-48 0,0 9-12 16,0-9 0-16,0 9 0 16,0-2-25-16,0 2-8 0,-4-3-2 0,1-3 0 0,-1 7 9 0,1-7 2 15,-1 6 0-15,-3 4 0 0,4-4 33 0,-4 1 7 0,-4 2 2 16,4 7 0-16,0-6 16 0,0 5 3 0,0-5 1 0,0 6 0 16,0-7-24-16,0 10-5 0,3-3-1 0,0 0 0 15,4-3-8-15,-3 2 0 0,3 1 0 0,0 0 0 16,3-3 0-16,1 6-11 0,0-3 3 15,3-7 0-15,3 10-4 0,-3-13 0 0,0 10 0 0,0-9 0 32,0-1-132-32,4 0-26 0,-4-2-6 0,4 2-560 0</inkml:trace>
  <inkml:trace contextRef="#ctx0" brushRef="#br0" timeOffset="60348.78">26889 12507 1940 0,'0'0'86'0,"0"0"18"0,0 0-84 0,0 0-20 16,3-9 0-16,1 6 0 0,-1-4 38 0,4 4 3 16,-3-6 1-16,3 6 0 0,0-7-30 0,4 4-12 15,-4 0 8-15,0-1-8 0,0-2 8 0,3 6-8 0,-3-3 0 0,0 2 8 16,-7 4 6-16,8 0 1 0,-1-3 0 0,-7 3 0 16,0 0-4-16,7 3-1 0,0-3 0 0,-7 0 0 15,0 0-10-15,0 0 0 0,7 10 0 0,-7-1 0 16,0-6 0-16,-4 10 0 0,-3-4 0 0,4 1 0 15,-4 2-11-15,3-2 3 0,-3-1 0 0,0 4 0 16,0 2 0-16,0-2 0 0,0-1 0 0,0-2 0 16,3 2-8-16,-3-2 0 0,0 2-1 0,4-2 0 15,-1 5 17-15,0-2-10 0,4-1 10 0,-7-2-8 16,7-7 8-16,-3 6 0 0,3 1 0 0,-4-1 0 16,4-9 0-16,0 3 0 0,0-3 0 0,0 0 0 15,0 0-39-15,0 0-2 16,0 0-1-16,4 10 0 0,-4-10-44 0,0 0-9 15,7 0-1-15,-7 0-657 0</inkml:trace>
  <inkml:trace contextRef="#ctx0" brushRef="#br0" timeOffset="60864.21">26984 12281 1350 0,'0'0'60'0,"0"0"12"0,0 0-58 0,0 0-14 0,0 0 0 0,0 0 0 16,7 3 89-16,-7-3 15 0,0 0 4 0,4 4 0 15,6 5-68-15,-3-9-12 0,0 9-4 0,4-9 0 16,-11 0-24-16,7 13 0 0,7-7 0 0,-3 4 0 0,-1-4 0 0,1 3 0 15,-1 1 0-15,1 2 0 0,0-2 16 0,-1-1-1 16,1 4-1-16,3-4 0 0,-4 0 3 0,1 4 1 16,-4 6 0-16,0-7 0 0,0 4 5 0,-3-3 1 15,-4-1 0-15,3 7 0 0,-3-7-13 16,0 10-3-16,-3-9 0 0,3 6 0 16,0-7-8-16,0 7 8 0,-4-6-8 0,4-4 8 0,-3 10-8 0,-1-10 0 15,1 4 0-15,-1-1-11 16,0-2-21-16,1 2-5 0,-4-2-1 15,3 5 0-15,1-8-42 0,-4 8-8 0,3-2-1 0,-3-1-426 16,0-2-85-16</inkml:trace>
  <inkml:trace contextRef="#ctx0" brushRef="#br0" timeOffset="61475.11">27428 13075 230 0,'0'0'10'0,"0"0"2"0,0 0-12 0,0 0 0 15,0 0 0-15,0 0 0 0,0 0 294 0,0 0 56 0,0 0 11 0,0 0 3 16,8 3-265-16,-8-3-53 0,7 0-10 0,3 0-3 16,-3 0 55-16,4 0 10 0,-4 0 2 0,3 0 1 15,1 0-18-15,0 0-4 0,-1 0-1 0,1 6 0 16,-1-3-24-16,4-3-5 0,4 0-1 0,0 3 0 16,-4 4-36-16,4-4-12 0,-1-3 8 0,1 6-8 15,3-3-28-15,-7-3-10 0,0 6-2 0,0-2 0 16,0-4-134-1,-3 3-27-15,0-6-6 0,-1 3-1 0</inkml:trace>
  <inkml:trace contextRef="#ctx0" brushRef="#br0" timeOffset="61794.01">27372 13413 1825 0,'0'0'80'0,"0"0"18"0,0 0-78 0,7-3-20 0,7-3 0 0,-3 6 0 15,-1-9 11-15,4 5-2 0,1-2 0 16,2 3 0-16,-3-6 7 0,4 5 0 0,0-2 1 0,3-3 0 15,3 6 19-15,1-1 3 0,-7-2 1 0,3-3 0 16,0 9-18-16,-3-3-3 0,3-4-1 0,-3 4 0 16,-1 3-18-16,1 0-9 0,0 0 1 0,-4 0 0 31,0 3-148-31,0-3-30 0,-4 7-6 0,5-7 0 0</inkml:trace>
  <inkml:trace contextRef="#ctx0" brushRef="#br0" timeOffset="65090.32">29020 13761 1724 0,'0'0'38'0,"0"0"8"0,-8-9 2 0,5 9 0 0,-1-9-39 0,4 9-9 0,-7 0 0 0,4 0 0 16,3 0 0-16,-7-4 0 0,0-2 0 0,7 6 0 15,0 0 11-15,0 0 9 0,-7 0 3 0,3 6 0 16,4-6 33-16,0 0 6 0,0 0 2 0,0 0 0 16,0 0-8-16,0 0 0 0,0 0-1 0,4 10 0 15,-4-7-7-15,3 10 0 0,4-4-1 0,-3 0 0 16,-1 4-17-16,4-4-3 0,0 10-1 0,0-6 0 16,4-1-26-16,-4 7 0 0,0-6-14 0,4 5 5 15,-1-5 9-15,1 6 0 0,-1-7 0 0,-2 10 8 16,-1-3 1-16,0-6 1 0,-4 9 0 0,1-7 0 0,-1 1 9 0,-3 3 1 15,0 0 1-15,0-4 0 0,-3 4-10 0,-1 3-3 16,-3-3 0-16,0 0 0 0,0-4-8 0,0 4 0 16,0 3 0-16,0-9 0 0,0 5 0 0,3-5 0 15,-3 6 0-15,0-7 0 0,0-2 0 0,0 2 0 16,-4-2 0-16,4 5 0 16,-7 1-30-16,4-7-2 0,-4 4 0 0,-1-4 0 15,-6 1-122-15,4 2-25 0,-1-2-5 0,0-10 0 16,1 6 63-16,-1-6 13 0,0-6 2 0,4 3-599 0</inkml:trace>
  <inkml:trace contextRef="#ctx0" brushRef="#br0" timeOffset="66338.84">28487 12739 172 0,'0'0'16'0,"0"0"-16"15,0-9 0-15,-4 9 0 0,4-10 377 0,0 10 73 16,0-6 14-16,4 0 4 16,-4 3-377-16,0 3-75 0,3-7-16 0,-3 7 0 0,4-9 0 0,-4 9 12 15,0 0-2-15,0-3-1 0,0 3 32 0,0 0 7 16,0 0 0-16,0 0 1 0,0 0 11 0,0 0 3 16,-4-3 0-16,4 3 0 0,0 0-5 0,0 0-1 15,0 0 0-15,0 0 0 0,-3 6-36 0,-1 10-7 16,1-4-2-16,-1 7 0 0,1 3-12 0,3 0 0 15,0 3 8-15,0 3-8 0,0 4 0 0,0-1 0 16,0-6 0-16,0 13 0 0,3-4 0 0,-3-2 0 16,0 8 0-16,0-5 0 0,-3 2 0 0,3-2 0 0,-4 6 0 15,1-7 0-15,-1 4 0 0,-3-4 0 16,0-2 0-16,0-4 0 0,-4-3 0 0,4-3 0 16,-3 0 0-16,-1 0 0 15,4-3-34-15,0-7-3 0,-4 7-1 0,4 0 0 16,0-7-144-16,4 1-29 0,-1 3-5 0,1-10-2 0</inkml:trace>
  <inkml:trace contextRef="#ctx0" brushRef="#br0" timeOffset="67122.89">29538 12836 403 0,'0'0'36'15,"0"0"-36"-15,0 0 0 0,0 0 0 16,0 0 340-16,0 0 62 0,0 0 12 0,0 0 2 15,0 0-320-15,0 0-64 0,0 0-12 0,0 0-4 16,0 0 14-16,0 0 2 0,0 0 1 0,0 0 0 16,0 0 19-16,0 0 3 0,0 0 1 0,4 10 0 0,-4 5-16 0,3-2-4 15,1 3 0-15,-4-1 0 0,3 1-12 0,1 3-2 16,-1 0-1-16,1-4 0 0,-1 4-10 0,4 3-3 16,-3-3 0-16,3-7 0 15,-4 7 0-15,1-6 0 0,3-1 0 0,0-2 0 0,0 9 5 0,-3-10 1 16,3 0 0-16,3-5 0 0,-3 8 12 0,0-6 2 15,1-3 1-15,2-3 0 0,-3 10-5 0,4-10-2 16,-1 6 0-16,1-6 0 0,-1 0-6 0,5-6-2 16,-1 6 0-16,0-3 0 0,0-4-1 0,0 4 0 15,0-3 0-15,0 0 0 0,0 0-5 0,-3-4 0 16,3 1-8-16,0-4 12 0,4 4-2 0,-8-4-1 0,5 1 0 0,-8-1 0 16,7-3-9-16,-4 1 0 15,1-1 0-15,-1 0 0 0,1 1-9 0,0-7-1 16,-4 9 0-16,0-6 0 15,-4 4-32-15,4-1-6 0,-3-6-2 0,-4 10 0 16,0-7-118-16,0 9-23 0,0-2-5 0,0 2-813 0</inkml:trace>
  <inkml:trace contextRef="#ctx0" brushRef="#br0" timeOffset="67518.16">29782 13279 1944 0,'0'0'86'0,"0"0"18"0,-8 0-84 0,1-10-20 0,0 7 0 0,0 0 0 0,7 3 44 0,0 0 5 16,-7 0 1-16,7 0 0 0,-3-6-5 0,3 6-1 16,0 0 0-16,0 0 0 0,0 0 4 0,0 0 0 15,0 0 0-15,0 0 0 0,-4 9-24 0,1 0-4 0,-1 4 0 0,4-4-1 16,0 4-19-16,-3 6 0 16,3-7 0-16,-4 7 0 0,1 0 0 0,-1-3 0 15,-3 5 0-15,3-2 0 0,1 0 8 0,-1 3-8 0,1-3 0 0,-4-3 0 16,3 2 0-16,1-5 0 0,-1 6 0 0,1-7 0 15,-1 1-15-15,4-4-3 0,0 1-1 0,0 2 0 32,0-12-42-32,0 0-9 0,0 0-2 0,0 0-613 0,7 0-123 0</inkml:trace>
  <inkml:trace contextRef="#ctx0" brushRef="#br0" timeOffset="67936.13">30413 12234 1440 0,'-11'0'128'0,"11"0"-103"16,0 0-25-16,0 0 0 0,-3 0 168 0,-4 7 28 16,7-7 5-16,0 0 2 0,0 0-172 0,0 0-31 15,0 3-13-15,-4 3 1 0,-3 0 12 0,4 1 0 16,-1-4 0-16,1 6-9 0,-4 4 9 0,0-4 0 0,-4 10 8 0,0-7-8 16,1 7 21-16,-1-6 0 0,1 9 0 0,-1-4 0 15,0 1 7-15,1-3 0 0,3 6 1 0,0-3 0 16,-4 0-13-16,4-1-2 0,4-2-1 0,-4 6 0 15,3-3-13-15,0-7 0 16,4 7 0-16,-3-6 0 0,-1 6 0 0,4-7 0 0,0-3-12 0,0 4 12 16,0-4-21-16,4 4 2 0,-1-4 1 0,1 1 0 31,3-4-55-31,0 0-11 0,4 4-3 0,-4-1 0 16,3-3 3-16,1 1 1 0,3-7 0 0,0 9 0 0</inkml:trace>
  <inkml:trace contextRef="#ctx0" brushRef="#br0" timeOffset="68502.84">30459 12357 748 0,'0'0'67'0,"0"0"-54"15,0 0-13-15,0 0 0 0,0 0 309 0,3-7 59 16,1 7 12-16,3-3 3 0,0-3-311 0,4 3-61 16,-1 0-11-16,1-4 0 0,-1 7 0 0,1-3-9 0,0-3 9 0,-1 6 0 15,-10 0 0-15,7 0 0 16,4 0 0-16,-11 0 0 0,0 0 0 0,7 0 0 0,-7 0 0 0,0 0-8 15,0 0 8-15,7 9 0 0,-7-9 0 0,0 10 0 16,0-1 0-16,-4 1 0 0,1-1 0 0,-4-3 0 16,-4 4 0-16,4-1 0 0,-3 0 0 0,-1 1 0 15,0-1 0-15,1-2 0 0,-4 2 0 0,3 0 0 16,-3 1-8-16,3-1 0 0,1 1 0 0,-1-1 0 16,4-3 0-16,0 1 0 0,-3-4 0 0,-1 6 0 15,11-9 8-15,0 0 0 0,-4 0 0 0,4 0 8 31,0 0-36-31,0 0-6 0,0 0-2 0,0 0 0 0,0 0 7 0,4 10 1 0,3-7 0 0,0-3 0 16,-7 0-14-16,7 0-2 0,4 0-1 0,-1 0 0 16,-3 0 23-16,4 0 5 0,-1 0 1 0,-2 0 0 0,-1 6 8 15,0-3 8-15,-7-3-12 0,7 0 12 16,3 6-9-16,-3-3 9 0,4 7 0 0,-4-7-9 16,4 3 9-16,-4-3 8 0,-7-3-8 0,7 7 11 0,-7-1-11 0,3 3-11 15,1-2 3-15,-4-4 0 0,-4 9 8 0,1-2 0 16,3-4 0-16,-4-3 0 0,1 7 0 0,-4-7 0 15,3 3 0-15,-3-3 0 16,0 6-29-16,0-9-1 0,0 10 0 0,7-10-633 16</inkml:trace>
  <inkml:trace contextRef="#ctx0" brushRef="#br0" timeOffset="68943.36">30522 12190 1890 0,'0'0'84'15,"0"0"16"-15,0 0-80 0,7 0-20 0,0-9 0 0,1 9 0 16,2 0 13-16,1-3-1 0,-1-3-1 0,4 6 0 16,0-4-11-16,-3 1-16 0,0 3 4 0,-1 0 1 15,1 3 11-15,-4 1 0 0,3 2-9 0,-2-3 9 16,-5 6 0-16,4 1 0 0,0 2-9 0,0 1 9 0,-3-4 0 16,3 10 0-16,-4-6 8 0,1 5-8 0,-1-5 19 0,4 6-3 15,0-7 0-15,1 10 0 0,-1-6-8 16,0-3-8-16,3-1 12 0,1 1-12 0,-4 2 8 0,3 1-8 15,-6 0 0-15,3-4 0 0,-3 1 0 0,3-1 0 16,-4 7 8-16,-3-6-8 0,0 2 0 0,0 1 10 16,-3 0-10-16,-1-1 8 0,-6 1-8 0,2 0 0 15,-2 3 0-15,3-1 0 0,-7-2 0 0,0 3-11 16,-1 0 1-16,1-4 0 16,0 1-31-16,4-3-7 0,-4-1 0 0,3 1-504 15,0-4-101-15</inkml:trace>
  <inkml:trace contextRef="#ctx0" brushRef="#br0" timeOffset="69550.11">30903 13137 172 0,'0'0'16'0,"0"0"-16"15,0 0 0-15,0 0 0 0,0 0 440 0,0 0 86 0,0 0 17 0,11-6 3 16,0 6-440-16,-1-3-88 0,1 3-18 0,-1 0 0 15,4-6 32-15,0 6 10 0,1-3 2 0,-1 3 0 16,0 0 16-16,0-4 3 0,0 4 1 0,0 0 0 16,0-6-48-16,0 6-16 0,0 0 9 0,1 0-9 15,-5-3 0-15,1 3 0 0,-1 3-12 0,1-3 12 16,-4 0-104-16,4 6-12 0,-8-2-4 0,8-4-873 16</inkml:trace>
  <inkml:trace contextRef="#ctx0" brushRef="#br0" timeOffset="69828.42">30847 13300 1083 0,'0'0'48'0,"0"0"10"0,10 0-46 0,1 0-12 16,0 0 0-16,3 0 0 0,0 0 125 0,0 0 23 0,0 0 5 0,0 0 1 16,4 0-38-16,-1 0-7 0,5 0-1 0,-5 0-1 15,-3 0-53-15,4 0-10 0,0 0-3 0,-1 0 0 16,-3 0-24-16,1 0-5 0,-5 0 0 16,4 0-1-16,0 0-26 0,0 0-5 0,-3 0 0 15,0 0-623-15,-1 0-124 0</inkml:trace>
  <inkml:trace contextRef="#ctx0" brushRef="#br0" timeOffset="70275.43">31665 12918 2253 0,'0'0'100'0,"0"0"20"0,-7 0-96 0,0 3-24 0,-3-3 0 0,3 9 0 0,0-2 12 0,-4 2-2 16,0-3-1-16,4 13 0 0,-3-6-9 0,-1 2-12 15,-6 1 2-15,2 6 1 0,-2 3 9 0,-1 0 0 16,-3 3 0-16,7-2 0 0,-4-5 0 0,4 1 11 16,0 7-3-16,3-4 0 0,1 3 4 0,3-6 1 15,0 0 0-15,3 0 0 0,1-3-5 0,3-7-8 16,3 7 11-16,1-6-11 0,6 2 0 0,1-9 0 0,-1 10 0 15,5-10 0-15,2 4 0 0,1-4 0 16,3-3 0-16,0-3 0 0,4 0 0 0,-4 0 0 16,0 0 0-16,4 0 0 0,-4-9 37 0,-3 9 1 0,-1-10 0 0,1 4 0 15,-4-3-19-15,0-1-4 0,-3 1-1 0,-4-10 0 16,3 7 29-16,-3-1 5 0,-3-6 2 0,0-3 0 16,-1 3-30-16,1-2-7 0,-4-1-1 15,-4-10 0-15,1 10-2 0,-1-9-1 0,0 9 0 16,-3-6 0-16,-3 6-9 0,6 0-9 0,-6 0 9 0,3 3-13 31,0 7-23-31,0-1-5 0,0 0-1 0,3 4 0 16,0 0-18-16,1-1-3 0,3 1-1 0,0 6 0 0,0-4-164 0,3 4-32 15,-3 3-8-15,4-3 0 0</inkml:trace>
  <inkml:trace contextRef="#ctx0" brushRef="#br0" timeOffset="70975.17">31584 12021 1555 0,'0'0'68'0,"0"0"16"0,0 0-68 0,0 0-16 16,0 0 0-16,0 0 0 0,0 0 160 0,7 0 28 15,4 0 5-15,-1 0 2 16,1 0-161-16,3 3-34 0,-3-3 0 0,-1 6 0 16,1-2 12-16,3 5 9 0,4 4 3 0,3 5 0 0,0-5 34 0,4 9 7 15,3-3 2-15,4 12 0 0,3-3-31 0,7 4-7 16,1 2-1-16,-1 1 0 0,4-4-20 0,-7 7-8 16,3-4 0-16,-3 1 9 0,-4 5-9 0,0 1 0 15,-7 3 0-15,8 6 0 0,-4 0 8 0,3-3-8 16,0 7 12-16,-3-1-4 0,0-3 1 0,-1 3 0 15,-2-9 0-15,-1 10 0 0,-4 2-9 0,1-9 0 16,-7-3 0-16,-4 6 8 0,0-6-8 0,-10-3 8 0,-1-7-8 0,-6 7 8 16,-5-9 17-16,-2 5 3 0,-4-5 1 0,-7 2 0 15,-1-3 3-15,-2 1 0 16,-1-1 0-16,-7 0 0 0,1-5-10 0,-1 5-2 0,0-3 0 16,0-3 0-16,1 3-12 0,-1-6-8 0,0-3 10 15,0-3-10 1,-3 3-61-16,3-7-19 0,1 7-3 0,-5-6-774 0,1 2-155 0</inkml:trace>
  <inkml:trace contextRef="#ctx0" brushRef="#br0" timeOffset="112179.98">20528 13119 1796 0,'-17'9'80'0,"13"-6"16"0,-7 7-77 0,1-4-19 0,-1 0 0 0,1 3 0 15,3-9 13-15,-4 10-1 0,4-10 0 16,3 9 0-16,4-9-4 0,0 0-8 0,0 0 11 0,0 0-11 16,0 0 15-16,0 0-4 0,11-3-1 0,0-3 0 15,3 6-2-15,0 0 0 0,0 0 0 0,4 0 0 16,3 0-8-16,0-3 0 0,0-4 0 0,4 7 8 15,-1 0-8-15,1-9 12 0,7 9-12 0,-4-6 12 16,4 0-12-16,0-4 10 0,-1 1-10 0,1 6 10 16,-4-7 4-16,-3 1 1 0,3 6 0 0,0-4 0 15,-3 4-93-15,0 3-18 16,0 0-4-16</inkml:trace>
  <inkml:trace contextRef="#ctx0" brushRef="#br0" timeOffset="112709.97">20535 13457 864 0,'-7'0'76'0,"0"7"-60"0,0-4-16 0,0 0 0 15,0 3 180-15,0-3 34 0,0-3 6 0,3 0 2 16,-3 6-205-16,4-2-41 0,-4-4-8 0,7 0-1 0,0 0 25 0,0 0 8 16,0 0 0-16,-4 0 0 0,4 0 40 0,0 0 16 15,0 0 2-15,-7 0 1 0,4 0 25 16,3 0 4-16,0 0 2 0,0 0 0 0,0 0-35 0,0 0-7 15,0 0-2-15,0 0 0 0,0 0-6 0,0 0-2 16,0 0 0-16,7 0 0 0,3-10 1 0,1 10 0 16,3-3 0-16,4-3 0 0,-1 3-15 0,8-7-4 15,3 10 0-15,4-9 0 0,-4-1-4 0,7 4-2 16,1-3 0-16,-1-1 0 0,0 1-14 0,4 0 9 16,-4-1-9-16,-3-2 8 15,0 2-27-15,3 1-5 0,7-4-2 0,-3 4-743 0,0 6-149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12.2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 1840 0 0,'24'-26'19646'0'0,"-16"33"-19333"0"0,-5-3-269 0 0,0 0 0 0 0,0 0 0 0 0,0 1-1 0 0,-1 0 1 0 0,1-1 0 0 0,-1 1 0 0 0,0 0-1 0 0,2 10 1 0 0,7 47-32 0 0,-5-22 77 0 0,18 70 374 0 0,36 183 739 0 0,-50-206-1042 0 0,-7-57-85 0 0,-2 46-1 0 0,2 16 61 0 0,-2-74-89 0 0,3 15-32 0 0,3 3-5 0 0,-6-33-46 0 0,-1 0 0 0 0,1 1 0 0 0,-1-1 0 0 0,0 0 0 0 0,0 1 1 0 0,0-1-1 0 0,-2 7 0 0 0,1-9-145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9:41:37.07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7203 8224 7359 0,'0'0'656'0,"0"0"-528"15,0 0-128-15,0 0 0 0,0 0 3344 0,0 0 640 16,0 0 128-16,0 0 32 0,4-7-2624 0,-4 7-528 16,0 0-96-16,9-7-32 0,-9 7-480 0,8-6-80 0,-8 6-32 15,9-6 0-15,-9 6-272 0,0 0 160 16,0 0-160-16,0 0 128 0,0 0 80 0,0 0 16 0,0 0 0 0,0 0 0 15,0 0 256-15,0 0 48 0,0 0 16 0,0 0 0 16,0 0 128-16,0 0 32 0,0 0 0 0,0 0 0 16,0 0-48-16,0 0 0 0,-6 8 0 0,6-8 0 15,-8 8-176-15,8-8-32 0,-9 9-16 0,1-1 0 16,-1-3-16-16,1 2 0 0,-1 1 0 0,0-1 0 16,-1 0-64-16,0 1-16 0,-2 1 0 0,1 1 0 15,-3 2-48-15,1 0-16 0,-1 2 0 0,-2 3 0 16,0 1-96-16,-1 3-32 0,0 1 0 0,-2 6 0 15,1-2-144-15,0 0 160 0,1-1-160 0,4 1 160 16,1 0-160-16,2 1 160 0,-2-1-160 0,3 2 160 16,1-1 32-16,2 2 0 0,-1 3 0 0,3-2 0 15,1 0-32-15,1 3 0 0,-1-3 0 0,2 6 0 16,0 1-160-16,-1 1 0 0,2-1 0 0,0-1 0 0,2-4 0 0,-1 1 128 16,0-1-128-16,2-2 0 0,1-2 0 0,1-1 128 15,-1 2-128-15,0-3 0 0,0-1 128 0,1-1-128 16,1-1 0-16,1 0 128 0,1 0-128 0,0 1 0 15,1-1 144-15,1-2-144 0,2 1 144 0,1-1-144 16,0-2 192-16,4-3-192 0,2 1 192 0,2-2-192 16,-2-2 192-16,0 0-192 15,1 0-320-15,1-3-192 0,-1 1-16 0,4-2-16 16,1-1-2800-16,1-2-560 0</inkml:trace>
  <inkml:trace contextRef="#ctx0" brushRef="#br0" timeOffset="1932.07">7479 8503 3679 0,'0'0'320'0,"0"0"-320"15,0 0 0-15,0 0 0 0,0 0 2448 0,6-7 432 16,-6 7 64-16,0 0 32 0,2-10-880 0,-2 10-176 16,0 0-48-16,0 0 0 0,0 0-272 0,0 0-64 0,0 0-16 0,0 0 0 15,0 0-560-15,0 0-128 0,0 0 0 0,0 0-16 16,0 0-304-16,9 10-64 16,-1-3-16-16,-3 4 0 0,-2-1-128 0,1 2-32 0,0 0 0 0,2 1 0 15,0-1 176-15,-1-1 16 0,0 1 16 0,3 1 0 16,1 0 96-16,0 3 32 0,-1 1 0 0,2-4 0 15,1 0-160-15,-1 1-16 0,-1 2-16 0,2-1 0 16,-2 2-64-16,0 0-16 0,0 0 0 0,-1 0 0 16,1-1-144-16,0-2-16 0,-1-1-16 0,1 0 0 15,2-5 0-15,-1 0 0 0,-1 0 0 0,0-4 0 16,0-4 160-16,2 0 16 0,-2 0 16 0,3-3 0 16,-3-2 144-16,0-2 16 0,1 1 16 0,1-6 0 15,1 0 112-15,-1-1 32 0,0 0 0 0,-1-4 0 0,1 0-320 16,0 0-64-16,-2 2-16 0,1-4 0 0,-1 4-80 0,0-1-32 15,-1-3 0-15,-2-1 0 0,-1-1-160 16,1-4 128-16,-3 2-128 0,1-1 128 0,-1 1-128 0,1-3 0 16,0-3 144-16,0 2-144 0,0 0 0 0,1 4 0 15,0 5 0-15,0 0 0 0,-3 4 0 0,1 0 0 16,0 5 0-16,-3 9-128 16,0 0-256-16,7-6-32 0,-7 6-16 0,0 0 0 15,9-4-672-15,-9 4-144 0,11-1-32 0,-11 1 0 16,11-2-1168-16,-11 2-240 0,10 0-64 0,1 2-7744 15,-1-2-1536-15</inkml:trace>
  <inkml:trace contextRef="#ctx0" brushRef="#br0" timeOffset="2565.96">7752 8876 6447 0,'0'0'576'0,"0"0"-576"16,0 0 0-16,0 0 0 0,0 0 5184 0,0 0 912 0,0 0 192 0,0 0 48 15,0 0-4512-15,0 0-896 0,0 0-176 0,0 0-48 16,0 0-400-16,0 0-96 0,0 0-16 0,0 0 0 16,0 0-192-16,5 12 128 0,-5-12-128 0,8 12 0 15,0-2 192-15,-2 2-48 0,1 0-16 0,-1-1 0 16,1-1 368-16,1 3 64 0,-2 1 16 0,2 2 0 15,-1 2 176-15,-2 0 32 0,0 0 16 0,0 2 0 16,-1-1-48-16,0 2-16 0,0 0 0 0,0-1 0 16,-2-2-224-16,4 1-32 0,-2 0-16 0,1-4 0 15,-1 2-192-15,0-4-32 0,-1 2-16 0,1 0 0 16,0-2-224-16,0-1 0 0,-1 0 0 0,-1 1 0 16,-2-13 0-16,3 10 0 0,0 1 128 0,-3-11-128 15,1 13 0-15,0-3-256 0,-1 1 48 0,0-11 16 16,0 0-1232-16,-1 14-240 0,0-2-64 0,-2-2-9856 15,0 2-1984-15</inkml:trace>
  <inkml:trace contextRef="#ctx0" brushRef="#br0" timeOffset="3849.24">8635 8818 3679 0,'0'0'320'0,"0"0"-320"0,-10 4 0 0,10-4 0 16,0 0 1712-16,0 0 272 0,-9 5 48 0,1-1 16 15,8-4-656-15,-7 5-128 0,7-5-32 0,0 0 0 16,-8 5-176-16,8-5-32 0,0 0-16 0,0 0 0 15,0 0 400-15,0 0 96 0,0 0 16 0,0 0 0 0,0 0-112 0,0 0-32 16,0 0 0-16,0 0 0 0,5 9-608 16,-5-9-112-16,10 7-16 0,2-3-16 0,-12-4-208 0,15 2-32 15,-2-2-16-15,0 0 0 0,0 0 16 0,1 0 16 16,0 0 0-16,1 0 0 0,-1-4 0 0,0 2 0 16,2 2 0-16,1-3 0 0,0 2-176 0,1 0-32 15,2 1-16-15,-1 0 0 0,-1-2-176 0,1 2 0 16,-1 0 0-16,-2 0 0 0,-2-2 0 0,0 2-224 15,-1-2 48-15,0 1 16 16,0-2-1504-16,-1 1-288 0,-12 2-64 0,12-3-16 16,-2 1-1088-16,-10 2-208 0</inkml:trace>
  <inkml:trace contextRef="#ctx0" brushRef="#br0" timeOffset="4250.81">8689 9043 8287 0,'0'0'736'0,"0"0"-592"0,-10 3-144 0,1-3 0 0,9 0 4352 0,-9 1 832 0,-1-2 160 0,10 1 32 16,0 0-3776-16,0 0-752 0,0 0-144 0,0 0-48 0,0 0-176 0,0 0-32 15,0 0-16-15,0 0 0 0,0 0-288 0,0 0-144 16,0 0 160-16,0 0-160 0,0 0 128 0,14 2-128 16,-3 2 0-16,1-4 0 0,-2 0 256 0,1 0-32 15,-1 0-16-15,1 0 0 0,0 0 432 0,2-2 64 16,2 0 32-16,0 1 0 0,1 0 32 0,2 1 16 15,1-4 0-15,0 1 0 0,1 1-336 0,1-1-80 16,-1 0-16-16,1 2 0 0,0 0-352 0,1 0 0 16,-1-2 0-16,1 0 0 0,-1 1 0 0,0 0-128 15,-1 0 128-15,-1-1-192 16,1-1-2352-16,-2 2-464 0,-1-2-112 0</inkml:trace>
  <inkml:trace contextRef="#ctx0" brushRef="#br0" timeOffset="6168.99">9717 8811 13935 0,'0'0'608'0,"0"0"144"0,0 0-608 0,0 0-144 0,0 0 0 0,0 0 0 16,-3-9 896-16,2 0 160 0,1 9 32 0,2-9 0 16,-2 9-496-16,4-9-80 0,-4 9-32 0,0 0 0 15,0 0 160-15,0 0 48 0,0 0 0 0,8-4 0 16,-8 4-16-16,0 0 0 0,0 0 0 0,0 0 0 15,0 0 112-15,0 0 32 0,0 0 0 0,0 0 0 16,0 0 320-16,0 0 64 0,0 0 16 0,0 0 0 16,7 6 128-16,-7-6 48 0,0 0 0 0,0 0 0 15,0 0-352-15,5 9-64 0,-5-9-16 0,5 9 0 16,-5-9-400-16,0 0-96 0,7 12-16 0,-1 1 0 16,1-4-192-16,0 2-32 0,0-1-16 0,1 3 0 0,0-2-64 0,1 2-16 15,-2 1 0-15,4 0 0 0,-1 2 0 0,2 1 0 16,0-1 0-16,1-1 0 0,-1 1 48 0,2-2 0 15,-1-1 0-15,1 0 0 0,1 0-176 0,-2-2 0 16,0-1 0-16,0-1 0 0,0-1 0 0,-1-1 0 16,-2-1 0-16,-1 1 0 0,0-1 176 0,0 1-48 15,0-1-128-15,2-2 192 0,-1 0-448 0,1-1-112 16,-11-3-16-16,11 2 0 16,0-2-464-16,-1-2-112 0,1-2 0 0,-2 0-16 15,-9 4-2272-15,12-7-448 0,-1-2-80 0</inkml:trace>
  <inkml:trace contextRef="#ctx0" brushRef="#br0" timeOffset="6501.72">10402 8689 21183 0,'0'0'1888'0,"0"0"-1504"0,0 0-384 0,0 0 0 16,0 0 2640-16,-9 3 464 0,9-3 96 0,-9 6 0 15,3 2-2288-15,0 1-464 0,1 0-80 0,1 1-32 16,0 3 112-16,0-1 0 0,-1 2 16 0,0 3 0 16,0 4-208-16,0 1-32 0,-3 2-16 0,0 6 0 0,-3 0 48 0,1 6 0 15,-2 2 0-15,-2 1 0 0,-4 2 352 0,-2 0 80 16,-1 2 16-16,-1 0 0 0,-3 0 16 15,-1 3 16-15,-1 1 0 0,0 2 0 0,-1 5-320 0,2-2-64 16,1-2-16-16,2-2 0 0,-1-3-208 0,5-2-128 16,2-3 160-16,1-3-160 0,3 3 0 0,1-4 0 15,3-6-208-15,4 0 64 16,3-1-2432-16,0-5-496 0,2 0-80 0</inkml:trace>
  <inkml:trace contextRef="#ctx0" brushRef="#br0" timeOffset="13706.85">11104 9237 21599 0,'0'0'960'0,"0"0"192"0,0 0-928 0,0 0-224 0,0 0 0 0,0 0 0 16,0 0 912-16,0 0 144 0,0 0 32 0,0 0 0 15,0 0-304-15,0 0-48 0,0 0-16 0,0 0 0 16,11 0 96-16,1 4 16 0,0-1 0 0,-2 3 0 16,0 2-464-16,0 3-96 0,0 2-16 0,1 2 0 15,-1 2-256-15,-1 3 0 0,-2 3 0 0,-2 1 0 16,0 2 0-16,-1 0 128 0,-2 0-128 0,-2 1 0 16,0 1 416-16,-2-3-32 0,1-5 0 0,-2-1 0 15,-1-1 240-15,0 0 32 0,1 0 16 0,1-3 0 16,-2-1-160-16,2 0-48 0,-1 0 0 0,2-3 0 0,0 2-464 15,1-13 0-15,-2 9-128 0,2-9-10992 16,0 11-2192-16</inkml:trace>
  <inkml:trace contextRef="#ctx0" brushRef="#br0" timeOffset="14293.64">11872 8612 11967 0,'0'0'1072'0,"0"0"-864"0,0 0-208 0,1-9 0 16,0-1 3072-16,4 5 576 0,-5 5 128 0,8-9 0 15,-1 3-2992-15,-7 6-592 0,10-6-192 0,-1 2 0 16,-9 4 0-16,11-1 0 0,-11 1 0 0,0 0 0 15,12 0 288-15,-12 0 80 0,0 0 16 0,10 5 0 0,-10-5 96 0,10 8 32 16,-2 0 0-16,0 0 0 0,0 0 224 0,1-1 48 16,-1 1 16-16,0 3 0 0,-1-2-16 0,4 3 0 15,-1-2 0-15,2 2 0 0,-2-3-32 0,2 1-16 16,0 1 0-16,0-2 0 0,-1 0-400 0,2-1-80 16,-1 0 0-16,1-2-16 0,-1-1-112 0,0 1-128 15,-1-3 176-15,2 1-176 0,0-5 192 0,2-2-192 16,-1-2 192-16,3-1-192 0,-1-1 192 0,-1-3-192 15,1-1 192-15,1 2-192 0,-1-8 192 0,-1 0-192 16,0-1 192-16,-2 1-192 0,0 0 160 0,-2 0-160 16,0-1 128-16,-2-2-128 0,-2 2 256 0,-1-3-48 15,-2-1 0-15,1-1 0 0,-1-1-80 0,0 1 0 0,0-2-128 0,0 4 192 16,0 0-192-16,0 6 0 0,0-1 0 16,-1 3 0-16,0 1 0 0,1 4-192 0,-4 8 48 0,0 0 0 31,0 0-1648-31,0 0-336 0,0 0-64 0</inkml:trace>
  <inkml:trace contextRef="#ctx0" brushRef="#br0" timeOffset="14791.53">12211 8792 16927 0,'0'0'752'0,"0"0"144"0,0 0-704 0,0 0-192 15,5-8 0-15,-5 8 0 0,9-7 1088 0,0 1 192 16,-1 2 48-16,0-3 0 0,0 1-224 0,1-1-32 0,1 1-16 0,-1 2 0 16,-9 4-160-16,11-2-16 0,-11 2-16 0,10-1 0 15,-10 1 144-15,0 0 16 0,0 0 16 0,0 0 0 16,0 0-128-16,7 13-16 0,-5-2-16 0,-2 2 0 15,-1 0-432-15,0 1-64 0,-2 2-32 0,0 2 0 16,1 2-352-16,0 2 144 0,0 4-144 0,-1 1 0 16,1 3 128-16,0 0-128 0,1-1 0 0,0-2 0 15,1-2 320-15,1-2 0 0,2 1 0 0,-1-1 0 16,2-2-128-16,1 0-32 0,1-1 0 0,0-2 0 16,2-1-320-16,1-4-64 0,2-1-16 0,-2-3-11088 15,1 0-2240-15</inkml:trace>
  <inkml:trace contextRef="#ctx0" brushRef="#br0" timeOffset="15173.98">13005 8729 32655 0,'0'0'1440'0,"0"0"304"0,0 0-1392 0,0 0-352 0,0 0 0 0,0 0 0 16,0 0 960-16,0 0 112 0,9-4 16 0,-9 4 16 15,11-5-800-15,1 1-176 0,-1 1-128 0,0 1 192 16,1 2-192-16,1 0 192 0,0 0-192 0,1 0 192 16,2-3-192-16,1 2 0 0,1 0 0 0,2-1 0 15,-1 2 0-15,2 0 0 0,0 0 0 0,1 0 0 16,0-5 0-16,1 1 0 0,-2 0-160 0,-1 0 160 31,1 0-704-31,-1 2-32 0,-2-1-16 0,-1 1 0 16,-1-1-2496-16,-3-1-496 0</inkml:trace>
  <inkml:trace contextRef="#ctx0" brushRef="#br0" timeOffset="15433.42">13106 8893 9215 0,'0'0'400'0,"0"0"96"16,0 0-496-16,0 0 0 0,0 0 0 0,0 0 0 0,0 0 7248 0,0 0 1360 15,16 3 272-15,-2 1 48 0,2-2-7264 0,0 2-1472 16,-1-2-192-16,2-1-208 0,1-2 208 0,-1 1 0 16,-1 1-160-16,1-1 160 15,0 0-608-15,1 1-48 0,2-1-16 0,1 0 0 16,-2-2-912-16,2 0-176 0,1 0-32 0,-1-1-16 15,0-1-1760-15,-2 0-336 0</inkml:trace>
  <inkml:trace contextRef="#ctx0" brushRef="#br0" timeOffset="15791.79">13950 8842 11055 0,'0'0'480'0,"0"0"112"0,0 0-464 0,-11 4-128 15,11-4 0-15,-6 7 0 0,6-7 6224 0,-3 10 1232 16,2 1 240-16,2-1 48 0,2 3-6144 0,2-1-1248 15,0 0-352-15,2-2 144 0,-1 2-16 0,2 1-128 16,1 0 192-16,3 1-64 0,0-1-128 0,1 0 0 16,1 0 0-16,-1-2-176 0,-1-1 176 0,0-1-208 15,-1-1 80-15,1-1 128 16,0-1-560-16,0-2 16 0,1-1 0 0,0-1 0 16,-2-2-336-16,2-2-64 0,2-1-16 0,-1 0 0 15,-1 1-1456-15,0-2-288 0,0-1-64 0,0-2-9344 0</inkml:trace>
  <inkml:trace contextRef="#ctx0" brushRef="#br0" timeOffset="16075.07">14586 8708 28559 0,'0'0'2544'0,"-9"7"-2032"0,-2-1-512 0,1 2 0 16,-2 4 2368-16,2 1 368 0,1 1 80 0,-2 3 0 16,-2 0-2240-16,3 3-576 0,-1 0 0 0,0 4 0 15,-1 3 0-15,-1 2 0 0,-1 4 0 0,-1 3 0 16,1 1 0-16,0 0 0 0,-1 4 0 0,2 0 0 0,-1 2 0 0,-1 3 0 16,1 2 0-16,-2 2 0 0,1-1 0 0,0 5 192 15,1-5-16-15,2 0 0 0,2-6-16 0,1-3 0 16,1-2 0-16,2-3 0 0,2-1-160 0,2-4-144 15,1-1 144-15,2-2-11808 16,2-3-2240-16</inkml:trace>
  <inkml:trace contextRef="#ctx0" brushRef="#br0" timeOffset="16843.32">15411 9237 11055 0,'0'0'480'0,"0"0"112"0,8-5-464 0,-8 5-128 0,0 0 0 0,10-4 0 15,-10 4 3312-15,12 0 640 0,-3 0 128 0,-9 0 16 16,11 6-3264-16,-1 1-672 0,1 0-160 0,0-1 0 16,2 5 240-16,2 2 16 0,0 1 0 0,2 1 0 15,0-1 224-15,3 3 48 0,1 2 16 0,0 2 0 16,-2 1-16-16,1 4 0 0,-2 3 0 0,0 2 0 0,-1-1 64 0,-3 0 16 16,-2-1 0-16,-1-2 0 0,-5 0 32 15,1-3 16-15,-6 0 0 0,-1 1 0 0,-3-2-288 0,-2 2-64 16,-3-4-16-16,2 0 0 0,-3-1-288 0,0 3 0 15,-2-7 0-15,2 0 0 16,0-2-1904-16,1-2-432 0,2-5-96 0</inkml:trace>
  <inkml:trace contextRef="#ctx0" brushRef="#br0" timeOffset="17375.01">16373 8374 26207 0,'0'0'1152'0,"0"0"256"0,0 0-1136 0,0 0-272 0,0 0 0 0,0 0 0 16,0 0 912-16,0 0 128 0,0 0 32 0,0 0 0 15,7 9 176-15,-2 1 32 0,-1-4 16 0,3 3 0 16,-2 0-1520-16,0 1-304 0,0-1-64 0,3 0-16 16,-1 2 800-16,-1 3 144 0,2 1 48 0,0 2 0 15,1-1-128-15,-1 2-32 0,-1 2 0 0,3 0 0 16,-3 1 32-16,3 1 16 0,-3 2 0 0,1-5 0 0,-1 0-80 0,1-1 0 15,2 0-16-15,0-1 0 0,1-4 16 0,-1-4 0 16,2-1 0-16,0-1 0 0,1-1 144 0,0-2 48 16,-1-1 0-16,1-6 0 0,-2 2 0 0,2-2 16 15,0-3 0-15,0-5 0 0,0 2-80 0,0-1-32 16,2-3 0-16,-2 0 0 0,0-4 128 0,0 0 32 16,0-2 0-16,0-1 0 0,0-4-160 0,0 1-32 15,0-1 0-15,1-2 0 0,2-6-128 0,0-1-128 16,-2-2 144-16,0 0-144 0,-1-1 0 0,-1 5 0 15,0 1 0-15,-2 3-160 16,-1 5-352-16,-1 1-80 0,-2 5-16 0,-1 2 0 16,-1 2-384-16,-2 3-80 0,-2 9-16 0,0 0 0 15,0 0-2048-15,0 0-432 0,-6-16-80 0,6 16-9280 0</inkml:trace>
  <inkml:trace contextRef="#ctx0" brushRef="#br0" timeOffset="17746.67">16643 8842 11967 0,'0'0'528'0,"0"0"112"0,0 0-512 0,0 0-128 16,0 0 0-16,0 0 0 0,0 0 4400 0,0 15 848 16,-1-4 160-16,1 4 32 0,0-1-4368 0,1 0-880 15,1 2-192-15,-2 1 0 0,0 1 0 0,0 2 0 16,0-2 0-16,0 2 0 0,-2-2 176 0,1 0-48 15,-2 2-128-15,2-1 192 0,-2 1 64 0,2-2 0 16,1-1 0-16,0-1 0 0,-1-1-64 0,1-2-16 0,1 0 0 16,2-2 0-16,-3-11-176 0,5 10 0 0,0-3 0 0,-5-7 0 31,0 0-2592-31,0 0-496 0</inkml:trace>
  <inkml:trace contextRef="#ctx0" brushRef="#br0" timeOffset="18093.27">17113 8724 23039 0,'0'0'2048'0,"0"0"-1648"16,0 0-400-16,0 0 0 0,0 0 3504 0,11-2 608 16,1-1 128-16,1 1 32 0,0 0-3168 0,0-1-624 15,0 2-128-15,3-3-32 0,0 1-128 0,2-3-48 16,1 0 0-16,1 3 0 0,-3-1-144 0,1 0 0 16,2-1 0-16,-1-1 128 0,1 4-128 0,1-2 0 15,1 1-160-15,0-2 160 0,0-3-128 0,0 3 128 16,0 0 0-16,-1-1-144 0,-1 3 144 0,-2-1-128 15,-2-3 128-15,-1 2-128 0,-2 4-192 0,0-3-16 16,-1 1-16-16,-1 2 0 16,-11 1-1968-16,9-4-400 0,-9 4-80 0</inkml:trace>
  <inkml:trace contextRef="#ctx0" brushRef="#br0" timeOffset="18443.98">17248 8917 18431 0,'0'0'1632'0,"0"0"-1312"0,0 0-320 0,0 0 0 0,0 0 2416 0,0 0 400 15,-8 5 96-15,8-5 16 0,0 0-1968 0,0 0-400 16,0 0-80-16,0 0-16 0,0 0 496 0,11 4 112 16,1 0 16-16,-1-3 0 0,1 0-224 0,0 1-32 15,1 0-16-15,1-2 0 0,0 0-544 0,1 0-96 16,0-2-32-16,2 2 0 0,2 0-144 0,0-2 0 16,2 0 0-16,1-1 0 0,2 1-224 0,-1-1 80 15,2 0 16-15,0-1 0 16,-2 2-448-16,2-1-96 0,0 1-16 0,-1-2 0 15,-1 0-2400-15,-3-3-496 0,0 2-80 0</inkml:trace>
  <inkml:trace contextRef="#ctx0" brushRef="#br0" timeOffset="18715.12">17892 8820 12895 0,'0'0'1152'0,"0"0"-928"0,0 0-224 0,0 0 0 15,0 0 6112-15,0 0 1184 0,-2 9 224 0,2-9 48 16,0 0-5984-16,6 15-1200 0,2-2-256 0,1-3-128 16,0-1 128-16,2 2-128 0,0-1 0 0,1 1 0 15,1-2 0-15,0 1 0 0,0 1 0 0,2-1 0 16,-2-2 0-16,1 0 0 0,-1-2 0 0,1 1 0 31,-1-2-512-31,0-1-32 0,-1 0-16 0,-1-2 0 0,-11-2-1792 0,13 2-352 0,-2-2-80 0,0-2-6912 16,-11 2-1376-16</inkml:trace>
  <inkml:trace contextRef="#ctx0" brushRef="#br0" timeOffset="19009.66">18591 8681 33231 0,'0'0'1472'0,"-7"10"304"0,0-3-1424 0,-1 3-352 0,0 3 0 0,-1 3 0 16,0 3 896-16,-2 6 128 0,0 1 0 0,-1 3 16 16,-2 2-512-16,-2 4-96 0,0 6-32 0,-1-3 0 15,-2 1 224-15,-2 2 32 0,-1 1 16 0,-2 1 0 16,-1 4-96-16,-1-1-32 0,-1-1 0 0,0 5 0 15,-1-3 96-15,2 2 32 0,1 1 0 0,3-6 0 16,1-2-208-16,3-4-32 0,1-3-16 0,3-4 0 16,2-2-416-16,3-3 0 0,2-3 0 0,5-3 0 15,2-3-2112 1,5-1-288-16,2-5-64 0,3 0-16 0</inkml:trace>
  <inkml:trace contextRef="#ctx0" brushRef="#br0" timeOffset="22280.25">10714 8047 4607 0,'0'0'192'0,"0"0"64"0,0 0-256 0,-8-1 0 0,0 0 0 0,8 1 0 15,0 0 3920-15,-9 1 752 0,9-1 128 0,0 0 48 16,-10-1-3088-16,10 1-608 0,0 0-128 0,0 0-32 16,0 0-464-16,0 0-80 0,-7-3-32 0,7 3 0 15,0 0-32-15,0 0-16 0,0 0 0 0,0 0 0 16,-9 3 64-16,9-3 16 0,-10 7 0 0,1 4 0 0,-2 1-192 0,1-1-48 16,-2 2 0-16,2 3 0 0,-2 2-208 0,0 0 0 15,-1 1 128-15,0-1-128 16,1 1 0-16,1 2 0 0,-1-2 0 0,1-2 0 0,2-4 224 15,1 1 0-15,3 2 0 0,1-2 0 0,2-1 112 0,2 0 32 16,1-1 0-16,3 1 0 0,1 1-128 0,2 0-32 16,2 2 0-16,0-3 0 0,1 1-208 0,2 2 0 15,-2-3 0-15,2 0 0 0,0-1 0 0,0 0-160 16,-1-5 32-16,1 1 0 16,0 0-688-16,0-4-128 0,-1 0-16 0,1 1-16 15,-2-4-2480-15,-10-1-512 0</inkml:trace>
  <inkml:trace contextRef="#ctx0" brushRef="#br0" timeOffset="22586.08">10848 8184 19343 0,'0'0'1728'0,"0"0"-1392"0,0 0-336 0,0 0 0 15,0 0 2832-15,0 0 496 0,-5 13 112 0,0 0 16 16,1 4-2640-16,0 0-528 0,0-1-96 0,0 1-32 0,2-4-160 0,-1 4 0 16,2-3 0-16,1 2 0 0,0 1 0 0,2-1 0 15,1 0 0-15,1-2 0 0,0 2-272 0,1-2 64 16,1 1 16-16,2-1 0 15,-1-3-320-15,-1-1-48 0,1 0-16 0,-1-2 0 16,-6-8-464-16,0 0-112 0,11 7 0 0,-11-7-10768 0</inkml:trace>
  <inkml:trace contextRef="#ctx0" brushRef="#br0" timeOffset="23179.99">11031 8064 4607 0,'0'0'400'0,"0"0"-400"16,-7-6 0-16,7 6 0 0,-5-6 5088 0,5 6 928 15,0 0 192-15,0 0 48 0,0-9-4944 0,0 9-992 16,0 0-192-16,0 0-128 0,0 0 0 0,0 0 0 16,0 0 0-16,0 0 0 0,0 0 144 0,0 0-144 15,0 0 128-15,0 0-128 0,0 0 352 0,0 0-16 16,12 3 0-16,-12-3 0 0,11 4-16 0,-11-4-16 16,12 8 0-16,-1-1 0 0,-2 0-304 0,-1-1 128 15,-8-6-128-15,11 10 0 0,0-3 256 0,-2 2-48 16,-1-2-16-16,0 2 0 0,-1 0 256 0,1 3 64 15,0-3 0-15,0 3 0 0,-2-2-256 0,1 2-32 0,-2 1-16 16,-1 0 0-16,-1 4-32 0,-2 1-16 0,0 1 0 0,-1-4 0 16,0 1-32-16,0 2 0 0,2-4 0 0,-2 2 0 15,0-2-128-15,-2-1 0 0,0 0 144 0,-1-1-144 16,3-12 0-16,-4 13 144 0,0-4-144 0,4-9 0 16,-5 12 0-16,0-1 0 0,0-2 0 0,-1 1 0 31,6-10-256-31,-6 9-176 0,-1-1-16 0,2 0-9584 0,-1-2-1904 0</inkml:trace>
  <inkml:trace contextRef="#ctx0" brushRef="#br0" timeOffset="24299.68">14958 8197 2751 0,'0'0'256'16,"0"0"-256"-16,0 0 0 0,0 0 0 15,0 0 1792-15,0 0 320 0,0 0 64 0,0 0 16 16,0 0-576-16,0-10-112 0,1 2-32 0,-1 8 0 0,0 0 160 0,0 0 32 15,0 0 0-15,0 0 0 0,-3-8-544 0,3 8-96 16,0 0-32-16,0 0 0 0,0 0-624 0,0 0-128 16,0 0-32-16,0 0 0 0,0 0-208 0,0 0 0 15,0 0 0-15,0 0 0 0,-9 5 0 0,0 0 0 16,9-5 0-16,-10 7 0 0,0-1 272 0,3 2 112 16,-3 0 32-16,1 3 0 0,0-5 224 0,-9 16 720 15,9-11-672-15,0-1-192 0,2 2-48 16,-1 0 0-16,2-2 0 0,-1-1-144 0,1 2-48 15,1-1 0-15,1 0 0 0,1 2-112 0,2 0-16 16,-1 2-128-16,2 2 192 0,2 2-32 0,0 2-16 16,2-5 0-16,2 1 0 0,-1 2-144 0,1-1 128 0,-1-3-128 15,2 2 128-15,1-3-128 0,0 3 0 0,-2-2 0 0,2-1 0 16,-1-2-192-16,-1-1 16 16,1 0 16-16,-1-2 0 15,-6-8-464-15,9 5-80 0,-1-1-32 0,2 0 0 16,2 0-272-16,-1-1-48 0,0-3-16 0,2-1-7312 0,2-3-1456 0</inkml:trace>
  <inkml:trace contextRef="#ctx0" brushRef="#br0" timeOffset="24864.36">15184 8313 16575 0,'0'0'736'0,"0"0"160"0,0-6-720 0,0 6-176 15,0-11 0-15,0 11 0 0,3-10 3088 0,1 1 592 16,1 2 112-16,-5 7 32 0,8-9-3088 0,0 2-608 15,0 1-128-15,-1-1 0 0,1 1 0 0,-8 6-208 16,8-5 80-16,-8 5 128 0,0 0-160 0,0 0 160 16,0 0 0-16,0 0-144 0,0 0 144 0,0 0-128 15,9 6 128-15,-9-6-128 0,5 11 128 0,-2-1 0 0,0 0 0 0,-3-10 0 16,0 0 0-16,0 13 128 0,-2-2 0 0,2-11 0 16,-2 13 224-16,-1 0 48 0,0-1 16 0,1-2 0 15,2-10-96-15,-7 12 0 0,1 1-16 0,-3 0 0 16,0 3-304-16,-1-3 0 0,1 1 0 0,-1 2 0 15,-3-5 144-15,1 2-144 0,0-1 0 0,1 0 144 16,-4-3-144-16,2 1 0 0,2-2 0 0,0-1 0 16,1-3 0-16,10-4 128 0,-9 4-128 0,9-4 128 15,-10 4-128-15,10-4 0 0,0 0 0 0,0 0 0 16,0 0 0-16,0 0 0 0,0 0 0 0,0 0 0 16,0 0 0-16,0 0 0 0,0 0 0 0,0 0 0 15,0 0 0-15,0 0 128 0,0 0-128 0,10 9 0 16,-1-3 160-16,1-2-160 0,1 0 192 0,-1-1-192 15,0-1 128-15,2-1-128 0,0-1 0 0,-2 0 0 0,1-1 0 0,-1 1 0 16,1 0 0-16,0 0-144 16,0 0-752-16,-1 0-128 0,-10 0-48 0,12-1-12624 15</inkml:trace>
  <inkml:trace contextRef="#ctx0" brushRef="#br0" timeOffset="25348.12">15389 8075 16575 0,'0'0'1472'0,"0"0"-1168"0,-8-4-304 0,8 4 0 16,-8-3 2096-16,8 3 352 0,0 0 80 0,0 0 16 15,0 0-1840-15,0 0-384 0,0 0-64 0,0 0 0 16,0 0-128-16,0 0 0 0,0 0-128 0,0 0 192 16,0 0-192-16,0 0 0 0,0 0 128 0,7 8-128 15,-7-8 176-15,9 6-16 0,0 0 0 0,-1 0 0 16,-8-6 608-16,10 7 128 0,0-1 32 0,-3 1 0 15,-7-7-288-15,12 9-48 0,-1-1-16 0,0 2 0 16,1 3-384-16,0-3-192 0,0 1 160 0,-1 2-160 0,2 3 128 0,-1 2-128 16,-2 0 0-16,1 2 0 0,-3-1 0 0,0 2 0 15,-2-3 0-15,-2 2 0 0,-1-1 0 0,-2 1 0 16,-1 1 0-16,0 0 0 0,-1 0 192 0,-1-2-48 16,0-1-16-16,-1-2 0 0,0-3 80 0,2-1 16 15,1-12 0-15,-2 14 0 0,-1-3-48 0,0-1-16 16,3-10 0-16,-4 10 0 0,0-2-160 0,4-8 0 15,-6 11 0-15,-1-4 0 16,0 0-480-16,-1 0-128 0,-1-2-32 0,-2-1-14432 0</inkml:trace>
  <inkml:trace contextRef="#ctx0" brushRef="#br0" timeOffset="26198.13">18939 8043 19231 0,'0'0'848'0,"0"0"176"0,-9 3-816 0,9-3-208 0,0 0 0 0,0 0 0 0,0 0 320 0,0 0 32 16,0 0 0-16,0 0 0 0,0 0-352 0,0 0 0 15,-7 6 0-15,7-6 0 0,0 0 0 0,0 0 128 16,0 0-128-16,-7 7 0 0,0 2 0 0,1-2 128 16,6-7-128-16,-8 6 0 0,0 2 656 0,1 1 64 15,2 0 16-15,0 2 0 0,-2 0 288 0,1 2 48 16,-1 0 16-16,1 3 0 0,-1-2-512 0,1 2-80 15,-1 1-32-15,2 0 0 0,3-1-208 0,-1-1-64 16,-1 2 0-16,3 0 0 0,1-3 112 0,1 2 16 16,2-2 0-16,-2 2 0 0,-2-2-128 0,-1 2-32 15,2 0 0-15,0 1 0 0,0-4-160 0,0 1 0 16,2-1 0-16,-1 0 128 0,-2-1-128 0,2-2 0 16,2 1 0-16,-3-11 0 0,3 10 0 0,-3-10-144 0,8 11 144 0,1-2-208 15,2-3-112-15,1-2-32 0,1-1 0 0,0-1 0 31,-2 1-496-31,2-3-112 0,2-1 0 0,-2-2-11328 0</inkml:trace>
  <inkml:trace contextRef="#ctx0" brushRef="#br0" timeOffset="26799.99">19024 8201 18431 0,'0'0'1632'0,"0"0"-1312"16,0 0-320-16,0 0 0 0,0 0 3200 0,0 0 576 15,0 0 128-15,0 0 0 0,12-3-2992 0,1-1-592 16,0 1-128-16,1 0-32 0,2 2-160 0,-1-1 0 15,1 1 0-15,0 1 128 0,-2 0-128 0,0 0 0 16,-2 0 0-16,0 1 0 0,-12-1 0 0,11 6 0 16,-1-4 0-16,-10-2 0 0,0 0 0 0,6 9 0 15,-6-9 0-15,0 0 0 0,5 11 0 0,-5-11-144 16,0 0 144-16,-2 14 0 0,-4-1 0 0,0-1 0 16,-2-3 0-16,-1 0 0 0,-3-2 0 0,2-1 0 15,-2 1 0-15,2-1 0 0,-1 1-144 0,2-2 144 16,1 0 0-16,8-5-144 0,0 0 16 0,0 0 0 15,0 0 0-15,0 0 0 0,0 0 128 0,0 0 0 0,0 0 0 0,0 0-128 16,0 0 128-16,0 0 0 16,0 0 0-16,0 0 0 0,0 0 0 0,0 0 0 15,0 0 0-15,0 0 0 0,0 0 0 0,11 7 0 16,-2-2 0-16,1-3 0 0,1 1 0 0,0-2 0 16,1 1 0-16,0-2 0 0,0-2-160 0,1 2 0 0,-2 0 0 15,1 2 0-15,0-1-112 0,-2 2-32 0,-10-3 0 0,11 2 0 16,-11-2 304-16,0 0-192 0,0 0 192 0,0 0-160 15,8 7 160-15,-8-7 0 0,0 0 0 0,0 0-128 16,1 13 128-16,-2-2 0 0,1-11 0 0,-7 13 0 16,1-2 0-16,-1 1 0 0,-1-1 0 0,0 1 0 15,2 0 0-15,-1 0 0 0,2 1 128 0,0-3-128 0,1-1 160 16,0 2-32-16,0-1-128 0,4-10 192 16,-5 10-192-16,0 0 176 0,0-3-176 0,5-7 160 0,-8 7-160 0,0-2 0 15,-1 2 0-15,9-7 0 0,-9 4-144 0,-2-1-112 16,1 3-32-16</inkml:trace>
  <inkml:trace contextRef="#ctx0" brushRef="#br0" timeOffset="29400.62">19332 8059 17503 0,'0'0'1552'0,"0"0"-1232"16,0 0-320-16,-7-4 0 0,7 4 3232 0,0 0 592 15,-5-5 112-15,5 5 32 0,0 0-3008 0,0 0-576 16,0 0-128-16,0 0-32 0,0 0 64 0,0 0 16 16,0 0 0-16,0 0 0 0,0 0-112 0,0 0 0 15,0 0-16-15,10 4 0 0,-10-4-176 0,12 7 160 16,0-3-160-16,-2 6 160 0,-2-1-160 0,2 2 0 16,3 2 0-16,-2 2 0 0,-2-5 0 0,1 2 0 15,1 1 144-15,-1 0-144 0,1 0 240 0,-2-3-32 16,0 2 0-16,0 0 0 0,0 4-64 0,0-3-16 15,-2 1 0-15,-2-1 0 0,0-1-128 0,-1 2 128 16,-1-1-128-16,-1 0 128 0,0 1-128 0,-2 2 0 0,0-3 0 0,-2 4 128 16,0-1-128-16,-1 1-176 0,1 0 48 0,-2-3 0 15,-2 2-160-15,1-3-32 0,0 0 0 0,0-2 0 16,0-1 64-16,5-10 16 0,-7 7 0 0,7-7 0 31,-6 7-432-31,6-7-96 0,0 0 0 0</inkml:trace>
  <inkml:trace contextRef="#ctx0" brushRef="#br0" timeOffset="34305.03">8249 8001 6447 0,'0'0'272'0,"0"0"80"0,0 0-352 0,0 0 0 0,0 0 0 0,0 0 0 16,0 0-128-16,7-5-112 0,-7 5-16 0,10-6 0 15,-4 1-112-15,-6 5-16 0,8-7-16 0,0 2 0 16,0-2 400-16,-1 1 0 0,-7 6 0 0,11-7 0 16,-3-1 624-16,-1 3 208 0,-7 5 32 0,8-6 16 15,-8 6 848-15,0 0 192 0,8-6 16 0,-8 6 16 16,0 0-208-16,0 0-32 0,0 0-16 0,0 0 0 0,0 0-448 0,0 0-96 15,0 0 0-15,0 0-16 0,0 0-400 0,0 0-80 16,0 0-16-16,0 0 0 0,0 0-368 0,0 0-80 16,0 0 0-16,0 0-16 0,0 0-176 0,0 0 0 15,0 0 144-15,0 0-144 0,0 0 0 0,0 0-128 16,-1 12 0-16,-1 0 0 0,0-3 128 0,-1 2 0 16,1-2 0-16,-4 1 0 0,0 3 0 0,-1 0 0 15,0 1 0-15,-1 2-128 0,-1 2 128 0,0 2 0 16,-1 1 0-16,1 1 0 0,0-2 0 0,0 0 0 15,0 3 0-15,1-3 0 0,0 3 0 0,4-1 0 0,-1-1 0 0,0-2 0 16,-2-2 0-16,3 0 0 0,1 3 0 0,0-3 0 16,-1-1 0-16,0 0 0 0,0 1 0 0,0-3 128 15,-1 1-128-15,2-1 0 0,2-3 0 0,0-1 0 16,1-10 0-16,2 9 0 0,-2-9 0 0,0 0 128 16,10 7-128-16,1-1 0 0,2-5-176 0,2 1 176 31,0-2-432-31,2 1 16 0,0-1 0 0,-1 0-7328 0,0 0-1472 0</inkml:trace>
  <inkml:trace contextRef="#ctx0" brushRef="#br0" timeOffset="34598">8439 8214 32543 0,'0'0'1440'0,"0"0"288"0,-9 4-1376 0,9-4-352 16,0 0 0-16,-4 12 0 0,1-1 0 0,2 1 0 15,1 0 0-15,1 0 0 0,-1-12-320 0,4 14 32 0,0-1 0 0,0 0 0 32,-4-13-640-32,5 16-128 0,-1-2-32 0,-4-14-7536 0,5 16-1504 0</inkml:trace>
  <inkml:trace contextRef="#ctx0" brushRef="#br0" timeOffset="35321.54">8565 7961 7359 0,'0'0'320'0,"0"0"80"0,0 0-400 0,0 0 0 0,0 0 0 0,0 0 0 16,0 0 3808-16,0 0 672 0,0 0 144 0,0 0 32 15,0 0-2768-15,0 0-544 0,0 0-128 0,0 0 0 16,0 0-384-16,0 0-80 0,10 8-16 0,-3-3 0 16,2-1-416-16,2 0-64 0,-2 0-32 0,-9-4 0 15,12 4-224-15,-2 1 0 0,-10-5 128 0,11 4-128 0,-4 1 0 0,1 0 176 16,-8-5-176-16,8 9 160 0,-3 2 272 15,-1-1 48-15,-1 1 16 0,-1 0 0 0,1 0 240 0,-2 1 48 16,-1 2 16-16,0 0 0 0,0 2-288 0,0 0-48 16,0-2-16-16,2-1 0 0,-1 1-240 0,0-1-48 15,1-1-16-15,0 0 0 0,1 0-144 0,-1-1 0 16,0 0 0-16,-1 0 0 0,-1 1 176 0,-1 0-48 16,1-12-128-16,-3 12 192 0,-1-2-192 0,0 1-240 15,0-2 48-15,4-9 16 0,-6 10-160 0,-1-2-48 16,1 0 0-16,6-8 0 15,-9 9-1376-15,0-1-288 0,-1-1-48 0</inkml:trace>
  <inkml:trace contextRef="#ctx0" brushRef="#br0" timeOffset="36423.25">12797 7960 19119 0,'0'0'832'0,"0"0"192"0,0 0-816 0,0 0-208 0,0 0 0 0,0 0 0 16,4-8 1136-16,-4 8 176 0,4-7 32 0,-4 7 16 16,0 0-752-16,5-7-160 0,-5 7-16 0,0 0-16 15,0 0-288-15,0 0-128 0,0 0 128 0,0 0-128 16,0 0 256-16,0 0-16 0,0 0-16 0,0 0 0 16,0 0-16-16,0 0 0 0,-7 4 0 0,-1 1 0 15,0 1-208-15,1 2 144 0,2 3-144 0,1-1 128 16,-1 0-128-16,0 1 0 0,0-1 0 0,-1 2 128 15,2 1 128-15,-1 0 0 0,0 1 16 0,0-1 0 16,0 0 112-16,-1 0 32 0,2 1 0 0,1-3 0 0,-1 1-64 0,1 1-16 16,0-1 0-16,2 0 0 0,0 1-96 0,2-6-32 15,-1-7 0-15,3 13 0 0,-1 0-208 0,2 0 144 16,1-1-144-16,2-1 128 0,-2-4-128 0,2 3-272 16,1-4 64-16,-1 3 16 15,1-1-496-15,3-1-80 0,0-1-32 0,1-2 0 16,0-1-1440-16,0-1-304 0,-1-2-48 0</inkml:trace>
  <inkml:trace contextRef="#ctx0" brushRef="#br0" timeOffset="37505.96">13269 7845 23375 0,'0'0'1024'0,"0"0"240"0,0 0-1008 0,-8-3-256 0,8 3 0 0,-9 2 0 15,0-1 1120-15,9-1 176 0,-9 4 48 0,9-4 0 16,-9 5-688-16,9-5-128 0,-7 7-16 0,7-7-16 15,0 0-144-15,-2 11-32 0,0 2 0 0,4-5 0 16,-2-8-144-16,5 12-48 0,2 0 0 0,-1-1 0 16,2 1-128-16,0 1 160 0,1-1-160 0,0 0 160 15,-1-1-160-15,1-1 0 0,-1-1 0 0,0 1 128 16,-2-1 16-16,1 3 0 0,-1-4 0 0,1 2 0 16,-1 2 112-16,1-4 32 0,-3 0 0 0,-1 2 0 15,3-2 64-15,-2 1 16 0,-4-9 0 0,3 10 0 16,1 1-224-16,2 1-144 0,-1-2 192 0,0-1-192 15,-1 0 128-15,0-1-128 0,0 0 0 0,0 1 0 16,-2 1 0-16,0 1 0 0,-2-11 0 0,0 12 0 16,0-1-176-16,-2-1-32 0,2-10-16 0,-4 10 0 15,0-1-560-15,-1-2-112 0,-1-1-32 0,6-6-8720 16,-9 5-1744-16</inkml:trace>
  <inkml:trace contextRef="#ctx0" brushRef="#br0" timeOffset="38607.83">17366 7859 11967 0,'0'0'1072'0,"0"0"-864"16,0 0-208-16,0 0 0 0,0 0 3264 0,0 0 624 15,0 0 112-15,0 0 32 0,0 0-2976 0,0 0-592 16,0 0-112-16,0 0-32 0,0 0-320 0,0 0 0 15,0 0 0-15,0 0 0 0,-12 4 0 0,3 0 0 0,0 1 0 0,1 3 128 16,-1 0-128-16,-1 3 0 0,0-1 0 0,0 3 0 16,-2-1 0-16,0 2 128 0,2 0-128 0,-1-1 128 15,1 0 64-15,-1 0 32 0,0 1 0 0,0-1 0 16,2 0 352-16,0 1 64 0,0 0 0 0,-2 3 16 16,1-1-80-16,1 0 0 0,1-1-16 0,2 0 0 15,-1-1-112-15,2-1-32 0,1 0 0 0,4 0 0 16,1 0-272-16,2 1-144 0,1-1 160 0,2-1-160 15,3-1 0-15,2-1-160 0,1 2 0 0,1-2 0 32,1 1-528-32,2-1-96 0,1 0-32 0,1 2 0 0,1-1-512 0,-2-2-96 0,-2-1-32 0,-1-1-11040 15</inkml:trace>
  <inkml:trace contextRef="#ctx0" brushRef="#br0" timeOffset="39591.54">17611 7777 10127 0,'0'0'448'0,"0"0"96"0,0 0-544 0,0 0 0 0,0 0 0 0,0 0 0 16,0 0 3328-16,0 0 544 0,0 0 112 0,0 0 32 16,0 0-2704-16,0 0-544 0,0 0-96 0,0 0-32 15,0 0 208-15,0 0 48 0,0 0 0 0,0 0 0 16,0 0 16-16,0 0 16 0,0 0 0 0,0 0 0 16,0 0-128-16,7 12-32 0,1-2 0 0,0-3 0 0,0 1-208 0,1-2-48 15,1 3-16-15,1 2 0 0,-1-1-272 0,2 1-48 16,-2 0-16-16,2 2 0 0,0-3-160 0,1 1 128 15,0 1-128-15,1 1 128 0,-1 1-128 0,2-1 160 16,-1 1-160-16,-1 0 160 0,-2-1-160 0,-1 1 0 16,-1-1 0-16,0 0 0 0,-1 3 176 0,-1-3-48 15,-2-3-128-15,0 2 192 0,0 2-32 0,-1 0-16 16,-1-4 0-16,-1 3 0 0,0-4-16 0,-2 2-128 16,0-11 192-16,0 10-64 0,-2-1-128 0,1-1 192 15,1-8-192-15,0 10 192 0,0-10-192 0,-4 9 0 16,4-9 0-16,-5 11 0 0,0-2 0 0,-1-2-272 15,3 0 32-15,-1 0 16 16,4-7-1888-16,-7 9-384 0,-1-1-80 0,2-2-12656 0</inkml:trace>
  <inkml:trace contextRef="#ctx0" brushRef="#br1" timeOffset="62223.73">2253 11595 33807 0,'-7'-16'1488'0,"3"8"320"0,-1-1-1440 0,0 2-368 16,-3 1 0-16,8 6 0 0,0 0 784 0,0 0 96 15,-8-4 16-15,8 4 0 0,0 0-144 0,0 0-32 16,0 0 0-16,0 0 0 0,-1 16-288 0,4-1-64 16,1 4-16-16,1 0 0 0,0 5-352 0,3 2 144 15,1 1-144-15,0 3 0 0,-1 3 0 0,-2-1 0 16,1 1 0-16,-2 1 0 0,-1 2 0 0,-1 1 0 15,-3-5 0-15,-2 0 0 16,1 0-544-16,0-4-16 0,-3 0 0 0,1-4 0 16,2-3-1760-16,0-5-368 0,-1-2-64 0,2-14-7088 0,0 0-1424 0</inkml:trace>
  <inkml:trace contextRef="#ctx0" brushRef="#br1" timeOffset="62433.16">2076 11124 28559 0,'-12'-24'2544'0,"5"11"-2032"0,1-4-512 0,-1 4 0 16,-1 0 3584-16,2 3 640 0,1 3 112 0,5 7 16 16,0 0-3392-16,0 0-704 0,0 0-128 0,0 0-128 15,0 0-512 1,10-1-192-16,-10 1-64 0,11 4 0 0,-1 3-1104 0,0 0-240 0,0 1-32 0,0 4-8960 15,0 2-1792-15</inkml:trace>
  <inkml:trace contextRef="#ctx0" brushRef="#br1" timeOffset="63391">2967 11503 27935 0,'0'0'1232'0,"0"0"256"0,0 0-1184 0,0 0-304 0,0 0 0 0,0 0 0 15,0 0 0-15,0 0-304 0,0 0 64 0,0 0 16 16,0 0 224-16,0 0-192 0,0 0 192 0,-2-8-192 15,-4 2 352-15,6 6 80 0,-9-7 16 0,0 4 0 16,0-4 80-16,0 3 32 0,-1 0 0 0,-2 3 0 16,-3 0-112-16,1 2-32 0,-3 1 0 0,-1 2 0 15,-2 2-224-15,1 0 176 0,-1 5-176 0,-1-1 160 16,-1 3 144-16,0 4 16 0,-1 3 16 0,0 3 0 16,0 3 96-16,-1 0 16 0,2 3 0 0,1 2 0 15,3-1-448-15,1 0 128 0,3 1-128 0,2-1 0 0,3-1 0 16,4-2 0-16,1 1 0 0,1-1 0 0,1-6 0 0,2-1 0 15,2-2 0-15,2-3 0 0,1-1 0 0,2-4 0 16,1-2 128-16,-8-8-128 0,12 4 128 0,1-4 0 16,1-3 0-16,0 0 0 0,-1-3 192 0,4-4 48 15,3-4 0-15,1-2 0 0,1-4-224 0,1-2-144 16,-1 0 192-16,2-4-192 0,-2 0 176 0,-1-1-176 16,-2-1 160-16,1 0-160 0,-2 4 256 0,1-5-64 15,-4-1 0-15,0 0 0 0,-4 0 0 0,-2-1-16 16,-1-2 0-16,-1 0 0 0,-3 0 112 0,-2-3 32 15,-2 0 0-15,0-1 0 0,-1 1-320 0,-3-1 160 16,-1-2-160-16,-3 1 128 0,-2-2-128 0,-3-2 0 16,-2-1 0-16,0 0 0 0,-2 3-160 0,1 3-16 0,0 1 0 0,1 2 0 31,-1 5-544-31,3 5-112 0,0 3-32 0,3 2-14960 0</inkml:trace>
  <inkml:trace contextRef="#ctx0" brushRef="#br1" timeOffset="63791.33">3012 11565 26719 0,'0'0'1184'0,"0"0"240"0,0 0-1136 0,0 0-288 0,0 0 0 0,13 0 0 15,1-4 2608-15,3 1 464 0,2-1 80 0,2-1 32 0,0-3-2656 0,1 0-528 16,1-2 0-16,-1-1-192 0,0 1 0 0,-1 0 0 16,-3-6 0-16,0 3 0 15,-1-1-320-15,-3-2-64 0,-3-1-16 0,-3 1 0 0,-2 2 176 0,-2 4 32 16,-1-4 16-16,-3 0 0 0,0 0 560 0,-2 1 96 16,0 0 32-16,-3 1 0 0,-3 2 16 0,0 0 16 15,0 4 0-15,-2 2 0 0,-3 3-224 0,-2 2-128 16,0 2 160-16,-1 2-160 0,-1 5 0 0,0 2 0 15,0 2-176-15,0 3 176 0,0 2-160 0,2 0 160 16,2 2 0-16,1 1-144 0,2 3 144 0,2 2 0 16,1 1 0-16,3 2 128 0,2 4 0 0,2 1 0 15,2 3 0-15,1-2 0 0,2-2-128 0,3 0 128 0,1-2-128 0,1 0 128 16,1-2-128-16,2-6 0 0,1-1 0 0,1-5-128 31,0 0-1088-31,4-5-192 0,0-2-64 0,1-5-13232 0</inkml:trace>
  <inkml:trace contextRef="#ctx0" brushRef="#br1" timeOffset="64174.87">3438 11499 38527 0,'0'0'1712'0,"-1"16"336"0,-2 0-1632 0,2 5-416 0,1-1 0 0,1 4 0 15,2 1 0-15,-1-2 0 0,1 1 128 0,-1-5-128 16,0-1-288-16,0 1-96 0,0-5 0 0,-1-1-16 0,-1 0 64 0,1-4 16 16,-1-9 0-16,0 0 0 0,0 0-32 0,0 0 0 15,0 0 0-15,0 0 0 0,0 0 352 0,11-6-144 16,-4-6 144-16,1 0 0 0,-1-1 208 0,-2 0 160 16,-1-3 16-16,0-2 16 0,-2-3 32 0,0-1 0 15,-2-3 0-15,0 1 0 0,0-1-160 0,1 0-16 16,0-1-16-16,2 3 0 0,1-1-112 0,0 6-128 15,1 3 176-15,0 4-176 0,-5 11 304 0,8-4-48 16,-8 4-16-16,12 1 0 0,0 4-16 0,1 4 0 16,0 1 0-16,1 1 0 0,0 1-96 0,2 2 0 0,0 2-128 15,1 1 192-15,-1-4-192 0,1 4 176 0,2 3-176 16,-2-5 160-16,0 1-160 0,0-1 0 0,-2 0 0 0,2-2 0 31,0-1-816-31,-1-1-80 0,-2-2-32 0,0 1 0 16,-1-6-1824-16,0-1-352 0,-2-1-80 0,-11-2-6048 0,0 0-1216 0</inkml:trace>
  <inkml:trace contextRef="#ctx0" brushRef="#br1" timeOffset="64441.91">3907 10876 39615 0,'0'0'3520'0,"0"0"-2816"0,0 0-560 0,-4 16-144 0,2 1 1584 0,3 5 272 16,4 4 64-16,2 5 16 0,2 2-1616 0,1 6-320 16,2 1 0-16,0 3 0 0,0 0-256 0,1 2 64 15,0 0 0-15,0 1 16 16,-2-2-272-16,1 2-64 0,0-4-16 0,0 2 0 16,-2-1-496-16,0-2-112 0,0-2-16 0,-3-4 0 15,0-4-752-15,-1-4-144 0,0-2-48 0,-1-3 0 16,0-6-112-16,-2-3-32 0,-3-4 0 0,0-9-9776 0</inkml:trace>
  <inkml:trace contextRef="#ctx0" brushRef="#br1" timeOffset="64611.37">3769 11273 36863 0,'0'0'3264'0,"0"0"-2608"0,0 0-528 0,0 0-128 15,8-4 3056-15,2 2 576 0,2 2 112 0,2 2 32 16,2-1-3232-16,1 2-544 0,0 0-304 0,0-1 48 31,2 3-1680-31,2-4-336 0,0 2-64 0,0-1-17328 0</inkml:trace>
  <inkml:trace contextRef="#ctx0" brushRef="#br1" timeOffset="64783.01">4326 11508 42383 0,'0'0'3776'0,"-7"14"-3024"15,3 0-608-15,4 4-144 0,4 0 1824 16,3 5 336-16,3-4 64 0,1 1 16 16,-1-2-3008-16,2-2-608 0,-1-3-112 0,1-3-32 15,-1-2-2304-15,-1-3-464 0</inkml:trace>
  <inkml:trace contextRef="#ctx0" brushRef="#br1" timeOffset="64948.91">4301 11083 39615 0,'-14'-13'1760'0,"7"7"352"0,-1 1-1680 0,8 5-432 0,0 0 0 0,0 0 0 16,0 0 1744-16,0 0 272 0,0 0 48 0,0 0 16 31,0 0-4096-31,0 0-816 0,13 8-176 0</inkml:trace>
  <inkml:trace contextRef="#ctx0" brushRef="#br1" timeOffset="65292.11">4808 11250 26719 0,'-1'-9'2368'0,"1"-1"-1888"15,0-1-480-15,2 1 0 0,2-2 2304 0,-1 0 352 16,-2 1 80-16,-1-1 16 0,-1-1-2304 0,-2 3-448 16,-1 0 0-16,-1-1-176 0,-1 2 176 0,-1 2-192 15,-1 1 192-15,-2 0-192 0,-3 4 192 0,0 2 0 16,1 2-144-16,0 4 144 0,-1 1 0 0,2 4 0 15,-1 2 128-15,0 1-128 0,0 2 320 0,1 2-32 16,2 2 0-16,-2 2 0 0,2 0-288 0,1 3 0 16,0 1 0-16,3-1 0 0,3-2 0 0,2 2 0 15,1-2 128-15,3 2-128 0,0 0 128 0,2 0-128 16,3-2 192-16,2-1-192 0,2-1 0 0,0-1 0 0,1-2 0 0,3-1 0 31,1-3-2800-31,2-3-560 0</inkml:trace>
  <inkml:trace contextRef="#ctx0" brushRef="#br1" timeOffset="65711.87">5203 11171 23951 0,'-10'-7'1056'0,"1"3"224"0,-3 4-1024 0,-2 0-256 0,-2 2 0 0,0 3 0 15,2 1 4608-15,0 4 880 0,-1 0 160 0,0 3 48 16,-1 0-5104-16,0 3-1008 0,1 2-208 0,2 0-32 0,1 2 208 0,1 1 64 16,1-1 0-16,1 1 0 0,0 2 48 0,2 0 16 15,3-2 0-15,0 1 0 0,-1-4 320 0,3 1-144 16,0-1 144-16,2-3 0 0,0-3 0 0,3 1 0 16,1-1 0-16,0-2 0 0,-4-10 0 0,0 0 0 15,10 8 0-15,2-4 0 0,1-7-208 0,1 0-48 16,2-4 0-16,1 1 0 15,1-5-352-15,0 2-80 0,1-1-16 0,-2-5 0 0,-3 1 384 16,-1 0 80-16,-1 0 16 0,-3 1 0 0,-1 0 224 0,-2 0 160 16,-1 0-32-16,-1 3 0 0,-4 10 240 0,3-11 32 15,-3 11 16-15,0 0 0 0,0 0-176 0,0 0-48 16,0 0 0-16,0 0 0 0,12 4-32 0,-3 2-16 16,-1 0 0-16,-1 3 0 0,2 0 96 0,-1 0 16 15,0 1 0-15,0 0 0 0,1-1-128 0,-1 0-128 0,0-1 176 0,0 3-176 16,-1-6 0-16,1 1-272 0,-8-6 16 0,8 8 16 31,-8-8-1968-31,8 8-400 0,-8-8-80 0,0 0 0 16,0 0-1136-16,0 0-208 0</inkml:trace>
  <inkml:trace contextRef="#ctx0" brushRef="#br1" timeOffset="66009.76">5279 10578 42383 0,'0'0'3776'0,"0"0"-3024"16,0 0-608-16,0 0-144 0,-5 14 1536 0,3 0 256 15,5 3 64-15,2 3 16 0,3 3-1600 0,0 3-272 16,-2 2-144-16,3 3 16 0,2 0 128 0,1 6 0 15,-1-1 0-15,1 7-128 0,0-2 128 0,2 6 0 16,2 7 0-16,-2-3-128 0,-2-2 128 0,1-3 0 16,0 0 0-16,1-5 0 0,-1-4-176 0,0 0-48 15,-1-3-16-15,1-3 0 16,-1-1-1392-16,-2-4-288 0,-2-2-48 0,0-1-10960 16,0-3-2176-16</inkml:trace>
  <inkml:trace contextRef="#ctx0" brushRef="#br1" timeOffset="67893.81">10876 10382 33231 0,'0'0'1472'0,"0"0"304"0,0 0-1424 0,0 0-352 15,0 0 0-15,0 0 0 0,0 0 832 0,-8 3 80 16,8-3 32-16,0 0 0 0,-8 6-496 0,8-6-80 15,-7 4-32-15,7-4 0 0,0 0 192 0,0 0 48 0,0 0 0 0,-9 3 0 16,9-3 320-16,0 0 64 0,0 0 0 0,0 0 16 16,-5-7-32-16,5 7-16 0,-3-9 0 0,3 9 0 15,0 0-224-15,-1-9-64 0,1 9 0 0,0-9 0 16,0 9-240-16,-1-8-48 0,1 8-16 0,0 0 0 16,-3-8-208-16,3 8-128 0,0 0 128 0,0 0-128 15,0 0 0-15,0 0 0 0,-9 1 0 0,9-1 128 16,-10 6-128-16,10-6 0 0,-8 5 0 0,8-5 0 15,-8 9 0-15,8-9 0 0,-4 10 0 0,2 2 0 16,2-12 0-16,1 13 128 0,3 2-128 0,0 0 128 16,1 0-128-16,1 3 176 0,1 3-176 0,2 5 192 15,0 1-192-15,0 6 192 0,2 1-192 0,-2 3 192 16,0 3-192-16,0-1 0 0,0 1 0 0,2 2 0 16,-3 2 0-16,-1 2 0 0,0-1 128 0,1-2-128 0,-1 3 0 15,1-3 0-15,0-3 0 0,0-2 0 0,0-3 0 0,0-2 128 16,-3-2-128-16,0-5 0 0,0-2 128 0,2-2-128 15,-2-4 0-15,-1-1 128 0,0-1-128 0,-2-2 0 16,1-2 144-16,0-3-144 0,-3-9 144 0,2 8-144 16,-2-8 192-16,0 0-192 0,0 0 192 0,0 0-192 15,0 0 192-15,0 0-192 0,0 0 192 0,-11-4-64 16,-1-6 0-16,0-1-128 0,0-1 128 0,-1 2-128 16,-2-3 0-16,-1-3 0 0,0 2 0 0,1-3 0 15,-2 0 0-15,0 1-144 0,1-3 144 0,-1 3 0 16,-1 3 0-16,1 1-128 0,1 1 128 0,1 2 0 15,0 1 0-15,1 1-128 0,1 1 128 0,1 1 0 16,2-1 0-16,-1 2 0 0,1-1 0 0,0 3 0 0,-1-1 0 16,2 0 0-16,1 1 0 0,8 2 0 0,-9-3-160 0,9 3 160 15,-9-1 0-15,9 1 0 0,-9 1 128 0,9-1-128 16,0 0 0-16,0 0-160 0,-8 7 0 0,8-7 0 16,-5 11 160-16,3 0 0 0,2-11-144 0,3 14 144 15,1 1 0-15,1-1 0 0,0-1-144 0,3 1 144 16,1 1 0-16,2 2 0 0,-1 1 0 0,2 0 0 15,0-1 0-15,-1 3-128 0,1-2 128 0,1 0 0 16,2 0 0-16,0-1 0 0,2-1 0 0,0 0 0 16,0-3 0-16,0-2 0 0,-1 1 0 0,-1-4 0 15,1-2 0-15,-2 1 128 0,-1-3-128 0,0-3 0 16,0-2 176-16,0-2-176 0,0-2 192 0,0-2-192 16,2-2 288-16,-2 2-48 0,0-4-16 0,0-2 0 0,0 0 96 0,0-5 32 15,0 0 0-15,1-1 0 16,2 1-48-16,1-3-16 0,-1-4 0 0,2-2 0 0,1-3-160 0,2 0-128 15,1-3 192-15,1 0-192 0,-1-4 0 0,-1 2 0 16,-1 0 0-16,1 2 0 0,-1 4 0 0,-2 6-224 16,-4-2 16-16,1 7 0 15,-2 4-256-15,-3 2-48 0,-2 1-16 0,0 2 0 16,-3 3-1360-16,-5 6-272 0,0 0-48 0,0 0-16 16,0 0-848-16,0 0-160 0,0 0-32 0</inkml:trace>
  <inkml:trace contextRef="#ctx0" brushRef="#br1" timeOffset="68896.08">6168 12450 26719 0,'0'0'2368'0,"0"0"-1888"16,-8-5-480-16,8 5 0 0,-5-7 2368 0,5 7 384 16,0 0 80-16,0 0 16 0,0 0-2320 0,0 0-528 0,0 0 0 0,0 0 0 15,0 0 0-15,10 8 0 0,-2 2 0 0,-1 5-160 16,-3 0 160-16,-2 5-128 0,-2 2 128 0,0 7-128 16,-1 6 128-16,0 3 176 0,-1 2-48 0,1 3 0 15,-2 1 624-15,1 3 112 0,-1-2 32 0,2 3 0 16,-1 1-80-16,2 1-16 0,2 0 0 0,-1 0 0 15,2 3-176-15,-1 0-48 0,2-6 0 0,0 0 0 16,0-3-240-16,0-2-48 0,0-3-16 0,1 0 0 16,0-1-272-16,1-4 0 0,-1-2 0 0,0-3 0 15,-1-4-144-15,1 0-96 0,-1-4-16 0,0-5 0 16,0-2-608 0,0-5-128-16,-4-9-32 0,0 0 0 0,0 0-2144 0,0 0-432 15</inkml:trace>
  <inkml:trace contextRef="#ctx0" brushRef="#br1" timeOffset="69412.09">6176 12387 5519 0,'0'0'240'0,"0"0"64"0,-6-6-304 0,6 6 0 15,-6-7 0-15,6 7 0 0,0 0 7488 0,0 0 1424 0,0 0 304 0,0 0 48 16,0 0-7216-16,0 0-1424 0,0 0-304 0,4-8-48 16,-4 8 192-16,8-6 48 0,1-1 0 0,1 1 0 15,2 2-160-15,1 1-32 0,0-2 0 0,1 2 0 16,2 0-160-16,2 0-32 0,1 0-128 0,0-1 192 15,2 2-192-15,2-1 144 0,2 1-144 0,0 2 128 16,0 1-128-16,0 3 0 0,-1 0 0 0,1 4 0 16,-3 1 0-16,2 2 0 0,-2 4 0 0,1-1 0 15,-1 0-144-15,-1 3 144 0,-2 0 0 0,-4 2 0 16,0 0-128-16,-2 1 128 0,-2-1 0 0,1 1 0 16,-1 1 0-16,-1 0 0 0,-1-1 0 0,-1 4 0 15,-2-2 0-15,0 1-128 0,-2 1 128 0,-3-1 0 16,-2-3 0-16,-2 0 0 0,-1-2 0 0,-1 0 144 15,-3-1-16-15,-1-3 0 0,-4-1 0 0,-2 0 0 0,-1 0 64 16,-5 0 16-16,-3 0 0 0,-2-1 0 0,-4 0-208 0,-1 0 176 16,-3-1-176-16,-1 2 160 0,0-2-160 0,-2-2 0 15,3-2 0-15,0-4 128 0,0 0-128 0,4-3 0 16,3-1 0-16,2-1 0 16,2 2-464-16,2-5-80 0,1 1-16 0,5 0 0 15,2 0-3088-15,2 2-608 0</inkml:trace>
  <inkml:trace contextRef="#ctx0" brushRef="#br1" timeOffset="70145.39">7641 12016 2751 0,'0'0'256'0,"0"0"-256"16,0 0 0-16,0 0 0 0,-5-7 4112 0,5 7 784 0,0 0 160 0,0 0 16 15,0 0-4064-15,0 0-816 0,-11 4-192 0,2 1 0 16,1 2-208-16,1 1-48 0,-1-2-16 0,0 2 0 15,0 1 144-15,0 3 128 0,-1 0-192 0,-1 1 192 16,-2 0 640-16,-1 2 224 0,-1 3 48 0,-2 1 16 16,-1 0 992-16,0 2 192 0,-2 1 32 0,-1 2 16 15,-1-1-752-15,2 3-160 0,0 3-32 0,2 4 0 16,0-3-608-16,1 5-128 0,-3 1-32 0,2 7 0 16,2 3-128-16,2 5-16 0,1 5-16 0,0 0 0 15,-1 1 128-15,1 2 32 0,2 1 0 0,0 2 0 16,-1 5-256-16,2 1-64 0,0 1 0 0,2-4 0 15,1-10-128-15,2 0 0 0,3-8 0 0,3-2 0 16,3-3-192-16,2-3 0 0,2-1-16 0,2-3 0 16,0 0 208-16,6-2 0 0,4-2-160 0,5 0 160 0,4-2 0 15,1-3-176-15,2-5 176 0,7 1-128 16,9 4-1728-16,4-4-320 0,6-1-80 0,1-8-12672 16</inkml:trace>
  <inkml:trace contextRef="#ctx0" brushRef="#br1" timeOffset="70730.17">7887 12538 7359 0,'-11'-2'656'0,"-4"-5"-528"0,1 3-128 0</inkml:trace>
  <inkml:trace contextRef="#ctx0" brushRef="#br1" timeOffset="71112.64">7814 12445 1839 0,'0'0'0'0,"11"-10"160"0,-3 1-160 0,0 3 0 0,-8 6 0 0,6-7 0 16,-6 7 5120-16,0 0 976 0,0 0 208 0,0 0 32 15,-1-10-3040-15,1 10-608 0,0 0-128 0,-9-3-32 16,9 3-1088-16,-9 0-224 0,1 0-32 0,8 0-16 16,0 0-672-16,0 0-144 0,0 0-32 0,-3 13 0 15,4-2-192-15,3 2-128 0,3 1 160 0,2 4-160 0,3 2 160 16,-1 1-160-16,2 1 160 0,0 3-160 0,1 3 256 0,0 2-64 16,3 0 0-16,-3-1 0 0,0 1 0 0,1-1 0 15,-2-3 0-15,0-1 0 0,-1-5 0 0,-2 0-16 16,-1-2 0-16,-1 0 0 0,0-2 96 0,0-2 32 15,-1-3 0-15,0-1 0 0,0-3 80 0,0-2 0 16,4-1 16-16,-1-3 0 0,-1-2-112 0,2-2-32 16,0-2 0-16,3-1 0 0,0-4 48 0,-1 0 0 15,0 1 0-15,1-4 0 0,2-1-80 0,1-2-16 16,-1-1 0-16,-2-3 0 0,0 0 0 0,-1-4 0 16,-1-2 0-16,0 0 0 0,-1-5-208 0,1-1 144 15,-1 4-144-15,-2-1 128 0,-1 2-128 0,-1 2 0 0,0-3 0 0,-1 4 0 16,0 0-208-16,-2 3-32 0,-1 2 0 0,3-2 0 31,-2-1-208-31,1 1-32 0,-1-1-16 0,1 5 0 16,0-3-160-16,2 7-48 0,-2 0 0 0,1 4 0 15,1 3-2288-15,-7 6-464 0,0 0-80 0,0 0-32 0</inkml:trace>
  <inkml:trace contextRef="#ctx0" brushRef="#br1" timeOffset="71546.03">8169 12924 16575 0,'0'0'736'0,"0"0"160"0,-8 3-720 0,8-3-176 16,-9 4 0-16,1 0 0 0,0 1 3456 0,8-5 640 16,-9 5 144-16,9-5 32 0,0 0-3072 0,-5 8-624 15,5-8-112-15,0 0-16 0,0 10 272 0,0-10 64 16,4 11 16-16,1-1 0 0,2 1-272 0,1 0-48 0,-1 0-16 0,3 2 0 15,-1 1 48-15,0 3 0 0,0 3 0 0,0 3 0 16,0 5-240-16,-1 2-32 0,-3 1-16 0,-1 1 0 16,-1 0-224-16,-3 0 128 0,-3 4-128 0,-1-3 0 15,-2 0 144-15,-2 1-144 0,0 1 128 0,2-2-128 16,-2-6 128-16,1-5-128 0,2-1 0 0,1-1 128 16,0-6-128-16,3-2 0 0,2-2 0 0,0-2 0 31,-1-8-3328-31,0 0-560 0</inkml:trace>
  <inkml:trace contextRef="#ctx0" brushRef="#br1" timeOffset="71966.39">8717 12986 3679 0,'0'0'320'0,"0"0"-320"0,0 0 0 0,0 0 0 16,0 0 8912-16,0 0 1712 0,5-8 352 0,-5 8 64 15,12-5-8928-15,1 2-1776 0,1 0-336 0,2 3 0 16,2 3-192-16,1-2 192 0,1 2-192 0,1 1 192 16,1 1-144-16,1 0 144 0,1-1 0 0,-2 0-144 31,-1 0-272-31,2-1-48 0,0 0-16 0,0-1 0 15,-1-2-128-15,0-2-32 0,2 0 0 0,-2-2 0 16,-1 0-208-16,0-1-48 0,-2 0-16 0,0-1 0 16,-4 2-624-16,0 1-128 0,-4 0-32 0,0 3-7728 0,-11 0-1552 0</inkml:trace>
  <inkml:trace contextRef="#ctx0" brushRef="#br1" timeOffset="72291.81">8856 13228 39743 0,'0'0'1760'0,"0"0"352"0,0 0-1680 0,0 0-432 0,0 0 0 0,0 0 0 15,0 0 752-15,0 0 64 16,0 0 16-16,0 0 0 0,8 11-656 0,2-5-176 0,1 1 0 0,2-4 0 16,1 1 0-16,3-1 0 0,1-2 0 0,3-1 0 15,3-1-128-15,1-2-112 0,1 1-16 0,1-2 0 32,-1-3-384-32,1 2-96 0,2-1-16 0,-2-1 0 15,0 1-528-15,-1 0-96 0,-2 1-32 0,1 3 0 16,0-4-1888-16,-2 5-384 0,0-3-80 0</inkml:trace>
  <inkml:trace contextRef="#ctx0" brushRef="#br1" timeOffset="72696.47">9722 13133 3679 0,'0'0'320'0,"0"0"-320"15,0 0 0-15,-9 0 0 0,1 0 8800 0,8 0 1696 0,0 0 320 0,0 0 80 16,0 13-8592-16,4 0-1728 0,2 0-352 0,2 1-64 16,0 2-160-16,1-2-272 0,2 2 64 0,0 1 16 15,4 0-64-15,2-1 0 0,-1-1 0 0,4 1 0 16,1-2 16-16,1 1 0 0,0-1 0 0,0 0 0 16,1-1 240-16,-1 2 0 0,-1-2 0 0,-1-3-144 31,1 0-368-31,-2 0-64 0,-4-3 0 0,2-1-16 15,0-2-2672-15,1-1-544 0,7-3-96 0,-7-6-32 0</inkml:trace>
  <inkml:trace contextRef="#ctx0" brushRef="#br1" timeOffset="72997.42">10379 13029 44575 0,'-17'-6'1984'0,"7"4"384"0,-1 1-1888 0,1 1-480 16,1 3 0-16,1 5 0 15,2 4-448-15,1 1-176 0,-1 0-32 0,-1 4-16 16,-1 5 64-16,1 6 16 0,-4 2 0 0,1 3 0 0,-2 3 272 0,-1 0 64 16,-1 2 16-16,-2 0 0 0,0 1 240 0,1 0 0 15,-1 0-160-15,0 0 160 0,-2-2 224 0,1 2 112 16,0 1 32-16,0 3 0 0,0 4 64 0,-1-4 16 15,-1 0 0-15,2 2 0 0,1-2-176 0,4-2-16 16,0-2-16-16,2 3 0 0,1-3-480 0,1-1-80 0,0-3-32 0,3-2 0 31,0-2-1952-31,1-2-384 0,0-3-64 0,0-8-12928 0</inkml:trace>
  <inkml:trace contextRef="#ctx0" brushRef="#br1" timeOffset="73614.52">10929 12181 18431 0,'0'0'1632'0,"0"0"-1312"0,0 0-320 0,0 0 0 16,0 0 2448-16,0 0 432 0,0 0 64 0,0 0 32 15,0 0-2384-15,0 0-464 0,0 0-128 0,0 0 0 16,-6 11 192-16,-1-2 32 0,1 0 0 0,-1 0 0 16,-1 0 272-16,-1 2 48 0,-1 0 16 0,-1 4 0 15,-1 0 176-15,-1 5 32 0,-1 1 16 0,-3 1 0 16,0 4-304-16,0-1-64 0,-1 1-16 0,1 1 0 16,0 2-272-16,4 1-128 0,1-5 0 0,2 2 128 15,2 0-128-15,4-1 128 0,3 1-128 0,0 0 128 0,-1 0-128 16,5-2 0-16,1-3 144 0,1 0-144 0,1 1 0 15,1-1 0-15,1 0 0 0,1-1 0 16,1 0 0-16,1-1-192 0,-2-1 32 0,1-4 0 16,2 1-464-16,1-3-80 0,-1 0-32 0,1-3 0 15,1-3-1872-15,-1-4-368 0,0 1-80 0</inkml:trace>
  <inkml:trace contextRef="#ctx0" brushRef="#br1" timeOffset="73995.31">11086 12588 14735 0,'0'0'1312'0,"0"0"-1056"0,0 0-256 0,0 0 0 16,0 0 2816-16,0 0 512 0,0 0 112 0,9 5 16 16,-9-5-2624-16,0 0-528 0,0 0-112 0,0 0 0 15,10 8 384-15,-2 0 64 0,-8-8 32 0,5 10 0 16,-5-10 96-16,5 15 32 0,-1-2 0 0,0 1 0 0,0 0-432 0,0 3-96 15,0 0-16-15,0 0 0 0,0-1-256 0,1-1-176 16,0 0 32-16,0 0 0 16,2 0-288-16,-1-2-48 0,2-3-16 0,0-2 0 15,0-1-864-15,-8-7-176 0,0 0-48 0,0 0-10944 16</inkml:trace>
  <inkml:trace contextRef="#ctx0" brushRef="#br1" timeOffset="75249.42">11315 12124 28847 0,'0'0'1280'0,"0"0"256"0,0 0-1216 0,0 0-320 0,0 0 0 0,0 0 0 16,0 0 928-16,0 0 128 0,0 14 32 0,-1-3 0 0,-1 0-896 0,0 2-192 16,-1 2 0-16,2-4 0 0,1 1-144 0,2 1 16 15,2 2 0-15,2 2 0 0,1 1 128 0,4-1-160 16,1 0 160-16,1 1-160 0,1 0 352 0,2 0 64 16,-1-3 0-16,2 2 16 0,0-3 160 0,0 2 16 15,-1-1 16-15,-1 2 0 0,1-1-208 0,-3 0-64 16,-1-1 0-16,-2 3 0 0,-1 3 0 0,-1-4-16 15,-1 3 0-15,-2-2 0 0,-1 2-48 0,-2 1 0 16,0-1 0-16,-2 0 0 0,-2-1-128 0,1-2 0 16,0-2 0-16,-1-2 0 0,0-1-400 0,-1-3 32 15,3-9 16-15,-4 9 0 16,4-9-1568-16,-5 9-304 0,5-9-64 0</inkml:trace>
  <inkml:trace contextRef="#ctx0" brushRef="#br1" timeOffset="79752.09">12050 13282 24879 0,'0'0'1088'0,"0"0"256"0,0 0-1088 0,0 0-256 0,0 0 0 0,0 0 0 16,0 0 2096-16,2 13 352 0,0-4 80 0,2 1 16 16,1 1-2288-16,2 0-448 0,1 2-80 0,-1 2-32 15,1-1 80-15,0 2 16 0,0 2 0 0,0 1 0 16,1 0 208-16,1 2-176 0,1-2 176 0,-1 2-160 0,1 1 160 0,-2 2 0 15,0-5 160-15,1 2-160 16,-2-3 304-16,0 1-48 0,-3-2 0 0,0-1 0 0,1 3-256 0,-4-4 0 16,-3 2 0-16,0 0 0 15,-2 0-512-15,-1-4-96 0,-1-1-32 0,-3 0-13408 16</inkml:trace>
  <inkml:trace contextRef="#ctx0" brushRef="#br1" timeOffset="80397.03">12852 12207 5519 0,'0'0'240'0,"0"0"64"15,0 0-304-15,0 0 0 0,0 0 0 0,0 0 0 0,0 0 6128 0,0 0 1168 16,0 0 224-16,0 0 48 0,5 17-6048 0,2-4-1216 16,-7-13-304-16,8 19 0 0,-2-5 0 0,-1 2 0 15,1-1 128-15,0 1-128 0,1-2 0 0,-2 3 0 16,-1 0 0-16,1 1 0 0,0-2 176 0,0 0-32 15,-1-2 0-15,1 0 0 0,1-1 528 0,-1 0 96 16,-1-1 32-16,2 0 0 0,1 1-96 0,-1-4 0 16,-6-9-16-16,10 10 0 0,-3-2-224 0,2-3-32 15,-9-5-16-15,12 4 0 0,-1-4-96 0,0-2 0 0,1-1-16 0,0-1 0 16,0-2-32-16,1-1 0 0,0-1 0 0,0-3 0 16,0-2-16-16,-2 0-16 0,1-2 0 0,0 1 0 15,-2 1 32-15,2-3 16 0,-2 2 0 0,2-3 0 16,0-3-128-16,0-2-32 0,-1-1 0 0,0-1 0 15,-1 1-128-15,2-3 160 0,-2-3-160 0,2 0 160 16,1-1-160-16,0 3 0 0,-1 0 0 0,-2 2 0 16,2 4 0-16,0 3-192 0,-2 2 0 0,-2 4 16 15,-1 2-64-15,-1 2-16 0,-6 8 0 0,0 0 0 16,0 0-1520-16,0 0-304 16,0 0-64-16,0 0-16 15,9 9-1920-15,-9-9-384 0</inkml:trace>
  <inkml:trace contextRef="#ctx0" brushRef="#br1" timeOffset="80802.74">13008 12537 21183 0,'0'0'1888'0,"0"0"-1504"0,0 0-384 0,0 0 0 16,0 0 3216-16,-7 7 576 0,7-7 112 0,0 0 32 15,0 0-3072-15,-3 10-608 0,3-10-128 0,3 13-128 16,2-1 192-16,1 1-48 0,1 0-16 0,1 1 0 15,1 1 96-15,0 0 16 0,0 4 0 0,-1 1 0 16,-2 0-112-16,1 3-128 0,-2-2 176 0,0 4-176 16,-1 2 176-16,-1 1-176 0,-2 0 160 0,-1 4-160 15,0-4 144-15,-1 2-144 0,0-1 128 0,-1-2-128 16,1 1 0-16,1-3 128 0,0-2-128 0,0-2 0 16,1-1 0-16,2-4 0 0,0 0 0 0,0-3 0 15,1-2-624 1,-4-11-48-16,0 0-16 0,8 7-10112 0,-8-7-2016 0</inkml:trace>
  <inkml:trace contextRef="#ctx0" brushRef="#br1" timeOffset="81236.21">13705 12570 10127 0,'0'0'896'0,"0"0"-704"0,0 0-192 0,0 0 0 15,0 0 6080-15,0 0 1168 0,0 0 240 0,0 0 64 16,10 5-6016-16,1-1-1184 0,0-2-352 0,2 2 144 16,2-4-144-16,0 3 128 0,2-2-128 0,3-1 128 15,1-1-128-15,2-2 0 0,3 1 0 0,2-2 128 16,2-1-128-16,0-2 0 0,1-1 0 0,0-1 0 15,-2 1 0-15,-1-1-176 0,0 0 48 0,1 0 0 16,2 0-560-16,-2 2-96 0,-2 1-32 0,0-1 0 16,-1 2-2192-16,-2 2-448 0</inkml:trace>
  <inkml:trace contextRef="#ctx0" brushRef="#br1" timeOffset="81500.14">13782 12768 26719 0,'0'0'2368'0,"0"0"-1888"0,0 0-480 0,0 0 0 16,0 0 2496-16,0 0 416 0,0 0 80 0,15 0 16 15,1 0-2528-15,2 1-480 0,2 0-128 0,1 1-16 16,1 0 144-16,0 1 0 0,0 1 0 0,3-4 0 31,1 0-432-31,0 0 0 0,-1 0 0 0,-2 0 0 16,-1 0-1744-16,1-3-368 0,-1 1-64 0,-1 0-6304 0,-1-2-1264 0</inkml:trace>
  <inkml:trace contextRef="#ctx0" brushRef="#br1" timeOffset="81888.25">14630 12588 12895 0,'0'0'576'0,"-8"-3"112"0,1-3-560 0,-1 2-128 15,8 4 0-15,0 0 0 0,0 0 5696 0,0 0 1088 16,0 0 240-16,0 0 32 0,0 0-5664 0,0 0-1136 16,9 10-256-16,1 1 0 0,1-2 0 0,1 3 0 0,-1 2 0 0,2 0 0 15,-1-1 0-15,2 3 0 0,1 1 0 0,-1 0 0 16,0 0 0-16,1-1 128 0,-1-2-128 0,0 0 192 15,1 1-32-15,-1-2-16 0,0 1 0 0,1-4 0 16,-2 2-144-16,1-3 0 0,1-1 0 0,-2-1 0 16,0-4 0-16,0 0-256 0,0-3 48 0,1-1 0 31,2-1-656-31,-1 0-128 0,1-2-32 0,1-1-9728 0,2-3-1968 0</inkml:trace>
  <inkml:trace contextRef="#ctx0" brushRef="#br1" timeOffset="82154.14">15278 12506 19343 0,'0'0'1728'0,"0"0"-1392"0,0 0-336 0,0 0 0 16,0 0 3328-16,0 0 608 0,-9 6 112 0,1 5 32 0,2 2-3184 0,-1 4-624 16,1 2-128-16,-1 6-16 0,-1 4-128 0,1 3 0 15,-3 2-176-15,0 5 176 0,-2-1 0 0,-1 4 0 16,-2 1 0-16,-2-3 0 0,-2 1 304 0,4-2 0 15,-2 0 0-15,-1 0 0 0,-1 2 208 0,1 2 64 16,0 1 0-16,0-1 0 0,1-4-192 0,0-1-48 16,0-2 0-16,1-2 0 0,2 0-208 0,2-4-128 15,2-3 160-15,0-3-160 0,3-5 0 0,1 0-256 16,1-2 16-16,3-4 16 16,0-3-2416-16,2-10-496 0,0 0-80 0,0 0-32 0</inkml:trace>
  <inkml:trace contextRef="#ctx0" brushRef="#br1" timeOffset="82621.52">15753 11841 12895 0,'0'0'576'0,"0"0"112"0,0 0-560 0,0 0-128 16,0 0 0-16,-9 5 0 0,1-2 2912 0,1 3 544 16,1 1 128-16,-2 1 0 0,0 1-2864 0,-1 1-576 15,-1 1-144-15,-2-1 0 0,-1 2 0 0,-1 1 0 16,-1 1 0-16,1 2 0 0,-2-1 0 0,1 4 0 16,-2-5 144-16,1 3-144 0,2 1 464 0,1 2 32 15,0 2 0-15,1 3 0 0,3-1 272 0,3 3 48 0,3-3 16 0,1 1 0 16,2-1-160-16,4 0-32 0,3 0 0 0,-1-1 0 15,1 1-320-15,2-1-64 0,3-2 0 0,1-1-16 16,-4-2-496-16,1 0-80 0,1 0-32 0,-1-1 0 31,-1-4-752-31,0-1-160 0,-1 0-16 0,3-4-7600 0,0-1-1504 0</inkml:trace>
  <inkml:trace contextRef="#ctx0" brushRef="#br1" timeOffset="83238.53">15967 12115 33407 0,'0'0'1472'0,"0"0"320"0,0 0-1440 0,0-7-352 15,0 7 0-15,2-10 0 0,3 2 0 0,2 1 0 16,2 2 0-16,3 0 0 0,1-2-384 0,0 1 16 16,0-1 0-16,1 1 0 0,-1 1 368 0,0-2-144 15,-2 1 144-15,-1-1 0 0,-1 1 0 0,-1 0 224 16,-8 6-16-16,9-5 0 0,-9 5 448 0,0 0 96 0,0 0 16 15,11-4 0-15,-11 4-336 0,10-1-64 0,-10 1-16 0,11 1 0 16,-11-1-352-16,10 4 0 0,-1 0 0 0,-9-4 0 16,8 7 0-16,0 0-128 0,-2 3 128 0,-2 0-128 15,-4-10 128-15,3 18-160 0,-3 1 160 0,-3-3-160 16,-1 0 160-16,-1 2 0 0,-3 1-144 0,-1-1 144 16,0-1 0-16,-1 0 0 0,-2 0 0 0,-1-3 0 15,-2 2 0-15,2-2 128 0,-1-1-128 0,0-1 0 16,-2-2 0-16,2 1 0 0,-2 0 0 0,2-1 0 15,-1-3 0-15,4 0 0 0,-1 1 0 0,2-2 0 16,2-1 0-16,0-1 0 0,8-4 0 0,-9 3 0 16,9-3 0-16,-9 4 0 0,9-4-128 0,0 0 128 15,0 0 0-15,-8 4 0 0,8-4 0 0,0 0 0 16,0 0 0-16,0 0 0 0,-5 6 0 0,5-6 0 16,0 0 0-16,0 0 0 0,0 0 0 0,6 7 0 0,2-2 0 0,1 2 0 15,2-4 0-15,0 1 0 0,1 0 0 0,1-2-144 16,0-1 144-16,1 3-208 15,1-2-176-15,-1 2-16 0,0-1-16 0,-1 1 0 16,-2-3-304-16,-1 3-64 0,-10-4-16 0,11 4 0 16,-2-1-416-16,-9-3-96 0,9 3-16 0,-9-3-7072 15,0 0-1424-15</inkml:trace>
  <inkml:trace contextRef="#ctx0" brushRef="#br1" timeOffset="83738.24">16273 11817 10127 0,'0'0'896'0,"0"0"-704"0,0 0-192 0,0 0 0 0,0 0 2656 0,0 0 496 15,0 0 112-15,9 7 0 0,-9-7-2384 0,8 9-496 16,-2 0-80-16,1-1-32 0,-7-8 416 0,8 12 80 15,1-2 0-15,1 1 16 0,1-2 336 0,2 1 64 16,1 2 16-16,2 1 0 0,2 3-176 0,2-3-48 16,0-2 0-16,4 4 0 0,-1-1-384 0,3 0-80 15,2 1 0-15,-1-1-16 0,1 2-304 0,-2 2-48 16,0 2-16-16,-3 2 0 0,-2 1-128 0,-3 1 0 16,-1 2 0-16,-4 1 0 0,-2 0 0 0,-3 2 0 15,-3 0 0-15,0-2 0 0,-5-1 0 0,0-2 0 16,-3-3 0-16,1-3 0 0,-2-1 0 0,0 0 0 15,0-4 0-15,1-1 0 0,1-1 0 0,-1-2 0 16,3-9 0-16,0 0 0 16,-5 12-496-16,0-4-16 0,-2 0-16 0,2-2 0 15,-3 1-2288-15,-1-1-464 0,-3 1-96 0</inkml:trace>
  <inkml:trace contextRef="#ctx0" brushRef="#br1" timeOffset="84407.14">17227 13197 23951 0,'0'0'1056'0,"0"0"224"0,0 0-1024 0,-4 12-256 0,2 1 0 0,2 1 0 0,1 2 2880 0,4-2 528 16,2 3 112-16,1 0 0 15,-1-2-3232-15,4 2-656 0,2 0-128 0,1 2-16 0,1 1 80 0,-1 3 32 16,0-4 0-16,1 2 0 16,-2 0-240-16,-2 2-64 0,-1 2 0 0,-4-3 0 15,-1 2 192-15,-5 1 48 0,-2-1 0 0,-2 1 0 0,-4 0 464 0,-1 2 160 16,-3-2 0-16,-1 0 0 0,-3-2-16 0,1-3 0 16,-2-3 0-16,2-4 0 15,1-3-1872-15,2-6-384 0</inkml:trace>
  <inkml:trace contextRef="#ctx0" brushRef="#br1" timeOffset="85055.79">18006 12039 23039 0,'0'0'2048'0,"0"0"-1648"16,0 0-400-16,0 0 0 0,0 0 2784 0,0 0 480 15,0 0 80-15,0 0 32 0,0 0-2944 0,0 14-592 16,2-1-112-16,1 3-32 0,1 0 128 0,1 3 32 0,1 2 0 0,2 4 0 16,1 2 144-16,1 2 0 15,0-2 0-15,0 1-128 0,1 2 128 0,1-2 128 0,-1 2-128 0,0-2 176 16,-2-2 176-16,-1-1 32 0,-2-1 16 0,1-3 0 16,-1-4-32-16,1-1-16 0,-1-3 0 0,1-1 0 15,-1-3 96-15,2-3 0 0,-8-6 16 0,12 4 0 16,-12-4 16-16,13 2 0 0,-1-5 0 0,-1-2 0 15,1-3-32-15,1-4-16 0,0-1 0 0,2-3 0 16,-1-2-224-16,0 0-32 0,2-4-16 0,0-2 0 16,-2-2-160-16,2-1 0 0,0-3 0 0,1-1 128 15,-1-1-128-15,1-2 0 0,-1-2 144 0,1 1-144 16,-2-2 0-16,1 5 0 0,-2 0 0 0,-1 4 0 16,-2 2-256-16,-2 2-64 0,-1 3 0 0,-2 3-16 31,1 4-448-31,-2 1-96 0,0 2-16 0,-1 5-10736 0,-4 6-2144 0</inkml:trace>
  <inkml:trace contextRef="#ctx0" brushRef="#br1" timeOffset="85524.05">18307 12554 29375 0,'0'0'1296'0,"0"0"272"0,0 0-1248 0,0 0-320 0,0 0 0 0,0 0 0 16,0 0 992-16,0 0 144 0,-5 9 16 0,1 0 16 16,4-9-1040-16,-4 13-128 0,0 0-176 0,0 2 48 15,-1 0 128-15,1 2 0 0,0 0 128 0,0 0-128 16,-1 3 0-16,0 1 0 0,-1 0 0 0,2-1 0 0,1 3 176 0,0-1-48 15,0 1 0-15,2 2 0 16,1 0 256-16,1-1 32 0,3 1 16 0,-2-3 0 0,-1-1-240 0,1 0-32 16,1 0-16-16,0-3 0 0,-1-2-288 0,1 0-64 15,-1-2-16-15,1 2 0 16,0-6-496-16,-2 2-112 0,-1-1 0 0,0 1-9056 16,-1 1-1808-16</inkml:trace>
  <inkml:trace contextRef="#ctx0" brushRef="#br1" timeOffset="87191.6">18802 12546 24879 0,'0'0'2208'0,"0"0"-1760"15,0 0-448-15,0 0 0 0,0 0 1968 0,0 0 304 16,0 0 64-16,0 0 16 0,0 0-1776 0,0 0-368 15,0 0-64-15,0 0-16 0,0 0 16 0,11 0 0 16,-1 3 0-16,2-3 0 0,1-3-144 0,1 1 128 16,3 0-128-16,0-3 128 0,0 1 96 0,0 2 16 15,0-2 0-15,1 0 0 0,0 0 16 0,2 0 0 16,0 1 0-16,-1-2 0 0,1 4-256 0,-1-3 128 16,1 1-128-16,-2-1 0 0,0 2 128 0,-2-1-128 0,0 1 0 15,-2 0 0-15,0 0 0 0,1 0 0 0,-1 1-176 0,-1 1 176 31,1 0-944-31,1 0-64 0,-2-1-16 0,1-1-9088 0,0 1-1840 0</inkml:trace>
  <inkml:trace contextRef="#ctx0" brushRef="#br1" timeOffset="87774.61">18740 12800 8287 0,'0'0'368'0,"-12"4"80"0,0-2-448 0,3-1 0 0,9-1 0 0,0 0 0 15,0 0 4784-15,0 0 864 0,0 0 176 0,0 0 48 16,13-3-4704-16,0-2-928 0,1 1-240 0,2 2 0 16,1-1 192-16,1 0-16 0,2 1 0 0,-1 1 0 15,1-1 272-15,0 1 64 0,0-2 16 0,1 2 0 16,0-2-64-16,1 3-16 0,0-4 0 0,3 2 0 15,0-1 48-15,0 1 0 0,1 0 0 0,-1 1 0 16,-2-2-336-16,-1 1-160 0,0-1 160 0,1 1-160 16,-1-2 0-16,0 0-160 0,0 1 0 0,0 2 0 15,-1-4-432-15,0 3-96 0,-2-3-16 0,2 1 0 16,-1 0-368-16,-2 0-80 0,0 1 0 0,-1 0-12160 16</inkml:trace>
  <inkml:trace contextRef="#ctx0" brushRef="#br1" timeOffset="88676.32">19699 12366 13823 0,'0'0'608'0,"0"0"128"0,0 0-592 0,0 0-144 0,-9 8 0 0,0 1 0 0,0-1 3648 0,1 0 704 16,1-2 144-16,7-6 32 0,-7 10-3568 0,0-3-720 15,7-7-240-15,-5 12 144 0,1 0 400 0,1 0 80 16,3-1 16-16,3 0 0 0,1 2 224 0,1 0 48 15,2-3 16-15,2 3 0 0,1 2-48 0,1-1-16 16,-1 2 0-16,2-1 0 0,0 1-480 0,-1 1-112 16,0 0-16-16,0 0 0 0,1 2-256 0,0 1 0 15,-2-1 0-15,1 0 0 0,-1-5 0 0,2-1 0 16,-2-1 0-16,2 0 0 16,1-2-576-16,0-2-160 0,0-4-32 0,0 1-16 15,2-4-496-15,-1-1-80 0,0-1-32 0,1-3-8784 16,-2-1-1776-16</inkml:trace>
  <inkml:trace contextRef="#ctx0" brushRef="#br1" timeOffset="88977.03">20240 12356 26495 0,'0'0'1168'0,"0"0"240"0,0 0-1120 0,0 0-288 0,-8 6 0 0,-1 1 0 16,1 1 464-16,1 2 48 0,-1 2 0 0,0 4 0 15,-1 3-304-15,0 1-48 0,-2 2-16 0,1 1 0 16,-2 2 240-16,0 1 64 0,-1 0 0 0,0 4 0 16,0 3-80-16,0 1-16 0,-1 2 0 0,0-1 0 0,-1 5 48 0,0 0 16 15,-1 0 0-15,-1 1 0 0,-3-2 16 0,2 1 0 16,0-1 0-16,1-1 0 0,0 0-240 0,1 0-64 15,1-2 0-15,2 0 0 0,1-6-128 0,2-2 0 16,0-3 144-16,4-2-144 16,1-2-352-16,1-2-144 0,1-6-16 0,3-2-9664 15,0-11-1936-15</inkml:trace>
  <inkml:trace contextRef="#ctx0" brushRef="#br1" timeOffset="89459.6">20760 11797 8287 0,'0'0'736'0,"0"0"-592"0,-9-6-144 0,9 6 0 16,-8-1 3968-16,8 1 752 0,0 0 144 0,0 0 48 16,0 0-4080-16,0 0-832 0,0 0 0 0,0 0-256 0,0 0 256 0,0 0-144 15,0 0 144-15,0 0-128 0,0 0 128 0,0 0 0 16,0 0 0-16,0 0-128 0,-7 4 256 0,-1 3 64 15,-1-1 16-15,-2 2 0 0,0 0 560 0,-4 2 128 16,-2 3 0-16,0 0 16 0,0 5-208 0,0 1-64 16,-1-1 0-16,1 2 0 0,0-1-384 0,2 2-64 15,-1 1-32-15,2 0 0 0,1 2-32 0,3-1 0 16,3 3 0-16,1 2 0 0,4 0-128 0,2 1 0 16,4-3 0-16,2 0 128 0,1 0-128 0,2-2 0 15,1-3 144-15,1-1-144 0,-1 1 0 0,2-1 0 16,0-3 0-16,-2-2 0 15,0 0-576-15,0-1-64 0,-1 0-32 0,0-2 0 16,-1 0-2208-16,0-2-448 0</inkml:trace>
  <inkml:trace contextRef="#ctx0" brushRef="#br1" timeOffset="90042.63">20788 11990 36335 0,'0'0'1600'16,"0"0"352"-16,0 0-1568 0,0 0-384 0,0 0 0 0,0 0 0 0,0 0-128 0,13 5-128 15,0-1 0-15,1-3-16 0,2 2 128 0,-1 1 144 16,2-1-208-16,2 3 80 0,-2-5 128 0,0 4 0 16,-2-1 0-16,0 0 0 0,-4 1-256 0,1-2 0 15,-2 1-16-15,-10-4 0 0,0 0 128 0,10 6 144 16,-10-6-208-16,0 0 80 0,0 0 128 0,0 0 0 16,0 12 0-16,0-12 0 0,-6 12 0 0,0-3 128 15,-3-1-128-15,0-1 0 0,-1 1 128 0,1-1-128 16,-1 1 128-16,-1-1-128 0,0 1-240 0,0 3-112 15,2-5-32-15,1 2 0 0,2-1 64 0,6-7 0 16,0 0 0-16,0 0 0 0,0 0 128 0,0 0 16 0,0 0 16 0,0 0 0 16,9 7-176-16,-9-7-48 15,12 4 0-15,-1 0 0 0,1-1 256 0,0-2 128 0,0 2-160 0,-2-2 160 16,-10-1 0-16,12 3 0 0,-12-3 0 0,10 4 160 16,-10-4-160-16,12 5 160 0,-12-5-160 0,10 5 160 15,-10-5-160-15,11 5 0 0,-11-5-160 0,10 7 160 16,-10-7-336-16,11 4 16 0,-11-4 16 0,9 6 0 15,-9-6 128-15,6 9 32 0,-6-9 0 0,4 12 0 16,-4 0 144-16,-2-3 144 0,-1 1-16 0,-1-2-128 16,-2 1 256-16,-1-1-48 0,1 0-16 0,-1 0 0 15,1 1-32-15,-1-3-16 0,-1 0 0 0,2-1 0 16,-1 3-144-16,7-8 0 0,-9 5 0 0,1 0 128 16,2 0-368-16,-1 2-80 0,-1-1 0 0,-1 1-16 15,-1-1-1904-15,-2 2-384 0,-1-1-80 0,0 2-16 0</inkml:trace>
  <inkml:trace contextRef="#ctx0" brushRef="#br1" timeOffset="90793.56">21153 11758 25791 0,'-7'-3'2304'0,"1"2"-1856"0,-1 1-448 0,7 0 0 16,-8 0 1888-16,8 0 288 15,-7 6 48-15,7-6 16 0,-3 11-1920 0,3-11-320 0,3 11-160 0,1 0 16 16,1-1 144-16,1 1-192 0,2-2 192 0,1 1-192 16,2 1 48-16,-1 0 0 0,2 1 0 0,0 1 0 15,-1 3 144-15,1 1 0 0,0-2 0 0,-1 2-128 16,0 1 128-16,1 1 0 0,-2-1 0 0,0 2 0 15,-3-2 0-15,2 3 0 0,-1 0 0 0,-2 1 0 16,-2 0 0-16,-1 1 0 0,-2 2 0 0,-2-3 0 16,-2-1 0-16,1 1 0 0,-2-3 0 0,0-1 0 15,-1-1 0-15,0-2 0 0,-2 1 0 0,0-2 0 16,2-2-208-16,0-1 32 0,0-4 16 0,0 0 0 16,-1-1-752-1,6-6-160-15,-6 7-16 0,6-7-7664 0,-9 4-1520 0</inkml:trace>
  <inkml:trace contextRef="#ctx0" brushRef="#br2" timeOffset="95522.57">2049 15448 2751 0,'0'0'128'0,"0"0"16"0,0 0-144 0,0 0 0 0,0 0 0 0,0 0 0 16,0 0 7168-16,0 0 1408 0,0 0 288 0,0 0 48 15,0 0-6864-15,0 0-1392 0,0 0-272 0,0 0-48 0,10 12 96 16,-4 1 16-16,-1 3 0 0,2 3 0 0,-1 2-448 0,2 5 0 15,-1 2 128-15,-1 3-128 0,1 3 0 0,1 2 0 16,-3 3 0-16,-1 3 0 0,-2 2 0 0,2-2 0 16,1-4 0-16,-1-3 0 0,-1 0 0 0,2-7 0 15,2-3 0-15,-1-5 0 0,1-1 0 0,-2-6 0 16,0-5 0-16,2-3 0 16,-7-5-2432-16,7-5-352 0</inkml:trace>
  <inkml:trace contextRef="#ctx0" brushRef="#br2" timeOffset="95712.98">2001 15069 40479 0,'-15'-18'1792'0,"5"9"384"0,1 1-1744 0,0 4-432 16,-1 1 0-16,2 3 0 0,8 0 256 0,0 0-16 15,-7 8-16-15,7-8 0 16,-2 13-2160-16,2-2-432 0,1-1-96 0,-1-10-13408 0</inkml:trace>
  <inkml:trace contextRef="#ctx0" brushRef="#br2" timeOffset="96146.69">2387 15667 26719 0,'0'0'1184'0,"0"0"240"0,-9 0-1136 0,0 2-288 15,9-2 0-15,-8 5 0 0,8-5 3776 0,-5 8 688 16,5-8 144-16,-4 11 16 0,4-11-3888 0,0 0-736 16,0 12-240-16,3-1 0 0,-3-11 48 0,3 10 0 15,-3-10 0-15,0 0 0 0,7 9-112 0,-7-9-16 16,0 0 0-16,0 0 0 0,0 0 320 0,0 0 0 15,0 0 0-15,0 0 0 0,0 0 256 0,0 0 0 16,4-8 0-16,-2-1 0 0,0 0 176 0,-2-1 32 16,0-1 16-16,0-2 0 0,1-2-160 0,0-1-16 15,1-4-16-15,0 2 0 0,1 0-160 0,1-2-128 16,1 1 192-16,0-1-192 0,0 3 0 0,2-2 0 16,1 2 0-16,1 1 0 0,-1 3 0 0,1 3 0 15,0 2 0-15,1 1-192 0,1 5 192 0,1 2-192 16,-1 1 192-16,4 4-192 0,-1 2 64 0,-1 2 128 15,-1 3-208-15,1 1 80 0,-1 2 128 0,-1 0-128 16,1 3 128-16,1 0-128 0,-3 0 128 0,0 2 0 0,-3-3 0 16,1 0 0-16,0 0-176 0,0-2 176 0,0 0-208 15,1-1 80 1,1-2-608-16,2 1-112 0,-2-3-32 0,0-2 0 16,-3 0-2240-16,3-2-448 0,0 1-80 0</inkml:trace>
  <inkml:trace contextRef="#ctx0" brushRef="#br2" timeOffset="96564.94">3009 15538 17503 0,'0'0'1552'0,"1"-10"-1232"16,-1-2-320-16,0 0 0 0,-1 1 3952 0,1 0 720 16,0-2 160-16,1 1 32 0,1 1-3824 0,-2-2-752 15,0-2-160-15,0 4-128 0,-2 0 288 0,1-2-48 16,-2 0-16-16,-1 3 0 0,-1-3-96 0,-1 2-128 15,-1 1 176-15,-1 1-176 0,-2 0 128 0,-2 2-128 16,-1 2 0-16,-1 2 0 0,-2 3 240 0,2 0-64 16,-2 1-16-16,-1 5 0 0,-1 3 48 0,1 5 16 15,1 2 0-15,2 5 0 0,0 0 0 0,1 3 0 16,1 4 0-16,4-1 0 0,0 4-80 0,4 1-16 16,2 0 0-16,1-3 0 0,2-2-128 0,4-1 0 15,0 0 0-15,4-2 0 0,2-2 0 0,1-2 0 16,-2-5 0-16,3-4 0 0,1-2 0 0,2-4 0 15,2-2-144-15,0-5 144 0,1-2-176 0,-2-3 176 16,0-4-160-16,0-2 160 0,0-5 0 0,-2-2 0 16,0 1 0-16,-2-6 0 0,-3 0 128 0,0 2 0 0,0-5 16 15,-3 1 0-15,1-2 128 0,-1-1 32 0,-3-1 0 0,-3-2 0 16,0-2 80-16,-1-3 0 0,-2-2 16 0,-1 1 0 16,-1 1-208-16,-1-4-32 0,-2-1-16 0,0 3 0 15,-1 0-304-15,0 0-64 0,0 1-16 0,-1 2 0 16,1 3-656-16,2 2-128 15,0 6-16-15,2 8-10624 0,1 1-2128 0</inkml:trace>
  <inkml:trace contextRef="#ctx0" brushRef="#br2" timeOffset="96948.9">3331 15457 37775 0,'0'0'3360'0,"0"0"-2688"16,1-7-544-16,6-2-128 0,3 1 832 0,3-4 144 16,3 2 32-16,2-4 0 15,2-2-1232-15,1-3-240 0,-2 0-48 0,2-1-16 16,-1-3-240-16,-1 1-64 0,-1 1 0 0,-1 1 0 16,-2 2-528-16,-2 0-112 0,-3-1-32 0,-1 1 0 15,-1 2 336-15,-3 2 64 0,-2-4 16 0,-3 4 0 0,-4 3 944 0,-1-1 144 0,-3 2 128 0,-1 2-128 16,-2 2 912-16,0 2 96 0,-2 1 16 0,0 3 0 15,-2 0-144-15,1 3-32 0,0 3 0 0,-1 5 0 16,1 2-368-16,1 4-80 0,1 0-16 0,0 3 0 16,2 3-64-16,1 4-32 0,2-4 0 15,3 6 0-15,0-1 160 0,3 1 16 0,0 3 16 0,2-2 0 16,2-3-272-16,-1 1-48 0,2 0-16 0,0-2 0 16,1-1-144-16,1-1 0 0,0-2 0 0,2-1 0 15,0-3 0-15,2 1 0 0,1 0 0 0,0-4 0 16,1 0 0-16,0-4 0 0,0 1 0 0,1-3 0 15,0-2-1552-15,1-1-192 0,0-2-48 0,2-1-8608 16,0-3-1728-16</inkml:trace>
  <inkml:trace contextRef="#ctx0" brushRef="#br2" timeOffset="97431.17">3879 15433 14735 0,'-4'23'1312'0,"1"-7"-1056"16,-1 2-256-16,0 6 0 0,-1 3 5200 0,2 4 992 15,2 4 192-15,1 1 32 16,0-1-5872-16,0 1-1184 0,0 2-224 0,0 0-48 0,0-3 592 0,0-1 128 0,1-3 32 0,2-3 0 16,1-2 160-16,-1-3 0 0,-2-1 0 0,1-6 0 15,2-2 0-15,-1-1 0 0,-3-3 0 0,0-10 128 16,0 0 16-16,0 0 16 0,0 0 0 0,0 0 0 15,0 0 352-15,0 0 64 0,-4-10 0 0,-1-5 16 16,0-2 32-16,1-3 0 16,0-1 0-16,0-3 0 0,-3-5 16 0,2-2 16 15,1-3 0-15,0-3 0 0,0-1-336 0,-1 1-64 0,0-5 0 0,1-1-16 16,1-3-240-16,0-3-208 0,-3-2 32 16,1 1 16-16,3-1 160 0,0 3-160 0,2 4 160 0,2 5-160 15,0 8 160-15,2 3 0 0,0 3 0 0,1 3 0 16,0 3 0-16,3 3-160 0,1 3 160 0,0 3 0 15,-1 2-288-15,4 5 48 0,2 1 16 0,1 4 0 16,-1-1-192-16,-1 6-32 16,-1 2-16-16,0 4 0 0,-2 0 272 0,0 3 192 0,1 2-208 0,-2 4 80 15,0-1 128-15,0 1-160 0,-2 3 160 0,-1 0-160 0,1 0 160 0,-1-2 0 16,1 3-144-16,-2-1 144 16,-2-3-400-16,-2 1-16 0,-1 2 0 0,-1-4 0 15,-2 3-608-15,-1-5-112 0,-1-1-16 0,-2-2-16 16,0 0-1696-16,-1-3-336 0,0 0-64 0</inkml:trace>
  <inkml:trace contextRef="#ctx0" brushRef="#br2" timeOffset="97798.39">4075 15470 16575 0,'0'0'736'0,"0"0"160"0,0 0-720 0,0 0-176 15,0 0 0-15,10-6 0 0,-4-2 3120 0,2 2 592 16,0-2 112-16,0-1 16 0,-1-2-2352 0,2 0-464 15,2-1-112-15,2-3-16 0,3 0-480 0,1-3-96 16,1-2-32-16,0 0 0 0,2 2-288 0,-2-1 0 16,0 2 0-16,0 0 0 0,1 1 0 0,-4 2 0 15,-3 1 0-15,-2 0 0 0,0 0 128 0,-3 0-128 16,-1 2 144-16,-6 11-144 0,3-12 384 0,0 5 0 0,-2-5-16 0,-1 12 0 16,-5-9 112-16,-1 2 32 15,6 7 0-15,-9-6 0 0,-2 1-304 0,1 1-48 0,-1 1-16 0,1 2 0 16,-3 1-144-16,1 4 0 0,0 0-160 0,2 2 160 15,1 3-192-15,0 2 192 0,0 2-208 0,1 0 80 16,0 4 128-16,0 2-160 0,0 5 160 0,2 2-160 16,0 6 160-16,1 3 0 0,0 1-144 0,1 0 144 15,0 1 0-15,3-6 0 0,0-2 0 0,3-3 0 0,2-3 0 16,3-1 0-16,0-3 0 0,4-4 0 16,-1-4 0-16,3-3-272 0,0-2 64 0,2-3 16 15,-2-5-2544-15,2-3-496 0,4-4-96 0</inkml:trace>
  <inkml:trace contextRef="#ctx0" brushRef="#br2" timeOffset="98164.76">4532 15262 37839 0,'0'0'1664'0,"0"0"368"0,-2 18-1632 0,2-1-400 16,2 0 0-16,0 3 0 0,2-1 160 0,0 1-160 15,0-1 192-15,0-2-192 0,0-1 0 0,0 0-352 16,-2-2 48-16,1-1 16 0,0-3 112 0,-3-10 32 16,4 11 0-16,-4-11 0 0,0 0 144 0,0 0-208 15,0 0 80-15,0 0 128 0,0 0 0 0,0-11 0 16,0-3 144-16,-2 2-16 0,0-3 128 0,-1 0 16 16,-1 2 16-16,0-5 0 0,0 0 128 0,0-1 32 15,0 1 0-15,2-1 0 0,-1-2-192 0,1-1-16 0,0-1-16 0,1 3 0 16,1-1-224-16,3 1 0 0,1 1-192 0,2 2 192 15,1 4-416-15,0 2 32 0,1 2 0 0,1 4 0 16,2 1 384-16,-1 1-128 0,-1 1 128 0,2 0 0 16,1 2 0-16,-1 2 0 0,0 0 144 0,0 1-144 15,1 0 0-15,0 0 0 0,-2 3 0 0,5 0 0 16,2 2-272-16,0 1-176 0,-2 2-16 0,2-2-16 16,1 4-1568-16,1-3-320 0,-1 1-64 0,1-4-11520 15</inkml:trace>
  <inkml:trace contextRef="#ctx0" brushRef="#br2" timeOffset="98248.5">5058 15221 2751 0,'0'0'256'0,"0"0"-256"15,4-10 0-15</inkml:trace>
  <inkml:trace contextRef="#ctx0" brushRef="#br2" timeOffset="98615.13">5114 15074 8287 0,'0'0'736'0,"0"0"-592"16,0 0-144-16,-2-10 0 0,-2 1 3680 0,4 9 704 0,-9-10 144 0,0 4 16 15,0-1-2144-15,-1 1-432 0,0 1-96 0,0 2-16 16,-2-1-880-16,-1 3-176 0,0 2-32 0,0 3-16 16,0 1-496-16,0 3-80 15,0 3-32-15,1-1 0 0,0 3-144 0,2 3 0 0,-1 1 0 0,2 1 0 16,3 0 0-16,2 0 0 0,0 1 0 0,0-2 0 16,1 0-160-16,2-1 160 0,1 0 0 0,0-2-144 15,0 3 144-15,3-2 0 0,-1-2 0 0,1-1 0 16,-3-12 0-16,2 13 128 0,-2-13-128 0,6 11 176 15,-6-11 160-15,0 0 48 0,10 4 0 0,1-5 0 16,0-3 64-16,1-1 0 0,0-3 16 0,1-4 0 16,1-5-272-16,2-1-64 0,-1-2-128 0,0 2 192 15,-2-1-192-15,0-3 0 0,-3 1 0 0,1-2 0 16,-5 3 0-16,-1-4 0 0,-2 5 0 0,-3-5 144 0,-3-1 176 0,-1 1 48 16,-3-5 0-16,-1 2 0 0,-3-2 144 0,1-2 48 15,-2-6 0-15,1 2 0 0,-1-2-320 0,1 1-64 16,1-2-16-16,1 2 0 0,1-1-304 0,0 2-64 15,-1-3-16-15,4 3 0 16,1 1-1376-16,0 4-288 0,3 3-48 0,1 7-16 16,1 4-416-16,0 6-64 0,-1 3-32 0,0 7-10304 15</inkml:trace>
  <inkml:trace contextRef="#ctx0" brushRef="#br2" timeOffset="98982.81">5284 15178 4607 0,'0'0'192'0,"0"0"64"0,0 0-256 0,0 0 0 16,0 0 0-16,0 0 0 0,6-7 7744 0,1-5 1520 15,2 1 288-15,2 0 64 16,0-4-8032-16,1 1-1584 0,0-2-384 0,1-2-32 0,0-1 64 0,-3-2 16 0,-1-1 0 0,-1 1 0 31,0 0-384-31,-1 0-80 0,-4 0-16 0,0 0 0 16,-3 4 112-16,-1 3 0 0,1 0 16 0,-3 5 0 0,-3-3 688 0,-2 7 0 0,-1 2 208 0,-2 3-48 15,0 4 288-15,-1 1 64 0,0 3 16 0,0 4 0 16,-1 1-144-16,2 2-48 0,0 2 0 0,2 3 0 16,0-1-128-16,2 4-16 0,2 1-16 0,1 1 0 15,2-4 144-15,2 1 16 0,0-1 16 0,2 1 0 0,3 2-192 16,-1-2-32-16,2-1-128 0,-1 1 192 0,0-1-192 0,2-2 0 15,0 2 128-15,1-1-128 0,0-6 0 0,1 0-192 16,0 1 48-16,2-2 0 16,-1-5-688-16,2-3-128 0,2 0-16 0,1-2-9280 15,-2-5-1856-15</inkml:trace>
  <inkml:trace contextRef="#ctx0" brushRef="#br2" timeOffset="99417.61">5628 15012 17503 0,'0'0'1552'0,"-1"13"-1232"16,-4-3-320-16,-1 3 0 0,1-2 6128 0,3 2 1168 16,2 1 224-16,1 2 48 0,0-1-6352 0,2 0-1216 15,-1-2-336-15,2 1-32 0,-1-1-16 0,1 3 0 16,-2-2 0-16,2-2 0 15,-1-2-144-15,-3-10-48 0,4 9 0 0,-4-9 0 16,0 0 96-16,0 0 16 0,0 0 0 0,0 0 0 0,0 0 464 0,6-10-144 0,-2-2 144 0,-1-1 0 16,0 0 0-16,-2-1 176 0,-1-5-16 0,0 2 0 15,0-2-160-15,1 1 160 0,-1-2-160 0,0-2 160 16,0-2-160-16,0 0 0 0,1-2 144 0,1-2-144 16,-1 6 0-16,2 1-192 0,-1 3 32 0,1 5 0 15,1 2-96-15,1 5-32 0,-5 6 0 0,7-4 0 16,-7 4 288-16,10 0 192 0,-10 0-16 0,14 1-16 0,-1 2 272 0,0-2 48 15,0 3 16-15,0 0 0 0,2 1-64 0,-1 1-16 16,-2 0 0-16,1 1 0 0,0 3 48 0,1 2 16 16,2-1 0-16,0 2 0 0,0 1-288 0,3-1-48 15,-1 1-16-15,-1-1 0 0,-3-1-368 0,1-1-80 16,-4 2 0-16,1-2-16 16,0-2-1600-16,-2 0-320 0,-1-1-64 0,-1 1-8880 15,-8-9-1760-15</inkml:trace>
  <inkml:trace contextRef="#ctx0" brushRef="#br2" timeOffset="99699.41">5985 14425 37775 0,'0'0'3360'0,"0"0"-2688"0,-7 9-544 0,3 5-128 16,5 6 2512-16,3 1 480 0,2 4 80 0,3 2 32 31,2 4-2896-31,1 4-576 0,-1-1-112 0,2 5-32 16,0 2-32-16,3 4-16 0,0 0 0 0,-1 0 0 16,1 1-48-16,0-3-16 0,-3-2 0 0,0-5 0 15,0-3-80-15,0-2 0 0,-3-4-16 0,-1-1 0 0,-1-1-256 16,-1-5-48-16,-2-2-16 0,-1-5 0 0,-2-3-64 0,-2-10-16 0,3 10 0 0,-3-10-13984 15</inkml:trace>
  <inkml:trace contextRef="#ctx0" brushRef="#br2" timeOffset="99869.69">5938 14782 42383 0,'0'0'3776'0,"3"-9"-3024"15,1 0-608-15,-4 9-144 0,10-7 2368 0,5 1 432 16,3-1 80-16,2 1 32 16,0-1-2736-16,5 2-560 0,3-1-96 0,-2 0-32 15,1 1-800-15,-1-1-160 0,-1-2-48 0,-2 0-12688 16,-1 1-2528-16</inkml:trace>
  <inkml:trace contextRef="#ctx0" brushRef="#br2" timeOffset="106671">11434 14400 21183 0,'0'0'944'0,"0"-9"192"0,0 9-912 0,0 0-224 16,-6-7 0-16,6 7 0 0,0 0 2688 0,-9 0 512 0,0 4 80 16,9-4 32-16,-10 4-2624 0,1 2-528 15,-2-3-160-15,11-3 0 0,-10 3 704 0,10-3 64 0,-11 3 16 0,11-3 0 16,0 0 752-16,0 0 160 0,-8-4 32 0,8 4 0 16,-2-7-432-16,2 7-80 0,0 0 0 0,5-6-16 15,-5 6-624-15,8-6-128 0,-8 6-32 0,10-2 0 16,-10 2-272-16,11 0-144 0,-11 0 160 0,10 2-160 15,-10-2 0-15,11 8 0 0,-11-8 0 0,7 12 0 16,-1-2 0-16,-2 2 128 0,-2 1-128 0,1 4 0 16,-1 4 0-16,1 0 128 0,-2 1-128 0,2 5 0 15,1 3 192-15,1 4-64 0,0 5-128 0,0 4 192 16,2 3-64-16,1 1-128 0,1 0 176 0,0 0-176 0,1 0 192 16,1-2-64-16,-2-4 0 0,0-2-128 0,-1 0 128 0,-1-1-128 15,-2-2 0-15,0 2 0 0,-1-3 128 16,-3 1-128-16,-1-1 0 0,-1-1 0 0,-2-4 160 0,-1 0-160 15,0-3 128-15,-1 0-128 0,0 1 192 0,-2-5-32 16,0-2-16-16,-1 0 0 0,0-1-16 0,1-2-128 16,1-1 192-16,2-3-64 0,-1-2-128 0,1-2 0 15,1 2 0-15,3-12 128 0,0 0-128 0,0 0 128 16,0 0-128-16,0 0 128 0,0 0-128 0,0 0 192 16,0 0-192-16,0 0 192 0,-1-9 0 0,-2 0 16 15,1-6 0-15,-2 2 0 0,-1 0-32 0,-1-1-16 16,-1-3 0-16,-2-2 0 0,-3-2-32 0,0-3-128 0,-2 1 192 15,-1-1-64-15,0-1-128 0,-2 1 0 0,-1-4 144 0,-1 4-144 16,4-1 0-16,0 0 0 0,2 4 0 0,2 0 128 16,0 3-128-16,2 2 0 0,0 2 0 0,2 1 0 15,3 1 0-15,-1 3 0 0,0-1 0 0,1 3-128 16,1 1 128-16,3 6-128 0,-3-7 128 0,3 7-128 16,0 0 128-16,0 0 0 0,0 0 0 0,0 0 0 15,0 0-256-15,0 17 48 0,1 0 0 0,1 4 0 16,2 5 80-16,2 4 128 0,0 3-208 0,3 2 80 15,2 0 128-15,2 0 0 0,1-2-144 0,2-1 144 16,1-2 0-16,0-2 0 0,1-3 0 0,0-1 0 16,0-4 0-16,1-2 0 0,-2-1 0 0,-1-1 0 15,1-3-128-15,2-2 128 0,-1 1 0 0,0 0 0 16,-1-2 0-16,0 1 0 0,-1-2 0 0,-2 3 0 16,0-3-144-16,-1 0 144 0,-2-1 0 0,-1 1 0 0,-2-4 0 15,0 0 0-15,-8-5 0 0,12 4 0 0,-12-4 0 0,11-2 0 16,0-2 0-16,-2-3 0 0,-1-1 0 0,0-3 192 15,1-2-48-15,0-3-16 0,-1-2 144 0,1-2 32 16,1-2 0-16,2-3 0 0,1-2-304 0,1-3 160 16,2-3-160-16,2-3 128 0,2-3-128 0,2-4 128 15,-1 0-128-15,2 1 128 0,1 3-128 0,1 2-224 16,-2 3 48-16,0 6 16 16,2-1-288-16,-1 7-48 0,-2 4-16 0,0 3 0 15,-1 3-1664-15,-2 6-352 0,1 2-64 0,-2 3-11088 16,1 1-2208-16</inkml:trace>
  <inkml:trace contextRef="#ctx0" brushRef="#br2" timeOffset="111291.63">6528 16631 11967 0,'0'0'1072'0,"0"0"-864"0,-12-1-208 0,3-2 0 15,0 2 5632-15,9 1 1088 0,0 0 224 0,0 0 32 16,0 0-5456-16,0 0-1104 0,0 0-224 0,0 0-32 15,0 0-160-15,0 0 192 0,0 0-192 0,10 2 192 16,-10-2-192-16,11 3 0 0,-11-3 0 0,10 4 0 16,-10-4 144-16,9 5-144 0,-9-5 160 0,7 9-160 15,-2 0 432-15,0 3-16 0,-1 4 0 0,0-1 0 16,0 5 160-16,0 5 48 0,-2 2 0 0,1 4 0 16,-2 2-144-16,2 5-32 0,-1 1 0 0,1 0 0 0,0 0-224 15,1 0-48-15,0-1-16 0,2-2 0 0,1 0-160 0,2-1 128 16,1-3-128-16,1 5 128 0,-1 1 32 0,0 1 0 15,0-3 0-15,-4 1 0 0,1 3-160 0,-2-1 192 16,-1-2-192-16,-2-1 192 0,-2 0-192 0,-2-3 0 16,-2 0 0-16,-1-4 0 0,-2-1 0 0,-1-2 0 15,-2 2-192-15,-2-2 192 0,-1-5-368 0,0-2 48 16,0-2 16-16,1-4 0 16,2-4-176-16,1-2-32 0,9-7-16 0,-8-5 0 15,3-3-528-15,3-3-96 0,4-2-32 0,2 0-10592 16,2-7-2112-16</inkml:trace>
  <inkml:trace contextRef="#ctx0" brushRef="#br2" timeOffset="111757.21">4931 17280 25791 0,'-17'-4'2304'0,"6"2"-1856"16,0-2-448-16,1 0 0 0,10 4 1888 0,-7-4 288 15,7 4 48-15,0 0 16 0,0 0-1600 0,7-7-320 16,1 1-64-16,5 2-16 0,3 1-240 0,2-1 0 16,0 2 0-16,5-2 0 0,1 1 0 0,2 1 0 15,1-1 0-15,0 0 0 0,0-1 0 0,1 1 176 16,-4-1-176-16,1 0 160 0,0 0 96 0,0 1 0 15,-3-2 16-15,-1 1 0 0,0-1 48 0,-2 0 0 16,1 1 0-16,1-3 0 0,-1 1-144 0,0-1-32 0,-3 2 0 0,0 0 0 16,0 0-144-16,-2 1 0 0,-1 1 0 0,-1 2 0 31,0 2-1472-31,-2 2-368 0,0-1-80 0,-11-2-12912 0</inkml:trace>
  <inkml:trace contextRef="#ctx0" brushRef="#br2" timeOffset="112158.68">4942 17526 29487 0,'0'0'1296'0,"-7"0"288"0,-4-1-1264 0,11 1-320 0,0 0 0 0,0 0 0 0,0 0 1968 0,0 0 336 15,0 0 64-15,0 0 0 0,8-5-1904 0,0 0-464 16,2 1 0-16,3-3 0 0,2 2 144 0,2 0-16 15,1 0-128-15,1-1 192 0,2 4-192 0,1-3 176 0,1 1-176 16,-1 1 160-16,0 3-160 0,-1 0 0 0,0 0 0 0,1 3 0 16,0-1 0-16,0 2 0 0,-1-1 0 0,0-2 0 15,-2-1-272-15,2-1 64 0,1-2 16 0,2-1 0 32,-1-1-512-32,1-1-80 0,-1-2-32 0,2-1 0 15,1-2-2128-15,1-1-416 0</inkml:trace>
  <inkml:trace contextRef="#ctx0" brushRef="#br2" timeOffset="113025.37">6414 16530 21183 0,'0'0'1888'0,"0"0"-1504"0,-5-9-384 0,5 9 0 0,0-11 1664 0,4 0 256 16,1 2 48-16,3 1 16 0,1 2-1392 0,2-1-272 15,-1 1-48-15,0 0-16 0,1 3-128 0,-2-3-128 16,-9 6 144-16,10-4-144 0,-2 0 512 0,-8 4 0 16,0 0 0-16,9-3 0 0,-9 3 480 0,11-6 96 15,-3 1 32-15,1 3 0 0,0-4-160 0,3 2-48 16,1 0 0-16,4-3 0 0,2 0-288 0,3-1-64 16,3 0-16-16,2 2 0 0,2-3-160 0,2 2-48 15,1 1 0-15,2 2 0 0,0 1-336 0,1 2 0 16,0-2 0-16,0 3 0 0,-1 0 0 0,-1 3 0 15,-5 1 0-15,0 1 0 0,-2 3 0 0,-1 1 0 16,-2 3 0-16,-2 2-128 0,-3 3 128 0,-2 1 0 16,-3 1 0-16,-1 0-128 0,-3 2 128 0,-2 1 0 0,0 2 0 15,-4-2 0-15,-2-1 0 0,-1 1 0 0,-1-3 128 0,-1 1-128 16,-2-1 144-16,-1 1-144 0,-1 0 192 0,-2-1-192 16,-1-1 160-16,0 1-160 0,-1-1 128 0,-1 1-128 15,-4 1 128-15,1 0-128 0,-2-1 128 0,-1-1-128 16,-1 2 0-16,-1 1 0 0,-4 0 128 0,-1-2-128 15,-5-1 0-15,2 1 0 0,-3-2 0 0,0 0 128 16,-3 0-128-16,0 0 128 0,1-2-128 0,-1 2 128 16,2-4-128-16,-2-1 0 0,1-2 0 0,1-2 0 15,1 0 0-15,3-4 0 0,4-2 0 0,5 0 0 16,-1-2-160-16,4-2-112 0,2 1-32 0,2 1 0 16,2-2-1952-1,9 2-400-15,-6-7-80 0</inkml:trace>
  <inkml:trace contextRef="#ctx0" brushRef="#br2" timeOffset="113742.77">7770 16281 7359 0,'0'0'320'0,"0"0"80"0,5-10-400 0,-1 3 0 0,-4 7 0 0,0 0 0 16,7-10 2112-16,-7 10 352 0,0 0 64 0,0 0 16 0,4-8-2096 0,-4 8-448 16,0 0 0-16,0 0 0 0,0 0 208 0,0 0 112 15,0 0 0-15,0 0 16 0,0 0 1136 0,0 0 240 16,0 0 32-16,0 0 16 0,-9 3 144 0,9-3 16 16,-8 9 16-16,1-3 0 0,2 4-704 0,0 1-144 15,-2 2-16-15,1 3-16 0,-1-2-640 0,-1 6-128 16,-1 2-32-16,-1 3 0 0,-2 1-128 0,0 3-128 15,-1 2 144-15,-1 4-144 0,-2 0 128 0,1 3-128 16,-2-1 0-16,-1-1 144 0,-1-2 0 0,2 1 0 16,0 0 0-16,4 3 0 0,3 3 384 0,2-2 80 15,3 1 16-15,0-2 0 0,1 4 48 0,2-2 16 0,2-1 0 16,0-1 0-16,0 0-448 0,0 0-96 0,2 1-16 0,0-1 0 16,2 1-128-16,0 1 0 0,-1 2 0 0,1-2 0 15,0-1 0-15,0-5 0 0,-1 0-128 0,4-1 128 16,2-3 0-16,2-4-176 0,-1-5 176 0,3-1-128 15,0-1-80-15,3-4-16 0,-1-2 0 0,5-5 0 32,1-1-512-32,2-3-96 0,3 0-32 0,0-3 0 15,0-2-1920-15,2-2-384 0,-1-1-80 0,-1 0-10064 0</inkml:trace>
  <inkml:trace contextRef="#ctx0" brushRef="#br2" timeOffset="114309.55">7934 16735 19343 0,'0'0'1728'0,"3"-10"-1392"0,-2 1-336 0,1 1 0 16,0 0 3056-16,-2 8 528 0,3-8 128 0,-3 8 0 15,0 0-2656-15,0 0-544 0,0 0-96 0,10 3-32 16,-10-3-160-16,8 10-32 0,-1 1-16 0,-1 2 0 15,-1 0-176-15,1 0 128 0,-3 0-128 0,1 4 128 16,0 1-128-16,0 1 0 0,0 4 144 0,1-4-144 16,-1 6 320-16,0-2 0 0,0 2 0 0,1-4 0 15,2 1 160-15,2-1 32 0,0-1 0 0,0-1 0 16,-1-3-64-16,1-1-16 0,0 0 0 0,0-3 0 16,-1-2-160-16,1-2-16 0,0-3-16 0,3 0 0 15,-1-5-96-15,0-2-16 0,1-1 0 0,1-1 0 16,-1-4 64-16,2-2 0 0,1-2 0 0,0-2 0 15,1-3-16-15,-1 1 0 0,0-3 0 0,-2-2 0 16,-1-1-48-16,-1-3-128 0,-2-1 192 0,1 0-64 0,-4 0 48 0,-1-2 0 16,-1 2 0-16,0-3 0 0,-1 2-32 0,-1 0 0 15,2-3 0-15,0 2 0 0,0 4-144 0,0-1 0 16,0-1 0-16,0 1 128 0,1 1-416 0,0 5-96 16,2 1 0-16,-1 3-16 15,1 2-1456-15,-1 4-304 0,1 1-48 0,-7 8-16 16,8-4-1168-16,-8 4-224 0</inkml:trace>
  <inkml:trace contextRef="#ctx0" brushRef="#br2" timeOffset="114696.05">8230 17202 13823 0,'0'0'608'0,"0"0"128"0,-5-7-592 0,0 1-144 0,5 6 0 0,-4-7 0 16,4 7 4288-16,0 0 816 0,-1-9 160 0,1 9 48 15,-2-8-4224-15,2 8-832 0,0 0-256 0,0 0 128 16,-1-7 480-16,1 7 96 0,0 0 0 0,0 0 16 15,0 0 352-15,0 0 64 0,0 0 16 0,0 0 0 16,0 0-224-16,0 0-32 0,0 0-16 0,3 11 0 16,-1 1-240-16,1 1-64 0,0 3 0 0,0-1 0 0,1 2-320 0,0 1-64 15,1 1 0-15,1 2-16 0,-1 1-176 0,1 0 0 16,-2 1 0-16,2 2 0 0,-3 0 0 0,1-3 0 16,0 2 0-16,0-4 0 0,-1 0 0 0,-1-2-272 15,1-2 64-15,1-2 16 16,0-2-368-16,0-2-64 0,-4-10-16 0,0 0 0 15,9 7-1760-15,-9-7-352 0,12 0-80 0,-12 0-8112 16,11-4-1632-16</inkml:trace>
  <inkml:trace contextRef="#ctx0" brushRef="#br2" timeOffset="114982.78">8683 17017 28559 0,'0'0'1264'0,"0"0"272"0,0 0-1232 0,0 0-304 0,0 0 0 0,0 0 0 16,11-4 3200-16,4 1 592 0,2 1 112 0,2 0 32 16,3 1-3328-16,3 0-608 0,0-2-240 0,0 2 16 15,1-2 224-15,-1 1 0 0,-1-1-160 0,0 0 160 16,-2-1-208-16,-1 2 16 0,0-1 16 0,-2 1 0 31,0-2-192-31,-4 0-32 0,-2 1-16 0,0 1 0 0,-1-1-800 0,-2 2-144 0,-10 1-48 16,12 0 0-16,-12 0-2688 0,12-4-528 0,-12 4-112 0,0 0-32 0</inkml:trace>
  <inkml:trace contextRef="#ctx0" brushRef="#br2" timeOffset="115265.04">8726 17270 21183 0,'0'0'1888'0,"0"0"-1504"0,0 0-384 0,0 0 0 15,0 0 4928-15,12-2 896 0,-1 4 192 0,2-2 48 16,2-2-5104-16,0 1-960 0,1 0-288 0,0-1-16 15,1 1 48-15,1-2 0 0,0 1 0 0,0-1 0 32,2 1-320-32,-2-2-48 0,0 0-16 0,1 1 0 15,-1-2 112-15,0 4 16 0,0-4 0 0,1 2 0 16,-1 2-320-16,0-1-64 0,0 0-16 0,1 0 0 16,-2 1-1248-16,1 0-240 0,1-2-48 0,-2 1-10016 0</inkml:trace>
  <inkml:trace contextRef="#ctx0" brushRef="#br2" timeOffset="115536.27">9396 17143 25791 0,'0'0'1152'0,"0"0"224"0,0 0-1104 0,0 0-272 16,0 0 0-16,0 0 0 0,0 0 4704 0,8 13 880 15,1-2 176-15,0 0 48 0,0 2-4880 0,2 2-928 16,-2-2-272-16,0 1-16 16,0 2-96-16,0-3-32 0,-1 4 0 0,1-3 0 15,0 2-288-15,2-1-48 0,-1 0-16 0,2 0 0 16,-2 2 224-16,2-4 32 0,-2 0 16 0,2 0 0 16,0-1-176-16,-1-1-32 0,0-4-16 0,-1 0 0 15,-10-7-1136-15,12 5-208 0,0-2-48 0,0-5-12224 0</inkml:trace>
  <inkml:trace contextRef="#ctx0" brushRef="#br2" timeOffset="115843.73">9941 17006 8287 0,'-9'12'368'0,"2"0"80"0,-3 2-448 0,-2 3 0 0,-1 1 0 0,0 2 0 15,1 1 5648-15,0 2 1056 0,1 3 208 0,0-1 32 0,1 4-5344 0,-2 1-1088 16,0 0-192-16,-1 5-64 0,-1 3-96 0,-2 3-32 16,-2 2 0-16,1 2 0 0,0-2-128 0,2-2 0 15,-2 3 0-15,1-5 0 0,0-4 528 0,3-3 32 16,3 0 0-16,1-5 0 0,1-2 64 0,4-2 16 15,1-2 0-15,2 0 0 0,0-3-640 0,2-2-336 16,3-2 32-16,1-1 16 16,0-1-3104-16,-5-12-640 0</inkml:trace>
  <inkml:trace contextRef="#ctx0" brushRef="#br2" timeOffset="116544.48">10465 16370 23727 0,'0'0'1040'0,"0"0"240"0,-12-1-1024 0,3 1-256 0,0-2 0 0,9 2 0 16,-10-1 1296-16,10 1 224 0,-8-1 32 0,8 1 16 16,-7-4-320-16,7 4-64 0,0 0-16 0,0 0 0 15,-6-4-416-15,6 4-96 0,0 0-16 0,0 0 0 16,-9 4-480-16,-1 2-160 0,3 4 0 0,-3 1 0 15,1 5 0-15,-1 4 0 0,-2-4 0 0,-1 5 0 16,-1 1 272-16,-1 2-48 0,1 2-16 0,1-1 0 16,1-3-32-16,3 0-16 0,3-4 0 0,0-1 0 15,3 2 96-15,1-4 32 0,2 1 0 0,3 0 0 16,-1-1-144-16,4 2-16 0,0-4-128 0,2 1 192 0,0 2-384 0,-2-2-96 16,1 2-16-16,-1 0 0 15,2 1-1776-15,0 0-352 0,-1-4-80 0,-1 0-7136 16,1-3-1424-16</inkml:trace>
  <inkml:trace contextRef="#ctx0" brushRef="#br2" timeOffset="117150.89">10606 16589 28559 0,'0'0'2544'0,"0"0"-2032"16,0 0-512-16,0 0 0 0,0 0 2736 0,0 0 448 15,0 0 80-15,0 0 32 0,0 0-2544 0,0 0-512 16,0 0-112-16,0 0 0 0,-3 12 64 0,2 0 32 15,1-12 0-15,-1 10 0 0,1 4-224 0,0 1 176 0,-2-2-176 0,2 2 160 16,2 4-160-16,-2-6 0 0,0 1 0 0,1-1 128 16,-1 0-128-16,1 0 0 0,-1 0 0 0,1-1 0 15,-1-12 0-15,0 14 0 0,0-2 0 0,0 0 0 32,0-12-1552-32,0 13-192 0,0-13-48 0,0 11 0 15,0-11-1424-15,0 0-304 0,0 0-48 0</inkml:trace>
  <inkml:trace contextRef="#ctx0" brushRef="#br2" timeOffset="117595.77">10706 16348 27647 0,'0'0'2448'0,"0"0"-1952"16,-9 3-496-16,9-3 0 0,0 0 1488 0,-7 3 208 16,7-3 32-16,-3 11 16 0,3-2-1744 0,0 0-208 15,1 2-112-15,1-2-32 0,-2-9 224 0,6 14 128 16,-1-5-160-16,0 2 160 0,-5-11 192 0,8 13 144 15,0-2 32-15,0 1 0 0,-1 0 272 0,1 0 48 0,0 1 16 16,2-2 0-16,4 2-96 0,-1 0-16 0,-2 2 0 0,2-1 0 16,0 0-304-16,2 2-64 0,-1 0-16 0,0 1 0 15,2 1-208-15,-2 0 0 0,-1 2 0 0,0-1 0 16,-1 2 144-16,-1-4-16 0,-2 3 0 0,-1-3 0 16,-2-2-128-16,-1 3 0 0,-2 2 0 0,-3-3 128 15,-1-3-128-15,-2 1 0 0,-2-2 0 0,-2 1 0 16,-2-1-224-16,0 0-80 0,-1 0-16 0,-2 0 0 31,-1-4-400-31,1 3-96 0,-1 0-16 0,-1-1 0 16,-2 1-1440-16,-2 0-288 0,-2 0-64 0</inkml:trace>
  <inkml:trace contextRef="#ctx0" brushRef="#br0" timeOffset="170282.07">12995 8007 6447 0,'0'0'272'0,"0"0"80"0,0 0-352 0,0 0 0 16,0 0 0-16,0 0 0 0,0 0 2448 0,0 0 432 16,0 0 64-16,0 0 32 0,0 0-2400 0,0 0-576 15,0 0 0-15,0 0 0 0,0 0 0 0,0 0 0 16,0 0 0-16,10-4 0 0,-10 4 0 0,0 0 0 15,0 0 0-15,0 0 0 0,0 0 416 0,0 0 48 16,0 0 16-16,0 0 0 0,0 0 496 0,0 0 112 16,0 0 0-16,0 0 16 0,0 0-128 0,0 0-16 15,0 0-16-15,0 0 0 0,0 0-272 0,0 0-48 16,0 0-16-16,9-5 0 0,-9 5-192 0,9-6-32 16,-1 0-16-16,-8 6 0 0,6-7-208 0,-6 7-32 0,7-9-128 0,-7 9 192 15,6-9-192-15,-6 9 0 0,7-6 0 0,-7 6 0 16,0 0 0-16,0 0 0 0,0 0 0 0,0 0 0 15,0 0 144-15,0 0-144 0,10 0 128 0,-10 0-128 16,0 0 144-16,11 3-144 0,-11-3 160 0,7 7-160 16,-7-7 128-16,7 8-128 0,-7-8 0 0,4 10 0 15,-2-1 0-15,-2-9 0 0,-1 9 0 0,0 1 0 16,-2-1 0-16,3-9 0 0,-4 11 0 0,2-1 0 16,-2-1 128-16,0-1-128 0,4-8 0 0,-4 10 144 0,-1-1 112 0,1 0 0 15,0 2 16-15,0-1 0 0,-1 1-80 0,0-1 0 16,1 0-16-16,-2 0 0 0,1-3-48 0,0 2-128 15,1 2 192-15,-1-2-64 0,0-1-128 0,-1 1 0 16,1 0 144-16,0 2-144 0,-1-5 0 0,-1 2 128 16,1 0-128-16,-1 0 0 0,-1-1 0 0,-1 1 144 15,0 0-144-15,0 0 0 0,0 0 240 0,1-1-64 16,0-1-16-16,8-6 0 0,-9 4 16 0,9-4 0 16,-11 6 0-16,2-3 0 0,9-3-48 0,-9 2-128 15,1 1 192-15,8-3-64 0,-9-1-128 0,9 1 0 16,0 0 144-16,-9-4-144 0,1 1 144 0,8 3-144 15,-4-9 192-15,4 9-192 0,-4-9 128 0,4 9-128 0,-3-11 0 0,0 4 0 16,3 7 128-16,-3-10-128 16,3 10 0-16,0 0 0 0,-1-7 128 0,1 7-128 0,0 0 192 0,0 0-192 15,0 0 192-15,0 0-192 16,0 0 192-16,0 0-192 0,0 0 0 0,0 0 0 16,0 0 0-16,10 0 0 0,-10 0 0 0,12-2 0 0,-12 2 0 15,12-1 0-15,-12 1 240 0,12-3-64 0,-12 3-16 0,13-2 0 16,-3 1 80-16,1 1 16 0,-11 0 0 0,13 1 0 15,-2 1-16-15,1 1 0 0,-1 1 0 0,-2 1 0 16,0 2-64-16,0-1-16 0,-9-6 0 0,12 8 0 16,-12-8-160-16,11 10 192 0,-2 0-192 0,-9-10 192 15,10 6-192-15,-10-6 0 0,10 7 0 0,-10-7 0 16,9 7-304-16,-9-7-80 16,12 7-32-16,-2-2 0 0,1-1-2288 0,-1-4-464 0,1 0-96 0</inkml:trace>
  <inkml:trace contextRef="#ctx0" brushRef="#br0" timeOffset="171499.42">17329 7966 4607 0,'0'0'400'0,"0"0"-400"0,0 0 0 0,0 0 0 15,0 0 3536-15,0 0 624 0,0 0 128 0,0 0 32 16,0 0-1840-16,0 0-368 0,0 0-80 0,0 0-16 16,0 0-592-16,0 0-112 0,0 0-32 0,0 0 0 15,0 0-512-15,0 0-128 0,0 0 0 0,0 0-16 16,0 0-432-16,0 0-64 0,0 0-128 0,0 0 176 16,0 0-176-16,7 8 0 0,-7-8 144 0,11 4-144 15,1-3 304-15,1-1-16 0,1-1 0 0,2 0 0 16,2-1 80-16,1 1 16 0,-1-3 0 0,-1 0 0 0,-2-1 16 15,0 0 16-15,-1 1 0 0,-1 0 0 0,-1 1-80 0,-2 1-16 16,-10 2 0-16,0 0 0 0,11 0-64 0,-11 0-32 16,0 0 0-16,9 6 0 0,-3 3-224 0,-6-9 0 15,4 10 0-15,-1-1 0 0,-3-9 0 0,1 11 0 16,-1-3 0-16,0-8 0 0,-1 9 128 0,1-9-128 16,0 0 0-16,-4 10 0 0,4-10 128 0,-5 7-128 15,5-7 0-15,-7 7 144 0,7-7-16 0,-8 6-128 16,8-6 192-16,-10 4-64 0,1 0 16 0,0-1 0 15,0-1 0-15,-1 2 0 0,1 0-144 0,0 1 0 16,-1-1 0-16,1 3 128 0,-2 2-128 0,2-5-144 16,1 1 144-16,2 0-208 0,6-5 16 0,-7 7 16 15,7-7 0-15,0 0 0 0,0 0 176 0,0 0-208 16,0 0 80-16,0 0 128 0,0 0-144 0,0 0 144 16,0 0 0-16,12 2 0 0,-2-2 0 0,1-2 0 15,-1 1 0-15,1-1 0 0,-1 0 0 0,1-1 0 16,-2-1 0-16,0 2 0 0,0 0 0 0,0 2 0 15,-9 0 0-15,13-1 0 0,-2 0 0 0,-11 1 0 0,11 0 0 0,0 2 0 16,-11-2-160-16,10 7 160 0,-2-1-128 16,-2-1 128-16,-6-5 0 0,0 0 0 0,11 10 0 0,-3-3-128 15,-3 1 128-15,-5-8 0 0,0 0 0 0,4 8 0 16,-4-8 0-16,0 0 192 0,0 0-32 0,0 0-16 16,-1 11 64-16,1-11 16 0,-4 9 0 0,4-9 0 15,-8 7-32-15,0 0-16 0,-1 0 0 0,1-1 0 16,-1-3-176-16,0 2 0 0,-2 0 0 0,1-2 128 15,-2 1-128-15,-1-1 0 0,-1 1 0 0,-1 0 0 0,-2 2 0 0,1-3 0 16,-1 0 0-16,0 0 0 0,0 1-160 0,1-2-112 16,-1 2-32-16,0-4 0 15,2 0-1472-15,-1 0-288 0,0-3-64 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51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 7799 0 0,'0'0'706'0'0,"-2"-1"-578"0"0,-8-6 6222 0 0,10 10-5910 0 0,-1 1-352 0 0,-7 41 623 0 0,7-41-660 0 0,1 0 1 0 0,0 0-1 0 0,0 0 0 0 0,0 0 1 0 0,0 0-1 0 0,1 0 0 0 0,0 0 1 0 0,0 0-1 0 0,1 5 0 0 0,12 19 247 0 0,-8-18-199 0 0,-1 1-1 0 0,0 0 0 0 0,-1-1 1 0 0,0 2-1 0 0,2 10 0 0 0,0 28 112 0 0,-2 0 0 0 0,-3 63 0 0 0,0-2-122 0 0,2-49-65 0 0,2 255 148 0 0,-7-295-163 0 0,1-13 0 0 0,1 0 0 0 0,-1 0 0 0 0,2 0 0 0 0,-1 0 0 0 0,1 1 0 0 0,3 13 0 0 0,4 10-8 0 0,-2-12 8 0 0,-3-17-13 0 0,-1-2-35 0 0,0 1-79 0 0,0 1 1 0 0,1-1-1 0 0,0 1 1 0 0,-1-1-1 0 0,1 0 1 0 0,0 0-1 0 0,1 0 1 0 0,6 4-1 0 0,-8-6-1111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05.4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26 919 0 0,'0'0'1467'0'0,"0"-2"100"0"0,2-21 11871 0 0,5 43-13143 0 0,-1 1 0 0 0,-1 0 0 0 0,-1 1 0 0 0,-1-1 0 0 0,1 29 0 0 0,4 20 127 0 0,20 273 712 0 0,-35 6-874 0 0,0-170-238 0 0,7 32 42 0 0,1-203-178 0 0,-1-1 0 0 0,2 0 0 0 0,3 14 0 0 0,-5-19-103 0 0,5 0-1184 0 0,-5-2 1288 0 0,0 0 1 0 0,1 0-1 0 0,-1 0 0 0 0,0 0 0 0 0,1 1 1 0 0,-1-1-1 0 0,1 0 0 0 0,-1 0 0 0 0,0 0 1 0 0,1 0-1 0 0,-1 0 0 0 0,0 0 0 0 0,1 0 1 0 0,-1 0-1 0 0,1 0 0 0 0,-1 0 1 0 0,0 0-1 0 0,1-1 0 0 0,-1 1 0 0 0,0 0 1 0 0,1 0-1 0 0,-1 0 0 0 0,1 0 0 0 0,-1 0 1 0 0,1-1-1 0 0,11-6-1330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06.3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324 79 4143 0 0,'0'0'319'0'0,"-2"-2"57"0"0,-17-24 8513 0 0,17 21-9223 0 0,1 4 874 0 0,-9-11 950 0 0,8 11-1315 0 0,0-1-1 0 0,0 1 1 0 0,0 0 0 0 0,0 0-1 0 0,0 0 1 0 0,-1 0 0 0 0,1 0-1 0 0,0 0 1 0 0,-1 1-1 0 0,1-1 1 0 0,0 1 0 0 0,-1 0-1 0 0,1-1 1 0 0,-1 1-1 0 0,1 0 1 0 0,0 0 0 0 0,-1 1-1 0 0,1-1 1 0 0,-1 0 0 0 0,1 1-1 0 0,0 0 1 0 0,-1-1-1 0 0,1 1 1 0 0,0 0 0 0 0,-4 2-1 0 0,4-1-125 0 0,0-1 0 0 0,0 1-1 0 0,0-1 1 0 0,0 1 0 0 0,0-1 0 0 0,1 1-1 0 0,-1 0 1 0 0,1 0 0 0 0,-1 0 0 0 0,1 0-1 0 0,-2 4 1 0 0,-2 1 57 0 0,-23 37 90 0 0,3 2 1 0 0,1 0-1 0 0,-30 84 0 0 0,42-95-151 0 0,1 0-1 0 0,-6 44 1 0 0,-5 75 80 0 0,19-124-120 0 0,1-10-3 0 0,1 0 0 0 0,0 0-1 0 0,2 0 1 0 0,0 0 0 0 0,2 0-1 0 0,0 0 1 0 0,11 37 0 0 0,-11-52 16 0 0,-1 1 0 0 0,1 0 0 0 0,0-1 1 0 0,0 0-1 0 0,1 0 0 0 0,0 0 0 0 0,0 0 1 0 0,0 0-1 0 0,0-1 0 0 0,1 1 0 0 0,0-1 1 0 0,0-1-1 0 0,10 7 0 0 0,-11-7-3 0 0,0-1-1 0 0,1 0 0 0 0,-1 0 1 0 0,1 0-1 0 0,0 0 1 0 0,-1-1-1 0 0,1 0 1 0 0,0 0-1 0 0,0 0 1 0 0,0-1-1 0 0,0 0 1 0 0,-1 1-1 0 0,1-2 1 0 0,0 1-1 0 0,0-1 1 0 0,0 1-1 0 0,0-1 1 0 0,4-2-1 0 0,7-2-9 0 0,-1-2-1 0 0,1 1 0 0 0,-1-2 1 0 0,-1 0-1 0 0,17-13 1 0 0,-4-2 22 0 0,-1-2 1 0 0,-1-1-1 0 0,-1-1 1 0 0,28-44-1 0 0,-38 53-2 0 0,-1-2 0 0 0,-1 0 0 0 0,-1 0 0 0 0,-1-1 0 0 0,0-1 0 0 0,-2 0 0 0 0,7-25 0 0 0,-12 30 7 0 0,-1 0 1 0 0,0 0-1 0 0,-1 0 0 0 0,-1-1 0 0 0,-1 1 0 0 0,-5-29 1 0 0,-1 12 33 0 0,-2 0 1 0 0,-16-43-1 0 0,19 62-52 0 0,-1 0 0 0 0,0 1 0 0 0,0-1 0 0 0,-2 1 0 0 0,0 1 0 0 0,0 0 0 0 0,-1 0-1 0 0,-1 1 1 0 0,-19-18 0 0 0,-35-15-349 0 0,60 42 267 0 0,0 0 0 0 0,-1 0 0 0 0,-8-4 0 0 0,-9-6-341 0 0,21 12 193 0 0,-12-1-3518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06.6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1 1839 0 0,'0'0'83'0'0,"-2"0"-6"0"0,-2 3-47 0 0,1-2 22 0 0,0 0 0 0 0,1 0-1 0 0,-1 0 1 0 0,-14 2 13805 0 0,17-2-13790 0 0,1 0 0 0 0,0 0 0 0 0,-1 0 0 0 0,1-1 0 0 0,0 1 0 0 0,0 0 0 0 0,0 0 0 0 0,-1 0 0 0 0,1-1 0 0 0,0 1 1 0 0,1 0-1 0 0,0 1 54 0 0,8 5 150 0 0,1-1 0 0 0,-1 0 0 0 0,1 0 0 0 0,0-1 1 0 0,0 0-1 0 0,1-1 0 0 0,-1 0 0 0 0,18 3 0 0 0,17 6 125 0 0,-36-10-366 0 0,0 1 0 0 0,0-2 0 0 0,0 1 0 0 0,0-1 0 0 0,17 0 0 0 0,-4 0-10 0 0,-5-1-84 0 0,1-1 0 0 0,0 0 0 0 0,0-2 0 0 0,0 0 0 0 0,34-9 0 0 0,-18 1-5384 0 0,-19 4-672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07.2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2303 0 0,'0'0'11734'0'0,"3"0"-11052"0"0,1 0-375 0 0,1 0-1 0 0,0 0 1 0 0,0 1-1 0 0,-1 0 0 0 0,1-1 1 0 0,0 2-1 0 0,-1-1 1 0 0,1 0-1 0 0,-1 1 0 0 0,1 0 1 0 0,-1 0-1 0 0,0 0 1 0 0,8 6-1 0 0,5 5-651 0 0,30 28-1 0 0,-29-25 259 0 0,31 32 236 0 0,-1 2 0 0 0,-3 2 0 0 0,-2 2-1 0 0,57 94 1 0 0,-71-100-88 0 0,45 79 184 0 0,-59-98-183 0 0,-1 1-1 0 0,14 49 1 0 0,-14-34-2 0 0,-3 1 1 0 0,-2 1-1 0 0,-2-1 1 0 0,-2 1 0 0 0,-2 1-1 0 0,-2-1 1 0 0,-3 0-1 0 0,-1 0 1 0 0,-16 78-1 0 0,16-110-37 0 0,-2 1-1 0 0,0 0 1 0 0,-1-1 0 0 0,0 0-1 0 0,-1 0 1 0 0,-1-1-1 0 0,0 0 1 0 0,-1 0-1 0 0,-1-1 1 0 0,0 0 0 0 0,-1 0-1 0 0,0-2 1 0 0,0 1-1 0 0,-21 14 1 0 0,-93 57-116 0 0,45-32-635 0 0,-8 1-1866 0 0,48-33-3634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18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23 6447 0 0,'0'0'499'0'0,"1"-2"-328"0"0,12-17 4133 0 0,-11 18-3655 0 0,0 3-568 0 0,0 1-27 0 0,0 0 0 0 0,1 0 0 0 0,-1 0 0 0 0,-1 0 0 0 0,1 0 0 0 0,0 0 0 0 0,-1 0 0 0 0,0 1 0 0 0,0-1-1 0 0,0 1 1 0 0,0-1 0 0 0,0 1 0 0 0,-1-1 0 0 0,1 1 0 0 0,-1 0 0 0 0,0-1 0 0 0,0 1 0 0 0,0-1 0 0 0,-1 1 0 0 0,1 0-1 0 0,-1-1 1 0 0,-2 6 0 0 0,-11 69 2378 0 0,8-41-1356 0 0,1-2-300 0 0,2-1-1 0 0,1 38 1 0 0,8 69-914 0 0,0 5 505 0 0,-6-121-294 0 0,-6 244 361 0 0,-4-170-301 0 0,-35 152-1 0 0,7-99 102 0 0,12-55-122 0 0,25-94-215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19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81 7743 0 0,'0'0'704'0'0,"-3"1"-581"0"0,-15 2 231 0 0,14-2 104 0 0,0-1-1 0 0,0 1 1 0 0,0 0 0 0 0,0 0 0 0 0,0 0 0 0 0,0 0-1 0 0,1 1 1 0 0,-1-1 0 0 0,0 1 0 0 0,1 0 0 0 0,-1 0-1 0 0,-2 3 1 0 0,-5 5 20 0 0,1 0-1 0 0,0 0 1 0 0,1 1 0 0 0,0 0-1 0 0,1 0 1 0 0,-10 18-1 0 0,6-6-132 0 0,1 0-1 0 0,-13 43 0 0 0,-2 26-209 0 0,4 1 0 0 0,-11 102-1 0 0,31-180-47 0 0,1 0-1 0 0,1 0 1 0 0,0 0-1 0 0,1 0 1 0 0,0 0-1 0 0,1 0 1 0 0,1 0-1 0 0,1-1 1 0 0,5 18 0 0 0,-4-22 8 0 0,0-1 0 0 0,0 0 1 0 0,1 0-1 0 0,0-1 1 0 0,1 1-1 0 0,13 12 1 0 0,-15-17-69 0 0,1-1 1 0 0,-1 0 0 0 0,1 0-1 0 0,-1 0 1 0 0,1-1 0 0 0,0 0 0 0 0,0 0-1 0 0,12 2 1 0 0,-11-2-39 0 0,-3-2 20 0 0,-1 1 0 0 0,0-1 0 0 0,0 0 0 0 0,0-1 0 0 0,1 1 0 0 0,-1 0 0 0 0,0-1 0 0 0,0 0 0 0 0,0 0 0 0 0,0 0 0 0 0,0 0 0 0 0,6-3-1 0 0,2 0 11 0 0,3-2 16 0 0,-1 0 0 0 0,0-1-1 0 0,0 0 1 0 0,-1-1 0 0 0,0 0 0 0 0,0-1 0 0 0,-1-1-1 0 0,0 0 1 0 0,-1 0 0 0 0,0-1 0 0 0,-1 0 0 0 0,0 0 0 0 0,8-15 0 0 0,-4 4 23 0 0,-1 0 0 0 0,-1-1 1 0 0,-1 0-1 0 0,-1-1 0 0 0,-1 0 0 0 0,9-45 1 0 0,-14 42-4 0 0,-1 1 0 0 0,-2-53 0 0 0,-2 23-4 0 0,-4-85 67 0 0,3 117-84 0 0,-1 1 1 0 0,-1 0-1 0 0,-16-43 1 0 0,17 56-9 0 0,-1 0 0 0 0,0 0 1 0 0,0 1-1 0 0,-1 0 0 0 0,-1 0 1 0 0,1 0-1 0 0,-13-11 0 0 0,14 15-123 0 0,0 0 0 0 0,0 1 0 0 0,0 0 0 0 0,-1 0 0 0 0,0 0 0 0 0,0 1 0 0 0,0-1 0 0 0,0 1 0 0 0,-1 1 0 0 0,1-1 0 0 0,-1 1 0 0 0,-9-2 0 0 0,14 4-202 0 0,-1 0-1 0 0,1 0 1 0 0,0 0 0 0 0,-1 1-1 0 0,1-1 1 0 0,0 0 0 0 0,0 1-1 0 0,-1 0 1 0 0,-2 1 0 0 0,3-1 48 0 0,1-1-32 0 0,0 0 0 0 0,0 0 0 0 0,1 0 0 0 0,-1 1 0 0 0,0-1 1 0 0,1 0-1 0 0,-1 1 0 0 0,1-1 0 0 0,-1 0 0 0 0,0 1 0 0 0,1-1 0 0 0,-1 1 0 0 0,1-1 0 0 0,-1 1 0 0 0,1-1 0 0 0,-2 2 0 0 0,1 0-1077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19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0 2303 0 0,'-1'2'102'0'0,"-4"10"-1"0"0,-7 13 1864 0 0,11-15 5390 0 0,3-6-6738 0 0,0 0 0 0 0,0-1 0 0 0,1 1 0 0 0,-1-1 0 0 0,1 1 0 0 0,3 2 0 0 0,-3-3-520 0 0,0-1 0 0 0,1 0 0 0 0,-1 1 0 0 0,0-1 0 0 0,1 0 0 0 0,0-1 0 0 0,-1 1 1 0 0,1-1-1 0 0,0 1 0 0 0,0-1 0 0 0,5 0 0 0 0,21 3 305 0 0,1-1 0 0 0,0-1 0 0 0,33-4-1 0 0,-9 1-212 0 0,24-3-136 0 0,-50 0-51 0 0,-25 3-18 0 0,-1 0-70 0 0,0 1-63 0 0,1-1-256 0 0,0 0 1 0 0,1 0-1 0 0,-1-1 1 0 0,0 1-1 0 0,0-1 1 0 0,0 0-1 0 0,0 0 0 0 0,0 0 1 0 0,0-1-1 0 0,-1 0 1 0 0,5-3-1 0 0,2-4-4883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25.4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3223 0 0,'0'0'512'0'0,"3"-1"943"0"0,6-5 561 0 0,0 2-1 0 0,14-6 1 0 0,-19 9-1848 0 0,0 0 0 0 0,0 0 1 0 0,1 0-1 0 0,-1 0 1 0 0,6 1-1 0 0,-7 0-110 0 0,0 1 1 0 0,-1-1-1 0 0,1 1 0 0 0,0 0 0 0 0,-1 0 0 0 0,1 0 0 0 0,-1 0 0 0 0,0 1 0 0 0,1-1 0 0 0,-1 1 0 0 0,3 2 1 0 0,0 0 18 0 0,0 0 1 0 0,0 1 0 0 0,8 9-1 0 0,41 69 1313 0 0,-21-32-545 0 0,9 8-231 0 0,26 42 65 0 0,-27-28-395 0 0,-3 1 0 0 0,47 133 0 0 0,-73-173-265 0 0,-3 2 1 0 0,0 0 0 0 0,-3 0 0 0 0,-1 0-1 0 0,-1 1 1 0 0,-2 0 0 0 0,-2-1 0 0 0,-7 60 0 0 0,-6-25 159 0 0,-2-1 1 0 0,-32 84-1 0 0,-61 93 149 0 0,57-140-200 0 0,32-65-197 0 0,0 0-858 0 0,7-15-4277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12.8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317 78 1376 0 0,'-2'0'43'0'0,"2"1"-21"0"0,-1-1 0 0 0,1 0 0 0 0,-13-7 10954 0 0,8-3-9676 0 0,0 0-737 0 0,4 7-321 0 0,0 1 0 0 0,0-1 0 0 0,0 1 1 0 0,-1-1-1 0 0,1 1 0 0 0,-1-1 0 0 0,0 1 1 0 0,0 0-1 0 0,-2-2 0 0 0,0 0 239 0 0,3 3-273 0 0,-1-1 0 0 0,0 0 1 0 0,1 1-1 0 0,-1 0 0 0 0,0-1 0 0 0,0 1 0 0 0,0 0 0 0 0,0 0 1 0 0,0 0-1 0 0,0 0 0 0 0,0 0 0 0 0,0 1 0 0 0,0-1 1 0 0,0 1-1 0 0,0-1 0 0 0,-3 1 0 0 0,-7-2 496 0 0,10 1-672 0 0,0 1-1 0 0,0-1 1 0 0,0 1 0 0 0,0 0-1 0 0,0 0 1 0 0,0 0-1 0 0,0 0 1 0 0,0 0-1 0 0,-2 0 1 0 0,0 1-17 0 0,-10 2 11 0 0,-1 1-1 0 0,1 0 0 0 0,-16 7 0 0 0,25-9 15 0 0,1 0 1 0 0,0 1-1 0 0,-1-1 0 0 0,1 1 0 0 0,0 0 0 0 0,1 1 0 0 0,-1-1 0 0 0,1 1 0 0 0,-1-1 0 0 0,1 1 0 0 0,0 0 0 0 0,0 0 0 0 0,-3 6 0 0 0,-5 12 27 0 0,1 0 0 0 0,0 1 0 0 0,2 0 0 0 0,1 0 0 0 0,0 1 0 0 0,2 0 0 0 0,1 0 0 0 0,1 1 0 0 0,0 27 0 0 0,4-13-13 0 0,2 0 1 0 0,2 0 0 0 0,11 45-1 0 0,-12-66-1 0 0,-2-5-2 0 0,1 0 1 0 0,1 0-1 0 0,0-1 0 0 0,0 0 0 0 0,8 14 0 0 0,-10-23-22 0 0,1 0 1 0 0,0 1-1 0 0,-1-1 0 0 0,2 0 0 0 0,-1-1 1 0 0,0 1-1 0 0,0 0 0 0 0,1-1 0 0 0,0 0 1 0 0,-1 0-1 0 0,1 0 0 0 0,0 0 0 0 0,0 0 0 0 0,0-1 1 0 0,0 0-1 0 0,0 0 0 0 0,0 0 0 0 0,1 0 1 0 0,4 0-1 0 0,11 0 62 0 0,-1-1 0 0 0,37-4 0 0 0,-44 3-77 0 0,4 0-327 0 0,105-13 250 0 0,-41-4-6947 0 0,-34 2-387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26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0 1839 0 0,'0'0'10920'0'0,"1"3"-10632"0"0,0 3-42 0 0,1 0-1 0 0,-1 1 0 0 0,-1-1 1 0 0,1 0-1 0 0,-1 0 0 0 0,0 0 1 0 0,-1 10-1 0 0,-11 49 1183 0 0,5-27-715 0 0,-13 129 375 0 0,2 182 0 0 0,18-261-1104 0 0,-3 47-60 0 0,-3-12-613 0 0,6-120 368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26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1 211 13823 0 0,'0'0'630'0'0,"0"-3"-13"0"0,0-1-593 0 0,0 0 0 0 0,0 0 0 0 0,1 0 0 0 0,-1 0 0 0 0,1 0 0 0 0,0 0 0 0 0,0 0 0 0 0,0 1 0 0 0,1-1 1 0 0,-1 0-1 0 0,1 0 0 0 0,0 1 0 0 0,0-1 0 0 0,0 1 0 0 0,0 0 0 0 0,1 0 0 0 0,0-1 0 0 0,3-2 0 0 0,8-7 55 0 0,0 0 0 0 0,24-17 1 0 0,-19 19 38 0 0,0 0 1 0 0,0 1 0 0 0,29-10-1 0 0,-34 14 53 0 0,0 2 1 0 0,0-1-1 0 0,0 2 0 0 0,0 0 0 0 0,1 0 0 0 0,0 2 1 0 0,-1-1-1 0 0,1 2 0 0 0,0 0 0 0 0,-1 1 0 0 0,1 1 1 0 0,0 0-1 0 0,-1 0 0 0 0,19 7 0 0 0,-12-1-133 0 0,0 0 1 0 0,-1 1-1 0 0,-1 0 0 0 0,0 2 0 0 0,0 1 1 0 0,-1 0-1 0 0,0 1 0 0 0,18 18 0 0 0,-27-22-20 0 0,0 0-1 0 0,0 1 1 0 0,-1 0-1 0 0,-1 1 1 0 0,1 0-1 0 0,-2 0 1 0 0,0 0-1 0 0,0 1 1 0 0,-1 0-1 0 0,0 0 1 0 0,-1 0-1 0 0,0 0 1 0 0,-1 1-1 0 0,-1 0 1 0 0,2 16-1 0 0,-4-21-12 0 0,0-1-1 0 0,-1 1 1 0 0,1-1-1 0 0,-1 1 1 0 0,-1-1-1 0 0,1 0 1 0 0,-1 0-1 0 0,-1 1 1 0 0,-5 12-1 0 0,2-10 13 0 0,1-1-1 0 0,-2 0 1 0 0,1 1-1 0 0,-1-2 1 0 0,-16 17-1 0 0,0-6 20 0 0,-1 0 0 0 0,-1-2 0 0 0,-53 29 0 0 0,-66 22 28 0 0,74-36-64 0 0,11-6-896 0 0,-84 26-1 0 0,140-51 365 0 0,-7-13-3415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27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505 1 5063 0 0,'0'0'6976'0'0,"-3"1"-6550"0"0,-1 0-299 0 0,0 0-38 0 0,-13 12 505 0 0,1 1-444 0 0,13-8-102 0 0,1-1 5 0 0,-11 20 225 0 0,-9 13 291 0 0,-26 30 610 0 0,3 2 0 0 0,-44 95 0 0 0,36-55-542 0 0,-32 69-157 0 0,66-132-290 0 0,-26 93 0 0 0,33-86-145 0 0,2 1-1 0 0,3 0 1 0 0,2 0-1 0 0,2 0 1 0 0,3 0 0 0 0,12 93-1 0 0,-5-98-110 0 0,-2-5 92 0 0,3-1 1 0 0,14 50 0 0 0,-18-82-176 0 0,0 1 1 0 0,2 0 0 0 0,-1-1-1 0 0,1 0 1 0 0,1-1-1 0 0,0 1 1 0 0,1-1-1 0 0,0-1 1 0 0,0 1-1 0 0,2-1 1 0 0,15 14-1 0 0,-17-19-305 0 0,-1 0-1 0 0,1 0 0 0 0,0-1 1 0 0,1 0-1 0 0,-1 0 0 0 0,0-1 1 0 0,1 0-1 0 0,9 1 0 0 0,0 0-4653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27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1 250 7367 0 0,'0'0'8544'0'0,"1"4"-8452"0"0,34 94 190 0 0,-21-57 295 0 0,11 50 1 0 0,-14-49-35 0 0,-11-40-509 0 0,0-1 0 0 0,1 1 1 0 0,-1-1-1 0 0,0 1 0 0 0,1-1 0 0 0,0 1 0 0 0,-1-1 0 0 0,1 1 0 0 0,0-1 0 0 0,1 3 0 0 0,6 6 230 0 0,-6-6-204 0 0,1-1 0 0 0,0 1 0 0 0,0-1 0 0 0,0 0 0 0 0,1 0 1 0 0,-1 0-1 0 0,1-1 0 0 0,-1 1 0 0 0,1-1 0 0 0,0 0 0 0 0,4 3 0 0 0,-4-5-25 0 0,0 1 0 0 0,0-1 0 0 0,0 0 1 0 0,0 0-1 0 0,0 0 0 0 0,0 0 0 0 0,0-1 0 0 0,0 1 0 0 0,-1-1 0 0 0,1 0 0 0 0,0 0 0 0 0,0 0 0 0 0,-1-1 0 0 0,1 0 0 0 0,-1 1 1 0 0,1-1-1 0 0,-1 0 0 0 0,0-1 0 0 0,0 1 0 0 0,5-5 0 0 0,5-5 131 0 0,-1 0 0 0 0,0-1-1 0 0,11-18 1 0 0,-7 8 196 0 0,25-52 1 0 0,-25 43-144 0 0,2-5-78 0 0,-2-1 0 0 0,-2-1-1 0 0,17-71 1 0 0,-30 106-166 0 0,6-25-589 0 0,-2 0 0 0 0,5-51 0 0 0,-10 78 265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28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 2303 0 0,'0'0'14370'0'0,"0"3"-13932"0"0,-6 63 1169 0 0,-18 181-738 0 0,13-164-837 0 0,-6 50 109 0 0,15-106-372 0 0,2 1-1 0 0,4 49 1 0 0,3-51-3870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35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 1839 0 0,'0'0'2375'0'0,"-2"1"-1156"0"0,-10 4 2354 0 0,-1 1 3908 0 0,31 7-6017 0 0,-5-8-1185 0 0,1-1 1 0 0,-1 0-1 0 0,1-1 0 0 0,0-1 0 0 0,23 2 0 0 0,73-7 67 0 0,-2-1-479 0 0,-71 5-823 0 0,-3 0-3797 0 0,-22-1-546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35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11519 0 0,'0'0'1040'0'0,"2"1"-782"0"0,12 3 89 0 0,0 0 0 0 0,0 0 0 0 0,0-2 1 0 0,0 0-1 0 0,19 1 0 0 0,74-6 29 0 0,-98 2-314 0 0,80-3-9 0 0,-21 2-1398 0 0,-62 2-2112 0 0,9 2-1101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35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0 9215 0 0,'0'0'7487'0'0,"0"3"-7382"0"0,-3 8-11 0 0,3-11-90 0 0,-1 1 0 0 0,1-1 0 0 0,0 1 0 0 0,0 0 0 0 0,0-1 0 0 0,0 1 0 0 0,0-1 0 0 0,0 1 1 0 0,0 0-1 0 0,0-1 0 0 0,0 1 0 0 0,0-1 0 0 0,0 1 0 0 0,0 0 0 0 0,0-1 0 0 0,0 1 0 0 0,1-1 1 0 0,-1 1-1 0 0,1 0 0 0 0,2 8 63 0 0,0 5-54 0 0,18 60 1031 0 0,-13-38-617 0 0,2 0 0 0 0,1-1 0 0 0,2 0 0 0 0,1-1-1 0 0,1-1 1 0 0,23 36 0 0 0,5-15-725 0 0,-31-39-1071 0 0,19 26 0 0 0,-30-39 780 0 0,6 10-1275 0 0,-6-10 1192 0 0,1 0-7 0 0,19 10-2758 0 0,-19-12 1970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38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471 67 3223 0 0,'0'0'1603'0'0,"1"-3"-143"0"0,0-1-1030 0 0,0 0 0 0 0,1 0 0 0 0,-1 1 0 0 0,1-1 0 0 0,0 0 0 0 0,0 1 0 0 0,1-1 0 0 0,2-3 1 0 0,13-20 4333 0 0,-19 30-4267 0 0,-13 24 383 0 0,1 1 0 0 0,-17 59 0 0 0,-37 106 784 0 0,48-146-1299 0 0,-110 263 1170 0 0,43-92-1035 0 0,66-162-443 0 0,-30 105 62 0 0,40-117-819 0 0,10-42 373 0 0,-1 0-693 0 0,-3 12-795 0 0,-1-1-1 0 0,-1 0 0 0 0,0 0 1 0 0,-1-1-1 0 0,0 0 1 0 0,-17 22-1 0 0,15-20-3219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38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288 1 7687 0 0,'0'0'2276'0'0,"-2"2"-1478"0"0,-23 30 1666 0 0,3-11-2039 0 0,0 0 1 0 0,1 2-1 0 0,2 0 1 0 0,0 1-1 0 0,2 1 1 0 0,0 0 0 0 0,2 2-1 0 0,1 0 1 0 0,1 0-1 0 0,-15 45 1 0 0,13-27-320 0 0,5-17 133 0 0,2 1-1 0 0,-10 51 1 0 0,17-71-205 0 0,0 0 1 0 0,1 0-1 0 0,0 0 0 0 0,0 0 0 0 0,1 0 0 0 0,0 0 1 0 0,1-1-1 0 0,0 1 0 0 0,0 0 0 0 0,1 0 1 0 0,0-1-1 0 0,0 1 0 0 0,8 11 0 0 0,38 57-1497 0 0,-42-68 1174 0 0,0 0 1 0 0,0-1 0 0 0,1 0-1 0 0,0 0 1 0 0,17 12 0 0 0,-25-20 226 0 0,1 1-1 0 0,0-1 1 0 0,-1 1 0 0 0,1-1 0 0 0,0 1-1 0 0,0-1 1 0 0,-1 0 0 0 0,1 1 0 0 0,0-1-1 0 0,0 0 1 0 0,-1 1 0 0 0,1-1 0 0 0,0 0-1 0 0,0 0 1 0 0,1 0 0 0 0,6 1-1415 0 0,9 0-33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15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 5984 0 0,'-13'-3'640'0'0,"23"3"1409"0"0,0 0 1 0 0,-1 0-1 0 0,1 1 1 0 0,13 4-1 0 0,38 9-763 0 0,-61-14-1284 0 0,15 4 274 0 0,0 1 0 0 0,0 1-1 0 0,-1 0 1 0 0,1 1-1 0 0,-2 1 1 0 0,15 10 0 0 0,-3-1-140 0 0,-20-14-91 0 0,0 0 0 0 0,0 0 0 0 0,0 1-1 0 0,-1 0 1 0 0,1 0 0 0 0,-1 0 0 0 0,4 5-1 0 0,9 15 536 0 0,20 41-1 0 0,-25-44-371 0 0,0 1 0 0 0,1-2 0 0 0,19 23 0 0 0,6 0-73 0 0,2-3-1 0 0,61 50 1 0 0,-80-74-113 0 0,0 2 0 0 0,32 34 1 0 0,-46-43-18 0 0,0-1 0 0 0,-1 1 0 0 0,1 0 0 0 0,-2 0 0 0 0,0 1 0 0 0,0-1 0 0 0,-1 1 0 0 0,0 1 0 0 0,5 18 0 0 0,-5-11 102 0 0,-1 1-1 0 0,-1 0 0 0 0,-1 0 1 0 0,-1 0-1 0 0,0 0 0 0 0,-1 0 1 0 0,-1-1-1 0 0,-7 30 1 0 0,-2-14-98 0 0,-1 0 0 0 0,-1-1 0 0 0,-2 0 0 0 0,-1-2 0 0 0,-33 50 0 0 0,-16 30 51 0 0,49-86-66 0 0,4-7 61 0 0,-21 26-1 0 0,20-26-144 0 0,5-5-1920 0 0,1-6-3294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39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47 112 1839 0 0,'3'-1'134'0'0,"6"-3"1312"0"0,0-1 0 0 0,-1 0-1 0 0,0 0 1 0 0,10-9 0 0 0,23-15 1963 0 0,28-14-2115 0 0,-58 39-1127 0 0,-9 4-137 0 0,1-1 323 0 0,7 9-165 0 0,-5-3-78 0 0,0 0 1 0 0,0 1-1 0 0,-1-1 0 0 0,0 1 0 0 0,6 9 1 0 0,-8-11-72 0 0,0 0 1 0 0,0 0-1 0 0,-1 0 0 0 0,0 1 1 0 0,1-1-1 0 0,-1 0 1 0 0,-1 1-1 0 0,1-1 1 0 0,-1 0-1 0 0,1 1 1 0 0,-1-1-1 0 0,-1 7 1 0 0,-1 2-2 0 0,-1 0 0 0 0,-6 20 0 0 0,6-22-8 0 0,-1 2 7 0 0,-1-1 1 0 0,-1 0-1 0 0,1 0 0 0 0,-2 0 1 0 0,0-1-1 0 0,0 0 0 0 0,-1 0 1 0 0,-14 15-1 0 0,7-13 15 0 0,-28 20 0 0 0,26-22-45 0 0,-25 25-1 0 0,31-26-6 0 0,-2-2 0 0 0,0 0 11 0 0,-1-1 44 0 0,2-2 14 0 0,8-4-14 0 0,-4 0-34 0 0,6 0 32 0 0,2-2-39 0 0,1 0-1 0 0,-1 0 0 0 0,0 0 1 0 0,1 0-1 0 0,0 0 0 0 0,-1 0 1 0 0,1 1-1 0 0,-1-1 0 0 0,1 0 1 0 0,0 0-1 0 0,0 1 0 0 0,-1-1 1 0 0,1 1-1 0 0,0-1 0 0 0,0 0 1 0 0,2 0-1 0 0,10-6 64 0 0,3 0 3 0 0,1 3 0 0 0,22-1 288 0 0,-36 5-358 0 0,-1-1 0 0 0,1 1-1 0 0,-1 0 1 0 0,1 0 0 0 0,-1 1 0 0 0,1-1-1 0 0,-1 0 1 0 0,0 1 0 0 0,4 0 0 0 0,-1 1 0 0 0,12 3 50 0 0,1 1 0 0 0,0 3-48 0 0,-2 0-12 0 0,8 7 0 0 0,-20-12 0 0 0,0 1 0 0 0,6 3 0 0 0,-2-2 0 0 0,-1 0 0 0 0,1-1 0 0 0,0 0 0 0 0,11 4 0 0 0,13 6-16 0 0,-22-10-6 0 0,-7-3-309 0 0,0 0-1 0 0,0 0 0 0 0,0-1 0 0 0,0 1 0 0 0,0-1 1 0 0,0 0-1 0 0,0 0 0 0 0,1 0 0 0 0,5 1 0 0 0,2-4-3276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0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4831 0 0,'0'0'223'0'0,"3"1"-16"0"0,8 2-69 0 0,-8-3 353 0 0,-1 1 141 0 0,8 5 752 0 0,0 0 0 0 0,12 9 0 0 0,21 20 1353 0 0,-28-22-2565 0 0,0 0 0 0 0,-1 1-1 0 0,0 1 1 0 0,-1 0 0 0 0,-1 1-1 0 0,0 0 1 0 0,-2 1 0 0 0,0 0-1 0 0,0 1 1 0 0,-2 0 0 0 0,11 31-1 0 0,-9-6-160 0 0,-1 2 0 0 0,-2-1-1 0 0,-2 1 1 0 0,-2 0 0 0 0,-4 65-1 0 0,0-101-69 0 0,-1 1 0 0 0,1-1 0 0 0,-1 0-1 0 0,-1 1 1 0 0,1-1 0 0 0,-2 0 0 0 0,1-1-1 0 0,-8 14 1 0 0,3-8-74 0 0,-1-1-1 0 0,0 0 1 0 0,-1-1 0 0 0,-15 15-1 0 0,18-21 31 0 0,-1 1-3959 0 0,-3 3-317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0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11 9671 0 0,'0'0'440'0'0,"-2"-2"-5"0"0,-4-6 6941 0 0,6 9-7388 0 0,0 0 5 0 0,1 0 0 0 0,-1 0 1 0 0,1 0-1 0 0,-1 0 0 0 0,1 0 0 0 0,-1 0 1 0 0,1 0-1 0 0,0-1 0 0 0,-1 1 0 0 0,2 1 1 0 0,2 3-7 0 0,1 3-6 0 0,-1 1 0 0 0,0-1 0 0 0,-1 1 0 0 0,0 0 0 0 0,-1 0 0 0 0,0 1 0 0 0,0-1 0 0 0,1 18 0 0 0,-2 8 21 0 0,-4 37 1 0 0,2-53 2 0 0,-29 224 507 0 0,24-198-339 0 0,-15 60 336 0 0,-1 9-24 0 0,-29 337 880 0 0,39-305-983 0 0,-14 211-103 0 0,26-349-405 0 0,0 0-1 0 0,0 0 0 0 0,3 13 1 0 0,-2-19-200 0 0,9-20-13194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1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237 22 5527 0 0,'0'0'423'0'0,"2"-1"-278"0"0,5-7 321 0 0,-6 8-92 0 0,-1-1 1 0 0,1 1 0 0 0,-1-1 0 0 0,1 1-1 0 0,-1-1 1 0 0,0 1 0 0 0,1-1-1 0 0,-1 0 1 0 0,0 1 0 0 0,1-1 0 0 0,-1 1-1 0 0,0-1 1 0 0,0 0 0 0 0,0 1 0 0 0,0-1-1 0 0,1 0 1 0 0,-1 1 0 0 0,0-1 0 0 0,0-1-1 0 0,-3 2-238 0 0,1 1 0 0 0,0-1 0 0 0,0 1-1 0 0,0 0 1 0 0,0-1 0 0 0,0 1 0 0 0,1 0 0 0 0,-1 0-1 0 0,0 0 1 0 0,0 0 0 0 0,-3 3 0 0 0,-17 17 969 0 0,20-19-1002 0 0,-14 14 97 0 0,1 2 1 0 0,1 0 0 0 0,1 1 0 0 0,0 1 0 0 0,2-1 0 0 0,0 2 0 0 0,-9 24 0 0 0,-1 12-224 0 0,-19 89 1 0 0,31-104 64 0 0,2 1 0 0 0,2-1 0 0 0,1 1 0 0 0,3 0 0 0 0,5 63 0 0 0,-2-95-25 0 0,-1 0 0 0 0,1 0 0 0 0,1 1 1 0 0,0-2-1 0 0,1 1 0 0 0,0 0 0 0 0,10 19 0 0 0,-11-26-14 0 0,-1 0 1 0 0,1 0 0 0 0,0 0-1 0 0,0 0 1 0 0,1-1-1 0 0,-1 1 1 0 0,1-1 0 0 0,-1 0-1 0 0,1 0 1 0 0,0 0-1 0 0,0 0 1 0 0,1-1 0 0 0,-1 0-1 0 0,0 0 1 0 0,1 0-1 0 0,0 0 1 0 0,-1-1-1 0 0,1 1 1 0 0,0-1 0 0 0,8 1-1 0 0,0-2 2 0 0,1 0-1 0 0,-1-1 1 0 0,0-1-1 0 0,0 0 1 0 0,0 0-1 0 0,-1-2 1 0 0,1 1-1 0 0,13-7 1 0 0,-8 3 38 0 0,-1-2 1 0 0,0 0 0 0 0,0-1-1 0 0,29-23 1 0 0,-31 19-28 0 0,-1 0 0 0 0,0 0 0 0 0,-1-2 1 0 0,-1 0-1 0 0,-1 0 0 0 0,0-1 0 0 0,12-25 0 0 0,-19 31 4 0 0,1 0 1 0 0,-2 0-1 0 0,0 0 0 0 0,0-1 0 0 0,-1 1 1 0 0,-1-1-1 0 0,1 1 0 0 0,-2-1 0 0 0,0 0 0 0 0,0 1 1 0 0,-1-1-1 0 0,-3-11 0 0 0,-1-4 87 0 0,-1 1-1 0 0,-1 0 1 0 0,-2 1 0 0 0,-12-28-1 0 0,10 30-50 0 0,-2 0 0 0 0,0 1 0 0 0,-2 0 0 0 0,0 1 0 0 0,-1 0 0 0 0,-1 2 0 0 0,-1 0 0 0 0,-1 1 0 0 0,-24-18 0 0 0,-8-11-628 0 0,23 21-96 0 0,1-1-2993 0 0,23 24 601 0 0,-10-6 1493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1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10679 0 0,'0'0'971'0'0,"2"2"-800"0"0,3 6-91 0 0,1 1 491 0 0,0-1-1 0 0,1 1 0 0 0,0-1 0 0 0,0 0 0 0 0,0-1 0 0 0,1 0 0 0 0,0 0 0 0 0,12 7 1 0 0,-12-10-412 0 0,0-1 0 0 0,0 1 0 0 0,1-1 0 0 0,-1-1 0 0 0,1 1 1 0 0,0-2-1 0 0,0 1 0 0 0,0-1 0 0 0,18-1 0 0 0,4-1-700 0 0,49-10-1 0 0,-27 2 966 0 0,-25 5-695 0 0,1-1 0 0 0,29-11 0 0 0,-13 0-5219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2.6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4607 0 0,'0'0'2243'0'0,"2"0"-236"0"0,29 4 2823 0 0,-1 6-3696 0 0,-15-4-1085 0 0,26 17-1 0 0,-31-16 66 0 0,0 1 0 0 0,-1 0 0 0 0,0 1 0 0 0,0 0 0 0 0,-1 0 1 0 0,11 15-1 0 0,-3-3 56 0 0,138 192 2910 0 0,-13 10-3195 0 0,-110-173 385 0 0,-1 3-127 0 0,-1 2 1 0 0,32 91 0 0 0,21 122 214 0 0,-73-227-398 0 0,-2-1-1 0 0,-1 1 0 0 0,-1 71 1 0 0,-5-94 23 0 0,1-5 48 0 0,-1 0 0 0 0,0 0 0 0 0,-1 0 1 0 0,-1-1-1 0 0,0 1 0 0 0,0 0 1 0 0,-9 22-1 0 0,-1-8 136 0 0,-2-1 0 0 0,0 0 0 0 0,-34 43 0 0 0,-64 62 77 0 0,102-120-251 0 0,-1 0-148 0 0,0 0 0 0 0,-1-1 0 0 0,0 0 0 0 0,0-1 1 0 0,-1-1-1 0 0,0 0 0 0 0,-1 0 0 0 0,0-1 0 0 0,-28 9 0 0 0,3-1-2316 0 0,21-10-3693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4.2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21 7367 0 0,'0'0'667'0'0,"-1"-2"-547"0"0,-2-6-37 0 0,-1-2 8045 0 0,12 50-6839 0 0,26 141 719 0 0,1 6-1383 0 0,-31-161-581 0 0,30 241-5 0 0,-10-6-230 0 0,-22-236 165 0 0,-1-14-32 0 0,0 0 0 0 0,0 0 0 0 0,1 0 0 0 0,3 12 0 0 0,9 12-902 0 0,-13-33 535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4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68 497 10135 0 0,'-13'-10'480'0'0,"5"3"-191"0"0,0 0-1 0 0,0 0 1 0 0,-10-13-1 0 0,17 18-137 0 0,-1 0 0 0 0,1 0-1 0 0,0 0 1 0 0,0 0 0 0 0,0 0-1 0 0,0 0 1 0 0,0 0 0 0 0,0 0-1 0 0,0 0 1 0 0,1-1 0 0 0,-1 1 0 0 0,1 0-1 0 0,0 0 1 0 0,-1-1 0 0 0,1 1-1 0 0,0 0 1 0 0,0-1 0 0 0,1 1-1 0 0,-1 0 1 0 0,0 0 0 0 0,1-1 0 0 0,0-2-1 0 0,4-6-158 0 0,1 0 0 0 0,0 1 0 0 0,1-1 0 0 0,0 1-1 0 0,14-15 1 0 0,47-44-359 0 0,-48 50 379 0 0,-9 8-34 0 0,119-105 803 0 0,-99 95 228 0 0,44-25-1 0 0,-66 41-856 0 0,0 0-1 0 0,1 1 0 0 0,-1 0 1 0 0,1 0-1 0 0,0 1 0 0 0,0 1 1 0 0,15-3-1 0 0,-18 4-145 0 0,-1 1 0 0 0,1 0 0 0 0,-1 1 0 0 0,1-1 0 0 0,-1 1 1 0 0,0 0-1 0 0,1 1 0 0 0,-1-1 0 0 0,0 1 0 0 0,0 1 0 0 0,0-1 0 0 0,0 1 0 0 0,6 4 0 0 0,-1 1-21 0 0,0 0 1 0 0,0 1-1 0 0,-1 0 0 0 0,-1 0 0 0 0,0 1 0 0 0,13 17 1 0 0,-3 0-9 0 0,23 45 0 0 0,-34-57-17 0 0,0 1 1 0 0,-1 0-1 0 0,-1 0 1 0 0,-1 1-1 0 0,0-1 1 0 0,-1 1-1 0 0,-1 0 0 0 0,0 1 1 0 0,-2-1-1 0 0,0 0 1 0 0,-1 23-1 0 0,-1-27 40 0 0,-1 1-1 0 0,0-1 0 0 0,0 0 1 0 0,-2 0-1 0 0,-8 24 1 0 0,8-28 36 0 0,-1 0 0 0 0,0-1 0 0 0,0 1 0 0 0,-1-1 0 0 0,0 0 0 0 0,-1 0 0 0 0,1-1 0 0 0,-12 10 1 0 0,3-4 59 0 0,0-1 0 0 0,0 0 0 0 0,-1-1 0 0 0,-1-1 0 0 0,0 0 1 0 0,-26 10-1 0 0,32-15-59 0 0,7-3-29 0 0,0 0 0 0 0,0 0 0 0 0,-1 0 0 0 0,1-1 0 0 0,0 0 0 0 0,-9 2 0 0 0,11-3-12 0 0,-54 11-2450 0 0,50-11 1976 0 0,1 1 0 0 0,0-1 1 0 0,0 0-1 0 0,0 0 0 0 0,0-1 0 0 0,0 0 0 0 0,-1 1 0 0 0,1-2 0 0 0,-6-1 0 0 0,0-2-4757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5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479 0 4143 0 0,'0'0'9560'0'0,"-3"2"-9065"0"0,-4 4-186 0 0,0 0 0 0 0,0 1 0 0 0,0 0 0 0 0,1 0 0 0 0,0 1 0 0 0,0 0 0 0 0,1 0 0 0 0,-6 12 0 0 0,-31 76 1049 0 0,37-84-1241 0 0,-66 216 972 0 0,5-14-1025 0 0,-15 47-66 0 0,20 6 66 0 0,23-97 45 0 0,0 5 218 0 0,33-141-265 0 0,1 1 0 0 0,2 0 0 0 0,1-1 0 0 0,8 63 0 0 0,0-50-316 0 0,3 0 0 0 0,1 0 0 0 0,26 64 0 0 0,-30-90 2 0 0,2-2 0 0 0,0 1 0 0 0,1-1 0 0 0,19 26 0 0 0,-20-32-66 0 0,1-1-1 0 0,1 0 1 0 0,0 0 0 0 0,0-1 0 0 0,1 0-1 0 0,22 14 1 0 0,-22-19-111 0 0,1 0-1 0 0,0-1 1 0 0,0 0-1 0 0,0-1 1 0 0,1 0-1 0 0,15 2 1 0 0,-25-5 290 0 0,24 5-732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6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 1839 0 0,'0'0'6010'0'0,"2"-2"-4977"0"0,1-4 396 0 0,1 0 0 0 0,-1 0 0 0 0,2-9 0 0 0,5-8 1371 0 0,-8 23-2769 0 0,-1 0-1 0 0,1 1 1 0 0,0-1-1 0 0,0 1 1 0 0,-1 0 0 0 0,1-1-1 0 0,0 1 1 0 0,-1 0 0 0 0,1 0-1 0 0,-1 0 1 0 0,1 0-1 0 0,-1 0 1 0 0,3 3 0 0 0,15 17 148 0 0,-10-6-118 0 0,0-1 1 0 0,-1 1-1 0 0,0 1 0 0 0,9 26 1 0 0,13 69-32 0 0,-26-90-36 0 0,2 30 0 0 0,0 16 152 0 0,-5-64-58 0 0,-1 0-7 0 0,0-2-6 0 0,1 0-20 0 0,-1 0 0 0 0,0 0 0 0 0,1 0 1 0 0,-1 0-1 0 0,0 0 0 0 0,0 0 1 0 0,0-1-1 0 0,0 1 0 0 0,0 0 0 0 0,0 0 1 0 0,0 0-1 0 0,0 2 0 0 0,2-2 49 0 0,7 1-26 0 0,-8-2-76 0 0,-1 1 0 0 0,0-1 0 0 0,0 0 1 0 0,0 0-1 0 0,0 0 0 0 0,0 0 0 0 0,0 0 1 0 0,0 0-1 0 0,1 0 0 0 0,-1 0 0 0 0,0 0 1 0 0,0 0-1 0 0,0 0 0 0 0,0 0 1 0 0,0 0-1 0 0,0 0 0 0 0,0 0 0 0 0,1 0 1 0 0,-1 0-1 0 0,0 0 0 0 0,0 0 0 0 0,0 0 1 0 0,0 0-1 0 0,0-1 0 0 0,0 1 0 0 0,0 0 1 0 0,1 0-1 0 0,-1 0 0 0 0,0 0 1 0 0,0 0-1 0 0,0 0 0 0 0,0 0 0 0 0,0 0 1 0 0,0 0-1 0 0,0 0 0 0 0,0 0 0 0 0,0-1 1 0 0,0 1-1 0 0,0 0 0 0 0,18-25 248 0 0,-1-1 0 0 0,-1-1-1 0 0,18-43 1 0 0,-11 21-153 0 0,-15 32-97 0 0,-1 0 0 0 0,9-29 0 0 0,-14 38-238 0 0,1 0-1 0 0,0 0 1 0 0,0 0 0 0 0,1 0-1 0 0,0 1 1 0 0,1 0 0 0 0,0 0-1 0 0,0 0 1 0 0,0 0 0 0 0,1 1-1 0 0,0 0 1 0 0,0 0-1 0 0,0 0 1 0 0,1 1 0 0 0,0 0-1 0 0,0 0 1 0 0,10-4 0 0 0,-14 8 20 0 0,-1-1 0 0 0,1 1 0 0 0,-1 0 0 0 0,1 1 0 0 0,0-1 0 0 0,3 0 0 0 0,9-2-4580 0 0,-1 0 388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27.0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352 224 5984 0 0,'0'0'273'0'0,"0"-7"91"0"0,-3 1 1160 0 0,1-1 1 0 0,1 1-1 0 0,-1-1 0 0 0,1 1 0 0 0,0-9 1 0 0,3-14-977 0 0,-1 22-470 0 0,-1 1 0 0 0,0-1-1 0 0,-1 0 1 0 0,1 0 0 0 0,-1 1-1 0 0,0-1 1 0 0,-1 0 0 0 0,0 1-1 0 0,0 0 1 0 0,0-1 0 0 0,-1 1-1 0 0,1 0 1 0 0,-2 0 0 0 0,-5-9-1 0 0,7 12 7 0 0,0 1-1 0 0,0-1 0 0 0,0 1 0 0 0,0-1 1 0 0,0 1-1 0 0,-1 0 0 0 0,1 0 1 0 0,-1 0-1 0 0,1 0 0 0 0,-1 1 0 0 0,0-1 1 0 0,0 1-1 0 0,0-1 0 0 0,0 1 1 0 0,0 0-1 0 0,0 0 0 0 0,0 1 0 0 0,0-1 1 0 0,0 0-1 0 0,-1 1 0 0 0,1 0 1 0 0,0 0-1 0 0,0 0 0 0 0,0 0 0 0 0,-1 0 1 0 0,1 1-1 0 0,0-1 0 0 0,0 1 1 0 0,0 0-1 0 0,0 0 0 0 0,0 0 0 0 0,-4 2 1 0 0,-6 4-18 0 0,0 1 1 0 0,1 0-1 0 0,0 1 1 0 0,0 0-1 0 0,1 1 1 0 0,0 0 0 0 0,1 0-1 0 0,-15 21 1 0 0,12-13-64 0 0,0 1-1 0 0,2 0 1 0 0,0 1 0 0 0,1 0 0 0 0,-7 22 0 0 0,10-20 58 0 0,1 0-1 0 0,-5 40 1 0 0,11-51 10 0 0,0 0 0 0 0,1 0 0 0 0,0 0 0 0 0,1 0 0 0 0,0 0 0 0 0,1-1 0 0 0,0 1 0 0 0,1-1 0 0 0,0 0-1 0 0,10 19 1 0 0,-7-17-11 0 0,0-1-1 0 0,1 0 1 0 0,0-1 0 0 0,0 0-1 0 0,1 0 1 0 0,1 0-1 0 0,-1-1 1 0 0,19 12-1 0 0,-9-8-38 0 0,-13-9-157 0 0,0 1-1 0 0,1-1 0 0 0,0 0 1 0 0,0 0-1 0 0,0-1 0 0 0,14 5 0 0 0,74 17-6333 0 0,-68-21 757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7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4255 0 0,'7'-2'11325'0'0,"-7"2"-11208"0"0,0-1 0 0 0,0 1 1 0 0,0 0-1 0 0,0 0 0 0 0,0 0 1 0 0,0 0-1 0 0,0 0 1 0 0,0-1-1 0 0,0 1 0 0 0,0 0 1 0 0,0 0-1 0 0,6 20 1433 0 0,-1 31-1651 0 0,-4 99 839 0 0,-2-73-465 0 0,11 90 1 0 0,-6-119-218 0 0,2 14-59 0 0,-2-31-492 0 0,-1 1 1 0 0,-2 0-1 0 0,-5 61 0 0 0,1-34-959 0 0,5-17-286 0 0,-1-25-3092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7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0 134 2303 0 0,'0'-2'8596'0'0,"1"1"-7981"0"0,-1 0 0 0 0,0-1 0 0 0,1 1 0 0 0,0 0 0 0 0,-1 0 0 0 0,1 0 0 0 0,-1-1 0 0 0,1 1 0 0 0,0 0 0 0 0,1-1 0 0 0,2-2-965 0 0,-2 2 802 0 0,1 1-11 0 0,8-5-1 0 0,-9 5-34 0 0,2 0-146 0 0,225-17 458 0 0,-168 13-1131 0 0,0-4 0 0 0,99-27-1 0 0,-124 22-132 0 0,-29 10-52 0 0,0 1-1 0 0,1 0 0 0 0,-1 1 0 0 0,0 0 0 0 0,13-3 1 0 0,-4 4-1224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8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5527 0 0,'-3'2'5974'0'0,"8"-1"-2825"0"0,17 0-1464 0 0,33-1-1629 0 0,80 4 1009 0 0,-68 0-986 0 0,3 4-108 0 0,-46-4-425 0 0,34 0 1 0 0,-7-2-1236 0 0,-37-2 954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8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2303 0 0,'-1'0'5799'0'0,"-7"8"-74"0"0,-2 16-3939 0 0,9-22-1216 0 0,1 2 8 0 0,-1 4-329 0 0,2 0 0 0 0,-1 0 0 0 0,1 0 0 0 0,0 0 0 0 0,1 0 0 0 0,0-1 0 0 0,0 1 0 0 0,0 0 0 0 0,7 12 0 0 0,6 10-57 0 0,19 28 0 0 0,-19-34-204 0 0,-5-8 14 0 0,1-1-1 0 0,1 0 1 0 0,16 16 0 0 0,44 37-68 0 0,-35-35-120 0 0,-37-32 180 0 0,60 51-1089 0 0,-52-46 499 0 0,0 0 0 0 0,1 0 0 0 0,-1-1 0 0 0,1-1 0 0 0,15 7 0 0 0,-22-10-914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9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315 1 1839 0 0,'0'0'8798'0'0,"-2"1"-7634"0"0,-3 5-727 0 0,1 0 0 0 0,-1 0 0 0 0,1 0 0 0 0,0 0 0 0 0,0 1 0 0 0,1-1 0 0 0,-5 14 0 0 0,-13 56 1439 0 0,6-20-1028 0 0,-38 166 944 0 0,21-76-1648 0 0,-8 38-131 0 0,-9 36-16 0 0,-14 58-423 0 0,63-276 132 0 0,0 1-67 0 0,-2 7-14 0 0,2-7-55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9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293 1 4143 0 0,'0'0'319'0'0,"-2"1"80"0"0,-12 7 5269 0 0,-28 29-2210 0 0,18-13-2669 0 0,-40 52 0 0 0,45-50-212 0 0,1 1 0 0 0,1 1 1 0 0,-24 57-1 0 0,30-59-501 0 0,2 0-1 0 0,0 0 1 0 0,2 1 0 0 0,-6 41 0 0 0,12-54-49 0 0,0 0 1 0 0,0 0 0 0 0,2 0 0 0 0,0 0 0 0 0,0 0 0 0 0,1 0 0 0 0,1 0 0 0 0,0-1-1 0 0,1 1 1 0 0,10 22 0 0 0,3 0-28 0 0,-11-26-141 0 0,0 0 1 0 0,0-1-1 0 0,0 0 0 0 0,1 0 0 0 0,1-1 1 0 0,0 0-1 0 0,0 0 0 0 0,0-1 0 0 0,1 1 1 0 0,0-2-1 0 0,14 9 0 0 0,-9-8-148 0 0,0 0-1 0 0,0 0 1 0 0,1-1 0 0 0,-1-1-1 0 0,1-1 1 0 0,1 0 0 0 0,27 3-1 0 0,-23-7-971 0 0,-4-3-10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20.4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 5527 0 0,'0'0'2159'0'0,"2"-1"-388"0"0,39-12 2607 0 0,27-1-3086 0 0,21 12-300 0 0,-87 1-904 0 0,0 3-2 0 0,0-1-72 0 0,0 1 1 0 0,-1-1-1 0 0,1 1 1 0 0,-1-1-1 0 0,1 1 1 0 0,-1 0-1 0 0,1 0 1 0 0,-1 0-1 0 0,0 0 1 0 0,0 0-1 0 0,0 0 1 0 0,0 0-1 0 0,0 0 1 0 0,0 0 0 0 0,-1 0-1 0 0,1 0 1 0 0,-1 1-1 0 0,1-1 1 0 0,-1 0-1 0 0,0 0 1 0 0,0 1-1 0 0,0-1 1 0 0,0 0-1 0 0,-1 4 1 0 0,1 2 42 0 0,-1-4-28 0 0,0 0 1 0 0,0 0 0 0 0,0 1 0 0 0,0-1-1 0 0,0 0 1 0 0,-1 0 0 0 0,0 0-1 0 0,0-1 1 0 0,0 1 0 0 0,-3 4 0 0 0,-4 9-7 0 0,6-12-21 0 0,0 1-1 0 0,0-1 1 0 0,0 0-1 0 0,-7 9 1 0 0,-27 20 108 0 0,21-20-46 0 0,10-10-57 0 0,-3 4 15 0 0,0-1 1 0 0,-19 12-1 0 0,17-13-11 0 0,11-6-10 0 0,0 0 0 0 0,0 0 0 0 0,0 0 1 0 0,0 0-1 0 0,0 0 0 0 0,0 0 0 0 0,0 0 0 0 0,0 0 0 0 0,0 0 0 0 0,0 0 1 0 0,0 0-1 0 0,0 0 0 0 0,0 0 0 0 0,0 0 0 0 0,0 0 0 0 0,0 0 0 0 0,0 0 1 0 0,0 1-1 0 0,0-1 0 0 0,0 0 0 0 0,0 0 0 0 0,0 0 0 0 0,0 0 1 0 0,0 0-1 0 0,0 0 0 0 0,0 0 0 0 0,0 0 0 0 0,0 0 0 0 0,0 0 0 0 0,0 0 1 0 0,0 0-1 0 0,0 0 0 0 0,0 0 0 0 0,0 0 0 0 0,0 0 0 0 0,0 0 1 0 0,14 3 8 0 0,-1 0-58 0 0,0-1 0 0 0,26 0 0 0 0,-12 0-53 0 0,-24-2 34 0 0,11 2-61 0 0,-1 2 75 0 0,3 2 32 0 0,5 1-22 0 0,-20-6 44 0 0,1-1 0 0 0,-1 0 0 0 0,0 1 0 0 0,1-1 1 0 0,-1 1-1 0 0,0 0 0 0 0,1-1 0 0 0,-1 1 0 0 0,0 0 0 0 0,2 1 1 0 0,16 13 38 0 0,-15-12-41 0 0,6 5-64 0 0,2 7 51 0 0,-11-10 19 0 0,-1-2 1 0 0,1 0 49 0 0,-1 0 17 0 0,1 0-47 0 0,0 1-5 0 0,-5 17 93 0 0,-2-5-33 0 0,5-12-68 0 0,-1 0-1 0 0,0 1 1 0 0,0-1-1 0 0,0 0 1 0 0,-1 0-1 0 0,-2 5 1 0 0,-15 18 29 0 0,-5 8-927 0 0,-53 59 1 0 0,58-75-26 0 0,18-18 381 0 0,-8 3-1376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21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2303 0 0,'0'0'10947'0'0,"1"4"-10518"0"0,5 15 69 0 0,2 0 0 0 0,0-1 0 0 0,16 25 0 0 0,-8-19-112 0 0,1-1 0 0 0,2-2 0 0 0,31 31-1 0 0,19 21 44 0 0,-58-58-409 0 0,0 0-1 0 0,-1 1 1 0 0,-1 0-1 0 0,-1 0 0 0 0,0 1 1 0 0,-1 0-1 0 0,-1 0 1 0 0,0 1-1 0 0,-1 0 1 0 0,-1 0-1 0 0,2 34 1 0 0,-6-42 0 0 0,0 0 1 0 0,-1 0 0 0 0,0-1-1 0 0,-1 1 1 0 0,0 0 0 0 0,-1-1-1 0 0,0 1 1 0 0,0-1 0 0 0,-1 0-1 0 0,0 0 1 0 0,-6 10 0 0 0,-9 11 146 0 0,-41 48 1 0 0,29-39-125 0 0,18-23-263 0 0,-22 19 1 0 0,18-18 17 0 0,15-15 23 0 0,0-1 0 0 0,0 1 0 0 0,-1 0 0 0 0,1-1-1 0 0,0 0 1 0 0,0 1 0 0 0,-4 0 0 0 0,3 0-472 0 0,1-1-976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21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1 1839 0 0,'0'0'11800'0'0,"0"3"-11320"0"0,-24 140 1991 0 0,20-64-1414 0 0,7 97-1 0 0,-2 91-429 0 0,-3-122-470 0 0,3-28-87 0 0,-10 288 92 0 0,5 26-850 0 0,9-396-718 0 0,-4-32 127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23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298 173 6703 0 0,'0'0'4200'0'0,"-4"-6"-3275"0"0,-1 5 2013 0 0,0 2-2693 0 0,0 1-1 0 0,-1 0 1 0 0,1 1-1 0 0,0 0 1 0 0,0-1-1 0 0,1 2 1 0 0,-1-1 0 0 0,1 0-1 0 0,-1 1 1 0 0,-4 5-1 0 0,-7 9 446 0 0,-17 24 0 0 0,5-7-229 0 0,10-10-422 0 0,0 0-1 0 0,1 1 1 0 0,2 1 0 0 0,1 0 0 0 0,0 1 0 0 0,3 1 0 0 0,0 0 0 0 0,-6 31 0 0 0,10-30-39 0 0,2 1 0 0 0,1 0 0 0 0,2 1 0 0 0,1-1 0 0 0,4 38 0 0 0,-2-51 1 0 0,2-1 0 0 0,0 0-1 0 0,1 0 1 0 0,0 0 0 0 0,1-1-1 0 0,8 17 1 0 0,-9-25-5 0 0,0 0 0 0 0,0 0-1 0 0,0 0 1 0 0,1-1 0 0 0,1 0 0 0 0,-1 0 0 0 0,1 0 0 0 0,0 0 0 0 0,0-1-1 0 0,1 0 1 0 0,0-1 0 0 0,0 1 0 0 0,12 6 0 0 0,-16-11 3 0 0,1 1 1 0 0,-1-1-1 0 0,1 0 0 0 0,-1 1 1 0 0,1-2-1 0 0,0 1 0 0 0,-1 0 1 0 0,1-1-1 0 0,0 1 0 0 0,0-1 1 0 0,0 0-1 0 0,-1-1 0 0 0,1 1 1 0 0,0-1-1 0 0,0 1 1 0 0,-1-1-1 0 0,8-3 0 0 0,-5 2 1 0 0,-1-1 0 0 0,0 0 1 0 0,1 0-1 0 0,-1-1 0 0 0,-1 0 0 0 0,1 0 0 0 0,0 0 0 0 0,-1 0 0 0 0,0-1 0 0 0,5-6 0 0 0,9-15 19 0 0,-1-1-1 0 0,-1 0 0 0 0,-2-2 1 0 0,-1 1-1 0 0,-1-1 0 0 0,-1-1 1 0 0,12-60-1 0 0,-17 56 51 0 0,-2-1 0 0 0,-2 0 1 0 0,-1-41-1 0 0,-16-105 343 0 0,-20-32 175 0 0,27 184-682 0 0,-13-34 1 0 0,21 61 11 0 0,-1 1 1 0 0,0 0 0 0 0,0-1-1 0 0,0 1 1 0 0,1 0 0 0 0,-1 0-1 0 0,-1-1 1 0 0,1 1 0 0 0,-2-2-1 0 0,3 3 24 0 0,-1 0-1 0 0,1-1 0 0 0,-1 1 1 0 0,1 0-1 0 0,-1-1 0 0 0,1 1 1 0 0,0-1-1 0 0,-1 1 0 0 0,1-1 1 0 0,0 1-1 0 0,-1-1 0 0 0,1 1 1 0 0,0-1-1 0 0,0 1 1 0 0,-1-1-1 0 0,1 0 0 0 0,-14-5-1641 0 0,-10-2-2459 0 0,21 8 2993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0.6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6 12440 0 0,'-15'-3'1322'0'0,"-14"1"3798"0"0,38 2-4667 0 0,83 19-442 0 0,-68-12 39 0 0,-1 0-1 0 0,-1 2 1 0 0,0 0-1 0 0,0 1 0 0 0,29 19 1 0 0,-6 2 14 0 0,53 46 0 0 0,-77-60-32 0 0,-2 1-1 0 0,0 1 0 0 0,-1 1 0 0 0,-1 1 0 0 0,-1 0 0 0 0,-1 1 1 0 0,17 32-1 0 0,-1 13-161 0 0,-2 0 0 0 0,-4 3 1 0 0,-3 0-1 0 0,-2 1 0 0 0,-4 0 0 0 0,7 80 1 0 0,-20-120 212 0 0,-1-1 0 0 0,-2 1 0 0 0,-1-1 0 0 0,-1 1 0 0 0,-2-1 0 0 0,0 0-1 0 0,-3 0 1 0 0,-9 29 0 0 0,8-41-243 0 0,0 0 0 0 0,-1-1-1 0 0,0 0 1 0 0,-1-1 0 0 0,-1 0-1 0 0,-1-1 1 0 0,-24 26 0 0 0,11-19-4405 0 0,0 1-1471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23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11575 0 0,'0'0'4671'0'0,"2"2"-4214"0"0,7 8-22 0 0,-7-8 217 0 0,0 0-355 0 0,1 1-207 0 0,11 5 207 0 0,1-1-224 0 0,3 1-3 0 0,1-3-70 0 0,-13-5-108 0 0,1 0 1 0 0,0 0 0 0 0,0-1-1 0 0,-1 1 1 0 0,1-2 0 0 0,0 1-1 0 0,-1-1 1 0 0,10-3 0 0 0,-4 0-560 0 0,0-1 0 0 0,-1 1 0 0 0,18-13 0 0 0,-17 10-821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24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0 5063 0 0,'0'0'232'0'0,"-2"0"-13"0"0,-16 0 9846 0 0,18 4-9737 0 0,2 10-95 0 0,1 0-1 0 0,1-1 1 0 0,0 1 0 0 0,1-1-1 0 0,0 1 1 0 0,1-2-1 0 0,0 1 1 0 0,13 18-1 0 0,2-1-59 0 0,1 0-1 0 0,31 30 1 0 0,-14-18-86 0 0,88 90 163 0 0,16 14 192 0 0,-114-116-351 0 0,-2 1 1 0 0,-2 1 0 0 0,-1 1 0 0 0,-1 1 0 0 0,31 65 0 0 0,-30-47-88 0 0,-3 2 0 0 0,-3 0-1 0 0,19 87 1 0 0,-24-79-12 0 0,-4-1 0 0 0,-2 1 0 0 0,-2 1 0 0 0,-4-1 0 0 0,-9 100 0 0 0,-4-72 432 0 0,-4 0-1 0 0,-4-1 0 0 0,-36 97 1 0 0,49-164-408 0 0,-2-1 0 0 0,-1 0 1 0 0,-14 23-1 0 0,17-34-8 0 0,-1 0 0 0 0,1 0-1 0 0,-2 0 1 0 0,1-1 0 0 0,-1 0 0 0 0,-1-1 0 0 0,-14 11 0 0 0,-2-4-362 0 0,0 0 0 0 0,-1-2 0 0 0,-1-1 1 0 0,0-1-1 0 0,-1-2 0 0 0,-53 11 1 0 0,45-12-6577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59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70 5903 0 0,'0'0'534'0'0,"2"-1"-382"0"0,8-2 148 0 0,-8 3 85 0 0,1-2 20 0 0,14-9 1375 0 0,24-19 0 0 0,-39 28-726 0 0,9-10 21 0 0,-4 4 5355 0 0,-49 10-6045 0 0,40-1-358 0 0,0 0 0 0 0,0 0 0 0 0,0 0 0 0 0,1 0 1 0 0,-1 0-1 0 0,0 1 0 0 0,1-1 0 0 0,-1 1 0 0 0,1-1 0 0 0,-1 1 0 0 0,-1 3 0 0 0,0-2-16 0 0,-15 13 85 0 0,10-9-37 0 0,-1 1 0 0 0,1 0 1 0 0,0 0-1 0 0,1 1 0 0 0,0 0 1 0 0,-9 13-1 0 0,3 4 37 0 0,2 0 1 0 0,-18 54-1 0 0,19-48-86 0 0,2-11 8 0 0,2 1 0 0 0,-6 37 0 0 0,0 84-18 0 0,11-119 0 0 0,2 0 0 0 0,0 0 0 0 0,10 46 0 0 0,-6-51 0 0 0,17 64 0 0 0,-18-71 0 0 0,0-1 0 0 0,1 0 0 0 0,1 0 0 0 0,-1 0 0 0 0,9 10 0 0 0,3 3 0 0 0,-11-14 0 0 0,1-1 0 0 0,0 0 0 0 0,0 0 0 0 0,1 0 0 0 0,0-1 0 0 0,0 0 0 0 0,11 7 0 0 0,-6-7-1 0 0,0 0 0 0 0,23 9 1 0 0,-30-15 1 0 0,0 0 0 0 0,1 0 1 0 0,-1 0-1 0 0,1-1 1 0 0,-1 0-1 0 0,1 0 1 0 0,0-1-1 0 0,9 0 1 0 0,-14 1 3 0 0,0-1 0 0 0,0 0 0 0 0,0 0 0 0 0,0-1 0 0 0,0 1 0 0 0,0 0 0 0 0,1-1 0 0 0,-1 1 0 0 0,0-1 0 0 0,2-1 0 0 0,0 0 4 0 0,9-6 34 0 0,2-5 2 0 0,-2-1 0 0 0,0 0 0 0 0,0-1 0 0 0,-2 0 0 0 0,0-1 0 0 0,0 0 0 0 0,-2 0 0 0 0,0-1 0 0 0,7-19 0 0 0,-4 4 24 0 0,-1-1 0 0 0,-2 0 1 0 0,-1 0-1 0 0,4-43 1 0 0,-9 41-51 0 0,-2 0 0 0 0,-1 0 1 0 0,-8-64-1 0 0,-1 47 59 0 0,-29-96 0 0 0,18 95-3 0 0,17 48-68 0 0,1 0 0 0 0,-1 0 1 0 0,0 0-1 0 0,-1 0 0 0 0,1 0 0 0 0,-1 1 0 0 0,-7-7 0 0 0,-12-10-24 0 0,-20-18-151 0 0,33 30 107 0 0,2 3 36 0 0,-9-1 3 0 0,15 6-80 0 0,-1 1 1 0 0,-8 0 5 0 0,9 0-49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0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3223 0 0,'0'0'143'0'0,"-2"1"-3"0"0,-4 0-97 0 0,2-1-13 0 0,1 1 0 0 0,-1 1 0 0 0,1-1-1 0 0,-1 0 1 0 0,1 1 0 0 0,-1 0 0 0 0,-7 5 9658 0 0,12-4-9135 0 0,1 3-227 0 0,1 0 0 0 0,0-1 0 0 0,0 1 0 0 0,0 0 0 0 0,6 6 0 0 0,1-3 110 0 0,-1-1 0 0 0,2 0 0 0 0,18 11 0 0 0,-13-9-9 0 0,9 6 12 0 0,0-2 0 0 0,2 0 0 0 0,34 12 0 0 0,-47-22-396 0 0,-13-4-43 0 0,0 1 1 0 0,1-1 0 0 0,-1 0 0 0 0,1 1 0 0 0,-1-1 0 0 0,1 0 0 0 0,-1 0 0 0 0,0 0 0 0 0,1 0 0 0 0,-1 0 0 0 0,1 0 0 0 0,-1-1 0 0 0,1 1-1 0 0,2-1 1 0 0,1-1 7 0 0,-1 2-3 0 0,0 0 0 0 0,0 0 0 0 0,0-1 0 0 0,0 0 0 0 0,0 0 0 0 0,0 0 0 0 0,0 0 1 0 0,6-3-1 0 0,0-1 2 0 0,-3 2-70 0 0,0 0 1 0 0,0 0-1 0 0,-1-1 0 0 0,1 0 0 0 0,-1 0 1 0 0,6-6-1 0 0,33-34-849 0 0,-19 18 378 0 0,-9 11-859 0 0,-3-1-345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0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11 3223 0 0,'-10'-10'9190'0'0,"7"10"-8773"0"0,-3 1-261 0 0,0 1-1 0 0,0 0 1 0 0,1 0 0 0 0,-1 0-1 0 0,1 0 1 0 0,-1 1 0 0 0,1 0-1 0 0,0 0 1 0 0,0 1 0 0 0,0 0-1 0 0,-7 6 1 0 0,8-5-43 0 0,0-1 0 0 0,0 1 0 0 0,1 0-1 0 0,-1 0 1 0 0,1 1 0 0 0,-2 5 0 0 0,-4 6 454 0 0,-1 3-227 0 0,2 0 0 0 0,1 1 0 0 0,0 0 0 0 0,1 0 0 0 0,2 1 0 0 0,0 0 0 0 0,1 0 0 0 0,1 0 0 0 0,2 41 0 0 0,1-53-448 0 0,0-1-1 0 0,1 0 1 0 0,0 0-1 0 0,0 0 1 0 0,1 0-1 0 0,0 0 1 0 0,1 0-1 0 0,0 0 1 0 0,0-1-1 0 0,7 10 1 0 0,-7-14-175 0 0,0 1 0 0 0,1-1 0 0 0,-1 0 0 0 0,1 0 0 0 0,0-1 0 0 0,0 1-1 0 0,0-1 1 0 0,1 0 0 0 0,8 3 0 0 0,-10-4 13 0 0,1-1 0 0 0,-1 0-1 0 0,0 0 1 0 0,1 0 0 0 0,-1 0 0 0 0,7 0-1 0 0,8-1-1237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1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10335 0 0,'0'0'935'0'0,"-2"1"-726"0"0,0 0-80 0 0,0 0-1 0 0,0 0 0 0 0,1 1 0 0 0,-1-1 0 0 0,1 1 0 0 0,-1 0 1 0 0,1-1-1 0 0,-1 1 0 0 0,1 0 0 0 0,0 0 0 0 0,0 0 0 0 0,0 0 1 0 0,0 0-1 0 0,0 0 0 0 0,0 0 0 0 0,1 0 0 0 0,-1 0 0 0 0,1 1 1 0 0,-1-1-1 0 0,1 4 0 0 0,-1 2 81 0 0,1 0-1 0 0,0-1 1 0 0,0 1 0 0 0,0 0 0 0 0,3 11-1 0 0,13 52 104 0 0,-15-68-310 0 0,-1 0-1 0 0,1 1 1 0 0,0-1-1 0 0,0 0 1 0 0,0 0-1 0 0,1 1 1 0 0,1 2-1 0 0,2 8-145 0 0,-2-5-310 0 0,0 0-1 0 0,7 13 0 0 0,-8-20-871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1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2759 0 0,'0'0'6975'0'0,"3"0"-6786"0"0,9-2 85 0 0,-9 2 1376 0 0,9 5-955 0 0,-9-3-592 0 0,1 0-1 0 0,-1 0 1 0 0,0 0 0 0 0,1 1-1 0 0,-1-1 1 0 0,0 1 0 0 0,-1 0 0 0 0,1 0-1 0 0,4 5 1 0 0,-2 0 43 0 0,0 0-1 0 0,7 14 1 0 0,23 43-24 0 0,7 15 64 0 0,-38-70-171 0 0,0 1 1 0 0,0 0 0 0 0,-1 0-1 0 0,-1 0 1 0 0,3 22-1 0 0,-4 2-29 0 0,-2-18-61 0 0,0-13 57 0 0,0 0 0 0 0,0 0 1 0 0,0 0-1 0 0,-1-1 0 0 0,1 1 1 0 0,-1 0-1 0 0,0-1 0 0 0,-3 5 0 0 0,-12 22-13 0 0,15-25 31 0 0,-12 15 0 0 0,-6 1-697 0 0,18-20 314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2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3679 0 0,'0'0'13956'0'0,"2"2"-13804"0"0,1 0-113 0 0,8 9 142 0 0,-1 3-79 0 0,0 6-13 0 0,-5-8 27 0 0,-1 1 1 0 0,-1 0-1 0 0,0-1 0 0 0,-1 1 0 0 0,0 0 1 0 0,-1 0-1 0 0,0 0 0 0 0,-2 0 1 0 0,1 0-1 0 0,-1 0 0 0 0,-1 0 1 0 0,0 0-1 0 0,-1 0 0 0 0,0-1 1 0 0,-1 1-1 0 0,-11 23 0 0 0,-58 77-1658 0 0,68-106 1088 0 0,-9 16-1847 0 0,4-8-2470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2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67 3679 0 0,'0'0'167'0'0,"-11"-7"2929"0"0,-5 5 2155 0 0,10 3-5370 0 0,4-1 1195 0 0,-1 0-507 0 0,-26 0 1169 0 0,23 2-1391 0 0,1 1 0 0 0,0-1 0 0 0,1 1 0 0 0,-1 0 0 0 0,0 0 0 0 0,-4 5 1 0 0,5-5-297 0 0,-1 2 41 0 0,-1 0-1 0 0,1 0 1 0 0,0 1 0 0 0,1-1-1 0 0,-1 1 1 0 0,1 1 0 0 0,0-1 0 0 0,1 0-1 0 0,-1 1 1 0 0,1 0 0 0 0,-3 10-1 0 0,-1 9-30 0 0,-8 48 0 0 0,10-48-46 0 0,-3 27-15 0 0,2 0 0 0 0,2 0 0 0 0,4 79 0 0 0,3-99 112 0 0,3 0 0 0 0,12 45 0 0 0,-17-75-86 0 0,0 0 0 0 0,0 0 0 0 0,0 0 1 0 0,1-1-1 0 0,-1 1 0 0 0,4 3 0 0 0,-4-4 47 0 0,2-1-1 0 0,6 3-42 0 0,1 0-1 0 0,-1-1 1 0 0,0 0-1 0 0,1-1 1 0 0,-1 0-1 0 0,1-1 1 0 0,0 0-1 0 0,0 0 1 0 0,0-1-1 0 0,-1 0 1 0 0,1-1-1 0 0,0 0 1 0 0,11-3 0 0 0,0-2-7 0 0,29-11 1 0 0,-43 14-21 0 0,0 0 1 0 0,0-1-1 0 0,-1 0 1 0 0,1 0-1 0 0,-1 0 0 0 0,0-1 1 0 0,10-10-1 0 0,-11 10-1 0 0,10-11-1 0 0,20-29-1 0 0,-30 39 23 0 0,-1-1 0 0 0,-1 0-1 0 0,1 0 1 0 0,-1 0-1 0 0,-1 0 1 0 0,1 0 0 0 0,-1-1-1 0 0,2-9 1 0 0,-1-18 294 0 0,-1 0 0 0 0,-2 0 1 0 0,-6-42-1 0 0,3 32-98 0 0,1 14-131 0 0,-1 1 0 0 0,-2-1 0 0 0,0 1 1 0 0,-3 0-1 0 0,-16-45 0 0 0,21 69-88 0 0,0 0-1 0 0,0 0 0 0 0,0 1 1 0 0,-1-1-1 0 0,0 1 0 0 0,0 0 1 0 0,0 0-1 0 0,-1 0 0 0 0,0 1 1 0 0,0 0-1 0 0,0-1 1 0 0,0 2-1 0 0,-1-1 0 0 0,1 1 1 0 0,-1 0-1 0 0,0 0 0 0 0,0 0 1 0 0,-6-1-1 0 0,-54-20-607 0 0,60 23 371 0 0,0 0 1 0 0,0 0-1 0 0,-1 1 0 0 0,1 0 0 0 0,-8 1 1 0 0,13-1 162 0 0,-10 2-225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3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11951 0 0,'0'0'3272'0'0,"3"0"-3065"0"0,15 2 22 0 0,-6 0-11 0 0,0-1 0 0 0,1 0 0 0 0,20-1 0 0 0,11-3 277 0 0,-26 3-379 0 0,1-1 0 0 0,-1-1 0 0 0,26-7 0 0 0,-31 7-672 0 0,1-1 0 0 0,-1 2 0 0 0,18-1 0 0 0,-16 2-551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19:32:59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2596 3031 1609 0,'-10'0'35'0,"-4"0"7"0,3 0 2 0,-10 0 2 0,3-7-37 0,-3 7-9 16,0-3 0-16,-4 3 0 0,4-3 44 0,4-3 6 16,-8 6 2-16,7 0 0 0,4-10 8 0,0 10 3 15,-11 0 0-15,4-3 0 0,3-3-37 0,-3 3-7 16,-3-6-2-16,2 9 0 0,5-4-6 0,-4-2-2 16,-4 3 0-16,4-3 0 0,-4-1-9 0,4 1 0 0,-4 3 0 0,-3 3 0 15,3-6 0-15,-6 3 0 16,2 3 9-16,-6 0-9 0,3 0 8 0,4 0-8 0,-7 3 8 0,-4 3-8 15,4-3 8-15,-1 3-8 0,1 1 8 0,3-7-8 16,-3 9 24-16,7-3 1 0,3-6 0 0,-7 4 0 16,4-4-8-16,4 0-1 0,-1 0-1 0,0 0 0 15,0 0 29-15,-6 0 7 0,6 0 1 16,0 0 0-16,4-4-32 0,-4 4-5 0,4 0-2 0,-3 0 0 16,6-6-5-16,-3 6 0 0,0-3-8 0,3 3 12 15,4 0-12-15,-7 0 0 0,10 0 0 0,-3 3 0 16,0 3 0-16,-4-6 0 0,8 4 0 0,-4-4 0 15,3 9 0-15,7-6 0 0,-6 6 0 0,6-2 0 16,-6 2 0-16,3 4-10 0,3-4 10 0,-6 7-12 0,6-1 12 16,4 1 0-16,-7 3 0 0,4 3 0 15,3 0-9-15,-4 0 9 0,-3 6-10 0,7 3 10 16,0-6 0-16,-4 4 0 0,4-4 0 0,-7 12 0 16,7-5 0-16,-3-1 0 0,3-6 0 0,0 13 10 15,0-4-10-15,0 7 0 0,0 0 0 0,0 6-11 16,0 0 11-16,3 0 0 0,4 6 0 0,-3-3 0 0,-4-6 0 0,7 7-13 15,-3-4 5-15,-4 9 8 0,10 4 0 16,-10-4 0-16,11 10 9 0,-8-3-1 0,1-1-8 0,3 1 8 16,-7-7-8-16,3 17 8 0,-3-8-8 15,7 11 12-15,-3-4-4 0,-4 3 0 0,0-3-8 0,0 0 8 16,0 4-8-16,7-1 8 0,-4-3-8 0,-3 3 0 16,4 1 8-16,3-4-8 0,-3 3 8 0,6-3-8 0,1 3 10 15,-8-3-10-15,8 10 8 0,-1-7-8 0,1-3 0 0,0 4 9 16,3-11-9-16,-4 11 0 0,4 2 9 0,-3-3-9 15,0 1 0-15,-4-1 0 0,10 0 0 0,-10-3 0 16,4 4 0-16,-4-4 0 0,4 0 0 0,-8-6 0 16,1 6 25-16,3-6 1 0,-7 6 0 0,3 0 0 15,4 0-26-15,-3-3 0 0,-8 9-14 0,4-9 5 16,0 3 9-16,0-6 16 0,-7 6-4 0,7 1-1 16,-3-1-11-16,3-6 0 0,0 9 0 0,0-6 8 15,3-3 6-15,4-1 1 0,-3-2 0 16,-1 9 0-16,-3-6-6 0,7-3-1 0,-3 9 0 0,3-9 0 15,-7-1-8-15,3 4 0 0,-3-3-12 0,0 0 12 16,8 3 0-16,-8-4 0 0,0 7 0 0,0-3 0 16,0-3 0-16,-8-7 0 0,5 7 0 0,-4-3 0 15,3-4 0-15,-6 7 10 0,10-4-10 0,-4-2 10 16,-6 5-10-16,10-8 10 0,0 5-10 0,0-2 10 0,-7-4-1 0,7 0 0 16,7 7 0-16,-7-4 0 15,3 4 10-15,4-4 1 0,-3 4 1 0,6-3 0 0,-6-7-21 16,3 12 0-16,4 1 0 0,-8-6 0 0,8 5 0 0,-1-8-15 15,-6 8 3-15,6-2 0 0,-6-4 12 0,3-2 0 16,-4 8 0-16,5-2 0 0,-8-4 0 0,3 7 0 16,-3 0 0-16,4 0 0 0,-8-4 0 0,4-2 16 15,0 2-3-15,0 1-1 0,-3 2-12 0,3 1 0 16,-8 0 0-16,8 0 0 0,0-1 0 0,0-8 0 16,0 8 0-16,-3-2 0 0,3-1 0 0,0 4 0 15,0 0 0-15,3 0 0 0,-3-1 0 0,8 1 0 0,-8 3 0 0,3-3 0 16,-3-1 0-16,0 7-16 0,4 0 3 0,-4 3 1 15,7 1 12-15,-7-1 16 0,0-3-3 0,0 3-1 16,0 3-12-16,0 3-16 16,-7 1 3-16,7-7 1 0,0 0 12 0,-4 0 16 0,4-3-3 15,-3 3-1-15,-5 0-12 0,5 1 0 0,3-4 0 0,0 3 0 16,-7 0 0-16,3-6 0 0,4 6 0 0,0-6 0 16,0 6 0-16,-7 3 0 0,7-6 0 0,0 0 0 15,0 0 0-15,-3-3 0 0,3 9 0 0,0-3 0 16,0 0 0-16,0 4 0 0,0-11 0 0,-4 8 0 15,-3-1 0-15,7 0 0 0,-3-3 0 0,-4 3 0 16,3 0 0-16,4-6-12 0,-3-3 12 0,3-1-13 16,-8 1 13-16,8 0 10 0,-3-7-2 0,3 4 0 15,0-4-8-15,0 1 0 0,0-4 0 0,0-6 0 16,3 6 11-16,-3-6 0 0,8 0 0 0,-5-6 0 0,-3 9-11 16,4-3 8-16,3-6-8 0,-4 3 8 15,-3-3-8-15,7 3 10 0,-3-4-10 0,-4 4 10 0,0-3-10 0,0-3 0 16,0-4 0-16,0 1 0 0,0 2 0 0,0-2 0 15,0-4 0-15,0 7 0 0,0-4 0 16,-4-2 0-16,-3-7 0 0,4 6 8 0,3-9-8 0,-7 6 8 16,3-15-8-16,4 9 8 0,0-3-8 0,-3 3 10 15,-8-10-10-15,11 7 10 0,-7-6 3 0,3 2 1 16,-6-2 0-16,6-1 0 0,-6-2 3 0,3 2 1 16,0-2 0-16,-4-1 0 0,4 4-10 0,-4 2-8 15,8-8 12-15,-8 8-12 0,1-2 8 0,6-4-8 0,-6 4 0 16,6-1 0-16,-7-2 0 0,8-1 0 0,-4 4 0 0,3-4 0 15,-3 4 0-15,4-7 0 0,3 3 0 0,-7-6 0 16,7 10 9-16,0-13-1 16,0 0-8-16,0 0 12 0,0 0 4 0,0 0 1 0,0 0 0 0,7 0 0 15,7 6 12-15,-4-6 3 0,5 0 0 0,6 0 0 16,-7-6-24-16,7 6-8 0,7 0 0 0,4-3 0 16,-4-7 12-16,4 7-3 0,3-3-1 0,4 6 0 15,-4 0-60 1,1-3-12-16,2-3-2 0,-6 6-1395 0</inkml:trace>
  <inkml:trace contextRef="#ctx0" brushRef="#br0" timeOffset="6082.11">12996 13401 403 0,'0'0'17'0,"-3"-6"5"0,-8-4-22 0,4 7 0 0,-3-6 0 0,3-1 0 16,-1 10 237-16,1-9 43 0,0 6 9 0,4-1 2 16,-1-2-243-16,4 6-48 0,0 0-12 0,-7-3 0 15,7 3 12-15,0 0 0 0,-3-6 0 0,3 6 0 16,0 0 0-16,0 0 0 0,0 0 0 0,0 0 0 15,0 0 22-15,0 0-2 0,0 0-1 0,0 0 0 16,0 0-7-16,0 0-2 0,0 0 0 0,0 0 0 16,3 0 2-16,8-3 0 0,-4-4 0 0,3 4 0 15,5 3 12-15,-1 0 2 0,-4-3 1 0,4 3 0 0,4-6 11 0,3 6 2 16,0 0 1-16,1 0 0 16,-1-3-4-16,0 3-1 0,4 0 0 0,3 3 0 15,-4-3-24-15,5 0-12 0,-1 0 10 0,0 0-10 16,-3 0 0-16,0 6 0 0,-1-6 0 0,-3 3 0 0,4-3 0 0,-7 0 0 15,3 0 0-15,0 0 0 0,-7 3 0 16,4-3 0-16,-1 0 0 0,-2 0 0 0,2 0 8 0,-3 0-8 16,0 7 0-16,1-7 0 0,-5 0 20 15,1 0-3-15,-1 0 0 0,-3 3 0 0,-7-3-6 0,7 0-2 16,4 0 0-16,-4 0 0 0,-7 0 3 0,0 0 0 16,0 0 0-16,0 0 0 0,0 0 8 0,0 0 1 15,0 0 1-15,0 0 0 0,0 0 0 0,0 0 0 0,0 0 0 0,4 9 0 16,-4 4-22-16,-4-4 9 15,1 7-9-15,-1-4 0 0,-3 1 8 0,3-1-8 16,1 7 0-16,-1-6 0 0,1 6 12 0,-1-1-4 0,4-2 0 0,0 12-8 16,0-6 0-16,0 0 0 0,4 10 0 0,-4-1 0 15,7-3 0-15,-4 7 10 0,-3-1-10 0,0-2 8 16,0 8-8-16,0-2 0 0,0 0 9 16,0 2-9-16,-3 4 10 0,3-3-2 0,0 3-8 0,0-3 12 15,0 3-12-15,0-4 11 0,7 11-11 0,-4-8 10 16,1 1 6-16,0 6 0 0,-1-9 1 0,1 0 0 15,3 3-1-15,-4-3 0 0,4 3 0 0,-3-1 0 16,-4 1-5-16,3 7-2 0,-6-1 0 0,3 3 0 16,3-6-9-16,-6 3 0 0,-1 0 0 0,1-3-11 15,-1-6 11-15,1 3 0 0,-1 3 0 0,-3-9 8 0,4 3-8 16,-1-1 0-16,4-5 8 0,-4 2-8 16,1-2 16-16,3-4-2 0,0-2 0 0,0-4 0 0,0-3 5 15,0 0 1-15,-4 3 0 0,4-10 0 0,0 7-2 0,0-6 0 16,0-4 0-16,0 1 0 0,0 0-18 0,0-4 0 15,0 7 8-15,0-4-8 16,0-2 0-16,0-1 10 0,4-3-10 0,-1 4 8 0,-3-1-8 16,4 4 0-16,0-4 0 0,3 0 0 0,-4-5 0 0,1 5 0 15,-1-3 11-15,-3-6-11 0,7 3 9 0,-3 7-9 16,3-7 8-16,-4 3-8 0,-3-6 0 0,0 0 0 16,0 0 0-16,0 0 0 0,0 0 10 0,0 0-10 15,0 0 12-15,0 0-12 0,0 0 18 0,0 0-3 16,0 0-1-16,0 0 0 0,0 0 21 0,0 0 4 0,0 0 1 15,-3 3 0-15,-11-3-16 0,0 0-2 0,-1 0-1 0,-2 0 0 16,-4-3 11-16,3 3 1 0,-3-6 1 0,3 6 0 16,1-3-20-16,-1 0-4 0,4-4-1 0,0 7 0 15,0-3-9-15,3-3 0 0,4 3 0 16,0 3 0 0,0-6-37-16,3 2 0 0,1-5 0 0,3 9 0 15,0 0-112-15,0-9-23 0,3-1-4 0,1-2-625 0,3 2-126 16</inkml:trace>
  <inkml:trace contextRef="#ctx0" brushRef="#br0" timeOffset="7038.05">16111 14216 1638 0,'0'0'72'0,"0"0"16"0,0 0-71 0,0 0-17 0,4-9 0 0,-4 9 0 16,0 0 48-16,0 0 7 0,0 0 1 0,0 0 0 15,0 0-29-15,0 0-6 0,0 0-1 0,0 0 0 16,-7 0 16-16,0 6 4 16,-4-3 0-16,1-3 0 0,-4 10-16 0,-1-10-4 0,-6 3 0 0,0-3 0 15,-4 9 12-15,-3-9 1 0,-4 9 1 0,1-5 0 16,-5 2-4-16,-2-3-1 0,-5 3 0 0,1-3 0 15,0 7 7-15,-4-7 0 0,0 6 1 0,-7-2 0 16,-4-4-13-16,-2 3-4 0,2 0 0 0,1 4 0 16,-1-1-20-16,1 1 0 0,3-7 0 0,7 3 8 15,0-3 2-15,4 3 1 0,-4-3 0 0,0-3 0 16,4 0 17-16,3 4 3 0,-3-4 1 0,6 6 0 16,1-6-20-16,0 3-3 0,-1-3-1 0,8 6 0 0,-4-6-8 15,4 3 0-15,4-3 0 0,-1 0 0 0,0 7 0 0,4-7 0 16,0 0 0-16,3 0 0 0,-3 0 0 15,3 3 0-15,1-3 0 0,-1 0 0 16,4 3 0-16,0-3 0 0,0-3 0 0,0 3 0 0,3-3 0 0,-3 3 8 16,3-7-8-16,1 7 8 0,-1-3 0 0,1-3-8 15,-1 3 12-15,4-3-4 0,0 2 4 0,0 1 1 16,3-3 0-16,1-3 0 0,-1 9 14 0,-3-10 2 16,4 7 1-16,3 0 0 0,-7-3-18 15,7-4-4-15,0 7-8 0,0 3 12 0,3-9-12 0,1 6 8 16,-1-4-8-16,1-2 0 0,-4 9 0 0,0 0 0 15,7-6 0-15,0-4 0 0,3 1 0 0,1-1 0 16,0 1 0-16,-1 0 0 0,1-4 0 0,3 4 0 0,0-1 0 16,-3-2 0-16,6 2 0 0,1-2 0 0,-4 2 0 0,4 1 0 15,-1 0 8-15,1 2-8 0,0-2 0 0,3 3 9 16,-7-4-9-16,3 7-11 16,-2 0 3-16,-1-3 0 0,-4 6 8 0,1-3 0 0,-1-4 0 0,-2 7 0 15,-5 0 0-15,-3 0 0 0,0 0 0 0,0 0 0 16,0 0 0-16,0 0 0 0,0 0 0 0,0 0 0 15,0 0 0-15,-7 7 0 0,-4-4 0 0,1 6 0 16,-4 4 0-16,0-4 0 0,-4 0 9 0,0 1-9 16,1 2 0-16,-4-2 0 0,-4-1 0 0,-3 4 0 15,3-4 0-15,0 4 0 0,-3-4 0 0,3 1 0 16,1-1 0-16,-1 3 0 0,4-2 0 0,-4 2 0 16,4 1 0-16,0 6 0 0,3-7 11 0,4 7-3 0,0-6 0 15,7 5 0-15,-4-5 0 0,8 6 0 0,3-7 3 16,3 7 1-16,4-6 0 0,7 9 0 0,0-7 3 0,11 1 1 15,0 3 0-15,7 0 0 0,6-4-4 0,5 4-1 16,6 0 0-16,-3-3 0 0,3 2-11 0,-3 4 10 16,0-3-10-16,0 3 10 15,0 0-74-15,-4-3-16 0,1-6-2 0,-15-1-1246 16</inkml:trace>
  <inkml:trace contextRef="#ctx0" brushRef="#br0" timeOffset="8413.06">9860 16571 1969 0,'0'0'43'0,"0"0"9"0,0 0 1 0,-7-3 3 0,4 3-44 0,-4 0-12 15,-1 0 0-15,1 0 0 16,-3 0-37-16,3 3-10 0,0-3-1 0,-4 0-1 0,1 6 33 0,-1-2 8 16,0-4 8-16,-3 0-13 0,4 0 13 0,-4 0 0 15,-1 0 9-15,1 0-9 0,-3 0 42 0,-1 0 2 16,-3 0 1-16,0 0 0 0,0 0 9 0,-4 0 2 15,-7 0 0-15,-3 0 0 0,7 0-19 0,-15 0-3 16,4 0-1-16,1 0 0 0,-12 6-13 0,4-6-2 16,1 3-1-16,-1-3 0 0,-7 0-17 15,0 0 10-15,-4 0-10 0,-3 0 8 0,-3 3 0 0,3-3 0 16,0 0 0-16,4 6 0 0,-1-6 5 0,4 0 1 0,-3 0 0 0,-1 0 0 16,4 3-2-16,-3-3 0 15,0 7 0-15,6-4 0 0,8-3 2 0,-4 0 0 0,7 0 0 0,4 0 0 16,-4 6-14-16,7-3 0 0,1-3 0 0,-1 3 0 15,4-3 13-15,-1 7 3 0,5-7 1 0,2 0 0 16,1 3 16-16,4-3 3 0,-1 0 1 0,4 0 0 16,7 0-27-16,-4 0-10 0,4 0 0 0,7 0 9 15,0 0-9-15,0 0 0 0,-7-3 0 0,7 3 0 16,0 0 0-16,0 0 0 0,0 0 0 0,0-7 0 16,4 1 0-16,-1 0 10 0,4-4-2 0,-3 1-8 15,-1 6 8-15,8-6-8 0,0-1 0 0,3 4 0 16,-4-4 0-16,8 1 0 0,-4 0 0 0,4-4 0 15,-1 4 0-15,8-4 0 0,-7-3 0 0,-1 4 0 0,1-1 0 0,-1 1 0 16,1-4 0-16,0 4 0 0,-4 2 0 16,4-2 0-16,-1 2 0 0,1 1 0 0,-4-1 0 15,-4 1 0-15,5 3 0 0,-1-1 0 0,0-2 10 0,-4 3-10 16,1-4 8-16,3 1-8 16,-3 3 12-16,3 3-4 0,-11-7 0 0,4 1 0 0,-3 9-8 15,6-3 0-15,-10 3 0 0,0 0-11 0,0 0 11 0,0 0 0 16,0 0 8-16,0 0-8 0,-14-7 0 0,7 7 0 15,-3 0 0-15,-8 7 0 0,0-4 0 0,1 6 0 16,-8-3 0-16,4 1 0 0,0 12 0 0,-4-7-8 16,-3 4 0-16,3-1 0 0,-7 4 8 0,1 0 0 15,-1-3 0-15,7 3 0 0,-7-7 0 0,4 7 0 16,0-7 0-16,3 4 0 0,4-3 11 0,4-1 4 0,2-2 1 0,1 2 0 16,7-2 4-16,-3 2 0 0,6 4 1 0,1-4 0 15,3 1-13-15,0-1-8 0,7 4 10 16,3 0-10-16,-3 3 8 0,0-7-8 0,0 7 0 15,4 3 9-15,3-10 2 0,0 7 0 0,0 3 0 0,4-6 0 16,-4 0-3-16,7 2-8 0,4-5 12 0,-7-1-4 31,10 7-50-31,0-9-10 0,0-1-3 0,-3-6-1218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1.8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44 18487 0 0,'-3'0'315'0'0,"2"0"-239"0"0,1 0 0 0 0,-1 1 0 0 0,0-1 0 0 0,1 0 0 0 0,-1 0 0 0 0,0 0 0 0 0,1 0 0 0 0,-1 0 0 0 0,0 0 0 0 0,1 0 1 0 0,-1-1-1 0 0,0 1 0 0 0,1 0 0 0 0,-1 0 0 0 0,0 0 0 0 0,1-1 0 0 0,-1 1 0 0 0,0 0 0 0 0,1-1 0 0 0,-2 0 0 0 0,2 1-342 0 0,8-1-629 0 0,5-1 403 0 0,0-1-1 0 0,15-5 0 0 0,-14 3 117 0 0,26-4-1 0 0,78-2-33 0 0,-66 9-484 0 0,93 8 0 0 0,-80 3-2197 0 0,-32-6 1493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3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0 1375 0 0,'-2'2'4886'0'0,"-30"15"3586"0"0,-3 1-6478 0 0,14-2-891 0 0,14-9-898 0 0,0 1 1 0 0,0 0-1 0 0,1 0 1 0 0,0 1-1 0 0,1-1 1 0 0,0 1-1 0 0,0 1 1 0 0,1-1-1 0 0,0 0 1 0 0,-3 12 0 0 0,-2 14-27 0 0,-8 55 1 0 0,14-67-147 0 0,1-12-91 0 0,1 1 0 0 0,0 0 0 0 0,1 0 0 0 0,1 0-1 0 0,0-1 1 0 0,0 1 0 0 0,1 0 0 0 0,1-1 0 0 0,0 1 0 0 0,0-1 0 0 0,1 0-1 0 0,10 20 1 0 0,-9-24-215 0 0,0 0 1 0 0,1 0-1 0 0,-1 0 0 0 0,1-1 1 0 0,1 1-1 0 0,9 7 0 0 0,-1-4-823 0 0,0 1-1 0 0,18 8 1 0 0,-17-11-4226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4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17 173 10679 0 0,'-1'-2'490'0'0,"0"1"-354"0"0,0 0-109 0 0,1 1 0 0 0,0 0 1 0 0,-1-1-1 0 0,1 1 0 0 0,0-1 0 0 0,-1 0 0 0 0,1 1 0 0 0,0-1 0 0 0,0 1 0 0 0,-1-1 1 0 0,1 1-1 0 0,0-1 0 0 0,0 1 0 0 0,0-1 0 0 0,0 0 0 0 0,0 1 0 0 0,0-1 1 0 0,0-1-1 0 0,0 1 2 0 0,-1-1-1 0 0,1 0 1 0 0,0 0 0 0 0,0 0 0 0 0,0 0 0 0 0,0 0 0 0 0,1 0 0 0 0,-1 1 0 0 0,0-1 0 0 0,1 0-1 0 0,0 0 1 0 0,-1 1 0 0 0,1-1 0 0 0,0 0 0 0 0,0 0 0 0 0,2-2 0 0 0,1-2 173 0 0,3-7 243 0 0,0 0 1 0 0,0 1 0 0 0,1 0-1 0 0,1 0 1 0 0,0 1-1 0 0,13-12 1 0 0,-18 21-289 0 0,-1-1 0 0 0,1 0-1 0 0,0 1 1 0 0,0 0 0 0 0,1 0 0 0 0,-1 0 0 0 0,0 1 0 0 0,0 0 0 0 0,1-1 0 0 0,6 0 0 0 0,-8 2 89 0 0,3 10-169 0 0,-4-5-34 0 0,1 10-33 0 0,-1 8-10 0 0,-3-17 0 0 0,-1-1 0 0 0,-1 12 11 0 0,-4 6 67 0 0,4-18-63 0 0,0-1-1 0 0,-13 24-240 0 0,-1-1 0 0 0,-32 40 0 0 0,47-65 130 0 0,0 0 0 0 0,-7 7 16 0 0,0 4 52 0 0,-11 13-32 0 0,7-7 60 0 0,12-14 0 0 0,1 0 0 0 0,-2 7 16 0 0,2-10 62 0 0,2 0 3 0 0,2 1-52 0 0,1-1 1 0 0,0 1 0 0 0,0-1-1 0 0,0 0 1 0 0,0 0-1 0 0,0-1 1 0 0,0 1 0 0 0,0-1-1 0 0,9 0 1 0 0,15 5 3 0 0,-9-3-31 0 0,-17-4 0 0 0,1 0-6 0 0,14 2-10 0 0,36 5-886 0 0,-52-6 534 0 0,10-2-1500 0 0,-10 2 1068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4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12983 0 0,'0'0'4300'0'0,"1"3"-4088"0"0,3 6-56 0 0,1 0 0 0 0,0 0-1 0 0,1 0 1 0 0,0-1 0 0 0,11 13 0 0 0,4 6 265 0 0,-10-12-356 0 0,5 5-45 0 0,-1 1-1 0 0,-1 0 1 0 0,-1 1 0 0 0,19 45 0 0 0,-15-24-21 0 0,-10-29 17 0 0,-2 0 1 0 0,0 0-1 0 0,5 22 0 0 0,-8-27-46 0 0,-1-1 0 0 0,1 1 1 0 0,-2 0-1 0 0,1-1 0 0 0,-1 1 0 0 0,-1 0 0 0 0,1-1 0 0 0,-2 1 0 0 0,1-1 1 0 0,-1 1-1 0 0,0-1 0 0 0,-1 1 0 0 0,0-1 0 0 0,-5 10 0 0 0,-9 14-484 0 0,11-19-290 0 0,-1-1-1 0 0,-11 16 0 0 0,7-15-635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5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11455 0 0,'0'0'5556'0'0,"3"2"-5086"0"0,1 3-275 0 0,1-1 115 0 0,0 1-1 0 0,0 0 1 0 0,0 0-1 0 0,-1 0 1 0 0,0 1-1 0 0,0 0 1 0 0,0-1-1 0 0,5 14 1 0 0,-2 6-171 0 0,-2 1 1 0 0,0 0-1 0 0,-2 0 0 0 0,-1 0 1 0 0,-1 0-1 0 0,-1 0 1 0 0,-1 1-1 0 0,-6 33 1 0 0,3-42-101 0 0,0-1 0 0 0,-1-1 0 0 0,-1 1 0 0 0,0-1 1 0 0,-1 0-1 0 0,-16 26 0 0 0,12-24-84 0 0,8-15-49 0 0,-3 3 15 0 0,-23 20-1839 0 0,9-10-3718 0 0,6-7-488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6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8 5983 0 0,'0'0'542'0'0,"-2"0"-446"0"0,-7-4 1762 0 0,9 4-1382 0 0,-1-1 0 0 0,0 1-1 0 0,0 0 1 0 0,0-1 0 0 0,0 1-1 0 0,0 0 1 0 0,0 0-1 0 0,0 0 1 0 0,0 0 0 0 0,0 0-1 0 0,0 0 1 0 0,-1 0 0 0 0,-11 6 1999 0 0,-12 16-2663 0 0,11-7 1041 0 0,-6 3-394 0 0,1 1 0 0 0,1 1 0 0 0,1 1 0 0 0,1 0 0 0 0,-15 26 0 0 0,19-24-338 0 0,1 1 0 0 0,1 0 0 0 0,1 1 1 0 0,-6 28-1 0 0,-5 14-109 0 0,12-44-14 0 0,2 0 0 0 0,-7 42-1 0 0,11-51 17 0 0,1 0 0 0 0,1 0 0 0 0,0 0 0 0 0,1 0 0 0 0,5 28 1 0 0,-1-3 115 0 0,0-23-60 0 0,-3-11-51 0 0,0-1 0 0 0,1 1 0 0 0,-1-1 0 0 0,1 0 0 0 0,0 0 0 0 0,0 0 0 0 0,1 0 0 0 0,-1-1 0 0 0,1 1 0 0 0,-1-1 0 0 0,1 0 1 0 0,0 0-1 0 0,1 0 0 0 0,7 3 0 0 0,-1-1 19 0 0,0-1 1 0 0,0 0-1 0 0,0 0 1 0 0,1-2-1 0 0,14 3 1 0 0,-17-4-30 0 0,0-1 0 0 0,0 1-1 0 0,1-2 1 0 0,-1 1 0 0 0,0-1 0 0 0,0-1 0 0 0,17-4-1 0 0,-6-1 11 0 0,0 0-1 0 0,24-13 0 0 0,-38 16-10 0 0,0 0 0 0 0,-1 0 0 0 0,1 0-1 0 0,-1 0 1 0 0,0-1 0 0 0,0 0 0 0 0,-1 0 0 0 0,1-1-1 0 0,-1 1 1 0 0,0-1 0 0 0,0 0 0 0 0,-1 0 0 0 0,0 0-1 0 0,4-9 1 0 0,-3 2 17 0 0,0 1 0 0 0,0-1 0 0 0,-1 0 0 0 0,-1 0 0 0 0,0 0 0 0 0,0-23 0 0 0,-2-3 74 0 0,-1-1 1 0 0,-2 1-1 0 0,-2 0 0 0 0,-2 0 1 0 0,-15-52-1 0 0,19 82-98 0 0,-51-144 62 0 0,51 145-83 0 0,-5-13-433 0 0,-14-27 1 0 0,20 46 120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6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6447 0 0,'0'0'932'0'0,"0"3"450"0"0,1 1-1780 0 0,-1-3 1227 0 0,1 1 0 0 0,-1 0 0 0 0,1-1 0 0 0,0 1 0 0 0,0 0 0 0 0,-1-1 0 0 0,1 1 0 0 0,0-1 0 0 0,2 3 0 0 0,-1-3-235 0 0,1 0-136 0 0,5 2-285 0 0,1-1 0 0 0,-1 0 0 0 0,1-1 0 0 0,0 0 0 0 0,-1 0 0 0 0,1-1 0 0 0,0 0 0 0 0,14-3 0 0 0,131-11 308 0 0,-136 12-490 0 0,29-6-1 0 0,-25 4-209 0 0,-18 3-213 0 0,0 0 0 0 0,0-1 0 0 0,0 1 0 0 0,6-5 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7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6911 0 0,'0'0'528'0'0,"-2"1"-156"0"0,-6 4 351 0 0,1 1 0 0 0,1 0 0 0 0,-1 0 0 0 0,1 0 0 0 0,0 1 0 0 0,0 0 1 0 0,1 0-1 0 0,-6 9 0 0 0,4-4-423 0 0,1 1 1 0 0,0 1 0 0 0,0-1-1 0 0,-4 21 1 0 0,3-2-288 0 0,1 0-1 0 0,2 0 1 0 0,0 60 0 0 0,6-67 111 0 0,0 0 0 0 0,1 0 1 0 0,2 0-1 0 0,1 0 0 0 0,0-1 1 0 0,2 0-1 0 0,12 25 0 0 0,-17-45-372 0 0,-1 1-1 0 0,2-1 1 0 0,-1 0-1 0 0,0 0 1 0 0,1 0-1 0 0,0 0 1 0 0,-1 0-1 0 0,2-1 1 0 0,-1 0-1 0 0,0 0 1 0 0,8 4-1 0 0,0 1-3174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7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29 13247 0 0,'0'0'2528'0'0,"3"-1"-2182"0"0,86-24 476 0 0,-81 24-709 0 0,-1 0 0 0 0,1 1 0 0 0,-1 0 0 0 0,1 0-1 0 0,-1 0 1 0 0,10 3 0 0 0,-12-3-53 0 0,-2 1 290 0 0,0-1-192 0 0,11 4-73 0 0,-1 2-10 0 0,-13-6-74 0 0,0 1 1 0 0,0-1 0 0 0,0 0 0 0 0,1 0 0 0 0,-1 0 0 0 0,0 0 0 0 0,0 0 0 0 0,0 0 0 0 0,0 0-1 0 0,0 0 1 0 0,0 0 0 0 0,1 0 0 0 0,-1 1 0 0 0,0-1 0 0 0,0 0 0 0 0,0 0 0 0 0,0 0 0 0 0,0 0-1 0 0,0 0 1 0 0,0 0 0 0 0,0 1 0 0 0,0-1 0 0 0,0 0 0 0 0,0 0 0 0 0,0 0 0 0 0,0 0 0 0 0,0 0-1 0 0,0 1 1 0 0,0-1 0 0 0,0 0 0 0 0,0 0 0 0 0,0 0 0 0 0,0 0 0 0 0,0 0 0 0 0,0 1 0 0 0,0 3 24 0 0,0 1 1 0 0,0-1-1 0 0,-1 0 1 0 0,1 1-1 0 0,-1-1 1 0 0,0 0-1 0 0,0 0 1 0 0,-1 0-1 0 0,0 1 1 0 0,1-1-1 0 0,-1-1 1 0 0,0 1-1 0 0,-1 0 1 0 0,1 0-1 0 0,-6 5 1 0 0,-3 2 26 0 0,-1 0 1 0 0,0-1-1 0 0,-1-1 1 0 0,0 0-1 0 0,-1 0 1 0 0,-18 8-1 0 0,-27 19-66 0 0,47-28-51 0 0,2 1-3 0 0,3 1-7 0 0,5-8-40 0 0,5-1-626 0 0,11 2 661 0 0,0-1 0 0 0,-1 0-1 0 0,1-1 1 0 0,0-1 0 0 0,26-2-1 0 0,-35 3 70 0 0,21-7-58 0 0,-19 4 39 0 0,0-1 16 0 0,1 1 0 0 0,0 0 0 0 0,0 0 0 0 0,0 1-1 0 0,-1 0 1 0 0,1 1 0 0 0,1-1 0 0 0,-1 2 0 0 0,8 0 0 0 0,0 5-30 0 0,-4 4 32 0 0,-4-2 1 0 0,-8-7 7 0 0,1 0 0 0 0,-1 0 0 0 0,1-1 0 0 0,-1 1 0 0 0,1 0 0 0 0,-1 0 0 0 0,0 0 0 0 0,1 0 0 0 0,-1 0 0 0 0,0 0 0 0 0,0 0 0 0 0,1 0 0 0 0,-1 0 0 0 0,0 0 0 0 0,0 2 0 0 0,0 1-3 0 0,1 12-4 0 0,-1-13 1 0 0,-6 22-40 0 0,2-13 43 0 0,-2 2-37 0 0,4-10 31 0 0,0 1 11 0 0,-14 10 3 0 0,-11 5 62 0 0,14-11-64 0 0,6-4 36 0 0,1-1 0 0 0,-1 1-1 0 0,-1-1 1 0 0,1-1 0 0 0,-10 4-1 0 0,10-4-17 0 0,-17 6-132 0 0,22-9 6 0 0,-10 4-2076 0 0,10-4 1030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8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4143 0 0,'0'0'6871'0'0,"3"2"-6335"0"0,3 5 168 0 0,1 1-1 0 0,-1-1 1 0 0,8 13 0 0 0,10 30 731 0 0,5 12-460 0 0,-20-45-706 0 0,11 30-1 0 0,-12-27-82 0 0,10 20 1 0 0,1-2-107 0 0,-2 1 1 0 0,13 45 0 0 0,-27-74-154 0 0,-1 0 0 0 0,0 0-1 0 0,-1 0 1 0 0,-1 0 0 0 0,1 0-1 0 0,-1 0 1 0 0,-1 1 0 0 0,-2 10-1 0 0,2-15-76 0 0,-1 0-1 0 0,-1-1 1 0 0,1 1-1 0 0,-1-1 1 0 0,0 1-1 0 0,0-1 1 0 0,-1 0-1 0 0,1 0 0 0 0,-1-1 1 0 0,0 1-1 0 0,-10 7 1 0 0,-5 10-1073 0 0,18-22 1028 0 0,1 1 0 0 0,-1 0 0 0 0,1-1 0 0 0,-1 1 0 0 0,0 0 0 0 0,1-1 0 0 0,-1 1 0 0 0,1-1 0 0 0,-1 1 0 0 0,0-1-1 0 0,0 1 1 0 0,1-1 0 0 0,-1 1 0 0 0,0-1 0 0 0,0 0 0 0 0,0 1 0 0 0,1-1 0 0 0,-1 0 0 0 0,0 0 0 0 0,-1 1 0 0 0,-10 0-1292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8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5527 0 0,'0'0'10056'0'0,"3"2"-9816"0"0,42 30 2011 0 0,-25-11-1811 0 0,-1 1 0 0 0,-1 1 1 0 0,18 28-1 0 0,-15-20-244 0 0,5 7 98 0 0,62 81 1041 0 0,-62-84-1090 0 0,-1 1 0 0 0,-1 1 0 0 0,-2 1 0 0 0,-2 1 0 0 0,-1 0 0 0 0,23 76 0 0 0,-37-97-201 0 0,0 1 1 0 0,-1 0-1 0 0,-1 0 0 0 0,0 0 0 0 0,-2 0 0 0 0,0 0 1 0 0,-1 1-1 0 0,-1-1 0 0 0,-1 0 0 0 0,-1 0 1 0 0,-5 20-1 0 0,1-13 73 0 0,0 0 1 0 0,-2-1-1 0 0,-1 0 1 0 0,-1 0-1 0 0,-1-1 1 0 0,-1 0-1 0 0,-27 36 1 0 0,-34 31 174 0 0,-43 58 70 0 0,103-130-415 0 0,1 0-1 0 0,1 2 1 0 0,1-1-1 0 0,1 1 1 0 0,0 1-1 0 0,2 0 1 0 0,-7 28-1 0 0,9-27-249 0 0,4-19 156 0 0,1 0 0 0 0,-1 0 0 0 0,1 0 0 0 0,1 0 0 0 0,-1 0 0 0 0,0 0 0 0 0,1 1-1 0 0,0-1 1 0 0,0 0 0 0 0,1 7 0 0 0,0-9-441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2.2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38 19295 0 0,'0'0'424'0'0,"11"0"88"0"0,6 0 24 0 0,2 0 0 0 0,6-5-432 0 0,0-2-104 0 0,3 0 0 0 0,6 1 0 0 0,-3 3-672 0 0,5-1-160 0 0,4 1-32 0 0,0 1-6847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20:17:06.89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16619 1184 288 0,'7'-16'12'0,"-7"3"4"0,4 10-16 0,-1-6 0 16,1 0 0-16,0-1 0 0,-1-2 312 0,4 2 59 15,-3 1 12-15,3 6 2 0,-4-4-255 0,4 1-51 16,-7 6-11-16,7-6-1 0,0 6-34 0,-3 0-6 16,7 9-2-16,-8 1 0 0,1-7-16 0,3 12-9 15,0 1 10-15,-4 3-10 0,1 0 29 0,3 3 0 16,0 0 0-16,0 3 0 0,3-6 11 0,-2 9 3 15,-5-3 0-15,4 3 0 0,0-3-14 0,0 7-2 0,-3-1-1 16,-1 7 0-16,4-4-5 0,-3 1-1 0,-4 5 0 0,3 4 0 16,-3-3 1-16,4 0 0 0,-1-1 0 15,1-8 0-15,-4 2-10 0,7 1-3 0,0-10 0 0,0 0 0 16,0-3-8-16,0 6 0 0,4-6 0 0,-4-9 0 16,0 5-12-16,0-5-8 0,4 6-2 0,-1-16-722 31,-3 6-145-31</inkml:trace>
  <inkml:trace contextRef="#ctx0" brushRef="#br0" timeOffset="607.39">16524 1058 1681 0,'-3'-6'36'0,"-1"0"8"0,-3-1 2 15,3 4 2-15,-3-6-38 0,4 0-10 0,-4 5 0 0,3-2 0 0,4 3 79 0,0-3 13 0,0 3 4 0,0 3 0 16,0 0-26-16,0 0-5 0,11-10-1 0,-4 10 0 16,4-3-44-16,-1-3-10 0,4 6-2 0,0-3 0 15,4 3-8-15,3 0 0 16,-3-7-10-16,6 4 10 0,1 0 0 0,7 3 0 0,0 0 0 16,6-6 0-16,1 6 0 0,4 0 0 0,-1 0 0 0,-3 6 0 15,3-3 0-15,-7 7 0 0,4-7 8 0,-4 16-8 16,-3-7 0-16,3 7-9 0,-3 6 1 0,0-6 0 15,-4 3 8-15,0 9 11 0,1 0-3 0,-5 1 0 16,1-1 8-16,-7 1 2 0,-1-4 0 0,-3 3 0 16,1-6 0-16,-5 7 0 0,-3 2 0 0,0-9 0 15,4 0 2-15,-8-3 0 0,1 6 0 0,-1-2 0 16,-3 2-20-16,-3 3 0 0,3-6 0 0,-4 3 0 16,1 4 0-16,-4-1 12 0,-4-6-3 0,-3 3 0 0,-4 4-9 0,4-10 0 15,-7 3 9-15,4-6-9 16,-5 9 17-16,1-6-1 0,4-7 0 0,-5 4 0 15,1-6 18-15,4 3 3 0,-5-4 1 0,1 1 0 0,0-4-30 0,3-3-8 16,-6 7 0-16,3-10 0 0,3 3 8 0,-3-3 0 16,-4-3 0-16,0 4 0 0,1-4-8 0,-1 0-12 15,0 0 4-15,4 0 0 16,0 0-21-16,0 0-4 0,3 6-1 0,4-6 0 16,-4 3-25-16,8 3-5 0,3-3 0 0,0 10-1 15,0-7-50-15,3-3-9 0,1 4-3 0,6 2-497 16,4-3-99-16</inkml:trace>
  <inkml:trace contextRef="#ctx0" brushRef="#br0" timeOffset="1424.49">17844 1344 979 0,'0'0'87'0,"0"0"-70"15,0 0-17-15,0 0 0 0,0 0 169 0,7 0 31 16,0 3 5-16,3-3 2 0,1 0-129 0,-1 0-26 16,4 0-4-16,1 0-2 0,-1 6-22 15,3-6-5-15,1-6-1 0,3 6 0 0,0 0-18 0,4-3 10 16,-4 3-10-16,4-10 8 0,-4 10-8 0,4-3-12 15,-4-3 2-15,0 6 1 16,0-3-32-16,-3-7-7 0,3 7 0 0,-3-3-1 16,-1 3-23-16,-3-4-4 0,1 7 0 0,-1-3-1 15,-4 3-9-15,1 0-2 0,-4 0 0 0,-7 0-298 0,3 3-60 0</inkml:trace>
  <inkml:trace contextRef="#ctx0" brushRef="#br0" timeOffset="1684.65">17868 1588 1612 0,'0'0'72'0,"-3"0"14"16,-4-3-69-16,7-6-17 0,0 9 0 0,0 0 0 0,7-3 132 0,-4-4 24 15,8 7 4-15,-4 0 0 16,3-3-124-16,1-3-26 0,0 6-10 0,-1 0 8 0,4 0-17 0,0 0-4 16,1 6-1-16,-1-3 0 15,3-3-52-15,4 0-10 0,-3 0-3 0,3 7-513 16,0-7-102-16</inkml:trace>
  <inkml:trace contextRef="#ctx0" brushRef="#br0" timeOffset="2763.54">19392 732 1562 0,'0'0'69'0,"-3"0"15"0,-1-9-68 0,1 9-16 16,-4 0 0-16,7 0 0 0,0 0 56 0,-4-3 7 15,-3 6 1-15,0-3 1 16,0 0-52-16,0 0-13 0,0 0 0 0,0 0 0 16,-4 6-23-16,-3-3-7 0,3-3-2 0,1 3 0 0,-4 4 32 0,0-4 0 15,0-3 0-15,-4 9 0 0,0 1 0 0,1-7 0 16,-8 3 0-16,7 3 0 0,1-6 25 0,-5 10 11 16,5-4 3-16,-1 4 0 0,4-7-2 0,3 4 0 15,-3-7 0-15,4 16 0 16,3-16-14-16,0 16-3 0,0-7-1 0,0-3 0 0,0 10-19 0,3-9 0 15,0 2 0-15,4 1 0 0,-3-4 0 0,-1 1-9 0,4-10 1 16,-3 9 0-16,3 4 8 0,0-13 12 16,0 0-2-16,0 0-1 0,3 3-9 0,-3-3-11 15,4 9 3-15,-4-9 0 0,0 0 8 0,3 0 11 16,5 10-3-16,-8-10 0 0,0 0-8 0,7 0 8 0,0 9-8 16,0-6 8-16,3 3 4 0,1-6 0 0,-1 3 0 0,-3-3 0 15,4 7 0-15,0-1 0 0,3-6 0 0,-4 0 0 16,1 0-12-16,3 6 0 0,-3-6 0 0,-1 3 0 15,-3 4 0-15,0-7 0 0,0 3 0 0,-7-3 0 16,0 0 0-16,4 6 0 0,-4-6 0 0,3 6 0 16,-3 1 8-16,-3 2 0 0,-1-6 0 0,-3 10 0 15,-3-4 0-15,3-3 0 0,-4-2 0 0,1 8 0 16,-1-3 3-16,0-2 0 0,1-1 0 0,-1 0 0 16,4-3-11-16,0 7 8 0,0-1-8 0,0 1 8 15,0-7-8-15,3-3 0 0,-3 9 0 0,7-9 0 16,-7 6 0-16,4-2 0 0,3-4 0 0,0 0 0 15,-7 9 0-15,7-9 0 0,0 0 0 0,-4 3 0 16,4-3 0-16,0 0 0 0,0 0 0 0,0 0 0 16,0 0 0-16,0 0 0 0,0 0 0 0,0 0 0 0,7 10 0 0,0-1 0 15,0-6 0-15,0 3 0 0,4-2 0 0,0-4 8 16,-4 6-8-16,3 0 8 16,1-6-8-16,-1 6 0 0,1-3 9 0,0 4-9 0,-4-4 0 0,3 6 0 15,-3 1 0-15,0-7 0 0,0 6 9 0,4-9-9 16,-11 0 12-16,3 10-12 0,-3-10 0 0,7 9 0 15,-7-9 0-15,4 3 0 0,0 7 0 0,-4-10 0 16,0 9 0-16,0 0 0 0,-4-5 0 0,4 8 0 16,-4-6 0-16,-3 4 0 0,0-1 13 0,0 4-4 15,-3-1-1-15,-1 7 0 0,-3-6-8 0,3 5 0 16,-3-2 0-16,4-6 0 0,-4 11 0 0,0-5 0 16,-1 0 0-16,1 0 8 0,0 5-8 0,0-5 0 0,0-6 0 0,0 8 0 15,0-5 0-15,0 6 8 0,0-7-8 0,-1 7 0 16,1-6 0-16,4 5 0 0,-4-5 0 15,0 9 0-15,3 0 0 0,-3 0 0 16,3-3 0-16,1 3 0 0,-4 6 0 0,3 3 0 0,0 1 0 0,1-7 0 16,3 6 0-16,0 0 0 0,0 7 0 0,3-13 0 15,1 6 0-15,3-9 0 0,0 7 0 0,3-7 0 16,1-4 0-16,-1-2 0 0,4-3 0 0,4 5 0 16,-1 1 0-16,4-9 0 0,1-1 0 0,2 4 0 15,1-10 0-15,3 3 0 0,4-3-11 0,-1 3 11 16,5-2-34-1,-1-4-2-15,4 3 0 0,-1-3 0 0,1 6-157 0,0-6-32 0,31 0-7 0,-20 3 0 16</inkml:trace>
  <inkml:trace contextRef="#ctx0" brushRef="#br0" timeOffset="3287.89">19678 1532 1450 0,'0'0'64'0,"0"0"14"0,0 0-62 0,0 0-16 0,0 0 0 0,0 0 0 15,0 0 56-15,0 0 9 0,0 0 2 0,0 0 0 16,7 0-24-16,-7 0-5 0,4 3-1 0,3 6 0 0,0 1-15 0,0-7-3 16,0 13-1-16,0-4 0 0,-4-2 3 0,4 2 1 15,0 1 0-15,1 5 0 0,-1-5 2 0,0 6 0 16,3-10 0-16,-3 4 0 0,0-1 0 0,4 7 0 16,-1-10 0-16,-2 1 0 0,2 2-4 0,-3-2-1 15,4-1 0-15,-1 4 0 0,4-10-7 0,-3 6-2 16,0 4 0-16,-1-4 0 0,1 4-10 0,6-4 0 15,-6 1 0-15,3 8 0 0,0-14-11 0,0 11-4 16,0-2-1-16,-3-1 0 16,0 7-128-16,3-16-25 0,-4 10-6 0,1-4-368 15,-4-2-73-15</inkml:trace>
  <inkml:trace contextRef="#ctx0" brushRef="#br0" timeOffset="3722.77">20355 1425 230 0,'0'0'10'0,"0"0"2"0,0 0-12 0,0 0 0 15,0 0 0-15,0 0 0 0,0 0 257 0,0 0 49 16,0 0 10-16,0 0 1 0,0 0-253 0,0 0-52 16,0 0-12-16,0 0 0 0,-7 3 12 0,0 7-1 15,0-7 0-15,0 13 0 0,-4-4 25 0,4 1 4 16,-7 5 2-16,4 4 0 0,-4 3 18 0,0 1 3 15,-4-1 1-15,0 9 0 0,1-3 0 0,-5 7 0 16,5-7 0-16,-4 4 0 0,-1 6-34 0,1 0-6 16,0-7-2-16,3 10 0 0,1-6-6 0,-1-4 0 15,1 10-1-15,-1-3 0 0,4-1 2 0,-4 1 1 0,4-6 0 16,3-4 0-16,1 0-18 0,3 4 10 0,-4-7-10 16,8-6 8-1,-1 0-68-15,1-3-13 0,6-7-3 0</inkml:trace>
  <inkml:trace contextRef="#ctx0" brushRef="#br0" timeOffset="5360.7">20782 723 518 0,'4'0'46'0,"-4"0"-37"16,0 0-9-16,0 0 0 0,0 0 128 0,0 0 23 15,0-3 5-15,0 3 0 0,0-7-104 0,0 7-20 16,3-3-5-16,-3 3-1 0,0 0-26 0,0 0 0 16,0 0 0-16,0 0 0 0,0 0 0 0,0 0 0 15,0 0 0-15,0 0 0 0,0 0 0 0,0 0 10 16,0 0-1-16,0 0 0 0,0 0 27 0,0 0 4 16,-7 0 2-16,0 10 0 0,-3-10 17 0,2 9 3 15,1-3 1-15,-3 4 0 0,-8-1-31 0,4 10-7 0,3-10-1 0,-3 4 0 16,0-1-14-16,0 7-10 0,0 3 12 15,0-3-12-15,3-3 0 0,1 2 0 0,-1 4 0 16,1-3 0-16,3-6 15 0,-1 9-4 0,5-3-1 0,-4 3 0 16,3-4 8-16,1 4 2 0,3-9 0 0,0 9 0 15,-4 0-20-15,8-3 0 0,-1-1 8 0,1-2-8 16,-1 0 0-16,1-4 0 0,-1 1-11 0,5 6 11 16,-1-7-24-16,0-2 1 0,0 8 1 0,0-14 0 31,0 8-61-31,0-6-12 0,0-3-2 0,4 7-1 0</inkml:trace>
  <inkml:trace contextRef="#ctx0" brushRef="#br0" timeOffset="5656.48">20877 977 1324 0,'0'0'118'0,"0"0"-94"15,0 0-24-15,0 0 0 0,0 0 179 0,0 19 31 16,-3-7 6-16,3 7 2 0,0-10-176 0,0 7-42 0,0 0 0 0,3 6 0 31,-3-10-20-31,0 1-7 0,4 2-1 0,-4 1-1 16,0 0-137-16,3-4-27 0,-3-2-6 0,0 2-273 0,0-2-54 0</inkml:trace>
  <inkml:trace contextRef="#ctx0" brushRef="#br0" timeOffset="6171.01">20955 723 1922 0,'0'0'85'0,"0"0"18"0,0 0-83 0,0 0-20 16,0 0 0-16,0 0 0 0,0 0 0 0,0 0 0 0,0 0 0 15,0 0 0-15,0 0 0 0,0 0-13 0,0 0 5 16,7 12 8-16,-3-5-10 0,6-4 10 16,1 3 0-16,-1-3-9 0,1 7 1 0,0-1 0 0,-1-6 0 0,8 6 0 15,-4 1 8-15,0-1-10 0,0 1 10 0,4 2-10 16,-1-2 10-16,1 2 0 0,-4-2 0 0,0 2 0 16,0 7 0-16,0-7 0 0,-3 7 0 0,0-9-8 15,-4 5 8-15,0 1 0 0,-4 0 0 0,-3 3 0 16,0-7 0-16,0 16 11 0,0-12-3 0,0 0 0 15,-3-1-8-15,-1 1 0 0,4 0 0 0,-3-7 8 16,-1 10-8-16,-3-10 0 0,4 7 0 0,-5-10 0 16,5 4-40-1,-8 2 0-15,1 1 0 0,-1-4-742 0</inkml:trace>
  <inkml:trace contextRef="#ctx0" brushRef="#br0" timeOffset="6787.77">21594 2081 2206 0,'0'0'48'0,"0"0"11"0,0 0 1 0,0 0 3 0,0 0-51 0,0 0-12 0,10 3 0 0,-3 9 0 0,-3-2 0 15,-1-1 0-15,8 10 0 0,-4-7-10 0,-4 7 10 0,4 3 0 16,-3-9 0-16,3 9 0 0,0 0 0 0,0-4 0 16,-7 4 0-16,4 0 0 0,3 7 0 0,-4-17 0 15,-10 10 0-15,0 0 0 0,4 0 0 0,-4-3 0 16,-4 3 8-16,-3 0-8 0,0-4 0 0,0 4 0 15,0 0 0-15,-1-3 8 16,-2-6-28-16,-1 6-4 0,4-7-2 0,3 7-614 0,-3-10-122 16</inkml:trace>
  <inkml:trace contextRef="#ctx0" brushRef="#br0" timeOffset="7098.78">22165 1532 2487 0,'0'0'55'0,"0"0"11"0,0 0 2 0,4 3 2 0,-1 16-56 0,4-10-14 16,7 7 0-16,-3 3 0 0,-4-1 0 0,7 4 0 16,0 0 0-16,-3 0 0 0,-1 0 0 0,4 6 0 15,-3-2 0-15,7 2 0 16,-1-6-33-16,-3 3-10 0,-3-6-1 0,7 3-1 16,-1 6 4-16,1-16 1 0,-8 7 0 0,1-3 0 15,3 3-35-15,-3-1-6 0,-1-8-2 0,-3 2-513 16,0 1-104-16</inkml:trace>
  <inkml:trace contextRef="#ctx0" brushRef="#br0" timeOffset="7427.42">22775 1588 1958 0,'-7'0'174'0,"-3"0"-139"0,10 0-35 0,-4 10 0 15,-6-1 113-15,-1 0 16 0,7 7 3 0,-3 3 1 16,0 3-96-16,-3 0-19 0,-4 6-4 0,-4-3-1 16,4 3-24-16,0 4-5 0,0-1 0 0,0 4-1 15,-4 2 17-15,4 7-12 0,-7 0 12 0,3 6-10 16,-3-6 10-16,0 0 0 0,7 6-9 0,-8-6 9 0,-6-3 0 0,7 0 0 15,7-1 0-15,-7 4 0 0,0-9-20 0,3 6 1 16,0-7 0-16,8-3 0 16,3 1-40-16,-4-4-8 0,-3-3-1 0,7-3-1 15,7-3-111-15,-4-7-21 16,-10 7-5-16,7-13-1 0</inkml:trace>
  <inkml:trace contextRef="#ctx0" brushRef="#br0" timeOffset="7975.96">23178 820 1195 0,'0'0'52'0,"0"0"12"0,0 0-51 0,0 0-13 16,0 0 0-16,0 0 0 0,-4-13 48 0,4 13 6 16,0 0 2-16,0 0 0 0,-7-3-3 15,3 3 0-15,4 0 0 0,-10 0 0 0,6 3-17 0,-6-3-4 16,-1 13-1-16,1-7 0 0,-1 4-19 0,0-7-4 15,1 16-8-15,-1-10 12 0,-3 7-12 0,4-7 0 16,-1 10 0-16,-3-7 0 0,0 7 16 0,3-6 4 16,4 9 1-16,0-3 0 0,-4-1-12 0,8 4-9 15,-1 0 12-15,8-9-12 0,-1 9 41 0,1 6 2 0,-1-15 0 16,5 8 0-16,-1-2-29 0,3 3-6 0,1-3 0 16,-1 3-8-16,4-9 0 0,1 5-9 0,-5-2-1 0,4-7-576 15,4 1-115 1</inkml:trace>
  <inkml:trace contextRef="#ctx0" brushRef="#br0" timeOffset="8427.48">23329 952 2170 0,'0'0'48'0,"-3"-7"9"0,3 4 3 0,0 3 1 0,-4-6-49 0,4 6-12 16,4-13 0-16,-1 10 0 0,1-6 0 16,3 9 8-16,0-10-8 0,0 7 0 0,3-3 0 0,1 6 8 15,0-3-8-15,-1-6 0 0,1 9-16 0,-1 0-7 16,1 0-1-16,3-10 0 0,-3 10 0 0,-1 0 0 15,1 0 0-15,-1 0 0 0,1-3 13 0,-11 3 3 16,0 0 0-16,0 0 0 0,0 0 0 0,0 0 0 16,0 0 0-16,0 13 0 0,0-4 8 0,-4-6 0 15,-3 6 0-15,0 1 0 0,-3 2 0 0,-1 1 0 16,-3 3 0-16,0-4-8 0,3 1 8 0,-3 6 0 0,0-7 0 0,0 7 0 16,3-7 0-16,1 7 0 0,-1-6 0 0,4 6-8 15,0-16 8-15,4 12 0 16,-1-2 0-16,4-10 0 0,4 7 0 0,-1-1 8 0,1-9-8 15,3 9 0-15,-4-6 56 0,4-3 6 0,-7 0 2 0,7 13 0 32,4-7-119-32,0-3-23 0,-1 4-5 0,1-4-1 15,-1 6-80-15,4-6-16 0,11 4-3 0,-4-7-1 0</inkml:trace>
  <inkml:trace contextRef="#ctx0" brushRef="#br0" timeOffset="8982.66">23647 626 633 0,'0'0'56'0,"0"0"-44"0,0 0-12 0,0 0 0 16,0 0 324-16,0 0 64 0,0 0 12 0,-4 3 2 16,4 3-330-16,4-3-72 0,-4-3 0 0,0 9-12 15,3 1 2-15,1-7 1 0,3 6 0 0,0 1 0 16,0-1 9-16,0 7-8 0,4-10 8 0,-1 7-8 15,1 6 8-15,-1-10 9 0,1 7-1 0,3 2-8 0,0 1 0 16,0-3 0-16,0 3 0 0,-3 0 0 0,3 3 0 0,4-10 0 16,-4 10 0-16,0 0 0 15,-4-6 0-15,1-4 0 0,0 1 0 0,-4 6 0 0,0-7 0 0,0 7 0 16,-4-7-10-16,1 10 10 0,-4-6 0 0,-4 0 0 16,1 6 9-16,-1-3-1 15,1-1-45-15,-4-2-9 0,-4 0-2 0,1 6-522 16,-5-10-105-16</inkml:trace>
  <inkml:trace contextRef="#ctx0" brushRef="#br0" timeOffset="13892.67">24737 1745 748 0,'0'0'33'0,"0"0"7"0,0-9-32 0,0 9-8 0,0 0 0 0,0 0 0 16,0 0 352-16,0 0 68 0,0 0 13 0,10 6 3 16,1 0-355-16,-4 0-71 0,0 4-10 0,0-1-11 15,0 4 11-15,4-1 0 0,-1 1-9 0,1 3 9 16,3-1 0-16,0 1 0 0,0 0-9 0,4 2 9 16,3-5 0-16,-3 9 0 0,-4-6 0 0,7-1 0 15,-7 1 0-15,4-4 0 0,-1 1 0 0,1 6 0 16,-4-7 0-16,4-2 11 0,-4 2-11 0,0 1 10 15,-3-7-10-15,-1 4-17 0,1-7 4 0,-1 3-998 16</inkml:trace>
  <inkml:trace contextRef="#ctx0" brushRef="#br0" timeOffset="14496.95">25527 1472 2206 0,'0'0'48'0,"-7"0"11"0,0-3 1 0,0 3 3 0,-4 3-51 0,4-3-12 0,0 0 0 0,0 10 0 0,0-1 0 0,0 0 0 16,0-5 0-16,-4 8 0 0,4-2 0 0,-3 11 0 15,-1-2 0-15,1 10 0 0,-1-4 0 0,-3 6 0 16,0 0 0-16,-4 10 0 0,0-6 13 0,1 5 7 16,-1 4 0-16,-3-3 1 0,0 12 10 0,0-3 1 15,-4-6 1-15,-3 10 0 0,3-1 4 0,-3-3 1 0,0-6 0 16,-1 6 0-16,5-9-17 0,-1 3-3 0,-3-10-1 16,3 7 0-16,0 0-9 0,4-10-8 15,4 4 12-15,2-4-12 0,1-3-11 0,4-3-9 0,3-3-1 16,0 0-1-1,3-6-140-15,4-3-28 0,0-1-6 0</inkml:trace>
  <inkml:trace contextRef="#ctx0" brushRef="#br0" timeOffset="14983.29">26162 742 1670 0,'0'0'148'0,"0"0"-118"16,0 0-30-16,-7 0 0 0,-4 0 88 0,11 0 11 15,0 0 2-15,0 0 1 0,-7 3-87 0,0 3-15 16,-3-3-8-16,3 7 8 0,-4-7 0 0,4 3 0 0,-4 3 0 0,1 4 0 15,-1-1 0-15,-3 7 0 0,0-6 0 0,0 9 0 16,0 6 0-16,-4 3 0 0,1-6 0 0,2 7 0 16,-2 9 9-16,6-1 0 0,-3-8 0 15,3 2 0-15,4-3 6 0,0 7 1 0,0-13 0 0,4 7 0 16,3-10-8-16,0 6-8 0,3-6 11 0,4 3-11 16,0-6 8-16,0 3-8 0,4-4 0 0,3 1 0 15,-3-6-95 1,6-1-25-16,-2 1-6 0,-1-4-699 0</inkml:trace>
  <inkml:trace contextRef="#ctx0" brushRef="#br0" timeOffset="15565.94">26264 945 172 0,'0'0'16'0,"0"0"-16"16,0 0 0-16,0 0 0 0,0 0 383 0,7 0 73 16,-7 0 16-16,4-3 2 0,-4 3-373 0,10 0-74 15,-6 0-15-15,7 0-4 0,-1 0 1 0,1 0 0 16,-4 0 0-16,3-6 0 0,1 6-9 0,3-6 0 15,0 6 0-15,-3 0 0 0,3-7 0 0,-4 7 0 0,5 0-12 0,-8 0 12 16,0 7-9-16,0-1 9 0,-7-6 0 0,3 6 0 16,-3 4 0-16,0-7 0 0,-7 6 0 0,0 1 0 15,0-1 15-15,-7 7-3 0,3 3-1 0,-3-1 0 16,-3-2-1-16,3 0 0 0,-4-1 0 0,-3 1 0 16,7-3 3-16,-4-1 1 0,0 7 0 0,-3-7 0 15,7 1-14-15,0-7-10 0,3-3 2 0,1 7 0 16,3-1 8-16,7-9 0 0,0 0 8 0,0 0-8 15,0 0 0-15,0 0-8 0,0 0 0 0,10 0 0 16,1-3-4-16,0 3 0 0,3-6 0 0,3 6 0 16,-6-3 12-16,3-4-8 0,0 7 8 0,0 0-8 15,-3 0 8-15,-1-3 0 0,1 6 0 0,0-3 0 0,-4 0 0 0,-7 0-13 16,10 7 5-16,-10-7 8 0,7 3-13 0,-3 6 5 16,-4-9 8-16,3 10-13 0,-3-10 13 0,4 9-9 15,-4 0 9-15,0 4-8 16,-4-10 8-16,1 7 9 0,-1-1-1 0,-3 0-8 0,4 1 12 0,-4 2-12 15,0-9 12-15,-1 7-12 0,-2 2 16 0,-1-2-3 16,4-1-1-16,-3 4 0 0,-1-7-12 0,0 3 11 16,1 4-11-16,-1-4 10 0,4 1-10 0,-7 2-11 15,4-9 3-15,-5 7 0 16,1 9-111-16,4-10-21 0,-4-6-5 0</inkml:trace>
  <inkml:trace contextRef="#ctx0" brushRef="#br0" timeOffset="16168.18">26490 751 979 0,'0'0'87'0,"0"0"-70"15,0 0-17-15,0 0 0 0,-3 0 92 0,3 0 14 16,0 0 3-16,0 0 1 0,0 0-80 0,0 0-16 0,3-6-3 0,4 3-1 15,-3-4 24-15,-4 7 5 0,7-3 1 16,0 3 0-16,3-3-5 0,-10 3-1 16,0 0 0-16,7 0 0 0,4 3-2 0,0 0-1 0,-1 4 0 0,1-4 0 15,-1 3-19-15,4-3-4 16,1 7-8-16,-1-1 12 0,0 0 6 0,3 4 1 0,5-1 0 0,-5 1 0 16,1 3-11-16,-4-4-8 0,4 1 12 0,-4 9-12 15,0-4 8-15,-4 4-8 0,-3 0 0 0,4 0 0 16,-7 7 9-16,-1-7-9 0,1-1 0 0,-4 8 9 15,0-7-9-15,-4-4 0 0,1 4 0 0,-1 0 0 16,1-6-21-16,-1-7 3 0,-3 10 1 0,3-6 0 16,-3 2-29-1,4-2-6-15,-4 0 0 0,0-4-718 0</inkml:trace>
  <inkml:trace contextRef="#ctx0" brushRef="#br0" timeOffset="17298.91">26931 660 1962 0,'0'0'87'0,"0"0"17"0,0 0-83 0,0 0-21 16,0 0 0-16,0 0 0 0,11 0 28 16,3 0 0-16,-4-3 1 0,8 3 0 15,0 0-29-15,6-6 8 0,1 2-8 0,3 4 0 0,-3 0 0 0,7 0 9 16,-4 0-9-16,0 4 8 0,4 2-8 15,0-6 8-15,-4 3-8 0,-3-3 8 0,3 6 2 0,0-3 0 16,-3 7 0-16,-1-1 0 0,-2-6 2 0,-5 4 1 16,1-1 0-16,-8 0 0 0,1 4 4 0,-4-1 1 15,0 4 0-15,-3-10 0 0,-4 16 3 0,0-10 1 16,-4 3 0-16,1-2 0 0,-4 2-6 0,-4 7-2 16,0-6 0-16,-3 6 0 0,0-7-5 0,0 7-1 15,-4-10 0-15,1 7 0 0,-1-7-8 0,-3 10-12 16,0-6 2-16,0 6 1 0,-1-10 32 0,1 4 6 15,-3-4 2-15,6 4 0 0,-3-4-31 0,7 0-16 0,-4 7 1 16,4-10 1-16,3 7 14 0,4-4 0 0,0 1 0 16,4-7 0-16,-1 12 0 0,1-8 13 0,3-7-4 0,0 9-1 15,7 1 0-15,-4-1-8 0,4-6 12 0,0 3-4 16,4-3-8-16,-1 10 0 0,-2-7 9 0,2-3-9 16,-3 4 0-16,0-4 0 0,0 6 0 0,0 1 0 15,4-10 0-15,-4 3 0 0,0 3 0 0,0-3 0 16,0-3 0-16,0 6 0 0,-7-6 0 0,0 0 8 15,4 7-8-15,-4-7 0 0,0 0 0 0,0 0 8 16,3 6-8-16,-3-6 0 0,-3 9 0 0,-1-5 0 16,-3 5 0-16,0 0 0 0,0-5 0 0,0 8 0 15,0-6 0-15,-4-3 9 0,1 4-9 0,-1-4 0 16,1 6 19-16,-1 1-3 0,4-7-1 0,0 6 0 16,0 1-4-16,3-1-1 0,1-6 0 0,-4 7 0 15,3 8-10-15,1-8 12 0,3 2-12 0,0-2 12 16,0-1-12-16,0 4 0 0,0-10 0 0,0 13 0 0,3-4 0 0,1-9 0 15,-1 7-10-15,-3 8 10 0,4-14 0 0,-1 8 0 16,-3-2 0-16,7-1 10 0,-7-9-10 16,7 9 0-16,0 1 0 0,4-7 0 0,0 6 0 0,-1-2 0 15,1-4 0-15,3 6 8 0,-3-6 10 0,-1 7 2 16,1-1 0-16,-4-6 0 0,3 3-30 0,-3-2-6 16,0 8 0-16,-3-6-1 0,3-2 17 0,-3 5 0 15,-4 3 0-15,0-2 0 0,0-1 0 0,0 4 0 16,-4-4 0-16,4 4 0 0,-4-4 12 0,1 1 4 15,3 2 0-15,0-2 0 0,-4 5-16 0,4-2 0 0,0-4 0 16,-3 4 0-16,3-4-14 0,0 7 1 0,0-7 0 0,3 1 0 16,1 2 13-16,-4-2 0 0,3-1 0 0,5 4 0 15,-1-4 0-15,-4 10 20 0,4-10-4 16,0 7 0-16,0 0-16 0,0-4 0 16,0 1 0-16,-3 9 0 15,3-4-22-15,-3 1-8 0,-4 3-2 0,0-9 0 0,0 9 32 0,0 0 20 0,-4-4-4 0,0 1 0 16,-3 3-4-16,0-9-2 0,-3 6 0 0,-1-7 0 15,-3 7-10-15,0-7 10 0,0 1-10 0,-7-4 10 16,0 4-10-16,-1-4-12 0,-6 1 2 0,3 2 1 31,-3-2-118-31,-4-1-23 0,-3 1-5 0,-4-1-1 0</inkml:trace>
  <inkml:trace contextRef="#ctx0" brushRef="#br0" timeOffset="17848.64">23805 2103 1674 0,'0'0'74'0,"0"0"15"0,0 0-71 0,0 0-18 0,-7-7 0 0,7 7 0 0,0 0 33 0,0 0 3 15,0 0 1-15,0 0 0 0,0 0-29 0,4 7-8 16,-1 2 0-16,5 3 0 15,-5 1 0-15,4-4 0 0,4 13 0 0,3-3 0 16,-4 3 0-16,4 0 9 0,1 0-9 0,2 6 10 0,4-6-10 0,-3 0 0 16,0 0 0-16,-1 0 0 0,1 0 8 0,-4 6 0 15,-3-6 0-15,-4 0 0 0,0 0 18 0,-4 6 3 16,-3-6 1-16,-3 0 0 0,-4 0 2 0,0 0 1 16,-7 0 0-16,3 0 0 0,-7-3-16 0,4 3-3 15,-3 6-1-15,-1-15-951 16</inkml:trace>
  <inkml:trace contextRef="#ctx0" brushRef="#br0" timeOffset="82287.39">26656 8763 1209 0,'10'-22'108'0,"-10"13"-87"0,4-1-21 0,-4-2 0 0,7-1 183 0,-3 1 32 15,3 2 6-15,0 1 2 0,0-4-166 0,-4 4-33 16,8 3-6-16,-4-1-2 15,4 1 20-15,3 3 4 0,-4 3 1 0,1 0 0 0,6 3-31 0,1-3-10 16,3 6 0-16,0-3 0 0,4 7 0 0,7-7 0 16,0 6 0-16,3 4 0 0,4 3-14 0,3-4 3 15,4 1 1-15,0 9 0 0,-4-4-8 16,4 1-2-16,-4 3 0 0,-3 3 0 0,0 3 12 0,-4-2 8 16,-3 11-12-16,0-2 12 0,-4 5-11 0,0 1 11 0,-3 3-10 15,-1 0 10-15,-2 6-15 0,-5-6 3 0,-3 6 1 16,-7-3 0-16,1 3 11 0,-5 1-13 15,-3-4 5-15,-7 6 8 0,0-3 0 0,0 0 0 0,0-3 0 16,0 4 0-16,-4-8 0 0,-3 11 18 0,0-1-2 0,0-3 0 16,0 10 7-16,-4-7 1 0,-3 0 0 0,3 1 0 15,-3-1 1-15,0-3 1 0,-4-3 0 16,-3 7 0-16,0-4-4 0,-4 3-1 0,-3-3 0 16,3-3 0-16,0 7-2 0,-3-1-1 0,3-3 0 0,1-6 0 15,-1-3-18-15,0 3 8 0,0 6-8 0,4-9 0 16,0-1 0-16,3-2 0 0,0 3 0 0,-3-1 0 15,4 1 0-15,-5-6 0 0,1-4 0 0,0 0 0 16,-4 1 0-16,4-1 0 0,-7 1 0 0,3-11 0 16,-3 11 0-16,-1-10 13 0,-3 0-1 0,4 0 0 15,0 3 7-15,3-10 1 0,-3 7 0 0,0 4 0 0,-1-5-20 16,1-5 0-16,0 6 0 0,0-3 0 0,-1-7 10 16,1 7-2-16,0-6 0 0,-1 2 0 15,5-2 1-15,-1 0 0 0,0-1 0 0,4-2 0 0,3-1 3 16,1 3 0-16,-1-2 0 0,4 6 0 0,-4-10-12 15,0 3 0-15,4 4 0 0,-4-4 8 0,4 1-8 0,0-1 0 16,0-6 9-16,0 7-9 0,0-1 9 16,3 0-9-16,-3-6 12 0,7 4-12 0,-4-4 14 0,4 3-4 15,0-3-1-15,3 0 0 0,1 4 0 0,3-4 0 16,0-3 0-16,7 0 0 0,0 0 4 0,0 0 1 16,0 0 0-16,0 0 0 0,3-3-14 0,4-7 8 15,4 1-8-15,-1 6 0 0,1-4 13 0,-4-5-3 0,7 3-1 16,-3-1 0-16,-1 4-9 0,1-10 0 0,-1 7 9 0,1-7-9 15,0-3 12-15,-4 7-3 0,3-7 0 16,1 0 0-16,-1-3 16 0,1 6 3 16,0-5 1-16,-1-5 0 0,4 4-21 0,-3 1-8 0,-1-1 0 0,4 3 9 15,4-3-9-15,0 0 0 0,-1 0 0 0,5 3 0 16,-5 3-11-16,1 1-1 0,-1 2 0 0,1 4 0 16,-4-4 12-16,0 4 0 0,-3-1-9 15,0 10 9-15,-1-9-9 0,-3 9 9 0,-7 0-12 0,0 0 12 16,0 0-12-16,0 0 12 0,0 0-12 0,-7 0 12 15,0 9-15-15,-7-2 4 0,0-4 1 0,0 6 0 16,-7 1 10-16,-1-1 0 0,1 4 0 0,-3-1-8 16,-1-2 8-16,-3 8 0 0,-4-2 0 0,0-7 0 15,0 10 0-15,-3-6 0 0,0 6 0 0,0-7 0 0,-1 7 0 16,1 0 0-16,0-4 0 0,6 7 0 0,1-3 0 16,4 3 11-16,2-3-3 0,1 0 0 15,7-3 20-15,0 5 3 0,3-2 1 0,4-6 0 0,4 9-23 16,6-7-9-16,1 1 8 0,6 0-8 0,5-1 13 0,6 1-2 15,10 0-1-15,5 0 0 0,6-1-2 0,7-5-8 16,8 8 12-16,3-5-4 16,7 9-62-1,11-10-13-15,10 7-2 0,-14-9-1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1T12:41:53.05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5592 8399 1137 0,'0'0'50'0,"-8"-7"11"0,1 7-49 0,4-3-12 16,3 3 0-16,0-6 0 0,-11 0 21 0,11 6 2 15,0 0 0-15,0 0 0 0,-3-3-23 0,3 3 0 16,0 0 0-16,0 0 0 0,0 0 0 0,0 0 0 16,0 0 8-16,0 0-8 0,0 0 0 0,0 0 8 15,0 0-8-15,0 0 0 0,-7-7 11 0,7 7-3 16,0 0 0-16,0 0 0 0,0 0 36 0,0 0 8 16,0 0 0-16,0 0 1 0,-4 0-9 0,4 0-3 15,0 0 0-15,0 0 0 0,0 0 9 0,-7 7 2 16,7-7 0-16,-3 9 0 0,3-3-16 0,0 4-4 0,-7-1 0 0,3 1 0 15,1 2-1-15,3-6-1 0,0 13 0 0,0-9 0 16,-8 8-13-16,8-2-2 0,0 9-1 16,0-3 0-16,0 3-14 0,8 3 0 0,-8 7 0 0,7-1 0 15,-7 4 13-15,7 6-3 0,-7 6-1 0,3-3 0 16,4 0-9-16,-3 7 0 0,-4-1 0 0,3 0 0 16,1-9 8-16,-4 0 0 0,0-6 0 0,-4-4 0 15,1 1 8-15,3-7 2 0,3 0 0 0,-3 3 0 16,0-9 0-16,0 3 0 0,4 0 0 0,-4-6 0 15,0-3-27-15,0-3-6 0,0-4-1 0,0 7 0 16,3-7-32 0,-3 0-6-16,0-9-2 0,0 0-562 0,4 7-113 0</inkml:trace>
  <inkml:trace contextRef="#ctx0" brushRef="#br0" timeOffset="689.37">5352 8427 979 0,'0'0'87'0,"0"0"-70"0,7-9-17 0,-7-1 0 16,0-6 120-16,0 7 21 0,3 3 4 0,4-4 1 15,-7 1-78-15,4 0-16 0,-1-1-4 0,4 1 0 16,4-1-12-16,-7 4-4 0,3-3 0 0,0 6 0 15,3-13-19-15,1 6-4 0,-1 1-1 0,4 0 0 16,-3 2-8-16,3-2 0 0,-3 0 0 0,3 5-11 16,-4-2 11-16,5-3 0 0,2 2 0 0,-3 4 0 15,7-3 0-15,-6 6 0 0,6-9 0 0,3 9 0 16,1-3 15-16,-7-4 5 0,6 4 0 0,-2-3 1 16,2 6 14-16,1-3 2 0,-4 3 1 0,4-7 0 15,3 7-20-15,-3 0-4 0,3 0-1 0,0 7 0 0,4-4-13 16,-7 3 0-16,10 4 0 0,-10-7 0 0,-1 12 0 15,5-5 0-15,-5 9-8 0,1-4 8 0,0-2 0 0,-4 2 0 16,0 1 0-16,0-3 0 0,-7 2 0 0,0 1 0 16,1-3 0-16,-8 2 0 0,3-2 0 0,-3 2 0 15,0 1 0-15,-3-3 0 0,-1 2 0 0,1-5 0 16,-8-1 0-16,4 1 9 0,-3 5 3 0,-1-5 0 16,-3-7 0-16,0 9 0 0,0 1 1 0,-3-4 1 15,-1 1 0-15,0-1 0 0,-6-3 10 0,3 4 3 16,-8-1 0-16,8 1 0 0,-10 5-27 0,-1-5 0 0,0-1-9 15,-3 7 9-15,3-7 0 0,-3 1 11 0,-4-1 0 16,4 0 0-16,3-5-3 0,-6 8 0 0,2-9 0 16,5 7 0-16,-12-4-8 0,5-3 0 0,3 3 0 0,-8-3 0 15,4 4-15-15,1 2-5 0,-1-3 0 0,0 4-1 32,4-7-19-32,3 6-3 0,4 1-1 0,4-1 0 15,-8 1-124-15,14 2-24 0,-13 7-6 0,-1-10-1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14167 0 0,'0'0'1384'0'0,"-5"-9"-848"0"0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1375 0 0,'0'0'128'0'0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20:19:15.12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22317 1839 1209 0,'0'0'108'0,"0"0"-87"16,0 0-21-16,0 0 0 0,-7 0 108 0,7 0 18 0,0 0 3 0,0 0 1 15,0 0-36-15,0 0-7 16,3 3-2-16,4 7 0 0,-3-1-11 0,-1 4-2 16,1 5-1-16,3 4 0 0,3-3-30 0,1 6-5 0,-7 3-2 0,3-2 0 15,7 2 7-15,-4 3 2 0,-6 1 0 0,3-1 0 16,-4 0-31-16,5 4-12 0,-1-4 11 0,-4 4-11 15,-6 2 11-15,3-2-11 0,3 5 12 0,-3 1-12 16,-7-9 8-16,4 2-8 0,3-3 0 16,0 1 0-16,0-1 0 0,-4 1 0 0,-3 2 0 0,7-6 0 15,3 0 0-15,-3-2 0 0,-7-5-10 0,4 1 10 16,3-3-144 0,3-6-22-16,-3-1-4 0,-3 4-787 0</inkml:trace>
  <inkml:trace contextRef="#ctx0" brushRef="#br0" timeOffset="550.07">22126 1732 1850 0,'0'0'82'0,"0"0"17"0,-3-6-79 0,-4 3-20 0,0 3 0 0,7 0 0 16,0 0 40-16,0 0 4 16,-7-6 0-16,3 6 1 0,4 0-13 0,0 0-2 0,0 0-1 0,0-13 0 15,0 10 8-15,7-3 2 0,4-4 0 0,3 4 0 16,-4-3-23-16,4-10-5 15,11 10-1-15,0-7 0 0,0 0 13 0,3 1 2 16,0-1 1-16,7 0 0 0,1 0 0 0,-1 1 0 0,-7-1 0 0,0 0 0 16,4 7-1-16,-7 0 0 0,-1-1 0 0,1 7 0 15,0 3-9-15,-4 0-3 0,4 0 0 0,-4 3 0 16,-4-3-13-16,1 10-8 0,7-1 8 0,-11 0-13 16,-4 7 13-16,1-10 0 0,0 7 0 0,3 6 0 15,0-7 0-15,-4 10 0 0,1-3 0 0,0 0 0 16,3-3 8-16,-4 2 4 0,-6-5 0 0,-1 9 1 0,8 0-13 15,-4-7 0-15,-7 1 0 0,0 0-10 16,-4 0 10-16,4 2 0 0,-3 1 10 0,-1-3-10 16,-10-7 0-16,7 7-12 0,0 0 1 0,-3-1 0 0,-8 1 19 15,0-4 3-15,1 7 1 0,3 0 0 16,-4-6-12-16,0-1 0 0,-3 4 0 0,0 0 0 0,3-7-21 0,-3 10 3 16,-4-7 1-16,1 1 0 15,3-4-11-15,-1 1-1 0,1-4-1 16,-3 0 0-16,-1 1-1 0,7-7 0 0,1 3 0 0,-5-3 0 15,1 0-42-15,7 0-9 0,7 0-2 0,7 0 0 16,-7-3-127-16,4-10-25 0,10-6-6 0,10-3-1 0</inkml:trace>
  <inkml:trace contextRef="#ctx0" brushRef="#br0" timeOffset="1022.33">24059 754 1209 0,'0'0'108'16,"0"0"-87"-16,0 0-21 0,0 0 0 0,0 0 42 0,0 0 4 16,0 0 1-16,0 0 0 15,-7 0-39-15,0 0-8 0,-7 0 0 0,4 10 0 16,-4-1 12-16,-4-6 4 0,-3 6 0 0,0 1 0 0,-1 2 32 0,1 7 8 16,-3-6 0-16,2 6 1 0,-2 3 3 0,-1-4 1 15,0 7 0-15,1 4 0 0,2-4-17 0,1 6-4 16,-3 7-1-16,6-4 0 0,-3 7-12 0,0-10-3 15,3 10 0-15,-3 3 0 0,0-9-8 0,-1 15-1 16,1-10-1-16,4 7 0 0,-5 4 3 0,5-1 1 16,6-3 0-16,1 3 0 0,-1 0 7 0,4-3 2 15,4-6 0-15,3 0 0 0,0 0-18 0,3-4-9 0,1 1 10 16,-1-4-10-16,4 7 0 0,4 0 0 0,-1-10 0 0,4 1 0 16,-3-1 0-16,7-6 0 0,-4 6 0 15,3 1-10 1,1-10-26-16,0 6-6 0,-1-16-1 0,1 10 0 15,3-3-31-15,-3-6-6 0,3-4-2 0,0 4-788 0</inkml:trace>
  <inkml:trace contextRef="#ctx0" brushRef="#br0" timeOffset="1729.37">24059 1115 1036 0,'0'0'92'15,"0"0"-73"-15,0 0-19 0,0 0 0 16,0 0 120-16,0 0 20 0,0 0 4 0,0 0 0 16,0 0-88-16,4 9-19 0,-4 1-3 0,0 2-1 0,4-3 1 0,-4 10 0 15,3-6 0-15,1 9 0 0,-4-3-2 16,3 3 0-16,1 6 0 0,-1-3 0 0,-3 6-13 0,4 1-3 16,-1 2-1-16,-3 4 0 0,4-7-6 0,-4 4-1 15,0 2 0-15,0 1 0 0,3-1 5 0,-3-2 1 16,0-4 0-16,0 4 0 0,0-7 6 0,0-6 2 15,-3 9 0-15,-1-9 0 0,1 7-12 16,-4-4-2-16,0 3-8 0,-4-3 12 0,0 3-12 0,1-9 0 16,-8 6 8-16,1-3-8 15,-1 6-19-15,0-6-6 0,-3-9-2 0,0 9 0 16,3-4-60-16,-3-5-12 0,0 6-2 0,0-7-714 0</inkml:trace>
  <inkml:trace contextRef="#ctx0" brushRef="#br0" timeOffset="2534.12">23841 1162 1371 0,'0'0'60'0,"0"-7"14"0,0-2-59 0,3 6-15 0,1-10 0 0,-1 7 0 16,-3 3 52-16,7-10 7 0,0 4 1 0,0 3 1 0,1 3-22 0,-5-7-5 15,4 1-1-15,0 6 0 0,4-4-11 0,-1 4-2 16,4-3-1-16,1 0 0 0,-1-4-19 0,0 4 0 16,3 3 0-16,1-6 0 0,0 9 0 0,3-4 10 0,-7-2-10 0,7 6 12 15,-7 0-12-15,7 6 0 0,-3-2 0 16,0 5 0-16,-1 0 0 0,1-6-17 0,3 4 4 0,0 5 1 15,0-2 12-15,4-1 15 0,0-3-3 0,3 4-1 16,-3-1-11-16,-1 4 12 0,5-4-12 0,-1 1 12 16,-3 2-12-16,-1-3 0 0,1 10 0 15,-4-6 0-15,0 6 0 0,1-7 0 0,-5 7 0 16,-3-6 0-16,4 5 0 0,-4 4 8 0,0-9-8 0,-3 9 0 16,-1 0 20-16,1-3-2 0,-4 3 0 0,0-1 0 15,4 8-2-15,-8-7 0 0,1 0 0 0,-1 0 0 16,1 0 0-16,-4 6 0 0,3-9 0 0,-3-4 0 15,-3 13-4-15,3-12-2 0,-4 3 0 0,1 3 0 16,-1-3-1-16,1 0 0 0,-1-4 0 0,1 4 0 16,-8-6-1-16,7 5-8 0,-3-5 12 15,0 6-4-15,-3-7-8 0,-1 7 12 0,1-6-12 0,-1 5 12 0,0-5-12 16,1 0 0-16,-1-4 0 0,4 0 0 0,-3 4 11 16,-1-4-3-16,4-2-8 0,-4-1 12 0,1 0-1 15,-4 4-1-15,3-7 0 0,-3-3 0 0,0 9 6 0,0-6 0 16,0 3 1-16,-4-6 0 0,-3 0-17 0,3 4 0 15,-3-4-11-15,0 0 11 0,3 0 0 0,1 0 0 16,-5 0 12-16,5 6-3 0,-1-3-9 0,0-3 0 16,-3 0 9-16,4 0-9 0,-1 0 0 0,0 0 0 15,1 6 0-15,-1-6 0 0,0 0 0 0,4 0 0 0,-3-6 0 16,3 6 8-16,0 0 0 0,-1-9 1 0,1 9 0 16,4-4 0-16,-4-5-9 0,3 0-9 15,-3 6 9-15,3-7-13 16,-3-2-32-16,4 2-7 0,-1-9 0 0,0 10-591 0,1-7-117 15</inkml:trace>
  <inkml:trace contextRef="#ctx0" brushRef="#br0" timeOffset="3230.09">25231 861 1026 0,'0'0'45'0,"0"0"10"0,0 0-44 0,0 0-11 0,-4-3 0 0,4 3 0 16,0 0 45-16,0 0 7 0,0 0 2 0,0 0 0 16,0 0 2-16,0 0 0 0,0 0 0 0,0 0 0 15,0 0-8-15,0 0 0 0,0 0-1 0,0 0 0 16,0 0 8-16,0 0 1 0,0 12 1 0,4 7 0 16,-1-7 6-16,1 17 1 0,-1-4 0 0,-3 6 0 0,4 19-36 0,-1-15-6 15,-3 15-2-15,4-3 0 0,-4 0-6 0,0 6-2 16,0-9 0-16,0 10 0 0,0-1 0 0,0 0-1 15,0 10 0-15,0-10 0 0,-4 1-3 0,4-1-8 16,-3-6 12-16,3-3-4 0,-4-3-8 16,4 2 10-16,-3-11-10 0,3 2 10 0,0 4-10 0,0-7 0 15,0 4 0-15,0-4 8 16,3-9-32-16,-3 0-6 0,4 6-2 0,3-6 0 16,0-6-132-16,0 0-28 0</inkml:trace>
  <inkml:trace contextRef="#ctx0" brushRef="#br0" timeOffset="3797.12">26176 1268 864 0,'0'0'76'0,"-7"-6"-60"0,0 3-16 0,0 3 0 15,-4 0 210-15,4 0 39 0,0 0 8 0,-3 0 2 16,-1 0-201-16,1 3-40 0,-1 3-8 0,0-6-2 0,-3 4 0 0,0 8 0 16,4-6 0-16,-5-3 0 15,5 4-8-15,-4 5 8 0,3-2-8 0,1-1 8 0,3 4 5 0,-4-1 1 16,4 7 0-16,0 0 0 0,0-4 22 0,3 14 5 15,-3-7 1-15,0 9 0 0,4 0-18 0,-4 4-4 16,3 3-1-16,0-1 0 0,1 1-6 0,-1-7-1 16,4-6 0-16,0 3 0 0,-3-2 6 15,6-5 1-15,1-2 0 0,3 3 0 0,0-6-6 0,0 0-1 16,0-7 0-16,4 10 0 0,-1-16 0 0,1 6-1 16,0-6 0-16,3 4 0 0,0-7 2 0,3 0 1 15,-3-7 0-15,4 4 0 0,-4 0 12 0,0-3 2 16,4-3 1-16,-4-4 0 0,4 4-29 0,-1-1 0 15,1-2 0-15,0-1 0 0,3-6 0 0,0 7 0 16,-3-7 0-16,-1 3 0 0,1-3 12 0,3 1-3 0,-7-1-1 16,4-13 0-16,-4 7-8 0,0 3 0 15,-3 0 0-15,3-6 0 0,-4-3 0 0,-6 9 0 0,3 3 0 0,-4-6 0 16,-3 3 0-16,4-6 0 0,-8 6 0 0,4 3 0 16,-10 3 0-16,3-6 0 0,0 4 0 0,-4-1 0 15,1 6 0-15,-1-6 0 0,-3 10 0 0,0-7 0 31,0 7-33-31,-4 0-9 0,0-1-2 0,-3 10 0 0,4 0-121 0,-1 0-25 0,0 0-5 0,1 10-657 16</inkml:trace>
  <inkml:trace contextRef="#ctx0" brushRef="#br0" timeOffset="4083.17">26014 1494 1731 0,'0'0'38'0,"-7"0"8"0,0 6 2 0,-4-6 0 0,8 0-38 0,-4 4-10 16,3 2 0-16,4-6 0 0,-7 6 10 0,7-6 0 16,0 0 0-16,-4 6 0 0,4-2 1 0,0-4 0 15,0 0 0-15,0 0 0 0,4 9 4 0,0 3 1 16,-4-12 0-16,10 7 0 0,-3-4 7 0,4 3 1 15,3-3 1-15,-4 4 0 0,5-4-10 0,-5 0-3 16,4 3 0-16,4-6 0 0,0 3-12 0,3-3 9 16,3 0-9-16,1 7 8 15,0-7-32-15,3-7-6 0,-3 7-2 0,3 0-544 16,-3 0-110-16</inkml:trace>
  <inkml:trace contextRef="#ctx0" brushRef="#br0" timeOffset="4790.12">26257 563 1267 0,'0'0'112'0,"0"0"-89"0,0 0-23 0,0 0 0 16,0 0 87-16,4 9 13 0,-1-6 2 0,4 16 1 16,4-6-69-16,-4 9-14 0,7 0-2 0,4-4-1 15,-1 11 16-15,5-4 3 0,2-3 1 0,8 6 0 0,7 3-2 0,3 1-1 16,-3-7 0-16,3 12 0 0,4 1-11 0,0-7-3 15,-4 10 0-15,-3 3 0 0,0-6 14 0,0 2 2 16,-4 4 1-16,0-9 0 0,1 2 9 0,-1 7 2 16,0-9 0-16,-7 6 0 0,-3 12-4 0,0-3-1 15,-8-3 0-15,-2 3 0 0,-1 4-34 16,-4 5-9-16,-3-2 0 0,-3-4 0 0,-4-3 8 0,-4-6-8 16,-3 6 8-16,-3-3-8 0,-1-6 8 0,-3 12-8 15,-7-6 10-15,-4 0-10 0,-3 4 11 0,0-11-11 16,-4 4 12-16,4-9-12 0,-4 9 0 0,-3-4-11 15,-4 7 0-15,-4 0 0 16,-2 4-142-16,-1-4-29 0,-7 3-6 0</inkml:trace>
  <inkml:trace contextRef="#ctx0" brushRef="#br0" timeOffset="29894.5">1168 10883 1724 0,'0'0'76'0,"-7"0"16"0,3 0-73 0,4 0-19 16,0 0 0-16,0 0 0 0,0 0 14 0,0 0-1 16,0 0 0-16,0 0 0 0,0 0-13 0,0 6-8 15,0-6 8-15,-3 6-13 0,3 4 21 0,0-1 5 16,0 4 1-16,0-4 0 0,3 4-28 0,-3 5-6 15,0 1 0-15,0 0-1 0,0 3 33 0,0 3 8 16,0 6 0-16,-3 1 1 0,-4-1-7 0,3 1-2 0,4 2 0 0,-7-3 0 16,3 1 9-16,1-1 2 0,-4 0 0 0,7 7 0 15,-11-7-8-15,8 4-2 0,3-7 0 0,-7-3 0 16,3 7-13-16,4-1 11 0,-3-9-11 0,3 6 10 16,-7-3-10-16,7-3 0 0,0-3 9 0,0-6-9 15,7 5 0-15,-7-5-12 0,0-4 2 0,3 4 0 31,-3-13-134-31,0 0-26 0,0 0-6 0</inkml:trace>
  <inkml:trace contextRef="#ctx0" brushRef="#br0" timeOffset="30427.34">1143 10767 979 0,'-11'-10'43'0,"11"10"9"0,-3-9-41 0,-4 6-11 15,-4 0 0-15,8-4 0 0,-4-2 125 0,3 9 23 16,1-9 5-16,-4 5 1 0,7 4-119 0,-4-3-24 16,4-3-11-16,0-3 10 0,0 9-10 0,0 0 0 0,4-7 0 0,3 1 0 15,-4 3 11-15,1-3 3 0,-4 6 1 0,7-3 0 16,-4-4 14-16,8 4 3 0,-4 3 1 0,-4-3 0 15,-3 3 16-15,4-6 3 0,7 3 1 0,-1-4 0 16,-6 7-1-16,6 0 0 16,1-3 0-16,-1-3 0 0,1 6-11 0,0-3-2 0,-8 0-1 0,8-4 0 15,3 7-15-15,-4-3-3 0,1 3-1 0,3 3 0 16,7-3-19-16,-7 7 0 0,0-1 8 0,8 0-8 16,-8 4 0-16,0 2 0 0,3-2 0 0,-9 2-9 15,2 1 9-15,4-4 0 0,-3 10 0 16,6-7 0-16,-9 1 0 0,-1 3 0 0,3-4 0 0,-6 1 0 15,6-4 0-15,-6 4 0 0,3 2-8 0,-4-2 8 16,4-1 0-16,-7 1 0 0,4-4 0 0,-4 7 8 16,0-10-8-16,0 10 11 0,0-7-11 0,0-2 12 15,0 2-12-15,-4 0 8 0,-3 4-8 0,4-4 8 16,-4 4-8-16,3-4 0 0,-3 1 0 0,0 2 0 16,-3-2 0-16,-5-1 0 0,-2 4 0 0,3-4 0 0,-7 0 0 0,3 1 0 15,-7-7 0-15,4 6 0 0,0 4 0 0,3-7 0 16,-6-3 0-16,2 7 0 0,-2-1-16 0,10-6-3 15,-4 7 0-15,4-10 0 16,0 6-34-16,3-6-7 0,11 0-2 16,-3-6 0-16,-8 6-128 0,11-10-26 0</inkml:trace>
  <inkml:trace contextRef="#ctx0" brushRef="#br0" timeOffset="30945.9">2240 10124 748 0,'0'0'67'16,"0"0"-54"-16,-3-10-13 0,3 7 0 15,-11 0 161-15,11 3 30 0,-3 0 5 0,-5 0 2 16,-2 3-160-16,6-3-38 0,-10 3 0 0,4 4 0 16,-1 2 0-16,-3 1-10 0,3-4 2 0,-3 3 0 0,-3 1 8 0,3 2 0 15,-1 4 0-15,1-4-8 0,-3 1 16 0,-1 0 3 16,4 5 1-16,-7-5 0 0,0 6 28 0,3-1 5 15,-3 4 2-15,-4 0 0 0,0 0-3 0,4 7 0 16,-3-4 0-16,-1 6 0 0,0 0-18 0,4 1-4 16,-4 2-1-16,11-2 0 0,-7-1 26 0,7 7 5 15,3-7 0-15,-3 0 1 0,7 4-5 16,0-4 0-16,0 0-1 0,3 1 0 0,4-1-23 0,0-6-4 16,0 13 0-16,0-7-1 0,0 4-19 0,4-4 8 15,3-3-8-15,-3 4 0 0,-1-1 0 0,4-6 0 16,-3 7 0-16,6-4 0 0,1-3 0 0,-8-3 0 0,8 0 0 15,3 6-9-15,-3-6-3 0,3 0 0 16,3-3 0-16,-2-1 0 16,-5-2-32-16,4 6-8 0,7 0 0 0,-6-3-1 15,-1-7-95-15,7 7-18 0,-7-9-4 0,7-1-571 0</inkml:trace>
  <inkml:trace contextRef="#ctx0" brushRef="#br0" timeOffset="31382.98">2106 10500 403 0,'0'0'36'0,"-3"0"-36"0,-8 0 0 0,11 0 0 0,0 3 284 0,-11-3 49 16,8 10 11-16,-4-1 1 0,7 4-275 0,-4-1-55 15,4 7-15-15,0 3 0 0,-7 0 0 0,7 6 0 16,0-3 0-16,7 3 0 0,-7 4 0 0,0-1 12 0,4-6-2 0,3 7-1 16,-4-4 19-16,-3-3 4 0,4 3 1 0,3 4 0 15,-7-11-33-15,0 11 0 0,0-10 0 0,0 9 0 16,0-3 0-16,-7-3 0 0,3-3 0 16,1 7-9-16,-8-4 9 0,4-6-13 0,4 2 5 0,-8-2 8 31,1 0-50-31,6-6-2 0,-3-1-1 0,3-2-674 0</inkml:trace>
  <inkml:trace contextRef="#ctx0" brushRef="#br0" timeOffset="32064.28">2081 10488 345 0,'0'0'31'0,"0"0"-31"0,0 0 0 0,0 0 0 16,0 0 178-16,-10 3 30 15,10-3 5-15,0 0 2 0,0 0-112 0,0 0-23 0,0 0-4 0,0 0 0 16,0 0 7-16,0 0 1 0,0 0 1 0,0 0 0 16,0 0-33-16,7-10-6 0,-4 10-2 0,-3 0 0 15,4-9 13-15,3 9 3 0,-3-9 0 0,6 9 0 16,-6-4-24-16,3-5-4 0,3 9 0 15,-6 0-1-15,6-3-8 0,-6 3-2 0,6-6 0 0,1 6 0 16,-7 0-21-16,3 6 0 0,3-6 0 0,1 3 0 16,-8-3 0-16,8 9 0 0,0-5 0 0,-4 5 0 15,3-9-8-15,1 9-4 0,-1 4 0 0,1 3 0 16,-1-4 12-16,-6-2 0 0,10 2 0 0,-3-3 0 16,-1 4 0-16,-6 0 0 0,6 2 0 0,1 1 0 0,-7 3 0 15,6 0 14-15,-3-4-2 0,-3 10 0 0,-1-3-12 16,4 0 0-16,-7 0 0 0,0 0 0 15,0-3 0-15,0-3 0 0,0 12 0 0,0-9 0 16,-7-4 0-16,4 7 0 0,3-3 0 0,-4 0 0 0,-3-3 0 0,4 2 14 16,3 1-4-16,-7 0-1 0,3-3-9 0,-7-7 8 15,8 4-8-15,-8 5 8 0,1-8 7 0,-1 2 1 16,-3 1 0-16,0-4 0 0,3 1-16 16,-3 2 0-16,-7-2 0 0,7-1 0 0,0 4 12 0,-7-4-4 15,-1 1-8-15,5-1 12 0,-4-6-12 0,-4 6 0 16,11-2 0-16,-7-4 0 0,-4 0-15 0,4 3 1 15,0-6 0-15,3 0 0 0,4 0-3 16,-4-6-1-16,4 3 0 0,0-7 0 16,3 10-58-16,1-9-11 0,6 6-2 0,-3-6-526 0,4 5-105 15</inkml:trace>
  <inkml:trace contextRef="#ctx0" brushRef="#br0" timeOffset="32472">2727 10231 1555 0,'0'0'138'0,"0"0"-110"0,0 0-28 0,0 0 0 0,0 0 103 0,-7 6 15 15,3 3 3-15,4 4 1 0,0-1-108 0,4 7-14 16,-4 3-18-16,7 0 4 0,-7 0 14 0,4 9-11 16,-1-2 11-16,4 2-10 0,-7 3 10 0,4-2 0 15,-4 2 0-15,7 7-8 0,-7 0 8 0,0-7 0 16,0 7 0-16,0 3-8 0,0-6 8 0,0-4 0 15,-7 4 8-15,3-1-8 0,4 1 32 0,0-4 3 16,0-2 0-16,-7-1 0 0,7 4-16 0,0-4-3 0,0-3-1 16,0 4 0-16,0-10-15 0,0 9 11 15,0-9-11-15,0 0 10 16,0 0-38-16,0-3-7 0,7-7-1 0,-7 7-572 0,0-7-115 16</inkml:trace>
  <inkml:trace contextRef="#ctx0" brushRef="#br0" timeOffset="37192.4">3186 10786 1072 0,'0'0'48'0,"0"0"9"0,0 0-45 0,0 0-12 0,0 0 0 0,0 0 0 15,3-7 46-15,4 1 7 0,-7 0 2 0,11-4 0 16,-8 7-29-16,1-3-6 0,3 0 0 0,3-4-1 15,-6 4-11-15,7-7-8 0,-1 4 12 0,1 6-12 16,-8-7 0-16,8 1 0 0,-1 0 0 0,-6-1 0 16,-1 7 0-16,5-6 0 0,-8 9 0 0,0 0 0 15,0-10 39-15,0 10 1 0,0 0 0 0,-8 0 0 16,1 0 12-16,0 0 4 0,-3 0 0 0,6 0 0 16,-6 10-8-16,-1-4-2 0,1 0 0 0,2 1 0 0,-2 2-15 0,3 0-3 15,0-2-1-15,-4 8 0 0,1-2-27 0,-1-4 0 16,7 4 8-16,-6-1-8 0,-1 7 0 0,1-6 0 15,6 5 0-15,-6 4 0 0,-1 0 0 16,8-3 0-16,-8 3 0 0,0 0 0 0,8 0 12 0,-8 0 3 16,11 0 1-16,-7-3 0 0,7 3-16 0,0 0-15 15,0-4 3-15,7-5 1 0,-7 3 11 0,4-4 0 16,6 1 0-16,-6-4 0 0,3 4 0 0,4-4 0 16,-8 1 0-16,8-7 8 0,-1-3-8 0,1 9 0 15,-4-9 0-15,3 0 8 0,1 0-8 0,0 0 0 16,-1 0 0-16,1-3 8 0,-4-3-8 0,10 6 0 15,-9-3 0-15,2-7 0 0,1 1 0 0,-1-1 0 0,4 4 0 0,-3-10 8 16,0 7-8-16,-1-4 0 16,1 1 0-16,-4-7 0 0,3 3 8 0,4 1-8 0,-6-7 8 15,2 9-8-15,4-6 0 0,-10 1 0 0,3 2 0 16,-7-3-8-16,0 0 8 0,0 7 0 0,0-1 0 16,-7-6 0-16,0 10-12 0,-4-4 0 0,4 4 0 0,-4-4 0 15,-3 4 12-15,0 0 12 0,4-1-2 0,-4-2-1 16,3 2 4-16,0 7 1 0,1-3 0 0,3 0 0 15,-4-1-14-15,4-2 0 0,-3 6 0 0,6-3 0 16,0 2 0-16,4 1-15 0,-7-3 2 0,4 3 0 31,3 3-106-31,0 0-21 0,0 0-4 0,0 0-608 0</inkml:trace>
  <inkml:trace contextRef="#ctx0" brushRef="#br0" timeOffset="37573.15">3538 10365 1152 0,'0'0'102'0,"-7"0"-82"16,-3 7-20-16,-1-1 0 0,1 0 112 0,-5 4 19 0,1 2 3 15,4 1 1-15,-1 5-116 0,-3 1-19 0,3-3-12 0,-3 6 1 16,-7 6 11-16,7-3 0 0,-4 7 0 0,1-1 0 16,3 0 9-16,-7 1-9 0,6 5 12 0,-6-2-12 15,7-1 43-15,-3 4 1 0,2-4 1 0,1 7 0 16,0 3-21-16,4 0-5 0,-5 3-1 0,-2-3 0 15,3 0-18-15,3 0 10 0,-3 3-10 0,3-10 8 16,-3 1-8-16,0-4 0 0,4 4 0 16,-1-3 0-16,0-4-29 15,1 0-8-15,3 1-2 0,-4-1-492 0,4-6-98 0</inkml:trace>
  <inkml:trace contextRef="#ctx0" brushRef="#br0" timeOffset="38221.96">3309 9835 1785 0,'-11'-6'159'0,"4"6"-127"0,0 0-32 0,-3-3 0 16,6 3 32-16,4 0 1 0,0 0 0 0,0 0 0 15,0 0-33-15,0 0 0 0,0 0 0 0,0 0 0 0,0 0 0 16,11 9 0-16,-8 4 0 0,8-1 0 15,0-2 0-15,3 12 0 0,0-3-12 0,3 3 12 0,8 0-11 0,0 6 11 16,-1-3-12-16,1 6 12 16,3 10 0-16,4-7-8 0,-11 4 8 0,8-3 0 15,-5 5 0-15,1 1 0 0,-4-6-8 0,0 5 8 0,4 1 0 16,-11 3 0-16,7 0-8 0,-7 6 8 0,0 0 0 0,-3-3 14 16,0-3-2-16,-8 6-1 0,-3 4 12 0,7-1 2 15,-14 0 1-15,4 7 0 0,-4-4-16 0,3-2-10 16,-7-1 12-16,-3-3-12 0,4 0 14 0,-1-6-4 15,-3-9-1-15,3 5 0 0,-3-2 3 0,0-7 0 16,4-2 0-16,-1 2 0 0,-3 0-1 0,-4-5 0 16,11-1 0-16,-10-3 0 0,6-1-19 0,-3 1-4 15,3-6-1-15,-3 0 0 16,0-1-163-16,0-2-32 0</inkml:trace>
  <inkml:trace contextRef="#ctx0" brushRef="#br0" timeOffset="38588.08">3965 10927 1785 0,'0'0'159'0,"-7"0"-127"16,0-3-32-16,-3 3 0 0,10 0 85 0,0 0 11 15,0 0 3-15,0 0 0 0,0 0-83 0,0 0-16 16,0 0 0-16,10-4-9 0,-3 4-2 0,4-6 0 15,-1 3 0-15,12-3 0 0,-5-4 19 0,1 7 3 16,6 0 1-16,-6-3 0 0,0-4-12 0,6 10 0 16,-9-9 0-16,6 6 8 0,-7-7-8 0,3 10 0 15,1-9 0-15,-7 9 0 16,3-3-108-16,0 3-24 0,-3-6-5 0,-1 2-1 0</inkml:trace>
  <inkml:trace contextRef="#ctx0" brushRef="#br0" timeOffset="38851.91">3898 11156 2444 0,'0'0'108'0,"0"0"23"0,0 0-105 0,0 0-26 0,0 0 0 0,7-4 0 15,7 4 21-15,0-6-1 0,4 6 0 0,-4-3 0 16,4-3-48-16,7 6-9 0,-4 0-3 0,3 0-681 16,8 0-137-16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20:26:06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17403 11315 1440 0,'0'0'64'0,"0"0"12"0,0 0-60 0,-8 0-16 0,-6-9 0 0,0 9 0 16,0-3 168-16,-3-6 32 15,-8 9 5-15,0-10 2 0,0 7-168 0,-6-3-39 0,-5-7 0 0,-2 10 0 16,-5-13 0-16,-3 10-9 0,-3-3 9 0,0-1-12 16,-4-2 12-16,0 2-13 0,3 1 5 0,1 0 8 15,7-1 0-15,-8 1 0 0,-6-4 0 16,3 4 0-16,0-1 10 0,0 7 3 0,-3-6 1 0,-1-1 0 15,1 7 2-15,-1-3 0 0,1 3 0 0,-4 0 0 16,-7-7-2-16,0 4 0 0,-4-3 0 0,8 5 0 16,-8-5 6-16,8 6 0 0,-4-3 1 0,0 3 0 15,-4-7 13-15,-3 7 2 0,0-6 1 0,0 2 0 16,3 1-17-16,4 0-3 0,-7-4-1 0,0 7 0 16,0-6-16-16,3-1 0 0,1 7 0 0,3-3 0 15,0 3 0-15,0-7 0 0,0 1 0 0,0 6 0 0,3-3 0 16,1 3 0-16,-4-7 0 0,7 7 0 15,3-3 8-15,1-4-8 0,3 7 0 0,0-6 0 0,-7 6 10 0,7-4-10 16,0 4 8-16,0-3-8 16,-3 3 9-16,7-7-9 0,-4 10 10 0,7-9-10 0,-4 9 32 0,4-3 0 15,4-3 0-15,0 2 0 0,3 4-32 0,4-3 0 16,3-3 0-16,4 6 0 0,-8 0 13 0,8 0 0 16,4 0 0-16,2 0 0 0,1-3-13 15,7 3 8-15,-4 0-8 0,8-6 0 0,-1 6 21 16,4 0-1-16,0-4-1 0,7 4 0 0,0 0 6 0,0 0 2 15,0 0 0-15,0 0 0 0,0 0-3 0,0 0 0 16,7-9 0-16,0 6 0 0,0-3-12 0,7-4-4 16,1 10 0-16,-1-6 0 0,0 0-8 0,3 3 0 15,-2-4 9-15,6-2-9 0,-4 3 12 0,8-1-3 0,-4-2 0 16,4 6 0-16,-4-7-9 0,4 1 0 0,-4 0 0 0,0 5 0 16,0-5 0-16,0 0 0 0,1-1 0 15,-5 7 0-15,-3-6 0 0,4-1 0 16,-4 7 0-16,0-3 0 0,0 3 0 0,0-7 0 0,1 7 0 0,-1-3 0 15,-4 6 0-15,1-3 0 0,3-7 0 0,-3 10 0 16,-1-9 0-16,-3 9-12 0,4-3 2 0,-4-3 1 16,0 6 17-16,-7 0 3 0,0 0 1 0,0 0 0 15,0 0-21-15,0 0-4 0,0 0-1 0,0 0 0 16,0 0 3-16,-7 0 1 0,-4 0 0 0,-3 0 0 16,0 6 10-16,-4-3-12 0,1-3 12 0,-1 9-12 15,-3-9 12-15,0 0 0 0,3 7 10 0,-3-4-10 16,-4 0 8-16,4-3-8 0,-4 6 0 0,-3-3 9 0,0-3-9 15,3 0 0-15,-3 7 0 0,-4-4 8 16,-7 0-8-16,1-3 0 0,-1 6 0 0,0-3 0 16,-3-3 0-16,3 7 0 0,7-4 0 0,0-3 0 0,8 6 0 0,-1-3 0 15,7 0 0-15,1-3 0 0,6 10 10 0,-3-4 0 16,11 3 0-16,-1-2 0 0,4 2 2 0,4 4 1 16,6 2 0-16,4-2 0 0,0-1 0 15,11 7 0-15,7-6 0 0,10 9 0 0,11-4 1 16,3-5 0-16,1 9 0 0,-1 3 0 0,1-9-14 0,-1 12 0 15,1-3 0-15,3 3 0 16,0-3-48-16,0 7-15 0,-4-1-3 0,8 0-1298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9:39:08.30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22999 9878 4607 0,'0'0'400'0,"0"0"-400"16,0 0 0-16,-11 0 0 0,2 0 4368 0,9 0 800 16,-10 0 144-16,10 0 48 0,-9 0-3360 0,9 0-656 15,-9 1-144-15,9-1-32 0,-11 2-368 0,2 1-80 16,9-3-16-16,-10 3 0 0,10-3-496 0,-11 5-208 15,1 1 176-15,1 1-176 0,-2 2 128 0,2-2-128 16,0 2 0-16,0 1 0 0,0 1 272 0,0-1-32 16,-1 2-16-16,1 2 0 0,2-1 208 0,0-1 32 15,0 0 16-15,2 1 0 0,1-3-32 0,2 0 0 16,0 1 0-16,2-11 0 0,2 12-160 0,-2-12-32 16,5 6-16-16,3 1 0 0,-8-7-64 0,13 4-16 15,-1-4 0-15,-1-2 0 0,1 0-160 0,1-1 192 16,0-1-192-16,1-1 192 0,1-3-192 0,0-1 128 0,2-1-128 0,-1-1 128 15,1-1-128-15,1-2 192 0,0-3-192 0,2 0 192 16,-2 2 64-16,1-1 0 0,-4-1 16 0,0 3 0 16,-2-2-48-16,-2 3-16 0,-2-1 0 0,-1 1 0 15,-1-1 48-15,-2 4 16 0,-1 4 0 0,-4 6 0 16,1-10-48-16,-1 10-16 0,0 0 0 0,0 0 0 16,0 0-80-16,-9-2 0 0,1 2-128 0,-1 5 192 15,-1 2-192-15,-1 2 0 0,-2 2 0 0,1 1 0 16,1 1 0-16,0 1 0 0,0 1 0 0,1-2 0 15,3 1-128-15,0 1 128 0,2 0 0 0,1 0 0 16,1-2 0-16,2 0 0 0,0-2 0 0,1 1 0 16,0-12 0-16,1 13 0 0,-1-13 0 0,0 0 0 15,0 0 0-15,0 0 0 0,4 9 0 0,-4-9 0 16,0 0 0-16,0 0 0 0,0 0 128 0,10-1-128 0,0-3 0 0,-3 0 0 16,0-5 128-16,-1 0-128 0,0 0 0 15,-1-2 128-15,-1 0-128 0,1-1 0 0,-1 0 0 0,0 0 128 16,0 1-128-16,0 0 0 0,1 1 0 0,-1 1 128 15,0 0-128-15,0-2 0 0,-1 2 0 0,-3 9 0 16,0 0 0-16,3-10 0 0,-3 10 0 0,0 0 0 16,-3-11 0-16,3 11 0 0,0 0 0 0,-10-2 0 15,0 2 0-15,-2 0 0 0,-1 3 0 0,0 3 0 16,-2 0-128-16,1 1 128 0,0-1 0 0,1 2 0 16,0-1 0-16,1 0 0 0,2 2 0 0,0 1 0 15,4 0 0-15,6-10 144 0,-5 9-144 0,5-9 128 16,-2 12-128-16,2-12 128 0,4 12-128 0,2-2 128 0,0-1-128 0,-6-9 128 15,12 7-128-15,-2-3 0 0,-10-4 0 0,13 2 0 16,-1 0 0-16,0-2 128 0,-12 0-128 0,13-2 0 16,-2-2 144-16,0-1-144 0,-3-1 160 0,0-1-160 15,-2-3 0-15,-1 1 128 0,0-2-128 0,1 1 0 16,-2-1 128-16,1 1-128 0,-1-2 176 0,0 0-176 16,-2 1 128-16,1 0-128 0,-2 2 0 0,-1-3 0 15,0 3 0-15,0 9 0 0,0 0 0 0,-5-9 0 16,0 3 0-16,5 6 0 0,-11-4 0 0,0 4 0 15,-2 4 0-15,-2-1 0 0,1 5-208 0,-2 4 80 16,-1 1-32-16,0 0 0 0,-1 0 0 0,-1 4 0 16,-1 0 160-16,3 3 0 0,1-5-144 0,3 1 144 15,2-4 0-15,3-1 0 0,1 1 0 0,3-2 0 16,4-10 0-16,0 11 0 0,0-11 128 0,0 0-128 0,7 9 128 0,-7-9-128 16,12 4 0-16,-1-3 128 0,1-2-128 0,1-3 0 15,0 0 144-15,1-2-144 0,1-4 0 0,-1 3 0 16,1-2 0-16,-1-1 128 0,0-1-128 0,1-1 0 15,-1-1 0-15,0 1 0 0,-1 3 0 0,-1-3 128 16,-3 2-128-16,-1 2 0 0,0-2 128 0,0 0-128 16,-3 0 160-16,0 1-160 0,0 0 0 0,-2 0 0 15,-4 0 0-15,1-1 0 0,0 10 0 0,-2-9 144 16,2 9-144-16,0 0 128 0,-6-5-128 0,6 5 0 16,-11-3 0-16,1 5 128 0,-2 3-128 0,-1 2 128 15,0-1-128-15,0 2 128 0,0 2-128 0,0 3 0 16,0-1 0-16,1 2-176 0,2-1 176 0,-1 3 0 0,1 1 0 15,1-4-128-15,0 1-192 0,1-1-16 0,1 0-16 0,2 1 0 32,1-1-704-32,0 0-144 0,0-3-16 0,2 2-10544 0,-1-1-2096 0</inkml:trace>
  <inkml:trace contextRef="#ctx0" brushRef="#br0" timeOffset="684.48">22522 10501 29951 0,'0'0'1328'0,"-8"2"272"0,-1 2-1280 0,0 3-320 0,-2-3 0 0,2 1 0 16,1 0 1088-16,8-5 176 0,-8 7 16 0,8-7 16 16,-7 5-656-16,7-5-128 0,0 0-16 0,0 0-16 15,0 0-160-15,0 0-16 0,0 0-16 0,0 0 0 16,0 0 64-16,13 1 16 0,0-1 0 0,1-1 0 16,2 0-48-16,-1-1 0 0,2 0 0 0,0-1 0 15,0 0-64-15,3 1-32 0,2-1 0 0,-3 2 0 16,0 0-224-16,-1-1 128 0,0 1-128 0,0 1 0 15,-2 0 0-15,1 0 128 0,-1 0-128 0,-1-1 0 16,0-1 0-16,-1 1 128 0,0 0-128 0,-1-3 0 16,0 1 176-16,0 1-176 0,-1 0 192 0,0 0-192 15,-3 2 256-15,0-3-64 0,-9 3-16 0,12-1 0 16,-12 1-176-16,10 0 192 0,-10 0-192 0,0 0 192 0,0 0-192 0,8 5 192 16,-8-5-192-16,4 12 192 0,-3-2-192 0,-1 3 0 15,-4-2 0-15,-1 3 0 0,-3 2 0 0,-1 2 0 16,-1 0 0-16,-3 0 0 0,-1 3 0 0,-2-1 0 15,0 3 0-15,1-3 0 0,-1 3 0 0,0-3 0 16,1-2 0-16,2 2 128 0,2-3-128 0,1 0 0 16,-1-2 144-16,2 1-144 0,3 1 0 0,-1-3 144 15,3-2-144-15,0 0 0 0,2-1 0 0,0 2 0 16,1-3-192-16,0-1 48 16,1-9-688-16,0 11-128 0,2-3-16 0,0 3-16 15,-2-11-2272-15,2 11-464 0,0-2-96 0</inkml:trace>
  <inkml:trace contextRef="#ctx0" brushRef="#br0" timeOffset="1137.08">23150 10516 6447 0,'0'0'272'0,"0"0"80"0,-12-1-352 0,3 1 0 0,9 0 0 0,-9 5 0 15,1 3 7600-15,2 1 1440 0,1-1 304 0,-1 4 48 16,0 1-7952-16,-2 1-1584 0,-1 1-320 0,-2 0-64 31,0 1-128-31,-1-3-32 0,-1 1 0 0,1 1 0 0,2-2 432 0,1-2 64 0,1 0 32 0,1-3 0 16,7-8 160-16,-5 9 0 0,5-9 0 0,-2 9 0 0,2-9 0 0,0 0 0 15,0 0 128-15,0 0-128 0,0 0 128 0,10 6-128 16,0-2 160-16,1-1-160 0,-1-2 128 0,2 0-128 16,-2 2 0-16,2 1 144 0,-1 1-144 0,-1-1 0 15,-1 1 0-15,0-1 0 0,0 3 0 0,0-1 0 16,-1 1 0-16,0-1 0 0,-1 2 0 0,-2 1 0 16,-5-9 0-16,5 12 0 0,0-2 0 0,-1 1 0 15,-1-2 0-15,-2 1 0 0,-1 3 192 0,0-1 0 16,-2 0 0-16,-1 0 0 0,-1-1 64 0,-1 2 0 15,-2-1 16-15,1 0 0 0,-1-2-272 0,-1 2 128 16,1 0-128-16,-3-1 0 0,0 0 0 0,0-1 0 0,-1-2-240 16,1 0 80-1,-1-1-432-15,1-4-96 0,1-1-16 0,0-2-9920 0,-1-2-2000 0</inkml:trace>
  <inkml:trace contextRef="#ctx0" brushRef="#br0" timeOffset="1347.41">23106 10595 28559 0,'0'0'2544'0,"0"0"-2032"0,5-8-512 0,-5 8 0 16,12-4 3456-16,3 3 576 0,4-1 128 0,1 2 32 15,3 2-3440-15,0-1-752 0,2 0 0 0,0-1 0 16,1 0-224-16,1-1 80 0,0-2 16 0,1 3 0 15,1-5-624-15,-2 0-112 0,-2 0-32 0,-2-1-11248 16,-2 0-2256-16</inkml:trace>
  <inkml:trace contextRef="#ctx0" brushRef="#br0" timeOffset="2504.98">24346 9921 9215 0,'0'0'816'0,"0"0"-656"0,0 0-160 0,2-7 0 0,-2 7 3760 0,0 0 720 16,3-10 128-16,-3 10 48 0,0 0-3632 0,0 0-736 15,1-11-144-15,-1 11-16 0,0 0-128 0,0 0 144 16,-2-9-144-16,2 9 160 0,-6-6 176 0,1-1 48 16,-1 2 0-16,6 5 0 0,-10 0 288 0,1 2 64 15,0 1 16-15,-3 0 0 0,-1 1 80 0,0 2 0 16,0-1 16-16,0 2 0 0,2-1-176 0,-1 2-32 15,-1 0-16-15,1 0 0 0,0 1-256 0,3 0-48 16,0-1-16-16,3 4 0 0,-1-1-176 0,3 1-128 16,0 1 192-16,3-2-192 0,1-1 144 0,1 2-144 0,1-1 0 15,0 0 144-15,2 1-144 0,1-5 0 0,-5-7 144 0,9 10-144 16,2-4 0-16,-1-1 0 0,2-1 0 0,0 0 0 16,1-4 144-16,1-4-144 0,2 0 192 0,-1-1-192 15,1-1 160-15,0-2-160 0,1-1 128 0,-2-2-128 16,0-2 208-16,0 0-32 0,1 0-16 0,0 0 0 15,-2-3-32-15,2 3 0 0,-2 2 0 0,0-2 0 16,-2 1 0-16,-2 1-128 0,-2 4 192 0,0-5-64 16,-3 3 0-16,-1 0 0 0,-4 9 0 0,3-12 0 15,-3 1 0-15,0 11-128 0,-3-11 192 0,-1 2-64 16,4 9-128-16,-8-10 160 0,2 4-160 0,6 6 160 16,-11-3-160-16,2 3 0 0,0-1 0 0,0 4 0 15,0 1 0-15,1 2 0 0,-1 2 0 0,0 1 0 16,0 0 0-16,0 3-144 0,0 1 144 0,1 3 0 0,-1-3 0 15,-1 0 0-15,1 1 0 0,1 2 0 0,2-3 0 0,1 0 0 16,0-2 0-16,1 0 0 0,4-11 0 0,-2 12 128 16,2-2-128-16,0-10 144 0,0 0-16 0,0 0-128 15,8 9 192-15,-8-9-64 0,9 3-128 0,-9-3 0 16,12 0 144-16,-2-3-144 0,-10 3 0 0,11-5 0 16,-11 5 0-16,9-5 0 0,-9 5 0 0,9-7 0 15,-1-1 0-15,-2 1 0 0,0-1 0 0,-1-1 0 16,-1-2 0-16,0 2 0 0,-4 9 0 0,5-10 144 15,-1-3-144-15,0 0 0 0,0 1 160 0,-2 0-160 16,1-1 128-16,1 1-128 0,-4 12 128 0,1-11-128 16,-2-1 0-16,-1 3 128 0,2 9-128 0,-3-11 0 0,-3 3 0 15,6 8 0-15,-9-3 224 0,0 3-32 0,-1 0-16 0,-1 1 0 16,0 4-176-16,-1 0 192 0,-1 2-192 0,0 1 192 16,-2-1-192-16,1 3 0 0,-2-3 0 0,2 2 0 15,0 1 0-15,1 0 0 0,0-2-144 0,0 1 144 16,1 0 0-16,1-2 0 0,1 0 0 0,0 3 0 15,2-4 0-15,1 3 0 0,-1 0 0 0,8-9 0 16,-6 12 0-16,6-12 0 0,0 0 0 0,0 0 0 16,0 0 192-16,0 0-48 0,0 0-16 0,0 0 0 15,0 0-128-15,0 0 0 0,0 0 0 0,0 0 0 16,12 3 0-16,-2-3 0 0,2-3 0 0,-3-2 0 16,-1-2 0-16,0 1 0 0,-2-3 0 0,1 1 0 15,-2 0 0-15,0 2 0 0,0-5 128 0,-5 11-128 16,5-9 0-16,-1 1 0 0,-4 8 144 0,6-8-144 15,-3 1 0-15,-3 7 0 0,4-11 0 0,-4 11 128 0,0 0-128 0,0 0 0 16,6-8 0-16,-6 8 0 16,0 0-640-16,0 0-32 0,0 0-16 0,0 0-11920 15,0 0-2368-15</inkml:trace>
  <inkml:trace contextRef="#ctx0" brushRef="#br0" timeOffset="3282.66">24361 10553 20271 0,'0'0'1792'0,"0"0"-1424"0,-11-1-368 0,0 1 0 15,2 0 2464-15,9 0 416 0,-9 2 96 0,9-2 16 16,-11 1-2816-16,2 1-560 0,1-2-128 0,1 1 0 15,-2 0 176-15,-1 1 32 0,0 0 16 0,1 4 0 0,-2-1 48 16,1 1 16-16,-2 1 0 0,1-1 0 0,-1 1 224 0,-1 1 0 16,1-2 0-16,2 1 160 0,-1-2 592 0,2 1 112 15,1 1 32-15,0-1 0 0,2 0-304 0,-1 3-48 16,7-9-16-16,-5 8 0 0,5-8-400 0,-1 9-128 16,1-9 0-16,0 0 0 0,8 9 0 0,1-3 0 15,1-2-192-15,2-2 48 0,2 0 144 0,2 1 0 16,-2-3 0-16,2 1-128 0,-2 0 128 0,2 3 176 15,1-1-48-15,-2 1 0 0,0 0-128 0,-2 1 0 16,0 3 144-16,0 0-144 0,0-1 0 0,-1 1 0 16,-2 0 0-16,1 0 0 0,-4 2 0 0,0-1 128 15,-2 6-128-15,-1-5 0 0,-1 2 128 0,-2 2-128 16,-2 2 160-16,-1 4-160 0,1-2 368 0,-3 0-32 0,0 0 0 0,0 1 0 16,-1-3-96-16,0 0-32 0,0 0 0 0,-1-1 0 15,0 2-208-15,-1-1 144 0,0-4-144 16,-1-1 128-16,-1 1-128 0,0 0 160 0,-2 0-160 0,1-2 160 15,-3-1-160-15,0-1 0 0,0-1 144 0,-1-1-144 16,0-2 144-16,1 0-144 0,3-2 192 0,-3 0-192 16,1-4 192-16,1 0-64 0,2-2 0 0,3-3-128 15,1-2 320-15,1-1-64 0,0-3 0 0,3 0 0 16,2-2 144-16,3 0 32 0,1-5 0 0,3-1 0 16,1-2-176-16,3-1-48 0,2 1 0 0,2-2 0 15,-2 0-80-15,0-1 0 0,-1 0-128 0,2 0 192 16,-1 0-192-16,-1 0 144 0,-3 0-144 0,-2 1 128 15,1-1 64-15,-1 1 16 0,0 1 0 0,0-1 0 0,-2 0-16 0,0 0-16 16,-1 2 0-16,-1 1 0 16,0 2-176-16,-2 3 0 0,0 3 0 0,0 1 0 0,-1 4 0 0,1 0-304 15,-2 9 48-15,0 0 16 16,0 0-1552-16,0 0-304 0,0 0-64 0,0 0-8704 16,0 0-1744-16</inkml:trace>
  <inkml:trace contextRef="#ctx0" brushRef="#br0" timeOffset="3736.72">24730 10638 33983 0,'0'0'1504'0,"-8"5"304"0,8-5-1440 0,-9 6-368 0,0 0 0 0,3-1 0 15,-1 1 640-15,1 2 48 0,-2-1 16 0,0 2 0 16,-1 1-528-16,-2 2-176 0,1 0 0 0,0 3 144 16,-1 0-144-16,2 3 0 0,1-1 0 0,-1 1 0 15,1 0-144-15,2 3 144 0,0 0 0 0,3 1 0 16,0-1 0-16,2 1 0 0,1 2 0 0,1-2 144 16,2-4 16-16,0 2 0 0,3-1 0 0,0 0 0 15,2-5-160-15,0-1 0 0,1-4 0 0,1-1 0 16,3-2 160-16,0-2-160 0,1-2 192 0,-1-4-192 15,1-2 256-15,2 0-48 0,-1-2-16 0,1-6 0 16,-2 0 16-16,1-3 0 0,-1-3 0 0,1-1 0 0,0 2 176 16,-2-4 16-16,-1 1 16 0,-1-4 0 0,0-1 64 15,-1-1 16-15,-1 0 0 0,-1 0 0 0,-1-1-144 0,-1 1-32 16,-1 1 0-16,1 3 0 0,-4 1-320 0,0 1 144 16,-4 3-144-16,1 3 0 0,0 1 160 0,-2 3-160 15,0-1 128-15,-1 2-128 0,-1 3 0 0,0-1 0 16,-1 2 0-16,-1 2 0 15,0 1-816-15,1 0-144 0,-3 0-16 0,0 2-16 16,-2 0-2224-16,0 0-448 0</inkml:trace>
  <inkml:trace contextRef="#ctx0" brushRef="#br0" timeOffset="8140.38">27039 9982 23951 0,'0'0'2128'0,"0"0"-1696"16,0 0-432-16,0 0 0 0,5-8 2224 0,-5 8 352 16,7-8 80-16,-1 0 16 0,0 1-2144 0,-1 0-528 0,0-2 0 0,-5 9 0 15,5-9 128-15,-5 9-128 0,7-9 0 0,-7 9 0 16,4-9 128-16,-4 9-128 0,0 0 0 0,0 0 0 16,0 0 176-16,0 0-176 0,0 0 160 0,0 0-160 15,0 0 336-15,0 0-16 0,-13 0-16 0,0 1 0 16,1 4-48-16,0 2-16 0,2-2 0 0,-1 3 0 15,1-1 256-15,-1 3 48 0,0-4 16 0,-1 5 0 16,0-1-144-16,2 2-32 0,-1-1 0 0,2 2 0 16,1 3-384-16,2-3 0 0,1 0 128 0,1 0-128 15,1-1 0-15,3-2 0 0,0-10 0 0,0 0 0 16,4 12 0-16,-4-12 0 0,0 0 0 0,12 7 0 16,-2-5-160-16,-10-2 160 0,11-2 0 0,-1-2-144 15,-1-3 144-15,-1-1 0 0,0-1 0 0,-2 0 0 16,1-4 0-16,-1 1 0 0,0 1 160 0,-1-1-160 0,0 0 352 0,0 2-32 15,0 1 0-15,1-3 0 16,-1 0-64-16,0 0-32 0,0 1 0 0,2-1 0 0,-2 0-80 0,0 3-16 16,0 0 0-16,2 1 0 0,-7 8-128 0,4-9 0 15,-4 9 0-15,0 0 0 0,0 0 0 0,0 0 0 16,0 0 0-16,0 0 0 0,0 0 128 0,0 0-128 16,-9 8 0-16,0 0 128 0,0-1-128 0,-1 3 128 15,0 0-128-15,0-1 128 0,-1 2 48 0,1-4 0 16,-2 3 0-16,0 0 0 0,0 0-32 0,3-1 0 15,3-3 0-15,6-6 0 0,0 0-144 0,0 0 128 16,0 10-128-16,0-10 128 0,8 8-128 0,2-4 0 16,2-2 0-16,1-2 0 0,1-1 128 0,3-1 0 15,0-1 0-15,3-1 0 0,1-1-128 0,-1-2-144 0,0 2 144 16,-1-1-208-16,0-1 208 0,-4 1 0 0,0-1 0 0,-2 1 0 16,-2-2 0-16,-3 1 0 0,-8 7 0 0,6-9 160 15,-6 9-160-15,0-10 192 0,-3 0-192 0,-1 3 192 16,4 7 0-16,-8-9 16 0,0 1 0 0,1 1 0 15,-1 2 96-15,8 5 16 0,-9-8 0 0,1 3 0 16,8 5-320-16,0 0 128 0,-7-4-128 0,7 4 0 31,0 0-224-31,0 0-160 0,0 0-16 0,0 0-16 16,0 0-2976-16,0 0-576 0</inkml:trace>
  <inkml:trace contextRef="#ctx0" brushRef="#br0" timeOffset="8906.42">26971 10755 11967 0,'0'0'1072'0,"0"0"-864"0,-2-9-208 0,0 2 0 16,2-2 3856-16,0 9 736 0,-2-9 144 0,2 9 16 15,0-9-3792-15,-2 1-768 0,0 0-192 0,-2 2 0 16,0-1 0-16,0-1 0 0,-1 3 0 0,0 1 128 16,-3-2 256-16,1 1 32 0,0-1 16 0,-1 1 0 15,0 0 400-15,-1 1 64 0,-2 0 32 0,1 3 0 16,-1-2-160-16,1 3-16 0,-3 3-16 0,-1 1 0 16,-2 2-416-16,-2 1-96 0,1 2-16 0,0 3 0 15,-1 2-208-15,-1 2 128 0,1 1-128 0,-1 1 0 16,-1 0 0-16,3 2 0 0,0-3 0 0,1 1 0 15,1-4 0-15,3 3 0 0,2 1 0 0,3 1 0 16,1-4-176-16,3 1 176 0,3-4-160 0,3 1 160 0,1-2-192 0,2 2 192 16,4-1-208-16,2 0 80 0,1-6 128 0,0 2-208 15,3-1 80-15,1-2 128 0,1-4-192 0,0-1 192 16,-1-1-192-16,4-2 192 0,0-2-128 0,0 0 128 16,-2-3 0-16,1 0 0 0,0-1 0 0,-2 0 0 15,-1 0 0-15,-2 0 0 0,1-2 0 0,0 1 128 16,-2-3-128-16,-1 0 192 0,-1 0 0 0,-2 0 16 15,1 0 0-15,-1 0 0 0,-2 0 32 0,0 0 0 16,0-2 0-16,-2 2 0 0,-1 0 16 0,-2 3 16 16,1-1 0-16,-4 11 0 0,2-9-16 0,-2 9 0 15,0 0 0-15,0 0 0 0,0 0 96 0,0 0 16 16,0 0 0-16,0 0 0 0,-3 11-160 0,-1 2-16 0,0 2-16 0,1 0 0 16,-1 2-176-16,0 2 0 0,2 5 0 0,-2 0 0 15,0 2 0-15,1 3 0 0,-2 1 0 0,-1 3 0 16,-1 1 0-16,3 3 0 0,1 1 0 0,0 0 0 15,-1-1 0-15,0-4 0 0,1-3 0 0,1-2 0 16,-1-3-176-16,2-3 176 0,1-3-128 0,2-3 128 31,1-2-432-31,1-3 0 0,-4-11 0 0,8 6 0 16,3-2-1808-16,1-4-352 0,-2-4-80 0,2-1-16 0</inkml:trace>
  <inkml:trace contextRef="#ctx0" brushRef="#br0" timeOffset="9307.29">27394 10756 26719 0,'-16'5'1184'0,"3"-1"240"0,-5 0-1136 0,-2 3-288 16,1 3 0-16,0 3 0 0,2 2 2816 0,2 2 512 15,0 1 112-15,2 4 16 0,2 0-2864 0,-1 4-592 16,2 2 0-16,0 0-144 0,3 2 144 0,0-1-128 15,2-2 128-15,1-1-128 0,0 2-48 0,1-3 0 16,0-3 0-16,-1-1 0 0,1-1 176 0,0 1-128 16,-1-2 128-16,3-1-128 0,-1-3 128 0,2-2 0 15,2-3 0-15,3-1 0 0,-5-9 0 0,11 9 0 16,1-3-144-16,3 1 144 0,2-5-176 0,3 0 48 16,1-4 0-16,1 0 0 0,0-2 128 0,3-1-128 0,-1-2 128 0,0-2-128 15,-2-3 128-15,-1-1 0 0,-2-1-144 16,-2-3 144-16,-2-2 256 0,-2-1 112 0,-1-5 16 0,-2 0 16 15,-2-2 304-15,-2-3 64 0,-2-3 16 0,-1 1 0 16,-2-2-32-16,-1 1-16 0,-2-2 0 0,-2 4 0 16,-4-3-144-16,0 1-16 0,-1 1-16 0,0 2 0 15,-3 2-144-15,0 4-32 0,-1 0 0 0,1 3 0 16,1 3-384-16,-1 1 0 0,-2 3 128 0,2-2-128 31,0 2-1216-31,2 2-256 0,-1 0-64 0,2 2-11456 0,-3-2-2304 0</inkml:trace>
  <inkml:trace contextRef="#ctx0" brushRef="#br1" timeOffset="18363.3">20487 9729 5519 0,'0'0'496'0,"0"0"-496"16,0 0 0-16,0 0 0 0,0 0 3072 0,0 0 512 0,0 0 96 0,0 0 32 15,0 0-2320-15,0 0-464 0,0 0-96 0,11-4 0 16,-3-1-496-16,-8 5-80 0,12-2-32 0,-2 0 0 15,-10 2-96-15,12 0-128 0,-12 0 176 0,12 2-176 16,-2 1 0-16,-10-3 0 0,12 1 0 0,-12-1 0 16,12 4 0-16,-2-1 0 0,-10-3 176 0,13 0-48 15,-2 0 496-15,0 0 96 0,0 0 32 0,0 0 0 16,1-1-80-16,0-1-16 0,0 1 0 0,-1-3 0 16,2 3-272-16,0-1-48 0,2 0-16 0,-1 1 0 15,1 1-144-15,-1 0-48 0,-1-2 0 0,0 2 0 16,1 3-128-16,1-1 0 0,-1-2 0 0,2 3 128 15,-1 1-128-15,1 1 0 0,0-2 0 0,-1-2 0 16,0-1 0-16,0 1 0 0,2 1 0 0,-1-2 0 16,-2-2 0-16,2 1 0 0,-1-1 0 0,0-1 0 15,-4 2 0-15,1-1 0 0,0 1 144 0,0-2-144 16,-1 3 432-16,1-1 16 0,0 0 0 0,1 1 0 0,0 0 0 0,3 0 0 16,-1-2 0-16,2 2 0 0,1 0-320 0,1 0-128 15,-1 0 128-15,0-2-128 0,0 4 0 0,1-2 0 16,-2 0 0-16,0 0 0 0,0 0 0 0,-2 2 0 15,1-2 0-15,-1 1 0 0,1 0 0 0,-2-1 128 16,1-1-128-16,-1 1 0 0,0 1 0 0,0-1 128 16,-3-1-128-16,2 1 0 0,2 0 160 0,-1 0-160 15,0-3 192-15,1 3-192 0,-1-2 304 0,-1 1-48 16,0-2-16-16,1 0 0 0,1 1 80 0,-1-1 0 16,0 1 16-16,1 0 0 0,-1 1 16 0,2 0 0 15,-1-1 0-15,1 1 0 0,-2 0-160 0,1-1-16 16,-1 1-16-16,0 1 0 0,1 0-160 0,-2 0 0 0,0 0 0 0,-1 0 0 15,-1-1 0-15,1 1 0 0,-2 0 0 0,1 0-176 16,-1 0 176-16,2 0 0 0,0 0 0 0,0 0 0 16,-2-1 0-16,2 1 0 0,-1-3 0 0,1 2 128 15,-1-1-128-15,-1 1 0 0,0-2 128 0,1 3-128 16,-11 0 128-16,13 3-128 0,0-6 128 0,-1 2-128 16,-2 0 0-16,2-1 128 0,0 0-128 0,-1-1 0 15,1 2 0-15,0-2 0 0,1 1 0 0,-1-1 0 16,-1 1 0-16,0-1 0 0,-1-1 0 0,2 1 128 15,-2 1-128-15,2 0 0 0,-2-1 0 0,2 0 128 16,0 0-128-16,0 2 144 0,-2 0-144 0,1 1 160 16,0-2-32-16,1-1 0 0,-2 0 0 0,2 2 0 15,0-1 0-15,0 0-128 0,-2-1 192 0,0 2-64 0,1-2 96 0,-1 2 16 16,1-2 0-16,-1 2 0 0,-1-3-48 16,2 3 0-16,-1-1 0 0,1 0 0 0,0-1-192 0,1-1 0 15,0 0 128-15,1 1-128 0,-1 0 0 0,-2 0 0 16,0-2 128-16,1 2-128 0,-1-2 0 0,1 0 0 15,-1 0 0-15,1 1 0 0,-1-3 0 0,-1 2 128 16,-1-1-128-16,1-2 0 0,0 1 176 0,-1 1-16 16,0-1 0-16,0 1 0 0,0-1 112 0,-1 2 32 15,-7 5 0-15,12-5 0 0,-2-4-176 0,0 1-128 16,-3-1 144-16,3 1-144 0,-1 1 0 0,-1-2 128 16,-1 0-128-16,1 3 0 0,0 0 0 0,0 0 176 15,0-1-176-15,1 2 160 0,0-1-160 0,0-1 0 0,-1 2 0 16,1-2 0-16,-1 1 0 0,0 2 0 0,-1-1 0 0,1 0 0 15,0-1 128-15,2 1 0 0,-2 0 0 0,0 0 0 16,0-2 0-16,1 2-128 0,-1 0 192 0,1 0-64 16,-1-2-128-16,1 2 160 0,-1 1-160 0,1-3 160 15,0 1-16-15,0 1 0 0,-1-1 0 0,1 0 0 16,2-1 48-16,-2 2 0 0,-1-1 0 0,-1 0 0 16,2 0 0-16,-1 1 0 0,-8 5 0 0,11-7 0 15,-3 2-64-15,-2-2 0 0,-6 7 0 0,9-9 0 16,-1 0-128-16,0 0 128 0,-2 0-128 0,2 1 128 15,-8 8-128-15,7-10 128 0,-1-2-128 0,1 0 128 16,-2 0-128-16,1 2 160 0,1 0-160 0,-1-2 160 16,1 0-160-16,0 0 0 0,-1-1 144 0,1 0-144 15,-1 0 176-15,1-2-48 0,-1 0 0 0,-1 2 0 16,1 0-128-16,-1 0 160 0,0-2-160 0,0 0 160 16,2 3-16-16,-1 1 0 0,-1-6 0 0,1 4 0 0,-1 0-16 0,1 1-128 15,1-1 192-15,-1 1-64 0,1 0-128 0,-1-1 0 16,1 2 0-16,0 0 0 0,-1-3 0 0,2 2 0 15,1 0 0-15,1 2 0 0,1-3 0 0,-1 1 0 16,1 1 144-16,0 0-144 0,1 1 0 0,0-2 0 16,0 2 0-16,-1-2 0 0,1 0 0 0,1 2 0 15,-2-3 0-15,0 2 0 0,1-1 0 0,0 2 0 16,-2 0 0-16,1-1 0 0,-1 1 128 0,0-1-128 16,1 0 128-16,-1 0-128 0,1-3 0 0,-2 1 144 15,0 0-144-15,-1 0 0 0,0 0 160 0,1 0-160 16,1-3 128-16,-1 3-128 0,-1-1 0 0,0 3 0 0,0 1 128 0,0 1-128 15,-2-3 0-15,1 3 0 0,0 0 0 16,1-1 0-16,-1 0 0 0,1 0 0 0,-2 0 0 0,2 1 0 16,0 2 0-16,-2-5 0 0,1 1 0 0,-1 4 0 15,2-3 0-15,0 3 0 0,0-3 0 0,0 1 0 16,-3 2 0-16,1-4 0 0,1 5 0 0,-1-1 0 16,2 1 128-16,0-4-128 0,-1 3 0 0,0-1 128 15,0 0-128-15,1-1 0 0,0 1 0 0,1-1 0 16,-1-2 0-16,1 2 128 0,0 2-128 0,0-3 0 15,-1 3 0-15,0-1 0 0,1 0 128 0,0 1-128 16,-1 1 0-16,1 2 0 0,0-3 0 0,0 2 0 16,-1 0 0-16,0 1 0 0,-8 4 0 0,10-3 0 15,-1 0 0-15,-9 3 0 0,9-3 0 0,0-1 0 16,1 1 0-16,-10 3 0 0,10-3 0 0,2 0 0 0,-12 3 0 16,13-3 0-16,0-2 0 0,0 3 0 0,0-1 0 15,0-1 0-15,-1-1 0 0,-1 1 0 0,1 0 0 0,-1 0 0 16,-1 1 0-16,-10 3 0 0,12-5 0 0,-3 3 0 15,-9 2 0-15,0 0 0 0,10-2-128 0,-10 2 128 16,11 2 0-16,-11-2 0 0,10 4 0 0,-10-4 0 16,9 5 0-16,-9-5 0 0,8 6 0 0,-8-6 0 15,11 5 0-15,-2-1 0 0,-9-4 0 0,10 6 0 16,1-4 0-16,-1 1 0 0,-1-1 0 0,3 0 0 16,-2-2 0-16,2 2 0 0,-2 0 0 0,2 0 0 15,-1 0 0-15,-1 1 0 0,0-1 0 0,1 3 0 16,-11-5 0-16,12 6 0 0,-3-2 0 0,-9-4 0 15,10 7 0-15,-2-1 0 0,-8-6 0 0,8 8 0 0,-2 0 0 0,1-1 0 16,-7-7 0-16,8 7 0 0,-8-7 0 0,7 10 0 16,1-3 0-16,-1 3 0 0,-7-10 0 0,8 7 0 15,-1 0 0-15,-7-7 0 0,8 9 0 0,0-3 0 16,-8-6 0-16,9 8 0 0,-9-8 0 0,9 8 0 16,-1 0 0-16,0-2 0 0,-8-6 0 0,8 7 0 15,-8-7 0-15,8 8 0 0,-8-8 0 0,7 6 0 16,-7-6 0-16,8 8 0 0,-8-8 0 0,7 8 0 15,-7-8 0-15,6 9 128 0,-6-9-128 0,6 11 0 16,-6-11 0-16,0 0 0 0,3 10 128 0,-3-10-128 16,4 12 0-16,-4-12 0 0,7 11 0 0,-2 0 0 15,-5-11 0-15,7 10 0 0,-1-2 0 0,-6-8 0 16,8 11 0-16,-8-11 0 0,9 9 0 0,-1-2 128 0,0 1-128 16,-8-8 0-16,8 12 144 0,-8-12-144 0,7 9 0 0,0 2 0 15,-3-2 0-15,-4-9 128 0,0 0-128 0,4 14 0 16,-4-14 0-16,2 13 0 0,0-2 160 0,-1 2-32 15,-1 0-128-15,1-2 192 0,-1-11-192 0,3 12 0 16,-4-1 0-16,2-1 0 0,1 0 0 0,2 2 0 16,-4-12 0-16,6 11 0 0,-3-1 0 0,1-1 0 15,0-1 0-15,0 0 0 0,-4-8 0 0,5 10 0 16,-1-1 0-16,0 2 0 0,0-1 0 0,0-1 0 16,-4 0 0-16,1 1 0 0,-1-1 0 0,0 1 0 15,0 2 0-15,0 0 0 0,-1-1 0 0,0 1 0 16,-1-3 0-16,1 4 0 0,0-4 0 0,1-9 0 15,-1 12 0-15,1-12 0 0,0 10 0 0,0 0 0 0,0-10 0 16,2 10 0-16,-2-10 0 0,3 13 0 0,-1-3 0 16,1 0 0-16,-3-10 192 0,4 10-48 0,-4-10-16 0,5 13 0 15,-5-13-128-15,4 13 0 0,-4-13 0 0,5 13 0 16,-1 0 0-16,-1-2 0 0,-3-11 0 0,1 11 0 16,-1-11 0-16,0 15 0 0,-1-2 0 0,1-2 0 15,0-11 0-15,1 16 0 0,-2 0 0 0,1-2 0 16,1-2 0-16,2-2-176 0,-3-10 176 0,2 13-128 15,1-1 128-15,-1 0 0 0,1-4 0 0,0 2 0 16,-2-1 0-16,0 0 128 0,-1-9-128 0,4 13 176 16,0-4-176-16,0 1 0 0,-4-10 0 0,4 11 0 15,0 0 0-15,0-1 0 0,-2-1 0 0,1 2 0 16,-2-1 0-16,1 1 0 0,-2 0 0 0,1 0 0 16,1-1 0-16,1 1 0 0,-2-2 0 0,2 0 0 15,-3-9 0-15,4 10 0 0,-4-10 0 0,5 11 0 0,0-2 0 16,1-1 0-16,-6-8 0 0,6 10 0 0,-6-10 0 0,7 9 128 15,-7-9-128-15,6 12 128 0,-1-2-128 0,-5-10 0 16,6 11 0-16,-1-1 0 0,0-1 0 0,-5-9 0 16,5 9 128-16,2 1-128 0,-2-1 0 0,0 0 0 15,-5-9 0-15,7 10 0 0,-7-10 0 0,7 12 0 16,0 0 0-16,0-3 0 0,-7-9 0 0,7 10 0 16,-7-10 0-16,9 12 0 0,-1-2 0 0,-1 1 0 15,-2-1 0-15,-5-10 0 0,8 11 0 0,-2-2 0 16,-6-9 0-16,9 9 0 0,-2 0 0 0,0-1 0 15,-7-8 0-15,7 8 0 0,-7-8 0 0,11 6 0 0,-11-6 0 0,12 9 128 16,-2-5-128-16,-2 3 0 0,-8-7 0 0,9 9 0 16,0-1 0-16,-1 1 0 0,0-1 0 0,-2-2 0 15,1 3 0-15,-1-1 0 0,1-1 0 0,-7-7 0 16,8 8 0-16,-1-2 0 0,0 1 0 0,-1 0 0 16,-6-7 0-16,11 8 0 0,-2-3 0 0,-9-5 0 15,8 7 0-15,0 0 0 0,1-2 0 0,-1 0 0 16,-2 1 0-16,-6-6 0 0,9 7 128 0,-1-3-128 15,-8-4 0-15,10 6 0 0,-2 0 0 0,0-1 0 16,1 1 0-16,-9-6 0 0,8 6 128 0,0 0-128 16,0-1 0-16,-8-5 0 0,9 6 0 0,-1-1 0 15,-8-5 0-15,10 6 0 0,-1-2 0 0,-1 4 0 16,-8-8 0-16,10 6 0 0,0-3 0 0,-1 1 0 16,-9-4 0-16,10 4 0 0,-10-4 0 0,12 4 0 15,-2 0 0-15,-1 0 0 0,-9-4 0 0,13 0 128 0,-1 0-128 0,-1 1 0 16,-11-1 0-16,13 3 0 0,-2-2 0 15,1 1 128-15,1-2-128 0,-1 0 0 0,-2 0 0 0,2 2 128 16,0-1-128-16,0 0 0 0,-2 2 0 0,2-3 128 16,-1 0-128-16,1 1 0 0,-1 2 0 0,0 0 0 15,0-3 128-15,-1 1-128 0,2 1 0 0,0 1 0 16,-1-2 0-16,1 1 0 0,1-1 0 0,0 2 0 16,2-2 128-16,-1 0-128 0,-1 0 0 0,0-1 0 15,0-1 0-15,0 1 0 0,0 0 0 0,1 0 0 16,2-1 0-16,-2 0 0 0,-1-1 128 0,2 0 0 15,0-1 0-15,1-1 0 0,-2 2-128 0,1-1 0 16,0 0-160-16,1 2 160 0,-2 1 0 0,2 0 0 0,1-3 0 16,0 3 0-16,0 0 0 0,2 3 0 0,1-6 0 0,1 2 0 15,0 0 0-15,0-1 0 0,-1 2 0 0,4-2 0 16,1 1 0-16,-2-1 0 0,1 1 0 0,-2 0 0 16,0-1 0-16,-1 2 0 0,0-1 0 0,1 0 0 15,0-3 0-15,0 1 0 0,0 1 0 0,0 0 0 16,-1 1 0-16,1 1 0 0,3-3 0 0,0 1 0 15,1-2 0-15,1 3 0 0,2 1 0 0,0 0 0 16,-2 0 0-16,2 1 0 0,2 1 0 0,-1 0 0 16,-1-1 0-16,0 0 0 0,-2-1 0 0,4 0 0 15,2 0 0-15,-1-1 0 0,1-2 0 0,2 1 0 16,3-2 0-16,1 1 0 0,2 1 0 0,0-1 0 16,1-1 0-16,0 0 0 0,1-1 0 0,-3 0 0 15,-1-2 0-15,0 3 0 0,2-2 0 0,-1 1 0 0,1 1 0 0,0-1 0 16,4-1 0-16,-1 2 0 15,2 1 0-15,-2 0 0 0,-1-1 0 0,1 1 0 0,-1 1 0 16,0-1 0-16,-1 1 128 0,0 0-128 0,-2 1 0 0,2 1 0 16,0 0 0-16,1 0 0 0,1 1 0 0,-1 1 0 15,-4-1 0-15,0 2-144 0,0 0 144 0,0 0 0 16,-1-3 128-16,1 0-128 0,3 0 0 0,1-1-160 16,0-1 16-16,3 0 0 0,2 1 144 0,3-2 0 15,-2 0 0-15,0 1 0 0,-1 2-208 0,-1-3 32 16,0-1 16-16,-2 0 0 15,1-1-288-15,2 0-48 0,0-2-16 0,1 3 0 16,-2 1-1920-16,-3 0-400 0,-4-1-80 0</inkml:trace>
  <inkml:trace contextRef="#ctx0" brushRef="#br2" timeOffset="28636.92">18766 9651 15023 0,'0'0'656'0,"0"0"160"15,0 0-656-15,0 0-160 0,0 0 0 0,0 0 0 16,0 0 976-16,0 0 176 0,0 0 16 0,0 0 16 16,0 0-576-16,0 0-112 0,0 0-32 0,0 0 0 0,0 0-288 0,0 0-176 15,0 0 192-15,9-2-192 0,-9 2 576 0,12-1 16 16,-1 0 0-16,0 1 0 0,-11 0 352 0,11 0 64 16,0-2 16-16,1 2 0 0,-2 0-112 0,2 0-16 15,-2 0 0-15,2-2 0 0,0 1-240 0,-1-1-48 16,1 1-16-16,1-3 0 0,0 1 0 0,2 1 0 15,0-1 0-15,3 1 0 0,2-1-192 0,1 0-32 16,0 1-16-16,1-1 0 0,1 1-208 0,1 0-144 16,-1 1 192-16,2 1-192 0,2-3 144 0,0 2-144 15,-1-2 0-15,1 1 144 0,-1-2-144 0,0 0 128 16,2 0-128-16,-2 0 128 0,-2 0-128 0,1 0 192 16,-3 0-192-16,-1-1 192 0,0 4 192 0,0-4 32 0,-2 1 16 15,2 0 0-15,1 0 144 0,2 0 16 0,-1-1 16 0,1 1 0 16,-1-1-96-16,1-3 0 0,1 3-16 0,1 0 0 15,0-1-176-15,1 1-48 0,-1 0 0 0,0 1 0 16,0-5-144-16,2 5-128 0,0-1 144 0,0 1-144 16,-3-1 128-16,-2-1-128 0,-1 2 0 0,0 2 144 15,-1-1-144-15,1 2 0 0,-1-2 0 0,-1 1 0 16,-1-2 128-16,1 0-128 0,-2-1 0 0,0 2 128 16,-1 2-128-16,0-1 192 0,2 0-192 0,-1-2 192 15,0-1 0-15,0 1 0 0,-1 3 0 0,0-2 0 16,0-2 16-16,-1 3 16 0,-1 0 0 0,1 0 0 15,-2 1-96-15,1 0 0 0,0 0-128 0,0 1 192 16,-1-2-192-16,-1 1 144 0,-1 0-144 0,0 1 128 0,-1 1-128 16,0-1 0-16,-1 0 0 0,1 0 0 0,-1 0 0 0,-10 0 0 15,12 1 128-15,-2 1-128 0,1-1 0 0,-2-1 0 16,-9 0 144-16,13-1-144 0,-2-1 0 0,1 2 0 16,0-1 0-16,0 1 0 0,-2 0 160 0,1 1-32 15,-1 2-128-15,2-2 192 0,-2-2-192 0,1 0 144 16,-2 1-144-16,0 0 128 0,-9 0-128 0,12 0 128 15,-1 0-128-15,0 0 128 0,-1 0-128 0,1 1 160 16,-1-1-160-16,0 0 160 0,1-1-160 0,-1 1 0 16,1-2 0-16,2 2 0 0,-2-1 0 0,0 0 0 15,-11 1 144-15,13-3-144 0,0 2 0 0,0-1 0 16,-1 1 0-16,0 0 128 0,-2-3-128 0,0 4 0 16,1-3 0-16,1 2 0 0,-1-2 0 15,1 1 0-15,1 0 0 0,-1 1 0 0,0 0 0 0,-1-3 0 0,1 1 0 16,1-1 0-16,-1 1 0 0,-1-1 128 0,1 0-128 0,1 0 0 15,0 0 0-15,2 0 128 0,0-1-128 0,1 1 0 16,-2-3 160-16,1 2-32 0,-1 0-128 0,0 1 192 16,-1-4-192-16,2 3 176 0,-2 0-176 0,0 1 160 15,0 0-160-15,0 1 0 0,0 1 0 0,1-1 128 16,-1-1-128-16,0 2 0 0,0-2 0 0,0 2 128 16,-1-2-128-16,0 2 0 0,0-1 0 0,-1-1 0 15,0 2 0-15,-1-2 0 0,1 1 0 0,0 1 0 16,1-2 128-16,1 0-128 0,0 0 0 0,0 0 128 15,0 1-128-15,-1-1 192 0,0 2-192 0,1-2 192 16,0 1-192-16,0-1 0 0,0 0 144 0,0 2-144 16,0-2 0-16,1 0 0 0,1-1 0 0,-1 0 128 0,0 1-128 0,2 0 0 15,-2 0 0-15,2-1 0 16,-2 1 0-16,1 0 0 0,-1-1 0 0,0 1 128 0,2 0-128 0,-2 0 0 16,1-1 0-16,-2-1 0 0,0 1 0 0,1 1 0 15,0 0 0-15,1 2 0 0,-2-3 0 0,0 1 0 16,0 0 0-16,0 1 128 0,-1 1-128 0,-1-2 0 15,1 0 0-15,1 0 128 0,0-1-128 0,1 1 0 16,2 0 0-16,-2-1 0 0,1-1 0 0,-1 4 0 16,0-5 0-16,1 3 128 0,-2-1-128 0,0 0 0 15,0-2 0-15,0 2 0 0,0-1 0 0,1 2 0 16,1-1 0-16,0-1 128 0,0 1-128 0,-1 0 0 16,-1 0 0-16,0 1 0 0,0-3 0 0,0 2 0 15,0 0 0-15,1 1 0 0,0-1 0 0,-1 1 0 0,-2-3 0 0,2 1 128 16,0-1-128-16,0 2 0 0,0 1 0 15,0 0 128-15,1-2-128 0,-1 2 0 0,-2-1 0 0,0-1 0 16,-1 0 0-16,1 2 0 0,-2 1 0 0,0-1 0 16,-1-1 0-16,-1 1 0 0,3-1 0 0,-1 1 128 15,0 0-128-15,1 0 0 0,1-1 0 0,-1 1 0 16,-10 4 0-16,12-4 0 0,-2 0 0 0,2 2 0 16,-2-5 0-16,1 2 0 0,-3 0 0 0,1 2 0 15,-9 3 0-15,12-5 0 0,-2 0 0 0,-1 0 0 16,-1-2 0-16,0 2 0 0,0-2 0 0,-1 2 128 15,-7 5-128-15,11-5 0 0,-2 1 0 0,0 0 0 16,-9 4 0-16,11-5 0 0,-2 0 0 0,0 1 0 16,-9 4 0-16,12-4 0 0,-1-1 0 0,0 1 128 15,-2 1-128-15,0 0 0 0,-9 3 0 0,13-2 0 16,-3-2 0-16,1 0 0 0,-2 0 0 0,0 2 0 0,-9 2 0 0,12-2 0 16,-2-2 0-16,-10 4 0 0,12-2 0 0,-2-2 0 15,0 1 0-15,0 3 0 0,-1-2 0 0,-9 2 0 16,11 0 0-16,-11 0 0 0,11-2 0 0,0 1 0 15,-1-2 0-15,-10 3 0 0,11-2 0 0,-11 2 0 16,11-2 0-16,0 1 0 0,-11 1 0 0,11-2 0 16,0-1 0-16,-11 3 0 0,12-4 0 0,-2 3 0 15,-1-5 0-15,-9 6 0 0,11-3 0 0,-11 3 0 16,11-4 0-16,0 0 0 0,-1-1 0 0,-1 1 0 16,-9 4 0-16,11-4 0 0,-11 4 0 0,10-3 0 15,-1-1 0-15,-9 4 0 0,11-4 0 0,-11 4 0 16,11-2 0-16,0-4 0 0,-2 3 0 0,-9 3 0 0,10-3 0 15,1 2 0-15,-1-3 0 0,-1 1 0 0,-9 3 0 0,11-4 0 16,1 0 0-16,-2 2 0 0,0-2 0 0,1 1 0 16,-11 3 0-16,12-4 0 0,-2 2 0 0,-1-2 0 15,-9 4 0-15,12-3 0 0,-2 1 0 0,-10 2 0 16,11-4 0-16,-11 4 0 0,10-2 0 0,1 1 0 16,-11 1 0-16,11-1 0 0,-11 1 0 0,12-2 0 15,-1 2 0-15,-11 0 0 0,11 0 0 0,1 0 0 16,-2 0 0-16,-10 0 0 0,12-1 0 0,0 0 0 15,0-1 0-15,-2 1 0 0,-10 1 0 0,13-1 0 16,-1-2 0-16,-2 1 0 0,-1-1 0 0,-9 3 0 16,11-4 0-16,-11 4 0 0,10-4 0 0,-1 2 0 15,-9 2 0-15,11-3 0 0,-11 3 0 0,10-4 0 16,-1 2 0-16,-9 2 0 0,12-3 0 0,-2 2 0 0,1-3 0 16,-2 1 0-16,-9 3 0 0,12-3 0 0,-2 1 0 0,1-1 0 15,-11 3 0-15,11-2 0 0,-1-2 0 0,0 1 0 16,-10 3 0-16,12-4 0 0,-12 4 0 0,11-2 0 15,-1-4 0-15,-10 6 0 0,10-4 0 0,0 1 0 16,0-1 0-16,-3 0 0 0,-7 4 0 0,11-3 0 16,-2-2 0-16,1 1 0 0,-1 1 0 0,2 2 128 15,1-3-128-15,-2 2 0 0,-10 2 0 0,12-6 0 16,-2 2 0-16,1 2 128 0,-2-1-128 0,0 1 0 16,0-1 0-16,-9 3 0 0,12-3 0 0,-2 2 0 15,-10 1 0-15,11-2 0 0,-2 0 0 0,-9 2 0 16,11-1 0-16,0 0 0 0,-2 1 0 0,1-3 0 0,0 0 0 0,0-1 0 15,-1 2 0-15,2-1 0 16,-1 1 0-16,2-1 128 0,-2 0-128 0,1 2 0 0,-11 1 0 0,13-2 0 16,-3-1 0-16,2 2 0 0,-12 1 0 0,12-4 0 15,-2 2 0-15,-1 1 0 0,-9 1 0 0,10 0 0 16,1 0 0-16,-11 0 0 0,12 0 0 0,-2 1 0 16,1 1 0-16,-1-1 0 0,0 2 0 0,1-3 0 15,-1 0 0-15,1 0 0 0,-1-3 0 0,2 3 0 16,-2 0 0-16,2 0 0 0,0 0 0 0,-2 0 0 15,-10 0 0-15,15 0 0 0,-1-1 0 0,0 1 0 16,-1 0 0-16,0 0 0 0,-1 0 0 0,0 0 0 16,-1 0 0-16,2 0 0 0,-1 1 0 0,0 2 0 15,1-3 0-15,0 2 0 0,-1 0 0 0,1-2 0 0,0 0 0 16,0 0 0-16,-1-2 0 0,1 1 0 0,0 0 0 16,1-2 0-16,-1 3 0 0,0 0 0 0,0-1 0 0,-1-2 128 15,-2 0-128-15,1 2 0 0,-1 0 0 0,-1 0 144 16,0-3-144-16,2 2 0 0,-1 2 176 0,2 2-176 15,0 2 160-15,1-4-160 0,0 0 128 0,0-4-128 16,0 4 0-16,1 1 144 0,1-1-144 0,0-1 0 16,0-1 144-16,-1 1-144 0,0-2 0 0,1 2 0 15,-1 0 0-15,0 1 128 0,-2 0-128 0,1 0 0 16,0 0 0-16,-1 0 0 0,0-1 0 0,-2 1 0 16,0 1 0-16,1 0 0 0,-1-1 0 0,1 3 0 15,-11-3 0-15,13 2 0 0,0 0 0 0,0-2 0 16,0 0 0-16,1 1 0 0,1 2 0 0,0-3 0 15,1 1 0-15,-1 0 0 0,0-1 0 0,-1-1 128 0,0 0-128 0,2 1 0 16,-2 0 0-16,1 2 0 0,-2 2 0 0,0-4 128 16,0 1-128-16,0 1 0 0,0-4 0 0,-1 5 0 15,-2 0 0-15,1 1 0 0,-1 2 0 0,-1-1 0 16,-9-5 0-16,13 8 0 0,-1 0 0 0,0 0 0 16,-2 0 0-16,2-2 0 0,1 1 0 0,0-1 0 15,0 1 0-15,1-1 0 0,2 1 0 0,0-1 0 16,-1-1 0-16,2 2 0 0,0-1 0 0,1 0 0 15,1-1 0-15,0 0 0 0,-1 0 0 0,1-1 0 16,0 0 0-16,-1 0 128 0,-2 0-128 0,0 1 0 16,-2-1 0-16,0 0 0 0,-1 1 0 0,-1-1 128 15,0 0-128-15,0 0 0 0,-2 1 0 0,2-1 0 16,-2 1 0-16,2 2 0 0,-2-1 0 0,2 1 0 16,-1 1 0-16,0-2 0 0,1-2 0 0,0 1 0 0,0 3 0 0,1-3 0 15,2-2 0-15,0 1 0 0,0 1 0 0,1 0 144 16,-2-1-144-16,2 0 0 0,1 0 160 0,0 0-160 15,-2 1 128-15,2-1-128 0,-1 0 128 0,0 1-128 16,-2 2 0-16,0-3 128 0,1 0-128 0,-1 1 0 16,-1-3 0-16,1 4 0 0,1 0 0 0,-1 1 0 15,-1 2 0-15,0-5 0 0,-1 2 0 0,1-1 0 16,-1 1 0-16,-1-1 0 0,1-1 0 0,1 0 0 16,1 1 0-16,2-1 0 0,-2 1 160 0,2-1-160 15,-2-2 192-15,1 2-192 0,-2 0 0 0,0 1 0 16,0 1 0-16,0 0 0 0,0-3 0 0,1 2 0 0,-1 0 0 15,0 0 0-15,0 1 0 0,0 0 0 0,0 2 0 0,1-1 0 16,-1-2 128-16,1 1-128 0,-1 1 0 16,1-2 0-16,1 0 0 0,0-1 0 0,0 1 128 0,0 1-128 15,1-1 0-15,0-1 0 0,-1-2 128 0,1 2-128 16,-1 0 0-16,0 1 128 0,-1 1-128 0,0-1 0 16,1 0 128-16,-1 0-128 0,-1-1 0 0,0 1 0 15,2 1 0-15,-1-1 0 0,0 1 128 0,2-3-128 16,0 1 0-16,-1 0 0 0,1 0 0 0,-1 0 0 15,1 1 0-15,1-3 160 0,1 2-160 0,-1-1 128 16,2 1-128-16,-1 2 0 0,0-3 0 0,0 2 0 16,-1 0 0-16,1 2 0 0,1-3 0 0,-1 2 0 15,-1-2 0-15,1 1 0 0,0 1 128 0,1-2-128 16,-1-1 0-16,-1 0 0 0,0 2 0 0,0-3 0 0,-2 0 0 16,0 1 0-16,-2-1 128 0,1 2-128 0,0-2 0 0,2 0 0 15,0 1 0-15,-1-2 0 16,0 2 0-16,0-1 0 0,1 0 128 0,0 0-128 0,-2 2 0 0,2-1 0 15,-1-1 0-15,4 2 128 0,-1-2-128 0,0 0 0 16,0 2 0-16,1 1 0 0,-1-3 0 0,0 2 0 16,-1-1 0-16,0 1 0 0,0 0 0 0,0 0 0 15,-1 1 0-15,-1-1 0 0,2 0 0 0,-1 0 0 16,-1-1 0-16,1 1 0 0,0-2 0 0,-1 1 0 16,0-1 0-16,0 1 0 0,1-2 0 0,1 1 0 15,1-2 0-15,0 2 0 0,1 1 0 0,-1 1 0 16,-1-2 0-16,0 2 0 0,1-1 0 0,0 1 0 15,-1-3 0-15,2 2 0 0,-1-1 0 0,0 2 0 16,0-1 0-16,2 1 0 0,-2 0 0 0,0-2 0 0,-1-2 128 0,2 2-128 16,-1-1 0-16,0 3 0 0,0-2 0 0,2 2 0 15,-1-4 0-15,1 2 0 0,-2-1 0 0,0 0 0 16,1 2 0-16,0-2 0 0,1-2 128 0,-1 1-128 16,2-1 0-16,0 1 0 0,0-2 0 0,1 2 128 15,0 2-128-15,0-2 0 0,-1-3 0 0,1 2 128 16,2-1-128-16,-1 2 0 0,1 0 0 0,1 0 0 15,-2 0 0-15,-1 0 0 0,-1 0 128 0,1 0-128 16,3-2 0-16,-3 0 0 0,-1 1 0 0,0 0 0 16,1 1 0-16,0 0 0 0,0-3 0 0,2 2 0 15,1-2 0-15,1 1 0 0,0-1 128 0,1 1-128 16,1-1 0-16,0 2 0 0,1-1 0 0,1 2 0 0,0 0 0 16,0 0 0-16,-3 0 0 0,1 0 0 15,-2 2 0-15,0-2 0 0,0 0 0 0,-1 0 0 0,-3 2 0 0,-1-2 0 16,-2-1 0-16,1 0 0 0,1-1 0 0,1 2 0 15,0 0 0-15,0 0 0 16,2 0-304-16,2 3-144 0,2 1-16 0,6 2-16 16,3 5-1632-16,1 2-336 0,-2 4-64 0,1 2-12192 15,-4 2-2432-15</inkml:trace>
  <inkml:trace contextRef="#ctx0" brushRef="#br3" timeOffset="81842.07">16236 4201 19343 0,'0'0'1728'0,"0"0"-1392"0,-6-4-336 0,6 4 0 0,-8-2 2304 0,8 2 400 16,0 0 80-16,0 0 16 0,0 0-1632 0,-9-2-320 15,9 2-64-15,-9 0-16 0,9 0-240 0,0 0-48 16,0 0-16-16,0 0 0 0,0 0 32 0,0 0 0 16,0 0 0-16,0 0 0 0,0 0-48 0,0 0-16 15,0 0 0-15,13 4 0 0,-1 0-16 0,-1-1 0 16,0-1 0-16,1 1 0 0,1 0 96 0,1-2 0 15,-1 0 16-15,3 1 0 0,2-1 32 0,1-1 0 16,0 0 0-16,-1 0 0 0,1 0-112 0,1 0 0 16,0 0-16-16,-2 1 0 0,0 0-112 0,2 1-32 15,-1 0 0-15,3-2 0 0,2 0-32 0,-1 0-16 16,1 0 0-16,1 0 0 0,1 0-32 0,0 0 0 0,0 0 0 0,0 0 0 16,0 0-80-16,-1 0 0 0,-1 0-128 0,3 2 192 15,1-1-192-15,1 0 128 0,0 2-128 0,-2-1 0 16,0 2 128-16,2-2-128 0,1-1 0 0,0 0 0 15,-1 1 128-15,-1-1-128 0,0-1 0 0,0 0 0 16,2 0 240-16,0-1-48 0,-1-1-16 0,1 1 0 16,-1 0 64-16,2-1 16 0,0 2 0 0,3 0 0 15,-1-2-64-15,-1 2-16 0,1 0 0 0,1 0 0 16,1 0-176-16,-1 2 0 0,-1-2 0 0,-2 2 128 16,0-2-128-16,0 0 0 0,1 1 0 0,-2 0 128 15,0 2-128-15,1-3 0 0,-1-1 0 0,1 1 0 16,3-2 0-16,-1 1 0 0,-1 0 0 0,1-1 0 15,1 2 192-15,0-2-64 0,-2 0 0 0,1 1 0 16,-2 0 64-16,1-2 16 0,-1 2 0 0,-1 0 0 0,-3-1-32 0,2 2-16 16,0 2 0-16,1 0 0 15,-1 1-16-15,0-3 0 0,-1 0 0 0,0 0 0 0,0 0-144 0,0 0 0 16,1 0 0-16,2 1 0 0,1 0 0 0,-2-1 0 16,-3 0 0-16,2 0 0 0,-1 0 0 0,2-1 0 15,-2 0 0-15,-1 1 0 0,-1-4 0 0,0 1 0 16,0 3 0-16,0-4 128 0,2 2-128 0,0-1 0 15,1 1 0-15,2-1 0 0,1 0 192 0,0 1-64 16,2 0 0-16,-1 1 0 0,-2-3-128 0,0 3 128 16,2 1-128-16,-2 0 128 0,0 1-128 0,2 2 0 15,-3-3 144-15,0 1-144 0,0 0 0 0,0 2 0 16,0-2 0-16,1 1 128 0,1-1-128 0,0 0 0 0,1 1 0 16,1-1 0-16,1 2 0 0,0-2 0 0,-1 0 0 15,0-1 0-15,0 0 0 0,1-1 0 0,0 1 0 0,0-1 0 16,1-1 0-16,-1 1 0 0,1-2 0 0,-1 1 128 15,1-1-128-15,-1 0 0 0,-1 1 128 0,0 2-128 16,-2 0 144-16,0 0-144 0,-2 1 192 0,-2 2-192 16,1-1 128-16,1 1-128 0,-3 0 0 0,2-1 0 15,-2 0 0-15,2-1 0 0,1 0 0 0,0 0 0 16,-1-1 0-16,-1 0 0 0,1 0 128 0,0-1-128 16,-2 0 0-16,2 0 0 0,-1-1 0 0,-2 1 0 15,-2-2 0-15,-3 2 0 0,0-2 0 0,0 2 0 16,-2-2 0-16,1 2 0 0,-1 0 0 0,1 1 0 15,-2-3 128-15,2 2-128 0,-2 0 0 0,1-1 0 16,0 2 0-16,0 0 128 0,3 0-128 0,-1 0 0 16,-1-2 0-16,-2 2 0 0,-1 2 0 0,0-2 0 15,-1-2 128-15,-1 2-128 0,-2 0 0 0,0 0 0 0,0 0 0 0,0 0 128 16,-1 2-128-16,1-2 0 0,1-2 192 0,1 0-192 16,-1 1 192-16,0 0-192 0,0-3 0 0,0 1 0 15,-1 1 0-15,1 0 0 0,-1 2 0 0,3-1 0 16,0 0 128-16,1-1-128 0,1 0 0 0,-1 1 0 15,-2 1 0-15,2 0 0 0,0-3 192 0,-1 2-64 16,-2 1 0-16,2 0-128 0,-3 0 0 0,1 0 0 16,2 0 0-16,-3 1-192 0,-1 0 192 0,-1 2 0 15,0-2 0-15,1 0 0 0,-2-1 0 0,0 2 0 16,1-2 0-16,-1 0 0 0,-1 0 0 0,2 1 0 16,-1-1 0-16,1 0 0 0,-11 0 0 0,14-1 0 15,-2-2 0-15,0 2 0 0,-2 0 0 0,0 1 0 0,1-2 0 0,-1 1 0 16,1 0 0-16,-1-1 0 0,-10 2 0 0,12 0 0 15,-12 0 0-15,10-2 0 0,-10 2 0 0,0 0 0 16,9-2 0-16,-9 2 0 0,0 0 0 0,10-1 0 16,-10 1 0-16,0 0 0 0,10 0 0 0,-10 0 0 15,0 0 0-15,0 0 0 0,0 0 0 0,0 0 0 16,0 0 0-16,10 1 0 0,-10-1 0 0,0 0 0 16,0 0 0-16,10 6 0 0,-10-6-128 0,7 5 128 31,-7-5-1168-31,9 6-144 0,-9-6-32 0,10 8 0 15,-10-8-2032-15,10 7-400 0,-1-2-96 0</inkml:trace>
  <inkml:trace contextRef="#ctx0" brushRef="#br3" timeOffset="83524.67">1804 5180 10127 0,'-13'-2'448'0,"3"2"96"0,-3 0-544 0,1 1 0 16,0 2 0-16,3-1 0 0,9-2 4336 0,-10 3 752 16,-1-1 160-16,4 1 16 0,7-3-4304 0,-10 3-960 15,0-2 0-15,10-1 0 0,-9 1 0 0,9-1 0 16,-11 4 0-16,11-4 0 0,-9 0 0 0,9 0 0 16,0 0 0-16,0 0 0 0,-9 0 128 0,9 0 112 15,0 0 16-15,0 0 0 0,0 0 256 0,2 9 64 0,-2-9 16 0,6 11 0 16,2-2-112-16,0-3-32 0,1 0 0 0,3-3 0 15,1 3 16-15,1-4 0 0,-1 2 0 0,3-3 0 16,3 3 64-16,1 0 16 0,-2-1 0 0,3 0 0 16,2-1-256-16,3 1-48 0,2 1-16 0,2-2 0 15,2 2-224-15,1-3 144 0,-1 2-144 0,1 0 128 16,0-2-128-16,-1 0 0 0,1-1 0 0,-2 4 128 16,0-4-128-16,2 0 128 0,2 0-128 0,3 2 128 15,0 0 144-15,1 1 32 0,1 1 0 0,3 1 0 16,2 0 48-16,-2 0 16 0,-3 0 0 0,3 1 0 15,0-2-112-15,2-2 0 0,1 1-16 0,4-2 0 16,2 0-16-16,3 2 0 0,2 0 0 0,2-2 0 16,0 2-80-16,1-3-16 0,-4-2 0 0,1 1 0 15,2 0 0-15,2 1 0 0,4-2 0 0,0 2 0 16,-1 0-128-16,0-1 0 0,-3 0 144 0,3-2-144 0,1 1 0 16,5-1 128-16,1 0-128 0,1 1 0 0,1 2 0 0,-1-4 0 15,-5 1 0-15,3 1 128 0,1-2-128 0,2 4 0 16,2-3 0-16,-1 6 0 0,-1-3 0 0,-4 0 0 15,-3-4 0-15,4 4 0 0,3 1 0 0,1 2 0 16,2-1 0-16,-2 2 0 0,-1-1 0 0,-1-2 176 16,-2-1-48-16,4 0 0 0,1 3-128 0,-1-1-144 15,1 1 144-15,0-3-208 0,-4 0 208 0,3-1 0 16,-1-2 144-16,1 3-144 0,0 0 128 0,0 0-128 16,-1 0 0-16,-2 0 0 0,-3 0 192 0,1 0-48 15,1 0-16-15,2 0 0 0,1 1 0 0,-3 2 0 16,-2-2 0-16,-3 1 0 0,-2-2-128 0,1 1 0 15,0 0-160-15,1 2 160 0,0 1 0 0,-1 0 0 0,-3-2 0 0,-1 1 0 16,0-2 0-16,0 2 0 0,0-2 0 0,1 2 0 16,3 1 0-16,1-1 0 0,1 1 0 0,-4 0 0 15,-3 0 0-15,-3 0 0 0,-1 0 128 0,2 1-128 16,3-1 0-16,0 1 0 0,0 1 0 0,-1-1 0 16,-2 0 0-16,-2 0 0 0,-2-2 0 0,-1 1 0 15,-1-3 0-15,1 2 0 0,3-3 0 0,0 0 0 16,0 0 192-16,-2 2-64 0,-2-2 0 0,-2 2-128 15,-2-2 144-15,-1 0-144 0,-2-2 0 0,1 2 144 16,0 2 48-16,2 0 0 0,1 1 0 0,2-2 0 16,3 3-192-16,-3 0 0 0,-4 0 0 0,-1 0 0 15,2-2 0-15,-3 2 128 0,-3-4-128 0,1 3 0 16,1 1 0-16,0-2 0 0,0 2 128 0,0 0-128 16,1 0 0-16,-2 3 0 0,-2-4 0 0,1 0 0 0,-2 0 0 0,-2-2 0 15,-3 0 0-15,0-1 0 0,-1-1 0 0,1 1 0 16,1 0 0-16,1 0 0 0,1-1 0 0,-2 1-176 15,-1 0 176-15,-1 0-192 0,-1-2 192 0,1 1 0 16,-1 0 0-16,0-2-128 0,-2-2 128 0,0 0 0 16,0 0 0-16,-2 1 0 0,1 1 0 0,1 2-128 15,0-3 0-15,3 3 0 16,3-1-2112-16,1 2-400 0,0 3-96 0</inkml:trace>
  <inkml:trace contextRef="#ctx0" brushRef="#br3" timeOffset="84792.32">26304 4318 30399 0,'-41'-5'1344'16,"17"3"288"-16,-4 0-1312 0,3 0-320 0,2 2 0 0,3 2 0 0,3-2 1328 0,4 0 192 16,13 0 32-16,0 0 16 0,0 0-976 0,0 0-192 15,0 0-32-15,0 0-16 0,19-2 160 0,7 2 16 16,8-2 16-16,9 2 0 0,8 0-48 0,3 0-16 15,5 0 0-15,4 0 0 0,4 0-160 0,9 2-16 16,6 0-16-16,4 2 0 0,0 1-288 0,4-2 160 16,5 0-160-16,6 1 128 0,4 1-128 0,1-1 0 0,-2-2 0 0,6 2 0 15,4 3 0-15,2-1 0 0,0 0 0 0,4-1 0 32,4 0-992-32,5 0-288 0,3 0-48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28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356 150 11520 0 0,'0'-3'196'0'0,"0"0"0"0"0,-1-1 0 0 0,0 1 0 0 0,1 0 1 0 0,-3-5-1 0 0,2 5 241 0 0,0-1 0 0 0,0 1 0 0 0,0-1 0 0 0,0 0 0 0 0,1-5 1 0 0,-3-16 2292 0 0,2 19-2672 0 0,0-1 0 0 0,-1 1 0 0 0,1 0 0 0 0,-2-1 0 0 0,1 1 0 0 0,-7-11-1 0 0,8 15 41 0 0,0 1-1 0 0,0 0 1 0 0,0-1-1 0 0,0 1 1 0 0,0 0 0 0 0,0 0-1 0 0,-1 0 1 0 0,1 0-1 0 0,0 0 1 0 0,-1 0-1 0 0,1 0 1 0 0,-1 0-1 0 0,1 1 1 0 0,-1-1-1 0 0,1 0 1 0 0,-1 1-1 0 0,1-1 1 0 0,-3 1-1 0 0,1 0-34 0 0,0 0-1 0 0,0 0 1 0 0,0 0-1 0 0,0 0 1 0 0,0 1-1 0 0,0-1 1 0 0,0 1-1 0 0,0 0 1 0 0,-5 2-1 0 0,-1 1-55 0 0,1 1 0 0 0,-1 0 0 0 0,1 1 0 0 0,0 0 0 0 0,-10 9 0 0 0,6-5-7 0 0,0 1 0 0 0,1-1 0 0 0,-15 20 0 0 0,-12 20 124 0 0,-46 84-1 0 0,80-126-72 0 0,1-1 0 0 0,1 1 0 0 0,-1-1 0 0 0,1 1 1 0 0,1 0-1 0 0,-1 0 0 0 0,1 0 0 0 0,1 0 0 0 0,0 0 0 0 0,0 0 0 0 0,1 9 0 0 0,1 2-32 0 0,2 0 0 0 0,0 0 0 0 0,9 26 0 0 0,-9-32-10 0 0,1-1-1 0 0,0 1 0 0 0,1-1 0 0 0,0-1 0 0 0,1 1 0 0 0,0-1 1 0 0,14 15-1 0 0,-17-22-14 0 0,0 1 0 0 0,0-1 0 0 0,1-1 0 0 0,0 1 0 0 0,-1-1 0 0 0,1 0 0 0 0,1 0 0 0 0,-1 0 0 0 0,0-1 0 0 0,1 0 0 0 0,-1 0 1 0 0,1 0-1 0 0,0 0 0 0 0,-1-1 0 0 0,1 0 0 0 0,0-1 0 0 0,0 1 0 0 0,0-1 0 0 0,7 0 0 0 0,66-10-2154 0 0,-27-1-3549 0 0,-10 0-336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1.2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0 13416 0 0,'0'7'1216'0'0,"-4"5"-1029"0"0,3-9-191 0 0,1 0 1 0 0,-1 0 0 0 0,0-1 0 0 0,1 1 0 0 0,-1 0 0 0 0,1 0 0 0 0,0 0 0 0 0,0-1 0 0 0,0 1 0 0 0,0 0-1 0 0,0 0 1 0 0,1 0 0 0 0,-1-1 0 0 0,1 1 0 0 0,1 3 0 0 0,1 3-61 0 0,-1-4 7 0 0,-1 0-1 0 0,1 0 1 0 0,0-1 0 0 0,1 1-1 0 0,2 4 1 0 0,-2-6 58 0 0,3 6 12 0 0,0 0-1 0 0,1-1 1 0 0,0 0-1 0 0,1 0 1 0 0,-1-1 0 0 0,11 8-1 0 0,20 10 1215 0 0,72 34-1 0 0,58 39 1026 0 0,-152-87-2172 0 0,-2 0 0 0 0,0 1-1 0 0,0 0 1 0 0,-1 1-1 0 0,0 1 1 0 0,-1 0 0 0 0,16 27-1 0 0,-4-1-59 0 0,33 77-1 0 0,-47-93 67 0 0,-1 1-1 0 0,-2 1 0 0 0,0-1 0 0 0,-2 1 0 0 0,4 49 0 0 0,-9-58 53 0 0,0 0-1 0 0,-1 0 0 0 0,-1 0 1 0 0,0 0-1 0 0,-1 0 1 0 0,-1 0-1 0 0,-1-1 1 0 0,0 1-1 0 0,-12 23 1 0 0,8-24-127 0 0,0 0 0 0 0,-1-1 0 0 0,0 0 0 0 0,-1-1 0 0 0,-1 0 0 0 0,0-1 0 0 0,-1 0-1 0 0,0-1 1 0 0,-23 16 0 0 0,-1-3-1248 0 0,-1-3 0 0 0,-69 32-1 0 0,75-41-896 0 0,-48 14-1 0 0,19-12-62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2.6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 18599 0 0,'0'0'1684'0'0,"1"1"-1361"0"0,10 2-276 0 0,-1 0 1 0 0,0 0-1 0 0,1-1 0 0 0,0-1 0 0 0,0 0 1 0 0,-1 0-1 0 0,1-1 0 0 0,19-2 0 0 0,185-17-2216 0 0,-173 21 312 0 0,-35-1 910 0 0,9 0-4967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3.0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42 17303 0 0,'2'-1'795'0'0,"73"-11"360"0"0,-8 2-1401 0 0,-19 3-70 0 0,93-3 0 0 0,-107 9-44 0 0,129 1-3457 0 0,-135 0 2723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4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16296 0 0,'0'0'1475'0'0,"1"1"-1192"0"0,11 6-116 0 0,-8-5-141 0 0,0 0 0 0 0,-1 1 0 0 0,1 0 1 0 0,0-1-1 0 0,-1 1 0 0 0,0 0 1 0 0,0 0-1 0 0,0 1 0 0 0,4 5 0 0 0,-2 0-39 0 0,1 1 0 0 0,-2 0 0 0 0,1 1-1 0 0,4 19 1 0 0,8 47 227 0 0,-16-71-175 0 0,5 34 241 0 0,-2-1 0 0 0,-1 48 0 0 0,-9 80 290 0 0,6-158-589 0 0,-6 55 77 0 0,3-36-2 0 0,1 1 0 0 0,2 45 0 0 0,1-67-118 0 0,0 1-1 0 0,0 0 0 0 0,1-1 1 0 0,0 1-1 0 0,6 12 0 0 0,-6-14-1466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5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 18111 0 0,'0'-2'144'0'0,"0"0"0"0"0,1 0 0 0 0,-1 0 0 0 0,1 0-1 0 0,0 0 1 0 0,-1 1 0 0 0,1-1 0 0 0,0 0 0 0 0,0 0-1 0 0,0 1 1 0 0,0-1 0 0 0,1 0 0 0 0,-1 1-1 0 0,2-2 1 0 0,25-23-245 0 0,-17 16 693 0 0,-5 6-343 0 0,0-1 0 0 0,0 1 0 0 0,1 1-1 0 0,-1-1 1 0 0,1 1 0 0 0,0 0 0 0 0,0 0 0 0 0,8-1-1 0 0,6-2 345 0 0,33-3-1 0 0,-33 6-569 0 0,1 1 0 0 0,0 1 1 0 0,-1 1-1 0 0,1 1 0 0 0,0 1 0 0 0,0 1 0 0 0,-1 0 0 0 0,31 10 0 0 0,-41-9-42 0 0,1 1 1 0 0,-1 0-1 0 0,0 1 0 0 0,-1 0 0 0 0,0 1 0 0 0,0 0 1 0 0,0 0-1 0 0,-1 1 0 0 0,15 15 0 0 0,-14-11-8 0 0,1 1 1 0 0,-2 1-1 0 0,0 0 0 0 0,0 0 0 0 0,-1 0 0 0 0,9 26 0 0 0,-7-18 27 0 0,-7-18 0 0 0,-1 1 0 0 0,1 0 0 0 0,-1-1 0 0 0,-1 1 0 0 0,1 0 0 0 0,1 6 0 0 0,6 21 0 0 0,-8-27 0 0 0,1 0 0 0 0,0-1 0 0 0,-1 1 0 0 0,0 0 0 0 0,0 0 0 0 0,0 0 0 0 0,-1 0 0 0 0,0 6 0 0 0,1 6 0 0 0,-1-16 0 0 0,0 0 0 0 0,1 0 0 0 0,-1 0 0 0 0,0 1 0 0 0,0-1 0 0 0,0 0 0 0 0,0 0 0 0 0,0 0 0 0 0,0 0 0 0 0,0 1 0 0 0,-1-1 0 0 0,1 0 0 0 0,0 0 0 0 0,-1 0 0 0 0,1 0 0 0 0,-1 0 0 0 0,1 0 0 0 0,-1 0 0 0 0,1 0 0 0 0,-2 2 0 0 0,-4 3 11 0 0,0 0 0 0 0,0 0-1 0 0,0-1 1 0 0,-1 1 0 0 0,-10 5-1 0 0,5-4-1 0 0,0-1-1 0 0,-1-1 0 0 0,-26 9 0 0 0,-10 3-19 0 0,-3 3-854 0 0,0-3 0 0 0,-2-3 1 0 0,-79 12-1 0 0,116-23 55 0 0,-1-2-1 0 0,0 0 1 0 0,-33-3 0 0 0,40 0 240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6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 39 8752 0 0,'0'0'1144'0'0,"5"-11"4960"0"0,-4 8-5611 0 0,0 1-109 0 0,0 0 0 0 0,-1 0 1 0 0,1 0-1 0 0,-1 0 0 0 0,1 0 1 0 0,-1 0-1 0 0,1-5 0 0 0,-2 7-328 0 0,1-1 0 0 0,-1 1 0 0 0,1-1 0 0 0,-1 1 0 0 0,1 0 0 0 0,-1 0 0 0 0,0-1-1 0 0,1 1 1 0 0,-1 0 0 0 0,0 0 0 0 0,1 0 0 0 0,-1 0 0 0 0,0-1 0 0 0,1 1 0 0 0,-1 0-1 0 0,0 0 1 0 0,1 0 0 0 0,-1 1 0 0 0,1-1 0 0 0,-1 0 0 0 0,-1 0 0 0 0,-6 5 149 0 0,0 0 1 0 0,-1 0-1 0 0,1 0 1 0 0,1 1-1 0 0,-1 1 1 0 0,-6 7-1 0 0,-7 6-33 0 0,0-3-7 0 0,8-6 17 0 0,-18 19-1 0 0,-3 7 154 0 0,13-16 42 0 0,-21 30-1 0 0,16-16-104 0 0,3 0 0 0 0,0 2 0 0 0,3 0 0 0 0,1 2 0 0 0,-24 68 0 0 0,36-85-198 0 0,1 0 0 0 0,1 0 0 0 0,2 0 0 0 0,0 0-1 0 0,1 0 1 0 0,1 1 0 0 0,3 37 0 0 0,3-12-42 0 0,2 1 1 0 0,21 75-1 0 0,22 50-227 0 0,-29-98-355 0 0,-15-54 391 0 0,-2-5-156 0 0,1 0 1 0 0,1 0-1 0 0,0 0 1 0 0,1-1-1 0 0,0 0 0 0 0,16 24 1 0 0,-21-36-28 0 0,1-1 1 0 0,-1 1-1 0 0,1-1 1 0 0,0 0-1 0 0,0 0 1 0 0,0 0-1 0 0,0 0 1 0 0,0 0-1 0 0,1-1 1 0 0,-1 1-1 0 0,1-1 0 0 0,0 0 1 0 0,5 2-1 0 0,16 2-6513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7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407 4 3224 0 0,'4'-3'2816'0'0,"-16"6"5789"0"0,0 4-6443 0 0,-8 12-3397 0 0,17-16 1992 0 0,-2 3-621 0 0,0 1 0 0 0,0-1 1 0 0,-6 12-1 0 0,-2 3 112 0 0,-24 36 700 0 0,-43 92 1 0 0,9-14-79 0 0,41-82-617 0 0,-55 89 652 0 0,82-137-886 0 0,0-1 0 0 0,1 1 0 0 0,-1-1 0 0 0,1 1 0 0 0,0 0 0 0 0,0 0 0 0 0,1 0 0 0 0,0 0 0 0 0,0 0-1 0 0,-1 8 1 0 0,2-12-777 0 0,8 4-2492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19:33:25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974 3633 403 0,'0'0'17'0,"-7"0"5"0,-4 0-22 0,8 0 0 16,-8 0 0-16,-3 0 0 0,3-6 269 0,1 6 50 15,-4 0 9-15,3-4 3 0,-3 4-249 0,3-3-50 16,-3-3-9-16,4 6-3 0,-1 0-20 0,0 0 0 0,8-3 0 0,-8 3 0 16,8 0 0-16,3 0 0 0,0 0 0 0,-11 0-8 15,4 0 8-15,7 0 9 0,0 0-1 0,0 0-8 16,0 0 27-16,0 0-2 0,-3 0 0 0,3 0 0 15,0 0 9-15,0 0 2 0,0 0 0 0,0 0 0 16,3 3 6-16,8-3 2 0,-1 0 0 0,4 0 0 16,8 0-9-16,2-3-2 0,-3 3 0 0,4-10 0 15,3 1-9-15,4 0-1 0,3 5-1 0,4-14 0 16,-4 8-13-16,11 1-9 0,-3-7 12 0,10-3-12 16,-4 10 12-16,0-4-4 0,1 1 0 0,-4 2-8 15,-1-8 0-15,-6 8 0 0,7 7 0 0,-7-3 0 16,7-7 8-16,-7 10 0 0,-4 3 1 0,-7-6 0 15,4-4-9-15,-4 7 0 0,4 3 9 0,-7 0-9 0,-1 0 13 0,1-3-1 16,-4-3-1-16,-3 6 0 16,-1 0 14-16,-3 0 3 0,-3 0 1 0,3 0 0 0,-10-3-12 15,-4 3-2-15,0 0-1 0,0 0 0 0,0 0 6 0,0 0 2 16,0 0 0-16,0 0 0 0,0 0 6 0,-4 0 2 16,-10 0 0-16,0 0 0 0,-4 0-30 0,4 0 0 15,-11 0 0-15,1 0 0 0,-1-6 0 16,0 6 0-16,1-4 0 0,-1 4-10 0,-3 0 10 15,3-3 0-15,0-3 0 0,8 6 0 0,-4 0 0 0,-1-3 0 16,5-3 0-16,6 6 8 0,-10-4-8 0,10 4 11 16,-3-9-11-16,4 0 12 0,6 9-4 0,-6-4 0 15,-1-2 0-15,8 3 0 0,-8 3-8 0,11 0 10 16,0 0-10-16,0 0 10 0,0 0-10 0,0 0 0 0,0 0 0 0,0 0 0 16,0 0 0-16,11-6 0 0,3 6 0 15,-4 0 8-15,11 0-8 0,-6-13 0 0,9 13 0 16,1-3 0-16,0-6 0 0,-1 2 0 0,8 4-14 15,-7-6 5-15,-1 9 9 0,1-3 0 0,0-4 0 0,0 7 0 16,-4 0 0-16,-7 7 0 0,7-7 0 0,-7 0 8 16,0 3 0-16,0 3 1 0,-3-3 0 0,3 7 0 15,-3-1 10-15,-1-6 1 16,-6 4 1-16,6-1 0 0,-3 0-1 0,4-3-1 0,-8 3 0 0,1-2 0 16,-4-4-3-16,7 12-1 0,-3-2 0 0,3-4 0 15,-7 3-5-15,0 4-1 0,0-10 0 0,-7 9 0 16,3 4-9-16,-7 0 12 0,1-7-12 0,-1 7 12 15,-3 0-12-15,-7 6 0 0,-4-4 0 0,1 4 8 0,-5 10-25 16,-6-10-6-16,-7 9-1 0,3 0 0 16,0 10-179-16,-7 0-36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8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69 11520 0 0,'-4'-3'177'0'0,"1"-1"0"0"0,0 0 0 0 0,-1 0 0 0 0,1 0 0 0 0,1 0 0 0 0,-1 0 0 0 0,-3-9 0 0 0,5 13-78 0 0,1-1 0 0 0,0 1 1 0 0,0 0-1 0 0,0-1 0 0 0,-1 1 1 0 0,1 0-1 0 0,0-1 0 0 0,0 1 1 0 0,0 0-1 0 0,0-1 1 0 0,0 1-1 0 0,0 0 0 0 0,0-1 1 0 0,0 1-1 0 0,0 0 0 0 0,0-1 1 0 0,0 1-1 0 0,0 0 0 0 0,0-1 1 0 0,0 1-1 0 0,0 0 0 0 0,0-1 1 0 0,0 1-1 0 0,0 0 0 0 0,0-1 1 0 0,1 1-1 0 0,-1 0 1 0 0,0-1-1 0 0,1 0 27 0 0,-1 0-1 0 0,1 0 1 0 0,-1 0 0 0 0,1 0-1 0 0,-1 0 1 0 0,0 1 0 0 0,0-1 0 0 0,1 0-1 0 0,-1 0 1 0 0,0-1 0 0 0,0 1-1 0 0,0 0 1 0 0,0-1 0 0 0,0 1-128 0 0,10-1 111 0 0,-9 2-89 0 0,0 0-1 0 0,0 0 1 0 0,0 0 0 0 0,0-1 0 0 0,0 1 0 0 0,0 0 0 0 0,0 0-1 0 0,0 0 1 0 0,0 0 0 0 0,0 0 0 0 0,0 1 0 0 0,0-1 0 0 0,0 0-1 0 0,0 0 1 0 0,-1 1 0 0 0,1-1 0 0 0,1 1 0 0 0,6 4 174 0 0,-1 1-1 0 0,0 0 1 0 0,0 0 0 0 0,-1 1-1 0 0,0 0 1 0 0,0 0 0 0 0,0 0 0 0 0,-1 1-1 0 0,4 9 1 0 0,7 6 15 0 0,-8-10-136 0 0,-1 1 0 0 0,-1 0-1 0 0,0 0 1 0 0,-1 0-1 0 0,0 1 1 0 0,5 29-1 0 0,-9-35 14 0 0,0 1 0 0 0,0-1 0 0 0,-1 12 0 0 0,1 11 268 0 0,1 25 227 0 0,-1-29-590 0 0,1 1-1 0 0,7 38 1 0 0,2 20-42 0 0,-7-71-466 0 0,0 23-1 0 0,-5-3-3691 0 0,-2-28-1986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8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17071 0 0,'0'0'786'0'0,"8"-1"254"0"0,57-30-794 0 0,-57 28-73 0 0,0 0-1 0 0,1 1 1 0 0,-1 0-1 0 0,0 1 0 0 0,1-1 1 0 0,-1 1-1 0 0,1 1 1 0 0,-1 0-1 0 0,18 2 0 0 0,27-2 427 0 0,-29 2-442 0 0,-14-2-109 0 0,1 1 1 0 0,-1 1 0 0 0,0 0 0 0 0,11 3 0 0 0,-17-4-404 0 0,0 0 0 0 0,0 0 0 0 0,0 0 0 0 0,8 0 0 0 0,-3 0-4047 0 0,1 0-2336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0.6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1 13360 0 0,'-7'0'1209'0'0,"1"3"-994"0"0,1 0 3030 0 0,7 0-3204 0 0,-1 0 0 0 0,0 0 0 0 0,1 0 1 0 0,-1-1-1 0 0,1 1 0 0 0,0-1 0 0 0,-1 1 0 0 0,5 3 0 0 0,3 3-56 0 0,-2-1 76 0 0,0 0-1 0 0,0 0 1 0 0,0 1 0 0 0,7 13-1 0 0,-4-1 99 0 0,-1 0-1 0 0,-1 1 1 0 0,0-1-1 0 0,-2 1 1 0 0,4 26-1 0 0,-5-16-60 0 0,-2 1-1 0 0,-2 65 0 0 0,-7-19-49 0 0,2-43-5 0 0,2 65 1 0 0,2-98-128 0 0,0 0-1 0 0,0 0 1 0 0,0 0 0 0 0,1 0 0 0 0,-1 0-1 0 0,1 0 1 0 0,0 0 0 0 0,0 0 0 0 0,0 0 0 0 0,0 0-1 0 0,0-1 1 0 0,1 1 0 0 0,-1 0 0 0 0,1-1-1 0 0,0 1 1 0 0,-1-1 0 0 0,1 1 0 0 0,0-1 0 0 0,1 0-1 0 0,-1 0 1 0 0,0 0 0 0 0,1 0 0 0 0,3 2-1 0 0,7 3-1598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1.1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328 69 7368 0 0,'0'0'568'0'0,"-11"-13"6841"0"0,-10-8-4002 0 0,19 19-3408 0 0,0-1 1 0 0,-1 0 0 0 0,1 1-1 0 0,-1 0 1 0 0,1-1 0 0 0,-1 1-1 0 0,0 0 1 0 0,0 0 0 0 0,0 1-1 0 0,0-1 1 0 0,0 0 0 0 0,0 1-1 0 0,0 0 1 0 0,-1 0-1 0 0,-4-1 1 0 0,4 1 84 0 0,1 0-1 0 0,-1 1 1 0 0,0-1 0 0 0,0 1-1 0 0,0 0 1 0 0,0 0 0 0 0,1 0-1 0 0,-1 1 1 0 0,0-1 0 0 0,0 1-1 0 0,0 0 1 0 0,1 0-1 0 0,-1 1 1 0 0,-5 1 0 0 0,-4 4 273 0 0,-7 2 132 0 0,0 1-1 0 0,-24 16 0 0 0,35-20-442 0 0,5-3-42 0 0,0 0 0 0 0,-1 0 0 0 0,1 0-1 0 0,0 0 1 0 0,1 1 0 0 0,-1 0 0 0 0,0-1 0 0 0,1 1 0 0 0,0 1-1 0 0,-4 6 1 0 0,1 0 51 0 0,2-3-16 0 0,0 0 1 0 0,1 0-1 0 0,-1 1 0 0 0,2-1 0 0 0,-1 1 0 0 0,1 0 0 0 0,-2 14 0 0 0,4-11-15 0 0,0 1 0 0 0,0-1 0 0 0,2 1 0 0 0,-1-1 0 0 0,1 1 0 0 0,1-1 0 0 0,1 0 0 0 0,-1 0 0 0 0,2 0 0 0 0,0 0 0 0 0,0-1 0 0 0,1 0 0 0 0,0 0 0 0 0,1 0 0 0 0,0-1 0 0 0,1 0 0 0 0,0-1 0 0 0,1 1 0 0 0,0-1 0 0 0,0-1 0 0 0,1 0 0 0 0,17 11 0 0 0,-14-11-238 0 0,0-1-1 0 0,0-1 1 0 0,0-1-1 0 0,1 1 1 0 0,0-2-1 0 0,0 0 1 0 0,16 2-1 0 0,103 6-3963 0 0,-84-9 2313 0 0,-9 0-4623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3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39 17015 0 0,'0'0'388'0'0,"-7"-4"522"0"0,-3 2-401 0 0,-1 0 1 0 0,1 1 0 0 0,-20 0-1 0 0,30 0-487 0 0,1 0 1 0 0,-1 0-1 0 0,0 0 0 0 0,0 0 0 0 0,0 0 0 0 0,0 0 0 0 0,1 0 0 0 0,-1 0 0 0 0,1 1 0 0 0,-1-1 1 0 0,1-1-1 0 0,2-1 147 0 0,0 1 0 0 0,0 0 0 0 0,0 0-1 0 0,0 0 1 0 0,1 0 0 0 0,4-2 0 0 0,-6 5-104 0 0,-1-1 0 0 0,0 0 0 0 0,0 0 0 0 0,0 0-1 0 0,0 1 1 0 0,1-1 0 0 0,-1 1 0 0 0,0-1 0 0 0,0 1-1 0 0,0-1 1 0 0,0 1 0 0 0,0 0 0 0 0,0-1 0 0 0,0 1-1 0 0,0 0 1 0 0,0 0 0 0 0,1 1 0 0 0,0 0 63 0 0,10 10 120 0 0,0 0 0 0 0,-1 0 0 0 0,-1 1 0 0 0,16 24 0 0 0,-3-4-87 0 0,-5-5-89 0 0,22 45 1 0 0,-30-54-66 0 0,57 124-7 0 0,-22-44 0 0 0,-18-42 10 0 0,-3 2 0 0 0,22 82 0 0 0,-37-109-4 0 0,-3 0 1 0 0,0 1-1 0 0,-2 0 0 0 0,-2 0 1 0 0,-1 0-1 0 0,-4 44 1 0 0,3-77-7 0 0,-14 105 190 0 0,10-84-140 0 0,-1-1-1 0 0,0 0 1 0 0,-10 19 0 0 0,10-27-81 0 0,0 0-1 0 0,-1 0 1 0 0,0-1 0 0 0,-1 0-1 0 0,0 0 1 0 0,-1-1-1 0 0,0 0 1 0 0,-19 17 0 0 0,13-14-452 0 0,-5 4-1954 0 0,5-7-2447 0 0,-4 1-2445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4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21 16184 0 0,'-3'-2'136'0'0,"-1"0"1"0"0,1 0-1 0 0,-1 0 1 0 0,0 0 0 0 0,1 1-1 0 0,-1 0 1 0 0,0 0-1 0 0,0 0 1 0 0,0 0 0 0 0,0 0-1 0 0,0 1 1 0 0,-7 0-1 0 0,-105-4-894 0 0,114 4 729 0 0,1 0 0 0 0,0 0 0 0 0,-1 0 0 0 0,1 1 0 0 0,0-1 0 0 0,-1 0 0 0 0,1 1 0 0 0,0-1 0 0 0,-3 2 0 0 0,4-2 33 0 0,-1 0-1 0 0,0 1 0 0 0,0-1 0 0 0,1 0 0 0 0,-1 1 0 0 0,0-1 0 0 0,0 1 0 0 0,1 0 0 0 0,-1-1 1 0 0,0 1-1 0 0,1-1 0 0 0,-1 1 0 0 0,1 0 0 0 0,-1-1 0 0 0,1 1 0 0 0,-1 0 0 0 0,1 0 0 0 0,0 0 0 0 0,-1-1 1 0 0,1 1-1 0 0,0 0 0 0 0,-1 0 0 0 0,1 0 0 0 0,0 0 0 0 0,0 1 0 0 0,-1 2 98 0 0,-1 5 89 0 0,0 0 0 0 0,1 0 0 0 0,0 0 0 0 0,1 0 0 0 0,0 0-1 0 0,1 14 1 0 0,0 6 171 0 0,-7 265 2447 0 0,6-44-1838 0 0,10-168-672 0 0,-3-24-135 0 0,-4-26-83 0 0,6 92 111 0 0,-13 39-135 0 0,4-159-217 0 0,0 0 0 0 0,-1-1 0 0 0,1 1 0 0 0,0 0 0 0 0,-1-1 0 0 0,0 1 0 0 0,0 0 1 0 0,-3 5-1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5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61 20471 0 0,'0'0'464'0'0,"-1"0"-287"0"0,0 0-1 0 0,0 0 1 0 0,0 0-1 0 0,-1-1 1 0 0,1 1 0 0 0,0 0-1 0 0,0-1 1 0 0,0 1-1 0 0,-2-2 1 0 0,5-1-192 0 0,1-1 1 0 0,0 1 0 0 0,0 0 0 0 0,0 0-1 0 0,0 0 1 0 0,0 0 0 0 0,1 1 0 0 0,0-1 0 0 0,-1 1-1 0 0,1 0 1 0 0,0 0 0 0 0,0 0 0 0 0,0 1-1 0 0,0 0 1 0 0,5-2 0 0 0,9-1 91 0 0,1 0 0 0 0,21-1-1 0 0,-30 4 35 0 0,10-1-27 0 0,-1 1 0 0 0,1 1-1 0 0,0 1 1 0 0,0 1 0 0 0,36 7 0 0 0,-34-4-32 0 0,-1 1 1 0 0,33 13-1 0 0,-36-11-29 0 0,7 2 91 0 0,-2 1 0 0 0,33 20 0 0 0,-40-20 0 0 0,90 65-575 0 0,-95-67 315 0 0,0 1 1 0 0,-1 0-1 0 0,0 0 0 0 0,-1 1 0 0 0,0 1 0 0 0,13 22 0 0 0,-20-31 129 0 0,-1-1-1 0 0,0 1 0 0 0,0 0 1 0 0,0 0-1 0 0,0 0 0 0 0,0 0 1 0 0,-1 0-1 0 0,1 0 0 0 0,-1 1 1 0 0,0-1-1 0 0,0 0 1 0 0,0 0-1 0 0,-1 0 0 0 0,0 4 1 0 0,0-1 8 0 0,-1-1 1 0 0,0 0 0 0 0,0-1 0 0 0,0 1 0 0 0,0 0 0 0 0,-1-1 0 0 0,-6 9 0 0 0,0-2 36 0 0,0-1 0 0 0,-1 0 0 0 0,-1-1 1 0 0,1 0-1 0 0,-21 12 0 0 0,22-15-23 0 0,-76 44 95 0 0,69-41-277 0 0,-1-2 1 0 0,0 0-1 0 0,-26 7 1 0 0,-28-1-1883 0 0,41-10-3671 0 0,13-3-279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5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500 8 17391 0 0,'-12'-6'1888'0'0,"10"6"-2007"0"0,1-1-1 0 0,-1 1 0 0 0,0 0 0 0 0,1 0 1 0 0,-1-1-1 0 0,0 1 0 0 0,1 1 0 0 0,-1-1 1 0 0,0 0-1 0 0,1 0 0 0 0,-1 0 0 0 0,0 1 1 0 0,1-1-1 0 0,-1 1 0 0 0,0 0 0 0 0,1-1 1 0 0,-1 1-1 0 0,1 0 0 0 0,0 0 0 0 0,-1 0 1 0 0,-1 1-1 0 0,1 0 50 0 0,-12 9 192 0 0,0 2 0 0 0,1 0 0 0 0,1 0 0 0 0,-16 23-1 0 0,16-21 296 0 0,-86 124 2116 0 0,68-91-2060 0 0,-2 2 26 0 0,1 1-1 0 0,-41 98 1 0 0,49-87-347 0 0,2 2 0 0 0,-16 84-1 0 0,33-121 31 0 0,0 1 0 0 0,2-1-1 0 0,0 1 1 0 0,2 0 0 0 0,2-1 0 0 0,0 1-1 0 0,2 0 1 0 0,9 35 0 0 0,-10-54-180 0 0,0-1 1 0 0,0 1 0 0 0,1-1-1 0 0,0 0 1 0 0,0 0-1 0 0,1-1 1 0 0,0 1-1 0 0,0-1 1 0 0,12 12-1 0 0,-8-11 144 0 0,1 0-1 0 0,0 0 1 0 0,0-1 0 0 0,0 0-1 0 0,1-1 1 0 0,15 7-1 0 0,-5-4-767 0 0,1-2-1 0 0,38 10 0 0 0,43-2-8013 0 0,-77-12 2262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6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 5528 0 0,'0'0'497'0'0,"-8"13"70"0"0,6-8 1413 0 0,1 0-1 0 0,-1 0 1 0 0,1 1 0 0 0,-1 9 0 0 0,1 3-166 0 0,2 22 1 0 0,0-9-2129 0 0,-1 5 300 0 0,4 133 213 0 0,-1-11 891 0 0,-3-148-1025 0 0,0 17 144 0 0,5 27-1 0 0,-4-43-425 0 0,1-1-1 0 0,0 1 1 0 0,1-1-1 0 0,0 0 1 0 0,7 14-1 0 0,-4-14-1401 0 0,0-4-2979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6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75 19895 0 0,'0'0'455'0'0,"0"-2"-241"0"0,-1 1 0 0 0,1-1 0 0 0,0 0-1 0 0,0 0 1 0 0,0 1 0 0 0,0-1 0 0 0,0-3 0 0 0,6 0-220 0 0,1-1 0 0 0,-1 1 0 0 0,1 1 0 0 0,1-1 1 0 0,-1 1-1 0 0,1 1 0 0 0,-1-1 0 0 0,14-3 0 0 0,-8 3-95 0 0,0 1 0 0 0,0 0 0 0 0,0 1 0 0 0,25 0 0 0 0,-16 2 165 0 0,-1 2 0 0 0,0 1 0 0 0,0 0 0 0 0,0 2 0 0 0,27 8 0 0 0,-40-10 8 0 0,0 0 0 0 0,-1 0 0 0 0,0 1 0 0 0,0 0 0 0 0,0 0 0 0 0,0 1 0 0 0,8 7 0 0 0,-14-10-72 0 0,1 0 0 0 0,-1 1 0 0 0,0-1 0 0 0,0 1 0 0 0,0-1 0 0 0,0 1 0 0 0,0-1 0 0 0,0 1 0 0 0,-1 0 0 0 0,1-1 0 0 0,-1 1 0 0 0,0 4 0 0 0,1-1 0 0 0,-2-1 0 0 0,1 1 0 0 0,0 0 0 0 0,-1-1 0 0 0,-2 7 0 0 0,0-3 7 0 0,0-1 1 0 0,-1 1-1 0 0,0-1 0 0 0,0 0 0 0 0,0 0 0 0 0,-1-1 0 0 0,-1 1 0 0 0,-11 12 0 0 0,4-8 9 0 0,0 0 0 0 0,0-1 0 0 0,-26 16 0 0 0,25-19-16 0 0,0 0 0 0 0,-1-1 0 0 0,-23 9 0 0 0,29-13-12 0 0,5 2-48 0 0,4-3 0 0 0,2 0 38 0 0,-1-2 8 0 0,-1 0 0 0 0,1 0 1 0 0,0 0-1 0 0,-1 1 1 0 0,1-1-1 0 0,0 0 1 0 0,0 0-1 0 0,-1 0 0 0 0,1 0 1 0 0,0 0-1 0 0,0 0 1 0 0,-1-1-1 0 0,1 1 1 0 0,0 0-1 0 0,0 0 0 0 0,0-1 1 0 0,8 0-55 0 0,36 13 43 0 0,-35-9-213 0 0,0 0 0 0 0,20 3 0 0 0,-21-4 221 0 0,0 0 0 0 0,1 0 1 0 0,-1 1-1 0 0,0 0 0 0 0,-1 0 0 0 0,1 1 0 0 0,0 0 0 0 0,-1 1 0 0 0,0 0 0 0 0,0 0 0 0 0,-1 1 0 0 0,1 0 0 0 0,-1 0 0 0 0,0 1 0 0 0,-1-1 0 0 0,7 9 0 0 0,-4-2 15 0 0,-5-7-17 0 0,1 1-1 0 0,-1-1 1 0 0,6 13-1 0 0,-6-8-34 0 0,1 1-1 0 0,-2-1 0 0 0,5 21 1 0 0,-7-26 48 0 0,-1 0-1 0 0,0 0 1 0 0,1 0 0 0 0,-2 0 0 0 0,1 0 0 0 0,-1 0 0 0 0,0 0 0 0 0,0 0-1 0 0,-3 8 1 0 0,1-5 6 0 0,2-6 8 0 0,0 0-1 0 0,0-1 1 0 0,0 1-1 0 0,0-1 1 0 0,0 1-1 0 0,-1-1 1 0 0,-1 3-1 0 0,0 0 8 0 0,0-1 0 0 0,-1 0 0 0 0,1-1 0 0 0,-1 1 0 0 0,1-1 0 0 0,-1 1 0 0 0,0-1 0 0 0,0 0 0 0 0,-1 0-1 0 0,-6 3 1 0 0,-15 5 15 0 0,1-1-1 0 0,-41 9 0 0 0,-56 6 57 0 0,-8 3-92 0 0,108-22-285 0 0,0-1 0 0 0,-1 0-1 0 0,-40 1 1 0 0,62-6-392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19:37:14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32798 8004 2026 0,'0'0'90'0,"-7"-3"18"16,0 0-86-16,0-3-22 0,0 2 0 0,-4-2 0 0,4 6 21 0,0 0 0 15,0 0 0-15,0 0 0 0,-4 6 30 0,4-2 5 16,4-4 2-16,-4 9 0 0,3-6-3 0,0 6-1 16,-3 1 0-16,4-1 0 0,-1 4 4 0,1-4 1 15,-1 4 0-15,1-4 0 16,-4 10-16-16,3-6-3 0,-6 5-1 0,-1-5 0 0,0 9-13 0,-3 0-2 15,0 0-1-15,-3 3 0 0,-1 0-3 0,-3 6 0 16,-4 1 0-16,-3 2 0 0,0-2-4 0,-1 8-2 16,1 1 0-16,3-6 0 0,-3 5 7 0,4-5 2 15,-1 2 0-15,0-2 0 0,0-4-2 0,1 1 0 16,-1-1 0-16,-3-3 0 0,3 4-21 0,-3-7 0 16,0 6 0-16,-4-9 0 0,7 9 0 0,-3-9 0 0,3 0 0 15,1-3 8-15,-1 3-8 0,4-3 0 0,0 3 0 0,-1-3 8 16,5 3-8-16,-4-4 0 15,7-2 8-15,-4 6-8 0,0-6 0 0,1-1 8 0,-1 7-8 0,0-6 0 16,1 0 0-16,-4-1 0 0,-1 1 0 0,5-7 0 16,-1 1 0-16,0 2 8 0,1-2-8 15,-1 2 0-15,4-2 0 0,0-4 0 0,0-3 0 16,-4 7 0-16,1-7 0 0,2-3 0 0,5 9 0 0,-1-9 0 16,4 0 0-16,0 6 0 0,-3-6 0 15,3 3 0-15,7-3 0 0,-4 0 0 0,-3-3 0 0,7 3 8 16,-7 0-8-16,3-6 0 0,-3 6 8 0,7 0-8 15,0 0 8-15,-7 0-8 0,4-3 8 0,-1-3-8 16,-3 6 9-16,4-3-9 0,-4-7 12 0,3 1-12 16,1-1 11-16,-1 4-11 0,0-3 10 0,4-7-10 15,-3 3 8-15,3 1-8 0,0-7 0 0,0 7 0 16,3-7 0-16,-3-3 0 0,0 0 0 0,0 3 0 0,0-3 0 0,4 0 0 16,-4 0 0-16,4 3 0 0,-1-3 0 0,4 0-8 15,-3 4 8-15,3 2 0 16,-4 0 0-16,4 4-10 0,0-1 10 0,-3 4-8 0,3-1 8 15,-4 7 0-15,5-3 0 0,-8 6-8 0,0 0 8 0,0 0 0 16,0 0 0-16,0 0 0 0,3 9 0 0,-3 1-10 16,0 2 10-16,0 7-10 0,4-6 10 0,-4 2 0 15,-4 1-9-15,4 3 9 0,0 0 0 16,0 3 0-16,0 3-9 0,0-3 9 0,-3 3 0 0,-1 0 0 16,0-3 0-16,1 0 0 0,-4 6 0 0,3-3 0 0,-6-3 0 15,-1 3 0-15,4-3 0 0,-3 3 0 0,2-3 0 0,-2-3 0 16,6 0 0-16,-3-4 0 15,0 4 0-15,4-6 0 0,3-4 0 0,0 7 14 16,0-10-4-16,-4 3-1 0,4-9 1 0,7 0 0 0,-3 10 0 0,-4-10 0 16,10 3 0-16,4-3 0 0,-3 0 0 0,0 0 0 15,3 0-1-15,0 0 0 0,4 0 0 0,3-3 0 16,3 0 3-16,8-4 1 0,0-2 0 0,7-3 0 16,-4 2-1-16,4 1 0 0,7-4 0 0,-1 1 0 15,8-1 1-15,4-3 0 0,6 4 0 0,-3-7 0 16,-3 13-13-16,-4-10 0 0,-4 7 0 0,-7 6 0 15,-3-7-20-15,-4 7-9 16,1-3-3-16,-4-4 0 0,-4 4-180 16,0 0-36-16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8.7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 20 13536 0 0,'-7'-8'963'0'0,"-1"0"-426"0"0,6 7-534 0 0,0 1 0 0 0,-1-1 0 0 0,1 0 0 0 0,0 1 0 0 0,0 0 0 0 0,-1-1 0 0 0,1 1 0 0 0,-4 0 1 0 0,4 1 65 0 0,-3 4 52 0 0,4-4 409 0 0,2 3-305 0 0,0-1 1 0 0,1 1-1 0 0,-1-1 1 0 0,1 1-1 0 0,-1-1 0 0 0,1 0 1 0 0,4 6-1 0 0,-1-1 251 0 0,2 5-7 0 0,-1 0 1 0 0,-1 0-1 0 0,0 0 0 0 0,3 16 0 0 0,10 57 704 0 0,-17-79-1092 0 0,2 15 171 0 0,0 24 0 0 0,-2-18-149 0 0,0 21-7 0 0,-3 0 1 0 0,-11 74-1 0 0,-30 91-512 0 0,22-147-872 0 0,7-30-4319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9.2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352 140 13736 0 0,'0'0'1245'0'0,"0"-1"-1026"0"0,-1 0-182 0 0,1 1 0 0 0,-1-1 1 0 0,1 0-1 0 0,-1 0 0 0 0,1 1 1 0 0,0-1-1 0 0,-1 0 1 0 0,1 0-1 0 0,0 0 0 0 0,0 1 1 0 0,-1-1-1 0 0,1 0 0 0 0,0 0 1 0 0,0 0-1 0 0,0 0 0 0 0,0 0 1 0 0,0 1-1 0 0,1-3 1 0 0,-1-1 214 0 0,-3-37 2357 0 0,3 33-2366 0 0,0 0 0 0 0,-1 0 0 0 0,0 1 0 0 0,0-1 0 0 0,-1 0-1 0 0,-4-12 1 0 0,6 19-223 0 0,0 1-1 0 0,-1-1 1 0 0,1 0-1 0 0,-1 1 1 0 0,1-1-1 0 0,-1 1 1 0 0,1-1-1 0 0,-1 1 0 0 0,0-1 1 0 0,1 1-1 0 0,-1-1 1 0 0,0 1-1 0 0,1-1 1 0 0,-1 1-1 0 0,0 0 1 0 0,1-1-1 0 0,-1 1 0 0 0,0 0 1 0 0,0 0-1 0 0,1 0 1 0 0,-1 0-1 0 0,0-1 1 0 0,0 1-1 0 0,1 0 1 0 0,-1 0-1 0 0,0 1 0 0 0,0-1 1 0 0,0 0-1 0 0,0 0 1 0 0,-24 7 445 0 0,22-6-403 0 0,-4 3 32 0 0,0 0-1 0 0,0 0 1 0 0,0 0-1 0 0,-9 9 1 0 0,1-1-81 0 0,-8 7-14 0 0,2 0 0 0 0,1 2 0 0 0,-33 41 1 0 0,33-38-10 0 0,9-10-10 0 0,1 0-1 0 0,0 1 1 0 0,1 0 0 0 0,1 1 0 0 0,0 0-1 0 0,1 0 1 0 0,-6 21 0 0 0,10-25 54 0 0,0 1 0 0 0,0-1 0 0 0,1 1 0 0 0,1-1 0 0 0,0 1 1 0 0,1-1-1 0 0,0 1 0 0 0,1-1 0 0 0,0 1 0 0 0,6 21 0 0 0,-1-8-52 0 0,-4-19-5 0 0,-1 0 0 0 0,1 0 1 0 0,0 0-1 0 0,1-1 0 0 0,0 1 1 0 0,0-1-1 0 0,7 11 0 0 0,1-1 26 0 0,-9-12-80 0 0,1 0 0 0 0,-1 1-1 0 0,1-1 1 0 0,1-1 0 0 0,-1 1 0 0 0,1 0 0 0 0,-1-1 0 0 0,1 0 0 0 0,0 0 0 0 0,0 0 0 0 0,0 0-1 0 0,8 3 1 0 0,-2-3-590 0 0,0 0-1 0 0,0-1 1 0 0,0 0-1 0 0,1 0 0 0 0,-1-1 1 0 0,1-1-1 0 0,-1 0 1 0 0,1 0-1 0 0,14-3 1 0 0,-3-1-737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51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53 20215 0 0,'-10'-7'1539'0'0,"9"7"-1523"0"0,1-1 0 0 0,-1 1 0 0 0,1-1 0 0 0,-1 1 0 0 0,1-1 0 0 0,-1 0 0 0 0,1 1 0 0 0,0-1 0 0 0,-1 1 0 0 0,1-1 0 0 0,0 0 0 0 0,-1 1 0 0 0,1-1 0 0 0,0 0 0 0 0,0 1 0 0 0,-1-1 0 0 0,1 0 0 0 0,0 0 0 0 0,0 1 0 0 0,0-1 0 0 0,0 0-1 0 0,0 1 1 0 0,0-1 0 0 0,0 0 0 0 0,0 0 0 0 0,0 1 0 0 0,1-1 0 0 0,-1 0 0 0 0,0 1 0 0 0,0-1 0 0 0,1 0 0 0 0,-1 1 0 0 0,1-2 0 0 0,1 0-100 0 0,-1 0 0 0 0,1 0 0 0 0,0 0 0 0 0,0 0-1 0 0,1 1 1 0 0,3-4 0 0 0,0 1 259 0 0,-5 4-167 0 0,0-1 0 0 0,0 1 0 0 0,0 0 0 0 0,0-1 0 0 0,0 1 0 0 0,0 0 0 0 0,0 0 0 0 0,0 0 0 0 0,0 0 0 0 0,0 0 0 0 0,1 0 0 0 0,-1 0 0 0 0,0 0 0 0 0,0 0 0 0 0,1 1 0 0 0,18 4-238 0 0,-17-4 200 0 0,2 1 41 0 0,0 0 1 0 0,-1 0-1 0 0,1 1 0 0 0,0 0 0 0 0,-1 0 0 0 0,0 0 0 0 0,0 0 0 0 0,7 7 0 0 0,28 35 621 0 0,-31-35-476 0 0,40 62 719 0 0,-25-35-494 0 0,10 16 195 0 0,36 76 0 0 0,-58-109-380 0 0,0-1 0 0 0,2 0 0 0 0,22 25 0 0 0,6 9 106 0 0,-5-5-281 0 0,-20-29-79 0 0,-1 2-1 0 0,-1 0 1 0 0,-1 1 0 0 0,19 42 0 0 0,-24-43 106 0 0,-1 1 0 0 0,7 39 0 0 0,-12-49-27 0 0,-1-1 0 0 0,-1 2 0 0 0,1-1 0 0 0,-2 0 0 0 0,0 0 0 0 0,0 0 0 0 0,-4 12 0 0 0,5-23-21 0 0,-3 13-35 0 0,0-1 0 0 0,-1 0 0 0 0,0 0 0 0 0,-1-1 0 0 0,-1 1 0 0 0,0-1 0 0 0,-8 12 0 0 0,3-9-4 0 0,0-1 0 0 0,-2 0 0 0 0,0-1 0 0 0,-24 20 1 0 0,34-30-15 0 0,-59 42-29 0 0,54-41-201 0 0,1 1 0 0 0,-1-2 0 0 0,0 1 0 0 0,0-1 0 0 0,0 0 0 0 0,-15 3 0 0 0,4-5-1463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19:44:48.15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21-09-29T19:47:31.870"/>
    </inkml:context>
  </inkml:definitions>
  <inkml:trace contextRef="#ctx0" brushRef="#br0">6343 3865 288 0,'0'0'25'0,"0"0"-25"16,3-6 0-16,-3 6 0 0,8-7 116 0,-8 7 19 16,0-6 3-16,0 6 1 0,0 0-67 0,0 0-12 15,0 0-4-15,0 0 0 0,0 0 10 0,0 0 2 16,0 0 0-16,0 0 0 0,0 0 4 0,-11 0 0 0,4 0 1 16,0 6 0-16,0 1-25 0,-4-7-6 0,4 9-1 0,-3-3 0 15,-1-3-24-15,0 10-5 0,1-4 0 0,-1 1-1 16,-3-1-3-16,0 4 0 0,0-4 0 15,-4 4 0-15,1-4 8 0,6 10 2 16,-10-7 0-16,0 1 0 0,3 6 9 0,-3 3 1 0,0-3 1 0,3 6 0 16,-7-10 3-16,4 10 0 15,-3-3 0-15,2 7 0 0,5-4-11 0,-8 6-1 0,7-3-1 0,1 4 0 16,-4-1 0-16,6-6 0 0,-2 13 0 0,3-13 0 16,3 6 5-16,-3 0 0 0,3 1 1 0,1-1 0 15,3 1-5-15,-7 5 0 0,3-2-1 0,4 5 0 16,-4 4-6-16,4-3-1 0,0 0 0 0,-3-4 0 15,3 11-12-15,0-11 9 0,-4 4-9 0,8 3 8 16,-8-13-8-16,7 7 0 0,-3-4 0 0,7 7 0 0,0-10 12 16,0 4-2-16,7-4-1 0,1 1 0 0,-1-1 14 15,3 0 2-15,8 1 1 0,-4-1 0 0,4 4-26 0,3-4 8 16,-4 0-8-16,5 7 0 0,2-4 0 16,-3 4-9-16,4 0 0 0,0 2 0 0,3-2 9 15,-3 0 0-15,6 2 0 0,-2-8 8 0,2 9-8 16,5-7 9-16,-8-3-9 0,7 10 10 15,0-6-107-15,4 2-22 0,4-12-4 0,-12 7-538 16,5-10-108-16</inkml:trace>
  <inkml:trace contextRef="#ctx0" brushRef="#br0" timeOffset="991.74">9663 3611 1036 0,'-7'-13'92'0,"7"13"-73"0,-4-6-19 0,0 3 0 16,4-3 129-16,0 6 23 0,0 0 4 0,0 0 0 16,0-4-118-16,0 4-24 0,4-9-5 0,-4 9-1 15,7-9-8-15,-7 9 0 0,0 0 0 0,0 0-11 16,7 6 11-16,4-3-8 0,-8 6 8 0,4-5-8 15,0 5 8-15,0 4 0 0,4-4 0 0,-4 4-8 16,4 2 8-16,-4 1 0 0,0 3 0 0,3-1 0 16,-3-5 8-16,7 6 3 0,1-3 1 0,-1 2 0 15,0 4 16-15,3-3 3 0,5 0 1 0,-1 3 0 16,0-6 9-16,0 2 3 0,4 4 0 0,-4 7 0 0,4-14-4 0,-4 17 0 16,0-14 0-16,0 4 0 0,-3 10-20 0,-4-4-4 15,0 3 0-15,0 4-1 0,0-4 2 0,-3 13 1 16,-4-3 0-16,0 0 0 0,-4-1 3 0,1-5 1 15,-4 6 0-15,0-1 0 0,0-5-11 0,-4 9-3 16,4-3 0-16,0-1 0 0,-3 1 4 16,3-6 0-16,-4 5 0 0,4-5 0 0,0-4 6 15,0 1 2-15,-3-1 0 0,3 0 0 0,3-3-8 16,-3-2 0-16,0-5-1 0,0 8 0 0,0-4 0 0,0-6 0 16,-3 9 0-16,3-3 0 0,0 3 0 0,-4-6 0 15,4 3 0-15,-3 3 0 0,-1 4-11 0,1-1 8 16,-1 0-8-16,1 1 8 0,-4-1-8 0,3-6 0 15,1-3 0-15,-1 6 0 0,-3-2 0 0,4-11 0 0,-5 1 0 16,1 0 8-16,0-1-8 0,0 1 8 0,0-4-8 0,-3 1 8 16,-1 0-8-16,4 2 0 0,-4-12 0 15,1 10 8-15,-4-7-8 0,3 4-17 0,-3-7 4 0,3 6 1 16,-3 1 3-16,0-7 1 0,0 6 0 0,4-6 0 31,-5 7-24-31,5-10-4 0,-4 9 0 0,0-9-1 16,3 13 7-16,0-13 2 0,1 0 0 0,-1 6 0 15,4-3-22-15,7-3-4 0,0 0-1 0,0 0-892 0</inkml:trace>
  <inkml:trace contextRef="#ctx0" brushRef="#br1" timeOffset="51448.46">8040 14555 172 0,'0'0'8'0,"0"0"1"0,0 0-9 0,0 0 0 0,0 0 0 0,0 0 0 15,0 0 14-15,0 0 1 0,0 0 0 0,0 0 0 16,0 0-15-16,0 0 0 0,0 0 0 0,0 0 0 16,7 6 96-16,-7-6 27 0,0 0 5 0,3 3 0 15,-3-3 21-15,11 0 4 0,-4 0 1 0,0 3 0 16,-7-3-54-16,0 0-10 0,0 0-2 0,0 0-1 15,0 0-15-15,0 0-2 0,7 7-1 0,-7-7 0 16,0 0-25-16,0 0-6 0,0 0-1 0,4 3 0 16,-4-3 3-16,-4 9 0 0,4-3 0 0,-3 1 0 15,-1 2-16-15,-3 0-2 0,4 4-1 0,-8 3 0 0,4-1-21 0,-4 1 8 16,1 0-8-16,-1 12 0 16,-3-6 10-16,0 9-2 0,-4-6-8 0,1 13 12 0,-5-7 4 15,1 4 0-15,0 2 0 0,0-2 0 16,-11-1 0-16,4 7 0 0,3 0 0 0,-3-7 0 0,3 7-4 0,4-3-1 15,0-4 0-15,0-2 0 0,7 2 1 0,0-2 1 16,3-1 0-16,-3-9 0 0,3 6-13 16,4-6 9-16,0 0-9 0,4-9 8 15,-4 5-27-15,7-5-5 0,-4-4-2 16,4 1 0-16,0-10-144 0,0 0-29 0</inkml:trace>
  <inkml:trace contextRef="#ctx0" brushRef="#br1" timeOffset="51836.52">8096 14533 2494 0,'0'0'111'0,"0"0"22"0,0 0-106 0,0 0-27 0,0 0 0 0,0 0 0 16,-3 12 13-16,3-2-2 0,-4-1-1 0,1 1 0 16,-1 2-10-16,1 1 0 0,-1-4 0 0,4 10-11 0,-3-7 11 15,3 10 0-15,3-3 8 0,1 9-8 0,-4-2 0 0,3 5-8 16,4 0 0-16,0 1 0 0,4-1 16 0,-4 0 4 15,0 1 1-15,4-1 0 0,-1-6-2 0,1 6-1 16,3-2 0-16,-4-4 0 16,-3 6-10-16,4-3 8 0,-4-3-8 0,0 1 8 0,-3-1-8 0,3 3 0 15,-7-6 0-15,7 0 0 0,-7 0 0 0,0-3 0 16,3 2-11-16,-3-5 11 16,0 3-128-16,0 3-21 0,0-6-4 0,0-1-1 15,-3-5-60-15,3 2-12 0,-7-2-2 16</inkml:trace>
  <inkml:trace contextRef="#ctx0" brushRef="#br1" timeOffset="52139.8">7842 15210 1209 0,'0'0'108'0,"0"0"-87"0,0 0-21 0,0 0 0 16,0 0 252-16,0 0 47 0,0 0 9 0,0 0 1 15,7-3-213-15,-3 0-42 0,10-3-9 0,-11 6-1 16,5-4-8-16,-1-2-2 0,3 6 0 0,-3-3 0 16,4 3-2-16,3-6 0 0,-7 6 0 0,7-3 0 15,-3 3-32-15,3-3 0 0,0-4 0 0,0 7 0 16,0 0 0-16,4-3 0 0,-4-3 0 0,4 6 0 31,-4-3-39-31,0 3-14 0,3-7-3 0,1 4-1 0,-4 0-139 0,0-3-27 0,4 3-5 16,-8-4-2-16</inkml:trace>
  <inkml:trace contextRef="#ctx0" brushRef="#br1" timeOffset="53390.62">8340 14144 748 0,'-11'-9'67'0,"11"9"-54"0,0-7-13 0,-3-2 0 16,-1-1 258-16,4 1 49 0,-3 0 9 16,3-1 3-16,0 4-237 0,0-10-47 0,-4 13-10 0,0-6-1 15,4-1-7-15,0 1-1 0,0 0 0 0,-7 2 0 16,0-2-16-16,7 3 8 0,-7-1-8 0,4 1 0 15,-8-3 14-15,4-1-4 0,-3 7-1 0,2 0 0 16,-9-3 5-16,3 6 1 0,-4-3 0 0,0-4 0 16,1 7 5-16,-1 0 0 0,1 0 1 0,-5 7 0 15,1-4 7-15,0-3 0 0,0 9 1 0,-7-6 0 16,3 7 1-16,-3 5 0 0,-4-8 0 0,0 11 0 16,-3 1-19-16,-7-3-11 0,-1 3 12 0,8 3-12 15,-14 0 0-15,13 6 0 0,-6-6 0 0,3 0 0 16,0 9 0-16,8-9 0 0,-5 6 0 0,8-3 0 15,-4 4 0-15,4-4 0 0,-4-3 0 0,8 6 0 0,3-6 0 16,-1 9 0-16,1-3 0 0,-3 4 0 0,-1 2 12 0,4 1 1 16,0 5 1-16,3 1 0 0,0 3-14 0,1 0 0 15,-1 6 0-15,4 4 0 0,-4-4-8 0,8-3-5 16,-8 3-1-16,4 3 0 0,3-3 14 16,1 4 0-16,3-4 0 0,-7-3 0 15,10 6 0-15,-3-12 0 0,7 3 0 0,0-3 0 0,0-7 9 0,0 4-9 16,0-7 0-16,0 1 9 0,7-1-9 0,4-6 0 15,-1 3 9-15,1-3-9 0,3 3 8 0,4-6-8 16,3 0 10-16,7 0-10 0,-10 7 15 0,13-7-3 16,-6-1-1-16,3 1 0 0,0 0-3 0,4 0 0 15,0-3 0-15,3 3 0 0,-7-3-8 0,8 0 0 0,-5-4 0 16,-2 1 0-16,6-10 0 0,0 10 0 0,4-10 8 0,3 4-8 16,4-4 0-16,0-3 0 0,0-3 9 15,3 0-9-15,4 0 11 0,-10-9-3 0,6 6 0 0,-3-7 0 16,3-2 4-16,1-7 1 0,3 6 0 0,-1-6 0 15,1-3 5-15,0 1 1 0,-3-8 0 0,-1 7 0 16,-7 0-19-16,1-3 0 0,-4-3 0 0,-1 3 0 16,-2-3 12-16,2 0-2 0,-6 2 0 0,3-5 0 15,4 0-2-15,-11-1-8 0,4 1 12 0,-11-3-4 16,4-4-8-16,-4 3 10 0,-3-5-10 0,0-1 10 16,-1 0 3-16,-6-3 1 0,3 3 0 0,-7-2 0 15,0-1-5-15,0 0-1 0,-3 0 0 0,-4-3 0 16,0 0-8-16,-4-3-17 0,-3-1 4 0,0-2 1 15,3 0 12-15,-6 6-12 0,-8-3 12 0,4-1-12 16,0 4 2-16,0-3 1 0,-4 0 0 0,-6 6 0 16,2-6 9-16,1 12 0 0,0-9 0 0,0 13 0 15,0-1 12-15,0-2 4 0,-1 12 0 0,-2-4 1 0,2 4-17 16,1 0 0-16,-7 10 0 0,7-4 0 0,-4 9 0 0,-3 1 0 16,0-4 0-16,-4 4-9 0,4 9-7 0,-7 0-2 15,-4-3 0-15,3 6 0 16,-2-3-30-16,-1 0-7 0,4 6-1 0,3-3 0 15,-7 4 1-15,11-4 0 0,-4 0 0 0,11-3 0 16,-11 6-16-16,11-3-3 0,0-3-1 0,3 0-580 16,4 0-116-16</inkml:trace>
  <inkml:trace contextRef="#ctx0" brushRef="#br1" timeOffset="54500.87">8915 14997 1584 0,'-18'0'70'0,"7"-3"14"0,-3 3-67 0,0-6-17 0,7 6 0 0,-3 0 0 0,-1-4 50 0,4-2 6 16,0 6 2-16,7 0 0 0,0 0-10 0,0 0-3 15,0 0 0-15,0 0 0 0,11-3-17 0,-1-6-3 0,4 9-1 0,-3-4 0 16,6-2-24-16,5 6 0 0,-1-3 0 0,0-3 0 16,7 6 0-16,-7 0 0 0,0-3 0 0,4 3 0 15,-4-4 0-15,4-2 0 0,0 3 12 0,-1-3-4 16,1 6-8-16,0-3 10 0,3-7-10 0,0 10 10 16,4-3 29-16,-4-3 5 0,4 6 2 0,0-3 0 15,7-4-14-15,-4 7-2 0,4 0-1 0,-11 0 0 16,7 0-17-16,0 7-3 0,1-4-1 0,-1-3 0 15,0 0 20-15,4 0 3 0,0 0 1 0,3 6 0 16,1-3-32-16,-1-3 0 0,-3 0 0 0,-1 3 0 0,1 4 0 16,-3-7 0-16,-1 3 0 0,-7-3 0 15,7-3 0-15,-3 3 0 0,3-7 0 0,-6 4 0 0,-5 3 0 0,8-9 0 16,7 6 0-16,-7-4 0 0,-1 4 0 0,-2-6 0 16,-1-1 0-16,4 7 9 0,3-3 2 0,-7 0 0 15,-7 0 0-15,0-4 0 0,4 7 1 0,-4-3 0 16,-7 3 0-16,0-7 0 0,1 7-4 0,-5-3 0 15,1-4 0-15,-4 7 0 0,-7-6 20 0,7-1 3 16,-4 7 1-16,4-6 0 0,-10-1-10 0,-1 7-2 16,4-3 0-16,0 0 0 0,-3 0-6 0,-1-4-2 15,-3 1 0-15,4 6 0 0,3 3 16 0,-7-10 4 0,-7 1 0 16,3 6 0-16,4-7-22 0,0 1-10 16,-7 6 10-16,0-7-10 0,-4 1 8 0,4 6-8 15,0-4 0-15,-4-2 0 0,-3-4 0 0,3 10 0 0,4-3 0 0,-3-3 0 16,-5 6 0-16,1-1 0 0,7-2 0 0,4 3 0 15,-5-3 0-15,5 6 0 0,-8-3 0 0,4-4 0 16,7 4 0-16,0 3 0 0,-7 0 0 0,3-9 0 16,4 9 0-16,0 0 0 0,0 0 8 0,7 0-8 15,0 0-9-15,0 0-5 0,0 0-1 0,0 0 0 32,0 0-9-32,0 0-1 0,14 0-1 0,0 0 0 0,-3 0 2 0,3 6 1 0,7-3 0 0,4 0 0 15,0 7 23-15,-4-1 0 0,3 1-9 0,5 2 9 16,-1-3-8-16,0 4 8 0,-10 6-12 0,-1-7 12 15,8 4 0-15,-11 0 0 0,0-1 0 0,-3 1 0 16,-4 3 0-16,4-7 0 0,-4 10 0 0,-4-3 0 16,-3 0 0-16,4-3 12 0,-1 3 0 0,1-1 0 0,-4 1 7 0,-4-3 1 15,4 6 0-15,-3-3 0 16,3-7 9-16,-7 7 3 0,-4 0 0 0,0-4 0 16,4 4-32-16,-7-6 0 0,-7 9 0 0,3-7 0 0,1 1 0 15,-1 3 0-15,-3 0 0 0,-4-4 0 0,4 1 0 16,0-3 0-16,7-1 0 0,0-2 0 15,-7-1-88-15,10-6-24 0,11-3-5 0,0 0-1075 0</inkml:trace>
  <inkml:trace contextRef="#ctx0" brushRef="#br1" timeOffset="54998.28">11670 14385 633 0,'0'0'56'0,"0"0"-44"0,-4-3-12 0,-3-3 0 15,-3 3 267-15,10 3 51 0,0 0 10 0,0 0 3 0,-7-6-210 0,0 2-41 16,7 4-9-16,0 0-2 0,-4 10 0 0,1-7 0 15,6 6 0-15,-3 10 0 0,4-6-22 0,-4 9-5 16,0 0-1-16,0 6 0 0,3-3-10 0,-3 6-3 16,-3 1 0-16,-1 8 0 0,1-2-5 0,-1 0-2 15,4 3 0-15,-3-1 0 0,-5-5-21 0,5 6 0 16,3-10 0-16,-4 3 0 0,-3-2 0 0,4-1 8 16,3 0-8-16,0-2 8 0,-4-4-8 0,1 0 9 0,3-3-9 15,0 0 10 1,7-7-34-16,-7 4-6 0,-4-6-2 0,8 2 0 15,3-5-160-15,-4-4-33 0,-3-6-7 0,0 0 0 0</inkml:trace>
  <inkml:trace contextRef="#ctx0" brushRef="#br1" timeOffset="55804.6">11508 14301 2559 0,'0'0'56'0,"0"0"12"0,-7-10 3 0,7 10 1 0,3 0-58 0,-3 0-14 15,-3-9 0-15,3 9 0 0,10-3 0 0,1-7-16 16,-8 10 3-16,8-9 1 0,3 0-9 0,4 5-2 16,3-5 0-16,0 0 0 0,0 6 31 0,4-7 5 15,3 1 2-15,4 6 0 0,3-7-15 0,0 1 0 16,1 6 0-16,2-4 0 0,5 4 0 0,-1-3 0 16,0 6 0-16,1 0 0 0,-4 0 0 0,-4 0 14 0,4 0-4 15,-8 6-1-15,-2-3 6 0,-5 4 1 0,1 2 0 0,-7-3 0 16,-1 4-7-16,-3-1-1 0,0 4 0 0,-6-4 0 15,-1 10 20-15,0-7 3 0,-4 7 1 0,-3 0 0 16,0-3-32-16,-3 6 0 0,-4 0 0 0,3-4 0 16,-7 4 0-16,1-3 0 0,-1-6 0 15,1-1 0-15,-4 7 0 0,-4-6 0 0,4-4 0 0,-4 0 0 16,-3 4 0-16,0-4 0 0,0 1 0 0,0-4 0 16,3 0 0-16,0 4 0 0,1-4 0 0,-1-3 0 15,-3 7 0-15,3-7-15 0,4 6 2 0,-4 1 0 16,4-7 5-16,0 6 8 0,4 0-13 0,-1 1 5 15,-3-1-4-15,3-6 0 0,4 7 0 0,0-1 0 16,0-6 12-16,0 7 0 0,4-1 0 0,-1-6 0 16,1 7 0-16,3-10-8 0,3 6 8 0,1 3 0 15,-4-2 0-15,7-1 0 0,3-3 0 0,4 7 0 16,-3-10 0-16,3 9 0 0,7-6 0 0,-7 6 0 16,4-2 0-16,0-4 0 0,-1 9-9 0,-3-5 9 0,4 2 0 0,3 4-11 15,-3-1 11-15,-4 1-8 0,4 2 8 0,-8 1-8 16,4 3 8-16,-3 0-8 0,-4-7 8 0,0 10 0 15,-4-9-9-15,-3 6 9 0,4-7 0 0,-4 4 0 16,-4-4 0-16,1 1 0 0,-1-1 0 16,1 4 10-16,-4-3-2 0,-4-1-8 15,4-2 15-15,0 2-4 0,-3-2-1 0,-5 2 0 0,5-3 0 0,-1 1 0 16,-3 2 0-16,0-2 0 0,0-1-20 0,0 4-4 16,-4-4-1-16,1 1 0 0,-1-4 24 0,-3 0 5 15,0 4 1-15,-1-1 0 0,1 0 4 0,-3-5 1 16,2 5 0-16,-2 0 0 0,-5 1-20 0,5-7 0 15,-4 13 0-15,-1-10 0 0,-2 3 0 0,-1 1 0 16,0-1 0-16,4-6 0 0,3 7 0 0,-3-1 0 0,-4-9 0 0,8 9 0 31,6-5-36-31,4-4-4 0,-11 0 0 0,7 0-1 16,4 0-149-16,4-10-30 0,3 7-5 0</inkml:trace>
  <inkml:trace contextRef="#ctx0" brushRef="#br1" timeOffset="56670.2">12160 13752 288 0,'-7'0'25'0,"0"-9"-25"0,-3 9 0 0,-5-10 0 0,1 7 450 0,0 0 85 16,4-3 17-16,-4 6 3 0,3-3-456 0,-3-4-91 15,0 14-19-15,0-7-3 0,-4 0 14 0,0 0-12 16,-3 3 12-16,0 3-12 0,0-3 12 0,-4 0 16 16,4 7-3-16,-4-4-1 0,-3 3-12 0,3-2 0 15,-3 2 0-15,-4 4 0 0,1 2 14 0,-5-2 0 16,1-1 0-16,0 7 0 0,0 0 10 0,-4-3 1 15,-4 6 1-15,8-4 0 0,0 4-2 0,0 0 0 16,-1-3 0-16,5 3 0 0,2-3-12 0,-2 3-4 0,-5 0 0 0,1 0 0 16,3 0-8-16,4 9 8 0,0-3-8 0,0-3 8 15,-4 7-8-15,7-1 0 0,11 7 0 0,-4-1 0 16,-3 4 0-16,0 0 0 0,3 0 8 0,4 2-8 16,4 1 0-16,-4 10 0 0,0-4 0 0,6 0 0 15,5 3 0-15,-1 1 0 0,-6-4 0 0,6-3 0 16,1 3 0-16,3-6 12 0,0 0-12 0,0 3 12 15,0-3-12-15,0 0 0 0,7 0 9 0,-4-4-9 16,-3-5 15-16,4 6-2 0,10-4 0 0,0-2 0 16,4-1 4-16,-1-2 1 0,-3-1 0 0,4 0 0 15,0 1-2-15,3-1 0 0,-3 0 0 0,6 1 0 0,8-1-1 16,0 0-1-16,-8-2 0 0,8 2 0 16,0-6-14-16,3-3 9 0,1 6-9 0,6-12 8 0,0 3 0 15,8-7 0-15,6 4 0 0,0-3 0 0,-3-10-8 16,7 6 0-16,-3-9 0 0,3 0 0 0,0 0 0 15,-4-3 0-15,4-3 0 0,4-7 0 0,-1 10 0 0,1-13 0 16,-4 4 0-16,0-1 0 0,-4-6 28 0,0-3 3 16,8 1 1-16,-1-8 0 0,-3 7-32 0,0-3 0 15,0-3 0-15,-3 3 0 0,-8-6 0 0,1 2 0 16,-1-2 0-16,-3 0 0 0,-4-10 0 0,-3 6 0 16,0-5 0-16,-4-1 0 0,-3-3 10 0,-4 0-10 15,-3 0 10-15,-1-6-10 0,-6 0 13 16,-4 6-3-16,0-3-1 0,-3-3 0 0,-1 0-9 0,-6-4 10 15,3 1-10-15,-7 0 10 0,0-1-10 0,-3 4 0 0,-5-3-10 16,1-1 10-16,0 11-10 0,0-8 10 0,-3-2-10 0,-1 6 10 16,-3 0 0-16,0 0 0 0,-7 0-8 15,-4 0 8-15,4 3 0 0,-7 3 0 0,-1 0-10 0,1 1 10 16,-4-1 0-16,-3 10 0 0,0-4 10 16,-7 1-10-16,-1 2 10 0,-3 1-10 15,1 0 8-15,-5 2-8 0,-3 7 0 0,4 4 0 0,-1-4 0 16,5 0 0-16,2 3 0 0,-3 6 0 0,4-6 0 0,-4 7 0 15,0 3 0-15,0-4 0 0,4 4-9 0,0-1 9 16,-1 7 0-16,5-6 0 0,2 9-8 0,1-4 8 16,3 4-36-1,4 0-3-15,0 0-1 0,3 4 0 0,4-4-106 16,3 9-22-16,-3-6-4 0,7 7-914 0</inkml:trace>
  <inkml:trace contextRef="#ctx0" brushRef="#br1" timeOffset="57728.91">13282 14734 2102 0,'0'0'46'15,"-3"-4"10"-15,-8-2 1 0,4 6 3 0,0 0-48 0,0-3-12 0,7 3 0 0,0 0 0 0,-4 0 0 0,4 0 0 16,0 0 9-16,-7 0-9 15,7 0 8-15,0 0-8 0,0 0 8 0,0 0-8 16,0 0 0-16,0 0 0 0,0 0 0 0,7 3-8 0,4 3 8 0,-1-2 16 16,1-4-4-16,0 6-1 0,-1-3 12 15,4-3 2-15,0 0 1 0,4 3 0 16,0-3 2-16,-1 0 1 0,5 0 0 0,2 0 0 0,4 0 3 16,4 0 1-16,3 0 0 0,8-3 0 0,-4 3-18 0,6-9-4 15,1 9-1-15,4-4 0 0,-4-2-10 0,3 3 0 16,-3-3 0-16,0 3 0 0,3-1 0 0,-3-2 0 15,0 6 0-15,0-9 8 0,3 9-8 0,-7 0 0 16,4-3 0-16,-3-4 0 0,-1 4 0 0,-3 3 0 16,-4 0 9-16,0 0-9 0,1 0 12 0,-5 0-3 0,5 0 0 15,-5 0 0-15,1 0-9 0,0-3 0 0,0 3 0 16,3 0 0-16,-3-6 0 0,-4 6 0 0,4 0 8 16,-4 0-8-16,-4 0 8 0,1-3-8 15,0-4 12-15,-4 7-4 0,0 0-8 0,-3-3 0 0,-1 0 0 0,-6-3 0 16,0 6 12-16,-1 0 3 0,-3-3 1 0,0-4 0 15,-7 7 6-15,0 0 2 0,0-9 0 0,0 6 0 16,0-7 4-16,-3 1 0 0,-1 0 1 0,-6 2 0 16,3 1-29-16,-4-3 0 0,-3-4 0 15,0 4 0-15,-4-1 15 0,1 4-3 0,-5-3-1 0,-2-1 0 16,-1 1-11-16,0-1 0 0,4 1 0 0,-4 6 0 0,1-6 0 16,3-1 0-16,-1 10 0 0,1-9 0 15,0 6 0-15,0-4 0 0,3 4 0 0,1 3 0 16,3-9 0-16,-4 9 0 0,7-3 0 0,1-4 0 0,3 7 0 15,-4 0 0-15,8-3-10 0,3 3 10 0,0 0-12 0,0 0 3 16,0 0 1-16,0 0 0 0,0-9-8 0,3 6-2 16,1-4 0-16,6 7 0 0,1-9 3 0,-1 9 1 15,4-3 0-15,4 0 0 0,-4 3-6 0,4 0-2 16,7 3 0-16,-4 0 0 0,3-3 22 0,1 9-11 16,0 1 11-16,0-1-8 0,-4 1 8 0,0 2-8 15,-4 1 8-15,1-4-8 0,-4 10 8 0,0-7 0 16,-3 7 0-16,0 0 0 0,-1-3 0 0,-3 6 0 0,0 0 0 15,0-4 0-15,-3 4 24 0,-1 0 6 16,1-3 2-16,-4 3 0 0,0 0-20 0,-4 0-3 16,4 3-1-16,-3-3 0 0,-1 3 4 0,1-3 0 0,-1-3 0 15,-3 3 0-15,0-3 0 0,0-4 0 16,0 4 0-16,0-6 0 0,0 6-12 0,0-7 12 16,0 4-12-16,0-4 12 0,0 1-21 0,3-4-4 0,-3 1-1 15,0-1 0 1,0-6-143-16,7-3-29 0,0 0-6 0,0 0-861 0</inkml:trace>
  <inkml:trace contextRef="#ctx0" brushRef="#br1" timeOffset="58384.65">16150 14376 1594 0,'0'0'71'0,"0"0"14"0,0 0-68 0,-3-9-17 0,3 5 0 0,-4-5 0 16,1 0 92-16,3 6 16 15,0-7 2-15,-4 7 1 0,4-6-45 0,0 2-9 0,-3-5-1 0,3 2-1 16,-4 1-13-16,4-4-2 0,-4 1-1 0,4-1 0 15,0-2-15-15,-3 2-4 0,-1-6 0 0,1 7 0 16,-1 2-2-16,-3-2-1 0,4 2 0 0,-4 1 0 16,0 0-1-16,-4 2 0 0,4 1 0 0,-7-3 0 15,0 9-4-15,0 0-2 0,0 0 0 0,-4 6 0 16,-3-3-10-16,-4 3 0 0,4 1 0 0,-4 2 0 16,1 10 0-16,-1-7 0 0,-3 10 0 0,-1 0-11 15,5 6 11-15,-5 1 0 0,1 2 0 0,4 4-8 16,-1-4 8-16,0 3 0 0,4 4-9 0,-4-3 9 15,4-1 0-15,4 4 0 0,-1-4 0 0,7-3 0 0,-3 7 45 0,4-3 4 16,6-1 1-16,1-3 0 0,-1 10-24 0,8-6-5 16,-4-4-1-16,3 0 0 0,4-2-8 0,4-4-1 15,-1 6-1-15,4-6 0 0,1-3-10 0,2-6 0 16,4 6 0-16,0-3 8 0,1-7-23 0,6-2-5 16,-3 2 0-16,3 4-1 15,-4-4-8-15,8-2-2 0,0-7 0 0,0 6 0 0,-1-9 11 0,5 10 1 16,-4-7 1-16,-1-3 0 15,-3 6-8-15,1-3-2 0,-1-3 0 16,-3 0 0-16,-1 0-105 0,-3 0-22 0,4-3-4 0,-4-3-480 16,-3 6-96-16</inkml:trace>
  <inkml:trace contextRef="#ctx0" brushRef="#br1" timeOffset="59387.7">16503 13655 172 0,'-11'-10'8'0,"8"1"1"16,-4 6-9-16,0-7 0 0,-4 4 0 0,1-6 0 0,-5 8 448 15,5-2 88-15,3-3 18 0,-7 6 3 0,0-7-429 0,-4 7-87 16,4-3-17-16,0 3-3 0,-4-4-21 0,0 4 0 16,1 3 0-16,3 0 0 0,-4-3 12 0,4-3-3 15,-4 6 0-15,1 0 0 0,-1 0-9 0,0 0 0 16,-3 0-12-16,4 0 12 0,-5 0 8 16,1 0 8-16,0 6 3 0,-7-3 0 0,0 7 19 0,-4-7 4 15,-3 6 1-15,-1 4 0 0,-6 2-19 0,3 1-3 16,0 0-1-16,1 6 0 0,-1 0-8 0,0 0-3 15,4 0 0-15,3 6 0 0,0-3-9 0,0 3 10 16,1-3-10-16,2 7 10 0,1-10 14 0,4 9 2 16,-8-3 1-16,7-3 0 0,0 3-27 0,1-2 0 15,3 5-12-15,-1 0 12 0,-2 1 0 0,-1-1 8 16,4 7 2-16,0-4 0 0,-4 1-10 0,7-4 0 16,1 7 0-16,3-4 0 0,-1-3 13 0,1 7 7 0,0-3 2 0,4-4 0 15,-1 3-14-15,4-2-8 0,-4 5 8 0,4 1-8 16,-3 0 0-16,3-4 0 0,3 7 0 0,1-7 0 15,-1 7 11-15,4-9-3 0,4 5 0 0,-1-2 0 16,1-10-8-16,-1 6 0 0,8 0 0 0,-4 1 0 16,0-4 8-16,4-3 0 0,-1 6 0 0,4-2 0 15,-3 5-8-15,3-6 0 0,0-2 9 0,0 5-9 16,0-3 0-16,4 3-13 0,-4-5 1 0,4 5 1 16,-1 0 34-16,1-3 6 0,0-2 2 0,3 2 0 15,3-3-31-15,5-6 0 0,2 3 0 0,-2 0 0 16,2 0 13-16,5-7-3 0,-5 1-1 0,5 0 0 15,-1-4-9-15,4 1 0 0,0-4 0 0,-1 4 0 0,8-4 8 16,0 0-8-16,4-5 0 0,-1 5 8 0,0-3 0 0,-3-3-8 16,0-3 12-16,0 0-4 0,3 7 4 0,1-14 0 15,-1 7 0-15,0-3 0 0,1-3 6 0,-1 3 2 16,1-7 0-16,-5 1 0 0,5 0-10 0,-8-4-2 16,1 1 0-16,-1-1 0 0,-3-3 4 0,-1-6 1 15,5 4 0-15,3-4 0 0,-4-3-5 0,4-4 0 16,-4-2-8-16,-3 0 12 0,0-4 0 0,-4-6-1 15,0 1 0-15,-6-4 0 0,2 0-3 0,-2 0-8 16,-5-3 12-16,1 3-4 0,0 3-8 0,-1-6 0 16,-3-3 0-16,1 0 0 0,-1 6 0 0,-7-3 0 15,4 0 8-15,-4 0-8 0,0 0 0 0,-7 3 0 16,0 0 0-16,0 3 0 0,0-3 0 0,-3-6 0 0,-4 6 0 16,-4 3 0-16,0 1 0 0,1-4 0 15,-4 0 0-15,0 0 0 0,-4 3 0 0,1 0 0 0,-4 1 0 0,-4 5 0 16,0 1-8-16,1-4 8 0,-5 7 0 0,5-1 0 15,-4 1 0-15,0 0 0 0,-4-1 0 0,4 1 8 16,-8 6-8-16,5-3-9 0,-8 6 9 0,0-3-13 16,0 3 13-16,-3-4 0 0,0 5-10 15,0 8 10-15,-1-6 0 0,5 7 0 0,-8-1-9 0,7-6 9 16,0 10 0-16,-3-4 0 0,7 4 0 0,-7 0 0 16,-1-4 0-16,-3 4 0 0,4-1 0 15,-4 4 0-15,1 0 0 16,2-4 0-16,-3 1 0 0,8 6 0 0,-1 0-9 15,-3-4 9-15,3 7 0 0,4-3-9 0,3-3-54 16,0 12-10-16,1-6-3 0,-1 3-1291 0</inkml:trace>
  <inkml:trace contextRef="#ctx0" brushRef="#br1" timeOffset="113229.05">8752 10673 518 0,'0'0'23'0,"0"0"5"0,0 0-28 0,0 0 0 0,0 0 0 0,0 0 0 16,0 0 178-16,0 0 30 0,0 0 7 0,-3 9 1 15,3-9-116-15,0 9-24 0,0-9-4 0,3 10 0 16,-3-10-4-16,0 12 0 0,0-2 0 0,4-1 0 16,-1 1-33-16,1-4-7 0,-4 3-2 0,4 7 0 15,3 0 13-15,-4-1 2 0,1 1 1 0,-1 3 0 0,4 3 12 0,-7 6 2 16,0-3 1-16,4 6 0 15,-1 10-37-15,-3-6-8 0,0-4-2 0,0 13 0 16,0-3-10-16,0 0 8 0,0-7-8 0,0 4 8 16,0-4 0-16,0 4-8 0,0-4 12 0,0-2-4 0,0-7-8 0,0 6 0 15,0-3 9-15,-3 1-9 0,3-4 10 16,-4-3-2-16,4 6-8 0,0-6 12 0,-7 0-12 0,0-4 0 16,4-2 0-16,3 0 0 15,-4 0-24-15,1-7-5 0,-1 0-1 0,4-6 0 16,0-3-113-16,0 0-22 15,0 0-5-15</inkml:trace>
  <inkml:trace contextRef="#ctx0" brushRef="#br1" timeOffset="113834.43">8724 10829 1670 0,'-10'-9'148'0,"3"6"-118"0,-4-3-30 0,0 6 0 16,-3-4 136-16,7 1 20 0,-3-3 5 0,-1 6 1 15,4-9-121-15,0 9-24 0,0-10-5 0,3 10 0 16,4-6-12-16,0 0 0 0,0-4 0 0,4 7 0 0,-1-6 0 0,4-1-9 16,1 1 0-16,2 6 0 0,1-10-9 15,3 7-2-15,0-3 0 0,0 2 0 0,4-2 20 0,-1 3-12 16,1-4 12-16,0 7-10 0,-1-6 10 0,-3-1 0 16,4 7 8-16,3-3-8 0,-3 3 20 0,-1-7-1 15,1 7 0-15,3-3 0 0,0 3 2 16,-3 3 1-16,3-3 0 0,-3 3 0 0,3 0-10 0,0 0-1 15,0 0-1-15,1 0 0 0,2 3-10 0,-3 0 0 16,1-3 0-16,-1 6 0 0,3-3 0 0,-2 7 0 16,-1-7 0-16,-4 6 0 0,1 7 0 0,-4-3 0 15,-3-1 0-15,-1 1 0 0,-3 2 0 0,0 1 8 16,-3 0-8-16,-4-1 0 0,-7 4 11 0,3 0-3 0,-3-3-8 0,-3 2 12 16,-1 1 8-16,-3-3 2 0,0 0 0 0,-4-1 0 15,4 1-22-15,-3 0 0 0,2-7 0 0,-2 10 0 16,-1-7 0-16,0 1 0 0,1-4 0 0,-1 1 0 15,1-1 11-15,-1-6-3 0,0 7 0 0,4-1 0 16,-3-3-8-16,-1-2 0 0,0-1 0 0,4-3 0 16,0 0 0-16,0 0 0 0,0 0 0 0,3 0 0 15,4-3 0-15,-7 3 0 0,3-10 0 0,4 10 0 16,0-3-38 0,4-3-10-16,-8 3-1 0,4-4-1 0,0 4-19 0,4-6-4 0,3 9-1 15,0 0-574-15,-7 0-114 0</inkml:trace>
  <inkml:trace contextRef="#ctx0" brushRef="#br1" timeOffset="114419.76">9846 10491 1094 0,'0'0'48'0,"-3"0"11"0,-5-3-47 0,1 3-12 0,0 0 0 0,-3 3 0 16,3-3 193-16,0 3 37 0,0-3 7 0,0 6 2 16,-1-3-188-16,1-3-38 0,0 10-13 0,4-10 9 15,-4 9-9-15,0-6 0 0,0 7 0 0,-4 2 0 16,1 4 0-16,2 0 0 0,-2-1 0 0,-1 1 0 15,1 6 10-15,-1 3 6 0,1 0 2 0,-5-3 0 0,5 6-18 0,-4-3 10 16,3 13-10-16,1-7 8 16,-12 4 15-16,12-1 2 0,-4 7 1 0,0 0 0 15,-4 0-8-15,4-1-2 0,0 4 0 0,0-3 0 16,0-3-3-16,3 2-1 0,0 1 0 0,4-9 0 0,0 2-2 16,7 4-1-16,-7-4 0 0,7-2 0 0,4-4-1 15,-4-3-8-15,3 6 12 0,1-9-4 0,3 0-8 16,0-3 10-16,0-7-10 0,7 7 10 0,0-6-24 15,0-4-5-15,4 1-1 0,0-1 0 16,-4-6-12-16,7 3-4 0,0-2 0 0,0 2 0 16,4-3-31-16,-4-3-6 0,4 0-2 0,3-3 0 15,-3-3-127-15,3 6-26 0,21-10-4 0,-13 1-2 0</inkml:trace>
  <inkml:trace contextRef="#ctx0" brushRef="#br1" timeOffset="114754.47">10199 10764 2012 0,'0'0'89'0,"0"0"19"15,0 0-87-15,0 0-21 0,0 0 0 0,0 0 0 16,0 0 14-16,-4 3-2 0,1 9 0 0,-4-2 0 0,3-1-12 0,-3 4-8 16,0 5 8-16,-4 1-13 0,1 3 13 0,-1 3 8 15,1 4 0-15,-1 2-8 0,-3 3 24 16,0-2-1-16,0 8-1 0,0 1 0 0,-4 0-2 16,-3-3 0-16,3 2 0 0,1-2 0 0,-1-3-9 0,4-1-3 15,-4 4 0-15,4-7 0 0,0 0 4 0,3-6 1 16,1-3 0-16,-1 7 0 15,4-17-35-15,0 10-7 0,4-12-2 0,3-1-626 16,0-9-126-16</inkml:trace>
  <inkml:trace contextRef="#ctx0" brushRef="#br1" timeOffset="115049.26">10149 10861 2016 0,'0'0'89'0,"0"0"19"0,0 0-87 0,0 0-21 0,0 0 0 0,0 0 0 16,7 9 110-16,-3 1 18 0,7 2 3 0,-1 1 1 16,-3 6-114-16,4-7-18 0,3 10-12 0,0 0 1 15,0 3 11-15,0-3 8 0,4 3-8 0,-4-3 11 16,4 6-11-16,-4-3-16 0,0 7 4 0,0-4 1 15,4 3-1-15,-8 1 0 0,-6-7 0 0,-1 3 0 16,1-3-8-16,-1 3-3 0,1-6 0 0,-8 6 0 16,-3-6-17-16,0 0-4 0,7 0-1 0,-3-3 0 15,-8-3-88-15,4-1-18 0,4-2-3 0</inkml:trace>
  <inkml:trace contextRef="#ctx0" brushRef="#br1" timeOffset="115235.55">9945 11419 2804 0,'-4'-9'62'0,"4"5"13"0,-3-2 2 0,3 3 1 0,0-3-62 0,3 3-16 16,8-7 0-16,-1 7 0 15,5-3-20-15,-1-4-6 0,7 7-2 0,0 0 0 16,4-3-6-16,-1 6-2 0,5-3 0 0,-1-4 0 15,0 7-153-15,4 0-31 0,3-3-7 0</inkml:trace>
  <inkml:trace contextRef="#ctx0" brushRef="#br1" timeOffset="115518.55">10770 11463 2300 0,'-10'0'51'0,"6"6"10"0,4-6 3 0,4 6 0 0,-4 4-52 0,3-1-12 0,-3 4 0 0,7-4 0 0,4 10 0 0,-8-6 0 16,1-1 0-16,3 7-10 16,4-7-1-16,-8 7 0 0,-3-6 0 0,0 6 0 15,0 3-14-15,0-10-3 0,4 13-1 0,-8-9 0 0,-3 6 18 0,0 0 11 16,7-3-12-16,-4-1 12 0,-6 1 0 0,3-3 0 15,3 3 0-15,1-7 0 0,-1 1-16 0,-3-4 1 16,4 1 0-16,-1 2 0 16,4-2-137-16,-3-4-28 0</inkml:trace>
  <inkml:trace contextRef="#ctx0" brushRef="#br1" timeOffset="116161.43">11211 10883 576 0,'0'0'51'0,"0"0"-41"16,0 0-10-16,0 0 0 0,0 0 148 0,0 0 28 0,7 0 6 0,0 0 1 16,-7 0-95-16,0 0-20 0,4 9-3 0,3-6-1 15,4 13-2-15,-4-3-1 0,-4-1 0 0,1 7 0 16,3 0-10-16,0 3-3 0,-7 3 0 0,3 6 0 16,4 0-1-16,-3 10-1 0,3-9 0 0,-7 2 0 15,0 7-14-15,3-10-2 0,5 4-1 0,-5-4 0 16,-3 0-15-16,0 1-3 0,4-4-1 15,3-3 0-15,-4 6-10 0,1-12 12 0,-1 3-12 0,1 0 12 32,6-6-34-32,-6-10-6 0,-4 3-2 0,0-9-599 0,10 0-120 0</inkml:trace>
  <inkml:trace contextRef="#ctx0" brushRef="#br1" timeOffset="116725.93">11148 10820 806 0,'0'0'72'0,"0"-9"-58"16,-4 5-14-16,8-5 0 0,3 0 348 0,-4 6 68 16,-3-4 12-16,4 4 4 0,6-6-339 0,1 9-67 15,0-10-14-15,-4 10-2 0,3 0-10 0,1 0 0 16,-1 7-10-16,-2-4 10 0,-8-3-8 0,10 9 8 0,4-6 0 15,0 7-9-15,-7 5 0 0,0-8 0 0,0 8 0 0,8-2 0 16,-5-1 9-16,-3 1-12 0,-3-4 12 0,3 10-12 16,3-6 12-16,-6-4 0 0,-4 4 0 0,0 2 0 15,3-2 0-15,-3-4 8 0,-3 1-8 0,-4-4 11 16,3 3 7-16,-3 1 2 16,0 2 0-16,0-2 0 0,-7-1 2 0,3 1 1 0,1-7 0 0,-1 6 0 15,-3-3-23-15,4-3 0 0,-1 1 0 0,4 2 0 16,0-3 0-16,0-3 0 0,-4-3 0 0,11 3 0 15,0 0 0-15,0 0 0 0,-7-6 0 0,7 6 0 16,0 0-37-16,7-4-12 0,0-5-3 16,0 0 0-16,4 6 32 0,0-7 7 0,3 7 1 0,0-3 0 15,-4-4-6-15,8 10-1 0,3-3 0 0,0 3 0 16,1 3 19-16,2-3 0 0,1 0-8 0,7 10 8 0,-4-4 0 16,0-3 0-16,-3 10 0 0,-4-4 0 0,4 0 0 0,-8 4 9 15,1-4-9-15,-4 10 12 0,-3-6-12 0,3 6 10 16,-7-1-10-16,-7-2 10 0,0 6 2 0,0-3 1 15,0 0 0-15,-7-4 0 0,0 4-13 0,0 3 0 16,3-3 0-16,-3-7 0 0,0 7 0 0,-4 0 12 16,4-3-3-16,4-1-1 0,-4 1-8 0,0-6 0 15,-7 8 0-15,3-5 0 0,7-1 0 0,-3-2 0 16,-10-1 11-16,3 1-11 0,3-1 15 0,1 1-3 16,-5-4-1-16,-2 0 0 0,-1-3-11 0,0 3 0 15,4-2 0-15,-3-4-11 16,-4 0-65-16,3 0-12 0,4 0-4 15,3 0-854-15</inkml:trace>
  <inkml:trace contextRef="#ctx0" brushRef="#br1" timeOffset="117153.8">11822 11538 2534 0,'0'0'56'0,"0"0"11"0,0 0 2 0,0 0 3 0,0 10-58 0,3-1-14 0,-3 0 0 0,7 1 0 16,0 2-33-16,0-2-10 0,0-1-1 0,0 1-1 0,4-4 29 0,-4 9 7 16,4-2 1-16,-4 0 0 0,0-1-4 0,-4 7 0 15,1-7 0-15,-4 7 0 0,0 3-2 0,0-3-1 16,-4 0 0-16,1 3 0 16,-4 0-23-16,-4 3-5 0,-3-3-1 0,0 3 0 0,-4-3 22 0,1 3 4 15,-1-3 1-15,0 0 0 0,-3-3 17 0,0-7 9 16,-4 7-1-16,8 0 0 0,3-7 10 0,-4 1 2 15,0-4 0-15,4-2 0 0,7-1-9 0,-7 0-2 16,0-3 0-16,0-3 0 0,3 0-9 0,4 0-12 16,0-3 2-16,-4-3-942 0</inkml:trace>
  <inkml:trace contextRef="#ctx0" brushRef="#br1" timeOffset="117716.23">12647 10967 2023 0,'-18'-9'89'0,"18"9"19"0,-7-9-86 0,0 5-22 0,0-5 0 15,0 0 0-15,0 2 28 0,4 1 0 0,-1-3 1 16,1-1 0-16,-8 7-29 0,4 0-13 0,0-3 1 0,-4 3 0 31,1 3-20-31,-1 0-3 0,-3 0-1 0,3 3 0 0,-3 6 13 0,0 4 3 0,0-4 0 0,-4 4 0 16,4 5 12-16,-3 4 8 0,-1 0-10 0,4 0 10 15,0 3 8-15,3-3 8 0,1 0 2 0,-1 3 0 16,1-3 19-16,2 7 4 0,1-7 1 16,4-1 0-16,-1 1 1 0,1 0 0 0,-1 7 0 0,4-7 0 15,0-1-17-15,4 1-3 0,-4 0-1 0,3 3 0 16,1-3-14-16,-1-6-8 0,4 6 10 0,1-3-10 31,-1 0-30-31,3-7-12 0,1-2-2 0,3-1-1 0,4 0-140 16,-1-5-28-16,1-4-6 0</inkml:trace>
  <inkml:trace contextRef="#ctx0" brushRef="#br1" timeOffset="118224.74">12467 10491 2264 0,'-14'0'100'0,"11"0"21"0,-1 0-97 0,4 0-24 0,-4 0 0 0,4 0 0 16,0 0 0-16,4 3 0 0,0 6 0 0,3 1 0 15,0-1-20-15,7-6-4 0,0 7 0 16,4-1 0-16,-1 4 24 0,4-4 0 0,0 0 0 0,8 4 0 16,-1 3 0-16,4-1 0 0,-1-2 0 0,-2 6 0 15,6 0 0-15,-3-7-12 0,-4 10 2 0,4-9 1 16,-4 5 9-16,4 1 0 0,-4 0 0 0,4-3 0 16,-4 2 0-16,0 1 0 0,0-3 0 0,-3 6 0 15,-7 3 28-15,-1-3 0 0,-3 0 1 0,0 3 0 16,-3 3 3-16,-4-3 0 0,-3 4 0 0,-1 2 0 0,-3-6-16 15,0 6-4-15,0 1 0 0,-3-4 0 0,3 3-12 16,-7-6 11-16,0 4-11 0,-4-7 10 0,0 9 2 0,-3-9 0 16,0 0 0-16,-7 9 0 0,3-9-12 0,-3 9 0 15,-4-2 0-15,1 2 0 0,-1-6 0 0,-3 6 8 16,3-2-8-16,0-4 0 0,-3 3-11 0,4-6-7 16,-1 0-2-16,0-10 0 15,4 7-11-15,0-9-2 0,0-1-1 0,3 1 0 16,4-7-112-16,3-3-22 0,1-3-5 0</inkml:trace>
  <inkml:trace contextRef="#ctx0" brushRef="#br1" timeOffset="118826.76">13515 11074 1324 0,'0'0'118'0,"3"0"-94"0,8-3-24 16,0-3 0-16,-1 2 180 0,8-5 31 0,3 0 6 0,0 2 2 16,4-2-146-16,3 0-29 0,4-1-5 0,0 1-2 15,-1-1-37-15,5 1-16 0,-8 6 0 0,4-7 1 32,-4 1-17-32,4 9-3 0,-4-9-1 0,-4 5 0 15,-2 4-50-15,2 0-10 0,-2 0-3 0,-8 0-719 0</inkml:trace>
  <inkml:trace contextRef="#ctx0" brushRef="#br1" timeOffset="119090.4">13504 11328 1785 0,'7'-3'159'0,"4"3"-127"0,0-3-32 0,10-4 0 15,3 7 192-15,5 0 33 0,6-3 7 0,7-3 0 16,1 3-192-16,2-3-40 0,1 3 0 0,0-1-11 31,4-2-73-31,-1-3-16 0,0 2-2 0,4-2-949 0</inkml:trace>
  <inkml:trace contextRef="#ctx0" brushRef="#br1" timeOffset="121508.1">15081 10597 1555 0,'0'0'138'0,"0"0"-110"0,0 0-28 0,0 0 0 16,0 0 140-16,0 0 22 0,0 0 5 0,0 0 1 15,0 0-132-15,0 0-25 0,0 0-11 0,0 0 8 16,0 0-8-16,7 7 0 0,0-1 0 16,0 3 0-16,-3 4 0 0,3 6 8 0,-3 0-8 0,-1 2 8 15,4 1 3-15,0 0 0 0,-3 7 0 0,-1-4 0 16,4-3-3-16,-3 9 0 0,-4-3 0 0,3 4 0 16,-3 2 2-16,0-3 0 0,0 7 0 15,0-3 0-15,0-1-10 0,-3-3 0 16,-1 1 0-16,4-1 0 0,-7-3 0 0,7-3-14 0,-3-3 2 0,3-3 0 31,0 3-24-31,0-12-5 0,3 2-1 0,-3-12-601 0,0 0-120 0</inkml:trace>
  <inkml:trace contextRef="#ctx0" brushRef="#br1" timeOffset="121964.87">14951 10607 2397 0,'-4'-10'52'0,"-3"1"12"0,0 6 1 0,4-7 3 0,-1 1-54 0,4 6-14 16,0-7 0-16,0 1 0 15,7 0-18-15,-3-1-6 0,3-2-2 0,3 2 0 0,1-2 26 0,-1-1 0 16,5-2 0-16,-5 8-8 0,8-8-2 0,-4 5 0 15,0 4 0-15,7 0 0 0,-7-4 0 0,4 7 0 0,0-6 0 16,-1 9 0-16,4 0 10 0,-3 0-10 16,0 3 10-16,-1 3-10 0,-3-3 10 0,0 4 0 0,-3 2-9 0,3-3 9 15,0 4 0-15,0 8 12 0,-3-5-2 0,3 3 0 16,-3-4 3-16,3 1 1 0,-4 6 0 16,1-4 0-16,-4 4-5 0,0 3-1 0,4-3 0 0,-4 3 0 15,-4-3-8-15,4-4 0 0,-3 4 0 0,3 3 0 16,0-9 0-16,0 2 0 0,-3-2-12 0,-1-1 12 15,4-2-16-15,-3-1 4 0,-4 1 0 0,0-7 1 16,0-3 11-16,-7 9 0 0,0 4-9 0,-4-4 9 16,-3-3 0-16,-4 1 0 0,1 2 0 0,-5 0 0 15,1-2 0-15,0-1 15 0,-4 3-4 0,1 1-1 0,-1-4-10 16,0 0 0-16,4 1 0 0,0-4-11 16,3 3-14-1,1-3-3-15,3-3-1 0,3 0 0 0,0 0-20 0,4-3-4 0,0-3-1 16,0 3-554-16,4-4-112 0</inkml:trace>
  <inkml:trace contextRef="#ctx0" brushRef="#br1" timeOffset="122400.49">15953 10271 1382 0,'0'0'123'0,"0"0"-99"0,3-9-24 0,1 6 0 15,-4 3 123-15,3-10 19 0,4 7 4 0,-7 3 1 16,0 0-115-16,7-6-22 0,-7 6-10 0,0 0 8 16,0 0-8-16,0 0 0 0,0 0 0 0,0 9-11 15,-3 4 34-15,-1-4 6 0,-3 1 2 0,-3 8 0 16,-1-5-12-16,-3 6-3 0,-4 3 0 0,1 0 0 15,-5 3 31-15,5 6 5 0,-1 1 2 0,-3-1 0 16,0 0-7-16,3 7-2 0,-3-4 0 16,7 10 0-16,0-6-6 0,0 0-2 0,0 2 0 0,3-2 0 15,0 0-21-15,4 2-5 0,4-2-1 0,-1-4 0 16,4 7-10-16,0-6 0 0,4-4 0 0,-1 7 0 0,4-4 0 16,1-2-9-16,-1-1 9 0,3 0-13 15,-6-6-5-15,6 4-1 0,1-7 0 0,-4 6 0 16,0-6-15-16,4 0-3 0,-1-4-1 15,1-2 0-15,-1 3 2 16,4-6 1-16,1 5 0 0,-1-8 0 0,0 2-21 0,0-2-5 0,0-7-1 0,0 6 0 16,0-9-32-16,0 0-6 0,0 0-2 0,-3 0 0 0</inkml:trace>
  <inkml:trace contextRef="#ctx0" brushRef="#br1" timeOffset="122730.71">16447 10588 2311 0,'-11'-3'102'0,"4"-3"22"0,3 6-100 0,1 0-24 0,-4 0 0 0,0 6 0 16,3-3 18-16,-3 3-2 0,4 4 0 0,-4-4 0 15,-1 13-16-15,1-7-16 0,0 10 4 0,0 3 0 16,-7-3 0-16,0 3 0 0,0-3 0 0,0 7 0 16,-7-4 12-16,3 3 0 0,0-3 0 0,-3 6-9 15,0-2 9-15,0-4 9 0,0 6-1 0,-4 0-8 16,4-2 22-16,0 2-2 0,0-6-1 0,-1 6 0 16,5-6-9-16,3-9-2 0,0 6 0 0,3-13 0 15,0 10-18-15,4-9-4 0,0-1-1 0,7-6 0 16,0-3-194-16,0 0-39 0,0 0-8 15,14-19-2-15</inkml:trace>
  <inkml:trace contextRef="#ctx0" brushRef="#br1" timeOffset="123020.17">16436 10525 2253 0,'0'0'49'0,"0"0"11"0,0 0 1 0,0 0 3 0,0 0-51 0,0 0-13 16,7 10 0-16,0-10 0 0,0 9 8 0,0-6 0 0,0 16-8 15,4-6 12-15,-4 5-12 0,0 4 0 0,-4 0 8 0,4 7-8 16,1-4 0-16,-1 6 0 0,0-3 0 16,-4-3 0-16,4 3 0 0,-3 4 0 0,3-7 0 0,-4 6 0 15,1-2 0-15,-4-8 9 0,3 11-9 0,-3-10 8 16,4 6-8-16,-4-3 0 0,3-6 0 0,-3 0-11 31,0-4-26-31,0 1-6 0,0-3-1 0,0-1 0 0,0-2-132 0,0-7-28 16,0-3-4-16,0 0-2 0</inkml:trace>
  <inkml:trace contextRef="#ctx0" brushRef="#br1" timeOffset="123228.73">16161 11096 2761 0,'0'0'60'0,"0"0"13"0,0 0 3 0,0 0 2 0,0 0-62 0,0 0-16 15,7-3 0-15,3 0 0 0,5-4 0 16,2 4-16-16,8-3 3 0,0-7 1 0,-1 4 12 0,4 0 0 16,-3-4 0-16,3 4 0 15,4-1-54-15,-4-2-8 0,1 2-2 0,-1-2 0 16,-4 2-169-16,1 1-35 0,14-13-6 0,-11 13-2 0</inkml:trace>
  <inkml:trace contextRef="#ctx0" brushRef="#br1" timeOffset="124037.77">16609 10218 1152 0,'0'0'102'0,"0"0"-82"0,0 0-20 0,-4 9 0 16,1 1 213-16,3-1 39 0,0 1 7 0,0-4 1 15,3 10-210-15,1-4-42 0,-1 1-8 0,4-1 0 0,0 7 0 0,0-6 0 16,4 5-8-16,3-5 8 0,0 6 0 0,0 0 0 15,4-4 0-15,3 4 0 0,4 3 20 0,3-3 8 16,4-7 2-16,0 7 0 0,-4 0 9 0,7-3 1 16,-7 12 1-16,4-6 0 0,0 3-2 0,-7 0-1 15,-1 0 0-15,-6-3 0 16,0 0-13-16,-4 9-2 0,-4-9-1 0,-6 3 0 0,-1 0-8 0,-3 4-2 16,0 2 0-16,-7-6 0 0,0 6-3 0,-3 1-1 15,-5-1 0-15,5 1 0 0,-8-11-8 0,1 8 10 16,-1-4-10-16,0-3 10 0,1-3-10 0,-1 3 12 15,0-10-12-15,1 10 12 0,-1-6-20 0,0-1-4 16,1-5-1-16,-1 5 0 16,4-8-38-16,-4 2-7 0,8 1-2 0,-8-1-677 0,4-6-136 15</inkml:trace>
  <inkml:trace contextRef="#ctx0" brushRef="#br1" timeOffset="127615.88">17484 10406 1602 0,'0'0'71'0,"0"0"14"0,0 0-68 0,0 0-17 16,0-6 0-16,0 6 0 0,3-3 47 0,1-7 5 15,-4 10 2-15,0 0 0 0,3 0-54 0,-3 0-26 16,0 0 2-16,0 0 1 0,0 0 0 0,0 0 0 16,0 0 0-16,4 7 0 0,-4-4 12 0,0 9 3 15,0-2 0-15,-4 2 0 0,4 4 26 0,-3 0 6 16,-4 2 0-16,3 4 1 0,1-3 55 0,-1 0 10 15,1-3 2-15,-1 6 1 0,1 6-44 0,3-3-9 0,0 3-1 16,-4-6-1-16,4 6-18 0,0-3-4 0,0-3-1 0,0 7 0 16,0-4-15-16,-4 6 0 0,8-3 8 15,-4-3-8-15,-4 7 8 0,4-4 0 0,-3 3-8 0,3-6 12 16,-4 4-12-16,1-8 0 0,-4 1 0 0,7 0 0 31,-4-3-24-31,4-6-8 0,-3 6-2 0,-1-7 0 16,1-2-71-16,3-10-15 0,0 0-2 0,0 0-1 0</inkml:trace>
  <inkml:trace contextRef="#ctx0" brushRef="#br1" timeOffset="128176.37">17448 10469 230 0,'0'0'20'0,"0"0"-20"16,0 0 0-16,0 0 0 0,0 0 413 0,0 0 79 15,0 0 15-15,-3-6 3 0,-1 2-395 0,-3-5-79 16,4 9-16-16,3 0-4 0,0 0-16 0,0 0 0 15,0 0 0-15,3-9 0 0,1-1 0 0,3 7 0 16,3-6 0-16,1-1 0 0,-4 7 0 0,4-6 0 0,3 6-8 0,3-7 8 16,-2 4 0-16,-1 0-9 0,0-1 9 0,3-2 0 15,1 9 0-15,-4-9 0 0,4 9 0 0,-4-4 0 16,4 1 0-16,-4 3 0 0,3 0 0 16,-3 0-8-16,4-6 8 0,-4 12 0 0,7-6 0 0,-3 3-8 15,0 1 8-15,-1 5 0 0,4 0 0 0,-3 1-8 16,-4-1 8-16,4 1 0 0,-4-4 0 0,0 3 0 15,-7 7 0-15,0-10 0 0,-3 4 0 0,-1 5 0 16,4-8 0-16,-3 11 0 0,-4-5 8 0,-4 3-8 16,-3-4 11-16,0 1-3 0,0-1 0 0,-4 4 0 15,-3-4 4-15,4 1 0 0,-4 3 0 0,-4-1 0 16,0-2-12-16,4 6 0 0,-3-7 0 0,3 7 0 0,-8-6 0 16,5 2 0-16,-1-2 0 0,0-4 0 0,-3 4 0 0,0-4 8 15,3-6-8-15,-3 7 0 0,4-4 0 0,-4-3 8 16,-4 0-8-16,4-3 0 0,3-3 20 0,-3 3 0 15,3-3-1-15,1-3 0 16,-5 3-51-16,5-4-9 0,-1 4-3 0,4-3 0 16,-4 0-6-16,8-1-2 0,-1 4 0 0,1-3 0 15,6 6-19-15,4 0-4 0,0 0-1 0,0 0-444 16,0 0-90-16</inkml:trace>
  <inkml:trace contextRef="#ctx0" brushRef="#br1" timeOffset="128713.51">18387 10177 1152 0,'0'0'102'0,"0"0"-82"0,0-3-20 0,3-6 0 15,1 6 114-15,-4 3 18 0,3-7 4 0,-3 7 1 16,7-9-119-16,-7 6-18 0,0 3-16 0,0 0 4 16,4-10-32-1,-4 10-5-15,0 0-2 0,0 0 0 0,0 0 33 0,0 0 6 0,0 0 2 0,0 0 0 16,0 0 48-16,0 0 10 0,0 0 1 0,0 0 1 0,0 0 4 0,-4 10 1 15,-6-7 0-15,3 6 0 0,0 1-5 0,-4-1-1 16,1 4 0-16,3-4 0 0,-4 4-21 0,-3-4-4 16,3 10 0-16,-3-7-1 0,4 7-1 0,-5-6 0 15,1 5 0-15,0-2 0 16,4 3 6-16,-4 3 2 0,-4 6 0 0,4-3 0 0,0-3-19 0,0 6-11 16,-1 4 12-16,1-7-12 0,0 6 13 0,0-3-4 15,0 4-1-15,3-1 0 0,-3-6 0 0,4 7-8 16,-1-1 12-16,1-3-4 0,2-3 6 0,-2 7 1 15,-1-4 0-15,4-3 0 0,4 0-5 0,-1 0-1 0,-3-3 0 16,7 6 0-16,4-3-9 0,-1-3 0 0,1 3 0 0,3 0 0 16,0-3 0-16,7 0 0 0,0 10 0 0,0-10 0 15,4 0 0-15,-1 6-11 0,1-6 1 16,3 0 0 0,-3 0-24-16,3-3-5 0,0 2-1 0,0-2 0 15,1 0-161-15,-1-3-33 0</inkml:trace>
  <inkml:trace contextRef="#ctx0" brushRef="#br1" timeOffset="129288.83">18479 10500 1670 0,'0'0'74'0,"0"0"15"0,0 0-71 0,0 0-18 0,3 0 0 0,4-6 0 15,-3 6 149-15,3 0 27 0,-7 0 4 0,3 9 2 16,8-2-152-16,-1 5-30 0,-3 1 0 0,0-1-13 16,1 7-6-16,-1 0-1 0,0 3 0 0,-4 3 0 15,1 3 8-15,-4 0 2 0,3-3 0 0,1 4 0 0,-8-4 10 0,1 6 0 16,3-3 0-16,0-3 8 0,-4-3 6 0,4 10 2 15,0-10 0-15,0 0 0 16,0-4-16-16,4 4 0 0,-1-3 0 0,1-6 0 16,-1 6-28-16,4-10-9 15,-7 0-2-15,4-2-606 0,3-1-122 0</inkml:trace>
  <inkml:trace contextRef="#ctx0" brushRef="#br1" timeOffset="129914.76">18380 10513 1152 0,'0'0'51'0,"0"0"10"0,0 0-49 0,0-10-12 0,0 10 0 0,3-3 0 15,1-6 220-15,3-1 40 0,3 7 9 0,5-6 2 16,-1-1-217-16,3 1-43 0,8 0-11 0,-4-1 0 15,0 4 14-15,4 0 1 0,0-4 0 0,3 7 0 16,-3 3-15-16,3 0 8 0,-7 0-8 0,4 3 0 16,-4 4 8-16,0-4-8 0,-3 6 0 0,-4 0 0 15,-4 1 8-15,1 2-8 0,-4 1 0 0,-3-4 0 16,-1 10 0-16,-3-3 8 0,-3 3-8 0,-1 3 0 16,0-4 12-16,-3-5 0 0,0 9 0 0,0-3 0 15,0-7 1-15,-3 7 0 0,3-6 0 0,0 2 0 16,-4-2-13-16,0-1 8 0,4-2-8 0,-3 2 0 0,3-2 9 15,-4-1-9-15,-3-6 8 0,3 4-8 0,4-4 9 16,-3-3-9-16,-4 6 10 0,3-3-10 0,1-3 10 16,-1 0-10-16,0-3 10 0,4 3-10 0,0-6 0 0,4 6 0 15,3 0 0-15,0 0-10 0,0 0 2 16,0 0 0-16,0 0 0 0,0 0 0 0,3-3 8 0,4-4 0 16,4 4-9-16,-1-3 9 0,5 3 0 0,2-7-9 15,1 10 9-15,-1-3 0 16,1-3-8-16,7 6 8 0,-4-3 0 0,0-3 0 0,0 2-9 0,0 4 9 15,4 0 0-15,-7 0-9 0,3 4 9 0,-3 2 0 16,-4-3 0-16,0 6 0 0,0 1 0 0,-7-1 0 16,4 4 0-16,-8-1-8 0,1 7 8 0,-1-6 0 15,-3 5 0-15,-3 4 0 0,-1-3 8 0,-3-6-8 16,0 9 10-16,0-3-10 0,0-7 17 0,-4 10-2 0,4-6-1 16,-3-1 0-16,-1 1-4 0,1 0-1 15,-1-1 0-15,0-2 0 0,-3-1-9 0,0 1 12 0,-4 6-12 0,4-10 12 16,-3 4 10-16,-1-1 2 0,-7-2 1 0,4-1 0 15,4 1-13-15,-8-7-4 0,0 6 0 0,4-9 0 16,0 0-8-16,0 0 0 0,0 0 0 0,-1 0 0 31,1-9-48-31,7 9-11 0,-4-3-2 0,4-7-1 0,4 7-81 16,-1-3-16-16,4 6-3 0</inkml:trace>
  <inkml:trace contextRef="#ctx0" brushRef="#br1" timeOffset="131073.81">19272 10299 1346 0,'0'0'60'0,"0"0"12"0,0 0-58 15,0 0-14-15,0 0 0 0,0 0 0 0,0 0 66 0,0 0 10 16,0 0 3-16,0 0 0 0,0 0-15 0,0 10-4 16,0-10 0-16,4 6 0 0,-4 4 5 0,3-1 1 15,1 0 0-15,-4 1 0 0,3 2-14 0,-3 1-4 16,0 6 0-16,4-7 0 0,-4 10-20 0,3 10-5 16,-3-1-1-16,4 0 0 0,-4 7-12 0,3-4-2 0,1 7-8 0,-4 0 12 15,4-3-12-15,-1 2 0 16,-3 1 0-16,4 0 0 0,-1-7 0 0,1 7 0 0,3 0 0 0,-4-7 0 15,1 4 0-15,-1-4 0 0,1-2-9 0,-1-4 9 32,1-3-42-32,-1-3-2 0,1 0-1 0,-1 0 0 0,5-6-226 15,-8-1-45-15</inkml:trace>
  <inkml:trace contextRef="#ctx0" brushRef="#br1" timeOffset="135016.94">19925 10441 1616 0,'0'0'72'0,"0"0"14"0,0 0-69 0,0 0-17 0,0 0 0 0,0 0 0 15,0 0 22-15,0 0 1 0,0 0 0 0,0 0 0 16,0 0-23-16,0 0 0 0,0 0 0 0,0 0 0 16,0 0 34-16,0 0 2 0,0 0 1 0,0 0 0 15,0 0 20-15,0 0 4 0,0 0 1 0,0 0 0 16,0 0-14-16,0 9-4 0,0 4 0 0,0-4 0 15,-4 0-17-15,4 10-4 0,-3 3-1 0,-4 0 0 16,-4 0-22-16,4 0 9 0,0 6-9 0,-3-3 0 16,2 7 17-16,-6-4-3 0,0-3-1 0,0 3 0 15,0-3 11-15,0 3 1 0,-7-6 1 0,7 7 0 16,-4-4-1-16,0-3 0 0,1 0 0 0,-1-4 0 16,4 4-25-16,0-3 0 0,-4 0 0 0,4-3 0 15,4-7 0-15,-1 4 0 0,0 2-12 0,4-8 12 16,-3 2-45-1,-1-3-2-15,11-6 0 0,0 0 0 0,0 0-22 0,0 0-5 0,0 0-1 0,7-6 0 16,4 3-113-16,-4-7-22 0,10-8-5 16,1-7-489-16</inkml:trace>
  <inkml:trace contextRef="#ctx0" brushRef="#br1" timeOffset="135344.59">19890 10397 979 0,'0'0'87'0,"0"0"-70"15,0 0-17-15,-4 0 0 0,1 0 213 0,3 0 39 0,0 0 8 0,0 0 2 16,0 0-212-16,0 0-42 0,0 0-8 0,0 0 0 16,0 0 21-16,0 0 8 0,7 9 2 0,0-6 0 15,0 7 5-15,0-4 2 0,3 0 0 0,1 4 0 16,0-1 4-16,3 0 1 0,0 1 0 0,0 2 0 15,0 1-23-15,0 6-5 0,0-7-1 0,0 7 0 16,0 0-14-16,1-3 8 0,-5 9-8 0,1 0 0 16,-1-3 10-16,-3 6-10 0,-3-6 10 0,-4 3-10 15,3-3 10-15,1-3-10 0,-8 3 10 0,4 0-10 16,4-4 21-16,-4 1-1 0,0-3-1 0,0 3 0 16,0-7-39-16,0-2-8 15,3 5-2-15,-3-8 0 0,-3 2-86 16,3 0-16-16,0-9-4 0,0 0-485 0,0 0-97 0</inkml:trace>
  <inkml:trace contextRef="#ctx0" brushRef="#br1" timeOffset="135605.24">19713 10942 979 0,'-10'-9'43'0,"10"9"9"0,0 0-41 0,-7-6-11 15,3 6 0-15,-3 0 0 0,7 0 184 0,0 0 36 16,-7-3 6-16,7 3 2 0,0 0-183 0,0 0-36 15,-7 0-9-15,7 0 0 0,-4-4 29 0,4 4 4 16,0 0 1-16,0 0 0 0,0 0 24 0,0 0 5 16,11-6 1-16,3 3 0 0,0-3-29 0,4 6-6 0,-1 0-1 0,5 0 0 15,-1-3-16-15,3 3-3 0,1-7-1 0,0 7 0 16,3 0-8-16,0 0 0 0,1-3 0 0,-1 0 0 31,4-3-40-31,-4 6-12 0,3-3-4 0,-6-4 0 16,0 7-105-16,-4 0-22 0,21-9-4 0,-13 6-1 0</inkml:trace>
  <inkml:trace contextRef="#ctx0" brushRef="#br1" timeOffset="136107.74">20126 10102 1785 0,'0'0'159'0,"0"0"-127"15,0 0-32-15,0 0 0 0,0 0 60 0,0 0 5 16,0 0 2-16,11-3 0 0,-1 3-55 0,-3 3-12 16,4-3 0-16,-1 9 0 0,1-6 0 0,0 7 0 15,-4-1 0-15,0 4 0 0,3 3 18 0,1-4 0 16,-1 1 0-16,1-1 0 0,3 7 22 0,0-6 4 16,0 5 0-16,-3 4 1 0,3-3-36 0,4 0-9 0,-1-3 0 0,4 6 0 15,-6 3 0-15,6 0 0 0,0-3 0 0,-3 6 0 16,3-3 0-16,-4 3 0 0,5 4 0 0,-1-1 0 15,-4 0 0-15,1 4 0 0,-4-1 0 0,0 4 0 16,4 6 0-16,-8 0 0 0,-3 6 0 0,1-6 0 16,-5 0-21-16,-3-7 0 0,-3-2 0 0,-1-4 0 15,0-9 45-15,-3 9 8 0,0-9 3 16,-3 0 0-16,3 7-11 0,-4-11-3 0,1-2 0 0,-1 6 0 16,4-6-21-16,-7-4 9 0,3 1-9 0,-3 2 0 15,0-8 0-15,0 8-19 0,0-2 3 0,-4-1 0 16,4-2-41-1,-4 2-8-15,1-2-2 0,-4 2-581 0,-1 4-117 0</inkml:trace>
  <inkml:trace contextRef="#ctx0" brushRef="#br1" timeOffset="136782.57">21198 10394 1267 0,'0'0'112'0,"0"0"-89"16,0 0-23-16,0 0 0 0,0 0 180 0,0 0 31 16,0 0 6-16,0 0 2 0,0 0-158 0,0 0-31 15,0 0-6-15,0 0-2 0,4 12 24 0,-4-2 5 16,0 2 1-16,0 1 0 0,3 2-28 0,1 1-4 16,-4 6-2-16,0 6 0 0,0-3 8 0,4 3 2 15,3 4 0-15,-4 2 0 0,1-2-28 0,3-1 0 0,-4 0 0 0,4 7 0 16,0-7 12-16,-3-6-4 15,-1 10 0-15,1-7 0 0,-1 4-8 0,1-1 0 0,-4-6 0 0,0 3 0 16,4-6 0-16,-1-3-12 0,1-7 2 16,-4 1 1-1,3 3-95-15,1-10-18 0,-4-6-4 0</inkml:trace>
  <inkml:trace contextRef="#ctx0" brushRef="#br1" timeOffset="137225.49">20948 10397 2134 0,'0'0'47'0,"-7"0"9"0,3-3 3 0,1-4 1 0,3 7-48 0,0-9-12 0,3 3 0 0,4-1 0 0,4-2-12 0,0 0-6 16,3-4-1-16,3 4 0 0,5-1 19 0,-1-2 0 15,0 2 0-15,4 1 9 0,3 3-1 0,-4-4-8 16,5 1 12-16,-1-1-4 0,-3 10 11 0,3-3 1 16,-7 3 1-16,4 0 0 0,-1 0-4 0,-2 3-1 15,-1 4 0-15,-4-1 0 0,1 0-3 0,-4 4-1 16,0 2 0-16,4-3 0 0,-11 4-12 0,7-4 9 0,-3 4-9 0,3-4 8 16,-4 4-8-16,1 3 0 0,-1-4 0 0,1 1 8 15,-4-1-8-15,0 4 0 16,0 0 0-16,0-1 8 0,0 1-8 0,-7-7-17 0,0 10 4 15,-3-6 1-15,3 6 12 0,-7-4 0 0,0 4 9 0,-4 0-9 16,1 0 0-16,-5-4 0 0,1-2 0 0,0 3 0 16,-7-4 25-16,0 1-1 0,0 2 0 15,0-8 0-15,-4 2-5 0,4 0-2 0,-1 1 0 0,1-7 0 16,0 3-1-16,4-3-1 0,-1-3 0 0,0-3 0 31,1-3-55-31,-1 3-12 0,4-3-1 0,0 2-1 16,0-5-177-16,3 6-35 0,-7-10-7 0,18 13-2 0</inkml:trace>
  <inkml:trace contextRef="#ctx0" brushRef="#br1" timeOffset="137729.97">22391 9977 2275 0,'0'0'100'0,"-11"0"22"0,1 0-98 0,-1 0-24 16,11 0 0-16,-3 0 0 0,-8 6-15 0,0-3-8 0,1-3-1 0,10 0-1 15,-4 9 1-15,-3 1 0 0,-10-1 0 0,2 4 0 16,5-1 12-16,-8 1 2 0,-3 6 1 0,0 3 0 16,0-1 9-16,0 5 12 0,-1-4-2 0,1-1-1 15,0 5 31-15,3-4 5 0,1 6 2 0,-4-6 0 16,-1 9-11-16,5 0-3 0,-1-2 0 0,4 5 0 15,0 1-21-15,0-4-4 0,0 10 0 0,3-7-8 16,1 7 21-16,3-3-2 0,-4-1-1 0,7-5 0 16,4-1-6-16,0 0 0 0,-3 1-1 0,-1-1 0 15,8-3-11-15,-4-3 12 0,3-3-12 0,-3 7 12 0,0-8-12 16,0 8 0-16,11-7 0 0,-4 3 0 0,-3-3 0 0,3 6 0 16,3-6 0-16,4-3 0 15,-7-4-25 1,7 4-1-16,1 0 0 0,2-6 0 0,4-1-21 15,-3 4-4-15,-4-10-1 0,7 3-639 0,4 1-128 0</inkml:trace>
  <inkml:trace contextRef="#ctx0" brushRef="#br1" timeOffset="138294.47">22560 10416 2293 0,'0'0'101'0,"-7"0"22"15,0-7-99-15,0 7-24 0,3-3 0 0,-3-3 0 0,0 3 12 0,0 0-2 16,7 3-1-16,0-7 0 16,-3 4-37-16,3-3-8 0,-7 3-2 0,7 0 0 0,0 3 17 15,-4-7 3-15,-3 4 1 0,4-3 0 0,3 6 17 0,-7-3 0 16,-4-3 0-16,0 6 9 15,1 0 10-15,-4 6 1 0,3-3 1 0,-7-3 0 0,-3 9-2 0,4-2-1 16,-1-1 0-16,0 3 0 0,-6 1-7 0,6 2-2 16,4 4 0-16,0 0 0 0,0 2-9 0,0 1 0 15,-1-3 9-15,5 6-9 0,6 3 12 0,1 0-1 16,-8-3-1-16,8 0 0 0,3 6 6 0,0-6 0 16,0 0 1-16,3 0 0 0,-3 0-5 0,4-3-2 15,3 3 0-15,0-3 0 0,-11-1-10 0,4-2 0 16,7-3 9-16,0 5-9 0,-3-5 9 0,3 3-9 0,4-4 12 0,-1 1-12 15,1-4 0-15,-1 4 0 0,-3-4 0 0,8 0 0 32,9 1-16-32,-6-7-11 0,0-3-1 0,-1 9-1 15,8-9-83-15,0 0-16 0,-4 0-3 0,0 0-497 0,0 0-99 0</inkml:trace>
  <inkml:trace contextRef="#ctx0" brushRef="#br1" timeOffset="138674.99">23005 10152 2487 0,'0'0'55'0,"0"0"11"0,0 0 2 0,-4 3 2 0,4-3-56 0,-3 10-14 16,3-1 0-16,-4 4 0 0,4-1 0 0,0 4 0 16,0 0 0-16,-3 12 0 0,-5-6-15 0,8 9-5 15,-3 0-2-15,3 4 0 0,-7 6 35 0,0 3 7 16,3 6 2-16,4-6 0 0,-3 9-11 0,-1-6-3 15,-3-3 0-15,4-3 0 0,3-4-8 0,0 4 0 16,-11 3 0-16,4-6 0 0,4 2 0 0,-1-2 8 0,0-7-8 0,1 1 8 16,3-1-8-16,0-3 0 0,0-3 0 0,3-6-11 31,1 0-79-31,0-6-16 0,6-1-3 0,1-3-899 0</inkml:trace>
  <inkml:trace contextRef="#ctx0" brushRef="#br1" timeOffset="139181.4">23615 10378 172 0,'0'0'16'0,"0"0"-16"0,0 0 0 0,0 0 0 16,0 0 257-16,0 0 49 0,0 0 10 0,0 0 1 15,0 0-233-15,0 0-48 0,0 0-8 16,-4 9-3-16,1-2 67 0,-1-4 12 16,1 9 4-16,-1-2 0 0,-3 2-10 0,0-2-2 0,0 8 0 0,0 1 0 15,0-3-38-15,-4 6-8 0,-3 3-2 16,4 0 0-16,-1-3-28 0,-3 6-5 0,-4-3-2 0,1 4 0 15,3-4 1-15,-4 3 0 0,-3-6 0 0,0 0 0 16,7 0-6-16,-4 0-8 0,0 0 11 0,4-4-11 16,4 4 0-16,-1-3 0 0,0 0-12 0,1-3 3 15,3-7-51-15,3 4-11 16,1-4-1-16,-1 0-1 0,4-9-142 0,0 0-28 0,0 0-5 16</inkml:trace>
  <inkml:trace contextRef="#ctx0" brushRef="#br1" timeOffset="139457.7">23622 10375 1497 0,'0'0'133'0,"0"0"-106"15,0 0-27-15,0 0 0 0,0 0 252 0,0 9 44 16,4 1 10-16,-1 2 2 15,1-2-272-15,3 2-55 0,0 1-10 0,3-4-3 0,1 10 32 0,-1 0 0 0,1-4-8 0,0 7 8 16,-4-3 0-16,3 3 0 0,1 6 0 16,-4-3-9-16,0 4-3 0,4-4 0 0,-4 3 0 0,-4-3 0 15,4-3 12-15,-3 6 0 0,-1-6 0 0,1 0 0 32,-1 0-26-32,1-3-3 0,-1 0-1 0,1-4 0 15,-4-5-177-15,0 5-35 0</inkml:trace>
  <inkml:trace contextRef="#ctx0" brushRef="#br1" timeOffset="139652.63">23407 10820 2592 0,'0'0'230'0,"0"0"-184"0,0 0-37 0,0 0-9 0,0 0 99 0,7-9 17 16,7 2 4-16,0 1 1 15,4-3-151-15,-4-1-30 0,7 7-7 16,0-6-1-16,0-1 4 0,1 7 1 0,-1-3 0 0,-4 0 0 16,8-1-80-16,-4 7-16 0,0-3-3 0,-3-3-811 15</inkml:trace>
  <inkml:trace contextRef="#ctx0" brushRef="#br1" timeOffset="139972.79">24102 10924 2559 0,'0'0'113'0,"0"0"24"0,0 0-109 0,0 0-28 0,7 3 0 0,3 3 0 31,1-3-52-31,0 6-16 0,-1-9-4 0,1 10 0 16,-4-7 36-16,3 3 6 0,-3-3 2 0,4 10 0 0,-4-4 36 0,-3 1 7 0,-1 2 1 0,1 7 1 16,-1 3 16-16,-3 0 3 0,0 0 1 0,-3 3 0 15,-1 0-9-15,1-3-1 0,-4 9-1 0,0-9 0 16,-1 0-37-16,5 3-7 0,-1-9-2 0,4 3 0 16,-3-7-9-16,3-2-3 0,0-1 0 0,0-6 0 31,0-3-164-31,0 0-34 0,0 0-6 0,0 0-2 0</inkml:trace>
  <inkml:trace contextRef="#ctx0" brushRef="#br1" timeOffset="140351.84">24571 10469 864 0,'0'0'76'0,"0"0"-60"0,0 0-16 0,0 0 0 16,0 0 412-16,4 12 80 0,-1 1 16 0,1 3 4 16,3-1-433-16,-4 4-79 0,4 3-31 0,0 0 2 15,0 0 29-15,-3 0 0 0,3 6 0 0,0-6 0 16,0 6-10-16,-3-6 10 0,-1 0-10 0,1 0 10 16,-1 0-25-16,1-3 1 0,-4-3 0 0,0 2 0 15,0 1-39-15,0-6-7 0,0-1-2 0,0-2-624 16,0-10-126-16</inkml:trace>
  <inkml:trace contextRef="#ctx0" brushRef="#br1" timeOffset="140927.56">24440 10472 2764 0,'-7'-9'246'0,"4"5"-197"15,6-5-39-15,4 0-10 0,4-1 41 0,0 4 7 16,3-3 0-16,3-7 1 16,1 3-113-16,3 4-22 0,-3-4-5 0,3 4-1 15,-3 0 37-15,-1 5 7 0,-3-5 2 0,4 6 0 0,-4-3 46 0,-3 6 0 16,3 0 0-16,-4 6 0 0,1-3 9 0,-4 6 2 16,-3-5 0-16,-1 11 0 0,1-5 5 0,-4 2 2 15,0 1 0-15,0-1 0 0,0 7-18 0,0-6 0 0,-4-4 0 0,4 4 0 16,0 2 0-16,0-2 8 0,0-4-8 0,0 1 10 15,4-7-10-15,-4 6-9 0,0-6 9 0,0-3-13 16,0 0 13-16,-4 10-11 0,4-10 11 16,0 0-10-16,0 0 10 0,0 0 11 0,0 9-3 15,0-9 0-15,0 0-8 0,0 0 0 0,-7 3 0 0,7-3 0 16,0 0 0-16,0 0 8 0,-7 0-8 0,7 0 8 16,0 0-8-16,0 0 0 0,0 0 0 0,0 0-11 15,0 0-1-15,0 0 0 0,0 0 0 0,0 0 0 16,0 0-17-16,11 0-4 15,-4 10-1-15,3-10 0 0,4 0 22 0,-3 6 12 0,7-3-12 0,-4-3 12 16,0 6-13-16,0-3 4 0,4 1 1 0,-4 5 0 0,-4-3 8 16,1 4 0-16,-1-4-9 0,-3 10 9 15,0-4 14-15,-3 1 7 0,-4 9 2 0,0-4 0 0,-4 1 4 16,1-3 1-16,-1 3 0 0,-3-7 0 0,0 7-12 0,0-6-3 16,4 2 0-16,-4-2 0 0,0-1-3 0,3 1-1 15,-3-4 0-15,4 4 0 0,-5-4-9 0,8 1 0 16,-3-1 0-16,-4-6 8 0,0 7-8 0,0-1 0 15,0-3 0-15,0 1 0 0,-4 2 0 0,0 0 0 16,-3-5 0-16,0 5 0 0,-3 0 0 0,-1-2 10 16,0-1-2-16,-3 0-8 0,0-3 0 0,3 4 0 15,1-4-12-15,3-3 3 16,0 0-29-16,-1 0-6 0,5 0 0 0,-1 0-698 0,1-3-139 0</inkml:trace>
  <inkml:trace contextRef="#ctx0" brushRef="#br1" timeOffset="141612.44">24472 9776 288 0,'0'0'25'0,"0"0"-25"0,0 0 0 0,0 0 0 16,7 9 444-16,0 1 83 0,4-7 17 0,-1 6 3 16,8 1-451-16,0 2-96 0,-1-2 0 0,5 8-19 15,2-8 19-15,1 2-8 0,-4 1 8 0,4 3 0 16,3-1 0-16,0 4 0 0,0 0 0 0,1 3 0 16,6 3 12-16,-3-3 2 0,3 9 1 0,0 1 0 15,-3-1 12-15,0 0 2 0,0 7 1 0,-4-4 0 16,0-2 2-16,-3 2 1 0,-1-2 0 0,-2-1 0 15,-5 7-5-15,4-4-2 0,-7-3 0 0,1 4 0 16,-1 6 11-16,0-10 3 0,-4 10 0 0,1-10 0 16,0 4-23-16,-1-4-4 0,-6 0-1 0,3 1 0 15,-4 5 0-15,-3-2 0 0,0-1 0 0,-3 4 0 0,-4-4-4 16,0 10-8-16,-4-3 11 0,0-6-11 0,1 5 8 0,-4 1-8 16,-4-9 0-16,0-1 0 0,4-3 0 0,-7-3 0 15,-4-3 0-15,1 0 0 16,-1 0-104-16,0-3-27 0,-3-7-5 15,-4 7-985-15</inkml:trace>
  <inkml:trace contextRef="#ctx0" brushRef="#br1" timeOffset="144101.62">1951 11243 633 0,'7'-6'56'0,"-4"-3"-44"16,-3-1-12-16,4 1 0 0,3-4 333 0,-7-2 65 15,4 2 13-15,3 4 2 0,-4 2-325 0,-3-8-66 16,0 5-13-16,0 7-9 0,0-6 0 0,0-4 0 16,0 1 0-16,0-4 0 0,-3 3 0 0,-4 1-11 15,7-7 11-15,-4 10-10 0,-3-7 18 0,3 0 4 16,1 7 1-16,-4-4 0 0,3 4 27 0,-3 0 4 16,4 5 2-16,-4-5 0 0,3 6-6 0,-6-3 0 15,6 6-1-15,-7 0 0 0,8 0-11 0,-8 6-3 16,4-3 0-16,4-3 0 0,-8 9-10 0,-3 4-3 15,4-4 0-15,-1 4 0 0,0 6-12 0,-3 3 0 0,4-3 8 0,-4 2-8 16,-1 8 0-16,5 2 0 0,-1 0-9 16,-3 4 9-16,4-1 0 0,-5 7-9 0,5 0 9 0,-1-7 0 15,1 7 0-15,6 3-10 0,-6-3 10 0,10 0 0 16,-4 3 9-16,-3-7 9 0,7 1 2 0,0-1 0 16,7-2-4-16,-3-4-1 0,-1 4 0 0,4-4 0 15,-3-3-7-15,6 4 0 0,-3-7-8 16,0 0 12-16,4-3-12 0,0 3 11 0,3-6-11 0,0 0 10 15,3-4 1-15,-2 7 0 0,-1-3 0 0,7-6 0 16,-7 2-11-16,7-2 0 0,-3-4 0 0,-1 4 0 16,1-4 0-16,3-6 12 0,-7 7-12 0,7-10 12 15,-6 9-12-15,6-9 0 0,-7-3 0 0,7-3 0 0,-7 6 8 16,7-3 0-16,-7-4 0 0,8-2 0 0,-8-4 7 16,0 4 1-16,7-4 0 0,-7-5 0 0,0 5-16 0,4 0 0 15,-4-5 8-15,4 5-8 0,-8 1 0 0,8-4 0 16,-4 3 8-16,0-5-8 0,-3 5 0 0,-1 4 8 15,-6-4-8-15,-1 0 0 0,8-2 8 0,-4 9-8 16,-7-10 0-16,3 6 9 0,4-2-9 0,-3 2 0 16,-4-2 0-16,0 3 8 0,0-1-8 0,0-2 0 15,4 2 0-15,-4 1 0 0,0 3 0 16,0-4 0-16,0 1 0 0,-4-1 0 0,4 1 0 0,0-1 0 16,0 7 0-16,0-6 0 0,-4 0 0 0,-3-1 0 15,-3 7 0-15,6-6 0 0,-6-1 0 0,6 10 0 0,-13-3 0 16,9-3 0-16,-9 6 0 0,3 0 0 0,0 0 0 0,3 6-11 15,-3-3 11-15,0-3 11 0,-4 10-3 0,4-10 0 16,3 9-16-16,1-6-4 0,3-3-1 0,-4 6 0 16,1-2 13-16,3 5 0 0,0-9 0 15,-4 6 0-15,4-3 0 0,3 0 0 0,1-3 0 16,-8 10 0-16,11-10-22 0,-7 6 2 16,4-3 0-16,3-3 0 15,-7 0-35-15,7 0-6 0,0 0-2 0,0 0 0 16,0 0-137-16,10 0-28 0</inkml:trace>
  <inkml:trace contextRef="#ctx0" brushRef="#br1" timeOffset="144611.7">2554 11902 2703 0,'-7'-6'60'0,"-4"6"12"0,4 0 2 0,7 0 2 0,-3 0-61 0,3 0-15 16,0 0 0-16,0 0 0 16,0 0-30-16,0 0-9 0,0 0-1 0,10 0-1 0,1-10 17 0,-4 10 4 15,4-3 1-15,6-6 0 0,-3-1 19 0,4 1-12 16,3 6 12-16,0-7-10 0,-3-2 10 0,3 2 0 15,4-2 10-15,-4-4-10 0,0 4 8 0,-3 2-8 0,3-2 0 0,0-1 9 16,-7 4-9-16,0-4 0 0,1-3 0 0,-5 10 8 16,1-3-8-16,-1-7 12 0,-6 10-12 0,6-4 12 15,-6 4-12-15,3-3 12 0,-7 2-12 0,0 1 12 16,0-3-12-16,0 3 0 0,-7-1 9 16,3-2-9-16,1-1 0 0,-8 7-15 15,1-6 3-15,-4 9 0 0,-8 0 12 0,8 6 0 0,-7-3 0 16,7 0-9-16,-11 7-3 0,1-1 0 0,3 4 0 0,6 2 0 15,-9-2 12-15,6 6 0 0,0-3 0 0,4 5 8 16,-3-2 4-16,6 0 2 0,4 3 0 0,-4-3 0 16,1-3 6-16,6 5 2 0,-6-2 0 0,10 3 0 15,0-3-6-15,0 0-2 0,3-3 0 0,4 2 0 16,-3-5 2-16,6 6 1 0,5-7 0 0,-5 7 0 16,4-6-36-16,7-1-7 0,-10-2-2 15,7-1 0-15,3 0-72 0,0-5-16 0,4 2-2 16,-1-3-1-16,5-3-89 0,-5 0-19 0,22-3-3 0,-7-3-1 0</inkml:trace>
  <inkml:trace contextRef="#ctx0" brushRef="#br1" timeOffset="145041.41">3136 11733 1843 0,'0'0'164'0,"0"0"-132"0,0 0-32 0,0 0 0 15,0 0 174-15,0 6 28 16,-7 3 6-16,7 4 0 0,0-4-174 0,0 10-34 16,0-6-9-16,0 5-1 0,0 1 10 0,0-3 0 15,7 6 0-15,-7-3 0 0,0 3 0 0,0-4 0 0,0-5 0 0,0 6 0 16,0-7 0-16,0 1 0 0,0-4 8 0,0 7-8 16,0-10 11-16,0 4-3 0,0-10 0 0,0 0 0 15,0 0 29-15,0 0 6 0,0 0 1 0,0 0 0 16,11 0-20-16,-8-10-3 0,8 4-1 0,-8-3 0 15,4-1-20-15,1-9 0 0,-1 7 0 0,3-7 0 16,-6 6 0-16,3-5 0 0,-4-4 0 0,8 0 0 16,-8 0 0-16,8 0 0 0,0 0 0 0,-1 0 0 15,-6-3 0-15,6 3-8 0,4 6 0 0,-3 0 0 16,0 1 8-16,-1-1-8 0,4 4 8 0,-3-1-8 16,-1 4 8-16,5-1-8 0,-5 7 8 0,4-3-8 0,-3 6 8 0,6 0 11 15,1 0-3-15,0 9 0 16,-1-9-8-16,1 10 0 0,3 2 0 0,0 4 0 15,-3 0 0-15,3-1 0 0,0 1 0 0,-7 6 0 16,4 0 0-16,0-3 0 0,-8 3-10 0,4-1 10 16,-3 1-32-16,-8 4 0 0,8-5 0 0,-7 1 0 15,3 0-104-15,-7 0-22 0,0-3-4 0,0-3-531 16,0 3-107-16</inkml:trace>
  <inkml:trace contextRef="#ctx0" brushRef="#br1" timeOffset="145340.57">4138 11733 345 0,'0'0'15'0,"0"0"4"16,0-7-19-16,0 7 0 0,0-3 0 0,0-3 0 16,0-4 240-16,0 10 44 0,0-6 8 0,0 6 3 31,0 0-329-31,0 0-66 0,0 0-12 0,0 0-4 0</inkml:trace>
  <inkml:trace contextRef="#ctx0" brushRef="#br1" timeOffset="145440.72">4173 11664 345 0,'0'0'31'0,"0"0"-31"0,0 0 0 0,0 0 0 0,0 0 191 0,0 0 32 16,0 0 6-16,0 0-470 16,0 0-95-16</inkml:trace>
  <inkml:trace contextRef="#ctx0" brushRef="#br1" timeOffset="146094.67">4015 11780 1612 0,'0'0'144'0,"-7"0"-116"0,0-4-28 0,7-2 0 0,0 6 176 0,0 0 30 16,0 0 6-16,-8 0 0 15,8 0-199-15,8-9-40 16,-8 9-8-16,0-3-1 0,3-7 12 0,1 7 2 0,-4 3 1 0,7-6 0 16,3 3 21-16,-6 0 0 0,3 3 0 0,-7 0 0 0,14-7 26 0,-4 7 3 15,-6 0 1-15,7 0 0 0,-1 0-5 0,1 0-1 16,3-3 0-16,0-3 0 0,0 6 13 0,4-10 3 16,-4 10 0-16,3-6 0 0,1 0-23 0,0-3-4 15,-1-1-1-15,1 7 0 0,0-6-12 0,-1-1 0 16,4 1 8-16,-6 6-8 0,-1-7 0 0,-4 1 0 15,4 6 8-15,-7-7-8 0,-3 1 9 0,3 9-1 0,-7 0 0 16,0 0 0-16,0-10 26 0,0 10 5 0,0 0 1 0,0-3 0 16,-7 0-23-16,3-3-4 0,-10 3-1 0,7-4 0 15,-3 7-12-15,-4-3 0 0,3-3 0 0,-3 6 0 16,0 0 0-16,0 0 0 0,-4 0 0 16,4-3 0-16,0 3 0 0,0-3 0 0,-4 3 0 15,4 0 0-15,0 0 0 0,0 3 0 0,3 0 0 0,1-3 0 16,-1 0 8-16,0 9-8 0,1 1 11 15,3-1-11-15,-4 4 0 0,4-4 0 0,4 4 0 0,-8 6 0 16,7 3 0-16,-3 0 0 0,4-1 0 0,3 8 0 16,-11-4 0-16,8 3 0 0,3-6-9 0,-7 9 9 15,7-9 0-15,0 6 0 0,-4-2 0 0,4 2 0 16,0-3-12-16,0-3 2 0,4 6 1 0,-4-6 0 16,7-3-2-16,-7-4 0 0,14 1 0 0,-4-3 0 15,-2-4-110 1,9-6-23-16,-3 4-4 0,7-14-568 0,4 7-113 0</inkml:trace>
  <inkml:trace contextRef="#ctx0" brushRef="#br1" timeOffset="146464.14">4558 11877 2174 0,'0'0'48'0,"0"0"9"0,0 0 3 0,0 0 1 0,10 0-49 0,-2 6-12 15,-8-6 0-15,14 3 0 0,-4 7 11 0,-6-4-1 16,-1 0 0-16,4 4 0 0,-3-4 5 0,3 3 1 0,-4-2 0 0,-3-1 0 16,4-3 0-16,-4 6 1 15,0 1 0-15,0-10 0 0,4 3-5 0,-4-3 0 16,0 0-1-16,0 0 0 0,0 0 33 0,0 0 6 0,0 0 2 0,0 0 0 16,0 0 10-16,0-3 2 15,0-7 1-15,3 1 0 0,1-4-14 0,-4 4-3 0,0-10-1 16,0 7 0-16,-4 2-16 0,4-5-3 0,-3-1-1 0,3 0 0 15,0-3 5-15,-4-3 2 0,4 0 0 0,-4 1 0 16,8-1-34-16,-4-4 0 0,0 5 0 0,0-1 0 31,4 3-25-31,-1-3-6 0,1 6-1 0,3-3 0 0,3 0 20 0,-6-2 3 0,6 8 1 16,1 0 0-16,-4-2-12 0,4 9-1 0,-1-1-1 0,1 4 0 31,3-3-34-31,-4 6-6 0,5 6-2 0,2-3 0 16,-3 4-147-16,0-1-29 0</inkml:trace>
  <inkml:trace contextRef="#ctx0" brushRef="#br1" timeOffset="146947.94">5345 11623 1785 0,'0'-13'79'0,"0"13"17"0,0-9-77 0,-7 9-19 16,3-10 0-16,-3 10 0 0,0-3 118 0,0 3 20 15,-4 3 4-15,-3-3 1 0,0 10-118 0,-7-1-25 16,-4 1 0-16,0 2 0 0,4-2 0 0,-3 8 0 16,-1-2 0-16,4 3 0 0,3-7 0 0,-3 7 12 15,0 3-2-15,3-3 0 0,4 3 4 0,-4-9 1 0,8 8 0 0,3-5 0 16,-4-3 13-16,1-1 2 0,6 1 1 0,4-4 0 16,0 1-31-16,0-1 0 0,7-6 0 0,0 7 0 15,4-4 0-15,3-3-13 0,-4-3 1 16,5 6 0-16,6-12 3 0,-4 6 1 0,1-3 0 0,7-3 0 15,-1 2-2-15,1-2 0 0,-7-6 0 0,3 2 0 16,0 7 10-16,-3-9-12 0,-1 2 12 0,-10 1-12 16,4-4 12-16,0 4 0 0,-4-4 0 0,0-2-8 15,0 5 36-15,-7-2 8 0,0 2 2 0,3 1 0 16,-3-4-24-16,0 10-5 0,0 3-1 0,0 0 0 16,0 0-8-16,0 0 0 0,0 0 0 0,0 0 0 15,0 0 17-15,0 0 2 0,-3 10 0 0,3 2 0 16,-7-3 21-16,7 4 4 0,0 0 0 0,0-4 1 0,-4 3-13 15,4 4-4-15,4-3 0 0,-4-1 0 0,0 1-28 16,7-4 0-16,-7 10 0 0,3-10 0 0,4 4 0 0,-3 0 9 16,3-4 1-16,0 0 0 15,0 4-26-15,4-7-4 0,-8-3-2 0,8 7 0 16,-1-7-31-16,-3 3-7 0,4-6 0 0,-4-6-1 16,4 6-101-16,3-3-20 0,0-7-4 0,0 7-770 15</inkml:trace>
  <inkml:trace contextRef="#ctx0" brushRef="#br1" timeOffset="147269.57">5768 10820 2487 0,'0'0'110'0,"-4"6"23"0,4 7-106 0,-3-1-27 0,3 10 0 0,-4 7 0 16,4 2 21-16,4 3-1 0,-4 7 0 0,0 3 0 16,0 0 34-16,0 3 6 0,0-3 2 0,-4 0 0 15,4 0-8-15,0-4-2 0,-3 4 0 0,3 3 0 16,-7-3-32-16,3-3-6 0,1-3-2 0,3 2 0 15,0 1-12-15,-4 0 0 0,4-10 0 0,0 4 0 16,4-7-57 0,-1 3-15-16,-3-5-2 0,11-5-774 0,-8 8-154 0</inkml:trace>
  <inkml:trace contextRef="#ctx0" brushRef="#br0" timeOffset="153593.1">7733 16982 979 0,'18'-10'87'0,"-11"10"-70"0,-7 0-17 0,0-6 0 0,0 6 186 16,0-6 34-16,0 6 6 0,0 0 2 15,0 0-132-15,0 0-27 0,0 0-5 0,0 0 0 16,-7 0-52-16,7 0-12 0,0 0 0 0,0 0 0 0,0 6 0 0,-4 0 12 16,4 4-3-16,-7-1-1 0,3 4-8 0,-3 6 12 15,0-7-12-15,0 4 12 0,-3 0 30 0,-1 6 6 16,-7-4 2-16,4 4 0 0,-3 6-6 0,-1-2 0 15,-3-4-1-15,0 9 0 0,-4-3-7 0,0 3-2 16,-3 4 0-16,3-4 0 0,-10 10-18 0,3 0-3 16,4-7-1-16,-7 4 0 0,0-4-4 0,3 1 0 15,-3-4-8-15,3 1 12 0,4-4-12 0,3-3 0 16,7 3 0-16,-3-6 0 16,3-3-31-16,8-3-9 0,-4-1-1 0,3-2-1 15,4-10-131-15,4 6-27 0,3-9-4 0,0 0-678 0</inkml:trace>
  <inkml:trace contextRef="#ctx0" brushRef="#br0" timeOffset="153927.62">7775 16919 2484 0,'0'-12'110'0,"0"12"22"0,0 0-105 0,0 0-27 0,0-10 0 0,0 10 0 16,0 0 0-16,0 0 0 0,0 0 8 0,0 0-8 15,0 0-25-15,7 10-7 0,-7-1-2 0,4 4 0 0,-4 5 34 0,3 1 0 16,-3 3 0-16,4 3 9 16,-4-3 5-16,3 10 1 0,1-4 0 0,3-3 0 0,-7 6 7 0,4-3 2 15,-1-2 0-15,1 5 0 0,3 0 8 0,0-3 1 16,-4-2 1-16,4 5 0 0,-3 0-5 0,-1 1-1 15,1-1 0-15,3-3 0 0,-7 4-19 0,7-7-9 16,-7 6 8-16,0-3-8 0,3-6 0 0,-3 3 0 16,4-6-14-16,3 3 5 15,-3-13-89-15,-1 4-18 0,4 6-3 0,0-10-1 16,-7-9-118-16,0 0-24 0,0 0-5 0,0 0-1 0</inkml:trace>
  <inkml:trace contextRef="#ctx0" brushRef="#br0" timeOffset="154169.54">7235 17540 2026 0,'0'0'90'0,"0"0"18"0,0 0-86 0,0 0-22 15,0 0 0-15,8-9 0 0,-5 9 31 0,4-3 1 0,7 3 1 0,-3 0 0 16,14 0-12-16,-8 0-2 0,4 0-1 0,4 0 0 15,0 0 13-15,6-7 2 0,-2 7 1 0,2-3 0 16,-2 3-20-16,2-9-4 0,-2 6-1 0,2-4 0 16,1-2-9-16,-4 6-11 0,1 0 3 0,-5-4 0 31,1-2-131-31,-7 6-25 0,-1-7-6 0,1 1-698 0</inkml:trace>
  <inkml:trace contextRef="#ctx0" brushRef="#br0" timeOffset="155361.29">8594 16960 633 0,'0'0'28'0,"0"0"6"0,-7 0-34 0,7 0 0 0,-7 0 0 0,7 0 0 15,-7 0 157-15,7 0 25 16,0 0 5-16,0-9 1 0,-4 5-129 0,4-5-26 16,0 0-5-16,4-1 0 0,-1 7 12 0,1-6 4 0,3-1 0 0,-4 1 0 15,4-4-8-15,-3 10 0 0,6-3-1 0,-10-4 0 16,4 7 10-16,-4 3 3 0,0 0 0 0,0 0 0 16,0 0-8-16,0 0 0 0,0 0-1 0,0 0 0 15,0 0-19-15,0 10-3 0,-4 2-1 0,4 1 0 16,0 2 4-16,-7 1 0 0,7 3 0 0,0 3 0 15,0 0 7-15,0 0 1 0,0-3 1 0,0 9 0 16,7-3 2-16,-7-3 0 0,0 6 0 0,0-3 0 16,0 7-13-16,0-4-2 0,0 3-1 15,0 1 0-15,0-1-15 0,0 3-13 0,-7-2 2 0,4 2 1 16,-4 4 18-16,3-7 4 0,1 1 1 0,-1-7 0 16,1 6-13-16,-1-9 0 0,1 6 0 0,3-6 0 15,0-3-37-15,0-3-7 0,0-7-2 0,0 0 0 16,0 4-201-16,0-13-40 0</inkml:trace>
  <inkml:trace contextRef="#ctx0" brushRef="#br0" timeOffset="155691.4">9031 16835 2581 0,'0'0'56'0,"0"0"12"0,0 0 3 0,-10 0 2 0,2 0-58 0,1 9-15 0,0 0 0 0,-3 1 0 16,3-7-12-16,0 13-4 0,3-4-2 0,4 1 0 15,-10 5 4-15,6-5 1 0,4 9 0 0,-3 0 0 16,3-3 13-16,0 3 0 0,0 6 0 0,0-3 0 15,0-3 0-15,0 9 15 0,-4 1-3 0,0-1-1 16,4 0 2-16,-3 10 1 0,-1-6 0 0,-3-4 0 16,0 10-5-16,0-10-1 0,0 0 0 0,0 1 0 15,-3-1-8-15,2-6-11 0,5 0 3 0,-1 0 0 16,-3-6-100-16,0-3-19 0,7 3-4 0,-3-7-874 16</inkml:trace>
  <inkml:trace contextRef="#ctx0" brushRef="#br0" timeOffset="156359.49">8378 17778 1587 0,'0'0'70'0,"-7"0"15"0,7 0-68 0,0-6-17 0,-10 6 0 0,6-3 0 0,4 3 20 0,0 0 0 16,0 0 0-16,0 0 0 0,0 0-20 0,0 0-9 16,0 0 1-16,0 0 0 0,0 0 26 0,0 0 6 15,0 0 0-15,0 0 1 0,0 0 47 0,0 0 10 16,0 0 2-16,0 0 0 0,0 0 5 0,0 0 2 0,0 0 0 15,14 3 0-15,-7 3-11 0,4-2-1 16,0-8-1-16,-1 4 0 0,11 0-34 0,-6 0-6 0,6-6-2 0,-4 6 0 16,8-3-28-16,3-3-8 15,4 3 0-15,10-7 0 0,-3 1 0 0,7-1 0 16,7 7 0-16,-4-6 0 0,4 6 0 0,0-4 0 16,-7-2-9-16,3 6 9 15,-3-7-35-15,0 10-2 0,-4-3-1 0,-3 3 0 16,0-6-82-16,0 6-16 0,-4 0-3 0,4 0-550 0,-7 0-111 0</inkml:trace>
  <inkml:trace contextRef="#ctx0" brushRef="#br0" timeOffset="156859.54">10449 17054 2516 0,'-7'-3'56'0,"0"-3"11"0,0-4 2 0,4-2 1 0,-4 2-56 0,-1 1-14 16,-2 6 0-16,3-7 0 15,7 1-40-15,-7-1-10 0,-4 7-2 0,4-6-1 16,0 0 6-16,-3-1 2 0,-1 4 0 0,0 0 0 0,1-4 28 0,-1-2 5 0,4 2 2 0,-7 1 0 16,0 6 36-16,-4-7 7 0,4 10 2 0,0-3 0 15,-7-3-2-15,3 15 0 0,1-2 0 0,-5-1 0 16,1 3 9-16,-7 7 2 0,3 0 0 0,-3 2 0 15,-7 4-32-15,3 0-12 16,0 10 11-16,-3-10-11 0,3 9 0 0,1 0 0 0,2 1 0 0,5-1 0 16,6 0 0-16,0-2 0 0,4 2 0 0,4-6 0 15,6 6 16-15,4-2 0 0,0-4 0 0,4 6 0 16,3-9 12-16,3 6 4 0,4-6 0 0,1 0 0 16,-1-9-32-16,7 6 0 0,4-7 0 0,3 1 0 15,0-4 0-15,4 0 0 0,-1 1 0 0,1-1 0 16,0-6-97-1,3 7-26-15,-3-7-5 0,-4 3-600 0,4-3-120 0</inkml:trace>
  <inkml:trace contextRef="#ctx0" brushRef="#br0" timeOffset="157656.73">11134 16464 1684 0,'-14'-3'37'0,"14"3"8"0,0 0 2 0,0 0 0 0,-7-6-38 0,7 6-9 0,0 0 0 0,0 0 0 16,0-6 33-16,0 6 5 0,0 0 1 0,0 0 0 16,7-6-7-16,-7 6 0 0,0 0-1 0,0 0 0 15,7-4 3-15,-7 4 1 0,0 0 0 0,0 0 0 16,0 0-2-16,0 0 0 15,0 4 0-15,0 8 0 0,-7 7 12 0,7 0 3 0,0 3 0 0,-4 3 0 16,-7 3 14-16,8 6 3 0,-1-2 1 16,1 15 0-16,-1 0-10 0,-6-3-3 0,6 15 0 0,4-2 0 15,4 2-25-15,-4-2-4 0,-7 6-2 0,3-10 0 16,15 10-8-16,-11-4-2 0,-4-2 0 0,4 2 0 16,4-6 0-16,-1 1 0 0,1-4 0 0,-4-3 0 15,-4-6-12-15,8 3 0 0,3-13 0 0,-7 7 0 16,-4-4 0-16,4-2 0 0,4-11 0 0,-4 8 0 15,0-7-34-15,3 0-10 0,-3-4-1 0,4-2-1 16,3 3-70-16,-7-7-15 0,-4 7-2 0,1-6-1 16,10-4-56-16,-3 1-11 0,-4 2-3 0,0 1-355 15,0-4-71-15</inkml:trace>
  <inkml:trace contextRef="#ctx0" brushRef="#br0" timeOffset="158272.23">11942 16919 748 0,'0'0'67'0,"0"0"-54"16,0 0-13-16,7 6 0 0,-7 4 362 0,7 2 70 0,-4 1 13 15,8 9 3-15,-4 0-363 0,3 6-73 16,-6-3-12-16,3 7 0 0,0-1 28 0,0 0 13 0,-3 10 3 0,-1 0 0 16,-3-7 10-16,0 7 2 0,0 3 1 0,-3-3 0 15,-4 3-47-15,3-7-10 0,-3-2 0 0,0-4 0 16,0 0 0-16,3 1 0 0,-6-10 9 15,6 0-9 1,-3-4-30-16,4-5-12 0,-1 3-2 0,1-10-1 16,3-6-176-16,0 0-35 0</inkml:trace>
  <inkml:trace contextRef="#ctx0" brushRef="#br0" timeOffset="158861.49">11804 16866 2602 0,'3'-22'116'0,"1"13"23"0,0-1-111 0,3-2-28 15,0-1 0-15,7-6 0 0,0 7 0 0,4-1 0 16,-1-3 0-16,4 4 0 0,4-1-9 0,-4 4-7 16,4 0-2-16,0 5 0 0,-4-2 18 0,3 3 0 15,1 0 0-15,0 3 0 16,3 3 0-16,-3 0 12 0,-1-3-1 0,1 10-1 0,0-1-2 0,0-6 0 15,-4 6 0-15,0 1 0 0,-4-1 20 0,5 1 3 16,-5-1 1-16,-3 4 0 0,1-4-16 0,-5 4-4 16,4-1 0-16,-7 4 0 0,-3 0-3 0,-1-1-1 15,-3 1 0-15,-3 6 0 0,-4 3 4 0,-4 0 0 0,1-3 0 16,-5 6 0-16,-2-3-12 0,-1-3 0 0,-3 0 0 0,-4-3 0 16,1 3 0-16,-5-3-17 0,1-7 4 0,0 7 1 15,3-10 12-15,1 1 0 16,-1-4 0-16,7 4 0 0,1-10 0 0,2 9 0 0,5-9 0 0,-1 0 10 15,4-3-2-15,7 3 0 0,-3-6 0 0,3 6 0 16,0 0-19-16,0 0-4 0,3 0-1 0,4-4 0 16,4-5 0-16,-4 9 0 0,4 0 0 15,3-3 0 1,0 3-13-16,3 3-3 0,1-3-1 0,0 0 0 0,6 3 33 0,-2 3 12 0,2-6 0 0,1 4 0 16,3 2-12-16,-3-3 0 0,7 3 0 0,-4 1 0 15,4-1-8-15,-1 3-2 0,8 1 0 0,-7-4 0 16,-4 10 10-16,-3-1 0 0,-1 1-9 15,-2 0 9-15,-5 6 0 0,-6-4 0 0,-1-5 0 0,-6 9 0 16,-4 6 26-16,0-6 6 0,-7 0 2 0,0 6 0 16,0-3-22-16,-7-3-12 0,-4-3 12 0,0 3-12 15,-3 0 21-15,0-3-2 0,-4 3-1 0,1-3 0 16,-5-7 18-16,1 1 3 0,0 5 1 0,-4-5 0 0,-3 3-26 0,0-4-5 16,-4 1-1-16,-3-1 0 0,-1-2-8 0,1 5-11 15,0-8 3-15,-1 2 0 16,4 0-56-16,4 1-10 0,0-7-2 0,0-3-1158 0</inkml:trace>
  <inkml:trace contextRef="#ctx1" brushRef="#br0">28198 13213 0,'0'0'16,"0"0"-1,0 0 1,0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8:36.0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1 15176 0 0,'0'0'1518'0'0,"1"0"-1387"0"0,4 0-67 0 0,-3 0 528 0 0,12 10 678 0 0,5 13-939 0 0,-16-19-259 0 0,1 0 1 0 0,-1 0-1 0 0,1 0 0 0 0,6 6 0 0 0,-2-3 312 0 0,1 1 0 0 0,-1-1 0 0 0,0 2-1 0 0,10 14 1 0 0,-14-18-248 0 0,-1 1 1 0 0,1 0-1 0 0,-1 0 1 0 0,-1 1-1 0 0,1-1 1 0 0,-1 1-1 0 0,3 9 0 0 0,-5-11-118 0 0,1-1-1 0 0,-1 1 0 0 0,0 0 0 0 0,0-1 0 0 0,0 1 0 0 0,-1 0 1 0 0,1-1-1 0 0,-1 1 0 0 0,0-1 0 0 0,-1 1 0 0 0,1-1 0 0 0,-3 6 1 0 0,-2 1 52 0 0,0 0 0 0 0,0 0-1 0 0,-1-1 1 0 0,0 0 0 0 0,-1 0 0 0 0,-17 16 0 0 0,17-19-329 0 0,1-1 1 0 0,-2 0-1 0 0,-12 8 0 0 0,14-10-755 0 0,0-1-1 0 0,0 0 1 0 0,0-1 0 0 0,-1 1-1 0 0,-8 1 1 0 0,2-2-5887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8:36.8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0 13304 0 0,'0'0'605'0'0,"0"1"-9"0"0,-1 1-556 0 0,0-1-1 0 0,0 1 1 0 0,0-1 0 0 0,0 1-1 0 0,0-1 1 0 0,1 1 0 0 0,-1 0-1 0 0,1-1 1 0 0,-1 4-1 0 0,1-5-27 0 0,0 1 0 0 0,0-1 0 0 0,0 1 0 0 0,0-1 0 0 0,1 0 0 0 0,-1 1 0 0 0,0-1 0 0 0,0 0 0 0 0,1 1 0 0 0,-1-1-1 0 0,0 0 1 0 0,0 1 0 0 0,1-1 0 0 0,-1 0 0 0 0,0 0 0 0 0,1 1 0 0 0,-1-1 0 0 0,0 0 0 0 0,1 0 0 0 0,-1 0 0 0 0,1 1-1 0 0,0-1 1 0 0,2 2 143 0 0,-2-1 287 0 0,11 1 524 0 0,-8-2-790 0 0,0 1 0 0 0,1 0 0 0 0,-1 0 0 0 0,0 0 0 0 0,0 0 1 0 0,0 1-1 0 0,1-1 0 0 0,-2 1 0 0 0,1 0 0 0 0,0 1 0 0 0,0-1 0 0 0,-1 1 0 0 0,1-1 0 0 0,-1 1 0 0 0,0 0 0 0 0,0 0 0 0 0,0 1 0 0 0,4 4 0 0 0,1 3-8 0 0,-6-8-111 0 0,0 0 0 0 0,0 1-1 0 0,0-1 1 0 0,0 0 0 0 0,3 7-1 0 0,-3-2 69 0 0,1 0 0 0 0,-1-1 1 0 0,0 1-1 0 0,-1 1 0 0 0,0-1 0 0 0,0 0 0 0 0,-1 0 0 0 0,0 0 0 0 0,0 0 0 0 0,-1 1 0 0 0,0-1 0 0 0,0 0 0 0 0,-1 0 0 0 0,0 0 0 0 0,0 0 0 0 0,-1-1 0 0 0,0 1 0 0 0,-6 9 0 0 0,6-13-48 0 0,0 1-1 0 0,0-1 1 0 0,-1 0-1 0 0,0 0 0 0 0,0-1 1 0 0,0 1-1 0 0,0-1 1 0 0,0 0-1 0 0,-1 0 0 0 0,1 0 1 0 0,-1-1-1 0 0,0 1 1 0 0,0-1-1 0 0,-8 2 0 0 0,-2 0-359 0 0,1 0 0 0 0,0-1 0 0 0,-1-1 0 0 0,-16 0 0 0 0,3-1-584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19:49:44.41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13596 12476 1497 0,'-21'0'66'0,"14"0"14"0,-4 0-64 0,-3 0-16 15,0 6 0-15,0-3 0 0,0-3 66 0,3 3 10 16,1-3 1-16,-1 0 1 0,4 0-20 0,0 0-4 0,7 0-1 16,0 0 0-16,0 0-26 0,0 0-6 0,0 0-1 0,0 0 0 15,0 0-20-15,14 0 0 0,0-3 0 0,0 3 0 16,7-3 0-16,1-3 0 0,-1 6 0 0,7 0 0 16,0-10 12-16,4 10 0 0,3-3 1 0,1-3 0 15,-5 3-1-15,5-7 0 0,-5 10 0 0,-2 0 0 16,-1-3-4-16,0-3-8 0,-7 6 11 0,4-3-11 15,-4 3 0-15,0-6 0 0,-3 6 0 0,-1 0 0 16,1 0-106-16,-4 0-15 0,-3-4-3 16,-1 8-1-16</inkml:trace>
  <inkml:trace contextRef="#ctx0" brushRef="#br0" timeOffset="362.07">13508 12805 2080 0,'-11'-3'46'0,"4"3"10"0,0 0 1 0,7 0 1 0,-7 0-46 0,7 0-12 0,0 0 0 0,0 0 0 16,0 0 0-16,0 0 0 0,11-10 0 0,-1 1 0 15,4 6 0-15,4-6 0 0,-4 5 0 0,7-2 0 16,0-3 0-16,4 2 0 0,3 1 0 0,1-3 0 16,2 6-8-16,-2-4 8 0,6 4 0 0,-3 3 0 15,-1-3 0-15,1 3 0 0,0-6 0 0,-4 6 0 16,4 0 0-16,-4 0 0 0,4-10 0 0,0 10 0 15,-4 0-22-15,0 0 0 0,0 0 0 0,0-3-577 16,1 3-115-16</inkml:trace>
  <inkml:trace contextRef="#ctx0" brushRef="#br0" timeOffset="1028.42">15162 12002 576 0,'0'0'25'0,"0"0"6"0,0 0-31 0,0 0 0 16,0 0 0-16,0 0 0 0,-7 0 363 0,7 0 66 16,0 0 14-16,-3 7 2 0,-1 2-333 0,-3-3-66 15,4 4-14-15,3-1-2 0,-4 4-13 0,4 2-2 16,-3-2-1-16,3-1 0 0,0 1-14 0,0 6 0 16,0 3 0-16,0 6 0 0,-4-3 0 0,4 6 0 15,0 1 0-15,0-1 0 0,-7 0 0 0,7 10 0 0,-3-6 0 0,-1-4 0 31,-3 7 0-31,3-4 0 0,1-3 0 0,-1 4 0 0,1 3 0 0,3-7 0 16,-4-6 0-16,4 6 0 0,0-9 0 0,0-3 0 0,0 3 0 0,4-9 0 31,-1-4-63-31,4 0-15 0,-3 1-3 0,-4-10-875 0</inkml:trace>
  <inkml:trace contextRef="#ctx0" brushRef="#br0" timeOffset="1452.54">15011 12087 1900 0,'-4'-13'169'0,"1"4"-135"0,-4 0-34 0,3-4 0 0,4 4 144 0,-3-4 21 16,3 4 5-16,3-1 1 0,1-2-155 0,3 2-30 15,0-2-6-15,3 2-2 0,1-2 22 0,-1-1-9 16,8-2 9-16,0 2 0 0,3 0-10 0,0-2 10 15,4-1-8-15,3-3 8 0,-3 10 0 0,-1-4-8 16,8-5 8-16,-4 8 0 0,1-2 0 0,2 2-8 16,-2 1 8-16,-1 6 0 0,0-7 0 0,-7 7 0 15,0-3 0-15,-3 12-8 0,-4-3 8 0,4 4 0 16,-4-1 0-16,-4 3 0 0,1 10 0 0,-4-6 0 0,0 5 0 0,-3 1 8 16,-1-3-8-16,1 6 0 0,-1 3 0 0,1-3 0 15,-1 0 0-15,1 0 0 0,-1 0 0 0,1 0 0 16,-1 0 0-16,1 0 0 0,-1-1 0 0,1-2 0 15,-1 0 0-15,-3 0 0 0,0-3 0 16,-3-1 0-16,-1-2 0 0,-3-1 9 0,0-2-9 16,-3 2 10-16,-1 1-10 0,-6-4 0 0,-1 7 0 15,-3-10 0-15,-4 10 0 0,-3-7 0 0,0-2-14 0,-4 2 5 16,-3 0-11-16,6 1-3 0,-2-7 0 0,6 6 0 16,0-2-27-1,4-4-6-15,3-3 0 0,4 0-1 0,4 0-115 16,-1-10-22-16</inkml:trace>
  <inkml:trace contextRef="#ctx0" brushRef="#br0" timeOffset="1828.24">16090 11717 1209 0,'0'0'108'0,"0"0"-87"16,0-10-21-16,0 10 0 0,0 0 191 0,0 0 33 15,0 0 8-15,-7 10 0 0,4-10-184 0,-1 9-36 16,-3-2-12-16,7-1 0 0,-3 3 0 0,-1-2 0 16,4-1 0-16,-4 3 0 0,1 7-8 0,-1-4 8 15,1 1 0-15,-4 6 0 0,3-7 0 0,-3 10 0 16,-7-3 12-16,4 3-4 0,-5 0 12 0,1 6 1 15,-7-3 1-15,4 7 0 0,-5 5 7 0,5-2 2 0,-4-1 0 0,3 7 0 16,0-6-31-16,4 5 0 0,4-2 0 0,-1-4 0 16,4 1 12-16,3-4-3 0,4 1-1 0,4-1 0 15,3 0-8-15,0 1 0 0,4-1 0 0,-1-3 0 16,8-3 0-16,-1-3 0 0,-2 7-10 0,2-11 10 31,1-2-46-31,0 3-3 0,-4-7-1 0,3 4 0 16,-3-3-132-16,0-10-26 0,1 6-6 0</inkml:trace>
  <inkml:trace contextRef="#ctx0" brushRef="#br0" timeOffset="2156.46">16602 11820 230 0,'0'0'10'0,"0"0"2"0,0 0-12 0,-7 0 0 16,3 0 0-16,-6 3 0 0,3 7 328 0,-4-1 62 15,0 1 13-15,1 2 2 0,-4 10-324 0,0-3-65 16,-4 3-16-16,4 0 0 0,-7 6 32 0,3-3 4 16,-3 7 0-16,0-4 0 0,7-3-16 0,-8 6-2 15,-2 1-1-15,3 5 0 0,-4-2 10 0,0-4 1 0,0 4 1 0,1-4 0 16,-1 0-12-16,4 1-2 0,0 5-1 0,3-2 0 15,0-7-14-15,1 3 0 0,6-6 0 0,1-3 0 16,-1-3 0-16,8-6-10 0,-1-1 0 0,4 4 0 31,0-13-112-31,0-3-22 0,0 0-5 0,0 0-1 0</inkml:trace>
  <inkml:trace contextRef="#ctx0" brushRef="#br0" timeOffset="2425.34">16514 11864 1670 0,'0'0'74'0,"0"0"15"0,-8-3-71 0,1-3-18 16,4 6 0-16,3 0 0 0,0 0 162 0,-7 9 29 16,7-2 5-16,-4-1 2 0,4 3-166 0,0 10-32 15,0-6 0-15,4 9-15 0,3-4 15 0,0 4-9 16,-4 7 9-16,5-4-8 0,-1 3 8 0,3 3 0 15,-6 1 0-15,3-1-8 16,0 0 8-16,0-6 0 0,0 7 0 0,-4-10 0 0,1 9 0 0,3-9 0 16,-3 0 0-16,-1 3 0 0,1-9 0 15,-1 6-12-15,-3-7 12 0,4 1-12 16,-4 0-38-16,3-1-8 0,1-5-2 0,-1 2-588 16,-3-5-117-16</inkml:trace>
  <inkml:trace contextRef="#ctx0" brushRef="#br0" timeOffset="2637.19">16133 12466 2559 0,'0'0'56'0,"0"0"12"0,0 0 3 0,3-9 1 0,1 6-58 0,6-7-14 0,1 10 0 0,3-9 0 16,7 6-10-16,4-7-5 0,-1 7-1 0,1-3 0 15,3 3 16-15,1-3 0 0,6 2 0 0,-3 4 10 16,3-9-37-16,-3 9-7 0,-1 0-2 0,-2 0 0 16,-5 0-119-16,-3 0-24 0,-3 0-5 0</inkml:trace>
  <inkml:trace contextRef="#ctx0" brushRef="#br0" timeOffset="3330.31">16697 11695 1652 0,'0'0'73'0,"-7"6"15"0,-4-6-70 16,4 3-18-16,7-3 0 0,-7 3 0 0,0-3 28 0,7 0 1 15,0 0 1-15,0 0 0 0,0 0 1 16,0 0 0-16,0 0 0 0,0 0 0 0,7-3-19 0,4 0-4 16,-1-3-8-16,-3 6 12 0,8 0 11 0,-1 0 1 15,0 0 1-15,0 6 0 0,0-3 23 0,7 7 4 16,0-1 0-16,4 4 1 0,-4-1-23 0,0 7-5 16,1 0-1-16,-1-3 0 0,0 5-12 0,-3 8-2 15,-1-4-1-15,-3 3 0 0,0 0 0 0,-3 0 0 16,0 4 0-16,-1-1 0 0,1-3-1 0,-4 4-8 0,0-1 12 0,0 0-4 15,3 4 12-15,-2-4 1 0,-1 1 1 0,-4 5 0 16,4-12-10-16,-3 7-1 0,-1-4-1 16,-3-3 0-16,0 6 2 0,0-9 1 0,0 10 0 0,0-10 0 15,-3 0-13-15,-1 6 9 16,-3-3-9-16,4 0 8 0,-4-3-8 0,-1 0 0 0,5 0-10 16,-4 0 10-1,0 0-37-15,0-3-2 0,0-7 0 0,-4 1 0 16,4 2-99-16,0-2-20 0,0-10-4 0</inkml:trace>
  <inkml:trace contextRef="#ctx0" brushRef="#br0" timeOffset="4070.27">17653 11823 1382 0,'0'0'123'0,"0"0"-99"0,0 0-24 0,0 0 0 0,0 10 144 0,0-1 23 16,0 4 5-16,0 6 0 0,-4-1-132 0,4 4-28 0,4 4-4 0,-4 5-8 15,0 0 0-15,4 10 0 16,-4 3 0-16,0-3 0 0,0 3 0 0,0-4 0 0,0 4 0 0,0-3 0 16,0-10 0-16,0 7 20 0,0-7-2 0,0-2-1 15,0 2-8-15,3-3-1 16,-3-6-8-16,4 0 12 0,-4 6-12 0,3-12-12 0,1 3 3 0,-4-7 0 31,3 4-147-31,1-13-28 0,-4-3-7 0,0 0-1 0</inkml:trace>
  <inkml:trace contextRef="#ctx0" brushRef="#br0" timeOffset="4462.33">17604 11833 2487 0,'-7'-16'110'0,"3"10"23"0,1-3-106 0,-5 5-27 15,8-2 0-15,0 6 0 16,4-3 0-16,-4 3 0 0,11-3 0 0,-1-3 0 16,1-4-30-16,6 10-11 0,-3-3-3 0,1-3 0 0,-1 6 29 0,3-3 6 15,1 3 1-15,0-3 0 0,-1-4-4 0,4 7 0 16,-6 7 0-16,2-4 0 0,1 0 3 0,-4 3 0 16,0-3 0-16,0 7 0 0,-3-1 9 0,-1 0 11 15,1 1-3-15,-1 2 0 0,-2 1-8 0,-5-4 0 16,1 4 0-16,3 6 0 0,-7-7 0 0,0 7 15 15,3-6-4-15,-3 5-1 0,-3-5-10 0,3 9 0 16,0-6 0-16,-4-1 0 0,1 1 0 0,-1 0-11 16,-3-7 3-16,0 10 0 0,0-7 8 0,3 1 8 15,-6-4-8-15,3-2 11 0,0-1-11 0,-4 3 10 0,4-2-10 16,-4-4 10-16,1 6-10 0,-1-6 0 0,-3 3 0 0,4-2 0 16,-5 5 0-16,1-9-14 0,0 9 2 0,0-9 0 31,0 4-42-31,-4-4-8 0,4 0-2 0,0 0-566 0,4 0-114 0</inkml:trace>
  <inkml:trace contextRef="#ctx0" brushRef="#br0" timeOffset="5041.14">18457 11566 1382 0,'0'0'61'0,"0"0"13"0,-7-6-59 0,0 6-15 0,-3-3 0 0,-1 3 0 15,0-3 165-15,4 3 31 0,-3 3 5 0,3-3 2 16,0 3-163-16,-4 6-40 0,1 1 0 0,-1-1 0 16,4 4 0-16,-4-4 0 0,1 4-12 0,-1 6 12 15,1-7-16-15,3 10 5 0,-4 3 1 0,-3-3 0 16,3 3 10-16,-3-3 0 0,0 6-9 0,0-3 9 16,-4 7 0-16,1-1 0 0,3 1 8 0,-4-1-8 15,0 0 11-15,4 7-3 0,-3-4-8 0,6-2 12 16,4 2 9-16,0 4 2 0,0-4 0 0,3 1 0 0,4-4-12 0,4 7-3 15,-1-7 0-15,1 1 0 0,6-7-8 0,1 3 0 16,3-3 0-16,0-3 0 16,4 3-28-16,-1-9-8 0,1 6-2 0,0-4 0 15,3-5-130-15,-3 3-25 0,3-1-6 0,-4-5-514 0</inkml:trace>
  <inkml:trace contextRef="#ctx0" brushRef="#br0" timeOffset="5375.16">18722 11874 2354 0,'0'0'104'0,"0"0"22"0,-4-10-101 0,4 10-25 0,0 0 0 0,0 0 0 16,0 0 24-16,4 13-1 0,-4-4 0 0,0 1 0 16,7 8-23-16,-3 4-15 0,3 0 3 0,-4 0 0 15,1 10 12-15,-4-1 0 0,3 0-10 0,1 10 10 16,-4-6-8-16,0 5 8 0,0-5-10 0,-4 6 10 16,1-10-13-16,-1 7 3 0,-3-7 1 0,0 0 0 15,0-6-9-15,0 7-2 0,0-10 0 0,0-3 0 16,0-7-14-16,3 1-3 0,-3 2-1 0,4-8 0 15,3-1-79-15,0-6-16 0,0 0-3 0,0 0-672 16</inkml:trace>
  <inkml:trace contextRef="#ctx0" brushRef="#br0" timeOffset="5915.54">18598 11833 1612 0,'-7'-10'144'0,"4"4"-116"0,-1 0-28 0,1-3 0 0,3-1 168 0,0 7 28 16,0-6 6-16,0 9 1 0,7-4-153 0,0-2-30 16,-4 3-7-16,-3 3-1 0,15-6-12 0,-5 3 0 15,1 3 0-15,3-3 0 0,0-4 0 0,4 7-8 16,-4 0 8-16,3 0 0 0,1-3 0 0,0 3 0 16,3 0-8-16,0 0 8 0,4 3 0 0,-8-3 0 15,4 0 0-15,1 7 0 0,-5-4-8 0,1 0 8 0,0 3 0 0,-4-3 0 16,0 7 0-16,-4 2-8 15,-3-2 8-15,0-1 0 0,-3 3 0 0,0 4 0 0,-4-3 0 0,-4-1 0 16,0 7 0-16,-3-6 9 0,-3-1-9 0,3 4 12 16,-4 0-12-16,1-1 0 0,-5-2 0 15,-2-1 8-15,3-2-8 0,0 2 0 0,-4-2 0 0,4-1 0 16,-4-6 8-16,4 7-8 0,0-1 8 0,3-3-8 16,1-3 0-16,-1 1 0 0,4-4 0 0,4 9 0 15,3-9 0-15,0 0 0 0,0 0-14 0,0 0 5 16,0 0 1-16,0 0 0 0,0 0 0 0,0 0 0 0,10 0 8 0,-3 0 0 15,4 0 0-15,-1 0 0 0,5 9 0 0,-5-9 0 16,4 10 0-16,-3-7-8 0,7 6 8 0,-4-2 0 16,3-1 0-16,-3 3 0 0,4 1 0 15,-4-1-8-15,4 0 8 0,-4 4 0 0,0 0 0 0,-3-4-10 16,-1 4 10-16,1 2 0 0,-4 1 0 0,0-7 0 16,0 10 0-16,0-6 0 0,-4 2 0 15,1 1 0-15,-4-7 0 0,-4 10 0 0,1-6 0 16,-4-1 9-16,3 7-9 0,-6-6 12 0,-1-4-12 15,-3 4 12-15,0 2-12 0,3-2 12 0,-3-1-12 0,4-2 10 16,-4 2-10-16,-1-2 10 0,5-1-10 0,-4-6 0 16,3 7 0-16,-3-1 0 0,4 1-15 0,-1-7-8 15,-3 6-1-15,3-9-1 16,1 6-133-16,-4-6-26 0,3-6-6 0,-3 6-1 0</inkml:trace>
  <inkml:trace contextRef="#ctx0" brushRef="#br0" timeOffset="6246.8">19329 11673 2466 0,'0'0'54'0,"0"0"11"0,-4-9 3 0,1-1 1 0,3 10-55 0,0 0-14 0,0 0 0 0,-4 10 0 0,-3-1 8 0,7 10-8 16,-3-4 11-16,3 17-11 0,0-4-10 0,0 7-9 16,0-4-1-16,0 7-1 0,3-1 8 0,-3 4 1 15,7 0 1-15,-3 3 0 0,-4-4 11 0,7 1 0 16,-4 0 8-16,1-7-8 0,-4 1 0 0,7-4 0 16,-4 1 0-16,1-1 0 0,-4-3 0 0,0-3 0 15,0 3 0-15,-4-6-8 0,4 7 8 0,0-4 0 16,-3-3 0-16,3 9 0 0,0-9 0 0,-4 0-12 15,4-3 12-15,0 3-12 16,4-3-113-16,-1-1-23 0,1-2-5 0,-1-7-738 0</inkml:trace>
  <inkml:trace contextRef="#ctx0" brushRef="#br0" timeOffset="6597.86">20013 11861 1094 0,'0'0'97'0,"4"-6"-77"0,3-4-20 0,-4 7 0 16,-3-6 248-16,0 9 45 0,0 0 10 0,0 0 1 15,0 0-241-15,0 0-49 0,0 0-14 0,-7 9 0 16,0 4 0-16,-3 3 0 0,-1-4-11 0,0 7 11 15,-3-3-10-15,0 6 10 0,0 6 0 0,0-3-9 0,0 6 9 0,0 1 0 16,0-1 10-16,-1 0-10 0,-2 1 22 0,3-1-2 16,-4 7 0-16,0-7 0 0,4-6-11 0,-7 6-9 15,4-2 12-15,-1-4-12 0,-3-3 9 0,3 0-9 16,4-4 0-16,0-5 9 0,0 6-9 0,3-7-14 16,4-5 3-16,7-7 1 15,0 0-189-15,0 0-37 0,0 0-8 0,11-16-2 16</inkml:trace>
  <inkml:trace contextRef="#ctx0" brushRef="#br0" timeOffset="6852.49">20038 11792 2325 0,'0'0'51'0,"0"0"10"0,0 0 3 0,0 0 2 0,0 0-53 0,0 0-13 0,0 0 0 0,0 0 0 15,0 0 0-15,10 16-15 0,-3-4 3 0,0 1 1 16,1 6 11-16,-1 3 0 0,-4 0 0 0,4 6 0 16,0 3 0-16,-3 1 0 0,3 2 0 0,-4 1 0 15,1 2 0-15,-1-2 0 0,-3 2 0 0,4-2 0 16,-4-1 0-16,0-2 0 0,0-1 0 0,0 0 0 16,-4-9-12-16,4 7 4 0,-3-8 0 15,3 1 0-15,-4 0-47 0,4-3-9 0,0-6-1 0,0-1-1 16,-3 4-195-16,3-7-39 0,-4 4-8 0,4-13-2 15</inkml:trace>
  <inkml:trace contextRef="#ctx0" brushRef="#br0" timeOffset="7043.52">19876 12275 2772 0,'0'0'123'0,"0"0"25"0,0 0-119 0,0 0-29 16,0 0 0-16,0 0 0 0,0 0 15 0,7 6-3 16,3-6-1-16,4 0 0 0,0 0-27 0,4-6-6 15,0 6-1-15,6 0 0 16,1 0-115-16,3-9-23 0,0 9-5 0,1-3-880 0</inkml:trace>
  <inkml:trace contextRef="#ctx0" brushRef="#br0" timeOffset="7515.25">20094 11522 2505 0,'0'0'111'0,"0"0"23"0,0 0-107 0,0 0-27 15,11 4 0-15,-4-4 0 0,3 0 0 0,5 3 0 16,2 3-12-16,1-3 12 0,3-3-15 0,4 10 5 15,-8-1 1-15,8 3 0 0,-4 4 9 0,0 0-8 16,4 6 8-16,-7-3-8 0,3 9 18 0,0-3 4 16,-3 6 1-16,-4-2 0 0,3-4-24 0,-2 6-5 15,-5 3-1-15,1 4 0 0,-1-3 31 0,-6 5 5 16,3 4 2-16,-7-3 0 0,0 3 5 0,0 6 2 16,-7-6 0-16,3 6 0 0,-3-6-4 0,-3 0-1 15,3 6 0-15,-4-6 0 0,-3 0-16 0,3-3-9 0,-3 3 10 16,4 3-10-16,-1-7 8 0,4-2-8 0,-4 3 0 0,4-4 9 15,0-8-9-15,0 2-9 0,0-3 9 0,7-6-13 32,-3 0-97-32,-1 0-19 0,4-3-4 0</inkml:trace>
  <inkml:trace contextRef="#ctx0" brushRef="#br0" timeOffset="9987.12">21167 11755 1432 0,'0'0'64'0,"0"0"12"0,0 0-60 0,0 0-16 0,0 0 0 0,0 0 0 16,0 0 53-16,0 0 8 0,-7 3 2 0,7-3 0 16,0 0-24-16,-4 3-5 0,4-3-1 0,-7 9 0 15,4 1 11-15,-1-1 3 0,4 0 0 0,-4 4 0 16,8-1 8-16,-4 7 1 0,0-6 1 0,0 6 0 15,0-1-3-15,0-2-1 0,0 12 0 0,4-6 0 16,-4 7-20-16,0-4-4 0,0 6-1 0,0 0 0 16,-4 4-14-16,0 2-3 0,1-2-1 0,3 3 0 15,-7-4-10-15,3-3 0 0,1 1 0 0,-1-1 0 16,1-6 0-16,3 7 0 0,-4-4 0 0,4-3 8 16,0-6-8-16,0 3 12 0,4 0-12 0,-1-7 12 15,-3-2-37 1,4-1-7-16,-4 1-2 0,0-7 0 0,0-6-154 0,0 0-32 0,0 0-5 0,0 0-2 0</inkml:trace>
  <inkml:trace contextRef="#ctx0" brushRef="#br0" timeOffset="10623.16">20987 11792 172 0,'0'0'16'0,"0"0"-16"0,0 0 0 0,3-3 0 15,-3-6 283-15,0 9 53 0,7-4 12 0,-3-2 1 16,-4 3-200-16,3-3-40 0,4 0-8 0,-3-1-1 16,0-2-34-16,3 6-6 0,-4 0-2 0,4-4 0 15,0-2-10-15,0 6-3 0,0-4 0 0,0 1 0 16,4-3-25-16,-4 3-4 0,4-4-2 0,-4 4 0 16,3 0 2-16,-3-4 0 0,0 7 0 0,0-3 0 0,4 3 10 0,0-1 2 15,-1-2 1-15,1 3 0 0,-4-3 3 0,3 6 0 16,1-3 0-16,-4 0 0 15,7-4-16-15,0 7-4 0,0 0 0 0,-3 7 0 0,3-4-3 0,0 0-1 16,0-3 0-16,4 9 0 0,-8 1-8 0,5-1-9 16,-1-6 9-16,0 7-13 0,0 2 13 15,-3-2 0-15,-1-4 0 0,1 6 0 0,-1-2 0 0,-3 2 0 16,4-2 0-16,-4-1 0 0,4 4 0 0,-4-4 0 16,-4 4 0-16,4-4 0 0,0 4 0 0,-3-4 0 15,-1 3 0-15,1-2 0 0,-1-1 8 0,1 1-8 16,-1-7 0-16,1 6 0 0,-4 4 0 0,0-4 0 15,0 1 8-15,0-1-8 0,0 0 0 0,-7 1 10 16,3-1-10-16,1-2 8 0,-4 2-8 0,0 0 12 16,0 4-12-16,-4-4 12 0,0 1-12 0,-3-1 8 0,4 1-8 15,-4-1 8-15,0-3-8 0,-4 4 8 0,4-4-8 0,0-3 8 16,0 3-8-16,-4-3 8 0,4 1-8 16,0-4 8-16,0 0-8 0,-4 0-12 0,7 0 2 15,-3-4 1-15,4 1-9 0,-4-3-2 0,3 3 0 16,4-3 0-1,0-4-39-15,0 10-8 0,3-6-1 0,4 6-1 16,-3-6-184-16,-1-4-37 0,4-2-7 0,0 12-2 0</inkml:trace>
  <inkml:trace contextRef="#ctx0" brushRef="#br0" timeOffset="11364.96">22130 11475 1490 0,'0'0'66'0,"0"0"14"0,0 0-64 0,0 0-16 0,0 0 0 0,0 0 0 16,0 0 82-16,0 0 14 0,-11 0 2 0,1 0 1 15,3 7-49-15,-1-4-10 0,1-3-1 0,0 9-1 16,-3-9-16-16,-1 7-3 0,8-1-1 0,-4-6 0 15,-4 9-7-15,4-3-2 0,0 1 0 0,0 2 0 16,0 1 30-16,0 2 5 0,0 7 2 0,0-7 0 16,3 7-19-16,-3-6-4 0,-7 6-1 0,7-7 0 0,0 10 7 0,0-3 2 15,-7 0 0-15,0 3 0 16,3-3-11-16,-3-4-1 0,3 7-1 0,1 3 0 0,-8-3-7 0,4 0-2 16,7 0 0-16,0 3 0 0,-4 3 4 0,4-6 1 15,0 10 0-15,4-4 0 0,-1-3-14 0,1 6 11 16,-1-2-11-16,4-4 10 0,7 6-10 0,-7-3 12 15,-3-3-12-15,3 4 12 0,7-4-12 0,0-3 10 16,-4 9-10-16,1-9 10 0,-1 6-1 0,8-6 0 16,-1 0 0-16,1 0 0 0,-4 0-9 0,4 6 0 15,3-6 0-15,0 0 0 0,-7 6 0 0,7-3 16 0,-3-3 0 16,3-3-1-16,-4 3-15 0,4 0 0 16,-3 0 0-16,0-3 0 0,3-7-14 0,0 7-6 15,-4-6 0-15,1 2-1 16,3-2-31-16,-3-1-7 0,-1-2-1 0,1-1 0 15,-1-6-168-15,1 4-33 0,10-4-7 0,-10-13-2 0</inkml:trace>
  <inkml:trace contextRef="#ctx0" brushRef="#br0" timeOffset="27462.73">22617 11852 1576 0,'0'0'70'0,"0"0"14"0,0 0-67 0,-7-7-17 0,-1 7 0 0,5-3 0 15,-4 3 57-15,0 0 8 0,-4 0 2 0,1 0 0 16,3 0-20-16,0 0-4 0,0-3-1 0,-1-3 0 16,1 6-2-16,0-10-1 0,0 10 0 0,0-6 0 15,-3 0 25-15,3-3 6 0,3 5 1 0,-3-2 0 16,0-6-17-16,0 2-3 0,3 7-1 0,1-6 0 0,-4-1-18 15,0 7-3-15,7 3-1 0,-7-6 0 0,-4 3-14 0,1-7-3 16,2 10-1-16,-2 0 0 0,-1 0-10 16,-3 0 10-16,0 0-10 0,3 10 10 0,8-7-10 0,-8 6 8 15,-3 1-8-15,0-1 8 0,7 4-8 0,-3-1 0 16,-5-2 0-16,-2 8 0 0,-1-5 0 16,8 9 0-16,-5 0 0 0,1-3 0 0,-3 3 0 0,6 0 0 15,4 6 0-15,0-6 0 0,0 0 0 0,-4 6 0 16,8-3 0-16,-1-3 0 0,-3 0 0 0,4 3 0 15,-1 0 0-15,4-3 0 0,4 0 0 0,-1 6 0 16,-3-9 0-16,4-3 0 0,6 2 0 0,1-5 0 16,0 6 0-16,3-7-11 0,0-2 1 0,7 2 0 15,0-2 0-15,-3-4 0 16,-1 0-26-16,5-6-4 0,6 10-2 0,0-10 0 16,-3 0-34-16,3 6-6 0,0-6-2 0,0 0 0 15,4 3-89-15,-7-3-19 0,-1-3-3 0,1 3-591 0</inkml:trace>
  <inkml:trace contextRef="#ctx0" brushRef="#br0" timeOffset="27894.79">22864 11717 1785 0,'-22'-10'159'0,"15"7"-127"15,7-6-32-15,0 9 0 0,4-3 78 0,-4-3 10 16,0-4 1-16,0 10 1 0,10-3-66 0,-3-6-14 15,-7 9-2-15,4-10-8 0,7 10 23 0,-4-9-3 16,-7 9 0-16,0 0 0 0,0 0 27 0,0 0 5 16,0 0 0-16,0 0 1 0,0 0-1 0,0 0 0 15,0 9 0-15,-4 7 0 0,1 0-31 0,3 2-6 16,0 4-2-16,3 0 0 0,4 0-13 0,-3 6 11 0,-4-3-11 0,3 7 10 31,11-4-10-31,-7 3 0 0,-3 4 0 0,3-4 8 0,0 1 8 0,0 5 0 0,-3-2 1 16,-1-4 0-16,1 4-29 0,-1-4-7 0,-3 0-1 0,0 1 0 15,-7-4 6-15,4-3 1 0,6-3 0 0,-3-3 0 32,0 0-12-32,0-4-3 0,0-5 0 0,4 5 0 15,-1-8-146-15,-3 2-30 0,0-9-5 0</inkml:trace>
  <inkml:trace contextRef="#ctx0" brushRef="#br0" timeOffset="28291.27">23255 11811 1771 0,'0'0'78'0,"-7"0"17"0,7 0-76 0,0 0-19 16,-3 6 0-16,3-6 0 0,0 0 39 0,0 0 4 15,0 0 1-15,0 0 0 0,3 6 16 0,4 4 3 16,-3-1 1-16,3 1 0 0,-4-1-4 0,4 4-1 0,-3-1 0 0,-1-2 0 16,1 12-21-16,3-4-4 0,-7 1-1 0,3 6 0 15,5-3-10-15,-5 0-3 0,-3 6 0 0,0-6 0 16,7 0-20-16,-7 0 8 0,4 6-8 15,-1-6 0-15,-3 0 8 0,4 0-8 0,-1-3 8 16,1-6-8-16,-1 9-13 0,-3-7-7 0,4-2-2 0,-1-1 0 31,1-2-31-31,-1-7-7 0,1 6 0 0,-4-9-1 16,0 0-162-16,0 0-32 0,0 0-6 0,0 0-2 0</inkml:trace>
  <inkml:trace contextRef="#ctx0" brushRef="#br0" timeOffset="28886.16">23223 11820 806 0,'-10'-9'36'0,"6"6"7"0,1-3-35 0,-1-4-8 0,1 7 0 0,3-6 0 0,0-1 333 0,0 7 65 16,3-6 13-16,4-1 2 0,-3 1-344 0,6 6-69 16,1-7-13-16,0 1-3 0,-1 6 16 0,4-7 0 15,-3 1 0-15,6 0 0 0,1 5 22 0,0-2 5 16,-1 0 1-16,5 0 0 0,2-4 8 0,-3 10 3 15,1-3 0-15,-1 3 0 0,0 0-30 0,0 3-9 16,-3 3 0-16,-1-2 0 0,1 8 0 0,-4-2 0 16,0-1 0-16,-3 0 0 0,-1 4 0 0,-3-4 0 15,0 4 0-15,1-4 0 0,-5 10 0 0,1-6 0 16,-4-1-15-16,0-2 5 0,0-1 10 0,-4 3 0 16,-3-2 0-16,0 2 8 0,0 4 4 0,-4-3 2 0,1-4 0 15,3 0 0-15,-7 1-14 0,3-4 9 0,-3 4-9 0,0-1 8 16,0-3-8-16,3-3 0 0,0 1 0 0,1 2 0 15,-1-3 0-15,4-3 0 0,-3 0 0 0,10 0 0 16,0 0 0-16,0 0 0 0,0 0-12 0,0 0 12 16,0 0-14-16,0 0 5 0,0 0 1 0,0 0 0 31,0 0-19-31,0 0-3 0,0 0-1 0,0 0 0 0,7 9 31 0,-7-9 0 0,0 0 13 0,7 3-4 16,0 7-9-16,0-4 0 0,0-3 0 15,4-3 8-15,-11 0-8 0,7 10 0 0,3-7 0 0,1 3 8 16,3-3-8-16,-4 7 0 0,1-4 0 0,3 0 0 15,-3 0 0-15,-1-2 0 0,4 5 0 0,-3 4 0 16,0-4-13-16,-1 0 5 0,1 1 8 0,-4 2-13 0,0-2 13 16,0 2 0-16,-4-2 0 0,1 2 0 15,-4 7 0-15,-4-6 0 0,1-4 0 0,-1 4 0 0,1-4 26 0,-1 7 2 16,-3-4 0-16,-3-2 0 0,3 2-16 0,-4-2-2 16,-3-1-1-16,3 0 0 0,-6-2-21 0,-1 2-4 15,0 4 0-15,-6-4-1 0,-1 0-6 0,0 1-1 16,-3-1 0-16,-4-6 0 0,4 7 24 0,3-4-11 15,-3 0 11-15,4-6-8 16,-1 10-20 0,7-10-4-16,4 0-1 0,-4 0 0 0,8 0-103 0,-1-3-21 0,4-4-4 0</inkml:trace>
  <inkml:trace contextRef="#ctx0" brushRef="#br0" timeOffset="29490.37">23594 11400 1324 0,'-14'0'59'0,"7"0"12"0,-4 0-57 0,4 0-14 16,-4 0 0-16,4 0 0 0,0 0 79 0,0 0 13 15,7 0 2-15,0 0 1 0,0 0-48 0,0 0-10 16,0 0-1-16,0 0-1 0,0 0 8 0,0 0 1 16,0 0 1-16,0 0 0 0,7 10 6 0,4-10 1 15,-1 9 0-15,1-6 0 0,3 7 0 0,0 2 0 16,4-3 0-16,0 1 0 0,3 2-24 0,0 7-4 16,4-6 0-16,-1 6-1 0,4-1-2 0,1-2 0 15,2 3 0-15,-2 0 0 0,-8 3-13 0,4 0-8 0,-8 6 10 0,4-3-10 16,-3 6 24-16,0 1 0 0,-4-1-1 0,0 0 0 15,-4 1-12-15,1 2-3 0,0-2 0 0,-4 8 0 16,0-5-8-16,0 6 0 0,0 9 0 0,0-6 8 16,-4 0-8-16,12 40 8 0,-15-43 0 15,3 0 18-15,-6-7 3 0,3 4 1 16,-4-4 0-16,-3-2-19 0,0 5-11 0,-4-2 12 16,1-4-12-16,-4-6 15 0,-4 7-4 0,4-1-1 0,-4-3 0 15,-3-3-2-15,0 0 0 0,7-9 0 0,-7 6 0 16,3-6-20-16,-3-4-5 0,0 1-1 0,-1-7 0 15,1-3-176-15,0-3-35 16,-18-12-7-16,8-10-2 0</inkml:trace>
  <inkml:trace contextRef="#ctx0" brushRef="#br0" timeOffset="32447.9">25813 10441 1558 0,'0'0'69'0,"0"0"15"0,-4-10-68 0,1 7-16 0,3 3 0 0,0 0 0 0,0 0 24 0,0-9 2 15,0 6 0-15,0 3 0 0,0 0 6 0,0-7 0 16,0-2 1-16,0 9 0 16,0 0 7-16,0 0 2 0,0 0 0 0,0 0 0 0,-4-3 18 0,4 3 3 15,0 0 1-15,0 0 0 0,0 0-2 0,0 0 0 16,0 0 0-16,0 0 0 0,0 0-1 0,0-10 0 16,-3 7 0-16,3 3 0 0,0 0-12 0,0 0-2 15,0 0-1-15,0 0 0 0,0 0-21 0,0 0-4 16,0 0-1-16,0 0 0 0,0 0-20 0,0 0 9 15,0 0-9-15,0 0 0 0,0 0 0 0,0 0 0 0,0 0 0 0,3-6 0 16,-3 6 0-16,0 0 0 0,0 0 0 0,0 0 0 16,0 0 8-16,0 0-8 0,0 0 0 0,0 0 0 15,0 0 26-15,0 0 2 16,0 0 0-16,0 0 0 0,0 0-20 0,0 0-8 0,0 0 8 0,0 0-8 16,0 0 19-16,0 0-2 0,0 0 0 0,7-3 0 15,0-7-5-15,-7 10 0 16,7 0-1-16,0-3 0 0,4 3 1 0,-4-6 0 0,4 6 0 0,-4 0 0 15,3-3 6-15,1 3 2 0,-1-6 0 0,1 6 0 16,0 0-20-16,3 6-11 0,3-3 2 0,-3-3 0 16,1 6 9-16,2-3 0 0,4 4 0 0,1-1 8 15,-5 3-8-15,4 1 9 0,1-1-9 0,-5 1 10 16,4 2-10-16,-3 1 0 0,0-4 0 0,3 10-11 16,-4-7 11-16,1 10 16 0,0-9-4 0,-1 6-1 15,4-7-11-15,-3 7 0 0,0 0 0 0,-1 0 0 16,1-4 0-16,3 4 0 0,-3-6 0 0,-1 6 8 15,1-7-8-15,3 10 8 0,-3-3-8 0,0 0 8 0,-1-4-8 16,1 7 0-16,-1-3 0 0,1 3 0 0,-4 6 0 0,0-6 0 16,4 3 0-16,-7 0 0 0,3 0 0 0,-4-3 0 15,-3 7 8-15,0-4-8 0,0-3 0 0,0 0 0 16,-3 3 0-16,0 0 8 0,-1-3-8 0,1 0 0 16,-1-3 0-16,-3 2 8 0,0 1 0 0,0-3 0 15,-3 0 0-15,3-3 0 0,-4 3-8 0,-3 2 0 16,3-2 0-16,-6 0 8 0,3-3-8 0,0 6 0 15,-4-3 9-15,1 3-9 0,3-1 0 0,-4 1 0 16,-3-3 0-16,0 3 8 0,0 0-8 0,-4 0 0 0,0-3 0 16,4 3 0-16,-3-3 0 0,-1 3 0 15,4-4 8-15,-4-2-8 0,1 9 0 0,-1-9 8 0,4 6-8 16,-4-3 0-16,1-1 0 0,-1-2 0 0,0 3 0 0,1-7 8 16,-5 4-8-16,1 0 0 0,0 0 0 0,0-4 0 15,0 1 0-15,0-1 9 0,3-2-9 0,-3 5 0 16,0-8 8-16,3 8-8 0,-3-2 0 0,-4-1 0 15,0 1 0-15,1-4 0 0,3 1 0 0,-4 2 0 16,4-2 8-16,0-1-8 0,-1 4 0 16,1-4 0-16,0 0 0 0,3 4 0 0,1-4 0 0,-1 1 0 15,1-7 12-15,-1 6-12 0,-3 1 12 0,3-4-12 16,-3-3 0-16,0 0 0 0,0 3 0 0,-4-2 0 16,0 5 0-16,4-3 0 0,0 1 0 0,-4 2 0 15,0 0 0-15,-3-5 0 0,4 5 0 0,-1 0 0 0,0 4 0 16,0-4 0-16,1-2 0 0,3 2 0 0,-1-3 0 0,1 4 0 15,0-1 0-15,3-9 0 0,1 9 0 0,-4-5 0 16,3 2 0-16,0-3 0 0,4 6 0 0,-7-9 0 16,3 0 8-16,1 0-8 0,-1 4 0 15,1 2 0-15,-1-6 0 0,0 0 0 0,4 0 10 0,0 0-10 16,3 0 8-16,1 0-8 0,-4 0 0 0,3 0 8 16,1-6-8-16,-4 2 0 0,3 4 0 0,0-3 8 15,1-3-8-15,-1 6 0 0,4-9 0 0,0 9 8 16,0-4-8-16,0 1 0 0,0-3 0 0,0 6 0 15,0-9 8-15,0 9-8 0,3-3 0 0,-3-4 0 16,0 4 0-16,0 0 0 0,7 3 0 0,-3-6 10 16,3-4-10-16,-4 7 10 0,0-3-10 0,4 0 12 0,4-4-12 15,0 1 12-15,-1-1-12 0,1 1 0 0,3 0 9 0,-4-4-9 16,8 0 0-16,-4 1 8 0,0-4-8 16,3 4 0-16,1-1 0 0,0 4 0 0,-1-4 0 0,1-2 0 15,-1 2 0-15,4 4 0 0,-3-1 0 0,-4 4 0 16,4-3 0-16,-4 2 0 0,0-2 0 0,0 3 0 15,3-1 0-15,-3-2 0 0,1 6 0 0,-1-4 0 16,3 4 0-16,-3 3 0 0,0-9 0 0,0 9 0 16,4-9 0-16,-4 9 0 0,-7 0 0 0,11-7 0 15,-1 1 0-15,-3 3 0 0,0-3 0 0,-7 6 0 16,11-4 0-16,-11 4 0 0,0 0 9 0,7-6-9 16,-7 6 0-16,0 0 0 0,0 0 0 0,0 0 0 15,0 0 0-15,0 0 0 0,0 0-12 0,0 0 3 16,0 0 9-16,0 0 0 0,-4 10 0 0,-3-1 0 15,4 0-8-15,-8-5 0 0,4 11 0 0,-3-2 0 0,-5-1 8 0,1 1-12 16,0-4 12-16,0 10-12 0,-4-6 12 0,4 5 0 16,0-5-9-16,-7 6 9 0,3-7 0 0,1 1 0 15,-1-4 0-15,1 10 0 0,2-6 0 0,1-4 0 16,0 4 0-16,4 5 0 0,-1-5 0 0,4 6 0 16,0-7 0-16,3-2 0 0,-3 2 0 0,7 7 0 15,-3-10 0-15,3 4 0 0,3-4 0 0,-3 4 0 16,4 3 0-16,3-10 0 0,0 3 0 0,0 1 0 15,4-1 0-15,3 1 0 0,-4-1 0 0,8-6 0 16,3 6 0-16,0-5 0 0,0 5 0 0,4-3 0 0,0-3 0 16,3-3 0-16,0 4 0 0,1 2-9 15,-1-3 9-15,-4-3-13 16,1 0-21-16,0 0-4 0,-4 0-1 0,-3 0 0 16,-1 0-128-16,4 0-25 0,-6 0-6 0,-1-3-1040 0</inkml:trace>
  <inkml:trace contextRef="#ctx0" brushRef="#br0" timeOffset="33470.96">21332 11315 1324 0,'0'0'118'0,"0"0"-94"0,0 0-24 0,4 7 0 16,3-4 84-16,-3 0 12 0,3 3 2 0,3-3 1 0,-3-3-79 15,4 7-20-15,-1-4 0 0,5-3 0 0,-5 6 36 0,4-6 3 16,0 3 1-16,0-3 0 0,1 0-5 0,2 0-1 16,-3 0 0-16,0 0 0 0,4 0 22 0,0-3 5 15,3 3 1-15,-3-6 0 0,-1 6-8 0,8 0-2 16,7 0 0-16,-4-3 0 0,-7 3-12 0,4 0-4 16,-1 0 0-16,5 0 0 0,-1 0-22 0,0 0-5 15,-3 0-1-15,3 0 0 0,4 0-8 0,-4 0 0 16,-3 0 0-16,6 0 0 0,1 0 0 0,0 0 8 15,0 0-8-15,3 0 8 0,-3 0 4 0,3-7 0 16,0 7 0-16,1 0 0 0,-5 0-3 0,1 0 0 16,7 0 0-16,-4 7 0 0,-7-7-9 0,4 3 10 0,0-3-10 15,0 0 10-15,6 0-2 0,-2 0-8 0,-8 0 12 16,7-3-4-16,7 3 1 0,-3 0 0 0,-3 0 0 0,-1 0 0 16,4 0 1-16,-1 3 0 0,-2-3 0 0,-1 6 0 15,-3-3-2-15,3-3 0 16,0 3 0-16,-3-3 0 0,0 0 0 0,3 7 0 15,0-7 0-15,4 3 0 0,0-3-8 0,0 0 12 0,0 0-12 0,-4 0 12 16,4 0-3-16,-4 0 0 0,-3 0 0 0,-1 0 0 16,1 0-1-16,0 0-8 0,0 0 12 0,-1 0-4 15,1 0 2-15,0 0 0 0,3 0 0 0,1 0 0 16,-5 6-10-16,1-3 0 0,0-3 9 0,0 0-9 16,-1 10 0-16,1-7 0 0,0-3 0 0,-4 6 0 15,0-3 8-15,4-3-8 0,-4 6 10 0,0-2-10 16,4-4 9-16,0 0-9 0,3 0 8 0,0 0-8 0,4 0 13 15,0 0-2-15,3-4-1 0,-3-2 0 0,0 6-1 0,-4 0 0 16,1 0 0-16,-1-3 0 0,-7 3-9 0,0 0 12 16,1 0-12-16,-1 0 12 0,-4 0-12 0,-2 0 0 15,2 0 9-15,-3 0-9 0,1 0 0 16,-1 0 0-16,3 0 0 0,-6 0 0 0,-4 0 0 16,4 3 0-16,-4-3 0 0,0 0 0 0,0 0 0 15,4 0 0-15,-4 0 0 0,4 0 0 16,-1 0-18-16,-3 0-8 0,4 0-2 0,0 6-854 15,3-6-171-15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19:55:36.05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17540 14596 572 0,'-25'0'25'0,"18"0"6"0,-3 0-31 15,-4 0 0-15,0 0 0 0,-1 0 0 0,1-4 45 0,0 4 3 0,0 0 1 0,4-6 0 16,-1 6 40-16,4 0 8 0,0 0 2 0,3-3 0 16,4 3-28-16,0 0-6 0,0 0-1 0,0 0 0 15,0 0-53-15,0 0-11 0,0-6 0 0,0 6 0 16,4-10 0-16,-4 10 12 0,0 0 0 0,0 0-1 15,7-3 17-15,0 3 4 0,4 0 1 0,-1-3 0 16,4 3-1-16,-3-6-1 0,3 6 0 0,4 0 0 16,-1 0-3-16,4 0-1 0,4-3 0 0,3 3 0 0,1-7 1 15,-5 7 1-15,4 0 0 0,4 0 0 16,0-3-29-16,3 0 0 0,0-3 0 0,1 6 0 16,-1 0 0-16,0-3 0 0,4-4 0 0,0 7 0 15,0-3 0-15,0 3 0 0,-1-6 0 0,1 6 0 0,-4 0 0 0,4 0 0 16,0-3 0-16,0 0 0 0,0-4-10 0,3 7 10 15,4-3-8-15,-4-3 8 0,4 6 0 0,0 0 8 16,0-3 0-16,0 3 0 0,-8-6-8 0,1 6-12 16,0 0 4-16,-4-3 0 0,1 3 8 0,-5 0 0 15,5 0 0-15,-8 0 0 0,-3 0 0 0,3 3 11 16,-4-3-3-16,-2 0 0 0,-1 0-8 0,-4 0 0 16,1 0 0-16,-4 0 0 0,4 0 0 0,-4 0 0 15,0 0 0-15,-3 0 0 0,-1-3 8 0,1 3 2 16,-1-4 1-16,-3 4 0 0,-7 0 18 0,0 0 4 15,0 0 1-15,0 0 0 0,0 0-5 0,4-6-1 16,-4 6 0-16,0-9 0 0,0 6-20 0,-4-7-8 16,1 10 0-16,-4-9 0 0,-4-1 0 0,1 10 0 0,-1-6 0 0,-7 0 0 15,4-4 0-15,0 10 0 0,0-9 0 0,0 6 0 16,-4 0 0-16,4-4 0 0,0-2 0 0,-3 9 0 16,-1-3 0-16,0 3 0 0,4-6 0 0,-4 2 0 15,1 4 0-15,3-3 0 0,-4-3 0 0,0 6 0 16,4-3 0-16,0-3 0 0,-3 6 0 0,2-3 0 15,1 3 0-15,4 0 0 0,-1-10 0 0,1 10 0 16,3-3 0-16,0-3 8 0,-1 6-8 0,8 0 0 16,0 0 0-16,0 0 0 0,0 0 8 0,0 0-8 15,0 0 0-15,0 0 0 0,0 0 0 0,0 0 0 16,0 0-10-16,8 0 2 0,2-3 0 0,1 3 0 0,-1 3-3 16,-3-3 0-16,11 0 0 0,-4 6 0 0,0-3 11 0,7-3 0 15,-3 3-9-15,3 4 9 0,-3-4 0 0,6 3 8 16,-2-3 0-16,-1 6 0 0,0-5-8 15,-3 5-17-15,3-3 4 0,-4-3 1 0,1 7 12 16,0-1 0-16,-4-6 0 0,-4 7 0 0,1-1 0 0,0-6 0 16,-1 7 0-16,-3-1 0 0,4 4 11 0,-4-4-2 15,0 1 0-15,-4-1 0 0,4 0 4 0,-7 4 1 16,4-10 0-16,-4 13 0 0,0-4-2 0,0 1-1 16,-4-4 0-16,1 4 0 0,-1 6-11 0,1-7 0 15,-8 4 9-15,4-4-9 0,0 1 8 0,-3-1-8 0,-1 7 8 16,0-6-8-16,4 2 0 0,-3-2 0 15,-1 0 0-15,-3-1 0 0,4-3 0 0,-5 1 0 0,5-1 0 0,-1-6-8 32,1 7-44-32,3-10-8 0,0 9-1 0,7-9-1 15,0 0-137-15,0 0-27 0</inkml:trace>
  <inkml:trace contextRef="#ctx0" brushRef="#br0" timeOffset="1383.31">20271 14135 172 0,'0'0'16'0,"0"0"-16"0,3-4 0 0,1-5 0 16,-1 6 133-16,-3-3 24 0,4-4 5 0,-4 10 1 16,3-3-95-16,1-6-20 0,-1-1-3 0,-3 7-1 15,7-6 19-15,-3 6 3 0,-4 3 1 16,3-7 0-16,1-2 14 0,-4 9 3 0,7 0 1 0,-7 0 0 15,0 0-29-15,7 0-7 0,-7 0-1 0,4 0 0 16,-4 0-29-16,7 9-7 0,0 7 0 0,0 0-1 16,-4 6-11-16,1 0 0 0,-1 6 0 0,1 3 0 15,-1 1 0-15,1 2 18 0,-4 13-3 0,0-3-1 16,0 0 11-16,0 0 3 0,0 6 0 0,-4-6 0 16,1 6-16-16,-1-6-4 0,1 0 0 0,-1-7 0 0,1 1 0 15,-1-7 0-15,1 1 0 0,3-1 0 16,0-9-8-16,0-3 10 0,3 3-10 0,1-13 10 0,-4 4-21 0,3-4-4 15,-3-9-1-15,0 0-536 16,7 0-108-16</inkml:trace>
  <inkml:trace contextRef="#ctx0" brushRef="#br0" timeOffset="1831.99">20376 13921 1440 0,'-10'-12'64'0,"6"2"12"0,1 1-60 0,-4 0-16 0,3 9 0 0,1-7 0 16,-1 1 152-16,4 6 27 16,0-9 5-16,0 9 2 0,0 0-146 0,0 0-28 0,4-10-12 0,-4 10 8 15,0 0-8-15,7 6 0 16,-7-6-12-16,10 4 12 0,1 5-12 0,-4 0 12 0,7-5-12 0,-3 5 12 15,3 0-11-15,0 1 11 0,0-7-8 0,0 6 8 16,7 4 0-16,-3-4 0 0,7-2 0 0,-4 2 0 16,7-3 0-16,-7 4 0 0,0-1 0 0,4 4 11 15,3-4 0-15,-3 4 0 0,0 5 0 0,-4-5 0 16,0 6-3-16,0 3 0 0,0 6 0 0,-3-3 0 0,-4 3-8 16,0 4 0-16,0 2-10 0,-3-3 10 15,-4 10-12-15,0-6 12 0,0-4-13 0,-3 0 5 16,-1 1-6-16,-3-1-1 0,0 0 0 0,-3-2 0 15,-1-4 6-15,1-3 1 0,-5 0 0 0,-2 3 0 0,-4-3 8 16,0-7 11-16,0 4-3 0,-8 0 0 0,1-3-8 0,-3 3 0 16,2-10 0-16,-2 0 0 0,-5 4 18 0,1-1 2 15,0-2 0-15,-4-1 0 0,4 1-7 0,0-7-1 16,3 6 0-16,0-3 0 0,4-2-12 16,0-1 8-16,0-3-8 0,3 0 0 0,4 0 0 15,0 0-12-15,3-3 1 0,1 3 0 16,10 0-121-16,0 0-25 0,0-10-5 0,0 10-1 0</inkml:trace>
  <inkml:trace contextRef="#ctx0" brushRef="#br0" timeOffset="2867.03">22140 14439 1324 0,'0'0'59'0,"0"0"12"0,0 0-57 0,0 0-14 0,0 0 0 0,0 0 0 16,0 0 168-16,0 0 32 0,4-3 5 0,-4 3 2 31,0 0-191-31,10-7-39 0,8 4-7 0,-7-6-2 0,-4 9 32 0,7-3 8 0,7-4 1 0,4 7 0 15,-4 0-1-15,-3 0-8 0,3 0 12 0,3 0-4 16,8 0 3-16,0 0 0 0,-4 0 0 16,4 7 0-16,7-4-11 0,-4-3 0 0,0 0-12 0,0 0 12 15,8 0 0-15,-1-3 0 0,4 3 0 0,-4 0 0 16,1 0 0-16,-1-7 0 0,4 7 0 0,-4 0 0 16,-3 0 0-16,-4 0 0 0,-3-9 0 0,0 9 0 15,-4 0 0-15,0 0 12 0,-3-3-12 0,3 0 12 16,-3-4-12-16,0 7 12 0,-1-3-12 0,1 3 12 15,-4-6-12-15,4 6 8 0,-4 0-8 0,0 0 8 16,0 0-8-16,0 0 0 0,1 0 0 0,-5 0 0 0,4 0 0 16,-6 0 8-16,-5 0-8 0,4 0 0 15,-3 0 9-15,-11 0-9 0,0 0 10 0,0 0-10 0,0 0 24 0,0 0 0 16,0 0-1-16,0 0 0 0,0 0 1 0,-7-3 0 16,-4-3 0-16,1 2 0 0,-5-5-9 0,1 9-2 15,-3-9 0-15,-4 6 0 0,-1-7-13 0,5 7 0 16,-4-6 0-16,-1 2 0 0,-2-5 12 0,3 2-1 15,-1 1 0-15,1 6 0 0,4-7 14 0,-1 1 3 16,0-4 1-16,1 4 0 0,3-3-29 0,-4-1 0 16,11-3 0-16,-4 4 0 0,1 2 12 0,3 1-3 15,0-4-1-15,3 10 0 0,1-3-8 0,3 6 0 16,0 0 0-16,0 0 0 0,0-9 0 0,0 5-11 16,3-5 3-16,-3 9 0 15,0 0-36-15,7 0-6 0,4-3-2 0,-1-3 0 16,4 6 5-16,1 0 1 0,2-4 0 0,4 4 0 15,0 0 10-15,4 0 1 0,0 0 1 0,3 0 0 0,-3 4 18 0,-1-4 3 0,1 9 1 0,-4-9 0 16,-3 9 22-16,0-5 5 0,-4 2 1 0,-4 3 0 16,-3 4 9-16,0-1 3 0,-3-2 0 0,-4-1 0 15,0 4 3-15,0-4 1 0,-7 4 0 0,0 5 0 16,0-5-15-16,0 9-2 0,-4-6-1 0,-3-1 0 16,0 1 2-16,0 0 0 0,0-1 0 0,-4 1 0 15,0-7 0-15,1 10 1 0,3-6 0 0,-4-1 0 16,0 4-17-16,4-3-14 0,0-1 2 0,0 1 1 15,0-4 19-15,3 0 3 0,1 4 1 0,-4-4 0 16,3 1-39-16,4 2-7 0,4-2-2 0,-1-4 0 16,4-6-132-16,0 0-26 0</inkml:trace>
  <inkml:trace contextRef="#ctx0" brushRef="#br0" timeOffset="3600.97">25322 13899 2257 0,'0'0'100'0,"4"-9"20"0,-1 0-96 0,1 5-24 0,0-5 0 0,-1 0 0 16,1 5 12-16,-1-2-4 0,1 0 0 0,-1 0 0 15,-3 6-19-15,0 0-4 0,0-10-1 0,0 10 0 16,0 0 16-16,0 0 8 0,0 0 0 0,0 0-8 16,-7 0-15-16,-3 0-9 0,-1 0-3 0,-3 7 0 15,0-4 14-15,-4-3 2 0,-3 9 1 0,0-6 0 16,-7-3 10-16,-4 6-8 0,-4-2 8 0,1-4-8 15,-4 6 19-15,1-3 4 0,-5-3 1 0,4 0 0 0,4 6 14 16,0-3 3-16,3-3 1 0,7 4 0 0,-3-4-8 16,7 0-2-16,0 0 0 0,0-4 0 0,3 4-16 0,4 0-8 15,0 0 8-15,0 4-8 0,7-4-9 0,0 0-7 16,0 9-2-16,3-9 0 0,4 0 6 0,0 0 2 16,0 0 0-16,0 9 0 0,0-9 2 0,4 10 0 15,-1-7 0-15,1 6 0 0,-1 1 8 0,4-7 11 16,0 6-3-16,0 1 0 0,0-1 4 0,0 1 0 15,1-1 0-15,-5 0 0 0,4-2-12 0,-3 8 0 16,3-8 0-16,-4 8 0 0,4-2 0 0,-3-1 10 16,-1-2-1-16,1 2 0 0,-1 7 0 0,1 0 0 15,-1-3 0-15,1 2 0 0,-1 4-9 0,-3 0 0 16,0 7 0-16,0-4 0 0,-3 3 0 0,-1 0 0 16,1-3-12-16,-1 6 12 0,-3-2-12 0,0-4 12 15,-3 6-12-15,-1-3 12 0,1-3-16 0,-1-3 4 0,4 7 0 16,-4-7 1-16,1 0 11 0,3-4 8 0,0-2-8 0,-4 3 11 15,4 0-3-15,3-7-8 0,-3 7 12 0,0-6-4 16,4-1 2-16,-1-2 0 0,4 2 0 0,0-3 0 16,0 1-10-16,0-10 0 0,7 6 0 0,0 0-11 15,0 4 41-15,8-4 8 0,-1-3 2 0,3 7 0 16,4-7-20-16,4 3-3 0,7-3-1 0,0-3 0 16,6 6-8-16,1-2-8 0,7-1 12 0,0-3-12 15,0 0-14-15,0 0-10 0,-4 6-1 16,-3-6-1-1,-4 0-24-15,0 0-5 0,-3 0-1 0,0-6 0 0,-4-1-119 0,-3-2-24 0,24-10-5 16,-14-3-613-16</inkml:trace>
  <inkml:trace contextRef="#ctx0" brushRef="#br0" timeOffset="3839.56">24811 14354 2761 0,'7'-19'122'0,"0"16"26"0,-3-6-119 0,6-1-29 0,4 4 0 0,0 0 0 15,4 6-29-15,3-3-12 0,4-4-3 0,7 7 0 16,3 7-16-16,4-4-3 0,-1 3-1 0,1 0 0 15,4 4-76-15,-5-1-16 0,8-6-4 0,0 7-734 0</inkml:trace>
  <inkml:trace contextRef="#ctx0" brushRef="#br0" timeOffset="4707.1">26741 14351 1728 0,'-7'-9'76'0,"7"9"16"0,0 0-73 0,0 0-19 15,0-7 0-15,0 7 0 0,0 0 88 0,0 0 15 16,7-3 2-16,3 0 1 0,1-3-94 0,3 6-12 16,0-10-15-16,7 7 3 0,4-6 12 0,0 9 11 15,-1-10-3-15,4 10 0 0,1-9-8 0,6 9 0 0,4-3 0 0,3 0 0 16,-3-4 8-16,3 7-8 15,1 0 0-15,-1 7 8 0,4-14 7 0,-7 7 1 0,-1 0 0 0,-2 7 0 16,-1-7 4-16,0 0 2 0,0 0 0 0,4-7 0 16,0 7-22-16,0 0 0 0,0 0 0 15,-1 0 8-15,-2-3 0 0,-1 3 1 0,0-6 0 0,-6 6 0 16,-1 0 1-16,0 6 0 0,-3-3 0 0,-1-3 0 16,1 7-10-16,-4-4 0 0,0-3 0 0,1 3 8 15,2-3-8-15,1 0 0 0,0 6 0 0,-1-6-11 16,1 0 11-16,0 3 0 0,-1-6 8 0,-2 3-8 15,-1 3 0-15,-4-3 0 0,1-3 0 0,0-3 0 16,-4 6 0-16,3 0 9 0,-2 0-9 0,-5-3 10 16,1 3 2-16,-1-3 0 0,-3-4 0 0,0 4 0 15,-7 3 12-15,0 0 4 0,0-6 0 0,-3-3 0 16,-1 5-13-16,1-5-3 0,-8 0 0 0,-3 6 0 0,-4-7-12 16,1 7 0-16,-4-6 0 0,0 2 0 0,-8 1 0 0,1 0 0 15,-4-4 0-15,4 7 0 0,0-3 0 0,3 0 0 16,0-1 0-16,1-2 0 0,-1 0 0 0,4 5 0 15,0-5 0-15,0 0 0 0,-1-1 0 0,5 4 0 16,-1-3 0-16,4-1 0 0,-4-2 8 0,4 2-8 16,4 1 0-16,3-1 9 0,0 1-9 0,3 0 0 15,-3 2 0-15,7 1 8 16,0-3-37-16,7 5-8 0,-3-5-2 0,3 9 0 16,3-3-37-16,1-3-7 0,-4 6-1 0,7 0-1 0,-3 0 50 15,3 0 11-15,0 0 1 0,-4 0 1 0,4 9 22 0,1-9 0 0,2 6 0 16,-3 1 0-16,4-1 0 0,0-3 8 0,3 6 0 0,0 1 0 15,0-7 13-15,0 6 3 0,0 4 0 16,4-4 0-16,0 7 5 0,-8-3 2 16,1-1 0-16,3 1 0 0,-3 9-22 0,-4-4-9 0,0 4 8 0,-7 0-8 15,0 7 20-15,-3-4 0 0,-1 3-1 0,-6 3 0 16,-4 1-4-16,-4-7-1 0,1 6 0 0,-1-3 0 16,-3-6 0-16,0 6 0 0,0-6 0 0,0-6 0 15,3 3-14-15,0 3 0 0,1-13 0 0,3 4 0 16,7-4-72-1,-4 4-16-15,4-7-4 0</inkml:trace>
  <inkml:trace contextRef="#ctx0" brushRef="#br0" timeOffset="5032.85">29401 13837 2073 0,'0'0'184'0,"0"0"-147"0,0 0-29 0,0 0-8 0,0 0 128 0,0 0 25 16,-4 9 5-16,-3 4 1 15,0 5-177-15,0 1-35 0,3 3-7 0,1 0-2 0,-1 3 39 0,1 0 8 16,-1 4 2-16,4 2 0 0,4 0 13 0,-4 10 0 0,0-10-10 0,0 10 10 15,0 0-20-15,3 0 1 0,-3-7 0 0,4 1 0 16,-1-4 3-16,1 7 1 16,-4-13 0-16,0 6 0 15,0-9-39-15,-4 0-8 0,4 3-2 0,0-9 0 16,-3 6-144-16,-1-13-28 0,1 10-7 0,3-19-1 0</inkml:trace>
  <inkml:trace contextRef="#ctx0" brushRef="#br0" timeOffset="5276.39">29401 13702 2718 0,'-8'-16'120'0,"8"10"25"0,-3-4-116 0,-1 7-29 15,4-6 0-15,0 0 0 0,4 5 0 0,3 1 0 16,4-3 0-16,3-3 0 15,0 9-21-15,7-10-11 0,4 7-1 0,-1-6-1 0,8 5 34 0,-4-2 0 16,8 3 0-16,-1-3 0 0,4 3-16 0,7-7-4 16,-1 10 0-16,1-3 0 15,4 3-29-15,-4 0-7 0,-1-6 0 0,-2 6-1 16,-4 0-112-16,3 6-23 0,-7-6-4 0,0 3-640 0</inkml:trace>
  <inkml:trace contextRef="#ctx0" brushRef="#br0" timeOffset="5544.26">29612 14037 2538 0,'-14'0'112'0,"7"0"24"0,-4 0-109 0,4 0-27 0,-3 0 0 0,3 0 0 15,7 0 0-15,0 0 0 0,0 0-9 0,0 0 9 16,10 10-39-16,1-7-1 0,3-3 0 0,4 0 0 16,6-3 31-16,8 3 9 0,7-10 0 0,10 10 0 15,4-9-32-15,7 9 1 0,0-9 0 0,-3 9 0 16,3-4-109-16,0 4-21 0,0-3-5 0,3-3-1 16,-7 6-31-16,4 0-6 15</inkml:trace>
  <inkml:trace contextRef="#ctx0" brushRef="#br0" timeOffset="6413.15">31676 14088 172 0,'0'0'8'0,"0"0"1"0,-4-7-9 0,4 1 0 0,0-3 0 0,0 2 0 15,0 7 523-15,4-9 102 0,-1 6 21 0,5 0 4 16,-1-4-552-1,0 4-110-15,3-3-23 0,1 6-4 0,3-3 39 0,0 3 0 0,0-6 0 0,7 6 0 16,0 0-17-16,8-4 4 0,-1 1 1 0,7-3 0 16,0 6 12-16,8 0 0 0,-4 0 0 0,-4-3 0 15,0 3 0-15,0 0 0 0,-3 0 0 0,0 0 0 16,-7 0 40-16,3 0 0 0,0-6 1 0,0 6 0 16,4 0-26-16,3 0-6 0,1 0-1 0,2-4 0 0,1 4-8 15,4 0 0-15,-1 0 0 0,0 0 8 0,-3 0-8 16,0 0 0-16,-4 0 0 0,-3 0 8 15,0 0-8-15,-4 0-9 0,0 4 9 0,0-4-13 0,0 0 13 0,1 0 0 16,2 0 0-16,-2 0 0 0,6 6 0 16,-10-6 0-16,-1 3-12 0,-2-3 3 0,2 0 9 15,1 0 0-15,-4 6 0 0,0-6 0 0,-3 3 0 0,7-3 0 16,-8 4 0-16,1-4 0 0,-8 0 0 0,1 6 0 16,0-6 0-16,-11 0 0 0,0 0 0 0,0 0 0 15,0 0 8-15,0 0-8 0,0 0 11 0,-11 0-3 16,0-6 0-16,1 2 0 0,-4 1 0 0,-4-3 0 0,0-3 0 0,4 5 0 15,-3-5 10-15,-1 0 2 0,-3-1 0 0,0-2 0 16,0-1 3-16,-4 1 1 0,0-4 0 0,-7-6 0 16,4 6-24-16,4-9 0 0,-1 10 0 15,4-4 0-15,3-3 0 0,0 3 0 16,1 3 0-16,-1-3 0 0,4 1 0 0,0 5 0 0,3-6 0 16,1 10 0-16,-1-4 0 0,1 4 0 0,2 0 0 0,1 5 0 31,4-5-21-31,3 9-9 0,-4 0-2 0,4 0 0 0,0 0 10 0,0 0 2 0,7-9 0 0,0 9 0 15,4-4-20 1,0-2-3-16,3 6-1 0,0 6 0 0,0-2 29 0,4-4 6 0,-4 6 1 0,3-3 0 16,-3 6 8-16,4-5 0 0,0 5 0 0,-4 0 0 15,7 1 10-15,-3-1 1 0,-1 4 0 0,1-4 0 16,3 1 10-16,-7-7 3 16,4 9 0-16,0-2 0 0,-4-1 0 0,3 4 0 0,1 2 0 0,0-2 0 15,-1-1-14-15,8 10-2 0,-7-3-8 0,-1 0 12 0,-3-3-2 0,0 2-1 16,-3 1 0-16,-4-3 0 0,4 3 5 0,-8 3 1 15,1-4 0-15,-4-5 0 0,0 9 9 0,0-3 3 16,-4-7 0-16,-3 7 0 0,4-6-7 16,-5-1-2-16,1 4 0 0,-3-4 0 0,-1 1-5 0,4 3-1 15,-7-10 0-15,4 10 0 0,-5-4-12 0,1-2-18 16,0-1 4-16,4-3 1 16,-5 4-128-16,1 5-26 0,-7-2-5 0</inkml:trace>
  <inkml:trace contextRef="#ctx0" brushRef="#br0" timeOffset="7375.84">21329 13752 2037 0,'-11'-9'90'0,"4"9"19"0,-3-10-87 0,3 10-22 0,0-3 0 0,-4 0 0 16,-3-3 0-16,3 3 0 0,1-7 0 0,-1 1-8 16,-3-1 8-16,3 1 0 0,-6 6 0 0,-1-10 0 15,-3 4 0-15,-4-1 0 0,1-8 0 0,-5 8-8 31,-2-2-36-31,-1 2-8 0,-3 7 0 0,-4-6-1 0,-3 6 7 0,-8-4 2 0,4 7 0 0,-3 0 0 16,-4 0 30-16,0 7 14 0,4-1-12 0,-1 3 12 16,1 1 10-16,-1-1 10 0,5 4 1 0,-5-4 1 15,1 10-2-15,3-7 0 0,0 7 0 0,0-3 0 16,0 3-20-16,4 3 0 0,0 6 0 16,3-3 0-16,4 6 0 0,-1-3 0 0,5 7 9 0,-1-4-9 15,-3 10 0-15,-1-6 0 0,1 12 0 0,0 0 0 16,-1 6 0-16,1 7 0 0,0 2 0 0,3-5 0 15,0 5-33-15,8-2-1 0,-1 3 0 0,7-7 0 0,4 4 14 0,7-4 2 16,4-2 1-16,6-1 0 0,8 0 25 0,3-3 4 16,11-6 2-16,3 0 0 0,7-3 2 0,4 0 1 15,7-7 0-15,7-3 0 0,0 1 3 0,7-10 1 16,3 3 0-16,8-9 0 0,6-4-12 0,1-2-9 16,-4-1 12-16,4-9-12 0,-1 0 14 0,-3-9-4 15,-3-4-1-15,3 4 0 0,0-7 32 0,-3-3 7 16,-4 0 0-16,-7-3 1 0,0-6-17 0,-1 3-3 15,-2-6-1-15,3-4 0 0,0-6-12 0,0-3-2 0,-4-3-1 16,-3 0 0-16,0-6 7 0,-7 0 0 0,3-7 1 16,-3 7 0-16,0-10-21 0,3 7 0 15,1-13 0-15,-8 6 8 0,-10 10-8 0,0-4 0 0,3-2 0 16,-7 5 0-16,-7 10 0 0,-10-6 0 0,0 6 0 16,-8-6 0-1,-3 6-32-15,-14 0-12 0,-7 4-1 0,-7-1-1 16,-4-3 16-16,-11 10 3 0,-6-4 1 0,-4 7 0 0,-3-1 11 0,-4 7 3 0,-4-3 0 0,-10 6 0 15,0 0 0-15,0 3 0 0,3 7 0 0,4-1 0 16,4 4-24 0,-1-4-5-16,1 4-1 0,6-1-766 0</inkml:trace>
  <inkml:trace contextRef="#ctx0" brushRef="#br0" timeOffset="8099.24">25601 13285 2480 0,'-18'-16'110'0,"8"13"22"0,-11 0-105 0,-4-3-27 0,-7 12 0 0,1-3 0 16,-1 0-9-16,0 7-7 0,0-1-2 0,-3 3 0 31,-4 4-38-31,-3-3-8 0,-4-1-2 0,-3 7 0 0,-8 3 35 0,1-3 7 0,-4 6 2 0,0-3 0 16,0 6 2-16,0-3 0 0,0 7 0 0,-7 5 0 15,-4-2 20-15,1 5 0 0,3 4 0 0,-4-3 0 16,4 3 0-16,0 0 0 0,-3-3 0 0,2 3 0 16,5 3 12-16,3 0 6 0,0 0 2 0,4 0 0 15,13 12 19-15,4-2 4 0,4-4 1 0,7 10 0 16,7-10-44-16,3 10-12 0,8-1-1 0,6 1 0 15,1 3-25-15,10 6-5 0,3-9-1 0,8 3 0 16,10-7-16-16,4-5-3 0,10-10-1 0,7 6 0 16,8-6 30-16,3-4 6 0,0-5 0 0,7 2 1 0,3-2 37 0,8-7 7 15,7-3 2-15,-4-3 0 0,4 0 5 0,3-6 0 16,0-10 1-16,7 0 0 0,0-2 12 0,1-4 3 16,-5-4 0-16,-2-5 0 0,6 0-32 0,0-7-8 15,4-9 0-15,-4 3 0 0,-3-3 0 0,0-7 12 16,-1-5-4-16,-3 5 0 0,-3-11 4 0,-4 2 0 15,-7-3 1-15,-7-9 0 0,-3-10-1 0,-8 0 0 16,-3-3 0-16,-3 0 0 0,-4-3 1 0,-8-6 0 16,-6 3 0-16,-4-3 0 0,-7 3-13 0,-3 3 0 15,-7 0 0-15,-8 3-10 16,-6 3-14-16,-4-3-2 0,-7 4-1 0,-8 2 0 16,-6-3 27-16,0 10 17 0,-4-3-2 0,-7 5-1 0,-3 1-14 0,-7 6 0 0,-4 0 0 15,-7 4 0-15,-7 5 0 0,-4-3 0 0,1 7-9 16,-1 9 9-1,0 0-33-15,4 0-1 0,-7 3 0 0,4 7-570 0,-4-1-115 0</inkml:trace>
  <inkml:trace contextRef="#ctx0" brushRef="#br0" timeOffset="8910.02">30448 13184 979 0,'0'-12'87'0,"0"-1"-70"15,0-5-17-15,0-1 0 0,-3-3 323 0,6 0 61 0,-3 9 12 0,0-6 2 16,-3 4-325-16,6-1-65 0,-3 0-8 0,4 1-11 15,-4-1-10-15,-4 0-3 0,4 4 0 0,0-1 0 16,-7-6 7-16,0 10 1 0,-3-3 0 0,-5 2 0 31,-6 1-15-31,-3 6-2 0,-5-1-1 0,-6 8 0 16,-4-1 6-16,0 3 2 0,-10 3 0 0,-4 4 0 0,-7-1 5 0,-7 10 1 0,-10 0 0 0,2 7 0 16,-2 2 20-16,-1 3 0 0,-6 4-9 0,-5 6 9 15,-2-3 0-15,6 3 0 0,0 6 0 0,4-3 0 16,4 3 14-16,-1-6 6 0,0 6 2 0,8-3 0 15,3 3-11-15,10 4-3 0,1-1 0 0,10 10 0 16,7-10 4-16,7 0 0 0,4 1 0 0,7-1 0 16,7 6-12-16,3-2 0 0,4 2 0 0,7-2 0 0,4 6 0 15,6-10-9-15,5 7 9 0,9-7 0 0,4-3-16 0,8-3 3 16,13 6 1-16,8-2 0 16,3-8-12-16,3 8-3 0,1-7 0 0,10-1 0 15,3-2-36-15,8-9-7 0,7 5-2 0,-4-9 0 16,0 1 42-16,0-7 8 0,4-4 2 0,3-5 0 0,4-1 20 0,-11-2 0 15,-3-1 10-15,-4-6-10 0,0 4 50 0,-3-14 3 16,-1 4 1-16,-10 0 0 0,0-6 2 0,-7-1 0 16,-7-8 0-16,-3 2 0 0,-1-9-21 0,-7 0-4 15,1-7-1-15,-1 1 0 0,0-4 6 0,-3-2 2 16,-4-7 0-16,4 0 0 0,-3-6-17 0,-5 0-3 16,-6-4-1-16,0 1 0 0,-1-10 5 0,-6 1 1 0,0-4 0 15,-4 3 0-15,0 0-6 0,-4 1-1 0,-2-1 0 16,-5 3 0-16,1 1-6 0,-4-4-2 0,-4 0 0 0,-7 10 0 15,1 0-8-15,-4 3 8 0,-4-4-8 0,-7 10 8 16,1 0-8-16,-8-6-16 16,-7 9 4-16,-3-2 1 0,0-1 11 0,-4 3 0 0,0-3 0 0,-4 3 8 15,-2 0-8-15,-5 7 0 0,1-7 0 0,-8 10 0 16,-3 0-15-16,7 9-4 0,0-7-1 0,7 7-704 16,4 0-142-16</inkml:trace>
  <inkml:trace contextRef="#ctx0" brushRef="#br0" timeOffset="41089.15">18881 17173 1360 0,'0'0'30'0,"0"0"6"0,0 0 2 0,0 0 0 0,0 0-30 0,0 0-8 16,7 6 0-16,-4-2 0 0,-3-4 28 0,11 0 4 16,-4 6 0-16,3-6 1 0,-2 3 14 0,-1-3 2 15,-7 0 1-15,10 6 0 0,-6 1 6 0,3-1 0 16,0 3 1-16,0 1 0 0,-4 2-14 0,-3 1-3 15,4 6-1-15,-1-4 0 0,-3 4-3 0,0 9 0 16,-3-3 0-16,-1-3 0 0,4 10-12 0,-3-4-4 16,-4-3 0-16,3 6 0 0,4 1-20 0,-7-1 9 0,0-9-9 0,0 6 0 15,4-3 9-15,-1 0-9 16,1-3 0-16,-1 0 9 0,-3-6-9 0,3 3 0 0,4-7 0 0,0-2 0 31,-3-1-33-31,3 4-3 0,0-7 0 0,0-6 0 16,0 0-117-16,0 0-24 0,0 0-5 0</inkml:trace>
  <inkml:trace contextRef="#ctx0" brushRef="#br0" timeOffset="41580.82">18785 16969 2286 0,'0'0'50'0,"4"-9"10"0,-1 0 3 0,5-1 1 0,-1-2-51 0,0 2-13 16,3-2 0-16,4 2 0 0,-3-2 0 0,7-1 0 15,-4 4 0-15,3-4 0 0,4-2 0 0,1 2-12 16,-1 4 3-16,4-1 0 0,-1 4-3 0,-3-4-1 0,4 4 0 0,0-3 0 16,-4 9 13-16,4 0-9 15,-1 0 9-15,-3 0-8 0,-3 0 20 0,3 9 5 16,0-3 1-16,-3-2 0 0,0 8-18 0,-4-6-14 16,3 4 2-16,-2 2 1 0,-1 1 11 0,-7-1 14 0,3 4-3 15,-3-3-1-15,0-1-10 0,1 10 12 0,-8-6-12 0,0 0 12 16,0 2-12-16,-4 1 0 0,-3-3 0 0,0 3 0 15,-4-7 0-15,1 7 0 0,-1 3 0 0,-7-9 0 16,1 5 0-16,-4-5 0 0,3 6 0 0,-7-7 12 16,-3 4-12-16,3-4-11 0,1 1 3 0,-1 0 0 15,0-4 8-15,-3 0 0 0,3 4 0 0,-3 3-8 16,0-4 8-16,3-2-8 0,-3-1 8 0,3-3-8 16,1 4 8-16,-1-1 8 0,4 0-8 0,0 1 11 15,3-1-54-15,0-6-10 0,4 10-3 0,7-7 0 31,-3-3-100-31,6 4-21 0,4-7-4 0</inkml:trace>
  <inkml:trace contextRef="#ctx0" brushRef="#br0" timeOffset="42293.6">19805 16728 1220 0,'0'0'54'0,"0"0"11"0,0 0-52 0,0 0-13 0,0 0 0 0,-4 0 0 0,-3 0 115 0,7 0 20 15,0 0 4-15,-3 0 1 0,-4-3-80 0,7 3-16 16,0 0-4-16,0 0 0 0,-4 0-28 16,4 0-12-16,-7 0 8 0,7 0-8 15,-7 0 0-15,0 0 0 0,0 0 0 0,4 3 0 0,-5-3 0 0,1 0 0 16,0 6 0-16,0-3-11 15,0-3 11-15,-3 3 0 0,3 4 0 0,-4-4 0 0,0 6 9 0,1 1 4 16,-1-7 1-16,1 6 0 0,-4 1 13 0,3 2 2 16,0 4 1-16,4 0 0 0,-7-1-18 0,4 1-4 15,-1 3-8-15,0 3 12 0,-3 0 7 0,4 6 1 0,-4-3 0 16,3-3 0-16,1 6-9 0,-1-6-2 0,4 0 0 0,0 9 0 16,0-9 15-16,0 6 4 15,3-2 0-15,-3 5 0 0,4-9-28 0,-1 9-16 0,1 7 3 16,3-4 0-16,-4-5 21 0,4 5 5 0,0-3 1 0,4 4 0 15,-1-7-14-15,1-3 0 0,-1 3-12 0,4-6 12 16,0 0 0-16,0 0 14 0,4-3-1 0,-1 0 0 16,1-3-13-16,3-7 0 0,0 10 0 0,0-10 0 15,4 1 0-15,-4-4-10 0,4 3 2 0,-1 1 0 16,5-10-92 0,-5 9-17-16,4 1-4 0,1-7-759 0</inkml:trace>
  <inkml:trace contextRef="#ctx0" brushRef="#br0" timeOffset="44106.14">19900 17117 1440 0,'0'0'64'0,"0"0"12"0,0 0-60 0,0 0-16 15,-3-3 0-15,-4-4 0 0,7 7 124 0,0 0 23 16,0 0 4-16,0 0 1 0,0 0-129 0,0 0-23 15,0 0-10-15,0 0 1 0,0 0 9 0,-4 13-10 16,1-4 10-16,3 7-10 0,-7-4 10 0,3 4 0 16,-7 3 0-16,4 3-8 0,0 0 8 0,-3 3 0 15,-1 0 0-15,1-3 0 0,-5 0 0 0,1 6 0 16,4-6 0-16,-1-9 0 0,1 9 0 0,-1-7 0 16,0-2 0-16,4-1 0 0,0-5-10 0,4-4-6 15,3-3-2-15,0 0-545 16,0 0-109-16</inkml:trace>
  <inkml:trace contextRef="#ctx0" brushRef="#br0" timeOffset="44316.95">19868 16982 2516 0,'0'0'112'0,"0"0"22"0,0 0-107 0,0 9-27 0,0 4 0 0,4-4 0 15,0 1 0-15,3-1 0 0,-4 4-14 0,4-4 5 32,0 4-30-32,0 2-5 0,4 1-2 0,-1 3 0 15,1-7 6-15,-4 10 0 0,4-3 1 0,-4-6 0 0,3 9 23 0,1-4 4 0,-4-5 0 0,4 6 1 16,-1 3-9-16,-3-4-1 0,0 1-1 0,0-3 0 16,-3 0-23-1,-1-1-5-15,1-2-1 0,-4 3 0 0,0-7-57 16,-4-3-11-16,4 4-2 0,0-10-592 0</inkml:trace>
  <inkml:trace contextRef="#ctx0" brushRef="#br0" timeOffset="44530.81">19851 17361 2559 0,'0'0'113'0,"0"0"24"0,0 0-109 0,0 0-28 15,-4-9 0-15,4 9 0 0,0 0 15 0,0 0-3 0,0 0 0 16,7 0 0-16,0-3-28 0,0 0-7 0,4-4-1 0,0 4 0 31,-1-3-23-31,4 3-5 0,0-3 0 0,1 2-1 16,-1-5-66-16,0 9-13 0,3-9-2 0,-6 9-474 0,0 0-94 0</inkml:trace>
  <inkml:trace contextRef="#ctx0" brushRef="#br0" timeOffset="44953.71">20006 16728 979 0,'0'0'87'0,"0"0"-70"16,0 0-17-16,0 0 0 0,0 0 189 0,0 0 35 15,0 0 6-15,11 0 2 0,-4 0-184 0,3 9-36 16,1-6-12-16,-1 4 8 16,5-4 11-16,-5 6 2 0,4 4 1 0,0-4 0 0,0 10 10 0,-3-6 1 15,3 9 1-15,0-1 0 0,4-2-5 0,0 3-1 16,-4 0 0-16,3 0 0 0,1 6-8 0,-4-6-1 15,-3 0-1-15,3 6 0 0,-4-2-18 0,-3-4 10 16,4 6-10-16,-8-6 8 0,5 6-8 0,-5-3 12 16,-3 6-12-16,0-2 12 0,0-4-4 0,-3 6 0 0,-5 0 0 15,5 1 0-15,-4-4 0 0,-4-3 0 0,4 3 0 16,-3-6 0-16,-1 3-19 0,1-3-4 0,-1-3-1 0,0 0 0 16,-3-7-2-16,4 1-1 0,-1 3 0 0,-3-4 0 31,0-9-118-31,0 7-24 0,0-4-5 0,3 0-627 0</inkml:trace>
  <inkml:trace contextRef="#ctx0" brushRef="#br0" timeOffset="45308.97">20616 16916 1990 0,'0'0'88'0,"0"0"19"0,0 0-86 0,0 0-21 16,0 3 0-16,-3 13 0 0,3-4 28 0,3 1 2 15,-3 9 0-15,0-3 0 0,4 0-18 0,-4 2-3 16,3 5-1-16,1-4 0 0,-1 3-8 0,1-3 0 0,0-1 0 0,-1 1 8 16,-3 0-8-16,0 0 12 15,0 0-12-15,-3 7 12 0,3-8-12 0,-4 1 0 0,0 0 0 0,-3 0 0 16,0 0 0-16,4-3 0 16,-4 3 0-16,0-9 0 15,3 5-38-15,-3-8-10 0,4 2-1 0,-1-5-859 0</inkml:trace>
  <inkml:trace contextRef="#ctx0" brushRef="#br0" timeOffset="45700.21">20472 16916 2257 0,'0'0'49'0,"0"-9"11"0,3-4 1 0,1 4 3 0,3-4-51 0,0-3-13 0,0 4 0 0,4 3 0 15,-1-4-20-15,1 0-8 0,3 4 0 0,3-4-1 0,5-2 29 0,-1 2-9 16,0 4 9-16,4-1 0 0,3-2 0 0,4 2-10 16,-4 7 10-16,4-6 0 0,-1 9-11 0,1-3 11 15,-7 3-10-15,3 3 10 16,-3-3-12-16,-1 9 12 0,-6 1-13 0,0 2 5 16,-1-2 8-16,-3 2 0 0,-7 1-9 0,1 6 9 0,-5 3 0 0,1-4 0 15,-4 1 8-15,0-3-8 0,-4 6 9 0,-3-3-9 16,0 3 10-16,0-4-10 0,-4 4 8 0,1-9-8 15,-1 9 0-15,4-6 9 0,-7-1-9 0,3 1 0 16,-3-4 0-16,0 1 0 0,0-4 0 0,0 4 0 16,-4-4 0-16,1 1 0 0,-1-1-12 0,0-6 12 0,-3 7-10 15,0-1 10-15,-4-6-16 0,1 3 4 0,6-2 0 0,0 5 0 32,1-9-17-32,-4 9-3 0,3-9-1 0,0 4 0 15,1-4-15-15,6-4-2 0,-3 4-1 0,7-6 0 16,0 3-106-16,7 3-22 0,-4-9-4 0,4 9-1 0</inkml:trace>
  <inkml:trace contextRef="#ctx0" brushRef="#br0" timeOffset="46199.14">21357 16665 979 0,'0'0'87'0,"0"0"-70"16,-3 0-17-16,3 0 0 0,0 0 288 0,0 0 53 0,0 0 11 0,0 0 3 16,3-3-284-16,-3 3-57 0,4-6-14 0,-4 6 0 31,0 0-26-31,0 0-8 0,0 0-2 0,0 0 0 0,0 0 13 0,7 9 3 16,-7-9 0-16,0 10 0 0,-4 2 8 0,1 7 3 0,-8-7 0 0,1 10 0 15,-8 4 9-15,0-1 12 16,-3 6-2-16,-4-3-1 0,-3 4 6 0,0 2 1 0,3 1 0 15,-3 2 0-15,3-2 2 0,1-1 1 0,-1 7 0 0,7-3 0 16,4-4 7-16,0 1 2 0,7 2 0 0,0-2 0 16,3 2-7-16,4 1-1 0,4-7 0 0,0 1 0 15,3 5-20-15,0-5 0 0,3-7 0 0,4 3 0 32,0-6-48-32,1 0-4 0,6-3 0 0,-4-4-1 0,5 4-33 0,-1-6-6 0,0-4-2 15,4 4 0-15,-1-4-15 0,-3-3-3 0,1-3-1 16,-5 7 0-16,1-10-86 0,-1 0-17 0</inkml:trace>
  <inkml:trace contextRef="#ctx0" brushRef="#br0" timeOffset="46499.13">21505 17054 2790 0,'0'0'124'0,"0"0"24"0,-3 0-118 0,-4 9-30 0,3-5 0 0,1 5 0 15,-1 4-10-15,4-4-8 0,0 10-2 0,0-7 0 32,4 7-35-32,-4 0-7 0,3 3-2 0,-3 0 0 15,4 3 0-15,-4 0 0 0,3 0 0 0,-3 3 0 16,0-3 16-16,0 4 4 0,0-4 0 0,-3-3 0 0,3 6 25 0,0-6 6 0,-4-10 1 0,1 10 0 31,-1-6-13-31,4-3-3 0,-3-4 0 0,3 0 0 16,-4-2-150-16,4-7-30 0,0 0-7 0,0 0-1 0</inkml:trace>
  <inkml:trace contextRef="#ctx0" brushRef="#br0" timeOffset="47036.38">21484 16972 2833 0,'0'0'62'0,"0"0"13"0,0 0 2 0,0 0 3 0,0-6-64 0,0 6-16 0,0-6 0 0,0 6 0 16,0 0-22-16,7-9-8 0,-3 9-2 0,3-10 0 16,0 7-9-16,3-6-3 0,5-1 0 0,2 7 0 0,1-6 20 0,3 5 3 15,0-2 1-15,4-3 0 0,3 6 20 0,-3-7 0 16,-8 10 0-16,1-9 0 0,10 9 0 0,-10 0 0 15,-7 0 0-15,-1 6 0 0,-6-3 0 0,3 4 0 16,-4-1 0-16,-3 3 0 0,-10 7 0 0,3 0 8 16,0 2 0-16,-4 1 0 0,-10 3-8 0,0 0 0 15,-1 0 0-15,-2 0-11 0,-1 0 11 0,0 0 0 0,4 0 0 16,0-3-8-16,0-1 8 0,7-5 8 16,0 6-8-16,3-7 11 0,0-8-11 0,1 5 0 15,6 0 0-15,-3-2 0 0,4-4 0 0,3-3 0 16,0 0 0-16,0 0 0 0,0 0 0 0,0 0-11 0,0 0 3 0,0 0 0 31,0 0-20-31,0 0-3 0,7 3-1 0,0 3 0 0,3-3 21 0,1-3 11 0,0 10-12 0,-1-10 12 16,4 9 0-16,0-6 0 0,1 4 0 0,2-4 0 15,4 3-12-15,-3-3 4 0,3 10 8 0,-7-7-13 16,-3-3 13-16,-1 10 0 0,1-4 0 0,-4 0 0 16,-3 4 0-16,-1-4 8 0,8 4 0 0,-8-4-8 15,-6 10 15-15,-1-6-4 0,4-4-1 0,0 4 0 16,-3 5-10-16,-1-5 0 0,-3 3 0 0,4-4 0 15,-1 1 0-15,0-1 0 0,-6 7 0 0,-1-6 0 0,4-4 0 0,-3 7 0 16,-1-10 0-16,-3 10 0 16,0-10-17-16,3 3 4 0,-3 1 1 0,4-1 0 15,-5-6-39-15,1 7-7 16,4-10-2-16,-1 0 0 0,-3 9-106 0,7-9-22 0,-4-9-4 0,8 9 0 0</inkml:trace>
  <inkml:trace contextRef="#ctx0" brushRef="#br0" timeOffset="47341.68">22052 16759 2606 0,'0'0'57'0,"0"0"12"0,0 0 3 0,0 0 1 0,-7 10-58 0,4 2-15 15,-1-2 0-15,4 2 0 16,4 7-24-16,-4 0-7 0,-4 3-1 0,4 0-1 0,4 0 33 0,-4 9 0 0,-4-9 0 0,4 9 0 16,0-2 0-16,0-4 0 0,0 6 0 0,-3 0 0 15,-1 1 0-15,4 2 0 0,0-2 0 0,0 5 0 16,-7-2-23-16,3-4 3 0,4 10 0 0,-3-7 0 16,-1-2 32-16,4-1 6 0,-7 0 2 15,4-2 0-15,-1-4-20 0,1-3 0 0,3-4 0 0,0 1 0 16,3-6-139-16,-3-1-31 15,0-2-6-15,4-1-752 0</inkml:trace>
  <inkml:trace contextRef="#ctx0" brushRef="#br0" timeOffset="48363.41">22539 16559 2070 0,'0'0'45'0,"0"0"10"0,0 0 1 16,0 0 3-16,-4 12-47 0,4-2-12 0,4 8 0 0,0-5 0 0,-1-4 0 0,1 4-17 15,-1 2 4-15,4-2 1 0,7 0 12 0,-7 9 0 16,0-10 0-16,7 7 0 0,4 3 0 0,3 0 8 15,0-3 0-15,1 3-8 0,-1 0 25 0,3-1-1 16,8 5-1-16,-7-1 0 0,0-3 8 0,-1 6 1 16,5-3 1-16,-1-3 0 0,-11 9-25 0,1-9-8 15,-4 6 0-15,0-6 0 16,-3 0 20-16,-8 10 0 0,-3-10 0 0,-3 9 0 0,3-3-20 0,-4-3 10 16,-6 3-10-16,-1-2 8 0,4 2-8 0,-3-6 8 15,-1 0-8-15,0 0 8 0,1 0-8 0,-1-4 0 0,4 1 0 16,-3-3 0-1,-8 3-20-15,7-7-7 0,4 4-1 0,-7 0 0 16,-7-1-67-16,3-2-13 0,1-1-4 0,-1 1-489 0,-3-4-99 16</inkml:trace>
  <inkml:trace contextRef="#ctx0" brushRef="#br0" timeOffset="48766.08">23322 16844 2206 0,'0'0'48'0,"0"6"11"0,-3 0 1 0,-1 4 3 0,1 9-51 0,-4-7-12 16,3 16 0-16,-3-2 0 15,0 5-19-15,0 0-6 0,0 1-2 0,-4-1 0 0,4 10 13 0,-3-10 2 0,2 4 1 0,-2-4 0 16,3 0 11-16,-4 1 0 0,4-4 0 0,4-3 0 15,-1-3 0-15,-3 6 0 0,4-3 0 0,3-6 0 32,-4-6-28-32,4-4-3 0,0 0-1 0,0 1 0 15,0-10-153-15,0 0-31 0,0 0-7 0,0 0-1 0</inkml:trace>
  <inkml:trace contextRef="#ctx0" brushRef="#br0" timeOffset="49154.91">23213 16791 2739 0,'-4'-19'121'0,"4"19"26"0,0-3-118 0,0-7-29 0,4 1 0 0,3-1 0 15,3-2-68-15,5 2-20 0,2 7-4 0,4-6-1 16,4 0 20-16,7 5 4 0,0-2 1 0,-1 3 0 15,1 0 12-15,-4 3 2 0,4 3 1 0,-7 0 0 16,3 7 13-16,-7-1 4 0,-3 3 0 0,-1 7 0 0,-3-6 12 0,1 9 4 16,-8-3 0-16,-4 3 0 15,-3 6 48-15,0-6 9 0,-3 3 3 0,-4 0 0 0,3 0 17 0,-7-3 4 16,8 0 1-16,-8 0 0 0,4-3-22 0,4-7-5 16,-8 7-1-16,8 0 0 0,-4-3-21 0,3-1-4 15,-3 1-1-15,4-7 0 0,-1 7-8 0,-3-4 0 0,3 1 0 16,-6 0 0-16,-1-4-18 0,1 4-2 0,-4-4-1 0,-4 0 0 15,-3 1-1-15,0-1 0 0,-4-6 0 0,-3 7 0 16,-1-4 22-16,1-3-9 0,4-3 9 0,2-3 0 16,-2-3 0-16,2 6 0 0,5-10 0 0,-1 1 0 31,4 6-24-31,4-10-7 0,-1-2-1 0,4 2-579 0,0 4-115 0</inkml:trace>
  <inkml:trace contextRef="#ctx0" brushRef="#br0" timeOffset="49614.63">24038 16565 1940 0,'0'0'43'0,"0"0"9"0,0 0 1 0,0 0 1 0,7 0-43 0,0 0-11 0,0 0 0 0,4 0 0 16,0 0-77-16,-1 0-18 0,-3 0-3 0,4 0-1 16,-11 0 34-16,0 0 6 0,0 0 2 0,0 6 0 0,0 4 42 0,-4-1 15 15,-3 0-9-15,-7 4 9 0,4-1 59 0,-12 7 17 16,-2 0 3-16,-1 3 1 0,0 0 35 0,1 0 7 15,-1 6 2-15,-3-3 0 0,-1 7-55 0,1-1-10 0,4 0-3 0,-5 1 0 16,12 2-44-16,-4 4-12 16,-1-7 0-16,8 0 0 0,0 1 0 0,0-1 8 0,3 4-8 0,1-4 8 15,-1 0-8-15,1 1 8 0,6-1-8 0,-3-6 8 16,4 3-8-16,-1 4 0 0,4-7 0 0,0 3 0 16,0-6 0-16,4 0 0 0,-1 0 0 15,4-3 0-15,0 0 0 0,0-4-17 16,4-5 4-16,3 8 1 15,0-5-26-15,0-4-5 0,4-2-1 0,-1-1 0 0,5 0-9 16,-5-3-3-16,4 4 0 0,1-7 0 0,-1 3-14 0,-4-3-3 0,1 0-1 0,-4 0 0 16</inkml:trace>
  <inkml:trace contextRef="#ctx0" brushRef="#br0" timeOffset="50025.68">24222 16929 2257 0,'0'0'49'0,"-4"-4"11"0,4-5 1 0,-3 6 3 0,3-3-51 0,0-4-13 16,0 1 0-16,3 6 0 15,-3-7-84-15,0 7-19 0,4-3-4 0,-4-4-1 16,0 7 26-16,0 3 5 0,0-9 1 0,-4 6 0 16,-3-3 28-16,4 2 7 0,-8 4 1 0,4 4 0 0,-4 2 83 0,-3-3 17 0,-3 9 3 0,3-2 1 15,-4-1 25-15,0 4 6 0,-6 6 1 0,2 3 0 16,1-4-55-16,4 4-10 0,-5 0-3 0,1 0 0 16,4 6-28-16,-1-2 0 0,0-4 0 0,4 6 0 15,4-6 11-15,-1 0-11 0,0 0 12 16,4 0-12-16,0-4 29 0,7 4-1 0,0-3 0 0,0-6 0 15,4 5-13-15,3-5-3 0,4 0-1 0,-1 2 0 16,4-5-11-16,0-4 0 0,0 3 9 0,8 1-9 16,2 2-40-1,-3-12-13-15,4 10-3 0,0-1 0 0,-4-6-124 0,0 3-26 0,0-2-5 0,-3 5-509 16</inkml:trace>
  <inkml:trace contextRef="#ctx0" brushRef="#br0" timeOffset="51492.36">24567 16684 1677 0,'0'0'74'0,"0"0"16"0,0 0-72 0,0 0-18 0,-10 3 0 16,6-3 0-16,4 0 42 0,0 0 5 16,-10 0 1-16,3 10 0 0,3-4-48 0,1-3 0 15,-4 9 0-15,3-2 0 0,1 2 0 0,-1 4 0 0,4 0 0 16,-4 9 0-16,4 0 20 0,-3 3 4 0,3-3 0 0,0 13 1 16,0-4 10-16,-4 1 1 0,4-4 1 0,-3 10 0 15,-1-6-15-15,1 2-3 0,-1-2-1 0,1-4 0 16,-4 10-18-16,3-10 10 0,1 4-10 0,-1-7 8 15,-3-3-8-15,4 3 0 0,-1-6 0 0,1 0 0 16,3-9-76 0,0 5-18-16,0-5-3 0,3 3-757 0</inkml:trace>
  <inkml:trace contextRef="#ctx0" brushRef="#br0" timeOffset="56626.68">22377 16960 979 0,'0'0'87'0,"0"0"-70"15,-7-9-17-15,3 9 0 0,4 0 134 0,-3-4 23 0,-4-5 5 0,3 9 1 16,0-9-123-16,4 9-24 0,0-10-4 0,0 7-2 16,4-6 19-16,3 5 4 0,0-2 1 0,-3-3 0 15,-4 6-3-15,7-7-1 0,3 7 0 0,-3-3 0 16,-7 6-6-16,0 0 0 0,14 0-1 0,-3 0 0 15,0 9-8-15,-11-9-2 0,0 10 0 0,0 2 0 16,3 7 7-16,-6 0 0 0,-8-3 1 16,8 12 0-16,-5-6 1 0,-2 6 0 0,-1-3 0 0,-10 3 0 15,-4-3 1-15,4 7 0 0,4-1 0 0,3-3 0 16,-4 4-8-16,4-7-2 0,0 6 0 0,0-9 0 16,6 9-13-16,1-9 0 0,-3 0 0 0,6 0 0 15,1-3 0-15,-1 0 0 0,-3 0 0 0,4-4 0 16,-1-5-28-16,1 2-11 0,-4 4-2 0,0-10-1 15,-1 4-160-15,1-4-32 0,7-6-6 16,-7 3-2-16</inkml:trace>
  <inkml:trace contextRef="#ctx0" brushRef="#br0" timeOffset="57001.65">22472 16907 1378 0,'0'0'61'0,"0"0"13"0,0 0-59 0,0 0-15 0,0 0 0 15,0 0 0-15,0 0 0 0,0 0-10 0,-7-4 2 0,7 4 0 16,0 0 8-16,0 0 0 0,-14 0 8 0,7 4-8 15,-4-4 9-15,8 9-9 0,-4-6 12 0,0-3-12 16,-1 10 98-16,5-4 13 0,3-6 2 0,0 12 1 16,-7-2-62-16,7 2-13 0,7-2-3 0,0 2 0 15,0 1-6-15,-3-4-2 0,-1 10 0 0,4-6 0 16,7-1-16-16,-7 7-3 0,-3 0-1 0,-1-7 0 16,4 7-8-16,0 0 0 0,1-3 0 0,-8 6 0 15,3 0 0-15,1 3 0 0,-1-3 0 0,4 0 0 16,-7-1 0-16,0 1 0 0,7-3 0 0,0-3 0 15,-7 3 0-15,4-7-11 0,-1 4 3 0,4-4 0 16,0 1-34-16,1-4-6 0,-5-5-2 0,4 2 0 16,4-6-115-16,-1 3-23 15,-10-3-5-15,0 0-1 0</inkml:trace>
  <inkml:trace contextRef="#ctx0" brushRef="#br0" timeOffset="57289.03">22091 17346 403 0,'0'0'36'0,"0"0"-36"0,0 0 0 0,0 0 0 15,0 0 392-15,0 0 71 0,3-7 14 0,1-2 3 31,7 6-411-31,3-7-82 0,3 1-17 0,-3 9-3 0,-3-9 17 0,10 5 3 0,4-2 1 0,-7 3 0 16,-1 0-10-16,1-3-2 0,7 3 0 0,-4-4 0 16,0 7 0-16,-4 0-1 0,1 0 0 0,-4 0 0 31,7 0-21-31,-6 0-4 0,-5 0-1 0,1 0 0 0,3 0-20 0,-4 0-4 0,1 0-1 0</inkml:trace>
  <inkml:trace contextRef="#ctx0" brushRef="#br0" timeOffset="58284.13">24945 16872 345 0,'0'0'31'0,"0"0"-31"0,0 0 0 0,0 0 0 16,7-6 92-16,-7 6 12 0,4-10 2 0,-4 10 1 15,3-6-99-15,-3 6-19 0,0 0-4 0,0 0-1 16,4-6 76-16,-4 6 16 0,0 0 2 0,0 0 1 16,0 0 34-16,0 0 7 0,0 0 2 0,0 0 0 15,-7-9-30-15,-1 9-7 0,8 0-1 0,-10 0 0 16,3 0-44-16,0 0-10 0,0 6-2 0,3-3 0 15,-3 3-17-15,4-3-11 0,-4 7 12 0,3-7-12 16,0 3 0-16,1-3-12 0,-1 7 0 0,1-7 0 16,-1 6 12-16,1 1 0 0,-1-1 0 0,4-6-9 15,-7 7 9-15,4-1 0 0,3 4 8 0,-4 2-8 0,-3-2 0 0,4-1 0 16,-4 1 0-16,0 6 0 0,-1-7 0 16,1 7 0-16,0-6 0 0,-3 5 0 0,3-5 0 15,0-4 8-15,0 4-8 0,0 6 11 0,-1-7-3 0,1-2-8 16,0-1 12-16,0 0-4 0,4-5-8 0,-4 5 0 15,3 0 0-15,1-5 0 0,-1 5 0 0,1-3 0 16,-1-3 0-16,4-3 8 0,-7 7-8 0,4-4 0 16,-1 0 0-16,-3 3 0 0,7-6 0 0,0 0 0 15,-4 3 0-15,4-3 0 0,0 0-24 0,0 0 0 0,-7 7 0 0,7-7 0 32,0 0-16-32,0 0-4 0,0 0-1 0</inkml:trace>
  <inkml:trace contextRef="#ctx0" brushRef="#br0" timeOffset="58989.68">24846 16819 864 0,'0'0'76'16,"0"0"-60"-16,0 0-16 0,0 0 0 0,0 0 239 0,0 0 45 16,0 0 8-16,7 0 3 0,4 0-243 0,-4-6-52 15,3 6 0-15,1 0-8 0,3 0 8 0,4 0 0 16,-4 0 0-16,0 0-8 0,0 0 8 0,0 0 0 15,4 0 0-15,-4 0 0 0,4 0 0 0,-1 0 0 16,1 6 0-16,0-3 0 0,-4 0 0 0,0 7 0 16,-4-4 0-16,-3-3 0 0,0 9 0 0,0-5 0 15,-3 2 0-15,-4 1-8 0,0-4 8 0,-4 3 8 16,-3 1-8-16,0 2 11 0,0-2-11 0,-3-1 8 16,-1 0-8-16,4 4 8 0,-7-4-8 0,0 1 12 15,3-1-12-15,-3 1 12 0,0-4-12 0,0 3 0 0,0 1 0 16,0-1 8-16,-4 0-8 0,4-5 0 0,0 5 0 15,0 0 0-15,0-5 0 0,0 5-17 0,-1-3 4 16,1 1 1-16,4-1-8 0,-4-3-2 0,3-3 0 16,4 0 0-1,0 6-5-15,7-6-1 0,0 0 0 0,0 0 0 0,-7 0 28 0,7 0 0 0,0 0 0 0,0 0 0 16,0 0-11-16,0 0 11 0,0 0-13 0,0 0 5 16,7-6-9-16,4 6-2 0,-4 0 0 0,3 0 0 15,1 6 0-15,-1-6 0 0,-3 3 0 0,4-3 0 31,0 0-13-31,-1 7-4 0,1-4 0 0,-1 0 0 0,1-3 36 0,-1 6 0 0,5-3 0 0,-5-3 0 16,-3 0 0-16,4 10 0 0,-1-10 0 0,4 6 0 16,1-3-10-16,-1 0 10 0,0 7-8 0,-4-4 8 0,5-3 0 15,-1 6 0-15,-4-5 0 0,1 5 0 0,-1 0 0 0,-3 1 0 16,0-1 0-16,-7 4 8 16,0-4-8-16,-3 1 0 0,-1 2 0 0,-3-2 0 0,-3 2-10 15,-1-3 10-15,-3 4-12 0,0 0 12 0,-4-4-17 16,4 0 3-16,-3 4 1 0,-5-4 0 0,-2 1 13 0,-1-1-9 15,0 4 9-15,4-4-8 16,-4-6-28-16,1 7-4 0,3-4-2 0,-1-3-513 0</inkml:trace>
  <inkml:trace contextRef="#ctx0" brushRef="#br0" timeOffset="59566.91">25040 16612 1036 0,'0'0'46'0,"0"0"10"0,0 0-45 0,0 0-11 0,0 0 0 0,0 0 0 16,0 0 155-16,11-3 29 0,-1-4 5 0,-3 7 2 0,0 0-155 0,-7 0-36 15,11 7 0-15,-4-4 0 0,0-3-8 0,0 9-2 16,-3-6 0-16,6 7 0 0,-3-4 34 0,4 3 8 15,-4-2 0-15,4 2 1 0,-1 1-4 0,-3 2-1 16,7-2 0-16,-3-1 0 0,3 3-4 0,-3 7 0 16,6-6-1-16,-3-4 0 0,4 4-5 0,-4 2-1 15,7 1 0-15,-3-6 0 0,3 8-17 16,0-5 10-16,4 6-10 0,-7 0 8 0,-1-4-8 0,1 7 0 16,3-3 0-16,-7 3 8 0,0 0-8 0,-7 0 0 15,-3 6 0-15,-1-3 0 0,1 7 0 0,-4-4 0 0,-7 0 9 16,0-3-9-16,0 6 0 0,-4 1 9 0,4-4-9 0,0-3 0 15,-7 6 8-15,3-2-8 0,1-4 0 0,-1-3 0 16,1 0 10-16,-1 6-10 0,4-6 8 0,-4 0-8 16,1-10 0-16,-1 10 0 0,1-6 0 0,-1 0 0 15,0-1-14-15,1-2-8 0,-4-1-2 0,0-2 0 32,0 2-24-32,-1-2-6 0,-2-1-1 0,-1-6 0 15,1 4-35-15,-1-4-7 0,4-3-2 0,0 0 0 16,0-3-8-16,-1 3-1 0,5-7-1 0,-1 4 0 0</inkml:trace>
  <inkml:trace contextRef="#ctx0" brushRef="#br0" timeOffset="59975.91">25721 16835 1267 0,'0'0'56'0,"0"0"12"0,0 0-55 0,0 0-13 0,0 0 0 0,0 0 0 15,0 0 108-15,0 0 18 0,0 0 4 0,7 9 1 16,0 0-108-16,-3 4-23 0,3 3 0 0,-7-1 0 16,3 4-15-16,1 0 3 15,-4 3 0-15,0 0 0 0,0 0 12 0,0 0 0 0,-4 0 0 0,1 0 0 16,-1 0 29-16,4-4 9 0,-7 1 2 0,4 0 0 16,-1-3-16-16,1 2-4 0,-1-5 0 0,4 6 0 15,-3-7-9-15,-5 1-3 0,5 6 0 0,3-7 0 16,-4-2-19-16,1-1-4 0,-1 4-1 0,4-4 0 15,0 0-131-15,0-9-26 0,0 0-6 0,0 0-1 16</inkml:trace>
  <inkml:trace contextRef="#ctx0" brushRef="#br0" timeOffset="60393.93">25746 16747 2102 0,'0'0'93'0,"-4"-7"19"0,4 7-89 0,0 0-23 16,0-3 0-16,0 3 0 0,0-9 0 0,7 6-8 16,0-4 0-16,0 4 0 0,4-3 8 0,0 3-10 15,-1 0 10-15,1-3-10 0,3 6 10 0,0 0 0 16,0 0 0-16,0 0 0 0,0 0-9 0,0 0 0 0,4 6 0 15,0-3 0-15,-4-3 9 0,3 9 0 16,-2-6 0-16,2 4 0 0,1 2 0 0,-4 4 0 16,-4-4 0-16,1 4 0 0,-4-1 0 0,-3-2 0 0,-1 2 0 0,1 7 0 15,-4-6 0-15,0 2 0 0,0-2 0 0,-4-1 0 16,1 1 0-16,-1 6 0 0,1-7 0 0,-4-2 8 16,-4 8-8-16,4-5 0 0,-4-1 0 0,1-2 0 15,-4-1 0-15,3 4 0 0,-3-4 0 0,-4 1-8 16,4 2-12-16,-3-2-1 0,-5-1-1 0,1 0 0 15,-3 1 2-15,2-1 0 0,-2-2 0 0,-1 2 0 16,0-3 5-16,-3-3 2 0,3 7 0 0,4-7 0 16,-4 3 4-16,8-3 1 0,3-3 0 0,0 0 0 15,7 0-132-15,-4 0-27 16,4-9-5-16,3 9 0 0</inkml:trace>
  <inkml:trace contextRef="#ctx0" brushRef="#br0" timeOffset="60828.83">26557 16496 1364 0,'0'0'60'0,"0"0"13"0,0 0-58 0,0 0-15 0,0 0 0 0,0 0 0 16,-3 9 20-16,3-9 2 0,0 0 0 0,-4 10 0 16,-3-7-22-16,0 6 0 0,3-3 0 0,-3 1 0 15,-3-1 30-15,-1 7 2 0,1-4 0 0,-4 4 0 16,-1-1-7-16,1 7-1 0,0 0 0 0,-3-1 0 16,2-2 11-16,-2 6 1 0,-1 0 1 0,1 6 0 15,-1-6-16-15,4 6-3 0,0-2-1 0,-4 5 0 16,4-3-5-16,3-3 0 0,-3 7-1 0,4-4 0 15,-1-3-11-15,4 3 0 0,-4-3 0 0,4 3 0 16,0-2 0-16,4 2 8 0,-1-6-8 0,1 0 0 16,3 0 18-16,-4 6-2 0,4-6 0 0,4 0 0 15,-4 6-1-15,3-3-1 0,4-3 0 0,-3 0 0 16,-1-3-14-16,4 3 9 0,4-4-9 0,-4-5 8 0,4 6-25 0,3-7-6 16,-4 1-1-16,4-4 0 15,-3 1-35 1,3-1-7-16,0 1-2 0,-3-1 0 0,3-6-22 0,-3 0-5 15,-1 4-1-15,-3-4 0 0</inkml:trace>
  <inkml:trace contextRef="#ctx0" brushRef="#br0" timeOffset="61920.39">26663 16766 403 0,'0'0'36'0,"0"0"-36"0,0 0 0 0,0 0 0 16,0 3 367-16,0-3 66 15,0 0 14-15,0 0 2 0,0 0-352 0,0 3-70 0,3 6-15 0,-3 1-2 16,4-1-10-16,-4-6-11 0,4 7 3 0,-1 2 0 16,4 4 8-16,-3-1 0 0,-1-5 0 0,1 9 0 15,-1-1 0-15,1-2 8 0,-8 6-8 0,4 3 11 16,0 0 29-16,-3-3 5 0,-1 0 2 0,1-3 0 15,-1 3-17-15,1-3-3 0,-4-7-1 0,3 10 0 16,0-6-18-16,-3-4-8 0,4 1 0 0,-1 0 8 16,1-4-8-16,3 0-17 0,0-9 4 0,0 0 1 15,0 0-143 1,0 0-28-16,0 0-5 0,0 0-2 0</inkml:trace>
  <inkml:trace contextRef="#ctx0" brushRef="#br0" timeOffset="62343.78">26617 16813 1818 0,'0'-10'80'0,"0"7"17"0,0 3-77 0,-3-9-20 16,3-1 0-16,3 7 0 0,1-3 17 0,3 3 0 15,-4-7 0-15,4 10 0 0,0-9-9 0,0 9-8 16,0-3 9-16,4-4-9 0,0 4 32 0,-1 0 0 15,1-3 0-15,-1 6 0 0,4-3-7 0,-3-4-1 16,3 7 0-16,-3 0 0 0,-4 0-8 0,3 0-3 16,1 0 0-16,0 7 0 0,-1-4 4 0,1 3 1 0,-4 0 0 0,0 1 0 15,3 2-8-15,-3-6-2 0,1 10 0 16,2-4 0-16,1 1-8 0,-1 2 0 0,1-2 0 0,-1-1 0 16,5 4 0-16,-5 5-9 0,1-8 0 15,-1 2 0-15,1 1 9 0,-1 2 0 0,-2-2 0 0,-1 0 0 16,0 5 0-16,-4 1 0 0,-3-3 0 0,0 0 0 15,-3-1 0-15,-4 1 0 0,0 0 0 0,-1 2 0 16,-2-5 0-16,-1 0 0 0,1 2 8 0,-1-2-8 16,1-4 0-16,-5 1 0 0,5 2 0 15,-4-9 8-15,3 7-8 0,-3-1 0 0,0-9 0 0,-4 9 0 16,4-5 0-16,-3 2 0 0,-5-3 8 0,1-3-8 16,4 6 0-16,-1-6 0 0,-3 3 0 0,3-3 0 15,0-3-14-15,4 3 2 0,4 0 1 0,-4-6 0 16,0 6-24-1,-1-9-5-15,12 9 0 0,-4-4-1 0,0-2-98 0,0 3-19 16,3 0-4-16,4 3-1 0</inkml:trace>
  <inkml:trace contextRef="#ctx0" brushRef="#br0" timeOffset="62745.98">27344 16621 1796 0,'0'0'80'0,"-4"3"16"0,-3 4-77 0,4-4-19 0,-8 6 0 0,4 4 0 16,0-4 54-16,0 1 7 0,0 2 2 0,0 7 0 16,3-7-51-16,1 10-12 0,-1-3 0 0,1 3 0 15,3 0 9-15,-4 6-1 0,1-3 0 0,-1 1 0 16,4-1-8-16,-3-3 0 0,-1 6 0 0,1-3 0 16,-1-3 0-16,1 6 0 0,-1-6 0 0,0 0 12 15,4 6-12-15,-3-6 0 0,-4 0 0 0,0-3 0 16,3-3 0-16,1 6 0 0,-4-7 8 0,0 1-8 0,0 3 0 0,0-7 0 15,-1 4-10-15,1-4 10 16,4 1-138 0,-1 0-22-16,4-4-4 0,0 0-344 0,-7-2-70 0</inkml:trace>
  <inkml:trace contextRef="#ctx0" brushRef="#br0" timeOffset="63271.44">27682 16925 403 0,'0'0'17'0,"0"0"5"0,8-6-22 0,-8 6 0 0,7-6 0 0,-4-4 0 15,1 4 224-15,-1-3 40 0,-3 3 8 0,0-4 1 16,0 1-215-16,0-1-43 0,4 1-15 0,-4 0 9 15,3-1-9-15,-3 7 0 0,0-6 0 0,-3-1 0 0,-4 7 0 16,0-6 0-16,3 9 0 0,-3-4 0 0,-7-2 22 16,0 6 2-16,3 0 1 0,-3 0 0 0,0 6 15 0,0-2 4 15,-4 5 0-15,4 0 0 0,0 4-4 0,0-4-1 16,-4 4 0-16,4 6 0 0,0-7-7 0,3 7 0 16,-3-6-1-16,0 9 0 0,4 0 2 0,-1-1 1 15,0-2 0-15,1 3 0 0,3 0-10 0,0-3-1 16,0 0-1-16,0-3 0 0,3-1-3 0,1 1-1 15,-1 0 0-15,4-1 0 0,0-5-18 0,4 8 0 16,-1-8 0-16,1 2 0 0,3-8 0 0,3 5 0 16,1 0-11-16,3-2 11 15,0-4-114-15,4 0-16 0,-1-3-3 0,5 0-423 0,-5 0-85 0</inkml:trace>
  <inkml:trace contextRef="#ctx0" brushRef="#br0" timeOffset="63774.14">27658 16496 864 0,'0'0'76'0,"0"0"-60"0,0 0-16 0,0 0 0 0,0 0 160 0,0 0 28 15,7 9 7-15,-7-9 1 0,7 10-137 0,0-7-27 16,7 6-6-16,0-3-1 0,0 1 13 0,4 2 2 15,-4 1 1-15,0-4 0 0,0 0-16 0,0 4-3 16,0 2-1-16,1 4 0 0,-1-4 15 0,0 1 4 16,0 2 0-16,0 1 0 0,-3 0-24 0,3 0-5 15,-4 2-1-15,4 1 0 0,-3-3-2 0,0 12 0 0,-1-3 0 16,1-3 0-16,-1 9-8 0,-3-2 0 16,0 2 0-16,1-6 0 0,-1 6 10 0,-4 1 0 15,1-4 0-15,-4-3 0 0,0 7 2 0,0-4 1 0,-4-6 0 16,1 6 0-16,-1-3 8 0,-3-3 2 15,0-3 0-15,3 3 0 0,-6-3-23 0,3 2 0 0,0-2 0 0,0-3 0 16,-4 0-17-16,4-1-5 16,-4-2-1-16,4 3 0 15,0-7-13-15,0-3-4 0,4 4 0 0,-4-1 0 16,3 0-172-16,-3-5-36 0,0 2-6 0,0-3-390 0</inkml:trace>
  <inkml:trace contextRef="#ctx0" brushRef="#br0" timeOffset="64230.27">28282 16740 345 0,'0'0'31'0,"0"0"-31"16,0 0 0-16,0 0 0 0,0 0 276 0,0 0 50 0,0 0 10 0,0 0 1 15,0 0-192-15,0 0-38 0,0 0-8 0,0 0-2 16,7 10-45-16,-3-1-10 0,3 1-2 0,0-1 0 16,-4 4-18-16,4-1-4 0,-3 4-1 0,3 0 0 15,-3 5-17-15,-1-2 8 0,1 3-8 0,-4 0 0 16,3 6 20-16,4-3-4 0,-3 4 0 0,-1-7 0 16,1 9-16-16,-1-9 0 0,1 6 0 0,-4-6 0 15,0 3 0-15,3-6 0 0,-3 3 0 0,4-9 0 16,-4 5-24-16,0-5 0 0,0 3 1 0,0-4 0 15,0-2-73 1,0-10-16-16,0 0-2 0,0 0-437 0,0 0-87 0</inkml:trace>
  <inkml:trace contextRef="#ctx0" brushRef="#br0" timeOffset="64616.71">28247 16643 2084 0,'0'0'92'0,"3"-9"20"0,-3-1-90 0,-3 4-22 16,-1 0 0-16,1-4 0 0,3 1 22 0,-4 6 0 15,4-6 0-15,0 9 0 0,7-10-22 0,-3 7 0 16,3-6 0-16,4-1 0 0,-1 7 0 0,1-3 0 16,-1-1 0-16,4 1-8 0,1 3 8 0,2-3 0 15,-3 6 0-15,0 0 0 0,4 0 0 0,-4 0-8 16,0 6 8-16,-3-3-8 0,-1 7 8 0,5-1 0 0,-5 4 8 0,-3-1-8 15,4 4 0-15,-4-4 0 0,0 1 0 0,0 6-8 16,0-7 8-16,0 1 0 0,-3 6 0 16,3-7 0-16,0 7 0 0,0-7 0 0,-4 7 0 0,1-6 0 15,-4 6 0-15,3-7-8 0,-6-2 0 0,3 2 0 16,-4 7 8-16,1-6-8 0,-4-4 8 0,0 3-8 16,0-2-4-16,-4-1 0 0,0 4 0 0,1-4 0 15,-1 1 12-15,-6-4 0 0,2 0 0 0,-6-6 0 16,4 10 0-16,-4-10 0 0,-1 0 0 0,1 0-8 15,7 6-17 1,-4-6-3-16,1 0-1 0,3-6 0 0,3 6-71 16,1 0-15-16,2-4-2 0,8 4-629 0</inkml:trace>
  <inkml:trace contextRef="#ctx0" brushRef="#br0" timeOffset="65053.45">29072 16392 2372 0,'0'0'105'0,"0"0"22"0,0-3-102 0,0 3-25 0,0 0 0 0,0 0 0 31,0 0-95-31,0 0-24 0,0 0-5 0,0 0 0 16,-7 0 26-16,0 3 6 0,-3 4 0 0,3 2 1 15,-4 0 40-15,-3-2 8 0,0 2 2 0,-4 10 0 0,-3-7 75 0,0 10 15 0,-4-3 3 0,4 3 1 16,-7 0 48-16,3 0 10 0,4 6 1 0,0-3 1 16,0 7-33-16,3-4-8 0,-3 3 0 0,3 1-1 15,4-1-43-15,0 4-9 0,3-4-2 0,1 10 0 16,3-7-17-16,3 4 0 0,4-4 0 0,0 4 0 15,4-10 0-15,-1 4 0 0,4-1 0 0,7 0 0 16,-3-9 12-16,7 6-12 0,3-6 12 0,0 0-12 16,-3 0 0-16,3-3 0 0,3 3 0 0,1-3 0 0,0 0-17 15,0-7-4-15,-4 1-1 0,0-1 0 16,4 7-31 0,-8-6-7-16,1-4 0 0,0 4-1 0,-4-4-141 0,0 0-28 0,10 1-6 0,-9-7 0 0</inkml:trace>
  <inkml:trace contextRef="#ctx0" brushRef="#br0" timeOffset="66018.08">29478 16624 864 0,'0'0'38'0,"0"0"8"0,0 0-37 0,0 0-9 15,0 0 0-15,0 0 0 0,0 0 219 0,0 0 41 0,-7 0 9 0,0 0 2 16,0 0-227-16,-4 7-44 0,-3-7-12 0,4 0-1 15,-8 0 13-15,4 0 0 0,-4 0 0 0,4-7-9 16,-3 7 21-16,-1 7 5 0,-3-7 1 0,0 3 0 16,3-3 30-16,-3 6 7 0,3-3 1 0,0-3 0 15,1 6-35-15,-4 1-6 0,7-7-2 0,-1 9 0 16,1-3-13-16,0-2 0 0,0 5 0 0,4-6 0 16,-1 7 0-16,0-4 0 0,4-3 0 0,-3 6 0 15,6-6 8-15,-3 7 0 0,4-4-8 0,-1-3 12 16,4-3 5-16,0 0 1 0,0 0 0 0,0 10 0 15,4-7-3-15,-1 6-1 0,-3-9 0 0,4 10 0 16,-1-7-14-16,1 6 0 0,-4 1 0 0,3 2 0 16,4-2 0-16,-3 8 0 0,-4-5 0 0,3 6 0 15,-3-7 0-15,0 10 0 0,0-6 0 0,0 0 0 16,-3 2 0-16,3-5-8 0,0 6 8 0,0-7 0 16,0 1 0-16,0 6 0 0,0-7 8 0,0-2-8 15,3 2 16-15,-3-2-4 0,4 5 0 0,-4-8 0 16,3 2-12-16,-3 0 0 0,4-2 0 0,-4-1 0 0,0 3 0 15,0 1 0-15,0-4 0 0,0 0 9 0,-4 4-9 16,4-1 0-16,-3 0 0 0,3-5 0 0,-4 5 0 0,1 4 0 16,3-7 0-16,0 3 0 0,0-9 13 0,0 0-2 15,0 10-1-15,0-10 0 0,7 6 19 0,-4 0 4 16,-3-6 1-16,11 3 0 0,3 4-10 0,0-7-1 16,4-7-1-16,0 7 0 0,3-3-13 0,0-3-9 15,0 6 12-15,4 0-12 0,-4-3 0 0,0-7-11 0,4 10 0 16,-4-3 0-1,0-3-32-15,-3 6-6 0,-1-3-2 0,1-3 0 16,0 6-13-16,-4 0-2 0,0-4-1 0,0 1 0 16,0-3-2-16,-3 6-1 0,-1-3 0 0,1-3 0 15,-1 6-28-15,5 0-6 0,-8-4 0 0,0-2-1 0</inkml:trace>
  <inkml:trace contextRef="#ctx0" brushRef="#br0" timeOffset="66283.48">29065 17004 1324 0,'0'0'118'0,"0"0"-94"0,0 0-24 0,0 0 0 0,0 0 203 0,7-6 36 16,0-1 7-16,4-2 2 15,3 9-260-15,0-3-51 0,0-4-10 0,4 4-3 16,0 0 54-16,6-3 10 0,-2 6 3 0,2 0 0 0,1-3 9 0,0 3 0 16,-4-6 0-16,7 6 0 0,-3 6 0 0,-4-6 0 15,4 0 0-15,-4 3 0 0,-4-3-19 0,5 6-1 16,-8-3-1-16,0-3-808 0</inkml:trace>
  <inkml:trace contextRef="#ctx0" brushRef="#br0" timeOffset="66668.06">29841 16443 2070 0,'0'0'92'0,"0"0"18"0,0 0-88 0,0 0-22 0,0 0 0 0,0 0 0 16,0 0 40-16,0 0 3 0,0 0 1 0,0 0 0 0,8 9-32 16,-5 0-12-16,4 4 11 0,-3-1-11 0,-1 10-9 0,1-3-8 15,-1 13-2-15,1-10 0 16,-1 9 11-16,1 6 8 0,-1-2-12 0,1-1 12 0,-1 7 0 0,1 0 0 15,-1 0 0-15,1 3 0 0,0-4-10 0,-1 1 10 16,-3-3-8-16,4 3 8 16,-1-10 0-16,-3 0 0 0,-3 1 0 0,3-1 8 0,0 0 0 0,0-9 0 15,0 0 0-15,0 0 0 0,0 0-8 0,3-3-12 16,1 3 4-16,-4-13 0 16,3 4-154-16,1-4-30 0,3 4-7 0,-7-13-1 0</inkml:trace>
  <inkml:trace contextRef="#ctx0" brushRef="#br0" timeOffset="69166.95">30268 16715 730 0,'0'0'32'0,"0"0"8"0,0 0-32 0,0 0-8 16,0 0 0-16,0 0 0 0,0 0 67 0,0 0 12 16,0 0 2-16,0 0 1 0,0 0 38 0,0 0 7 15,0 0 1-15,0 0 1 0,0 0-31 0,0 0-6 0,4 3-2 0,-4 7 0 16,3-1-28-16,-3 4-6 16,0 3 0-16,0-1-1 0,-3 7-19 0,3-3-3 0,0 9-1 0,-4-3 0 15,1-3-11-15,-1 10-2 0,1-4-1 0,-1-3 0 16,1-3-4-16,-1 6-1 0,1-6 0 0,-1-3 0 15,1 3-13-15,-1-3 0 0,-3-4 8 0,3 1-8 16,1-4 0-16,-1 1-15 0,1 0 3 16,-1-4 1-1,4 0-130-15,-3-5-27 0,3-4-4 0</inkml:trace>
  <inkml:trace contextRef="#ctx0" brushRef="#br0" timeOffset="69624.14">30222 16734 1324 0,'0'0'118'0,"0"0"-94"16,0 0-24-16,0 0 0 0,0 0 0 0,0 0 9 15,0 0-9-15,0 0 0 0,0 0 40 0,0 0 0 16,0 0 1-16,4-6 0 0,-4 6 51 0,7-10 9 15,-3 10 3-15,-4 0 0 0,0 0-16 0,10-3-4 16,1-6 0-16,-1 9 0 0,-3-3-30 0,4-3-6 16,-4 6-2-16,0 0 0 0,4-4-14 0,-1-2-4 15,1 6 0-15,-1 0 0 0,-10 0-17 0,0 0-11 0,7 6 12 0,4-2-12 16,0 5 0-16,-1-6 0 16,1 6 0-16,-1-2 0 0,1 2 16 0,0-3-4 15,-1 4-1-15,-3-1 0 0,4 4-11 0,-4-4-12 0,0 1 2 0,-4 2 1 16,1-2 9-16,-1 8 0 0,-3-5 0 0,4 6 0 31,-4-7 0-31,0 1 12 0,0 6-2 0,0-1-1 0,0-2-9 0,0 3 0 0,-4-7 0 0,1 7 0 16,3-6 0-16,-4 6 0 0,1-7 0 0,3 4 0 15,-4-4 0-15,-3 1-12 0,4-4 2 0,-4 1 1 16,0-7 9-16,-4 6 0 0,4 1 10 0,0-7-10 16,-4 6 9-16,1-9-9 0,-1 10 8 15,-3-4-8-15,0-3 0 0,-4 0 0 0,1-3 8 0,-1 6-8 16,4-2 0-16,0-4-14 0,-4 0 3 0,4 0 1 15,0 0-30 1,3 0-7-16,-3 0-1 0,4 0 0 0,-1-10-50 0,4 10-10 16,0 0-3-16,4-3-498 0,-1-6-100 0</inkml:trace>
  <inkml:trace contextRef="#ctx0" brushRef="#br0" timeOffset="70266.67">30462 16295 1854 0,'0'0'82'0,"0"0"17"15,0 0-79-15,0 0-20 0,0 0 0 0,0 0 0 0,7 10 10 0,0-7-2 16,-3 6 0-16,3 1 0 0,-3-1-8 0,3-6 0 16,-7-3 0-16,3 9 0 0,1 1 40 0,3 2 7 15,-4-2 1-15,4 2 0 0,0-2 6 0,0 5 2 16,-3 1 0-16,7 0 0 0,-1-1-39 0,1-2-7 15,-1 6-2-15,1 0 0 0,3-7 0 16,-3 10-8-16,3-6 12 0,0 0-4 0,0 2 6 0,0-5 1 16,0 9 0-16,0 0 0 0,-3-3-15 0,3 3 0 15,-3-4 8-15,-4 4-8 0,3 0 22 0,-3 6 2 16,0-2 0-16,-3 5 0 0,-4-9-8 0,3 9 0 16,1-3-1-16,-4-2 0 0,0 5-5 0,-4 0-1 15,1 1 0-15,-1-1 0 0,1 0-9 0,-4 1 0 0,0-10 0 16,-4 6 0-16,8-3 11 0,-8-3-3 0,4-3-8 0,0 3 12 15,0-4-12-15,0 1 11 0,0-3-11 16,0 0 10-16,0-4-10 0,0 1 0 16,-1-4-12-16,1-6 12 15,0-3-49-15,0 10-3 0,0-10 0 0,-3 0 0 16,3 0-140-16,0 0-28 0</inkml:trace>
  <inkml:trace contextRef="#ctx0" brushRef="#br0" timeOffset="71050.06">31090 16599 115 0,'0'0'0'0,"0"0"10"0,0 0-10 0,0 0 0 0,0 0 0 0,0 0 0 0,0 0 348 0,0 0 67 16,-3-6 13-16,3 6 4 0,0 0-266 0,0 0-53 15,0 0-10-15,0 0-3 0,-4 9-34 0,4 1-7 16,-3 2-2-16,3-2 0 0,3 9-29 0,1-1-5 0,-4-2-2 0,3 6 0 15,1 6-12-15,-1 1-9 0,-3 2 12 0,4-3-12 16,-4 3 8-16,0 1-8 0,0-1 0 0,0 1 0 16,0-1 0-16,-4 0 10 15,1 1-10-15,-4-10 8 0,3 6-8 0,1-6 0 0,-1 0 0 16,-3-10 0-16,4 7-15 0,-1-6-5 0,-3 2 0 0,4-8-1 31,-5 2-108-31,5 0-22 0,3-9-4 0</inkml:trace>
  <inkml:trace contextRef="#ctx0" brushRef="#br0" timeOffset="71454.64">31027 16540 345 0,'-11'-3'15'0,"11"-7"4"0,-3 10-19 0,3-9 0 0,-4 6 0 0,1-7 0 0,3 1 377 0,7-1 72 15,-4 1 15-15,1 3 2 0,3-1-373 0,3-2-74 16,1 3-19-16,0 0 0 0,-4-4 38 0,7 1 4 16,-4 6 1-16,1-7 0 0,3 10 10 0,0-9 3 15,-3 6 0-15,-1 3 0 0,4-7-34 0,1 14-6 16,-5-7-2-16,1 3 0 0,3 3-14 0,-4 3 8 16,-3-2-8-16,4 2 0 0,-4 1 11 0,0 2-11 15,-3 7 12-15,3-7-12 0,-7 7 8 0,3-6-8 16,1 2 0-16,-4 1 0 0,0 0 0 0,0 0 0 0,-4-4 8 15,1 4-8-15,3-1 0 0,-7-5 0 0,3 9 0 16,-3-7 0-16,4-2 11 0,-1 2-11 0,-7-2 10 16,4-1-10-16,0 0 12 0,-3 1-4 0,-1-7-8 0,1 6 12 15,-1 1-1-15,0-7-1 0,1 6 0 0,-4-2 0 16,-4-4-10-16,4 0 0 0,3-3 0 16,-6 0 0-16,3 0-22 0,0 0 0 0,-1 0 0 15,5 0 0 1,3 0-122-16,-4 0-24 0,4-3-4 0,0-7-456 0,7 1-92 0</inkml:trace>
  <inkml:trace contextRef="#ctx0" brushRef="#br0" timeOffset="71852.14">31750 16229 2073 0,'0'0'45'0,"0"0"10"0,0 0 1 0,0 0 4 0,0 0-48 0,0 0-12 15,0 0 0-15,0 0 0 0,0 0 0 0,0 0 10 16,0 0-10-16,0 0 10 0,0 0 31 0,0 0 7 16,0 0 0-16,-4 10 1 0,-3-4 10 0,0 3 1 15,0 7 1-15,0 0 0 0,0 3-49 0,-3-1-12 16,-4 4 0-16,3 3 0 0,-3-3 9 0,-4 10-1 15,1-1 0-15,-1 0 0 0,0-2-8 0,1 5 8 16,-5-2-8-16,5-1 8 0,-1 10-8 0,4-7 0 16,-4 7 0-16,4-3 0 0,0-1 0 0,4 1 12 0,-1-4-4 15,0 7 0-15,4-10-8 0,4 4 0 0,-1-7 0 0,1-3 0 16,3 7 0-16,3-10 0 0,-3-4 8 0,7 4-8 16,0-6 0-16,1 0 0 0,-1-7 0 0,7 4-11 15,0-4-5-15,3 4 0 0,-2-7-1 0,2-3 0 31,1 6-95-31,3-9-20 0,-3 0-3 0,-1 0-520 0,-3 0-104 0</inkml:trace>
  <inkml:trace contextRef="#ctx0" brushRef="#br0" timeOffset="72163.25">31792 16640 979 0,'0'0'87'0,"0"3"-70"15,-3 7-17-15,3-1 0 0,3 0 285 0,1 4 54 16,-4 0 10-16,3-1 3 0,-3 7-287 0,0 3-57 0,0 0-8 0,-3 3 0 15,-1 0 0-15,-3 6 0 16,4-9 12-16,-4 10-4 0,0-4 36 0,0-3 8 0,0 3 0 16,-1-3 1-16,1-6-27 0,4 3-6 15,-4-9 0-15,7 5-1 0,-4-5-19 0,4 3-16 16,0-10 4-16,-3 3 0 16,3 1-159-16,0-10-31 0</inkml:trace>
  <inkml:trace contextRef="#ctx0" brushRef="#br0" timeOffset="72397.25">31679 16643 1785 0,'0'0'159'0,"0"0"-127"0,0 0-32 0,0 0 0 15,8-9 124-15,-1 9 18 0,0-10 4 0,3 7 1 0,4-6-127 0,-3 9-20 16,3-10-13-16,-3 7 1 0,3-6 24 0,0 6 4 15,-4-3 0-15,5-4 1 16,2 10 11-16,-3-6 1 0,7 0 1 0,-6 2 0 16,2-2-30-16,1 6 0 0,-4-3 0 0,4-3 0 15,-4 6-92-15,-4 0-19 0,4 0-3 0,0 0-539 16,-6 0-108-16</inkml:trace>
  <inkml:trace contextRef="#ctx0" brushRef="#br0" timeOffset="72615.23">31704 16841 1670 0,'0'0'148'0,"0"0"-118"0,0 0-30 0,7 3 0 16,0 6 67-16,0 1 7 0,4-10 2 0,-1 3 0 15,1-6-52-15,0 6-9 0,3-3-3 0,0 0 0 16,0 0 60-16,4-3 11 0,-1-4 2 0,8 7 1 15,0-3-40-15,-1 0-8 0,5-3-2 0,-1 6 0 16,0-9-47-16,4 9-9 0,-8-10-3 0,1 7-682 16,-4-6-137-16</inkml:trace>
  <inkml:trace contextRef="#ctx0" brushRef="#br0" timeOffset="72953.19">32251 16474 2332 0,'0'0'104'0,"0"0"20"0,0 0-99 0,0 0-25 16,0 0 0-16,0 0 0 0,0 0 0 0,7 3 0 15,-3 6 0-15,3-2 0 0,0 2 0 0,-4 4 0 0,-3-1 10 16,0 1-10-16,4 6 47 0,-4-1 2 16,0 4 1-16,0 3 0 0,0 0-29 0,0 1-5 15,-4 2-2-15,4-3 0 0,-3 6-14 0,3 7 0 0,-4-4 0 0,1 1 0 16,-4 2 0-16,3-2 0 0,0-1 0 0,1 4 0 16,-1-13-12-16,1 7-3 0,-1-4 0 15,4-6 0 1,0-3-30-16,0-4-7 0,0 1 0 0,4-4-662 0,3 1-132 15</inkml:trace>
  <inkml:trace contextRef="#ctx0" brushRef="#br0" timeOffset="74260.03">32805 16537 864 0,'0'0'76'0,"0"0"-60"0,0 0-16 0,0 0 0 0,0 0 142 15,0 0 26-15,0 0 4 0,0 0 2 0,0 0-125 0,0 0-25 16,0 0-4-16,0 0-2 0,0 0 80 0,0 0 16 16,-7 3 3-16,0-3 1 15,0 9-22-15,3-9-5 0,-6 10-1 0,2-10 0 16,1 6-31-16,0 0-7 0,-3-6 0 0,3 10-1 0,-4-10-11 0,-3 9-3 16,3-9 0-16,-3 0 0 0,0 3-1 0,0 3-1 15,4-3 0-15,-5-3 0 0,5 0-15 0,-4 0-4 16,0 0 0-16,3 7 0 0,0-7-16 15,1 3 10-15,-1-3-10 0,1 0 8 0,-1 0-8 0,1 9 0 16,-1-6-10-16,4-3 10 0,3 10-8 0,-3-4 8 16,0-3 0-16,4 7-9 0,3-7 9 0,0 6 0 0,0 1 0 0,3-1 0 15,-3-6-8-15,4 7 0 0,-1-1 0 0,1 3 0 16,-4-2 8-16,3-1 0 0,1 1 0 0,-1 2 0 16,1-2 0-16,-1 2 0 15,5 4 0-15,-5-4-8 0,-3 1 8 0,0 0 0 0,0 2 0 16,0-2 0-16,0-1 0 0,0 1 0 0,0-4 0 0,-3 10 0 15,3-6 0-15,-4-4 0 0,-3 4 0 0,3 2 0 16,1 1 0-16,-1-7 0 0,4 4 0 0,-3-4 0 16,-1 1 0-16,4 2 0 0,0-2 0 0,0-1 0 15,0-6 0-15,4 7 0 0,-1-4 0 0,-3-6 0 16,0 0 0-16,7 3 0 0,0 3 0 16,-7-6 0-16,0 0 0 0,11 7 0 0,-4-7 0 0,4 6 0 15,3-3 0-15,-4-3-8 0,5 0 0 0,-1 0 0 16,0-3-2-16,3 3 0 0,-3 0 0 0,4-6 0 15,0 6-18-15,-1 0-3 0,-2 0-1 0,-1-4 0 16,0 4-28-16,-4-3-7 0,4-3-1 0,-7 6 0 16,1-3-168-16,-1-3-33 0,3-7-7 0,-10 13-2 0</inkml:trace>
  <inkml:trace contextRef="#ctx0" brushRef="#br0" timeOffset="74511.7">32466 16875 2242 0,'0'0'100'0,"0"0"20"0,0 0-96 0,11 0-24 0,3-3 0 0,0 3 0 15,0-6 14-15,0 6-2 16,4-3 0-16,-1-4 0 0,5 7-12 0,-1 0 9 0,-4-3-9 0,1 3 8 15,3-9 13-15,-3 9 3 0,3 0 0 0,-7 0 0 16,4 0-24-16,-1-3-12 0,-2-3 2 0,-1 6 0 16,-4 0-211-16,4-4-43 0,4-5-8 15,-18 9-1-15</inkml:trace>
  <inkml:trace contextRef="#ctx0" brushRef="#br0" timeOffset="74918.14">32477 16167 921 0,'0'0'82'0,"-4"-7"-66"16,1 7-16-16,3 0 0 0,0 0 367 0,0 0 69 16,7 7 15-16,3-4 2 0,1 6-377 0,-1 1-76 0,5-7-13 0,2 12-4 15,1 1 17-15,3 0 0 0,0-1 0 0,4 14 0 16,0-4 22-16,3 6-2 16,0 0 0-16,0 1 0 0,0 5-9 0,1-2-3 15,-1 6 0-15,0-7 0 0,0-2-8 0,-3 5 0 0,0-2 0 16,-1-1 8-16,-2-3 16 0,-1 10 4 15,-4-9 0-15,-2-4 0 0,-5-3-12 0,1 6-1 0,-4 1-1 16,0-1 0-16,-4 0-2 0,1 1 0 0,-4-1 0 0,0-6 0 16,0 7-3-16,-4-4-1 0,-6-6 0 0,-1 6 0 15,1-3-8-15,-5-3 12 0,1 0-12 0,-7 6 12 16,4-6-21-16,-5-3-4 0,5-3-1 0,3-1 0 16,-8-5-151-1,5-4-31-15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19:41:40.2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6509 4426 115 0,'0'0'0'0,"0"0"10"0,0 0-10 0,0 0 0 15,0 0 0-15,0 0 0 0,0 0 269 0,7-3 52 16,0-6 11-16,-7 9 1 16,0 0-217-16,3-10-44 0,-3 10-9 0,7-3-2 0,-7 3-7 0,0 0-2 15,0-6 0-15,0 6 0 0,0 0-16 0,0 0-3 16,0 0-1-16,0 0 0 0,0 0-14 0,0 0-3 15,0 0-1-15,0 0 0 0,0 0-6 0,0 0-8 16,0 0 11-16,0 0-11 0,0 0 20 0,0 0-2 16,0 0-1-16,0 9 0 0,0 1 9 0,0 2 2 15,-7 1 0-15,4 5 0 0,-4-5 4 0,0 6 0 0,0 3 1 16,-4 0 0-16,1 0-1 0,2 3 0 0,-2 0 0 16,-8 6 0-16,4 4-9 0,0-4-3 15,0 7 0-15,-4-7 0 0,4-6-8 0,-3 7-3 0,-5-1 0 0,8 0 0 16,-10 1 3-16,6-4 0 0,0-3 0 0,-6 6 0 15,2-3-12-15,8-2 8 0,-10 5-8 0,6-3 8 16,0-6-8-16,4 3 0 0,4-3 0 16,-1 3 8-16,-3-3 0 0,7-6 0 0,3 3 0 0,-3-7 0 15,0 7-8-15,4 0 0 0,-1-3 9 0,1-1-9 16,3-5 0-16,0-4-10 0,0 3 1 0,0 1 0 31,0-10-40-31,0 0-8 0,0 0-2 0,0 0 0 16,0 0-129-16,7-3-27 0,21-13-5 0,-3 0 0 0</inkml:trace>
  <inkml:trace contextRef="#ctx0" brushRef="#br0" timeOffset="1">6537 4354 1940 0,'0'0'43'0,"0"0"9"0,0 0 1 0,0 0 1 0,0 0-43 0,-4 0-11 15,4 0 0-15,-10 0 0 0,3 6 28 0,0-3 3 0,7-3 1 0,-7 0 0 16,3 7-23-16,-10-4-9 0,7 3 8 0,3-3-8 16,-3 0 0-16,4 4 0 0,-8-4 0 0,11-3 0 15,0 0 8-15,-7 6-8 0,4-3 12 0,3-3-4 16,0 10 10-16,0-1 2 0,0-6 0 0,3 3 0 16,-3 1 11-16,4 2 2 0,-1-3 1 0,8 4 0 15,-11-4-8-15,10 3-2 0,-6 7 0 0,3-3 0 16,0-4 0-16,0 7 0 0,-3-1 0 0,3 1 0 15,0 3 4-15,-7 3 1 0,7 0 0 0,-7 6 0 16,0-3 11-16,0 3 3 0,0 4 0 0,0-1 0 16,-7-6-30-16,7 3-5 0,0-3-8 0,0 7 11 15,0-4-11-15,0-3 12 0,0 3-12 0,7-3 12 0,-7-6-12 0,3 9 0 16,4-6 0-16,-7 4 8 0,8-5-8 0,-5 5 0 16,4-1 0-16,0-3-11 0,-3 0-5 15,-4 6-2-15,0-6 0 0,3 0 0 0,-3-4-6 0,0-2 0 16,0 3-1-16,-3 3 0 0,-1-3 9 0,4-7 1 15,0 7 1-15,-7-9 0 16,0-1-30-16,4-3-5 0,3 4-2 0,-4-1 0 16,0-9-155-16,4 0-31 0</inkml:trace>
  <inkml:trace contextRef="#ctx0" brushRef="#br0" timeOffset="2">6096 5182 921 0,'0'0'40'0,"-7"-6"10"31,-4 6-40-31,4-10-10 0,-7 10 0 0,11-3 0 0,3 3 264 0,0 0 50 0,0 0 10 0,0 0 3 0,0-9-246 16,0-1-49-16,10 7-9 0,-3-3-3 0,4 3 10 0,-1-7 2 16,1 10 0-16,3-3 0 0,7-6-32 0,-10 2 0 15,7 7 0-15,-4-6 0 0,7 0 9 0,0 6-9 16,-7 0 8-16,7-3-8 0,-3-3 0 0,0 6 0 16,-1-4 0-16,-3 4 0 0,4-6 0 0,0 3-9 15,-1 3 9-15,-3 0-10 16,0 0-33-16,4-3-6 0,0 3-2 0,-4-6-593 15,3 6-118-15</inkml:trace>
  <inkml:trace contextRef="#ctx0" brushRef="#br0" timeOffset="3">7511 4454 230 0,'0'0'20'0,"0"0"-20"0,0 0 0 0,3-9 0 16,-3 9 190-16,4-6 34 0,-4 6 6 0,0 0 2 15,0 0-124-15,0 0-24 0,0 0-4 0,0 0-2 16,0 0 1-16,0 0 0 0,-4 0 0 0,4 0 0 16,0 0-17-16,0 0-3 0,0 0-1 0,0 0 0 15,-3 0-14-15,3 0-2 0,0 0-1 0,0 0 0 16,0 0-2-16,0 0-1 0,0 0 0 0,0 0 0 15,0 0-1-15,0 6 0 0,0 3 0 0,0-6 0 16,3 7-3-16,-3-7-1 0,4 6 0 0,-1 1 0 0,1-1-5 0,-1 1 0 16,-3-7-1-16,4 6 0 15,-1 10-10-15,4-16-1 0,-7 10-1 0,0 6 0 0,0-7 4 0,0 7 1 16,0 3 0-16,-7 6 0 0,7-6-20 0,-3 3 0 16,-1 3 0-16,4 4 0 0,-3-7 32 0,-4 6 0 15,3 0 0-15,1 1 0 0,3-4-32 0,-4-3 0 16,-3 3 0-16,4-3 0 0,-1-6 0 0,4 3 0 15,-4 0 0-15,-3 0 0 0,7-3 0 16,-7 3 0-16,4-6 0 0,-1-1 0 0,1 4 16 0,-1 0-3 16,1-7-1-16,3 1 0 0,-4-1-12 0,4-2 0 15,0-1 0-15,0 1 0 0,0-1-11 0,0 1-5 16,0-7 0-16,4 6-1 16,-4-6-36-16,0-3-7 0,0 0-2 0,0 0 0 15,7 10-132-15,-7-10-26 0,0 0-6 0</inkml:trace>
  <inkml:trace contextRef="#ctx0" brushRef="#br0" timeOffset="4">8114 4341 633 0,'0'0'28'0,"0"0"6"0,0 0-34 0,0 0 0 0,0 0 0 0,0 0 0 15,0 0 240-15,0 0 42 0,0 0 8 0,0 0 2 16,0 0-213-16,0 0-43 0,0 0-8 0,0 0-1 16,0 0-14-16,0 0-2 0,0 0-1 0,0 0 0 15,0 0-10-15,0 0-11 0,0 0 3 0,0 0 0 16,0 0 8-16,0 0 8 0,0 0-8 0,0 0 11 15,0 0 11-15,0 0 2 0,0 0 1 0,0 0 0 16,0 0 29-16,0 0 6 0,0 0 0 0,0 0 1 16,-7 0 0-16,7 0 0 0,0 0 0 0,0 0 0 15,-7 10-11-15,7-10-2 0,-7 3-1 0,3-3 0 16,1 9-23-16,-1 1-5 0,1-1-1 0,3 4 0 16,-4-4-10-16,4 10-8 0,-3-3 12 0,-1-1-12 15,1 1 12-15,3 3-4 0,-4 3 0 0,0 6-8 16,-3-3 13-16,4 3-4 0,-4 4-1 0,0-1 0 0,0-6 16 15,0 6 4-15,3 1 0 0,-3-1 0 0,0 1-20 16,0-1-8-16,0-9 8 0,7 9-8 0,-11-9 0 16,4 0 0-16,4 6 0 0,-4-3 0 0,3-6 0 0,1 3 0 15,-1 0 0-15,1-3 0 0,3 3 0 0,0-3 0 16,-4 3 0-16,4-10 0 0,0 10 0 0,0-3 0 16,0-6 0-16,0 8 0 15,0-5-55-15,0-6-3 0,4 2-1 0,-4 1 0 16,0-7-103-16,0 0-21 0,0 4-4 0</inkml:trace>
  <inkml:trace contextRef="#ctx0" brushRef="#br0" timeOffset="5">6918 5426 1980 0,'0'0'88'0,"0"0"17"0,0 0-84 0,0 0-21 16,7-9 0-16,4 9 0 0,-4-9 36 0,3 6 4 15,1-4 0-15,3 4 0 0,0 0-12 0,0-3-1 0,0 3-1 0,4-4 0 16,0 7 14-16,-1-3 2 0,8 6 1 0,-11-6 0 15,7 3-1-15,4-6 0 16,0 6 0-16,-1 0 0 0,4 0 10 0,4-3 1 16,4 3 1-16,-1-3 0 0,-3-4-18 0,6 7-3 0,5-3-1 0,-5 3 0 15,8-6-32-15,0 3 0 0,0-3 0 0,3 6 0 16,4 0 0-16,0 0 0 0,-7 0 0 16,0 6 0-16,0-6 0 0,-4 0 0 0,1 0 0 0,-1 0 0 15,4 0-9-15,-4 0-9 0,0 0-2 0,1 0 0 31,-1 0-35-31,0 0-7 0,1 0-2 0,-12 0 0 16,5-6-112-16,-4 6-22 0,-4-13-5 0</inkml:trace>
  <inkml:trace contextRef="#ctx0" brushRef="#br0" timeOffset="6">9289 4392 1911 0,'0'0'84'0,"0"0"19"0,-7 3-83 0,3 6-20 15,-3 1 0-15,3-1 0 0,1 7 52 0,-4-1 5 16,3 1 2-16,1 3 0 0,-4 3-47 0,3 6-12 0,1-12 0 15,3 12 0-15,-4 0 15 0,1-3-3 16,6 3 0-16,-3-2 0 0,0 2 10 0,4-3 2 16,-1 3 0-16,1-6 0 0,-1 3-14 0,1-6-2 0,-1 3-8 0,1 6 12 15,-1-12-12-15,1 3 0 0,-1 3 0 0,1-4 0 16,-4-5 0-16,4 15 0 0,-1-12 0 0,-3-1 0 31,0 1-41-31,-3 3-5 0,-1-6-1 0,4 8 0 16,-4-5-31-16,1-3-6 0,-4-1-2 0,3 4-764 0</inkml:trace>
  <inkml:trace contextRef="#ctx0" brushRef="#br0" timeOffset="7">9155 4341 1958 0,'-18'-3'87'0,"7"-3"17"0,4 3-83 0,-3-3-21 16,3 6 0-16,0 0 0 0,7 0 88 0,0 0 12 15,0 0 4-15,0 0 0 16,0 0-104-16,0 0-28 0,0 0-1 0,3-13-1 0,4 13 30 0,4-3 0 15,-1-13 11-15,4 10-3 0,1 0-16 0,2 3-4 0,4-10 0 0,4 7 0 16,0-4 26-16,3 1 5 16,-3 3 1-16,-1-1 0 0,12 4 4 0,-8 3 2 0,4-9 0 0,-4 3 0 15,-3 6 11-15,3 0 3 0,-4 0 0 0,1 0 0 16,-4 0-24-16,1 6-4 0,-5-3 0 0,4 3-1 16,-3-3-11-16,0 7 10 0,-4-1-10 0,0 1 10 15,0-1-10-15,-3 4 0 0,-1-10 9 0,-3 6-9 16,0 10 0-16,0-16 0 0,-3 10 0 15,-4 2 0-15,-4-2-24 0,1-1 1 0,-4-2 0 0,-4 9 0 16,-3-7 23-16,0 7-9 0,-4-10 9 0,1 7 0 16,-5-7-12-16,-2 4 12 0,3 6-12 0,-1-10 12 15,1 4 0-15,-3-4 0 0,2-6 12 0,8 7-3 16,-3-4-9-16,-1-3 0 0,4 3 0 0,3 1 0 16,1-7 0-16,3 0 10 0,-4 0-10 0,11 0 10 15,0 0-10-15,0 0-9 0,0 0 9 0,0 0-13 16,0 9-22-16,0-9-4 0,11 6-1 0,-8-2 0 0,4 5 40 0,4-6 0 15,3 3 0-15,-3-3 0 0,3 4 0 0,3-4 0 16,-3 6 0-16,8-6 0 0,-8 4 0 0,7-4 0 16,-4 3 0-16,1 0 0 15,3 10 0-15,0-13 0 0,4 10 0 0,0-4 0 0,0 7 0 16,-4-1 0-16,3-5 0 0,1 9 0 0,0-7 0 0,-4 7 0 16,-3-3 0-16,-1 3 0 0,1 3 0 0,-8-1 0 15,1-2 0-15,-4 0 0 0,0-3 0 0,-3-7 12 16,-4 10-4-16,-4-6 0 0,1 5 20 0,-1-5 3 15,-3 6 1-15,-4-7 0 0,1 1-13 0,-4 6-3 16,-4-7 0-16,0-2 0 0,1 2-2 0,-4 4-1 16,-1-7 0-16,-2 4 0 0,3-4 2 0,-4 4 0 15,0-4 0-15,4 4 0 0,-4-4-3 0,-3 0-1 0,3 1 0 0,-3-7 0 16,-4 10 5-16,4-7 0 0,-3-3 1 0,6 9 0 16,4-12-17-16,-8 7 0 15,5-4 8-15,-1 3-8 0,4-6 0 0,0-6-12 0,3 3 1 0,4-4-1203 16</inkml:trace>
  <inkml:trace contextRef="#ctx0" brushRef="#br0" timeOffset="8">16175 3730 288 0,'0'0'25'0,"7"-3"-25"0,4-7 0 0,-4 1 0 0,3 0 163 0,1 5 27 16,3-5 6-16,-4 0 0 16,1-1-136-16,-4 1-27 0,7 3-5 0,-7-1-2 0,0 4 33 0,0-6 6 15,0-1 2-15,-3 10 0 0,-4 0-19 0,0 0-4 16,0 0-1-16,0 0 0 0,0 0 4 0,0 10 1 15,-7-1 0-15,-4-6 0 0,1 10-16 0,-4-4-4 16,-1 7 0-16,1-4 0 0,0 1-9 0,0 6-3 0,0-7 0 0,0 10 0 16,-4 0 1-16,4 0 0 15,0-3 0-15,3 3 0 0,-3 6 17 0,0-3 3 0,0 4 1 0,0 2 0 16,0 0-4-16,0-6-1 16,-4 16 0-16,4 0 0 0,0-7-9 0,0 10-3 0,0 3 0 0,3-6 0 15,1 3-6-15,-1 0-2 0,4 0 0 0,0 0 0 16,3-7-4-16,4-2-1 0,0 9 0 0,4-13 0 15,-4 10-8-15,7 3 8 0,0-13-8 16,4 10 8-16,-1-4-16 0,1-2-4 0,3-4-1 0,0-6 0 31,-3 7-15-31,3-13-2 0,-4 9-1 0,4-6 0 0,4-7-105 0,-4 4-22 0,0-6-4 0</inkml:trace>
  <inkml:trace contextRef="#ctx0" brushRef="#br0" timeOffset="9">16782 3833 518 0,'0'0'23'0,"0"0"5"0,0 0-28 0,-7 4 0 0,-4 2 0 0,4-3 0 16,0 10 352-16,3-4 66 16,-3 0 13-16,4 4 2 0,-4-4-346 0,3 1-70 0,-3 9-17 0,0-10 0 15,0 7 0-15,-4-1 0 0,1 7 0 0,-1-9 0 16,1 6 0-16,-4 3 0 0,-1 0 0 0,1 3 0 15,0 6 0-15,-3 0 0 0,-5 1 0 0,5-1 0 16,-1 0 11-16,1-2-11 0,-5 2 10 0,5 0-10 16,-1-6 21-16,4-3-1 0,0-3-1 0,3 3 0 15,4 0 2-15,0-3 1 0,0-7 0 0,4 7 0 16,-4-6-22-16,3-1 0 0,0 7 0 0,1-6 0 16,-1-4-19-1,1 1-8-15,-1 2-1 0,1-3-1 0,3 1-22 0,-4-4-4 0,4 0-1 0,0 4 0 16,4-10-109-1,-4 0-23-15,0 0-4 0,0 0 0 0</inkml:trace>
  <inkml:trace contextRef="#ctx0" brushRef="#br0" timeOffset="10">16559 3909 1094 0,'0'0'97'0,"-3"-10"-77"16,3 7-20-16,0-3 0 0,0-7 193 0,0 10 35 16,3-12 8-16,1 15 0 0,3-13-140 0,0 10-29 15,4-3-6-15,-1-1-1 0,1 1-38 0,3 6-8 0,-4-3-2 0,5 3 0 16,-1 3-12-16,0-3 0 0,0 6 0 0,-3 1-10 16,-1 2 2-16,4 4 0 0,-7-4 0 0,0 0 0 15,0 10-2-15,-3-6 0 0,-1 9 0 0,1 6 0 16,-1-12 18-16,-3 2 3 0,0 11 1 0,-3-4 0 15,6 3 15-15,-3-3 3 0,0-3 1 0,0 9 0 16,4-2-7-16,0-4 0 0,3-7-1 0,0 4 0 16,0 7-23-16,3-7 0 0,1-10 0 0,-1 10 8 15,1-6-8-15,0-1 0 0,-1 1 0 0,1 0 0 16,-4-4 14-16,0 4-2 0,3-7 0 0,-2 4 0 16,2-4-32-1,1-6-8-15,-8 7 0 0,8-7-1 16,-4-3-87-16,3 0-18 0,-10 0-3 0,11 0-1 0,0-3-73 0,-4 0-14 0,3-4-3 15,-6 4-1-15</inkml:trace>
  <inkml:trace contextRef="#ctx0" brushRef="#br0" timeOffset="11">16655 4310 979 0,'0'0'87'0,"0"0"-70"16,0 0-17-16,0 0 0 0,0 0 262 0,0 0 49 15,0 0 9-15,0 0 3 0,7-3-227 0,0 3-44 0,0 0-10 16,3 0-2-16,1-6-12 0,0 6-4 0,-4-3 0 0,7 3 0 15,0 0-24-15,-4-7 0 0,5 7 0 0,-1 0 0 16,3 0-21-16,-3-3-3 0,4 3-1 0,0 0 0 31,-4 0-154-31,3 0-30 0,1 0-7 0,0 0-578 0</inkml:trace>
  <inkml:trace contextRef="#ctx0" brushRef="#br0" timeOffset="12">17279 4439 1922 0,'0'0'85'0,"0"0"18"0,0 0-83 0,0 0-20 0,0 0 0 0,0 0 0 16,0 0 62-16,11 6 8 0,-1-3 2 0,1 3 0 16,-4-3-50-16,3 7-10 0,5-7-1 0,-5 6-1 15,4 10-10-15,4-6 0 0,-4-1 0 0,0 7 0 16,-7 3 0-16,0 0 0 0,0 3 0 0,0 0 0 15,0-3-12-15,-3 6 12 0,-1-3-12 0,-3 4 12 0,0-7-10 0,0 3 10 16,-3-6 0-16,-1 3-9 0,-6 6 9 0,-1-6 16 16,1 3-4-16,-1-6-1 0,-7-1-11 15,4 4 0-15,0-9 0 0,0 9 0 16,-4-13-30-16,4 4-5 0,4 2-1 0,-4-5-910 16</inkml:trace>
  <inkml:trace contextRef="#ctx0" brushRef="#br0" timeOffset="13">17900 3959 2325 0,'0'0'51'0,"0"0"10"0,0 9 3 0,0 4 2 0,0-1-53 0,0 1-13 0,0 3 0 0,3 6 0 15,1-7 0-15,0 10-10 0,3 0 2 0,-7 4 0 16,3-4 8-16,-3 6-8 0,4 0 8 0,-4 7-8 31,0-3-18-31,0 5-3 0,0-15-1 0,0 7 0 16,-4-1-3-16,1 0-1 0,-4-2 0 0,3-4 0 0,-3 3-7 0,0-12-2 0,3 3 0 0,-3-1 0 15,0-5-5-15,0 6-2 0,4-16 0 0,-4 6 0 16,7-9-122-16,0 0-24 0</inkml:trace>
  <inkml:trace contextRef="#ctx0" brushRef="#br0" timeOffset="14">17706 4037 2145 0,'0'0'95'0,"0"0"20"0,-4-3-92 0,1-6-23 0,3-1 0 16,0 7 0-16,3-3 36 0,4 3 2 0,-3-7 1 0,7 7 0 15,-4-6-30-15,7 3-9 16,-4 6 0-16,8-13 0 0,0 13 11 0,-1-3-11 0,8 3 10 0,0-6-10 15,-1 2 0-15,5 4 8 0,-5 0-8 0,1 0 0 16,3 0 0-16,4 0 0 0,-4 0 0 0,-3-6 0 16,3 6 0-16,-3-3 0 0,-4 3 0 0,-3 3 0 15,-1-3 0-15,-6 6 0 0,3 4 8 0,-7-7-8 16,4 10 0-16,-8-7 9 0,-3 3-9 0,0-6 8 16,0 10 5-16,-3-4 1 0,-5 1 0 0,5 9 0 15,-8-16-6-15,4 16 0 0,0-7-8 0,-3 1 12 16,-1 2-12-16,0-5 0 0,-3-4 0 0,4 10 0 15,-1-7 20-15,-3 4-1 0,4-10-1 0,-5 6 0 16,1 1-18-16,0-1 0 0,0-6 0 0,3-3 0 0,1 13-8 0,-1-13-3 16,4 0 0-16,7 0 0 0,-7 0 19 0,7 0 3 15,0 0 1-15,0 0 0 0,0 0-29 0,0 0-6 16,0 0-1-16,4 0 0 16,6 0 24-16,1 0-11 0,-4 0 11 0,4 0-8 15,6-7 8-15,-3 7-12 0,0 0 12 0,1 7-12 0,-1-7 12 16,0 0-8-16,3 9 8 0,-3-3-8 15,4-3 8-15,-4 7 0 0,4-7-9 0,0 3 9 0,-4-3 0 0,3 7-9 16,1-1 9-16,-4 1 0 0,0-7-8 0,0 6 8 16,-3 4 0-16,-1-4 0 0,1 4 0 0,-4 2-8 15,0-5 8-15,0 2 0 0,-3 1 0 0,-4-1 0 16,0 4 0-16,0-3 0 0,-4-1 8 0,-3 1 3 16,4 2 0-16,-4-2 0 0,-4-1 0 0,4 4 0 0,-4-3 0 0,1-1 0 15,-4 7-11-15,3-3 10 16,-3-7-10-16,-4 1 10 0,4 2-10 0,-3 4 0 0,-5-4 9 0,1 1-9 15,4-4 19-15,-8 1-1 0,4-1 0 16,-4 0 0-16,0-2-18 0,1-1 0 0,2-3 0 0,-2-3 0 16,6 6 0-16,-3-12 0 0,3 6 0 0,1-3 0 31,-1-3-36-31,4 6-4 0,3-7 0 0,1 1-1 16,-1 3-19-16,4-6-4 0,0-1-1 0,4 1 0 15,3 6-96-15,3-7-19 0,1 1-4 0</inkml:trace>
  <inkml:trace contextRef="#ctx0" brushRef="#br0" timeOffset="16">20982 4169 115 0,'0'0'10'0,"0"0"-10"0,-7 3 0 0,0-3 0 16,3-3 373-16,4 3 73 0,-7-6 14 0,7 6 4 16,0 0-345-16,0 0-69 15,0 0-14-15,0 0-2 0,7 0-1 0,7-3 0 0,1-7 0 0,-1 1 0 16,0 9-16-16,3-10-3 0,8 1-1 0,3 6 0 16,1-7-13-16,2 10 0 0,-2-3 0 0,-1-3 0 15,0 3 0-15,-3-3 0 0,-1 6 0 0,1 0 0 16,0 0-16-16,-1 0-5 0,1 6-2 0,-7-6 0 31,3 0-73-31,-3 0-14 0,-1 0-3 0,-3 0-656 0</inkml:trace>
  <inkml:trace contextRef="#ctx0" brushRef="#br0" timeOffset="17">20869 4407 1663 0,'0'0'73'0,"0"0"16"0,0 0-71 0,0 0-18 0,0 0 0 0,0 0 0 16,0 0 59-16,7 10 8 0,0-4 1 0,4-3 1 16,-1 10-30-16,1-13-7 0,7 6 0 0,-4-3-1 15,7 3-5-15,0-3-1 0,-3-3 0 0,3 7 0 16,0-4-17-16,4 0-8 0,-1-3 8 0,1 0-8 15,0 0 0-15,-1 0 0 0,-2 0-14 0,2 0 5 16,1-3-20-16,-4 3-4 0,0-3-1 0,-3-4 0 16,3 4-38-16,-3-3-7 0,3-3-1 0,0-4-1 15,-3 10-7-15,3-6 0 0,0-1-1 0,0 1 0 0</inkml:trace>
  <inkml:trace contextRef="#ctx0" brushRef="#br0" timeOffset="18">23120 3310 1137 0,'0'0'50'0,"0"0"11"0,0 0-49 0,0 0-12 16,0 0 0-16,0 0 0 0,10 0 76 0,-3 6 13 16,-7-6 3-16,8 9 0 0,-8-9-69 0,7 0-14 15,0 4-9-15,-7-4 12 0,0 0-12 0,0 0 0 16,7 6-12-16,0-3 12 0,-7-3-17 0,0 0 4 15,-7 9 1-15,-4-5 0 0,1 5 32 0,2 0 6 16,-2 1 2-16,-1-7 0 0,1 6 49 0,-1 1 11 16,-3 2 1-16,3 1 1 0,1-4-9 0,-4 7-1 15,0 0-1-15,3 2 0 0,-3 1-41 0,0 3-8 16,0 3-2-16,0 3 0 0,-1-2-20 0,5 5-8 0,-4 0 0 16,0 1 9-16,3-1-9 0,-3 13 0 0,0-13 0 0,0 7 0 15,3-7 0-15,-3 4 0 0,0-1 0 0,3 4 0 16,1-4 0-16,3-2 16 15,-4 5-2-15,4-5-1 0,4-1 3 0,-1-3 0 0,1 4 0 0,-1-1 0 16,4-3 16-16,0-3 4 0,7 7 1 0,-3-4 0 16,-4-6-24-16,3 0-5 0,1 6 0 0,3-3-8 15,-4-3 0-15,1-3 0 0,3 3 0 0,-4 6 0 32,4-12-49-32,-3 3-4 0,-1-7-1 0,1 7 0 0,3 0-16 0,0-16-3 15,0 6-1-15,4 1 0 0,-4-10-130 0,3 0-25 0,8-10-6 16,0 1-1-16</inkml:trace>
  <inkml:trace contextRef="#ctx0" brushRef="#br0" timeOffset="19">23441 3758 2498 0,'-18'-6'55'0,"18"6"11"0,0 0 2 0,0 0 3 0,-10 0-57 0,3 6-14 16,7-6 0-16,-4 0 0 15,-3 3-20-15,0 10-8 0,3-7 0 0,-3 7-1 0,7 6 5 0,-7-7 2 0,-7 10 0 0,7 0 0 16,4 0 4-16,-8 6 1 0,-3-3 0 0,-4 7 0 15,1-1 17-15,3 10-12 0,-8 3 12 0,-2-7-10 16,-5 7 10-16,1 0 0 0,4-3 8 0,-5 9-8 16,5-16 0-16,-1 4 0 0,4-3 0 0,3-10 0 15,0 3 0-15,8-6 9 0,-4 0-9 0,3-10 10 32,8 7-30-32,-4-6-7 0,3-7-1 0,1-3 0 0,3-3-161 15,0 0-33-15,0 0-6 0,17-22-2 0</inkml:trace>
  <inkml:trace contextRef="#ctx0" brushRef="#br0" timeOffset="20">23384 3717 2746 0,'0'0'60'0,"0"0"13"0,0 0 3 0,0 0 1 0,11 10-61 0,-4-7-16 15,-3 6 0-15,3 10 0 0,0-3 0 0,3-7-10 16,-6 20 2-16,3-17 0 16,-4 10-26-16,4 6-5 0,0-3-1 0,1 7 0 15,-8-4 0-15,7 6-1 0,0-2 0 0,0-1 0 0,-7 4 18 0,3-4 4 16,1 10 1-16,-1-10 0 16,1 7-10-16,-1-4-1 0,-6-9-1 0,6 7 0 15,1-7-26-15,-4 0-6 0,-4-6-1 0,1-4-567 0,3 4-114 0</inkml:trace>
  <inkml:trace contextRef="#ctx0" brushRef="#br0" timeOffset="21">23116 4407 2833 0,'0'0'125'0,"0"0"27"0,-7 0-122 0,7 0-30 0,0 0 0 0,0 0 0 15,0 0 0-15,11 0-13 0,-1-3 1 0,5 3 0 16,2-3-39-16,4-3-7 0,-3 3-2 0,3-7 0 16,4 1-11-16,7 6-2 0,-8-4-1 0,8-2 0 15,0-4-157 1,0 10-31-16,31-19-6 0,-14 4-2 0</inkml:trace>
  <inkml:trace contextRef="#ctx0" brushRef="#br0" timeOffset="22">24517 3366 2433 0,'0'0'108'0,"0"0"22"0,0 0-104 0,0 0-26 0,0 0 0 0,11 3 0 16,6 7 0-16,-6-7-11 0,-1-3 1 0,4 9 0 15,1 1 10-15,6-1 0 0,-4-6-9 0,1 10 9 16,-4-4 0-16,4 1-11 0,3 8 11 0,4-5-8 16,-8 6 8-16,8-7 0 0,0 10 0 0,-1 0 0 15,-2 6 0-15,-1-2 0 0,0 5 0 0,-4 0 0 16,5 1 0-16,-8-1 0 0,-4 13 0 0,4-13 0 15,1 7 22-15,-5-7 6 0,-6 1 2 0,3 2 0 16,0 1 6-16,-4-7 2 0,1 3 0 0,3 4 0 16,-7 2-8-16,3-5-2 0,4 2 0 0,1 1 0 15,-8-7-28-15,0 3 0 0,7 1 0 0,-4-1 0 16,-3-6-36-16,0 0-12 0,0-9-4 0,0 6 0 16,0 0-9-16,0-7-3 0,-7 1 0 0,4-7 0 15,-1 10-10 1,-3-6-2-16,-4-4-1 0,-3 4-869 0</inkml:trace>
  <inkml:trace contextRef="#ctx0" brushRef="#br0" timeOffset="23">26556 3294 1839 0,'0'0'81'0,"0"0"18"0,0 0-79 0,0 0-20 0,-4-9 0 0,4-1 0 15,0 10 45-15,0 0 6 0,-3 0 1 0,3 0 0 0,-7 0-42 0,0 0-10 16,-4 10 0-16,1-1 0 0,-1-6 0 16,1 10 0-16,-5 2 0 0,1-5 0 0,-3 6 0 0,3 6 12 15,-4-4-4-15,0 4 0 0,4 0 46 0,0 10 9 16,0-4 1-16,-4 3 1 15,1 4-7-15,3 2-2 0,-4 1 0 0,4 3 0 0,0-1-40 0,-4 4-16 16,4-3 11-16,0 0-11 0,3-7 10 0,1 4-10 16,-1-4 10-16,4 1-10 0,-4-4 9 0,4 1-9 15,0 5 8-15,0-5-8 0,0 2 9 0,0-9-9 16,4 7 10-16,3-7-10 0,-4 0 9 0,4-3-9 16,4 0 8-16,-1 0-8 0,1-7 0 0,6 1 0 15,-3-7 0-15,4 10 0 16,-1-6-32-16,5-4-1 0,2 4-1 0,4-7 0 15,1-3-100-15,2 10-20 0,-6-13-4 0,3 6-766 0</inkml:trace>
  <inkml:trace contextRef="#ctx0" brushRef="#br0" timeOffset="24">26725 3542 864 0,'0'0'76'0,"0"0"-60"16,0 0-16-16,0 0 0 0,0 0 177 0,0 0 33 15,0 0 6-15,0 0 2 0,0 0-110 0,-3 9-23 0,3 1-4 0,-4 2-1 16,4-2-21-16,0 5-5 0,4-2-1 0,-4 3 0 16,3 9-12-16,1-3-2 0,-1-1-1 0,1 11 0 15,-1-1-15-15,-3-6-3 0,4 7-1 0,0-1 0 16,-1 0 17-16,-3 7 4 0,4-10 1 0,-4 4 0 16,0-1-18-16,0 0-4 15,0-2-1-15,0-4 0 0,0 0-18 0,0 0 0 0,3-3 0 0,-3-3 0 31,4-1-42-31,-1-2-6 0,1-7 0 0,-1 1-1 0,-3-10-127 16,0 0-24-16,0 0-6 0</inkml:trace>
  <inkml:trace contextRef="#ctx0" brushRef="#br0" timeOffset="25">26690 3517 1728 0,'0'0'76'0,"0"-10"16"0,0 7-73 0,-3-3-19 16,3 3 0-16,3-3 0 0,-3-1 224 15,0 7 40-15,0 0 9 0,4-6 2 0,3 6-227 0,0-3-48 16,0-3 0-16,0 6-12 0,7-4 12 0,0 4-12 16,4 0 12-16,3 0-12 0,0-6 12 0,4 3-11 15,-8 3 11-15,8-3-10 0,-4 3-2 0,4 0-1 0,-4 3 0 0,4 0 0 16,-4 3 13-16,0-2 0 15,0 2 0-15,-3 3 0 0,-4 4 26 0,-3-4 5 16,3 4 1-16,-4-1 0 0,-3 7-16 0,-3-6-4 16,-1 5 0-16,1 1 0 0,-4-3-12 0,0 6 0 0,-4 0 0 0,-3-13 0 15,0 13 0-15,0-6 0 16,-7 6 0-16,0-10 0 0,0 7 0 0,-4-3 0 0,1-7-12 0,-5 1 12 16,1 9 0-16,0-16 0 0,3 6 0 0,1 0 0 15,-1 1 8-15,1-10 3 0,2 3 0 0,1-3 0 16,4 0-11-16,3 6 0 0,7-6 0 0,0 0 0 15,0 0 9-15,0 0-9 0,0 0 10 0,7-6-10 16,3 6 0-16,1 0-15 0,0-3 2 0,3 3 0 16,3 0-1-16,4 0 0 0,1 0 0 0,2 3 0 15,-3-3 14-15,1 0-12 0,2 6 12 0,1 1-12 16,-7-7 2-16,3 0 1 0,0 6 0 0,0 3 0 16,0-9 9-16,-3 3 0 0,3 10 0 0,0-13-8 15,-3 9 8-15,3 1 0 0,-3 2 0 0,-1-2 0 16,1 2 0-16,-4 7 12 0,0-6-2 0,4 5-1 15,-8-5 9-15,1 6 2 0,0 0 0 0,-4-4 0 0,-4 4-8 0,4 3-2 16,-3-3 0-16,-4 0 0 0,-4 3 5 16,4-10 1-16,-7 7 0 0,0-3 0 0,-3-1 3 15,-5 1 1-15,-2-7 0 0,-1 10 0 0,-3-6 0 16,0-4 0-16,-4 10 0 0,0-10 0 0,1 4 8 0,-4-4 1 16,-1 1 1-16,-2-4 0 0,-5-6-8 15,-3 9-2-15,-3-9 0 0,3 0 0 0,-3 0-20 0,3 7-16 16,0-14 2-16,1 7 1 0,2 0-7 0,5-3 0 15,2-3-1-15,5 3 0 16,2-7-6-16,1 7-1 0,7-3 0 0,4-3 0 16,-1 2-102-16,0-2-21 0,8 0-4 0,-1-4-625 0,8 4-124 15</inkml:trace>
  <inkml:trace contextRef="#ctx0" brushRef="#br0" timeOffset="27">14923 3915 576 0,'0'0'51'0,"-8"-6"-41"16,1 3-10-16,0-4 0 0,-3 7 215 0,6 0 41 15,-6-3 8-15,3-3 1 0,7 6-189 0,0 0-37 16,-7 0-8-16,7 0-2 0,-8 0-14 0,1 0-3 15,7 0-1-15,0 0 0 0,-3 6 11 16,-1-3 2-16,4 4 1 0,-3 2 0 0,6-3 2 0,-3 4 0 16,7-1 0-16,-3 10 0 0,-1-3-2 0,5-1 0 15,-5 1 0-15,4 9 0 0,-3 0 4 0,-1 3 1 16,1 4 0-16,-1 2 0 0,1 1-10 0,-4 2-3 16,0-2 0-16,0 6 0 0,0-1-1 0,-4-8 0 15,1 2 0-15,-1 1 0 0,4-4 8 0,0-3 0 0,-3 4 1 0,3-7 0 16,0 0-14-16,0-3-3 0,0 0-8 0,3 0 12 15,1 3-12-15,-1-10 9 0,1 1-9 0,3 3 8 16,-4 3-8-16,4-10-9 0,-3 4 9 0,-1 0-13 31,5-7-35-31,-1 1-8 0,-4-10 0 0,4 6-1 16,0-3-131-16,-7-3-27 0,0 0-5 0,14-19 0 0</inkml:trace>
  <inkml:trace contextRef="#ctx0" brushRef="#br0" timeOffset="28">14820 3783 172 0,'0'0'16'0,"0"0"-16"0,0 0 0 0,0 0 0 16,0 0 237-16,0 0 45 16,0 0 9-16,0 0 1 0,0 0-191 0,0 0-38 0,0 0-8 0,0 0-2 15,0 0-25-15,0 0-4 0,0 0-2 0,0 0 0 16,-3 0-8-16,3 0-2 0,0-9 0 0,0 9 0 16,0 0-12-16,0 0 0 0,3 0 8 0,-3 0-8 15,0 0 8-15,7-13-8 0,-3 13 11 0,3-3-11 16,-7 3 41-16,10 0 2 0,-3 0 0 0,4-6 0 15,3 3 9-15,-3 3 3 0,-1 0 0 0,4-6 0 16,1 6-19-16,2-4-3 0,-3 4-1 0,4-9 0 16,0 9-15-16,3-3-3 0,-4 3-1 0,8-6 0 15,-7 6-13-15,6 0 9 0,1 0-9 0,-4 0 8 0,0 6-8 16,-3-6 0-16,3 3 0 0,-7 6 0 0,4-5 0 0,3 5 0 16,-3-3 0-16,-1 4 0 0,5-4 0 0,-8 3 0 15,0 1 0-15,-4 9 0 0,1-16 0 0,-4 12 8 16,0-2-8-16,-3 3 8 0,-1-1-8 0,1-5 8 15,-4 5-8-15,0 1 8 0,0-3 4 0,0-1 1 16,-4 7 0-16,1-3 0 0,-4-1 15 0,0-2 2 16,3-1 1-16,-7 7 0 0,4-6-19 0,-7 6-3 15,4-7-1-15,-4 7 0 0,-1-7 2 0,1 10 0 16,0-3 0-16,0-6 0 0,-7 6 2 0,3-7 0 16,-6 7 0-16,2-7 0 0,-2 7-12 0,-1-6 10 0,4 6-10 15,0-16 10-15,0 9-10 0,-1-2 8 0,5-4-8 16,-4-3 8-16,3-3-8 0,0 0 12 0,4-3-12 0,0 3 12 15,4-9-28-15,-1-1-6 16,0 1-1-16,4 6 0 16,4-10-153-16,3-3-30 0,3 7-6 0</inkml:trace>
  <inkml:trace contextRef="#ctx0" brushRef="#br0" timeOffset="29">22065 3529 288 0,'0'0'25'0,"-7"0"-25"16,0-3 0-16,-4-3 0 0,4 3 404 0,-3-4 76 16,3 7 16-16,3-3 2 0,-6 3-393 0,6 0-78 15,-3 0-16-15,7 0-3 0,0 0-8 0,0 0 0 0,0 0 0 0,-4 3 0 16,4-3-10-16,-3 16 10 0,3-13-12 15,0 16 12-15,3-6-11 0,-3 9 11 16,4 6-10-16,3-6 10 0,-3 12 0 0,-1-2 18 0,1 8-2 0,3 4-1 16,-4-3 14-16,1 9 3 0,-1-6 1 0,1 0 0 15,-1 9-5-15,1 7 0 0,-4-7-1 0,3 4 0 16,-3-4-18-16,0 7-9 0,0-10 10 16,0-6-10-16,0-4 8 0,0-5-8 0,-3-4 0 0,3-9 9 15,3 6-9-15,-3-12 8 0,-3 3-8 0,3-10 8 31,0 1-27-31,0-10-5 0,0 0-2 0,0 0 0 0,0 0-135 0,0-10-27 0,0-2-6 0,3-7-1 16</inkml:trace>
  <inkml:trace contextRef="#ctx0" brushRef="#br0" timeOffset="30">21952 3388 1036 0,'0'0'92'0,"-7"-6"-73"16,4 6-19-16,-5-3 0 0,5-3 299 0,3 6 56 16,0 0 11-16,0 0 2 0,0 0-274 0,0 0-55 15,0 0-11-15,0 0-3 0,0 0-25 0,0 0 0 0,0 0 0 0,0 0 0 16,7-4 0-16,4 1 10 15,-4-3-1-15,3 6 0 0,-3 0-9 0,7 0 0 0,1 0 0 0,-1 0 0 16,0 0 0-16,3-3 0 0,5 3 0 0,-5 3 12 16,4-3 3-16,1 0 1 0,2 0 0 0,1 9 0 15,3-5-1-15,0 2 0 0,1 3 0 0,-5-3 0 16,-3 10-7-16,1 0-8 0,-1-7 11 0,-4 10-11 16,1-6 10-16,-4 9-10 0,0-4 8 15,0 4-8-15,-7-3 0 0,0 3 8 0,4 0-8 0,-7 0 0 16,-1 0 0-16,1 0 0 0,-4 3 8 0,0 0-8 15,-4-3 18-15,1 0 2 0,-4 0 0 0,-1-3 0 16,1 0-20-16,0-7-11 0,0 7 2 0,-3-3 0 16,-1-1 21-16,1 1 4 0,-5-7 0 0,1 10 1 15,0-6-5-15,0-1 0 0,-4 4-1 0,1 0 0 16,-4-1-11-16,0-12 0 0,-1 10 0 0,5-4 0 0,-1 1 0 16,0-1 0-16,-3 1 0 0,0-10 0 15,0 3-12-15,0-3-8 0,-4 0-2 0,4 0 0 16,3-3-43-16,1 3-9 0,3-7-2 0,3 4 0 15,0-6-159-15,4 6-32 0</inkml:trace>
  <inkml:trace contextRef="#ctx0" brushRef="#br0" timeOffset="31">25544 3413 1324 0,'0'0'118'0,"0"0"-94"0,0 0-24 0,0 0 0 16,-4 0 269-16,-7 7 50 0,8-1 9 0,-4 0 3 15,3 3-271-15,-3 1-60 16,-3 2 0-16,3 1 0 16,0 6-32-16,3-7 0 0,-7 10 1 0,8 0 0 0,-1 6 23 0,1-6 8 0,-1 4 0 0,1 5-9 15,-1-3 9-15,4 3 16 0,0 4-4 0,0-4-1 16,0 7 5-16,-3 0 2 0,6-7 0 0,-3 7 0 15,0-7-8-15,0 0-2 0,-3 4 0 0,3-4 0 16,0 13-8-16,-4-6 10 0,1-4-10 0,-1 1 10 16,4-10-10-16,-3 0-12 0,-1-3 2 0,1-10 1 15,3 4-31-15,0 0-5 0,0-16-2 0,0 0 0 16,0 0-117-16,0 0-24 0,0 0-5 16,0 0-642-16</inkml:trace>
  <inkml:trace contextRef="#ctx0" brushRef="#br0" timeOffset="32">25399 3347 345 0,'0'0'15'15,"0"0"4"-15,-4-6-19 0,1 3 0 0,3 3 0 0,-4-9 0 0,1 5 446 0,3 4 86 16,3 0 16-16,4-9 4 0,-3 3-437 0,-1-7-88 0,1 10-18 0,7-6-9 16,-4-1 20-16,3 1-3 15,-3-1 0-15,4-2 0 0,3 9 3 0,0-3 0 0,0-4 0 0,0 7 0 16,4-6-20-16,0 5 0 0,3 4 0 0,0-6 0 16,0 3 10-16,4 3-2 0,3 0 0 0,0 0 0 15,4 0-8-15,-4 3 0 16,-3 3 9-16,3-2-9 0,0 2 21 0,-3 6 0 0,0-8 0 0,-4 5 0 15,4 10 9-15,-8-10 2 0,1 4 0 0,-4-1 0 16,-3 7-32-16,-1-6 0 0,4 5 0 0,-7-5 0 16,0 6 0-16,-3-4 0 0,-1 4 0 0,-3-6 0 15,0 6 0-15,0-1 0 0,-3-5 0 0,-1 6 0 16,1-10 0-16,-4 7 0 0,0-7 0 0,0 4 0 16,-4 3 0-16,4-4 0 0,-7-3 0 0,0 4 0 15,-4 0 16-15,0-4-4 0,-3 4 0 0,4 2 0 16,-1 1 0-16,-3-10 0 0,-4 7 0 0,4-4 0 0,-4 0-4 15,1-5-8-15,2 5 11 0,1 4-11 0,0-4 34 0,0-3 0 16,0-3 0-16,0 10 0 0,-4-7-34 0,4-3 0 16,0 10 0-16,-1-13 0 15,-2 9-20-15,-1 1-12 0,0-4-1 0,4 0-1 16,4 1 3-16,-5-7 1 0,1 3 0 0,7-3-790 16,7-3-157-16</inkml:trace>
  <inkml:trace contextRef="#ctx0" brushRef="#br0" timeOffset="33">15071 6433 2296 0,'0'0'102'0,"-4"9"21"0,-3 1-99 0,0 9-24 0,0-1 0 16,0 4 0-16,0 4 0 0,0-5 0 16,0 11 0-16,0-1 0 0,3 1-12 0,-6 5-5 0,6 1-1 15,-7 3 0-15,4 2 18 0,0-2-8 0,0 3 8 0,0-3 0 16,4 0 0-16,-1-10 0 0,1 4 0 0,-1-4 0 16,4 0-13-16,0-3 4 15,0-2 1-15,-3-1 0 16,3-3-29-16,0-7-6 0,0 4-1 0,-4-6 0 15,1 2-33-15,-1-8-7 0,4 2-2 0</inkml:trace>
  <inkml:trace contextRef="#ctx0" brushRef="#br0" timeOffset="34">15124 6132 1670 0,'0'0'74'0,"0"0"15"16,0 0-71-16,0 0-18 0,0 0 0 0,0 0 0 0,0 0 111 0,0 0 18 15,3-6 4-15,4 3 1 0,0-4-109 0,0 4-25 16,0 0 0-16,0-3 0 0,-7 6 0 0,11 0 0 0,0 0 0 0,-1-3 0 16,-10 3 0-16,7 0 0 0,7 0 0 0,-3-7 0 15,-1 7 0-15,1 0 0 0,0-3 0 0,-1 0 0 16,1-3 12-16,3-4-2 0,4 10 0 16,-4-9 0-16,7 6 16 0,-4 0 3 0,1-4 1 0,0 7 0 15,3-3-13-15,0 3-2 0,4 0-1 16,-4 0 0-16,4 3-14 0,-1-3 8 0,1 10-8 15,3-7 0-15,0 3 0 0,4 4 0 0,0-7 0 0,0 9 0 16,-8-2 0-16,5-1 0 0,-5 4 0 0,-2-4 0 16,-1 4 0-16,0 2 0 0,-4-2 0 0,-2-1 0 15,-5 7 0-15,1-6 0 0,-1 6 0 0,-6-7 0 16,-1 10 0-16,-3-3 0 0,-3-7 0 0,-1 1 9 16,-3 6-9-16,0-7 8 0,0-2-8 0,0-1 8 15,-7 4 0-15,3 2-8 0,1-2 12 0,-4-4-4 0,0 1 2 16,0-4 0-16,-4 3 0 0,0 1 0 0,-3-1-10 0,0 1 12 15,-4-1-12-15,1 0 12 0,2-2-12 0,-2-1 0 16,-5-3 9-16,5 7-9 0,-1-4 0 0,-3-3 9 16,0 0-9-16,-1-3 0 0,1 6 8 0,0-6-8 15,3-6 0-15,-3 6 0 0,3 0 0 0,4 0 0 16,0-3-13-16,0 3 5 16,3 0-16-16,-3 0-4 0,3 3 0 0,1-3 0 15,-1 6-5-15,0-2-2 0,4 2 0 0,0-3 0 16,4-3-31-16,-1 9-6 0,4-6-2 0,0-3-842 15</inkml:trace>
  <inkml:trace contextRef="#ctx0" brushRef="#br0" timeOffset="35">16415 6032 1177 0,'0'0'52'0,"0"0"11"0,0 0-51 0,0 0-12 16,0 0 0-16,0 0 0 0,7 0 62 15,-7 0 10-15,7-7 1 0,0 1 1 0,-7 6-6 0,0 0-2 16,0 0 0-16,0 0 0 0,0 0 8 0,0 0 2 16,0 0 0-16,0 0 0 0,3-9-29 0,-3 9-6 15,0 0-1-15,-3 0 0 0,-4-3-6 0,3 3-2 16,-3 0 0-16,0 3 0 0,-3-3-16 0,3 9-4 15,0-3-1-15,-4 1 0 0,-3 2-11 0,0 7 10 16,-4-4-10-16,4 1 10 0,-7-1-10 0,3 7 0 16,1 0 9-16,-1 3-9 0,0 3 13 0,1-3-1 15,-5 9-1-15,5 1 0 0,-1-1 5 0,1 10 2 16,-1-4 0-16,0 1 0 0,1-7-3 0,3 10-1 0,3-3 0 16,-3-4 0-16,3-2 6 0,1 2 2 0,6-2 0 0,-3-1 0 15,4 0-8-15,-1 1-2 0,4 2 0 0,4 4 0 16,-4-4-12-16,3-2 9 0,1-1-9 0,-1 0 8 15,4 1-8-15,0-4 0 0,0-6 0 16,-3 0 0-16,6 0 0 0,-3-3 0 0,4-4 0 0,0 4 0 16,-1-6-12-16,1 2 12 0,3 1-10 0,-4-7 10 31,5 1-47-31,-1-1-3 0,3-6-1 0,-3 7 0 0,8-1-141 0,-8-6-29 0,7-3-6 0,-3 0-594 16</inkml:trace>
  <inkml:trace contextRef="#ctx0" brushRef="#br0" timeOffset="36">16828 6261 1094 0,'0'0'97'0,"0"0"-77"0,0 0-20 0,0 0 0 16,0 0 111-16,0 0 18 0,0 0 4 0,0 0 1 15,0 0-100-15,0 0-20 0,0 0-4 0,0 9-1 16,-4 4-1-16,0-4 0 0,-6 0 0 0,3 4 0 16,0-1 23-16,-4-2 4 0,1 9 1 0,-5-7 0 15,5 10 10-15,-4-3 2 0,-4 3 1 0,1 0 0 16,-1 0 30-16,0 0 5 0,1 3 2 0,-1-3 0 15,-3 3-17-15,0-3-3 0,-1 6-1 0,-2-3 0 16,-4 3-52-16,3-3-13 0,0 4 0 0,8-1 0 0,-1-3 0 0,0 6 0 16,-3-9 0-16,3-3 0 0,4 0 0 0,0-3 0 15,4 6 0-15,-1-7 0 16,4 1-124-16,0-7-27 0,0 4-5 0,0-4-486 16,7-2-97-16</inkml:trace>
  <inkml:trace contextRef="#ctx0" brushRef="#br0" timeOffset="37">16820 6261 1267 0,'0'0'112'0,"0"0"-89"0,0 0-23 0,0 0 0 0,-7 0 199 0,0 3 35 0,7-3 7 0,0 0 2 16,-3 6-180-16,3-6-36 0,3 3-7 0,1 7-2 16,-1 2-18-16,1-3 0 0,3 1 0 0,0 2 0 15,7-2 14-15,-3 2-1 0,-4 7 0 0,3-6 0 16,1 6-3-16,0 3-1 0,-4-1 0 0,3-2 0 16,1 0 8-16,-1 3 2 0,1 0 0 0,-4 0 0 15,4 0-9-15,-4-3-2 0,3 0 0 0,-3-4 0 16,0 7-8-16,-3 0 0 0,3-3 0 0,0 3 0 15,-4-3 0-15,-3 3 0 0,0-4 0 0,0 4 0 16,0-9-77-16,0 9-18 0,-3-3-3 0,-1 3-549 16,1-10-109-16</inkml:trace>
  <inkml:trace contextRef="#ctx0" brushRef="#br0" timeOffset="38">16574 6747 576 0,'0'0'25'0,"-8"6"6"0,1 0-31 0,0 0 0 0,0-2 0 0,0 5 0 15,0-6 312-15,4 3 57 0,-4-2 11 0,7-4 3 16,0 0-267-16,0 0-52 0,0 0-12 0,0 0-1 16,0 0-16-16,0 0-3 0,10 0-1 0,-3-10 0 15,7 7-19-15,0-6-3 0,4-1-1 0,0-2 0 16,-1-1-8-16,1 1 0 0,3-4 9 0,0 6-9 16,1 4 0-16,-1-3 9 0,-4 3-9 0,4-7 0 15,4 10 0-15,-4-3 0 0,-3 2 0 0,3-2 0 16,0 6-14-16,-3 0-6 0,0-3-2 0,-4 3 0 15,3 0-57-15,-6 0-11 16,3 0-2-16,-3 0-508 0,-4 0-102 0</inkml:trace>
  <inkml:trace contextRef="#ctx0" brushRef="#br0" timeOffset="39">17544 6019 1594 0,'0'0'35'0,"0"0"7"0,0 0 2 0,0 0 1 0,0 0-36 0,0 0-9 0,0 0 0 0,0 0 0 16,0 0 12-16,0 13 0 0,0-7 0 0,0 6 0 16,0 7 25-16,0 3 6 0,0 0 1 0,0 0 0 15,3 10-20-15,1 2-3 0,-4 4-1 0,3-4 0 16,1 7 20-16,-1 0 4 0,1-1 1 0,-1-2 0 15,1 3-11-15,-4 0-2 0,3-1-1 0,-3-5 0 16,0 2 10-16,0-2 3 0,0 6 0 0,-3-7 0 16,-1-2 5-16,1 5 2 0,-4-2 0 0,3-7 0 15,1-3-31-15,-1 6-5 0,4-9-2 0,-3 0 0 16,6 0-13-16,1-3 0 0,-1-6 0 0,1-4 0 16,3 4-46-16,0-7-12 15,0-3-2-15,0-3-1004 0</inkml:trace>
  <inkml:trace contextRef="#ctx0" brushRef="#br0" timeOffset="40">18073 6242 2282 0,'0'0'101'0,"0"0"21"0,0 0-98 0,0 0-24 16,0 0 0-16,0 0 0 0,0 0 15 0,0 0-3 15,0 0 0-15,0 9 0 0,-4 1-26 0,4 2-6 16,0 7 0-16,4 3-1 0,-4 0 21 0,3 9 0 15,-6-3 0-15,3 4 0 0,3-1-19 16,1 0 1-16,-4 1 0 0,0-4 0 0,0 3 18 0,0 1 0 16,0-4 11-16,0-6-11 0,0 6 14 0,-4-6-4 15,4 3-1-15,-3-6 0 0,3 0-9 0,0-3 0 16,0 2 0-16,-4-5 0 0,4-4 0 0,0 1-14 16,0-7 5-16,0 6 1 15,0-9-130-15,0 0-26 0,0 0-4 0,0 0-2 0</inkml:trace>
  <inkml:trace contextRef="#ctx0" brushRef="#br0" timeOffset="41">18066 6163 1324 0,'0'0'118'0,"0"0"-94"0,0-6-24 0,3-3 0 16,1 9 288-16,-1-13 54 0,4 10 10 0,4-3 3 16,7-4-284-16,-1-2-57 0,4 9-14 0,1-4 0 15,2 1 0-15,-3 0 0 0,4-4 0 0,0 7 0 16,-4-3 0-16,4 6-12 0,-1 0 12 0,-2 0-13 16,-1 6-5-16,-4-3-1 0,1 7 0 0,-4 2 0 0,-3-2 19 0,-4 2-12 15,0 4 12-15,-7 0-10 16,-4 3-8-16,-3-1-2 0,0-2 0 0,-3 3 0 0,-1 3 32 0,-3-3 7 15,0 3 1-15,0-10 0 0,0 7-20 0,-1 0 0 16,1-7 0-16,4 1 0 0,-4-4 0 0,3 4 0 16,0-4 0-16,4 1 0 0,-3-1 0 0,6-6 0 15,-3 7-11-15,0-10 11 16,0 9-28-16,7-9 2 0,-3 0 0 0,3 0 0 0,0 0 7 0,0 0 2 16,0 0 0-16,0 0 0 0,0 0-2 0,0 0 0 15,0 0 0-15,0 0 0 0,0 0 19 0,0 0 0 16,0 0 0-16,0 0 0 0,0 0 0 0,10 0 0 0,1 0-11 0,-1-3 11 15,4-3 0-15,4 6 15 16,3 0-1-16,4-4 0 0,0 4-14 0,3 0 0 16,0 0 8-16,0 4-8 0,4-4 0 0,-4 9 0 0,1 0 0 0,-5 1 0 15,1 2 0-15,0 1 0 0,-8 2 0 0,-3-2 0 16,0 0 0-16,-6-1 0 0,-1 7 0 0,-4-7 0 16,-3 7 0-16,0 0 0 0,-7-3 0 0,0 3 0 15,-4-7 0-15,1 7 9 0,-4 0-9 0,-4-4 8 16,0 1 5-16,1 0 1 0,-1-7 0 0,-3 10 0 15,3-6-1-15,-3-4 0 0,0 4 0 0,0 2 0 16,0-9 16-16,0 4 3 0,-4-1 1 0,4-2 0 16,0-4-17-16,-4 0-3 0,4-3-1 0,-1 9 0 15,-2-9-12-15,3 7 0 0,-4-7 0 0,0 3 0 16,1-3 0-16,-1 9 0 0,0-6 0 0,0-3 0 16,1 0-13-16,3 6-6 0,3-6-1 0,4 4 0 15,3-4-108-15,4 0-23 0,0 0-4 0,7 0-794 16</inkml:trace>
  <inkml:trace contextRef="#ctx0" brushRef="#br0" timeOffset="52">14972 8073 1785 0,'0'0'159'0,"0"0"-127"0,-4-6-32 0,-3 12 0 0,0-3 94 0,0 3 13 16,0 1 2-16,4 2 1 0,-1 1-86 0,4 2-24 15,0 7 8-15,0-7-8 16,4 10 0-16,-1-3-8 0,1 9 8 0,-1-2-13 0,4 5 13 0,-3 10-11 16,3-7 11-16,-4 7-10 0,4 3 10 0,0-3 0 15,-3 2 0-15,0-2 0 0,-1-3 0 0,1 0-8 16,-1-7 8-16,1 7 0 0,-1-4 0 0,1-3 0 15,-1 1 0-15,-3 2 0 0,0 4 0 0,0-4 0 16,-3-5 0-16,3 2 0 0,-4-6 0 0,1-3 0 16,-1 6 0-16,4-15 0 15,-3 6-107 1,3-7-25-16,-4-3-6 0</inkml:trace>
  <inkml:trace contextRef="#ctx0" brushRef="#br0" timeOffset="53">14700 8236 1882 0,'0'0'84'0,"0"0"16"0,0 0-80 0,0 0-20 0,0 0 0 0,0 0 0 0,4-3 27 0,-1-6 1 16,1 9 0-16,3-10 0 0,3 1-13 0,1 6-3 15,3-7 0-15,0 1 0 0,4-1 13 0,3 7 3 16,4-9 0-16,-1 2 0 0,1 1-15 0,3-4-2 16,1 4-1-16,2 0 0 0,-2-4-10 0,-1 0 0 15,4-2 9-15,-1 5-9 0,1-2 0 0,0 9 0 16,0-4 0-16,-4 4 0 15,-4-3 0-15,1 3 8 0,0 3-8 0,0 3 8 0,-4 6-8 0,0-9 0 16,-3 10 0-16,-4 2 8 0,3-2-8 0,-6-1 9 16,3 4-9-16,-3 2 10 0,-4-2-10 0,3 0 10 0,1 8-10 0,-4-5 10 15,3 0-2-15,-3 3 0 16,4-7 0-16,-4 10 0 0,0-3-8 0,0 0 0 0,0-4 0 0,-3 1 0 16,-1 0 0-16,1 3 13 0,-1-7-3 15,-3 4-1-15,0 0-9 0,-3-1 0 0,-1 1 0 0,-3-7 0 16,0 10 0-16,-7-6 0 0,0-1 9 0,-4 4-9 15,-3-4 13-15,-3 1-1 0,-1-1-1 0,0 4 0 16,0-6-3-16,1-4-8 0,-1 3 12 0,0 1-4 16,1-1-8-16,-5-6 8 0,5-3-8 0,-1 10 8 15,0-10-8-15,4 0 0 0,0 6 9 16,0-6-9-16,0 0 0 0,0-6-10 0,3 6 1 0,-3 0 0 31,0 0-22-31,3 0-4 0,0 6-1 0,1-6 0 0,-1 0-14 16,7 3-3-16,1-3-1 0,-1 3 0 0,1-3-98 0,6 6-19 0,4-6-4 0</inkml:trace>
  <inkml:trace contextRef="#ctx0" brushRef="#br0" timeOffset="54">16549 7810 806 0,'0'0'36'0,"0"0"7"16,0 0-35-16,0 0-8 0,0 0 0 0,0 0 0 15,0 0 177-15,0 0 34 0,0 0 6 0,0 0 2 16,-4-7-152-16,-6 7-31 0,3 0-5 0,0 0-2 16,-4 7-17-16,0 2-4 0,1-3-8 0,-4 10 12 0,0-3-12 0,-4-1 9 15,0 7-9-15,1 0 8 0,-1 6-8 0,-3-3 12 16,3 6-12-16,1-3 12 0,-5 6 17 0,1-2 4 16,0-4 1-16,3 6 0 0,1 0 21 0,-1 1 4 15,1 9 1-15,-1-7 0 0,4 7-32 0,0 6-5 16,0 0-2-16,-1 6 0 0,5 1-21 0,-1-4 8 15,1 0-8-15,-1-3 0 0,4-3 0 16,0 6 8-16,4-6-8 0,-1 3 0 0,0-9 20 0,4 2-1 16,4-2 0-16,3-4 0 0,0-2-19 15,0-1 0-15,4-6 8 0,-1-6-8 16,4 3-19 0,1-3-7-16,-1-7-2 0,3-2 0 0,4-1-44 0,1-6-8 0,2 4-3 0,1-4 0 15,0-3-118-15,-1 0-24 0</inkml:trace>
  <inkml:trace contextRef="#ctx0" brushRef="#br0" timeOffset="55">16990 8142 518 0,'0'0'23'0,"0"0"5"31,0 0-28-31,-7 6 0 0,7-6 0 0,-7 3 0 0,3 7 266 0,-3-4 48 0,0 0 10 0,7-6 1 16,0 7-261-16,0-7-53 0,-3 9-11 0,3-6 0 0,-4 10 0 0,4-4 0 16,0 1 0-16,-4 2 0 0,1-2 0 0,-1 8 0 15,4-5 0-15,-3 9 0 0,-1 6 24 0,1-3 5 16,3 7 2-16,0-1 0 0,-4 0 5 0,1 7 0 15,-1-4 1-15,1 1 0 16,3 2-11-16,-4-2-2 0,-3-4-1 0,4 4 0 0,3-4-13 0,-4 1-2 16,-3-4-8-16,7-6 12 0,-4 6-2 0,1-3-1 15,3-3 0-15,-4-3 0 0,4-7-9 0,0 7 0 16,4-6 9-16,-4-1-9 16,0-12-88-16,0 0-21 0,0 0-5 0,0 0-696 0</inkml:trace>
  <inkml:trace contextRef="#ctx0" brushRef="#br0" timeOffset="56">16895 8267 864 0,'0'0'76'0,"0"-3"-60"0,0-6-16 0,0 0 0 15,0-1 301-15,-4 7 58 0,8-6 11 0,3 5 2 16,-4-2-282-16,8-3-57 0,-4 6-11 0,3 0-2 16,4-4-20-16,1-2 0 0,-1 9 8 0,3-10-8 15,-3 10 0-15,4-3 0 0,0-6 0 0,-1 9 0 0,-3 0 0 0,1 0 0 16,-1 0 0-16,0 0 0 0,0 9 0 0,0-6 0 16,0-3 0-16,-3 10 0 0,3-4 0 0,-4-3 0 15,-3 10 0-15,1-7 0 0,-1 3 0 0,0-5 0 16,-4 8 0-16,-3-2 0 0,0-1 13 0,0 3-4 15,-3-2-1-15,-4 2 0 0,0-2 5 0,-1 9 1 16,1-7 0-16,-3 4 0 0,-4 0-14 0,3 2 0 16,-3-5 0-16,-4 6 0 0,1-7 0 0,3 7 0 15,-8-6 0-15,5-1 0 0,-1-2 18 0,1 2-2 16,2-2-1-16,1-1 0 0,0 0-15 0,4-6 0 16,-1 7 0-16,4-10 0 0,7 0 0 0,0 0 0 15,-7 0 0-15,7 0 0 0,0 0 0 0,0 0 0 16,0 0-9-16,0 0 9 0,0 0-16 0,0 0 4 15,11 0 0-15,-4 6 0 0,0-3 12 0,3-3-11 16,1 0 11-16,-1 7-10 0,1-4 2 0,0 0 0 16,3 6 0-16,-4-9 0 0,4 10 8 0,0-7-10 0,-3 6 10 0,7 1-10 15,-4-1 10-15,3-6 0 0,1 7 0 16,0-1 0-16,-1 0 0 0,1-5 0 0,-4 11 0 0,4-5 0 16,-1-4 0-16,-3 3 0 15,4 1 0-15,-4 2 0 0,-3-2 0 0,-1-1 0 0,1 0 0 0,-4 1 0 16,0-1 0-16,-3-2 0 0,-1 8 0 0,-6-2 0 15,3-4 0-15,-4 4 0 0,-6-1 0 0,2-2 0 16,-2 2 0-16,-1-2 0 0,-3-1 10 0,7 4-10 16,-7-4 9-16,0 0-9 0,0 4 8 0,-4-4-8 15,1 1 0-15,2-1 0 0,-6 4 8 0,4-7-8 16,-5 0 0-16,1 1 0 0,0-4 9 0,0 6-9 16,-4-9 0-16,-3 9 0 0,7-5 0 0,-4 5 0 0,4-9-12 0,-4 6-8 15,4-6 0-15,7 0-1 16,-4 0-50-16,4-6-9 0,4 6-3 0,-1 0-842 15</inkml:trace>
  <inkml:trace contextRef="#ctx0" brushRef="#br0" timeOffset="57">17724 7907 1785 0,'0'0'159'0,"0"0"-127"16,0 0-32-16,-4 0 0 0,4 0 130 0,-7 9 20 0,0-6 4 0,3 7 1 15,4 2-127-15,-3 4-28 0,3 0 0 0,0-1 0 16,0 1-8-16,3 3 8 0,-3 0-10 0,4 3 10 16,-1 0 0-16,1 0-9 0,3 0 9 0,-3 6 0 15,3-3 0-15,0 6 0 0,0 1 0 0,-4-1 0 16,4 10 0-16,-3-7 9 0,-1 13 0 0,1-3 0 0,-4 0 3 16,0 0 1-16,0-3 0 0,0 3 0 0,0-4 2 0,-4 1 0 15,4-6 0-15,0 5 0 0,-3 1 5 0,3-6 2 16,-4-4 0-16,4 0 0 0,-3 1-14 0,-1-4-8 15,11-3 8-15,-7-3-8 16,4-3-17-16,3 0-8 0,0-4-2 0,0-5-706 16,4-1-142-16</inkml:trace>
  <inkml:trace contextRef="#ctx0" brushRef="#br0" timeOffset="58">18609 8108 1688 0,'0'0'75'0,"0"0"15"0,0 0-72 0,0 0-18 16,0 0 0-16,0 0 0 15,0 0 79-15,0 0 12 0,-7 6 2 0,3 0 1 0,-3 0-75 0,4 7-19 16,-4-1 0-16,0 4 0 0,0 0 10 0,-4 6-2 16,1 3 0-16,2 0 0 0,-6 3-8 0,4 4 0 15,-8 2 0-15,4-3 8 0,-4 4-8 0,1 3 8 16,3-4-8-16,-4 0 8 0,0-2 4 0,4 5 1 15,0-5 0-15,0-7 0 0,0 6-2 0,0-9-1 0,3 6 0 0,1-2 0 16,-1-8-10-16,0 4 0 0,4 0 9 0,-3-6-9 31,6 0-31-31,-3-1-10 0,0-2-3 0,4-10 0 16,3-3-160-16,0 0-32 0,0 0-6 0,0 0-2 0</inkml:trace>
  <inkml:trace contextRef="#ctx0" brushRef="#br0" timeOffset="59">18570 8073 1612 0,'-7'-9'72'0,"7"9"14"0,0 0-69 0,0 0-17 0,-7-7 0 0,7 7 0 0,0 0 189 15,0 0 35-15,7 10 6 0,0 9 2 16,4-7-197-16,-1 7-35 0,5 3-16 0,-1 0 2 0,0 0 14 0,-4 0-9 15,4 9 9-15,1-3-8 0,-1-3 8 0,0 13 0 16,-4-3-9-16,1 2 9 0,-4 1-9 0,0 3 9 16,0-4-12-16,-7-2 12 15,4-1-16-15,-8 4 4 0,1-4 1 0,-1-2 0 16,1-4-3-16,-5-3-1 0,1 6 0 0,0-9 0 0,0 0-5 16,0 0 0-16,4-3-1 0,-1 3 0 15,-3-3-57-15,4-7-11 0,-1-2-3 0,1-1-785 0</inkml:trace>
  <inkml:trace contextRef="#ctx0" brushRef="#br0" timeOffset="60">18387 8616 2415 0,'0'0'107'0,"0"0"22"0,-4-4-103 0,4 4-26 0,0 0 0 0,4-9 0 15,3 6 36-15,3-3 3 0,5-4 0 0,-1 10 0 16,3-9-77 0,4 6-15-16,1 0-3 0,2-4-1 0,1 4-78 0,0-3-15 0,3 3-3 0,-3-7-738 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2:25.6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87 920 0 0,'-8'-12'80'0'0,"7"10"767"0"0,0-1 0 0 0,0 1 0 0 0,0-1 0 0 0,0 1 0 0 0,1-1-1 0 0,-1 0 1 0 0,1 1 0 0 0,0-1 0 0 0,0 0 0 0 0,0 1 0 0 0,0-1 0 0 0,0 0 0 0 0,0 1 0 0 0,1-1 0 0 0,-1 0 0 0 0,2-3 0 0 0,-1 5-806 0 0,0-1 0 0 0,0 0 0 0 0,-1 0 0 0 0,1 1 0 0 0,0-1 0 0 0,1 1 0 0 0,-1-1 1 0 0,0 1-1 0 0,0-1 0 0 0,1 1 0 0 0,-1 0 0 0 0,1 0 0 0 0,-1-1 0 0 0,1 1 0 0 0,2-1 1 0 0,-3 2-15 0 0,0-1 0 0 0,1 1 0 0 0,-1 0 0 0 0,0-1 0 0 0,0 1 0 0 0,1 0 0 0 0,-1 0 0 0 0,0 0 1 0 0,1 0-1 0 0,-1 0 0 0 0,0 0 0 0 0,0 0 0 0 0,1 1 0 0 0,-1-1 0 0 0,0 0 0 0 0,0 1 0 0 0,1-1 0 0 0,-1 1 1 0 0,0-1-1 0 0,0 1 0 0 0,0 0 0 0 0,0 0 0 0 0,0-1 0 0 0,0 1 0 0 0,0 0 0 0 0,0 0 0 0 0,0 0 1 0 0,0 0-1 0 0,0 0 0 0 0,-1 0 0 0 0,1 0 0 0 0,0 0 0 0 0,-1 0 0 0 0,1 0 0 0 0,0 2 0 0 0,2 6 157 0 0,-1 0 0 0 0,0 0-1 0 0,-1 0 1 0 0,1-1-1 0 0,-2 1 1 0 0,1 0 0 0 0,-2 0-1 0 0,1 0 1 0 0,-3 14-1 0 0,-22 178 2453 0 0,8 8-1570 0 0,12-107-689 0 0,-1 194 597 0 0,6-282-959 0 0,2 151 248 0 0,6 19-70 0 0,-6-119-193 0 0,0-29 0 0 0,-6 67 0 0 0,2-61-111 0 0,3-34 50 0 0,-1 0 0 0 0,0 0-1 0 0,-1-1 1 0 0,0 1 0 0 0,0 0-1 0 0,-1-1 1 0 0,-4 13 0 0 0,-10 13-3194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19:34:20.1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1877 8750 1562 0,'0'0'69'0,"-7"-3"15"0,7 3-68 0,-4-6-16 15,4 6 0-15,0 0 0 0,0-3 27 0,0-3 1 16,0 2 1-16,0-2 0 0,11 3-29 0,-11 0 0 16,10-3 0-16,-6 3 0 0,6-4 0 0,1 7 0 15,-7 0 0-15,6 0 0 0,1 0 0 0,-1 0 0 16,-10 0 0-16,4 0 0 0,-4 0 16 0,10 10 3 0,-6-1 1 0,3 0 0 16,-3-5 22-16,3 11 5 0,-4-8 1 0,-3 11 0 15,0-5 7-15,4 3 1 16,3-1 1-16,-7 4 0 0,3 3 3 0,4 0 0 0,-3 6 0 0,3-3 0 15,-4 7-6-15,1-1-1 0,3 0 0 16,-7 1 0-16,4-1-37 0,3 0-8 0,-7 1-8 0,3-1 11 16,-3 1-11-16,0-1 0 0,4-6 9 0,-4 6-9 15,0-2 0-15,0-1 8 0,-4-3-8 0,4 3 0 16,0-3 0-16,0-3 0 0,0 6 0 0,0-3 8 16,0-3-8-16,0 3 0 0,0-9 0 15,0 6 0-15,0-6-17 0,4-4-5 0,-4 1-1 0,7-4 0 16,-7-6-133-1,0-3-26-15,0 0-6 0</inkml:trace>
  <inkml:trace contextRef="#ctx0" brushRef="#br0" timeOffset="534.33">1986 8390 2412 0,'-10'-16'53'0,"10"16"11"0,0-6 3 0,-4 0 0 0,8-4-54 0,3 4-13 16,-4-4 0-16,8 1 0 0,-8 0-15 0,15-1-5 0,-11 1-2 0,11-1 0 15,-4-2 22-15,0 2-9 0,0 1 9 0,4-3 0 16,-4 8-8-16,7-5 8 0,-7 0 0 0,0-1 0 15,7 1 0-15,4 6-8 16,-11-7 8-16,7 7 0 0,4-3 0 0,0-4 0 0,-1 7 0 0,-3 3 0 16,4-9 0-16,0 9 0 0,-8 6 0 0,8-3 0 15,-4-3 0-15,1 3 0 0,-12 7 0 0,4-1-10 16,0 1 10-16,0 2 11 0,-3-2-3 0,-4 8 0 16,0-2-8-16,0 3 10 0,-3 3-10 0,3 0 10 15,-7 6-10-15,0-6 0 0,0 6 0 16,-7-3 0-16,3-3 8 0,4 0-8 0,-7 0 0 0,0 3 8 15,0-9-8-15,3 3 0 0,-3-7 9 0,4 7-9 16,-8-10 0-16,8 4 9 0,-8-4-9 0,1 1 0 16,-1-1 20-16,0-2-4 0,-3 2 0 0,0 0 0 0,-10 1 6 15,2-7 1-15,1 6 0 0,-3 1 0 16,6-1-7-16,-7 1 0 0,-7-7-1 0,4 9 0 16,4-6-15-16,-8-2 0 0,4 5 8 0,3 0-8 15,-7-5 0-15,11 2-10 0,3-3 2 0,1 3 0 0,-1-3-4 0,7 4 0 16,-3-4 0-16,7-3 0 15,4 3-89-15,3-3-19 0,0 0-3 0,0 0-1 16,0 0-80-16,3-6-16 0</inkml:trace>
  <inkml:trace contextRef="#ctx0" brushRef="#br0" timeOffset="1184.33">3630 7264 748 0,'0'0'67'16,"0"0"-54"-16,0 0-13 0,0 0 0 0,0 0 199 0,0 0 37 15,0 0 7-15,0 0 1 0,-7 0-149 0,0 0-31 16,7 0-5-16,-7 0-2 0,-4 9-4 0,4-5-1 16,-3 2 0-16,-1 3 0 0,1 1-24 0,-1-4-4 0,-3 3-2 0,3 1 0 15,-3 9 1-15,0-7 0 0,3 1 0 0,-3-4 0 16,-3 4-7-16,3 2 0 15,3 1-1-15,-7 3 0 0,8 3 11 0,-11 0 2 16,-1 0 1-16,5 9 0 0,-4-3 0 0,-1 4 0 0,-2 2 0 0,-1 4 0 16,-3-1-4-16,3 4-1 0,0 3 0 0,1 3 0 15,-4 0 7-15,3-6 1 0,0 9 0 0,8-6 0 16,-5-3 10-16,1 3 2 0,7-4 1 0,4 1 0 16,-1 3-21-16,7 0-5 0,4 0-1 0,0 6 0 15,4-6-18-15,3 0 0 0,4 3 0 0,-4-3 0 16,10-4 20-16,-3 1 0 0,0-3 0 0,8 0 0 15,-1 2-20-15,4-2 0 0,-8 3 0 0,8-4 0 16,0 1 0-16,3 3 0 0,-4-1 0 0,1-5 0 16,3 6-38-16,-3-4-11 0,7-12-3 15,-4 7 0-15,4-10-124 16,-8 0-26-16,5-13-5 0,-5 4-1 0</inkml:trace>
  <inkml:trace contextRef="#ctx0" brushRef="#br0" timeOffset="6714.28">4540 8189 1364 0,'0'0'60'0,"0"0"13"0,0 0-58 0,0 0-15 0,0 0 0 0,0 0 0 16,0 0 0-16,-7-6 8 0,4 3-8 0,-8-4 0 15,8 7 19-15,3 0-3 0,0 0 0 0,-7-3 0 16,-4 0-1-16,0-3-1 0,4 6 0 0,0-3 0 15,4-4-3-15,-11 7-1 0,7 0 0 0,3 0 0 16,-7 0 54-16,1 0 10 0,-4 0 2 0,3 0 1 16,1 10-5-16,-5-10-2 0,1 9 0 0,4 1 0 15,-11 2-4-15,6 1-1 0,1-4 0 0,-7 10 0 0,0 0-34 0,3-4-7 16,-3 7-2-16,0-3 0 0,3 9-10 0,-6-2-1 16,3-4-1-16,-4-1 0 15,0 8-2-15,0-7 0 0,1 0 0 0,6 0 0 0,1-1-8 0,-5 5 0 16,8-11 0-16,0 4 8 15,4-6-32-15,-1 5-8 0,-3-5 0 0,3 0-1 16,4-4-131-16,4 0-25 0,-8-2-6 0</inkml:trace>
  <inkml:trace contextRef="#ctx0" brushRef="#br0" timeOffset="7019.61">3870 8001 2052 0,'0'0'91'0,"0"-9"18"0,0 9-87 0,0 0-22 0,0 0 0 0,0 0 0 15,0 0 31-15,0 0 1 0,0 0 1 0,0 0 0 16,4 9-14-16,3 0-3 0,-7 1-1 0,3 2 0 15,8-2 7-15,-11 2 2 0,3 1 0 0,4 6 0 16,-3-7-8-16,6 7-2 0,1 0 0 0,-8-4 0 16,5 7 16-16,-5-3 3 0,11 3 1 0,4 0 0 15,-4 6-14-15,0-3-2 0,7 4-1 0,-3-1 0 0,3-3-1 0,0 3 0 16,-3-3 0-16,3 4 0 16,0-4-16-16,-3-3 0 0,-1 6 0 0,-2-3 0 0,6-3 0 0,-7-3-17 15,0 3 3-15,0-4 1 16,4-5-61-16,-4 6-12 0,0-10-2 0,0 1-616 15,4-4-124-15</inkml:trace>
  <inkml:trace contextRef="#ctx0" brushRef="#br0" timeOffset="7392.42">4819 8622 2091 0,'0'0'92'0,"0"0"20"0,-4 3-89 0,1-3-23 0,-1 13 0 0,1-7 0 15,-4 6 36-15,7 1 4 0,-4-4 0 0,4 10 0 16,0-6-40-16,0 5 0 0,-7 1 0 0,7-3 0 0,7 6 0 0,-7-3 0 16,-7-7 0-16,7 10 0 0,0-3 0 0,0 0 0 15,0 0 0-15,-3-4-8 16,3 4-24-16,-4 0-4 0,4-6 0 0,0-1-1 15,0 1-118-15,0-4-23 0</inkml:trace>
  <inkml:trace contextRef="#ctx0" brushRef="#br0" timeOffset="8156.59">5274 8816 1440 0,'0'0'128'0,"0"0"-103"0,0 0-25 0,0 0 0 16,0 0 148-16,11 0 24 0,-4 0 4 0,0 0 2 16,3 0-150-16,-6 10-28 0,3-10-8 0,0 12-1 15,0-2 9-15,-3-1-13 0,3 10 5 0,-4-7 8 16,1 10-14-16,3-3 5 0,-4 0 1 0,-3-3 0 16,7 6 8-16,-7-4-8 0,4 1 8 0,-1 3-8 15,-3-3 8-15,0-3 0 0,4 6 0 0,-1-4 0 0,-3 4 12 0,4-9-3 16,-8 6 0-16,4 0 0 0,-3-7-9 0,-1 1 0 15,4 5 9-15,-3-5-9 16,-1 3-8-16,-3-4-7 0,4 1-1 0,-4-1-576 16,3-2-115-16</inkml:trace>
  <inkml:trace contextRef="#ctx0" brushRef="#br0" timeOffset="8744">6569 7982 748 0,'0'0'67'0,"0"0"-54"16,0 0-13-16,0 0 0 0,0 0 308 0,0 0 58 15,0 0 12-15,0 0 2 0,0 0-308 0,0 0-63 16,0 0-9-16,0 0 0 0,0 0-12 0,0 0 12 15,0 0-10-15,3 10 10 0,-6 2-13 0,-1 7 3 0,1-7 1 0,-1 10 0 16,-3-3 9 0,-3 3 0-16,2 0 0 0,-13 6 0 0,7-6 23 0,-3 7 6 15,-1-4 2-15,-3 6 0 0,-4 0 1 0,-3 1 0 16,0-1 0-16,-4 4 0 0,0-4-15 0,0 0-2 0,1 7-1 16,-5-4 0-16,1-2-14 0,-4-7 0 0,4 6 8 15,7-6-8 1,0-3-21-16,-1-6-7 0,12 3-2 0,-1-7 0 15,7-2-56-15,1 2-11 0,-1-12-3 0</inkml:trace>
  <inkml:trace contextRef="#ctx0" brushRef="#br0" timeOffset="9044.92">5958 8073 2559 0,'0'0'113'0,"-7"-6"24"0,7 6-109 0,0 0-28 16,0 0 0-16,0 0 0 0,0 0 0 0,0 0-14 15,0 0 2-15,11 9 0 16,0 1-18 0,-1 2-3-16,4-2-1 0,7 8 0 0,-10-2 21 0,14 3 4 0,-15 3 1 0,15 6 0 0,-7-3 8 0,3 3 0 15,0-3 0-15,4 4 0 0,-8 2 0 0,1-6 0 16,7 0 0-16,-8 0 8 0,4-3-8 0,1 0-8 15,-8 0 8-15,0-3-12 16,7 0-12-16,-10 0-4 0,-1-7 0 0,4 1 0 16,-3 5-111-16,3-5-22 0,-3 0-5 0</inkml:trace>
  <inkml:trace contextRef="#ctx0" brushRef="#br0" timeOffset="9570.27">6858 8794 2124 0,'0'0'94'0,"0"-9"19"0,0 6-90 0,0-7-23 16,4 1 0-16,3 6 0 16,-4-3-18-16,8 2-8 0,-8 1-2 0,1-3 0 15,6 6-5-15,-3-9-2 0,4 9 0 0,0 0 0 0,3 0 11 0,0 0 1 16,0 0 1-16,0 0 0 0,-3 0 0 0,3 9 0 15,-4-9 0-15,1 9 0 0,-4-5 22 0,0 5-11 16,-3 0 11-16,-4 1-8 0,0-1 26 0,-4 4 6 16,-3-1 0-16,7 4 1 0,-14 0 9 0,3-1 2 0,1 1 0 0,-4 3 0 15,3 0-18 1,-7-4-3-16,4 14-1 0,4-8 0 0,-4 1 1 0,3-9 0 0,0 6 0 0,1 0 0 16,3-4 11-16,-4 1 2 0,4-4 1 15,0 1 0-15,7 3-1 0,-7-4-1 0,3 1 0 0,1-4 0 16,3 1-27-16,3-1 8 0,-3 4-8 15,4-10 0-15,3 6 0 0,-7 4 0 0,4-4 0 0,3 0 0 32,0 1-20-32,0-7-8 0,0 6-3 0,0 1 0 15,0-10-97-15,7 9-20 0,-3-6-4 0</inkml:trace>
  <inkml:trace contextRef="#ctx0" brushRef="#br0" timeOffset="10412.77">8565 7960 759 0,'0'0'33'0,"0"0"8"0,0 0-33 0,0 0-8 16,0 0 0-16,0 0 0 16,0 0-58-16,0 0-14 0,0 0-2 0,0 0-1 0,0 0 42 15,0 0 8-15,0 0 1 0,0 0 1 0,0 0 61 0,0 0 12 16,0 0 2-16,0 0 1 0,0 0 71 0,0 0 13 16,0 0 3-16,-3 6 1 0,-1-2-36 0,4-4-7 0,0 0-2 0,-7 3 0 15,7 6 0-15,-10-3 0 0,6-2 0 0,-3-4 0 16,4 0-51-16,3 0-10 15,0 0-3-15,-7 6 0 0,7-6 1 0,-4 3 0 16,-3-3 0-16,7 0 0 0,-7 3-5 0,0 3 0 0,3-3-1 0,-6 7 0 16,-1-1 7-16,1-6 2 0,-4 13 0 0,-1-3 0 15,-6-1-27-15,4 1-9 0,2 2 0 0,-6 1 9 16,4 3-1-16,-4-7-8 0,-1 10 12 0,5-3-4 16,-4 0-8-16,-1 3 12 0,1 0-12 0,4 0 12 15,-5 9-12-15,5-3 0 0,-4-2 0 0,3 5 0 16,4 0 0-16,-4 4 8 0,4-4-8 0,-4 0 8 15,8-2-8-15,-8-7-17 0,8 0 4 0,-1 0 1 16,0-4-16-16,1-5-4 0,3-4 0 0,0 4 0 16,0-4-109-16,3-2-23 0,4-7-4 0</inkml:trace>
  <inkml:trace contextRef="#ctx0" brushRef="#br0" timeOffset="10789.64">7934 7960 2041 0,'0'0'44'0,"0"0"10"0,0 0 2 0,0 0 2 0,7 10-46 0,0 2-12 0,0 7 0 0,4 0 0 16,-1-4 0-16,1 7-11 0,3 3 3 0,4-3 0 15,3 0 26-15,0 3 6 0,0-3 0 0,11 4 1 16,-4-5 3-16,0 5 1 0,1-5 0 0,2 1 0 16,5 7-16-16,-1-7-3 0,-3 0-1 0,-1 6 0 31,5-3-30-31,-5-3-7 0,-6 6 0 0,0-6-1 0,-1 0-34 15,-2 0-6-15,2 0-2 0,-6-3 0 0,-4-1-89 0,4-2-19 0,-8 3-3 0,1-6-1 16</inkml:trace>
  <inkml:trace contextRef="#ctx0" brushRef="#br0" timeOffset="11201.51">7542 8688 1692 0,'0'0'75'0,"0"0"15"0,0 0-72 0,0 9-18 0,-10-6 0 0,6 4 0 16,4-7 20-16,0 0 1 0,0 3 0 0,0 9 0 15,0-2-50-15,7-1-11 0,0 0-1 0,-7-5-1 16,7 11 10-16,4-5 3 0,-4-4 0 0,4 3 0 0,3 1 15 0,0 2 3 16,-4-2 1-16,5 2 0 0,-5 4 10 0,1-4 0 15,-1 1 0-15,-3 3 0 0,-3-4-13 0,3 1-1 16,0-1 0-16,-7 7-415 16,0-6-83-16</inkml:trace>
  <inkml:trace contextRef="#ctx0" brushRef="#br0" timeOffset="11927.44">8982 8656 1677 0,'0'0'36'0,"0"0"8"0,0 0 2 0,0 0 2 0,0 0-38 0,0 0-10 0,0 0 0 0,0 0 0 0,0 0 47 0,0 0 7 15,0 0 2-15,10 0 0 16,-3 0-25-16,0 7-5 0,-7-7-1 0,11 3 0 0,-11-3-10 0,7 3-3 16,-7-3 0-16,0 0 0 0,7 0 8 0,-7 0 2 15,0 0 0-15,0 0 0 0,7 9 10 0,-7-9 1 16,0 0 1-16,0 0 0 0,0 0-18 0,0 0-3 15,0 0-1-15,0 0 0 0,0 0-12 0,0 0 0 16,4 10 0-16,-4-10 0 0,0 9 0 0,0 1 0 16,-4-1 0-16,1 3 0 0,-1-2 0 0,-3 2 0 15,-4-2 0-15,4 2 0 16,0 1-30-16,0 3-12 0,-3-10-2 0,6 3-1 16,-3 1-14-16,7 2-2 0,0-12-1 0,0 0 0 15,0 0 16-15,4 6 3 0,3-6 1 0,0 4 0 0,3-4 27 16,-3 0 6-16,4 0 1 0,3 0 0 0,-7 0 16 0,0 0 3 15,0 6 1-15,4-3 0 0,-8-3 25 0,8 6 6 0,-7 1 1 0,3 2 0 16,-4 0-24-16,4 1-5 16,0-7-1-16,4 13 0 0,-4-10-14 0,3 3 0 0,1 1 0 0,0-1 0 15,-1 4-8-15,1-4 8 0,-1 0-12 16,1 1 12-16,-4-1-8 0,0 4 8 0,0-4 0 0,0 1 0 16,-3-4 0-16,-1 10 0 0,1-4 0 15,-4-2 0-15,0 2 19 0,0-3 10 0,0 4 3 0,-4-4 0 16,-3 4-12-16,0-4-1 0,0 1-1 0,0 2 0 15,-7 4-2-15,0-3-1 0,3-4 0 0,-3 4 0 16,-4-1-15-16,1-3-10 0,3 4 2 0,0-4 0 16,-8 1-14-16,5 2-2 0,-8-2-1 0,4-1-891 15</inkml:trace>
  <inkml:trace contextRef="#ctx0" brushRef="#br0" timeOffset="16085.23">9112 7286 806 0,'0'0'72'0,"0"0"-58"15,0 0-14-15,0 0 0 0,0 0 206 0,0 0 38 16,0 0 8-16,0 0 2 0,0-9-184 0,0 9-37 16,0 0-7-16,7-4-2 0,-3-5-3 0,3 9-1 15,0-3 0-15,4-3 0 0,-1 6-12 0,1 0-8 16,3 0 10-16,-4 0-10 0,8 9 8 15,-4-3-8-15,4 1 0 0,-1 2 0 0,5 0 0 0,-1 10 0 16,-4-3 0-16,5 9 0 0,2-3 0 0,1 0 14 16,0 3-4-16,-1 3-1 0,1 4 15 0,0-7 4 15,-1 6 0-15,-2 0 0 0,-1 1 11 0,3-1 2 0,-6 7 1 16,3-1 0-16,0 4-5 0,1 0-1 0,-5 12 0 16,4-3 0-16,1-3-24 0,-5 4-4 15,1-8-8-15,-1-2 11 0,5 3 1 0,-5-3 0 0,-3 0 0 0,4-7 0 16,-4 7-12-16,0 0 0 0,0-7 9 0,-7 7-9 15,0 0 12-15,1-7-1 0,-1-2-1 0,-7 5 0 16,0-5-1-16,0-1 0 0,-4 0 0 0,-3-6 0 16,3 7-9-16,-6-10 0 0,-1 6 0 0,-3-3 0 31,0-3-27-31,-4-3-10 0,1 3-3 0,-1-4-664 0,1-5-134 0</inkml:trace>
  <inkml:trace contextRef="#ctx0" brushRef="#br0" timeOffset="16978.21">10396 8095 864 0,'0'0'76'0,"0"0"-60"0,0 0-16 0,0 0 0 16,18-6 264-16,-7 6 51 0,-11 0 9 0,7 0 3 15,10-3-245-15,-3 3-49 0,1-10-9 0,-5 10-3 16,4 0-10-16,0-3-3 0,11-3 0 0,0 6 0 16,-11 0-8-16,7-3 8 0,7 3-8 0,0 0 8 15,-6 0-8-15,2-7 0 0,5 7 0 0,-1 0 0 0,3 0-10 0,-2-3 10 16,-5 3-13-16,8 0 5 16,3-3-29-1,-3 3-6-15,-11-6-1 0,4 6 0 0,3 0-134 0,0 0-27 0,15-10-6 0,-18 7-1 0</inkml:trace>
  <inkml:trace contextRef="#ctx0" brushRef="#br0" timeOffset="17343">10400 8299 2754 0,'0'0'60'0,"0"0"13"0,-7 0 3 0,0-3 1 0,7 3-61 0,0 0-16 0,0 0 0 0,0 0 0 15,0 0-21-15,0 0-7 0,10 0-2 0,-10 0 0 16,0 0 18-16,11-7 3 0,14 7 1 0,-1-3 0 16,1 3 8-16,0-3 0 0,6-3 0 0,5 6 0 0,-1 0-12 0,0-3 0 15,1-4 0-15,2 7 0 16,8-3-92 0,-3-6-20-16,-8 9-3 0,7-9-889 0</inkml:trace>
  <inkml:trace contextRef="#ctx0" brushRef="#br0" timeOffset="18661.08">12114 8067 864 0,'0'0'76'0,"0"0"-60"15,0-3-16-15,-3-4 0 0,-1 4 304 0,4 3 57 16,0 0 12-16,0 0 3 16,0 0-331-16,-3 10-65 0,-1-1-14 0,4 4-2 0,0-1 15 0,0 10 3 15,-3-3 1-15,-1 3 0 0,4 0 5 0,0 9 0 16,-3 1 1-16,3-1 0 0,3 10 19 0,-3-1 3 0,0 4 1 0,0-3 0 15,0 0-12-15,0-4 0 16,0 1 0-16,-3-3 0 0,-4 2 35 0,0-5 1 0,3-7 1 0,1 6 0 16,-1-3 2-16,0-3 0 0,-3-3 0 0,0 0 0 15,0 0-16-15,0-3-3 0,4-6-1 16,-4 2 0-16,3-5-19 0,1-4 10 0,3-6-10 0,0 0 8 16,0 0-16-16,0 0-4 0,0-13-1 0,3-5 0 15,4-4-4-15,-3 0-1 0,-1-10 0 0,-3 1 0 16,4 0 3-16,-1-4 1 0,1-6 0 0,-1 1 0 15,1-4 14-15,-4 0 10 0,0 3-2 0,3-9 0 16,-3 6 9-16,4 0 2 0,-4 0 0 0,3 3 0 16,1-3-3-16,0 4-1 0,-1-1 0 0,1 0 0 15,-1 0-6-15,4 7-1 0,-3 3 0 0,-1-1 0 16,8 7-8-16,-4-3 0 0,0 6 0 0,4 0 0 0,-1 3 0 0,4 7 0 16,0-1 0-16,4 4 8 0,-4-1-8 15,4 1-16-15,-1-1 4 0,1 10 1 0,0 0 11 0,-1 0 0 16,1 10 0-16,0-1-8 0,-1 1-3 0,1 5 0 15,-1 4 0-15,-2 3 0 0,-5-3 11 16,4 3-8-16,-3 0 8 0,-1 0-8 0,5 9 8 0,-5-9 0 16,1 6 0-16,-1-3-8 0,4-6 8 0,-3 3 0 15,0 0 0-15,-4-3 0 0,0 0 0 0,-4-4 8 16,1-5-8-16,-4 9 11 0,-4-7 7 0,1-2 2 16,-4 8 0-16,-4-5 0 0,0-1 4 0,-3 4 0 15,-3-3 1-15,-4-1 0 0,-1-2-13 0,1 2-4 0,0-2 0 16,-7 2 0-16,3-2-8 0,-3 2-11 15,-4-2 3-15,0-1 0 16,-3 3-26-16,3-2-5 0,4-10-1 0,0 6 0 16,3-6-134-16,4-6-27 0,3 3-6 0</inkml:trace>
  <inkml:trace contextRef="#ctx0" brushRef="#br0" timeOffset="19091.62">13653 6976 1497 0,'0'0'133'0,"0"0"-106"16,0 0-27-16,0 0 0 15,0 0 139-15,0 0 22 0,0 0 5 0,-8 12 1 16,1-3-127-16,-3 4-26 0,-4 6-5 0,-4-3-1 0,0 9 0 16,-3-3-8-16,-3 3 12 0,-1-3-4 0,0 9 2 0,-3 0 0 15,-4 7 0-15,0 0 0 0,1-1 1 0,-5 4 0 16,-6-3 0-16,7 12 0 0,0-6 4 0,-1-4 1 16,-3 4 0-16,4 3 0 0,0 0 15 0,7-6 3 15,-1 3 1-15,5 0 0 0,3-3-5 0,-1 6-1 16,8-3 0-16,0-10 0 0,4 10-6 0,6-13-2 15,1 1 0-15,-1 5 0 0,4-5-21 0,4-1 9 0,-1 1-9 0,4-7 0 16,0 6 16-16,0-3-3 0,7-3-1 0,-3 7 0 16,3-10-29-16,4 0-7 0,-1-1 0 0,1-2-1 31,7-6-31-31,-4 3-7 0,0-4-1 0,0-3 0 16,0 4-84-16,4-4-18 0,-4-5-3 0,0 2-695 0</inkml:trace>
  <inkml:trace contextRef="#ctx0" brushRef="#br0" timeOffset="19464.62">13974 7750 1785 0,'0'0'159'0,"0"0"-127"16,-8 0-32-16,-2 6 0 0,-1-3 66 0,1 4 7 15,-1-1 2-15,-3 3 0 0,3 1-61 0,-6-1-14 16,3 4 0-16,0 6 0 0,-4-7 0 0,0 10 8 15,1 0-8-15,-1-3 10 0,-3 3 0 0,3 6 0 16,1-3 0-16,-1 3 0 0,0-3 4 0,4 4 1 0,-3-4 0 0,-5 0 0 16,5 0-7-16,3-3-8 0,-4 0 11 0,4 0-11 31,0-3-58-31,0 3-18 0,7-10-4 0,-4 7-809 0</inkml:trace>
  <inkml:trace contextRef="#ctx0" brushRef="#br0" timeOffset="19713.3">13483 7916 2304 0,'0'0'204'0,"0"0"-163"15,0 0-33-15,0 0-8 0,11 0 93 0,-1 0 17 16,1 0 3-16,3 0 1 15,0 3-114-15,0 4-9 0,4-4-9 0,0-3-2 0,-4 12 20 0,3-2-8 16,-6-1 8-16,-1 4 0 0,5 2 0 0,-5 1 0 16,1 3 0-16,3 3 0 0,0 0-10 0,-3-3 10 15,-1-1-8-15,1-2 8 16,-1 6-46-16,1-3-4 0,-1 3-1 0,1-3 0 16,0-7-89-16,-1 10-19 0,4-6-3 0,0-4-461 15,1 1-92-15</inkml:trace>
  <inkml:trace contextRef="#ctx0" brushRef="#br0" timeOffset="19983.25">14136 8393 2516 0,'0'0'112'0,"-4"12"22"0,4-2-107 0,0-1-27 0,-3 4 0 0,3 6 0 16,3-7 0-16,1 7 0 0,-1-6 0 0,1 5 0 31,-1 1-24-31,-3-3-9 0,7 3-3 0,-3-7 0 0,-4 4-16 0,-4-4-3 0,4 1-1 0,-7 0-617 16,4-4-124-16</inkml:trace>
  <inkml:trace contextRef="#ctx0" brushRef="#br0" timeOffset="20563.23">14224 7063 2286 0,'-11'-9'101'0,"11"9"21"0,0 0-98 0,0 0-24 0,-7 0 0 0,7 0 0 15,0 0 24-15,0 0-1 0,0 0 0 0,11 6 0 0,0-3-23 0,3 10 0 16,0-4 0-16,3 1 8 0,5 2-8 0,-1 7-8 15,0-6 8-15,4 9-12 0,3 3 12 16,0-3 0-16,0 3 0 0,4 6-8 0,-4 0 8 0,4 1 0 16,0 2-9-16,-1-2 9 0,-2 8 0 0,-1-8 0 15,0 8-9-15,-3-5 9 0,0-4 0 0,-1 7 0 16,-3-4 0-16,-6-2 0 0,2 2 0 0,-6-2 12 16,-4 5 0-16,0-2 0 0,0-4 18 0,-4 1 3 15,-6-1 1-15,-1 3 0 0,1-2-18 0,-1-1-3 16,-3 0-1-16,0-2 0 0,0-4-12 0,-3 0 0 15,-1 0 0-15,0-3 0 0,-3 0 0 16,4-3-8-16,3-1 8 0,-4-2-13 16,-3 0-35-16,0-4-6 0,0 1-2 0,-4-4-1001 0</inkml:trace>
  <inkml:trace contextRef="#ctx0" brushRef="#br0" timeOffset="21217.79">15554 7857 2646 0,'0'0'117'0,"0"0"24"0,0 9-113 0,-4 1-28 16,4 8 0-16,4 4 0 0,0 0 22 0,-4 0-2 15,3 10 0-15,-3-4 0 0,4-3-29 0,-1 6-7 16,1-3 0-16,-1-2-1 0,-3 5 6 0,0 0 2 16,0-3 0-16,-3-2 0 0,3 5 9 15,0-3 0-15,-4-3 0 0,1 3-8 0,-1-2 8 0,1 5-8 16,-1-9 8-16,0 0-8 0,-3-3 8 0,4 3 8 15,-1-7-8-15,1 1 11 0,3-7-11 0,-4 4 0 16,1-4 9-16,-1-2-9 0,4-7 9 0,0 0-9 0,0 0 12 16,0 0-12-16,-3-7 20 0,-1-2-2 15,1-4-1-15,-1 1 0 0,1-7-17 0,3 0 0 0,0-3 0 0,0-3 0 16,-4-3 0-16,8-3 0 16,-4-4 0-16,3 1 0 15,-3-4-19-15,4-3-7 0,-1 4-2 0,1-4 0 0,3-3 28 0,-4-3-10 0,4 3 10 0,4-6 0 16,0 6 0-16,-1 0 0 15,1 0 10-15,3 3-2 0,-4 0-8 0,4 1 0 0,4 8 0 16,0 1 0-16,-4 0 0 0,4-1 8 0,3 7-8 16,0-3 0-16,-4 12 0 0,5-3 0 0,-8 1 0 0,7 5 0 15,0 4 0-15,4 9-16 0,-1 0 2 0,1 0 1 16,0 9 2-16,0 1 1 0,-1 2 0 0,1 1 0 16,-4 2-5-16,-3 1-1 0,-1 3 0 0,-2 3 0 15,-1-3 8-15,-4 3 8 0,-3-1-13 0,-3-2 5 16,-4 3 8-16,0-3 0 0,-4 3 0 15,-3 0 0-15,0 0 12 0,-3 0-3 0,-1 0 0 0,0 0 0 16,-6 0-9-16,-1 3 0 0,-3-10 0 0,3 7 0 16,-3-3 0-16,-4 0 8 0,4-3-8 0,0 3 8 0,7-7-8 0,-7 4 0 15,0-4 0-15,0-2 0 16,3-1-19-16,0-3-5 0,1-6-2 0,-1 7 0 16,4-7-155-16,0-7-31 0,0 4-7 0</inkml:trace>
  <inkml:trace contextRef="#ctx0" brushRef="#br0" timeOffset="21603.87">16789 6891 460 0,'0'0'20'0,"0"0"5"0,0 0-25 0,0 0 0 0,0 0 0 16,0 0 0-16,-4 3 437 0,-3 10 83 0,0-4 16 0,-4 10 3 15,1 0-435-15,-1 3-88 0,-3-1-16 0,-3 5 0 16,2 2 0-16,-2 3-11 0,-1 1 11 0,-3 2-8 16,0 4 0-16,-4-1 0 0,-3 4 0 0,0 3 0 15,-4-3 8-15,4 3 8 0,3 3-8 0,-3-3 11 16,-4-1 9-16,4 1 1 0,-4 3 1 0,4-9 0 15,3 12 8-15,0-9 2 0,4 0 0 0,0-4 0 0,7 4-16 16,3 0-4-16,1 0 0 0,6-7 0 0,1-3 23 16,3-2 4-16,3-4 1 0,8 3 0 0,0-3-32 0,6-6-8 15,4 3 0-15,4 0 0 16,3-6-29-16,4-4-7 0,7 1-2 0,0-4 0 16,3-6-83-16,0 7-17 0,1-10-3 0,-5 0-1 15,5 6-88-15,-4-12-18 16,35 2-3-16,-14-2-1 0</inkml:trace>
  <inkml:trace contextRef="#ctx0" brushRef="#br0" timeOffset="22281.32">17431 7440 518 0,'0'0'46'0,"0"0"-37"0,7-7-9 0,-7 7 0 0,0 0 269 0,0 0 52 0,0 0 11 0,0 0 1 15,0 0-205-15,0 0-42 16,0 0-8-16,-14 0-2 0,3 7-51 0,-3-1-10 0,-4 3-3 0,1 10 0 16,-1 0 10-16,-3-3 2 0,0 12 0 0,-4-6 0 15,0 0 24-15,-3 6 6 0,0-3 1 0,0 3 0 16,-4-3-7-16,4 4-2 0,-4-4 0 0,0 0 0 16,0 0-33-16,1 3-13 0,3-6 11 0,-1-6-11 15,5 3 0-15,-5-1-8 0,8-5-1 0,0-1 0 16,3-2-39-1,4 2-7-15,0-5-1 0,4-4-1 0,-1 3-135 0,11-6-28 0</inkml:trace>
  <inkml:trace contextRef="#ctx0" brushRef="#br0" timeOffset="22512.79">16838 7562 1785 0,'0'0'159'0,"4"0"-127"15,3 0-32-15,0 6 0 0,-4-3 197 16,4 4 34-16,4-4 6 0,3 9 2 0,0-2-192 0,4-1-39 16,-1 4-8-16,1 5 0 0,0-5 0 0,-1 6 0 15,1 3 0-15,0-3 0 0,3-1 0 0,-4-2 0 16,1 3-11-16,-4 0 11 0,0-4-18 0,4 7 3 16,-4-3 1-16,4-6 0 15,-1 6-33-15,-3-1-6 0,4-5-2 0,0-1 0 16,-4 4-137-16,7-3-28 0,-3-4-6 0</inkml:trace>
  <inkml:trace contextRef="#ctx0" brushRef="#br0" timeOffset="23182.75">17660 7979 2847 0,'0'0'63'0,"0"0"13"0,0 0 2 0,0 0 2 0,0 0-64 0,0 0-16 0,0 0 0 0,0 0 0 15,0 0-10-15,0 0-5 0,0 0-1 0,-3 9 0 16,3 1 4-16,0-4 0 0,0-6 0 0,0 0 0 16,0 0-28-16,0 0-4 0,0 0-2 0,0 0 0 0,0 0 22 0,0 0 5 15,0 0 1-15,0 0 0 0,0 0 18 0,0 0 0 16,0 0 0-16,0 0 9 0,0 0 35 0,0 0 6 15,3-6 2-15,-3 6 0 0,4-6-23 0,-4-4-4 16,3 1-1-16,1 2 0 0,-1 1-12 16,1-3-4-16,3 6 0 0,0-7 0 0,0 7-8 0,3-3 0 15,-2-4 0-15,2 10 0 0,1-9 0 0,-1 6 0 16,4 0 0-16,-3-4 0 0,0 7 0 0,-1-3 0 16,1-3 0-16,-1 6 0 0,1 0 0 0,-1 0 0 15,-2 0 0-15,2 0 0 0,-3 0 0 0,-7 0 0 0,0 0 0 0,7 9 0 16,0 1 0-1,-3-1 0-15,-1-6 0 0,1 7 0 0,-1-1 0 0,-3 4 0 0,4-4 0 16,-4 1 0-16,0 2 0 0,0-2 0 16,0 2 0-16,0 4 0 0,0-4 0 0,0 1 0 0,0-1 0 0,-4 4 0 15,4-3 0-15,-3-1 0 0,-1 4 0 0,1-4 0 16,-4 1 0-16,0-1 0 0,0-2 0 0,0 2 0 16,-4-2 12-16,4-1 0 0,-4 4 0 0,1-4 0 15,-4 1-12-15,0 2-17 0,3-6 4 16,-3-2 1-16,0 5 12 0,0-6 0 0,0 3 0 0,-4-3 0 15,4-3 0-15,-4 0 0 0,4 0 0 0,0 0 10 16,0 0-10-16,0 0 0 0,3 0-12 0,1 0 12 0,2 0-14 16,5 7 5-16,3-7 1 0,0 0 0 15,0 0 8-15,0 0 8 0,0 3-8 0,3 9 11 0,1-5-11 0,3-4 0 16,0 6 0-16,0-2-11 16,0-1 11-16,4-6 0 0,-1 9 0 0,4-3 0 15,-3-2 0-15,3 2 0 0,0-3 0 0,0 0 0 0,4-3 0 0,-4 10 0 16,4-10 0-16,-1 0 0 0,-2 6 0 15,2-3 0-15,1 0-10 0,-4-3 10 16,4 0-48-16,-8 0-4 0,4 6 0 0,-3-2 0 16,-1-4-60-16,1 0-13 0,0 0-3 0,-1 0 0 15,-3 0-96-15,4-4-19 0</inkml:trace>
  <inkml:trace contextRef="#ctx0" brushRef="#br0" timeOffset="23539.87">18327 6991 2559 0,'0'0'56'0,"-4"16"12"0,1 6 3 0,3 3 1 0,-4 6-58 0,4 1-14 0,4 8 0 0,3-5 0 15,0 12 0-15,3-3-10 0,-2 0 2 0,-1 0 0 16,-4 3 8-16,4 0 0 0,0-3 0 0,-3 6 0 0,-4-6 0 0,3 6 0 16,-3-6 0-16,4 6 0 15,-8-6 9-15,4 0-9 0,0-7 12 0,0 1-12 0,4 0 0 0,-4-4 0 16,0-3 0-16,-4-9 0 0,4 7 0 0,0-11-14 15,0-2 2-15,0 3 1 16,0-6-93-16,0-4-20 0,0 3-3 0</inkml:trace>
  <inkml:trace contextRef="#ctx0" brushRef="#br0" timeOffset="23873.83">19202 7471 2134 0,'0'0'47'0,"-11"3"9"0,4-3 3 0,-4 3 1 0,1 7-48 0,-1-1-12 0,1 0 0 0,-4 1 0 16,3 2 0-16,0 7 9 0,-3-6-9 0,4 6 8 15,-4-4 0-15,0 4-8 0,-1 3 12 0,1 0-4 0,0-3 0 16,0 3-8-16,-4 0 12 0,1 0-4 0,3 3 16 0,-4 0 4 16,0-3 0-16,4 0 0 0,-7 0-16 0,7-3-4 15,-7 2 0-15,3-2 0 16,1-6-73-16,-1 6-15 0,0-7-4 0,1-2-867 15</inkml:trace>
  <inkml:trace contextRef="#ctx0" brushRef="#br0" timeOffset="24092.51">18715 7559 3049 0,'0'0'67'0,"0"0"13"0,0 0 4 0,10 0 2 0,1 3-69 0,3 3-17 0,4-3 0 16,-1 7 0-1,5 2-20-15,-1-2-7 0,7-1-1 0,-3 4-1 16,3-4-11-16,0 10-3 0,0-7 0 0,1 7 0 16,-1 3-114-16,-4-3-23 0,8-3-5 0,-4 2-869 0</inkml:trace>
  <inkml:trace contextRef="#ctx0" brushRef="#br0" timeOffset="24477.91">19604 7822 3013 0,'0'0'66'0,"0"10"14"0,0-7 2 0,-4 6 3 0,1 4-68 0,3 6-17 15,-4-7 0-15,1 7 0 0,3 9 0 0,-4-3 0 0,4 3-8 0,0-3 8 16,-3 4-13-16,3-4 3 0,0 6 1 0,-4-9 0 31,1 6-27-31,-1-6-4 0,4 0-2 0,0 0 0 16,0 0-36-16,0-6-7 0,4-1-2 0,-4 1 0 16,0-3-138-16,0-1-28 0,0-12-6 0,0 0-591 0</inkml:trace>
  <inkml:trace contextRef="#ctx0" brushRef="#br0" timeOffset="24949.2">19371 6675 1612 0,'0'0'72'0,"0"0"14"0,0 0-69 0,-7-4-17 0,7 4 0 0,0 0 0 0,0 0 160 0,0 0 28 16,0 0 5-16,0 0 2 0,0 0-143 0,0 0-28 15,11 4-5-15,-1-4-2 0,1 9 11 0,3-3 3 16,3 7 0-16,5-1 0 0,-1 1-39 0,4 6-8 16,3 9-2-16,7-3 0 0,0 3 2 0,4 4 1 0,0 2 0 0,0 7 0 15,0-7 15-15,-1 7 0 0,-6-6 0 0,0 5 0 16,0 1 0-16,-1 3 0 0,-2-3 0 0,-5 3 0 16,1-4 0-16,-4 4 0 0,-3 6 0 0,-1-6 0 15,-3 7 0-15,-3-8 12 0,3-2-4 16,-3 3-8-16,-4 0 28 0,0 6-2 0,-7-6 0 0,-4-3 0 15,-3 3-5-15,-3 6-1 0,-1-6 0 0,1 0 0 16,-5-4-20-16,1 1 0 0,-3-6 0 0,3-4 8 16,-1-9-8-16,1 6 0 0,0-6 0 0,0 0 8 15,0-3-52-15,0-6-11 0,0-4-1 0,3 3-672 16,-3-5-135-16</inkml:trace>
  <inkml:trace contextRef="#ctx0" brushRef="#br0" timeOffset="25436.79">20683 7571 2016 0,'0'0'179'0,"0"0"-143"0,0 0-36 0,0 0 0 16,0 0 182-16,0 0 30 0,4 10 5 0,3-1 2 16,4 1-191-16,-4-1-39 0,-4 4-7 0,1-1-2 15,-4 10 10-15,0-3 2 0,-4 3 0 0,4 0 0 16,-7 9 8-16,4 0 0 0,-1 1 0 0,0-1 0 16,-6 1-12-16,10-1-4 0,0 3-1 0,3-5 0 15,-6 2 17-15,3-6 0 0,-4 3 0 0,1-6 0 16,-4 6 0-16,3-12 0 0,-3 6 0 0,0-3 0 15,-3 3 8-15,3-6-8 0,-1-1 0 0,1-5 0 16,0 2-15-16,0-2-9 0,4-1-1 16,-4 0-1-16,0-6-133 0,3 4-26 0,4-7-6 0,0 0-1 15,-7-7-36-15,7 7-7 0,-3-3-1 0,-5-6-363 0</inkml:trace>
  <inkml:trace contextRef="#ctx0" brushRef="#br0" timeOffset="25778.58">20560 7772 1652 0,'3'-31'73'0,"1"18"15"0,-1 1-70 0,1-10-18 15,0 0 0-15,-1 0 0 0,1-3 109 0,3 3 19 16,0-3 3-16,0-4 1 0,3 7-63 0,1 0-12 0,3 1-2 0,-3-8-1 16,3 7-30-16,0 7-7 0,3-4-1 0,-2 0 0 15,6 0-16-15,-4 4 0 0,5-1-11 0,-5 3 11 16,1 4-16-16,-1 3 3 0,1-1 1 0,0-2 0 16,3 9 12-16,-3-3-9 0,-1 6 9 0,1-3-8 15,-1 0 8-15,1 9-8 0,3 1 8 0,0-7-8 16,-6 16-7-16,6-7-1 0,-7-2 0 0,7 9 0 15,-7-10 16-15,7 3 10 0,-7 1-2 0,1 9 0 16,-1-6-8-16,-4-1 0 0,-3 7 0 0,0-3 0 16,-3 0 12-16,-1-7 3 0,-3 10 1 0,0-9 0 15,-3 6-1-15,-1-7 0 0,1 7 0 0,-4-6 0 16,0 5-15-16,-4-5 11 0,1 3-11 0,-1-4 10 16,4 1-10-16,-4-1 0 0,1 4 0 0,-1-3 0 0,-3-4 0 15,3 0 0-15,-3-6 0 0,-3 7 0 0,3-1 8 0,-1-6-8 16,-2-3 0-16,-1 0 8 0,1 7-16 0,-1-7-4 15,-3-7-1-15,0 7 0 32,-1-3-138-32,-2-3-27 0,-5 0-6 0</inkml:trace>
  <inkml:trace contextRef="#ctx0" brushRef="#br0" timeOffset="26786.79">22102 6464 864 0,'0'0'38'0,"0"0"8"0,0 0-37 0,0 0-9 15,-8 0 0-15,1-3 0 0,7 3 257 0,0 0 50 16,-10 3 9-16,3-3 3 0,3 7-270 0,-3-4-49 16,0 6-19-16,0-3 1 0,-7 1 18 0,0 12 0 15,3-7 0-15,-6 7 0 0,-8 0 13 0,0 3 7 16,8 3 0-16,-5 3 1 0,-2 3 0 0,-4 4 0 15,-1 2 0-15,5 1 0 0,-5 3 8 0,1 9 2 16,-4-6 0-16,1 9 0 0,6-3-17 0,0-6-3 16,1 10-1-16,-1-1 0 0,4 0 1 0,0 1 0 0,3-1 0 15,0-3 0-15,1 3-11 0,-1-2 8 0,4-8-8 16,0-2 8-16,0 0-8 0,7-7 0 16,0 7 9-16,3-6-9 0,1-4 8 0,3 0-8 15,3 7 8-15,1-7-8 0,6 1 0 0,-3-7 8 16,4 6-8-16,3-9 0 0,4 0 0 0,-1 0 0 15,1-3-10-15,7 3 10 16,-1-10-44-16,4-2-3 0,1-1 0 0,-1 4 0 16,-3-4-121-16,3-3-25 0,25 4-5 0,-22-7-1 0</inkml:trace>
  <inkml:trace contextRef="#ctx0" brushRef="#br0" timeOffset="27209.39">22507 7161 691 0,'0'0'61'0,"-7"0"-49"0,-7 6-12 0,0-3 0 16,3 6 322-16,-6 1 62 15,-8 2 12-15,4 10 2 0,7-3-333 0,-7 3-65 16,-8 6-16-16,1-3-1 0,0 7 28 0,3-4 5 15,1-3 2-15,-5 6 0 0,-2 1 21 0,6-1 4 0,4 0 1 0,3-2 0 16,-7-4-21-16,4 3-4 0,7-3-1 0,0-3 0 16,-4 0-10-16,4 3-8 0,-3-3 9 0,6-6-9 31,4 2-19-31,0-5-9 0,-7 3-3 0,7-10 0 0,3 3-209 0,4-9-41 0,0 0-9 16,0 0-2-16</inkml:trace>
  <inkml:trace contextRef="#ctx0" brushRef="#br0" timeOffset="27434.49">21999 7170 2545 0,'11'0'112'0,"-11"0"24"0,0 0-108 0,0 0-28 0,0 0 0 0,7 0 0 0,0 0 44 0,0 9 3 15,-3 1 1-15,6-1 0 0,8 4-39 0,-4-1-9 16,-4 7 0-16,5 3 0 15,6 0-24-15,0 0-6 0,0 0-2 0,-3 6 0 16,3 0-28-16,0-3-5 0,4 7-2 0,-8-10 0 16,-3 9-65-16,4-9-14 0,3 6-2 0,-3-6-463 15,-4 0-92-15</inkml:trace>
  <inkml:trace contextRef="#ctx0" brushRef="#br0" timeOffset="27969.36">22641 7571 2444 0,'14'-3'108'0,"-14"3"23"0,0 0-105 0,0 0-26 0,7-9 0 0,4 6 0 15,0-4 26-15,-1 4 0 0,4-3 0 0,4 6 0 16,7-3-34-16,-8-7-8 0,-3 10 0 0,8 0-1 15,2-3 9-15,4 3 8 0,-6 0-12 0,-5 3 12 0,4-3-20 16,-3 7 4-16,-4-4 0 0,-3 0 0 16,-4-3 16-16,-7 0 0 0,7 9 0 0,-7-9 0 0,-4 10 0 0,1-1 0 15,-1 1 0-15,1-1 0 0,-8-3 20 0,1 4 2 16,-1-1 0-16,-3 4 0 16,0-4-22-16,-4 0-12 0,-3 4 2 0,0 3 0 0,7-4 0 0,-4 1 0 15,-7-1 0-15,8-2 0 0,6-1-3 0,1 1-1 16,-1-7 0-16,4 3 0 0,0-3 14 0,7-3 0 15,0 0 0-15,0 0 0 0,-7 6 0 0,7-6-14 16,7 3 4-16,0-3 1 0,-7 0-4 0,0 0-1 16,11 0 0-16,3 0 0 0,3 0 5 15,-3 0 1-15,-7 0 0 0,8 0 0 0,-1 0-12 0,0 7-3 0,-14-7 0 16,7 6 0-16,0 0 23 0,0-3 0 16,4 7 0-16,-1 2 8 0,-6-2 16 0,6 9 2 15,1-7 1-15,-4 1 0 0,-4 6-17 0,4-1-10 0,1 4 12 0,-1-3-12 16,-4-3 8-16,-3 6-8 0,-3-3 0 15,3 2 0-15,-4 1 12 0,1-3-4 0,-12-6 0 16,1 6-8-16,7-7 22 0,-3 4-2 0,-4-4-1 0,-1 1 0 16,-2-4-7-16,3 1 0 0,-4-1-1 0,-3-3 0 15,-4 4-23-15,0-10-4 0,4 9 0 0,0-9-1 32,-4 0-154-32,4 0-30 0</inkml:trace>
  <inkml:trace contextRef="#ctx0" brushRef="#br0" timeOffset="28948.6">23562 6662 1094 0,'0'0'97'0,"0"0"-77"0,0 0-20 0,0 0 0 16,0 0 113-16,0 0 19 0,0 0 4 0,0 0 1 15,0 0-108-15,0 0-21 0,0 0-8 0,7 9 0 16,-7-9 43-16,0 0 4 0,4 4 1 0,-4-4 0 16,0 9 10-16,3 0 2 0,1 1 1 0,-4-7 0 15,0 6-3-15,0 4-1 0,0 2 0 0,0 1 0 0,-4 3-21 0,4 9-4 16,-3-3 0-16,3 7-1 16,-4-1-15-16,1 10-2 0,-1-7-1 0,4 7 0 15,-3-6 21-15,-1 5 4 0,-3-2 1 0,3 0 0 16,1 9-13-16,-1-4-2 0,1-2-1 0,-1 3 0 0,1 0-12 0,-1-3-3 15,1 0 0-15,3-7 0 0,0 4 3 16,0-10 0-16,0 3 0 0,0-2 0 0,3-8-11 0,-3 1 8 16,0 0-8-16,4-3 8 0,-1-6-16 0,1 6-4 15,-1-7-1-15,1-3 0 16,-1 1-50-16,-3-10-9 0,0 0-3 0,0 0-653 16,0 0-132-16</inkml:trace>
  <inkml:trace contextRef="#ctx0" brushRef="#br0" timeOffset="29667.12">24511 7189 1400 0,'0'0'62'0,"0"0"13"16,0 0-60-16,0 0-15 0,0 0 0 0,0 0 0 15,0 0 49-15,0 0 7 0,0 0 2 0,0 0 0 0,0 0 2 0,0 0 0 16,0 3 0-16,-4 6 0 0,-3 1 2 0,0-1 1 16,0 1 0-16,-3 2 0 15,-1 1-30-15,-3 9-5 0,3-4-2 0,-3 4 0 16,-3 0 2-16,-4 0 1 0,-1 6 0 0,1-6 0 0,0 0-21 15,0 7-8-15,0-4 0 0,0-3 0 0,-1-4 0 0,5-5 0 16,-1 6 0-16,-3-7 0 16,3 4-29-16,1-10-12 0,-1 4-3 0,0-1-915 15</inkml:trace>
  <inkml:trace contextRef="#ctx0" brushRef="#br0" timeOffset="29917.6">24042 7161 2538 0,'0'0'112'0,"0"0"24"0,0 0-109 0,0 0-27 16,0 0 0-16,10 6 0 0,-3-3 0 0,4 6-11 0,0 1 1 0,-1-1 0 16,1 4-7-16,3-1-2 0,0 4 0 0,0 0 0 15,0 6 27-15,0-4 6 0,8 11 1 0,-5-4 0 31,1-3-44-31,6 9-9 0,-6-9-2 0,7 6 0 0,-4-3-83 0,0 3-17 0,-3-6-3 0,3-3-754 16</inkml:trace>
  <inkml:trace contextRef="#ctx0" brushRef="#br0" timeOffset="30207.69">24885 7662 1785 0,'0'0'159'0,"-4"10"-127"15,1 2-32-15,-4 1 0 0,0-1 124 0,0 7 18 16,3-6 4-16,1 5 1 0,-1 4-124 0,1-3-23 15,-1 0-8-15,1-3 0 0,-1 6 0 0,4-7 0 0,-3-2 0 0,-1-1 0 32,0 7-31-32,4-6-5 0,-3-4-2 0,3 4 0 15,0-4-29-15,-4-3-5 0,4 1-2 0</inkml:trace>
  <inkml:trace contextRef="#ctx0" brushRef="#br0" timeOffset="30861.74">25298 7687 1209 0,'0'0'108'15,"0"0"-87"-15,0 0-21 0,0 0 0 0,0 0 176 0,0 0 30 16,3 10 6-16,-3 2 2 15,7-2-223-15,-3-1-45 0,3 4-9 0,0-4-1 0,0 7 36 0,0-4 7 16,4 1 1-16,-1 9 1 16,4-3-11-16,0 3-2 0,-3-4-1 0,-4 4 0 0,4 3 33 0,-4 4 0 15,0-4 0-15,-4 3 0 0,1 3 9 0,-1-6 3 16,-6 4 0-16,-1-7 0 0,-3 6-12 0,4-6 8 16,-4-7-8-16,-4 4 8 0,0 0-8 0,1 0 0 15,-4-7 0-15,0 1-485 16,3-1-90-16</inkml:trace>
  <inkml:trace contextRef="#ctx0" brushRef="#br0" timeOffset="31450.43">26183 7076 2012 0,'0'0'44'0,"0"0"10"0,-10 9 2 0,-1 1 0 0,0-1-45 0,1 4-11 0,-4-1 0 0,-4 7 0 16,0-6 0-16,-3 12 0 0,0 0 9 0,3-3-9 15,-6 9 0-15,3-3 0 0,-1 4-12 0,1-7 4 16,0 6 8-16,0 0 11 0,-4-2-3 0,4-4 0 16,3 3-8-16,-3-6 0 0,4 0 0 0,-1 0 0 15,-3-3-11-15,7-7-1 0,-4 1 0 0,0-4-580 16,4 1-116-16</inkml:trace>
  <inkml:trace contextRef="#ctx0" brushRef="#br0" timeOffset="31685.02">25672 7148 2757 0,'0'0'60'0,"0"0"13"0,0 0 3 0,0 0 2 0,7 9-62 0,3 1-16 16,1-1 0-16,-1 4 0 15,5-1-48-15,2 10-12 0,-3 0-2 0,4-3-1 0,0 9 47 0,-4-3 16 16,7 4-9-16,-7-4 9 16,4 6-32-16,-1-3 0 0,-3-3-1 0,0-3 0 15,1 6-98-15,-5-6-19 0,1-3-4 0,-1-3-757 0</inkml:trace>
  <inkml:trace contextRef="#ctx0" brushRef="#br0" timeOffset="32160.96">26405 7609 2131 0,'0'0'189'15,"0"-6"-151"-15,0-4-30 0,4 7-8 0,-4-6 88 0,3-1 17 16,5 7 3-16,-5-6 1 16,4 6-121-16,0-7-24 0,0 4-4 0,4-7-2 0,-1 10 30 0,5-6 12 15,-1 3-11-15,0-7 11 0,3 10-13 0,5-3 3 16,-8 3 1-16,3-4 0 0,-6 4 9 0,-1 0 0 16,1-3 0-16,-4 6-8 0,0 6 8 0,-7-6 0 15,0 0 0-15,0 0 0 0,0 6 0 0,0 4 0 16,-3-1 0-16,-4 4 0 0,-8 2 0 0,1-2-8 15,4-1 8-15,-8-2 0 0,0 9-12 0,1-4 4 16,-1 1 0-16,1 0 0 0,-1 2-13 0,-3 4-3 16,3-3 0-16,4-6 0 15,0 9-4-15,3-3-2 0,-3-7 0 0,7 7 0 0,0-7 41 0,4 7 8 0,-1-6 1 16,1-1 1-16,3 7-1 0,0-6-1 0,0 2 0 16,7 1 0-16,-4 0 1 0,4-4 1 15,4-9 0-15,-1 7 0 0,4-1-21 0,1 1 0 0,2-7 0 0,8 3-8 31,0-3-32-31,-1-3-5 0,-3 6-2 0,8-2 0 16,-1-1-60-16,4-3-12 0,-4 0-2 0,0 0-1 0</inkml:trace>
  <inkml:trace contextRef="#ctx0" brushRef="#br0" timeOffset="32656.85">26363 6358 2386 0,'0'0'52'0,"0"0"12"0,0 0 1 0,0 0 3 0,0 0-55 0,0 0-13 0,11 9 0 16,3-3 0-1,0 1-20-15,4 2-6 0,-1 1-2 0,1 2 0 0,3 4 28 0,7-1 0 16,0 7 0-16,1 3 0 0,-1 1 0 0,7 2 0 0,0 6 0 0,4 1 0 16,-3 2 0-16,-1 7 0 0,4 0 0 0,-1 0 0 15,1 6 0-15,0-6 0 0,-4-3 0 0,4 3 0 16,0 3-12-16,0-9 2 0,-11 2 1 0,0 1 0 16,0 3 22-16,1 6 5 0,-8-6 1 0,3 6 0 15,-6-3 21-15,-4 3 5 0,0 4 1 0,-7-1 0 16,0-9-37-16,0 6-9 0,-3-6 0 0,-4 3 0 15,-4-9 0-15,-3 2 0 0,-3 4 0 0,-4-6 0 16,0-4-129-16,-11-2-28 0,-32 21-6 0,8-25-1 0</inkml:trace>
  <inkml:trace contextRef="#ctx0" brushRef="#br1" timeOffset="54472.23">10545 10616 403 0,'-25'0'17'0,"25"0"5"0,0 0-22 0,0 0 0 15,-4-6 0-15,-3 6 0 0,7 0 80 0,0 0 12 16,0 0 3-16,-14 0 0 0,0 0-41 16,0 6-8-16,14-6-2 0,-11 3 0 0,-6-3 34 0,3 10 6 15,7-7 2-15,-4 6 0 0,4-2 32 0,0-4 6 16,-4 3 2-16,11-6 0 0,0 0-40 0,0 0-8 16,0 0-2-16,0 0 0 0,11 3-35 0,-4 0-7 15,0-3-2-15,4 0 0 0,-1 7-19 0,4-7-4 0,7-7-1 0,1 7 0 16,-1-3 10-16,3 0 2 0,12-3 0 0,-1-4 0 15,0 7-3-15,4-3 0 0,0 0 0 0,3-1 0 16,4-2-5-16,-4 9 0 0,-6-3-1 16,6 0 0-16,7 3-11 0,-10 0 0 0,-7 0 0 0,0 3 8 15,-1 0-8-15,-6 3-9 0,-4-3 9 0,-3 4-13 32,-4-1-38-32,0 0-7 0,0-3-2 0,-3 4-875 0</inkml:trace>
  <inkml:trace contextRef="#ctx0" brushRef="#br1" timeOffset="54959.57">10403 11049 1036 0,'-17'-6'46'0,"17"6"10"0,0 0-45 0,0 0-11 0,-7 0 0 0,0-3 0 15,-4-1 134-15,11 4 25 0,0 0 5 16,0 0 0-16,-7 0-111 0,7 0-22 0,0 0-5 0,0 0-1 16,7 0 8-16,0-6 2 0,4 6 0 0,3 0 0 15,3-3 17-15,1-3 4 0,-4 6 1 0,4-3 0 16,10-4 7-16,-3 4 0 0,-1-6 1 0,-2 6 0 15,2-4-19-15,5 4-4 0,-5-3-1 0,1 0 0 0,0-1-7 0,-1 4-2 16,8-3 0-16,-4 6 0 16,-3-9-10-16,0 5-2 0,10 4-1 0,-3 0 0 15,-4 0-19-15,-3 0 10 0,-1 0-10 0,8 0 8 16,-4 4-29-16,1-4-7 0,-12 0 0 0,8 6-1 16,0-6-135-16,-1 3-28 0,-10-3-4 0</inkml:trace>
  <inkml:trace contextRef="#ctx0" brushRef="#br1" timeOffset="60004.39">12079 10597 921 0,'0'0'82'0,"0"0"-66"0,-3-9-16 0,3 9 0 16,-7 0 204-16,7 0 38 15,-4-3 7-15,4 3 2 0,0 0-185 0,0 0-37 0,4-6-7 0,3-1-2 16,-7 7 12-16,0 0 1 0,0 0 1 0,7 0 0 16,3-6-26-16,-3 6-8 0,-7 0 0 0,7 9 0 15,-7-9 0-15,7 4 0 0,-3 5 0 0,3 0 0 16,-3 10 0-16,-4-3 0 0,0 3-12 0,0-7 3 16,0 7 17-16,-4 3 3 0,4 0 1 0,-7 0 0 15,3-3 22-15,1 3 5 0,-4 0 1 0,3 6 0 16,-3-6-1-16,0 6 0 0,0-6 0 0,4 3 0 15,3 3-19-15,-4-3-4 0,4 4-1 0,0-7 0 16,0-1-15-16,0-2 0 0,0 3 0 0,4-3 0 16,-4-3 0-16,3 3 0 0,1-7 0 0,-1 7-10 0,1-7-3 0,-1-2-1 15,1-1 0-15,3 1 0 16,-4-7-126-16,-3-3-24 0,0 0-6 0,0 0-688 16</inkml:trace>
  <inkml:trace contextRef="#ctx0" brushRef="#br1" timeOffset="60432.01">11973 10557 2246 0,'7'-22'100'0,"-7"12"20"0,0-5-96 0,4-4-24 0,3 0 0 0,0-3 0 16,4 3 15-16,-1-3-2 0,1 0 0 0,3 0 0 15,0 0-13-15,0 0 11 0,0 0-11 0,4 4 10 16,-1-1-10-16,1-3 10 0,-4 9-10 0,4-5 10 16,3 8-10-16,-3-2-9 0,-4 2 9 0,7-2-13 15,-7 2 13-15,4 1 0 0,-1 6 0 0,1-7 0 16,3 1-10-16,-3 6 10 0,3-4-10 0,0 7 10 16,-3-3 0-16,3 6-9 0,-3-3 9 0,3 10 0 15,-7-4 0-15,3 4 0 0,1-4 0 0,-4 13 0 16,4-7 0-16,-4 7 0 0,0 0 0 0,-3-3 0 15,3 12 0-15,-4-6 0 0,1 0 0 0,-4 0 0 16,4 6 0-16,-4-6 0 0,-4 0 0 0,1 6 0 16,-4-3 8-16,0-3-8 0,0 6 8 0,-4-6-8 15,1 0 0-15,-4-3 0 0,-4-3 0 0,0 2 0 0,-3-5 0 0,-3 6 0 16,-1-7 0-16,0 7-8 0,-3-6 16 0,-3-4 4 16,-1 4 1-16,0 2 0 0,-3-8 2 0,3 2 0 15,1 0 0-15,-1 1 0 0,0-7-7 16,4 3 0-16,3-3-8 0,-3-3 12 0,4 0-12 0,-1 0 0 15,4 0 0-15,0-3 0 0,0-3-12 0,3 3-6 16,4-7-1-16,0 1 0 16,0 0-27-16,3-4-6 0,1 4 0 0,-1-4-1 15,8 4-87-15,-4-4-18 0,3 1-3 0,-3-4-634 0</inkml:trace>
  <inkml:trace contextRef="#ctx0" brushRef="#br1" timeOffset="60870.64">13607 9616 518 0,'0'0'23'0,"0"0"5"15,0 0-28-15,0 0 0 0,-4-3 0 0,1-4 0 16,-4 7 283-16,-1 7 51 0,8-7 10 0,-7 6 3 0,-3 0-281 0,3-3-56 16,0 7-10-16,-7 2 0 0,3-2-11 0,0 9 3 15,-3-7 0-15,4 10 0 0,-4-3 8 16,0 0-10-16,-4 3 10 0,0 0-10 16,1 0 32-16,-1 9 6 0,0-3 2 0,1 4 0 0,-4-7 29 0,3 9 5 15,-3-3 2-15,0 7 0 16,-1 3-7-16,5-4-2 0,-4 4 0 0,-1 0 0 0,5 3-41 0,3-3-8 15,0 3-8-15,3 6 12 0,0-6-12 16,1 0 0-16,3 6 0 0,3-10 0 0,1 4 0 0,-1-3 0 16,4-6 0-16,4-4 0 0,3 0 0 0,0-9 0 15,0 7 8-15,0-8-8 0,7-2 0 16,0-3 0-16,7 3 0 0,0-7 0 0,-3-2 0 0,7 2 0 16,-4-2 0-16,4-1 0 15,3 4-51-15,-3-4-12 0,3-3-2 0,-3-3-1 16,-1 7-35-16,4-10-7 0,1 3-2 0</inkml:trace>
  <inkml:trace contextRef="#ctx0" brushRef="#br1" timeOffset="61196.5">14192 10177 1209 0,'0'0'108'0,"-7"0"-87"0,-3 0-21 0,-4 6 0 0,3-2 160 0,-3 2 28 15,-4 0 6-15,4 0 1 16,-4 4-156-16,4 2-31 0,-7-2-8 0,4 2 0 0,-5 7 0 0,5 3 0 16,-4-3-8-16,-1 6 8 0,-2-3 0 0,-1 9-8 15,-3 1 8-15,0-1 0 0,-1 0 24 0,-2 1 11 16,-1 2 1-16,4-2 1 0,-1 5-8 0,1-5-1 15,0-7-1-15,3 6 0 0,1-9-10 0,-1 0-1 16,4-3-1-16,3 0 0 0,4-7-15 0,0-3 0 16,3 1 0-16,1-7 0 15,3 3-155-15,0-6-24 0</inkml:trace>
  <inkml:trace contextRef="#ctx0" brushRef="#br1" timeOffset="61408.04">13593 10315 2484 0,'0'0'110'0,"0"0"22"0,10 6-105 0,1-6-27 0,-1 4 0 0,4-4 0 16,-3 9 15-16,3-3-3 0,4 1 0 0,3 2 0 16,0 0-12-16,0 4 0 0,-3-4 0 0,3 4 0 15,0 6 0-15,0-7 0 0,1 4 0 0,-1 0 0 16,0 2 0-16,-3 1 0 0,-1-3 0 0,1 3 0 31,-1 3-48-31,-2-4-2 0,6-5-1 0,-4 3 0 16,-3-4-47-16,8 1-10 0,-8-1-1 0,3-2-516 0,1-1-103 0</inkml:trace>
  <inkml:trace contextRef="#ctx0" brushRef="#br1" timeOffset="61990.83">14432 10626 2602 0,'0'0'57'0,"0"0"12"0,0 0 3 0,0 0 1 0,0 0-58 0,0 0-15 0,7-7 0 0,4 7 0 15,-1-3-13-15,1-3-6 0,3 6-1 0,0-3 0 16,0-7 7-16,0 10 1 0,4-3 0 0,0-3 0 31,-1 6-20-31,1-3-4 0,0 3-1 0,-1 0 0 0,-3 0 16 0,4 3 3 0,-4-3 1 0,0 9 0 16,-7-2 17-16,4-4-8 0,-4 0 8 0,-4 3 0 16,-3-6 0-16,0 0 0 0,0 10 0 0,-3-4 0 15,-8 3 0-15,4 1 8 0,0-1 0 0,0-6 1 16,-3 7 1-16,3-4 0 0,-4-3 0 0,0 6 0 15,4-5-10-15,0 5 0 0,7-9 0 0,-7 6 0 16,7-6 0-16,0 0 0 0,0 0 0 0,0 0-11 16,-3 3-5-16,3-3 0 0,0 0-1 0,0 0 0 15,0 0-6-15,0 0-1 0,0 0 0 0,3 13 0 16,-3-13 14-16,4 6 10 0,3-3-13 0,0 7 5 16,-7-10 8-16,7 3 0 0,0 3 0 0,4-6 0 0,3 3 8 0,-4-3-8 15,-3 7 10-15,4-4-10 0,-4-3 8 0,0 0-8 16,0 9 0-16,4-6 9 0,-1-3-9 0,1 10 0 15,-1-4 0-15,-3-3 0 16,0 6-8-16,-3 1 8 0,3-1 0 0,-3-2 0 16,-4 2 0-16,-4 7 8 0,1-4 0 0,-1 1 0 0,0-1 13 0,-3 4 3 15,0-3 0-15,0-1 0 0,0-3-7 0,0 4-1 16,-3-4 0-16,-1 4 0 0,4-4-16 0,0 1 10 16,0-4-10-16,0 0 8 0,0 4-8 0,3-10-11 0,4 0 3 15,-10 6 0 1,3-3-112-16,0-3-21 0,-1-9-5 0,1 9-749 0</inkml:trace>
  <inkml:trace contextRef="#ctx0" brushRef="#br1" timeOffset="62591.25">14982 9550 1652 0,'0'0'36'0,"0"0"8"0,0 0 2 0,0 0 0 0,0 0-37 0,0 0-9 15,-3 9 0-15,3-9 0 0,0 0 0 0,0 7 0 0,0-7 0 0,3 9 0 16,5 1 34-16,-1-1 5 0,-4-6 1 0,8 6 0 15,-4 4-13-15,7 3-3 0,-4-13 0 0,5 9 0 16,2-2 20-16,1 5 3 16,-1-8 1-16,5 8 0 0,-5-2-16 0,8 0-2 0,0-1-1 0,-1-3 0 15,-2 7-2-15,-1 0-1 0,0 3 0 0,4 3 0 16,-4-4-26-16,0 7 0 0,0-3 0 0,-3 10 0 16,-1-1 0-16,-3 7 0 0,-3 3 0 0,-4-7 0 15,4 1 10-15,-4-4 0 0,-4 7 0 0,1-7 0 16,-1-6 2-16,1 6 0 0,-1 1 0 0,1-1 0 15,-4-3-12-15,3-3 12 0,-3-3-12 0,4 7 12 16,-8-4-3-16,1-3 0 0,-1-4 0 0,1 4 0 16,-4 0-9-16,0 0 0 0,-4-3 0 0,1 3 0 15,-5 0 0-15,-2 0 0 0,-4-3 0 0,-4 3 0 16,0-4-10-16,1 1-4 0,2-3-1 0,-2 0 0 16,-1-4-125-16,0-2-24 0,4-7-6 0,0 3-694 15</inkml:trace>
  <inkml:trace contextRef="#ctx0" brushRef="#br1" timeOffset="63569.18">15882 10218 864 0,'0'0'76'0,"-11"0"-60"16,1-3-16-16,-1-3 0 0,1 6 192 0,3 0 35 15,0 0 7-15,0 0 2 0,-4 0-209 0,4 6-42 16,0-3-8-16,7-3-1 0,-7 9 12 0,3-5 4 16,1 5 0-16,3 0 0 0,3 4 8 0,1 3 0 15,-1-1 0-15,-3 1-8 0,4 0 34 0,3 6 7 16,-4 3 2-16,5 0 0 0,-1-3 20 0,0 6 4 15,3 3 1-15,-3-6 0 0,0 7 5 0,4-4 2 16,-4-3 0-16,0 6 0 0,-3 1-19 0,3-10-4 0,-4 9-1 0,4-3 0 16,-3-3-29-16,-1-3-6 0,-3 3 0 15,0-3-8-15,0 0 12 0,0 0-12 0,-3 0 12 0,3-9-12 16,-4 9 10-16,4-7-10 0,0 1 8 16,0 0-8-16,-3-4 8 0,-1-9-8 0,4 7 8 15,0-10-8-15,0 0 8 0,0 0-8 0,0 0 8 0,0 0-8 16,0 0 0-16,-3-10 0 0,-4-2 0 0,-1-7 0 31,1 6-16-31,0-8-8 0,0-1-1 0,0-7-1 0,4 7 12 0,-4-9 2 0,-4-3 1 0,1-4 0 16,-1 0 11-16,0-2 0 0,8-1 0 0,-4-3-8 15,0 0 8-15,3-3 16 0,1 3-4 0,3 0-1 16,0 3-3-16,3-3 0 0,4 1 0 0,0 2 0 16,-3 0-8-16,6 0 0 0,5 10 0 0,2 0 0 15,1-4 0-15,6 7-9 0,-2-4 9 0,2 7 0 0,5 3 0 0,-5 4-8 16,1-1 8-16,0 6 0 0,-1 4 0 0,1-1 0 15,0 4 0-15,-4 0 0 0,4 3 0 16,-1 6 0-16,-3-3-8 0,1 6 8 0,-1-3 0 0,-4 0 0 16,-2 7-8-16,2 6 8 0,-3-1 0 15,-3-2-8-15,-1 6 8 0,1 3 0 0,0-1-9 16,-4-2 9-16,-4 3 0 0,1 6-9 0,-1-2 9 0,-3-5 0 16,-3-2 0-16,-1 3 8 0,-3 0-8 0,0-3 9 15,-3 0-9-15,-1-3 10 0,-3-1-10 0,3 1 12 16,-3-7-12-16,0 10 12 0,-4-6-12 0,1-1 8 15,-4-2-8-15,3-1 8 0,-7 4-8 0,4 2 0 16,-4-5 9-16,1-4-9 0,-1 3 0 0,0 1 0 0,1-1 0 0,-1-6 0 16,0-3-10-16,4 7-6 0,-4-4-2 0,4-3 0 31,4-3-142-31,2-4-29 0,1 4-6 0</inkml:trace>
  <inkml:trace contextRef="#ctx0" brushRef="#br1" timeOffset="64099.36">17184 9290 1882 0,'0'0'41'0,"0"0"9"0,0 0 2 0,0 0 1 0,0 0-42 0,0 0-11 16,0 0 0-16,0 0 0 0,0 0 11 0,0 0 0 16,0 0 0-16,0 0 0 0,-4 0-3 0,-3-3-8 15,4 3 12-15,-4 3-4 0,0-3-8 0,0 9 0 16,-4-6 0-16,4 7 0 0,-4-1 0 0,1 1-11 15,-4 2 11-15,-4-3-8 0,4 10 8 0,-7-3 0 16,-4 3 0-16,4 3 0 0,-4 0 31 0,0 6 1 16,-3-3 1-16,4 6 0 0,-1 1 23 0,0-1 4 0,0 7 0 15,1-4 1-15,3-2-19 0,-1 2-4 0,8 7-1 0,-3-4 0 16,3 1-11-16,-1 3-2 0,8 0-1 0,-3 3 0 16,3-4-23-16,0 1 0 0,3-6 0 0,1 5 0 15,3-8 0-15,0-1 0 0,0-3 0 16,3-3 0-16,1-3 0 0,3 0 0 0,-4 0 0 0,4-3 0 15,4 3 0-15,0-6 0 0,-1-1 0 0,1 4 0 16,3-6 0-16,3-1-15 0,5 7 3 0,2-6 0 16,-3 2-4-16,8-2 0 0,-5-4 0 0,5 4 0 15,-5-4-16-15,5 4-4 16,-5-4-1-16,1 0 0 0,-4 1-104 0,4-7-21 0,-8 10-4 16,1-13-669-16</inkml:trace>
  <inkml:trace contextRef="#ctx0" brushRef="#br1" timeOffset="64502.6">17695 9839 864 0,'0'0'76'0,"0"0"-60"16,-7 0-16-16,0 0 0 0,0 6 315 0,0-3 60 0,0 0 12 15,-4 6 2-15,1 1-325 0,-1 2-64 0,-3-2-14 0,0 12-2 16,-4-3 1-16,1 3 1 0,-4-4 0 0,-1 4 0 16,5 7 14-16,-4-4 0 0,0-3 0 0,-4 9-9 15,-3-3 9-15,3-3-8 0,-3 3 8 0,3-2-8 16,-3-4-1-16,3 3 0 0,0-3 0 0,1-7 0 16,-1 4-47-16,4-6-10 0,3 5-2 0,1-5-514 15,-1-4-103 1</inkml:trace>
  <inkml:trace contextRef="#ctx0" brushRef="#br1" timeOffset="65105.89">17092 9870 576 0,'0'0'51'0,"0"0"-41"0,0 0-10 0,0 0 0 0,7 0 324 16,0 0 62-16,0 0 13 0,0 9 2 15,4-6-309-15,-1 7-63 0,1-1-12 0,3 4-2 0,-3 6 5 0,-1-1 2 16,4-2 0-16,1 9 0 0,-1-3-4 0,-4 0-1 15,4 3 0-15,4-3 0 0,-4 3-17 0,0-3 0 16,4 0 0-16,0 0 0 0,3-3 0 0,-4-3 0 0,1 2 0 0,0-5 0 16,-1 6 0-16,1-7-12 15,-4-2 3-15,4 2 1 16,-1-2-30-16,-3-4-6 0,4 0 0 0,-4 0-1 16,0-2-116-16,-3-4-23 0</inkml:trace>
  <inkml:trace contextRef="#ctx0" brushRef="#br1" timeOffset="65731.3">17748 10271 1152 0,'0'0'102'0,"0"0"-82"0,0 0-20 0,0 0 0 15,7 0 176-15,-3-9 30 0,6 6 6 0,1-7 2 16,0 7-160-16,3-3-32 0,-4-3-6 0,4-4-2 15,1 10 10-15,-1-3 1 0,3-4 1 0,-3 7 0 16,0-6-17-16,1 9-9 0,-5-4 10 0,-3-2-10 16,-7 6 0-16,11 0 0 0,-1 0 0 0,-3 10 0 15,-7-10 0-15,8 6 0 0,-5 0-8 0,1 4 8 16,-4-4-8-16,0 3 8 0,-4-2 0 0,1 8 0 16,-1-2 0-16,0-4 0 0,-3 1 0 0,0 2 0 15,-3-3 8-15,-1 4-8 0,1 0 0 0,-5-4 0 16,5 10 0-16,-4-7 0 0,0 1 0 0,0 6 0 15,-4 3 0-15,7-10 0 0,-3 7 0 0,4 0 0 0,-4 0 0 0,3-4 0 16,4 4 0-16,0 0 0 0,3-7 0 16,1 1 0-16,-1 0 0 0,8-4 0 15,-1 7 0-15,1-10 11 0,3 3-2 0,0-2 0 0,4-4-9 0,-1 0 0 16,4 3 0-16,0-6 0 0,4 3-22 16,0-3 0-16,-1 0 0 0,1 0 0 15,3-3-30-15,-7 3-7 0,4 0-1 0,-4 0-500 16,0-6-100-16</inkml:trace>
  <inkml:trace contextRef="#ctx0" brushRef="#br1" timeOffset="66478.89">18390 9334 748 0,'0'0'67'0,"0"0"-54"0,-7 0-13 0,0 0 0 15,0-3 132-15,7 3 24 0,0 0 5 0,-7-4 1 16,7 4-98-16,0 0-19 0,0 0-4 0,0 0-1 16,0 0 0-16,0 0-1 0,0 0 0 0,0 0 0 15,0 0-7-15,0 0-2 0,7 4 0 0,4-1 0 16,-4-3 10-16,0 9 3 0,0 0 0 0,-4 4 0 16,1 6-2-16,-1-7 0 0,1 10 0 0,-4 7 0 15,0-7-10-15,-4 12-3 0,1-3 0 16,3 10 0-16,-4-3-8 0,4-1-1 0,-7 1-1 0,7-3 0 15,-3 8 6-15,3-5 2 0,0 3 0 0,3-4 0 16,-3 4-26-16,7-3 0 0,-3-4 0 0,-1 1 0 16,5-4 8-16,-5 1-8 0,4-1 0 0,0 0 8 15,-3 1-8-15,-4-4 8 0,3-3-8 0,1-3 8 16,-4 9-8-16,0-9-14 0,-4-3 3 0,1 3 1 16,-1-3-39-16,-3-7-8 0,4 7-2 0,-4-9 0 15,3 2-102-15,0-9-21 0</inkml:trace>
  <inkml:trace contextRef="#ctx0" brushRef="#br1" timeOffset="66834.45">19300 9741 748 0,'0'0'67'0,"0"0"-54"0,-7 0-13 0,0 0 0 16,4 0 285-16,3 0 55 0,0 0 10 0,0 0 2 15,0 0-292-15,-7 3-60 0,0-3-11 0,0 10-2 16,0-4 13-16,0 0-12 0,-4 4 12 0,0-1-12 15,1 4 12-15,-8 6 0 0,-3-1 0 0,0 4 0 16,-4 0 23-16,0 0 1 0,-3 10 0 0,4-4 0 16,-5-3-4-16,1 3 0 0,0-3 0 0,0 7 0 15,-1-10-9-15,5 6-3 0,3-6 0 0,-1 0 0 16,5-4-8-16,3-5 0 0,0 0-10 0,3-4 10 16,0 0-160-16,4-5-25 0</inkml:trace>
  <inkml:trace contextRef="#ctx0" brushRef="#br1" timeOffset="67070.45">18891 9795 2188 0,'0'0'195'0,"0"0"-156"0,0 0-31 0,0 0-8 15,0 0 144-15,7 3 28 16,0 6 6-16,4 1 1 0,0 2-156 0,3-2-31 15,0 2-7-15,3-3-1 0,5 10 16 0,-5 0-12 0,4-3 12 0,1 6-12 16,2 3 1-16,1 0 1 0,-4-3 0 0,0 9 0 31,0-3-88-31,4-2-18 0,-4-5-3 0,-3 8-1 16,0-7-64-16,-4-4-12 0,3-2-4 0,-3 3 0 0</inkml:trace>
  <inkml:trace contextRef="#ctx0" brushRef="#br1" timeOffset="67577.25">19639 10133 2948 0,'0'-9'65'0,"0"9"14"0,0 0 2 0,0 0 1 0,0-3-66 0,0 3-16 0,7-7 0 0,4 1 0 16,-1 0-32-16,4 6-9 0,-3-3-3 0,3-3 0 0,0 6 20 0,0 0 3 16,-3 0 1-16,0 0 0 15,-1 6-64-15,1-3-12 0,-4-3-2 0,-7 0-1 16,0 0 25-16,0 0 5 0,3 12 1 0,-6-5 0 16,-4 2 32-16,-4 1 8 0,-3-4 0 0,-4 3 1 0,-3 1 27 0,0 2 0 15,-4-2 0-15,1-1 0 0,3 0 0 0,3-5 11 0,0 5-1 0,1 0 0 16,2-5-10-16,5-4 0 0,-1 9 0 15,11-9-11-15,0 0 11 0,0 0 8 16,0 0-8-16,0 0 11 0,11 0-11 0,-4 6 0 16,7-3 0-16,0-3 8 0,-3 0-8 0,3 10 0 0,4-7 0 0,3-3 0 15,-7 9 0-15,3-2 0 0,1-4 0 0,-4 9 0 16,4-6 8-16,-4 4-8 0,-3-4 0 0,3 4 8 16,0 5-8-16,0-8 0 0,-4 8 0 0,1-2 8 15,0-1 6-15,-1 1 1 0,-3 3 0 0,4-1 0 16,-4 4 19-16,-4-6 4 0,4 5 1 0,-3 1 0 15,-4-3-10-15,0 3-1 0,4-1-1 0,-4-5 0 16,-4 6 1-16,0-7 1 0,4 1 0 0,-7 3 0 16,4-4-29-16,-4-2-13 0,0-7 1 0,0 9 0 15,-4-5-18-15,1-4-3 0,-5 3-1 0,-2-3 0 16,-1-3-176-16,-3 0-35 0,-28-3-7 0,6-3-2 0</inkml:trace>
  <inkml:trace contextRef="#ctx0" brushRef="#br1" timeOffset="68024.45">19699 9080 2498 0,'0'0'111'0,"0"0"22"0,-3 0-106 0,3 0-27 0,-4-10 0 0,4 10 0 32,0 0-16-32,0 0-8 0,4 10-1 0,3-1-1 15,3 4-2-15,1 2-1 0,-1 1 0 0,1 6 0 0,3 3 16 0,0 0 3 0,4 3 1 0,3-3 0 16,-3 7 9-16,6-1 0 0,1 7 0 0,3-4 0 15,0 1 0-15,8-4 0 0,-1 7 0 0,-3-1 0 16,0-5 0-16,-1 8 0 0,1-8 0 0,-4-1 11 16,0 10 11-16,-6-7 2 0,-1-2 1 0,-4-1 0 15,-6 10 6-15,0-7 1 0,-4 7 0 0,-4 0 0 16,-3-7-32-16,-3 7 0 0,-4 0 0 0,3-7 0 0,-6-2 0 16,2 5 0-16,1-2 11 0,-3-4-11 15,3 4 8-15,-4-4-8 0,-3 1 0 0,7-4 0 0,0-6 0 16,0 0 0-16,-4 0 0 0,1-4-9 15,-4 1-40-15,0-3-8 0,-1 0-2 0,-2-4 0 16,-4 1-129-16,-1-4-25 0</inkml:trace>
  <inkml:trace contextRef="#ctx0" brushRef="#br1" timeOffset="68757.33">20722 9851 2325 0,'-21'0'103'0,"21"0"21"0,-4 6-99 0,-3 7-25 0,4-1 0 0,-4 4 0 16,3 0-11-16,1 3-7 0,-1 3-2 0,1 6 0 15,-1-3 7-15,-3 6 1 0,4 7 0 0,3-4 0 16,-4 1 12-16,4-4 0 0,0 7 0 0,0-4 0 0,0-2 0 0,0 2 0 16,-3-2 8-16,6 5-8 0,-6-2 0 0,3-4 10 15,-4 0-10-15,1-2 8 0,-5-4 19 0,5 3 3 16,-4-3 1-16,0-3 0 0,0 0 5 15,-4-3 2-15,8 3 0 0,-8-4 0 0,4-5-11 16,0 0-3-16,-4-4 0 0,4 0 0 0,0 4-12 0,0-7-4 16,-3-3 0-16,3-3 0 0,0-3-8 0,3-3 0 15,-7 3 0-15,4-7 0 0,0 1 0 0,4-7 0 16,-4-3 0-16,3-2 0 0,1-8 0 0,3 4-11 16,0-3 3-16,3-7 0 0,1-2 8 0,-1 2-8 15,8-5 8-15,-4-1-8 0,3-3-4 0,5 3 0 16,-1-3 0-16,0 0 0 0,0 0 20 0,4-6 3 15,-4 10 1-15,3-4 0 0,1 9 1 0,0-2 1 0,-1 5 0 16,1 1 0-16,7 6-14 0,-4-4 8 0,3 8-8 0,1-1 0 16,3 3 0-16,1 6 0 15,-1 4 0-15,-4-1-10 0,1-2-2 0,3 12 0 0,1 0 0 16,-5 0 0-16,-3 6 1 0,4 0 0 0,-4 4 0 0,4-1 0 16,-7 1 11-16,-1 2-13 0,1 1 5 0,-4 6 8 15,-3-7 0-15,3 7 0 0,-4-7 0 0,-3 7 0 16,-3-6 0-16,-4 6 0 0,0-7 0 0,-4-2 0 15,1 2 9-15,-1 4-9 0,-3-7 10 16,0-3-10-16,-3 4 0 0,-1-1 8 0,0 4-8 16,-3-4 0-16,0 1 0 0,0-1 0 0,0 0 0 0,-7 4 0 15,0-4 9-15,0 4-1 0,-1-4 0 0,1 1 0 16,-4-1-8-16,4-6 0 0,-3 7-12 0,6-7 12 0,0 3-9 16,1-3 9-16,-1-3 0 0,4 0 0 0,7-3-16 15,-4-3 3-15,4 0 1 0,0-4 0 16,0-6-170-16,0 10-34 15,4-9-6-15,-4 2-2 0</inkml:trace>
  <inkml:trace contextRef="#ctx0" brushRef="#br1" timeOffset="69182.36">21936 8961 864 0,'0'0'38'0,"-7"0"8"0,0 3-37 0,3-3-9 0,4 0 0 0,-7 9 0 16,-4 0 244-16,4-5 48 0,4 5 8 0,-8 0 3 15,-3 4-236-15,0-4-47 0,0 10-10 0,3-6-2 16,-6 6 20-16,-1-1 3 0,-3 4 1 0,3 0 0 15,1 3 10-15,-5 4 2 0,-2-4 1 0,-1 6 0 16,0 0-5-16,4 7-2 0,0-4 0 0,3 7 0 16,1 0-1-16,-1 3 0 0,8 0 0 0,-5 0 0 15,5-4-13-15,3 1-4 0,0-6 0 0,3 6 0 16,-3-4-20-16,4 1 0 0,-1-7 0 0,1 0 0 16,6 10 0-16,1-9 0 0,-1 2 0 0,8-3 0 0,3 1 30 15,0-4 2-15,0-3 0 0,4 0 0 16,3 0-32-16,0-3 0 0,4-3 0 0,-4 3 0 15,0-9-20 1,4 2-9-16,-1-2-3 0,-2-1 0 0,-1 1-6 0,0-4-2 0,7 1 0 0,-3 2 0 16,-4-2-119-16,0-4-24 0,4 0-5 0</inkml:trace>
  <inkml:trace contextRef="#ctx0" brushRef="#br1" timeOffset="70128.07">22673 9566 1861 0,'-7'-3'40'0,"7"3"9"0,0 0 2 0,0 0 2 0,-7 0-42 0,3 0-11 15,-3 0 0-15,7 0 0 0,0 0 13 0,-10 3 1 16,-4 3 0-16,3 3 0 0,0 4 14 0,1-4 4 15,-8 4 0-15,4-1 0 0,-7 7-32 0,3-6 0 16,1 9 0-16,-4-3 0 0,-4-1 0 0,0 4 0 16,8-3 0-16,-8 3 0 0,-7 3 16 0,7-3-4 15,8 6 0-15,-1-6 0 0,-3 0-12 0,3 6 0 16,-3-6 0-16,7-6 0 0,3 3 0 0,-3 3 0 16,-3-3-12-16,6-7 12 15,4 1-95-15,0-4-12 0,0 1-2 0,0-1-432 0,7-9-87 0</inkml:trace>
  <inkml:trace contextRef="#ctx0" brushRef="#br1" timeOffset="70420.48">22190 9603 2124 0,'0'0'94'0,"0"0"19"0,3-6-90 0,-3 6-23 15,-3-9 0-15,3 9 0 0,14-3 0 0,-4-1 0 16,1-2-12-16,0 6 4 0,-1 0 8 0,4 6 8 16,0-2-8-16,1 5 11 0,-1-6-11 0,3 13 12 15,1-4-12-15,-4 1 12 0,0 6-12 0,0-1 0 16,0-2 9-16,4 6-9 0,0 0 0 0,-8-3 0 16,1 3 0-16,3 0 0 0,0 0 0 0,0 3 0 15,-7-3 0-15,4 0 0 0,-1 0-9 0,4 0 0 16,-6-4 0-16,-1 4 0 15,0-3-48-15,0-3-10 0,3 6-1 0,-3-3-1 16,-3-7-136-16,3 7-27 0</inkml:trace>
  <inkml:trace contextRef="#ctx0" brushRef="#br1" timeOffset="70766.62">22994 10052 2311 0,'0'0'102'0,"0"0"22"0,0 0-100 0,0 9-24 0,0 10 0 0,0 0 0 15,4 3 0-15,-1 0 0 0,1 0 8 0,-1 0-8 16,1 0 0-16,3 0 0 0,0 6-12 0,-4-6 12 16,1 0-28-16,-1 0 1 0,4 0 1 0,-3-4 0 15,-4 4-1-15,4-3 0 0,-4-6 0 0,0 9 0 16,3-13-13-16,-3 4-2 0,0 2-1 0,-3-2 0 16,3-10-127-16,0-3-26 0,0 0-4 0,0 0-2 0</inkml:trace>
  <inkml:trace contextRef="#ctx0" brushRef="#br1" timeOffset="71202.83">23633 9004 2073 0,'0'0'92'0,"0"0"19"16,0 0-89-16,0 0-22 0,0 0 0 0,0 0 0 16,-4 7 16-16,4-7-2 0,0 6 0 0,0 3 0 0,0 1-14 0,0-1-8 15,0 4 8-15,4-4-13 0,-1 1 13 0,1 2-11 16,-1-3 11-16,1 4-10 0,3 6 10 0,-4-7 0 16,4 7-9-16,-3 3 9 0,6 0 0 0,-2 9 0 15,-1 1 0-15,0 2 0 0,-4 13 16 0,1-3 4 16,-4 0 0-16,0 9 1 0,0 1 7 0,-4-1 0 15,1 7 1-15,-4-4 0 0,0 4-29 0,-1-4 0 16,-2-3 0-16,3-2 0 0,0 2 13 0,0-9-3 16,3 3-1-16,1-10 0 0,-1-5-9 0,1-1-11 15,-1-3 3-15,4-6 0 16,4 0-28-16,-4-3-6 0,3-6-1 0,4-1-600 0,-3-2-120 16</inkml:trace>
  <inkml:trace contextRef="#ctx0" brushRef="#br1" timeOffset="71765.48">24564 9531 428 0,'0'0'19'0,"0"0"4"0,0 0-23 0,0 0 0 15,-7-9 0-15,7 9 0 16,0-3-23-16,0 3-9 0,0 0-1 0,0 0-1 0,0 0 122 0,0 0 24 0,3-7 4 0,4 4 2 16,-7 3 18-16,4 0 3 0,7 0 1 0,-11 0 0 15,7 0-32-15,-7 0-7 16,0 0-1-16,0 0 0 0,3 10-25 0,-3-7-6 15,0 9-1-15,-3-2 0 0,-4-1 0 0,0 4-1 0,-4-4 0 0,-3 10 0 16,0-7-15-16,0 7-2 0,-4-6-1 0,4-1 0 16,-4 13-28-16,1-9-5 0,-1 6-2 0,-3 0 0 15,-4-3 3-15,4 3 1 0,0 6 0 0,0-3 0 16,-4 3-18-16,4-6 8 0,0 7-8 0,-1-4 0 16,5 3 0-16,3-3 0 0,-4-3 0 0,4 0 0 31,0-3-27-31,3 3-5 0,1-10-2 0,-1-2 0 0,0 5-116 0,4-9-23 0,0 1-5 0,0-4-645 15</inkml:trace>
  <inkml:trace contextRef="#ctx0" brushRef="#br1" timeOffset="72108.23">24098 9553 2012 0,'0'0'44'0,"0"-3"10"0,0 3 2 0,0 0 0 0,0 0-45 0,0 0-11 15,0 0 0-15,0 0 0 0,7-6 29 0,-7 6 4 16,7-3 1-16,4 3 0 0,0 0 6 0,-1 3 2 16,1 3 0-16,3 3 0 0,0-2-32 0,0 12-10 0,0-1 0 15,0-2 0-15,0 3 0 0,4 3 0 0,-4 0 0 0,4-3 0 16,3 3 0-16,-3-1 0 15,-1 1 0-15,-3-3 0 0,4 3 0 0,0-3 0 16,-4 0 0-16,-4-4 0 0,-3 7 0 0,4-3 0 0,0 3 0 0,-1 0 0 16,1 0 0-16,-1-3 0 0,4-7 0 0,-3 7 0 31,0-6-48-31,-1 6-9 0,1-7-3 0,-1 4-581 0,1-4-117 0</inkml:trace>
  <inkml:trace contextRef="#ctx0" brushRef="#br1" timeOffset="72590.25">24790 10093 2257 0,'0'0'49'0,"-4"-4"11"0,4-2 1 0,0-6 3 0,-3 2-51 0,6 7-13 16,-3 3 0-16,4-9 0 16,-1-1-30-16,8-2-9 0,-4 2-1 0,3 1-1 0,1-1 25 0,3-2 4 0,4 3 2 0,-1 9 0 15,5-10 10-15,-5 10-10 0,4-6 10 0,-3 0-10 16,0 6 10-16,-4 0 0 0,3 0 0 0,-2 0 0 15,-5 0 0-15,1 0 0 16,-4 9 0-16,-7-9-8 0,0 0 8 0,7 9 0 0,-7 4 0 0,0-4 0 16,-7 1 0-16,0 2 0 0,-4 1 0 0,1 6 0 15,2-7 0-15,1 7 0 0,-3 0 0 0,-4-4 0 16,7 4 8-16,-4 3-8 0,1-3 8 0,-5 0-8 16,5-3 0-16,-1 2 0 0,4 1 0 0,0-3-8 15,-3 0 8-15,6-4 0 0,-3 1 0 0,3-1 0 16,1-2 0-16,3 5 0 0,0-8 0 0,0 2 0 15,0 0 17-15,3 1 6 0,4-7 1 0,1 3 0 16,-1 4-8-16,3-7 0 0,-3 6-1 0,4-6 0 16,3 4-27-16,-3-4-6 0,-1 3-1 0,4-3 0 15,-3 0-9-15,-1-3-1 0,8 0-1 0,-4 0 0 16,4 0-152-16,3-3-30 0,11-6-7 0,-8 6-1 0</inkml:trace>
  <inkml:trace contextRef="#ctx0" brushRef="#br1" timeOffset="73626.33">25093 10400 403 0,'0'0'36'0,"0"0"-36"0,-3 0 0 0,-1 0 0 16,1 6 67-16,-5-6 6 0,5 0 2 0</inkml:trace>
  <inkml:trace contextRef="#ctx0" brushRef="#br1" timeOffset="74161.33">24994 10400 1090 0,'-10'0'48'0,"10"0"11"16,0 0-47-16,0 0-12 0,0 0 0 0,-4-3 0 15,1 3 63-15,-1-3 10 0,4 3 3 0,-7-7 0 0,0 7-52 0,0 0-11 16,7 0-1-16,-4 0-1 0,-3 0-11 0,0 0 0 15,0 0 0-15,7 0 0 0,-3 0 0 0,3 0-11 16,-7-3 11-16,7 3-8 0,0 0 8 16,0 0 11-16,-7 0-3 0,3 0 0 0,4 0 38 0,0 0 7 15,0 0 2-15,0 0 0 0,0 0 7 0,0 0 2 16,0 0 0-16,0 0 0 0,0 0-17 0,0 0-3 16,0 0-1-16,0 0 0 0,0 0-23 0,0 0-4 15,0 0 0-15,0 0-1 0,0 0-3 16,0 0 0-16,7 0 0 0,0 0 0 0,4 0 7 0,-1 0 1 15,-10 0 0-15,11 0 0 0,-4 0 0 0,-7 0 1 16,0 0 0-16,11 0 0 0,-1 0 2 0,4 0 0 0,-3 0 0 16,-1 0 0-16,5 0-7 0,-5 0-2 15,1 0 0-15,3 0 0 0,0 3-14 0,0-3 0 0,-3 0 0 0,-1 7 0 16,1-4 0-16,-1-3 0 0,-3 9 0 0,1-6 0 16,-1 7 0-16,0-4 0 0,-7-6 0 0,3 6 0 15,4 4 0-15,-3-4 0 0,-1 3 0 0,-3-2 0 16,0-1 11-16,0-3-11 0,4 6 12 0,-4-2-12 15,3-1 27-15,-3 3-2 0,4 1 0 0,-4-7 0 16,0 6-25-16,3-2 0 0,-3-7 0 0,0 9 0 16,0-3 0-16,0 0 0 0,0 4 0 0,-3-7 0 15,-1 6 0-15,-3 1 0 0,0 2 0 16,-3 1 0-16,-4-4 0 0,-1 4-19 0,5 3 3 0,-8-4 1 16,4 1 15-16,-4-4 0 0,1 4 0 15,6-4 0-15,-3 0 0 0,0 1 0 0,3-7 0 0,1 6 0 16,3-2 0-16,-4-4 0 0,4 0 0 0,-3-3 0 0,3 0-18 15,7 0-4-15,-8-3-1 0,-2 0 0 16,3-4-121-16,0 4-25 0,0-3-5 0,0-3-698 16</inkml:trace>
  <inkml:trace contextRef="#ctx0" brushRef="#br1" timeOffset="74619.28">25404 10365 1094 0,'0'0'48'0,"0"0"11"0,0 0-47 0,0 0-12 0,10 0 0 0,-3 0 0 16,0 0 191-16,4 0 36 0,3 0 7 0,0 7 2 15,-3-4-208-15,3 0-42 0,0 6-8 0,0 1-2 0,-3-1 6 0,3 1 1 16,-4-1 0-16,-3 3 0 0,4 1 17 0,-4 0 0 15,0 2-8-15,-3 1 8 0,-1 0 0 0,1-1 9 16,-4 1-1-16,0 0 0 0,0 2 12 0,0 1 1 16,0-3 1-16,0 0 0 0,-4-1 10 0,4-5 1 15,-3 2 1-15,3 7 0 0,-4-6-14 0,4 2-4 16,0-8 0-16,0 2 0 0,0 0-16 0,0 4 0 16,-4-7 0-16,1-3 0 15,3-3-44-15,0 10-2 0,-4-4-1 0,4-6 0 16,-3 3-137-16,-4 0-27 0,-4-3-5 0,-6 0-2 15</inkml:trace>
  <inkml:trace contextRef="#ctx0" brushRef="#br1" timeOffset="75025">26465 9566 2257 0,'0'0'49'0,"0"0"11"0,0 0 1 0,0 0 3 0,0 0-51 0,0 0-13 16,0 0 0-16,0 0 0 16,0 0-16-16,0 0-5 0,-7 6-2 0,0 3 0 0,0 4 23 0,0-1-9 15,-3 7 9-15,3-6 0 0,-4 9 0 0,0 0 0 16,1 0 12-16,-4 3-3 0,0 0 17 0,-1-3 3 16,1 0 1-16,-3 6 0 15,-1-3-30-15,0 3 0 0,1-6 0 0,-4 6 0 0,3-6 0 0,-3 0 0 16,0 0 0-16,3-3 0 0,0-3 0 0,1-7-15 15,3 4 3-15,3-4 1 16,0 1-49-16,4-1-11 0,-3-6-1 0,3 3-553 0,7-6-111 0</inkml:trace>
  <inkml:trace contextRef="#ctx0" brushRef="#br1" timeOffset="75257.62">26070 9563 2725 0,'0'0'60'0,"0"0"12"0,0 0 2 0,0 0 3 0,0 0-61 0,0 0-16 0,11 3 0 0,-1 6 0 32,1 4-25-32,0-4-8 0,3 10-2 0,3-7 0 0,5 4 19 0,-5 0 4 0,4 3 1 0,1-1 0 15,-1-2-28-15,3 6-5 0,-6-3-2 0,3 3 0 16,0 0-80-16,-7-3-16 0,4 3-3 0,-4-1-477 15,-3 1-95-15</inkml:trace>
  <inkml:trace contextRef="#ctx0" brushRef="#br1" timeOffset="75698.39">26585 10102 2325 0,'0'0'51'0,"7"-9"10"0,0 5 3 0,4-5 2 0,-4 0-53 0,4-1-13 16,3 1 0-16,3 6 0 16,1-7-22-16,0 1-7 0,-1 6-2 0,1-7 0 0,-4 1 31 0,4 6 0 0,-8-4 0 0,4 4 0 15,-7 0-11-15,4-3 11 0,-7 6-12 0,3-3 12 16,-7 3 0-16,0 0 0 0,0 0 8 0,0 0-8 15,0 0 0-15,0 0 0 0,0 0 0 0,-4 12 0 16,4-12 11-16,-7 3-11 0,-4 16 12 0,4-6-12 16,0-4 0-16,-3 4 0 0,3 2-10 0,-4 1 10 15,1 3-8-15,-1 0 8 0,0 3 0 0,1-3 0 16,-4 2 0-16,3 1-11 0,1 0 11 0,-1-3-8 16,4-3 8-16,3 3 0 0,1-7 0 0,3 7 0 15,0-6 16-15,3 2 6 0,1-2 1 0,-1-1 0 16,4 1 6-16,-3 3 2 0,3-4 0 0,4-2 0 15,-1 2-4-15,1 1-1 0,3-4 0 0,0 4 0 16,0-4-45 0,4 7-9-16,-4-10-1 0,0 13-1 15,0-10-5-15,0 4-1 0,-3-4 0 0,-1 0 0 0,1 1-112 0,0-1-22 0,-4-2-5 0,3 2-384 16,-3-3-77-16</inkml:trace>
  <inkml:trace contextRef="#ctx0" brushRef="#br1" timeOffset="76294.22">26603 8769 1555 0,'0'0'138'0,"0"0"-110"16,0 0-28-16,0 0 0 0,0 0 148 0,0 0 25 15,0 0 5-15,0 0 1 16,11-6-211-16,-4 6-41 0,0 6-9 0,3-6-2 16,1 3 73-16,3-3 11 0,0 7 9 0,0-4-1 0,4 0 10 0,-1 6 2 15,1-2 1-15,3-4 0 0,0 9 10 0,1 4 1 16,-1-4 1-16,3 7 0 0,-2-3-5 0,2 6 0 15,5 0-1-15,-1 9 0 0,0-3-8 0,0 4-2 16,4 2 0-16,0-2 0 0,-4 8-2 0,-3 1-1 16,-1 3 0-16,5 0 0 0,-5 6-6 0,1 0 0 15,-7-3-8-15,3 7 12 0,0-1-12 0,-3 3 9 16,-1-2-9-16,1-7 8 0,-1 3-8 0,1-6 0 0,-4 0 0 0,4 3 8 16,-1-3-8-16,-2 0 0 0,2 0 0 0,-3 3 0 15,-3-10 11-15,0 4 0 0,-1 0 0 0,-3 3 0 16,-3-4-11-16,-4 4 0 0,-4 0 9 0,1 6-9 15,-4-6 0-15,-4 6-8 16,-3-9 0-16,-4 3 0 0,1-9-3 0,-8 5 0 0,0-2 0 16,-7-4-692-16,-3-8-138 15</inkml:trace>
  <inkml:trace contextRef="#ctx0" brushRef="#br0" timeOffset="106336.86">1926 13454 1666 0,'0'0'74'0,"0"0"15"0,0 0-71 0,0 0-18 0,0 0 0 0,0 0 0 15,0 0 38-15,0 0 4 0,0 0 1 0,0 3 0 16,0-3-2-16,0 13 0 0,0-4 0 0,-3 1 0 16,3-1-19-16,0 0-4 15,0 4-1-15,0-4 0 0,3 4-8 0,-3-1-1 0,0 7-8 0,4 0 12 16,3 0-1-16,-7 3-1 0,0 3 0 0,3-3 0 16,-3 9 12-16,7-3 2 0,-7-2 1 0,4 5 0 15,-4 0 5-15,0 1 1 0,0-1 0 0,-4 0 0 16,4-2-11-16,-7-4-3 0,4 6 0 0,3-9 0 15,0 9-9-15,-7-9-8 0,3 6 12 0,4-2-12 16,0-8 0-16,0 4 0 0,0-12 0 0,0 9 0 31,0-10-96-31,4-3-16 0,-4-6-3 0,0 0-516 0,0 0-103 0</inkml:trace>
  <inkml:trace contextRef="#ctx0" brushRef="#br0" timeOffset="106783.15">1722 13395 1728 0,'-11'-16'153'0,"7"10"-122"16,-3-7-31-16,4 4 0 0,3-10 124 0,0 6 18 15,0 1 4-15,3-7 1 0,8 0-97 0,3 7-19 16,7-1-4-16,0-6-1 0,-3-3-7 0,7-3-2 15,7 0 0-15,3 3 0 0,-7 0 3 0,7 0 1 16,1 3 0-16,6-3 0 0,-10 7-21 0,3-10-15 16,7 9 3-16,-3-3 0 0,0 0 2 0,3-3 1 0,-3 13 0 0,-4-4 0 15,1 1 9-15,-1 3 0 0,0-1 0 0,-7 7 0 16,4-3 0-16,-4 6 0 0,4 9 0 0,-7 1 0 16,-1-1 0-16,-6 0 0 0,0 7 0 0,-1 3 0 15,1-7 0-15,-4 10-10 0,-3 3 10 0,-1 1-10 16,-3 5 10-16,4 0 0 0,-4 1 0 0,-3-1 0 15,-1 0 0-15,-3 1 0 0,-3-1 0 0,-1 0 0 16,-7 1 0-16,1-7 0 0,-4 6 10 0,-4-3-10 16,0-3 0-16,4-3 8 0,-7 7-8 0,-4-11 0 15,1-2 19-15,-1 9 1 0,-7-9 0 0,4 3 0 16,-7-7-20-16,3 1 0 0,4 2 0 0,-4-2 0 0,4-4 0 16,-4 1 0-16,4-1-8 0,-4-2 8 15,4-7 0-15,3 9 0 0,4-9 0 0,0 0 10 16,3 0-46-16,-3 0-10 15,7-9-2-15,0 9 0 0,-4-4-4 0,4 4 0 0,4-3-1 0,6 3 0 16,-7 0-31-16,8-6-5 0,3 6-2 0,0 0-762 16</inkml:trace>
  <inkml:trace contextRef="#ctx0" brushRef="#br0" timeOffset="107645.15">3556 12410 1382 0,'0'0'123'0,"0"0"-99"0,4-6-24 0,6-1 0 16,1 1 105-16,-8 3 16 0,4-3 3 0,7 3 1 15,-3-4-103-15,-4 4-22 0,0 0 0 0,-3-3 0 16,-4 6 0-16,0 0 0 0,0 0 0 0,0 0 0 15,0 0 0-15,0 0 0 0,0 0 0 0,0 0 0 16,0 0 0-16,0 0 16 0,0 0-3 0,0 0 0 16,-4 9 24-16,4-6 5 0,-10 7 1 0,6-1 0 15,-7 4 5-15,1 2 2 0,6 1 0 0,-6 0 0 16,-1-1-19-16,-3 7-4 0,3 7-1 0,-3 2 0 16,-7 0-18-16,7 4-8 0,-11 5 0 0,8 4 8 15,-8 3-8-15,7 0 0 0,-3-3 0 0,-3 7 0 0,2-8 0 0,5 8 0 16,-4-7 0-16,6 6 0 0,-2-3 0 0,3 0 0 15,0-3 0-15,3 0 0 0,7-4 16 0,-6-5 4 16,10 6 0-16,0-10 1 16,0 10 7-16,0-7 2 0,10 7 0 0,-6 0 0 0,7-7-14 0,-1 7-2 15,4 3-1-15,-3-3 0 0,6-4-13 0,5 1 0 16,2 3 8-16,1-4-8 0,0-2 0 0,-1-4 0 16,1 4 0-16,3-4-10 15,-3 0-80-15,-7 1-16 16,6-10-3-16,-2 6-1 0,-1-12-71 0,-4 2-15 0,1-5-2 0,-4-4-1 0</inkml:trace>
  <inkml:trace contextRef="#ctx0" brushRef="#br0" timeOffset="108112.29">4410 12974 1324 0,'0'0'59'0,"0"0"12"0,0 0-57 0,0 0-14 16,0 0 0-16,0 0 0 0,0 0 135 0,0 0 24 16,0 0 5-16,0 0 0 0,0 10-92 0,-7-1-20 15,0 1-3-15,-4 2-1 0,0-2 4 0,1 2 0 16,-1 7 0-16,-6 3 0 0,6 0-25 0,-7 6-5 15,1-3-1-15,3 3 0 0,-7 4-9 0,-4 2-3 16,0-2 0-16,0 5 0 0,-6-2-1 0,2-1 0 16,-6-3 0-16,0 7 0 0,0-3 9 0,-1 2 2 15,1-2 0-15,0-4 0 0,7-6-19 0,3 7 0 0,0-11 0 16,4-2 0 0,-4 3-35-16,11-12-13 0,4 2-4 0,3-6 0 15,-4-2-122-15,4-4-25 0,7 0-5 0,0-10 0 0</inkml:trace>
  <inkml:trace contextRef="#ctx0" brushRef="#br0" timeOffset="108332.04">3845 13172 864 0,'0'0'76'0,"0"0"-60"0,0 0-16 0,0 0 0 16,0 0 328-16,0 0 62 0,0 0 13 0,0 0 2 15,4 6-320-15,6 0-64 0,1 1-13 0,0-4-8 16,3 9 38-16,-4 4 2 0,4 0 0 0,-3 3 0 15,3-7-40-15,0 7 0 0,4 3 0 0,-4 0 0 16,0-3 0-16,0 3 0 0,4 0 0 0,-4-1 8 0,0-2-8 0,7 3 0 16,-10 0-8-16,3 0 8 15,-4-3-44-15,5 3-3 0,-1-3-1 0,0-7-656 16,3 7-131-16</inkml:trace>
  <inkml:trace contextRef="#ctx0" brushRef="#br0" timeOffset="108600.21">4604 13771 2761 0,'0'0'122'0,"0"0"26"0,0 0-119 0,-4 9-29 0,-3 4 0 0,4-1 0 16,3 1 0-16,0 6-13 0,0-7 1 0,3 7 0 31,-3-6-32-31,7 5-7 0,-7-5-1 0,0 6 0 16,0-7-12-16,4 4-4 0,-4 0 0 0,0-1 0 0,0 1 4 0,-4-3 0 0,4 5 0 0,-7-5 0 16,4 6-80-16,-8-7-16 0,0 7-4 0</inkml:trace>
  <inkml:trace contextRef="#ctx0" brushRef="#br0" timeOffset="109742.15">5525 13702 691 0,'0'0'61'0,"0"0"-49"0,0 0-12 0,0 0 0 16,0 0 479-16,-8 9 93 0,8 7 18 0,-3-4 4 15,3-2-480-15,0 2-96 0,0 1-18 0,0-4 0 16,0 4-11-16,3-4 11 0,5 1-12 0,-8-7 12 16,3 6-151-16,1 1-23 0,-4-10-5 0,0 0-881 15</inkml:trace>
  <inkml:trace contextRef="#ctx0" brushRef="#br0" timeOffset="109932.23">5842 13796 3157 0,'0'0'69'0,"0"0"15"0,0 0 2 0,0 0 3 0,-4 0-71 0,4 0-18 0,0 0 0 0,0 0 0 0,0 0 0 0,0 0-17 16,0 0 3-16,0 0 1 16,-7 9-103-16,7-9-21 0,7 10-4 0,-3-7-695 15,3 3-140-15</inkml:trace>
  <inkml:trace contextRef="#ctx0" brushRef="#br0" timeOffset="110142.24">6234 13743 3013 0,'0'0'66'0,"0"0"14"0,-7 0 2 0,3 0 3 0,-7 0-68 0,11 0-17 0,0 0 0 0,-3 9 0 16,-4-9 0-16,3 9-16 0,-3-5 4 0,7 5 0 31,0-9-128-31,-3 9-26 0,-1 1-5 0,4-7-977 0</inkml:trace>
  <inkml:trace contextRef="#ctx0" brushRef="#br0" timeOffset="110287.43">6576 13727 3052 0,'0'0'68'0,"0"0"13"0,0 0 3 0,0 0 1 0,-4 6-68 0,4-6-17 15,0 6 0-15,0 4 0 16,0 2-20-16,4-2-7 0,3 2-1 0,-4-2-860 16,4 2-171-16</inkml:trace>
  <inkml:trace contextRef="#ctx0" brushRef="#br0" timeOffset="111063.42">8093 13109 403 0,'0'0'36'0,"0"0"-36"0,0 0 0 0,0 0 0 16,0 0 384-16,0 0 69 0,-4 0 15 0,4 0 2 16,0-9-341-16,0 9-68 0,0 0-13 0,0 0-4 15,4-3-28-15,-4 3-7 0,0 0-1 0,0 0 0 0,0 0 3 0,0 0 0 16,0 0 0-16,0 0 0 16,0 0 11-16,0 0 2 0,0 0 1 0,-7 9 0 15,0 0 3-15,-4 4 0 0,0 0 0 0,1 5 0 16,3 1-4-16,-7 3 0 0,0 0 0 0,-4 0 0 0,0 3 13 0,-3 3 3 15,-4-3 0-15,-3 4 0 0,0-1-32 0,3-3-8 16,-3 6 0-16,0-9 0 0,3 10 0 0,4-10 0 16,-4 0 0-16,8-1 0 15,-1-2-38-15,0 3-9 0,11-3-1 0,-7-6-1 16,4-4-171-16,3 4-35 0</inkml:trace>
  <inkml:trace contextRef="#ctx0" brushRef="#br0" timeOffset="111372.8">7497 13025 2833 0,'0'0'62'0,"0"0"13"0,0 0 2 0,0 0 3 0,0 0-64 0,0 0-16 0,10 0 0 0,-3 12 0 15,4-3 0-15,-1 1-16 0,1 2 4 0,3 7 0 16,0 3 3-16,4 0 1 0,-1 0 0 0,1 3 0 16,3-3 8-16,0 0 0 0,1 3 0 0,-5-3 0 15,4-3 0-15,1 3 0 0,2 6 0 0,1-6 0 16,-7 0-12-16,6 0 0 0,-6-3 0 0,3 3 0 16,0-10-37-16,-3 10-8 0,-4-3-2 0,4 0 0 15,-4-3-33-15,7 2-8 0,-14 1 0 0,7-3-1 16,0 3-131-16,-3-7-25 0,17 13-6 0,-7-9-1 0</inkml:trace>
  <inkml:trace contextRef="#ctx0" brushRef="#br0" timeOffset="115757.07">8262 14091 1566 0,'0'0'69'0,"0"0"15"0,0 0-68 0,0 0-16 16,0 0 0-16,0 0 0 0,0 0 60 0,0 0 9 15,0 0 2-15,7-3 0 0,4-4-55 0,-4 7-16 16,-7 0 8-16,0 0-8 0,7-6 16 0,0 0-2 16,-4-4 0-16,-3 10 0 0,7-9 20 0,1 6 4 15,-1-7 1-15,-4 7 0 0,1-3-4 0,3-3-1 16,0 2 0-16,-4 1 0 0,1-3 17 0,3-4 3 0,-4 4 1 0,8-1 0 16,-4-2-6-16,0 2-1 0,0-2 0 0,4 2 0 15,-4-2-10-15,0-7-2 0,3 10-1 0,-6-7 0 16,3 0-6-16,0 4-1 0,-3-7 0 0,3 6 0 15,0-5-28-15,0 5 8 0,-4-3-8 0,1 1 0 16,6-7 0-16,-10 9 9 0,7-6-9 0,0 7 8 16,-3-7-8-16,0 10 0 0,3-4 0 0,-4 4 0 15,1 5 0-15,-4 4 0 0,0 0 0 0,0 0-11 16,0 0 11-16,0 0 0 0,0 0 0 0,7 4 0 16,-4 5-8-16,4 4 0 0,0 2 0 0,-7 1 0 15,4-7 8-15,-1 10 0 0,1-6 0 0,-4 5 0 16,3-5-8-16,1 6 8 0,0-3-8 15,-1 2 8-15,1-5 0 0,-1 6 0 0,4-10 0 0,-3 4 11 16,3 2-11-16,-4-2 0 0,4-1 0 0,-3-2-11 16,3 2 19-16,0 1 3 0,-4-4 1 0,5 1 0 0,-5 2-12 0,4 4-14 15,-3-4 3-15,3-2 1 0,3-1 10 0,-10 4 14 16,7-10-3-16,0 13-1 0,0-10-10 0,-3 3 0 16,3-2 9-16,0-4-9 0,-7-3 21 0,7 6 0 15,0-3 0-15,0-3 0 0,-7 0 5 0,11 0 1 16,-4 0 0-16,0 0 0 0,-7 0-6 0,7 0-1 15,4-9 0-15,-8 6 0 0,4-4 7 0,0-2 1 16,-3 3 0-16,-1-4 0 0,8 1-4 0,-4-1-1 16,0-8 0-16,-3 5 0 0,-1 1-5 0,4-7-1 15,7 6 0-15,-10-6 0 0,-1 7-7 0,1-7-2 16,3-3 0-16,0 9 0 0,0-5-8 0,-4-1-16 16,1 3 4-16,3-3 1 15,-3 7-28-15,6-1-5 0,-10-2-2 0,4 2 0 16,-1-6-77-16,4 7-15 0,0-7-3 0,0 6-1 15,0-5-46-15,1 5-10 0,2-6-2 0,4 7-438 0,-3-7-88 0</inkml:trace>
  <inkml:trace contextRef="#ctx0" brushRef="#br0" timeOffset="116408.27">8731 12043 979 0,'0'0'43'0,"0"0"9"0,0 0-41 0,0 0-11 15,0 0 0-15,0 0 0 0,0 0 152 0,0 0 28 0,0 9 5 0,0 1 2 16,0 2-134-16,7-2-26 0,0 2-6 0,0 1-1 16,4-4 20-16,0 1 3 0,6 2 1 0,-6 7 0 15,10 3-7-15,0 0-1 0,0 0 0 0,8 6 0 16,-1-6-8-16,0 9-3 0,0 1 0 0,0-1 0 16,4 0-9-16,-4 4-1 0,8-4-1 0,-1 10 0 15,0 3-3-15,1-3-1 0,2 0 0 0,1 2 0 16,0 1 6-16,0 7 0 0,-4 2 1 0,0-3 0 15,-3-3-5-15,0 13-2 0,-8-4 0 0,1-3 0 16,-4 4 2-16,-7-4 1 0,4 0 0 0,-7 1 0 16,-1-7 24-16,-3 3 5 0,0-6 1 0,-3 6 0 15,-1 0-28-15,-6-3-6 0,3 0-1 0,-7-3 0 0,3 3-8 16,-3-6 0-16,0 0 0 0,0-7 0 0,-3 4 9 16,3-13 0-16,-4 6 0 0,0-9 0 0,4 6-1 15,-3-9-8-15,-1-3 12 0,8 6-4 0,-12-13-8 0,5 10 0 16,-1-9-10-16,1-1 10 15,-1-3-124-15,1 4-18 0,-5-10-4 0,1 0-1 0</inkml:trace>
  <inkml:trace contextRef="#ctx0" brushRef="#br0" timeOffset="117040.5">10132 13225 979 0,'0'0'87'0,"0"0"-70"0,0 0-17 0,0 0 0 15,0 0 185-15,7 0 34 0,0 0 6 0,3-3 2 16,1-3-187-16,0 6-40 16,3-3 0-16,3-4-9 0,1 4 44 0,3 3 9 0,-3 0 1 0,10-9 1 15,7 9 19-15,-3 0 4 0,-7-3 1 0,7-4 0 16,3 7-18-16,4 0-3 0,-4-3-1 0,0 0 0 16,-3-3-33-16,0 6-7 0,6-3-8 0,-6-4 11 15,-4 7-11-15,1 0 0 0,2-3 0 0,1 3 0 16,-7-6 0-16,0 6-12 0,-4 0 2 0,0 0 1 15,7 0-14 1,-14 6-2-16,-14-6-1 0,7 3 0 0,7 4-63 0,-3-4-13 0,-11-3-2 0,0 0-502 16,4 6-100-16</inkml:trace>
  <inkml:trace contextRef="#ctx0" brushRef="#br0" timeOffset="117405.12">10252 13520 345 0,'0'0'31'0,"0"0"-31"0,0 0 0 0,0 0 0 16,7 0 481-16,0-3 91 0,0-3 17 0,0 6 4 15,4 0-485-15,3-4-96 0,3 4-20 0,1 0-4 16,-7-6 12-16,10 6 15 0,10 0-3 0,-2 0-1 16,-8 6-11-16,4-2-17 0,-1-4 4 0,4 0 1 15,4 0 12-15,-7 0 0 0,0 0 0 0,-1 0-9 16,4 0 9-16,-6 0 0 0,-1 0-9 0,-4 0 9 15,5 0-13-15,2-4 1 0,-6-2 1 0,0 6 0 32,-1-3-70-32,1 0-15 0,3-3-2 0,-3 2-859 0</inkml:trace>
  <inkml:trace contextRef="#ctx0" brushRef="#br0" timeOffset="120423.39">11913 14163 1209 0,'0'0'108'0,"0"0"-87"0,0 0-21 0,0 0 0 0,0 0 118 0,0 0 19 15,0 0 4-15,0 0 1 0,0 0-110 0,0 0-21 16,0 0-11-16,-3 0 10 0,-8 3 3 0,4 3 1 16,0-3 0-16,-3 4 0 0,2-4-14 15,1 6-16-15,-3 1 3 0,3-1 1 0,0-3 43 0,0 4 9 16,0 5 1-16,0-2 1 0,-1-1 23 0,1 7 5 15,-3-6 1-15,3 6 0 0,0-4-31 0,-4 4-7 16,8 3-1-16,-8 0 0 0,0-3-22 0,4 3-10 16,0-3 8-16,0-1-8 0,4-2 8 0,3 6-8 15,-4-6 8-15,4-4-8 0,4 1 8 0,-1 6-8 16,1-10 8-16,3 4-8 0,0-1 0 16,0-3 0-16,4-2 0 0,-1-4 0 15,1 0-37-15,-1-3-3 0,-3 0-1 0,7 0 0 16,1-3-40-16,-5 3-8 0,4-10-2 0,0 10-492 0,1-9-98 0</inkml:trace>
  <inkml:trace contextRef="#ctx0" brushRef="#br0" timeOffset="120606.87">11889 13972 172 0,'0'0'8'0,"-4"-7"1"0,-3 4-9 0,4 0 0 16,-5-3 0-16,1-4 0 0,4 7 480 0,3 3 95 15,-4-6 18-15,4 6 4 16,0 0-471-16,4-3-94 0,-4 3-20 0,7-10-3 16,0 1-9-16,-3 6-17 0,3-3 4 0,0 2 1 15,3 4-121-15,1 0-24 0,-4 0-5 0</inkml:trace>
  <inkml:trace contextRef="#ctx0" brushRef="#br0" timeOffset="120958.52">12234 14335 403 0,'0'0'17'0,"-3"-3"5"16,-4 3-22-16,0 0 0 0,0-3 0 0,7 3 0 0,-4-6 431 0,4 6 81 0,0 0 17 0,0-3 3 15,4-4-434-15,-1 4-87 0,8 0-11 0,-4-3-16 16,3 3 16-16,1 3 0 0,3 0 0 0,0 0 0 15,0 0 0-15,4 0 0 0,0 0 0 0,-1-7 0 16,1 7 0-16,3 0 0 0,-3 0 0 0,3 0 0 16,0-3-36-16,0-3-7 0,-3 6-1 0,-1 0-1 15,1 0-86-15,-4 0-17 0,0 6-3 0</inkml:trace>
  <inkml:trace contextRef="#ctx0" brushRef="#br0" timeOffset="121182.24">12270 14458 2487 0,'0'0'110'0,"0"0"23"0,0 0-106 0,7 0-27 15,7 3 0-15,0 3 0 16,0-3-28-16,7 3-12 0,-3 1-1 0,7-1-1 16,-4-3 3-16,3 3 1 0,-2-3 0 0,2 7 0 15,1-7-60-15,0-3-12 0,-4 6-2 0,-7-3-753 0</inkml:trace>
  <inkml:trace contextRef="#ctx0" brushRef="#br0" timeOffset="121987.15">12919 14037 1094 0,'0'0'48'0,"0"0"11"0,0 0-47 0,0 0-12 0,0 0 0 0,0 0 0 16,0 0 172-16,0 0 32 0,-4 0 6 0,4 0 2 15,-7 7-156-15,4-1-30 16,-4 0-6-16,0 4-2 0,3-1 35 0,-3-3 7 16,3 13 2-16,-3-6 0 0,0 9 1 0,0-4 0 0,0 11 0 0,0-4 0 15,0 6-19-15,0 0-3 0,0 1-1 0,3-1 0 16,-3 0-40-16,4 1 0 0,-4-10 0 0,3 9 0 16,-3-9-12-16,4 0 12 0,-1-3-12 0,1 3 12 15,3-10-54 1,0 7-3-16,0-6-1 0,0 2-641 0,7-2-128 0</inkml:trace>
  <inkml:trace contextRef="#ctx0" brushRef="#br0" timeOffset="123336.22">12178 12338 1796 0,'0'0'40'0,"7"-10"8"0,0 7 1 0,0-3 1 0,0-3-40 0,-3 5-10 16,3-5 0-16,0 0 0 0,-4 5 0 0,1-5 0 15,-1 6 0-15,1-3 0 0,3-4 24 0,-4 7 4 16,1-6 0-16,0 6 0 0,3-7 12 0,0 1 4 16,-4-1 0-16,4 1 0 0,4-4 8 0,-4 1 1 15,0-1 1-15,3-2 0 0,1-7-33 0,-4 9-6 16,4-6-2-16,-1 0 0 0,1 4-1 0,-4-4-1 0,4 6 0 15,-4-5 0-15,0 5-11 0,0 1 0 0,0-4 0 0,0 13 8 16,0-7-8-16,-4 1 0 0,4 0 0 0,-3 5 0 16,-1-5 0-16,-3 9 0 0,0 0 0 0,0 0 0 15,0 0 0-15,8 0 0 0,-8 0 12 16,0 0-4-16,3 6-8 0,4 1 0 0,0-1 0 0,0 3 0 16,0-3 0-16,0 10 8 15,4-6-8-15,0 5 0 0,-4 1 14 0,3 0-2 0,-3 2-1 0,0 4 0 16,4 0 4-16,-4-3 1 0,-4 0 0 0,1-3 0 15,7 2 0-15,-4 4 0 0,-7-3 0 0,0-3 0 16,0 3 0-16,0-7 0 0,0 7 0 0,0-6 0 16,0-4 0-16,3 0 1 0,1 4 0 0,-4-4 0 15,0-2 9-15,0-7 2 0,0 0 0 0,7 6 0 16,-7-6-4-16,10 6 0 0,-3-6 0 0,4 0 0 0,0 0 5 16,-4-6 1-16,3 6 0 0,1-6 0 15,-1-1-10-15,-3-2-3 0,4 0 0 0,0-4 0 0,-4 4-2 0,0-4-1 16,0-6 0-16,0-3 0 0,0 7-14 0,3-4 0 15,-6-3 0-15,7-6 0 0,-4 6 16 0,0-10 1 16,0 7 0-16,0-3 0 16,0-3-17-16,0-1 0 0,0 7-11 0,3-6 11 15,-2 3-32-15,2-4 1 0,1 1 0 0,-1 6 0 16,1-3-20-16,-1-4-4 0,5 10-1 0,-5 0 0 16,1 4-138-16,3 5-28 0,0-6-6 0</inkml:trace>
  <inkml:trace contextRef="#ctx0" brushRef="#br0" timeOffset="124299.6">14259 12244 172 0,'0'0'16'15,"0"0"-16"-15,0 0 0 0,0 0 0 0,-3-3 260 0,-1-4 50 16,-3 4 10-16,4-3 1 0,3 6-259 0,-7-3-52 15,0 3-10-15,7 0 0 0,-4-10 10 0,4 10 5 16,0 0 1-16,0 0 0 0,-7 0 28 0,7 0 5 16,-4 0 2-16,4 0 0 0,0 0-12 0,0 0-3 15,0 0 0-15,0 0 0 0,0 0 3 0,0 0 0 16,0 0 0-16,-7 10 0 0,4-1-5 0,-8 1-1 16,4-1 0-16,-3 4 0 0,-1-1-7 0,-3 7-2 15,0-3 0-15,-4 2 0 0,-3 4 11 0,0 0 1 16,0 3 1-16,0 0 0 0,-4-3-1 0,4 10-1 15,-1-4 0-15,1 3 0 0,4 4-3 0,-4-1 0 0,6-2 0 16,-2 5 0-16,3-2 3 0,0 6 0 16,6-7 0-16,-2 7 0 0,3 0-15 0,3-1-4 15,-3 1 0-15,4 3 0 0,-1 0-8 0,1 0-8 0,-1 6 12 16,4-6-12-16,0 6 0 0,0-6 0 0,4 0 0 0,-1-3 0 16,1-1 20-16,6-5-4 0,1 3 0 0,-1-4 0 15,5-3 4-15,-1 1 0 0,0-7 0 0,7 6 0 16,-3-6-20-16,3 0 10 0,0 4-10 0,4-7 8 15,-4-7-8-15,4 4-17 0,-1-6 4 16,-3 5 1 0,4 1-18-16,0-6-3 0,-8-1-1 0,1-2 0 15,-4 2-144-15,0-2-29 0,0-1-5 0</inkml:trace>
  <inkml:trace contextRef="#ctx0" brushRef="#br0" timeOffset="125367.83">15007 12868 460 0,'0'0'20'0,"-10"6"5"0,3-3-25 0,-4 3 0 16,0 1 0-16,-3-1 0 0,0-3 323 0,4 6 59 16,-1 1 12-16,0-7 2 0,-3 6-325 0,4 1-71 15,-1 2 0-15,1-2-12 0,-1-1 12 0,0 4 15 16,1 2-3-16,-4-2-1 0,0 0 28 0,-1 5 5 15,1 1 2-15,-3-3 0 0,3 6 7 0,-8-3 2 16,1-7 0-16,0 10 0 0,0-3-9 0,0 3-2 16,-4-3 0-16,4 3 0 0,-4-4-25 0,4-2-6 15,0 3-1-15,3-7 0 0,-3 4-12 0,3-3-15 0,4-4 3 16,4 0 1 0,-4-2-37-16,7-1-7 0,-4-3-1 0,7 3-1 15,-3-6-30-15,7 0-5 0,0 0-2 0,-3-6-505 16,-4 6-101-16</inkml:trace>
  <inkml:trace contextRef="#ctx0" brushRef="#br0" timeOffset="125656.21">14415 12874 2131 0,'0'0'189'0,"0"0"-151"0,0 0-30 0,0 0-8 0,0 0 131 16,0 0 25-16,10 3 4 0,1 10 2 31,3-4-154-31,0 0-30 0,0 10-6 0,4-6-2 0,3 6 22 0,-4 3 8 0,1 0 0 0,3 0-9 16,-3-1 9-16,3 1 0 0,0 10 0 0,-3-10 0 0,-4 6-13 0,4-6 2 16,-1 0 1-16,-3 0 0 0,0 6-9 0,1-3-1 15,-5 0-1-15,1-3 0 16,-4 0-14-16,3-6-2 0,1 3-1 0,0 3 0 15,-1-7-24-15,1 1-5 0,3-7-1 0,0 4 0 16,0-4-112-16,4 1-24 0,13-7-4 0,-2 3 0 0</inkml:trace>
  <inkml:trace contextRef="#ctx0" brushRef="#br0" timeOffset="126168.66">15180 13485 518 0,'0'0'46'0,"0"0"-37"0,0 0-9 0,0 0 0 0,0 0 200 0,0 0 39 15,0 0 7-15,0 0 2 0,-7 0-126 0,-4 4-25 16,11-4-5-16,-7 0 0 0,-3 0-32 0,3 6-5 16,0-3-2-16,0 0 0 0,0 3-13 0,-1-2-2 15,1 5-1-15,0-3 0 0,4 1 11 0,-1-1 3 0,-3 3 0 0,4-3 0 16,3 4-21-16,0-1-4 16,-4 10-1-16,1-6 0 0,3-1-14 0,0 4-3 15,3 0-8-15,-3 2 12 0,-3 1-12 0,3-3 0 0,0 9 0 0,0-9 0 16,0 6 10-16,3-4-10 0,1 4 10 15,-1-3-10-15,-3-6-13 0,7-1-9 0,-3 4-2 0,3-7 0 32,0-2-41-32,4-1-9 0,-4-3-2 0,7 3 0 15,3-12-164-15,1 3-32 0</inkml:trace>
  <inkml:trace contextRef="#ctx0" brushRef="#br0" timeOffset="126392.5">15162 13316 2757 0,'0'0'60'0,"-7"0"13"0,0-6 3 0,0 6 2 0,0-3-62 0,0-4-16 15,4 7 0-15,3 0 0 16,0 0-32-16,0 0-8 0,0 0-3 0,0 0 0 15,0 0-81-15,0 0-16 0,7 0-3 0</inkml:trace>
  <inkml:trace contextRef="#ctx0" brushRef="#br0" timeOffset="127878.55">15843 12350 1555 0,'0'0'138'0,"0"0"-110"16,0 0-28-16,0 0 0 0,0 0 111 0,0 0 17 0,0 0 3 0,0 0 1 15,0 0-124-15,0 0-25 16,0 0-5-16,0 0-1 0,0 0 13 0,0 0 10 15,0 0-13-15,0 0 5 0,0 0 8 0,0 0 8 0,0 0-8 0,0 0 11 16,7 0 13-16,-7 0 2 16,0 0 1-16,7 0 0 0,-7 0 29 0,7 0 5 0,-7 0 2 0,0 0 0 15,0 0 5-15,0 0 0 0,0 0 1 0,0 0 0 16,0 0-10-16,0 0-3 0,0 0 0 0,0 0 0 16,0 0-24-16,-3 10-6 0,3-10-1 0,-4 12 0 15,-3-2-8-15,4-1-1 0,3 4-1 0,0-4 0 16,-4 10-6-16,4 0-1 0,4 3 0 0,-4 3 0 15,3 3 13-15,4 6 3 0,-3-2 0 0,3 9 0 16,0-1-10-16,0 4-2 0,0 0 0 0,0 0 0 16,-3 3-2-16,3 0-1 0,-4 0 0 0,4 6 0 15,-7-6-9-15,4 7 0 0,-1-4 0 0,-3-6 8 16,4 0-8-16,3-3 0 0,-3-1 0 0,3-5 0 0,0-4 26 16,0 0 3-16,3 1 1 0,1-4 0 0,-1-6-30 0,-3 0 0 15,1 0 0-15,2 0 0 16,-3-6-34-16,0-1-13 0,0 1-2 0,-3 0-1 15,-1-7-119-15,1 4-24 0,-4-4-5 0</inkml:trace>
  <inkml:trace contextRef="#ctx0" brushRef="#br0" timeOffset="128862.43">16891 12962 748 0,'0'0'67'0,"0"0"-54"15,0 0-13-15,0 0 0 0,0 0 164 0,0 0 31 16,0 0 5-16,0 0 2 15,-11 0-186-15,11 0-36 0,0 0-8 0,0 0-2 16,0 0-9-16,0 0-1 0,-7-10-1 0,7 10 0 0,0 0 23 0,0 0 5 16,-7 0 1-16,7 0 0 0,0 0 12 0,-7-3 13 15,-3 3-2-15,10 0-1 0,-7-3 51 0,0 6 11 16,-4-3 1-16,4 3 1 0,-4-3 10 0,1 10 3 16,-1-1 0-16,1 1 0 0,-1-1-19 0,-3 7-4 15,3-1-1-15,-3 1 0 0,0 9-19 0,4 0-3 16,-5-3-1-16,1 6 0 0,4-3-11 0,-8 7-2 15,4-4-1-15,0-3 0 0,3 7-26 0,-3-11 0 16,-3 8 0-16,2-4 0 0,1-6 0 0,0 3 0 0,0-1 0 16,-4-2-11-16,1 3 11 0,-1 0 0 0,1-3 10 15,-1 0-10-15,0-3 0 0,1 2 0 0,2-5 0 16,1-4 0 0,-3 4-19-16,3-4-6 0,0 1-2 0,3-1 0 15,0-6-134-15,1-3-27 0,3 6-6 0</inkml:trace>
  <inkml:trace contextRef="#ctx0" brushRef="#br0" timeOffset="129237.38">16341 12905 1922 0,'0'0'85'0,"0"0"18"0,-4-6-83 0,4 6-20 0,-7 0 0 0,7 0 0 0,0 0 17 0,0 0-1 16,0 0 0-16,0 0 0 0,0 0-16 0,0 0-9 16,0 0 1-16,7 9 0 0,0 4 22 0,-3-4 5 15,-1 10 1-15,1-6 0 0,6-1-3 0,-3 7 0 16,4 0 0-16,0-6 0 0,-1 8 31 0,1-2 7 15,3 3 1-15,-4-3 0 0,5 3-24 0,-1 0-4 16,0 0 0-16,3 0-1 0,-2 0 8 0,-1 0 1 0,3 3 1 0,-3-3 0 16,1 3-21-16,-1-3-4 0,-4 0 0 0,1-3-1 15,3 3-3-15,-4-1 0 0,1 1 0 0,3-3 0 16,-3 0-8-16,-1-6 0 0,1-1 0 0,3-2 8 16,4-1-20-16,-4 0-5 0,0-5-1 0,4 2 0 31,3-3-152-31,0-6-30 0</inkml:trace>
  <inkml:trace contextRef="#ctx0" brushRef="#br0" timeOffset="132886.76">17106 13426 1706 0,'0'0'76'0,"0"0"15"0,0 0-73 0,0 0-18 16,-3-3 0-16,3 3 0 0,-7-7 8 0,7 7-8 16,-7-3 9-16,7 3-9 0,0 0-13 0,0 0-9 0,-4-3-2 0,4 3 0 15,0 0 24-15,0 0 0 0,0 0 0 0,0 0 0 16,0 0-11-16,0 0 3 0,0 0 0 0,0 0 0 15,0 0 16-15,0 0 3 16,0 0 1-16,0 0 0 0,0 0 30 0,0 0 6 16,0 0 2-16,0 0 0 0,7-6 6 0,-7 6 2 0,0 0 0 0,0 0 0 15,0 0-24-15,0 0-5 0,0 0-1 0,0 0 0 16,0 0-20-16,0 0-8 0,0 0 0 0,0 0 9 16,0 0-9-16,7 6 12 0,-7-6-12 0,0 0 12 15,0 0 14-15,4 6 3 0,-4-6 1 0,7 7 0 16,-7-7 2-16,3 3 0 0,-3-3 0 0,4 9 0 15,-1 1-12-15,-3-10-3 0,0 3 0 0,4 6 0 16,-4 1-6-16,0 2-2 0,0-2 0 0,0 2 0 16,0 4 2-16,0-4 0 0,0-2 0 0,-4 2 0 0,4 1-11 15,-3 3 0-15,-1-4 0 0,1 1-11 16,3-1 11-16,-4-2 0 0,4 5 10 0,0-8-10 16,0-7 9-16,4 9-9 0,-4-3 8 0,3-3-8 0,-3-3 0 0,0 0 0 15,0 0 0-15,7 10-11 16,-7-10-132-16,0 0-26 15,0 0-6-15</inkml:trace>
  <inkml:trace contextRef="#ctx0" brushRef="#br0" timeOffset="135211.41">17734 13611 2502 0,'0'0'111'0,"0"0"22"0,-7 3-106 0,7-3-27 16,0 0 0-16,0 0 0 16,0 0-56-16,0 0-17 0,0 0-3 0,0 0-1 15,0 0 1-15,0 0 1 0,0 0 0 0,0 0-839 0</inkml:trace>
  <inkml:trace contextRef="#ctx0" brushRef="#br0" timeOffset="138195.51">17307 13580 1630 0,'0'0'72'0,"0"0"16"0,0 0-71 0,0 0-17 16,-7 6 0-16,0 3 0 0,4-9 31 0,3 0 2 0,-7 10 1 0,7-10 0 15,0 0-11-15,0 0-3 16,0 0 0-16,0 0 0 0,7 6 2 0,3-3 0 0,4-3 0 0,0 3 0 15,8-3-14-15,-1 0-8 0,3 0 8 0,1 0-8 16,0 0 0-16,0 6 8 0,-1-2-8 0,1 2 0 16,0-3 0-16,-8 10 0 0,1-4 0 0,-4 0 0 15,0 4 0-15,-3 6 0 0,-4-7 0 0,-4 7 0 16,-3-6 24-16,0 9 4 0,-3-4 1 0,-4 4 0 16,-4-9 7-16,1 6 0 0,3-1 1 0,-4-5 0 15,0 0-9-15,4 2-1 0,0-2-1 0,0-4 0 16,0 1-26-16,7-4 0 0,0-6 0 0,-7 9 0 31,7-9-29-31,-3 7-11 0,-1 2-3 0,4-3 0 0,0-6-130 0,-4 10-27 0,4-10-4 0,-7 9-2 16</inkml:trace>
  <inkml:trace contextRef="#ctx0" brushRef="#br0" timeOffset="138633.47">17963 13457 1796 0,'0'0'80'0,"-7"10"16"0,0-7-77 0,0 3-19 0,0-3 0 0,0-3 0 16,0 10 71-16,0-10 10 0,0 0 3 0,3 9 0 15,4-9-30-15,-7 3-6 0,0-3 0 0,7 0-1 16,-7 10-11-16,4-10-3 0,-1 9 0 0,4-9 0 15,-7 0-5-15,4 9-2 0,-1-5 0 0,-3 5 0 16,4-3 8-16,-1-3 2 0,1 0 0 0,-1 7 0 16,-3-4-9-16,7-3-2 0,-4 7 0 0,4-10 0 15,0 0-13-15,0 0-4 0,0 0 0 0,0 0 0 0,0 0-8 0,0 0 0 16,0 0 0-16,0 0 0 0,4 9-15 0,-4-9 5 16,0 0 1-16,0 0 0 15,3 3-23-15,-3-3-5 0,0 0-1 0,0 0 0 16,0 0-35-16,0 0-7 0,0 0-2 0,8 0 0 15,-1-9-167-15,0 6-34 0</inkml:trace>
  <inkml:trace contextRef="#ctx0" brushRef="#br0" timeOffset="138996.46">18313 13633 2343 0,'0'0'104'0,"0"0"21"0,0 0-100 0,0 0-25 0,0 0 0 0,0 0 0 16,0 0 53-16,0 0 6 0,-4 3 1 0,4-3 0 15,0 0-60-15,-7 9 0 0,4-5 0 0,3-4 0 16,0 0-21-16,0 9 3 0,0-9 1 0,0 9 0 31,0-9-16-31,0 0-3 0,0 0-1 0,3 10 0 0,-3-10-5 0,0 0-1 0,0 0 0 0,0 0 0 16,0 0-36-16,0 0-7 0,0 0-2 0,0 0-508 31,0 0-101-31</inkml:trace>
  <inkml:trace contextRef="#ctx0" brushRef="#br0" timeOffset="139539.29">18725 13542 748 0,'0'0'67'0,"0"0"-54"16,0 0-13-16,-7 6 0 0,7-6 399 0,-7 3 77 15,4 0 15-15,3-3 3 0,0 0-379 0,-4 10-76 16,4-10-15-16,-3 9-4 0,3-9 16 0,-4 7 4 16,4-7 0-16,0 0 0 0,0 6-32 0,0-6-8 15,0 9 0-15,0-9 0 0,0 10 0 0,0-10-12 0,0 9 4 0,-3 0 0 31,3-9-26-31,0 4-5 0,0 5-1 0,0-9 0 16,0 0-115-16,0 0-23 0,0 0-5 0</inkml:trace>
  <inkml:trace contextRef="#ctx0" brushRef="#br0" timeOffset="141237.43">19456 12990 115 0,'0'0'10'0,"0"0"-10"15,0 0 0-15,0 0 0 0,0 0 256 0,0 0 48 16,0 0 11-16,0 0 1 0,0 0-216 0,0 0-44 0,0 0-9 16,0 0-2-16,0 0 10 0,0 0 1 0,0 0 1 0,0 0 0 15,0 0 7-15,0 0 0 0,0 0 1 0,0 0 0 16,0 0-9-16,0 0-1 0,7 3-1 0,-7-3 0 16,0 0-14-16,3 10-4 0,-6-1 0 0,3 0 0 15,-7 4-5-15,3-4-2 0,-6 4 0 0,3-1 0 16,-4 7 3-16,0 0 1 0,-3 3 0 0,0 0 0 15,-3 0-4-15,2 0-1 0,-2 0 0 0,3 6 0 16,-4-3-13-16,0 3-3 0,1-6-1 16,-4 6 0-16,-1-6-11 0,1 0 0 0,0 0 0 0,3-3 0 15,1-3 0-15,3 3-14 0,-4-7 3 0,4-2 1 32,3 2-27-32,4-6-6 0,-3-2-1 0,3 2 0 0,7-6-28 0,0 0-5 0,0 0-2 0,0 0 0 15,-7-6-32-15,3 2-6 0,4-5-2 0</inkml:trace>
  <inkml:trace contextRef="#ctx0" brushRef="#br0" timeOffset="141530.51">19152 13021 1152 0,'0'0'51'0,"0"0"10"0,0 0-49 0,0 0-12 15,0 0 0-15,0 4 0 0,4 8 283 16,-4-3 53-16,3 1 12 0,4 2 1 0,0 4-290 0,1 0-59 16,2 3-11-16,-3-1-2 0,4-2 13 0,-1 3 0 0,4 3 0 0,-3 0 0 15,3-3 0-15,-3 3 0 16,-1-10 0-16,4 7 0 0,-3 0 0 0,3-7 0 0,-3 1 0 0,-4 6 0 16,3-7-14-16,1-2-3 0,0 2-1 0,-1-2 0 31,1-1-38-31,-4 3-8 0,0-5-2 0,0 2 0 15,0-6-102-15,-4 7-21 0,4-7-4 0,1 3-1 0</inkml:trace>
  <inkml:trace contextRef="#ctx0" brushRef="#br0" timeOffset="142030.66">19607 13501 864 0,'11'6'76'0,"-11"-6"-60"16,0 0-16-16,0 0 0 0,0 0 156 0,0 0 28 0,0 0 5 0,0 0 2 16,0 0-163-16,0 0-28 0,0 0-16 0,-7 4 3 15,7-4 13-15,0 0 0 16,0 0 0-16,0 0 10 0,0 0-10 0,0 0 0 0,-7 6 0 0,7-6 0 15,0 0 28-15,0 0 4 0,-4 3 1 0,1 6 0 16,-1-5 15-16,1 5 4 0,-1 0 0 0,1 1 0 16,-4-1-18-16,3 4-3 0,1-4-1 0,-4 4 0 15,-4-1-19-15,4-2-11 0,0 5 12 0,0-2-12 16,-4-1 8-16,4 1-8 0,0-4 0 0,4 4 0 16,-1-4 0-16,1 1 0 0,3-10 0 0,0 9 0 15,3-6 0-15,1 7 0 0,3-1 0 0,0-9 0 16,0 6 0-16,3-3 0 0,4-3 0 0,-3 0 0 15,-4 0-8-15,4 0-3 0,-1 0 0 0,1-3 0 32,-1-3-17-32,5 6-4 0,-5 0-1 0,1 0-515 0,-4-9-102 0</inkml:trace>
  <inkml:trace contextRef="#ctx0" brushRef="#br0" timeOffset="142256.22">19678 13266 2199 0,'-14'-3'97'0,"7"3"21"0,-4 0-94 0,1 0-24 16,3 0 0-16,0 3 0 15,-4-3-20-15,4 3-8 0,3-3-1 0,4 0-1 16,-3 0-21-16,3 0-4 0,0 0-1 0,0 0 0 15,0 0-8-15,0 0-3 0,0 0 0 0,0 0-453 0,0 0-90 0</inkml:trace>
  <inkml:trace contextRef="#ctx0" brushRef="#br0" timeOffset="142610.66">19745 13627 172 0,'0'0'8'0,"0"0"1"0,0 0-9 0,0 0 0 16,7 0 0-16,4 0 0 0,-4 0 314 0,3 0 61 16,-3 0 12-16,4 0 2 0,-4 0-313 0,0 6-64 15,0-12-12-15,0 6 0 0,-7 0 0 0,11 0 0 16,-1 0 0-16,1 0-8 16,-4-4-34-16,0-2-6 0,4 6-2 0,-4-3-593 0</inkml:trace>
  <inkml:trace contextRef="#ctx0" brushRef="#br0" timeOffset="142991.62">20271 13479 2437 0,'0'0'53'0,"0"0"11"0,0 10 3 0,-4 2 2 0,4-2-55 0,0-1-14 16,0 4 0-16,0-4 0 0,0 13-13 0,-3-6-6 15,3-1-1-15,0 4 0 0,-4-6 20 0,1 9 0 16,3-7 0-16,-4 1 0 0,0 0 0 0,1-1 0 0,-1-5 0 0,4 2-10 31,-3 4-34-31,-1-7-6 0,1-2-2 0,3 2 0 16,0 0-120-16,0-9-24 0,0 0-4 0,0 0-563 0</inkml:trace>
  <inkml:trace contextRef="#ctx0" brushRef="#br0" timeOffset="144144.29">19890 12021 288 0,'-4'-9'25'0,"1"9"-25"0,-4-10 0 0,3 10 0 16,0-9 296-16,-3 6 53 0,4 0 11 0,3 3 3 16,-4-7-299-16,4 7-64 0,0 0 0 0,0 0-11 15,0 0 11-15,0 0 11 0,0 0-3 0,0 0 0 16,11 0-8-16,-4-3 8 0,4 3-8 0,-1 3 8 15,4-3 19-15,-3 7 3 0,3-4 1 0,0 0 0 16,4 3 17-16,-1-3 4 0,5 7 1 0,2 2 0 16,1-2 6-16,3 8 1 0,-3 1 0 0,3-3 0 15,-3 6-18-15,6-3-3 0,1 3-1 0,0 9 0 16,-4-9-22-16,0 9-4 0,1 1 0 0,-5-1-1 0,1-3 8 0,0 4 1 16,-1 2 1-16,1-3 0 0,3 10 4 0,1 0 1 15,-1 6 0-15,-4-6 0 0,8 3 6 0,-4 6 0 16,4-6 1-16,-4 0 0 0,4 3-6 0,-4-3-2 15,-3-1 0-15,0 1 0 0,-4 10-25 0,0-4 8 16,-7 3-8-16,-3 0 0 0,-4 1 20 0,0-1-2 16,-4 0 0-16,-3 4 0 0,-3-1-18 0,3-2 0 15,-11-1 8-15,4 0-8 0,-3-3 12 0,-1-6-2 16,-7 0 0-16,1-3 0 0,-4 3 2 16,3-3 0-16,-3-10 0 0,3 7 0 0,1-7 0 0,2-6 0 15,1 6 0-15,0-9 0 0,0 0-20 0,4 0-4 0,3-3-1 16,-1 0 0-1,5-3-190-15,-4-7-37 0</inkml:trace>
  <inkml:trace contextRef="#ctx0" brushRef="#br0" timeOffset="189410.24">12129 12654 1324 0,'0'0'118'0,"0"0"-94"0,0 0-24 0,0 0 0 15,0 0 68-15,0 0 8 0,0 0 3 0,0 0 0 16,0 0-79-16,-4 4 0 0,4-4-16 0,-4 9 3 15,-3-3 13-15,4-3 0 0,3-3 0 0,0 0 0 16,0 0 20-16,-7 10 8 0,7-10 0 0,0 0 1 16,0 0 55-16,3 3 10 0,1 6 2 0,-1 1 1 15,4-4-14-15,1 0-3 0,-5 4-1 0,1-1 0 16,3 4-22-16,-4-4-4 0,4 4-1 0,-3 2 0 16,-1 1-32-16,-3 3-8 0,4-7 0 0,-4 7-1 15,-4 3 5-15,4-3 0 0,0 0 1 16,-3-4 0-16,3 7-7 0,-4-3-2 0,1 3 0 0,3 6 0 15,-4-3 0-15,4-3 0 0,-3 7 0 0,3-4 0 16,3 0-8-16,1 0-17 0,-4-3 4 0,3 0 1 16,4 0 35-16,-3-3 7 0,3 3 2 0,0-4 0 15,0-5-32-15,-4-1 0 0,5 7 0 0,-1-6 0 16,0-4-29-16,0 1-12 0,0 2-3 0,-4-6 0 16,1-2-11-16,-1 5-2 0,1 0-1 0,-4-9 0 15,0 0-35-15,0 0-7 16,0 0-2-16,0 0-841 0</inkml:trace>
  <inkml:trace contextRef="#ctx0" brushRef="#br0" timeOffset="189745.04">12721 12683 1785 0,'0'0'159'0,"0"0"-127"0,-7 3-32 0,0 0 0 16,0 6 186-16,0 1 31 0,3 2 7 0,1 4 0 31,-1 0-202-31,1 3-41 0,3 2-8 0,-4 1-1 0,4 0 0 0,-3 7 1 0,-1-4 0 0,1 0 0 16,-1 0 12-16,1 6 3 0,-4 1 0 0,3-1 0 15,-3 3 12-15,0-2 8 0,-4 5 0 0,4-2-8 16,-3-4 30-16,3 10-1 0,0-10 0 0,-4 1 0 16,4-1-19-16,-4-6-10 0,8 3 10 0,-1-6-10 15,-3-3 0-15,7-3-12 0,-3 3 1 0,3-7 0 16,3-2-43-16,-3 2-9 0,4-6-1 0,-1-2-626 16,4-4-125-16</inkml:trace>
  <inkml:trace contextRef="#ctx0" brushRef="#br0" timeOffset="190154.11">11723 12623 806 0,'-14'0'72'0,"3"0"-58"0,-3-3-14 0,-4-3 0 15,4 6 252-15,0 0 48 0,0 0 10 0,0 6 2 16,3-6-257-16,1-6-55 0,3 6 0 0,-4 0-11 16,1-3 11-16,2-4 8 0,8 7-8 0,-7-3 11 15,0 0 15-15,0-3 3 0,7 6 1 0,0 0 0 16,0 0 34-16,4-3 6 0,-1-4 2 0,8-2 0 15,0 6 1-15,3 0 1 0,-7-4 0 0,7 7 0 16,3 0-22-16,5 0-5 0,2 0-1 0,1 0 0 16,7 0-11-16,0 0-3 0,3 0 0 0,4 0 0 15,3 0 3-15,4 0 0 0,3 0 0 0,1 7 0 16,6-7-6-16,-3-7-1 0,0 7 0 0,0 0 0 16,3 0-6-16,1-3-2 0,3-3 0 0,3 6 0 0,-6-3-10 0,3 3-2 15,-4-6-8-15,-7 6 12 0,1 0-12 0,-1 6 8 16,-3-6-8-16,0 3 0 15,0 3-122-15,0-3-30 0,-1 10-7 0,1-4-1089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2:26.3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380 242 10592 0 0,'-2'-5'141'0'0,"1"1"-1"0"0,0 0 1 0 0,0 0 0 0 0,0-1 0 0 0,1 1 0 0 0,-1 0 0 0 0,1-1 0 0 0,0 1-1 0 0,1-6 1 0 0,0-6 427 0 0,-2 14-525 0 0,1 1 1 0 0,-1-1-1 0 0,1 0 1 0 0,-1 0 0 0 0,0 1-1 0 0,1-1 1 0 0,-1 0-1 0 0,0 1 1 0 0,-2-3-1 0 0,1 2 111 0 0,1 0 0 0 0,0-1 0 0 0,0 1-1 0 0,0 0 1 0 0,0 0 0 0 0,-1-4 0 0 0,-4-22 1270 0 0,0-16-335 0 0,3 29-892 0 0,3 13-149 0 0,-1-1 0 0 0,1 1-1 0 0,-1 0 1 0 0,0-1 0 0 0,0 1 0 0 0,0 0-1 0 0,0-1 1 0 0,0 1 0 0 0,0 0 0 0 0,-1 0-1 0 0,1 0 1 0 0,-1 0 0 0 0,1 0 0 0 0,-1 1-1 0 0,0-1 1 0 0,0 0 0 0 0,1 1-1 0 0,-5-3 1 0 0,2 2 66 0 0,1 0 0 0 0,-1 1 0 0 0,0-1 0 0 0,0 1 0 0 0,0 0 0 0 0,0 0 0 0 0,0 1 0 0 0,0-1 0 0 0,0 1 0 0 0,-7 0-1 0 0,4 1-13 0 0,1-1-1 0 0,-1 1 1 0 0,1 0-1 0 0,0 1 0 0 0,0-1 1 0 0,0 1-1 0 0,0 1 0 0 0,0-1 1 0 0,0 1-1 0 0,0 0 0 0 0,1 0 1 0 0,0 0-1 0 0,-1 1 0 0 0,-8 8 1 0 0,-3 9 93 0 0,1 0 0 0 0,1 1 1 0 0,1 1-1 0 0,0 1 0 0 0,2-1 1 0 0,1 2-1 0 0,-12 38 0 0 0,12-29-76 0 0,1 1-1 0 0,2 0 0 0 0,2 1 1 0 0,1 0-1 0 0,2 0 1 0 0,1 41-1 0 0,4-46 57 0 0,1 0-1 0 0,2 0 1 0 0,1-1-1 0 0,1 0 1 0 0,1 0-1 0 0,2-1 1 0 0,1 0-1 0 0,1-1 1 0 0,22 37-1 0 0,-24-49-151 0 0,3 6 58 0 0,23 28-1 0 0,-31-43-87 0 0,1-1 0 0 0,0 1 0 0 0,1-1 0 0 0,0-1 0 0 0,0 1 0 0 0,0-1-1 0 0,0-1 1 0 0,9 5 0 0 0,-2-2-646 0 0,1-2 0 0 0,20 7 0 0 0,-3-6-7483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2:44.6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23 5528 0 0,'0'0'768'0'0,"12"-11"4761"0"0,-12 10-5531 0 0,0 0-4 0 0,0 1 0 0 0,0 0-1 0 0,1-1 1 0 0,-1 1 0 0 0,0-1 0 0 0,0 1 0 0 0,1 0 0 0 0,-1-1 0 0 0,0 1-1 0 0,1-1 1 0 0,-1 1 0 0 0,0 0 0 0 0,1-1 0 0 0,-1 1 0 0 0,0 0 0 0 0,1 0 0 0 0,-1-1-1 0 0,1 1 1 0 0,-1 0 0 0 0,1 0 0 0 0,-1 0 0 0 0,0-1 0 0 0,1 1 0 0 0,1 0-69 0 0,-2-1 133 0 0,0 1-1 0 0,0 0 1 0 0,1 0-1 0 0,-1 0 1 0 0,0 0 0 0 0,1-1-1 0 0,-1 1 1 0 0,0 0-1 0 0,1 0 1 0 0,-1 0 0 0 0,0 0-1 0 0,1 0 1 0 0,-1 0 0 0 0,0 0-1 0 0,1 0 1 0 0,-1 0-1 0 0,0 0 1 0 0,0 0 0 0 0,1 0-1 0 0,-1 0 1 0 0,0 0-1 0 0,1 0 1 0 0,0 0 0 0 0,-1 6 362 0 0,0 0 1 0 0,0 0 0 0 0,-1-1 0 0 0,1 1-1 0 0,-1 0 1 0 0,0 0 0 0 0,-1-1-1 0 0,-4 11 1 0 0,5-12-235 0 0,0-1-1 0 0,0 1 1 0 0,0-1-1 0 0,0 1 1 0 0,0 0-1 0 0,1 4 1 0 0,-4 15 362 0 0,1-13-406 0 0,1 1 1 0 0,1 0-1 0 0,0 0 1 0 0,1 0-1 0 0,0 0 1 0 0,1 12-1 0 0,0 10-45 0 0,0 1 0 0 0,-1 28 70 0 0,3 12 145 0 0,-9-2 36 0 0,0-8 190 0 0,3 88 0 0 0,4-97-248 0 0,-1-32-64 0 0,0 0-1 0 0,7 36 1 0 0,-3-38-130 0 0,-1 0 1 0 0,0 28-1 0 0,5 53 248 0 0,-8-73-243 0 0,-2 61 421 0 0,1-76-435 0 0,-1 0-1 0 0,0 0 0 0 0,-1 1 1 0 0,-6 15-1 0 0,4-8-2 0 0,4-16-70 0 0,-1 0 0 0 0,1 0 0 0 0,-1-1-1 0 0,0 1 1 0 0,0-1 0 0 0,-1 1-1 0 0,1-1 1 0 0,-6 8 0 0 0,7-12-99 0 0,0 1-701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2:51.0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264 139 5528 0 0,'0'0'422'0'0,"-12"1"7399"0"0,16-6-4400 0 0,33-33-3998 0 0,-35 36 592 0 0,0 0 0 0 0,0 0-1 0 0,0 0 1 0 0,0 0-1 0 0,0 0 1 0 0,-1-1-1 0 0,1 1 1 0 0,-1-1-1 0 0,0 1 1 0 0,1-1-1 0 0,-1 0 1 0 0,0 0-1 0 0,-1 1 1 0 0,1-1-1 0 0,0-5 1 0 0,-1 7 55 0 0,0-1 0 0 0,0 1 0 0 0,0-1 0 0 0,0 0 1 0 0,-1 1-1 0 0,1-1 0 0 0,-1 1 0 0 0,1-1 0 0 0,-1 1 0 0 0,1-1 0 0 0,-1 1 1 0 0,0 0-1 0 0,0-1 0 0 0,0 1 0 0 0,1 0 0 0 0,-1 0 0 0 0,-1-1 0 0 0,1 1 1 0 0,0 0-1 0 0,0 0 0 0 0,0 0 0 0 0,-1 0 0 0 0,1 0 0 0 0,0 1 1 0 0,-1-1-1 0 0,1 0 0 0 0,-1 1 0 0 0,-1-2 0 0 0,-4-1 150 0 0,0 0 1 0 0,0 1-1 0 0,0 0 1 0 0,-1 0-1 0 0,1 0 0 0 0,0 1 1 0 0,-1 0-1 0 0,1 0 0 0 0,-1 1 1 0 0,1 0-1 0 0,0 1 1 0 0,-1-1-1 0 0,-10 3 0 0 0,17-2-224 0 0,-12 3-63 0 0,1 0 1 0 0,-14 7-1 0 0,22-9 60 0 0,-1 1 1 0 0,1 0-1 0 0,-1 0 0 0 0,1 1 1 0 0,0-1-1 0 0,0 1 1 0 0,0 0-1 0 0,-4 5 0 0 0,4-3 7 0 0,0 0 0 0 0,0 1 0 0 0,0-1 0 0 0,0 1 0 0 0,1 0 0 0 0,-3 9 0 0 0,-4 16-9 0 0,2-7 149 0 0,-9 43 1 0 0,8 0 75 0 0,-1 123 0 0 0,11-177 16 0 0,3 23-1 0 0,0-13 2 0 0,-3-18-160 0 0,0 0-1 0 0,0 0 1 0 0,1-1-1 0 0,-1 1 1 0 0,2-1-1 0 0,-1 1 1 0 0,0-1-1 0 0,1 0 1 0 0,0 0-1 0 0,0 0 1 0 0,7 8-1 0 0,-7-10-70 0 0,0 1-1 0 0,0-1 1 0 0,1 0-1 0 0,-1 0 1 0 0,1-1-1 0 0,0 1 1 0 0,0-1-1 0 0,0 0 0 0 0,0 0 1 0 0,0 0-1 0 0,0 0 1 0 0,0-1-1 0 0,1 0 1 0 0,-1 1-1 0 0,7-1 1 0 0,11 1-10 0 0,0-2 1 0 0,1-1-1 0 0,37-5 1 0 0,65-21-1138 0 0,-71 11-955 0 0,-40 10 489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2:51.7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0 7832 0 0,'-20'3'480'0'0,"4"-1"326"0"0,5 3 2590 0 0,8 0 810 0 0,6 5-3752 0 0,2 3-506 0 0,-5-12 102 0 0,1 1 0 0 0,0-1 0 0 0,0 0 1 0 0,-1 1-1 0 0,1-1 0 0 0,0 1 0 0 0,0-1 0 0 0,0 0 0 0 0,1 0 0 0 0,-1 0 0 0 0,0 0 0 0 0,0 0 1 0 0,2 2-1 0 0,-1-2 19 0 0,18 16 225 0 0,-3-3-91 0 0,-1 0 0 0 0,0 1 0 0 0,16 21 0 0 0,80 135 965 0 0,-11-16-1177 0 0,-95-147 29 0 0,150 199 869 0 0,-136-181-758 0 0,-1 1-1 0 0,-1 1 1 0 0,-1 1-1 0 0,-2 0 0 0 0,-1 1 1 0 0,-2 1-1 0 0,0 0 1 0 0,-3 1-1 0 0,0 0 1 0 0,4 34-1 0 0,-5-15-22 0 0,1 60 0 0 0,-9-81-27 0 0,-1 0 0 0 0,-1 0 0 0 0,-9 43 0 0 0,-35 102 917 0 0,33-137-773 0 0,-1-1 0 0 0,-31 54 0 0 0,43-87-192 0 0,-35 56 525 0 0,32-54-505 0 0,0 1 0 0 0,0-1 1 0 0,-1-1-1 0 0,0 1 0 0 0,0-1 1 0 0,-11 8-1 0 0,-16 6-935 0 0,14-12-228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04.2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 6360 0 0,'0'0'577'0'0,"12"-10"-466"0"0,-11 9 177 0 0,1 0 0 0 0,0 0 0 0 0,-1 0 0 0 0,1 0 0 0 0,0 0 0 0 0,0 0 0 0 0,0 1 0 0 0,0-1 0 0 0,0 1 0 0 0,0-1 0 0 0,4 0 0 0 0,-5 1-126 0 0,0 0 0 0 0,0 0 0 0 0,0 0 0 0 0,0 0 0 0 0,0 0 0 0 0,0 0 0 0 0,0 0 0 0 0,0 1 0 0 0,0-1 0 0 0,0 0 0 0 0,0 0 0 0 0,0 1 0 0 0,0-1 0 0 0,0 1 0 0 0,0-1 0 0 0,0 1 0 0 0,0-1 0 0 0,0 1 0 0 0,0 0 0 0 0,-1-1 0 0 0,1 1 0 0 0,1 1 0 0 0,13 9 1357 0 0,-6 3-1040 0 0,0 0 0 0 0,0 1 0 0 0,-2 0 0 0 0,0 0 0 0 0,9 27 0 0 0,-8-9-253 0 0,-2-1-1 0 0,-1 1 0 0 0,1 52 0 0 0,-6-32 289 0 0,-10 79 1 0 0,-2 31 747 0 0,11-110-1326 0 0,-8 63 0 0 0,4-67 178 0 0,3 61 0 0 0,2-83-400 0 0,7 114-4741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05.0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363 167 13448 0 0,'0'0'613'0'0,"0"-1"-10"0"0,2-28 146 0 0,-1 26-663 0 0,0 1 0 0 0,-1-1 0 0 0,0 0-1 0 0,0 1 1 0 0,1-1 0 0 0,-2 0 0 0 0,1 1 0 0 0,0-1-1 0 0,0 0 1 0 0,-1 1 0 0 0,0-1 0 0 0,1 1-1 0 0,-2-4 1 0 0,-3-8 391 0 0,5 12-404 0 0,0 0 0 0 0,0 1 0 0 0,-1-1 0 0 0,1 0-1 0 0,-1 1 1 0 0,0-1 0 0 0,1 1 0 0 0,-1-1 0 0 0,-2-2-1 0 0,-2-4 378 0 0,-1 1 0 0 0,-1-1 0 0 0,1 1-1 0 0,-10-7 1 0 0,13 12-334 0 0,0-1 0 0 0,-1 1 1 0 0,1 0-1 0 0,-1 1 0 0 0,1-1 0 0 0,-1 1 1 0 0,1-1-1 0 0,-1 1 0 0 0,0 0 0 0 0,0 0 1 0 0,1 1-1 0 0,-1-1 0 0 0,-6 1 0 0 0,5 0-58 0 0,-1 1-1 0 0,1-1 1 0 0,0 1-1 0 0,0 0 0 0 0,0 1 1 0 0,0-1-1 0 0,0 1 1 0 0,0 0-1 0 0,1 0 1 0 0,-7 4-1 0 0,-4 4-72 0 0,-22 20 0 0 0,18-15 93 0 0,11-8-27 0 0,1-1 0 0 0,0 1 0 0 0,1 0-1 0 0,0 1 1 0 0,0-1 0 0 0,-6 13 0 0 0,-24 52 165 0 0,33-65-212 0 0,-3 9 36 0 0,1 0-1 0 0,1 0 0 0 0,1 1 1 0 0,-2 16-1 0 0,2-15 35 0 0,0 11 119 0 0,1 1 0 0 0,3 52 0 0 0,1-55-115 0 0,3 1 0 0 0,0 0 1 0 0,15 46-1 0 0,-12-49-48 0 0,-2-4 37 0 0,17 37-1 0 0,-20-51-41 0 0,1-1-1 0 0,0 1 1 0 0,0-1 0 0 0,0 0-1 0 0,1-1 1 0 0,0 1-1 0 0,0-1 1 0 0,0 0 0 0 0,10 7-1 0 0,-8-7-21 0 0,1 0 0 0 0,0-1-1 0 0,0 0 1 0 0,0 0 0 0 0,0-1-1 0 0,1 0 1 0 0,-1-1 0 0 0,11 2-1 0 0,-15-4-65 0 0,0 0-1 0 0,0 0 1 0 0,0 0-1 0 0,1-1 1 0 0,-1 0-1 0 0,0 0 1 0 0,0 0-1 0 0,6-3 1 0 0,4 0-211 0 0,6-2-686 0 0,-2-1 0 0 0,1 0 0 0 0,25-14 0 0 0,-26 8-6270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12.2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 1840 0 0,'24'-26'19646'0'0,"-16"33"-19333"0"0,-5-3-269 0 0,0 0 0 0 0,0 0 0 0 0,0 1-1 0 0,-1 0 1 0 0,1-1 0 0 0,-1 1 0 0 0,0 0-1 0 0,2 10 1 0 0,7 47-32 0 0,-5-22 77 0 0,18 70 374 0 0,36 183 739 0 0,-50-206-1042 0 0,-7-57-85 0 0,-2 46-1 0 0,2 16 61 0 0,-2-74-89 0 0,3 15-32 0 0,3 3-5 0 0,-6-33-46 0 0,-1 0 0 0 0,1 1 0 0 0,-1-1 0 0 0,0 0 0 0 0,0 1 1 0 0,0-1-1 0 0,-2 7 0 0 0,1-9-145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12.8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317 78 1376 0 0,'-2'0'43'0'0,"2"1"-21"0"0,-1-1 0 0 0,1 0 0 0 0,-13-7 10954 0 0,8-3-9676 0 0,0 0-737 0 0,4 7-321 0 0,0 1 0 0 0,0-1 0 0 0,0 1 1 0 0,-1-1-1 0 0,1 1 0 0 0,-1-1 0 0 0,0 1 1 0 0,0 0-1 0 0,-2-2 0 0 0,0 0 239 0 0,3 3-273 0 0,-1-1 0 0 0,0 0 1 0 0,1 1-1 0 0,-1 0 0 0 0,0-1 0 0 0,0 1 0 0 0,0 0 0 0 0,0 0 1 0 0,0 0-1 0 0,0 0 0 0 0,0 0 0 0 0,0 1 0 0 0,0-1 1 0 0,0 1-1 0 0,0-1 0 0 0,-3 1 0 0 0,-7-2 496 0 0,10 1-672 0 0,0 1-1 0 0,0-1 1 0 0,0 1 0 0 0,0 0-1 0 0,0 0 1 0 0,0 0-1 0 0,0 0 1 0 0,0 0-1 0 0,-2 0 1 0 0,0 1-17 0 0,-10 2 11 0 0,-1 1-1 0 0,1 0 0 0 0,-16 7 0 0 0,25-9 15 0 0,1 0 1 0 0,0 1-1 0 0,-1-1 0 0 0,1 1 0 0 0,0 0 0 0 0,1 1 0 0 0,-1-1 0 0 0,1 1 0 0 0,-1-1 0 0 0,1 1 0 0 0,0 0 0 0 0,0 0 0 0 0,-3 6 0 0 0,-5 12 27 0 0,1 0 0 0 0,0 1 0 0 0,2 0 0 0 0,1 0 0 0 0,0 1 0 0 0,2 0 0 0 0,1 0 0 0 0,1 1 0 0 0,0 27 0 0 0,4-13-13 0 0,2 0 1 0 0,2 0 0 0 0,11 45-1 0 0,-12-66-1 0 0,-2-5-2 0 0,1 0 1 0 0,1 0-1 0 0,0-1 0 0 0,0 0 0 0 0,8 14 0 0 0,-10-23-22 0 0,1 0 1 0 0,0 1-1 0 0,-1-1 0 0 0,2 0 0 0 0,-1-1 1 0 0,0 1-1 0 0,0 0 0 0 0,1-1 0 0 0,0 0 1 0 0,-1 0-1 0 0,1 0 0 0 0,0 0 0 0 0,0 0 0 0 0,0-1 1 0 0,0 0-1 0 0,0 0 0 0 0,0 0 0 0 0,1 0 1 0 0,4 0-1 0 0,11 0 62 0 0,-1-1 0 0 0,37-4 0 0 0,-44 3-77 0 0,4 0-327 0 0,105-13 250 0 0,-41-4-6947 0 0,-34 2-387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15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 5984 0 0,'-13'-3'640'0'0,"23"3"1409"0"0,0 0 1 0 0,-1 0-1 0 0,1 1 1 0 0,13 4-1 0 0,38 9-763 0 0,-61-14-1284 0 0,15 4 274 0 0,0 1 0 0 0,0 1-1 0 0,-1 0 1 0 0,1 1-1 0 0,-2 1 1 0 0,15 10 0 0 0,-3-1-140 0 0,-20-14-91 0 0,0 0 0 0 0,0 0 0 0 0,0 1-1 0 0,-1 0 1 0 0,1 0 0 0 0,-1 0 0 0 0,4 5-1 0 0,9 15 536 0 0,20 41-1 0 0,-25-44-371 0 0,0 1 0 0 0,1-2 0 0 0,19 23 0 0 0,6 0-73 0 0,2-3-1 0 0,61 50 1 0 0,-80-74-113 0 0,0 2 0 0 0,32 34 1 0 0,-46-43-18 0 0,0-1 0 0 0,-1 1 0 0 0,1 0 0 0 0,-2 0 0 0 0,0 1 0 0 0,0-1 0 0 0,-1 1 0 0 0,0 1 0 0 0,5 18 0 0 0,-5-11 102 0 0,-1 1-1 0 0,-1 0 0 0 0,-1 0 1 0 0,-1 0-1 0 0,0 0 0 0 0,-1 0 1 0 0,-1-1-1 0 0,-7 30 1 0 0,-2-14-98 0 0,-1 0 0 0 0,-1-1 0 0 0,-2 0 0 0 0,-1-2 0 0 0,-33 50 0 0 0,-16 30 51 0 0,49-86-66 0 0,4-7 61 0 0,-21 26-1 0 0,20-26-144 0 0,5-5-1920 0 0,1-6-3294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27.0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352 224 5984 0 0,'0'0'273'0'0,"0"-7"91"0"0,-3 1 1160 0 0,1-1 1 0 0,1 1-1 0 0,-1-1 0 0 0,1 1 0 0 0,0-9 1 0 0,3-14-977 0 0,-1 22-470 0 0,-1 1 0 0 0,0-1-1 0 0,-1 0 1 0 0,1 0 0 0 0,-1 1-1 0 0,0-1 1 0 0,-1 0 0 0 0,0 1-1 0 0,0 0 1 0 0,0-1 0 0 0,-1 1-1 0 0,1 0 1 0 0,-2 0 0 0 0,-5-9-1 0 0,7 12 7 0 0,0 1-1 0 0,0-1 0 0 0,0 1 0 0 0,0-1 1 0 0,0 1-1 0 0,-1 0 0 0 0,1 0 1 0 0,-1 0-1 0 0,1 0 0 0 0,-1 1 0 0 0,0-1 1 0 0,0 1-1 0 0,0-1 0 0 0,0 1 1 0 0,0 0-1 0 0,0 0 0 0 0,0 1 0 0 0,0-1 1 0 0,0 0-1 0 0,-1 1 0 0 0,1 0 1 0 0,0 0-1 0 0,0 0 0 0 0,0 0 0 0 0,-1 0 1 0 0,1 1-1 0 0,0-1 0 0 0,0 1 1 0 0,0 0-1 0 0,0 0 0 0 0,0 0 0 0 0,-4 2 1 0 0,-6 4-18 0 0,0 1 1 0 0,1 0-1 0 0,0 1 1 0 0,0 0-1 0 0,1 1 1 0 0,0 0 0 0 0,1 0-1 0 0,-15 21 1 0 0,12-13-64 0 0,0 1-1 0 0,2 0 1 0 0,0 1 0 0 0,1 0 0 0 0,-7 22 0 0 0,10-20 58 0 0,1 0-1 0 0,-5 40 1 0 0,11-51 10 0 0,0 0 0 0 0,1 0 0 0 0,0 0 0 0 0,1 0 0 0 0,0 0 0 0 0,1-1 0 0 0,0 1 0 0 0,1-1 0 0 0,0 0-1 0 0,10 19 1 0 0,-7-17-11 0 0,0-1-1 0 0,1 0 1 0 0,0-1 0 0 0,0 0-1 0 0,1 0 1 0 0,1 0-1 0 0,-1-1 1 0 0,19 12-1 0 0,-9-8-38 0 0,-13-9-157 0 0,0 1-1 0 0,1-1 0 0 0,0 0 1 0 0,0 0-1 0 0,0-1 0 0 0,14 5 0 0 0,74 17-6333 0 0,-68-21 757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19:38:38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6509 4426 115 0,'0'0'0'0,"0"0"10"0,0 0-10 0,0 0 0 15,0 0 0-15,0 0 0 0,0 0 269 0,7-3 52 16,0-6 11-16,-7 9 1 16,0 0-217-16,3-10-44 0,-3 10-9 0,7-3-2 0,-7 3-7 0,0 0-2 15,0-6 0-15,0 6 0 0,0 0-16 0,0 0-3 16,0 0-1-16,0 0 0 0,0 0-14 0,0 0-3 15,0 0-1-15,0 0 0 0,0 0-6 0,0 0-8 16,0 0 11-16,0 0-11 0,0 0 20 0,0 0-2 16,0 0-1-16,0 9 0 0,0 1 9 0,0 2 2 15,-7 1 0-15,4 5 0 0,-4-5 4 0,0 6 0 0,0 3 1 16,-4 0 0-16,1 0-1 0,2 3 0 0,-2 0 0 16,-8 6 0-16,4 4-9 0,0-4-3 15,0 7 0-15,-4-7 0 0,4-6-8 0,-3 7-3 0,-5-1 0 0,8 0 0 16,-10 1 3-16,6-4 0 0,0-3 0 0,-6 6 0 15,2-3-12-15,8-2 8 0,-10 5-8 0,6-3 8 16,0-6-8-16,4 3 0 0,4-3 0 16,-1 3 8-16,-3-3 0 0,7-6 0 0,3 3 0 0,-3-7 0 15,0 7-8-15,4 0 0 0,-1-3 9 0,1-1-9 16,3-5 0-16,0-4-10 0,0 3 1 0,0 1 0 31,0-10-40-31,0 0-8 0,0 0-2 0,0 0 0 16,0 0-129-16,7-3-27 0,21-13-5 0,-3 0 0 0</inkml:trace>
  <inkml:trace contextRef="#ctx0" brushRef="#br0" timeOffset="547.44">6537 4354 1940 0,'0'0'43'0,"0"0"9"0,0 0 1 0,0 0 1 0,0 0-43 0,-4 0-11 15,4 0 0-15,-10 0 0 0,3 6 28 0,0-3 3 0,7-3 1 0,-7 0 0 16,3 7-23-16,-10-4-9 0,7 3 8 0,3-3-8 16,-3 0 0-16,4 4 0 0,-8-4 0 0,11-3 0 15,0 0 8-15,-7 6-8 0,4-3 12 0,3-3-4 16,0 10 10-16,0-1 2 0,0-6 0 0,3 3 0 16,-3 1 11-16,4 2 2 0,-1-3 1 0,8 4 0 15,-11-4-8-15,10 3-2 0,-6 7 0 0,3-3 0 16,0-4 0-16,0 7 0 0,-3-1 0 0,3 1 0 15,0 3 4-15,-7 3 1 0,7 0 0 0,-7 6 0 16,0-3 11-16,0 3 3 0,0 4 0 0,0-1 0 16,-7-6-30-16,7 3-5 0,0-3-8 0,0 7 11 15,0-4-11-15,0-3 12 0,0 3-12 0,7-3 12 0,-7-6-12 0,3 9 0 16,4-6 0-16,-7 4 8 0,8-5-8 0,-5 5 0 16,4-1 0-16,0-3-11 0,-3 0-5 15,-4 6-2-15,0-6 0 0,3 0 0 0,-3-4-6 0,0-2 0 16,0 3-1-16,-3 3 0 0,-1-3 9 0,4-7 1 15,0 7 1-15,-7-9 0 16,0-1-30-16,4-3-5 0,3 4-2 0,-4-1 0 16,0-9-155-16,4 0-31 0</inkml:trace>
  <inkml:trace contextRef="#ctx0" brushRef="#br0" timeOffset="917.79">6096 5182 921 0,'0'0'40'0,"-7"-6"10"31,-4 6-40-31,4-10-10 0,-7 10 0 0,11-3 0 0,3 3 264 0,0 0 50 0,0 0 10 0,0 0 3 0,0-9-246 16,0-1-49-16,10 7-9 0,-3-3-3 0,4 3 10 0,-1-7 2 16,1 10 0-16,3-3 0 0,7-6-32 0,-10 2 0 15,7 7 0-15,-4-6 0 0,7 0 9 0,0 6-9 16,-7 0 8-16,7-3-8 0,-3-3 0 0,0 6 0 16,-1-4 0-16,-3 4 0 0,4-6 0 0,0 3-9 15,-1 3 9-15,-3 0-10 16,0 0-33-16,4-3-6 0,0 3-2 0,-4-6-593 15,3 6-118-15</inkml:trace>
  <inkml:trace contextRef="#ctx0" brushRef="#br0" timeOffset="1733.82">7511 4454 230 0,'0'0'20'0,"0"0"-20"0,0 0 0 0,3-9 0 16,-3 9 190-16,4-6 34 0,-4 6 6 0,0 0 2 15,0 0-124-15,0 0-24 0,0 0-4 0,0 0-2 16,0 0 1-16,0 0 0 0,-4 0 0 0,4 0 0 16,0 0-17-16,0 0-3 0,0 0-1 0,0 0 0 15,-3 0-14-15,3 0-2 0,0 0-1 0,0 0 0 16,0 0-2-16,0 0-1 0,0 0 0 0,0 0 0 15,0 0-1-15,0 6 0 0,0 3 0 0,0-6 0 16,3 7-3-16,-3-7-1 0,4 6 0 0,-1 1 0 0,1-1-5 0,-1 1 0 16,-3-7-1-16,4 6 0 15,-1 10-10-15,4-16-1 0,-7 10-1 0,0 6 0 0,0-7 4 0,0 7 1 16,0 3 0-16,-7 6 0 0,7-6-20 0,-3 3 0 16,-1 3 0-16,4 4 0 0,-3-7 32 0,-4 6 0 15,3 0 0-15,1 1 0 0,3-4-32 0,-4-3 0 16,-3 3 0-16,4-3 0 0,-1-6 0 0,4 3 0 15,-4 0 0-15,-3 0 0 0,7-3 0 16,-7 3 0-16,4-6 0 0,-1-1 0 0,1 4 16 0,-1 0-3 16,1-7-1-16,3 1 0 0,-4-1-12 0,4-2 0 15,0-1 0-15,0 1 0 0,0-1-11 0,0 1-5 16,0-7 0-16,4 6-1 16,-4-6-36-16,0-3-7 0,0 0-2 0,0 0 0 15,7 10-132-15,-7-10-26 0,0 0-6 0</inkml:trace>
  <inkml:trace contextRef="#ctx0" brushRef="#br0" timeOffset="2509.92">8114 4341 633 0,'0'0'28'0,"0"0"6"0,0 0-34 0,0 0 0 0,0 0 0 0,0 0 0 15,0 0 240-15,0 0 42 0,0 0 8 0,0 0 2 16,0 0-213-16,0 0-43 0,0 0-8 0,0 0-1 16,0 0-14-16,0 0-2 0,0 0-1 0,0 0 0 15,0 0-10-15,0 0-11 0,0 0 3 0,0 0 0 16,0 0 8-16,0 0 8 0,0 0-8 0,0 0 11 15,0 0 11-15,0 0 2 0,0 0 1 0,0 0 0 16,0 0 29-16,0 0 6 0,0 0 0 0,0 0 1 16,-7 0 0-16,7 0 0 0,0 0 0 0,0 0 0 15,-7 10-11-15,7-10-2 0,-7 3-1 0,3-3 0 16,1 9-23-16,-1 1-5 0,1-1-1 0,3 4 0 16,-4-4-10-16,4 10-8 0,-3-3 12 0,-1-1-12 15,1 1 12-15,3 3-4 0,-4 3 0 0,0 6-8 16,-3-3 13-16,4 3-4 0,-4 4-1 0,0-1 0 0,0-6 16 15,0 6 4-15,3 1 0 0,-3-1 0 0,0 1-20 16,0-1-8-16,0-9 8 0,7 9-8 0,-11-9 0 16,4 0 0-16,4 6 0 0,-4-3 0 0,3-6 0 0,1 3 0 15,-1 0 0-15,1-3 0 0,3 3 0 0,0-3 0 16,-4 3 0-16,4-10 0 0,0 10 0 0,0-3 0 16,0-6 0-16,0 8 0 15,0-5-55-15,0-6-3 0,4 2-1 0,-4 1 0 16,0-7-103-16,0 0-21 0,0 4-4 0</inkml:trace>
  <inkml:trace contextRef="#ctx0" brushRef="#br0" timeOffset="3033.53">6918 5426 1980 0,'0'0'88'0,"0"0"17"0,0 0-84 0,0 0-21 16,7-9 0-16,4 9 0 0,-4-9 36 0,3 6 4 15,1-4 0-15,3 4 0 0,0 0-12 0,0-3-1 0,0 3-1 0,4-4 0 16,0 7 14-16,-1-3 2 0,8 6 1 0,-11-6 0 15,7 3-1-15,4-6 0 16,0 6 0-16,-1 0 0 0,4 0 10 0,4-3 1 16,4 3 1-16,-1-3 0 0,-3-4-18 0,6 7-3 0,5-3-1 0,-5 3 0 15,8-6-32-15,0 3 0 0,0-3 0 0,3 6 0 16,4 0 0-16,0 0 0 0,-7 0 0 16,0 6 0-16,0-6 0 0,-4 0 0 0,1 0 0 0,-1 0 0 15,4 0-9-15,-4 0-9 0,0 0-2 0,1 0 0 31,-1 0-35-31,0 0-7 0,1 0-2 0,-12 0 0 16,5-6-112-16,-4 6-22 0,-4-13-5 0</inkml:trace>
  <inkml:trace contextRef="#ctx0" brushRef="#br0" timeOffset="3752.03">9289 4392 1911 0,'0'0'84'0,"0"0"19"0,-7 3-83 0,3 6-20 15,-3 1 0-15,3-1 0 0,1 7 52 0,-4-1 5 16,3 1 2-16,1 3 0 0,-4 3-47 0,3 6-12 0,1-12 0 15,3 12 0-15,-4 0 15 0,1-3-3 16,6 3 0-16,-3-2 0 0,0 2 10 0,4-3 2 16,-1 3 0-16,1-6 0 0,-1 3-14 0,1-6-2 0,-1 3-8 0,1 6 12 15,-1-12-12-15,1 3 0 0,-1 3 0 0,1-4 0 16,-4-5 0-16,4 15 0 0,-1-12 0 0,-3-1 0 31,0 1-41-31,-3 3-5 0,-1-6-1 0,4 8 0 16,-4-5-31-16,1-3-6 0,-4-1-2 0,3 4-764 0</inkml:trace>
  <inkml:trace contextRef="#ctx0" brushRef="#br0" timeOffset="4508.5">9155 4341 1958 0,'-18'-3'87'0,"7"-3"17"0,4 3-83 0,-3-3-21 16,3 6 0-16,0 0 0 0,7 0 88 0,0 0 12 15,0 0 4-15,0 0 0 16,0 0-104-16,0 0-28 0,0 0-1 0,3-13-1 0,4 13 30 0,4-3 0 15,-1-13 11-15,4 10-3 0,1 0-16 0,2 3-4 0,4-10 0 0,4 7 0 16,0-4 26-16,3 1 5 16,-3 3 1-16,-1-1 0 0,12 4 4 0,-8 3 2 0,4-9 0 0,-4 3 0 15,-3 6 11-15,3 0 3 0,-4 0 0 0,1 0 0 16,-4 0-24-16,1 6-4 0,-5-3 0 0,4 3-1 16,-3-3-11-16,0 7 10 0,-4-1-10 0,0 1 10 15,0-1-10-15,-3 4 0 0,-1-10 9 0,-3 6-9 16,0 10 0-16,0-16 0 0,-3 10 0 15,-4 2 0-15,-4-2-24 0,1-1 1 0,-4-2 0 0,-4 9 0 16,-3-7 23-16,0 7-9 0,-4-10 9 0,1 7 0 16,-5-7-12-16,-2 4 12 0,3 6-12 0,-1-10 12 15,1 4 0-15,-3-4 0 0,2-6 12 0,8 7-3 16,-3-4-9-16,-1-3 0 0,4 3 0 0,3 1 0 16,1-7 0-16,3 0 10 0,-4 0-10 0,11 0 10 15,0 0-10-15,0 0-9 0,0 0 9 0,0 0-13 16,0 9-22-16,0-9-4 0,11 6-1 0,-8-2 0 0,4 5 40 0,4-6 0 15,3 3 0-15,-3-3 0 0,3 4 0 0,3-4 0 16,-3 6 0-16,8-6 0 0,-8 4 0 0,7-4 0 16,-4 3 0-16,1 0 0 15,3 10 0-15,0-13 0 0,4 10 0 0,0-4 0 0,0 7 0 16,-4-1 0-16,3-5 0 0,1 9 0 0,0-7 0 0,-4 7 0 16,-3-3 0-16,-1 3 0 0,1 3 0 0,-8-1 0 15,1-2 0-15,-4 0 0 0,0-3 0 0,-3-7 12 16,-4 10-4-16,-4-6 0 0,1 5 20 0,-1-5 3 15,-3 6 1-15,-4-7 0 0,1 1-13 0,-4 6-3 16,-4-7 0-16,0-2 0 0,1 2-2 0,-4 4-1 16,-1-7 0-16,-2 4 0 0,3-4 2 0,-4 4 0 15,0-4 0-15,4 4 0 0,-4-4-3 0,-3 0-1 0,3 1 0 0,-3-7 0 16,-4 10 5-16,4-7 0 0,-3-3 1 0,6 9 0 16,4-12-17-16,-8 7 0 15,5-4 8-15,-1 3-8 0,4-6 0 0,0-6-12 0,3 3 1 0,4-4-1203 16</inkml:trace>
  <inkml:trace contextRef="#ctx0" brushRef="#br0" timeOffset="48705.02">16175 3730 288 0,'0'0'25'0,"7"-3"-25"0,4-7 0 0,-4 1 0 0,3 0 163 0,1 5 27 16,3-5 6-16,-4 0 0 16,1-1-136-16,-4 1-27 0,7 3-5 0,-7-1-2 0,0 4 33 0,0-6 6 15,0-1 2-15,-3 10 0 0,-4 0-19 0,0 0-4 16,0 0-1-16,0 0 0 0,0 0 4 0,0 10 1 15,-7-1 0-15,-4-6 0 0,1 10-16 0,-4-4-4 16,-1 7 0-16,1-4 0 0,0 1-9 0,0 6-3 0,0-7 0 0,0 10 0 16,-4 0 1-16,4 0 0 15,0-3 0-15,3 3 0 0,-3 6 17 0,0-3 3 0,0 4 1 0,0 2 0 16,0 0-4-16,0-6-1 16,-4 16 0-16,4 0 0 0,0-7-9 0,0 10-3 0,0 3 0 0,3-6 0 15,1 3-6-15,-1 0-2 0,4 0 0 0,0 0 0 16,3-7-4-16,4-2-1 0,0 9 0 0,4-13 0 15,-4 10-8-15,7 3 8 0,0-13-8 16,4 10 8-16,-1-4-16 0,1-2-4 0,3-4-1 0,0-6 0 31,-3 7-15-31,3-13-2 0,-4 9-1 0,4-6 0 0,4-7-105 0,-4 4-22 0,0-6-4 0</inkml:trace>
  <inkml:trace contextRef="#ctx0" brushRef="#br0" timeOffset="49147.3">16782 3833 518 0,'0'0'23'0,"0"0"5"0,0 0-28 0,-7 4 0 0,-4 2 0 0,4-3 0 16,0 10 352-16,3-4 66 16,-3 0 13-16,4 4 2 0,-4-4-346 0,3 1-70 0,-3 9-17 0,0-10 0 15,0 7 0-15,-4-1 0 0,1 7 0 0,-1-9 0 16,1 6 0-16,-4 3 0 0,-1 0 0 0,1 3 0 15,0 6 0-15,-3 0 0 0,-5 1 0 0,5-1 0 16,-1 0 11-16,1-2-11 0,-5 2 10 0,5 0-10 16,-1-6 21-16,4-3-1 0,0-3-1 0,3 3 0 15,4 0 2-15,0-3 1 0,0-7 0 0,4 7 0 16,-4-6-22-16,3-1 0 0,0 7 0 0,1-6 0 16,-1-4-19-1,1 1-8-15,-1 2-1 0,1-3-1 0,3 1-22 0,-4-4-4 0,4 0-1 0,0 4 0 16,4-10-109-1,-4 0-23-15,0 0-4 0,0 0 0 0</inkml:trace>
  <inkml:trace contextRef="#ctx0" brushRef="#br0" timeOffset="49516.43">16559 3909 1094 0,'0'0'97'0,"-3"-10"-77"16,3 7-20-16,0-3 0 0,0-7 193 0,0 10 35 16,3-12 8-16,1 15 0 0,3-13-140 0,0 10-29 15,4-3-6-15,-1-1-1 0,1 1-38 0,3 6-8 0,-4-3-2 0,5 3 0 16,-1 3-12-16,0-3 0 0,0 6 0 0,-3 1-10 16,-1 2 2-16,4 4 0 0,-7-4 0 0,0 0 0 15,0 10-2-15,-3-6 0 0,-1 9 0 0,1 6 0 16,-1-12 18-16,-3 2 3 0,0 11 1 0,-3-4 0 15,6 3 15-15,-3-3 3 0,0-3 1 0,0 9 0 16,4-2-7-16,0-4 0 0,3-7-1 0,0 4 0 16,0 7-23-16,3-7 0 0,1-10 0 0,-1 10 8 15,1-6-8-15,0-1 0 0,-1 1 0 0,1 0 0 16,-4-4 14-16,0 4-2 0,3-7 0 0,-2 4 0 16,2-4-32-1,1-6-8-15,-8 7 0 0,8-7-1 16,-4-3-87-16,3 0-18 0,-10 0-3 0,11 0-1 0,0-3-73 0,-4 0-14 0,3-4-3 15,-6 4-1-15</inkml:trace>
  <inkml:trace contextRef="#ctx0" brushRef="#br0" timeOffset="49821.03">16655 4310 979 0,'0'0'87'0,"0"0"-70"16,0 0-17-16,0 0 0 0,0 0 262 0,0 0 49 15,0 0 9-15,0 0 3 0,7-3-227 0,0 3-44 0,0 0-10 16,3 0-2-16,1-6-12 0,0 6-4 0,-4-3 0 0,7 3 0 15,0 0-24-15,-4-7 0 0,5 7 0 0,-1 0 0 16,3 0-21-16,-3-3-3 0,4 3-1 0,0 0 0 31,-4 0-154-31,3 0-30 0,1 0-7 0,0 0-578 0</inkml:trace>
  <inkml:trace contextRef="#ctx0" brushRef="#br0" timeOffset="50386.04">17279 4439 1922 0,'0'0'85'0,"0"0"18"0,0 0-83 0,0 0-20 0,0 0 0 0,0 0 0 16,0 0 62-16,11 6 8 0,-1-3 2 0,1 3 0 16,-4-3-50-16,3 7-10 0,5-7-1 0,-5 6-1 15,4 10-10-15,4-6 0 0,-4-1 0 0,0 7 0 16,-7 3 0-16,0 0 0 0,0 3 0 0,0 0 0 15,0-3-12-15,-3 6 12 0,-1-3-12 0,-3 4 12 0,0-7-10 0,0 3 10 16,-3-6 0-16,-1 3-9 0,-6 6 9 0,-1-6 16 16,1 3-4-16,-1-6-1 0,-7-1-11 15,4 4 0-15,0-9 0 0,0 9 0 16,-4-13-30-16,4 4-5 0,4 2-1 0,-4-5-910 16</inkml:trace>
  <inkml:trace contextRef="#ctx0" brushRef="#br0" timeOffset="50720.66">17900 3959 2325 0,'0'0'51'0,"0"0"10"0,0 9 3 0,0 4 2 0,0-1-53 0,0 1-13 0,0 3 0 0,3 6 0 15,1-7 0-15,0 10-10 0,3 0 2 0,-7 4 0 16,3-4 8-16,-3 6-8 0,4 0 8 0,-4 7-8 31,0-3-18-31,0 5-3 0,0-15-1 0,0 7 0 16,-4-1-3-16,1 0-1 0,-4-2 0 0,3-4 0 0,-3 3-7 0,0-12-2 0,3 3 0 0,-3-1 0 15,0-5-5-15,0 6-2 0,4-16 0 0,-4 6 0 16,7-9-122-16,0 0-24 0</inkml:trace>
  <inkml:trace contextRef="#ctx0" brushRef="#br0" timeOffset="51360.31">17706 4037 2145 0,'0'0'95'0,"0"0"20"0,-4-3-92 0,1-6-23 0,3-1 0 16,0 7 0-16,3-3 36 0,4 3 2 0,-3-7 1 0,7 7 0 15,-4-6-30-15,7 3-9 16,-4 6 0-16,8-13 0 0,0 13 11 0,-1-3-11 0,8 3 10 0,0-6-10 15,-1 2 0-15,5 4 8 0,-5 0-8 0,1 0 0 16,3 0 0-16,4 0 0 0,-4 0 0 0,-3-6 0 16,3 6 0-16,-3-3 0 0,-4 3 0 0,-3 3 0 15,-1-3 0-15,-6 6 0 0,3 4 8 0,-7-7-8 16,4 10 0-16,-8-7 9 0,-3 3-9 0,0-6 8 16,0 10 5-16,-3-4 1 0,-5 1 0 0,5 9 0 15,-8-16-6-15,4 16 0 0,0-7-8 0,-3 1 12 16,-1 2-12-16,0-5 0 0,-3-4 0 0,4 10 0 15,-1-7 20-15,-3 4-1 0,4-10-1 0,-5 6 0 16,1 1-18-16,0-1 0 0,0-6 0 0,3-3 0 0,1 13-8 0,-1-13-3 16,4 0 0-16,7 0 0 0,-7 0 19 0,7 0 3 15,0 0 1-15,0 0 0 0,0 0-29 0,0 0-6 16,0 0-1-16,4 0 0 16,6 0 24-16,1 0-11 0,-4 0 11 0,4 0-8 15,6-7 8-15,-3 7-12 0,0 0 12 0,1 7-12 0,-1-7 12 16,0 0-8-16,3 9 8 0,-3-3-8 15,4-3 8-15,-4 7 0 0,4-7-9 0,0 3 9 0,-4-3 0 0,3 7-9 16,1-1 9-16,-4 1 0 0,0-7-8 0,0 6 8 16,-3 4 0-16,-1-4 0 0,1 4 0 0,-4 2-8 15,0-5 8-15,0 2 0 0,-3 1 0 0,-4-1 0 16,0 4 0-16,0-3 0 0,-4-1 8 0,-3 1 3 16,4 2 0-16,-4-2 0 0,-4-1 0 0,4 4 0 0,-4-3 0 0,1-1 0 15,-4 7-11-15,3-3 10 16,-3-7-10-16,-4 1 10 0,4 2-10 0,-3 4 0 0,-5-4 9 0,1 1-9 15,4-4 19-15,-8 1-1 0,4-1 0 16,-4 0 0-16,0-2-18 0,1-1 0 0,2-3 0 0,-2-3 0 16,6 6 0-16,-3-12 0 0,3 6 0 0,1-3 0 31,-1-3-36-31,4 6-4 0,3-7 0 0,1 1-1 16,-1 3-19-16,4-6-4 0,0-1-1 0,4 1 0 15,3 6-96-15,3-7-19 0,1 1-4 0</inkml:trace>
  <inkml:trace contextRef="#ctx0" brushRef="#br0" timeOffset="51906.68">18277 3404 1800 0,'0'0'80'0,"0"0"16"0,-3-10-77 0,3 10-19 0,0 0 0 0,0 0 0 15,0 0 51-15,0 0 6 0,7-3 2 0,-7 3 0 16,0 0-51-16,11 0-8 0,-1 3 0 0,1 7 0 16,3-4 0-16,-4-3 0 0,8 10 0 15,-4-4 0-15,4 10 23 0,3-6-1 0,0 5 0 0,4-5 0 16,-4 9-3-16,4 0-1 0,-4-3 0 0,4 3 0 16,-1 6-8-16,1 3-2 0,-4-6 0 0,4 7 0 15,-1-1 4-15,-2 7 0 0,2-4 0 0,-2 1 0 16,-5 2-1-16,1-5 0 0,3 2 0 0,0 1 0 15,-3 2 6-15,-4-2 2 0,4 9 0 0,-4-13 0 16,-4 10 18-16,4 3 4 0,-7-13 1 0,0 10 0 16,0-4-34-16,-3-2-8 0,0 6 0 0,-4-10 0 15,-4 3 8-15,0 10 2 0,-6-6 1 0,3 3 0 0,-4-4-1 16,-3 1 0-16,0-7 0 0,0 4 0 0,-4-7-10 0,1 3 8 16,-1 1-8-16,0-7 8 0,-3-3-8 0,-3 6 0 15,-1-6 0-15,0-3-11 16,0-3-93-16,4 5-20 0,-3-11-3 0,2 2-1 15,5 4-53-15,3-13-11 16,-4-3-3-16,4 0-543 0</inkml:trace>
  <inkml:trace contextRef="#ctx0" brushRef="#br0" timeOffset="52912.91">19491 4169 115 0,'0'0'10'0,"0"0"-10"0,-7 3 0 0,0-3 0 16,3-3 373-16,4 3 73 0,-7-6 14 0,7 6 4 16,0 0-345-16,0 0-69 15,0 0-14-15,0 0-2 0,7 0-1 0,7-3 0 0,1-7 0 0,-1 1 0 16,0 9-16-16,3-10-3 0,8 1-1 0,3 6 0 16,1-7-13-16,2 10 0 0,-2-3 0 0,-1-3 0 15,0 3 0-15,-3-3 0 0,-1 6 0 0,1 0 0 16,0 0-16-16,-1 0-5 0,1 6-2 0,-7-6 0 31,3 0-73-31,-3 0-14 0,-1 0-3 0,-3 0-656 0</inkml:trace>
  <inkml:trace contextRef="#ctx0" brushRef="#br0" timeOffset="53446.18">19378 4407 1663 0,'0'0'73'0,"0"0"16"0,0 0-71 0,0 0-18 0,0 0 0 0,0 0 0 16,0 0 59-16,7 10 8 0,0-4 1 0,4-3 1 16,-1 10-30-16,1-13-7 0,7 6 0 0,-4-3-1 15,7 3-5-15,0-3-1 0,-3-3 0 0,3 7 0 16,0-4-17-16,4 0-8 0,-1-3 8 0,1 0-8 15,0 0 0-15,-1 0 0 0,-2 0-14 0,2 0 5 16,1-3-20-16,-4 3-4 0,0-3-1 0,-3-4 0 16,3 4-38-16,-3-3-7 0,3-3-1 0,0-4-1 15,-3 10-7-15,3-6 0 0,0-1-1 0,0 1 0 0</inkml:trace>
  <inkml:trace contextRef="#ctx0" brushRef="#br0" timeOffset="55267.71">21629 3310 1137 0,'0'0'50'0,"0"0"11"0,0 0-49 0,0 0-12 16,0 0 0-16,0 0 0 0,10 0 76 0,-3 6 13 16,-7-6 3-16,8 9 0 0,-8-9-69 0,7 0-14 15,0 4-9-15,-7-4 12 0,0 0-12 0,0 0 0 16,7 6-12-16,0-3 12 0,-7-3-17 0,0 0 4 15,-7 9 1-15,-4-5 0 0,1 5 32 0,2 0 6 16,-2 1 2-16,-1-7 0 0,1 6 49 0,-1 1 11 16,-3 2 1-16,3 1 1 0,1-4-9 0,-4 7-1 15,0 0-1-15,3 2 0 0,-3 1-41 0,0 3-8 16,0 3-2-16,0 3 0 0,-1-2-20 0,5 5-8 0,-4 0 0 16,0 1 9-16,3-1-9 0,-3 13 0 0,0-13 0 0,0 7 0 15,3-7 0-15,-3 4 0 0,0-1 0 0,3 4 0 16,1-4 0-16,3-2 16 15,-4 5-2-15,4-5-1 0,4-1 3 0,-1-3 0 0,1 4 0 0,-1-1 0 16,4-3 16-16,0-3 4 0,7 7 1 0,-3-4 0 16,-4-6-24-16,3 0-5 0,1 6 0 0,3-3-8 15,-4-3 0-15,1-3 0 0,3 3 0 0,-4 6 0 32,4-12-49-32,-3 3-4 0,-1-7-1 0,1 7 0 0,3 0-16 0,0-16-3 15,0 6-1-15,4 1 0 0,-4-10-130 0,3 0-25 0,8-10-6 16,0 1-1-16</inkml:trace>
  <inkml:trace contextRef="#ctx0" brushRef="#br0" timeOffset="55623.71">21950 3758 2498 0,'-18'-6'55'0,"18"6"11"0,0 0 2 0,0 0 3 0,-10 0-57 0,3 6-14 16,7-6 0-16,-4 0 0 15,-3 3-20-15,0 10-8 0,3-7 0 0,-3 7-1 0,7 6 5 0,-7-7 2 0,-7 10 0 0,7 0 0 16,4 0 4-16,-8 6 1 0,-3-3 0 0,-4 7 0 15,1-1 17-15,3 10-12 0,-8 3 12 0,-2-7-10 16,-5 7 10-16,1 0 0 0,4-3 8 0,-5 9-8 16,5-16 0-16,-1 4 0 0,4-3 0 0,3-10 0 15,0 3 0-15,8-6 9 0,-4 0-9 0,3-10 10 32,8 7-30-32,-4-6-7 0,3-7-1 0,1-3 0 0,3-3-161 15,0 0-33-15,0 0-6 0,17-22-2 0</inkml:trace>
  <inkml:trace contextRef="#ctx0" brushRef="#br0" timeOffset="55903.08">21893 3717 2746 0,'0'0'60'0,"0"0"13"0,0 0 3 0,0 0 1 0,11 10-61 0,-4-7-16 15,-3 6 0-15,3 10 0 0,0-3 0 0,3-7-10 16,-6 20 2-16,3-17 0 16,-4 10-26-16,4 6-5 0,0-3-1 0,1 7 0 15,-8-4 0-15,7 6-1 0,0-2 0 0,0-1 0 0,-7 4 18 0,3-4 4 16,1 10 1-16,-1-10 0 16,1 7-10-16,-1-4-1 0,-6-9-1 0,6 7 0 15,1-7-26-15,-4 0-6 0,-4-6-1 0,1-4-567 0,3 4-114 0</inkml:trace>
  <inkml:trace contextRef="#ctx0" brushRef="#br0" timeOffset="56081.88">21625 4407 2833 0,'0'0'125'0,"0"0"27"0,-7 0-122 0,7 0-30 0,0 0 0 0,0 0 0 15,0 0 0-15,11 0-13 0,-1-3 1 0,5 3 0 16,2-3-39-16,4-3-7 0,-3 3-2 0,3-7 0 16,4 1-11-16,7 6-2 0,-8-4-1 0,8-2 0 15,0-4-157 1,0 10-31-16,31-19-6 0,-14 4-2 0</inkml:trace>
  <inkml:trace contextRef="#ctx0" brushRef="#br0" timeOffset="56532.38">22091 3366 2433 0,'0'0'108'0,"0"0"22"0,0 0-104 0,0 0-26 0,0 0 0 0,11 3 0 16,6 7 0-16,-6-7-11 0,-1-3 1 0,4 9 0 15,1 1 10-15,6-1 0 0,-4-6-9 0,1 10 9 16,-4-4 0-16,4 1-11 0,3 8 11 0,4-5-8 16,-8 6 8-16,8-7 0 0,0 10 0 0,-1 0 0 15,-2 6 0-15,-1-2 0 0,0 5 0 0,-4 0 0 16,5 1 0-16,-8-1 0 0,-4 13 0 0,4-13 0 15,1 7 22-15,-5-7 6 0,-6 1 2 0,3 2 0 16,0 1 6-16,-4-7 2 0,1 3 0 0,3 4 0 16,-7 2-8-16,3-5-2 0,4 2 0 0,1 1 0 15,-8-7-28-15,0 3 0 0,7 1 0 0,-4-1 0 16,-3-6-36-16,0 0-12 0,0-9-4 0,0 6 0 16,0 0-9-16,0-7-3 0,-7 1 0 0,4-7 0 15,-1 10-10 1,-3-6-2-16,-4-4-1 0,-3 4-869 0</inkml:trace>
  <inkml:trace contextRef="#ctx0" brushRef="#br0" timeOffset="57792.8">24130 3294 1839 0,'0'0'81'0,"0"0"18"0,0 0-79 0,0 0-20 0,-4-9 0 0,4-1 0 15,0 10 45-15,0 0 6 0,-3 0 1 0,3 0 0 0,-7 0-42 0,0 0-10 16,-4 10 0-16,1-1 0 0,-1-6 0 16,1 10 0-16,-5 2 0 0,1-5 0 0,-3 6 0 0,3 6 12 15,-4-4-4-15,0 4 0 0,4 0 46 0,0 10 9 16,0-4 1-16,-4 3 1 15,1 4-7-15,3 2-2 0,-4 1 0 0,4 3 0 0,0-1-40 0,-4 4-16 16,4-3 11-16,0 0-11 0,3-7 10 0,1 4-10 16,-1-4 10-16,4 1-10 0,-4-4 9 0,4 1-9 15,0 5 8-15,0-5-8 0,0 2 9 0,0-9-9 16,4 7 10-16,3-7-10 0,-4 0 9 0,4-3-9 16,4 0 8-16,-1 0-8 0,1-7 0 0,6 1 0 15,-3-7 0-15,4 10 0 16,-1-6-32-16,5-4-1 0,2 4-1 0,4-7 0 15,1-3-100-15,2 10-20 0,-6-13-4 0,3 6-766 0</inkml:trace>
  <inkml:trace contextRef="#ctx0" brushRef="#br0" timeOffset="58656.28">24299 3542 864 0,'0'0'76'0,"0"0"-60"16,0 0-16-16,0 0 0 0,0 0 177 0,0 0 33 15,0 0 6-15,0 0 2 0,0 0-110 0,-3 9-23 0,3 1-4 0,-4 2-1 16,4-2-21-16,0 5-5 0,4-2-1 0,-4 3 0 16,3 9-12-16,1-3-2 0,-1-1-1 0,1 11 0 15,-1-1-15-15,-3-6-3 0,4 7-1 0,0-1 0 16,-1 0 17-16,-3 7 4 0,4-10 1 0,-4 4 0 16,0-1-18-16,0 0-4 15,0-2-1-15,0-4 0 0,0 0-18 0,0 0 0 0,3-3 0 0,-3-3 0 31,4-1-42-31,-1-2-6 0,1-7 0 0,-1 1-1 0,-3-10-127 16,0 0-24-16,0 0-6 0</inkml:trace>
  <inkml:trace contextRef="#ctx0" brushRef="#br0" timeOffset="59345.56">24264 3517 1728 0,'0'0'76'0,"0"-10"16"0,0 7-73 0,-3-3-19 16,3 3 0-16,3-3 0 0,-3-1 224 15,0 7 40-15,0 0 9 0,4-6 2 0,3 6-227 0,0-3-48 16,0-3 0-16,0 6-12 0,7-4 12 0,0 4-12 16,4 0 12-16,3 0-12 0,0-6 12 0,4 3-11 15,-8 3 11-15,8-3-10 0,-4 3-2 0,4 0-1 0,-4 3 0 0,4 0 0 16,-4 3 13-16,0-2 0 15,0 2 0-15,-3 3 0 0,-4 4 26 0,-3-4 5 16,3 4 1-16,-4-1 0 0,-3 7-16 0,-3-6-4 16,-1 5 0-16,1 1 0 0,-4-3-12 0,0 6 0 0,-4 0 0 0,-3-13 0 15,0 13 0-15,0-6 0 16,-7 6 0-16,0-10 0 0,0 7 0 0,-4-3 0 0,1-7-12 0,-5 1 12 16,1 9 0-16,0-16 0 0,3 6 0 0,1 0 0 15,-1 1 8-15,1-10 3 0,2 3 0 0,1-3 0 16,4 0-11-16,3 6 0 0,7-6 0 0,0 0 0 15,0 0 9-15,0 0-9 0,0 0 10 0,7-6-10 16,3 6 0-16,1 0-15 0,0-3 2 0,3 3 0 16,3 0-1-16,4 0 0 0,1 0 0 0,2 3 0 15,-3-3 14-15,1 0-12 0,2 6 12 0,1 1-12 16,-7-7 2-16,3 0 1 0,0 6 0 0,0 3 0 16,0-9 9-16,-3 3 0 0,3 10 0 0,0-13-8 15,-3 9 8-15,3 1 0 0,-3 2 0 0,-1-2 0 16,1 2 0-16,-4 7 12 0,0-6-2 0,4 5-1 15,-8-5 9-15,1 6 2 0,0 0 0 0,-4-4 0 0,-4 4-8 0,4 3-2 16,-3-3 0-16,-4 0 0 0,-4 3 5 16,4-10 1-16,-7 7 0 0,0-3 0 0,-3-1 3 15,-5 1 1-15,-2-7 0 0,-1 10 0 0,-3-6 0 16,0-4 0-16,-4 10 0 0,0-10 0 0,1 4 8 0,-4-4 1 16,-1 1 1-16,-2-4 0 0,-5-6-8 15,-3 9-2-15,-3-9 0 0,3 0 0 0,-3 0-20 0,3 7-16 16,0-14 2-16,1 7 1 0,2 0-7 0,5-3 0 15,2-3-1-15,5 3 0 16,2-7-6-16,1 7-1 0,7-3 0 0,4-3 0 16,-1 2-102-16,0-2-21 0,8 0-4 0,-1-4-625 0,8 4-124 15</inkml:trace>
  <inkml:trace contextRef="#ctx0" brushRef="#br0" timeOffset="59871.56">24730 3128 288 0,'0'0'25'0,"0"0"-25"15,0 0 0-15,0 0 0 0,0 0 388 0,0 0 73 16,0 0 15-16,0 0 2 0,7 0-346 0,-7 0-70 15,0 0-14-15,7 0-2 0,-7 0-10 0,10 9-1 16,1 1-1-16,3-7 0 0,0 6-19 0,0 1-4 16,4-1-1-16,3 7 0 0,0-7-10 0,4 1 0 0,0 8 0 0,3-5 0 15,4 6 23-15,-1-7-1 0,5 7 0 0,-1 3 0 16,0-3 1-16,-3 3 0 0,0 0 0 0,-4 3 0 16,0-3 5-16,-3 6 2 0,3 0 0 0,-7 0 0 15,-3 4 7-15,3 5 2 0,-7-2 0 0,0 3 0 16,-3 5-27-16,-4-8-4 0,0 9-8 0,0-3 11 15,-7-10-1-15,0 13 0 0,4-16 0 0,-4 7 0 16,-4 2 10-16,4-12 1 0,-3 7 1 0,-1-1 0 16,-3 0 2-16,0 1 1 0,3-1 0 15,-3-3 0-15,0-3-25 0,0 7 0 0,0-10 0 0,-3 6 0 16,3-6 0-16,-4 0 0 0,0 0-12 0,1 0 12 16,-4 0-151-16,0 0-22 0,-4-7-5 15</inkml:trace>
  <inkml:trace contextRef="#ctx0" brushRef="#br0" timeOffset="78205.1">14923 3915 576 0,'0'0'51'0,"-8"-6"-41"16,1 3-10-16,0-4 0 0,-3 7 215 0,6 0 41 15,-6-3 8-15,3-3 1 0,7 6-189 0,0 0-37 16,-7 0-8-16,7 0-2 0,-8 0-14 0,1 0-3 15,7 0-1-15,0 0 0 0,-3 6 11 16,-1-3 2-16,4 4 1 0,-3 2 0 0,6-3 2 0,-3 4 0 16,7-1 0-16,-3 10 0 0,-1-3-2 0,5-1 0 15,-5 1 0-15,4 9 0 0,-3 0 4 0,-1 3 1 16,1 4 0-16,-1 2 0 0,1 1-10 0,-4 2-3 16,0-2 0-16,0 6 0 0,0-1-1 0,-4-8 0 15,1 2 0-15,-1 1 0 0,4-4 8 0,0-3 0 0,-3 4 1 0,3-7 0 16,0 0-14-16,0-3-3 0,0 0-8 0,3 0 12 15,1 3-12-15,-1-10 9 0,1 1-9 0,3 3 8 16,-4 3-8-16,4-10-9 0,-3 4 9 0,-1 0-13 31,5-7-35-31,-1 1-8 0,-4-10 0 0,4 6-1 16,0-3-131-16,-7-3-27 0,0 0-5 0,14-19 0 0</inkml:trace>
  <inkml:trace contextRef="#ctx0" brushRef="#br0" timeOffset="78918.42">14820 3783 172 0,'0'0'16'0,"0"0"-16"0,0 0 0 0,0 0 0 16,0 0 237-16,0 0 45 16,0 0 9-16,0 0 1 0,0 0-191 0,0 0-38 0,0 0-8 0,0 0-2 15,0 0-25-15,0 0-4 0,0 0-2 0,0 0 0 16,-3 0-8-16,3 0-2 0,0-9 0 0,0 9 0 16,0 0-12-16,0 0 0 0,3 0 8 0,-3 0-8 15,0 0 8-15,7-13-8 0,-3 13 11 0,3-3-11 16,-7 3 41-16,10 0 2 0,-3 0 0 0,4-6 0 15,3 3 9-15,-3 3 3 0,-1 0 0 0,4-6 0 16,1 6-19-16,2-4-3 0,-3 4-1 0,4-9 0 16,0 9-15-16,3-3-3 0,-4 3-1 0,8-6 0 15,-7 6-13-15,6 0 9 0,1 0-9 0,-4 0 8 0,0 6-8 16,-3-6 0-16,3 3 0 0,-7 6 0 0,4-5 0 0,3 5 0 16,-3-3 0-16,-1 4 0 0,5-4 0 0,-8 3 0 15,0 1 0-15,-4 9 0 0,1-16 0 0,-4 12 8 16,0-2-8-16,-3 3 8 0,-1-1-8 0,1-5 8 15,-4 5-8-15,0 1 8 0,0-3 4 0,0-1 1 16,-4 7 0-16,1-3 0 0,-4-1 15 0,0-2 2 16,3-1 1-16,-7 7 0 0,4-6-19 0,-7 6-3 15,4-7-1-15,-4 7 0 0,-1-7 2 0,1 10 0 16,0-3 0-16,0-6 0 0,-7 6 2 0,3-7 0 16,-6 7 0-16,2-7 0 0,-2 7-12 0,-1-6 10 0,4 6-10 15,0-16 10-15,0 9-10 0,-1-2 8 0,5-4-8 16,-4-3 8-16,3-3-8 0,0 0 12 0,4-3-12 0,0 3 12 15,4-9-28-15,-1-1-6 16,0 1-1-16,4 6 0 16,4-10-153-16,3-3-30 0,3 7-6 0</inkml:trace>
  <inkml:trace contextRef="#ctx0" brushRef="#br0" timeOffset="79789.73">20574 3529 288 0,'0'0'25'0,"-7"0"-25"16,0-3 0-16,-4-3 0 0,4 3 404 0,-3-4 76 16,3 7 16-16,3-3 2 0,-6 3-393 0,6 0-78 15,-3 0-16-15,7 0-3 0,0 0-8 0,0 0 0 0,0 0 0 0,-4 3 0 16,4-3-10-16,-3 16 10 0,3-13-12 15,0 16 12-15,3-6-11 0,-3 9 11 16,4 6-10-16,3-6 10 0,-3 12 0 0,-1-2 18 0,1 8-2 0,3 4-1 16,-4-3 14-16,1 9 3 0,-1-6 1 0,1 0 0 15,-1 9-5-15,1 7 0 0,-4-7-1 0,3 4 0 16,-3-4-18-16,0 7-9 0,0-10 10 16,0-6-10-16,0-4 8 0,0-5-8 0,-3-4 0 0,3-9 9 15,3 6-9-15,-3-12 8 0,-3 3-8 0,3-10 8 31,0 1-27-31,0-10-5 0,0 0-2 0,0 0 0 0,0 0-135 0,0-10-27 0,0-2-6 0,3-7-1 16</inkml:trace>
  <inkml:trace contextRef="#ctx0" brushRef="#br0" timeOffset="80284.25">20461 3388 1036 0,'0'0'92'0,"-7"-6"-73"16,4 6-19-16,-5-3 0 0,5-3 299 0,3 6 56 16,0 0 11-16,0 0 2 0,0 0-274 0,0 0-55 15,0 0-11-15,0 0-3 0,0 0-25 0,0 0 0 0,0 0 0 0,0 0 0 16,7-4 0-16,4 1 10 15,-4-3-1-15,3 6 0 0,-3 0-9 0,7 0 0 0,1 0 0 0,-1 0 0 16,0 0 0-16,3-3 0 0,5 3 0 0,-5 3 12 16,4-3 3-16,1 0 1 0,2 0 0 0,1 9 0 15,3-5-1-15,0 2 0 0,1 3 0 0,-5-3 0 16,-3 10-7-16,1 0-8 0,-1-7 11 0,-4 10-11 16,1-6 10-16,-4 9-10 0,0-4 8 15,0 4-8-15,-7-3 0 0,0 3 8 0,4 0-8 0,-7 0 0 16,-1 0 0-16,1 0 0 0,-4 3 8 0,0 0-8 15,-4-3 18-15,1 0 2 0,-4 0 0 0,-1-3 0 16,1 0-20-16,0-7-11 0,0 7 2 0,-3-3 0 16,-1-1 21-16,1 1 4 0,-5-7 0 0,1 10 1 15,0-6-5-15,0-1 0 0,-4 4-1 0,1 0 0 16,-4-1-11-16,0-12 0 0,-1 10 0 0,5-4 0 0,-1 1 0 16,0-1 0-16,-3 1 0 0,0-10 0 15,0 3-12-15,0-3-8 0,-4 0-2 0,4 0 0 16,3-3-43-16,1 3-9 0,3-7-2 0,3 4 0 15,0-6-159-15,4 6-32 0</inkml:trace>
  <inkml:trace contextRef="#ctx0" brushRef="#br0" timeOffset="80966.13">23118 3413 1324 0,'0'0'118'0,"0"0"-94"0,0 0-24 0,0 0 0 16,-4 0 269-16,-7 7 50 0,8-1 9 0,-4 0 3 15,3 3-271-15,-3 1-60 16,-3 2 0-16,3 1 0 16,0 6-32-16,3-7 0 0,-7 10 1 0,8 0 0 0,-1 6 23 0,1-6 8 0,-1 4 0 0,1 5-9 15,-1-3 9-15,4 3 16 0,0 4-4 0,0-4-1 16,0 7 5-16,-3 0 2 0,6-7 0 0,-3 7 0 15,0-7-8-15,0 0-2 0,-3 4 0 0,3-4 0 16,0 13-8-16,-4-6 10 0,1-4-10 0,-1 1 10 16,4-10-10-16,-3 0-12 0,-1-3 2 0,1-10 1 15,3 4-31-15,0 0-5 0,0-16-2 0,0 0 0 16,0 0-117-16,0 0-24 0,0 0-5 16,0 0-642-16</inkml:trace>
  <inkml:trace contextRef="#ctx0" brushRef="#br0" timeOffset="81507.89">22973 3347 345 0,'0'0'15'15,"0"0"4"-15,-4-6-19 0,1 3 0 0,3 3 0 0,-4-9 0 0,1 5 446 0,3 4 86 16,3 0 16-16,4-9 4 0,-3 3-437 0,-1-7-88 0,1 10-18 0,7-6-9 16,-4-1 20-16,3 1-3 15,-3-1 0-15,4-2 0 0,3 9 3 0,0-3 0 0,0-4 0 0,0 7 0 16,4-6-20-16,0 5 0 0,3 4 0 0,0-6 0 16,0 3 10-16,4 3-2 0,3 0 0 0,0 0 0 15,4 0-8-15,-4 3 0 16,-3 3 9-16,3-2-9 0,0 2 21 0,-3 6 0 0,0-8 0 0,-4 5 0 15,4 10 9-15,-8-10 2 0,1 4 0 0,-4-1 0 16,-3 7-32-16,-1-6 0 0,4 5 0 0,-7-5 0 16,0 6 0-16,-3-4 0 0,-1 4 0 0,-3-6 0 15,0 6 0-15,0-1 0 0,-3-5 0 0,-1 6 0 16,1-10 0-16,-4 7 0 0,0-7 0 0,0 4 0 16,-4 3 0-16,4-4 0 0,-7-3 0 0,0 4 0 15,-4 0 16-15,0-4-4 0,-3 4 0 0,4 2 0 16,-1 1 0-16,-3-10 0 0,-4 7 0 0,4-4 0 0,-4 0-4 15,1-5-8-15,2 5 11 0,1 4-11 0,0-4 34 0,0-3 0 16,0-3 0-16,0 10 0 0,-4-7-34 0,4-3 0 16,0 10 0-16,-1-13 0 15,-2 9-20-15,-1 1-12 0,0-4-1 0,4 0-1 16,4 1 3-16,-5-7 1 0,1 3 0 0,7-3-790 16,7-3-157-16</inkml:trace>
  <inkml:trace contextRef="#ctx0" brushRef="#br0" timeOffset="97788.07">15071 6433 2296 0,'0'0'102'0,"-4"9"21"0,-3 1-99 0,0 9-24 0,0-1 0 16,0 4 0-16,0 4 0 0,0-5 0 16,0 11 0-16,0-1 0 0,3 1-12 0,-6 5-5 0,6 1-1 15,-7 3 0-15,4 2 18 0,0-2-8 0,0 3 8 0,0-3 0 16,4 0 0-16,-1-10 0 0,1 4 0 0,-1-4 0 16,4 0-13-16,0-3 4 15,0-2 1-15,-3-1 0 16,3-3-29-16,0-7-6 0,0 4-1 0,-4-6 0 15,1 2-33-15,-1-8-7 0,4 2-2 0</inkml:trace>
  <inkml:trace contextRef="#ctx0" brushRef="#br0" timeOffset="98393.34">15124 6132 1670 0,'0'0'74'0,"0"0"15"16,0 0-71-16,0 0-18 0,0 0 0 0,0 0 0 0,0 0 111 0,0 0 18 15,3-6 4-15,4 3 1 0,0-4-109 0,0 4-25 16,0 0 0-16,0-3 0 0,-7 6 0 0,11 0 0 0,0 0 0 0,-1-3 0 16,-10 3 0-16,7 0 0 0,7 0 0 0,-3-7 0 15,-1 7 0-15,1 0 0 0,0-3 0 0,-1 0 0 16,1-3 12-16,3-4-2 0,4 10 0 16,-4-9 0-16,7 6 16 0,-4 0 3 0,1-4 1 0,0 7 0 15,3-3-13-15,0 3-2 0,4 0-1 16,-4 0 0-16,4 3-14 0,-1-3 8 0,1 10-8 15,3-7 0-15,0 3 0 0,4 4 0 0,0-7 0 0,0 9 0 16,-8-2 0-16,5-1 0 0,-5 4 0 0,-2-4 0 16,-1 4 0-16,0 2 0 0,-4-2 0 0,-2-1 0 15,-5 7 0-15,1-6 0 0,-1 6 0 0,-6-7 0 16,-1 10 0-16,-3-3 0 0,-3-7 0 0,-1 1 9 16,-3 6-9-16,0-7 8 0,0-2-8 0,0-1 8 15,-7 4 0-15,3 2-8 0,1-2 12 0,-4-4-4 0,0 1 2 16,0-4 0-16,-4 3 0 0,0 1 0 0,-3-1-10 0,0 1 12 15,-4-1-12-15,1 0 12 0,2-2-12 0,-2-1 0 16,-5-3 9-16,5 7-9 0,-1-4 0 0,-3-3 9 16,0 0-9-16,-1-3 0 0,1 6 8 0,0-6-8 15,3-6 0-15,-3 6 0 0,3 0 0 0,4 0 0 16,0-3-13-16,0 3 5 16,3 0-16-16,-3 0-4 0,3 3 0 0,1-3 0 15,-1 6-5-15,0-2-2 0,4 2 0 0,0-3 0 16,4-3-31-16,-1 9-6 0,4-6-2 0,0-3-842 15</inkml:trace>
  <inkml:trace contextRef="#ctx0" brushRef="#br0" timeOffset="98967.4">16415 6032 1177 0,'0'0'52'0,"0"0"11"0,0 0-51 0,0 0-12 16,0 0 0-16,0 0 0 0,7 0 62 15,-7 0 10-15,7-7 1 0,0 1 1 0,-7 6-6 0,0 0-2 16,0 0 0-16,0 0 0 0,0 0 8 0,0 0 2 16,0 0 0-16,0 0 0 0,3-9-29 0,-3 9-6 15,0 0-1-15,-3 0 0 0,-4-3-6 0,3 3-2 16,-3 0 0-16,0 3 0 0,-3-3-16 0,3 9-4 15,0-3-1-15,-4 1 0 0,-3 2-11 0,0 7 10 16,-4-4-10-16,4 1 10 0,-7-1-10 0,3 7 0 16,1 0 9-16,-1 3-9 0,0 3 13 0,1-3-1 15,-5 9-1-15,5 1 0 0,-1-1 5 0,1 10 2 16,-1-4 0-16,0 1 0 0,1-7-3 0,3 10-1 0,3-3 0 16,-3-4 0-16,3-2 6 0,1 2 2 0,6-2 0 0,-3-1 0 15,4 0-8-15,-1 1-2 0,4 2 0 0,4 4 0 16,-4-4-12-16,3-2 9 0,1-1-9 0,-1 0 8 15,4 1-8-15,0-4 0 0,0-6 0 16,-3 0 0-16,6 0 0 0,-3-3 0 0,4-4 0 0,0 4 0 16,-1-6-12-16,1 2 12 0,3 1-10 0,-4-7 10 31,5 1-47-31,-1-1-3 0,3-6-1 0,-3 7 0 0,8-1-141 0,-8-6-29 0,7-3-6 0,-3 0-594 16</inkml:trace>
  <inkml:trace contextRef="#ctx0" brushRef="#br0" timeOffset="99481.61">16828 6261 1094 0,'0'0'97'0,"0"0"-77"0,0 0-20 0,0 0 0 16,0 0 111-16,0 0 18 0,0 0 4 0,0 0 1 15,0 0-100-15,0 0-20 0,0 0-4 0,0 9-1 16,-4 4-1-16,0-4 0 0,-6 0 0 0,3 4 0 16,0-1 23-16,-4-2 4 0,1 9 1 0,-5-7 0 15,5 10 10-15,-4-3 2 0,-4 3 1 0,1 0 0 16,-1 0 30-16,0 0 5 0,1 3 2 0,-1-3 0 15,-3 3-17-15,0-3-3 0,-1 6-1 0,-2-3 0 16,-4 3-52-16,3-3-13 0,0 4 0 0,8-1 0 0,-1-3 0 0,0 6 0 16,-3-9 0-16,3-3 0 0,4 0 0 0,0-3 0 15,4 6 0-15,-1-7 0 16,4 1-124-16,0-7-27 0,0 4-5 0,0-4-486 16,7-2-97-16</inkml:trace>
  <inkml:trace contextRef="#ctx0" brushRef="#br0" timeOffset="99824.21">16820 6261 1267 0,'0'0'112'0,"0"0"-89"0,0 0-23 0,0 0 0 0,-7 0 199 0,0 3 35 0,7-3 7 0,0 0 2 16,-3 6-180-16,3-6-36 0,3 3-7 0,1 7-2 16,-1 2-18-16,1-3 0 0,3 1 0 0,0 2 0 15,7-2 14-15,-3 2-1 0,-4 7 0 0,3-6 0 16,1 6-3-16,0 3-1 0,-4-1 0 0,3-2 0 16,1 0 8-16,-1 3 2 0,1 0 0 0,-4 0 0 15,4 0-9-15,-4-3-2 0,3 0 0 0,-3-4 0 16,0 7-8-16,-3 0 0 0,3-3 0 0,0 3 0 15,-4-3 0-15,-3 3 0 0,0-4 0 0,0 4 0 16,0-9-77-16,0 9-18 0,-3-3-3 0,-1 3-549 16,1-10-109-16</inkml:trace>
  <inkml:trace contextRef="#ctx0" brushRef="#br0" timeOffset="100538.48">16574 6747 576 0,'0'0'25'0,"-8"6"6"0,1 0-31 0,0 0 0 0,0-2 0 0,0 5 0 15,0-6 312-15,4 3 57 0,-4-2 11 0,7-4 3 16,0 0-267-16,0 0-52 0,0 0-12 0,0 0-1 16,0 0-16-16,0 0-3 0,10 0-1 0,-3-10 0 15,7 7-19-15,0-6-3 0,4-1-1 0,0-2 0 16,-1-1-8-16,1 1 0 0,3-4 9 0,0 6-9 16,1 4 0-16,-1-3 9 0,-4 3-9 0,4-7 0 15,4 10 0-15,-4-3 0 0,-3 2 0 0,3-2 0 16,0 6-14-16,-3 0-6 0,0-3-2 0,-4 3 0 15,3 0-57-15,-6 0-11 16,3 0-2-16,-3 0-508 0,-4 0-102 0</inkml:trace>
  <inkml:trace contextRef="#ctx0" brushRef="#br0" timeOffset="100983.22">17544 6019 1594 0,'0'0'35'0,"0"0"7"0,0 0 2 0,0 0 1 0,0 0-36 0,0 0-9 0,0 0 0 0,0 0 0 16,0 0 12-16,0 13 0 0,0-7 0 0,0 6 0 16,0 7 25-16,0 3 6 0,0 0 1 0,0 0 0 15,3 10-20-15,1 2-3 0,-4 4-1 0,3-4 0 16,1 7 20-16,-1 0 4 0,1-1 1 0,-1-2 0 15,1 3-11-15,-4 0-2 0,3-1-1 0,-3-5 0 16,0 2 10-16,0-2 3 0,0 6 0 0,-3-7 0 16,-1-2 5-16,1 5 2 0,-4-2 0 0,3-7 0 15,1-3-31-15,-1 6-5 0,4-9-2 0,-3 0 0 16,6 0-13-16,1-3 0 0,-1-6 0 0,1-4 0 16,3 4-46-16,0-7-12 15,0-3-2-15,0-3-1004 0</inkml:trace>
  <inkml:trace contextRef="#ctx0" brushRef="#br0" timeOffset="101497.86">18073 6242 2282 0,'0'0'101'0,"0"0"21"0,0 0-98 0,0 0-24 16,0 0 0-16,0 0 0 0,0 0 15 0,0 0-3 15,0 0 0-15,0 9 0 0,-4 1-26 0,4 2-6 16,0 7 0-16,4 3-1 0,-4 0 21 0,3 9 0 15,-6-3 0-15,3 4 0 0,3-1-19 16,1 0 1-16,-4 1 0 0,0-4 0 0,0 3 18 0,0 1 0 16,0-4 11-16,0-6-11 0,0 6 14 0,-4-6-4 15,4 3-1-15,-3-6 0 0,3 0-9 0,0-3 0 16,0 2 0-16,-4-5 0 0,4-4 0 0,0 1-14 16,0-7 5-16,0 6 1 15,0-9-130-15,0 0-26 0,0 0-4 0,0 0-2 0</inkml:trace>
  <inkml:trace contextRef="#ctx0" brushRef="#br0" timeOffset="102135.83">18066 6163 1324 0,'0'0'118'0,"0"0"-94"0,0-6-24 0,3-3 0 16,1 9 288-16,-1-13 54 0,4 10 10 0,4-3 3 16,7-4-284-16,-1-2-57 0,4 9-14 0,1-4 0 15,2 1 0-15,-3 0 0 0,4-4 0 0,0 7 0 16,-4-3 0-16,4 6-12 0,-1 0 12 0,-2 0-13 16,-1 6-5-16,-4-3-1 0,1 7 0 0,-4 2 0 0,-3-2 19 0,-4 2-12 15,0 4 12-15,-7 0-10 16,-4 3-8-16,-3-1-2 0,0-2 0 0,-3 3 0 0,-1 3 32 0,-3-3 7 15,0 3 1-15,0-10 0 0,0 7-20 0,-1 0 0 16,1-7 0-16,4 1 0 0,-4-4 0 0,3 4 0 16,0-4 0-16,4 1 0 0,-3-1 0 0,6-6 0 15,-3 7-11-15,0-10 11 16,0 9-28-16,7-9 2 0,-3 0 0 0,3 0 0 0,0 0 7 0,0 0 2 16,0 0 0-16,0 0 0 0,0 0-2 0,0 0 0 15,0 0 0-15,0 0 0 0,0 0 19 0,0 0 0 16,0 0 0-16,0 0 0 0,0 0 0 0,10 0 0 0,1 0-11 0,-1-3 11 15,4-3 0-15,4 6 15 16,3 0-1-16,4-4 0 0,0 4-14 0,3 0 0 16,0 0 8-16,0 4-8 0,4-4 0 0,-4 9 0 0,1 0 0 0,-5 1 0 15,1 2 0-15,0 1 0 0,-8 2 0 0,-3-2 0 16,0 0 0-16,-6-1 0 0,-1 7 0 0,-4-7 0 16,-3 7 0-16,0 0 0 0,-7-3 0 0,0 3 0 15,-4-7 0-15,1 7 9 0,-4 0-9 0,-4-4 8 16,0 1 5-16,1 0 1 0,-1-7 0 0,-3 10 0 15,3-6-1-15,-3-4 0 0,0 4 0 0,0 2 0 16,0-9 16-16,0 4 3 0,-4-1 1 0,4-2 0 16,0-4-17-16,-4 0-3 0,4-3-1 0,-1 9 0 15,-2-9-12-15,3 7 0 0,-4-7 0 0,0 3 0 16,1-3 0-16,-1 9 0 0,0-6 0 0,0-3 0 16,1 0-13-16,3 6-6 0,3-6-1 0,4 4 0 15,3-4-108-15,4 0-23 0,0 0-4 0,7 0-794 16</inkml:trace>
  <inkml:trace contextRef="#ctx0" brushRef="#br0" timeOffset="102887.8">18570 5684 1152 0,'0'0'102'0,"0"0"-82"0,0 0-20 0,0 0 0 16,7 0 152-16,-3-7 25 16,3 1 6-16,0 3 1 0,-4-3-116 0,5 6-24 15,-1-3-4-15,3 3 0 0,-3 0-7 0,0 0-1 0,4 3 0 0,-4-3 0 16,3 9-24-16,1-3-8 0,0 1 0 0,3-1 0 16,0 3 8-16,4 1-8 0,-4-4 9 0,7 3-9 15,-4 10 41-15,5-6 3 0,2-1 0 0,1 7 0 16,3 3-22-16,0 0-4 0,4 3-1 0,-4 0 0 15,4 10 3-15,-4-7 0 0,4 6 0 0,3 4 0 16,-6 3-20-16,-1-4 0 0,-3 10 0 16,-4 0 0-16,0 7 20 0,-3-1 9 0,-4 7 3 0,0-4 0 15,-7-6-24-15,0 4-8 0,-4-1 0 0,4 0 0 16,-7 7 14-16,-3-13-3 0,-1 3-1 0,1 3 0 16,-4-9 1-16,-4 3 0 0,1 0 0 0,-1-6 0 0,-7 3-11 15,4-3 8-15,-7 3-8 0,0-4 8 16,-7 11-8-16,0-4-16 0,-4 0 4 0,-4 0-1126 15</inkml:trace>
  <inkml:trace contextRef="#ctx0" brushRef="#br0" timeOffset="109335.53">19554 6355 1850 0,'-7'-7'40'0,"7"7"9"0,-3 0 2 0,-4 0 1 0,3-3-41 0,4 3-11 0,0 0 0 0,0 0 0 15,0 0 54-15,0 0 9 0,4 0 1 0,3-3 1 16,-7 3-41-16,10-6-8 0,5 6-1 0,-1-10-1 16,3 7 14-16,1-3 4 0,3 3 0 0,-3 3 0 15,6 0-32-15,1-3-20 0,-4-4 4 0,1 7 0 16,-1-3 16-16,0-3 0 0,0 3 0 0,0-6 0 15,-3 5 13-15,7-2 0 0,-1-3 0 0,1 6 0 16,0-7-13-16,3 1 8 0,4 6-8 0,-4-4 0 16,-4 4 0-16,5 0 0 0,-5-3-11 15,-2 6 11 1,-1 0-50-16,0 0-2 0,-3 0-1 0,-4 6-577 0,-4 0-115 0</inkml:trace>
  <inkml:trace contextRef="#ctx0" brushRef="#br0" timeOffset="109735.34">19530 6599 1051 0,'-18'10'46'0,"11"-7"10"0,0-3-44 0,-4 9-12 0,8-9 0 0,-4 6 0 15,3-2 69-15,4-4 12 16,0 0 3-16,0 0 0 0,0 0-44 0,0 0-8 0,0 0-1 16,7-4-1-16,0-2 34 0,4 6 6 15,3-9 2-15,-3 9 0 0,3-6 16 0,3-1 4 0,1 4 1 0,7-3 0 16,-4-4-28-16,4 7-5 0,3 0-2 0,4-3 0 15,-4 3-34-15,0-4-6 0,4 4-2 0,-4-3 0 16,0 3-16-16,-3 0 0 0,3-3-8 0,0 2 8 31,1-2-48-31,-1 6-4 0,0-3-1 0,0 0 0 0,4-3-43 16,-4-4-8-16,1 10-1 0,-1-9-1 0,-4 6-14 0,1-1-4 0,-4-2 0 0,0-3-521 16</inkml:trace>
  <inkml:trace contextRef="#ctx0" brushRef="#br0" timeOffset="110216.36">20793 5978 1558 0,'-11'-3'69'0,"11"0"15"0,0-3-68 0,0-4-16 0,0 1 0 0,0 6 0 15,0 3 60-15,4-10 9 0,3 1 2 0,-7 9 0 16,3-9-31-16,-3 9-7 0,7 0-1 0,-7 0 0 16,0 0-10-16,11 0-2 0,-4 6-1 0,4-3 0 15,-8 6-4-15,4 10-1 0,0 0 0 0,0 3 0 16,0 0-2-16,0 3 0 0,-3 6 0 0,3 1 0 15,-4-1-2-15,1 7-1 0,0-1 0 0,-4-5 0 16,3 9-1-16,1-7 0 0,-1 4 0 0,-3-4 0 0,0-2-8 0,4-1 10 16,-4 0-10-16,3-3 10 0,-3-2-10 0,0-5 0 15,0 1 0-15,0-3 0 32,0 3-51-32,0-6-5 0,0-4-2 0,0 1-548 0,0 0-110 0</inkml:trace>
  <inkml:trace contextRef="#ctx0" brushRef="#br0" timeOffset="110718.24">20560 5900 1094 0,'-14'-9'97'0,"10"2"-77"0,-3 4-20 0,4-6 0 15,-1 9 224-15,1-10 40 0,3 7 9 0,0 3 2 16,3-3-203-16,1-3-41 0,3-4-8 0,0 7-2 16,0-3-21-16,0 3 0 0,3-7 0 0,1 7-12 15,3-3 12-15,-3 3 0 0,3-3 0 0,0-1 0 16,0 1 24-16,7-3 6 0,0 6 2 0,4-7 0 16,0 1-13-16,0-1-3 0,-1 7 0 0,4-6 0 15,-3-1 0-15,0 7 0 0,0-3 0 0,-1 3 0 16,1 0-16-16,0 3 8 0,-1-7-8 0,5 7 0 0,-1 7 0 15,-4-1 0-15,1 0 0 0,0 4-9 16,-8-1 9-16,1 4-12 0,-4-1 12 0,0 1-12 0,-3 2-4 16,-1-2 0-16,-2-1-1 0,-5 1 0 15,1-4 17-15,-4 7 0 0,0-3 8 0,0-1-8 0,-7 1 0 0,3 9 0 16,0-13 0-16,1 0 0 16,-8 4 0-16,4 6 8 0,-7-7-8 0,4-2 0 0,-4 9 8 15,-1-7-8-15,-2 1 11 0,-1-4-11 0,0 10 0 0,1-7 0 16,3-2 0-16,0 2 0 0,-4-2 0 0,4 2-12 15,0-2 12-15,0-1-12 0,0-3 12 0,-1 1-12 16,1 2 12-16,4-9-12 16,-1 0-25-16,4 0-5 0,-7 0-1 0,7-3 0 15,0-3-87-15,0 6-18 0,0-13-3 0</inkml:trace>
  <inkml:trace contextRef="#ctx0" brushRef="#br0" timeOffset="111167.98">21795 5630 403 0,'0'0'17'0,"0"0"5"0,7 0-22 0,-7 0 0 0,0 0 0 0,3-3 0 16,1-6 176-16,-4 9 30 0,-4-10 6 0,1 7 2 0,-1-3-110 0,1 3-21 16,3 3-5-16,-4-10-1 0,-6 7-9 0,6 3-3 15,4 0 0-15,0 0 0 0,0 0-16 0,0 0-3 16,0 0-1-16,0 0 0 0,0 0-6 0,-7 3-2 16,-4-3 0-16,4 13 0 0,4-4-9 0,-4 1-3 15,-7 2 0-15,-1 4 0 0,5 0-2 0,-4 6-1 16,0-4 0-16,-4 4 0 0,0 7 0 0,1-4 0 15,6 3 0-15,-6-3 0 0,2 6-11 0,1 1-3 16,4-1 0-16,-4-3 0 0,3 4 2 0,0-7 0 16,4 6 0-16,0-3 0 0,-3-3 10 0,6 7 3 15,-3-1 0-15,0 0 0 0,4 1-14 0,-1-1-9 16,1 1 12-16,-5-1-12 0,8 3 8 0,0-2-8 16,0-1 0-16,0-3 0 0,0-3 0 0,8 0 0 0,-1 1 0 15,3-4-12-15,1-4-7 0,3 1-1 0,7-3 0 16,0 0 0-1,0-1-44-15,4-5-10 0,3 8-2 16,4-5 0-16,3-4-127 0,-3 1-25 0,17 2-6 0,1-2-1 0</inkml:trace>
  <inkml:trace contextRef="#ctx0" brushRef="#br0" timeOffset="111972.33">22197 5806 864 0,'0'0'76'0,"0"0"-60"16,-4 0-16-16,1 0 0 0,3 0 142 0,0 0 26 15,-4-6 4-15,-3 6 2 0,-3 0-93 0,3 0-18 16,7 0-4-16,0 0-1 0,-8 0-1 0,8 0 0 16,-7 0 0-16,7 0 0 0,-7 0-13 0,0 9-2 15,-7 0-1-15,7 1 0 0,0-1-29 0,0 4-12 0,0 9 8 0,-4-3-8 16,1-1 12-16,3 4-2 0,-4 0-1 0,-3 0 0 15,0 0-9-15,0 0 10 0,3 6-10 0,1-6 10 16,-8 0-10-16,0 0 10 0,8 0-10 0,-4 0 10 16,-4 6-10-16,0-3 0 0,8-3 0 0,-4 7 8 15,3-7-26-15,1-4-6 0,-1-2 0 0,4 3-1 32,7-7-67-32,-4 7-12 0,-6-9-4 0,3-1-696 0</inkml:trace>
  <inkml:trace contextRef="#ctx0" brushRef="#br0" timeOffset="112335.28">22207 5724 1785 0,'0'0'159'0,"0"0"-127"15,-7-3-32-15,7 3 0 0,0 0 81 16,0 0 11-16,0 0 1 0,0 0 1 0,0 0-84 0,4 3-10 16,3 7-16-16,-7-1 4 0,-4 1 2 0,8 2 0 15,3-2 0-15,0-1 0 0,-3 7 10 0,3-7-12 16,0 7 12-16,0-1-12 0,3 4 12 0,-3 3 11 16,-3-9-3-16,-1 9 0 0,12 3 10 0,-5 0 2 0,-3-3 0 0,0 6 0 15,4-3 4-15,-4-3 0 0,-4 9 1 0,1 1 0 16,-4-4-9-16,3-3-1 0,4 6-1 0,1 1 0 15,-12-1-25-15,8 0-5 0,-1-9 0 0,4 10-1 32,-7-10-27-32,0 6-4 0,4-9-2 0,-4-4 0 15,3 7-114-15,-3-3-22 0,-7 3-5 0,4-12-517 0</inkml:trace>
  <inkml:trace contextRef="#ctx0" brushRef="#br0" timeOffset="112575.6">21953 6261 979 0,'0'0'43'0,"0"0"9"0,0 0-41 0,0 0-11 0,0 0 0 0,0 0 0 0,0 0 245 0,0 0 47 16,7 0 10-16,4 0 2 0,3 0-244 0,-3 0-49 15,-4-4-11-15,3 4 0 0,4-6 0 0,1 6 0 16,-5 0 0-16,1 0 0 0,3 0 0 15,0 0 0-15,0 6 0 0,-3-6 0 16,-1 0 0-16,4-6 0 0,0 12 10 0,-3-2-10 16,0-4-8-16,3 0-8 0,7 0 0 0,-7 0-1 15,-3-4-170-15,-1-2-33 0,15-3-8 0,0 6 0 0</inkml:trace>
  <inkml:trace contextRef="#ctx0" brushRef="#br0" timeOffset="113066.35">22274 5561 1209 0,'-24'-6'108'0,"17"6"-87"0,7 0-21 0,0 0 0 16,0 0 110-16,0 0 18 0,3-9 3 0,4 9 1 0,7-4-91 0,-7-2-17 16,0 3-4-16,4 3-1 15,3 0-7-15,-3 0-2 0,-4 3 0 0,7 3 0 0,0-2 0 0,4 5 0 16,3-3 0-16,-4 7 0 0,1-4 14 0,0 4 2 15,3-1 1-15,0 7 0 0,-3-6 4 0,3 9 1 16,0 0 0-16,4-7 0 0,-4 1-16 0,-3 3-2 16,3 0-1-16,0 3 0 0,7 3 7 0,-10-7 0 15,-8 4 1-15,8 7 0 0,7-4 1 0,-8 6 0 16,-10-3 0-16,0-3 0 0,4 7-6 0,-4 5 0 16,-3-2-1-16,-4-1 0 0,-11-2-15 0,7 8 11 15,1-2-11-15,-4 0 10 0,-7-7-10 0,0 10 12 16,7-10-12-16,-4 1 12 0,-3 2-12 0,0-3 10 15,-4 1-10-15,1-4 10 0,6-6-10 0,-3 6 0 16,-4-3 9-16,1-3-9 16,6 0-75-16,-3-3-19 0,0 3-4 0</inkml:trace>
  <inkml:trace contextRef="#ctx0" brushRef="#br0" timeOffset="115716.87">14972 8073 1785 0,'0'0'159'0,"0"0"-127"0,-4-6-32 0,-3 12 0 0,0-3 94 0,0 3 13 16,0 1 2-16,4 2 1 0,-1 1-86 0,4 2-24 15,0 7 8-15,0-7-8 16,4 10 0-16,-1-3-8 0,1 9 8 0,-1-2-13 0,4 5 13 0,-3 10-11 16,3-7 11-16,-4 7-10 0,4 3 10 0,0-3 0 15,-3 2 0-15,0-2 0 0,-1-3 0 0,1 0-8 16,-1-7 8-16,1 7 0 0,-1-4 0 0,1-3 0 15,-1 1 0-15,-3 2 0 0,0 4 0 0,0-4 0 16,-3-5 0-16,3 2 0 0,-4-6 0 0,1-3 0 16,-1 6 0-16,4-15 0 15,-3 6-107 1,3-7-25-16,-4-3-6 0</inkml:trace>
  <inkml:trace contextRef="#ctx0" brushRef="#br0" timeOffset="116256.49">14700 8236 1882 0,'0'0'84'0,"0"0"16"0,0 0-80 0,0 0-20 0,0 0 0 0,0 0 0 0,4-3 27 0,-1-6 1 16,1 9 0-16,3-10 0 0,3 1-13 0,1 6-3 15,3-7 0-15,0 1 0 0,4-1 13 0,3 7 3 16,4-9 0-16,-1 2 0 0,1 1-15 0,3-4-2 16,1 4-1-16,2 0 0 0,-2-4-10 0,-1 0 0 15,4-2 9-15,-1 5-9 0,1-2 0 0,0 9 0 16,0-4 0-16,-4 4 0 15,-4-3 0-15,1 3 8 0,0 3-8 0,0 3 8 0,-4 6-8 0,0-9 0 16,-3 10 0-16,-4 2 8 0,3-2-8 0,-6-1 9 16,3 4-9-16,-3 2 10 0,-4-2-10 0,3 0 10 0,1 8-10 0,-4-5 10 15,3 0-2-15,-3 3 0 16,4-7 0-16,-4 10 0 0,0-3-8 0,0 0 0 0,0-4 0 0,-3 1 0 16,-1 0 0-16,1 3 13 0,-1-7-3 15,-3 4-1-15,0 0-9 0,-3-1 0 0,-1 1 0 0,-3-7 0 16,0 10 0-16,-7-6 0 0,0-1 9 0,-4 4-9 15,-3-4 13-15,-3 1-1 0,-1-1-1 0,0 4 0 16,0-6-3-16,1-4-8 0,-1 3 12 0,0 1-4 16,1-1-8-16,-5-6 8 0,5-3-8 0,-1 10 8 15,0-10-8-15,4 0 0 0,0 6 9 16,0-6-9-16,0 0 0 0,0-6-10 0,3 6 1 0,-3 0 0 31,0 0-22-31,3 0-4 0,0 6-1 0,1-6 0 0,-1 0-14 16,7 3-3-16,1-3-1 0,-1 3 0 0,1-3-98 0,6 6-19 0,4-6-4 0</inkml:trace>
  <inkml:trace contextRef="#ctx0" brushRef="#br0" timeOffset="116881.93">16549 7810 806 0,'0'0'36'0,"0"0"7"16,0 0-35-16,0 0-8 0,0 0 0 0,0 0 0 15,0 0 177-15,0 0 34 0,0 0 6 0,0 0 2 16,-4-7-152-16,-6 7-31 0,3 0-5 0,0 0-2 16,-4 7-17-16,0 2-4 0,1-3-8 0,-4 10 12 0,0-3-12 0,-4-1 9 15,0 7-9-15,1 0 8 0,-1 6-8 0,-3-3 12 16,3 6-12-16,1-3 12 0,-5 6 17 0,1-2 4 16,0-4 1-16,3 6 0 0,1 0 21 0,-1 1 4 15,1 9 1-15,-1-7 0 0,4 7-32 0,0 6-5 16,0 0-2-16,-1 6 0 0,5 1-21 0,-1-4 8 15,1 0-8-15,-1-3 0 0,4-3 0 16,0 6 8-16,4-6-8 0,-1 3 0 0,0-9 20 0,4 2-1 16,4-2 0-16,3-4 0 0,0-2-19 15,0-1 0-15,4-6 8 0,-1-6-8 16,4 3-19 0,1-3-7-16,-1-7-2 0,3-2 0 0,4-1-44 0,1-6-8 0,2 4-3 0,1-4 0 15,0-3-118-15,-1 0-24 0</inkml:trace>
  <inkml:trace contextRef="#ctx0" brushRef="#br0" timeOffset="117624.53">16990 8142 518 0,'0'0'23'0,"0"0"5"31,0 0-28-31,-7 6 0 0,7-6 0 0,-7 3 0 0,3 7 266 0,-3-4 48 0,0 0 10 0,7-6 1 16,0 7-261-16,0-7-53 0,-3 9-11 0,3-6 0 0,-4 10 0 0,4-4 0 16,0 1 0-16,-4 2 0 0,1-2 0 0,-1 8 0 15,4-5 0-15,-3 9 0 0,-1 6 24 0,1-3 5 16,3 7 2-16,0-1 0 0,-4 0 5 0,1 7 0 15,-1-4 1-15,1 1 0 16,3 2-11-16,-4-2-2 0,-3-4-1 0,4 4 0 0,3-4-13 0,-4 1-2 16,-3-4-8-16,7-6 12 0,-4 6-2 0,1-3-1 15,3-3 0-15,-4-3 0 0,4-7-9 0,0 7 0 16,4-6 9-16,-4-1-9 16,0-12-88-16,0 0-21 0,0 0-5 0,0 0-696 0</inkml:trace>
  <inkml:trace contextRef="#ctx0" brushRef="#br0" timeOffset="118277.84">16895 8267 864 0,'0'0'76'0,"0"-3"-60"0,0-6-16 0,0 0 0 15,0-1 301-15,-4 7 58 0,8-6 11 0,3 5 2 16,-4-2-282-16,8-3-57 0,-4 6-11 0,3 0-2 16,4-4-20-16,1-2 0 0,-1 9 8 0,3-10-8 15,-3 10 0-15,4-3 0 0,0-6 0 0,-1 9 0 0,-3 0 0 0,1 0 0 16,-1 0 0-16,0 0 0 0,0 9 0 0,0-6 0 16,0-3 0-16,-3 10 0 0,3-4 0 0,-4-3 0 15,-3 10 0-15,1-7 0 0,-1 3 0 0,0-5 0 16,-4 8 0-16,-3-2 0 0,0-1 13 0,0 3-4 15,-3-2-1-15,-4 2 0 0,0-2 5 0,-1 9 1 16,1-7 0-16,-3 4 0 0,-4 0-14 0,3 2 0 16,-3-5 0-16,-4 6 0 0,1-7 0 0,3 7 0 15,-8-6 0-15,5-1 0 0,-1-2 18 0,1 2-2 16,2-2-1-16,1-1 0 0,0 0-15 0,4-6 0 16,-1 7 0-16,4-10 0 0,7 0 0 0,0 0 0 15,-7 0 0-15,7 0 0 0,0 0 0 0,0 0 0 16,0 0-9-16,0 0 9 0,0 0-16 0,0 0 4 15,11 0 0-15,-4 6 0 0,0-3 12 0,3-3-11 16,1 0 11-16,-1 7-10 0,1-4 2 0,0 0 0 16,3 6 0-16,-4-9 0 0,4 10 8 0,0-7-10 0,-3 6 10 0,7 1-10 15,-4-1 10-15,3-6 0 0,1 7 0 16,0-1 0-16,-1 0 0 0,1-5 0 0,-4 11 0 0,4-5 0 16,-1-4 0-16,-3 3 0 15,4 1 0-15,-4 2 0 0,-3-2 0 0,-1-1 0 0,1 0 0 0,-4 1 0 16,0-1 0-16,-3-2 0 0,-1 8 0 0,-6-2 0 15,3-4 0-15,-4 4 0 0,-6-1 0 0,2-2 0 16,-2 2 0-16,-1-2 0 0,-3-1 10 0,7 4-10 16,-7-4 9-16,0 0-9 0,0 4 8 0,-4-4-8 15,1 1 0-15,2-1 0 0,-6 4 8 0,4-7-8 16,-5 0 0-16,1 1 0 0,0-4 9 0,0 6-9 16,-4-9 0-16,-3 9 0 0,7-5 0 0,-4 5 0 0,4-9-12 0,-4 6-8 15,4-6 0-15,7 0-1 16,-4 0-50-16,4-6-9 0,4 6-3 0,-1 0-842 15</inkml:trace>
  <inkml:trace contextRef="#ctx0" brushRef="#br0" timeOffset="118676.3">17724 7907 1785 0,'0'0'159'0,"0"0"-127"16,0 0-32-16,-4 0 0 0,4 0 130 0,-7 9 20 0,0-6 4 0,3 7 1 15,4 2-127-15,-3 4-28 0,3 0 0 0,0-1 0 16,0 1-8-16,3 3 8 0,-3 0-10 0,4 3 10 16,-1 0 0-16,1 0-9 0,3 0 9 0,-3 6 0 15,3-3 0-15,0 6 0 0,0 1 0 0,-4-1 0 16,4 10 0-16,-3-7 9 0,-1 13 0 0,1-3 0 0,-4 0 3 16,0 0 1-16,0-3 0 0,0 3 0 0,0-4 2 0,-4 1 0 15,4-6 0-15,0 5 0 0,-3 1 5 0,3-6 2 16,-4-4 0-16,4 0 0 0,-3 1-14 0,-1-4-8 15,11-3 8-15,-7-3-8 16,4-3-17-16,3 0-8 0,0-4-2 0,0-5-706 16,4-1-142-16</inkml:trace>
  <inkml:trace contextRef="#ctx0" brushRef="#br0" timeOffset="119247.38">18609 8108 1688 0,'0'0'75'0,"0"0"15"0,0 0-72 0,0 0-18 16,0 0 0-16,0 0 0 15,0 0 79-15,0 0 12 0,-7 6 2 0,3 0 1 0,-3 0-75 0,4 7-19 16,-4-1 0-16,0 4 0 0,0 0 10 0,-4 6-2 16,1 3 0-16,2 0 0 0,-6 3-8 0,4 4 0 15,-8 2 0-15,4-3 8 0,-4 4-8 0,1 3 8 16,3-4-8-16,-4 0 8 0,0-2 4 0,4 5 1 15,0-5 0-15,0-7 0 0,0 6-2 0,0-9-1 0,3 6 0 0,1-2 0 16,-1-8-10-16,0 4 0 0,4 0 9 0,-3-6-9 31,6 0-31-31,-3-1-10 0,0-2-3 0,4-10 0 16,3-3-160-16,0 0-32 0,0 0-6 0,0 0-2 0</inkml:trace>
  <inkml:trace contextRef="#ctx0" brushRef="#br0" timeOffset="119507.37">18570 8073 1612 0,'-7'-9'72'0,"7"9"14"0,0 0-69 0,0 0-17 0,-7-7 0 0,7 7 0 0,0 0 189 15,0 0 35-15,7 10 6 0,0 9 2 16,4-7-197-16,-1 7-35 0,5 3-16 0,-1 0 2 0,0 0 14 0,-4 0-9 15,4 9 9-15,1-3-8 0,-1-3 8 0,0 13 0 16,-4-3-9-16,1 2 9 0,-4 1-9 0,0 3 9 16,0-4-12-16,-7-2 12 15,4-1-16-15,-8 4 4 0,1-4 1 0,-1-2 0 16,1-4-3-16,-5-3-1 0,1 6 0 0,0-9 0 0,0 0-5 16,0 0 0-16,4-3-1 0,-1 3 0 15,-3-3-57-15,4-7-11 0,-1-2-3 0,1-1-785 0</inkml:trace>
  <inkml:trace contextRef="#ctx0" brushRef="#br0" timeOffset="119688.49">18387 8616 2415 0,'0'0'107'0,"0"0"22"0,-4-4-103 0,4 4-26 0,0 0 0 0,4-9 0 15,3 6 36-15,3-3 3 0,5-4 0 0,-1 10 0 16,3-9-77 0,4 6-15-16,1 0-3 0,2-4-1 0,1 4-78 0,0-3-15 0,3 3-3 0,-3-7-738 15</inkml:trace>
  <inkml:trace contextRef="#ctx0" brushRef="#br0" timeOffset="120144.95">18764 7653 748 0,'-10'-3'67'0,"6"3"-54"15,-3 0-13-15,-3 0 0 0,2 0 311 0,1 0 59 16,0 3 12-16,7-3 2 0,0 0-280 0,0 3-56 0,4 6-11 0,3 1-2 16,4-1-47-16,-1 1-10 15,4-1-2-15,0 4 0 0,7-4 24 0,4 4 0 0,0-1 0 0,3 10 0 16,4-3 0-16,0 3 0 0,3 0-9 0,4 6 9 16,3-3 0-16,0 6 0 0,-3 7-8 15,3-3 8-15,-6-4 0 0,-1 3-10 0,-3-2 10 0,0-1-8 16,-4 7 31-16,0-4 6 0,0-2 2 0,0 2 0 15,-6 7-16-15,2-4-3 0,-6 1-1 16,-4 0 0-16,0 3 9 0,-7 2 3 0,-3 1 0 0,-1 6 0 16,-6-6-23-16,-1 0 9 0,1 0-9 0,-4-3 0 15,-4 3 0-15,-3-3 0 0,3-1 0 0,-3 4 0 16,-3-6 0-16,6-4 13 0,-3-2-1 0,0-4 0 16,0-3-12-16,3-3-16 0,-3 0 3 0,0-3 1 15,3 3-37 1,1-10-7-16,-4-2-2 0,3-1-610 0,0 1-123 0</inkml:trace>
  <inkml:trace contextRef="#ctx0" brushRef="#br0" timeOffset="120538.55">19921 8308 2253 0,'0'0'100'0,"0"0"20"0,0 0-96 0,0 0-24 0,0 0 0 0,7 0 0 16,4 0 19-16,0-3-2 0,-1 3 0 0,1-6 0 15,-1 6-17-15,4 0 0 0,4 0 0 0,0 0 0 16,-1-3 9-16,5-4 2 0,-1 7 0 0,0 0 0 16,4 0 5-16,-1-3 0 0,1 3 1 0,0-3 0 15,3-3 3-15,0 6 1 0,-7-3 0 0,4-4 0 16,-4 7-33-16,-3-3-6 0,3-3-2 0,-3 3 0 15,-4 3-86-15,3 0-18 0,-6-3-3 0,3-3-512 16,-3 6-102-16</inkml:trace>
  <inkml:trace contextRef="#ctx0" brushRef="#br0" timeOffset="120807.26">19918 8572 2487 0,'0'0'55'0,"0"0"11"0,0 0 2 0,0 0 2 0,0 0-56 0,0 0-14 0,10-10 0 0,5 10 0 31,-1-3-22-31,7-3-7 0,4 6-2 0,3-3 0 0,3-7 15 0,1 10 2 0,0-3 1 0,7-3 0 31,-4 3-41-31,0-4-8 0,1 4-2 0,-5 3 0 16,-2 0-41-16,-1-3-9 0,0-3-2 0,-3 6 0 16,-1-3-112-16,-2-3-24 0,20 2-4 0,-10-2 0 0</inkml:trace>
  <inkml:trace contextRef="#ctx0" brushRef="#br0" timeOffset="129737.26">21361 7866 615 0,'0'0'27'0,"0"0"6"0,0 0-33 0,0 0 0 15,0 0 0-15,0 0 0 0,0 0 20 0,0 0-4 16,7-9 0-16,-7 9 0 0,3 0-16 0,4 0 0 16,0-3 0-16,0-1 0 0,1-2 21 0,-1 6 7 15,-4 0 2-15,4-3 0 0,-7 3 41 0,0 0 8 16,0 0 1-16,4-6 1 0,-4 6-5 0,0 0-2 16,0 0 0-16,0 0 0 0,0 0 2 0,0 0 1 15,0 0 0-15,0 0 0 0,0 0 3 0,0 0 0 16,0 0 0-16,0 0 0 0,-4 0-14 0,4 0-2 0,0 0-1 0,0 0 0 15,0 0-39-15,0 0-8 16,0 0-2-16,0 0 0 0,0 0-14 0,0 0 0 0,0 0 0 0,0 0 0 16,-3 9 0-16,-1 1 0 0,1-7 0 0,3 12-10 15,-4-2 10-15,1-1 0 0,-1 1 0 0,4 6-8 16,0 3 8-16,0 0 16 16,0 6-4-16,0-6-1 0,4 9 12 0,-4 1 2 0,3-1 1 0,1 0 0 15,-1 4-2-15,-3-4 0 0,4 7 0 16,-1-4 0-16,4 1-16 0,-3 2-8 0,-1-2 8 0,-3-4-8 15,4 1 8-15,-1-1-8 0,-3 0 0 0,0-9 8 16,0 0 0-16,0 6-8 0,-3-6 12 0,-1 0-4 16,1-3-8-16,-1-3 0 0,-3 3 0 0,4-7 0 15,-4 4 0-15,0-4-19 0,-4 1 3 0,7-4 1 16,-6 1-57-16,3-1-11 0,0-6-2 0,3-3-1 16,-6 7-144-1,6-7-29-15</inkml:trace>
  <inkml:trace contextRef="#ctx0" brushRef="#br0" timeOffset="130715.69">21350 7766 1645 0,'0'0'72'0,"0"0"16"0,-3-7-70 0,-4 7-18 15,3-3 0-15,4 3 0 0,0 0 51 0,-4-6 6 16,1 3 2-16,-1-3 0 0,4 6-31 0,-3-3-7 0,3-7-1 0,0 10 0 16,-4 0-20-16,4 0 8 0,0-9-8 0,0 9 0 15,0 0 0-15,0 0 0 0,0 0 0 0,7-3 0 16,-3-4 0-16,7 4 0 0,-4-6 0 0,0 9 0 16,3-10 8-16,-3 10 3 15,4-9 1-15,-1 6 0 0,1 0 5 0,0-4 2 16,-1-2 0-16,4 9 0 0,0-6 3 0,4-1 1 0,-4 4 0 0,0-3 0 15,-3-3-6-15,7 6-1 0,3-1 0 0,-4-2 0 16,1-3-8-16,0 9-8 0,3-3 9 0,0-4-9 16,-3 7 0-16,3-3 0 0,-4 3 0 0,5 0 0 15,2 3 14-15,1-3 3 0,-7 7 1 0,3-4 0 16,7 3-31-16,-3-3-7 0,-8 7 0 0,1-7-1 16,0 6 21-16,-4 0 0 0,3 4-9 0,-3-4 9 0,-7 1 0 15,4 2-8-15,0-2 8 0,-1 2 0 0,-6 4 0 0,-1-3 0 16,4-4 0-16,-3 3 0 0,-1 1 0 15,-3-4 0-15,-3 1 0 0,-1 2 0 0,4 4 0 16,-3-3 0-16,-4-1 0 0,3 1 9 0,1 6-9 16,-4-7 0-16,-4 4 9 0,4-1-9 0,0 1 0 15,0 0 8-15,-4-7-8 0,1 10 0 0,-4-6 0 16,-4-1 9-16,7-3-9 0,-6 1 0 0,-4 2 11 0,-1-2-11 16,5 2 10-16,-4-5-10 0,-1 2 16 0,-2-6-2 15,-1 10-1-15,0-4 0 0,4-3-4 0,-3-2-1 16,-5 5 0-16,5-6 0 0,-1 3-8 0,4-2 0 15,-4 2 9-15,0-3-9 0,4 0 0 0,-4 3 8 16,4-3-8-16,0-3 0 0,0 7 0 0,0-4 0 16,3-3 0-16,1 0 0 0,-1 0 0 0,7 0 0 0,1 0 0 0,-1 0 0 15,8 0-8-15,3 0-7 0,0 0-1 0,0 0 0 32,0 0-114-32,0 0-23 0,0 0-5 0</inkml:trace>
  <inkml:trace contextRef="#ctx0" brushRef="#br0" timeOffset="134137.22">22475 7471 576 0,'0'0'51'0,"0"0"-41"0,4-6-10 0,-4 6 0 15,0-3 296-15,-4-4 56 0,4 7 12 0,0 0 3 16,0 0-243-16,-7 0-49 0,4-3-10 0,3 3-1 16,0 0-20-16,-7 0-3 0,-7 3-1 0,7-3 0 15,7 0-20-15,-7 10-4 0,-4-1 0 0,0 1-1 0,8 2-5 0,-4 1-1 16,0-4 0-16,-4 10 0 0,1 0 7 0,-1 3 0 16,8 0 1-16,-8 3 0 0,-10 3-17 0,7 3 0 15,3 1 0-15,-3 2 0 0,-4 7 18 0,-3 9 0 16,0-3 0-16,0 3 0 0,0 4-18 15,-4-1-11-15,0-3 2 0,4-3 0 0,0 3 25 0,3-6 6 16,1-3 1-16,-1 3 0 0,7-3 23 0,4 2 5 16,0-11 1-16,0 5 0 0,0-5-42 15,4-7-10-15,6-3 0 0,1 6 0 0,-4-6-12 0,0-9-4 16,7 5 0-16,0-5-1 16,3 6-23-16,-2-7-5 0,-1-2-1 0,3 2 0 15,4-2-38-15,-3-1-7 0,-4 0-1 0,3-5-1 16,8 5-99-16,-4 0-20 0,0-5-4 0,-3 2-526 0</inkml:trace>
  <inkml:trace contextRef="#ctx0" brushRef="#br0" timeOffset="134460.68">22423 7951 2624 0,'-11'-16'116'0,"7"10"24"0,4-4-112 0,0 10-28 0,0 0 0 0,0 0 0 16,0 0-18-16,8 0-10 0,6-3-1 0,-4 3-1 16,-3 3-6-16,4-3 0 0,-1 10-1 0,1 2 0 0,-4 4 17 0,0 0 3 15,0 12 1-15,0-6 0 0,0 9 16 16,-3-3 0-16,-4-2 0 0,0 5 0 0,3 3 38 0,-6-2 2 15,-1-1 0-15,1 7 0 0,-1-4-31 0,-3-2-9 16,7 8 0-16,-7-5 0 0,-3-4 0 0,-1-3 0 16,7-2 0-16,-3 2 0 0,4-3-17 0,-4-6-1 15,3 3 0-15,1-10 0 16,6 7-116-16,-3-10-23 0,0-9-5 0,0 0-747 0</inkml:trace>
  <inkml:trace contextRef="#ctx0" brushRef="#br0" timeOffset="135122.25">22377 7844 2833 0,'-4'-12'125'0,"1"5"27"0,-8 1-122 0,0 0-30 0,11-4 0 0,0 10 0 16,4 0 24-16,3-9-2 0,4 6 0 0,6-7 0 15,4 10-38-15,1-3-7 0,-1-3-1 0,3 3-1 16,1-7 13-16,3 7 2 0,-3-3 1 0,0 6 0 16,3-3-6-16,0-3-1 0,8 6 0 0,-8 0 0 15,-7 6 4-15,4-3 0 0,-1-3 0 0,1 9 0 16,-7-2-8-16,-4-1-2 0,0 10 0 0,-4-4 0 16,-3 1 9-16,-7 9 1 0,-7-3 1 0,0 3 0 0,7-1 11 0,-10 1 0 15,-15 0-9-15,4 7 9 0,0-1 0 0,3-3-11 16,-7-3 11-16,4 0-8 0,0-3 8 0,0-1 0 15,3-2 0-15,1 0 0 0,-1-4 0 0,4-2 0 16,3-1 0-16,4-3 0 0,-3-6 0 0,3 10 0 16,7-10 8-16,0 0-8 0,0 0 0 0,0 0 0 15,-4 0-10-15,4 0 10 0,0 0-20 0,0 0 4 16,0 0 0-16,0 0 0 0,0 0 2 0,0 0 1 16,0 0 0-16,0 0 0 0,0 0 13 0,11 0 0 15,-1-3 0-15,1 3 0 0,-1-7 0 0,5 7 0 16,6 0 0-16,3-3 0 0,-2 3 0 0,6-3 0 15,11-3 0-15,-1 6 0 0,12 0 0 0,-8 0 0 16,0 0 0-16,1 0 0 0,-4 0 0 0,-4 6-11 0,0 0 0 0,-3 1 0 16,-4-4 11-16,-3 6-10 0,-4 4 10 15,-3-4-10-15,-1 7 18 0,-6-4 4 0,-1 1 1 0,-3 9 0 16,-3-10 0-16,0 7 0 0,-8 3 0 0,0-3 0 16,-6 3-13-16,3 0 0 15,-4 0 0-15,-3 6 0 0,0-3 0 0,-4 3 0 0,-3-6 0 0,4 0-10 16,-5 0 10-16,1 0 0 0,-7-3-9 0,0 0 9 15,0-3 0-15,-4 2 0 0,-7-5 0 0,0 6 8 16,-7-7-8-16,8 7 0 0,2-6 0 0,1 2 8 16,-4-8-8-16,7 2 0 0,4-3 9 0,7-3-9 15,-4-3 15-15,8 0-2 0,-1-3 0 0,8-3 0 16,2 3-29-16,-2-7-7 0,-1-2-1 0,4-4 0 16,11 4-194-16,-1-1-39 0</inkml:trace>
  <inkml:trace contextRef="#ctx0" brushRef="#br0" timeOffset="135710.41">23199 7358 1036 0,'0'0'92'0,"0"0"-73"0,-4-9-19 0,-3 9 0 0,4-10 180 0,3 10 33 0,-7 0 7 0,7 0 0 0,0 0-172 0,0 0-36 16,0 0-12-16,0 0 9 0,0 0-9 0,0 0 0 16,0 0 0-16,-4 0 0 0,0 10 20 0,4-10 3 15,-3 6 0-15,3 0 0 0,3 1 33 0,1 2 8 16,0-6 0-16,3 6 1 0,3 1-1 0,-3-1 0 15,7 1 0-15,-3-4 0 16,7 10-24-16,-4-4-4 0,0 1-2 0,7 6 0 0,-3-7-15 0,3 10-3 16,-4-3-1-16,5 3 0 0,-1 0-15 0,0 0 0 15,0 9 0-15,4-3 0 0,-4 4 0 0,0 2 0 16,0-3 0-16,0 4 0 0,-3 3 13 0,3-4 0 16,-7 7 0-16,4 0 0 0,0-7 12 0,-4 7 3 15,-4-10 0-15,-3 4 0 0,0-4-28 0,-3 10 0 16,-1-3-14-16,-3-1 5 0,-3 4 9 0,-4 3 14 15,0 9-3-15,-4-6-1 0,-3 0 0 0,0-6 0 0,0-3 0 16,-4-4 0-16,1 1 13 0,-5-4 2 0,-2-3 1 0,3-3 0 16,-1 3-10-16,1-6-1 0,0 0-1 0,0-9 0 15,0 6-24-15,3-10-5 0,0-6-1 0,4 7-1259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0.6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6 12440 0 0,'-15'-3'1322'0'0,"-14"1"3798"0"0,38 2-4667 0 0,83 19-442 0 0,-68-12 39 0 0,-1 0-1 0 0,-1 2 1 0 0,0 0-1 0 0,0 1 0 0 0,29 19 1 0 0,-6 2 14 0 0,53 46 0 0 0,-77-60-32 0 0,-2 1-1 0 0,0 1 0 0 0,-1 1 0 0 0,-1 1 0 0 0,-1 0 0 0 0,-1 1 1 0 0,17 32-1 0 0,-1 13-161 0 0,-2 0 0 0 0,-4 3 1 0 0,-3 0-1 0 0,-2 1 0 0 0,-4 0 0 0 0,7 80 1 0 0,-20-120 212 0 0,-1-1 0 0 0,-2 1 0 0 0,-1-1 0 0 0,-1 1 0 0 0,-2-1 0 0 0,0 0-1 0 0,-3 0 1 0 0,-9 29 0 0 0,8-41-243 0 0,0 0 0 0 0,-1-1-1 0 0,0 0 1 0 0,-1-1 0 0 0,-1 0-1 0 0,-1-1 1 0 0,-24 26 0 0 0,11-19-4405 0 0,0 1-1471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1.8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44 18487 0 0,'-3'0'315'0'0,"2"0"-239"0"0,1 0 0 0 0,-1 1 0 0 0,0-1 0 0 0,1 0 0 0 0,-1 0 0 0 0,0 0 0 0 0,1 0 0 0 0,-1 0 0 0 0,0 0 0 0 0,1 0 1 0 0,-1-1-1 0 0,0 1 0 0 0,1 0 0 0 0,-1 0 0 0 0,0 0 0 0 0,1-1 0 0 0,-1 1 0 0 0,0 0 0 0 0,1-1 0 0 0,-2 0 0 0 0,2 1-342 0 0,8-1-629 0 0,5-1 403 0 0,0-1-1 0 0,15-5 0 0 0,-14 3 117 0 0,26-4-1 0 0,78-2-33 0 0,-66 9-484 0 0,93 8 0 0 0,-80 3-2197 0 0,-32-6 1493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2.2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38 19295 0 0,'0'0'424'0'0,"11"0"88"0"0,6 0 24 0 0,2 0 0 0 0,6-5-432 0 0,0-2-104 0 0,3 0 0 0 0,6 1 0 0 0,-3 3-672 0 0,5-1-160 0 0,4 1-32 0 0,0 1-6847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28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356 150 11520 0 0,'0'-3'196'0'0,"0"0"0"0"0,-1-1 0 0 0,0 1 0 0 0,1 0 1 0 0,-3-5-1 0 0,2 5 241 0 0,0-1 0 0 0,0 1 0 0 0,0-1 0 0 0,0 0 0 0 0,1-5 1 0 0,-3-16 2292 0 0,2 19-2672 0 0,0-1 0 0 0,-1 1 0 0 0,1 0 0 0 0,-2-1 0 0 0,1 1 0 0 0,-7-11-1 0 0,8 15 41 0 0,0 1-1 0 0,0 0 1 0 0,0-1-1 0 0,0 1 1 0 0,0 0 0 0 0,0 0-1 0 0,-1 0 1 0 0,1 0-1 0 0,0 0 1 0 0,-1 0-1 0 0,1 0 1 0 0,-1 0-1 0 0,1 1 1 0 0,-1-1-1 0 0,1 0 1 0 0,-1 1-1 0 0,1-1 1 0 0,-3 1-1 0 0,1 0-34 0 0,0 0-1 0 0,0 0 1 0 0,0 0-1 0 0,0 0 1 0 0,0 1-1 0 0,0-1 1 0 0,0 1-1 0 0,0 0 1 0 0,-5 2-1 0 0,-1 1-55 0 0,1 1 0 0 0,-1 0 0 0 0,1 1 0 0 0,0 0 0 0 0,-10 9 0 0 0,6-5-7 0 0,0 1 0 0 0,1-1 0 0 0,-15 20 0 0 0,-12 20 124 0 0,-46 84-1 0 0,80-126-72 0 0,1-1 0 0 0,1 1 0 0 0,-1-1 0 0 0,1 1 1 0 0,1 0-1 0 0,-1 0 0 0 0,1 0 0 0 0,1 0 0 0 0,0 0 0 0 0,0 0 0 0 0,1 9 0 0 0,1 2-32 0 0,2 0 0 0 0,0 0 0 0 0,9 26 0 0 0,-9-32-10 0 0,1-1-1 0 0,0 1 0 0 0,1-1 0 0 0,0-1 0 0 0,1 1 0 0 0,0-1 1 0 0,14 15-1 0 0,-17-22-14 0 0,0 1 0 0 0,0-1 0 0 0,1-1 0 0 0,0 1 0 0 0,-1-1 0 0 0,1 0 0 0 0,1 0 0 0 0,-1 0 0 0 0,0-1 0 0 0,1 0 0 0 0,-1 0 1 0 0,1 0-1 0 0,0 0 0 0 0,-1-1 0 0 0,1 0 0 0 0,0-1 0 0 0,0 1 0 0 0,0-1 0 0 0,7 0 0 0 0,66-10-2154 0 0,-27-1-3549 0 0,-10 0-336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1.2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0 13416 0 0,'0'7'1216'0'0,"-4"5"-1029"0"0,3-9-191 0 0,1 0 1 0 0,-1 0 0 0 0,0-1 0 0 0,1 1 0 0 0,-1 0 0 0 0,1 0 0 0 0,0 0 0 0 0,0-1 0 0 0,0 1 0 0 0,0 0-1 0 0,0 0 1 0 0,1 0 0 0 0,-1-1 0 0 0,1 1 0 0 0,1 3 0 0 0,1 3-61 0 0,-1-4 7 0 0,-1 0-1 0 0,1 0 1 0 0,0-1 0 0 0,1 1-1 0 0,2 4 1 0 0,-2-6 58 0 0,3 6 12 0 0,0 0-1 0 0,1-1 1 0 0,0 0-1 0 0,1 0 1 0 0,-1-1 0 0 0,11 8-1 0 0,20 10 1215 0 0,72 34-1 0 0,58 39 1026 0 0,-152-87-2172 0 0,-2 0 0 0 0,0 1-1 0 0,0 0 1 0 0,-1 1-1 0 0,0 1 1 0 0,-1 0 0 0 0,16 27-1 0 0,-4-1-59 0 0,33 77-1 0 0,-47-93 67 0 0,-1 1-1 0 0,-2 1 0 0 0,0-1 0 0 0,-2 1 0 0 0,4 49 0 0 0,-9-58 53 0 0,0 0-1 0 0,-1 0 0 0 0,-1 0 1 0 0,0 0-1 0 0,-1 0 1 0 0,-1 0-1 0 0,-1-1 1 0 0,0 1-1 0 0,-12 23 1 0 0,8-24-127 0 0,0 0 0 0 0,-1-1 0 0 0,0 0 0 0 0,-1-1 0 0 0,-1 0 0 0 0,0-1 0 0 0,-1 0-1 0 0,0-1 1 0 0,-23 16 0 0 0,-1-3-1248 0 0,-1-3 0 0 0,-69 32-1 0 0,75-41-896 0 0,-48 14-1 0 0,19-12-62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2.6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 18599 0 0,'0'0'1684'0'0,"1"1"-1361"0"0,10 2-276 0 0,-1 0 1 0 0,0 0-1 0 0,1-1 0 0 0,0-1 0 0 0,0 0 1 0 0,-1 0-1 0 0,1-1 0 0 0,19-2 0 0 0,185-17-2216 0 0,-173 21 312 0 0,-35-1 910 0 0,9 0-4967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3.0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42 17303 0 0,'2'-1'795'0'0,"73"-11"360"0"0,-8 2-1401 0 0,-19 3-70 0 0,93-3 0 0 0,-107 9-44 0 0,129 1-3457 0 0,-135 0 2723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4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16296 0 0,'0'0'1475'0'0,"1"1"-1192"0"0,11 6-116 0 0,-8-5-141 0 0,0 0 0 0 0,-1 1 0 0 0,1 0 1 0 0,0-1-1 0 0,-1 1 0 0 0,0 0 1 0 0,0 0-1 0 0,0 1 0 0 0,4 5 0 0 0,-2 0-39 0 0,1 1 0 0 0,-2 0 0 0 0,1 1-1 0 0,4 19 1 0 0,8 47 227 0 0,-16-71-175 0 0,5 34 241 0 0,-2-1 0 0 0,-1 48 0 0 0,-9 80 290 0 0,6-158-589 0 0,-6 55 77 0 0,3-36-2 0 0,1 1 0 0 0,2 45 0 0 0,1-67-118 0 0,0 1-1 0 0,0 0 0 0 0,1-1 1 0 0,0 1-1 0 0,6 12 0 0 0,-6-14-1466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5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 18111 0 0,'0'-2'144'0'0,"0"0"0"0"0,1 0 0 0 0,-1 0 0 0 0,1 0-1 0 0,0 0 1 0 0,-1 1 0 0 0,1-1 0 0 0,0 0 0 0 0,0 0-1 0 0,0 1 1 0 0,0-1 0 0 0,1 0 0 0 0,-1 1-1 0 0,2-2 1 0 0,25-23-245 0 0,-17 16 693 0 0,-5 6-343 0 0,0-1 0 0 0,0 1 0 0 0,1 1-1 0 0,-1-1 1 0 0,1 1 0 0 0,0 0 0 0 0,0 0 0 0 0,8-1-1 0 0,6-2 345 0 0,33-3-1 0 0,-33 6-569 0 0,1 1 0 0 0,0 1 1 0 0,-1 1-1 0 0,1 1 0 0 0,0 1 0 0 0,0 1 0 0 0,-1 0 0 0 0,31 10 0 0 0,-41-9-42 0 0,1 1 1 0 0,-1 0-1 0 0,0 1 0 0 0,-1 0 0 0 0,0 1 0 0 0,0 0 1 0 0,0 0-1 0 0,-1 1 0 0 0,15 15 0 0 0,-14-11-8 0 0,1 1 1 0 0,-2 1-1 0 0,0 0 0 0 0,0 0 0 0 0,-1 0 0 0 0,9 26 0 0 0,-7-18 27 0 0,-7-18 0 0 0,-1 1 0 0 0,1 0 0 0 0,-1-1 0 0 0,-1 1 0 0 0,1 0 0 0 0,1 6 0 0 0,6 21 0 0 0,-8-27 0 0 0,1 0 0 0 0,0-1 0 0 0,-1 1 0 0 0,0 0 0 0 0,0 0 0 0 0,0 0 0 0 0,-1 0 0 0 0,0 6 0 0 0,1 6 0 0 0,-1-16 0 0 0,0 0 0 0 0,1 0 0 0 0,-1 0 0 0 0,0 1 0 0 0,0-1 0 0 0,0 0 0 0 0,0 0 0 0 0,0 0 0 0 0,0 0 0 0 0,0 1 0 0 0,-1-1 0 0 0,1 0 0 0 0,0 0 0 0 0,-1 0 0 0 0,1 0 0 0 0,-1 0 0 0 0,1 0 0 0 0,-1 0 0 0 0,1 0 0 0 0,-2 2 0 0 0,-4 3 11 0 0,0 0 0 0 0,0 0-1 0 0,0-1 1 0 0,-1 1 0 0 0,-10 5-1 0 0,5-4-1 0 0,0-1-1 0 0,-1-1 0 0 0,-26 9 0 0 0,-10 3-19 0 0,-3 3-854 0 0,0-3 0 0 0,-2-3 1 0 0,-79 12-1 0 0,116-23 55 0 0,-1-2-1 0 0,0 0 1 0 0,-33-3 0 0 0,40 0 240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6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 39 8752 0 0,'0'0'1144'0'0,"5"-11"4960"0"0,-4 8-5611 0 0,0 1-109 0 0,0 0 0 0 0,-1 0 1 0 0,1 0-1 0 0,-1 0 0 0 0,1 0 1 0 0,-1 0-1 0 0,1-5 0 0 0,-2 7-328 0 0,1-1 0 0 0,-1 1 0 0 0,1-1 0 0 0,-1 1 0 0 0,1 0 0 0 0,-1 0 0 0 0,0-1-1 0 0,1 1 1 0 0,-1 0 0 0 0,0 0 0 0 0,1 0 0 0 0,-1 0 0 0 0,0-1 0 0 0,1 1 0 0 0,-1 0-1 0 0,0 0 1 0 0,1 0 0 0 0,-1 1 0 0 0,1-1 0 0 0,-1 0 0 0 0,-1 0 0 0 0,-6 5 149 0 0,0 0 1 0 0,-1 0-1 0 0,1 0 1 0 0,1 1-1 0 0,-1 1 1 0 0,-6 7-1 0 0,-7 6-33 0 0,0-3-7 0 0,8-6 17 0 0,-18 19-1 0 0,-3 7 154 0 0,13-16 42 0 0,-21 30-1 0 0,16-16-104 0 0,3 0 0 0 0,0 2 0 0 0,3 0 0 0 0,1 2 0 0 0,-24 68 0 0 0,36-85-198 0 0,1 0 0 0 0,1 0 0 0 0,2 0 0 0 0,0 0-1 0 0,1 0 1 0 0,1 1 0 0 0,3 37 0 0 0,3-12-42 0 0,2 1 1 0 0,21 75-1 0 0,22 50-227 0 0,-29-98-355 0 0,-15-54 391 0 0,-2-5-156 0 0,1 0 1 0 0,1 0-1 0 0,0 0 1 0 0,1-1-1 0 0,0 0 0 0 0,16 24 1 0 0,-21-36-28 0 0,1-1 1 0 0,-1 1-1 0 0,1-1 1 0 0,0 0-1 0 0,0 0 1 0 0,0 0-1 0 0,0 0 1 0 0,0 0-1 0 0,1-1 1 0 0,-1 1-1 0 0,1-1 0 0 0,0 0 1 0 0,5 2-1 0 0,16 2-6513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19:41:40.2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6509 4426 115 0,'0'0'0'0,"0"0"10"0,0 0-10 0,0 0 0 15,0 0 0-15,0 0 0 0,0 0 269 0,7-3 52 16,0-6 11-16,-7 9 1 16,0 0-217-16,3-10-44 0,-3 10-9 0,7-3-2 0,-7 3-7 0,0 0-2 15,0-6 0-15,0 6 0 0,0 0-16 0,0 0-3 16,0 0-1-16,0 0 0 0,0 0-14 0,0 0-3 15,0 0-1-15,0 0 0 0,0 0-6 0,0 0-8 16,0 0 11-16,0 0-11 0,0 0 20 0,0 0-2 16,0 0-1-16,0 9 0 0,0 1 9 0,0 2 2 15,-7 1 0-15,4 5 0 0,-4-5 4 0,0 6 0 0,0 3 1 16,-4 0 0-16,1 0-1 0,2 3 0 0,-2 0 0 16,-8 6 0-16,4 4-9 0,0-4-3 15,0 7 0-15,-4-7 0 0,4-6-8 0,-3 7-3 0,-5-1 0 0,8 0 0 16,-10 1 3-16,6-4 0 0,0-3 0 0,-6 6 0 15,2-3-12-15,8-2 8 0,-10 5-8 0,6-3 8 16,0-6-8-16,4 3 0 0,4-3 0 16,-1 3 8-16,-3-3 0 0,7-6 0 0,3 3 0 0,-3-7 0 15,0 7-8-15,4 0 0 0,-1-3 9 0,1-1-9 16,3-5 0-16,0-4-10 0,0 3 1 0,0 1 0 31,0-10-40-31,0 0-8 0,0 0-2 0,0 0 0 16,0 0-129-16,7-3-27 0,21-13-5 0,-3 0 0 0</inkml:trace>
  <inkml:trace contextRef="#ctx0" brushRef="#br0" timeOffset="1">6537 4354 1940 0,'0'0'43'0,"0"0"9"0,0 0 1 0,0 0 1 0,0 0-43 0,-4 0-11 15,4 0 0-15,-10 0 0 0,3 6 28 0,0-3 3 0,7-3 1 0,-7 0 0 16,3 7-23-16,-10-4-9 0,7 3 8 0,3-3-8 16,-3 0 0-16,4 4 0 0,-8-4 0 0,11-3 0 15,0 0 8-15,-7 6-8 0,4-3 12 0,3-3-4 16,0 10 10-16,0-1 2 0,0-6 0 0,3 3 0 16,-3 1 11-16,4 2 2 0,-1-3 1 0,8 4 0 15,-11-4-8-15,10 3-2 0,-6 7 0 0,3-3 0 16,0-4 0-16,0 7 0 0,-3-1 0 0,3 1 0 15,0 3 4-15,-7 3 1 0,7 0 0 0,-7 6 0 16,0-3 11-16,0 3 3 0,0 4 0 0,0-1 0 16,-7-6-30-16,7 3-5 0,0-3-8 0,0 7 11 15,0-4-11-15,0-3 12 0,0 3-12 0,7-3 12 0,-7-6-12 0,3 9 0 16,4-6 0-16,-7 4 8 0,8-5-8 0,-5 5 0 16,4-1 0-16,0-3-11 0,-3 0-5 15,-4 6-2-15,0-6 0 0,3 0 0 0,-3-4-6 0,0-2 0 16,0 3-1-16,-3 3 0 0,-1-3 9 0,4-7 1 15,0 7 1-15,-7-9 0 16,0-1-30-16,4-3-5 0,3 4-2 0,-4-1 0 16,0-9-155-16,4 0-31 0</inkml:trace>
  <inkml:trace contextRef="#ctx0" brushRef="#br0" timeOffset="2">6096 5182 921 0,'0'0'40'0,"-7"-6"10"31,-4 6-40-31,4-10-10 0,-7 10 0 0,11-3 0 0,3 3 264 0,0 0 50 0,0 0 10 0,0 0 3 0,0-9-246 16,0-1-49-16,10 7-9 0,-3-3-3 0,4 3 10 0,-1-7 2 16,1 10 0-16,3-3 0 0,7-6-32 0,-10 2 0 15,7 7 0-15,-4-6 0 0,7 0 9 0,0 6-9 16,-7 0 8-16,7-3-8 0,-3-3 0 0,0 6 0 16,-1-4 0-16,-3 4 0 0,4-6 0 0,0 3-9 15,-1 3 9-15,-3 0-10 16,0 0-33-16,4-3-6 0,0 3-2 0,-4-6-593 15,3 6-118-15</inkml:trace>
  <inkml:trace contextRef="#ctx0" brushRef="#br0" timeOffset="3">7511 4454 230 0,'0'0'20'0,"0"0"-20"0,0 0 0 0,3-9 0 16,-3 9 190-16,4-6 34 0,-4 6 6 0,0 0 2 15,0 0-124-15,0 0-24 0,0 0-4 0,0 0-2 16,0 0 1-16,0 0 0 0,-4 0 0 0,4 0 0 16,0 0-17-16,0 0-3 0,0 0-1 0,0 0 0 15,-3 0-14-15,3 0-2 0,0 0-1 0,0 0 0 16,0 0-2-16,0 0-1 0,0 0 0 0,0 0 0 15,0 0-1-15,0 6 0 0,0 3 0 0,0-6 0 16,3 7-3-16,-3-7-1 0,4 6 0 0,-1 1 0 0,1-1-5 0,-1 1 0 16,-3-7-1-16,4 6 0 15,-1 10-10-15,4-16-1 0,-7 10-1 0,0 6 0 0,0-7 4 0,0 7 1 16,0 3 0-16,-7 6 0 0,7-6-20 0,-3 3 0 16,-1 3 0-16,4 4 0 0,-3-7 32 0,-4 6 0 15,3 0 0-15,1 1 0 0,3-4-32 0,-4-3 0 16,-3 3 0-16,4-3 0 0,-1-6 0 0,4 3 0 15,-4 0 0-15,-3 0 0 0,7-3 0 16,-7 3 0-16,4-6 0 0,-1-1 0 0,1 4 16 0,-1 0-3 16,1-7-1-16,3 1 0 0,-4-1-12 0,4-2 0 15,0-1 0-15,0 1 0 0,0-1-11 0,0 1-5 16,0-7 0-16,4 6-1 16,-4-6-36-16,0-3-7 0,0 0-2 0,0 0 0 15,7 10-132-15,-7-10-26 0,0 0-6 0</inkml:trace>
  <inkml:trace contextRef="#ctx0" brushRef="#br0" timeOffset="4">8114 4341 633 0,'0'0'28'0,"0"0"6"0,0 0-34 0,0 0 0 0,0 0 0 0,0 0 0 15,0 0 240-15,0 0 42 0,0 0 8 0,0 0 2 16,0 0-213-16,0 0-43 0,0 0-8 0,0 0-1 16,0 0-14-16,0 0-2 0,0 0-1 0,0 0 0 15,0 0-10-15,0 0-11 0,0 0 3 0,0 0 0 16,0 0 8-16,0 0 8 0,0 0-8 0,0 0 11 15,0 0 11-15,0 0 2 0,0 0 1 0,0 0 0 16,0 0 29-16,0 0 6 0,0 0 0 0,0 0 1 16,-7 0 0-16,7 0 0 0,0 0 0 0,0 0 0 15,-7 10-11-15,7-10-2 0,-7 3-1 0,3-3 0 16,1 9-23-16,-1 1-5 0,1-1-1 0,3 4 0 16,-4-4-10-16,4 10-8 0,-3-3 12 0,-1-1-12 15,1 1 12-15,3 3-4 0,-4 3 0 0,0 6-8 16,-3-3 13-16,4 3-4 0,-4 4-1 0,0-1 0 0,0-6 16 15,0 6 4-15,3 1 0 0,-3-1 0 0,0 1-20 16,0-1-8-16,0-9 8 0,7 9-8 0,-11-9 0 16,4 0 0-16,4 6 0 0,-4-3 0 0,3-6 0 0,1 3 0 15,-1 0 0-15,1-3 0 0,3 3 0 0,0-3 0 16,-4 3 0-16,4-10 0 0,0 10 0 0,0-3 0 16,0-6 0-16,0 8 0 15,0-5-55-15,0-6-3 0,4 2-1 0,-4 1 0 16,0-7-103-16,0 0-21 0,0 4-4 0</inkml:trace>
  <inkml:trace contextRef="#ctx0" brushRef="#br0" timeOffset="5">6918 5426 1980 0,'0'0'88'0,"0"0"17"0,0 0-84 0,0 0-21 16,7-9 0-16,4 9 0 0,-4-9 36 0,3 6 4 15,1-4 0-15,3 4 0 0,0 0-12 0,0-3-1 0,0 3-1 0,4-4 0 16,0 7 14-16,-1-3 2 0,8 6 1 0,-11-6 0 15,7 3-1-15,4-6 0 16,0 6 0-16,-1 0 0 0,4 0 10 0,4-3 1 16,4 3 1-16,-1-3 0 0,-3-4-18 0,6 7-3 0,5-3-1 0,-5 3 0 15,8-6-32-15,0 3 0 0,0-3 0 0,3 6 0 16,4 0 0-16,0 0 0 0,-7 0 0 16,0 6 0-16,0-6 0 0,-4 0 0 0,1 0 0 0,-1 0 0 15,4 0-9-15,-4 0-9 0,0 0-2 0,1 0 0 31,-1 0-35-31,0 0-7 0,1 0-2 0,-12 0 0 16,5-6-112-16,-4 6-22 0,-4-13-5 0</inkml:trace>
  <inkml:trace contextRef="#ctx0" brushRef="#br0" timeOffset="6">9289 4392 1911 0,'0'0'84'0,"0"0"19"0,-7 3-83 0,3 6-20 15,-3 1 0-15,3-1 0 0,1 7 52 0,-4-1 5 16,3 1 2-16,1 3 0 0,-4 3-47 0,3 6-12 0,1-12 0 15,3 12 0-15,-4 0 15 0,1-3-3 16,6 3 0-16,-3-2 0 0,0 2 10 0,4-3 2 16,-1 3 0-16,1-6 0 0,-1 3-14 0,1-6-2 0,-1 3-8 0,1 6 12 15,-1-12-12-15,1 3 0 0,-1 3 0 0,1-4 0 16,-4-5 0-16,4 15 0 0,-1-12 0 0,-3-1 0 31,0 1-41-31,-3 3-5 0,-1-6-1 0,4 8 0 16,-4-5-31-16,1-3-6 0,-4-1-2 0,3 4-764 0</inkml:trace>
  <inkml:trace contextRef="#ctx0" brushRef="#br0" timeOffset="7">9155 4341 1958 0,'-18'-3'87'0,"7"-3"17"0,4 3-83 0,-3-3-21 16,3 6 0-16,0 0 0 0,7 0 88 0,0 0 12 15,0 0 4-15,0 0 0 16,0 0-104-16,0 0-28 0,0 0-1 0,3-13-1 0,4 13 30 0,4-3 0 15,-1-13 11-15,4 10-3 0,1 0-16 0,2 3-4 0,4-10 0 0,4 7 0 16,0-4 26-16,3 1 5 16,-3 3 1-16,-1-1 0 0,12 4 4 0,-8 3 2 0,4-9 0 0,-4 3 0 15,-3 6 11-15,3 0 3 0,-4 0 0 0,1 0 0 16,-4 0-24-16,1 6-4 0,-5-3 0 0,4 3-1 16,-3-3-11-16,0 7 10 0,-4-1-10 0,0 1 10 15,0-1-10-15,-3 4 0 0,-1-10 9 0,-3 6-9 16,0 10 0-16,0-16 0 0,-3 10 0 15,-4 2 0-15,-4-2-24 0,1-1 1 0,-4-2 0 0,-4 9 0 16,-3-7 23-16,0 7-9 0,-4-10 9 0,1 7 0 16,-5-7-12-16,-2 4 12 0,3 6-12 0,-1-10 12 15,1 4 0-15,-3-4 0 0,2-6 12 0,8 7-3 16,-3-4-9-16,-1-3 0 0,4 3 0 0,3 1 0 16,1-7 0-16,3 0 10 0,-4 0-10 0,11 0 10 15,0 0-10-15,0 0-9 0,0 0 9 0,0 0-13 16,0 9-22-16,0-9-4 0,11 6-1 0,-8-2 0 0,4 5 40 0,4-6 0 15,3 3 0-15,-3-3 0 0,3 4 0 0,3-4 0 16,-3 6 0-16,8-6 0 0,-8 4 0 0,7-4 0 16,-4 3 0-16,1 0 0 15,3 10 0-15,0-13 0 0,4 10 0 0,0-4 0 0,0 7 0 16,-4-1 0-16,3-5 0 0,1 9 0 0,0-7 0 0,-4 7 0 16,-3-3 0-16,-1 3 0 0,1 3 0 0,-8-1 0 15,1-2 0-15,-4 0 0 0,0-3 0 0,-3-7 12 16,-4 10-4-16,-4-6 0 0,1 5 20 0,-1-5 3 15,-3 6 1-15,-4-7 0 0,1 1-13 0,-4 6-3 16,-4-7 0-16,0-2 0 0,1 2-2 0,-4 4-1 16,-1-7 0-16,-2 4 0 0,3-4 2 0,-4 4 0 15,0-4 0-15,4 4 0 0,-4-4-3 0,-3 0-1 0,3 1 0 0,-3-7 0 16,-4 10 5-16,4-7 0 0,-3-3 1 0,6 9 0 16,4-12-17-16,-8 7 0 15,5-4 8-15,-1 3-8 0,4-6 0 0,0-6-12 0,3 3 1 0,4-4-1203 16</inkml:trace>
  <inkml:trace contextRef="#ctx0" brushRef="#br0" timeOffset="8">16175 3730 288 0,'0'0'25'0,"7"-3"-25"0,4-7 0 0,-4 1 0 0,3 0 163 0,1 5 27 16,3-5 6-16,-4 0 0 16,1-1-136-16,-4 1-27 0,7 3-5 0,-7-1-2 0,0 4 33 0,0-6 6 15,0-1 2-15,-3 10 0 0,-4 0-19 0,0 0-4 16,0 0-1-16,0 0 0 0,0 0 4 0,0 10 1 15,-7-1 0-15,-4-6 0 0,1 10-16 0,-4-4-4 16,-1 7 0-16,1-4 0 0,0 1-9 0,0 6-3 0,0-7 0 0,0 10 0 16,-4 0 1-16,4 0 0 15,0-3 0-15,3 3 0 0,-3 6 17 0,0-3 3 0,0 4 1 0,0 2 0 16,0 0-4-16,0-6-1 16,-4 16 0-16,4 0 0 0,0-7-9 0,0 10-3 0,0 3 0 0,3-6 0 15,1 3-6-15,-1 0-2 0,4 0 0 0,0 0 0 16,3-7-4-16,4-2-1 0,0 9 0 0,4-13 0 15,-4 10-8-15,7 3 8 0,0-13-8 16,4 10 8-16,-1-4-16 0,1-2-4 0,3-4-1 0,0-6 0 31,-3 7-15-31,3-13-2 0,-4 9-1 0,4-6 0 0,4-7-105 0,-4 4-22 0,0-6-4 0</inkml:trace>
  <inkml:trace contextRef="#ctx0" brushRef="#br0" timeOffset="9">16782 3833 518 0,'0'0'23'0,"0"0"5"0,0 0-28 0,-7 4 0 0,-4 2 0 0,4-3 0 16,0 10 352-16,3-4 66 16,-3 0 13-16,4 4 2 0,-4-4-346 0,3 1-70 0,-3 9-17 0,0-10 0 15,0 7 0-15,-4-1 0 0,1 7 0 0,-1-9 0 16,1 6 0-16,-4 3 0 0,-1 0 0 0,1 3 0 15,0 6 0-15,-3 0 0 0,-5 1 0 0,5-1 0 16,-1 0 11-16,1-2-11 0,-5 2 10 0,5 0-10 16,-1-6 21-16,4-3-1 0,0-3-1 0,3 3 0 15,4 0 2-15,0-3 1 0,0-7 0 0,4 7 0 16,-4-6-22-16,3-1 0 0,0 7 0 0,1-6 0 16,-1-4-19-1,1 1-8-15,-1 2-1 0,1-3-1 0,3 1-22 0,-4-4-4 0,4 0-1 0,0 4 0 16,4-10-109-1,-4 0-23-15,0 0-4 0,0 0 0 0</inkml:trace>
  <inkml:trace contextRef="#ctx0" brushRef="#br0" timeOffset="10">16559 3909 1094 0,'0'0'97'0,"-3"-10"-77"16,3 7-20-16,0-3 0 0,0-7 193 0,0 10 35 16,3-12 8-16,1 15 0 0,3-13-140 0,0 10-29 15,4-3-6-15,-1-1-1 0,1 1-38 0,3 6-8 0,-4-3-2 0,5 3 0 16,-1 3-12-16,0-3 0 0,0 6 0 0,-3 1-10 16,-1 2 2-16,4 4 0 0,-7-4 0 0,0 0 0 15,0 10-2-15,-3-6 0 0,-1 9 0 0,1 6 0 16,-1-12 18-16,-3 2 3 0,0 11 1 0,-3-4 0 15,6 3 15-15,-3-3 3 0,0-3 1 0,0 9 0 16,4-2-7-16,0-4 0 0,3-7-1 0,0 4 0 16,0 7-23-16,3-7 0 0,1-10 0 0,-1 10 8 15,1-6-8-15,0-1 0 0,-1 1 0 0,1 0 0 16,-4-4 14-16,0 4-2 0,3-7 0 0,-2 4 0 16,2-4-32-1,1-6-8-15,-8 7 0 0,8-7-1 16,-4-3-87-16,3 0-18 0,-10 0-3 0,11 0-1 0,0-3-73 0,-4 0-14 0,3-4-3 15,-6 4-1-15</inkml:trace>
  <inkml:trace contextRef="#ctx0" brushRef="#br0" timeOffset="11">16655 4310 979 0,'0'0'87'0,"0"0"-70"16,0 0-17-16,0 0 0 0,0 0 262 0,0 0 49 15,0 0 9-15,0 0 3 0,7-3-227 0,0 3-44 0,0 0-10 16,3 0-2-16,1-6-12 0,0 6-4 0,-4-3 0 0,7 3 0 15,0 0-24-15,-4-7 0 0,5 7 0 0,-1 0 0 16,3 0-21-16,-3-3-3 0,4 3-1 0,0 0 0 31,-4 0-154-31,3 0-30 0,1 0-7 0,0 0-578 0</inkml:trace>
  <inkml:trace contextRef="#ctx0" brushRef="#br0" timeOffset="12">17279 4439 1922 0,'0'0'85'0,"0"0"18"0,0 0-83 0,0 0-20 0,0 0 0 0,0 0 0 16,0 0 62-16,11 6 8 0,-1-3 2 0,1 3 0 16,-4-3-50-16,3 7-10 0,5-7-1 0,-5 6-1 15,4 10-10-15,4-6 0 0,-4-1 0 0,0 7 0 16,-7 3 0-16,0 0 0 0,0 3 0 0,0 0 0 15,0-3-12-15,-3 6 12 0,-1-3-12 0,-3 4 12 0,0-7-10 0,0 3 10 16,-3-6 0-16,-1 3-9 0,-6 6 9 0,-1-6 16 16,1 3-4-16,-1-6-1 0,-7-1-11 15,4 4 0-15,0-9 0 0,0 9 0 16,-4-13-30-16,4 4-5 0,4 2-1 0,-4-5-910 16</inkml:trace>
  <inkml:trace contextRef="#ctx0" brushRef="#br0" timeOffset="13">17900 3959 2325 0,'0'0'51'0,"0"0"10"0,0 9 3 0,0 4 2 0,0-1-53 0,0 1-13 0,0 3 0 0,3 6 0 15,1-7 0-15,0 10-10 0,3 0 2 0,-7 4 0 16,3-4 8-16,-3 6-8 0,4 0 8 0,-4 7-8 31,0-3-18-31,0 5-3 0,0-15-1 0,0 7 0 16,-4-1-3-16,1 0-1 0,-4-2 0 0,3-4 0 0,-3 3-7 0,0-12-2 0,3 3 0 0,-3-1 0 15,0-5-5-15,0 6-2 0,4-16 0 0,-4 6 0 16,7-9-122-16,0 0-24 0</inkml:trace>
  <inkml:trace contextRef="#ctx0" brushRef="#br0" timeOffset="14">17706 4037 2145 0,'0'0'95'0,"0"0"20"0,-4-3-92 0,1-6-23 0,3-1 0 16,0 7 0-16,3-3 36 0,4 3 2 0,-3-7 1 0,7 7 0 15,-4-6-30-15,7 3-9 16,-4 6 0-16,8-13 0 0,0 13 11 0,-1-3-11 0,8 3 10 0,0-6-10 15,-1 2 0-15,5 4 8 0,-5 0-8 0,1 0 0 16,3 0 0-16,4 0 0 0,-4 0 0 0,-3-6 0 16,3 6 0-16,-3-3 0 0,-4 3 0 0,-3 3 0 15,-1-3 0-15,-6 6 0 0,3 4 8 0,-7-7-8 16,4 10 0-16,-8-7 9 0,-3 3-9 0,0-6 8 16,0 10 5-16,-3-4 1 0,-5 1 0 0,5 9 0 15,-8-16-6-15,4 16 0 0,0-7-8 0,-3 1 12 16,-1 2-12-16,0-5 0 0,-3-4 0 0,4 10 0 15,-1-7 20-15,-3 4-1 0,4-10-1 0,-5 6 0 16,1 1-18-16,0-1 0 0,0-6 0 0,3-3 0 0,1 13-8 0,-1-13-3 16,4 0 0-16,7 0 0 0,-7 0 19 0,7 0 3 15,0 0 1-15,0 0 0 0,0 0-29 0,0 0-6 16,0 0-1-16,4 0 0 16,6 0 24-16,1 0-11 0,-4 0 11 0,4 0-8 15,6-7 8-15,-3 7-12 0,0 0 12 0,1 7-12 0,-1-7 12 16,0 0-8-16,3 9 8 0,-3-3-8 15,4-3 8-15,-4 7 0 0,4-7-9 0,0 3 9 0,-4-3 0 0,3 7-9 16,1-1 9-16,-4 1 0 0,0-7-8 0,0 6 8 16,-3 4 0-16,-1-4 0 0,1 4 0 0,-4 2-8 15,0-5 8-15,0 2 0 0,-3 1 0 0,-4-1 0 16,0 4 0-16,0-3 0 0,-4-1 8 0,-3 1 3 16,4 2 0-16,-4-2 0 0,-4-1 0 0,4 4 0 0,-4-3 0 0,1-1 0 15,-4 7-11-15,3-3 10 16,-3-7-10-16,-4 1 10 0,4 2-10 0,-3 4 0 0,-5-4 9 0,1 1-9 15,4-4 19-15,-8 1-1 0,4-1 0 16,-4 0 0-16,0-2-18 0,1-1 0 0,2-3 0 0,-2-3 0 16,6 6 0-16,-3-12 0 0,3 6 0 0,1-3 0 31,-1-3-36-31,4 6-4 0,3-7 0 0,1 1-1 16,-1 3-19-16,4-6-4 0,0-1-1 0,4 1 0 15,3 6-96-15,3-7-19 0,1 1-4 0</inkml:trace>
  <inkml:trace contextRef="#ctx0" brushRef="#br0" timeOffset="16">20982 4169 115 0,'0'0'10'0,"0"0"-10"0,-7 3 0 0,0-3 0 16,3-3 373-16,4 3 73 0,-7-6 14 0,7 6 4 16,0 0-345-16,0 0-69 15,0 0-14-15,0 0-2 0,7 0-1 0,7-3 0 0,1-7 0 0,-1 1 0 16,0 9-16-16,3-10-3 0,8 1-1 0,3 6 0 16,1-7-13-16,2 10 0 0,-2-3 0 0,-1-3 0 15,0 3 0-15,-3-3 0 0,-1 6 0 0,1 0 0 16,0 0-16-16,-1 0-5 0,1 6-2 0,-7-6 0 31,3 0-73-31,-3 0-14 0,-1 0-3 0,-3 0-656 0</inkml:trace>
  <inkml:trace contextRef="#ctx0" brushRef="#br0" timeOffset="17">20869 4407 1663 0,'0'0'73'0,"0"0"16"0,0 0-71 0,0 0-18 0,0 0 0 0,0 0 0 16,0 0 59-16,7 10 8 0,0-4 1 0,4-3 1 16,-1 10-30-16,1-13-7 0,7 6 0 0,-4-3-1 15,7 3-5-15,0-3-1 0,-3-3 0 0,3 7 0 16,0-4-17-16,4 0-8 0,-1-3 8 0,1 0-8 15,0 0 0-15,-1 0 0 0,-2 0-14 0,2 0 5 16,1-3-20-16,-4 3-4 0,0-3-1 0,-3-4 0 16,3 4-38-16,-3-3-7 0,3-3-1 0,0-4-1 15,-3 10-7-15,3-6 0 0,0-1-1 0,0 1 0 0</inkml:trace>
  <inkml:trace contextRef="#ctx0" brushRef="#br0" timeOffset="18">23120 3310 1137 0,'0'0'50'0,"0"0"11"0,0 0-49 0,0 0-12 16,0 0 0-16,0 0 0 0,10 0 76 0,-3 6 13 16,-7-6 3-16,8 9 0 0,-8-9-69 0,7 0-14 15,0 4-9-15,-7-4 12 0,0 0-12 0,0 0 0 16,7 6-12-16,0-3 12 0,-7-3-17 0,0 0 4 15,-7 9 1-15,-4-5 0 0,1 5 32 0,2 0 6 16,-2 1 2-16,-1-7 0 0,1 6 49 0,-1 1 11 16,-3 2 1-16,3 1 1 0,1-4-9 0,-4 7-1 15,0 0-1-15,3 2 0 0,-3 1-41 0,0 3-8 16,0 3-2-16,0 3 0 0,-1-2-20 0,5 5-8 0,-4 0 0 16,0 1 9-16,3-1-9 0,-3 13 0 0,0-13 0 0,0 7 0 15,3-7 0-15,-3 4 0 0,0-1 0 0,3 4 0 16,1-4 0-16,3-2 16 15,-4 5-2-15,4-5-1 0,4-1 3 0,-1-3 0 0,1 4 0 0,-1-1 0 16,4-3 16-16,0-3 4 0,7 7 1 0,-3-4 0 16,-4-6-24-16,3 0-5 0,1 6 0 0,3-3-8 15,-4-3 0-15,1-3 0 0,3 3 0 0,-4 6 0 32,4-12-49-32,-3 3-4 0,-1-7-1 0,1 7 0 0,3 0-16 0,0-16-3 15,0 6-1-15,4 1 0 0,-4-10-130 0,3 0-25 0,8-10-6 16,0 1-1-16</inkml:trace>
  <inkml:trace contextRef="#ctx0" brushRef="#br0" timeOffset="19">23441 3758 2498 0,'-18'-6'55'0,"18"6"11"0,0 0 2 0,0 0 3 0,-10 0-57 0,3 6-14 16,7-6 0-16,-4 0 0 15,-3 3-20-15,0 10-8 0,3-7 0 0,-3 7-1 0,7 6 5 0,-7-7 2 0,-7 10 0 0,7 0 0 16,4 0 4-16,-8 6 1 0,-3-3 0 0,-4 7 0 15,1-1 17-15,3 10-12 0,-8 3 12 0,-2-7-10 16,-5 7 10-16,1 0 0 0,4-3 8 0,-5 9-8 16,5-16 0-16,-1 4 0 0,4-3 0 0,3-10 0 15,0 3 0-15,8-6 9 0,-4 0-9 0,3-10 10 32,8 7-30-32,-4-6-7 0,3-7-1 0,1-3 0 0,3-3-161 15,0 0-33-15,0 0-6 0,17-22-2 0</inkml:trace>
  <inkml:trace contextRef="#ctx0" brushRef="#br0" timeOffset="20">23384 3717 2746 0,'0'0'60'0,"0"0"13"0,0 0 3 0,0 0 1 0,11 10-61 0,-4-7-16 15,-3 6 0-15,3 10 0 0,0-3 0 0,3-7-10 16,-6 20 2-16,3-17 0 16,-4 10-26-16,4 6-5 0,0-3-1 0,1 7 0 15,-8-4 0-15,7 6-1 0,0-2 0 0,0-1 0 0,-7 4 18 0,3-4 4 16,1 10 1-16,-1-10 0 16,1 7-10-16,-1-4-1 0,-6-9-1 0,6 7 0 15,1-7-26-15,-4 0-6 0,-4-6-1 0,1-4-567 0,3 4-114 0</inkml:trace>
  <inkml:trace contextRef="#ctx0" brushRef="#br0" timeOffset="21">23116 4407 2833 0,'0'0'125'0,"0"0"27"0,-7 0-122 0,7 0-30 0,0 0 0 0,0 0 0 15,0 0 0-15,11 0-13 0,-1-3 1 0,5 3 0 16,2-3-39-16,4-3-7 0,-3 3-2 0,3-7 0 16,4 1-11-16,7 6-2 0,-8-4-1 0,8-2 0 15,0-4-157 1,0 10-31-16,31-19-6 0,-14 4-2 0</inkml:trace>
  <inkml:trace contextRef="#ctx0" brushRef="#br0" timeOffset="22">24517 3366 2433 0,'0'0'108'0,"0"0"22"0,0 0-104 0,0 0-26 0,0 0 0 0,11 3 0 16,6 7 0-16,-6-7-11 0,-1-3 1 0,4 9 0 15,1 1 10-15,6-1 0 0,-4-6-9 0,1 10 9 16,-4-4 0-16,4 1-11 0,3 8 11 0,4-5-8 16,-8 6 8-16,8-7 0 0,0 10 0 0,-1 0 0 15,-2 6 0-15,-1-2 0 0,0 5 0 0,-4 0 0 16,5 1 0-16,-8-1 0 0,-4 13 0 0,4-13 0 15,1 7 22-15,-5-7 6 0,-6 1 2 0,3 2 0 16,0 1 6-16,-4-7 2 0,1 3 0 0,3 4 0 16,-7 2-8-16,3-5-2 0,4 2 0 0,1 1 0 15,-8-7-28-15,0 3 0 0,7 1 0 0,-4-1 0 16,-3-6-36-16,0 0-12 0,0-9-4 0,0 6 0 16,0 0-9-16,0-7-3 0,-7 1 0 0,4-7 0 15,-1 10-10 1,-3-6-2-16,-4-4-1 0,-3 4-869 0</inkml:trace>
  <inkml:trace contextRef="#ctx0" brushRef="#br0" timeOffset="23">26556 3294 1839 0,'0'0'81'0,"0"0"18"0,0 0-79 0,0 0-20 0,-4-9 0 0,4-1 0 15,0 10 45-15,0 0 6 0,-3 0 1 0,3 0 0 0,-7 0-42 0,0 0-10 16,-4 10 0-16,1-1 0 0,-1-6 0 16,1 10 0-16,-5 2 0 0,1-5 0 0,-3 6 0 0,3 6 12 15,-4-4-4-15,0 4 0 0,4 0 46 0,0 10 9 16,0-4 1-16,-4 3 1 15,1 4-7-15,3 2-2 0,-4 1 0 0,4 3 0 0,0-1-40 0,-4 4-16 16,4-3 11-16,0 0-11 0,3-7 10 0,1 4-10 16,-1-4 10-16,4 1-10 0,-4-4 9 0,4 1-9 15,0 5 8-15,0-5-8 0,0 2 9 0,0-9-9 16,4 7 10-16,3-7-10 0,-4 0 9 0,4-3-9 16,4 0 8-16,-1 0-8 0,1-7 0 0,6 1 0 15,-3-7 0-15,4 10 0 16,-1-6-32-16,5-4-1 0,2 4-1 0,4-7 0 15,1-3-100-15,2 10-20 0,-6-13-4 0,3 6-766 0</inkml:trace>
  <inkml:trace contextRef="#ctx0" brushRef="#br0" timeOffset="24">26725 3542 864 0,'0'0'76'0,"0"0"-60"16,0 0-16-16,0 0 0 0,0 0 177 0,0 0 33 15,0 0 6-15,0 0 2 0,0 0-110 0,-3 9-23 0,3 1-4 0,-4 2-1 16,4-2-21-16,0 5-5 0,4-2-1 0,-4 3 0 16,3 9-12-16,1-3-2 0,-1-1-1 0,1 11 0 15,-1-1-15-15,-3-6-3 0,4 7-1 0,0-1 0 16,-1 0 17-16,-3 7 4 0,4-10 1 0,-4 4 0 16,0-1-18-16,0 0-4 15,0-2-1-15,0-4 0 0,0 0-18 0,0 0 0 0,3-3 0 0,-3-3 0 31,4-1-42-31,-1-2-6 0,1-7 0 0,-1 1-1 0,-3-10-127 16,0 0-24-16,0 0-6 0</inkml:trace>
  <inkml:trace contextRef="#ctx0" brushRef="#br0" timeOffset="25">26690 3517 1728 0,'0'0'76'0,"0"-10"16"0,0 7-73 0,-3-3-19 16,3 3 0-16,3-3 0 0,-3-1 224 15,0 7 40-15,0 0 9 0,4-6 2 0,3 6-227 0,0-3-48 16,0-3 0-16,0 6-12 0,7-4 12 0,0 4-12 16,4 0 12-16,3 0-12 0,0-6 12 0,4 3-11 15,-8 3 11-15,8-3-10 0,-4 3-2 0,4 0-1 0,-4 3 0 0,4 0 0 16,-4 3 13-16,0-2 0 15,0 2 0-15,-3 3 0 0,-4 4 26 0,-3-4 5 16,3 4 1-16,-4-1 0 0,-3 7-16 0,-3-6-4 16,-1 5 0-16,1 1 0 0,-4-3-12 0,0 6 0 0,-4 0 0 0,-3-13 0 15,0 13 0-15,0-6 0 16,-7 6 0-16,0-10 0 0,0 7 0 0,-4-3 0 0,1-7-12 0,-5 1 12 16,1 9 0-16,0-16 0 0,3 6 0 0,1 0 0 15,-1 1 8-15,1-10 3 0,2 3 0 0,1-3 0 16,4 0-11-16,3 6 0 0,7-6 0 0,0 0 0 15,0 0 9-15,0 0-9 0,0 0 10 0,7-6-10 16,3 6 0-16,1 0-15 0,0-3 2 0,3 3 0 16,3 0-1-16,4 0 0 0,1 0 0 0,2 3 0 15,-3-3 14-15,1 0-12 0,2 6 12 0,1 1-12 16,-7-7 2-16,3 0 1 0,0 6 0 0,0 3 0 16,0-9 9-16,-3 3 0 0,3 10 0 0,0-13-8 15,-3 9 8-15,3 1 0 0,-3 2 0 0,-1-2 0 16,1 2 0-16,-4 7 12 0,0-6-2 0,4 5-1 15,-8-5 9-15,1 6 2 0,0 0 0 0,-4-4 0 0,-4 4-8 0,4 3-2 16,-3-3 0-16,-4 0 0 0,-4 3 5 16,4-10 1-16,-7 7 0 0,0-3 0 0,-3-1 3 15,-5 1 1-15,-2-7 0 0,-1 10 0 0,-3-6 0 16,0-4 0-16,-4 10 0 0,0-10 0 0,1 4 8 0,-4-4 1 16,-1 1 1-16,-2-4 0 0,-5-6-8 15,-3 9-2-15,-3-9 0 0,3 0 0 0,-3 0-20 0,3 7-16 16,0-14 2-16,1 7 1 0,2 0-7 0,5-3 0 15,2-3-1-15,5 3 0 16,2-7-6-16,1 7-1 0,7-3 0 0,4-3 0 16,-1 2-102-16,0-2-21 0,8 0-4 0,-1-4-625 0,8 4-124 15</inkml:trace>
  <inkml:trace contextRef="#ctx0" brushRef="#br0" timeOffset="27">14923 3915 576 0,'0'0'51'0,"-8"-6"-41"16,1 3-10-16,0-4 0 0,-3 7 215 0,6 0 41 15,-6-3 8-15,3-3 1 0,7 6-189 0,0 0-37 16,-7 0-8-16,7 0-2 0,-8 0-14 0,1 0-3 15,7 0-1-15,0 0 0 0,-3 6 11 16,-1-3 2-16,4 4 1 0,-3 2 0 0,6-3 2 0,-3 4 0 16,7-1 0-16,-3 10 0 0,-1-3-2 0,5-1 0 15,-5 1 0-15,4 9 0 0,-3 0 4 0,-1 3 1 16,1 4 0-16,-1 2 0 0,1 1-10 0,-4 2-3 16,0-2 0-16,0 6 0 0,0-1-1 0,-4-8 0 15,1 2 0-15,-1 1 0 0,4-4 8 0,0-3 0 0,-3 4 1 0,3-7 0 16,0 0-14-16,0-3-3 0,0 0-8 0,3 0 12 15,1 3-12-15,-1-10 9 0,1 1-9 0,3 3 8 16,-4 3-8-16,4-10-9 0,-3 4 9 0,-1 0-13 31,5-7-35-31,-1 1-8 0,-4-10 0 0,4 6-1 16,0-3-131-16,-7-3-27 0,0 0-5 0,14-19 0 0</inkml:trace>
  <inkml:trace contextRef="#ctx0" brushRef="#br0" timeOffset="28">14820 3783 172 0,'0'0'16'0,"0"0"-16"0,0 0 0 0,0 0 0 16,0 0 237-16,0 0 45 16,0 0 9-16,0 0 1 0,0 0-191 0,0 0-38 0,0 0-8 0,0 0-2 15,0 0-25-15,0 0-4 0,0 0-2 0,0 0 0 16,-3 0-8-16,3 0-2 0,0-9 0 0,0 9 0 16,0 0-12-16,0 0 0 0,3 0 8 0,-3 0-8 15,0 0 8-15,7-13-8 0,-3 13 11 0,3-3-11 16,-7 3 41-16,10 0 2 0,-3 0 0 0,4-6 0 15,3 3 9-15,-3 3 3 0,-1 0 0 0,4-6 0 16,1 6-19-16,2-4-3 0,-3 4-1 0,4-9 0 16,0 9-15-16,3-3-3 0,-4 3-1 0,8-6 0 15,-7 6-13-15,6 0 9 0,1 0-9 0,-4 0 8 0,0 6-8 16,-3-6 0-16,3 3 0 0,-7 6 0 0,4-5 0 0,3 5 0 16,-3-3 0-16,-1 4 0 0,5-4 0 0,-8 3 0 15,0 1 0-15,-4 9 0 0,1-16 0 0,-4 12 8 16,0-2-8-16,-3 3 8 0,-1-1-8 0,1-5 8 15,-4 5-8-15,0 1 8 0,0-3 4 0,0-1 1 16,-4 7 0-16,1-3 0 0,-4-1 15 0,0-2 2 16,3-1 1-16,-7 7 0 0,4-6-19 0,-7 6-3 15,4-7-1-15,-4 7 0 0,-1-7 2 0,1 10 0 16,0-3 0-16,0-6 0 0,-7 6 2 0,3-7 0 16,-6 7 0-16,2-7 0 0,-2 7-12 0,-1-6 10 0,4 6-10 15,0-16 10-15,0 9-10 0,-1-2 8 0,5-4-8 16,-4-3 8-16,3-3-8 0,0 0 12 0,4-3-12 0,0 3 12 15,4-9-28-15,-1-1-6 16,0 1-1-16,4 6 0 16,4-10-153-16,3-3-30 0,3 7-6 0</inkml:trace>
  <inkml:trace contextRef="#ctx0" brushRef="#br0" timeOffset="29">22065 3529 288 0,'0'0'25'0,"-7"0"-25"16,0-3 0-16,-4-3 0 0,4 3 404 0,-3-4 76 16,3 7 16-16,3-3 2 0,-6 3-393 0,6 0-78 15,-3 0-16-15,7 0-3 0,0 0-8 0,0 0 0 0,0 0 0 0,-4 3 0 16,4-3-10-16,-3 16 10 0,3-13-12 15,0 16 12-15,3-6-11 0,-3 9 11 16,4 6-10-16,3-6 10 0,-3 12 0 0,-1-2 18 0,1 8-2 0,3 4-1 16,-4-3 14-16,1 9 3 0,-1-6 1 0,1 0 0 15,-1 9-5-15,1 7 0 0,-4-7-1 0,3 4 0 16,-3-4-18-16,0 7-9 0,0-10 10 16,0-6-10-16,0-4 8 0,0-5-8 0,-3-4 0 0,3-9 9 15,3 6-9-15,-3-12 8 0,-3 3-8 0,3-10 8 31,0 1-27-31,0-10-5 0,0 0-2 0,0 0 0 0,0 0-135 0,0-10-27 0,0-2-6 0,3-7-1 16</inkml:trace>
  <inkml:trace contextRef="#ctx0" brushRef="#br0" timeOffset="30">21952 3388 1036 0,'0'0'92'0,"-7"-6"-73"16,4 6-19-16,-5-3 0 0,5-3 299 0,3 6 56 16,0 0 11-16,0 0 2 0,0 0-274 0,0 0-55 15,0 0-11-15,0 0-3 0,0 0-25 0,0 0 0 0,0 0 0 0,0 0 0 16,7-4 0-16,4 1 10 15,-4-3-1-15,3 6 0 0,-3 0-9 0,7 0 0 0,1 0 0 0,-1 0 0 16,0 0 0-16,3-3 0 0,5 3 0 0,-5 3 12 16,4-3 3-16,1 0 1 0,2 0 0 0,1 9 0 15,3-5-1-15,0 2 0 0,1 3 0 0,-5-3 0 16,-3 10-7-16,1 0-8 0,-1-7 11 0,-4 10-11 16,1-6 10-16,-4 9-10 0,0-4 8 15,0 4-8-15,-7-3 0 0,0 3 8 0,4 0-8 0,-7 0 0 16,-1 0 0-16,1 0 0 0,-4 3 8 0,0 0-8 15,-4-3 18-15,1 0 2 0,-4 0 0 0,-1-3 0 16,1 0-20-16,0-7-11 0,0 7 2 0,-3-3 0 16,-1-1 21-16,1 1 4 0,-5-7 0 0,1 10 1 15,0-6-5-15,0-1 0 0,-4 4-1 0,1 0 0 16,-4-1-11-16,0-12 0 0,-1 10 0 0,5-4 0 0,-1 1 0 16,0-1 0-16,-3 1 0 0,0-10 0 15,0 3-12-15,0-3-8 0,-4 0-2 0,4 0 0 16,3-3-43-16,1 3-9 0,3-7-2 0,3 4 0 15,0-6-159-15,4 6-32 0</inkml:trace>
  <inkml:trace contextRef="#ctx0" brushRef="#br0" timeOffset="31">25544 3413 1324 0,'0'0'118'0,"0"0"-94"0,0 0-24 0,0 0 0 16,-4 0 269-16,-7 7 50 0,8-1 9 0,-4 0 3 15,3 3-271-15,-3 1-60 16,-3 2 0-16,3 1 0 16,0 6-32-16,3-7 0 0,-7 10 1 0,8 0 0 0,-1 6 23 0,1-6 8 0,-1 4 0 0,1 5-9 15,-1-3 9-15,4 3 16 0,0 4-4 0,0-4-1 16,0 7 5-16,-3 0 2 0,6-7 0 0,-3 7 0 15,0-7-8-15,0 0-2 0,-3 4 0 0,3-4 0 16,0 13-8-16,-4-6 10 0,1-4-10 0,-1 1 10 16,4-10-10-16,-3 0-12 0,-1-3 2 0,1-10 1 15,3 4-31-15,0 0-5 0,0-16-2 0,0 0 0 16,0 0-117-16,0 0-24 0,0 0-5 16,0 0-642-16</inkml:trace>
  <inkml:trace contextRef="#ctx0" brushRef="#br0" timeOffset="32">25399 3347 345 0,'0'0'15'15,"0"0"4"-15,-4-6-19 0,1 3 0 0,3 3 0 0,-4-9 0 0,1 5 446 0,3 4 86 16,3 0 16-16,4-9 4 0,-3 3-437 0,-1-7-88 0,1 10-18 0,7-6-9 16,-4-1 20-16,3 1-3 15,-3-1 0-15,4-2 0 0,3 9 3 0,0-3 0 0,0-4 0 0,0 7 0 16,4-6-20-16,0 5 0 0,3 4 0 0,0-6 0 16,0 3 10-16,4 3-2 0,3 0 0 0,0 0 0 15,4 0-8-15,-4 3 0 16,-3 3 9-16,3-2-9 0,0 2 21 0,-3 6 0 0,0-8 0 0,-4 5 0 15,4 10 9-15,-8-10 2 0,1 4 0 0,-4-1 0 16,-3 7-32-16,-1-6 0 0,4 5 0 0,-7-5 0 16,0 6 0-16,-3-4 0 0,-1 4 0 0,-3-6 0 15,0 6 0-15,0-1 0 0,-3-5 0 0,-1 6 0 16,1-10 0-16,-4 7 0 0,0-7 0 0,0 4 0 16,-4 3 0-16,4-4 0 0,-7-3 0 0,0 4 0 15,-4 0 16-15,0-4-4 0,-3 4 0 0,4 2 0 16,-1 1 0-16,-3-10 0 0,-4 7 0 0,4-4 0 0,-4 0-4 15,1-5-8-15,2 5 11 0,1 4-11 0,0-4 34 0,0-3 0 16,0-3 0-16,0 10 0 0,-4-7-34 0,4-3 0 16,0 10 0-16,-1-13 0 15,-2 9-20-15,-1 1-12 0,0-4-1 0,4 0-1 16,4 1 3-16,-5-7 1 0,1 3 0 0,7-3-790 16,7-3-157-16</inkml:trace>
  <inkml:trace contextRef="#ctx0" brushRef="#br0" timeOffset="33">15071 6433 2296 0,'0'0'102'0,"-4"9"21"0,-3 1-99 0,0 9-24 0,0-1 0 16,0 4 0-16,0 4 0 0,0-5 0 16,0 11 0-16,0-1 0 0,3 1-12 0,-6 5-5 0,6 1-1 15,-7 3 0-15,4 2 18 0,0-2-8 0,0 3 8 0,0-3 0 16,4 0 0-16,-1-10 0 0,1 4 0 0,-1-4 0 16,4 0-13-16,0-3 4 15,0-2 1-15,-3-1 0 16,3-3-29-16,0-7-6 0,0 4-1 0,-4-6 0 15,1 2-33-15,-1-8-7 0,4 2-2 0</inkml:trace>
  <inkml:trace contextRef="#ctx0" brushRef="#br0" timeOffset="34">15124 6132 1670 0,'0'0'74'0,"0"0"15"16,0 0-71-16,0 0-18 0,0 0 0 0,0 0 0 0,0 0 111 0,0 0 18 15,3-6 4-15,4 3 1 0,0-4-109 0,0 4-25 16,0 0 0-16,0-3 0 0,-7 6 0 0,11 0 0 0,0 0 0 0,-1-3 0 16,-10 3 0-16,7 0 0 0,7 0 0 0,-3-7 0 15,-1 7 0-15,1 0 0 0,0-3 0 0,-1 0 0 16,1-3 12-16,3-4-2 0,4 10 0 16,-4-9 0-16,7 6 16 0,-4 0 3 0,1-4 1 0,0 7 0 15,3-3-13-15,0 3-2 0,4 0-1 16,-4 0 0-16,4 3-14 0,-1-3 8 0,1 10-8 15,3-7 0-15,0 3 0 0,4 4 0 0,0-7 0 0,0 9 0 16,-8-2 0-16,5-1 0 0,-5 4 0 0,-2-4 0 16,-1 4 0-16,0 2 0 0,-4-2 0 0,-2-1 0 15,-5 7 0-15,1-6 0 0,-1 6 0 0,-6-7 0 16,-1 10 0-16,-3-3 0 0,-3-7 0 0,-1 1 9 16,-3 6-9-16,0-7 8 0,0-2-8 0,0-1 8 15,-7 4 0-15,3 2-8 0,1-2 12 0,-4-4-4 0,0 1 2 16,0-4 0-16,-4 3 0 0,0 1 0 0,-3-1-10 0,0 1 12 15,-4-1-12-15,1 0 12 0,2-2-12 0,-2-1 0 16,-5-3 9-16,5 7-9 0,-1-4 0 0,-3-3 9 16,0 0-9-16,-1-3 0 0,1 6 8 0,0-6-8 15,3-6 0-15,-3 6 0 0,3 0 0 0,4 0 0 16,0-3-13-16,0 3 5 16,3 0-16-16,-3 0-4 0,3 3 0 0,1-3 0 15,-1 6-5-15,0-2-2 0,4 2 0 0,0-3 0 16,4-3-31-16,-1 9-6 0,4-6-2 0,0-3-842 15</inkml:trace>
  <inkml:trace contextRef="#ctx0" brushRef="#br0" timeOffset="35">16415 6032 1177 0,'0'0'52'0,"0"0"11"0,0 0-51 0,0 0-12 16,0 0 0-16,0 0 0 0,7 0 62 15,-7 0 10-15,7-7 1 0,0 1 1 0,-7 6-6 0,0 0-2 16,0 0 0-16,0 0 0 0,0 0 8 0,0 0 2 16,0 0 0-16,0 0 0 0,3-9-29 0,-3 9-6 15,0 0-1-15,-3 0 0 0,-4-3-6 0,3 3-2 16,-3 0 0-16,0 3 0 0,-3-3-16 0,3 9-4 15,0-3-1-15,-4 1 0 0,-3 2-11 0,0 7 10 16,-4-4-10-16,4 1 10 0,-7-1-10 0,3 7 0 16,1 0 9-16,-1 3-9 0,0 3 13 0,1-3-1 15,-5 9-1-15,5 1 0 0,-1-1 5 0,1 10 2 16,-1-4 0-16,0 1 0 0,1-7-3 0,3 10-1 0,3-3 0 16,-3-4 0-16,3-2 6 0,1 2 2 0,6-2 0 0,-3-1 0 15,4 0-8-15,-1 1-2 0,4 2 0 0,4 4 0 16,-4-4-12-16,3-2 9 0,1-1-9 0,-1 0 8 15,4 1-8-15,0-4 0 0,0-6 0 16,-3 0 0-16,6 0 0 0,-3-3 0 0,4-4 0 0,0 4 0 16,-1-6-12-16,1 2 12 0,3 1-10 0,-4-7 10 31,5 1-47-31,-1-1-3 0,3-6-1 0,-3 7 0 0,8-1-141 0,-8-6-29 0,7-3-6 0,-3 0-594 16</inkml:trace>
  <inkml:trace contextRef="#ctx0" brushRef="#br0" timeOffset="36">16828 6261 1094 0,'0'0'97'0,"0"0"-77"0,0 0-20 0,0 0 0 16,0 0 111-16,0 0 18 0,0 0 4 0,0 0 1 15,0 0-100-15,0 0-20 0,0 0-4 0,0 9-1 16,-4 4-1-16,0-4 0 0,-6 0 0 0,3 4 0 16,0-1 23-16,-4-2 4 0,1 9 1 0,-5-7 0 15,5 10 10-15,-4-3 2 0,-4 3 1 0,1 0 0 16,-1 0 30-16,0 0 5 0,1 3 2 0,-1-3 0 15,-3 3-17-15,0-3-3 0,-1 6-1 0,-2-3 0 16,-4 3-52-16,3-3-13 0,0 4 0 0,8-1 0 0,-1-3 0 0,0 6 0 16,-3-9 0-16,3-3 0 0,4 0 0 0,0-3 0 15,4 6 0-15,-1-7 0 16,4 1-124-16,0-7-27 0,0 4-5 0,0-4-486 16,7-2-97-16</inkml:trace>
  <inkml:trace contextRef="#ctx0" brushRef="#br0" timeOffset="37">16820 6261 1267 0,'0'0'112'0,"0"0"-89"0,0 0-23 0,0 0 0 0,-7 0 199 0,0 3 35 0,7-3 7 0,0 0 2 16,-3 6-180-16,3-6-36 0,3 3-7 0,1 7-2 16,-1 2-18-16,1-3 0 0,3 1 0 0,0 2 0 15,7-2 14-15,-3 2-1 0,-4 7 0 0,3-6 0 16,1 6-3-16,0 3-1 0,-4-1 0 0,3-2 0 16,1 0 8-16,-1 3 2 0,1 0 0 0,-4 0 0 15,4 0-9-15,-4-3-2 0,3 0 0 0,-3-4 0 16,0 7-8-16,-3 0 0 0,3-3 0 0,0 3 0 15,-4-3 0-15,-3 3 0 0,0-4 0 0,0 4 0 16,0-9-77-16,0 9-18 0,-3-3-3 0,-1 3-549 16,1-10-109-16</inkml:trace>
  <inkml:trace contextRef="#ctx0" brushRef="#br0" timeOffset="38">16574 6747 576 0,'0'0'25'0,"-8"6"6"0,1 0-31 0,0 0 0 0,0-2 0 0,0 5 0 15,0-6 312-15,4 3 57 0,-4-2 11 0,7-4 3 16,0 0-267-16,0 0-52 0,0 0-12 0,0 0-1 16,0 0-16-16,0 0-3 0,10 0-1 0,-3-10 0 15,7 7-19-15,0-6-3 0,4-1-1 0,0-2 0 16,-1-1-8-16,1 1 0 0,3-4 9 0,0 6-9 16,1 4 0-16,-1-3 9 0,-4 3-9 0,4-7 0 15,4 10 0-15,-4-3 0 0,-3 2 0 0,3-2 0 16,0 6-14-16,-3 0-6 0,0-3-2 0,-4 3 0 15,3 0-57-15,-6 0-11 16,3 0-2-16,-3 0-508 0,-4 0-102 0</inkml:trace>
  <inkml:trace contextRef="#ctx0" brushRef="#br0" timeOffset="39">17544 6019 1594 0,'0'0'35'0,"0"0"7"0,0 0 2 0,0 0 1 0,0 0-36 0,0 0-9 0,0 0 0 0,0 0 0 16,0 0 12-16,0 13 0 0,0-7 0 0,0 6 0 16,0 7 25-16,0 3 6 0,0 0 1 0,0 0 0 15,3 10-20-15,1 2-3 0,-4 4-1 0,3-4 0 16,1 7 20-16,-1 0 4 0,1-1 1 0,-1-2 0 15,1 3-11-15,-4 0-2 0,3-1-1 0,-3-5 0 16,0 2 10-16,0-2 3 0,0 6 0 0,-3-7 0 16,-1-2 5-16,1 5 2 0,-4-2 0 0,3-7 0 15,1-3-31-15,-1 6-5 0,4-9-2 0,-3 0 0 16,6 0-13-16,1-3 0 0,-1-6 0 0,1-4 0 16,3 4-46-16,0-7-12 15,0-3-2-15,0-3-1004 0</inkml:trace>
  <inkml:trace contextRef="#ctx0" brushRef="#br0" timeOffset="40">18073 6242 2282 0,'0'0'101'0,"0"0"21"0,0 0-98 0,0 0-24 16,0 0 0-16,0 0 0 0,0 0 15 0,0 0-3 15,0 0 0-15,0 9 0 0,-4 1-26 0,4 2-6 16,0 7 0-16,4 3-1 0,-4 0 21 0,3 9 0 15,-6-3 0-15,3 4 0 0,3-1-19 16,1 0 1-16,-4 1 0 0,0-4 0 0,0 3 18 0,0 1 0 16,0-4 11-16,0-6-11 0,0 6 14 0,-4-6-4 15,4 3-1-15,-3-6 0 0,3 0-9 0,0-3 0 16,0 2 0-16,-4-5 0 0,4-4 0 0,0 1-14 16,0-7 5-16,0 6 1 15,0-9-130-15,0 0-26 0,0 0-4 0,0 0-2 0</inkml:trace>
  <inkml:trace contextRef="#ctx0" brushRef="#br0" timeOffset="41">18066 6163 1324 0,'0'0'118'0,"0"0"-94"0,0-6-24 0,3-3 0 16,1 9 288-16,-1-13 54 0,4 10 10 0,4-3 3 16,7-4-284-16,-1-2-57 0,4 9-14 0,1-4 0 15,2 1 0-15,-3 0 0 0,4-4 0 0,0 7 0 16,-4-3 0-16,4 6-12 0,-1 0 12 0,-2 0-13 16,-1 6-5-16,-4-3-1 0,1 7 0 0,-4 2 0 0,-3-2 19 0,-4 2-12 15,0 4 12-15,-7 0-10 16,-4 3-8-16,-3-1-2 0,0-2 0 0,-3 3 0 0,-1 3 32 0,-3-3 7 15,0 3 1-15,0-10 0 0,0 7-20 0,-1 0 0 16,1-7 0-16,4 1 0 0,-4-4 0 0,3 4 0 16,0-4 0-16,4 1 0 0,-3-1 0 0,6-6 0 15,-3 7-11-15,0-10 11 16,0 9-28-16,7-9 2 0,-3 0 0 0,3 0 0 0,0 0 7 0,0 0 2 16,0 0 0-16,0 0 0 0,0 0-2 0,0 0 0 15,0 0 0-15,0 0 0 0,0 0 19 0,0 0 0 16,0 0 0-16,0 0 0 0,0 0 0 0,10 0 0 0,1 0-11 0,-1-3 11 15,4-3 0-15,4 6 15 16,3 0-1-16,4-4 0 0,0 4-14 0,3 0 0 16,0 0 8-16,0 4-8 0,4-4 0 0,-4 9 0 0,1 0 0 0,-5 1 0 15,1 2 0-15,0 1 0 0,-8 2 0 0,-3-2 0 16,0 0 0-16,-6-1 0 0,-1 7 0 0,-4-7 0 16,-3 7 0-16,0 0 0 0,-7-3 0 0,0 3 0 15,-4-7 0-15,1 7 9 0,-4 0-9 0,-4-4 8 16,0 1 5-16,1 0 1 0,-1-7 0 0,-3 10 0 15,3-6-1-15,-3-4 0 0,0 4 0 0,0 2 0 16,0-9 16-16,0 4 3 0,-4-1 1 0,4-2 0 16,0-4-17-16,-4 0-3 0,4-3-1 0,-1 9 0 15,-2-9-12-15,3 7 0 0,-4-7 0 0,0 3 0 16,1-3 0-16,-1 9 0 0,0-6 0 0,0-3 0 16,1 0-13-16,3 6-6 0,3-6-1 0,4 4 0 15,3-4-108-15,4 0-23 0,0 0-4 0,7 0-794 16</inkml:trace>
  <inkml:trace contextRef="#ctx0" brushRef="#br0" timeOffset="52">14972 8073 1785 0,'0'0'159'0,"0"0"-127"0,-4-6-32 0,-3 12 0 0,0-3 94 0,0 3 13 16,0 1 2-16,4 2 1 0,-1 1-86 0,4 2-24 15,0 7 8-15,0-7-8 16,4 10 0-16,-1-3-8 0,1 9 8 0,-1-2-13 0,4 5 13 0,-3 10-11 16,3-7 11-16,-4 7-10 0,4 3 10 0,0-3 0 15,-3 2 0-15,0-2 0 0,-1-3 0 0,1 0-8 16,-1-7 8-16,1 7 0 0,-1-4 0 0,1-3 0 15,-1 1 0-15,-3 2 0 0,0 4 0 0,0-4 0 16,-3-5 0-16,3 2 0 0,-4-6 0 0,1-3 0 16,-1 6 0-16,4-15 0 15,-3 6-107 1,3-7-25-16,-4-3-6 0</inkml:trace>
  <inkml:trace contextRef="#ctx0" brushRef="#br0" timeOffset="53">14700 8236 1882 0,'0'0'84'0,"0"0"16"0,0 0-80 0,0 0-20 0,0 0 0 0,0 0 0 0,4-3 27 0,-1-6 1 16,1 9 0-16,3-10 0 0,3 1-13 0,1 6-3 15,3-7 0-15,0 1 0 0,4-1 13 0,3 7 3 16,4-9 0-16,-1 2 0 0,1 1-15 0,3-4-2 16,1 4-1-16,2 0 0 0,-2-4-10 0,-1 0 0 15,4-2 9-15,-1 5-9 0,1-2 0 0,0 9 0 16,0-4 0-16,-4 4 0 15,-4-3 0-15,1 3 8 0,0 3-8 0,0 3 8 0,-4 6-8 0,0-9 0 16,-3 10 0-16,-4 2 8 0,3-2-8 0,-6-1 9 16,3 4-9-16,-3 2 10 0,-4-2-10 0,3 0 10 0,1 8-10 0,-4-5 10 15,3 0-2-15,-3 3 0 16,4-7 0-16,-4 10 0 0,0-3-8 0,0 0 0 0,0-4 0 0,-3 1 0 16,-1 0 0-16,1 3 13 0,-1-7-3 15,-3 4-1-15,0 0-9 0,-3-1 0 0,-1 1 0 0,-3-7 0 16,0 10 0-16,-7-6 0 0,0-1 9 0,-4 4-9 15,-3-4 13-15,-3 1-1 0,-1-1-1 0,0 4 0 16,0-6-3-16,1-4-8 0,-1 3 12 0,0 1-4 16,1-1-8-16,-5-6 8 0,5-3-8 0,-1 10 8 15,0-10-8-15,4 0 0 0,0 6 9 16,0-6-9-16,0 0 0 0,0-6-10 0,3 6 1 0,-3 0 0 31,0 0-22-31,3 0-4 0,0 6-1 0,1-6 0 0,-1 0-14 16,7 3-3-16,1-3-1 0,-1 3 0 0,1-3-98 0,6 6-19 0,4-6-4 0</inkml:trace>
  <inkml:trace contextRef="#ctx0" brushRef="#br0" timeOffset="54">16549 7810 806 0,'0'0'36'0,"0"0"7"16,0 0-35-16,0 0-8 0,0 0 0 0,0 0 0 15,0 0 177-15,0 0 34 0,0 0 6 0,0 0 2 16,-4-7-152-16,-6 7-31 0,3 0-5 0,0 0-2 16,-4 7-17-16,0 2-4 0,1-3-8 0,-4 10 12 0,0-3-12 0,-4-1 9 15,0 7-9-15,1 0 8 0,-1 6-8 0,-3-3 12 16,3 6-12-16,1-3 12 0,-5 6 17 0,1-2 4 16,0-4 1-16,3 6 0 0,1 0 21 0,-1 1 4 15,1 9 1-15,-1-7 0 0,4 7-32 0,0 6-5 16,0 0-2-16,-1 6 0 0,5 1-21 0,-1-4 8 15,1 0-8-15,-1-3 0 0,4-3 0 16,0 6 8-16,4-6-8 0,-1 3 0 0,0-9 20 0,4 2-1 16,4-2 0-16,3-4 0 0,0-2-19 15,0-1 0-15,4-6 8 0,-1-6-8 16,4 3-19 0,1-3-7-16,-1-7-2 0,3-2 0 0,4-1-44 0,1-6-8 0,2 4-3 0,1-4 0 15,0-3-118-15,-1 0-24 0</inkml:trace>
  <inkml:trace contextRef="#ctx0" brushRef="#br0" timeOffset="55">16990 8142 518 0,'0'0'23'0,"0"0"5"31,0 0-28-31,-7 6 0 0,7-6 0 0,-7 3 0 0,3 7 266 0,-3-4 48 0,0 0 10 0,7-6 1 16,0 7-261-16,0-7-53 0,-3 9-11 0,3-6 0 0,-4 10 0 0,4-4 0 16,0 1 0-16,-4 2 0 0,1-2 0 0,-1 8 0 15,4-5 0-15,-3 9 0 0,-1 6 24 0,1-3 5 16,3 7 2-16,0-1 0 0,-4 0 5 0,1 7 0 15,-1-4 1-15,1 1 0 16,3 2-11-16,-4-2-2 0,-3-4-1 0,4 4 0 0,3-4-13 0,-4 1-2 16,-3-4-8-16,7-6 12 0,-4 6-2 0,1-3-1 15,3-3 0-15,-4-3 0 0,4-7-9 0,0 7 0 16,4-6 9-16,-4-1-9 16,0-12-88-16,0 0-21 0,0 0-5 0,0 0-696 0</inkml:trace>
  <inkml:trace contextRef="#ctx0" brushRef="#br0" timeOffset="56">16895 8267 864 0,'0'0'76'0,"0"-3"-60"0,0-6-16 0,0 0 0 15,0-1 301-15,-4 7 58 0,8-6 11 0,3 5 2 16,-4-2-282-16,8-3-57 0,-4 6-11 0,3 0-2 16,4-4-20-16,1-2 0 0,-1 9 8 0,3-10-8 15,-3 10 0-15,4-3 0 0,0-6 0 0,-1 9 0 0,-3 0 0 0,1 0 0 16,-1 0 0-16,0 0 0 0,0 9 0 0,0-6 0 16,0-3 0-16,-3 10 0 0,3-4 0 0,-4-3 0 15,-3 10 0-15,1-7 0 0,-1 3 0 0,0-5 0 16,-4 8 0-16,-3-2 0 0,0-1 13 0,0 3-4 15,-3-2-1-15,-4 2 0 0,0-2 5 0,-1 9 1 16,1-7 0-16,-3 4 0 0,-4 0-14 0,3 2 0 16,-3-5 0-16,-4 6 0 0,1-7 0 0,3 7 0 15,-8-6 0-15,5-1 0 0,-1-2 18 0,1 2-2 16,2-2-1-16,1-1 0 0,0 0-15 0,4-6 0 16,-1 7 0-16,4-10 0 0,7 0 0 0,0 0 0 15,-7 0 0-15,7 0 0 0,0 0 0 0,0 0 0 16,0 0-9-16,0 0 9 0,0 0-16 0,0 0 4 15,11 0 0-15,-4 6 0 0,0-3 12 0,3-3-11 16,1 0 11-16,-1 7-10 0,1-4 2 0,0 0 0 16,3 6 0-16,-4-9 0 0,4 10 8 0,0-7-10 0,-3 6 10 0,7 1-10 15,-4-1 10-15,3-6 0 0,1 7 0 16,0-1 0-16,-1 0 0 0,1-5 0 0,-4 11 0 0,4-5 0 16,-1-4 0-16,-3 3 0 15,4 1 0-15,-4 2 0 0,-3-2 0 0,-1-1 0 0,1 0 0 0,-4 1 0 16,0-1 0-16,-3-2 0 0,-1 8 0 0,-6-2 0 15,3-4 0-15,-4 4 0 0,-6-1 0 0,2-2 0 16,-2 2 0-16,-1-2 0 0,-3-1 10 0,7 4-10 16,-7-4 9-16,0 0-9 0,0 4 8 0,-4-4-8 15,1 1 0-15,2-1 0 0,-6 4 8 0,4-7-8 16,-5 0 0-16,1 1 0 0,0-4 9 0,0 6-9 16,-4-9 0-16,-3 9 0 0,7-5 0 0,-4 5 0 0,4-9-12 0,-4 6-8 15,4-6 0-15,7 0-1 16,-4 0-50-16,4-6-9 0,4 6-3 0,-1 0-842 15</inkml:trace>
  <inkml:trace contextRef="#ctx0" brushRef="#br0" timeOffset="57">17724 7907 1785 0,'0'0'159'0,"0"0"-127"16,0 0-32-16,-4 0 0 0,4 0 130 0,-7 9 20 0,0-6 4 0,3 7 1 15,4 2-127-15,-3 4-28 0,3 0 0 0,0-1 0 16,0 1-8-16,3 3 8 0,-3 0-10 0,4 3 10 16,-1 0 0-16,1 0-9 0,3 0 9 0,-3 6 0 15,3-3 0-15,0 6 0 0,0 1 0 0,-4-1 0 16,4 10 0-16,-3-7 9 0,-1 13 0 0,1-3 0 0,-4 0 3 16,0 0 1-16,0-3 0 0,0 3 0 0,0-4 2 0,-4 1 0 15,4-6 0-15,0 5 0 0,-3 1 5 0,3-6 2 16,-4-4 0-16,4 0 0 0,-3 1-14 0,-1-4-8 15,11-3 8-15,-7-3-8 16,4-3-17-16,3 0-8 0,0-4-2 0,0-5-706 16,4-1-142-16</inkml:trace>
  <inkml:trace contextRef="#ctx0" brushRef="#br0" timeOffset="58">18609 8108 1688 0,'0'0'75'0,"0"0"15"0,0 0-72 0,0 0-18 16,0 0 0-16,0 0 0 15,0 0 79-15,0 0 12 0,-7 6 2 0,3 0 1 0,-3 0-75 0,4 7-19 16,-4-1 0-16,0 4 0 0,0 0 10 0,-4 6-2 16,1 3 0-16,2 0 0 0,-6 3-8 0,4 4 0 15,-8 2 0-15,4-3 8 0,-4 4-8 0,1 3 8 16,3-4-8-16,-4 0 8 0,0-2 4 0,4 5 1 15,0-5 0-15,0-7 0 0,0 6-2 0,0-9-1 0,3 6 0 0,1-2 0 16,-1-8-10-16,0 4 0 0,4 0 9 0,-3-6-9 31,6 0-31-31,-3-1-10 0,0-2-3 0,4-10 0 16,3-3-160-16,0 0-32 0,0 0-6 0,0 0-2 0</inkml:trace>
  <inkml:trace contextRef="#ctx0" brushRef="#br0" timeOffset="59">18570 8073 1612 0,'-7'-9'72'0,"7"9"14"0,0 0-69 0,0 0-17 0,-7-7 0 0,7 7 0 0,0 0 189 15,0 0 35-15,7 10 6 0,0 9 2 16,4-7-197-16,-1 7-35 0,5 3-16 0,-1 0 2 0,0 0 14 0,-4 0-9 15,4 9 9-15,1-3-8 0,-1-3 8 0,0 13 0 16,-4-3-9-16,1 2 9 0,-4 1-9 0,0 3 9 16,0-4-12-16,-7-2 12 15,4-1-16-15,-8 4 4 0,1-4 1 0,-1-2 0 16,1-4-3-16,-5-3-1 0,1 6 0 0,0-9 0 0,0 0-5 16,0 0 0-16,4-3-1 0,-1 3 0 15,-3-3-57-15,4-7-11 0,-1-2-3 0,1-1-785 0</inkml:trace>
  <inkml:trace contextRef="#ctx0" brushRef="#br0" timeOffset="60">18387 8616 2415 0,'0'0'107'0,"0"0"22"0,-4-4-103 0,4 4-26 0,0 0 0 0,4-9 0 15,3 6 36-15,3-3 3 0,5-4 0 0,-1 10 0 16,3-9-77 0,4 6-15-16,1 0-3 0,2-4-1 0,1 4-78 0,0-3-15 0,3 3-3 0,-3-7-738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7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407 4 3224 0 0,'4'-3'2816'0'0,"-16"6"5789"0"0,0 4-6443 0 0,-8 12-3397 0 0,17-16 1992 0 0,-2 3-621 0 0,0 1 0 0 0,0-1 1 0 0,-6 12-1 0 0,-2 3 112 0 0,-24 36 700 0 0,-43 92 1 0 0,9-14-79 0 0,41-82-617 0 0,-55 89 652 0 0,82-137-886 0 0,0-1 0 0 0,1 1 0 0 0,-1-1 0 0 0,1 1 0 0 0,0 0 0 0 0,0 0 0 0 0,1 0 0 0 0,0 0 0 0 0,0 0-1 0 0,-1 8 1 0 0,2-12-777 0 0,8 4-2492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8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69 11520 0 0,'-4'-3'177'0'0,"1"-1"0"0"0,0 0 0 0 0,-1 0 0 0 0,1 0 0 0 0,1 0 0 0 0,-1 0 0 0 0,-3-9 0 0 0,5 13-78 0 0,1-1 0 0 0,0 1 1 0 0,0 0-1 0 0,0-1 0 0 0,-1 1 1 0 0,1 0-1 0 0,0-1 0 0 0,0 1 1 0 0,0 0-1 0 0,0-1 1 0 0,0 1-1 0 0,0 0 0 0 0,0-1 1 0 0,0 1-1 0 0,0 0 0 0 0,0-1 1 0 0,0 1-1 0 0,0 0 0 0 0,0-1 1 0 0,0 1-1 0 0,0 0 0 0 0,0-1 1 0 0,0 1-1 0 0,0 0 0 0 0,0-1 1 0 0,1 1-1 0 0,-1 0 1 0 0,0-1-1 0 0,1 0 27 0 0,-1 0-1 0 0,1 0 1 0 0,-1 0 0 0 0,1 0-1 0 0,-1 0 1 0 0,0 1 0 0 0,0-1 0 0 0,1 0-1 0 0,-1 0 1 0 0,0-1 0 0 0,0 1-1 0 0,0 0 1 0 0,0-1 0 0 0,0 1-128 0 0,10-1 111 0 0,-9 2-89 0 0,0 0-1 0 0,0 0 1 0 0,0 0 0 0 0,0-1 0 0 0,0 1 0 0 0,0 0 0 0 0,0 0-1 0 0,0 0 1 0 0,0 0 0 0 0,0 0 0 0 0,0 1 0 0 0,0-1 0 0 0,0 0-1 0 0,0 0 1 0 0,-1 1 0 0 0,1-1 0 0 0,1 1 0 0 0,6 4 174 0 0,-1 1-1 0 0,0 0 1 0 0,0 0 0 0 0,-1 1-1 0 0,0 0 1 0 0,0 0 0 0 0,0 0 0 0 0,-1 1-1 0 0,4 9 1 0 0,7 6 15 0 0,-8-10-136 0 0,-1 1 0 0 0,-1 0-1 0 0,0 0 1 0 0,-1 0-1 0 0,0 1 1 0 0,5 29-1 0 0,-9-35 14 0 0,0 1 0 0 0,0-1 0 0 0,-1 12 0 0 0,1 11 268 0 0,1 25 227 0 0,-1-29-590 0 0,1 1-1 0 0,7 38 1 0 0,2 20-42 0 0,-7-71-466 0 0,0 23-1 0 0,-5-3-3691 0 0,-2-28-1986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38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17071 0 0,'0'0'786'0'0,"8"-1"254"0"0,57-30-794 0 0,-57 28-73 0 0,0 0-1 0 0,1 1 1 0 0,-1 0-1 0 0,0 1 0 0 0,1-1 1 0 0,-1 1-1 0 0,1 1 1 0 0,-1 0-1 0 0,18 2 0 0 0,27-2 427 0 0,-29 2-442 0 0,-14-2-109 0 0,1 1 1 0 0,-1 1 0 0 0,0 0 0 0 0,11 3 0 0 0,-17-4-404 0 0,0 0 0 0 0,0 0 0 0 0,0 0 0 0 0,8 0 0 0 0,-3 0-4047 0 0,1 0-2336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0.6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1 13360 0 0,'-7'0'1209'0'0,"1"3"-994"0"0,1 0 3030 0 0,7 0-3204 0 0,-1 0 0 0 0,0 0 0 0 0,1 0 1 0 0,-1-1-1 0 0,1 1 0 0 0,0-1 0 0 0,-1 1 0 0 0,5 3 0 0 0,3 3-56 0 0,-2-1 76 0 0,0 0-1 0 0,0 0 1 0 0,0 1 0 0 0,7 13-1 0 0,-4-1 99 0 0,-1 0-1 0 0,-1 1 1 0 0,0-1-1 0 0,-2 1 1 0 0,4 26-1 0 0,-5-16-60 0 0,-2 1-1 0 0,-2 65 0 0 0,-7-19-49 0 0,2-43-5 0 0,2 65 1 0 0,2-98-128 0 0,0 0-1 0 0,0 0 1 0 0,0 0 0 0 0,1 0 0 0 0,-1 0-1 0 0,1 0 1 0 0,0 0 0 0 0,0 0 0 0 0,0 0 0 0 0,0 0-1 0 0,0-1 1 0 0,1 1 0 0 0,-1 0 0 0 0,1-1-1 0 0,0 1 1 0 0,-1-1 0 0 0,1 1 0 0 0,0-1 0 0 0,1 0-1 0 0,-1 0 1 0 0,0 0 0 0 0,1 0 0 0 0,3 2-1 0 0,7 3-1598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1.1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328 69 7368 0 0,'0'0'568'0'0,"-11"-13"6841"0"0,-10-8-4002 0 0,19 19-3408 0 0,0-1 1 0 0,-1 0 0 0 0,1 1-1 0 0,-1 0 1 0 0,1-1 0 0 0,-1 1-1 0 0,0 0 1 0 0,0 0 0 0 0,0 1-1 0 0,0-1 1 0 0,0 0 0 0 0,0 1-1 0 0,0 0 1 0 0,-1 0-1 0 0,-4-1 1 0 0,4 1 84 0 0,1 0-1 0 0,-1 1 1 0 0,0-1 0 0 0,0 1-1 0 0,0 0 1 0 0,0 0 0 0 0,1 0-1 0 0,-1 1 1 0 0,0-1 0 0 0,0 1-1 0 0,0 0 1 0 0,1 0-1 0 0,-1 1 1 0 0,-5 1 0 0 0,-4 4 273 0 0,-7 2 132 0 0,0 1-1 0 0,-24 16 0 0 0,35-20-442 0 0,5-3-42 0 0,0 0 0 0 0,-1 0 0 0 0,1 0-1 0 0,0 0 1 0 0,1 1 0 0 0,-1 0 0 0 0,0-1 0 0 0,1 1 0 0 0,0 1-1 0 0,-4 6 1 0 0,1 0 51 0 0,2-3-16 0 0,0 0 1 0 0,1 0-1 0 0,-1 1 0 0 0,2-1 0 0 0,-1 1 0 0 0,1 0 0 0 0,-2 14 0 0 0,4-11-15 0 0,0 1 0 0 0,0-1 0 0 0,2 1 0 0 0,-1-1 0 0 0,1 1 0 0 0,1-1 0 0 0,1 0 0 0 0,-1 0 0 0 0,2 0 0 0 0,0 0 0 0 0,0-1 0 0 0,1 0 0 0 0,0 0 0 0 0,1 0 0 0 0,0-1 0 0 0,1 0 0 0 0,0-1 0 0 0,1 1 0 0 0,0-1 0 0 0,0-1 0 0 0,1 0 0 0 0,17 11 0 0 0,-14-11-238 0 0,0-1-1 0 0,0-1 1 0 0,0-1-1 0 0,1 1 1 0 0,0-2-1 0 0,0 0 1 0 0,16 2-1 0 0,103 6-3963 0 0,-84-9 2313 0 0,-9 0-4623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3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39 17015 0 0,'0'0'388'0'0,"-7"-4"522"0"0,-3 2-401 0 0,-1 0 1 0 0,1 1 0 0 0,-20 0-1 0 0,30 0-487 0 0,1 0 1 0 0,-1 0-1 0 0,0 0 0 0 0,0 0 0 0 0,0 0 0 0 0,0 0 0 0 0,1 0 0 0 0,-1 0 0 0 0,1 1 0 0 0,-1-1 1 0 0,1-1-1 0 0,2-1 147 0 0,0 1 0 0 0,0 0 0 0 0,0 0-1 0 0,0 0 1 0 0,1 0 0 0 0,4-2 0 0 0,-6 5-104 0 0,-1-1 0 0 0,0 0 0 0 0,0 0 0 0 0,0 0-1 0 0,0 1 1 0 0,1-1 0 0 0,-1 1 0 0 0,0-1 0 0 0,0 1-1 0 0,0-1 1 0 0,0 1 0 0 0,0 0 0 0 0,0-1 0 0 0,0 1-1 0 0,0 0 1 0 0,0 0 0 0 0,1 1 0 0 0,0 0 63 0 0,10 10 120 0 0,0 0 0 0 0,-1 0 0 0 0,-1 1 0 0 0,16 24 0 0 0,-3-4-87 0 0,-5-5-89 0 0,22 45 1 0 0,-30-54-66 0 0,57 124-7 0 0,-22-44 0 0 0,-18-42 10 0 0,-3 2 0 0 0,22 82 0 0 0,-37-109-4 0 0,-3 0 1 0 0,0 1-1 0 0,-2 0 0 0 0,-2 0 1 0 0,-1 0-1 0 0,-4 44 1 0 0,3-77-7 0 0,-14 105 190 0 0,10-84-140 0 0,-1-1-1 0 0,0 0 1 0 0,-10 19 0 0 0,10-27-81 0 0,0 0-1 0 0,-1 0 1 0 0,0-1 0 0 0,-1 0-1 0 0,0 0 1 0 0,-1-1-1 0 0,0 0 1 0 0,-19 17 0 0 0,13-14-452 0 0,-5 4-1954 0 0,5-7-2447 0 0,-4 1-2445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4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21 16184 0 0,'-3'-2'136'0'0,"-1"0"1"0"0,1 0-1 0 0,-1 0 1 0 0,0 0 0 0 0,1 1-1 0 0,-1 0 1 0 0,0 0-1 0 0,0 0 1 0 0,0 0 0 0 0,0 0-1 0 0,0 1 1 0 0,-7 0-1 0 0,-105-4-894 0 0,114 4 729 0 0,1 0 0 0 0,0 0 0 0 0,-1 0 0 0 0,1 1 0 0 0,0-1 0 0 0,-1 0 0 0 0,1 1 0 0 0,0-1 0 0 0,-3 2 0 0 0,4-2 33 0 0,-1 0-1 0 0,0 1 0 0 0,0-1 0 0 0,1 0 0 0 0,-1 1 0 0 0,0-1 0 0 0,0 1 0 0 0,1 0 0 0 0,-1-1 1 0 0,0 1-1 0 0,1-1 0 0 0,-1 1 0 0 0,1 0 0 0 0,-1-1 0 0 0,1 1 0 0 0,-1 0 0 0 0,1 0 0 0 0,0 0 0 0 0,-1-1 1 0 0,1 1-1 0 0,0 0 0 0 0,-1 0 0 0 0,1 0 0 0 0,0 0 0 0 0,0 1 0 0 0,-1 2 98 0 0,-1 5 89 0 0,0 0 0 0 0,1 0 0 0 0,0 0 0 0 0,1 0 0 0 0,0 0-1 0 0,1 14 1 0 0,0 6 171 0 0,-7 265 2447 0 0,6-44-1838 0 0,10-168-672 0 0,-3-24-135 0 0,-4-26-83 0 0,6 92 111 0 0,-13 39-135 0 0,4-159-217 0 0,0 0 0 0 0,-1-1 0 0 0,1 1 0 0 0,0 0 0 0 0,-1-1 0 0 0,0 1 0 0 0,0 0 1 0 0,-3 5-1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5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61 20471 0 0,'0'0'464'0'0,"-1"0"-287"0"0,0 0-1 0 0,0 0 1 0 0,0 0-1 0 0,-1-1 1 0 0,1 1 0 0 0,0 0-1 0 0,0-1 1 0 0,0 1-1 0 0,-2-2 1 0 0,5-1-192 0 0,1-1 1 0 0,0 1 0 0 0,0 0 0 0 0,0 0-1 0 0,0 0 1 0 0,0 0 0 0 0,1 1 0 0 0,0-1 0 0 0,-1 1-1 0 0,1 0 1 0 0,0 0 0 0 0,0 0 0 0 0,0 1-1 0 0,0 0 1 0 0,5-2 0 0 0,9-1 91 0 0,1 0 0 0 0,21-1-1 0 0,-30 4 35 0 0,10-1-27 0 0,-1 1 0 0 0,1 1-1 0 0,0 1 1 0 0,0 1 0 0 0,36 7 0 0 0,-34-4-32 0 0,-1 1 1 0 0,33 13-1 0 0,-36-11-29 0 0,7 2 91 0 0,-2 1 0 0 0,33 20 0 0 0,-40-20 0 0 0,90 65-575 0 0,-95-67 315 0 0,0 1 1 0 0,-1 0-1 0 0,0 0 0 0 0,-1 1 0 0 0,0 1 0 0 0,13 22 0 0 0,-20-31 129 0 0,-1-1-1 0 0,0 1 0 0 0,0 0 1 0 0,0 0-1 0 0,0 0 0 0 0,0 0 1 0 0,-1 0-1 0 0,1 0 0 0 0,-1 1 1 0 0,0-1-1 0 0,0 0 1 0 0,0 0-1 0 0,-1 0 0 0 0,0 4 1 0 0,0-1 8 0 0,-1-1 1 0 0,0 0 0 0 0,0-1 0 0 0,0 1 0 0 0,0 0 0 0 0,-1-1 0 0 0,-6 9 0 0 0,0-2 36 0 0,0-1 0 0 0,-1 0 0 0 0,-1-1 1 0 0,1 0-1 0 0,-21 12 0 0 0,22-15-23 0 0,-76 44 95 0 0,69-41-277 0 0,-1-2 1 0 0,0 0-1 0 0,-26 7 1 0 0,-28-1-1883 0 0,41-10-3671 0 0,13-3-279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5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500 8 17391 0 0,'-12'-6'1888'0'0,"10"6"-2007"0"0,1-1-1 0 0,-1 1 0 0 0,0 0 0 0 0,1 0 1 0 0,-1-1-1 0 0,0 1 0 0 0,1 1 0 0 0,-1-1 1 0 0,0 0-1 0 0,1 0 0 0 0,-1 0 0 0 0,0 1 1 0 0,1-1-1 0 0,-1 1 0 0 0,0 0 0 0 0,1-1 1 0 0,-1 1-1 0 0,1 0 0 0 0,0 0 0 0 0,-1 0 1 0 0,-1 1-1 0 0,1 0 50 0 0,-12 9 192 0 0,0 2 0 0 0,1 0 0 0 0,1 0 0 0 0,-16 23-1 0 0,16-21 296 0 0,-86 124 2116 0 0,68-91-2060 0 0,-2 2 26 0 0,1 1-1 0 0,-41 98 1 0 0,49-87-347 0 0,2 2 0 0 0,-16 84-1 0 0,33-121 31 0 0,0 1 0 0 0,2-1-1 0 0,0 1 1 0 0,2 0 0 0 0,2-1 0 0 0,0 1-1 0 0,2 0 1 0 0,9 35 0 0 0,-10-54-180 0 0,0-1 1 0 0,0 1 0 0 0,1-1-1 0 0,0 0 1 0 0,0 0-1 0 0,1-1 1 0 0,0 1-1 0 0,0-1 1 0 0,12 12-1 0 0,-8-11 144 0 0,1 0-1 0 0,0 0 1 0 0,0-1 0 0 0,0 0-1 0 0,1-1 1 0 0,15 7-1 0 0,-5-4-767 0 0,1-2-1 0 0,38 10 0 0 0,43-2-8013 0 0,-77-12 2262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6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 5528 0 0,'0'0'497'0'0,"-8"13"70"0"0,6-8 1413 0 0,1 0-1 0 0,-1 0 1 0 0,1 1 0 0 0,-1 9 0 0 0,1 3-166 0 0,2 22 1 0 0,0-9-2129 0 0,-1 5 300 0 0,4 133 213 0 0,-1-11 891 0 0,-3-148-1025 0 0,0 17 144 0 0,5 27-1 0 0,-4-43-425 0 0,1-1-1 0 0,0 1 1 0 0,1-1-1 0 0,0 0 1 0 0,7 14-1 0 0,-4-14-1401 0 0,0-4-2979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2:25.6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87 920 0 0,'-8'-12'80'0'0,"7"10"767"0"0,0-1 0 0 0,0 1 0 0 0,0-1 0 0 0,0 1 0 0 0,1-1-1 0 0,-1 0 1 0 0,1 1 0 0 0,0-1 0 0 0,0 0 0 0 0,0 1 0 0 0,0-1 0 0 0,0 0 0 0 0,0 1 0 0 0,1-1 0 0 0,-1 0 0 0 0,2-3 0 0 0,-1 5-806 0 0,0-1 0 0 0,0 0 0 0 0,-1 0 0 0 0,1 1 0 0 0,0-1 0 0 0,1 1 0 0 0,-1-1 1 0 0,0 1-1 0 0,0-1 0 0 0,1 1 0 0 0,-1 0 0 0 0,1 0 0 0 0,-1-1 0 0 0,1 1 0 0 0,2-1 1 0 0,-3 2-15 0 0,0-1 0 0 0,1 1 0 0 0,-1 0 0 0 0,0-1 0 0 0,0 1 0 0 0,1 0 0 0 0,-1 0 0 0 0,0 0 1 0 0,1 0-1 0 0,-1 0 0 0 0,0 0 0 0 0,0 0 0 0 0,1 1 0 0 0,-1-1 0 0 0,0 0 0 0 0,0 1 0 0 0,1-1 0 0 0,-1 1 1 0 0,0-1-1 0 0,0 1 0 0 0,0 0 0 0 0,0 0 0 0 0,0-1 0 0 0,0 1 0 0 0,0 0 0 0 0,0 0 0 0 0,0 0 1 0 0,0 0-1 0 0,0 0 0 0 0,-1 0 0 0 0,1 0 0 0 0,0 0 0 0 0,-1 0 0 0 0,1 0 0 0 0,0 2 0 0 0,2 6 157 0 0,-1 0 0 0 0,0 0-1 0 0,-1 0 1 0 0,1-1-1 0 0,-2 1 1 0 0,1 0 0 0 0,-2 0-1 0 0,1 0 1 0 0,-3 14-1 0 0,-22 178 2453 0 0,8 8-1570 0 0,12-107-689 0 0,-1 194 597 0 0,6-282-959 0 0,2 151 248 0 0,6 19-70 0 0,-6-119-193 0 0,0-29 0 0 0,-6 67 0 0 0,2-61-111 0 0,3-34 50 0 0,-1 0 0 0 0,0 0-1 0 0,-1-1 1 0 0,0 1 0 0 0,0 0-1 0 0,-1-1 1 0 0,-4 13 0 0 0,-10 13-3194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6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75 19895 0 0,'0'0'455'0'0,"0"-2"-241"0"0,-1 1 0 0 0,1-1 0 0 0,0 0-1 0 0,0 0 1 0 0,0 1 0 0 0,0-1 0 0 0,0-3 0 0 0,6 0-220 0 0,1-1 0 0 0,-1 1 0 0 0,1 1 0 0 0,1-1 1 0 0,-1 1-1 0 0,1 1 0 0 0,-1-1 0 0 0,14-3 0 0 0,-8 3-95 0 0,0 1 0 0 0,0 0 0 0 0,0 1 0 0 0,25 0 0 0 0,-16 2 165 0 0,-1 2 0 0 0,0 1 0 0 0,0 0 0 0 0,0 2 0 0 0,27 8 0 0 0,-40-10 8 0 0,0 0 0 0 0,-1 0 0 0 0,0 1 0 0 0,0 0 0 0 0,0 0 0 0 0,0 1 0 0 0,8 7 0 0 0,-14-10-72 0 0,1 0 0 0 0,-1 1 0 0 0,0-1 0 0 0,0 1 0 0 0,0-1 0 0 0,0 1 0 0 0,0-1 0 0 0,0 1 0 0 0,-1 0 0 0 0,1-1 0 0 0,-1 1 0 0 0,0 4 0 0 0,1-1 0 0 0,-2-1 0 0 0,1 1 0 0 0,0 0 0 0 0,-1-1 0 0 0,-2 7 0 0 0,0-3 7 0 0,0-1 1 0 0,-1 1-1 0 0,0-1 0 0 0,0 0 0 0 0,0 0 0 0 0,-1-1 0 0 0,-1 1 0 0 0,-11 12 0 0 0,4-8 9 0 0,0 0 0 0 0,0-1 0 0 0,-26 16 0 0 0,25-19-16 0 0,0 0 0 0 0,-1-1 0 0 0,-23 9 0 0 0,29-13-12 0 0,5 2-48 0 0,4-3 0 0 0,2 0 38 0 0,-1-2 8 0 0,-1 0 0 0 0,1 0 1 0 0,0 0-1 0 0,-1 1 1 0 0,1-1-1 0 0,0 0 1 0 0,0 0-1 0 0,-1 0 0 0 0,1 0 1 0 0,0 0-1 0 0,0 0 1 0 0,-1-1-1 0 0,1 1 1 0 0,0 0-1 0 0,0 0 0 0 0,0-1 1 0 0,8 0-55 0 0,36 13 43 0 0,-35-9-213 0 0,0 0 0 0 0,20 3 0 0 0,-21-4 221 0 0,0 0 0 0 0,1 0 1 0 0,-1 1-1 0 0,0 0 0 0 0,-1 0 0 0 0,1 1 0 0 0,0 0 0 0 0,-1 1 0 0 0,0 0 0 0 0,0 0 0 0 0,-1 1 0 0 0,1 0 0 0 0,-1 0 0 0 0,0 1 0 0 0,-1-1 0 0 0,7 9 0 0 0,-4-2 15 0 0,-5-7-17 0 0,1 1-1 0 0,-1-1 1 0 0,6 13-1 0 0,-6-8-34 0 0,1 1-1 0 0,-2-1 0 0 0,5 21 1 0 0,-7-26 48 0 0,-1 0-1 0 0,0 0 1 0 0,1 0 0 0 0,-2 0 0 0 0,1 0 0 0 0,-1 0 0 0 0,0 0 0 0 0,0 0-1 0 0,-3 8 1 0 0,1-5 6 0 0,2-6 8 0 0,0 0-1 0 0,0-1 1 0 0,0 1-1 0 0,0-1 1 0 0,0 1-1 0 0,-1-1 1 0 0,-1 3-1 0 0,0 0 8 0 0,0-1 0 0 0,-1 0 0 0 0,1-1 0 0 0,-1 1 0 0 0,1-1 0 0 0,-1 1 0 0 0,0-1 0 0 0,0 0 0 0 0,-1 0-1 0 0,-6 3 1 0 0,-15 5 15 0 0,1-1-1 0 0,-41 9 0 0 0,-56 6 57 0 0,-8 3-92 0 0,108-22-285 0 0,0-1 0 0 0,-1 0-1 0 0,-40 1 1 0 0,62-6-392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8.7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 20 13536 0 0,'-7'-8'963'0'0,"-1"0"-426"0"0,6 7-534 0 0,0 1 0 0 0,-1-1 0 0 0,1 0 0 0 0,0 1 0 0 0,0 0 0 0 0,-1-1 0 0 0,1 1 0 0 0,-4 0 1 0 0,4 1 65 0 0,-3 4 52 0 0,4-4 409 0 0,2 3-305 0 0,0-1 1 0 0,1 1-1 0 0,-1-1 1 0 0,1 1-1 0 0,-1-1 0 0 0,1 0 1 0 0,4 6-1 0 0,-1-1 251 0 0,2 5-7 0 0,-1 0 1 0 0,-1 0-1 0 0,0 0 0 0 0,3 16 0 0 0,10 57 704 0 0,-17-79-1092 0 0,2 15 171 0 0,0 24 0 0 0,-2-18-149 0 0,0 21-7 0 0,-3 0 1 0 0,-11 74-1 0 0,-30 91-512 0 0,22-147-872 0 0,7-30-4319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49.2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352 140 13736 0 0,'0'0'1245'0'0,"0"-1"-1026"0"0,-1 0-182 0 0,1 1 0 0 0,-1-1 1 0 0,1 0-1 0 0,-1 0 0 0 0,1 1 1 0 0,0-1-1 0 0,-1 0 1 0 0,1 0-1 0 0,0 0 0 0 0,0 1 1 0 0,-1-1-1 0 0,1 0 0 0 0,0 0 1 0 0,0 0-1 0 0,0 0 0 0 0,0 0 1 0 0,0 1-1 0 0,1-3 1 0 0,-1-1 214 0 0,-3-37 2357 0 0,3 33-2366 0 0,0 0 0 0 0,-1 0 0 0 0,0 1 0 0 0,0-1 0 0 0,-1 0-1 0 0,-4-12 1 0 0,6 19-223 0 0,0 1-1 0 0,-1-1 1 0 0,1 0-1 0 0,-1 1 1 0 0,1-1-1 0 0,-1 1 1 0 0,1-1-1 0 0,-1 1 0 0 0,0-1 1 0 0,1 1-1 0 0,-1-1 1 0 0,0 1-1 0 0,1-1 1 0 0,-1 1-1 0 0,0 0 1 0 0,1-1-1 0 0,-1 1 0 0 0,0 0 1 0 0,0 0-1 0 0,1 0 1 0 0,-1 0-1 0 0,0-1 1 0 0,0 1-1 0 0,1 0 1 0 0,-1 0-1 0 0,0 1 0 0 0,0-1 1 0 0,0 0-1 0 0,0 0 1 0 0,-24 7 445 0 0,22-6-403 0 0,-4 3 32 0 0,0 0-1 0 0,0 0 1 0 0,0 0-1 0 0,-9 9 1 0 0,1-1-81 0 0,-8 7-14 0 0,2 0 0 0 0,1 2 0 0 0,-33 41 1 0 0,33-38-10 0 0,9-10-10 0 0,1 0-1 0 0,0 1 1 0 0,1 0 0 0 0,1 1 0 0 0,0 0-1 0 0,1 0 1 0 0,-6 21 0 0 0,10-25 54 0 0,0 1 0 0 0,0-1 0 0 0,1 1 0 0 0,1-1 0 0 0,0 1 1 0 0,1-1-1 0 0,0 1 0 0 0,1-1 0 0 0,0 1 0 0 0,6 21 0 0 0,-1-8-52 0 0,-4-19-5 0 0,-1 0 0 0 0,1 0 1 0 0,0 0-1 0 0,1-1 0 0 0,0 1 1 0 0,0-1-1 0 0,7 11 0 0 0,1-1 26 0 0,-9-12-80 0 0,1 0 0 0 0,-1 1-1 0 0,1-1 1 0 0,1-1 0 0 0,-1 1 0 0 0,1 0 0 0 0,-1-1 0 0 0,1 0 0 0 0,0 0 0 0 0,0 0 0 0 0,0 0-1 0 0,8 3 1 0 0,-2-3-590 0 0,0 0-1 0 0,0-1 1 0 0,0 0-1 0 0,1 0 0 0 0,-1-1 1 0 0,1-1-1 0 0,-1 0 1 0 0,1 0-1 0 0,14-3 1 0 0,-3-1-737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3:51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53 20215 0 0,'-10'-7'1539'0'0,"9"7"-1523"0"0,1-1 0 0 0,-1 1 0 0 0,1-1 0 0 0,-1 1 0 0 0,1-1 0 0 0,-1 0 0 0 0,1 1 0 0 0,0-1 0 0 0,-1 1 0 0 0,1-1 0 0 0,0 0 0 0 0,-1 1 0 0 0,1-1 0 0 0,0 0 0 0 0,0 1 0 0 0,-1-1 0 0 0,1 0 0 0 0,0 0 0 0 0,0 1 0 0 0,0-1 0 0 0,0 0-1 0 0,0 1 1 0 0,0-1 0 0 0,0 0 0 0 0,0 0 0 0 0,0 1 0 0 0,1-1 0 0 0,-1 0 0 0 0,0 1 0 0 0,0-1 0 0 0,1 0 0 0 0,-1 1 0 0 0,1-2 0 0 0,1 0-100 0 0,-1 0 0 0 0,1 0 0 0 0,0 0 0 0 0,0 0-1 0 0,1 1 1 0 0,3-4 0 0 0,0 1 259 0 0,-5 4-167 0 0,0-1 0 0 0,0 1 0 0 0,0 0 0 0 0,0-1 0 0 0,0 1 0 0 0,0 0 0 0 0,0 0 0 0 0,0 0 0 0 0,0 0 0 0 0,0 0 0 0 0,1 0 0 0 0,-1 0 0 0 0,0 0 0 0 0,0 0 0 0 0,1 1 0 0 0,18 4-238 0 0,-17-4 200 0 0,2 1 41 0 0,0 0 1 0 0,-1 0-1 0 0,1 1 0 0 0,0 0 0 0 0,-1 0 0 0 0,0 0 0 0 0,0 0 0 0 0,7 7 0 0 0,28 35 621 0 0,-31-35-476 0 0,40 62 719 0 0,-25-35-494 0 0,10 16 195 0 0,36 76 0 0 0,-58-109-380 0 0,0-1 0 0 0,2 0 0 0 0,22 25 0 0 0,6 9 106 0 0,-5-5-281 0 0,-20-29-79 0 0,-1 2-1 0 0,-1 0 1 0 0,-1 1 0 0 0,19 42 0 0 0,-24-43 106 0 0,-1 1 0 0 0,7 39 0 0 0,-12-49-27 0 0,-1-1 0 0 0,-1 2 0 0 0,1-1 0 0 0,-2 0 0 0 0,0 0 0 0 0,0 0 0 0 0,-4 12 0 0 0,5-23-21 0 0,-3 13-35 0 0,0-1 0 0 0,-1 0 0 0 0,0 0 0 0 0,-1-1 0 0 0,-1 1 0 0 0,0-1 0 0 0,-8 12 0 0 0,3-9-4 0 0,0-1 0 0 0,-2 0 0 0 0,0-1 0 0 0,-24 20 1 0 0,34-30-15 0 0,-59 42-29 0 0,54-41-201 0 0,1 1 0 0 0,-1-2 0 0 0,0 1 0 0 0,0-1 0 0 0,0 0 0 0 0,-15 3 0 0 0,4-5-1463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8:36.0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1 15176 0 0,'0'0'1518'0'0,"1"0"-1387"0"0,4 0-67 0 0,-3 0 528 0 0,12 10 678 0 0,5 13-939 0 0,-16-19-259 0 0,1 0 1 0 0,-1 0-1 0 0,1 0 0 0 0,6 6 0 0 0,-2-3 312 0 0,1 1 0 0 0,-1-1 0 0 0,0 2-1 0 0,10 14 1 0 0,-14-18-248 0 0,-1 1 1 0 0,1 0-1 0 0,-1 0 1 0 0,-1 1-1 0 0,1-1 1 0 0,-1 1-1 0 0,3 9 0 0 0,-5-11-118 0 0,1-1-1 0 0,-1 1 0 0 0,0 0 0 0 0,0-1 0 0 0,0 1 0 0 0,-1 0 1 0 0,1-1-1 0 0,-1 1 0 0 0,0-1 0 0 0,-1 1 0 0 0,1-1 0 0 0,-3 6 1 0 0,-2 1 52 0 0,0 0 0 0 0,0 0-1 0 0,-1-1 1 0 0,0 0 0 0 0,-1 0 0 0 0,-17 16 0 0 0,17-19-329 0 0,1-1 1 0 0,-2 0-1 0 0,-12 8 0 0 0,14-10-755 0 0,0-1-1 0 0,0 0 1 0 0,0-1 0 0 0,-1 1-1 0 0,-8 1 1 0 0,2-2-5887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8:36.8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0 13304 0 0,'0'0'605'0'0,"0"1"-9"0"0,-1 1-556 0 0,0-1-1 0 0,0 1 1 0 0,0-1 0 0 0,0 1-1 0 0,0-1 1 0 0,1 1 0 0 0,-1 0-1 0 0,1-1 1 0 0,-1 4-1 0 0,1-5-27 0 0,0 1 0 0 0,0-1 0 0 0,0 1 0 0 0,0-1 0 0 0,1 0 0 0 0,-1 1 0 0 0,0-1 0 0 0,0 0 0 0 0,1 1 0 0 0,-1-1-1 0 0,0 0 1 0 0,0 1 0 0 0,1-1 0 0 0,-1 0 0 0 0,0 0 0 0 0,1 1 0 0 0,-1-1 0 0 0,0 0 0 0 0,1 0 0 0 0,-1 0 0 0 0,1 1-1 0 0,0-1 1 0 0,2 2 143 0 0,-2-1 287 0 0,11 1 524 0 0,-8-2-790 0 0,0 1 0 0 0,1 0 0 0 0,-1 0 0 0 0,0 0 0 0 0,0 0 1 0 0,0 1-1 0 0,1-1 0 0 0,-2 1 0 0 0,1 0 0 0 0,0 1 0 0 0,0-1 0 0 0,-1 1 0 0 0,1-1 0 0 0,-1 1 0 0 0,0 0 0 0 0,0 0 0 0 0,0 1 0 0 0,4 4 0 0 0,1 3-8 0 0,-6-8-111 0 0,0 0 0 0 0,0 1-1 0 0,0-1 1 0 0,0 0 0 0 0,3 7-1 0 0,-3-2 69 0 0,1 0 0 0 0,-1-1 1 0 0,0 1-1 0 0,-1 1 0 0 0,0-1 0 0 0,0 0 0 0 0,-1 0 0 0 0,0 0 0 0 0,0 0 0 0 0,-1 1 0 0 0,0-1 0 0 0,0 0 0 0 0,-1 0 0 0 0,0 0 0 0 0,0 0 0 0 0,-1-1 0 0 0,0 1 0 0 0,-6 9 0 0 0,6-13-48 0 0,0 1-1 0 0,0-1 1 0 0,-1 0-1 0 0,0 0 0 0 0,0-1 1 0 0,0 1-1 0 0,0-1 1 0 0,0 0-1 0 0,-1 0 0 0 0,1 0 1 0 0,-1-1-1 0 0,0 1 1 0 0,0-1-1 0 0,-8 2 0 0 0,-2 0-359 0 0,1 0 0 0 0,0-1 0 0 0,-1-1 0 0 0,-16 0 0 0 0,3-1-584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20:39:51.77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13564 5573 10127 0,'0'0'896'0,"0"0"-704"15,0 0-192-15,0 0 0 0,-1-11 3808 0,3 0 736 16,2 0 128-16,3 3 48 0,0 2-3376 0,1-1-656 16,-1-1-144-16,1 3-32 0,1 3-384 0,-9 2-128 15,8-4 0-15,1 1 0 0,0 2 0 0,-9 1 0 16,9 0 0-16,-9 0 0 0,0 0 0 0,0 0-144 0,0 0 144 0,-5 10 0 16,-3 3 0-16,-1-2 144 0,-3-1 0 0,-1 2 0 15,0 1 496-15,0 1 112 0,0 1 16 0,-3 3 0 16,-2-3 64-16,0 6 0 0,-1-1 16 0,3 3 0 15,-3 5-48-15,1 0-16 0,1 2 0 0,0 3 0 16,-1 2-96-16,1 3-32 0,1 2 0 0,1-3 0 16,0 1-208-16,1-1-64 0,1 0 0 0,1 3 0 15,0 3-96-15,3 0-32 0,2 0 0 0,-1 3 0 16,1-2-112-16,3 2-16 0,2 1-128 0,0-1 192 16,2-1-192-16,2-2 0 0,2-2 0 0,1-1 0 15,0-2 128-15,2 1-128 0,0-2 0 0,4-1 144 16,2-2-144-16,2 1 160 0,4 2-160 0,-2-6 160 0,0-1-160 0,1-3 160 15,0-5-160-15,2 1 160 0,-1-4-448 16,1-1-96-16,-1 1 0 0,1-6-16 16,1-4-2240-16,2 0-448 0,1 0-96 0,-3-2-12432 15</inkml:trace>
  <inkml:trace contextRef="#ctx0" brushRef="#br0" timeOffset="742.74">14040 5862 30927 0,'0'0'1360'0,"0"0"304"0,0 0-1344 0,-5-5-320 16,5 5 0-16,0 0 0 0,0 0 1072 0,0 0 144 15,0 0 16-15,0 0 16 0,0 0-864 0,0 0-160 16,0 0-32-16,0 0-16 0,0 0-176 0,3 10 0 16,-3-10 144-16,4 15-144 0,2 2 0 0,0-3 0 15,-1-1 0-15,2 1 0 0,-1 2 0 0,2 1 128 16,-1 1 0-16,2 2 0 0,3-2 256 0,-1 2 64 0,0 0 16 0,2 1 0 16,1 1 96-16,-1 1 16 0,0 0 0 15,-1-1 0-15,-3-2-160 0,-1-1-32 0,-2 1 0 0,2-1 0 16,0-2-128-16,2-1-48 0,1-3 0 0,-1-3 0 15,2-3 16-15,-2-2 0 0,1-1 0 0,-1-1 0 16,2-3 144-16,0 0 16 0,-12 0 16 0,13 0 0 16,-1-3-80-16,-1-3 0 0,0-4-16 0,-1-1 0 15,2-4 112-15,-2 0 32 0,1-3 0 0,-2-2 0 16,-1-4-96-16,-1 0-16 0,1-1 0 0,0 1 0 16,-1-2-144-16,-1-1-48 0,2-2 0 0,-1 1 0 15,-2-2-144-15,1 0 0 0,1-3 0 0,1 2 128 16,-2 1-128-16,1 0 0 0,-2-1 0 0,1 4 0 15,1 7 0-15,-2 1 0 0,0 4 0 0,1 2 0 16,-3 1-272-16,1 2 16 0,-4 10 0 0,0 0 0 16,0 0-1856-16,0 0-352 0,0 0-80 0,0 0-16288 15</inkml:trace>
  <inkml:trace contextRef="#ctx0" brushRef="#br0" timeOffset="1283.84">14413 6432 13823 0,'0'0'1216'0,"0"0"-960"0,-6-11-256 0,2 2 0 15,1 3 3040-15,3 6 560 0,-2-9 112 0,2 1 32 16,3 1-2288-16,-1-1-464 0,1-2-96 0,1 4 0 0,-4 6-64 0,7-7-16 16,-1-3 0-16,2 2 0 0,-2 1-288 0,1-1-48 15,-2 1-16-15,-5 7 0 0,0 0-16 0,0 0-16 16,0 0 0-16,0 0 0 0,0 0 80 0,0 0 0 16,5 9 16-16,-1 2 0 15,-2 2 48-15,-2 3 0 0,0 1 0 0,-2 4 0 0,1 1-16 0,2 2 0 16,-1 0 0-16,0 2 0 0,0-1 32 0,0 0 16 15,-1 1 0-15,1 0 0 0,1-2-224 0,2-4-32 16,-1 3-16-16,2-1 0 0,-1-1-208 0,0-1-128 16,-2 0 160-16,0 0-160 0,0-1 160 0,-1-6-160 15,0 2 160-15,0 0-160 16,0-1-368-16,0 0-160 0,0-3-48 0,0 0 0 16,-1-1-2272-16,1-10-464 0,-1 9-80 0</inkml:trace>
  <inkml:trace contextRef="#ctx0" brushRef="#br0" timeOffset="4356.75">15128 6138 27935 0,'0'0'1232'0,"-7"-6"256"0,-1 1-1184 0,8 5-304 15,-9-5 0-15,9 5 0 0,0 0 1008 0,0 0 144 16,0 0 16-16,0 0 16 0,0 0-752 0,0 0-160 16,0 0-16-16,10 3-16 0,0 3-240 0,5-4 128 15,4-2-128-15,2 2 0 0,3 0 128 0,0 1-128 16,2-1 0-16,4-2 144 0,3 0 32 0,0 0 0 16,-2 0 0-16,0 0 0 0,-2-2-176 0,-2 2 128 15,-1-2-128-15,-1 1 128 0,-1 2-128 0,-2-1 0 16,0-1 0-16,-1 1 0 0,-2 0 0 0,2 0 0 15,-1-1 0-15,-1 1 0 0,0 0 0 0,-1 2 0 16,-1 2 0-16,-3 0 0 16,-2-4-1696-16,0 3-224 0,-2 1-32 0</inkml:trace>
  <inkml:trace contextRef="#ctx0" brushRef="#br0" timeOffset="4768.65">15218 6351 13823 0,'-11'1'1216'0,"-2"-1"-960"16,-1-1-256-16,3 1 0 0,0 1 3424 0,2 2 640 16,9-3 128-16,-9 4 32 0,9-4-3088 0,-9 1-624 15,9-1-112-15,-9 1-16 0,9-1-32 0,0 0 0 16,0 0 0-16,0 0 0 0,0 0-112 0,0 0-32 16,0 0 0-16,0 0 0 0,0 0 176 0,0 0 16 15,0 0 16-15,8 7 0 0,-8-7 224 0,10 4 32 16,2 0 16-16,0-2 0 0,1 1-32 0,1-3 0 15,0-3 0-15,1 6 0 0,0 0-352 0,2 0-80 16,0-3-16-16,1-2 0 0,1-1-208 0,2 2 128 16,-1 1-128-16,3 0 0 0,0 0 0 0,0 0-256 15,0 0 16-15,-1 1 16 16,0 2-720-16,-1-1-144 0,0 1-16 0,-2-2-9728 0,1-1-1952 0</inkml:trace>
  <inkml:trace contextRef="#ctx0" brushRef="#br0" timeOffset="5469.49">16337 6155 4607 0,'0'0'192'0,"0"0"64"0,0 0-256 0,0 0 0 0,0 0 0 0,0 0 0 16,0 0 4048-16,0 0 768 0,0 0 160 0,0 0 16 15,0 0-2768-15,0 0-560 0,0 0-128 0,0 0 0 16,0 0-352-16,0 0-64 0,0 0-16 0,0 0 0 0,0 0-320 0,10 4-64 15,2-1-16-15,-3 2 0 0,-2 4-64 0,-1 2-32 16,2 0 0-16,1-1 0 0,2 1-96 0,2 1-32 16,0 1 0-16,0 1 0 0,1 3-48 0,-1 0-16 15,-1-1 0-15,0 1 0 0,-1 2-112 0,1 0-32 16,-2-1 0-16,0-1 0 0,-1 2-128 0,-1 1-16 16,-1-3-128-16,2 0 192 0,-1-1-192 0,0 1 0 15,-3-6 0-15,1 1 0 0,-1 1 0 0,-1-6-240 16,-4-7 32-16,5 7 0 15,1 1-656-15,-6-8-128 0,0 0-32 0,0 0 0 16,8 7-1824-16,-8-7-368 0,0 0-80 0</inkml:trace>
  <inkml:trace contextRef="#ctx0" brushRef="#br0" timeOffset="5804.06">16927 6125 12895 0,'0'0'1152'0,"0"0"-928"0,0 0-224 0,0 0 0 15,0 0 3392-15,0 0 624 0,0 0 128 0,0 0 16 16,0 0-2688-16,0 0-560 0,0 0-96 0,-7 7-32 16,0 3-256-16,1 0-48 0,-1 0-16 0,1 3 0 15,-1 1-208-15,-2 3-64 0,-2 3 0 0,1 2 0 16,-2 1 192-16,1 1 16 0,-4-1 16 0,2 3 0 15,1 7 160-15,-1 0 48 0,-1-1 0 0,0 5 0 16,-1 2-208-16,1 0-32 0,0-1-16 0,-1 4 0 0,2-1-80 0,0 5-16 16,2 2 0-16,-4-4 0 0,0-1-144 0,-1 0-128 15,-1-1 192-15,-1 0-192 0,-2-2 144 0,-1-2-144 16,0-4 0-16,2 1 144 0,-1-5-144 0,1-4 0 16,1 0 144-16,1-1-144 15,1 0-1424-15,3-4-368 0,3-6-64 0,-1-8-13984 0</inkml:trace>
  <inkml:trace contextRef="#ctx0" brushRef="#br0" timeOffset="10307.19">17708 5618 4607 0,'0'0'192'0,"0"0"64"0,0 0-256 0,0 0 0 16,0 0 0-16,0 0 0 0,0 0 2368 0,0 0 416 15,0 0 96-15,0 0 0 0,0 0-1392 0,0 0-272 16,0 0-64-16,0 0-16 0,0 0 32 0,0 0 16 15,0 0 0-15,0 0 0 0,0 0-144 0,0 0-16 16,0 0-16-16,0 11 0 0,0-11-112 0,0 0-32 16,4 13 0-16,0-4 0 0,-4-9-32 0,4 10-16 0,-4-10 0 15,4 17 0-15,-1-2-128 0,-1 3-32 0,0 1 0 0,-1 2 0 16,0 1-304-16,0 3-64 0,-1 3-16 0,2 3 0 16,-2 1-80-16,1 2-32 0,3 0 0 0,-1 0 0 15,-1 1 0-15,1 2 0 0,-1-2 0 0,2 0 0 16,0-1 128-16,1 4 32 0,-1 2 0 0,2 1 0 15,-3-2-80-15,3 0-16 0,-2 1 0 0,-2 0 0 16,1-3-224-16,-1-1 144 0,0-3-144 0,-1 0 128 16,0-3-128-16,-1 0 160 0,-1-3-160 0,0-1 160 15,-1 1-160-15,1-1 0 0,0-3 144 0,0 3-144 16,-1 0 0-16,2-4 0 0,-1-2 0 0,1-2 0 16,1-1-320-16,2-4-144 0,-1 0-32 0,2-2-11120 15,-4-11-2224-15</inkml:trace>
  <inkml:trace contextRef="#ctx0" brushRef="#br0" timeOffset="11473.95">18903 5865 5519 0,'0'0'496'0,"0"0"-496"16,0 0 0-16,0 0 0 0,5-8 2432 0,-5 8 400 0,0 0 80 0,0 0 16 16,6-11-1328-16,-2 2-272 0,-1 3-48 0,-3 6-16 15,0 0-112-15,2-11 0 0,0 2-16 0,-2 9 0 16,0 0-368-16,0 0-80 0,-4-6-16 0,4 6 0 15,0 0-160-15,0 0-16 0,0 0-16 0,0 0 0 16,-9 0-80-16,9 0-16 0,-9 4 0 0,-1 1 0 16,1 1-80-16,0 2-32 0,0 1 0 0,1 3 0 15,-1 0 48-15,0 1 0 0,0 0 0 0,-2 1 0 16,0 2 160-16,-1-1 32 0,0 0 16 0,1 2 0 16,-1 0 48-16,0 0 16 0,0-2 0 0,2 2 0 15,-1 0-112-15,4 3-32 0,-1-2 0 0,1 0 0 16,1 1-176-16,1-1-32 0,1 0-16 0,1 3 0 15,0 1-96-15,1 3-128 0,-1 0 176 0,1 2-176 0,-1-4 208 0,0 2-64 16,2 0-16-16,0 1 0 0,0 1-128 0,-1 0 160 16,2-7-160-16,2 3 160 0,-1-5-160 0,1 0 160 15,1-2-160-15,1-2 160 0,1-1-32 0,2-1-128 16,-3 0 192-16,2-6-64 0,-6-6 240 0,11 8 32 16,-2 0 16-16,-2-3 0 0,-7-5 48 0,12 3 16 15,-1-1 0-15,-1 2 0 0,0-4-272 0,1 1-48 16,-1 1-16-16,1-2 0 0,-1-3-144 0,1 0 160 15,0 0-160-15,4-3 160 0,-1 1-160 0,3-1 160 16,1-5-160-16,1 2 160 0,0-3-160 0,1 1 128 16,-1-2-128-16,2-4 128 0,1-2-128 0,-2 0 128 15,-3-2-128-15,0 0 128 0,-3 1-128 0,-1-2 0 16,0-1 144-16,-1 2-144 0,-3 0 176 0,0-1-48 0,-1-5 0 0,-2 2 0 16,0 0-128-16,-2 0 0 0,-2 1 0 0,1 1 0 15,-3 2 288-15,0 2 32 0,-3-3 0 0,2 1 0 16,0-3 0-16,-1 2 0 0,0 0 0 15,-1 0 0-15,-1-2-80 0,0 2-16 0,0 1 0 0,0 2 0 16,-1-1-48-16,0 3-16 0,-2 2 0 0,1 4 0 16,-3 0-32-16,2-2 0 0,1-2 0 0,-2 3 0 15,-1 3-128-15,0 0-144 0,0-1 144 0,-2 1-208 16,-2 0 208-16,0 2 0 0,-1 2 0 0,1 0 0 16,1-3-192-16,1 3 48 0,1 1 16 0,1 1 0 15,0 2-192-15,1 1-48 0,8 0 0 0,-9 1 0 16,0-2-576-16,9 1-112 0,-11 1-32 0,11-1 0 15,-9 3-1712-15,1 2-336 0,2 3-80 0,6-8-13104 16</inkml:trace>
  <inkml:trace contextRef="#ctx0" brushRef="#br0" timeOffset="11890.96">18685 6168 17503 0,'0'0'1552'0,"0"0"-1232"0,0 0-320 0,0 0 0 15,0 0 2496-15,0 0 432 0,0 0 80 0,0 0 32 16,0 0-1840-16,0 0-368 0,10 2-80 0,-10-2-16 16,12 2-48-16,0 1-16 0,0 0 0 0,-2-2 0 15,-10-1-272-15,13 1-48 0,-1 1-16 0,-2 1 0 16,1-1 368-16,-1 0 64 0,-10-2 0 0,13 3 16 16,-1 0 192-16,-2-3 48 0,-10 0 0 0,13 0 0 15,0 1-384-15,-1 1-64 0,1-2 0 0,-1 0-16 16,0-3-176-16,2 0-48 0,0-1 0 0,1 1 0 15,-1 3-80-15,0-3 0 0,2-1-16 0,0-2 0 16,-1 1-112-16,1 0-128 0,-4-2 176 0,-1 2-176 0,1-1 128 16,-2 0-128-16,0 1 0 0,-3-1 0 0,0-2 0 0,-1-1-224 15,1 0 32-15,-1 1 16 16,-6 8-2320-16,8-11-448 0,-3 1-112 0</inkml:trace>
  <inkml:trace contextRef="#ctx0" brushRef="#br0" timeOffset="13307.14">19313 5428 13823 0,'0'0'1216'0,"0"0"-960"0,-10-1-256 0,10 1 0 15,0 0 3360-15,0 0 624 0,-8-2 128 0,8 2 32 0,0 0-3136 0,0 0-624 16,0 0-128-16,0 0-32 0,0 0 160 0,0 0 16 16,0 0 16-16,9 6 0 0,-9-6 288 0,12 5 64 15,2-1 16-15,-2 0 0 0,1 0-112 0,-1 1-32 16,-1 1 0-16,2 2 0 0,2 3-80 0,-1 0-32 15,1 0 0-15,0 2 0 0,1 1 32 0,2 2 0 16,0 1 0-16,3 1 0 0,3 3 0 0,-1 0 0 16,-1 1 0-16,2 1 0 0,2 5-96 0,5 8-16 15,8 7 0-15,-8-8 0 0,-10-15-96 0,2 5-32 16,1 5 0-16,0 5 0 0,-2-3-80 0,-1 2-32 16,0 0 0-16,1-1 0 0,-3-3-208 0,0 2 176 15,-2 1-176-15,-2 5 160 0,1 4-160 0,-4 1 192 16,-5 0-192-16,0 0 192 0,-1-2-64 0,0 1-128 0,-5-4 192 0,-4 2-64 15,-2-1 64-15,1-2 0 0,-2-2 0 0,-2-2 0 16,-1-3-192-16,1 2 192 0,0 0-192 0,-1-2 192 16,0-3-32-16,0-1 0 0,0-1 0 0,2 2 0 15,-1-2-160-15,0 0 0 0,1-6 144 0,-3-1-144 16,0-2 0-16,1-2-208 0,-1 2 16 0,0-3 16 31,0 0-1824-31,-2 0-368 0,-2-5-80 0,0-1-16336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9:37:45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19008 7223 11967 0,'0'0'1072'0,"-9"-4"-864"0,1 0-208 0,0 2 0 16,8 2 3104-16,-9-4 576 0,9 4 112 0,-8-3 32 16,8 3-2944-16,0 0-592 0,-9-6-112 0,2 2-32 15,-1 0-144-15,-1 1 0 0,-2 2-160 0,-1 2 160 16,-2 3-320-16,-4-1 48 0,-4-3 0 0,-3 4 0 16,-2-2 272-16,-5 5-160 0,0-3 160 0,-1 2-128 15,0-3 128-15,2 1 0 0,0 0 0 0,1 0 0 16,3 0 368-16,2-2 0 0,3-2 0 0,3-1 0 15,5 1 176-15,2-1 32 0,2-1 16 0,10 2 0 16,0 0-144-16,0 0-16 0,0 0-16 0,-3-8 0 16,3 1-144-16,0 7-16 0,8-7-16 0,4 1 0 15,3-1-240-15,4 2 144 0,2 1-144 0,3 1 128 0,5 2-128 0,2 1 0 16,2 0 0-16,3 0 128 0,3 0-128 0,3-1 0 16,1-1 0-16,-1 0 0 0,-2-2 0 0,1-1 0 15,-2-2 0-15,0 3 0 0,-1-2 0 0,-2 2 0 16,-1 1 0-16,-2-1 0 0,-4 0 384 0,-3 2-16 15,-4-3 0-15,-2 1 0 0,-5 0 160 0,0 0 48 16,-5-1 0-16,-10 5 0 0,6-7-48 0,-6 7 0 16,0 0 0-16,0 0 0 0,-7-10 48 0,-4 2 16 15,-3 3 0-15,-3 1 0 0,-1 4-288 0,-2-3-64 16,-3 2-16-16,-2 1 0 0,-1 0-224 0,-2 4 128 16,0-3-128-16,2 2 0 0,0 1 128 0,1 1-128 15,1-3 0-15,1 2 0 0,1 1 0 0,0 1 128 0,-2-2-128 16,3 1 0-16,0 0 0 0,2 0 0 0,-1 2 0 0,3-5 0 15,0 2 0-15,2 1 0 0,-2 1 0 0,4 0 0 32,2-2-896-32,4 1-1248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39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220 496 1375 0 0,'0'0'9883'0'0,"1"2"-9687"0"0,1 1-111 0 0,-1 1 1 0 0,1 0-1 0 0,-1 0 1 0 0,0-1-1 0 0,0 1 0 0 0,0 0 1 0 0,-1 0-1 0 0,1 0 1 0 0,-1 8-1 0 0,-4 41 427 0 0,1-27-389 0 0,-5 41 479 0 0,-4-1 0 0 0,-25 87 0 0 0,6-34-120 0 0,11-31-161 0 0,-26 122 477 0 0,45-205-777 0 0,-3 24 110 0 0,-2 0 1 0 0,-1 1-1 0 0,-2-2 0 0 0,0 1 1 0 0,-16 30-1 0 0,20-48-40 0 0,4-9 82 0 0,1-5-357 0 0,-2-14 127 0 0,2-1 0 0 0,0 1-1 0 0,4-22 1 0 0,12-56 19 0 0,-2 12 31 0 0,8-84-60 0 0,44-272 16 0 0,-49 344-221 0 0,31-136 1575 0 0,-36 185-826 0 0,3 0-1 0 0,37-82 0 0 0,-47 119-600 0 0,0 0 1 0 0,0 1-1 0 0,1-1 0 0 0,0 1 1 0 0,1 1-1 0 0,-1-1 0 0 0,1 1 0 0 0,1 0 1 0 0,0 1-1 0 0,0 0 0 0 0,14-9 0 0 0,-15 11 82 0 0,1 1 0 0 0,0-1 0 0 0,-1 1 0 0 0,1 1 0 0 0,0-1-1 0 0,1 2 1 0 0,-1-1 0 0 0,0 1 0 0 0,1 0 0 0 0,-1 0 0 0 0,1 1-1 0 0,-1 0 1 0 0,0 1 0 0 0,10 2 0 0 0,4 2 3 0 0,0 1 1 0 0,0 1-1 0 0,-1 1 1 0 0,0 0-1 0 0,0 2 1 0 0,-1 1-1 0 0,-1 0 1 0 0,0 2-1 0 0,31 25 1 0 0,-29-17 20 0 0,-1 0 0 0 0,32 46 0 0 0,-50-64 18 0 0,8 10 5 0 0,-1 1 0 0 0,-1 0 0 0 0,-1 0 1 0 0,0 1-1 0 0,0 0 0 0 0,-2 1 0 0 0,0-1 0 0 0,-1 1 0 0 0,5 30 0 0 0,-8-34 0 0 0,0 0-1 0 0,-1 0 1 0 0,0 0 0 0 0,-1 0 0 0 0,0 0-1 0 0,-1 0 1 0 0,0 0 0 0 0,-1 0 0 0 0,-1 0 0 0 0,0-1-1 0 0,0 1 1 0 0,-1-1 0 0 0,-11 19 0 0 0,6-16 34 0 0,-1-1 1 0 0,-1 0 0 0 0,-15 13 0 0 0,7-7 63 0 0,12-12-58 0 0,-1 0-1 0 0,-1-1 0 0 0,1 0 0 0 0,-1-1 1 0 0,0 0-1 0 0,-19 6 0 0 0,9-3-22 0 0,-19 9 80 0 0,-1-2-1 0 0,-59 13 0 0 0,74-24-91 0 0,0-2 0 0 0,0-1 1 0 0,-48-4-1 0 0,5 0-656 0 0,64 3 471 0 0,0 1 0 0 0,1-1 0 0 0,-1 1 0 0 0,0 0 0 0 0,-4 2 0 0 0,2-2-118 0 0,4 0-168 0 0,0 0-600 0 0,-6 4-1330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0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97 2303 0 0,'1'-2'167'0'0,"26"-81"4818"0"0,-25 80-4866 0 0,3-4 1 0 0,-3 5 873 0 0,-3 5-841 0 0,0 0-1 0 0,1 0 1 0 0,-1 0-1 0 0,0 0 0 0 0,-1 0 1 0 0,1-1-1 0 0,-3 6 1 0 0,0-1 110 0 0,-37 65 1742 0 0,-88 120 0 0 0,93-142-1430 0 0,18-25-410 0 0,1 1-1 0 0,1 0 1 0 0,1 1-1 0 0,1 0 1 0 0,-18 55 0 0 0,16-18-46 0 0,2 0 0 0 0,-7 87 0 0 0,9 132 270 0 0,13-252-391 0 0,0 0 0 0 0,3-1 0 0 0,0 1 0 0 0,2-1 0 0 0,1 0 0 0 0,1 0-1 0 0,2-1 1 0 0,17 37 0 0 0,-20-51-84 0 0,2-1 0 0 0,0 0-1 0 0,1-1 1 0 0,0 1-1 0 0,1-2 1 0 0,21 20 0 0 0,-6-10-195 0 0,1 0 1 0 0,36 20-1 0 0,-51-36 22 0 0,-1 0-1 0 0,1 0 0 0 0,0-2 1 0 0,0 1-1 0 0,20 4 0 0 0,-1-3-471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42:26.3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380 242 10592 0 0,'-2'-5'141'0'0,"1"1"-1"0"0,0 0 1 0 0,0 0 0 0 0,0-1 0 0 0,1 1 0 0 0,-1 0 0 0 0,1-1 0 0 0,0 1-1 0 0,1-6 1 0 0,0-6 427 0 0,-2 14-525 0 0,1 1 1 0 0,-1-1-1 0 0,1 0 1 0 0,-1 0 0 0 0,0 1-1 0 0,1-1 1 0 0,-1 0-1 0 0,0 1 1 0 0,-2-3-1 0 0,1 2 111 0 0,1 0 0 0 0,0-1 0 0 0,0 1-1 0 0,0 0 1 0 0,0 0 0 0 0,-1-4 0 0 0,-4-22 1270 0 0,0-16-335 0 0,3 29-892 0 0,3 13-149 0 0,-1-1 0 0 0,1 1-1 0 0,-1 0 1 0 0,0-1 0 0 0,0 1 0 0 0,0 0-1 0 0,0-1 1 0 0,0 1 0 0 0,0 0 0 0 0,-1 0-1 0 0,1 0 1 0 0,-1 0 0 0 0,1 0 0 0 0,-1 1-1 0 0,0-1 1 0 0,0 0 0 0 0,1 1-1 0 0,-5-3 1 0 0,2 2 66 0 0,1 0 0 0 0,-1 1 0 0 0,0-1 0 0 0,0 1 0 0 0,0 0 0 0 0,0 0 0 0 0,0 1 0 0 0,0-1 0 0 0,0 1 0 0 0,-7 0-1 0 0,4 1-13 0 0,1-1-1 0 0,-1 1 1 0 0,1 0-1 0 0,0 1 0 0 0,0-1 1 0 0,0 1-1 0 0,0 1 0 0 0,0-1 1 0 0,0 1-1 0 0,0 0 0 0 0,1 0 1 0 0,0 0-1 0 0,-1 1 0 0 0,-8 8 1 0 0,-3 9 93 0 0,1 0 0 0 0,1 1 1 0 0,1 1-1 0 0,0 1 0 0 0,2-1 1 0 0,1 2-1 0 0,-12 38 0 0 0,12-29-76 0 0,1 1-1 0 0,2 0 0 0 0,2 1 1 0 0,1 0-1 0 0,2 0 1 0 0,1 41-1 0 0,4-46 57 0 0,1 0-1 0 0,2 0 1 0 0,1-1-1 0 0,1 0 1 0 0,1 0-1 0 0,2-1 1 0 0,1 0-1 0 0,1-1 1 0 0,22 37-1 0 0,-24-49-151 0 0,3 6 58 0 0,23 28-1 0 0,-31-43-87 0 0,1-1 0 0 0,0 1 0 0 0,1-1 0 0 0,0-1 0 0 0,0 1 0 0 0,0-1-1 0 0,0-1 1 0 0,9 5 0 0 0,-2-2-646 0 0,1-2 0 0 0,20 7 0 0 0,-3-6-7483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1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4719 0 0,'0'0'6340'0'0,"2"2"-5925"0"0,8 14-9 0 0,0-1-1 0 0,0 2 1 0 0,8 21 0 0 0,18 56 585 0 0,12 26-314 0 0,-41-106-617 0 0,1 0 0 0 0,0-1-1 0 0,1 0 1 0 0,0 0 0 0 0,1 0 0 0 0,14 12-1 0 0,64 51 29 0 0,-65-57-96 0 0,-16-12 12 0 0,1-1-1 0 0,15 9 0 0 0,-4-3-297 0 0,-9-4-302 0 0,-1-1 0 0 0,14 15 0 0 0,-17-16 184 0 0,-5-5 349 0 0,-1-1 1 0 0,1 1-1 0 0,-1-1 0 0 0,1 1 0 0 0,0-1 0 0 0,-1 1 0 0 0,1-1 1 0 0,0 0-1 0 0,-1 1 0 0 0,1-1 0 0 0,0 0 0 0 0,-1 1 0 0 0,3-1 0 0 0,-3 0-5 0 0,0 0-1 0 0,0 0 0 0 0,1 0 0 0 0,-1 0 0 0 0,0 0 0 0 0,1 0 0 0 0,-1 1 1 0 0,0-1-1 0 0,0 0 0 0 0,1 0 0 0 0,-1 0 0 0 0,0 0 0 0 0,0 0 0 0 0,1 1 1 0 0,-1-1-1 0 0,0 0 0 0 0,0 0 0 0 0,0 0 0 0 0,1 1 0 0 0,-1-1 0 0 0,0 0 1 0 0,0 0-1 0 0,0 1 0 0 0,0-1 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2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1 5151 0 0,'0'0'6836'0'0,"-2"2"-6304"0"0,-14 15 882 0 0,9-9-986 0 0,0 0-1 0 0,0 0 1 0 0,-5 10-1 0 0,-25 52 1346 0 0,-46 126 0 0 0,41-89-2564 0 0,-4 10 708 0 0,6 3 0 0 0,-34 161 0 0 0,67-247 112 0 0,-15 71 21 0 0,-42 125 1 0 0,49-184-765 0 0,1 2 0 0 0,3 0 1 0 0,2 1-1 0 0,2 0 0 0 0,3 0 0 0 0,1 50 0 0 0,3-78-4097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3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4607 0 0,'0'0'9336'0'0,"2"0"-9238"0"0,8 1-28 0 0,2 5-16 0 0,-10-4-34 0 0,1 1 0 0 0,0-1 0 0 0,-1 1 0 0 0,1 0 0 0 0,-1 0 0 0 0,0 0 0 0 0,0 0 0 0 0,0 0 0 0 0,-1 1 0 0 0,1-1 0 0 0,-1 1 0 0 0,1-1 0 0 0,-1 1 0 0 0,0-1 0 0 0,-1 1 0 0 0,1 0 0 0 0,0 4 0 0 0,0 10 218 0 0,-1-1 1 0 0,-3 27-1 0 0,1-11 81 0 0,3 73 366 0 0,18 129-1 0 0,-13-177-613 0 0,16 112 71 0 0,8 130 108 0 0,-35-167-268 0 0,1-86-19 0 0,5 86-1 0 0,7-80-413 0 0,-8-50 299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4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99 1375 0 0,'3'-1'256'0'0,"8"-8"2642"0"0,-9 8-1893 0 0,3-3-225 0 0,-1-1-1 0 0,0 1 0 0 0,0 0 1 0 0,6-12 5295 0 0,-12 18-5843 0 0,-24 49 150 0 0,-32 82 0 0 0,-8 62 198 0 0,43-112-120 0 0,-15 105 0 0 0,36-173-232 0 0,1 1-1 0 0,1-1 1 0 0,0 1-1 0 0,1-1 1 0 0,0 1-1 0 0,2-1 0 0 0,0 0 1 0 0,0 0-1 0 0,10 25 1 0 0,-11-36-359 0 0,0 0-1 0 0,0-1 1 0 0,0 1 0 0 0,5 5 0 0 0,0 0-177 0 0,7 9-145 0 0,-9-14 479 0 0,0-2-35 0 0,9 7 62 0 0,8 2 39 0 0,-15-11-80 0 0,-2 0 2 0 0,4 1 0 0 0,-1-1-1 0 0,0 0 1 0 0,1-1 0 0 0,-1 1 0 0 0,1-2 0 0 0,-1 1 0 0 0,0-1 0 0 0,0 0 0 0 0,0-1 0 0 0,0 0 0 0 0,11-5 0 0 0,-7 1 9 0 0,-1 0 0 0 0,1-1 0 0 0,-1-1 0 0 0,0 1 0 0 0,-1-2 0 0 0,10-10 0 0 0,-11 9-6 0 0,0 1 0 0 0,-2-2 0 0 0,1 1 0 0 0,-1-1 0 0 0,-1 0 0 0 0,0-1 0 0 0,0 1 0 0 0,5-21 0 0 0,-5 10 11 0 0,-1-1-1 0 0,-1 0 1 0 0,2-47 0 0 0,-5 18 81 0 0,-7-76 0 0 0,-18 1-109 0 0,8 55 0 0 0,-23-71 0 0 0,16 88-16 0 0,22 53-69 0 0,-4 0-104 0 0,3 2-11 0 0,0-1 0 0 0,0 1 0 0 0,-1-1 0 0 0,2 0 1 0 0,-1 1-1 0 0,-3-5 0 0 0,-7 9-1011 0 0,-1 2-321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5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10535 0 0,'0'0'2144'0'0,"2"4"-1829"0"0,-1-1-287 0 0,1 0 1 0 0,0 0-1 0 0,0 0 1 0 0,0 0-1 0 0,0 0 1 0 0,1-1-1 0 0,-1 1 1 0 0,1-1-1 0 0,0 1 1 0 0,0-1-1 0 0,-1 0 1 0 0,1 0-1 0 0,6 2 1 0 0,-2-1 19 0 0,0 0 0 0 0,0-1 0 0 0,0 0 0 0 0,0-1 0 0 0,0 1 0 0 0,0-1 0 0 0,1-1 0 0 0,-1 1 0 0 0,8-2 0 0 0,11-1 231 0 0,29-5 0 0 0,-11-3-103 0 0,0-2 0 0 0,-1-1 0 0 0,60-28-1 0 0,3-2-286 0 0,-98 40-252 0 0,-2 1 152 0 0,1-4-3643 0 0,3-2-702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5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2303 0 0,'0'0'5194'0'0,"0"3"-4384"0"0,1 4-462 0 0,-1-1-1 0 0,1 1 0 0 0,0-1 0 0 0,1 1 0 0 0,0-1 0 0 0,0 1 0 0 0,0-1 1 0 0,6 10-1 0 0,32 49 1000 0 0,-14-24-972 0 0,14 27-229 0 0,-7-10 52 0 0,61 83-1 0 0,163 218-83 0 0,-215-289-82 0 0,-2 3 0 0 0,-4 1 1 0 0,36 104-1 0 0,-48-109 6 0 0,19 64 123 0 0,-38-113-115 0 0,0 2 0 0 0,-2-1 0 0 0,0 0 0 0 0,-1 31 0 0 0,-2-27-23 0 0,-1 1-1 0 0,-2 0 0 0 0,-1-1 0 0 0,0 0 0 0 0,-2 0 1 0 0,-1 0-1 0 0,-1-1 0 0 0,-12 27 0 0 0,1-13-346 0 0,-2 0 0 0 0,-1-1 0 0 0,-2-2 0 0 0,-2 0 0 0 0,-36 38 0 0 0,26-38-4260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8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322 175 2759 0 0,'0'-2'207'0'0,"0"0"-67"0"0,1 0-1 0 0,-1 1 1 0 0,0-1-1 0 0,-1 0 1 0 0,1 0-1 0 0,0 0 1 0 0,0 0 0 0 0,-1-1-1 0 0,0 2-72 0 0,1 1 0 0 0,0 0 0 0 0,0 0 0 0 0,0-1 0 0 0,0 1 0 0 0,0 0 0 0 0,0 0 0 0 0,0 0 1 0 0,0-1-1 0 0,0 1 0 0 0,0 0 0 0 0,0 0 0 0 0,0-1 0 0 0,0 1 0 0 0,0 0 0 0 0,0 0 0 0 0,0-1 0 0 0,0 1 0 0 0,0 0 0 0 0,1 0 0 0 0,-1 0 0 0 0,0-1 0 0 0,0 1 0 0 0,0 0 0 0 0,0 0 0 0 0,0 0 0 0 0,0-1 0 0 0,1 1 1 0 0,-1 0-1 0 0,0 0 0 0 0,5-8 1843 0 0,6-22-1000 0 0,3-8-304 0 0,-14 34-396 0 0,0 0-1 0 0,0 0 0 0 0,-1 1 0 0 0,0-1 0 0 0,1 1 0 0 0,-1-1 1 0 0,0 0-1 0 0,-4-6 0 0 0,5 9-60 0 0,-1-1 457 0 0,-15-13 1928 0 0,15 14-2432 0 0,0 1-1 0 0,0-1 0 0 0,-1 1 0 0 0,1-1 1 0 0,0 1-1 0 0,0-1 0 0 0,-1 1 1 0 0,1 0-1 0 0,-1 0 0 0 0,1-1 1 0 0,0 1-1 0 0,-1 0 0 0 0,1 0 0 0 0,0 1 1 0 0,-1-1-1 0 0,1 0 0 0 0,-1 0 1 0 0,1 1-1 0 0,-2-1 0 0 0,0 2 9 0 0,1-1 0 0 0,-1 1-1 0 0,0-1 1 0 0,0 1 0 0 0,1 0 0 0 0,-1 0-1 0 0,1 0 1 0 0,-3 3 0 0 0,-4 4 8 0 0,1 2 1 0 0,1-1-1 0 0,-8 13 1 0 0,14-22-115 0 0,-10 18 36 0 0,-18 27 144 0 0,1 2 0 0 0,-33 83 0 0 0,40-75-34 0 0,3 1-1 0 0,-18 93 0 0 0,10 75-94 0 0,25-195-43 0 0,1 0-1 0 0,1 1 1 0 0,2-1 0 0 0,1 0 0 0 0,11 43 0 0 0,-12-64-12 0 0,0-1 1 0 0,0 1 0 0 0,1 0 0 0 0,0-1-1 0 0,0 0 1 0 0,1 0 0 0 0,0 0 0 0 0,0-1-1 0 0,1 0 1 0 0,0 0 0 0 0,0 0 0 0 0,1-1-1 0 0,7 7 1 0 0,-6-7 3 0 0,0 0-1 0 0,0-1 1 0 0,0 0 0 0 0,0 0-1 0 0,1-1 1 0 0,15 6 0 0 0,-18-8 23 0 0,1-1 1 0 0,-1 0-1 0 0,1 0 1 0 0,-1 0 0 0 0,1-1-1 0 0,0 0 1 0 0,-1 0 0 0 0,1 0-1 0 0,-1-1 1 0 0,12-3 0 0 0,-8 1-15 0 0,1 0 1 0 0,-1 0-1 0 0,0-2 1 0 0,0 1-1 0 0,-1-1 1 0 0,0-1-1 0 0,1 1 1 0 0,-2-1-1 0 0,1-1 1 0 0,10-10 0 0 0,-8 6 16 0 0,-2-1 0 0 0,1 0 0 0 0,-1 0 0 0 0,-1 0 1 0 0,0-1-1 0 0,9-24 0 0 0,-4 2 65 0 0,-1 0-1 0 0,-3 0 1 0 0,0-1-1 0 0,-3-1 1 0 0,3-46 0 0 0,-1-172 373 0 0,-11 195-331 0 0,-3 1-1 0 0,-17-76 1 0 0,22 128-136 0 0,-8-32 30 0 0,-1 0 1 0 0,-29-72 0 0 0,37 107-116 0 0,1 0 0 0 0,-1 1 0 0 0,0-1-1 0 0,0 1 1 0 0,0-1 0 0 0,-1 1 0 0 0,1 0-1 0 0,-1 0 1 0 0,0 0 0 0 0,0 1 0 0 0,0-1 0 0 0,0 0-1 0 0,0 1 1 0 0,-1 0 0 0 0,1 0 0 0 0,-1 0 0 0 0,1 0-1 0 0,-8-2 1 0 0,9 4-429 0 0,-8 2-1675 0 0,-10 1-2168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8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2303 0 0,'-13'12'10412'0'0,"16"-10"-10320"0"0,12 4 285 0 0,0 0 1 0 0,0-1-1 0 0,1 0 0 0 0,17 2 0 0 0,70 8 2092 0 0,-77-12-2217 0 0,7-2-81 0 0,0 0-1 0 0,0-2 1 0 0,65-11 0 0 0,-49 5-597 0 0,-46 7-16 0 0,1-1 0 0 0,-1 0 0 0 0,1 0 0 0 0,-1 0 0 0 0,0 0 0 0 0,4-3-1 0 0,-1 2-1960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8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5063 0 0,'0'0'760'0'0,"2"0"460"0"0,3 1-463 0 0,0 0-1 0 0,0 0 1 0 0,0 1-1 0 0,-1-1 1 0 0,1 1-1 0 0,7 4 0 0 0,-4-1-232 0 0,0 0 1 0 0,14 12-1 0 0,-7-2-447 0 0,0 1 1 0 0,18 23-1 0 0,73 122-111 0 0,-14 9-36 0 0,28 54 188 0 0,-96-178 147 0 0,28 68 0 0 0,-42-88-136 0 0,-2 1 1 0 0,0 0-1 0 0,-2 0 0 0 0,3 37 1 0 0,-3 8 137 0 0,-6 139 0 0 0,-2-186-219 0 0,-1 1-1 0 0,-1-1 1 0 0,-1 0 0 0 0,-1 0-1 0 0,-2-1 1 0 0,0 0 0 0 0,-2 0-1 0 0,0-1 1 0 0,-15 23 0 0 0,12-27 26 0 0,-2 0 0 0 0,0 0 1 0 0,-1-2-1 0 0,-22 20 1 0 0,-78 54-366 0 0,56-52-944 0 0,-70 35 1 0 0,88-52 476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4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254 453 7455 0 0,'0'0'1184'0'0,"3"-1"-1065"0"0,10 0-39 0 0,-13 1-74 0 0,1 0 0 0 0,0 0 0 0 0,0 0 0 0 0,-1 0 1 0 0,1 0-1 0 0,0 0 0 0 0,-1 0 0 0 0,1 1 0 0 0,0-1 0 0 0,0 0 0 0 0,-1 0 0 0 0,1 1 0 0 0,0-1 0 0 0,-1 0 1 0 0,1 1-1 0 0,-1-1 0 0 0,1 1 0 0 0,0-1 0 0 0,-1 1 0 0 0,1 0 0 0 0,2 1 19 0 0,0 1 15 0 0,0-1-1 0 0,0 1 0 0 0,0 1 0 0 0,0-1 0 0 0,0 0 1 0 0,-1 1-1 0 0,1-1 0 0 0,-1 1 0 0 0,0 0 0 0 0,0-1 1 0 0,0 1-1 0 0,-1 0 0 0 0,1 0 0 0 0,-1 1 0 0 0,0-1 1 0 0,0 5-1 0 0,2 5 171 0 0,-2 0 1 0 0,0 1 0 0 0,-1 22 0 0 0,-5 21 944 0 0,-22 98 0 0 0,-30 53 844 0 0,6-62-1020 0 0,-21 75-147 0 0,-5 64-358 0 0,76-283-475 0 0,0 1 1 0 0,0-1-1 0 0,0 1 1 0 0,-1-1-1 0 0,1 0 0 0 0,-1 0 1 0 0,0 0-1 0 0,-2 4 0 0 0,-1 1-5 0 0,4-7-55 0 0,0-3-290 0 0,-2-4 299 0 0,0-1-1 0 0,1 1 1 0 0,-1-1-1 0 0,1 0 0 0 0,1 0 1 0 0,-1 0-1 0 0,1 1 1 0 0,1-1-1 0 0,-1 0 1 0 0,1 0-1 0 0,1-13 1 0 0,3-8-31 0 0,12-45 0 0 0,-8 37 91 0 0,86-362-68 0 0,-56 199 89 0 0,-20 97 117 0 0,-14 82-130 0 0,65-300 826 0 0,-53 263-623 0 0,3 0 0 0 0,2 2 0 0 0,42-80 1 0 0,-57 123-211 0 0,1 1 1 0 0,1-1-1 0 0,0 2 1 0 0,1-1-1 0 0,0 1 1 0 0,1 1-1 0 0,0-1 1 0 0,19-13-1 0 0,-21 18-22 0 0,1 0 0 0 0,-1 0 0 0 0,1 1 0 0 0,0 0 0 0 0,0 0-1 0 0,1 1 1 0 0,-1 0 0 0 0,1 1 0 0 0,0 0 0 0 0,-1 1 0 0 0,1 0-1 0 0,16 0 1 0 0,-9 2-24 0 0,-1 1-1 0 0,1 0 0 0 0,-1 1 1 0 0,0 1-1 0 0,0 1 0 0 0,0 0 1 0 0,-1 1-1 0 0,1 1 0 0 0,-1 0 1 0 0,-1 1-1 0 0,1 1 0 0 0,-2 0 1 0 0,1 1-1 0 0,-1 0 1 0 0,-1 1-1 0 0,20 22 0 0 0,-8-6-156 0 0,41 60-1 0 0,-55-71 180 0 0,-1 1 0 0 0,-1 0 0 0 0,0 0 0 0 0,-1 0-1 0 0,8 32 1 0 0,-13-39 45 0 0,-1 0 1 0 0,0 0-1 0 0,-1 1 0 0 0,0-1 0 0 0,0 0 0 0 0,-1 1 0 0 0,0-1 1 0 0,-1 0-1 0 0,0 0 0 0 0,-1 0 0 0 0,-6 15 0 0 0,0-4 69 0 0,0-1-1 0 0,-2 0 0 0 0,-1 0 0 0 0,-16 21 1 0 0,13-23-8 0 0,0 0 1 0 0,-2 0 0 0 0,-32 26 0 0 0,-64 36 270 0 0,86-63-293 0 0,-1-2 0 0 0,0-1-1 0 0,-1-1 1 0 0,-1-1 0 0 0,0-2 0 0 0,0-1 0 0 0,-55 8 0 0 0,66-15-39 0 0,1 0 1 0 0,-1-2 0 0 0,-18-2 0 0 0,-10 1-40 0 0,28 0-271 0 0,16 0 137 0 0,1-1-8 0 0,0 2-372 0 0,-9-15-10124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3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663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4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73088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808038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1033463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57300" indent="-33655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2C67917F-4FD1-6343-8E0A-AA326AC34726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458277"/>
          </a:xfrm>
        </p:spPr>
        <p:txBody>
          <a:bodyPr anchor="b"/>
          <a:lstStyle>
            <a:lvl1pPr>
              <a:defRPr sz="3375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68019"/>
            <a:ext cx="10515600" cy="1921635"/>
          </a:xfrm>
        </p:spPr>
        <p:txBody>
          <a:bodyPr/>
          <a:lstStyle>
            <a:lvl1pPr marL="0" indent="0">
              <a:buNone/>
              <a:defRPr sz="1350" b="0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0722E28-9863-CF46-B40D-866DA57B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072279-7CD6-554A-9D50-4D674DC0A838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23BE37-A135-8C47-B04C-CBC1DDC8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8CFA924-49FF-C542-A2BC-A34E0579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3B355-DD42-6746-A1C7-2E00DDC14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99" y="237655"/>
            <a:ext cx="4010568" cy="6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1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98"/>
            <a:ext cx="1219200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80829"/>
            <a:ext cx="10515600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476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4323C4-CA66-5A47-8F97-41BA4280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E1BA8F-BF47-3D40-8C6E-FA5B75DE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BB48C27-BE7C-3941-B9F3-A4D4717F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C575DE39-BF7C-424B-9C07-2BEBD6B14FD3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6DC4629-3C8A-F646-AC38-BB37FB93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BFB6B21-4106-4949-915C-692B2CB0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347B1B-EA3D-8B43-B7D0-731D2330F2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556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37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81CC02-03B9-F845-A7C8-75962F08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900FB383-97E7-7C49-AB9C-B3960A79F295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8254E7-58C0-5848-8656-E333BB43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7E93DA-951F-E14B-8EBF-D3993729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9DBDCD-2182-9C47-B3E6-E8D663A0985C}" type="datetime1">
              <a:rPr lang="en-US" altLang="en-US" smtClean="0"/>
              <a:t>10/1/2021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6BF4-0C06-46C4-8F64-4CF8DA863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6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9BF68-1E1C-0843-AA6F-2F27172575CF}" type="datetime1">
              <a:rPr lang="en-US" altLang="en-US" smtClean="0"/>
              <a:t>10/1/2021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ADC6-CE19-4300-8EBE-7AC2ADD77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27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1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70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11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63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17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84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85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70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21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23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6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69844"/>
            <a:ext cx="10515600" cy="84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9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Click to edit Master text styles</a:t>
            </a:r>
          </a:p>
          <a:p>
            <a:pPr marL="385763" marR="0" lvl="1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Second level</a:t>
            </a:r>
          </a:p>
          <a:p>
            <a:pPr marL="642938" marR="0" lvl="2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Third level</a:t>
            </a:r>
          </a:p>
          <a:p>
            <a:pPr marL="900113" marR="0" lvl="3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Fourth level</a:t>
            </a:r>
          </a:p>
          <a:p>
            <a:pPr marL="1157288" marR="0" lvl="4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EADCA7-E14F-3A40-B9BC-E99249895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262B01DA-9C3D-CD4A-9C3A-E4F6BC3CFDA8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90F6E-D1A6-9F4B-B82C-CD258D292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22AA21-D776-0946-9438-9F610A271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7A53-B314-164E-B3BE-2F5BA495F6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684668" y="6347803"/>
            <a:ext cx="431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28588" marR="0" indent="-128588" algn="l" defTabSz="514350" rtl="0" eaLnBrk="1" fontAlgn="auto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Tx/>
        <a:buFont typeface="Arial"/>
        <a:buChar char="•"/>
        <a:tabLst/>
        <a:defRPr sz="157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38576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35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64293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12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90011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115728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36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.xml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9" Type="http://schemas.openxmlformats.org/officeDocument/2006/relationships/customXml" Target="../ink/ink25.xml"/><Relationship Id="rId21" Type="http://schemas.openxmlformats.org/officeDocument/2006/relationships/customXml" Target="../ink/ink16.xml"/><Relationship Id="rId34" Type="http://schemas.openxmlformats.org/officeDocument/2006/relationships/image" Target="../media/image28.png"/><Relationship Id="rId42" Type="http://schemas.openxmlformats.org/officeDocument/2006/relationships/image" Target="../media/image32.png"/><Relationship Id="rId47" Type="http://schemas.openxmlformats.org/officeDocument/2006/relationships/customXml" Target="../ink/ink29.xml"/><Relationship Id="rId50" Type="http://schemas.openxmlformats.org/officeDocument/2006/relationships/image" Target="../media/image36.png"/><Relationship Id="rId55" Type="http://schemas.openxmlformats.org/officeDocument/2006/relationships/customXml" Target="../ink/ink33.xml"/><Relationship Id="rId63" Type="http://schemas.openxmlformats.org/officeDocument/2006/relationships/customXml" Target="../ink/ink37.xml"/><Relationship Id="rId68" Type="http://schemas.openxmlformats.org/officeDocument/2006/relationships/image" Target="../media/image45.png"/><Relationship Id="rId76" Type="http://schemas.openxmlformats.org/officeDocument/2006/relationships/image" Target="../media/image49.png"/><Relationship Id="rId84" Type="http://schemas.openxmlformats.org/officeDocument/2006/relationships/image" Target="../media/image53.png"/><Relationship Id="rId7" Type="http://schemas.openxmlformats.org/officeDocument/2006/relationships/customXml" Target="../ink/ink9.xml"/><Relationship Id="rId71" Type="http://schemas.openxmlformats.org/officeDocument/2006/relationships/customXml" Target="../ink/ink41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9" Type="http://schemas.openxmlformats.org/officeDocument/2006/relationships/customXml" Target="../ink/ink20.xml"/><Relationship Id="rId11" Type="http://schemas.openxmlformats.org/officeDocument/2006/relationships/customXml" Target="../ink/ink11.xml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37" Type="http://schemas.openxmlformats.org/officeDocument/2006/relationships/customXml" Target="../ink/ink24.xml"/><Relationship Id="rId40" Type="http://schemas.openxmlformats.org/officeDocument/2006/relationships/image" Target="../media/image31.png"/><Relationship Id="rId45" Type="http://schemas.openxmlformats.org/officeDocument/2006/relationships/customXml" Target="../ink/ink28.xml"/><Relationship Id="rId53" Type="http://schemas.openxmlformats.org/officeDocument/2006/relationships/customXml" Target="../ink/ink32.xml"/><Relationship Id="rId58" Type="http://schemas.openxmlformats.org/officeDocument/2006/relationships/image" Target="../media/image40.png"/><Relationship Id="rId66" Type="http://schemas.openxmlformats.org/officeDocument/2006/relationships/image" Target="../media/image44.png"/><Relationship Id="rId74" Type="http://schemas.openxmlformats.org/officeDocument/2006/relationships/image" Target="../media/image48.png"/><Relationship Id="rId79" Type="http://schemas.openxmlformats.org/officeDocument/2006/relationships/customXml" Target="../ink/ink45.xml"/><Relationship Id="rId5" Type="http://schemas.openxmlformats.org/officeDocument/2006/relationships/customXml" Target="../ink/ink8.xml"/><Relationship Id="rId61" Type="http://schemas.openxmlformats.org/officeDocument/2006/relationships/customXml" Target="../ink/ink36.xml"/><Relationship Id="rId82" Type="http://schemas.openxmlformats.org/officeDocument/2006/relationships/image" Target="../media/image52.png"/><Relationship Id="rId10" Type="http://schemas.openxmlformats.org/officeDocument/2006/relationships/image" Target="../media/image16.png"/><Relationship Id="rId19" Type="http://schemas.openxmlformats.org/officeDocument/2006/relationships/customXml" Target="../ink/ink15.xml"/><Relationship Id="rId31" Type="http://schemas.openxmlformats.org/officeDocument/2006/relationships/customXml" Target="../ink/ink21.xml"/><Relationship Id="rId44" Type="http://schemas.openxmlformats.org/officeDocument/2006/relationships/image" Target="../media/image33.png"/><Relationship Id="rId52" Type="http://schemas.openxmlformats.org/officeDocument/2006/relationships/image" Target="../media/image37.png"/><Relationship Id="rId60" Type="http://schemas.openxmlformats.org/officeDocument/2006/relationships/image" Target="../media/image41.png"/><Relationship Id="rId65" Type="http://schemas.openxmlformats.org/officeDocument/2006/relationships/customXml" Target="../ink/ink38.xml"/><Relationship Id="rId73" Type="http://schemas.openxmlformats.org/officeDocument/2006/relationships/customXml" Target="../ink/ink42.xml"/><Relationship Id="rId78" Type="http://schemas.openxmlformats.org/officeDocument/2006/relationships/image" Target="../media/image50.png"/><Relationship Id="rId81" Type="http://schemas.openxmlformats.org/officeDocument/2006/relationships/customXml" Target="../ink/ink46.xml"/><Relationship Id="rId4" Type="http://schemas.openxmlformats.org/officeDocument/2006/relationships/image" Target="../media/image13.png"/><Relationship Id="rId9" Type="http://schemas.openxmlformats.org/officeDocument/2006/relationships/customXml" Target="../ink/ink10.xml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customXml" Target="../ink/ink19.xml"/><Relationship Id="rId30" Type="http://schemas.openxmlformats.org/officeDocument/2006/relationships/image" Target="../media/image26.png"/><Relationship Id="rId35" Type="http://schemas.openxmlformats.org/officeDocument/2006/relationships/customXml" Target="../ink/ink23.xml"/><Relationship Id="rId43" Type="http://schemas.openxmlformats.org/officeDocument/2006/relationships/customXml" Target="../ink/ink27.xml"/><Relationship Id="rId48" Type="http://schemas.openxmlformats.org/officeDocument/2006/relationships/image" Target="../media/image35.png"/><Relationship Id="rId56" Type="http://schemas.openxmlformats.org/officeDocument/2006/relationships/image" Target="../media/image39.png"/><Relationship Id="rId64" Type="http://schemas.openxmlformats.org/officeDocument/2006/relationships/image" Target="../media/image43.png"/><Relationship Id="rId69" Type="http://schemas.openxmlformats.org/officeDocument/2006/relationships/customXml" Target="../ink/ink40.xml"/><Relationship Id="rId77" Type="http://schemas.openxmlformats.org/officeDocument/2006/relationships/customXml" Target="../ink/ink44.xml"/><Relationship Id="rId8" Type="http://schemas.openxmlformats.org/officeDocument/2006/relationships/image" Target="../media/image15.png"/><Relationship Id="rId51" Type="http://schemas.openxmlformats.org/officeDocument/2006/relationships/customXml" Target="../ink/ink31.xml"/><Relationship Id="rId72" Type="http://schemas.openxmlformats.org/officeDocument/2006/relationships/image" Target="../media/image47.png"/><Relationship Id="rId80" Type="http://schemas.openxmlformats.org/officeDocument/2006/relationships/image" Target="../media/image51.png"/><Relationship Id="rId3" Type="http://schemas.openxmlformats.org/officeDocument/2006/relationships/customXml" Target="../ink/ink7.xml"/><Relationship Id="rId12" Type="http://schemas.openxmlformats.org/officeDocument/2006/relationships/image" Target="../media/image17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30.png"/><Relationship Id="rId46" Type="http://schemas.openxmlformats.org/officeDocument/2006/relationships/image" Target="../media/image34.png"/><Relationship Id="rId59" Type="http://schemas.openxmlformats.org/officeDocument/2006/relationships/customXml" Target="../ink/ink35.xml"/><Relationship Id="rId67" Type="http://schemas.openxmlformats.org/officeDocument/2006/relationships/customXml" Target="../ink/ink39.xml"/><Relationship Id="rId20" Type="http://schemas.openxmlformats.org/officeDocument/2006/relationships/image" Target="../media/image21.png"/><Relationship Id="rId41" Type="http://schemas.openxmlformats.org/officeDocument/2006/relationships/customXml" Target="../ink/ink26.xml"/><Relationship Id="rId54" Type="http://schemas.openxmlformats.org/officeDocument/2006/relationships/image" Target="../media/image38.png"/><Relationship Id="rId62" Type="http://schemas.openxmlformats.org/officeDocument/2006/relationships/image" Target="../media/image42.png"/><Relationship Id="rId70" Type="http://schemas.openxmlformats.org/officeDocument/2006/relationships/image" Target="../media/image46.png"/><Relationship Id="rId75" Type="http://schemas.openxmlformats.org/officeDocument/2006/relationships/customXml" Target="../ink/ink43.xml"/><Relationship Id="rId83" Type="http://schemas.openxmlformats.org/officeDocument/2006/relationships/customXml" Target="../ink/ink4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25.png"/><Relationship Id="rId36" Type="http://schemas.openxmlformats.org/officeDocument/2006/relationships/image" Target="../media/image29.png"/><Relationship Id="rId49" Type="http://schemas.openxmlformats.org/officeDocument/2006/relationships/customXml" Target="../ink/ink30.xml"/><Relationship Id="rId57" Type="http://schemas.openxmlformats.org/officeDocument/2006/relationships/customXml" Target="../ink/ink3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3.xml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9" Type="http://schemas.openxmlformats.org/officeDocument/2006/relationships/customXml" Target="../ink/ink66.xml"/><Relationship Id="rId21" Type="http://schemas.openxmlformats.org/officeDocument/2006/relationships/customXml" Target="../ink/ink57.xml"/><Relationship Id="rId34" Type="http://schemas.openxmlformats.org/officeDocument/2006/relationships/image" Target="../media/image28.png"/><Relationship Id="rId42" Type="http://schemas.openxmlformats.org/officeDocument/2006/relationships/image" Target="../media/image32.png"/><Relationship Id="rId47" Type="http://schemas.openxmlformats.org/officeDocument/2006/relationships/customXml" Target="../ink/ink70.xml"/><Relationship Id="rId50" Type="http://schemas.openxmlformats.org/officeDocument/2006/relationships/image" Target="../media/image36.png"/><Relationship Id="rId55" Type="http://schemas.openxmlformats.org/officeDocument/2006/relationships/customXml" Target="../ink/ink74.xml"/><Relationship Id="rId63" Type="http://schemas.openxmlformats.org/officeDocument/2006/relationships/customXml" Target="../ink/ink78.xml"/><Relationship Id="rId68" Type="http://schemas.openxmlformats.org/officeDocument/2006/relationships/image" Target="../media/image45.png"/><Relationship Id="rId76" Type="http://schemas.openxmlformats.org/officeDocument/2006/relationships/image" Target="../media/image50.png"/><Relationship Id="rId7" Type="http://schemas.openxmlformats.org/officeDocument/2006/relationships/customXml" Target="../ink/ink50.xml"/><Relationship Id="rId71" Type="http://schemas.openxmlformats.org/officeDocument/2006/relationships/customXml" Target="../ink/ink8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9" Type="http://schemas.openxmlformats.org/officeDocument/2006/relationships/customXml" Target="../ink/ink61.xml"/><Relationship Id="rId11" Type="http://schemas.openxmlformats.org/officeDocument/2006/relationships/customXml" Target="../ink/ink52.xml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37" Type="http://schemas.openxmlformats.org/officeDocument/2006/relationships/customXml" Target="../ink/ink65.xml"/><Relationship Id="rId40" Type="http://schemas.openxmlformats.org/officeDocument/2006/relationships/image" Target="../media/image31.png"/><Relationship Id="rId45" Type="http://schemas.openxmlformats.org/officeDocument/2006/relationships/customXml" Target="../ink/ink69.xml"/><Relationship Id="rId53" Type="http://schemas.openxmlformats.org/officeDocument/2006/relationships/customXml" Target="../ink/ink73.xml"/><Relationship Id="rId58" Type="http://schemas.openxmlformats.org/officeDocument/2006/relationships/image" Target="../media/image40.png"/><Relationship Id="rId66" Type="http://schemas.openxmlformats.org/officeDocument/2006/relationships/image" Target="../media/image44.png"/><Relationship Id="rId74" Type="http://schemas.openxmlformats.org/officeDocument/2006/relationships/image" Target="../media/image48.png"/><Relationship Id="rId5" Type="http://schemas.openxmlformats.org/officeDocument/2006/relationships/customXml" Target="../ink/ink49.xml"/><Relationship Id="rId15" Type="http://schemas.openxmlformats.org/officeDocument/2006/relationships/customXml" Target="../ink/ink54.xml"/><Relationship Id="rId23" Type="http://schemas.openxmlformats.org/officeDocument/2006/relationships/customXml" Target="../ink/ink58.xml"/><Relationship Id="rId28" Type="http://schemas.openxmlformats.org/officeDocument/2006/relationships/image" Target="../media/image25.png"/><Relationship Id="rId36" Type="http://schemas.openxmlformats.org/officeDocument/2006/relationships/image" Target="../media/image29.png"/><Relationship Id="rId49" Type="http://schemas.openxmlformats.org/officeDocument/2006/relationships/customXml" Target="../ink/ink71.xml"/><Relationship Id="rId57" Type="http://schemas.openxmlformats.org/officeDocument/2006/relationships/customXml" Target="../ink/ink75.xml"/><Relationship Id="rId61" Type="http://schemas.openxmlformats.org/officeDocument/2006/relationships/customXml" Target="../ink/ink77.xml"/><Relationship Id="rId10" Type="http://schemas.openxmlformats.org/officeDocument/2006/relationships/image" Target="../media/image16.png"/><Relationship Id="rId19" Type="http://schemas.openxmlformats.org/officeDocument/2006/relationships/customXml" Target="../ink/ink56.xml"/><Relationship Id="rId31" Type="http://schemas.openxmlformats.org/officeDocument/2006/relationships/customXml" Target="../ink/ink62.xml"/><Relationship Id="rId44" Type="http://schemas.openxmlformats.org/officeDocument/2006/relationships/image" Target="../media/image33.png"/><Relationship Id="rId52" Type="http://schemas.openxmlformats.org/officeDocument/2006/relationships/image" Target="../media/image37.png"/><Relationship Id="rId60" Type="http://schemas.openxmlformats.org/officeDocument/2006/relationships/image" Target="../media/image41.png"/><Relationship Id="rId65" Type="http://schemas.openxmlformats.org/officeDocument/2006/relationships/customXml" Target="../ink/ink79.xml"/><Relationship Id="rId73" Type="http://schemas.openxmlformats.org/officeDocument/2006/relationships/customXml" Target="../ink/ink83.xml"/><Relationship Id="rId78" Type="http://schemas.openxmlformats.org/officeDocument/2006/relationships/image" Target="../media/image51.png"/><Relationship Id="rId4" Type="http://schemas.openxmlformats.org/officeDocument/2006/relationships/image" Target="../media/image13.png"/><Relationship Id="rId9" Type="http://schemas.openxmlformats.org/officeDocument/2006/relationships/customXml" Target="../ink/ink51.xml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customXml" Target="../ink/ink60.xml"/><Relationship Id="rId30" Type="http://schemas.openxmlformats.org/officeDocument/2006/relationships/image" Target="../media/image26.png"/><Relationship Id="rId35" Type="http://schemas.openxmlformats.org/officeDocument/2006/relationships/customXml" Target="../ink/ink64.xml"/><Relationship Id="rId43" Type="http://schemas.openxmlformats.org/officeDocument/2006/relationships/customXml" Target="../ink/ink68.xml"/><Relationship Id="rId48" Type="http://schemas.openxmlformats.org/officeDocument/2006/relationships/image" Target="../media/image35.png"/><Relationship Id="rId56" Type="http://schemas.openxmlformats.org/officeDocument/2006/relationships/image" Target="../media/image39.png"/><Relationship Id="rId64" Type="http://schemas.openxmlformats.org/officeDocument/2006/relationships/image" Target="../media/image43.png"/><Relationship Id="rId69" Type="http://schemas.openxmlformats.org/officeDocument/2006/relationships/customXml" Target="../ink/ink81.xml"/><Relationship Id="rId77" Type="http://schemas.openxmlformats.org/officeDocument/2006/relationships/customXml" Target="../ink/ink85.xml"/><Relationship Id="rId8" Type="http://schemas.openxmlformats.org/officeDocument/2006/relationships/image" Target="../media/image15.png"/><Relationship Id="rId51" Type="http://schemas.openxmlformats.org/officeDocument/2006/relationships/customXml" Target="../ink/ink72.xml"/><Relationship Id="rId72" Type="http://schemas.openxmlformats.org/officeDocument/2006/relationships/image" Target="../media/image47.png"/><Relationship Id="rId3" Type="http://schemas.openxmlformats.org/officeDocument/2006/relationships/customXml" Target="../ink/ink48.xml"/><Relationship Id="rId12" Type="http://schemas.openxmlformats.org/officeDocument/2006/relationships/image" Target="../media/image17.png"/><Relationship Id="rId17" Type="http://schemas.openxmlformats.org/officeDocument/2006/relationships/customXml" Target="../ink/ink55.xml"/><Relationship Id="rId25" Type="http://schemas.openxmlformats.org/officeDocument/2006/relationships/customXml" Target="../ink/ink59.xml"/><Relationship Id="rId33" Type="http://schemas.openxmlformats.org/officeDocument/2006/relationships/customXml" Target="../ink/ink63.xml"/><Relationship Id="rId38" Type="http://schemas.openxmlformats.org/officeDocument/2006/relationships/image" Target="../media/image30.png"/><Relationship Id="rId46" Type="http://schemas.openxmlformats.org/officeDocument/2006/relationships/image" Target="../media/image34.png"/><Relationship Id="rId59" Type="http://schemas.openxmlformats.org/officeDocument/2006/relationships/customXml" Target="../ink/ink76.xml"/><Relationship Id="rId67" Type="http://schemas.openxmlformats.org/officeDocument/2006/relationships/customXml" Target="../ink/ink80.xml"/><Relationship Id="rId20" Type="http://schemas.openxmlformats.org/officeDocument/2006/relationships/image" Target="../media/image21.png"/><Relationship Id="rId41" Type="http://schemas.openxmlformats.org/officeDocument/2006/relationships/customXml" Target="../ink/ink67.xml"/><Relationship Id="rId54" Type="http://schemas.openxmlformats.org/officeDocument/2006/relationships/image" Target="../media/image38.png"/><Relationship Id="rId62" Type="http://schemas.openxmlformats.org/officeDocument/2006/relationships/image" Target="../media/image42.png"/><Relationship Id="rId70" Type="http://schemas.openxmlformats.org/officeDocument/2006/relationships/image" Target="../media/image46.png"/><Relationship Id="rId75" Type="http://schemas.openxmlformats.org/officeDocument/2006/relationships/customXml" Target="../ink/ink8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0.png"/><Relationship Id="rId117" Type="http://schemas.openxmlformats.org/officeDocument/2006/relationships/customXml" Target="../ink/ink143.xml"/><Relationship Id="rId21" Type="http://schemas.openxmlformats.org/officeDocument/2006/relationships/customXml" Target="../ink/ink95.xml"/><Relationship Id="rId42" Type="http://schemas.openxmlformats.org/officeDocument/2006/relationships/image" Target="../media/image62.png"/><Relationship Id="rId47" Type="http://schemas.openxmlformats.org/officeDocument/2006/relationships/customXml" Target="../ink/ink108.xml"/><Relationship Id="rId63" Type="http://schemas.openxmlformats.org/officeDocument/2006/relationships/customXml" Target="../ink/ink116.xml"/><Relationship Id="rId68" Type="http://schemas.openxmlformats.org/officeDocument/2006/relationships/image" Target="../media/image75.png"/><Relationship Id="rId84" Type="http://schemas.openxmlformats.org/officeDocument/2006/relationships/image" Target="../media/image83.png"/><Relationship Id="rId89" Type="http://schemas.openxmlformats.org/officeDocument/2006/relationships/customXml" Target="../ink/ink129.xml"/><Relationship Id="rId112" Type="http://schemas.openxmlformats.org/officeDocument/2006/relationships/image" Target="../media/image97.png"/><Relationship Id="rId16" Type="http://schemas.openxmlformats.org/officeDocument/2006/relationships/image" Target="../media/image480.png"/><Relationship Id="rId107" Type="http://schemas.openxmlformats.org/officeDocument/2006/relationships/customXml" Target="../ink/ink138.xml"/><Relationship Id="rId11" Type="http://schemas.openxmlformats.org/officeDocument/2006/relationships/customXml" Target="../ink/ink90.xml"/><Relationship Id="rId24" Type="http://schemas.openxmlformats.org/officeDocument/2006/relationships/image" Target="../media/image520.png"/><Relationship Id="rId32" Type="http://schemas.openxmlformats.org/officeDocument/2006/relationships/image" Target="../media/image56.png"/><Relationship Id="rId37" Type="http://schemas.openxmlformats.org/officeDocument/2006/relationships/customXml" Target="../ink/ink103.xml"/><Relationship Id="rId40" Type="http://schemas.openxmlformats.org/officeDocument/2006/relationships/image" Target="../media/image61.png"/><Relationship Id="rId45" Type="http://schemas.openxmlformats.org/officeDocument/2006/relationships/customXml" Target="../ink/ink107.xml"/><Relationship Id="rId53" Type="http://schemas.openxmlformats.org/officeDocument/2006/relationships/customXml" Target="../ink/ink111.xml"/><Relationship Id="rId58" Type="http://schemas.openxmlformats.org/officeDocument/2006/relationships/image" Target="../media/image70.png"/><Relationship Id="rId66" Type="http://schemas.openxmlformats.org/officeDocument/2006/relationships/image" Target="../media/image74.png"/><Relationship Id="rId74" Type="http://schemas.openxmlformats.org/officeDocument/2006/relationships/image" Target="../media/image78.png"/><Relationship Id="rId79" Type="http://schemas.openxmlformats.org/officeDocument/2006/relationships/customXml" Target="../ink/ink124.xml"/><Relationship Id="rId87" Type="http://schemas.openxmlformats.org/officeDocument/2006/relationships/customXml" Target="../ink/ink128.xml"/><Relationship Id="rId102" Type="http://schemas.openxmlformats.org/officeDocument/2006/relationships/image" Target="../media/image92.png"/><Relationship Id="rId110" Type="http://schemas.openxmlformats.org/officeDocument/2006/relationships/image" Target="../media/image96.png"/><Relationship Id="rId115" Type="http://schemas.openxmlformats.org/officeDocument/2006/relationships/customXml" Target="../ink/ink142.xml"/><Relationship Id="rId5" Type="http://schemas.openxmlformats.org/officeDocument/2006/relationships/customXml" Target="../ink/ink87.xml"/><Relationship Id="rId61" Type="http://schemas.openxmlformats.org/officeDocument/2006/relationships/customXml" Target="../ink/ink115.xml"/><Relationship Id="rId82" Type="http://schemas.openxmlformats.org/officeDocument/2006/relationships/image" Target="../media/image82.png"/><Relationship Id="rId90" Type="http://schemas.openxmlformats.org/officeDocument/2006/relationships/image" Target="../media/image86.png"/><Relationship Id="rId95" Type="http://schemas.openxmlformats.org/officeDocument/2006/relationships/customXml" Target="../ink/ink132.xml"/><Relationship Id="rId19" Type="http://schemas.openxmlformats.org/officeDocument/2006/relationships/customXml" Target="../ink/ink94.xml"/><Relationship Id="rId14" Type="http://schemas.openxmlformats.org/officeDocument/2006/relationships/image" Target="../media/image470.png"/><Relationship Id="rId22" Type="http://schemas.openxmlformats.org/officeDocument/2006/relationships/image" Target="../media/image510.png"/><Relationship Id="rId27" Type="http://schemas.openxmlformats.org/officeDocument/2006/relationships/customXml" Target="../ink/ink98.xml"/><Relationship Id="rId30" Type="http://schemas.openxmlformats.org/officeDocument/2006/relationships/image" Target="../media/image55.png"/><Relationship Id="rId35" Type="http://schemas.openxmlformats.org/officeDocument/2006/relationships/customXml" Target="../ink/ink102.xml"/><Relationship Id="rId43" Type="http://schemas.openxmlformats.org/officeDocument/2006/relationships/customXml" Target="../ink/ink106.xml"/><Relationship Id="rId48" Type="http://schemas.openxmlformats.org/officeDocument/2006/relationships/image" Target="../media/image65.png"/><Relationship Id="rId56" Type="http://schemas.openxmlformats.org/officeDocument/2006/relationships/image" Target="../media/image69.png"/><Relationship Id="rId64" Type="http://schemas.openxmlformats.org/officeDocument/2006/relationships/image" Target="../media/image73.png"/><Relationship Id="rId69" Type="http://schemas.openxmlformats.org/officeDocument/2006/relationships/customXml" Target="../ink/ink119.xml"/><Relationship Id="rId77" Type="http://schemas.openxmlformats.org/officeDocument/2006/relationships/customXml" Target="../ink/ink123.xml"/><Relationship Id="rId100" Type="http://schemas.openxmlformats.org/officeDocument/2006/relationships/image" Target="../media/image91.png"/><Relationship Id="rId105" Type="http://schemas.openxmlformats.org/officeDocument/2006/relationships/customXml" Target="../ink/ink137.xml"/><Relationship Id="rId113" Type="http://schemas.openxmlformats.org/officeDocument/2006/relationships/customXml" Target="../ink/ink141.xml"/><Relationship Id="rId118" Type="http://schemas.openxmlformats.org/officeDocument/2006/relationships/image" Target="../media/image610.png"/><Relationship Id="rId8" Type="http://schemas.openxmlformats.org/officeDocument/2006/relationships/image" Target="../media/image440.png"/><Relationship Id="rId51" Type="http://schemas.openxmlformats.org/officeDocument/2006/relationships/customXml" Target="../ink/ink110.xml"/><Relationship Id="rId72" Type="http://schemas.openxmlformats.org/officeDocument/2006/relationships/image" Target="../media/image77.png"/><Relationship Id="rId80" Type="http://schemas.openxmlformats.org/officeDocument/2006/relationships/image" Target="../media/image81.png"/><Relationship Id="rId85" Type="http://schemas.openxmlformats.org/officeDocument/2006/relationships/customXml" Target="../ink/ink127.xml"/><Relationship Id="rId93" Type="http://schemas.openxmlformats.org/officeDocument/2006/relationships/customXml" Target="../ink/ink131.xml"/><Relationship Id="rId98" Type="http://schemas.openxmlformats.org/officeDocument/2006/relationships/image" Target="../media/image90.png"/><Relationship Id="rId3" Type="http://schemas.openxmlformats.org/officeDocument/2006/relationships/customXml" Target="../ink/ink86.xml"/><Relationship Id="rId12" Type="http://schemas.openxmlformats.org/officeDocument/2006/relationships/image" Target="../media/image460.png"/><Relationship Id="rId17" Type="http://schemas.openxmlformats.org/officeDocument/2006/relationships/customXml" Target="../ink/ink93.xml"/><Relationship Id="rId25" Type="http://schemas.openxmlformats.org/officeDocument/2006/relationships/customXml" Target="../ink/ink97.xml"/><Relationship Id="rId33" Type="http://schemas.openxmlformats.org/officeDocument/2006/relationships/customXml" Target="../ink/ink101.xml"/><Relationship Id="rId38" Type="http://schemas.openxmlformats.org/officeDocument/2006/relationships/image" Target="../media/image59.png"/><Relationship Id="rId46" Type="http://schemas.openxmlformats.org/officeDocument/2006/relationships/image" Target="../media/image64.png"/><Relationship Id="rId59" Type="http://schemas.openxmlformats.org/officeDocument/2006/relationships/customXml" Target="../ink/ink114.xml"/><Relationship Id="rId67" Type="http://schemas.openxmlformats.org/officeDocument/2006/relationships/customXml" Target="../ink/ink118.xml"/><Relationship Id="rId103" Type="http://schemas.openxmlformats.org/officeDocument/2006/relationships/customXml" Target="../ink/ink136.xml"/><Relationship Id="rId108" Type="http://schemas.openxmlformats.org/officeDocument/2006/relationships/image" Target="../media/image95.png"/><Relationship Id="rId116" Type="http://schemas.openxmlformats.org/officeDocument/2006/relationships/image" Target="../media/image99.png"/><Relationship Id="rId20" Type="http://schemas.openxmlformats.org/officeDocument/2006/relationships/image" Target="../media/image500.png"/><Relationship Id="rId41" Type="http://schemas.openxmlformats.org/officeDocument/2006/relationships/customXml" Target="../ink/ink105.xml"/><Relationship Id="rId54" Type="http://schemas.openxmlformats.org/officeDocument/2006/relationships/image" Target="../media/image68.png"/><Relationship Id="rId62" Type="http://schemas.openxmlformats.org/officeDocument/2006/relationships/image" Target="../media/image72.png"/><Relationship Id="rId70" Type="http://schemas.openxmlformats.org/officeDocument/2006/relationships/image" Target="../media/image76.png"/><Relationship Id="rId75" Type="http://schemas.openxmlformats.org/officeDocument/2006/relationships/customXml" Target="../ink/ink122.xml"/><Relationship Id="rId83" Type="http://schemas.openxmlformats.org/officeDocument/2006/relationships/customXml" Target="../ink/ink126.xml"/><Relationship Id="rId88" Type="http://schemas.openxmlformats.org/officeDocument/2006/relationships/image" Target="../media/image85.png"/><Relationship Id="rId91" Type="http://schemas.openxmlformats.org/officeDocument/2006/relationships/customXml" Target="../ink/ink130.xml"/><Relationship Id="rId96" Type="http://schemas.openxmlformats.org/officeDocument/2006/relationships/image" Target="../media/image89.png"/><Relationship Id="rId111" Type="http://schemas.openxmlformats.org/officeDocument/2006/relationships/customXml" Target="../ink/ink1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5" Type="http://schemas.openxmlformats.org/officeDocument/2006/relationships/customXml" Target="../ink/ink92.xml"/><Relationship Id="rId23" Type="http://schemas.openxmlformats.org/officeDocument/2006/relationships/customXml" Target="../ink/ink96.xml"/><Relationship Id="rId28" Type="http://schemas.openxmlformats.org/officeDocument/2006/relationships/image" Target="../media/image54.png"/><Relationship Id="rId36" Type="http://schemas.openxmlformats.org/officeDocument/2006/relationships/image" Target="../media/image58.png"/><Relationship Id="rId49" Type="http://schemas.openxmlformats.org/officeDocument/2006/relationships/customXml" Target="../ink/ink109.xml"/><Relationship Id="rId57" Type="http://schemas.openxmlformats.org/officeDocument/2006/relationships/customXml" Target="../ink/ink113.xml"/><Relationship Id="rId106" Type="http://schemas.openxmlformats.org/officeDocument/2006/relationships/image" Target="../media/image94.png"/><Relationship Id="rId114" Type="http://schemas.openxmlformats.org/officeDocument/2006/relationships/image" Target="../media/image98.png"/><Relationship Id="rId119" Type="http://schemas.openxmlformats.org/officeDocument/2006/relationships/customXml" Target="../ink/ink144.xml"/><Relationship Id="rId10" Type="http://schemas.openxmlformats.org/officeDocument/2006/relationships/image" Target="../media/image450.png"/><Relationship Id="rId31" Type="http://schemas.openxmlformats.org/officeDocument/2006/relationships/customXml" Target="../ink/ink100.xml"/><Relationship Id="rId44" Type="http://schemas.openxmlformats.org/officeDocument/2006/relationships/image" Target="../media/image63.png"/><Relationship Id="rId52" Type="http://schemas.openxmlformats.org/officeDocument/2006/relationships/image" Target="../media/image67.png"/><Relationship Id="rId60" Type="http://schemas.openxmlformats.org/officeDocument/2006/relationships/image" Target="../media/image71.png"/><Relationship Id="rId65" Type="http://schemas.openxmlformats.org/officeDocument/2006/relationships/customXml" Target="../ink/ink117.xml"/><Relationship Id="rId73" Type="http://schemas.openxmlformats.org/officeDocument/2006/relationships/customXml" Target="../ink/ink121.xml"/><Relationship Id="rId78" Type="http://schemas.openxmlformats.org/officeDocument/2006/relationships/image" Target="../media/image80.png"/><Relationship Id="rId81" Type="http://schemas.openxmlformats.org/officeDocument/2006/relationships/customXml" Target="../ink/ink125.xml"/><Relationship Id="rId86" Type="http://schemas.openxmlformats.org/officeDocument/2006/relationships/image" Target="../media/image84.png"/><Relationship Id="rId94" Type="http://schemas.openxmlformats.org/officeDocument/2006/relationships/image" Target="../media/image88.png"/><Relationship Id="rId99" Type="http://schemas.openxmlformats.org/officeDocument/2006/relationships/customXml" Target="../ink/ink134.xml"/><Relationship Id="rId101" Type="http://schemas.openxmlformats.org/officeDocument/2006/relationships/customXml" Target="../ink/ink135.xml"/><Relationship Id="rId4" Type="http://schemas.openxmlformats.org/officeDocument/2006/relationships/image" Target="../media/image1910.png"/><Relationship Id="rId9" Type="http://schemas.openxmlformats.org/officeDocument/2006/relationships/customXml" Target="../ink/ink89.xml"/><Relationship Id="rId13" Type="http://schemas.openxmlformats.org/officeDocument/2006/relationships/customXml" Target="../ink/ink91.xml"/><Relationship Id="rId18" Type="http://schemas.openxmlformats.org/officeDocument/2006/relationships/image" Target="../media/image490.png"/><Relationship Id="rId39" Type="http://schemas.openxmlformats.org/officeDocument/2006/relationships/customXml" Target="../ink/ink104.xml"/><Relationship Id="rId109" Type="http://schemas.openxmlformats.org/officeDocument/2006/relationships/customXml" Target="../ink/ink139.xml"/><Relationship Id="rId34" Type="http://schemas.openxmlformats.org/officeDocument/2006/relationships/image" Target="../media/image57.png"/><Relationship Id="rId50" Type="http://schemas.openxmlformats.org/officeDocument/2006/relationships/image" Target="../media/image66.png"/><Relationship Id="rId55" Type="http://schemas.openxmlformats.org/officeDocument/2006/relationships/customXml" Target="../ink/ink112.xml"/><Relationship Id="rId76" Type="http://schemas.openxmlformats.org/officeDocument/2006/relationships/image" Target="../media/image79.png"/><Relationship Id="rId97" Type="http://schemas.openxmlformats.org/officeDocument/2006/relationships/customXml" Target="../ink/ink133.xml"/><Relationship Id="rId104" Type="http://schemas.openxmlformats.org/officeDocument/2006/relationships/image" Target="../media/image93.png"/><Relationship Id="rId120" Type="http://schemas.openxmlformats.org/officeDocument/2006/relationships/image" Target="../media/image60.png"/><Relationship Id="rId7" Type="http://schemas.openxmlformats.org/officeDocument/2006/relationships/customXml" Target="../ink/ink88.xml"/><Relationship Id="rId71" Type="http://schemas.openxmlformats.org/officeDocument/2006/relationships/customXml" Target="../ink/ink120.xml"/><Relationship Id="rId92" Type="http://schemas.openxmlformats.org/officeDocument/2006/relationships/image" Target="../media/image87.png"/><Relationship Id="rId2" Type="http://schemas.openxmlformats.org/officeDocument/2006/relationships/image" Target="../media/image2010.png"/><Relationship Id="rId29" Type="http://schemas.openxmlformats.org/officeDocument/2006/relationships/customXml" Target="../ink/ink9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5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1.png"/><Relationship Id="rId5" Type="http://schemas.openxmlformats.org/officeDocument/2006/relationships/customXml" Target="../ink/ink146.xml"/><Relationship Id="rId4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1.png"/><Relationship Id="rId3" Type="http://schemas.openxmlformats.org/officeDocument/2006/relationships/customXml" Target="../ink/ink147.xml"/><Relationship Id="rId7" Type="http://schemas.openxmlformats.org/officeDocument/2006/relationships/customXml" Target="../ink/ink149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customXml" Target="../ink/ink148.xml"/><Relationship Id="rId4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6.png"/><Relationship Id="rId117" Type="http://schemas.openxmlformats.org/officeDocument/2006/relationships/customXml" Target="../ink/ink207.xml"/><Relationship Id="rId21" Type="http://schemas.openxmlformats.org/officeDocument/2006/relationships/customXml" Target="../ink/ink159.xml"/><Relationship Id="rId42" Type="http://schemas.openxmlformats.org/officeDocument/2006/relationships/image" Target="../media/image124.png"/><Relationship Id="rId47" Type="http://schemas.openxmlformats.org/officeDocument/2006/relationships/customXml" Target="../ink/ink172.xml"/><Relationship Id="rId63" Type="http://schemas.openxmlformats.org/officeDocument/2006/relationships/customXml" Target="../ink/ink180.xml"/><Relationship Id="rId68" Type="http://schemas.openxmlformats.org/officeDocument/2006/relationships/image" Target="../media/image137.png"/><Relationship Id="rId84" Type="http://schemas.openxmlformats.org/officeDocument/2006/relationships/image" Target="../media/image145.png"/><Relationship Id="rId89" Type="http://schemas.openxmlformats.org/officeDocument/2006/relationships/customXml" Target="../ink/ink193.xml"/><Relationship Id="rId112" Type="http://schemas.openxmlformats.org/officeDocument/2006/relationships/image" Target="../media/image159.png"/><Relationship Id="rId16" Type="http://schemas.openxmlformats.org/officeDocument/2006/relationships/image" Target="../media/image1111.png"/><Relationship Id="rId107" Type="http://schemas.openxmlformats.org/officeDocument/2006/relationships/customXml" Target="../ink/ink202.xml"/><Relationship Id="rId11" Type="http://schemas.openxmlformats.org/officeDocument/2006/relationships/customXml" Target="../ink/ink154.xml"/><Relationship Id="rId32" Type="http://schemas.openxmlformats.org/officeDocument/2006/relationships/image" Target="../media/image119.png"/><Relationship Id="rId37" Type="http://schemas.openxmlformats.org/officeDocument/2006/relationships/customXml" Target="../ink/ink167.xml"/><Relationship Id="rId53" Type="http://schemas.openxmlformats.org/officeDocument/2006/relationships/customXml" Target="../ink/ink175.xml"/><Relationship Id="rId58" Type="http://schemas.openxmlformats.org/officeDocument/2006/relationships/image" Target="../media/image132.png"/><Relationship Id="rId74" Type="http://schemas.openxmlformats.org/officeDocument/2006/relationships/image" Target="../media/image140.png"/><Relationship Id="rId79" Type="http://schemas.openxmlformats.org/officeDocument/2006/relationships/customXml" Target="../ink/ink188.xml"/><Relationship Id="rId102" Type="http://schemas.openxmlformats.org/officeDocument/2006/relationships/image" Target="../media/image154.png"/><Relationship Id="rId123" Type="http://schemas.openxmlformats.org/officeDocument/2006/relationships/customXml" Target="../ink/ink210.xml"/><Relationship Id="rId5" Type="http://schemas.openxmlformats.org/officeDocument/2006/relationships/customXml" Target="../ink/ink151.xml"/><Relationship Id="rId61" Type="http://schemas.openxmlformats.org/officeDocument/2006/relationships/customXml" Target="../ink/ink179.xml"/><Relationship Id="rId82" Type="http://schemas.openxmlformats.org/officeDocument/2006/relationships/image" Target="../media/image144.png"/><Relationship Id="rId90" Type="http://schemas.openxmlformats.org/officeDocument/2006/relationships/image" Target="../media/image148.png"/><Relationship Id="rId95" Type="http://schemas.openxmlformats.org/officeDocument/2006/relationships/customXml" Target="../ink/ink196.xml"/><Relationship Id="rId19" Type="http://schemas.openxmlformats.org/officeDocument/2006/relationships/customXml" Target="../ink/ink158.xml"/><Relationship Id="rId14" Type="http://schemas.openxmlformats.org/officeDocument/2006/relationships/image" Target="../media/image1100.png"/><Relationship Id="rId22" Type="http://schemas.openxmlformats.org/officeDocument/2006/relationships/image" Target="../media/image114.png"/><Relationship Id="rId27" Type="http://schemas.openxmlformats.org/officeDocument/2006/relationships/customXml" Target="../ink/ink162.xml"/><Relationship Id="rId30" Type="http://schemas.openxmlformats.org/officeDocument/2006/relationships/image" Target="../media/image118.png"/><Relationship Id="rId35" Type="http://schemas.openxmlformats.org/officeDocument/2006/relationships/customXml" Target="../ink/ink166.xml"/><Relationship Id="rId43" Type="http://schemas.openxmlformats.org/officeDocument/2006/relationships/customXml" Target="../ink/ink170.xml"/><Relationship Id="rId48" Type="http://schemas.openxmlformats.org/officeDocument/2006/relationships/image" Target="../media/image127.png"/><Relationship Id="rId56" Type="http://schemas.openxmlformats.org/officeDocument/2006/relationships/image" Target="../media/image131.png"/><Relationship Id="rId64" Type="http://schemas.openxmlformats.org/officeDocument/2006/relationships/image" Target="../media/image135.png"/><Relationship Id="rId69" Type="http://schemas.openxmlformats.org/officeDocument/2006/relationships/customXml" Target="../ink/ink183.xml"/><Relationship Id="rId77" Type="http://schemas.openxmlformats.org/officeDocument/2006/relationships/customXml" Target="../ink/ink187.xml"/><Relationship Id="rId100" Type="http://schemas.openxmlformats.org/officeDocument/2006/relationships/image" Target="../media/image153.png"/><Relationship Id="rId105" Type="http://schemas.openxmlformats.org/officeDocument/2006/relationships/customXml" Target="../ink/ink201.xml"/><Relationship Id="rId113" Type="http://schemas.openxmlformats.org/officeDocument/2006/relationships/customXml" Target="../ink/ink205.xml"/><Relationship Id="rId118" Type="http://schemas.openxmlformats.org/officeDocument/2006/relationships/image" Target="../media/image162.png"/><Relationship Id="rId126" Type="http://schemas.openxmlformats.org/officeDocument/2006/relationships/image" Target="../media/image165.png"/><Relationship Id="rId8" Type="http://schemas.openxmlformats.org/officeDocument/2006/relationships/image" Target="../media/image107.png"/><Relationship Id="rId51" Type="http://schemas.openxmlformats.org/officeDocument/2006/relationships/customXml" Target="../ink/ink174.xml"/><Relationship Id="rId72" Type="http://schemas.openxmlformats.org/officeDocument/2006/relationships/image" Target="../media/image139.png"/><Relationship Id="rId80" Type="http://schemas.openxmlformats.org/officeDocument/2006/relationships/image" Target="../media/image143.png"/><Relationship Id="rId85" Type="http://schemas.openxmlformats.org/officeDocument/2006/relationships/customXml" Target="../ink/ink191.xml"/><Relationship Id="rId93" Type="http://schemas.openxmlformats.org/officeDocument/2006/relationships/customXml" Target="../ink/ink195.xml"/><Relationship Id="rId98" Type="http://schemas.openxmlformats.org/officeDocument/2006/relationships/image" Target="../media/image152.png"/><Relationship Id="rId121" Type="http://schemas.openxmlformats.org/officeDocument/2006/relationships/customXml" Target="../ink/ink209.xml"/><Relationship Id="rId3" Type="http://schemas.openxmlformats.org/officeDocument/2006/relationships/customXml" Target="../ink/ink150.xml"/><Relationship Id="rId12" Type="http://schemas.openxmlformats.org/officeDocument/2006/relationships/image" Target="../media/image109.png"/><Relationship Id="rId17" Type="http://schemas.openxmlformats.org/officeDocument/2006/relationships/customXml" Target="../ink/ink157.xml"/><Relationship Id="rId25" Type="http://schemas.openxmlformats.org/officeDocument/2006/relationships/customXml" Target="../ink/ink161.xml"/><Relationship Id="rId33" Type="http://schemas.openxmlformats.org/officeDocument/2006/relationships/customXml" Target="../ink/ink165.xml"/><Relationship Id="rId38" Type="http://schemas.openxmlformats.org/officeDocument/2006/relationships/image" Target="../media/image122.png"/><Relationship Id="rId46" Type="http://schemas.openxmlformats.org/officeDocument/2006/relationships/image" Target="../media/image126.png"/><Relationship Id="rId59" Type="http://schemas.openxmlformats.org/officeDocument/2006/relationships/customXml" Target="../ink/ink178.xml"/><Relationship Id="rId67" Type="http://schemas.openxmlformats.org/officeDocument/2006/relationships/customXml" Target="../ink/ink182.xml"/><Relationship Id="rId103" Type="http://schemas.openxmlformats.org/officeDocument/2006/relationships/customXml" Target="../ink/ink200.xml"/><Relationship Id="rId108" Type="http://schemas.openxmlformats.org/officeDocument/2006/relationships/image" Target="../media/image157.png"/><Relationship Id="rId116" Type="http://schemas.openxmlformats.org/officeDocument/2006/relationships/image" Target="../media/image161.png"/><Relationship Id="rId124" Type="http://schemas.openxmlformats.org/officeDocument/2006/relationships/image" Target="../media/image1011.png"/><Relationship Id="rId20" Type="http://schemas.openxmlformats.org/officeDocument/2006/relationships/image" Target="../media/image113.png"/><Relationship Id="rId41" Type="http://schemas.openxmlformats.org/officeDocument/2006/relationships/customXml" Target="../ink/ink169.xml"/><Relationship Id="rId54" Type="http://schemas.openxmlformats.org/officeDocument/2006/relationships/image" Target="../media/image130.png"/><Relationship Id="rId62" Type="http://schemas.openxmlformats.org/officeDocument/2006/relationships/image" Target="../media/image134.png"/><Relationship Id="rId70" Type="http://schemas.openxmlformats.org/officeDocument/2006/relationships/image" Target="../media/image138.png"/><Relationship Id="rId75" Type="http://schemas.openxmlformats.org/officeDocument/2006/relationships/customXml" Target="../ink/ink186.xml"/><Relationship Id="rId83" Type="http://schemas.openxmlformats.org/officeDocument/2006/relationships/customXml" Target="../ink/ink190.xml"/><Relationship Id="rId88" Type="http://schemas.openxmlformats.org/officeDocument/2006/relationships/image" Target="../media/image147.png"/><Relationship Id="rId91" Type="http://schemas.openxmlformats.org/officeDocument/2006/relationships/customXml" Target="../ink/ink194.xml"/><Relationship Id="rId96" Type="http://schemas.openxmlformats.org/officeDocument/2006/relationships/image" Target="../media/image151.png"/><Relationship Id="rId111" Type="http://schemas.openxmlformats.org/officeDocument/2006/relationships/customXml" Target="../ink/ink2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5" Type="http://schemas.openxmlformats.org/officeDocument/2006/relationships/customXml" Target="../ink/ink156.xml"/><Relationship Id="rId23" Type="http://schemas.openxmlformats.org/officeDocument/2006/relationships/customXml" Target="../ink/ink160.xml"/><Relationship Id="rId28" Type="http://schemas.openxmlformats.org/officeDocument/2006/relationships/image" Target="../media/image117.png"/><Relationship Id="rId36" Type="http://schemas.openxmlformats.org/officeDocument/2006/relationships/image" Target="../media/image121.png"/><Relationship Id="rId49" Type="http://schemas.openxmlformats.org/officeDocument/2006/relationships/customXml" Target="../ink/ink173.xml"/><Relationship Id="rId57" Type="http://schemas.openxmlformats.org/officeDocument/2006/relationships/customXml" Target="../ink/ink177.xml"/><Relationship Id="rId106" Type="http://schemas.openxmlformats.org/officeDocument/2006/relationships/image" Target="../media/image156.png"/><Relationship Id="rId114" Type="http://schemas.openxmlformats.org/officeDocument/2006/relationships/image" Target="../media/image160.png"/><Relationship Id="rId119" Type="http://schemas.openxmlformats.org/officeDocument/2006/relationships/customXml" Target="../ink/ink208.xml"/><Relationship Id="rId10" Type="http://schemas.openxmlformats.org/officeDocument/2006/relationships/image" Target="../media/image108.png"/><Relationship Id="rId31" Type="http://schemas.openxmlformats.org/officeDocument/2006/relationships/customXml" Target="../ink/ink164.xml"/><Relationship Id="rId44" Type="http://schemas.openxmlformats.org/officeDocument/2006/relationships/image" Target="../media/image125.png"/><Relationship Id="rId52" Type="http://schemas.openxmlformats.org/officeDocument/2006/relationships/image" Target="../media/image129.png"/><Relationship Id="rId60" Type="http://schemas.openxmlformats.org/officeDocument/2006/relationships/image" Target="../media/image133.png"/><Relationship Id="rId65" Type="http://schemas.openxmlformats.org/officeDocument/2006/relationships/customXml" Target="../ink/ink181.xml"/><Relationship Id="rId73" Type="http://schemas.openxmlformats.org/officeDocument/2006/relationships/customXml" Target="../ink/ink185.xml"/><Relationship Id="rId78" Type="http://schemas.openxmlformats.org/officeDocument/2006/relationships/image" Target="../media/image142.png"/><Relationship Id="rId81" Type="http://schemas.openxmlformats.org/officeDocument/2006/relationships/customXml" Target="../ink/ink189.xml"/><Relationship Id="rId86" Type="http://schemas.openxmlformats.org/officeDocument/2006/relationships/image" Target="../media/image146.png"/><Relationship Id="rId94" Type="http://schemas.openxmlformats.org/officeDocument/2006/relationships/image" Target="../media/image150.png"/><Relationship Id="rId99" Type="http://schemas.openxmlformats.org/officeDocument/2006/relationships/customXml" Target="../ink/ink198.xml"/><Relationship Id="rId101" Type="http://schemas.openxmlformats.org/officeDocument/2006/relationships/customXml" Target="../ink/ink199.xml"/><Relationship Id="rId122" Type="http://schemas.openxmlformats.org/officeDocument/2006/relationships/image" Target="../media/image164.png"/><Relationship Id="rId4" Type="http://schemas.openxmlformats.org/officeDocument/2006/relationships/image" Target="../media/image1010.png"/><Relationship Id="rId9" Type="http://schemas.openxmlformats.org/officeDocument/2006/relationships/customXml" Target="../ink/ink153.xml"/><Relationship Id="rId13" Type="http://schemas.openxmlformats.org/officeDocument/2006/relationships/customXml" Target="../ink/ink155.xml"/><Relationship Id="rId18" Type="http://schemas.openxmlformats.org/officeDocument/2006/relationships/image" Target="../media/image112.png"/><Relationship Id="rId39" Type="http://schemas.openxmlformats.org/officeDocument/2006/relationships/customXml" Target="../ink/ink168.xml"/><Relationship Id="rId109" Type="http://schemas.openxmlformats.org/officeDocument/2006/relationships/customXml" Target="../ink/ink203.xml"/><Relationship Id="rId34" Type="http://schemas.openxmlformats.org/officeDocument/2006/relationships/image" Target="../media/image120.png"/><Relationship Id="rId50" Type="http://schemas.openxmlformats.org/officeDocument/2006/relationships/image" Target="../media/image128.png"/><Relationship Id="rId55" Type="http://schemas.openxmlformats.org/officeDocument/2006/relationships/customXml" Target="../ink/ink176.xml"/><Relationship Id="rId76" Type="http://schemas.openxmlformats.org/officeDocument/2006/relationships/image" Target="../media/image141.png"/><Relationship Id="rId97" Type="http://schemas.openxmlformats.org/officeDocument/2006/relationships/customXml" Target="../ink/ink197.xml"/><Relationship Id="rId104" Type="http://schemas.openxmlformats.org/officeDocument/2006/relationships/image" Target="../media/image155.png"/><Relationship Id="rId120" Type="http://schemas.openxmlformats.org/officeDocument/2006/relationships/image" Target="../media/image163.png"/><Relationship Id="rId125" Type="http://schemas.openxmlformats.org/officeDocument/2006/relationships/customXml" Target="../ink/ink211.xml"/><Relationship Id="rId7" Type="http://schemas.openxmlformats.org/officeDocument/2006/relationships/customXml" Target="../ink/ink152.xml"/><Relationship Id="rId71" Type="http://schemas.openxmlformats.org/officeDocument/2006/relationships/customXml" Target="../ink/ink184.xml"/><Relationship Id="rId92" Type="http://schemas.openxmlformats.org/officeDocument/2006/relationships/image" Target="../media/image149.png"/><Relationship Id="rId2" Type="http://schemas.openxmlformats.org/officeDocument/2006/relationships/image" Target="../media/image105.png"/><Relationship Id="rId29" Type="http://schemas.openxmlformats.org/officeDocument/2006/relationships/customXml" Target="../ink/ink163.xml"/><Relationship Id="rId24" Type="http://schemas.openxmlformats.org/officeDocument/2006/relationships/image" Target="../media/image115.png"/><Relationship Id="rId40" Type="http://schemas.openxmlformats.org/officeDocument/2006/relationships/image" Target="../media/image123.png"/><Relationship Id="rId45" Type="http://schemas.openxmlformats.org/officeDocument/2006/relationships/customXml" Target="../ink/ink171.xml"/><Relationship Id="rId66" Type="http://schemas.openxmlformats.org/officeDocument/2006/relationships/image" Target="../media/image136.png"/><Relationship Id="rId87" Type="http://schemas.openxmlformats.org/officeDocument/2006/relationships/customXml" Target="../ink/ink192.xml"/><Relationship Id="rId110" Type="http://schemas.openxmlformats.org/officeDocument/2006/relationships/image" Target="../media/image158.png"/><Relationship Id="rId115" Type="http://schemas.openxmlformats.org/officeDocument/2006/relationships/customXml" Target="../ink/ink20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customXml" Target="../ink/ink212.xml"/><Relationship Id="rId7" Type="http://schemas.openxmlformats.org/officeDocument/2006/relationships/customXml" Target="../ink/ink214.xml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customXml" Target="../ink/ink213.xml"/><Relationship Id="rId10" Type="http://schemas.openxmlformats.org/officeDocument/2006/relationships/image" Target="../media/image1210.png"/><Relationship Id="rId4" Type="http://schemas.openxmlformats.org/officeDocument/2006/relationships/image" Target="../media/image103.png"/><Relationship Id="rId9" Type="http://schemas.openxmlformats.org/officeDocument/2006/relationships/customXml" Target="../ink/ink2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6.xml"/><Relationship Id="rId2" Type="http://schemas.openxmlformats.org/officeDocument/2006/relationships/image" Target="../media/image16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customXml" Target="../ink/ink4.xml"/><Relationship Id="rId4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HW2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Due Sat 10/2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Quizzes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10/4,   last 15 min. of class (calculus, optimization, Lagrange)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10/11, last 15 min. of class (probability, statistics)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2E738-F1AB-41C8-8AF2-E3EB993DA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9784F2-733C-4DA0-9C3B-BFDDAD7C858A}"/>
                  </a:ext>
                </a:extLst>
              </p14:cNvPr>
              <p14:cNvContentPartPr/>
              <p14:nvPr/>
            </p14:nvContentPartPr>
            <p14:xfrm>
              <a:off x="2179440" y="1126080"/>
              <a:ext cx="6968880" cy="2191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9784F2-733C-4DA0-9C3B-BFDDAD7C85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0080" y="1116720"/>
                <a:ext cx="6987600" cy="22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079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3CB0CE-9D98-44F6-B8C8-C7028995172C}"/>
                  </a:ext>
                </a:extLst>
              </p14:cNvPr>
              <p14:cNvContentPartPr/>
              <p14:nvPr/>
            </p14:nvContentPartPr>
            <p14:xfrm>
              <a:off x="2179440" y="1152000"/>
              <a:ext cx="7691040" cy="2151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3CB0CE-9D98-44F6-B8C8-C702899517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0080" y="1142640"/>
                <a:ext cx="7709760" cy="216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A618865-246D-41AD-B0F4-E58E49196005}"/>
              </a:ext>
            </a:extLst>
          </p:cNvPr>
          <p:cNvGrpSpPr/>
          <p:nvPr/>
        </p:nvGrpSpPr>
        <p:grpSpPr>
          <a:xfrm>
            <a:off x="3820941" y="1359980"/>
            <a:ext cx="315720" cy="593640"/>
            <a:chOff x="3820941" y="1359980"/>
            <a:chExt cx="31572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1A43287-B38D-4B90-AE40-4DED067069B5}"/>
                    </a:ext>
                  </a:extLst>
                </p14:cNvPr>
                <p14:cNvContentPartPr/>
                <p14:nvPr/>
              </p14:nvContentPartPr>
              <p14:xfrm>
                <a:off x="3820941" y="1359980"/>
                <a:ext cx="27360" cy="593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1A43287-B38D-4B90-AE40-4DED067069B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12301" y="1351340"/>
                  <a:ext cx="4500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C3E1474-17E5-4C60-BFFE-FE5CB2D3F736}"/>
                    </a:ext>
                  </a:extLst>
                </p14:cNvPr>
                <p14:cNvContentPartPr/>
                <p14:nvPr/>
              </p14:nvContentPartPr>
              <p14:xfrm>
                <a:off x="3999501" y="1506140"/>
                <a:ext cx="137160" cy="381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C3E1474-17E5-4C60-BFFE-FE5CB2D3F7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90501" y="1497140"/>
                  <a:ext cx="154800" cy="39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F1445A-A6FB-4CB4-84AE-AF3719A9BAC2}"/>
                  </a:ext>
                </a:extLst>
              </p14:cNvPr>
              <p14:cNvContentPartPr/>
              <p14:nvPr/>
            </p14:nvContentPartPr>
            <p14:xfrm>
              <a:off x="6698061" y="1219940"/>
              <a:ext cx="21960" cy="48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F1445A-A6FB-4CB4-84AE-AF3719A9BA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89421" y="1211300"/>
                <a:ext cx="39600" cy="49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E576457-9C5F-4F81-AC34-6412E139175B}"/>
              </a:ext>
            </a:extLst>
          </p:cNvPr>
          <p:cNvGrpSpPr/>
          <p:nvPr/>
        </p:nvGrpSpPr>
        <p:grpSpPr>
          <a:xfrm>
            <a:off x="6919101" y="1078100"/>
            <a:ext cx="372240" cy="669960"/>
            <a:chOff x="6919101" y="1078100"/>
            <a:chExt cx="372240" cy="66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B42427F-F3F6-45A3-AEC5-3D876012591F}"/>
                    </a:ext>
                  </a:extLst>
                </p14:cNvPr>
                <p14:cNvContentPartPr/>
                <p14:nvPr/>
              </p14:nvContentPartPr>
              <p14:xfrm>
                <a:off x="6919101" y="1357820"/>
                <a:ext cx="154800" cy="246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B42427F-F3F6-45A3-AEC5-3D876012591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10101" y="1348820"/>
                  <a:ext cx="172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1BBC2AF-C72B-4984-802F-50AF6D9D7725}"/>
                    </a:ext>
                  </a:extLst>
                </p14:cNvPr>
                <p14:cNvContentPartPr/>
                <p14:nvPr/>
              </p14:nvContentPartPr>
              <p14:xfrm>
                <a:off x="7047261" y="1078100"/>
                <a:ext cx="244080" cy="669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1BBC2AF-C72B-4984-802F-50AF6D9D772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38621" y="1069100"/>
                  <a:ext cx="261720" cy="68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5C65AA-C584-4428-A0CB-CF93CC44487F}"/>
              </a:ext>
            </a:extLst>
          </p:cNvPr>
          <p:cNvGrpSpPr/>
          <p:nvPr/>
        </p:nvGrpSpPr>
        <p:grpSpPr>
          <a:xfrm>
            <a:off x="8599581" y="1215260"/>
            <a:ext cx="274680" cy="418320"/>
            <a:chOff x="8599581" y="1215260"/>
            <a:chExt cx="27468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FA9BDC-0B60-4D4C-8356-C1F10C1FE014}"/>
                    </a:ext>
                  </a:extLst>
                </p14:cNvPr>
                <p14:cNvContentPartPr/>
                <p14:nvPr/>
              </p14:nvContentPartPr>
              <p14:xfrm>
                <a:off x="8599581" y="1215260"/>
                <a:ext cx="57240" cy="418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FA9BDC-0B60-4D4C-8356-C1F10C1FE0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90581" y="1206260"/>
                  <a:ext cx="748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95CE909-3301-4B29-91AF-AF2EFC0BC7F7}"/>
                    </a:ext>
                  </a:extLst>
                </p14:cNvPr>
                <p14:cNvContentPartPr/>
                <p14:nvPr/>
              </p14:nvContentPartPr>
              <p14:xfrm>
                <a:off x="8736021" y="1304900"/>
                <a:ext cx="138240" cy="299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95CE909-3301-4B29-91AF-AF2EFC0BC7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27381" y="1296260"/>
                  <a:ext cx="15588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FD89C4-7F2E-4FBE-B457-91F2FEB466CB}"/>
              </a:ext>
            </a:extLst>
          </p:cNvPr>
          <p:cNvGrpSpPr/>
          <p:nvPr/>
        </p:nvGrpSpPr>
        <p:grpSpPr>
          <a:xfrm>
            <a:off x="9914301" y="1190060"/>
            <a:ext cx="369360" cy="349200"/>
            <a:chOff x="9914301" y="1190060"/>
            <a:chExt cx="36936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7099714-7490-4FBD-AC6A-7041459EFFB2}"/>
                    </a:ext>
                  </a:extLst>
                </p14:cNvPr>
                <p14:cNvContentPartPr/>
                <p14:nvPr/>
              </p14:nvContentPartPr>
              <p14:xfrm>
                <a:off x="9914301" y="1190060"/>
                <a:ext cx="68400" cy="349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7099714-7490-4FBD-AC6A-7041459EFFB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05301" y="1181060"/>
                  <a:ext cx="860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D97604-6BC6-4B18-A9DD-8BBB08C68338}"/>
                    </a:ext>
                  </a:extLst>
                </p14:cNvPr>
                <p14:cNvContentPartPr/>
                <p14:nvPr/>
              </p14:nvContentPartPr>
              <p14:xfrm>
                <a:off x="10101861" y="1254140"/>
                <a:ext cx="181800" cy="247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D97604-6BC6-4B18-A9DD-8BBB08C6833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93221" y="1245500"/>
                  <a:ext cx="199440" cy="26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CD4F64-D30E-45DE-AC31-CC848D0F774B}"/>
                  </a:ext>
                </a:extLst>
              </p14:cNvPr>
              <p14:cNvContentPartPr/>
              <p14:nvPr/>
            </p14:nvContentPartPr>
            <p14:xfrm>
              <a:off x="10187181" y="1149380"/>
              <a:ext cx="277560" cy="494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CD4F64-D30E-45DE-AC31-CC848D0F774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178181" y="1140740"/>
                <a:ext cx="29520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2200CDF-3F0A-494D-A41A-BD26E6A70712}"/>
                  </a:ext>
                </a:extLst>
              </p14:cNvPr>
              <p14:cNvContentPartPr/>
              <p14:nvPr/>
            </p14:nvContentPartPr>
            <p14:xfrm>
              <a:off x="7064901" y="2160260"/>
              <a:ext cx="127080" cy="241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2200CDF-3F0A-494D-A41A-BD26E6A7071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56261" y="2151620"/>
                <a:ext cx="14472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05" name="Group 21504">
            <a:extLst>
              <a:ext uri="{FF2B5EF4-FFF2-40B4-BE49-F238E27FC236}">
                <a16:creationId xmlns:a16="http://schemas.microsoft.com/office/drawing/2014/main" id="{50C55E6C-C084-4913-A1BD-8D1BA8086109}"/>
              </a:ext>
            </a:extLst>
          </p:cNvPr>
          <p:cNvGrpSpPr/>
          <p:nvPr/>
        </p:nvGrpSpPr>
        <p:grpSpPr>
          <a:xfrm>
            <a:off x="7201701" y="2017340"/>
            <a:ext cx="633240" cy="526680"/>
            <a:chOff x="7201701" y="2017340"/>
            <a:chExt cx="63324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48280CF-125C-426C-94AE-6A280CC1C415}"/>
                    </a:ext>
                  </a:extLst>
                </p14:cNvPr>
                <p14:cNvContentPartPr/>
                <p14:nvPr/>
              </p14:nvContentPartPr>
              <p14:xfrm>
                <a:off x="7201701" y="2017340"/>
                <a:ext cx="265320" cy="526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48280CF-125C-426C-94AE-6A280CC1C4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92701" y="2008700"/>
                  <a:ext cx="28296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4C5E50D-EFBC-43BC-BE85-1C918B283BD4}"/>
                    </a:ext>
                  </a:extLst>
                </p14:cNvPr>
                <p14:cNvContentPartPr/>
                <p14:nvPr/>
              </p14:nvContentPartPr>
              <p14:xfrm>
                <a:off x="7643781" y="2248100"/>
                <a:ext cx="191160" cy="16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4C5E50D-EFBC-43BC-BE85-1C918B283BD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35141" y="2239100"/>
                  <a:ext cx="208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0E5A704-098F-4C68-907D-C48AD20893E6}"/>
                    </a:ext>
                  </a:extLst>
                </p14:cNvPr>
                <p14:cNvContentPartPr/>
                <p14:nvPr/>
              </p14:nvContentPartPr>
              <p14:xfrm>
                <a:off x="7663581" y="2321540"/>
                <a:ext cx="110520" cy="13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0E5A704-098F-4C68-907D-C48AD20893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54581" y="2312900"/>
                  <a:ext cx="1281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04" name="Group 21503">
            <a:extLst>
              <a:ext uri="{FF2B5EF4-FFF2-40B4-BE49-F238E27FC236}">
                <a16:creationId xmlns:a16="http://schemas.microsoft.com/office/drawing/2014/main" id="{F4451A07-4FB4-4D94-93DE-CA3F6B86DE40}"/>
              </a:ext>
            </a:extLst>
          </p:cNvPr>
          <p:cNvGrpSpPr/>
          <p:nvPr/>
        </p:nvGrpSpPr>
        <p:grpSpPr>
          <a:xfrm>
            <a:off x="7100901" y="2791700"/>
            <a:ext cx="763920" cy="485640"/>
            <a:chOff x="7100901" y="2791700"/>
            <a:chExt cx="76392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C517D8E-D107-41D8-BD95-D3D804BCEDB9}"/>
                    </a:ext>
                  </a:extLst>
                </p14:cNvPr>
                <p14:cNvContentPartPr/>
                <p14:nvPr/>
              </p14:nvContentPartPr>
              <p14:xfrm>
                <a:off x="7100901" y="2956580"/>
                <a:ext cx="133560" cy="235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C517D8E-D107-41D8-BD95-D3D804BCEDB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92261" y="2947940"/>
                  <a:ext cx="1512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69ABA76-3CB8-4C43-9E3A-822309BEB444}"/>
                    </a:ext>
                  </a:extLst>
                </p14:cNvPr>
                <p14:cNvContentPartPr/>
                <p14:nvPr/>
              </p14:nvContentPartPr>
              <p14:xfrm>
                <a:off x="7298541" y="2791700"/>
                <a:ext cx="235440" cy="485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69ABA76-3CB8-4C43-9E3A-822309BEB44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89901" y="2782700"/>
                  <a:ext cx="25308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8A0AC83-4DC9-4330-A76B-471402A07718}"/>
                    </a:ext>
                  </a:extLst>
                </p14:cNvPr>
                <p14:cNvContentPartPr/>
                <p14:nvPr/>
              </p14:nvContentPartPr>
              <p14:xfrm>
                <a:off x="7658181" y="3017420"/>
                <a:ext cx="143280" cy="7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8A0AC83-4DC9-4330-A76B-471402A0771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49541" y="3008420"/>
                  <a:ext cx="160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64DD005-ADA3-4BCE-A699-C911A7B38866}"/>
                    </a:ext>
                  </a:extLst>
                </p14:cNvPr>
                <p14:cNvContentPartPr/>
                <p14:nvPr/>
              </p14:nvContentPartPr>
              <p14:xfrm>
                <a:off x="7663581" y="3103820"/>
                <a:ext cx="201240" cy="15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4DD005-ADA3-4BCE-A699-C911A7B3886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54581" y="3095180"/>
                  <a:ext cx="2188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4" name="Group 21513">
            <a:extLst>
              <a:ext uri="{FF2B5EF4-FFF2-40B4-BE49-F238E27FC236}">
                <a16:creationId xmlns:a16="http://schemas.microsoft.com/office/drawing/2014/main" id="{6E9966C6-F59B-4EC1-96D9-C57447340DA9}"/>
              </a:ext>
            </a:extLst>
          </p:cNvPr>
          <p:cNvGrpSpPr/>
          <p:nvPr/>
        </p:nvGrpSpPr>
        <p:grpSpPr>
          <a:xfrm>
            <a:off x="7977141" y="1939940"/>
            <a:ext cx="684720" cy="511920"/>
            <a:chOff x="7977141" y="1939940"/>
            <a:chExt cx="68472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507" name="Ink 21506">
                  <a:extLst>
                    <a:ext uri="{FF2B5EF4-FFF2-40B4-BE49-F238E27FC236}">
                      <a16:creationId xmlns:a16="http://schemas.microsoft.com/office/drawing/2014/main" id="{957C4589-769B-43E6-90B6-CA9D01A6ED7A}"/>
                    </a:ext>
                  </a:extLst>
                </p14:cNvPr>
                <p14:cNvContentPartPr/>
                <p14:nvPr/>
              </p14:nvContentPartPr>
              <p14:xfrm>
                <a:off x="8044461" y="2077100"/>
                <a:ext cx="40320" cy="286920"/>
              </p14:xfrm>
            </p:contentPart>
          </mc:Choice>
          <mc:Fallback xmlns="">
            <p:pic>
              <p:nvPicPr>
                <p:cNvPr id="21507" name="Ink 21506">
                  <a:extLst>
                    <a:ext uri="{FF2B5EF4-FFF2-40B4-BE49-F238E27FC236}">
                      <a16:creationId xmlns:a16="http://schemas.microsoft.com/office/drawing/2014/main" id="{957C4589-769B-43E6-90B6-CA9D01A6ED7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35461" y="2068460"/>
                  <a:ext cx="579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508" name="Ink 21507">
                  <a:extLst>
                    <a:ext uri="{FF2B5EF4-FFF2-40B4-BE49-F238E27FC236}">
                      <a16:creationId xmlns:a16="http://schemas.microsoft.com/office/drawing/2014/main" id="{9462EC6F-395F-4B11-A79C-784E52D238C8}"/>
                    </a:ext>
                  </a:extLst>
                </p14:cNvPr>
                <p14:cNvContentPartPr/>
                <p14:nvPr/>
              </p14:nvContentPartPr>
              <p14:xfrm>
                <a:off x="7977141" y="2022020"/>
                <a:ext cx="236880" cy="208080"/>
              </p14:xfrm>
            </p:contentPart>
          </mc:Choice>
          <mc:Fallback xmlns="">
            <p:pic>
              <p:nvPicPr>
                <p:cNvPr id="21508" name="Ink 21507">
                  <a:extLst>
                    <a:ext uri="{FF2B5EF4-FFF2-40B4-BE49-F238E27FC236}">
                      <a16:creationId xmlns:a16="http://schemas.microsoft.com/office/drawing/2014/main" id="{9462EC6F-395F-4B11-A79C-784E52D238C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68501" y="2013020"/>
                  <a:ext cx="254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1509" name="Ink 21508">
                  <a:extLst>
                    <a:ext uri="{FF2B5EF4-FFF2-40B4-BE49-F238E27FC236}">
                      <a16:creationId xmlns:a16="http://schemas.microsoft.com/office/drawing/2014/main" id="{B4316A64-059A-4AB4-9DC3-3A0848999717}"/>
                    </a:ext>
                  </a:extLst>
                </p14:cNvPr>
                <p14:cNvContentPartPr/>
                <p14:nvPr/>
              </p14:nvContentPartPr>
              <p14:xfrm>
                <a:off x="8310861" y="1939940"/>
                <a:ext cx="159120" cy="511920"/>
              </p14:xfrm>
            </p:contentPart>
          </mc:Choice>
          <mc:Fallback xmlns="">
            <p:pic>
              <p:nvPicPr>
                <p:cNvPr id="21509" name="Ink 21508">
                  <a:extLst>
                    <a:ext uri="{FF2B5EF4-FFF2-40B4-BE49-F238E27FC236}">
                      <a16:creationId xmlns:a16="http://schemas.microsoft.com/office/drawing/2014/main" id="{B4316A64-059A-4AB4-9DC3-3A08489997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02221" y="1930940"/>
                  <a:ext cx="17676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1511" name="Ink 21510">
                  <a:extLst>
                    <a:ext uri="{FF2B5EF4-FFF2-40B4-BE49-F238E27FC236}">
                      <a16:creationId xmlns:a16="http://schemas.microsoft.com/office/drawing/2014/main" id="{3955547A-BF84-41E3-9FD3-51CCCCE6198B}"/>
                    </a:ext>
                  </a:extLst>
                </p14:cNvPr>
                <p14:cNvContentPartPr/>
                <p14:nvPr/>
              </p14:nvContentPartPr>
              <p14:xfrm>
                <a:off x="8477541" y="2082860"/>
                <a:ext cx="148320" cy="250200"/>
              </p14:xfrm>
            </p:contentPart>
          </mc:Choice>
          <mc:Fallback xmlns="">
            <p:pic>
              <p:nvPicPr>
                <p:cNvPr id="21511" name="Ink 21510">
                  <a:extLst>
                    <a:ext uri="{FF2B5EF4-FFF2-40B4-BE49-F238E27FC236}">
                      <a16:creationId xmlns:a16="http://schemas.microsoft.com/office/drawing/2014/main" id="{3955547A-BF84-41E3-9FD3-51CCCCE619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68541" y="2074220"/>
                  <a:ext cx="165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1512" name="Ink 21511">
                  <a:extLst>
                    <a:ext uri="{FF2B5EF4-FFF2-40B4-BE49-F238E27FC236}">
                      <a16:creationId xmlns:a16="http://schemas.microsoft.com/office/drawing/2014/main" id="{2DB1BE64-87C8-430C-93D3-EFAB7EE55478}"/>
                    </a:ext>
                  </a:extLst>
                </p14:cNvPr>
                <p14:cNvContentPartPr/>
                <p14:nvPr/>
              </p14:nvContentPartPr>
              <p14:xfrm>
                <a:off x="8589501" y="2082140"/>
                <a:ext cx="72360" cy="244080"/>
              </p14:xfrm>
            </p:contentPart>
          </mc:Choice>
          <mc:Fallback xmlns="">
            <p:pic>
              <p:nvPicPr>
                <p:cNvPr id="21512" name="Ink 21511">
                  <a:extLst>
                    <a:ext uri="{FF2B5EF4-FFF2-40B4-BE49-F238E27FC236}">
                      <a16:creationId xmlns:a16="http://schemas.microsoft.com/office/drawing/2014/main" id="{2DB1BE64-87C8-430C-93D3-EFAB7EE5547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80861" y="2073140"/>
                  <a:ext cx="90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1513" name="Ink 21512">
                  <a:extLst>
                    <a:ext uri="{FF2B5EF4-FFF2-40B4-BE49-F238E27FC236}">
                      <a16:creationId xmlns:a16="http://schemas.microsoft.com/office/drawing/2014/main" id="{6C8634A8-2662-404D-808A-F7592E1347EA}"/>
                    </a:ext>
                  </a:extLst>
                </p14:cNvPr>
                <p14:cNvContentPartPr/>
                <p14:nvPr/>
              </p14:nvContentPartPr>
              <p14:xfrm>
                <a:off x="8529021" y="2266460"/>
                <a:ext cx="130320" cy="16920"/>
              </p14:xfrm>
            </p:contentPart>
          </mc:Choice>
          <mc:Fallback xmlns="">
            <p:pic>
              <p:nvPicPr>
                <p:cNvPr id="21513" name="Ink 21512">
                  <a:extLst>
                    <a:ext uri="{FF2B5EF4-FFF2-40B4-BE49-F238E27FC236}">
                      <a16:creationId xmlns:a16="http://schemas.microsoft.com/office/drawing/2014/main" id="{6C8634A8-2662-404D-808A-F7592E1347E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20381" y="2257820"/>
                  <a:ext cx="1479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7" name="Group 21516">
            <a:extLst>
              <a:ext uri="{FF2B5EF4-FFF2-40B4-BE49-F238E27FC236}">
                <a16:creationId xmlns:a16="http://schemas.microsoft.com/office/drawing/2014/main" id="{0B97DBA6-35AF-430C-9DF8-1ED6F7B9133F}"/>
              </a:ext>
            </a:extLst>
          </p:cNvPr>
          <p:cNvGrpSpPr/>
          <p:nvPr/>
        </p:nvGrpSpPr>
        <p:grpSpPr>
          <a:xfrm>
            <a:off x="8721261" y="2049380"/>
            <a:ext cx="294480" cy="253800"/>
            <a:chOff x="8721261" y="2049380"/>
            <a:chExt cx="29448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1515" name="Ink 21514">
                  <a:extLst>
                    <a:ext uri="{FF2B5EF4-FFF2-40B4-BE49-F238E27FC236}">
                      <a16:creationId xmlns:a16="http://schemas.microsoft.com/office/drawing/2014/main" id="{6B92EE0A-A06B-47AA-8CB9-47F196DCA828}"/>
                    </a:ext>
                  </a:extLst>
                </p14:cNvPr>
                <p14:cNvContentPartPr/>
                <p14:nvPr/>
              </p14:nvContentPartPr>
              <p14:xfrm>
                <a:off x="8721261" y="2049380"/>
                <a:ext cx="59760" cy="253800"/>
              </p14:xfrm>
            </p:contentPart>
          </mc:Choice>
          <mc:Fallback xmlns="">
            <p:pic>
              <p:nvPicPr>
                <p:cNvPr id="21515" name="Ink 21514">
                  <a:extLst>
                    <a:ext uri="{FF2B5EF4-FFF2-40B4-BE49-F238E27FC236}">
                      <a16:creationId xmlns:a16="http://schemas.microsoft.com/office/drawing/2014/main" id="{6B92EE0A-A06B-47AA-8CB9-47F196DCA82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12261" y="2040740"/>
                  <a:ext cx="774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1516" name="Ink 21515">
                  <a:extLst>
                    <a:ext uri="{FF2B5EF4-FFF2-40B4-BE49-F238E27FC236}">
                      <a16:creationId xmlns:a16="http://schemas.microsoft.com/office/drawing/2014/main" id="{81ED96AD-CC86-4129-94AC-2C64EC4BB4D5}"/>
                    </a:ext>
                  </a:extLst>
                </p14:cNvPr>
                <p14:cNvContentPartPr/>
                <p14:nvPr/>
              </p14:nvContentPartPr>
              <p14:xfrm>
                <a:off x="8841861" y="2077820"/>
                <a:ext cx="173880" cy="191880"/>
              </p14:xfrm>
            </p:contentPart>
          </mc:Choice>
          <mc:Fallback xmlns="">
            <p:pic>
              <p:nvPicPr>
                <p:cNvPr id="21516" name="Ink 21515">
                  <a:extLst>
                    <a:ext uri="{FF2B5EF4-FFF2-40B4-BE49-F238E27FC236}">
                      <a16:creationId xmlns:a16="http://schemas.microsoft.com/office/drawing/2014/main" id="{81ED96AD-CC86-4129-94AC-2C64EC4BB4D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33221" y="2069180"/>
                  <a:ext cx="19152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518" name="Ink 21517">
                <a:extLst>
                  <a:ext uri="{FF2B5EF4-FFF2-40B4-BE49-F238E27FC236}">
                    <a16:creationId xmlns:a16="http://schemas.microsoft.com/office/drawing/2014/main" id="{E465A0E6-73AF-4023-A7D9-DB04789D1E33}"/>
                  </a:ext>
                </a:extLst>
              </p14:cNvPr>
              <p14:cNvContentPartPr/>
              <p14:nvPr/>
            </p14:nvContentPartPr>
            <p14:xfrm>
              <a:off x="9031221" y="1873340"/>
              <a:ext cx="163440" cy="502560"/>
            </p14:xfrm>
          </p:contentPart>
        </mc:Choice>
        <mc:Fallback xmlns="">
          <p:pic>
            <p:nvPicPr>
              <p:cNvPr id="21518" name="Ink 21517">
                <a:extLst>
                  <a:ext uri="{FF2B5EF4-FFF2-40B4-BE49-F238E27FC236}">
                    <a16:creationId xmlns:a16="http://schemas.microsoft.com/office/drawing/2014/main" id="{E465A0E6-73AF-4023-A7D9-DB04789D1E3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022221" y="1864340"/>
                <a:ext cx="181080" cy="52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24" name="Group 21523">
            <a:extLst>
              <a:ext uri="{FF2B5EF4-FFF2-40B4-BE49-F238E27FC236}">
                <a16:creationId xmlns:a16="http://schemas.microsoft.com/office/drawing/2014/main" id="{B2106FC9-B79E-4BAA-8507-29F410E53F70}"/>
              </a:ext>
            </a:extLst>
          </p:cNvPr>
          <p:cNvGrpSpPr/>
          <p:nvPr/>
        </p:nvGrpSpPr>
        <p:grpSpPr>
          <a:xfrm>
            <a:off x="8036901" y="2736980"/>
            <a:ext cx="699120" cy="511920"/>
            <a:chOff x="8036901" y="2736980"/>
            <a:chExt cx="69912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1519" name="Ink 21518">
                  <a:extLst>
                    <a:ext uri="{FF2B5EF4-FFF2-40B4-BE49-F238E27FC236}">
                      <a16:creationId xmlns:a16="http://schemas.microsoft.com/office/drawing/2014/main" id="{15AA28B6-4E02-48E0-9699-319B36C4C65D}"/>
                    </a:ext>
                  </a:extLst>
                </p14:cNvPr>
                <p14:cNvContentPartPr/>
                <p14:nvPr/>
              </p14:nvContentPartPr>
              <p14:xfrm>
                <a:off x="8117541" y="2825900"/>
                <a:ext cx="76680" cy="423000"/>
              </p14:xfrm>
            </p:contentPart>
          </mc:Choice>
          <mc:Fallback xmlns="">
            <p:pic>
              <p:nvPicPr>
                <p:cNvPr id="21519" name="Ink 21518">
                  <a:extLst>
                    <a:ext uri="{FF2B5EF4-FFF2-40B4-BE49-F238E27FC236}">
                      <a16:creationId xmlns:a16="http://schemas.microsoft.com/office/drawing/2014/main" id="{15AA28B6-4E02-48E0-9699-319B36C4C65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08541" y="2817260"/>
                  <a:ext cx="943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1520" name="Ink 21519">
                  <a:extLst>
                    <a:ext uri="{FF2B5EF4-FFF2-40B4-BE49-F238E27FC236}">
                      <a16:creationId xmlns:a16="http://schemas.microsoft.com/office/drawing/2014/main" id="{7006BC46-4C58-45BE-9464-21224B2FDF61}"/>
                    </a:ext>
                  </a:extLst>
                </p14:cNvPr>
                <p14:cNvContentPartPr/>
                <p14:nvPr/>
              </p14:nvContentPartPr>
              <p14:xfrm>
                <a:off x="8036901" y="2763980"/>
                <a:ext cx="264600" cy="201960"/>
              </p14:xfrm>
            </p:contentPart>
          </mc:Choice>
          <mc:Fallback xmlns="">
            <p:pic>
              <p:nvPicPr>
                <p:cNvPr id="21520" name="Ink 21519">
                  <a:extLst>
                    <a:ext uri="{FF2B5EF4-FFF2-40B4-BE49-F238E27FC236}">
                      <a16:creationId xmlns:a16="http://schemas.microsoft.com/office/drawing/2014/main" id="{7006BC46-4C58-45BE-9464-21224B2FDF6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28261" y="2754980"/>
                  <a:ext cx="282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1521" name="Ink 21520">
                  <a:extLst>
                    <a:ext uri="{FF2B5EF4-FFF2-40B4-BE49-F238E27FC236}">
                      <a16:creationId xmlns:a16="http://schemas.microsoft.com/office/drawing/2014/main" id="{98C94481-1089-4508-86C6-ACCF3F0578B8}"/>
                    </a:ext>
                  </a:extLst>
                </p14:cNvPr>
                <p14:cNvContentPartPr/>
                <p14:nvPr/>
              </p14:nvContentPartPr>
              <p14:xfrm>
                <a:off x="8343261" y="2736980"/>
                <a:ext cx="180000" cy="470880"/>
              </p14:xfrm>
            </p:contentPart>
          </mc:Choice>
          <mc:Fallback xmlns="">
            <p:pic>
              <p:nvPicPr>
                <p:cNvPr id="21521" name="Ink 21520">
                  <a:extLst>
                    <a:ext uri="{FF2B5EF4-FFF2-40B4-BE49-F238E27FC236}">
                      <a16:creationId xmlns:a16="http://schemas.microsoft.com/office/drawing/2014/main" id="{98C94481-1089-4508-86C6-ACCF3F0578B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34261" y="2727980"/>
                  <a:ext cx="1976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1522" name="Ink 21521">
                  <a:extLst>
                    <a:ext uri="{FF2B5EF4-FFF2-40B4-BE49-F238E27FC236}">
                      <a16:creationId xmlns:a16="http://schemas.microsoft.com/office/drawing/2014/main" id="{FAD4B881-B9DB-41C5-961F-D53E466F20ED}"/>
                    </a:ext>
                  </a:extLst>
                </p14:cNvPr>
                <p14:cNvContentPartPr/>
                <p14:nvPr/>
              </p14:nvContentPartPr>
              <p14:xfrm>
                <a:off x="8561061" y="2883500"/>
                <a:ext cx="16920" cy="246960"/>
              </p14:xfrm>
            </p:contentPart>
          </mc:Choice>
          <mc:Fallback xmlns="">
            <p:pic>
              <p:nvPicPr>
                <p:cNvPr id="21522" name="Ink 21521">
                  <a:extLst>
                    <a:ext uri="{FF2B5EF4-FFF2-40B4-BE49-F238E27FC236}">
                      <a16:creationId xmlns:a16="http://schemas.microsoft.com/office/drawing/2014/main" id="{FAD4B881-B9DB-41C5-961F-D53E466F20E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52061" y="2874860"/>
                  <a:ext cx="345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1523" name="Ink 21522">
                  <a:extLst>
                    <a:ext uri="{FF2B5EF4-FFF2-40B4-BE49-F238E27FC236}">
                      <a16:creationId xmlns:a16="http://schemas.microsoft.com/office/drawing/2014/main" id="{3621B611-BA10-4296-BE74-42E757F2B1D4}"/>
                    </a:ext>
                  </a:extLst>
                </p14:cNvPr>
                <p14:cNvContentPartPr/>
                <p14:nvPr/>
              </p14:nvContentPartPr>
              <p14:xfrm>
                <a:off x="8530461" y="2860460"/>
                <a:ext cx="205560" cy="295560"/>
              </p14:xfrm>
            </p:contentPart>
          </mc:Choice>
          <mc:Fallback xmlns="">
            <p:pic>
              <p:nvPicPr>
                <p:cNvPr id="21523" name="Ink 21522">
                  <a:extLst>
                    <a:ext uri="{FF2B5EF4-FFF2-40B4-BE49-F238E27FC236}">
                      <a16:creationId xmlns:a16="http://schemas.microsoft.com/office/drawing/2014/main" id="{3621B611-BA10-4296-BE74-42E757F2B1D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21821" y="2851820"/>
                  <a:ext cx="22320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27" name="Group 21526">
            <a:extLst>
              <a:ext uri="{FF2B5EF4-FFF2-40B4-BE49-F238E27FC236}">
                <a16:creationId xmlns:a16="http://schemas.microsoft.com/office/drawing/2014/main" id="{C3D554BE-9114-4A49-A96F-5914CF647523}"/>
              </a:ext>
            </a:extLst>
          </p:cNvPr>
          <p:cNvGrpSpPr/>
          <p:nvPr/>
        </p:nvGrpSpPr>
        <p:grpSpPr>
          <a:xfrm>
            <a:off x="8868141" y="2806460"/>
            <a:ext cx="250200" cy="308880"/>
            <a:chOff x="8868141" y="2806460"/>
            <a:chExt cx="25020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1525" name="Ink 21524">
                  <a:extLst>
                    <a:ext uri="{FF2B5EF4-FFF2-40B4-BE49-F238E27FC236}">
                      <a16:creationId xmlns:a16="http://schemas.microsoft.com/office/drawing/2014/main" id="{EF7E426F-1685-489E-ADE4-DA9395BFA7E2}"/>
                    </a:ext>
                  </a:extLst>
                </p14:cNvPr>
                <p14:cNvContentPartPr/>
                <p14:nvPr/>
              </p14:nvContentPartPr>
              <p14:xfrm>
                <a:off x="8868141" y="2806460"/>
                <a:ext cx="33840" cy="308880"/>
              </p14:xfrm>
            </p:contentPart>
          </mc:Choice>
          <mc:Fallback xmlns="">
            <p:pic>
              <p:nvPicPr>
                <p:cNvPr id="21525" name="Ink 21524">
                  <a:extLst>
                    <a:ext uri="{FF2B5EF4-FFF2-40B4-BE49-F238E27FC236}">
                      <a16:creationId xmlns:a16="http://schemas.microsoft.com/office/drawing/2014/main" id="{EF7E426F-1685-489E-ADE4-DA9395BFA7E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59141" y="2797460"/>
                  <a:ext cx="514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526" name="Ink 21525">
                  <a:extLst>
                    <a:ext uri="{FF2B5EF4-FFF2-40B4-BE49-F238E27FC236}">
                      <a16:creationId xmlns:a16="http://schemas.microsoft.com/office/drawing/2014/main" id="{846C7B6A-76E3-4163-A7BA-2897CAE4BB36}"/>
                    </a:ext>
                  </a:extLst>
                </p14:cNvPr>
                <p14:cNvContentPartPr/>
                <p14:nvPr/>
              </p14:nvContentPartPr>
              <p14:xfrm>
                <a:off x="8991261" y="2842820"/>
                <a:ext cx="127080" cy="239760"/>
              </p14:xfrm>
            </p:contentPart>
          </mc:Choice>
          <mc:Fallback xmlns="">
            <p:pic>
              <p:nvPicPr>
                <p:cNvPr id="21526" name="Ink 21525">
                  <a:extLst>
                    <a:ext uri="{FF2B5EF4-FFF2-40B4-BE49-F238E27FC236}">
                      <a16:creationId xmlns:a16="http://schemas.microsoft.com/office/drawing/2014/main" id="{846C7B6A-76E3-4163-A7BA-2897CAE4BB3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82621" y="2833820"/>
                  <a:ext cx="14472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1528" name="Ink 21527">
                <a:extLst>
                  <a:ext uri="{FF2B5EF4-FFF2-40B4-BE49-F238E27FC236}">
                    <a16:creationId xmlns:a16="http://schemas.microsoft.com/office/drawing/2014/main" id="{C4B8020A-488B-45D7-B3A0-4C9EE10B6D7D}"/>
                  </a:ext>
                </a:extLst>
              </p14:cNvPr>
              <p14:cNvContentPartPr/>
              <p14:nvPr/>
            </p14:nvContentPartPr>
            <p14:xfrm>
              <a:off x="9075141" y="2704580"/>
              <a:ext cx="218160" cy="442080"/>
            </p14:xfrm>
          </p:contentPart>
        </mc:Choice>
        <mc:Fallback xmlns="">
          <p:pic>
            <p:nvPicPr>
              <p:cNvPr id="21528" name="Ink 21527">
                <a:extLst>
                  <a:ext uri="{FF2B5EF4-FFF2-40B4-BE49-F238E27FC236}">
                    <a16:creationId xmlns:a16="http://schemas.microsoft.com/office/drawing/2014/main" id="{C4B8020A-488B-45D7-B3A0-4C9EE10B6D7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066501" y="2695940"/>
                <a:ext cx="23580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1529" name="Ink 21528">
                <a:extLst>
                  <a:ext uri="{FF2B5EF4-FFF2-40B4-BE49-F238E27FC236}">
                    <a16:creationId xmlns:a16="http://schemas.microsoft.com/office/drawing/2014/main" id="{42F8D29E-F49F-4941-8BEC-7FEC8EFFBA89}"/>
                  </a:ext>
                </a:extLst>
              </p14:cNvPr>
              <p14:cNvContentPartPr/>
              <p14:nvPr/>
            </p14:nvContentPartPr>
            <p14:xfrm>
              <a:off x="594360" y="1281960"/>
              <a:ext cx="9557280" cy="5207760"/>
            </p14:xfrm>
          </p:contentPart>
        </mc:Choice>
        <mc:Fallback xmlns="">
          <p:pic>
            <p:nvPicPr>
              <p:cNvPr id="21529" name="Ink 21528">
                <a:extLst>
                  <a:ext uri="{FF2B5EF4-FFF2-40B4-BE49-F238E27FC236}">
                    <a16:creationId xmlns:a16="http://schemas.microsoft.com/office/drawing/2014/main" id="{42F8D29E-F49F-4941-8BEC-7FEC8EFFBA8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85000" y="1272600"/>
                <a:ext cx="9576000" cy="52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1530" name="Ink 21529">
                <a:extLst>
                  <a:ext uri="{FF2B5EF4-FFF2-40B4-BE49-F238E27FC236}">
                    <a16:creationId xmlns:a16="http://schemas.microsoft.com/office/drawing/2014/main" id="{D6D8060B-1953-4D87-90D1-5FA6DE98D8E4}"/>
                  </a:ext>
                </a:extLst>
              </p14:cNvPr>
              <p14:cNvContentPartPr/>
              <p14:nvPr/>
            </p14:nvContentPartPr>
            <p14:xfrm>
              <a:off x="6838821" y="2453660"/>
              <a:ext cx="67320" cy="137520"/>
            </p14:xfrm>
          </p:contentPart>
        </mc:Choice>
        <mc:Fallback xmlns="">
          <p:pic>
            <p:nvPicPr>
              <p:cNvPr id="21530" name="Ink 21529">
                <a:extLst>
                  <a:ext uri="{FF2B5EF4-FFF2-40B4-BE49-F238E27FC236}">
                    <a16:creationId xmlns:a16="http://schemas.microsoft.com/office/drawing/2014/main" id="{D6D8060B-1953-4D87-90D1-5FA6DE98D8E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830181" y="2445020"/>
                <a:ext cx="849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1531" name="Ink 21530">
                <a:extLst>
                  <a:ext uri="{FF2B5EF4-FFF2-40B4-BE49-F238E27FC236}">
                    <a16:creationId xmlns:a16="http://schemas.microsoft.com/office/drawing/2014/main" id="{7452B2DA-346B-434B-B910-26AA84E1A269}"/>
                  </a:ext>
                </a:extLst>
              </p14:cNvPr>
              <p14:cNvContentPartPr/>
              <p14:nvPr/>
            </p14:nvContentPartPr>
            <p14:xfrm>
              <a:off x="6864741" y="3178700"/>
              <a:ext cx="76680" cy="122400"/>
            </p14:xfrm>
          </p:contentPart>
        </mc:Choice>
        <mc:Fallback xmlns="">
          <p:pic>
            <p:nvPicPr>
              <p:cNvPr id="21531" name="Ink 21530">
                <a:extLst>
                  <a:ext uri="{FF2B5EF4-FFF2-40B4-BE49-F238E27FC236}">
                    <a16:creationId xmlns:a16="http://schemas.microsoft.com/office/drawing/2014/main" id="{7452B2DA-346B-434B-B910-26AA84E1A26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856101" y="3169700"/>
                <a:ext cx="943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1532" name="Ink 21531">
                <a:extLst>
                  <a:ext uri="{FF2B5EF4-FFF2-40B4-BE49-F238E27FC236}">
                    <a16:creationId xmlns:a16="http://schemas.microsoft.com/office/drawing/2014/main" id="{395A766A-E24C-46F4-B541-1EB4CE502F19}"/>
                  </a:ext>
                </a:extLst>
              </p14:cNvPr>
              <p14:cNvContentPartPr/>
              <p14:nvPr/>
            </p14:nvContentPartPr>
            <p14:xfrm>
              <a:off x="4843800" y="3724920"/>
              <a:ext cx="4762800" cy="925920"/>
            </p14:xfrm>
          </p:contentPart>
        </mc:Choice>
        <mc:Fallback xmlns="">
          <p:pic>
            <p:nvPicPr>
              <p:cNvPr id="21532" name="Ink 21531">
                <a:extLst>
                  <a:ext uri="{FF2B5EF4-FFF2-40B4-BE49-F238E27FC236}">
                    <a16:creationId xmlns:a16="http://schemas.microsoft.com/office/drawing/2014/main" id="{395A766A-E24C-46F4-B541-1EB4CE502F1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834440" y="3715560"/>
                <a:ext cx="478152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1533" name="Ink 21532">
                <a:extLst>
                  <a:ext uri="{FF2B5EF4-FFF2-40B4-BE49-F238E27FC236}">
                    <a16:creationId xmlns:a16="http://schemas.microsoft.com/office/drawing/2014/main" id="{07BDB261-42FE-4B97-BF9F-CF9B32CFEF5D}"/>
                  </a:ext>
                </a:extLst>
              </p14:cNvPr>
              <p14:cNvContentPartPr/>
              <p14:nvPr/>
            </p14:nvContentPartPr>
            <p14:xfrm>
              <a:off x="6254640" y="4629960"/>
              <a:ext cx="5730840" cy="1775160"/>
            </p14:xfrm>
          </p:contentPart>
        </mc:Choice>
        <mc:Fallback xmlns="">
          <p:pic>
            <p:nvPicPr>
              <p:cNvPr id="21533" name="Ink 21532">
                <a:extLst>
                  <a:ext uri="{FF2B5EF4-FFF2-40B4-BE49-F238E27FC236}">
                    <a16:creationId xmlns:a16="http://schemas.microsoft.com/office/drawing/2014/main" id="{07BDB261-42FE-4B97-BF9F-CF9B32CFEF5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245280" y="4620600"/>
                <a:ext cx="5749560" cy="179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189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3CB0CE-9D98-44F6-B8C8-C7028995172C}"/>
                  </a:ext>
                </a:extLst>
              </p14:cNvPr>
              <p14:cNvContentPartPr/>
              <p14:nvPr/>
            </p14:nvContentPartPr>
            <p14:xfrm>
              <a:off x="2179440" y="1152000"/>
              <a:ext cx="7691040" cy="2151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3CB0CE-9D98-44F6-B8C8-C702899517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0080" y="1142640"/>
                <a:ext cx="7709760" cy="216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A618865-246D-41AD-B0F4-E58E49196005}"/>
              </a:ext>
            </a:extLst>
          </p:cNvPr>
          <p:cNvGrpSpPr/>
          <p:nvPr/>
        </p:nvGrpSpPr>
        <p:grpSpPr>
          <a:xfrm>
            <a:off x="3820941" y="1359980"/>
            <a:ext cx="315720" cy="593640"/>
            <a:chOff x="3820941" y="1359980"/>
            <a:chExt cx="31572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1A43287-B38D-4B90-AE40-4DED067069B5}"/>
                    </a:ext>
                  </a:extLst>
                </p14:cNvPr>
                <p14:cNvContentPartPr/>
                <p14:nvPr/>
              </p14:nvContentPartPr>
              <p14:xfrm>
                <a:off x="3820941" y="1359980"/>
                <a:ext cx="27360" cy="593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1A43287-B38D-4B90-AE40-4DED067069B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12301" y="1351340"/>
                  <a:ext cx="4500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C3E1474-17E5-4C60-BFFE-FE5CB2D3F736}"/>
                    </a:ext>
                  </a:extLst>
                </p14:cNvPr>
                <p14:cNvContentPartPr/>
                <p14:nvPr/>
              </p14:nvContentPartPr>
              <p14:xfrm>
                <a:off x="3999501" y="1506140"/>
                <a:ext cx="137160" cy="381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C3E1474-17E5-4C60-BFFE-FE5CB2D3F7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90501" y="1497140"/>
                  <a:ext cx="154800" cy="39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F1445A-A6FB-4CB4-84AE-AF3719A9BAC2}"/>
                  </a:ext>
                </a:extLst>
              </p14:cNvPr>
              <p14:cNvContentPartPr/>
              <p14:nvPr/>
            </p14:nvContentPartPr>
            <p14:xfrm>
              <a:off x="6698061" y="1219940"/>
              <a:ext cx="21960" cy="48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F1445A-A6FB-4CB4-84AE-AF3719A9BA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89421" y="1211300"/>
                <a:ext cx="39600" cy="49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E576457-9C5F-4F81-AC34-6412E139175B}"/>
              </a:ext>
            </a:extLst>
          </p:cNvPr>
          <p:cNvGrpSpPr/>
          <p:nvPr/>
        </p:nvGrpSpPr>
        <p:grpSpPr>
          <a:xfrm>
            <a:off x="6919101" y="1078100"/>
            <a:ext cx="372240" cy="669960"/>
            <a:chOff x="6919101" y="1078100"/>
            <a:chExt cx="372240" cy="66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B42427F-F3F6-45A3-AEC5-3D876012591F}"/>
                    </a:ext>
                  </a:extLst>
                </p14:cNvPr>
                <p14:cNvContentPartPr/>
                <p14:nvPr/>
              </p14:nvContentPartPr>
              <p14:xfrm>
                <a:off x="6919101" y="1357820"/>
                <a:ext cx="154800" cy="246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B42427F-F3F6-45A3-AEC5-3D876012591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10101" y="1348820"/>
                  <a:ext cx="172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1BBC2AF-C72B-4984-802F-50AF6D9D7725}"/>
                    </a:ext>
                  </a:extLst>
                </p14:cNvPr>
                <p14:cNvContentPartPr/>
                <p14:nvPr/>
              </p14:nvContentPartPr>
              <p14:xfrm>
                <a:off x="7047261" y="1078100"/>
                <a:ext cx="244080" cy="669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1BBC2AF-C72B-4984-802F-50AF6D9D772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38621" y="1069100"/>
                  <a:ext cx="261720" cy="68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5C65AA-C584-4428-A0CB-CF93CC44487F}"/>
              </a:ext>
            </a:extLst>
          </p:cNvPr>
          <p:cNvGrpSpPr/>
          <p:nvPr/>
        </p:nvGrpSpPr>
        <p:grpSpPr>
          <a:xfrm>
            <a:off x="8599581" y="1215260"/>
            <a:ext cx="274680" cy="418320"/>
            <a:chOff x="8599581" y="1215260"/>
            <a:chExt cx="27468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FA9BDC-0B60-4D4C-8356-C1F10C1FE014}"/>
                    </a:ext>
                  </a:extLst>
                </p14:cNvPr>
                <p14:cNvContentPartPr/>
                <p14:nvPr/>
              </p14:nvContentPartPr>
              <p14:xfrm>
                <a:off x="8599581" y="1215260"/>
                <a:ext cx="57240" cy="418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FA9BDC-0B60-4D4C-8356-C1F10C1FE0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90581" y="1206260"/>
                  <a:ext cx="748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95CE909-3301-4B29-91AF-AF2EFC0BC7F7}"/>
                    </a:ext>
                  </a:extLst>
                </p14:cNvPr>
                <p14:cNvContentPartPr/>
                <p14:nvPr/>
              </p14:nvContentPartPr>
              <p14:xfrm>
                <a:off x="8736021" y="1304900"/>
                <a:ext cx="138240" cy="299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95CE909-3301-4B29-91AF-AF2EFC0BC7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27381" y="1296260"/>
                  <a:ext cx="15588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FD89C4-7F2E-4FBE-B457-91F2FEB466CB}"/>
              </a:ext>
            </a:extLst>
          </p:cNvPr>
          <p:cNvGrpSpPr/>
          <p:nvPr/>
        </p:nvGrpSpPr>
        <p:grpSpPr>
          <a:xfrm>
            <a:off x="9914301" y="1190060"/>
            <a:ext cx="369360" cy="349200"/>
            <a:chOff x="9914301" y="1190060"/>
            <a:chExt cx="36936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7099714-7490-4FBD-AC6A-7041459EFFB2}"/>
                    </a:ext>
                  </a:extLst>
                </p14:cNvPr>
                <p14:cNvContentPartPr/>
                <p14:nvPr/>
              </p14:nvContentPartPr>
              <p14:xfrm>
                <a:off x="9914301" y="1190060"/>
                <a:ext cx="68400" cy="349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7099714-7490-4FBD-AC6A-7041459EFFB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05301" y="1181060"/>
                  <a:ext cx="860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D97604-6BC6-4B18-A9DD-8BBB08C68338}"/>
                    </a:ext>
                  </a:extLst>
                </p14:cNvPr>
                <p14:cNvContentPartPr/>
                <p14:nvPr/>
              </p14:nvContentPartPr>
              <p14:xfrm>
                <a:off x="10101861" y="1254140"/>
                <a:ext cx="181800" cy="247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D97604-6BC6-4B18-A9DD-8BBB08C6833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93221" y="1245500"/>
                  <a:ext cx="199440" cy="26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CD4F64-D30E-45DE-AC31-CC848D0F774B}"/>
                  </a:ext>
                </a:extLst>
              </p14:cNvPr>
              <p14:cNvContentPartPr/>
              <p14:nvPr/>
            </p14:nvContentPartPr>
            <p14:xfrm>
              <a:off x="10187181" y="1149380"/>
              <a:ext cx="277560" cy="494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CD4F64-D30E-45DE-AC31-CC848D0F774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178181" y="1140740"/>
                <a:ext cx="29520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2200CDF-3F0A-494D-A41A-BD26E6A70712}"/>
                  </a:ext>
                </a:extLst>
              </p14:cNvPr>
              <p14:cNvContentPartPr/>
              <p14:nvPr/>
            </p14:nvContentPartPr>
            <p14:xfrm>
              <a:off x="7064901" y="2160260"/>
              <a:ext cx="127080" cy="241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2200CDF-3F0A-494D-A41A-BD26E6A7071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56261" y="2151620"/>
                <a:ext cx="14472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05" name="Group 21504">
            <a:extLst>
              <a:ext uri="{FF2B5EF4-FFF2-40B4-BE49-F238E27FC236}">
                <a16:creationId xmlns:a16="http://schemas.microsoft.com/office/drawing/2014/main" id="{50C55E6C-C084-4913-A1BD-8D1BA8086109}"/>
              </a:ext>
            </a:extLst>
          </p:cNvPr>
          <p:cNvGrpSpPr/>
          <p:nvPr/>
        </p:nvGrpSpPr>
        <p:grpSpPr>
          <a:xfrm>
            <a:off x="7201701" y="2017340"/>
            <a:ext cx="633240" cy="526680"/>
            <a:chOff x="7201701" y="2017340"/>
            <a:chExt cx="63324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48280CF-125C-426C-94AE-6A280CC1C415}"/>
                    </a:ext>
                  </a:extLst>
                </p14:cNvPr>
                <p14:cNvContentPartPr/>
                <p14:nvPr/>
              </p14:nvContentPartPr>
              <p14:xfrm>
                <a:off x="7201701" y="2017340"/>
                <a:ext cx="265320" cy="526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48280CF-125C-426C-94AE-6A280CC1C4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92701" y="2008700"/>
                  <a:ext cx="28296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4C5E50D-EFBC-43BC-BE85-1C918B283BD4}"/>
                    </a:ext>
                  </a:extLst>
                </p14:cNvPr>
                <p14:cNvContentPartPr/>
                <p14:nvPr/>
              </p14:nvContentPartPr>
              <p14:xfrm>
                <a:off x="7643781" y="2248100"/>
                <a:ext cx="191160" cy="16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4C5E50D-EFBC-43BC-BE85-1C918B283BD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35141" y="2239100"/>
                  <a:ext cx="208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0E5A704-098F-4C68-907D-C48AD20893E6}"/>
                    </a:ext>
                  </a:extLst>
                </p14:cNvPr>
                <p14:cNvContentPartPr/>
                <p14:nvPr/>
              </p14:nvContentPartPr>
              <p14:xfrm>
                <a:off x="7663581" y="2321540"/>
                <a:ext cx="110520" cy="13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0E5A704-098F-4C68-907D-C48AD20893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54581" y="2312900"/>
                  <a:ext cx="1281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04" name="Group 21503">
            <a:extLst>
              <a:ext uri="{FF2B5EF4-FFF2-40B4-BE49-F238E27FC236}">
                <a16:creationId xmlns:a16="http://schemas.microsoft.com/office/drawing/2014/main" id="{F4451A07-4FB4-4D94-93DE-CA3F6B86DE40}"/>
              </a:ext>
            </a:extLst>
          </p:cNvPr>
          <p:cNvGrpSpPr/>
          <p:nvPr/>
        </p:nvGrpSpPr>
        <p:grpSpPr>
          <a:xfrm>
            <a:off x="7100901" y="2791700"/>
            <a:ext cx="763920" cy="485640"/>
            <a:chOff x="7100901" y="2791700"/>
            <a:chExt cx="76392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C517D8E-D107-41D8-BD95-D3D804BCEDB9}"/>
                    </a:ext>
                  </a:extLst>
                </p14:cNvPr>
                <p14:cNvContentPartPr/>
                <p14:nvPr/>
              </p14:nvContentPartPr>
              <p14:xfrm>
                <a:off x="7100901" y="2956580"/>
                <a:ext cx="133560" cy="235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C517D8E-D107-41D8-BD95-D3D804BCEDB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92261" y="2947940"/>
                  <a:ext cx="1512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69ABA76-3CB8-4C43-9E3A-822309BEB444}"/>
                    </a:ext>
                  </a:extLst>
                </p14:cNvPr>
                <p14:cNvContentPartPr/>
                <p14:nvPr/>
              </p14:nvContentPartPr>
              <p14:xfrm>
                <a:off x="7298541" y="2791700"/>
                <a:ext cx="235440" cy="485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69ABA76-3CB8-4C43-9E3A-822309BEB44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89901" y="2782700"/>
                  <a:ext cx="25308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8A0AC83-4DC9-4330-A76B-471402A07718}"/>
                    </a:ext>
                  </a:extLst>
                </p14:cNvPr>
                <p14:cNvContentPartPr/>
                <p14:nvPr/>
              </p14:nvContentPartPr>
              <p14:xfrm>
                <a:off x="7658181" y="3017420"/>
                <a:ext cx="143280" cy="7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8A0AC83-4DC9-4330-A76B-471402A0771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49541" y="3008420"/>
                  <a:ext cx="160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64DD005-ADA3-4BCE-A699-C911A7B38866}"/>
                    </a:ext>
                  </a:extLst>
                </p14:cNvPr>
                <p14:cNvContentPartPr/>
                <p14:nvPr/>
              </p14:nvContentPartPr>
              <p14:xfrm>
                <a:off x="7663581" y="3103820"/>
                <a:ext cx="201240" cy="15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4DD005-ADA3-4BCE-A699-C911A7B3886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54581" y="3095180"/>
                  <a:ext cx="2188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4" name="Group 21513">
            <a:extLst>
              <a:ext uri="{FF2B5EF4-FFF2-40B4-BE49-F238E27FC236}">
                <a16:creationId xmlns:a16="http://schemas.microsoft.com/office/drawing/2014/main" id="{6E9966C6-F59B-4EC1-96D9-C57447340DA9}"/>
              </a:ext>
            </a:extLst>
          </p:cNvPr>
          <p:cNvGrpSpPr/>
          <p:nvPr/>
        </p:nvGrpSpPr>
        <p:grpSpPr>
          <a:xfrm>
            <a:off x="7977141" y="1939940"/>
            <a:ext cx="684720" cy="511920"/>
            <a:chOff x="7977141" y="1939940"/>
            <a:chExt cx="68472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507" name="Ink 21506">
                  <a:extLst>
                    <a:ext uri="{FF2B5EF4-FFF2-40B4-BE49-F238E27FC236}">
                      <a16:creationId xmlns:a16="http://schemas.microsoft.com/office/drawing/2014/main" id="{957C4589-769B-43E6-90B6-CA9D01A6ED7A}"/>
                    </a:ext>
                  </a:extLst>
                </p14:cNvPr>
                <p14:cNvContentPartPr/>
                <p14:nvPr/>
              </p14:nvContentPartPr>
              <p14:xfrm>
                <a:off x="8044461" y="2077100"/>
                <a:ext cx="40320" cy="286920"/>
              </p14:xfrm>
            </p:contentPart>
          </mc:Choice>
          <mc:Fallback xmlns="">
            <p:pic>
              <p:nvPicPr>
                <p:cNvPr id="21507" name="Ink 21506">
                  <a:extLst>
                    <a:ext uri="{FF2B5EF4-FFF2-40B4-BE49-F238E27FC236}">
                      <a16:creationId xmlns:a16="http://schemas.microsoft.com/office/drawing/2014/main" id="{957C4589-769B-43E6-90B6-CA9D01A6ED7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35461" y="2068460"/>
                  <a:ext cx="579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508" name="Ink 21507">
                  <a:extLst>
                    <a:ext uri="{FF2B5EF4-FFF2-40B4-BE49-F238E27FC236}">
                      <a16:creationId xmlns:a16="http://schemas.microsoft.com/office/drawing/2014/main" id="{9462EC6F-395F-4B11-A79C-784E52D238C8}"/>
                    </a:ext>
                  </a:extLst>
                </p14:cNvPr>
                <p14:cNvContentPartPr/>
                <p14:nvPr/>
              </p14:nvContentPartPr>
              <p14:xfrm>
                <a:off x="7977141" y="2022020"/>
                <a:ext cx="236880" cy="208080"/>
              </p14:xfrm>
            </p:contentPart>
          </mc:Choice>
          <mc:Fallback xmlns="">
            <p:pic>
              <p:nvPicPr>
                <p:cNvPr id="21508" name="Ink 21507">
                  <a:extLst>
                    <a:ext uri="{FF2B5EF4-FFF2-40B4-BE49-F238E27FC236}">
                      <a16:creationId xmlns:a16="http://schemas.microsoft.com/office/drawing/2014/main" id="{9462EC6F-395F-4B11-A79C-784E52D238C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68501" y="2013020"/>
                  <a:ext cx="254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1509" name="Ink 21508">
                  <a:extLst>
                    <a:ext uri="{FF2B5EF4-FFF2-40B4-BE49-F238E27FC236}">
                      <a16:creationId xmlns:a16="http://schemas.microsoft.com/office/drawing/2014/main" id="{B4316A64-059A-4AB4-9DC3-3A0848999717}"/>
                    </a:ext>
                  </a:extLst>
                </p14:cNvPr>
                <p14:cNvContentPartPr/>
                <p14:nvPr/>
              </p14:nvContentPartPr>
              <p14:xfrm>
                <a:off x="8310861" y="1939940"/>
                <a:ext cx="159120" cy="511920"/>
              </p14:xfrm>
            </p:contentPart>
          </mc:Choice>
          <mc:Fallback xmlns="">
            <p:pic>
              <p:nvPicPr>
                <p:cNvPr id="21509" name="Ink 21508">
                  <a:extLst>
                    <a:ext uri="{FF2B5EF4-FFF2-40B4-BE49-F238E27FC236}">
                      <a16:creationId xmlns:a16="http://schemas.microsoft.com/office/drawing/2014/main" id="{B4316A64-059A-4AB4-9DC3-3A08489997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02221" y="1930940"/>
                  <a:ext cx="17676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1511" name="Ink 21510">
                  <a:extLst>
                    <a:ext uri="{FF2B5EF4-FFF2-40B4-BE49-F238E27FC236}">
                      <a16:creationId xmlns:a16="http://schemas.microsoft.com/office/drawing/2014/main" id="{3955547A-BF84-41E3-9FD3-51CCCCE6198B}"/>
                    </a:ext>
                  </a:extLst>
                </p14:cNvPr>
                <p14:cNvContentPartPr/>
                <p14:nvPr/>
              </p14:nvContentPartPr>
              <p14:xfrm>
                <a:off x="8477541" y="2082860"/>
                <a:ext cx="148320" cy="250200"/>
              </p14:xfrm>
            </p:contentPart>
          </mc:Choice>
          <mc:Fallback xmlns="">
            <p:pic>
              <p:nvPicPr>
                <p:cNvPr id="21511" name="Ink 21510">
                  <a:extLst>
                    <a:ext uri="{FF2B5EF4-FFF2-40B4-BE49-F238E27FC236}">
                      <a16:creationId xmlns:a16="http://schemas.microsoft.com/office/drawing/2014/main" id="{3955547A-BF84-41E3-9FD3-51CCCCE619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68541" y="2074220"/>
                  <a:ext cx="165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1512" name="Ink 21511">
                  <a:extLst>
                    <a:ext uri="{FF2B5EF4-FFF2-40B4-BE49-F238E27FC236}">
                      <a16:creationId xmlns:a16="http://schemas.microsoft.com/office/drawing/2014/main" id="{2DB1BE64-87C8-430C-93D3-EFAB7EE55478}"/>
                    </a:ext>
                  </a:extLst>
                </p14:cNvPr>
                <p14:cNvContentPartPr/>
                <p14:nvPr/>
              </p14:nvContentPartPr>
              <p14:xfrm>
                <a:off x="8589501" y="2082140"/>
                <a:ext cx="72360" cy="244080"/>
              </p14:xfrm>
            </p:contentPart>
          </mc:Choice>
          <mc:Fallback xmlns="">
            <p:pic>
              <p:nvPicPr>
                <p:cNvPr id="21512" name="Ink 21511">
                  <a:extLst>
                    <a:ext uri="{FF2B5EF4-FFF2-40B4-BE49-F238E27FC236}">
                      <a16:creationId xmlns:a16="http://schemas.microsoft.com/office/drawing/2014/main" id="{2DB1BE64-87C8-430C-93D3-EFAB7EE5547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80861" y="2073140"/>
                  <a:ext cx="90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1513" name="Ink 21512">
                  <a:extLst>
                    <a:ext uri="{FF2B5EF4-FFF2-40B4-BE49-F238E27FC236}">
                      <a16:creationId xmlns:a16="http://schemas.microsoft.com/office/drawing/2014/main" id="{6C8634A8-2662-404D-808A-F7592E1347EA}"/>
                    </a:ext>
                  </a:extLst>
                </p14:cNvPr>
                <p14:cNvContentPartPr/>
                <p14:nvPr/>
              </p14:nvContentPartPr>
              <p14:xfrm>
                <a:off x="8529021" y="2266460"/>
                <a:ext cx="130320" cy="16920"/>
              </p14:xfrm>
            </p:contentPart>
          </mc:Choice>
          <mc:Fallback xmlns="">
            <p:pic>
              <p:nvPicPr>
                <p:cNvPr id="21513" name="Ink 21512">
                  <a:extLst>
                    <a:ext uri="{FF2B5EF4-FFF2-40B4-BE49-F238E27FC236}">
                      <a16:creationId xmlns:a16="http://schemas.microsoft.com/office/drawing/2014/main" id="{6C8634A8-2662-404D-808A-F7592E1347E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20381" y="2257820"/>
                  <a:ext cx="1479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7" name="Group 21516">
            <a:extLst>
              <a:ext uri="{FF2B5EF4-FFF2-40B4-BE49-F238E27FC236}">
                <a16:creationId xmlns:a16="http://schemas.microsoft.com/office/drawing/2014/main" id="{0B97DBA6-35AF-430C-9DF8-1ED6F7B9133F}"/>
              </a:ext>
            </a:extLst>
          </p:cNvPr>
          <p:cNvGrpSpPr/>
          <p:nvPr/>
        </p:nvGrpSpPr>
        <p:grpSpPr>
          <a:xfrm>
            <a:off x="8721261" y="2049380"/>
            <a:ext cx="294480" cy="253800"/>
            <a:chOff x="8721261" y="2049380"/>
            <a:chExt cx="29448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1515" name="Ink 21514">
                  <a:extLst>
                    <a:ext uri="{FF2B5EF4-FFF2-40B4-BE49-F238E27FC236}">
                      <a16:creationId xmlns:a16="http://schemas.microsoft.com/office/drawing/2014/main" id="{6B92EE0A-A06B-47AA-8CB9-47F196DCA828}"/>
                    </a:ext>
                  </a:extLst>
                </p14:cNvPr>
                <p14:cNvContentPartPr/>
                <p14:nvPr/>
              </p14:nvContentPartPr>
              <p14:xfrm>
                <a:off x="8721261" y="2049380"/>
                <a:ext cx="59760" cy="253800"/>
              </p14:xfrm>
            </p:contentPart>
          </mc:Choice>
          <mc:Fallback xmlns="">
            <p:pic>
              <p:nvPicPr>
                <p:cNvPr id="21515" name="Ink 21514">
                  <a:extLst>
                    <a:ext uri="{FF2B5EF4-FFF2-40B4-BE49-F238E27FC236}">
                      <a16:creationId xmlns:a16="http://schemas.microsoft.com/office/drawing/2014/main" id="{6B92EE0A-A06B-47AA-8CB9-47F196DCA82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12261" y="2040740"/>
                  <a:ext cx="774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1516" name="Ink 21515">
                  <a:extLst>
                    <a:ext uri="{FF2B5EF4-FFF2-40B4-BE49-F238E27FC236}">
                      <a16:creationId xmlns:a16="http://schemas.microsoft.com/office/drawing/2014/main" id="{81ED96AD-CC86-4129-94AC-2C64EC4BB4D5}"/>
                    </a:ext>
                  </a:extLst>
                </p14:cNvPr>
                <p14:cNvContentPartPr/>
                <p14:nvPr/>
              </p14:nvContentPartPr>
              <p14:xfrm>
                <a:off x="8841861" y="2077820"/>
                <a:ext cx="173880" cy="191880"/>
              </p14:xfrm>
            </p:contentPart>
          </mc:Choice>
          <mc:Fallback xmlns="">
            <p:pic>
              <p:nvPicPr>
                <p:cNvPr id="21516" name="Ink 21515">
                  <a:extLst>
                    <a:ext uri="{FF2B5EF4-FFF2-40B4-BE49-F238E27FC236}">
                      <a16:creationId xmlns:a16="http://schemas.microsoft.com/office/drawing/2014/main" id="{81ED96AD-CC86-4129-94AC-2C64EC4BB4D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33221" y="2069180"/>
                  <a:ext cx="19152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518" name="Ink 21517">
                <a:extLst>
                  <a:ext uri="{FF2B5EF4-FFF2-40B4-BE49-F238E27FC236}">
                    <a16:creationId xmlns:a16="http://schemas.microsoft.com/office/drawing/2014/main" id="{E465A0E6-73AF-4023-A7D9-DB04789D1E33}"/>
                  </a:ext>
                </a:extLst>
              </p14:cNvPr>
              <p14:cNvContentPartPr/>
              <p14:nvPr/>
            </p14:nvContentPartPr>
            <p14:xfrm>
              <a:off x="9031221" y="1873340"/>
              <a:ext cx="163440" cy="502560"/>
            </p14:xfrm>
          </p:contentPart>
        </mc:Choice>
        <mc:Fallback xmlns="">
          <p:pic>
            <p:nvPicPr>
              <p:cNvPr id="21518" name="Ink 21517">
                <a:extLst>
                  <a:ext uri="{FF2B5EF4-FFF2-40B4-BE49-F238E27FC236}">
                    <a16:creationId xmlns:a16="http://schemas.microsoft.com/office/drawing/2014/main" id="{E465A0E6-73AF-4023-A7D9-DB04789D1E3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022221" y="1864340"/>
                <a:ext cx="181080" cy="52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24" name="Group 21523">
            <a:extLst>
              <a:ext uri="{FF2B5EF4-FFF2-40B4-BE49-F238E27FC236}">
                <a16:creationId xmlns:a16="http://schemas.microsoft.com/office/drawing/2014/main" id="{B2106FC9-B79E-4BAA-8507-29F410E53F70}"/>
              </a:ext>
            </a:extLst>
          </p:cNvPr>
          <p:cNvGrpSpPr/>
          <p:nvPr/>
        </p:nvGrpSpPr>
        <p:grpSpPr>
          <a:xfrm>
            <a:off x="8036901" y="2736980"/>
            <a:ext cx="699120" cy="511920"/>
            <a:chOff x="8036901" y="2736980"/>
            <a:chExt cx="69912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1519" name="Ink 21518">
                  <a:extLst>
                    <a:ext uri="{FF2B5EF4-FFF2-40B4-BE49-F238E27FC236}">
                      <a16:creationId xmlns:a16="http://schemas.microsoft.com/office/drawing/2014/main" id="{15AA28B6-4E02-48E0-9699-319B36C4C65D}"/>
                    </a:ext>
                  </a:extLst>
                </p14:cNvPr>
                <p14:cNvContentPartPr/>
                <p14:nvPr/>
              </p14:nvContentPartPr>
              <p14:xfrm>
                <a:off x="8117541" y="2825900"/>
                <a:ext cx="76680" cy="423000"/>
              </p14:xfrm>
            </p:contentPart>
          </mc:Choice>
          <mc:Fallback xmlns="">
            <p:pic>
              <p:nvPicPr>
                <p:cNvPr id="21519" name="Ink 21518">
                  <a:extLst>
                    <a:ext uri="{FF2B5EF4-FFF2-40B4-BE49-F238E27FC236}">
                      <a16:creationId xmlns:a16="http://schemas.microsoft.com/office/drawing/2014/main" id="{15AA28B6-4E02-48E0-9699-319B36C4C65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08541" y="2817260"/>
                  <a:ext cx="943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1520" name="Ink 21519">
                  <a:extLst>
                    <a:ext uri="{FF2B5EF4-FFF2-40B4-BE49-F238E27FC236}">
                      <a16:creationId xmlns:a16="http://schemas.microsoft.com/office/drawing/2014/main" id="{7006BC46-4C58-45BE-9464-21224B2FDF61}"/>
                    </a:ext>
                  </a:extLst>
                </p14:cNvPr>
                <p14:cNvContentPartPr/>
                <p14:nvPr/>
              </p14:nvContentPartPr>
              <p14:xfrm>
                <a:off x="8036901" y="2763980"/>
                <a:ext cx="264600" cy="201960"/>
              </p14:xfrm>
            </p:contentPart>
          </mc:Choice>
          <mc:Fallback xmlns="">
            <p:pic>
              <p:nvPicPr>
                <p:cNvPr id="21520" name="Ink 21519">
                  <a:extLst>
                    <a:ext uri="{FF2B5EF4-FFF2-40B4-BE49-F238E27FC236}">
                      <a16:creationId xmlns:a16="http://schemas.microsoft.com/office/drawing/2014/main" id="{7006BC46-4C58-45BE-9464-21224B2FDF6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28261" y="2754980"/>
                  <a:ext cx="282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1521" name="Ink 21520">
                  <a:extLst>
                    <a:ext uri="{FF2B5EF4-FFF2-40B4-BE49-F238E27FC236}">
                      <a16:creationId xmlns:a16="http://schemas.microsoft.com/office/drawing/2014/main" id="{98C94481-1089-4508-86C6-ACCF3F0578B8}"/>
                    </a:ext>
                  </a:extLst>
                </p14:cNvPr>
                <p14:cNvContentPartPr/>
                <p14:nvPr/>
              </p14:nvContentPartPr>
              <p14:xfrm>
                <a:off x="8343261" y="2736980"/>
                <a:ext cx="180000" cy="470880"/>
              </p14:xfrm>
            </p:contentPart>
          </mc:Choice>
          <mc:Fallback xmlns="">
            <p:pic>
              <p:nvPicPr>
                <p:cNvPr id="21521" name="Ink 21520">
                  <a:extLst>
                    <a:ext uri="{FF2B5EF4-FFF2-40B4-BE49-F238E27FC236}">
                      <a16:creationId xmlns:a16="http://schemas.microsoft.com/office/drawing/2014/main" id="{98C94481-1089-4508-86C6-ACCF3F0578B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34261" y="2727980"/>
                  <a:ext cx="1976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1522" name="Ink 21521">
                  <a:extLst>
                    <a:ext uri="{FF2B5EF4-FFF2-40B4-BE49-F238E27FC236}">
                      <a16:creationId xmlns:a16="http://schemas.microsoft.com/office/drawing/2014/main" id="{FAD4B881-B9DB-41C5-961F-D53E466F20ED}"/>
                    </a:ext>
                  </a:extLst>
                </p14:cNvPr>
                <p14:cNvContentPartPr/>
                <p14:nvPr/>
              </p14:nvContentPartPr>
              <p14:xfrm>
                <a:off x="8561061" y="2883500"/>
                <a:ext cx="16920" cy="246960"/>
              </p14:xfrm>
            </p:contentPart>
          </mc:Choice>
          <mc:Fallback xmlns="">
            <p:pic>
              <p:nvPicPr>
                <p:cNvPr id="21522" name="Ink 21521">
                  <a:extLst>
                    <a:ext uri="{FF2B5EF4-FFF2-40B4-BE49-F238E27FC236}">
                      <a16:creationId xmlns:a16="http://schemas.microsoft.com/office/drawing/2014/main" id="{FAD4B881-B9DB-41C5-961F-D53E466F20E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52061" y="2874860"/>
                  <a:ext cx="345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1523" name="Ink 21522">
                  <a:extLst>
                    <a:ext uri="{FF2B5EF4-FFF2-40B4-BE49-F238E27FC236}">
                      <a16:creationId xmlns:a16="http://schemas.microsoft.com/office/drawing/2014/main" id="{3621B611-BA10-4296-BE74-42E757F2B1D4}"/>
                    </a:ext>
                  </a:extLst>
                </p14:cNvPr>
                <p14:cNvContentPartPr/>
                <p14:nvPr/>
              </p14:nvContentPartPr>
              <p14:xfrm>
                <a:off x="8530461" y="2860460"/>
                <a:ext cx="205560" cy="295560"/>
              </p14:xfrm>
            </p:contentPart>
          </mc:Choice>
          <mc:Fallback xmlns="">
            <p:pic>
              <p:nvPicPr>
                <p:cNvPr id="21523" name="Ink 21522">
                  <a:extLst>
                    <a:ext uri="{FF2B5EF4-FFF2-40B4-BE49-F238E27FC236}">
                      <a16:creationId xmlns:a16="http://schemas.microsoft.com/office/drawing/2014/main" id="{3621B611-BA10-4296-BE74-42E757F2B1D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21821" y="2851820"/>
                  <a:ext cx="22320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27" name="Group 21526">
            <a:extLst>
              <a:ext uri="{FF2B5EF4-FFF2-40B4-BE49-F238E27FC236}">
                <a16:creationId xmlns:a16="http://schemas.microsoft.com/office/drawing/2014/main" id="{C3D554BE-9114-4A49-A96F-5914CF647523}"/>
              </a:ext>
            </a:extLst>
          </p:cNvPr>
          <p:cNvGrpSpPr/>
          <p:nvPr/>
        </p:nvGrpSpPr>
        <p:grpSpPr>
          <a:xfrm>
            <a:off x="8868141" y="2806460"/>
            <a:ext cx="250200" cy="308880"/>
            <a:chOff x="8868141" y="2806460"/>
            <a:chExt cx="25020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1525" name="Ink 21524">
                  <a:extLst>
                    <a:ext uri="{FF2B5EF4-FFF2-40B4-BE49-F238E27FC236}">
                      <a16:creationId xmlns:a16="http://schemas.microsoft.com/office/drawing/2014/main" id="{EF7E426F-1685-489E-ADE4-DA9395BFA7E2}"/>
                    </a:ext>
                  </a:extLst>
                </p14:cNvPr>
                <p14:cNvContentPartPr/>
                <p14:nvPr/>
              </p14:nvContentPartPr>
              <p14:xfrm>
                <a:off x="8868141" y="2806460"/>
                <a:ext cx="33840" cy="308880"/>
              </p14:xfrm>
            </p:contentPart>
          </mc:Choice>
          <mc:Fallback xmlns="">
            <p:pic>
              <p:nvPicPr>
                <p:cNvPr id="21525" name="Ink 21524">
                  <a:extLst>
                    <a:ext uri="{FF2B5EF4-FFF2-40B4-BE49-F238E27FC236}">
                      <a16:creationId xmlns:a16="http://schemas.microsoft.com/office/drawing/2014/main" id="{EF7E426F-1685-489E-ADE4-DA9395BFA7E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59141" y="2797460"/>
                  <a:ext cx="514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526" name="Ink 21525">
                  <a:extLst>
                    <a:ext uri="{FF2B5EF4-FFF2-40B4-BE49-F238E27FC236}">
                      <a16:creationId xmlns:a16="http://schemas.microsoft.com/office/drawing/2014/main" id="{846C7B6A-76E3-4163-A7BA-2897CAE4BB36}"/>
                    </a:ext>
                  </a:extLst>
                </p14:cNvPr>
                <p14:cNvContentPartPr/>
                <p14:nvPr/>
              </p14:nvContentPartPr>
              <p14:xfrm>
                <a:off x="8991261" y="2842820"/>
                <a:ext cx="127080" cy="239760"/>
              </p14:xfrm>
            </p:contentPart>
          </mc:Choice>
          <mc:Fallback xmlns="">
            <p:pic>
              <p:nvPicPr>
                <p:cNvPr id="21526" name="Ink 21525">
                  <a:extLst>
                    <a:ext uri="{FF2B5EF4-FFF2-40B4-BE49-F238E27FC236}">
                      <a16:creationId xmlns:a16="http://schemas.microsoft.com/office/drawing/2014/main" id="{846C7B6A-76E3-4163-A7BA-2897CAE4BB3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82621" y="2833820"/>
                  <a:ext cx="14472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1528" name="Ink 21527">
                <a:extLst>
                  <a:ext uri="{FF2B5EF4-FFF2-40B4-BE49-F238E27FC236}">
                    <a16:creationId xmlns:a16="http://schemas.microsoft.com/office/drawing/2014/main" id="{C4B8020A-488B-45D7-B3A0-4C9EE10B6D7D}"/>
                  </a:ext>
                </a:extLst>
              </p14:cNvPr>
              <p14:cNvContentPartPr/>
              <p14:nvPr/>
            </p14:nvContentPartPr>
            <p14:xfrm>
              <a:off x="9075141" y="2704580"/>
              <a:ext cx="218160" cy="442080"/>
            </p14:xfrm>
          </p:contentPart>
        </mc:Choice>
        <mc:Fallback xmlns="">
          <p:pic>
            <p:nvPicPr>
              <p:cNvPr id="21528" name="Ink 21527">
                <a:extLst>
                  <a:ext uri="{FF2B5EF4-FFF2-40B4-BE49-F238E27FC236}">
                    <a16:creationId xmlns:a16="http://schemas.microsoft.com/office/drawing/2014/main" id="{C4B8020A-488B-45D7-B3A0-4C9EE10B6D7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066501" y="2695940"/>
                <a:ext cx="23580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1530" name="Ink 21529">
                <a:extLst>
                  <a:ext uri="{FF2B5EF4-FFF2-40B4-BE49-F238E27FC236}">
                    <a16:creationId xmlns:a16="http://schemas.microsoft.com/office/drawing/2014/main" id="{D6D8060B-1953-4D87-90D1-5FA6DE98D8E4}"/>
                  </a:ext>
                </a:extLst>
              </p14:cNvPr>
              <p14:cNvContentPartPr/>
              <p14:nvPr/>
            </p14:nvContentPartPr>
            <p14:xfrm>
              <a:off x="6838821" y="2453660"/>
              <a:ext cx="67320" cy="137520"/>
            </p14:xfrm>
          </p:contentPart>
        </mc:Choice>
        <mc:Fallback xmlns="">
          <p:pic>
            <p:nvPicPr>
              <p:cNvPr id="21530" name="Ink 21529">
                <a:extLst>
                  <a:ext uri="{FF2B5EF4-FFF2-40B4-BE49-F238E27FC236}">
                    <a16:creationId xmlns:a16="http://schemas.microsoft.com/office/drawing/2014/main" id="{D6D8060B-1953-4D87-90D1-5FA6DE98D8E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830181" y="2445020"/>
                <a:ext cx="849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1531" name="Ink 21530">
                <a:extLst>
                  <a:ext uri="{FF2B5EF4-FFF2-40B4-BE49-F238E27FC236}">
                    <a16:creationId xmlns:a16="http://schemas.microsoft.com/office/drawing/2014/main" id="{7452B2DA-346B-434B-B910-26AA84E1A269}"/>
                  </a:ext>
                </a:extLst>
              </p14:cNvPr>
              <p14:cNvContentPartPr/>
              <p14:nvPr/>
            </p14:nvContentPartPr>
            <p14:xfrm>
              <a:off x="6864741" y="3178700"/>
              <a:ext cx="76680" cy="122400"/>
            </p14:xfrm>
          </p:contentPart>
        </mc:Choice>
        <mc:Fallback xmlns="">
          <p:pic>
            <p:nvPicPr>
              <p:cNvPr id="21531" name="Ink 21530">
                <a:extLst>
                  <a:ext uri="{FF2B5EF4-FFF2-40B4-BE49-F238E27FC236}">
                    <a16:creationId xmlns:a16="http://schemas.microsoft.com/office/drawing/2014/main" id="{7452B2DA-346B-434B-B910-26AA84E1A26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856101" y="3169700"/>
                <a:ext cx="94320" cy="1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2873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BA9F-0C93-47BB-9D9E-6678D22D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22DF7-E205-40B5-8484-AE13885C6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Notation doc</a:t>
            </a:r>
          </a:p>
        </p:txBody>
      </p:sp>
    </p:spTree>
    <p:extLst>
      <p:ext uri="{BB962C8B-B14F-4D97-AF65-F5344CB8AC3E}">
        <p14:creationId xmlns:p14="http://schemas.microsoft.com/office/powerpoint/2010/main" val="226672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07439D-0184-43FD-835C-A3EA0DAC8153}"/>
                  </a:ext>
                </a:extLst>
              </p14:cNvPr>
              <p14:cNvContentPartPr/>
              <p14:nvPr/>
            </p14:nvContentPartPr>
            <p14:xfrm>
              <a:off x="4764600" y="1953000"/>
              <a:ext cx="2452320" cy="678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07439D-0184-43FD-835C-A3EA0DAC81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8720" y="1943640"/>
                <a:ext cx="306756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6B9CF7-B1DB-465F-AB3C-1FB72312B70F}"/>
                  </a:ext>
                </a:extLst>
              </p14:cNvPr>
              <p14:cNvContentPartPr/>
              <p14:nvPr/>
            </p14:nvContentPartPr>
            <p14:xfrm>
              <a:off x="6642000" y="2548800"/>
              <a:ext cx="302040" cy="57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6B9CF7-B1DB-465F-AB3C-1FB72312B7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2640" y="2539440"/>
                <a:ext cx="32076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D73A26C-F091-4EB7-A9CF-72CD7F663764}"/>
              </a:ext>
            </a:extLst>
          </p:cNvPr>
          <p:cNvGrpSpPr/>
          <p:nvPr/>
        </p:nvGrpSpPr>
        <p:grpSpPr>
          <a:xfrm>
            <a:off x="4282484" y="3168273"/>
            <a:ext cx="1031400" cy="851040"/>
            <a:chOff x="4282484" y="3168273"/>
            <a:chExt cx="1031400" cy="85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64426F3-4C70-48A0-AB8F-498CC14C6183}"/>
                    </a:ext>
                  </a:extLst>
                </p14:cNvPr>
                <p14:cNvContentPartPr/>
                <p14:nvPr/>
              </p14:nvContentPartPr>
              <p14:xfrm>
                <a:off x="4282484" y="3312993"/>
                <a:ext cx="322560" cy="55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64426F3-4C70-48A0-AB8F-498CC14C618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73844" y="3303993"/>
                  <a:ext cx="3402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6E9E45-16FD-4C1B-8FBC-BED3520E93D5}"/>
                    </a:ext>
                  </a:extLst>
                </p14:cNvPr>
                <p14:cNvContentPartPr/>
                <p14:nvPr/>
              </p14:nvContentPartPr>
              <p14:xfrm>
                <a:off x="4761284" y="3168273"/>
                <a:ext cx="142560" cy="603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66E9E45-16FD-4C1B-8FBC-BED3520E93D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52284" y="3159273"/>
                  <a:ext cx="16020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E12453C-4C0A-44F9-B340-258BD57BA0C9}"/>
                    </a:ext>
                  </a:extLst>
                </p14:cNvPr>
                <p14:cNvContentPartPr/>
                <p14:nvPr/>
              </p14:nvContentPartPr>
              <p14:xfrm>
                <a:off x="5040644" y="3396513"/>
                <a:ext cx="159480" cy="214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E12453C-4C0A-44F9-B340-258BD57BA0C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32004" y="3387873"/>
                  <a:ext cx="177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649B81-FFDC-4C49-9921-43351BAC69AC}"/>
                    </a:ext>
                  </a:extLst>
                </p14:cNvPr>
                <p14:cNvContentPartPr/>
                <p14:nvPr/>
              </p14:nvContentPartPr>
              <p14:xfrm>
                <a:off x="5123084" y="3395793"/>
                <a:ext cx="190800" cy="623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649B81-FFDC-4C49-9921-43351BAC69A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14444" y="3387153"/>
                  <a:ext cx="208440" cy="64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04BE42-6FB8-4FDA-9A09-B81892A87056}"/>
                  </a:ext>
                </a:extLst>
              </p14:cNvPr>
              <p14:cNvContentPartPr/>
              <p14:nvPr/>
            </p14:nvContentPartPr>
            <p14:xfrm>
              <a:off x="5561564" y="3217233"/>
              <a:ext cx="47160" cy="511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04BE42-6FB8-4FDA-9A09-B81892A870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52924" y="3208233"/>
                <a:ext cx="64800" cy="52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B4AE739-0CC7-4FB9-8CFE-050D2336CE75}"/>
              </a:ext>
            </a:extLst>
          </p:cNvPr>
          <p:cNvGrpSpPr/>
          <p:nvPr/>
        </p:nvGrpSpPr>
        <p:grpSpPr>
          <a:xfrm>
            <a:off x="5844884" y="3076833"/>
            <a:ext cx="451800" cy="748800"/>
            <a:chOff x="5844884" y="3076833"/>
            <a:chExt cx="451800" cy="74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DA8D172-38D7-4874-8D36-DD0C2B5E590A}"/>
                    </a:ext>
                  </a:extLst>
                </p14:cNvPr>
                <p14:cNvContentPartPr/>
                <p14:nvPr/>
              </p14:nvContentPartPr>
              <p14:xfrm>
                <a:off x="5844884" y="3274833"/>
                <a:ext cx="146520" cy="347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DA8D172-38D7-4874-8D36-DD0C2B5E59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36244" y="3265833"/>
                  <a:ext cx="1641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E9E3D9A-2368-46E4-970B-39030D542C78}"/>
                    </a:ext>
                  </a:extLst>
                </p14:cNvPr>
                <p14:cNvContentPartPr/>
                <p14:nvPr/>
              </p14:nvContentPartPr>
              <p14:xfrm>
                <a:off x="5856404" y="3410553"/>
                <a:ext cx="206280" cy="53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E9E3D9A-2368-46E4-970B-39030D542C7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47404" y="3401553"/>
                  <a:ext cx="223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702E1B-3AF0-48B5-A585-FB13C56A413F}"/>
                    </a:ext>
                  </a:extLst>
                </p14:cNvPr>
                <p14:cNvContentPartPr/>
                <p14:nvPr/>
              </p14:nvContentPartPr>
              <p14:xfrm>
                <a:off x="6014084" y="3076833"/>
                <a:ext cx="282600" cy="748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702E1B-3AF0-48B5-A585-FB13C56A41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05084" y="3068193"/>
                  <a:ext cx="300240" cy="76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7CD25E-482C-42E5-B74A-BB2D726FF07F}"/>
              </a:ext>
            </a:extLst>
          </p:cNvPr>
          <p:cNvGrpSpPr/>
          <p:nvPr/>
        </p:nvGrpSpPr>
        <p:grpSpPr>
          <a:xfrm>
            <a:off x="5914004" y="4169073"/>
            <a:ext cx="438480" cy="678960"/>
            <a:chOff x="5914004" y="4169073"/>
            <a:chExt cx="438480" cy="67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3A5B3B-83D3-4413-8C3A-144EB5C66047}"/>
                    </a:ext>
                  </a:extLst>
                </p14:cNvPr>
                <p14:cNvContentPartPr/>
                <p14:nvPr/>
              </p14:nvContentPartPr>
              <p14:xfrm>
                <a:off x="5920844" y="4312713"/>
                <a:ext cx="182880" cy="432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3A5B3B-83D3-4413-8C3A-144EB5C660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12204" y="4304073"/>
                  <a:ext cx="2005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17FE24A-4254-4D03-9017-94ECE698CDAA}"/>
                    </a:ext>
                  </a:extLst>
                </p14:cNvPr>
                <p14:cNvContentPartPr/>
                <p14:nvPr/>
              </p14:nvContentPartPr>
              <p14:xfrm>
                <a:off x="5914004" y="4542033"/>
                <a:ext cx="181800" cy="23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17FE24A-4254-4D03-9017-94ECE698CDA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05004" y="4533033"/>
                  <a:ext cx="199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3988675-D5A6-496D-BB8F-EA4A8BD26B06}"/>
                    </a:ext>
                  </a:extLst>
                </p14:cNvPr>
                <p14:cNvContentPartPr/>
                <p14:nvPr/>
              </p14:nvContentPartPr>
              <p14:xfrm>
                <a:off x="6141524" y="4169073"/>
                <a:ext cx="210960" cy="67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3988675-D5A6-496D-BB8F-EA4A8BD26B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32884" y="4160433"/>
                  <a:ext cx="228600" cy="69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E8D35C-E12F-4E77-805E-2FC55516D719}"/>
              </a:ext>
            </a:extLst>
          </p:cNvPr>
          <p:cNvGrpSpPr/>
          <p:nvPr/>
        </p:nvGrpSpPr>
        <p:grpSpPr>
          <a:xfrm>
            <a:off x="4178084" y="4196073"/>
            <a:ext cx="1489320" cy="1854360"/>
            <a:chOff x="4178084" y="4196073"/>
            <a:chExt cx="1489320" cy="185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287881E-A3F6-4F24-9EBA-33B79B127902}"/>
                    </a:ext>
                  </a:extLst>
                </p14:cNvPr>
                <p14:cNvContentPartPr/>
                <p14:nvPr/>
              </p14:nvContentPartPr>
              <p14:xfrm>
                <a:off x="4255484" y="4331793"/>
                <a:ext cx="369720" cy="62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287881E-A3F6-4F24-9EBA-33B79B12790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46484" y="4323153"/>
                  <a:ext cx="38736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123D857-F51D-45D2-9BC5-9B9E0BB8F0DF}"/>
                    </a:ext>
                  </a:extLst>
                </p14:cNvPr>
                <p14:cNvContentPartPr/>
                <p14:nvPr/>
              </p14:nvContentPartPr>
              <p14:xfrm>
                <a:off x="4812044" y="4196073"/>
                <a:ext cx="145080" cy="612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123D857-F51D-45D2-9BC5-9B9E0BB8F0D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03044" y="4187433"/>
                  <a:ext cx="16272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E8D351-0C31-468E-AF07-A995051FDDE4}"/>
                    </a:ext>
                  </a:extLst>
                </p14:cNvPr>
                <p14:cNvContentPartPr/>
                <p14:nvPr/>
              </p14:nvContentPartPr>
              <p14:xfrm>
                <a:off x="5097524" y="4522233"/>
                <a:ext cx="141840" cy="199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E8D351-0C31-468E-AF07-A995051FDDE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88884" y="4513593"/>
                  <a:ext cx="159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2A815A0-32FE-41FF-99CE-2D2264A09D34}"/>
                    </a:ext>
                  </a:extLst>
                </p14:cNvPr>
                <p14:cNvContentPartPr/>
                <p14:nvPr/>
              </p14:nvContentPartPr>
              <p14:xfrm>
                <a:off x="5150084" y="4479753"/>
                <a:ext cx="208800" cy="604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2A815A0-32FE-41FF-99CE-2D2264A09D3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41444" y="4471113"/>
                  <a:ext cx="22644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D82757B-E4EA-416C-9DFD-4E33919AC259}"/>
                    </a:ext>
                  </a:extLst>
                </p14:cNvPr>
                <p14:cNvContentPartPr/>
                <p14:nvPr/>
              </p14:nvContentPartPr>
              <p14:xfrm>
                <a:off x="5633924" y="4494873"/>
                <a:ext cx="8280" cy="1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D82757B-E4EA-416C-9DFD-4E33919AC25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24924" y="4485873"/>
                  <a:ext cx="25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588E085-46A2-4BAE-B18E-B8EA90C92B1A}"/>
                    </a:ext>
                  </a:extLst>
                </p14:cNvPr>
                <p14:cNvContentPartPr/>
                <p14:nvPr/>
              </p14:nvContentPartPr>
              <p14:xfrm>
                <a:off x="5574164" y="4679193"/>
                <a:ext cx="93240" cy="221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588E085-46A2-4BAE-B18E-B8EA90C92B1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65164" y="4670193"/>
                  <a:ext cx="110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94091E-4473-4236-95E7-9AEB1C07B316}"/>
                    </a:ext>
                  </a:extLst>
                </p14:cNvPr>
                <p14:cNvContentPartPr/>
                <p14:nvPr/>
              </p14:nvContentPartPr>
              <p14:xfrm>
                <a:off x="4178084" y="5322153"/>
                <a:ext cx="341280" cy="695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94091E-4473-4236-95E7-9AEB1C07B31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69444" y="5313513"/>
                  <a:ext cx="35892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EC9D794-FC97-4D27-BA0C-5EC787045468}"/>
                    </a:ext>
                  </a:extLst>
                </p14:cNvPr>
                <p14:cNvContentPartPr/>
                <p14:nvPr/>
              </p14:nvContentPartPr>
              <p14:xfrm>
                <a:off x="4528364" y="5600073"/>
                <a:ext cx="184680" cy="318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EC9D794-FC97-4D27-BA0C-5EC78704546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19364" y="5591433"/>
                  <a:ext cx="2023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C65797-1F28-41FA-870B-5852B30B61EF}"/>
                    </a:ext>
                  </a:extLst>
                </p14:cNvPr>
                <p14:cNvContentPartPr/>
                <p14:nvPr/>
              </p14:nvContentPartPr>
              <p14:xfrm>
                <a:off x="4561484" y="5748033"/>
                <a:ext cx="138960" cy="41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C65797-1F28-41FA-870B-5852B30B61E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52484" y="5739033"/>
                  <a:ext cx="156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2F8BB03-5906-42AF-BF61-D552BD5A7C24}"/>
                    </a:ext>
                  </a:extLst>
                </p14:cNvPr>
                <p14:cNvContentPartPr/>
                <p14:nvPr/>
              </p14:nvContentPartPr>
              <p14:xfrm>
                <a:off x="4893044" y="5219553"/>
                <a:ext cx="129960" cy="548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2F8BB03-5906-42AF-BF61-D552BD5A7C2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84044" y="5210913"/>
                  <a:ext cx="14760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B9E30FC-C5B8-45F6-B7AA-AA294ECC4F93}"/>
                    </a:ext>
                  </a:extLst>
                </p14:cNvPr>
                <p14:cNvContentPartPr/>
                <p14:nvPr/>
              </p14:nvContentPartPr>
              <p14:xfrm>
                <a:off x="5159084" y="5517993"/>
                <a:ext cx="98640" cy="163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B9E30FC-C5B8-45F6-B7AA-AA294ECC4F9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50444" y="5509353"/>
                  <a:ext cx="116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6CC9726-9C11-461E-BE3C-2F115102FC5F}"/>
                    </a:ext>
                  </a:extLst>
                </p14:cNvPr>
                <p14:cNvContentPartPr/>
                <p14:nvPr/>
              </p14:nvContentPartPr>
              <p14:xfrm>
                <a:off x="5142164" y="5484513"/>
                <a:ext cx="268920" cy="565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6CC9726-9C11-461E-BE3C-2F115102FC5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33164" y="5475873"/>
                  <a:ext cx="28656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5F8B0E0-82A4-446D-BE01-C9877F483ECB}"/>
                    </a:ext>
                  </a:extLst>
                </p14:cNvPr>
                <p14:cNvContentPartPr/>
                <p14:nvPr/>
              </p14:nvContentPartPr>
              <p14:xfrm>
                <a:off x="5442764" y="5264193"/>
                <a:ext cx="194400" cy="645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5F8B0E0-82A4-446D-BE01-C9877F483EC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33764" y="5255553"/>
                  <a:ext cx="212040" cy="66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02C3DDD-BA13-4ED0-AB7D-63E18B22145E}"/>
              </a:ext>
            </a:extLst>
          </p:cNvPr>
          <p:cNvGrpSpPr/>
          <p:nvPr/>
        </p:nvGrpSpPr>
        <p:grpSpPr>
          <a:xfrm>
            <a:off x="8223764" y="3005553"/>
            <a:ext cx="1162440" cy="770040"/>
            <a:chOff x="8223764" y="3005553"/>
            <a:chExt cx="1162440" cy="77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7D89DB2-5455-42DF-8918-E7EC6AB48BD0}"/>
                    </a:ext>
                  </a:extLst>
                </p14:cNvPr>
                <p14:cNvContentPartPr/>
                <p14:nvPr/>
              </p14:nvContentPartPr>
              <p14:xfrm>
                <a:off x="8223764" y="3247113"/>
                <a:ext cx="308160" cy="528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7D89DB2-5455-42DF-8918-E7EC6AB48BD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15124" y="3238473"/>
                  <a:ext cx="32580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846E5FA-8246-4D48-A807-68892EC2A0D8}"/>
                    </a:ext>
                  </a:extLst>
                </p14:cNvPr>
                <p14:cNvContentPartPr/>
                <p14:nvPr/>
              </p14:nvContentPartPr>
              <p14:xfrm>
                <a:off x="8696804" y="3005553"/>
                <a:ext cx="263520" cy="713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846E5FA-8246-4D48-A807-68892EC2A0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87804" y="2996553"/>
                  <a:ext cx="28116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243FAED-6DF6-4150-9671-F430556D5751}"/>
                    </a:ext>
                  </a:extLst>
                </p14:cNvPr>
                <p14:cNvContentPartPr/>
                <p14:nvPr/>
              </p14:nvContentPartPr>
              <p14:xfrm>
                <a:off x="8990564" y="3175473"/>
                <a:ext cx="97560" cy="392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243FAED-6DF6-4150-9671-F430556D575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81924" y="3166473"/>
                  <a:ext cx="1152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58FCBA-81D5-495A-93A3-FCC93DE5E1DB}"/>
                    </a:ext>
                  </a:extLst>
                </p14:cNvPr>
                <p14:cNvContentPartPr/>
                <p14:nvPr/>
              </p14:nvContentPartPr>
              <p14:xfrm>
                <a:off x="8985524" y="3135513"/>
                <a:ext cx="400680" cy="430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58FCBA-81D5-495A-93A3-FCC93DE5E1D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76884" y="3126513"/>
                  <a:ext cx="418320" cy="44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0C2B62-8236-40CD-A1DE-7B6C74EBAF2B}"/>
                  </a:ext>
                </a:extLst>
              </p14:cNvPr>
              <p14:cNvContentPartPr/>
              <p14:nvPr/>
            </p14:nvContentPartPr>
            <p14:xfrm>
              <a:off x="9768524" y="3041913"/>
              <a:ext cx="58680" cy="564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0C2B62-8236-40CD-A1DE-7B6C74EBAF2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759524" y="3033273"/>
                <a:ext cx="76320" cy="58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018ADB0F-A06B-4BBF-9EE0-D62AF1B9B7B3}"/>
              </a:ext>
            </a:extLst>
          </p:cNvPr>
          <p:cNvGrpSpPr/>
          <p:nvPr/>
        </p:nvGrpSpPr>
        <p:grpSpPr>
          <a:xfrm>
            <a:off x="10147964" y="2922393"/>
            <a:ext cx="487800" cy="751680"/>
            <a:chOff x="10147964" y="2922393"/>
            <a:chExt cx="487800" cy="75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1350AF4-D3DC-4613-A34F-55BFAD74C314}"/>
                    </a:ext>
                  </a:extLst>
                </p14:cNvPr>
                <p14:cNvContentPartPr/>
                <p14:nvPr/>
              </p14:nvContentPartPr>
              <p14:xfrm>
                <a:off x="10147964" y="3090153"/>
                <a:ext cx="186840" cy="418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1350AF4-D3DC-4613-A34F-55BFAD74C31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39324" y="3081153"/>
                  <a:ext cx="2044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8F01ABB-D8D6-415D-B185-C61618BC6867}"/>
                    </a:ext>
                  </a:extLst>
                </p14:cNvPr>
                <p14:cNvContentPartPr/>
                <p14:nvPr/>
              </p14:nvContentPartPr>
              <p14:xfrm>
                <a:off x="10173884" y="3297873"/>
                <a:ext cx="157320" cy="37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8F01ABB-D8D6-415D-B185-C61618BC68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65244" y="3289233"/>
                  <a:ext cx="174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75FC4B6-08B9-4916-896E-C4B513277A14}"/>
                    </a:ext>
                  </a:extLst>
                </p14:cNvPr>
                <p14:cNvContentPartPr/>
                <p14:nvPr/>
              </p14:nvContentPartPr>
              <p14:xfrm>
                <a:off x="10321124" y="2922393"/>
                <a:ext cx="314640" cy="751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75FC4B6-08B9-4916-896E-C4B513277A1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12484" y="2913393"/>
                  <a:ext cx="332280" cy="76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6221B2F-E159-4737-94AB-4ED00EFE750D}"/>
              </a:ext>
            </a:extLst>
          </p:cNvPr>
          <p:cNvGrpSpPr/>
          <p:nvPr/>
        </p:nvGrpSpPr>
        <p:grpSpPr>
          <a:xfrm>
            <a:off x="436244" y="3224073"/>
            <a:ext cx="1855440" cy="990000"/>
            <a:chOff x="436244" y="3224073"/>
            <a:chExt cx="1855440" cy="9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ECD50BA-D585-40F8-85EF-63EF8135D165}"/>
                    </a:ext>
                  </a:extLst>
                </p14:cNvPr>
                <p14:cNvContentPartPr/>
                <p14:nvPr/>
              </p14:nvContentPartPr>
              <p14:xfrm>
                <a:off x="436244" y="3314073"/>
                <a:ext cx="146160" cy="338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ECD50BA-D585-40F8-85EF-63EF8135D16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7604" y="3305433"/>
                  <a:ext cx="1638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C3ED293-B60D-435B-AD79-EAEA26595E77}"/>
                    </a:ext>
                  </a:extLst>
                </p14:cNvPr>
                <p14:cNvContentPartPr/>
                <p14:nvPr/>
              </p14:nvContentPartPr>
              <p14:xfrm>
                <a:off x="559004" y="3318393"/>
                <a:ext cx="80280" cy="359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C3ED293-B60D-435B-AD79-EAEA26595E7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50004" y="3309753"/>
                  <a:ext cx="979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7DC1D66-494F-442F-9D59-366591372CF5}"/>
                    </a:ext>
                  </a:extLst>
                </p14:cNvPr>
                <p14:cNvContentPartPr/>
                <p14:nvPr/>
              </p14:nvContentPartPr>
              <p14:xfrm>
                <a:off x="469004" y="3574713"/>
                <a:ext cx="149040" cy="10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7DC1D66-494F-442F-9D59-366591372CF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0364" y="3565713"/>
                  <a:ext cx="166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16827F7-492E-4C62-BB04-4307BDAFD5B3}"/>
                    </a:ext>
                  </a:extLst>
                </p14:cNvPr>
                <p14:cNvContentPartPr/>
                <p14:nvPr/>
              </p14:nvContentPartPr>
              <p14:xfrm>
                <a:off x="662324" y="3292113"/>
                <a:ext cx="131400" cy="356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16827F7-492E-4C62-BB04-4307BDAFD5B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3324" y="3283473"/>
                  <a:ext cx="1490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3B764BC-7CF4-431D-B1B3-436A568FB83F}"/>
                    </a:ext>
                  </a:extLst>
                </p14:cNvPr>
                <p14:cNvContentPartPr/>
                <p14:nvPr/>
              </p14:nvContentPartPr>
              <p14:xfrm>
                <a:off x="852044" y="3279873"/>
                <a:ext cx="189360" cy="375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3B764BC-7CF4-431D-B1B3-436A568FB83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3404" y="3270873"/>
                  <a:ext cx="2070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8A1280C-5EF1-4E52-8F8E-CB4543F849F3}"/>
                    </a:ext>
                  </a:extLst>
                </p14:cNvPr>
                <p14:cNvContentPartPr/>
                <p14:nvPr/>
              </p14:nvContentPartPr>
              <p14:xfrm>
                <a:off x="1112684" y="3519993"/>
                <a:ext cx="28080" cy="102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8A1280C-5EF1-4E52-8F8E-CB4543F849F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3684" y="3510993"/>
                  <a:ext cx="45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0CD7A9D-7608-46BB-AD7D-4B7B2935389E}"/>
                    </a:ext>
                  </a:extLst>
                </p14:cNvPr>
                <p14:cNvContentPartPr/>
                <p14:nvPr/>
              </p14:nvContentPartPr>
              <p14:xfrm>
                <a:off x="1144004" y="3371673"/>
                <a:ext cx="13320" cy="14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0CD7A9D-7608-46BB-AD7D-4B7B2935389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35364" y="3363033"/>
                  <a:ext cx="30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E275B47-D322-459D-AAA2-654BBA3ADE01}"/>
                    </a:ext>
                  </a:extLst>
                </p14:cNvPr>
                <p14:cNvContentPartPr/>
                <p14:nvPr/>
              </p14:nvContentPartPr>
              <p14:xfrm>
                <a:off x="1266404" y="3385713"/>
                <a:ext cx="130320" cy="241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E275B47-D322-459D-AAA2-654BBA3ADE0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57764" y="3376713"/>
                  <a:ext cx="1479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BD36C6A-5514-4B50-BC19-BFC72DC6A908}"/>
                    </a:ext>
                  </a:extLst>
                </p14:cNvPr>
                <p14:cNvContentPartPr/>
                <p14:nvPr/>
              </p14:nvContentPartPr>
              <p14:xfrm>
                <a:off x="1433804" y="3385713"/>
                <a:ext cx="63000" cy="224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BD36C6A-5514-4B50-BC19-BFC72DC6A90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24804" y="3376713"/>
                  <a:ext cx="80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FE646A7-B546-44CD-9851-34618630A8FE}"/>
                    </a:ext>
                  </a:extLst>
                </p14:cNvPr>
                <p14:cNvContentPartPr/>
                <p14:nvPr/>
              </p14:nvContentPartPr>
              <p14:xfrm>
                <a:off x="1541444" y="3517833"/>
                <a:ext cx="123840" cy="141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FE646A7-B546-44CD-9851-34618630A8F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32804" y="3509193"/>
                  <a:ext cx="141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F2926A3-8CB6-4D1F-8F68-57E14FA8CBC8}"/>
                    </a:ext>
                  </a:extLst>
                </p14:cNvPr>
                <p14:cNvContentPartPr/>
                <p14:nvPr/>
              </p14:nvContentPartPr>
              <p14:xfrm>
                <a:off x="1740164" y="3510993"/>
                <a:ext cx="178920" cy="106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F2926A3-8CB6-4D1F-8F68-57E14FA8CBC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31524" y="3501993"/>
                  <a:ext cx="196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3F6A5DF-2AAD-47E3-839F-2F36807ACA9C}"/>
                    </a:ext>
                  </a:extLst>
                </p14:cNvPr>
                <p14:cNvContentPartPr/>
                <p14:nvPr/>
              </p14:nvContentPartPr>
              <p14:xfrm>
                <a:off x="1918364" y="3495153"/>
                <a:ext cx="204480" cy="186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3F6A5DF-2AAD-47E3-839F-2F36807ACA9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09364" y="3486153"/>
                  <a:ext cx="222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9084680-F707-4F31-8D8E-7DD6EC841C65}"/>
                    </a:ext>
                  </a:extLst>
                </p14:cNvPr>
                <p14:cNvContentPartPr/>
                <p14:nvPr/>
              </p14:nvContentPartPr>
              <p14:xfrm>
                <a:off x="2208164" y="3224073"/>
                <a:ext cx="59040" cy="500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9084680-F707-4F31-8D8E-7DD6EC841C6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99524" y="3215433"/>
                  <a:ext cx="7668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2D3A2CC-123A-44E7-B15D-4ACBED354F48}"/>
                    </a:ext>
                  </a:extLst>
                </p14:cNvPr>
                <p14:cNvContentPartPr/>
                <p14:nvPr/>
              </p14:nvContentPartPr>
              <p14:xfrm>
                <a:off x="638564" y="4033713"/>
                <a:ext cx="217800" cy="180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2D3A2CC-123A-44E7-B15D-4ACBED354F4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9564" y="4025073"/>
                  <a:ext cx="235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7E6F7A8-0A1B-4D98-91A5-E0206EA14248}"/>
                    </a:ext>
                  </a:extLst>
                </p14:cNvPr>
                <p14:cNvContentPartPr/>
                <p14:nvPr/>
              </p14:nvContentPartPr>
              <p14:xfrm>
                <a:off x="933404" y="4033353"/>
                <a:ext cx="131040" cy="180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7E6F7A8-0A1B-4D98-91A5-E0206EA1424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4404" y="4024353"/>
                  <a:ext cx="148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918E38F-204F-4E4A-9FB5-5FD1A2C6E67E}"/>
                    </a:ext>
                  </a:extLst>
                </p14:cNvPr>
                <p14:cNvContentPartPr/>
                <p14:nvPr/>
              </p14:nvContentPartPr>
              <p14:xfrm>
                <a:off x="1223564" y="3894753"/>
                <a:ext cx="26640" cy="289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918E38F-204F-4E4A-9FB5-5FD1A2C6E67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14564" y="3886113"/>
                  <a:ext cx="442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D0F4A64-0077-42EB-AD68-5B42CA273FAA}"/>
                    </a:ext>
                  </a:extLst>
                </p14:cNvPr>
                <p14:cNvContentPartPr/>
                <p14:nvPr/>
              </p14:nvContentPartPr>
              <p14:xfrm>
                <a:off x="1171004" y="4018233"/>
                <a:ext cx="106200" cy="94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D0F4A64-0077-42EB-AD68-5B42CA273FA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62004" y="4009593"/>
                  <a:ext cx="123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5665869-5E30-45ED-9537-9C3423B566BA}"/>
                    </a:ext>
                  </a:extLst>
                </p14:cNvPr>
                <p14:cNvContentPartPr/>
                <p14:nvPr/>
              </p14:nvContentPartPr>
              <p14:xfrm>
                <a:off x="1357484" y="4011393"/>
                <a:ext cx="180000" cy="159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5665869-5E30-45ED-9537-9C3423B566B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48844" y="4002393"/>
                  <a:ext cx="197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03DF607-DFFB-400B-960D-B96B12E49D56}"/>
                    </a:ext>
                  </a:extLst>
                </p14:cNvPr>
                <p14:cNvContentPartPr/>
                <p14:nvPr/>
              </p14:nvContentPartPr>
              <p14:xfrm>
                <a:off x="1606244" y="3864873"/>
                <a:ext cx="34560" cy="301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03DF607-DFFB-400B-960D-B96B12E49D5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97244" y="3856233"/>
                  <a:ext cx="522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45CBDB8-1464-45AD-8D5A-62931E080066}"/>
                    </a:ext>
                  </a:extLst>
                </p14:cNvPr>
                <p14:cNvContentPartPr/>
                <p14:nvPr/>
              </p14:nvContentPartPr>
              <p14:xfrm>
                <a:off x="1550444" y="4002393"/>
                <a:ext cx="163800" cy="29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45CBDB8-1464-45AD-8D5A-62931E08006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41444" y="3993393"/>
                  <a:ext cx="181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15170B8-3C5B-49B2-BF85-7FFE2CA94592}"/>
                    </a:ext>
                  </a:extLst>
                </p14:cNvPr>
                <p14:cNvContentPartPr/>
                <p14:nvPr/>
              </p14:nvContentPartPr>
              <p14:xfrm>
                <a:off x="1807844" y="3894033"/>
                <a:ext cx="41400" cy="270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15170B8-3C5B-49B2-BF85-7FFE2CA9459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99204" y="3885393"/>
                  <a:ext cx="59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15E9F1D-655E-4840-B83C-67485D635FA0}"/>
                    </a:ext>
                  </a:extLst>
                </p14:cNvPr>
                <p14:cNvContentPartPr/>
                <p14:nvPr/>
              </p14:nvContentPartPr>
              <p14:xfrm>
                <a:off x="1928444" y="3995553"/>
                <a:ext cx="84240" cy="173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15E9F1D-655E-4840-B83C-67485D635FA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19804" y="3986553"/>
                  <a:ext cx="101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6299F3E-0EE4-4239-8448-EFC770ADE403}"/>
                    </a:ext>
                  </a:extLst>
                </p14:cNvPr>
                <p14:cNvContentPartPr/>
                <p14:nvPr/>
              </p14:nvContentPartPr>
              <p14:xfrm>
                <a:off x="2069924" y="4013193"/>
                <a:ext cx="221760" cy="163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6299F3E-0EE4-4239-8448-EFC770ADE40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61284" y="4004193"/>
                  <a:ext cx="23940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FE58371-06C2-421D-BF74-002550D38D33}"/>
                  </a:ext>
                </a:extLst>
              </p14:cNvPr>
              <p14:cNvContentPartPr/>
              <p14:nvPr/>
            </p14:nvContentPartPr>
            <p14:xfrm>
              <a:off x="8982720" y="3825360"/>
              <a:ext cx="264600" cy="897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FE58371-06C2-421D-BF74-002550D38D3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973360" y="3816000"/>
                <a:ext cx="283320" cy="9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48B0D30-D6A8-4D3D-9C4C-0435E7EB5760}"/>
                  </a:ext>
                </a:extLst>
              </p14:cNvPr>
              <p14:cNvContentPartPr/>
              <p14:nvPr/>
            </p14:nvContentPartPr>
            <p14:xfrm>
              <a:off x="4147920" y="1954440"/>
              <a:ext cx="372240" cy="4914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48B0D30-D6A8-4D3D-9C4C-0435E7EB576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138560" y="1945080"/>
                <a:ext cx="390960" cy="5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4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Grades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Gaussian PDF: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 b="-16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619F3E-A128-4669-B065-BBA06C6F2162}"/>
                  </a:ext>
                </a:extLst>
              </p14:cNvPr>
              <p14:cNvContentPartPr/>
              <p14:nvPr/>
            </p14:nvContentPartPr>
            <p14:xfrm>
              <a:off x="1771560" y="1932933"/>
              <a:ext cx="7808992" cy="354470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619F3E-A128-4669-B065-BBA06C6F21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200" y="1923573"/>
                <a:ext cx="7827712" cy="3563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CD8442-4C33-4747-AFC0-51C87988F7F8}"/>
                  </a:ext>
                </a:extLst>
              </p14:cNvPr>
              <p14:cNvContentPartPr/>
              <p14:nvPr/>
            </p14:nvContentPartPr>
            <p14:xfrm>
              <a:off x="6195240" y="1968120"/>
              <a:ext cx="188280" cy="2743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CD8442-4C33-4747-AFC0-51C87988F7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5880" y="1958760"/>
                <a:ext cx="207000" cy="27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97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Trick coin: comes up heads only 1/3 of the time</a:t>
                </a:r>
              </a:p>
              <a:p>
                <a:endParaRPr lang="en-US" dirty="0"/>
              </a:p>
              <a:p>
                <a:r>
                  <a:rPr lang="en-US" dirty="0"/>
                  <a:t>1 flip:	  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		probability: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2 flips:  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		probability: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3 flips:  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T</a:t>
                </a:r>
                <a:r>
                  <a:rPr lang="en-US" dirty="0"/>
                  <a:t>	probability: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But why can we just multiply these?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14:cNvPr>
              <p14:cNvContentPartPr/>
              <p14:nvPr/>
            </p14:nvContentPartPr>
            <p14:xfrm>
              <a:off x="4935112" y="1828068"/>
              <a:ext cx="21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12" y="1819428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14:cNvPr>
              <p14:cNvContentPartPr/>
              <p14:nvPr/>
            </p14:nvContentPartPr>
            <p14:xfrm>
              <a:off x="4853392" y="26812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52" y="26726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234413-E1F1-4EC2-8274-2902BD9885A4}"/>
                  </a:ext>
                </a:extLst>
              </p14:cNvPr>
              <p14:cNvContentPartPr/>
              <p14:nvPr/>
            </p14:nvContentPartPr>
            <p14:xfrm>
              <a:off x="7356960" y="1431000"/>
              <a:ext cx="4456800" cy="3769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234413-E1F1-4EC2-8274-2902BD9885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47600" y="1421640"/>
                <a:ext cx="4475520" cy="378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66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and </a:t>
            </a:r>
            <a:r>
              <a:rPr lang="en-US" dirty="0" err="1"/>
              <a:t>i.i.d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200" b="1" dirty="0"/>
              </a:p>
              <a:p>
                <a:r>
                  <a:rPr lang="en-US" b="1" dirty="0" err="1"/>
                  <a:t>i.i.d</a:t>
                </a:r>
                <a:r>
                  <a:rPr lang="en-US" b="1" dirty="0"/>
                  <a:t>.</a:t>
                </a:r>
                <a:r>
                  <a:rPr lang="en-US" dirty="0"/>
                  <a:t>: Independent and identically distributed</a:t>
                </a:r>
                <a:endParaRPr lang="en-US" b="1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0BFECD-8C36-4146-9D9B-C90541A140F6}"/>
                  </a:ext>
                </a:extLst>
              </p14:cNvPr>
              <p14:cNvContentPartPr/>
              <p14:nvPr/>
            </p14:nvContentPartPr>
            <p14:xfrm>
              <a:off x="695160" y="2799720"/>
              <a:ext cx="6981120" cy="3659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0BFECD-8C36-4146-9D9B-C90541A140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800" y="2698560"/>
                <a:ext cx="11056320" cy="37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097DF7-012E-429A-9E89-CBA1B92A21DD}"/>
                  </a:ext>
                </a:extLst>
              </p14:cNvPr>
              <p14:cNvContentPartPr/>
              <p14:nvPr/>
            </p14:nvContentPartPr>
            <p14:xfrm>
              <a:off x="7164284" y="2943633"/>
              <a:ext cx="45000" cy="395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097DF7-012E-429A-9E89-CBA1B92A21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5644" y="2934633"/>
                <a:ext cx="62640" cy="4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9E2CD190-7467-48DE-84FC-0E583141C895}"/>
              </a:ext>
            </a:extLst>
          </p:cNvPr>
          <p:cNvGrpSpPr/>
          <p:nvPr/>
        </p:nvGrpSpPr>
        <p:grpSpPr>
          <a:xfrm>
            <a:off x="7859084" y="4217673"/>
            <a:ext cx="594360" cy="622800"/>
            <a:chOff x="7859084" y="4217673"/>
            <a:chExt cx="59436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9D3C08B-28D5-446A-A263-2107D3EA19C3}"/>
                    </a:ext>
                  </a:extLst>
                </p14:cNvPr>
                <p14:cNvContentPartPr/>
                <p14:nvPr/>
              </p14:nvContentPartPr>
              <p14:xfrm>
                <a:off x="7859084" y="4247553"/>
                <a:ext cx="31680" cy="488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9D3C08B-28D5-446A-A263-2107D3EA19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50084" y="4238913"/>
                  <a:ext cx="4932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03260CD-B916-4C54-B903-0660CEBCAA47}"/>
                    </a:ext>
                  </a:extLst>
                </p14:cNvPr>
                <p14:cNvContentPartPr/>
                <p14:nvPr/>
              </p14:nvContentPartPr>
              <p14:xfrm>
                <a:off x="8084084" y="4342953"/>
                <a:ext cx="195120" cy="341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03260CD-B916-4C54-B903-0660CEBCAA4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75084" y="4333953"/>
                  <a:ext cx="2127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0D4DABF-54F5-4356-AD9C-A3E2030359AB}"/>
                    </a:ext>
                  </a:extLst>
                </p14:cNvPr>
                <p14:cNvContentPartPr/>
                <p14:nvPr/>
              </p14:nvContentPartPr>
              <p14:xfrm>
                <a:off x="8091644" y="4499553"/>
                <a:ext cx="170280" cy="38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0D4DABF-54F5-4356-AD9C-A3E2030359A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83004" y="4490913"/>
                  <a:ext cx="187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44A0D7-93FE-4827-884C-1E6F2483C210}"/>
                    </a:ext>
                  </a:extLst>
                </p14:cNvPr>
                <p14:cNvContentPartPr/>
                <p14:nvPr/>
              </p14:nvContentPartPr>
              <p14:xfrm>
                <a:off x="8218724" y="4217673"/>
                <a:ext cx="234720" cy="622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44A0D7-93FE-4827-884C-1E6F2483C2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10084" y="4209033"/>
                  <a:ext cx="252360" cy="64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131AF7-9F21-4987-915B-163778772F30}"/>
              </a:ext>
            </a:extLst>
          </p:cNvPr>
          <p:cNvGrpSpPr/>
          <p:nvPr/>
        </p:nvGrpSpPr>
        <p:grpSpPr>
          <a:xfrm>
            <a:off x="4098164" y="5784393"/>
            <a:ext cx="608400" cy="660600"/>
            <a:chOff x="4098164" y="5784393"/>
            <a:chExt cx="608400" cy="66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063033-E9B3-48F0-8D46-2E1F5092D6F4}"/>
                    </a:ext>
                  </a:extLst>
                </p14:cNvPr>
                <p14:cNvContentPartPr/>
                <p14:nvPr/>
              </p14:nvContentPartPr>
              <p14:xfrm>
                <a:off x="4098164" y="5846313"/>
                <a:ext cx="54000" cy="549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063033-E9B3-48F0-8D46-2E1F5092D6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89164" y="5837673"/>
                  <a:ext cx="7164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F1A8A3-EC78-4D11-8D4C-88BCC7218015}"/>
                    </a:ext>
                  </a:extLst>
                </p14:cNvPr>
                <p14:cNvContentPartPr/>
                <p14:nvPr/>
              </p14:nvContentPartPr>
              <p14:xfrm>
                <a:off x="4286444" y="5939193"/>
                <a:ext cx="163800" cy="345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F1A8A3-EC78-4D11-8D4C-88BCC72180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77804" y="5930193"/>
                  <a:ext cx="1814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42E1E16-7032-4DEA-BD7D-3EC27E2268B1}"/>
                    </a:ext>
                  </a:extLst>
                </p14:cNvPr>
                <p14:cNvContentPartPr/>
                <p14:nvPr/>
              </p14:nvContentPartPr>
              <p14:xfrm>
                <a:off x="4308044" y="6128913"/>
                <a:ext cx="165600" cy="39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42E1E16-7032-4DEA-BD7D-3EC27E2268B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99044" y="6119913"/>
                  <a:ext cx="183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E2D3DF7-8F04-4CEF-963A-18D3C1633625}"/>
                    </a:ext>
                  </a:extLst>
                </p14:cNvPr>
                <p14:cNvContentPartPr/>
                <p14:nvPr/>
              </p14:nvContentPartPr>
              <p14:xfrm>
                <a:off x="4510364" y="5784393"/>
                <a:ext cx="196200" cy="660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E2D3DF7-8F04-4CEF-963A-18D3C16336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01364" y="5775753"/>
                  <a:ext cx="213840" cy="67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96D8C9B-5AC6-40CA-B655-3D738A05C5B9}"/>
              </a:ext>
            </a:extLst>
          </p:cNvPr>
          <p:cNvGrpSpPr/>
          <p:nvPr/>
        </p:nvGrpSpPr>
        <p:grpSpPr>
          <a:xfrm>
            <a:off x="4925084" y="5708433"/>
            <a:ext cx="3356640" cy="828720"/>
            <a:chOff x="4925084" y="5708433"/>
            <a:chExt cx="3356640" cy="82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08BDD9E-2EDD-45F8-8EB5-5C19A01E8B32}"/>
                    </a:ext>
                  </a:extLst>
                </p14:cNvPr>
                <p14:cNvContentPartPr/>
                <p14:nvPr/>
              </p14:nvContentPartPr>
              <p14:xfrm>
                <a:off x="4944524" y="5940633"/>
                <a:ext cx="24480" cy="37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08BDD9E-2EDD-45F8-8EB5-5C19A01E8B3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35524" y="5931633"/>
                  <a:ext cx="421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60C85D5-09E0-4227-ADA5-5105419E0D51}"/>
                    </a:ext>
                  </a:extLst>
                </p14:cNvPr>
                <p14:cNvContentPartPr/>
                <p14:nvPr/>
              </p14:nvContentPartPr>
              <p14:xfrm>
                <a:off x="4925084" y="5820393"/>
                <a:ext cx="260280" cy="27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60C85D5-09E0-4227-ADA5-5105419E0D5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16444" y="5811393"/>
                  <a:ext cx="277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68F7DB4-5EB9-4420-AC65-6D9A05F8C52F}"/>
                    </a:ext>
                  </a:extLst>
                </p14:cNvPr>
                <p14:cNvContentPartPr/>
                <p14:nvPr/>
              </p14:nvContentPartPr>
              <p14:xfrm>
                <a:off x="5242244" y="5708433"/>
                <a:ext cx="181800" cy="642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68F7DB4-5EB9-4420-AC65-6D9A05F8C5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33244" y="5699793"/>
                  <a:ext cx="19944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6C75117-7FAA-4907-AA39-01E9C65807DD}"/>
                    </a:ext>
                  </a:extLst>
                </p14:cNvPr>
                <p14:cNvContentPartPr/>
                <p14:nvPr/>
              </p14:nvContentPartPr>
              <p14:xfrm>
                <a:off x="5476964" y="5847033"/>
                <a:ext cx="166680" cy="213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6C75117-7FAA-4907-AA39-01E9C65807D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68324" y="5838393"/>
                  <a:ext cx="184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DDE8F47-C4AC-41E0-AE90-CB29E0A71AFA}"/>
                    </a:ext>
                  </a:extLst>
                </p14:cNvPr>
                <p14:cNvContentPartPr/>
                <p14:nvPr/>
              </p14:nvContentPartPr>
              <p14:xfrm>
                <a:off x="5528804" y="6090033"/>
                <a:ext cx="22320" cy="249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DDE8F47-C4AC-41E0-AE90-CB29E0A71A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20164" y="6081393"/>
                  <a:ext cx="39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5F111B-D28E-4D87-ADEC-322D24097DF0}"/>
                    </a:ext>
                  </a:extLst>
                </p14:cNvPr>
                <p14:cNvContentPartPr/>
                <p14:nvPr/>
              </p14:nvContentPartPr>
              <p14:xfrm>
                <a:off x="5745524" y="6036033"/>
                <a:ext cx="153000" cy="17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5F111B-D28E-4D87-ADEC-322D24097DF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36524" y="6027393"/>
                  <a:ext cx="170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2D3D443-10FE-491C-8AED-05AC296A7D4C}"/>
                    </a:ext>
                  </a:extLst>
                </p14:cNvPr>
                <p14:cNvContentPartPr/>
                <p14:nvPr/>
              </p14:nvContentPartPr>
              <p14:xfrm>
                <a:off x="5728604" y="6152673"/>
                <a:ext cx="144000" cy="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2D3D443-10FE-491C-8AED-05AC296A7D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19964" y="6144033"/>
                  <a:ext cx="161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9EAFA4-B142-4937-B6BA-EF750A08F28F}"/>
                    </a:ext>
                  </a:extLst>
                </p14:cNvPr>
                <p14:cNvContentPartPr/>
                <p14:nvPr/>
              </p14:nvContentPartPr>
              <p14:xfrm>
                <a:off x="6071324" y="6048633"/>
                <a:ext cx="93240" cy="19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9EAFA4-B142-4937-B6BA-EF750A08F28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62684" y="6039633"/>
                  <a:ext cx="110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AE83203-74AD-4FA0-BBF5-FCD1AF69932D}"/>
                    </a:ext>
                  </a:extLst>
                </p14:cNvPr>
                <p14:cNvContentPartPr/>
                <p14:nvPr/>
              </p14:nvContentPartPr>
              <p14:xfrm>
                <a:off x="6083924" y="5996073"/>
                <a:ext cx="183600" cy="469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AE83203-74AD-4FA0-BBF5-FCD1AF6993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75284" y="5987073"/>
                  <a:ext cx="2012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F56A6D5-B175-403F-AE71-9C4050916984}"/>
                    </a:ext>
                  </a:extLst>
                </p14:cNvPr>
                <p14:cNvContentPartPr/>
                <p14:nvPr/>
              </p14:nvContentPartPr>
              <p14:xfrm>
                <a:off x="6392084" y="5732553"/>
                <a:ext cx="103680" cy="293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F56A6D5-B175-403F-AE71-9C405091698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83444" y="5723913"/>
                  <a:ext cx="1213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0D43872-C1B2-4C62-98D8-701B736BD1F0}"/>
                    </a:ext>
                  </a:extLst>
                </p14:cNvPr>
                <p14:cNvContentPartPr/>
                <p14:nvPr/>
              </p14:nvContentPartPr>
              <p14:xfrm>
                <a:off x="6496844" y="5795193"/>
                <a:ext cx="137880" cy="191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0D43872-C1B2-4C62-98D8-701B736BD1F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88204" y="5786553"/>
                  <a:ext cx="155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8BE6565-6423-476B-AC9D-FBEBA702E083}"/>
                    </a:ext>
                  </a:extLst>
                </p14:cNvPr>
                <p14:cNvContentPartPr/>
                <p14:nvPr/>
              </p14:nvContentPartPr>
              <p14:xfrm>
                <a:off x="6651644" y="5721033"/>
                <a:ext cx="104400" cy="294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8BE6565-6423-476B-AC9D-FBEBA702E0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42644" y="5712033"/>
                  <a:ext cx="1220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1888C1-C4CE-4162-9E49-183769C0F4F3}"/>
                    </a:ext>
                  </a:extLst>
                </p14:cNvPr>
                <p14:cNvContentPartPr/>
                <p14:nvPr/>
              </p14:nvContentPartPr>
              <p14:xfrm>
                <a:off x="6882044" y="5714193"/>
                <a:ext cx="62280" cy="630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1888C1-C4CE-4162-9E49-183769C0F4F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73404" y="5705553"/>
                  <a:ext cx="7992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5BEC27-CB41-418A-B58D-21890634808C}"/>
                    </a:ext>
                  </a:extLst>
                </p14:cNvPr>
                <p14:cNvContentPartPr/>
                <p14:nvPr/>
              </p14:nvContentPartPr>
              <p14:xfrm>
                <a:off x="7059524" y="5910753"/>
                <a:ext cx="183240" cy="323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5BEC27-CB41-418A-B58D-2189063480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50884" y="5901753"/>
                  <a:ext cx="2008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D671561-604E-46A5-9E60-D2383DA87A5E}"/>
                    </a:ext>
                  </a:extLst>
                </p14:cNvPr>
                <p14:cNvContentPartPr/>
                <p14:nvPr/>
              </p14:nvContentPartPr>
              <p14:xfrm>
                <a:off x="7064564" y="6071673"/>
                <a:ext cx="183960" cy="40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D671561-604E-46A5-9E60-D2383DA87A5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55564" y="6063033"/>
                  <a:ext cx="201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CD764C7-0D22-4B64-832C-D348918FA4BE}"/>
                    </a:ext>
                  </a:extLst>
                </p14:cNvPr>
                <p14:cNvContentPartPr/>
                <p14:nvPr/>
              </p14:nvContentPartPr>
              <p14:xfrm>
                <a:off x="7260764" y="5708433"/>
                <a:ext cx="276120" cy="695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CD764C7-0D22-4B64-832C-D348918FA4B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52124" y="5699793"/>
                  <a:ext cx="29376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FB31E8-B65F-486B-B0AE-C052329DB9D9}"/>
                    </a:ext>
                  </a:extLst>
                </p14:cNvPr>
                <p14:cNvContentPartPr/>
                <p14:nvPr/>
              </p14:nvContentPartPr>
              <p14:xfrm>
                <a:off x="7786364" y="6132873"/>
                <a:ext cx="60120" cy="393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FB31E8-B65F-486B-B0AE-C052329DB9D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77364" y="6124233"/>
                  <a:ext cx="777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0947EB9-C4E2-4697-AFAD-BC9D53C0BD31}"/>
                    </a:ext>
                  </a:extLst>
                </p14:cNvPr>
                <p14:cNvContentPartPr/>
                <p14:nvPr/>
              </p14:nvContentPartPr>
              <p14:xfrm>
                <a:off x="7728404" y="6003993"/>
                <a:ext cx="277920" cy="262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0947EB9-C4E2-4697-AFAD-BC9D53C0BD3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19404" y="5994993"/>
                  <a:ext cx="295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7428971-7C64-443F-AD38-05031AA7B687}"/>
                    </a:ext>
                  </a:extLst>
                </p14:cNvPr>
                <p14:cNvContentPartPr/>
                <p14:nvPr/>
              </p14:nvContentPartPr>
              <p14:xfrm>
                <a:off x="8109284" y="5726073"/>
                <a:ext cx="172440" cy="811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7428971-7C64-443F-AD38-05031AA7B68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00284" y="5717073"/>
                  <a:ext cx="190080" cy="82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B610618-7AA1-417A-8F9C-F437F226B83E}"/>
              </a:ext>
            </a:extLst>
          </p:cNvPr>
          <p:cNvGrpSpPr/>
          <p:nvPr/>
        </p:nvGrpSpPr>
        <p:grpSpPr>
          <a:xfrm>
            <a:off x="8351564" y="5719593"/>
            <a:ext cx="1962360" cy="857520"/>
            <a:chOff x="8351564" y="5719593"/>
            <a:chExt cx="1962360" cy="85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CC223EB-102A-4A57-9E60-B6944A5953EA}"/>
                    </a:ext>
                  </a:extLst>
                </p14:cNvPr>
                <p14:cNvContentPartPr/>
                <p14:nvPr/>
              </p14:nvContentPartPr>
              <p14:xfrm>
                <a:off x="8351564" y="5924433"/>
                <a:ext cx="171720" cy="149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CC223EB-102A-4A57-9E60-B6944A5953E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42564" y="5915793"/>
                  <a:ext cx="189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E8E4FD-FB2B-434F-8DFB-C18D65C271E2}"/>
                    </a:ext>
                  </a:extLst>
                </p14:cNvPr>
                <p14:cNvContentPartPr/>
                <p14:nvPr/>
              </p14:nvContentPartPr>
              <p14:xfrm>
                <a:off x="8446244" y="6061593"/>
                <a:ext cx="17280" cy="317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E8E4FD-FB2B-434F-8DFB-C18D65C271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37604" y="6052953"/>
                  <a:ext cx="349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DC3EB1-0407-4FF9-A74D-DFD539D7ED7D}"/>
                    </a:ext>
                  </a:extLst>
                </p14:cNvPr>
                <p14:cNvContentPartPr/>
                <p14:nvPr/>
              </p14:nvContentPartPr>
              <p14:xfrm>
                <a:off x="8533364" y="6090033"/>
                <a:ext cx="235440" cy="48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DC3EB1-0407-4FF9-A74D-DFD539D7ED7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24364" y="6081393"/>
                  <a:ext cx="253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629C6CA-F76F-4690-8EFE-AEDC2A0F78E8}"/>
                    </a:ext>
                  </a:extLst>
                </p14:cNvPr>
                <p14:cNvContentPartPr/>
                <p14:nvPr/>
              </p14:nvContentPartPr>
              <p14:xfrm>
                <a:off x="8575124" y="6209553"/>
                <a:ext cx="181080" cy="11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629C6CA-F76F-4690-8EFE-AEDC2A0F78E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66484" y="6200913"/>
                  <a:ext cx="198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88C9561-E1FE-4702-BC57-EA6867DB07EE}"/>
                    </a:ext>
                  </a:extLst>
                </p14:cNvPr>
                <p14:cNvContentPartPr/>
                <p14:nvPr/>
              </p14:nvContentPartPr>
              <p14:xfrm>
                <a:off x="8859884" y="6095073"/>
                <a:ext cx="137880" cy="184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88C9561-E1FE-4702-BC57-EA6867DB07E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50884" y="6086433"/>
                  <a:ext cx="155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153D9A3-FDA5-4C26-B1C2-750085519A84}"/>
                    </a:ext>
                  </a:extLst>
                </p14:cNvPr>
                <p14:cNvContentPartPr/>
                <p14:nvPr/>
              </p14:nvContentPartPr>
              <p14:xfrm>
                <a:off x="8967884" y="6089313"/>
                <a:ext cx="113400" cy="455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153D9A3-FDA5-4C26-B1C2-750085519A8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59244" y="6080673"/>
                  <a:ext cx="1310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CA6B3A3-92F6-4462-B625-49E63242AAB3}"/>
                    </a:ext>
                  </a:extLst>
                </p14:cNvPr>
                <p14:cNvContentPartPr/>
                <p14:nvPr/>
              </p14:nvContentPartPr>
              <p14:xfrm>
                <a:off x="9138524" y="5740473"/>
                <a:ext cx="119520" cy="306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CA6B3A3-92F6-4462-B625-49E63242AAB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29524" y="5731833"/>
                  <a:ext cx="137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FFEFD00-E7C2-4E16-844A-F28094C13458}"/>
                    </a:ext>
                  </a:extLst>
                </p14:cNvPr>
                <p14:cNvContentPartPr/>
                <p14:nvPr/>
              </p14:nvContentPartPr>
              <p14:xfrm>
                <a:off x="9289004" y="5836953"/>
                <a:ext cx="107640" cy="218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FFEFD00-E7C2-4E16-844A-F28094C1345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80364" y="5827953"/>
                  <a:ext cx="125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90F3834-BB94-4F4A-841D-763E72DE6BDE}"/>
                    </a:ext>
                  </a:extLst>
                </p14:cNvPr>
                <p14:cNvContentPartPr/>
                <p14:nvPr/>
              </p14:nvContentPartPr>
              <p14:xfrm>
                <a:off x="9429044" y="5719593"/>
                <a:ext cx="111960" cy="319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90F3834-BB94-4F4A-841D-763E72DE6BD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420404" y="5710593"/>
                  <a:ext cx="1296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47799EC-FE9C-4D5F-9104-F0BD97D8A203}"/>
                    </a:ext>
                  </a:extLst>
                </p14:cNvPr>
                <p14:cNvContentPartPr/>
                <p14:nvPr/>
              </p14:nvContentPartPr>
              <p14:xfrm>
                <a:off x="9683204" y="5822193"/>
                <a:ext cx="14040" cy="649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47799EC-FE9C-4D5F-9104-F0BD97D8A20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74204" y="5813553"/>
                  <a:ext cx="3168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92C2B9F-EE8A-4C7B-BF25-684473912AD9}"/>
                    </a:ext>
                  </a:extLst>
                </p14:cNvPr>
                <p14:cNvContentPartPr/>
                <p14:nvPr/>
              </p14:nvContentPartPr>
              <p14:xfrm>
                <a:off x="9879404" y="5981313"/>
                <a:ext cx="142200" cy="375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92C2B9F-EE8A-4C7B-BF25-684473912A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870404" y="5972673"/>
                  <a:ext cx="1598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EDBED1-D7B0-4117-9BE5-3FD8EE9D2BF8}"/>
                    </a:ext>
                  </a:extLst>
                </p14:cNvPr>
                <p14:cNvContentPartPr/>
                <p14:nvPr/>
              </p14:nvContentPartPr>
              <p14:xfrm>
                <a:off x="9942764" y="6198753"/>
                <a:ext cx="82800" cy="19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EDBED1-D7B0-4117-9BE5-3FD8EE9D2BF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33764" y="6190113"/>
                  <a:ext cx="100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35F9E96-AA6A-41B7-8434-394F1147689A}"/>
                    </a:ext>
                  </a:extLst>
                </p14:cNvPr>
                <p14:cNvContentPartPr/>
                <p14:nvPr/>
              </p14:nvContentPartPr>
              <p14:xfrm>
                <a:off x="10033844" y="5725353"/>
                <a:ext cx="280080" cy="851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35F9E96-AA6A-41B7-8434-394F1147689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25204" y="5716353"/>
                  <a:ext cx="297720" cy="86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57F20B3-0C84-4991-A72D-12152714AE8B}"/>
              </a:ext>
            </a:extLst>
          </p:cNvPr>
          <p:cNvGrpSpPr/>
          <p:nvPr/>
        </p:nvGrpSpPr>
        <p:grpSpPr>
          <a:xfrm>
            <a:off x="7437164" y="2772633"/>
            <a:ext cx="1841040" cy="715320"/>
            <a:chOff x="7437164" y="2772633"/>
            <a:chExt cx="1841040" cy="71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9B95F6-7DA3-4514-BF9D-BCCC2CC1FBF5}"/>
                    </a:ext>
                  </a:extLst>
                </p14:cNvPr>
                <p14:cNvContentPartPr/>
                <p14:nvPr/>
              </p14:nvContentPartPr>
              <p14:xfrm>
                <a:off x="7437164" y="2990073"/>
                <a:ext cx="185400" cy="355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9B95F6-7DA3-4514-BF9D-BCCC2CC1FBF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28164" y="2981433"/>
                  <a:ext cx="2030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BB7FA17-D056-4AD2-A287-822E00FC48B7}"/>
                    </a:ext>
                  </a:extLst>
                </p14:cNvPr>
                <p14:cNvContentPartPr/>
                <p14:nvPr/>
              </p14:nvContentPartPr>
              <p14:xfrm>
                <a:off x="7454084" y="3130113"/>
                <a:ext cx="175320" cy="69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BB7FA17-D056-4AD2-A287-822E00FC48B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45444" y="3121473"/>
                  <a:ext cx="192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E455507-73D3-4A7D-B008-DFA3CF8BAB3C}"/>
                    </a:ext>
                  </a:extLst>
                </p14:cNvPr>
                <p14:cNvContentPartPr/>
                <p14:nvPr/>
              </p14:nvContentPartPr>
              <p14:xfrm>
                <a:off x="7675484" y="2823033"/>
                <a:ext cx="62280" cy="182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E455507-73D3-4A7D-B008-DFA3CF8BAB3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66484" y="2814393"/>
                  <a:ext cx="79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A4B4616-D631-4112-A684-2D3B13EABAD1}"/>
                    </a:ext>
                  </a:extLst>
                </p14:cNvPr>
                <p14:cNvContentPartPr/>
                <p14:nvPr/>
              </p14:nvContentPartPr>
              <p14:xfrm>
                <a:off x="7789244" y="2874153"/>
                <a:ext cx="19080" cy="92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A4B4616-D631-4112-A684-2D3B13EABAD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80604" y="2865513"/>
                  <a:ext cx="36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CDA1712-6EC8-44F5-B7A5-EA6DFBE6C0AC}"/>
                    </a:ext>
                  </a:extLst>
                </p14:cNvPr>
                <p14:cNvContentPartPr/>
                <p14:nvPr/>
              </p14:nvContentPartPr>
              <p14:xfrm>
                <a:off x="7837844" y="2808633"/>
                <a:ext cx="68040" cy="170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CDA1712-6EC8-44F5-B7A5-EA6DFBE6C0A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29204" y="2799633"/>
                  <a:ext cx="85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BA5BAD4-D61A-4ACC-9B45-92ED9154BC91}"/>
                    </a:ext>
                  </a:extLst>
                </p14:cNvPr>
                <p14:cNvContentPartPr/>
                <p14:nvPr/>
              </p14:nvContentPartPr>
              <p14:xfrm>
                <a:off x="7878524" y="3305433"/>
                <a:ext cx="47880" cy="161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BA5BAD4-D61A-4ACC-9B45-92ED9154BC9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69524" y="3296433"/>
                  <a:ext cx="65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CA57E19-64EA-4675-A04A-772DA6A7BF39}"/>
                    </a:ext>
                  </a:extLst>
                </p14:cNvPr>
                <p14:cNvContentPartPr/>
                <p14:nvPr/>
              </p14:nvContentPartPr>
              <p14:xfrm>
                <a:off x="8060324" y="3003393"/>
                <a:ext cx="148680" cy="279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CA57E19-64EA-4675-A04A-772DA6A7BF3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51684" y="2994393"/>
                  <a:ext cx="1663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C17B894-890D-459B-8A66-7B712FB742FC}"/>
                    </a:ext>
                  </a:extLst>
                </p14:cNvPr>
                <p14:cNvContentPartPr/>
                <p14:nvPr/>
              </p14:nvContentPartPr>
              <p14:xfrm>
                <a:off x="8088044" y="3171873"/>
                <a:ext cx="115560" cy="8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C17B894-890D-459B-8A66-7B712FB742F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79404" y="3162873"/>
                  <a:ext cx="133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276735C-E826-4D7E-9DC4-EDBD2150ACFA}"/>
                    </a:ext>
                  </a:extLst>
                </p14:cNvPr>
                <p14:cNvContentPartPr/>
                <p14:nvPr/>
              </p14:nvContentPartPr>
              <p14:xfrm>
                <a:off x="8239604" y="2816553"/>
                <a:ext cx="66960" cy="209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276735C-E826-4D7E-9DC4-EDBD2150ACF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30604" y="2807553"/>
                  <a:ext cx="84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9ACA03B-60BE-4C5D-A132-CC02EBAC219B}"/>
                    </a:ext>
                  </a:extLst>
                </p14:cNvPr>
                <p14:cNvContentPartPr/>
                <p14:nvPr/>
              </p14:nvContentPartPr>
              <p14:xfrm>
                <a:off x="8333204" y="2859393"/>
                <a:ext cx="74160" cy="131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9ACA03B-60BE-4C5D-A132-CC02EBAC219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24564" y="2850753"/>
                  <a:ext cx="91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1D6D286-0E9D-4630-A705-E4BC83F26849}"/>
                    </a:ext>
                  </a:extLst>
                </p14:cNvPr>
                <p14:cNvContentPartPr/>
                <p14:nvPr/>
              </p14:nvContentPartPr>
              <p14:xfrm>
                <a:off x="8441204" y="2793873"/>
                <a:ext cx="78120" cy="222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1D6D286-0E9D-4630-A705-E4BC83F2684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32564" y="2785233"/>
                  <a:ext cx="95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8547BDB-A95C-481A-BF63-E3253A0CE462}"/>
                    </a:ext>
                  </a:extLst>
                </p14:cNvPr>
                <p14:cNvContentPartPr/>
                <p14:nvPr/>
              </p14:nvContentPartPr>
              <p14:xfrm>
                <a:off x="8505644" y="3287793"/>
                <a:ext cx="52920" cy="200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8547BDB-A95C-481A-BF63-E3253A0CE46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96644" y="3279153"/>
                  <a:ext cx="70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F42E23C-ED27-40C1-B3F6-E5944BC0E50B}"/>
                    </a:ext>
                  </a:extLst>
                </p14:cNvPr>
                <p14:cNvContentPartPr/>
                <p14:nvPr/>
              </p14:nvContentPartPr>
              <p14:xfrm>
                <a:off x="8657564" y="2999793"/>
                <a:ext cx="152640" cy="277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F42E23C-ED27-40C1-B3F6-E5944BC0E50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48564" y="2990793"/>
                  <a:ext cx="1702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AF29ECD-2350-43FF-B9F7-DFE06FCBFA0D}"/>
                    </a:ext>
                  </a:extLst>
                </p14:cNvPr>
                <p14:cNvContentPartPr/>
                <p14:nvPr/>
              </p14:nvContentPartPr>
              <p14:xfrm>
                <a:off x="8666564" y="3163593"/>
                <a:ext cx="135360" cy="15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AF29ECD-2350-43FF-B9F7-DFE06FCBFA0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57924" y="3154593"/>
                  <a:ext cx="153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C3AAEF0-7C26-4802-BF11-63C6CBF17D27}"/>
                    </a:ext>
                  </a:extLst>
                </p14:cNvPr>
                <p14:cNvContentPartPr/>
                <p14:nvPr/>
              </p14:nvContentPartPr>
              <p14:xfrm>
                <a:off x="8841164" y="2772633"/>
                <a:ext cx="43560" cy="223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C3AAEF0-7C26-4802-BF11-63C6CBF17D2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32164" y="2763993"/>
                  <a:ext cx="612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92574FD-E2DC-4A6F-AC20-FF8A267833FC}"/>
                    </a:ext>
                  </a:extLst>
                </p14:cNvPr>
                <p14:cNvContentPartPr/>
                <p14:nvPr/>
              </p14:nvContentPartPr>
              <p14:xfrm>
                <a:off x="8899484" y="2820153"/>
                <a:ext cx="100800" cy="156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92574FD-E2DC-4A6F-AC20-FF8A267833F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90484" y="2811513"/>
                  <a:ext cx="118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49C7A40-91D4-4E18-85C1-AE47E9D93FA5}"/>
                    </a:ext>
                  </a:extLst>
                </p14:cNvPr>
                <p14:cNvContentPartPr/>
                <p14:nvPr/>
              </p14:nvContentPartPr>
              <p14:xfrm>
                <a:off x="9005324" y="2774073"/>
                <a:ext cx="79200" cy="232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49C7A40-91D4-4E18-85C1-AE47E9D93FA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96324" y="2765433"/>
                  <a:ext cx="96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2318253-D8A9-4556-89F6-53D40092A1F9}"/>
                    </a:ext>
                  </a:extLst>
                </p14:cNvPr>
                <p14:cNvContentPartPr/>
                <p14:nvPr/>
              </p14:nvContentPartPr>
              <p14:xfrm>
                <a:off x="9106484" y="2807913"/>
                <a:ext cx="171720" cy="602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2318253-D8A9-4556-89F6-53D40092A1F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097844" y="2798913"/>
                  <a:ext cx="189360" cy="61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E262E60-8757-4CFB-B9C0-59D09A38EAA8}"/>
                  </a:ext>
                </a:extLst>
              </p14:cNvPr>
              <p14:cNvContentPartPr/>
              <p14:nvPr/>
            </p14:nvContentPartPr>
            <p14:xfrm>
              <a:off x="5934600" y="225360"/>
              <a:ext cx="4011120" cy="409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E262E60-8757-4CFB-B9C0-59D09A38EAA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925240" y="216000"/>
                <a:ext cx="4029840" cy="41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B89C81-14D3-4743-82E3-BCCCDF6F5820}"/>
                  </a:ext>
                </a:extLst>
              </p14:cNvPr>
              <p14:cNvContentPartPr/>
              <p14:nvPr/>
            </p14:nvContentPartPr>
            <p14:xfrm>
              <a:off x="1926720" y="2937600"/>
              <a:ext cx="352080" cy="484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B89C81-14D3-4743-82E3-BCCCDF6F582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917360" y="2928240"/>
                <a:ext cx="370800" cy="5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39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Likelihood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706760" cy="4084154"/>
              </a:xfrm>
            </p:spPr>
            <p:txBody>
              <a:bodyPr/>
              <a:lstStyle/>
              <a:p>
                <a:r>
                  <a:rPr lang="en-US" dirty="0"/>
                  <a:t>Bernoulli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What is the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: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706760" cy="4084154"/>
              </a:xfrm>
              <a:blipFill>
                <a:blip r:embed="rId2"/>
                <a:stretch>
                  <a:fillRect l="-1094" t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14:cNvPr>
              <p14:cNvContentPartPr/>
              <p14:nvPr/>
            </p14:nvContentPartPr>
            <p14:xfrm>
              <a:off x="4935112" y="1828068"/>
              <a:ext cx="21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12" y="1819428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14:cNvPr>
              <p14:cNvContentPartPr/>
              <p14:nvPr/>
            </p14:nvContentPartPr>
            <p14:xfrm>
              <a:off x="4853392" y="26812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52" y="26726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50B821-1018-4D96-8CB3-4E38BF340263}"/>
                  </a:ext>
                </a:extLst>
              </p14:cNvPr>
              <p14:cNvContentPartPr/>
              <p14:nvPr/>
            </p14:nvContentPartPr>
            <p14:xfrm>
              <a:off x="389880" y="202680"/>
              <a:ext cx="9384480" cy="4023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50B821-1018-4D96-8CB3-4E38BF3402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0520" y="193320"/>
                <a:ext cx="9403200" cy="40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CA93B8A-6C47-4505-B7ED-3FD7E1F5F311}"/>
                  </a:ext>
                </a:extLst>
              </p14:cNvPr>
              <p14:cNvContentPartPr/>
              <p14:nvPr/>
            </p14:nvContentPartPr>
            <p14:xfrm>
              <a:off x="4617720" y="3808440"/>
              <a:ext cx="1647720" cy="265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CA93B8A-6C47-4505-B7ED-3FD7E1F5F3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08360" y="3799080"/>
                <a:ext cx="1666440" cy="28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316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</p:spPr>
            <p:txBody>
              <a:bodyPr/>
              <a:lstStyle/>
              <a:p>
                <a:r>
                  <a:rPr lang="en-US" dirty="0"/>
                  <a:t>Assume that exam scores are drawn independently from the same Gaussian (Normal) distribution.</a:t>
                </a:r>
              </a:p>
              <a:p>
                <a:r>
                  <a:rPr lang="en-US" dirty="0"/>
                  <a:t>Given three exam scores 75, 80, 90, which pair of parameters is a better fit (a higher likelihood)?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Mean 80, standard deviation 3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Mean 85, standard deviation 7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Use a calculator/computer.</a:t>
                </a:r>
              </a:p>
              <a:p>
                <a:r>
                  <a:rPr lang="en-US" dirty="0"/>
                  <a:t>Gaussian PDF: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  <a:blipFill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A889DA-2ECD-48D8-AC5A-C7EFB5A09263}"/>
                  </a:ext>
                </a:extLst>
              </p14:cNvPr>
              <p14:cNvContentPartPr/>
              <p14:nvPr/>
            </p14:nvContentPartPr>
            <p14:xfrm>
              <a:off x="593640" y="1496880"/>
              <a:ext cx="10212120" cy="2604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A889DA-2ECD-48D8-AC5A-C7EFB5A092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280" y="1487520"/>
                <a:ext cx="10230840" cy="413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61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Probability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87622"/>
          </a:xfrm>
        </p:spPr>
        <p:txBody>
          <a:bodyPr/>
          <a:lstStyle/>
          <a:p>
            <a:r>
              <a:rPr lang="en-US" dirty="0"/>
              <a:t>Today</a:t>
            </a:r>
          </a:p>
          <a:p>
            <a:r>
              <a:rPr lang="en-US" dirty="0">
                <a:solidFill>
                  <a:schemeClr val="tx1"/>
                </a:solidFill>
              </a:rPr>
              <a:t>Probability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Probability exercises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Chain rule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Independence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i.i.d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Statistics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Finding the best parameters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528271-1623-4456-A42F-227DB8BE6417}"/>
                  </a:ext>
                </a:extLst>
              </p14:cNvPr>
              <p14:cNvContentPartPr/>
              <p14:nvPr/>
            </p14:nvContentPartPr>
            <p14:xfrm>
              <a:off x="421560" y="1924200"/>
              <a:ext cx="4258800" cy="163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528271-1623-4456-A42F-227DB8BE64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200" y="1914840"/>
                <a:ext cx="4277520" cy="16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00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0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1: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312710"/>
              </a:xfrm>
            </p:spPr>
            <p:txBody>
              <a:bodyPr/>
              <a:lstStyle/>
              <a:p>
                <a:r>
                  <a:rPr lang="en-US" dirty="0"/>
                  <a:t>Implement a function in Python for the pdf of a Gaussian distribution.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Python </a:t>
                </a:r>
                <a:r>
                  <a:rPr lang="en-US" dirty="0" err="1">
                    <a:solidFill>
                      <a:schemeClr val="tx1"/>
                    </a:solidFill>
                  </a:rPr>
                  <a:t>numpy</a:t>
                </a:r>
                <a:r>
                  <a:rPr lang="en-US" dirty="0">
                    <a:solidFill>
                      <a:schemeClr val="tx1"/>
                    </a:solidFill>
                  </a:rPr>
                  <a:t> or math packages are fine, no </a:t>
                </a:r>
                <a:r>
                  <a:rPr lang="en-US" dirty="0" err="1">
                    <a:solidFill>
                      <a:schemeClr val="tx1"/>
                    </a:solidFill>
                  </a:rPr>
                  <a:t>scipy</a:t>
                </a:r>
                <a:r>
                  <a:rPr lang="en-US" dirty="0">
                    <a:solidFill>
                      <a:schemeClr val="tx1"/>
                    </a:solidFill>
                  </a:rPr>
                  <a:t>, etc.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312710"/>
              </a:xfrm>
              <a:blipFill>
                <a:blip r:embed="rId2"/>
                <a:stretch>
                  <a:fillRect l="-1217" t="-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61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Outcomes</a:t>
            </a:r>
          </a:p>
          <a:p>
            <a:r>
              <a:rPr lang="en-US" dirty="0"/>
              <a:t>Sample space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Probability</a:t>
            </a:r>
          </a:p>
          <a:p>
            <a:r>
              <a:rPr lang="en-US" dirty="0"/>
              <a:t>Random variable</a:t>
            </a:r>
          </a:p>
          <a:p>
            <a:r>
              <a:rPr lang="en-US" dirty="0"/>
              <a:t>Discrete random variable</a:t>
            </a:r>
          </a:p>
          <a:p>
            <a:r>
              <a:rPr lang="en-US" dirty="0"/>
              <a:t>Continuous random variable</a:t>
            </a:r>
          </a:p>
          <a:p>
            <a:r>
              <a:rPr lang="en-US" dirty="0"/>
              <a:t>Probability mass function</a:t>
            </a:r>
          </a:p>
          <a:p>
            <a:r>
              <a:rPr lang="en-US" dirty="0"/>
              <a:t>Probability density function</a:t>
            </a:r>
          </a:p>
          <a:p>
            <a:r>
              <a:rPr lang="en-US" dirty="0"/>
              <a:t>Parameters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9ED9AE-77DE-4BFE-967A-3BA1718F2195}"/>
                  </a:ext>
                </a:extLst>
              </p14:cNvPr>
              <p14:cNvContentPartPr/>
              <p14:nvPr/>
            </p14:nvContentPartPr>
            <p14:xfrm>
              <a:off x="334080" y="1057320"/>
              <a:ext cx="5467680" cy="5191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9ED9AE-77DE-4BFE-967A-3BA1718F21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720" y="1047960"/>
                <a:ext cx="5486400" cy="521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521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Toolbox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E97351-884D-473E-9A37-F7E5A93A3376}"/>
              </a:ext>
            </a:extLst>
          </p:cNvPr>
          <p:cNvSpPr txBox="1">
            <a:spLocks/>
          </p:cNvSpPr>
          <p:nvPr/>
        </p:nvSpPr>
        <p:spPr bwMode="auto">
          <a:xfrm>
            <a:off x="168858" y="990457"/>
            <a:ext cx="5715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Algebra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Three axioms of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Theorem of total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Definition of conditional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Product rule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Bayes’ theorem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Chain rule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3200" kern="0" dirty="0">
                <a:solidFill>
                  <a:prstClr val="black"/>
                </a:solidFill>
              </a:rPr>
              <a:t>Independence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Conditional independence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286A2F-D63C-43B2-9D6F-B22ABA04D765}"/>
                  </a:ext>
                </a:extLst>
              </p14:cNvPr>
              <p14:cNvContentPartPr/>
              <p14:nvPr/>
            </p14:nvContentPartPr>
            <p14:xfrm>
              <a:off x="278280" y="1172160"/>
              <a:ext cx="457560" cy="169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286A2F-D63C-43B2-9D6F-B22ABA04D7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920" y="1162800"/>
                <a:ext cx="476280" cy="18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33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6832600" cy="47291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Adding to our toolbox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Definition of conditional probability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Product Rule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Bayes’ theorem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Chain Rule…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</m:d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D0A41F-C4DD-4F66-93C6-F30F8562D7B9}"/>
                  </a:ext>
                </a:extLst>
              </p14:cNvPr>
              <p14:cNvContentPartPr/>
              <p14:nvPr/>
            </p14:nvContentPartPr>
            <p14:xfrm>
              <a:off x="11278800" y="2873520"/>
              <a:ext cx="528840" cy="54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D0A41F-C4DD-4F66-93C6-F30F8562D7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69440" y="2864160"/>
                <a:ext cx="547560" cy="56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3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Chain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6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More generally, can always write any joint distribution as an incremental product of conditional distributions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88AD58-B04F-491A-BBCC-B09BD51D6FD8}"/>
                  </a:ext>
                </a:extLst>
              </p14:cNvPr>
              <p14:cNvContentPartPr/>
              <p14:nvPr/>
            </p14:nvContentPartPr>
            <p14:xfrm>
              <a:off x="610920" y="2288880"/>
              <a:ext cx="9295560" cy="297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88AD58-B04F-491A-BBCC-B09BD51D6F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560" y="2279520"/>
                <a:ext cx="9314280" cy="299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2_Theme_petuum_new_editted">
  <a:themeElements>
    <a:clrScheme name="Petuum-1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62DAD1"/>
      </a:accent1>
      <a:accent2>
        <a:srgbClr val="31CFC4"/>
      </a:accent2>
      <a:accent3>
        <a:srgbClr val="26B6C9"/>
      </a:accent3>
      <a:accent4>
        <a:srgbClr val="189ACD"/>
      </a:accent4>
      <a:accent5>
        <a:srgbClr val="007EC6"/>
      </a:accent5>
      <a:accent6>
        <a:srgbClr val="0064B5"/>
      </a:accent6>
      <a:hlink>
        <a:srgbClr val="A8A9A8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petuum_new_editted" id="{8C570960-96C6-CD4A-B694-13880F3F604A}" vid="{24623263-F257-A645-A612-B0D2FF17DF87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8973</TotalTime>
  <Words>506</Words>
  <Application>Microsoft Office PowerPoint</Application>
  <PresentationFormat>Widescreen</PresentationFormat>
  <Paragraphs>116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Helvetica</vt:lpstr>
      <vt:lpstr>Helvetica Light</vt:lpstr>
      <vt:lpstr>Helvetica Neue</vt:lpstr>
      <vt:lpstr>Wingdings</vt:lpstr>
      <vt:lpstr>Office Theme</vt:lpstr>
      <vt:lpstr>2_Theme_petuum_new_editted</vt:lpstr>
      <vt:lpstr>1_Office Theme</vt:lpstr>
      <vt:lpstr>Announcements</vt:lpstr>
      <vt:lpstr>  Mathematical Foundations for Machine Learning  Probability</vt:lpstr>
      <vt:lpstr>Plan</vt:lpstr>
      <vt:lpstr>Probability</vt:lpstr>
      <vt:lpstr>Poll 1: Exercise</vt:lpstr>
      <vt:lpstr>Probability Vocab</vt:lpstr>
      <vt:lpstr>Probability Toolbox</vt:lpstr>
      <vt:lpstr>Tools Summary</vt:lpstr>
      <vt:lpstr>The Chain Rule</vt:lpstr>
      <vt:lpstr>Independence</vt:lpstr>
      <vt:lpstr>Conditional Independence</vt:lpstr>
      <vt:lpstr>Conditional Independence</vt:lpstr>
      <vt:lpstr>Probability Notation</vt:lpstr>
      <vt:lpstr>Likelihood</vt:lpstr>
      <vt:lpstr>Likelihood</vt:lpstr>
      <vt:lpstr>Likelihood</vt:lpstr>
      <vt:lpstr>Likelihood and i.i.d</vt:lpstr>
      <vt:lpstr>Bernoulli Likelihood</vt:lpstr>
      <vt:lpstr>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148</cp:revision>
  <dcterms:created xsi:type="dcterms:W3CDTF">2020-05-18T13:01:09Z</dcterms:created>
  <dcterms:modified xsi:type="dcterms:W3CDTF">2021-10-01T12:43:21Z</dcterms:modified>
</cp:coreProperties>
</file>