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8" r:id="rId3"/>
  </p:sldMasterIdLst>
  <p:notesMasterIdLst>
    <p:notesMasterId r:id="rId24"/>
  </p:notesMasterIdLst>
  <p:sldIdLst>
    <p:sldId id="2345" r:id="rId4"/>
    <p:sldId id="2421" r:id="rId5"/>
    <p:sldId id="257" r:id="rId6"/>
    <p:sldId id="2371" r:id="rId7"/>
    <p:sldId id="2416" r:id="rId8"/>
    <p:sldId id="2431" r:id="rId9"/>
    <p:sldId id="2420" r:id="rId10"/>
    <p:sldId id="2422" r:id="rId11"/>
    <p:sldId id="2423" r:id="rId12"/>
    <p:sldId id="2424" r:id="rId13"/>
    <p:sldId id="2425" r:id="rId14"/>
    <p:sldId id="2426" r:id="rId15"/>
    <p:sldId id="2429" r:id="rId16"/>
    <p:sldId id="2427" r:id="rId17"/>
    <p:sldId id="2430" r:id="rId18"/>
    <p:sldId id="2428" r:id="rId19"/>
    <p:sldId id="2419" r:id="rId20"/>
    <p:sldId id="2432" r:id="rId21"/>
    <p:sldId id="903" r:id="rId22"/>
    <p:sldId id="945" r:id="rId23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747" autoAdjust="0"/>
    <p:restoredTop sz="79774" autoAdjust="0"/>
  </p:normalViewPr>
  <p:slideViewPr>
    <p:cSldViewPr snapToGrid="0">
      <p:cViewPr varScale="1">
        <p:scale>
          <a:sx n="100" d="100"/>
          <a:sy n="100" d="100"/>
        </p:scale>
        <p:origin x="46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09:45.6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28074 1280 403 0,'0'0'36'0,"0"0"-36"15,0-9 0-15,0 9 0 0,-3 0 158 0,3 0 25 16,-8-3 5-16,5-3 0 0,3 6-115 0,-7-7-23 15,3 7-5-15,4 0-1 0,-7 0 8 0,7 0 0 16,0 0 1-16,0 0 0 0,0 0-5 0,0 0 0 16,0 0-1-16,0 0 0 0,0 0-11 0,0 0-3 15,0 0 0-15,0 0 0 0,0 0-17 0,7 7-4 16,-3 2-1-16,-1 10 0 0,1-10 3 0,-4 10 1 0,3 6 0 0,-3 3 0 16,0 7 12-16,-3-7 2 15,3 13 1-15,0-3 0 0,-4 5 8 0,1 4 2 16,3-3 0-16,-4 0 0 0,1 0-13 0,-1-6-3 0,4-4 0 0,-3 7 0 15,3-10-8-15,0 1-3 0,0-1 0 0,0-6 0 16,3 10-13-16,1-16 8 0,-1 9-8 0,1-13 0 16,-1 4 0-16,4 0-16 0,1-10 1 0,2 1 1 31,1-4-118-31,-1-3-24 0,4-3-5 0</inkml:trace>
  <inkml:trace contextRef="#ctx0" brushRef="#br0" timeOffset="405.91">28406 1353 1418 0,'0'0'31'0,"0"0"6"0,0-10 2 0,0 1 1 0,0 6-32 0,0 3-8 0,3-7 0 0,-3 7 0 16,0 0 0-16,0 0 8 0,0 0-8 0,0 0 8 16,0 0-8-16,0 0 8 0,0 0-8 0,0 0 8 15,0 0 30-15,0 0 6 0,-7-6 0 0,7 6 1 16,0 0-10-16,0 0-3 0,0 0 0 0,0 0 0 15,0 0 0-15,0 13 0 0,-3-4 0 0,3 4 0 16,0 2-8-16,0 4-3 0,-4 0 0 0,4 9 0 16,-3 7 11-16,-1-1 1 15,1 4 1-15,-1-4 0 0,0 10-14 0,1 0-2 16,-4 0-1-16,3-6 0 0,1-1-9 0,-4 4-8 16,3-13 9-16,1 10-9 0,3-4 0 0,0 1 0 0,0-7 0 15,3 0 0-15,1-3-19 0,-4 0-3 0,3-9-1 16,1-3 0-16,-1 2-125 15,4-2-26-15</inkml:trace>
  <inkml:trace contextRef="#ctx0" brushRef="#br0" timeOffset="933.51">27414 2362 1728 0,'0'0'76'0,"-7"0"16"0,0-3-73 0,0-3-19 0,4 6 0 0,3 0 0 15,0 0 112-15,0 0 18 0,-4 0 4 0,4 0 1 16,0 0-106-16,0 9-21 0,4 4-8 0,-1-4 0 16,1 4 8-16,3 2-8 0,3 4 0 0,1 6 0 15,0 4 12-15,3-1-2 0,0 6 0 0,7 1 0 16,0 2 6-16,7 7 0 0,4-6 1 0,0-4 0 15,7 1-3-15,-4 3-1 0,4-7 0 0,-4 0 0 16,0-6-5-16,1 4 0 0,-5-4-8 0,5 3 12 16,-5-12 10-16,5 2 2 0,2-8 0 0,8 6 0 0,-3-7 32 15,2-6 6-15,5-3 2 0,-1 0 0 0,1-3-22 0,-1 3-4 16,-7-16-1-16,4 7 0 0,-3-10-7 0,-1 3-2 16,0-2 0-16,1-8 0 0,-1-2-13 0,-3 0-3 15,-8 3-1-15,-2-19 0 0,-1 6-11 0,-7-9 10 16,-3-3-10-16,-4 3 10 15,0-6-38-15,-7 0-8 16,-7-7-2-16,0 3 0 0,-7-5-124 0,0-1-25 0,-7 0-5 16,3 19-890-16</inkml:trace>
  <inkml:trace contextRef="#ctx0" brushRef="#br0" timeOffset="-52641.04">28307 16423 864 0,'-7'-6'76'0,"0"6"-60"15,-4-3-16-15,-3 3 0 0,4 0 143 0,-8 0 25 16,-3 0 6-16,0 3 1 0,-4-3-150 0,4 6-25 0,-8-3-14 16,5 4 2-16,3 2 34 0,-1 0 7 0,-2-2 2 0,-1 2 0 15,0-6 33-15,1 4 8 16,2-4 0-16,-6 3 1 0,0-3-13 0,-4 3-4 0,-3-6 0 0,-4 7 0 16,-7-4-35-16,0-3-7 0,4 0-2 0,-4 6 0 15,4-6-12-15,-4 0 0 0,0 0 0 16,-7 0 0-16,-3-6 0 15,-1 6 0-15,-3 0 0 0,4 0 0 0,0 0 0 0,3-3 0 0,3-4 9 16,8 7-9-16,0 0 28 0,6 0 0 0,-2 0 0 0,6 0 0 16,0 0-5-16,4 0-1 0,3 0 0 15,0 0 0-15,8 0-22 0,-1 7 0 0,8-7 0 16,-5 0 0-16,5 0 0 0,-1 0 11 0,4 0-3 0,7 0 0 16,0 0-8-16,0 0 0 0,-3 0 0 0,3 0-11 15,3-7 11-15,4-2 11 0,-7 9-3 0,7-6 0 16,4 3-8-16,-1-7 10 0,8 1-10 0,0-1 10 15,3 1-10-15,0-4 0 0,4 4 9 0,-1 0-9 16,1-1 0-16,3 1 8 0,1-1-8 0,2 1 0 16,1 3 0-16,3-4 0 0,1 1 0 0,-1 6 0 15,0-7 0-15,-3 1 0 0,0-4 0 0,-4 10 0 0,0-6 8 0,-3 3-8 16,-4-4 8-16,0 1-8 0,-3 6 0 0,-4-4 0 16,-3-2 0-16,-1 3 0 0,-3 3 0 0,0-4 11 15,-3 4-1-15,-4 3 0 16,3-6-10-16,-3 6 0 0,0 0 0 0,0 0 0 0,-3-3 0 0,-8-4 0 15,1 7 0-15,-8 0 0 0,0 0 8 0,-6 7-8 16,-8-7 12-16,4 3-4 0,-4 3-8 0,-3-3-11 16,-8 4 3-16,1-4 0 0,3 3 8 0,-3 3 11 0,-1 1-3 15,1-4 0-15,-4 3-8 0,4 1 10 0,3-7-10 0,0 3 10 16,-3 4 13-16,7-1 2 0,3 0 1 16,4-2 0-16,3-4-6 0,7 6-2 0,4-2 0 15,0 2 0-15,4-6-10 0,3 10-8 0,0-4 12 0,3 4-12 16,4-4 8-16,0 7-8 0,4-7 0 0,3 10 0 15,3-10 0-15,4 7 0 0,4-7 0 0,3 7-9 16,4-7 9-16,3 1-8 0,4-1 8 0,7-6-8 16,-1 10 8-16,1-10 8 0,3 7-8 0,1-10 11 15,3 6-11-15,3-3 0 0,8-3-10 0,-1 6-756 16,4-3-151-16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57:02.39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15603 13052 2145 0,'0'0'95'0,"0"0"20"0,0 0-92 0,0 0-23 15,0 0 0-15,0 0 0 0,7 10 47 0,0 5 5 16,-3-5 0-16,0 9 1 0,3-1-42 0,-4 7-11 15,1 4 0-15,-1-4 0 0,-3 0 11 0,4 3 0 16,-4 0 0-16,3 7 0 0,-3-7 16 0,0 7 3 16,0-1 1-16,0 1 0 0,-3 2-3 0,-1 1-1 15,1 3 0-15,-4-4 0 0,0 1-18 0,-1 3-9 16,1-4 10-16,-3 7-10 0,3-9 0 16,-4-1 0-16,4-3 0 0,-3-5 0 15,3-1-20-15,-4-7-9 16,0 1-3-16,8 0 0 0,-4-10-121 0,3 1-25 0,-3-4-5 0</inkml:trace>
  <inkml:trace contextRef="#ctx0" brushRef="#br0" timeOffset="477.68">15402 12952 2703 0,'-21'-16'120'0,"11"16"24"0,-1-9-115 0,4 9-29 0,0-10 0 0,3 10 0 15,4 0-33-15,0 0-13 0,7 0-2 0,7-3-1 16,1-3 5-16,6 6 0 0,-4-3 1 0,8-3 0 0,-4 6 43 0,4-7 0 16,-4 4 0-16,7-3 0 0,-3 3 0 0,7-7 16 15,0 4-3-15,-1 3 0 16,1-3-13-16,3 6 9 0,-3-3-9 0,0 3 8 0,3 0-8 0,-7 0 0 15,4 0 0-15,-4 3 0 16,1 3 9-16,-1-3 0 0,-7 7 0 0,0-1 0 0,0 0 5 16,0 4 1-16,-3-1 0 0,0 4 0 0,3-3-5 0,-4 9-1 15,5-4 0-15,-5 1 0 0,1 6-9 16,0-3 0-16,-1 3 0 0,-3-6 0 0,0 6 0 0,1-6-9 16,-5 6 9-16,-3-6-13 0,-3 0-4 0,-4 6-1 15,-4-6 0-15,-6 6 0 0,-5-3 18 0,-2 0 0 16,-1-4 0-16,1 1 0 0,-5 0 8 0,-2 0 1 0,-1-10 1 15,-3 7 0-15,0 0 4 0,-4-4 1 16,-3-2 0-16,-4-1 0 0,0 0-15 0,-3-2 0 16,6 2 8-16,1 1-8 0,-4-10 0 0,7 6 0 15,1-3 0-15,3-3-10 0,6-3-6 0,1 3-2 16,0-6 0-16,7 2 0 16,0-2-91-16,0 6-19 0,0-9-3 0,7 9-1 15,-8 0-38-15,8 0-8 0,-3-7-2 0,6 7-308 16,-3-3-61-16</inkml:trace>
  <inkml:trace contextRef="#ctx0" brushRef="#br0" timeOffset="990.27">16736 12720 403 0,'0'0'17'0,"0"0"5"0,7 0-22 0,0-6 0 15,-7 6 0-15,3-4 0 0,4-2 269 0,1 6 50 16,-1 0 9-16,0-3 3 0,-7 3-255 0,0 0-52 0,7 3-9 0,-7-3-3 15,0 0 38-15,3 6 7 0,-3-6 2 16,0 10 0-16,-3-1 10 0,-4 7 3 0,0-3 0 0,-4 2 0 16,0 4 0-16,4 0 1 0,-10 0 0 15,3 6 0-15,3 0-33 0,-3 0-6 16,-4 3-2-16,1 7 0 0,-1-4-16 0,-3 3-3 0,0 10-1 16,0 0 0-16,-4-6-12 0,7 6 0 15,-3-7 0-15,3 4 0 0,1-3 19 0,-1-4 1 0,4 4 0 0,0 3 0 16,7-10 9-16,-4 13 3 0,1-10 0 0,-1 4 0 15,4 3-21-15,3-10-11 0,4 4 12 0,-3-1-12 16,3 4 0-16,0-7 0 0,-4-3 0 0,1 7 0 16,6-7-8-16,4-3 8 0,1-3 0 0,2 3-9 15,1-6 9-15,3 0 0 0,3 6 0 0,5-9 0 16,2 2-34 0,-3-2-8-16,1-3-2 0,-1 2 0 0,4-5-72 0,-4-1-16 0,0 7-2 15,0-13-1-15,0 6-50 0,0-2-11 16,-3-7-1-16</inkml:trace>
  <inkml:trace contextRef="#ctx0" brushRef="#br0" timeOffset="1348.6">17339 13121 1152 0,'0'-15'102'0,"0"15"-82"0,0-10-20 16,-3 10 0-16,3-9 208 0,-4-1 38 0,4 10 7 0,0 0 2 15,0 0-207-15,0 0-48 0,0 0 0 0,0 0 0 16,0 0 0-16,0 0-13 16,0 0 4-16,-4 10 1 0,-3-1 8 0,0 7 0 0,-3-7 8 0,3 10-8 15,-4 0 40-15,-3 6 4 0,0 0 1 0,-4 3 0 16,4 1 1-16,-3 5 0 0,-1 4 0 0,0-4 0 15,-3 4 6-15,3-4 0 0,-3 10 1 0,-3-6 0 16,-1 12-39-16,4-12-14 0,-4 5 9 0,0-5-9 16,1-3 0-16,2-1 0 0,5 4 0 0,-4-13 0 15,7 9-12-15,-4-12-5 0,4 3-1 0,0-6 0 16,3-3-37 0,-3 0-7-16,0-7-2 0,3-6 0 0,-3 6-155 15,4-9-31-15</inkml:trace>
  <inkml:trace contextRef="#ctx0" brushRef="#br0" timeOffset="1626.75">16750 13193 748 0,'0'-15'67'0,"0"5"-54"0,0 10-13 0,0 0 0 0,0-9 290 0,0 9 55 15,0 0 11-15,0 0 3 0,0 0-262 0,7 6-52 16,0-3-10-16,0 7-3 0,7-1-10 0,0 7-2 15,-3-7-1-15,7 7 0 0,-4-4 6 0,0 10 2 0,0 0 0 0,0-3 0 16,4 6 13-16,-4 0 4 0,3 4 0 0,1-4 0 16,0 3-29-16,-4-3-6 0,0 3-1 0,0 0 0 15,0-3-8-15,-3 10 0 16,-1-7 0-16,-3 7 8 0,4-7-8 0,-1-3 0 0,1 0 0 16,0-3 0-16,-1 3-14 0,-3-6-5 15,4 6-1-15,-1-16 0 16,-3 10-25-16,4-9-6 0,0-1-1 0,-1-3-640 0,4-3-129 15</inkml:trace>
  <inkml:trace contextRef="#ctx0" brushRef="#br0" timeOffset="1913.15">17473 13595 2070 0,'0'0'92'0,"0"0"18"0,0 0-88 0,11 0-22 15,-1-7 0-15,4 7 0 0,4-3 19 0,0 3-1 16,6-6 0-16,-2 6 0 0,2-3-18 0,-3-3 8 16,1 6-8-16,-5-3 0 0,4-4 12 0,-3 7-4 15,0-9 0-15,-1 9-8 0,1-10 9 0,-4 10-9 16,0-6 0-16,-3 3 9 0,-4 3-9 0,3 0 0 0,1-6 0 15,-4 6 0 1,-7 0-92-16,4 0-10 0,-4 0-2 0,7-3-756 0</inkml:trace>
  <inkml:trace contextRef="#ctx0" brushRef="#br0" timeOffset="2129.69">17530 13799 1954 0,'0'0'43'0,"0"0"9"0,0 0 1 0,0 0 3 0,-8 0-45 0,8 0-11 0,0 0 0 0,11-7 0 32,3 4-28-32,-3-3-7 0,6 3-1 0,-2-3-1 0,2 6 23 0,1 0 5 0,3-10 1 0,-3 10 0 15,3 0 29-15,0-6 7 0,-3 6 0 0,3-3 1 16,0-4-29-16,-3 7 0 0,3-3 0 0,-4-3-564 15,1 6-108-15</inkml:trace>
  <inkml:trace contextRef="#ctx0" brushRef="#br0" timeOffset="2408.19">18479 13488 806 0,'0'0'36'0,"0"0"7"0,0 0-35 0,-4 10-8 0,-7-4 0 15,1-3 0-15,3 6 376 0,0 1 72 0,-4-1 16 0,4 7 2 32,-4-7-419-32,-3 7-84 0,4-4-17 0,-4 4-3 0,0 3 47 0,-4 0 10 0,0-4 0 0,1 11 0 15,-1-8 12-15,-3 1 0 16,0 0 0-16,0 0 0 0,-1-3-12 0,1 2 9 0,0-2-9 0,0-7 8 31,3 1-43-31,4-1-9 0,0-3-1 0,0-2-622 0,3-4-124 0</inkml:trace>
  <inkml:trace contextRef="#ctx0" brushRef="#br0" timeOffset="2601.86">18013 13585 2552 0,'0'0'113'0,"0"0"23"0,0 0-108 0,7 0-28 0,-4 0 0 0,8 3 0 16,3 4 16-16,-3-1-1 0,3-3-1 0,0 7 0 0,4-1-14 0,-4 0 0 16,3 1 8-16,-3 5-8 0,1-5-15 0,-1 6-5 15,-4-4-2-15,4-2 0 0,-3 2 8 0,0 1 2 16,-1-4 0-16,1 0 0 16,-4 7-21-16,0-6-4 0,3-1-1 0,-3 0 0 15,0 1-7-15,4-4-2 0,-4-3 0 0,7 3-621 16,-3-2-125-16</inkml:trace>
  <inkml:trace contextRef="#ctx0" brushRef="#br0" timeOffset="3109.35">18239 12651 1267 0,'-4'0'112'0,"-3"-3"-89"0,4 3-23 0,-5-7 0 15,1 7 132-15,7 0 21 0,0 0 5 0,0 0 1 16,0 0-122-16,0 0-24 0,0 0-5 0,0 0 0 16,11 0-8-16,0 0 0 0,-1 0 0 0,1 0 0 0,3 7 8 0,0-4-8 15,4 6 8-15,-1 4-8 0,4-1 19 0,1 4-1 16,6 3 0-16,0 0 0 16,-3 0-3-16,6 6-1 0,1 3 0 0,3-3 0 0,1 9-14 0,-1 1 9 15,-3-4-9-15,0 10 8 0,-1-3-8 16,-2-1 0-16,-1 13 0 0,0-6 0 0,0-6 27 15,0 9 3-15,1-6 1 0,-1-4 0 0,-3 1 0 0,3-3 0 16,-4 2 0-16,-2-2 0 0,-5-1-18 0,-3 4-3 16,0-4-1-16,-3 1 0 0,-4 2 3 0,-3-5 1 15,-4-4 0-15,-4 0 0 0,-3 0 1 0,0-2 0 0,-7 2 0 16,0 3 0-16,-4-3 16 0,1-6 3 16,-5 3 1-16,1-6 0 0,-4 3-46 0,1-3-8 0,3-7-3 0,-4-2 0 31,4 6-123-31,3-10-25 0,-17-3-5 0,10-6 0 0</inkml:trace>
  <inkml:trace contextRef="#ctx0" brushRef="#br0" timeOffset="14308.05">27457 14191 345 0,'0'0'15'0,"0"0"4"0,0-7-19 0,0 7 0 16,0 0 0-16,0 0 0 0,0 0 377 0,0 0 72 16,0 0 15-16,0 0 2 0,0 0-338 0,0 0-68 15,0 0-14-15,-4 10-2 0,4-1-6 0,0 7-1 16,-3 9 0-16,3-3 0 0,0 12-17 0,0 1-3 0,0-1-1 0,0 4 0 16,0 0-8-16,0-4-8 0,3 10 12 0,1-6-12 15,-1 2 8-15,-3-2-8 0,4 0 0 0,-4 6 0 16,0-4 0-16,0-2 0 0,0 0 8 0,0-10-8 15,0 3 0-15,0-9 0 0,0 3 0 16,0-6 0-16,0 0 0 0,3-4-11 0,1 1 2 0,-4-6 0 31,0-1-117-31,0-6-23 0,0-3-5 0</inkml:trace>
  <inkml:trace contextRef="#ctx0" brushRef="#br0" timeOffset="14777.66">27129 14115 2016 0,'0'0'89'0,"-4"-9"19"0,-6-1-87 0,2 7-21 16,5-6 0-16,-4 3 0 0,7 6 72 0,3-10 11 15,1 1 1-15,7 3 1 0,-4-4-74 0,7 1-11 16,0-1-11-16,3 1 3 0,5 0 8 0,2-1 14 15,-3 4-3-15,4-4-1 0,0 1 34 0,0 0 6 16,-1-1 2-16,1 1 0 0,0-1-30 0,3 4-6 16,0-3 0-16,4-1-1 0,3 1-6 0,4 6-1 0,-4-3 0 15,0-4 0-15,1 10-8 16,-8 0 0-16,0 0 0 0,-3 3 0 0,-4 10 0 0,0-1 0 16,-7-2 0-16,4 5 0 0,-4 1 0 0,-3 3 0 0,3 3 0 15,-4 0 0-15,4 0 0 0,-3 3-9 0,0 0 9 16,-4-3-13-16,3 3 13 0,1 0-9 0,-4-6 9 0,0 0-8 15,0 6 8-15,-3-6 0 0,-1-1 0 0,-3 1 0 16,-3 6 0-16,3-6 0 0,-4-3 0 0,-3 3 0 16,0-4 0-16,0-2 0 0,-4 3 0 0,1-1 8 15,-1-2 1-15,-3-4 1 0,-4 1 0 16,1-1 0-16,-4-3-10 0,-1 4 0 0,-2-10 0 0,-1 9 0 16,0-9 0-16,-3 0-17 0,0 6 2 0,-4-3 1 15,4-3-21 1,0 7-4-16,3-7-1 0,4 0 0 0,-4 3-24 0,0-3-6 0,4 0-1 15,7 0 0-15,-4 0-12 0,4 0-2 0,4 0-1 0,-1-3 0 16,8 3-62-16,3 0-12 0,-18-7-2 0,18 7-1 16</inkml:trace>
  <inkml:trace contextRef="#ctx0" brushRef="#br0" timeOffset="15256.55">28508 13673 1490 0,'0'0'66'0,"0"0"14"0,0-6-64 0,0 3-16 0,0 3 0 0,0-7 0 16,0-2 26-16,0 9 2 0,0 0 1 0,0 0 0 15,0 0-8-15,0 0-1 0,-4-6-1 16,4 6 0-16,0 0 44 0,0 0 9 0,-7 0 1 0,0 6 1 16,0-3-12-16,0 3-2 0,0 4-1 0,-3 6 0 15,-1-4-19-15,0 4-4 0,-3 9-1 0,0-3 0 16,0 9-15-16,-7-3-4 0,0 7 0 0,0 3 0 15,-1-1-5-15,-2 7-2 0,3 6 0 0,-4-3 0 16,4 7 8-16,-4-1 2 0,4 0 0 0,0 4 0 16,0 2 6-16,3-5 2 0,4-1 0 0,0 3 0 15,0-6-8-15,3-3-2 0,0 7 0 0,1-4 0 0,-1-3-17 0,8 0 0 16,-4-3 0-16,7-10 0 0,0 4-9 0,7-7-3 16,-4-2 0-16,8-1 0 15,3-3-11-15,7 0-2 0,4-3-1 0,3-6 0 16,4 2-26-16,3-2-4 0,0-3-2 0,4 2 0 15,0 4-144-15,0 0-29 0,31 6-5 16,-17-6-2-16</inkml:trace>
  <inkml:trace contextRef="#ctx0" brushRef="#br0" timeOffset="17232.91">29154 14078 230 0,'0'0'20'0,"0"0"-20"0,0 0 0 0,0 0 0 16,0 0 173-16,0 0 31 0,0 0 5 0,0 0 2 16,0 0-66-16,0 9-13 0,-4 0-2 0,1-2-1 15,-1 2-10-15,4 1-3 0,-4-1 0 0,-3 0 0 0,4 1-20 0,-4-1-4 16,3 1 0-16,1 5-1 15,-4-5-39-15,0 5-7 0,0-2-1 0,0 9-1 0,3 0-26 0,-7 3-5 16,4 0 0-16,-3 3-1 0,-1 0-11 0,1 7 0 16,-4-7 0-16,-1 7 0 0,-2-7 0 15,-1 6 0-15,-3 1 0 0,0-1 0 0,0-5 0 0,3-1 0 16,-3 6 0-16,0-9 0 0,3-3-16 16,0 3 4-16,11-6 0 0,-3 0 1 15,-1 3-29-15,4-9-7 0,0-4-1 0,0 0-617 16,0 1-124-16</inkml:trace>
  <inkml:trace contextRef="#ctx0" brushRef="#br0" timeOffset="17596.58">28628 14156 1440 0,'0'0'64'0,"0"0"12"16,0 0-60-16,0 0-16 0,0 0 0 0,0 0 0 0,0 9 166 0,7 1 30 16,-3-1 7-16,3 1 1 0,0-1-149 0,3 1-30 15,1-1-5-15,-1 7-2 0,4-7-2 0,1 10 0 16,-5-3 0-16,8 2 0 0,-1 1-4 0,5 6 0 15,-5 0-1-15,4-3 0 0,-3 3-1 0,3 0 0 16,-7-6 0-16,4 0 0 0,0 6-10 0,-1-6 0 16,-3-3 0-16,0 2 0 0,-3-8 0 0,3 9 0 15,-3-10 0-15,-1 7 0 16,-3-4-18-16,4-2 4 0,-4 5 1 0,0-5 0 16,-3-4-15-16,-1 3-4 0,-3-9 0 0,7 4 0 15,-3 2-115-15,-4-6-23 0,0 0-5 0</inkml:trace>
  <inkml:trace contextRef="#ctx0" brushRef="#br0" timeOffset="19824.12">28688 14147 597 0,'0'0'26'0,"0"0"6"0,0 0-32 16,0 0 0-16,0 0 0 0,0 0 0 0,0 0 87 0,0 0 10 16,-4 0 3-16,1 0 0 0,-4 0-14 0,3 3-2 15,1-3-1-15,3 0 0 0,0 0 0 16,0 0 0-16,-4 6 0 0,4-6 0 0,0 0-13 0,0 0-2 16,0 0-1-16,0 0 0 0,7 0-42 0,0 0-8 15,4 0-1-15,-1 0-1 0,1 0 1 0,3 3 1 16,-3-3 0-16,-1 0 0 0,-10 0 12 0,11 6 3 15,-4-6 0-15,4 4 0 0,-4 2-32 0,-4 3 0 16,-3-9 0-16,4 10 0 0,3-1 9 0,-4 1-1 16,-3-4 0-16,0 3 0 0,4 1 5 0,-1 5 1 15,-3-5 0-15,4-1 0 0,-1 1-2 0,1 8 0 16,3-8 0-16,0-1 0 0,0 7 0 0,4-7 0 0,-1 7 0 0,1-4 0 16,-1-2-3-16,5-1-1 0,-5-2 0 0,4 2 0 15,-3 7-8-15,-1-7 12 0,1 0-12 0,3 1 12 16,-7-1-12-16,4 1 8 0,-4-1-8 15,0 0 8-15,-4 1-8 0,4 6 8 0,-3-7-8 16,-1 0 8-16,1 1 4 0,0-1 0 0,-1 1 0 16,1-1 0-16,-4 4 0 0,7-4 0 0,-4-6 0 0,1 6 0 15,3 1 4-15,-4-4 0 0,4-3 1 0,0 4 0 16,0 2-1-16,0-3-1 0,4-3 0 0,-4 7 0 16,4-4-5-16,-1-3-1 0,-3 7 0 15,4-4 0-15,0-3-9 0,-1 3 12 0,1 4-12 0,-4-1 12 16,0 1-12-16,3-4 0 0,-3-3 9 0,0 6-9 15,1-2 0-15,-1 2 0 0,-4 0 0 0,4 1 8 16,-3-4-8-16,-4-6-8 0,3 3 8 0,1 4-12 16,3-4-24-1,-7-3-4-15,0 0-2 0,0 0 0 0,0 0-35 0,0 0-7 0,0 0-2 0,0 0-563 16,0 0-113-16</inkml:trace>
  <inkml:trace contextRef="#ctx0" brushRef="#br0" timeOffset="21330.8">30053 14087 633 0,'0'0'56'0,"0"0"-44"0,0 0-12 0,0 0 0 0,0 0 176 0,0 0 34 15,0 0 6-15,0 0 2 0,0 0-126 0,0 0-24 16,0 0-6-16,0 0-1 0,0 0 9 0,0 0 2 16,0 0 0-16,0 0 0 0,0 0-11 0,0 0-1 15,0 0-1-15,0 0 0 0,0 0-22 0,0 0-4 16,0 0-1-16,0 0 0 0,0 0-5 0,-3 9-2 16,-1-2 0-16,1 2 0 0,-1 1-11 0,-3-1-2 0,0 0-1 15,0 7 0-15,-4-7-11 0,-3 7 12 0,0-3-12 0,-4 6 12 16,4-4-4-16,-7 1 0 15,0-4 0-15,-4 7 0 0,4-3 0 0,0 3 0 16,0-4 0-16,0-2 0 0,3 9 1 0,0-10 0 0,1 4 0 0,3-6 0 16,3-1-1-16,-3 0-8 0,7 7 12 0,-4-7-4 15,1-5-8-15,6 5 0 0,1-3 0 16,3-6 8-16,-4 10 3 0,4-10 0 0,0 0 0 0,0 0 0 16,0 0-1-16,0 0 0 0,4 6 0 0,-4-6 0 15,7 3-2-15,0-3-8 0,3 6 12 0,1-6-4 16,-1-6-8-16,5 6 12 0,-1-3-12 0,0 3 12 15,3-6-12-15,1 6 0 0,3 0 0 0,0 0 0 16,-3 0 0-16,3 0 0 0,-3 0 0 16,3 0 0-16,0 0 0 0,-3 0 0 0,-1 0-10 0,1 0 10 15,0 0-22-15,-1 0 2 0,-2 0 0 0,-5 0 0 16,4 0-50-16,-3-7-10 0,-1 4-1 0,1 3-619 16,-4-6-124-16</inkml:trace>
  <inkml:trace contextRef="#ctx0" brushRef="#br0" timeOffset="22030.27">29577 14692 403 0,'0'0'36'0,"0"0"-36"0,0 0 0 0,0 0 0 16,0 0 273-16,0 0 48 0,0 0 10 0,0 0 1 16,0 0-220-16,0 0-44 0,0 0-8 0,10 0-3 15,1 0-5-15,0-6-2 0,-4 6 0 0,7 0 0 16,-4 0 5-16,8-3 1 0,-4 3 0 0,4 0 0 16,-1 0-18-16,5 0-3 0,2 0-1 0,1 0 0 15,0 0-20-15,-1 0-4 0,1 0-1 0,0 0 0 16,-1-6-9-16,1 6 0 0,0 0 0 0,-4-4 0 15,0 4-17-15,-7-6-6 0,4 6-1 0,0-3 0 16,-8-3-112 0,4 6-24-16,-3-3-4 0,-4-4-674 0</inkml:trace>
  <inkml:trace contextRef="#ctx0" brushRef="#br0" timeOffset="23491.04">30801 14184 403 0,'4'0'36'0,"-4"0"-36"15,7-9 0-15,-4 3 0 0,4 2 117 0,-3-2 17 16,3 6 3-16,0-9 1 0,-4 9-65 0,1-3-13 15,3-4-2-15,-4 7-1 0,-3 0 30 0,0 0 5 16,4 0 2-16,-4 0 0 0,0 0 9 0,0 0 1 16,0 0 1-16,0 0 0 0,0 0-33 0,0 0-6 15,0 0-2-15,0 0 0 0,0 0-9 0,-4 7-3 16,1 2 0-16,-4 0 0 0,0 1 12 0,-4 9 3 16,1-10 0-16,-1 7 0 0,1-4-23 0,-5 13-5 15,5-6-1-15,-8 3 0 16,4 0 12-16,0 3 2 0,0 3 1 0,-4-2 0 15,4 2-23-15,0-3-5 0,0 0-1 0,0-3 0 0,0-3-15 0,0 6-9 16,-1-6 10-16,5 3-10 0,-4-4 0 0,3 1 0 0,1-6 0 16,-1 9 0-16,0-10-13 0,1 4-3 15,-1 3 0-15,4-10 0 16,-7 1-32-16,3 5-6 0,8-5-2 0,-8-1 0 16,1-3-132-16,3-3-26 0,3 4-6 0,1-14-735 15</inkml:trace>
  <inkml:trace contextRef="#ctx0" brushRef="#br0" timeOffset="23861.99">30586 14184 1267 0,'0'0'112'0,"0"0"-89"0,0 0-23 0,-4 10 0 0,1-4 183 0,-1 3 32 16,4-9 6-16,-3 4 2 0,-1 5-138 0,4-9-27 15,0 0-6-15,-3 6 0 0,6 4 16 0,-3-1 4 16,0-9 1-16,0 9 0 0,4 1-4 0,-4-4-1 16,3 4 0-16,1-1 0 0,-4 0-12 0,3-2-4 15,-3-7 0-15,4 9 0 0,3 0-27 0,-4 1-5 16,4-1-2-16,1 1 0 0,-1-1-18 0,0 7 10 15,0-4-10-15,0-2 8 0,0 5-8 0,0 4 0 16,0-3 0-16,4 3 0 0,-1-4 0 16,-3-2 0-16,4 6 0 0,-4-4 0 0,3 4 0 0,-3-3 0 15,4 0 0-15,-4-4 0 0,4 4 0 0,-4-4 0 0,0-2 0 16,0 5 0-16,-4-5-14 0,1-1-8 16,-4 1-2-16,0-1 0 15,3-3-105-15,-3 4-22 0,-3-1-4 0,-1-3-1 16,4-6-56-16,0 0-12 0,-7 4-3 0,0-4 0 0</inkml:trace>
  <inkml:trace contextRef="#ctx0" brushRef="#br0" timeOffset="24673.17">30529 13463 345 0,'0'0'31'0,"-7"0"-31"0,-3 0 0 0,3 0 0 15,0 6 80-15,0-6 11 0,-4 0 1 0,4 0 1 0,0 0-41 0,3 0-8 16,-3 0-1-16,0 0-1 0,0 0 37 0,7 0 7 15,0 0 2-15,-3 3 0 0,-4-3 12 0,7 0 2 16,0 0 1-16,0 0 0 0,0 0-17 0,0 0-3 16,0 0-1-16,0 0 0 0,0 0-13 15,7 7-2-15,-7-7-1 0,10 0 0 0,4 9-28 0,0-9-6 16,-3 6 0-16,3-2-1 0,0 2 8 0,0 3 1 16,4-6 1-16,-4 7 0 15,4-4-17-15,-1 3-3 0,1 1-1 0,3 6 0 0,-3-4-7 0,3 4-1 16,0-1-1-16,4 4 0 0,0 0 5 0,3 0 0 15,4 0 1-15,-1 0 0 0,-2 6-17 0,-1 0-19 16,0 3 4-16,4-3 1 0,-1 3 14 0,1 0 0 16,-7 4 0-16,0-4 10 0,-4 0-2 0,3 0-8 15,-9-2 12-15,2 8-4 0,1-6 7 0,-4 7 1 16,-3 2 0-16,-4-2 0 0,0 3-6 0,-4 2-1 0,4-2 0 16,-3 0 0-16,-1-4 5 0,-3 1 1 0,0 2 0 15,0-2 0-15,-3-7-7 0,-1 6 0 0,-3-5-8 16,4 5 12-16,-1-6-2 0,-3 7-1 0,0-10 0 0,0 3 0 15,0 0 3-15,0-3 0 0,-4 4 0 0,4-4 0 32,-3-6-43-32,3-1-8 0,-4 7-1 0,0-6-1 15,-3-3-140-15,0 0-28 0,4-4-6 0</inkml:trace>
  <inkml:trace contextRef="#ctx0" brushRef="#br0" timeOffset="35212.05">12718 13382 1324 0,'0'0'118'0,"-4"0"-94"0,-3 0-24 0,4 0 0 16,-5 0 137-16,1 0 23 0,7 0 5 0,0 0 1 15,0 0-134-15,0 0-32 0,4 9 0 0,-4 0 0 16,7 1 0-16,-3-1 0 0,3 7 0 0,-4 0-8 16,1-4 16-16,3 4 3 0,0 3 1 0,0 6 0 15,-4-7 24-15,1 11 4 0,-1-4 2 0,-3 9 0 0,4-6 2 0,-1 7 0 16,-3-1 0-16,0-2 0 0,-3 9-20 0,3-4-4 15,0-9-1-15,0 7 0 16,-4-1-5-16,4-5-1 0,-3-1 0 0,-1 3 0 0,1-9-13 16,3 10 8-16,0-11-8 0,0 5 0 0,0-1 0 15,0-7 0-15,0 1 0 0,0-9 0 16,0 5-52-16,0-5-8 0,-4-7 0 0,4-3-607 16,0 0-121-16</inkml:trace>
  <inkml:trace contextRef="#ctx0" brushRef="#br0" timeOffset="35656.6">12513 13416 2160 0,'0'-16'96'0,"0"13"19"0,-3-6-92 0,3-1-23 0,3 1 0 0,1-4 0 16,3 4 32-16,0 0 1 0,0-1 1 0,3 1 0 15,4-1-34-15,1-5-14 0,-1 5 1 0,0 1 0 16,3 0 13-16,5-1 0 0,-8 1 12 0,3-1-12 16,-3 1 12-16,4-1-4 0,0 4 0 0,-4-3-8 15,3-1 0-15,-2 10 0 0,-1-9 0 0,0 9 0 16,-4-6 0-16,4 6 8 0,1 0 1 0,-5 6 0 16,4-6-1-16,0 9-8 0,1-9 12 0,-1 10-4 15,0-4-8-15,0 3 0 0,-4 1 0 0,5-1 0 0,2 7 0 16,-3-3 0-16,-3 5 0 0,3-2 0 0,-3 3 0 0,-1 0 0 15,4-1 0-15,-7 8 0 0,0-8 0 0,0-2 0 16,0 3 0-16,-3-3 0 0,0-4 0 0,-4 4 0 16,0 3 9-16,-4-4-9 0,-3-2 0 0,0 2 0 15,0 1 0-15,-4-3 0 0,-3-4 16 0,4 7-2 16,-8-1 0-16,4-2 0 0,0-4-1 0,-4 7 0 16,0-7 0-16,1 1 0 0,-1-1-5 0,1 1-8 15,-5-1 11-15,5-3-11 0,-1-2 0 16,0 2-16-16,-3 0 2 0,4-6 0 15,-5 0-29-15,1 0-5 0,0 0-2 0,0 0 0 16,0-6-46-16,3 6-8 0,-3-6-3 0,7-4-488 16,0 7-97-16</inkml:trace>
  <inkml:trace contextRef="#ctx0" brushRef="#br0" timeOffset="36165.15">13660 12801 172 0,'0'0'16'0,"0"0"-16"0,0 0 0 0,-7 0 0 16,-1 7 397-16,-2-4 77 0,-1-3 15 0,1 6 3 15,-1-3-365-15,1 7-74 0,-5-4-14 0,5 3-3 16,-1 1-25-16,1-1-11 0,-1 1 10 0,1-1-10 16,-1-3 12-16,0 4-4 0,4 5-8 0,-3-5 12 0,-1 2 3 0,-3-2 0 15,7 5 0-15,-4-5 0 0,1 9 3 0,-4-4 1 16,3 4 0-16,1 6 0 0,-1 3 1 0,-3-3 1 15,0 4 0-15,0-1 0 0,-1 6-5 0,1 1-2 16,4 3 0-16,-4-4 0 0,0 0-6 0,3-5-8 16,4 8 11-16,0-2-11 0,-4-7 13 0,8 3-4 15,-1-2-1-15,1-1 0 0,3 0 10 0,3-3 2 0,1 0 0 16,-1-3 0-16,4 3-20 16,0-6 0-16,0 3 0 0,1 0 0 0,2-3 0 0,1-3 0 15,-4 9 0-15,3-7 0 0,1 1 0 0,-1 0 0 16,1 0 8-16,3-3-8 0,-3-1 0 0,3-2 0 0,0-4 0 0,-3 7 0 31,3-7-25-31,-4 1-6 0,4-1-1 0,-3 0 0 16,0-2-30-16,3-4-6 0,-4 3-2 0,1-6-592 0,3 0-118 0</inkml:trace>
  <inkml:trace contextRef="#ctx0" brushRef="#br0" timeOffset="36464.68">13899 13425 1800 0,'0'0'80'0,"0"0"16"0,-10 0-77 0,3 0-19 16,0 10 0-16,0-10 0 0,0 9 54 0,-4 1 7 15,4-1 2-15,-4 0 0 0,-3 7-63 0,4 0-20 16,-8-4 0-16,0 13 0 0,4-6 32 0,-3 0 7 16,-1 6 1-16,0 0 0 0,1-6-7 0,3 6-1 15,-4-12 0-15,4 6 0 0,0-4-4 0,3 1-8 16,-3-4 11-16,4-2-11 0,-5-1 0 0,5 4-22 0,-1-10 3 16,4 6-590-1,0-9-119-15</inkml:trace>
  <inkml:trace contextRef="#ctx0" brushRef="#br0" timeOffset="36731.94">13444 13425 1324 0,'0'0'118'0,"0"0"-94"0,0 0-24 0,0 0 0 15,0 0 249-15,0 0 46 0,0 0 9 0,0 0 1 16,4 10-245-16,3-4-48 0,0 4-12 0,4-7 0 0,3 6-13 0,3-3-3 15,1 4-1-15,0-1 0 0,6 1 7 0,-6-1 2 16,3 7 0-16,4-7 0 0,0 10 8 0,-1-10 0 16,-3 10 0-16,1-3 0 15,-5 3 0-15,1-1 0 0,-4 1 0 0,0 3 0 16,-3-9 0-16,-1 2-8 0,1 4 8 0,-4-3 0 0,3-4-16 0,1 4 3 16,-7-6 0-16,6 5 0 15,-3-5-40-15,0-1-8 16,0 0-2-16,0-5-573 0,0 2-116 0</inkml:trace>
  <inkml:trace contextRef="#ctx0" brushRef="#br0" timeOffset="37243.11">13924 12908 2250 0,'0'0'49'0,"0"0"11"0,-7-9 1 0,4 9 3 0,3 0-52 0,0 0-12 0,0 0 0 0,0 0 0 15,0 0-21 1,0 0-7-16,10-7-2 0,-3 7 0 0,4 0 13 0,-1 7 2 0,1-7 1 0,0 9 0 16,-4-3 14-16,3 4-12 0,-3 2 12 0,4 4-12 0,-4 0 12 0,3 2 0 15,1 1 0-15,0 0 0 16,-1 9 18-16,1-3 6 0,-1 4 2 0,1-4 0 0,3 9 10 0,0-6 1 16,0-3 1-16,0 4 0 15,1-1-14-15,2-3-2 0,1 3-1 0,-1-3 0 0,5 4-21 0,-1-1 0 16,0-6 0-16,-3 0 0 0,-1-4 8 0,1 8 4 15,-1-8 1-15,-2 1 0 0,-5 3-4 0,4-3-1 16,-7 0 0-16,-3 0 0 0,-1-1-8 0,-3 7 0 16,0-9 0-16,-7 3 0 0,0 0 0 0,-3 0 0 15,-1-1 0-15,-3-2 0 0,-4 3 8 0,-3 0 0 0,0-4 0 16,3-5 0-16,1 5-8 0,-1-2-11 0,0-4 3 16,1-2 0-1,3-4-30-15,-4 3-6 0,4-3 0 0,0 4-1 16,3-7-118-16,4 0-23 0,0-7-5 0</inkml:trace>
  <inkml:trace contextRef="#ctx0" brushRef="#br0" timeOffset="37586.71">14743 13432 2556 0,'-4'-7'56'0,"4"7"12"0,-3-6 3 0,3 6 0 0,3-3-57 0,4-3-14 16,0 3 0-16,0-4 0 0,7 4-12 0,0-3-6 15,4 3-1-15,3-3 0 16,0 6-10-16,4-4-3 0,-7-2 0 0,6 6 0 0,-6-3 23 0,0-3 9 16,3 6-8-16,-3 0 8 0,-1 0-18 0,-3 0 2 15,4 0 0-15,-4 0 0 16,0 0-42-16,0 0-8 0,0 0-2 0,0 6 0 16,1-3-131-16,-5-3-26 0,1 0-6 0,-1 6-1 0</inkml:trace>
  <inkml:trace contextRef="#ctx0" brushRef="#br0" timeOffset="37853.58">14767 13585 1209 0,'0'0'108'0,"-7"3"-87"0,4-3-21 0,-4 7 0 0,3-7 252 0,4 0 47 16,0 0 9-16,0 0 1 15,0 0-239-15,0 0-48 0,11 6-10 0,6-3-1 16,5-3-11-16,2 6 0 0,4-12 0 0,1 6 0 16,2 0 0-16,1 0-11 0,0 0 1 0,3-3 0 15,8-3-147-15,-1 6-30 0,46-16-5 16,-17 7-2-16</inkml:trace>
  <inkml:trace contextRef="#ctx0" brushRef="#br0" timeOffset="40191.03">26194 12381 864 0,'0'0'76'0,"0"0"-60"15,0 0-16-15,0 0 0 0,0 0 245 0,0 0 47 16,0 0 8-16,-4-6 3 0,4 6-220 0,0-3-44 16,4-3-9-16,-4-4-2 0,0 10 12 0,-4-3 1 0,4-3 1 0,0-4 0 15,-3 1 29-15,-1 6 5 0,4-4 2 0,-3-2 0 16,-1 3-37-16,-3-4-7 0,0 1-2 0,0 0 0 16,0 5 7-16,0-2 1 15,-4-3 0-15,1 3 0 0,3 2-29 0,-4-2-11 0,-3 6 8 0,0-3-8 16,0 3 16-16,-4 0-3 0,0 3 0 0,1 3 0 15,-4-2-13-15,3 2 8 0,0 3-8 0,1 1 0 16,-1 5 10-16,0-5-10 0,4-1 10 0,-3 7-10 16,3-4 11-16,3 7-11 0,-3-3 12 0,3 3-12 15,1-1 9-15,3 1-9 0,0 6 0 0,0-6 9 16,7 6-9-16,-4 3 0 0,4 4 0 0,4-4 0 0,-4 0-11 16,7 7 3-16,0-7 0 0,0 0 0 0,0 7 8 0,3-7 0 15,4 3 0-15,-3-9 0 0,3 3 0 16,0 4 0-16,4-11 0 0,0 7 0 0,3-9-14 0,0 3-1 15,0 0 0-15,0-4 0 16,4-2-39-16,0 3-8 0,-1-7-2 0,1 0 0 16,7 1-1-16,-4-4-1 0,4-3 0 0,-4-3 0 15,0 7-62-15,0-7-12 16,1 0-2-16,-1-7-457 0,0 7-91 0</inkml:trace>
  <inkml:trace contextRef="#ctx0" brushRef="#br0" timeOffset="40549.71">26896 12187 1555 0,'0'0'138'0,"-4"-3"-110"0,1-4-28 0,-1 4 0 16,4 3 222-16,0 0 39 0,0 0 8 0,0 0 2 16,0 0-195-16,0 0-38 0,-7 0-8 0,4 3-2 15,3-3 4-15,-4 16 0 0,1-7 0 0,-1 10 0 16,4 0-12-16,-3 6-3 0,-1-6 0 0,0 6 0 16,4 3 7-16,0 1 0 0,-3-4 1 0,3 3 0 15,0 6-15-15,0 1-10 0,0-1 12 0,0 1-12 16,3-4 13-16,1 4-4 0,-4-1-1 0,4 4 0 15,-4-10-8-15,3 3 0 0,-3-2 0 0,4-4 0 16,-1-7-43-16,-3 1-10 16,0 0-3-16,4-9 0 0,-1-1-83 0,1-3-17 15,-4-6-3-15,0 0-558 0,0 0-112 0</inkml:trace>
  <inkml:trace contextRef="#ctx0" brushRef="#br0" timeOffset="40973.61">26737 12133 2530 0,'-14'-18'56'0,"7"15"11"0,-7-13 2 0,3 6 3 0,4-5-58 0,-3 5-14 0,2 7 0 0,1-6 0 15,4 3 0-15,-1-4 0 0,1 1 0 0,3 2 0 16,0 7 0-16,0-9 0 0,3 6 0 0,-3 3 0 16,0 0 19-16,7-6 1 0,4 6 0 0,-4 0 0 15,0 0 16-15,4 0 3 0,-1 6 1 0,4-3 0 16,1 6-23-16,2-2-4 0,-3 2-1 0,7 1 0 15,-3-1-12-15,3 7 9 0,-3-4-9 0,3 4 8 16,0 3-8-16,4-4 0 0,0-2 0 0,3 9 0 16,0 0 0-16,0-7 0 0,-3 14 8 0,3-10-8 15,0 6 0-15,1-7 0 0,-5 7 0 0,-3 1 0 16,4-4 0-16,-4-1 0 0,1 1 0 0,-8-3 0 16,3 6 10-16,-6-6 0 0,-1 6 0 0,-3 0 0 15,1-6-10-15,-1 6 0 0,-4-3 0 0,-3-3 0 16,0 6 24-16,0-6 4 0,0-3 0 0,-7 2 0 15,0 7-28-15,0-6 0 0,-7 0 0 0,0 0 0 16,0-3 11-16,-8-1-3 0,1 4-8 0,0-6 12 0,0 2 0 16,-4-5-1-16,-3 5 0 0,3-5 0 0,-3-1-11 15,3 1 0-15,1-4 0 0,3-3 0 16,-4 3-11-16,7-3-7 0,1-3-2 0,-1-3 0 16,0-3-81-16,4 6-17 0,0-9-3 15,-4 2-1-15,8-2-126 0,-1 6-26 0</inkml:trace>
  <inkml:trace contextRef="#ctx0" brushRef="#br0" timeOffset="41313.94">27697 12024 2746 0,'0'0'60'0,"0"0"13"0,0 0 3 0,-11 0 1 0,0-7-61 0,11 7-16 15,0 0 0-15,0 0 0 0,0 0 0 0,-3 10 0 0,-1 2 0 0,4 1 0 16,0-4 0-16,0 10 0 0,-3-3 0 0,3 9 0 16,0 3 0-16,0 0 0 0,-7 7 11 0,3-1-11 15,1 1 22-15,-1-7-2 0,1 10-1 0,-4-10 0 16,0 6-19-16,0-2 0 0,3-1 0 0,-3-6 0 0,0 10 0 0,0-7 0 15,3-3 0-15,1-3 0 0,-4 3 0 0,3-6-12 16,1-3 0-16,-1 2 0 16,1-2-39-16,3-3-7 0,-4 2-2 15,4-5 0-15,0-4-102 0,0-6-21 16,0 0-4-16,0 0-769 0</inkml:trace>
  <inkml:trace contextRef="#ctx0" brushRef="#br0" timeOffset="41577.01">27488 11999 1036 0,'0'0'46'0,"-10"-3"10"0,6-4-45 0,-3 7-11 0,7 0 0 0,0 0 0 16,0 0 285-16,0 0 55 0,4-3 12 0,6-3 1 15,1 0-288-15,3 2-57 0,4 4-8 0,3-6-10 16,0 3 30-16,7-3 5 0,8 6 2 0,-1 0 0 15,4-3 28-15,-1-4 5 0,5 7 2 0,-8-3 0 16,0 3-34-16,1-6-8 0,-5 6 0 0,1-3-1 16,3-3-19-16,-3 6 0 0,0 0 8 0,0-4-8 31,-4-2-74-31,0 6-18 0,-7-6-4 0,-3 3-640 0,3 3-128 0</inkml:trace>
  <inkml:trace contextRef="#ctx0" brushRef="#br0" timeOffset="41833.68">27697 12366 1958 0,'3'6'174'0,"-3"-6"-139"16,0 0-35-16,0 0 0 0,0 0 166 0,4 0 26 15,3 3 6-15,7 3 1 0,0-6-166 0,7 0-33 16,-3 0 0-16,3 0-12 0,0 0 12 0,4 0 13 16,-1 0-2-16,-2-9-1 0,2 9 2 0,1-6 0 0,0 2 0 15,-1-2 0-15,8 3-12 0,0-3 0 16,0-4 0-16,-1 7-11 16,1-3-93-16,0 3-20 0,-4-4-3 0,0 1-949 0</inkml:trace>
  <inkml:trace contextRef="#ctx0" brushRef="#br0" timeOffset="42455.59">25725 13338 1954 0,'-11'0'43'0,"-7"6"9"0,-3-3 1 0,0 3 3 0,-4-3-45 0,1 4-11 0,2-7 0 0,-2 9 0 16,3-9 42-16,-4 6 6 0,4-2 2 0,3-4 0 15,0 6 34-15,4-6 6 0,7 3 2 0,7-3 0 16,0 0-4-16,0 0-1 0,0 0 0 0,7-3 0 16,7-3-27-16,1-4-4 15,9 1-2-15,8 2 0 0,3 4 2 0,4-3 0 0,7-3 0 0,7-1 0 16,3 1-28-16,11-7-6 0,7 7-1 0,11-1 0 16,0 1-4-16,3 0-1 0,4-4 0 15,6-3 0-15,8 7-16 0,0-7 10 0,0-3-10 0,3 4 8 16,11-4-8-16,4 0 8 0,-1 3-8 0,1 4 8 15,-1-4-8-15,-3 7 0 0,0-1 0 0,-14 1 0 16,-4 0 0-16,-3 2 0 0,0-2 0 0,0 6 0 0,-15-4 0 16,-6 7 0-16,-8-9-12 0,-6 6 12 15,-4-3-32-15,0-1 0 0,0 4 1 0,-7-3 0 16,-4 3-83-16,-10-7-17 0,0 4-3 0,-4-3-734 16,-10 6-148-16</inkml:trace>
  <inkml:trace contextRef="#ctx0" brushRef="#br0" timeOffset="43823.78">24592 14263 172 0,'4'-16'16'0,"-1"16"-16"0,-3-9 0 0,4-1 0 0,-1 1 28 0,-3-1 4 16,4 1 0-16,-1 3 0 0,-3-4-32 16,-3 7 0-16,3-9 0 0,-4 8 0 0,4-2 63 0,-3 6 13 15,3-3 2-15,0 3 1 0,-4-6 76 0,4 6 15 16,0-3 3-16,4-4 1 0,-4 7-53 0,3-3-10 15,1-3-3-15,-1 3 0 0,4-3-32 0,-3-1-6 16,3 4-2-16,-7 3 0 0,7 0 1 0,0 0 0 16,-7 0 0-16,0 0 0 0,0 0-5 0,0 0 0 15,11 3-1-15,-4 4 0 0,-4 2-9 16,4 7-2-16,-3-4 0 0,-1 4 0 0,1 3-22 0,-1 0-5 16,-3 6-1-16,4 3 0 0,-4 6-15 15,0-5-9-15,3 11 10 0,-3-8-10 0,4 2 0 0,-4 1 8 16,0 2-8-16,4-2 0 0,-4-7 0 15,3 6 8-15,1 1-8 0,-4-1 0 0,0-5 0 0,0 5 8 0,0-6-8 16,-4 7 0-16,4-7 0 0,-3-3-8 0,3 3 8 16,-4-9-13-1,4 0-18-15,-4-3-3 0,1 3-1 0,3-4 0 16,-4-5-84-16,4-1-17 0,0 0-3 0,0-9-505 0,0 0-102 0</inkml:trace>
  <inkml:trace contextRef="#ctx0" brushRef="#br0" timeOffset="44253.52">24596 14140 1940 0,'0'0'86'0,"0"0"18"0,-4-3-84 0,4 3-20 0,-3-6 0 0,3 6 0 0,-7 0 0 0,7 0 0 16,0 0 0-16,0 0 0 0,0 0 0 0,0 0-8 0,0 0 0 0,0 0 0 15,0 0 41-15,0 0 9 16,0 0 2-16,0 0 0 0,0 0 32 0,0 0 6 0,0 0 2 0,3-9 0 15,1 2-24-15,3 4-4 0,3-3 0 0,1 3-1 16,-1 3-11-16,5-7-3 0,-1 7 0 0,7-3 0 16,-4-3-33-16,1 3-8 0,7-3 0 15,-1 6 0-15,1-10 0 0,3 7 0 0,4-3 0 0,0 0 0 16,-4 2 0-16,7-2 0 0,-6 3 0 16,-1-3 0-1,0 6-44-15,-3-3-10 0,-1-4-2 0,-6 7-1 16,0 0-98-16,-4 0-19 0,-4 0-4 0,1 0-1 0</inkml:trace>
  <inkml:trace contextRef="#ctx0" brushRef="#br0" timeOffset="44658.28">24670 14517 2030 0,'0'0'90'0,"0"0"18"0,0 0-86 0,0 0-22 0,-7 6 0 0,7-6 0 15,-7 6 12-15,7-6-1 16,0 0-1-16,0 0 0 0,0 0-10 0,0 0 0 0,0 0 0 0,10 3 0 16,-3-3 57-16,4 0 10 15,3 0 1-15,0 0 1 0,-3 0 9 0,6 0 2 0,1-3 0 16,0-3 0-16,3 6-39 0,0-6-7 0,4 3-2 0,3 3 0 16,0-7-20-16,0 7-12 15,1-9 12-15,-5 9-12 0,1-3 0 0,0-4 0 0,-1 7 0 0,1-9-12 16,-4 9 12-16,0-9 0 0,0 9 0 0,-3-10 0 31,3 10-41-31,-7-6-6 0,4 3-1 0,-4-3 0 0,0 6-118 0,0-4-24 16,-3-2-5-16</inkml:trace>
  <inkml:trace contextRef="#ctx0" brushRef="#br0" timeOffset="45279.89">25601 13890 288 0,'0'0'25'0,"0"0"-25"0,0 0 0 0,0 0 0 15,0 0 308-15,0 0 57 0,0 0 11 0,0 0 3 16,0 0-284-16,-10 6-57 0,2-3-11 0,8-3-3 16,-7 0 4-16,0 9 0 0,0-9 0 0,0 10 0 15,4-4 21-15,-4-3 5 0,-4 3 1 0,4 4 0 16,-4-1 0-16,4 1 0 0,0-1 0 0,-3 7 0 15,-4-7-20-15,3 10-4 0,0 0-1 0,-3 0 0 0,4 6-2 0,-4 0 0 16,0 9 0-16,3-6 0 0,-3 7-8 0,3-4-3 16,1 10 0-16,-1-3 0 0,4-4-17 0,0 10 0 15,0-6 0-15,0-4 0 0,3 4 21 0,1 6 1 16,-1-10 0-16,4 10 0 0,-3-6-12 0,6 3-2 16,-3-4-8-16,7-2 12 0,0-4-12 0,0 4 0 15,1-10 0-15,6 3 0 0,0 0 0 0,3-3-12 16,8 0 12-16,0-6-13 15,-1 0-13-15,5 0-2 0,2-4-1 0,1 4 0 16,0-3-71-16,0-4-13 0,3 4-3 0,-7 0-548 16,0-4-108-16</inkml:trace>
  <inkml:trace contextRef="#ctx0" brushRef="#br0" timeOffset="45956.87">25943 14435 806 0,'0'0'72'0,"0"0"-58"16,0 0-14-16,0 0 0 0,0 0 108 0,7-3 18 15,4-3 4-15,-4 3 1 0,-7 3-108 0,7-7-23 0,-7 7 0 0,0 0 0 16,0 0 0-16,0 0 0 0,0 0 9 0,0 0-9 16,7 0 64-16,-7 0 5 0,0 0 2 0,0 0 0 15,0 0 4-15,0 0 1 0,0 0 0 0,0 0 0 16,0 10-13-16,-3-1-3 0,3-3 0 0,-4-2 0 16,-3 5 2-16,0-3 0 0,3 4 0 0,-3-1 0 15,0 0-6-15,0 1-2 0,-3-1 0 0,3 7 0 0,-4-7-22 16,0 7-4-16,1 3 0 0,-1-3-1 0,1 2-19 15,-1 4-8-15,-3 0 0 0,0 0 8 0,3 3-8 16,-3-6 0-16,0 6 0 0,3-6 0 16,1 6 0-16,-1-6-9 0,-3 6 9 0,7-6 0 0,-3-7-24 0,3 4 1 15,-1 0 1-15,5-7 0 16,-4 1-98-16,7-7-20 0,0-3-4 0,0 0-498 16,0 0-99-16</inkml:trace>
  <inkml:trace contextRef="#ctx0" brushRef="#br0" timeOffset="46290.75">25548 14514 806 0,'0'0'72'0,"0"0"-58"0,0 0-14 0,0 0 0 16,0 0 303-16,0 0 57 0,0 0 12 0,11 3 3 16,-1 3-278-16,1 3-55 0,7 1-11 0,-4-4-3 15,0 3-28-15,7 4 0 0,-3 3 0 0,3-7 0 16,0 10 24-16,-3-3 3 0,6-1 0 0,-3 4 0 16,1 0-11-16,-1 0-3 0,-4 0 0 0,5-1 0 15,-5-2-13-15,-3 3-8 0,4-3 8 0,-4-4-13 16,0 4 13-16,0 3 0 0,0-10 12 0,1 7-12 15,-1-7-31-15,0 0-13 0,0 1-2 0,0-1-1 16,0-2-102-16,0-4-21 0,0-3-4 0,0 6-640 16</inkml:trace>
  <inkml:trace contextRef="#ctx0" brushRef="#br0" timeOffset="47003.89">25890 13899 1036 0,'0'0'46'15,"0"0"10"-15,0 0-45 0,0 0-11 0,0 0 0 0,0 0 0 0,0 0 122 0,0 0 22 16,0 0 5-16,0 0 1 0,0 0-79 0,7 9-16 16,-3 1-3-16,3-4-1 0,0-3 29 0,0 3 5 0,4 4 2 0,-1-1 0 15,4 1-23-15,1 5-5 0,6-2-1 16,3 3 0-16,-2 2-31 0,2 1-7 0,4 6 0 16,-3 0-1-16,3-3-9 0,1 10-2 15,-1-4 0-15,-3 10 0 0,-1-4-8 0,-3 1 0 0,-3-1 0 0,3 4-11 16,-7-10 11-16,4 13 0 0,-11-13 10 0,4 9-10 15,-4-8 18-15,-4 5-2 0,1 1-1 0,-4-1 0 16,0 1-3-16,0-4-1 0,0 4 0 16,-4-1 0-16,1-6 0 0,-1 7 0 0,1-7 0 0,-1-3 0 15,1 3-11-15,-5-3 0 0,5 4 0 0,-4-4 0 16,0 0-21-16,0-3 3 0,-4 3 1 0,1-6 0 16,-1 6-32-16,-3 0-7 0,3-6 0 0,-3-1-1 15,0 1-79-15,0 0-16 0,3-3-4 16,4-7-683-16</inkml:trace>
  <inkml:trace contextRef="#ctx0" brushRef="#br0" timeOffset="47480.13">26525 14561 1094 0,'0'0'97'0,"0"0"-77"0,0 0-20 0,0 0 0 16,-3 0 261-16,3 0 49 0,0 0 10 0,0 0 1 0,0 0-251 15,3-4-50-15,4-2-11 0,4 3-1 0,7-3 16 0,-4 3 4 16,-4-4 1-16,4 4 0 0,8-3 19 0,-1 6 4 16,0-6 1-16,0 3 0 0,4 3-29 0,0 0-7 15,3 0-1-15,-7 0 0 0,0 0-16 0,0 0 0 16,0 0 0-16,-3 0 0 0,0 0-15 16,-1 0-6-16,-3 0-2 0,-3 3 0 15,0 3-101-15,-4-6-20 16,0 0-4-16,-7 0-836 0</inkml:trace>
  <inkml:trace contextRef="#ctx0" brushRef="#br0" timeOffset="48011.9">26543 14802 748 0,'0'0'67'16,"0"0"-54"-16,0 0-13 0,0 0 0 16,0 0 254-16,0 0 48 0,0 0 10 0,0 0 1 0,11 0-158 0,-1 0-32 15,1 0-7-15,-1 0 0 0,1 0-46 0,0 0-9 0,3 0-1 0,0 0-1 16,0-3-32-16,3 3-7 0,5 0 0 0,-1-6-1 16,-4 6-19-16,1 0 0 15,0 0 0-15,-1 0 0 0,5 0-16 0,-5-3-6 0,1 3-2 0,-1 0 0 31,1 0-220-31,3-7-45 0,11-2-9 0,0-1-2 0</inkml:trace>
  <inkml:trace contextRef="#ctx0" brushRef="#br0" timeOffset="82976.58">14330 14664 1378 0,'0'-16'61'0,"0"16"13"0,-4-3-59 0,4-3-15 0,0-3 0 0,-3 2 0 0,3-2 25 0,-4-1 3 16,4 1 0-16,0 0 0 16,4-1-28-16,-1 1 0 0,1 3 8 0,-1-7-8 0,4 4 20 15,0-7 1-15,-3 7 1 0,3-7 0 0,0 6-1 0,0-2 0 16,-3-1 0-16,-1 4 0 0,1 0 19 0,-4 5 3 15,0-5 1-15,0 3 0 0,0 3-6 0,-7-4-1 16,3 7 0-16,-6-3 0 16,3 3-5-16,-4 0-2 0,-7 3 0 0,4-3 0 0,0 10 1 0,-4-4 0 15,1 3 0-15,-1-5 0 0,-3 11 8 0,3-5 1 16,4 5 1-16,-3-2 0 0,3 3-20 0,-1 2-4 16,5 1-1-16,-4 0 0 0,3 6-16 0,1 0 0 15,-1 3 0-15,0 1 0 0,1 5 0 0,3 1 0 16,-4 2 0-16,4 7 0 0,0-9 0 0,4 12 0 0,-8-7 0 15,7-2 0-15,-3 6 0 0,4 3 0 16,-4 3 0-16,0-3 0 0,0-3 0 0,0 3 0 0,0-3 0 16,3 0 0-16,0-10 0 0,1 4 8 0,-1-3-8 0,4-7 0 15,-3-3 8-15,3 3-8 0,0-9 0 0,0 6 0 16,3-6 0-16,-3-4-20 0,4 1 2 0,-4-3 1 31,3-4-51-31,5 7-11 0,-5-7-1 0,1 1-556 0,-1-4-112 0</inkml:trace>
  <inkml:trace contextRef="#ctx0" brushRef="#br0" timeOffset="83287.59">13543 15335 1036 0,'-7'-9'46'0,"7"9"10"0,-7-7-45 0,4 7-11 16,-1-9 0-16,4 9 0 0,0 0 251 0,0 0 48 16,7-9 9-16,4-1 3 0,6 1-244 0,1 6-49 15,7-10-10-15,3 4-8 0,7-1 23 0,7 1-3 16,1-4 0-16,-1 1 0 0,-3 2-12 0,0 1-8 16,0 0 10-16,-1-1-10 0,-2 7 8 0,-1-3-8 15,0 3 0-15,-3-4 0 0,-4 7 0 0,-3 0 0 16,3 0 0-16,-3 0-10 15,-4 0-61-15,0 0-12 0,-3-6-2 16,-1 6-1-16,-3-3-34 0,4 3-6 0,-7 0-2 0,-1-6 0 16</inkml:trace>
  <inkml:trace contextRef="#ctx0" brushRef="#br0" timeOffset="83675.88">14891 14451 633 0,'0'0'56'0,"-11"0"-44"15,4 0-12-15,-3 0 0 16,-1 0 318-16,0 3 62 0,4 3 12 0,0 4 2 0,4-1-321 0,-1 0-64 15,1-2-9-15,-1 5-9 0,-3-5 9 0,4 2 0 16,-4 7 0-16,-1-4 0 0,1 4 0 0,-3 0 0 16,-1 5 0-16,-3-2 0 0,0 6 14 0,0 4 8 15,-4 2 2-15,4 0 0 0,-3 4 24 0,-5-1 6 16,5 4 1-16,-1 6 0 0,4 0-25 0,-4 0-5 16,4 3-1-16,0 3 0 0,4-3-24 0,-1 6 0 15,4-3 0-15,0-3 0 0,3 7 0 0,1-7 0 16,3-3 0-16,0-10 0 0,3 4 0 0,4-4 0 15,0-5 0-15,8 2 0 0,-5-9 0 0,4 3 0 16,4-6 0-16,3 0 0 16,-3-4-26-16,3 4-7 0,0-3-2 0,0-7 0 15,7 1-78-15,-3-1-16 0,0-3-3 0,-1-3-744 0</inkml:trace>
  <inkml:trace contextRef="#ctx0" brushRef="#br0" timeOffset="84026.23">15286 15034 1382 0,'0'0'61'0,"0"0"13"0,0 0-59 0,0 0-15 15,0 0 0-15,-7 0 0 0,0 0 175 0,7 0 32 16,-7 6 6-16,0 4 2 16,0 5-177-16,0-2-38 0,3-4 0 0,-3 13 0 0,-4 0-8 0,-3-3 8 15,0 12 0-15,-3-2 0 0,2-1 0 0,-6 6 0 16,0 1 0-16,-4 3 0 0,4-1 9 0,-3 4 9 16,-5-3 2-16,5-10 0 0,-5 6 0 0,1-5 0 15,3 2 0-15,1-9 0 0,-1 0-20 0,4-3-16 16,7-7 4-16,0-2 0 15,0-4-155-15,-1-3-30 0,-6-3-7 0,21 0-581 16</inkml:trace>
  <inkml:trace contextRef="#ctx0" brushRef="#br0" timeOffset="84246.92">14866 15244 2354 0,'0'0'104'0,"0"0"22"0,0 0-101 0,0 0-25 0,0 0 0 0,0 0 0 15,0 0 34-15,11 3 2 0,-1 4 0 0,4-4 0 16,0 6-44-16,1 4-9 0,-1-1-2 0,0-2 0 16,3 8 8-16,1-2 2 0,-4 3 0 0,0 0 0 15,7 3-2-15,-6-3 0 0,2 2 0 0,1-5 0 16,3 3-5-16,-3 0 0 0,-1 3-1 0,4-10 0 31,1 7-31-31,-1-3-5 0,-4-7-2 0,1 1 0 0,-4 5-36 0,7-12-7 0,-3 7-2 0,0-4-457 31,-4-3-92-31</inkml:trace>
  <inkml:trace contextRef="#ctx0" brushRef="#br0" timeOffset="84608.66">15251 14542 1900 0,'0'0'169'0,"-7"-10"-135"15,3 10-34-15,4 0 0 0,-7-9 69 0,7 0 7 16,3 2 2-16,1 7 0 16,0-9-92-16,3 9-18 0,-4-3-4 0,8 3-1 0,-4-7 16 0,3 7 3 0,1 7 1 0,-4-4 0 15,7 3 17-15,-3 4-10 16,3-1 10-16,0 10-8 0,0-4 30 0,0 4 6 0,4 0 2 0,-1 6 0 15,-2 0 14-15,2 3 4 0,1 1 0 0,3-1 0 16,0 3-7-16,-3 1-1 0,6 2 0 0,-2 1 0 16,2-1-18-16,1-6-4 0,0 10-1 15,-1-4 0-15,8-5-17 0,-7 5 8 0,-4 1-8 0,0-1 0 16,-3 4 10-16,-1-4-10 0,-6 1 8 16,-4-4-8-16,-3 4-8 0,-1-1-8 0,-6 1 0 0,-4-1-1 15,-4-3-11-15,-3 13-1 0</inkml:trace>
  <inkml:trace contextRef="#ctx0" brushRef="#br0" timeOffset="120077.74">2780 17471 1566 0,'-28'-19'69'0,"17"9"15"0,-10 7-68 0,7-3-16 0,-7-3 0 0,3-7 0 32,-3 3-80-32,-4-2-19 0,4 2-4 0,-4-3-1 15,-3-2 28-15,3 2 4 0,-6 3 2 0,6-2 0 0,0 5 50 0,1 1 11 0,-12-7 9 0,12 13-13 16,-12-3 49-16,5-4 11 0,2 10 1 0,-2-6 1 16,2 6-7-16,-2 0-2 0,2 0 0 0,-6-3 0 15,-4 3 29-15,4 0 6 0,0 0 1 0,-4 0 0 16,4 0 2-16,-1-6 1 0,5 6 0 0,6 0 0 15,0-3-5-15,11 3-1 0,0-7 0 0,3 7 0 16,11 0-7-16,0 0-2 0,15-3 0 0,6-3 0 16,3 6-32-16,12-3-6 0,2-3-2 0,1 6 0 15,7 0-24-15,11 0 0 0,6 0 0 0,8 6 0 0,10-6 0 16,3 3 0-16,1-3 0 0,0 0 0 0,10 0 0 16,4 0 8-16,0 6-8 0,6-6 12 15,1 3-12-15,4-3 0 0,10 0 0 0,0 7 0 0,-1-4 0 16,1-3 0-16,11 0 0 0,-8 6 0 0,1-3 0 0,3-3 0 15,-4 0 0-15,4 6 0 0,-7-6 0 0,-7 4 0 16,-3 2 0-16,-5 0 0 0,1-3 0 0,-11 4 0 16,-6-4 0-16,-8 3 0 0,-11-3 0 0,-6 3 0 15,-1-3 0-15,-3-3 0 0,-3 7-14 0,-11-7-2 16,-8 9 0-16,-2-9-680 0,-12 6-137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49:22.55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7560 3698 806 0,'11'0'72'0,"-4"0"-58"16,3-6-14-16,4 6 0 0,-3-3 95 0,3-4 16 0,-3 7 3 15,3-3 1-15,0-3-51 0,0 3-11 0,0-3-1 0,4-4-1 16,-1 7-38-16,1-3-13 0,-7-4 9 0,6 1-9 16,-3 9 0-16,4-9 0 0,-7 2 0 0,3-2 0 15,-4 9 0-15,-3-3 0 0,4-3 0 0,-11 6 0 16,0 0 0-16,0 0 15 0,0 0-3 0,0 0 0 16,0 0 26-16,0 0 5 0,-7 6 1 0,-4-3 0 15,4 6 6-15,-7-9 2 0,0 10 0 0,-7-4 0 16,3-6-4-16,-3 3 0 0,-4 10 0 0,1-13 0 0,-5 3 8 15,5 3 0-15,-8-3 1 0,4-3 0 16,-4 10-10-16,4-10-3 0,0 6 0 0,-4-6 0 0,0 3-30 0,-3-3-6 16,-1 0-8-16,1 6 11 0,-7-3-11 0,3 7 0 15,0-10 0-15,-3 6 0 0,3-6 0 16,0 6 0-16,4-2-12 0,3-4 12 0,-3-4 0 16,3 4 0-16,4-6 0 0,-7 6 0 0,3 0 0 0,4 0 0 15,-4 0 0-15,7-6 0 0,-10 6 0 0,10-3 0 16,1 3 0-16,-1 0 8 0,4-7-8 0,0 7 0 15,3 0 0-15,0 0 0 0,4 0 9 0,4 0-9 16,-4 0 10-16,3 0-10 0,0 0 0 0,8 0 0 16,-11 0 0-16,14 0 0 0,0 0 0 0,0 0 0 15,0 0 0-15,0 0 0 0,0 0 0 0,0 0 0 16,0 0 0-16,0 0 0 0,14 0 0 0,-4 0 0 0,1-3 0 16,3-3 0-16,0 3 0 0,7-3 0 15,-6 3 0-15,6-4 0 0,3-2 0 0,1 6 8 16,0-10-8-16,3 10 9 0,4-6-9 0,-4 2 0 0,4-11 9 0,-4 8-9 15,4 1 0-15,-11-7 9 0,7 7-9 0,0-4 0 16,-7 4 9-16,4-7-9 0,-7 7 0 16,3-7 9-16,-3 7-9 0,-1-1 0 0,-6-6 9 0,-1 7-9 15,1 6 18-15,0-7-1 0,-11 4 0 0,3-3 0 16,-3 6-9-16,0 3-8 0,-3 0 12 0,3-13-12 16,-11 10 0-16,7 3 0 0,-3 0 0 0,4-6 0 15,-8 3 0-15,4 3 0 0,-3 0 0 0,3 0 0 16,-7 0 8-16,3 0-8 0,-3 0 0 0,0 3 0 15,0 3 0-15,-1-6 0 0,-2 3 0 0,3 3 0 16,-4 1 0-16,-3 2 0 0,0 4 0 0,0-4 0 16,-1 0 0-16,-2 7 0 0,-1 3 0 15,-7 0 0-15,8 3 0 0,-5-10 0 16,5 7 0-16,-1 0 0 0,4 3 0 0,0-3-11 16,-1-7 11-1,5 4-10-15,-1 0 18 0,11-4 4 0,-7-3 1 0,3 7 0 16,4-6 3-16,4 8 0 0,3-11 0 0,0 2 0 0,0 0 7 0,10-2 1 0,1-4 1 15,10 6 0-15,7-2 3 0,-3 2 0 0,3-6 0 0,4 7 0 0,7 5-28 0,7-5 0 16,-11 8 0-16,7-2 0 16,1-13-82-16,-1 13-12 0,0 0-2 0,1-4-1040 0</inkml:trace>
  <inkml:trace contextRef="#ctx0" brushRef="#br0" timeOffset="1078.08">8082 7972 1670 0,'0'0'148'0,"0"-6"-118"0,0-3-30 0,0 9 0 15,0-4 109-15,0-2 16 0,0-3 3 0,-3-1 1 16,3 10-105-16,0 0-24 0,0 0 0 0,0 0 0 15,-4-3-8-15,-6-3 8 0,2 6-13 0,-2 0 5 0,-1-6-2 0,-3 6 0 16,0 0 0-16,-7 0 0 16,0 0 10-16,-7 6 0 0,-1-6 0 0,-2 0-8 0,-1 0 21 0,-3 0 5 15,-1 0 1-15,8 0 0 0,-11 0 33 0,4 0 8 16,0 0 0-16,3 6 1 0,-3-6-16 0,-1 0-3 16,8 0-1-16,-11 0 0 0,1 0-27 0,-1 0-6 15,0 3 0-15,-3-3-8 0,3 0 0 0,0 7 0 16,0-4 0-16,4-3 0 0,-7 6 10 0,3-3-10 15,3 3 8-15,5-2-8 0,-1 2 0 0,0-3 0 16,4-3 0-16,0 0 0 0,3 6 0 0,0-6 0 16,8 0 0-16,-1 0 0 0,11 0 8 0,-7 0-8 0,3 0 8 15,11 0-8-15,0 0 20 0,0 0-2 16,0-9 0-16,0 3 0 0,7-4-18 0,4 1 0 16,-4-1 0-16,7 1 0 0,0 0 0 0,4 2 0 15,-4-5 0-15,4 2 0 0,-1-5 0 0,8 5 0 16,-11 4 0-16,7-3 0 0,4 5 0 0,-7-5 0 0,3 3 0 15,0-4 0-15,7 10 0 0,-7-9 0 0,4 9 9 0,-4-6-9 16,4 3 9-16,-7-4-9 16,3 4 8-16,0-3-8 0,-11 3 0 0,8 3-12 0,-4-7 0 0,-3 7 1 15,-4 0 11-15,-7 0 0 16,0 0 0-16,0 0 0 0,7-3 13 0,-7 3-1 0,0 0-1 0,0 0 0 16,0 0 7-16,0 0 2 0,-7-6 0 0,-4 6 0 15,-6 0-20-15,-1 0-11 0,-3 0 2 0,-7 6 0 16,3-3 9-16,-10 4 0 0,3 2 0 0,-3 1 0 15,-1-1 8-15,-3 0 1 0,4 1 0 0,-4 5 0 16,1-2-9-16,2 3 0 0,1-1 0 0,3-2 0 0,4-4 0 0,3 7-14 16,8 3 3-16,3-4 1 0,0-2 18 0,3 9 3 15,0-3 1-15,8 0 0 0,-4-1-3 0,3 1 0 16,1 0 0-16,3-3 0 0,3 3-1 0,1-4 0 16,3-2 0-16,3 2 0 0,1 1-8 0,3-3-12 15,4-4 2-15,3 0 1 16,4 7-134-16,-1-6-26 15</inkml:trace>
  <inkml:trace contextRef="#ctx0" brushRef="#br0" timeOffset="5096.16">10026 3485 633 0,'0'0'56'0,"0"0"-44"15,0 0-12-15,0 0 0 0,0 0 127 0,0 0 23 16,0 0 5-16,0 0 1 0,0 0-97 16,0 0-19-16,0 0-4 0,0 0-1 0,0 0-9 0,0 0-2 15,0 0 0-15,-4 0 0 0,4 0-24 0,0-9 0 16,0 9 0-16,-3-10-11 0,3 10 11 0,0 0 0 16,0 0 8-16,-4-6-8 0,1-4 0 0,3 10 0 15,0 0 0-15,-11 0 8 0,4-3 12 0,0-3 4 16,-3 6 0-16,-1 0 0 0,0-3 0 0,-3 3 0 15,4 0 0-15,-1 0 0 0,-3 0 2 0,3 0 1 16,-6 0 0-16,3 0 0 0,3 0 9 0,-3 0 3 16,0 0 0-16,3 0 0 0,-3 0 1 0,7 3 0 15,-7-3 0-15,3 0 0 0,1 9-23 0,-1-9-4 16,1 10-1-16,-1-4 0 0,1 4-12 0,-1-1 0 16,4 0 0-16,-4 7 0 0,4-7 0 0,0 1 0 0,0 6 0 15,-3-4 0-15,2 4-8 0,1-1 8 0,4 7 0 16,-4-6 0-16,3 0 0 0,-3 3 11 0,4-1 0 15,-1 1 0-15,1 0-11 0,-1 6-16 0,4-9 4 0,0-4 1 16,0 4 21-16,4-7 4 0,-1 1 1 0,1-1 0 16,-1 1 7-16,-3-10 2 0,7 6 0 0,4-3 0 15,-4-3-9-15,4 9-2 0,-1-9 0 0,4-9 0 16,-3 6-5-16,6-3 0 0,-2-4-8 0,2 1 12 16,1-1-12-16,-1-5 0 0,1 5 8 0,0-2-8 15,-1-4 0-15,1 0 0 0,-4 4 0 0,0-4 0 16,0 0 0-16,0-2 0 0,-3 5 0 0,0 4 0 15,-4-7 14-15,3 0 0 0,1 7 0 0,-4 0 0 16,0 5-14-16,0-2 0 0,0 0 0 0,0-4 0 0,-7 10 0 16,0 0 0-16,0 0 0 0,0 0 0 0,4-3 0 0,-4 3 14 15,0 0-4-15,0 0-1 0,0 0-9 0,0 0 0 16,7-6 0-16,-7 6 0 16,0 0 0-16,0 0 0 0,0 0 8 0,0 0-8 0,0 9 12 0,-4 1-2 15,4-4-1-15,-3 4 0 16,-1 8-9-16,-3-2-9 0,0 0 9 0,0-4-13 0,3 13 13 0,-6-6 0 15,-1 9 0-15,1 4-9 0,-4-4 9 0,-4 0 0 16,0 7 0-16,-3-1 0 0,4-2 0 0,-5 2 0 16,1 1 0-16,4-1 0 0,-1 4 0 0,-3-4 8 15,0 4-8-15,3-4 0 0,-3 10 0 0,3-9 0 0,0-4 0 0,4 4 0 16,-3-4 0-16,6-3 0 0,1-6 0 0,3 3 8 16,-1-9-8-16,5-4 11 0,3 4-11 0,3-7 12 15,-3 7 4-15,8-13 0 0,2 7 1 0,4-1 0 16,0-3-8-16,7 1-1 0,4-4-8 0,3 6-709 15,8 1-149-15</inkml:trace>
  <inkml:trace contextRef="#ctx0" brushRef="#br0" timeOffset="15984.22">10202 7831 1234 0,'0'0'55'0,"0"0"11"0,0 0-53 0,0 0-13 16,0 0 0-16,4-9 0 0,-1 6 79 0,-3 3 13 15,0 0 2-15,0 0 1 0,7-7-57 0,-7 7-11 16,8-3-3-16,-8 3 0 0,0 0-24 0,0 0 8 15,7 0-8-15,-7 0 0 0,0 0 8 0,0 0-8 16,0 0 8-16,0 0-8 0,0 0 8 0,0 0-8 16,0 0 8-16,0 0-8 0,3-6 39 0,-3 6 2 15,0-6 1-15,0 6 0 0,0 0 10 0,0-10 3 16,0 7 0-16,0-6 0 0,-3 2-20 0,3-2-4 0,-4 6-1 0,4-3 0 16,-7-1-4-16,3 4-1 0,4 3 0 0,-3-6 0 15,-4 3-15-15,3-3-10 0,4 6 12 0,-3 0-12 16,-4 0 0-16,7 0 0 0,-7-4 0 0,7 4 0 15,-7 4 10-15,7-4-10 0,-7 0 8 0,3 9-8 16,-3-9 0-16,7 0-14 0,-7 6 2 0,0-6 0 16,7 0 12-16,-4 0 0 0,-3 0 0 0,7 0 0 15,-7 0 12-15,7 0 0 0,0 0-1 0,-3 0 0 16,3 0-1-16,-7 0 0 0,3 0 0 0,4 0 0 16,0 0 2-16,0 0 0 0,0 0 0 0,0 0 0 15,0 0-12-15,0 0 0 0,-7-6 0 0,7 6 0 16,0 0 0-16,0 0 8 0,0 0-8 0,0 0 8 15,0 0-19-15,0 0-4 0,0 0-1 0,0 0 0 16,0 0-122-16,0 0-25 0,0 0-5 0</inkml:trace>
  <inkml:trace contextRef="#ctx0" brushRef="#br0" timeOffset="16573.95">10216 7492 1036 0,'-3'-9'92'0,"-1"0"-73"0,1-1-19 0,-1 1 0 0,4 3 193 16,-3-4 35-16,-1 7 8 0,4-6 0 0,0 2-157 0,0 7-32 15,0-9-7-15,0 9 0 0,0 0-30 0,0 0-10 16,7-9 0-16,-7 9 9 0,0 0-9 0,0 0 0 16,0 0 0-16,0 0 0 15,0 0 0-15,0 0 0 0,0 0 0 0,0 9 8 0,-3 7 21 0,-1-4 4 16,1 4 1-16,-1 3 0 15,1-1 5-15,-4-2 1 0,0 12 0 0,3-9 0 0,-3 6-5 0,3 0-1 16,1 4 0-16,-1-1 0 0,1 6-10 16,-1 1-1-16,4-1-1 0,0 4 0 0,0 0-8 0,0 2-2 15,0-2 0-15,4 0 0 0,-4 5-12 16,3-8 0-16,1-1 0 0,-1 1 0 0,1-4 0 0,0 1-8 16,-4-10-1-16,0 3 0 15,3 0-30-15,-3-6-5 0,-3-10-2 0,3 10 0 16,-4-10 2-16,4 1 1 0,-4-1 0 0,4-9-632 0,0 0-126 0</inkml:trace>
  <inkml:trace contextRef="#ctx0" brushRef="#br0" timeOffset="17058.88">10784 7376 1602 0,'0'0'71'0,"-3"0"14"0,-4 10-68 0,0-4-17 0,0 4 0 0,3 5 0 0,-3-2 53 0,-3 6 7 16,-1 6 2-16,0-7 0 16,1 1-37-16,-4 6-7 0,-4-6-2 0,4 0 0 15,7 6-16-15,-7-6 10 0,-7 6-10 0,-1-6 8 0,5 0-8 0,-4 6 0 16,-8 0 0-16,1-6 8 0,4 6-8 0,2-6 0 15,-2 6 9-15,-1-7-9 0,-7 1 17 0,4 0-1 16,3 6 0-16,1-12 0 0,-5 12 2 0,5-10 0 16,-1 4 0-16,0 0 0 0,1-3-9 0,2-4-1 15,1-2-8-15,0 2 12 0,7-2-1 0,-4-7-1 16,4 6 0-16,4-3 0 0,-1-2 16 0,4 2 3 16,0-3 1-16,0-3 0 0,0 0-11 0,7 0-3 15,0 0 0-15,0 9 0 0,3 4-16 0,1 0 0 0,3-4 0 16,0 0 0-16,0 7 0 0,4 0 8 0,-1-4 1 0,4 4 0 15,-3-4-9-15,3 4 0 0,4-6 0 0,-1 5 0 16,4-5 0-16,4-7 8 0,0 3-8 0,0 3 8 16,6-9-8-16,-2 7 0 0,2-4 0 0,-2-3 0 15,-1 0-10-15,3 0-1 0,5 0 0 0,-4 0 0 32,-8 0-45-32,1 0-10 0,7 6-2 0,-8-3-867 15</inkml:trace>
  <inkml:trace contextRef="#ctx0" brushRef="#br0" timeOffset="17730.41">11762 7953 864 0,'0'0'76'0,"0"0"-60"0,0-6-16 0,-4-3 0 16,1 6 159-16,3-4 29 0,-4-2 5 0,4 3 2 16,0 6-148-16,-3-3-30 0,-1-4-5 0,4-2-2 0,-4 6-2 0,4-4 0 15,-7-2 0-15,4 6 0 0,3 3-8 16,-7-6-14-16,0-4 3 0,-4 4 1 0,1 6 2 0,3 0 0 16,-4 0 0-16,0 0 0 0,-6 0 8 0,3 0 8 15,0 6-8-15,-4-6 11 0,-3 10 16 0,-4-1 3 16,7 0 1-16,4-2 0 0,4 2 9 0,-4 1 3 15,-8-1 0-15,5 10 0 16,6-4-3-16,-3 4 0 0,-4 0 0 0,4 0 0 0,7 0-12 0,-3 3-4 16,3-4 0-16,-4 1 0 0,4 0-9 0,3 0-3 15,8 0 0-15,-4-4 0 0,-4 4-12 0,8 0 0 16,7-3 0-16,-1 3 0 0,-3-1 0 0,0-2 0 16,0-7 0-16,4 7-10 0,7-3-6 0,-8-4 0 0,1 7-1 15,3-7 0 1,7 1-28-16,-3-1-6 0,-4 0-1 0,0-9 0 15,7 7-18-15,0-4-4 0,4 3-1 0,0-6-679 0</inkml:trace>
  <inkml:trace contextRef="#ctx0" brushRef="#br0" timeOffset="18270.9">12185 8041 1360 0,'0'0'60'0,"0"0"13"16,0-12-58-16,0 9-15 0,-4-7 0 0,8 4 0 15,-4-4 19-15,0 1 1 0,0 6 0 0,-4-10 0 0,1 10-20 0,3-6 8 16,-4 3-8-16,1-4 0 0,-4 1 32 0,0 9 0 16,0-10 0-16,0 10 0 0,0-3-32 0,-4 3 0 15,-3 3 0-15,3-3 0 0,-3 10 0 0,0-1 0 16,3 1-15-16,-3 5 5 0,-3 1 26 0,3 3 6 15,-4 0 1-15,0-1 0 0,1 7 13 0,-1-6 4 16,7 0 0-16,-3 0 0 0,4 0 0 0,3-4 0 16,0 4 0-16,0 0 0 0,3 3-25 0,4-9-5 15,0 5-1-15,4-2 0 0,-1 0-9 0,4-4 0 0,0-2 0 16,0 5 8-16,4-5-16 0,3-1-4 16,-3-3-1-16,3-2 0 15,-4 2-11-15,8-6-3 0,-4 0 0 0,0-6 0 16,-3 6-2-16,3-10-1 0,-4 7 0 0,5-3 0 0,-5-4 30 0,4 4-9 0,-7-3 9 0,0-1 0 15,0-2 24-15,4 2 9 16,-7-5 3-16,-1 8 0 0,1-2 2 0,-1 0 1 16,4-1 0-16,-3 1 0 0,-4 9-21 0,7 0-4 0,0-7-1 15,-7 7 0-15,7 7-13 0,0-1 0 16,3-3 8-16,1 7-8 0,-4 5 0 0,0-5-8 0,0-1 8 16,4 0-13-16,-8 1 13 0,4-1 0 15,0-2 0-15,1 2 0 0,-5-6 0 0,-3-3 0 0,0 0 10 0,0 6-10 16,0-6 0-16,0 0 0 0,0 0 0 0,0 0 0 15,0 0 0-15,0 0 0 0,0 0 0 0,0 0 0 16,0 0-36 0,0 0-4-16,7-6 0 0,-7 6 0 0,7 0-48 0,0-9-11 0,0 9-1 0,-7 0-384 15,7-3-77-15</inkml:trace>
  <inkml:trace contextRef="#ctx0" brushRef="#br0" timeOffset="18540.56">12640 7615 1785 0,'0'0'159'0,"0"-6"-127"16,4-4-32-16,-4 10 0 0,0-9 124 0,0 9 18 15,0 0 4-15,10 0 1 0,-3 9-123 0,4-3-24 0,-4-2 0 0,3 11-9 16,1 4-6-16,0 0-1 0,-1 6 0 0,-3 3 0 15,4-3 16-15,-4 13 0 0,0-4 12 0,0 10-12 16,-3 0 0-16,-1-6-22 0,1 6 3 0,-1-7 1 16,-3-2 3-16,0-1 1 0,0 1 0 0,0-7 0 31,0 0-39-31,0-3-8 0,-3 4-2 0,-1-11-533 16,1 4-108-16</inkml:trace>
  <inkml:trace contextRef="#ctx0" brushRef="#br0" timeOffset="18740.95">12390 8126 1728 0,'-4'-3'153'0,"1"-7"-122"0,3 4-31 0,0-3 0 16,0-7 85-16,3 7 11 0,1-1 3 0,6-2 0 15,1-4-110-15,-1 7-21 0,4-7-5 0,4 6-1 16,3 1 2-16,0 0 0 0,1-1 0 0,2 4 0 15,-3 6-23-15,4 0-4 0,0 0-1 0,3 0 0 16,-3 0-5-16,-1 6-2 0,-2-6 0 0,-1 10 0 16,-4-4 15-16,1-3 2 0,-4 3 1 0</inkml:trace>
  <inkml:trace contextRef="#ctx0" brushRef="#br0" timeOffset="19115.86">12933 8060 230 0,'0'0'10'0,"0"0"2"0,0 0-12 0,0 0 0 0,0 0 0 0,0 0 0 15,3 9 344-15,4-5 67 0,0 2 13 0,1-3 2 16,2 3-332-16,4-6-66 16,-3 0-14-16,6 0-2 0,-2 0-12 0,2 0 0 15,1-6 0-15,-1 6 8 0,1-9-8 0,0 9 0 0,-1-10 0 0,1 1 0 16,-7-1-8-16,3 1 8 0,0 0 0 0,0-1 0 16,-7-6 0-16,0 7 16 0,0 0-2 0,0-7-1 15,-7 3 21-15,4 4 4 0,-4 0 1 0,-4-7 0 16,4 7-7-16,0 2 0 0,-7-2-1 0,4 6 0 15,-1-4 1-15,-3-2 0 0,0 9 0 0,-4 0 0 16,1 0-12-16,-1 6-1 0,4-3-1 0,-3 4 0 16,-5 2-18-16,1-6 0 0,4 7 8 0,-4 5-8 15,0-5 0-15,-1 9 8 0,5-4-8 0,3 4 0 0,-4 0 0 16,4 0 0-16,0 6 0 0,0-6 0 0,4 6 0 16,3 0 0-16,0-6 0 0,0-1 0 0,3 1 0 0,4 0 0 15,0 6 0-15,0-6 0 16,0 0-16-16,4 3 0 0,3-10 0 0,-3 7 0 15,-1-3-25-15,-3-1-6 0,7-5-1 0,0-1 0 16,1-6-97-16,2 4-20 0,8-7-4 0,0 0-575 0</inkml:trace>
  <inkml:trace contextRef="#ctx0" brushRef="#br0" timeOffset="19702.99">13811 8051 806 0,'0'0'72'0,"0"0"-58"0,-3-10-14 0,-1 4 0 16,1-3 193-16,-1 2 36 0,1-2 7 0,-4-1 2 16,0 1-149-16,-1 6-29 0,5-10-7 0,-4 4-1 15,0 0-25-15,0 9-6 0,-4-10-1 0,4 10 0 16,-3 0-20-16,2-3 0 0,-2 3 0 0,-1 3 0 16,11-3-12-16,-3 6 4 0,-8-2 0 0,1 5 0 15,-1 0 8-15,-3 7 0 0,0 0 0 0,0-4 0 16,-4 10 0-16,4-9 0 0,-4 6 0 0,4-1 11 15,0-2 5-15,0 3 2 16,3-3 0-16,1 2 0 0,3-2-6 0,0-3-2 0,3 2 0 0,1-5 0 16,-1 5 1-16,4-5 0 0,0-1 0 0,4-6 0 15,-1 7-11-15,1-4 0 0,3 3 0 0,3-9 0 16,1 0 0-16,-4 0-14 0,7 0 2 0,0 0 0 16,4-3-3-16,-1-3 0 0,1-3 0 0,-4 2 0 15,0-2 15-15,4 0 0 0,-7-1 0 0,3 1 0 0,0-1 12 0,0-5-4 16,-4 5 0-16,5 1-8 0,-5-1 20 0,1 1-2 15,-4 0-1-15,0-1 0 0,0 1-17 16,0 3 10-16,-3-4-10 0,-1 7 8 16,1-3-8-16,-4 6 0 0,0 0 0 0,0 0 0 0,0 0 0 0,0 0 0 15,0 0 0-15,0 0 0 0,0 0 0 0,0 0-11 16,0 0 3-16,0 0 0 0,0 9 8 0,-4 1 0 16,8 5 0-16,-4-5 0 0,0-1 0 15,0 7 0-15,0-7 0 0,0 4 0 0,0 2 0 16,0 4 0-16,3-3 0 0,1 3 0 0,-4 6 0 0,3-3 0 15,1 9 0-15,-1-3 0 0,1 0-12 0,-1 7-1 16,1 3 0-16,-1-4 0 0,1 4 13 0,-1-4 0 0,1 1 0 0,-4-1 0 16,3-6 0-16,1 1 0 0,-4-1 8 15,0-3-8-15,0 3 8 0,0-6-8 0,-7 0 9 0,3 3-9 16,-3-6 12-16,0 0-3 16,0 0-1-16,-7 6 0 0,4-10 7 0,-5-2 1 0,-2 3 0 15,-1-7 0 1,0 0-45-16,-3 1-9 0,4-10-2 0,-8 0-557 0,4 0-112 0</inkml:trace>
  <inkml:trace contextRef="#ctx0" brushRef="#br0" timeOffset="20209.2">14333 8010 172 0,'7'-19'16'0,"-3"16"-16"16,-4-13 0-16,0 10 0 0,0-3 424 0,-4-1 83 15,1 1 16-15,3 6 3 0,0 3-424 0,0 0-85 16,0 0-17-16,-7 0 0 16,0 3-48-16,-4 3-6 0,-3 3-2 0,0 4 0 15,-4-4 16-15,4 7 2 0,0 3 1 0,0 0 0 16,0-4 37-16,7 4 0 0,-7 0 0 0,3-3 0 0,1-1 25 0,-1-2 13 15,0 3 2-15,4-7 1 0,0 7 9 0,4-7 2 0,3 1 0 0,-4-1 0 16,1 0-31-16,6 1-5 0,1-1-2 0,-1 1 0 16,4-1-2-16,0 0 0 0,4 1 0 15,0 2 0-15,-1 1-12 0,4-4 0 0,7 1 8 0,1-4-8 16,2-3-16-16,5 3-7 0,-1 4-1 0,3-10 0 31,-2 0-15-31,-1-7-3 0,-3 4-1 0,-4 3 0 0,0-6 25 0,-3-3 5 0,-1-1 1 0,-6 1 0 16,-1-1 28-16,1 1 5 0,-7 0 2 0,-1-1 0 15,-6 1 19-15,-1-7 4 0,-3 0 1 0,0 4 0 16,0-4-2-16,-4 4 0 0,-3-10 0 16,0 9 0-16,3-2-23 0,-3-4-5 0,-3 3-1 0,-1-3 0 15,4 7-8-15,-4-4-8 0,4 0 12 0,0 7-12 16,-4-1 0-16,4 1 0 0,0 0 0 0,4 2-12 16,-4 4 12-16,-1-3 0 0,1-3 0 0,4 9 0 0,-1-4-16 15,4-2 0-15,-4 6 0 0,11 0 0 16,0 0-114-16,0 0-23 0,-7-3-5 0,0 3-1 0</inkml:trace>
  <inkml:trace contextRef="#ctx0" brushRef="#br0" timeOffset="20560.08">14771 8411 1836 0,'0'0'81'0,"0"0"17"0,0 0-78 0,-7-3-20 0,0-3 0 0,-4-4 0 15,4 10 45-15,-4-9 6 16,1 3 1-16,-1 3 0 0,1-4-52 0,-1-2-20 0,-3 0 0 0,3-1 1 16,1 1 31-16,-1-7 7 0,1 4 1 0,3-4 0 15,-4-3-20-15,4 3 0 0,3-2 0 0,-3-1 0 16,4-6 13-16,-1 6-1 0,4 0 0 0,0 3 0 15,0-2 47-15,0-1 9 16,0 0 1-16,0 0 1 0,4 0-1 0,3-3 0 0,-4 3 0 0,8 1 0 16,-4-1-22-16,7 3-5 0,0-3-1 0,4 4 0 15,-4 2-41-15,4-3-24 0,-1 4 4 0,1-4 0 16,3 10-12 0,-3-3-1-16,3-1-1 0,-3 7 0 0,3-3-93 15,-4 6-18-15,1 0-4 0,0 6-509 0,-1-3-102 0</inkml:trace>
  <inkml:trace contextRef="#ctx0" brushRef="#br0" timeOffset="20783.53">15314 8126 2761 0,'0'0'60'0,"0"0"13"0,0 0 3 0,-3 6 2 0,-1-3-62 0,4 7-16 0,0-4 0 0,0 3 0 0,0 1 0 0,4-1 0 0,-1 7 0 0,1-7-10 31,3 1-44-31,-4-1-9 0,4 1-1 0,0-1-1 16,4 0-156-16,-4-2-31 0,4 2-7 0,-11-9-1 0</inkml:trace>
  <inkml:trace contextRef="#ctx0" brushRef="#br0" timeOffset="20947.74">15293 7734 1785 0,'0'0'79'0,"0"-9"17"0,3 5-77 0,-3-2-19 0,-3-3 0 0,-1-1 0 16,4 10 148-16,0 0 25 0,0 0 6 0,0 0 1 31,0 0-273-31,0 0-55 0,7 0-10 0,8-6-762 0</inkml:trace>
  <inkml:trace contextRef="#ctx0" brushRef="#br0" timeOffset="21315.21">15889 8035 2376 0,'0'0'52'0,"0"0"12"0,0 0 1 0,0 0 1 0,0 0-53 0,7-9-13 16,-3 2 0-16,3-2 0 0,3 6 16 0,1-4 1 15,3-2 0-15,0 6 0 0,0-3-17 0,0-4 0 16,4 4-11-16,0 3 11 0,-1-3-23 0,-3-4 3 16,1 7 0-16,-1-3 0 15,0-4-14-15,-4 7-2 0,1-3-1 0,-4-3 0 0,-4 2 23 0,1 4 5 0,-4-3 1 0,0-4 0 16,-4 1 29-16,-3 0 7 16,0-1 0-16,-7 4 1 0,0 6-15 0,-3-9-3 0,-5 9-1 0,-2 0 0 15,-5 0 0-15,5 9 0 0,-4-3 0 16,3 4 0-16,0 5 20 0,4-2 4 15,0 3 1-15,3 2 0 0,1 1-12 0,-1 0-3 0,4 6 0 0,7 3 0 16,-4-3-12-16,4 4-8 0,4-4 8 0,3 3-8 16,0-3 0-16,3-6 0 0,1 6-12 0,3-6 4 15,0 6 0-15,7-6 0 0,0-1 0 16,-3 1 0-16,3 0-31 0,0-3-5 16,3-1-2-16,1-5 0 0,0-1-29 0,3 1-5 0,0-1-2 0,4-9 0 15,-4 0-120-15,4 0-24 0,13-16-5 16,-2 4-1-16</inkml:trace>
  <inkml:trace contextRef="#ctx0" brushRef="#br0" timeOffset="21737.91">16602 7734 921 0,'0'0'82'0,"-7"0"-66"16,3-9-16-16,-3 9 0 0,0-4 308 0,0-2 59 15,0 6 11-15,0 0 2 0,-4 0-302 0,4 0-61 16,-3 6-17-16,-1-2 0 0,0 5 0 0,-3-9-22 0,-3 9 3 0,-1 4 1 31,0-1-6-31,4-2-2 0,0-1 0 0,0 1 0 0,0 5 8 0,3-5 2 0,1-1 0 0,-1 1 0 16,1-10 16-16,6 9 12 0,-3-9-1 0,7 0-1 16,0 0 22-16,0 0 5 0,0 0 1 0,0 0 0 15,0 0-22-15,7 9-5 0,0 4-1 0,4-4 0 16,6-6-1-16,5 7 0 15,-1-4 0-15,3 4 0 0,1-1-9 0,3 7 0 0,-3-4 0 16,0 7 0-16,-4-10-8 0,0 13 8 16,-3-9 0-16,-1 3 0 0,-3 2 0 0,-3-2 0 0,3-3 0 15,-7 2 0-15,0 4 14 0,0-3 4 0,0-4 1 0,-3-2 0 16,-4 5 17-16,3-5 4 0,1 6 1 0,-4-4 0 16,4-3-26-16,-4 7-6 0,0 0-1 0,0-7 0 15,-4 1-8-15,0 5 8 0,1-2-8 0,-1-4 8 0,1 1 0 16,-1-1 0-16,1 0 0 0,-4 4 0 0,0-4-8 0,0 1-11 15,0-1 3 1,-4-6 0 0,0 4-32-16,1-14-5 0,-1 7-2 0,-3-9-1050 0</inkml:trace>
  <inkml:trace contextRef="#ctx0" brushRef="#br0" timeOffset="23501.43">19590 7947 288 0,'7'-3'25'0,"0"-3"-25"16,-4 6 0-16,4 0 0 0,1 0 324 0,2-10 60 15,-3 10 12-15,0-3 3 0,-3-3-336 0,-4 6-63 16,7 0-21-16,-7-6 0 0,0 3-3 0,0-4-1 15,0 7 0-15,0-3 0 16,-4-3-6-16,1 3-1 0,-1-4 0 0,1 7 0 0,3 0 32 0,-11-3 0 16,1-3 0-16,-1 6 10 0,7 6 23 0,-6-6 5 15,-1 3 1-15,-3 4 0 0,0-4-4 0,-4 6-1 16,1-2 0-16,-4 2 0 0,-1 0-14 0,1 1-2 16,0 5-1-16,0-2 0 0,0 3 3 0,0-1 0 0,-1-2 0 15,1 3 0-15,4-1-2 0,-1-2 0 16,-3 2 0-16,7-2 0 0,-4 3-7 0,0-1-2 0,4-2 0 15,4-4 0-15,-1 7 2 0,4-7 0 0,0 7 0 0,0-6 0 16,3-7 7-16,4 6 2 16,0 0 0-16,0-9 0 0,0 0-7 0,11 7-1 0,-11-7 0 0,11 6 0 15,-1-3-2-15,4-3-1 0,4-9 0 0,0 9 0 16,-4-10-9-16,7 4 0 0,-7-3 0 0,4-1 0 16,3 1 0-16,0-4 0 0,0-2-10 0,0-1 10 15,0-3 0-15,1 0-9 0,-1 4 9 0,3-4 0 16,-2 0 0-16,-5 3 0 0,1-3 0 0,3 1 0 15,-3 8 0-15,-1-5 0 0,1 5 0 0,0 1 0 16,-1-1 8-16,-3 1-8 0,0 0 10 16,-3 2-10-16,0 4 9 0,-1-3-9 0,-6 6 8 0,-4 0-8 15,10 0 0-15,-10 0 0 0,0 0 0 0,0 0 0 0,0 0 0 16,0 0 0-16,0 0-8 0,-7 9 8 16,-3-2 0-16,3 2 0 0,-4-3 0 0,-3 7 0 0,0-4 13 15,-4 1 4-15,8 5 1 0,-8 4 0 0,4-3 10 16,-4 3 3-16,1-1 0 0,-1 1 0 15,0 6-11-15,-3 4-1 0,7-4-1 0,-7 3 0 16,3 0-18-16,1 7 8 0,2-7-8 0,1 13 0 0,0-7 0 0,4 4 0 16,-4-4 0-16,3 4 0 0,0-1 0 0,4-2 0 15,-3-7-10-15,3 7 10 0,0-7 0 0,3 3-9 16,-3-9 9-16,4 3 0 0,-1 0 0 0,4-6 0 16,-4 0 0-16,8-3 0 0,-4-4 0 0,4 4 0 0,-1-7 0 15,1 1 9-15,3-4-9 0,0 3 0 0,0-6 0 16,3-3 0-16,4 0 0 0,1 0-16 15,-1 0 4-15,3-3 1 16,1-3-45-16,7-3-10 0,3-1-2 0,0-5 0 16,-3 2-148-16,3-3-29 0,28-12-7 0,-13 3 0 0</inkml:trace>
  <inkml:trace contextRef="#ctx0" brushRef="#br0" timeOffset="23839.42">19964 8233 460 0,'0'0'20'0,"0"0"5"0,-4 6-25 0,-3-3 0 15,0 3 0-15,0 4 0 0,3-1 424 0,-3 10 79 16,4-3 16-16,-4-4 3 0,7 13-419 0,-4 0-84 0,1-6-19 0,3 9 0 16,0-3 0-16,0 0-16 15,-4-6 5-15,4 0 1 16,0 6-34-16,-3-3-8 0,3-6 0 0,-4 3-1 15,4-1-111-15,-3-8-21 0,3 6-5 0</inkml:trace>
  <inkml:trace contextRef="#ctx0" brushRef="#br0" timeOffset="25640.93">20461 8330 1036 0,'0'0'92'0,"0"0"-73"0,0 0-19 0,0 0 0 0,0 0 377 0,0 0 72 15,0 0 15-15,0 0 2 16,-7 6-373-16,4-3-74 0,3-3-19 0,0 0 0 16,-4 10-38-16,4-10-11 0,-4 9-3 0,4-9 0 15,0 0-121-15,0 0-25 0,0 0-5 16</inkml:trace>
  <inkml:trace contextRef="#ctx0" brushRef="#br0" timeOffset="25828.57">20930 8273 864 0,'0'0'76'0,"0"0"-60"0,0 0-16 0,0 0 0 16,-7 3 389-16,4 4 75 0,3-7 16 0,0 0 2 15,0 0-400-15,-4 3-82 0,4-3-12 0,0 0-5 31,0 9-118-31,0-9-23 0,0 0-5 0</inkml:trace>
  <inkml:trace contextRef="#ctx0" brushRef="#br0" timeOffset="26037.95">21191 8233 1731 0,'0'0'76'0,"0"0"17"0,0 0-74 0,0 0-19 0,11 0 0 0,-11 0 0 0,0 0 29 0,0 0 3 16,7 6 0-16,0-3 0 0,-7-3-32 16,4 9 8-16,3 1-8 0,-4-4 0 0,1 3 0 0,-1 1 0 15,1-4 0-15,-4 4 0 16,3-7-45-16,4 6-3 0,-7-9 0 0,0 0-721 0</inkml:trace>
  <inkml:trace contextRef="#ctx0" brushRef="#br0" timeOffset="26183.02">21650 8276 2239 0,'0'0'99'0,"0"0"21"0,0-3-96 16,0 3-24-16,0 0 0 0,0 0 0 15,0 0-80-15,0 0-21 0,7-6-4 0</inkml:trace>
  <inkml:trace contextRef="#ctx0" brushRef="#br0" timeOffset="27073.91">22768 7900 403 0,'-7'-6'36'0,"4"3"-36"16,3 3 0-16,-4-7 0 0,1-2 352 0,3 9 63 16,-11 0 13-16,11 0 2 0,0 0-329 0,-7-3-65 15,0 3-14-15,7 0-2 16,0 0-39-16,0 0-7 0,-11 0-2 0,-3 0 0 15,4 3-5-15,-4-3-2 0,3 0 0 0,-3 0 0 16,0 0-5-16,0 9-2 0,0-9 0 0,-4 7 0 0,0-4 51 0,-3 6 11 0,3-2 1 0,-3 2 1 16,0-3 32-16,-7-3 6 0,0 7 2 0,-1-1 0 15,12 7-19-15,-8-7-4 0,-7 10-1 0,4-3 0 16,11-4-22-16,-1 4-4 0,-3 3 0 0,3-10-1 16,0 7-3-16,8-7-8 0,3 1 12 0,0 5-4 15,-4-5-8-15,8-1 0 0,3-9 0 16,0 0 0-16,0 10 0 0,0-10 0 0,7 3 0 0,0 3 0 15,7 3 0-15,-4-9 0 0,1 0 8 0,7 0-8 16,6 0 0-16,-6 0 0 0,-4 0 8 0,4-3-8 16,3-3 0-16,0 0 0 0,-3 3 0 0,-1-4 0 0,1 7 0 15,0-3 0-15,3-6 0 0,0 3 0 0,-7-4 0 0,4 1 0 16,3-1 0-16,-3-5 0 0,-1 5 0 16,1 1 0-16,-1-4 0 0,-2 1 0 0,6-1 0 0,-7-3 0 15,0 7 0-15,0 0 0 0,0-1 0 0,-3 4 0 16,-4 3 0-16,-7 3 0 0,3-6 0 0,-3 6 12 15,0 0-12-15,0 0 12 0,0 0-1 0,0 0 0 16,7-10 0-16,-7 10 0 0,-7 0-3 0,7 0 0 16,0 0 0-16,0 0 0 0,-7-3 0 0,7 3 0 0,-7 3 0 0,7-3 0 15,0 0 3-15,-7 6 0 0,-7-2 0 0,7 5 0 16,0 0 5-16,-4 7 2 0,1 0 0 0,-4-4 0 16,7 10-1-16,-4 0 0 0,0-3 0 0,-3 6 0 15,0 0-17-15,0 0 0 0,0 4 0 0,0-8 0 16,0 11 0-16,-4-4 0 0,8 0 0 0,-5 0 0 15,-2 7 10-15,-1-4 2 0,4-2 0 0,3-1 0 16,4 0-12-16,-3-3 0 0,-8 3 0 0,11-3 0 16,7-6 0-16,-3 9 0 0,-4-6 0 15,-1 0 0-15,8-3 17 0,4 3-1 0,0-3-1 0,-1 0 0 16,-3 0-15-16,7-1 0 0,7 1 0 0,-3-3-10 16,-1-7-26-1,5 7-6-15,6-7-1 0,0 1 0 16,-4-1-94-16,1-9-19 0,0 10-4 0,3-10-736 0</inkml:trace>
  <inkml:trace contextRef="#ctx0" brushRef="#br0" timeOffset="27645.21">22994 8189 1947 0,'0'0'86'0,"0"0"18"0,0 0-83 0,0 0-21 16,0 0 0-16,0 0 0 15,0 0 34-15,0 0 2 0,-3-3 1 0,3 3 0 16,0 0-48-16,0 0-9 0,0 0-3 0,0 0 0 16,7-7 9-16,-7 7 2 0,0 0 0 0,7 7 0 0,0-4 12 0,0 6 0 15,-4 0 0-15,1 7 0 0,-8-6 20 0,4 8 6 16,0-2 2-16,0 3 0 0,-3 9 4 0,-1-3 0 15,1 3 1-15,-1-3 0 0,4 4-8 0,-3 5-1 16,-8-6-1-16,8 7 0 0,3-10-31 0,-8 0-7 16,1-3-1-16,4 3 0 15,-1-6-19-15,1-3-4 0,-1-4-1 0,4-2-897 0</inkml:trace>
  <inkml:trace contextRef="#ctx0" brushRef="#br0" timeOffset="28063.33">23361 8189 2149 0,'0'0'47'0,"-11"0"9"0,4 9 3 0,-7-3 2 0,0 10-49 0,0-3-12 0,-4 2 0 0,4-2 0 0,0 2-16 16,-4 4-7-16,4-3-1 0,0-4 0 15,0 4 12-15,-3 0 1 0,2-4 1 0,1 4 0 0,0-7 10 0,0 1 0 16,0-1 0-16,0 1 0 0,0-1 0 0,3-3 11 16,1 4-3-16,-1-1 0 0,-3-3 39 0,3 4 7 15,1-7 2-15,3 6 0 0,0-2-25 0,0 2-5 16,-4 0-1-16,7 1 0 0,1-4-17 0,3 4-8 15,-4-7 0-15,4-3 8 16,0 0 0-16,7 9-8 0,0-3 12 0,1-2-4 0,-1 2 17 0,0 3 3 16,7 1 1-16,-4-10 0 0,1 9-17 0,3-3-3 15,4-3-1-15,-1-3 0 0,1 7-8 0,3-4 8 16,0 3-8-16,4-6 8 0,0 6-8 0,-1-2 0 16,8-4-10-16,-4 6 10 15,4-3-56-15,0 3-6 16,-4-3-1-16,0 7-991 0</inkml:trace>
  <inkml:trace contextRef="#ctx0" brushRef="#br0" timeOffset="63496.4">26857 7232 910 0,'0'0'40'0,"0"0"9"0,0 0-39 0,7-6-10 16,0 3 0-16,0-3 0 15,0 6 85-15,4-10 15 0,-8 10 4 0,8-3 0 0,-8 3-38 0,4-6-7 16,-7 6-2-16,0 0 0 0,11 0 1 0,-11 0 0 16,4-3 0-16,-4 3 0 0,0 0 2 0,0 0 0 15,0 0 0-15,0 0 0 0,0 0 6 0,0 0 2 16,-7 3 0-16,-4 3 0 0,0-3-18 0,-3 7-3 16,-3-4-1-16,3-3 0 0,-8 9-1 0,1-8 0 15,-4 5 0-15,1-3 0 0,-4 4-29 16,-1-1-7-16,1 1-1 0,0-1 0 0,-4 0-8 15,-3 7 0-15,7-7 0 0,-4 1 0 0,4 6 0 0,-4-4 15 16,7-3-1-16,1 1 0 0,2-4-2 0,1 4 0 0,4-1 0 16,-1-3 0-16,4-3-4 0,0 7-8 15,3-10 11-15,1 6-11 0,2-3 19 0,1-3-3 0,7 0-1 16,0 0 0-16,0 0-6 0,0 0-1 16,0 0 0-16,0 0 0 0,0 0-8 0,11 6 0 0,0-2 0 0,3 2 8 15,3-6 2-15,1 3 0 0,7-3 0 0,-1 6 0 16,5-12-10-16,2 12-11 0,8-6 3 0,-7 0 0 15,3 7 8-15,-3-4 0 0,-4-3 0 16,0 9 0-16,1-9 0 0,-1 6 0 0,0-6 0 0,-3 3 0 16,-4 4 0-16,0-4 0 0,-3-3 0 0,-1 6 0 15,-3 4 0-15,1-10 0 0,-1 6 0 0,-4-3 8 0,-3 6-8 16,4-9 0-16,-4 10 0 0,0-4 0 0,-3-3 0 0,-1 7 0 16,1-4 0-16,-1 3 0 15,-3 1 0-15,0-1 0 0,0-3 0 0,-3-2 0 0,3 5 0 0,-7-3 0 16,-1 4 0-16,-2-1 0 0,-1 0 10 0,1 1-2 15,-4-1-8-15,3-2 12 0,-7 2-12 0,1 0 0 16,3 1 0-16,-8-1 0 0,5 1 0 0,-8-1 0 16,0 0 0-16,1 7 0 0,-4-7 8 0,6 7 0 15,-2-3-8-15,-5 2 12 0,1 4-12 0,4-3 0 16,-1-4 8-16,-3 10-8 0,3-3 0 0,0 0 0 16,4 0 0-16,-4 0-10 0,4 6 10 0,-3-7 0 15,-1 8 0-15,4-8 0 0,-4 7 0 0,4-6 0 16,7 0 0-16,-4-3 8 0,0-4-8 0,4 4 0 0,4-7 8 15,-1 7-8-15,4-3 16 0,0-4-2 16,0 0 0-16,3 4 0 0,1-4-14 0,3 1 0 0,-4-7 0 16,8 6-10-16,-1-2 24 0,4-4 5 0,1 9 1 15,2-9 0-15,4 7-7 0,0-4-1 0,0 4 0 0,4-7 0 16,3 6-12-16,-3-9 11 0,3 9-11 0,4-2 10 16,-4-7-10-16,4 6 12 0,-4-3-12 0,3-3 12 15,5 0-12-15,-5 0 0 0,8-3 0 0,-4-3-11 31,4 6-13-31,-4-7-2 0,1 4-1 0,-1-3 0 16,0 3-109-16,4-3-23 0,-8-4-4 0,1 7-1 0,3-3-100 16,-3-4-21-16</inkml:trace>
  <inkml:trace contextRef="#ctx0" brushRef="#br0" timeOffset="64171.03">26303 8697 576 0,'0'0'51'0,"0"0"-41"0,0 0-10 0,0 0 0 16,-3 0 142-16,-4 0 26 0,-1 6 6 0,5-6 1 0,3 0-83 0,-7 3-16 15,-4-3-3-15,4 6-1 0,0-3-7 0,-3 4-1 16,3-4-1-16,0 3 0 0,-1 4-16 0,1-4-3 16,-3-3-1-16,3 6 0 0,0 1 5 0,-4-1 0 15,4-3 1-15,4 4 0 0,-1 6-19 0,-3-7-4 16,0 3-1-16,3-2 0 0,1 12 11 0,-1-10 1 0,1 7 1 0,-1-3 0 15,4 3-29-15,0-4-9 16,0-5 0-16,4 9 0 0,-4-4 0 0,3-2 0 16,1-4 0-16,3 7 0 0,0-7 0 0,0 1 0 0,4-1-15 0,3 1 5 31,-4-4-14-31,1 3-2 0,-4-3-1 0,4-2 0 16,-1-4-95-16,-10 0-19 0,0 0-4 0,7-4-655 0</inkml:trace>
  <inkml:trace contextRef="#ctx0" brushRef="#br0" timeOffset="64381.25">26338 8524 2066 0,'0'0'92'0,"0"0"18"0,-3-6-88 0,3 6-22 0,0-10 0 0,0 10 0 16,0 0 14-16,0 0-2 0,0 0 0 0,0 0 0 16,0 0-81-16,0 0-17 0,0 0-3 0,0 0-482 15,0 0-96-15</inkml:trace>
  <inkml:trace contextRef="#ctx0" brushRef="#br0" timeOffset="64679.37">26592 8778 864 0,'0'0'38'0,"0"0"8"0,-7 0-37 0,0 0-9 0,7 0 0 0,-7 0 0 16,0 0 208-16,7 0 40 0,0 0 8 0,0 0 2 15,0 0-180-15,0 0-36 0,0 0-7 0,0 0-2 16,0 0-25-16,0 0-8 0,0 0 0 0,0 0 0 16,0 0 12-16,11 0-2 0,3 0 0 0,0 0 0 15,0-3-10-15,0-3 0 0,4 6 0 0,-1 0 0 16,1-3-18-16,0-4 1 0,-4 7 0 0,4-3 0 16,-1-3-38-16,-3 6-7 0,0 0-2 0,-3 0-455 15,0 6-91-15</inkml:trace>
  <inkml:trace contextRef="#ctx0" brushRef="#br0" timeOffset="64914.75">26437 8957 878 0,'0'0'39'0,"0"0"8"0,0 0-38 0,7 6-9 0,0 4 0 0,4-10 0 16,-4 0 78-16,4 6 14 0,-1-6 2 0,1 0 1 16,6-6-2-16,-3 6 0 0,1 0 0 0,-1 0 0 0,-4-4-49 0,4-2-9 15,0 6-3-15,-3-6 0 0,0 6-24 0,-1-3-8 16,1 3 0-16,-4-6 0 16,3 6-120-16,-3-4-32 0,8-2-5 0,-15 6-430 0</inkml:trace>
  <inkml:trace contextRef="#ctx0" brushRef="#br0" timeOffset="65538.81">26959 8587 1346 0,'0'0'60'0,"-7"-6"12"0,4 6-58 0,3 0-14 0,-7 0 0 0,7 0 0 16,0 0 88-16,0 0 16 0,-7 9 2 0,3-3 1 15,1 4-38-15,3-1-7 0,-4 1-2 0,4 8 0 0,0-2-11 0,0-3-2 16,0 12-1-16,0-7 0 15,0-2-20-15,0 12-4 0,0-3-1 0,0 4 0 16,0-1 3-16,0 3 0 0,0-9 0 0,0 13 0 0,0-10-24 16,-4 3 0-16,4-3 0 0,0 0-12 0,0-3 12 15,0-6 0-15,0 3 0 0,0-10 0 16,4 7-72-16,0-7-18 0,-1 1-4 0,1-7-1 0</inkml:trace>
  <inkml:trace contextRef="#ctx0" brushRef="#br0" timeOffset="66202.66">26748 6467 518 0,'0'0'46'0,"0"0"-37"16,0 0-9-16,0 0 0 0,0 0 71 0,-4 0 12 16,1-3 2-16,3 3 1 0,0 0-58 0,-4 0-12 15,4 0-3-15,0 0 0 0,0 0-22 0,0 0-5 16,0 0-1-16,0 0 0 0,0-6 51 0,0 6 9 16,0-3 3-16,0 3 0 0,4-10 44 0,-4 10 8 15,3-6 3-15,-3 6 0 0,7-3-20 0,-7 3-4 0,0 0-1 16,0 0 0-16,0 0-28 0,0 0-6 0,0 0 0 0,0 0-1 15,7 0-23-15,0 3-5 16,-7-3-1-16,7 9 0 0,-3 1-4 0,-1-4-1 0,-3 10 0 0,0-4 0 16,-3 4 2-16,3 3 0 0,0-1 0 0,-4 1 0 15,1 0-11-15,-1 6 12 0,1 0-12 0,-4 4 12 16,3-4-12-16,1 3 0 0,-4 0 0 0,0-3 0 16,3 3 0-16,-3-3-12 0,0-6 2 0,0 6 1 31,3-6-21-31,1 0-4 0,-1-3-1 0,1-7-510 0,3 0-103 0</inkml:trace>
  <inkml:trace contextRef="#ctx0" brushRef="#br0" timeOffset="66908.1">27132 6502 633 0,'0'0'56'0,"0"0"-44"0,0 0-12 0,0 0 0 15,-7 0 117-15,7 0 22 0,0 0 4 0,0 0 1 16,-7 0-78-16,7 0-15 0,-7 0-3 0,7 0-1 16,0 0-13-16,-7 6-2 0,-4-3-1 0,4 3 0 15,0-3 3-15,4 4 1 0,-8 2 0 0,4-3 0 16,0-3-11-16,-4 7-1 0,1-1-1 0,-1 1 0 16,1-4 16-16,-1 3 3 0,-3 1 1 0,3-1 0 15,-3 1-27-15,0-1-6 0,0 0-1 0,3 1 0 16,-3 6 6-16,-3-7 1 0,3 0 0 0,0 1 0 15,-1-1-15-15,1 4 8 0,0-4-8 0,0 0 0 16,3-5 12-16,1 5-3 0,-1-3-1 0,4-3 0 16,0 4 4-16,0-4 0 0,0 3 0 0,7-6 0 15,0 0 6-15,0 0 2 0,0 0 0 0,0 0 0 0,0 0-10 0,0 0-2 16,0 0 0-16,0 0 0 16,0 0-8-16,0 0 0 0,0 0 9 0,0 0-9 0,0 0 10 0,0 0-2 15,0 0-8-15,0 0 12 0,0 0-2 0,0 0-1 16,0 0 0-16,11 0 0 15,-4 6-1-15,-7-6 0 0,0 0 0 0,7 4 0 0,0 2 0 16,3-3 0-16,-3 3 0 0,1-6 0 16,-8 0 4-16,10 3 1 0,1 4 0 0,-1-4 0 0,1-3 5 0,-1 6 1 15,1-6 0-15,0 3 0 0,3 3-3 16,-4 4-1-16,1-4 0 0,-1-3 0 0,5 4-15 0,-5-4 9 16,1 6-9-16,-1-3 8 0,1 4-8 0,0-7 0 15,-4 13 0-15,3-7 0 0,1 0 0 0,-4 1 0 16,0-4 0-16,3 3 8 0,-3 1-8 0,1-1 0 15,2 1 0-15,-3-1 0 0,4-3 8 0,-4-3-8 0,0 4 0 16,0-7 8-16,-7 0-8 0,7 3 10 16,0-3-10-16,4 6 10 0,-11-6-10 0,7 0 0 15,0-6 0-15,-7 6 0 16,0 0-79-16,7-3-17 0,0 3-4 0,-7 0-868 0</inkml:trace>
  <inkml:trace contextRef="#ctx0" brushRef="#br0" timeOffset="68203.84">28240 7734 1591 0,'0'0'70'0,"0"0"15"0,0 0-68 0,0 0-17 0,3-9 0 0,-3 5 0 16,0-2 54-16,4-3 7 0,-4-1 2 0,0 10 0 15,0-6-23-15,-4 3-4 0,4-6 0 0,-3 2-1 16,-1 4-13-16,1-3-2 0,3 3-1 0,-4-4 0 15,1-2 1-15,-8 9 0 0,1-3 0 0,-5-3 0 16,1 6 11-16,-3 0 2 0,-4 0 1 0,-1 9 0 16,1-9-7-16,-3 9-2 0,-1 1 0 0,4-1 0 15,0 1-12-15,-4 5-2 0,4-5-1 0,3 9 0 16,-3-4-10-16,0 4 0 0,3 0 0 0,-3-3 0 0,3 2 0 16,4 1 0-16,0 0 0 0,0 3 0 0,3-10 8 15,-3-2-8-15,7 6 8 0,0-7-8 0,4 10 8 16,-1-10-8-16,1 1 8 0,3-1-8 0,0 0 0 0,0 4 0 15,3-4 0-15,1-6 0 0,-4-3 9 0,10 10-9 16,1-10 10-16,3 0-10 0,0 0 8 0,4-3-8 16,-1-4 0-16,1 7 9 0,3-9-9 0,0 0 0 15,0-7 9-15,1 7-9 0,2-1 0 0,-3-2 9 16,4-4-9-16,-4 0 0 0,4-3 8 0,3 7-8 16,-7-4 0-16,4 1 0 0,-4 5 11 0,-3-9-11 0,-4 10 10 15,-3-7-10-15,3 7 16 0,-4-1-2 0,1 1-1 16,-4 0 0-16,-4 2-13 0,4 4 0 15,-7 3 0-15,0 0 0 0,0 0 0 0,0 0 0 16,0 0 0-16,0 0 0 0,0 0 0 0,0 0 0 16,0 0 0-16,0 0 0 0,0 0 0 0,0 0 0 0,0 0 0 0,-7 10 0 15,0-1 0-15,4 0 0 16,-4 7 0-16,0-6 0 0,-4 5 0 0,1 4 0 0,2-6 0 0,-2 12 0 16,-4-7-16-16,0 1 1 0,0 6 0 15,-4 4 0-15,0-4 15 0,4 3 0 0,0 6 0 0,-4-5 0 16,4-4 0-16,0 3 0 0,0-3 0 15,4 3 0-15,-1-3 0 0,0 0 0 0,1-3 0 0,3 3 0 16,0-6 0-16,0 0 0 0,0 3 0 0,3-3 0 16,-3 0 0-16,3-1 8 0,1 1-8 0,-1-3 0 0,4-3 8 15,0 2-8-15,0 1 0 0,0-4 0 0,0-2 0 16,4 5 0-16,-1-5 0 0,1-1 0 0,-1 1-25 0,1-1 1 16,0 1 0-16,3-4 0 15,0 3-37-15,3-9-7 16,1 10-2-16,3-10 0 0,0 6-98 0,0-6-20 0,0 0-4 15</inkml:trace>
  <inkml:trace contextRef="#ctx0" brushRef="#br0" timeOffset="68598.02">28515 8142 2124 0,'0'0'47'0,"0"0"9"0,-11 3 3 0,4 3 0 0,4-6-47 0,-4 9-12 0,0 1 0 0,0-1 0 15,0 1 0-15,0 5 0 0,-4-5 0 0,7 9 0 16,-3-4 0-16,0-2 0 0,0 2 0 0,0 1 0 16,4-3 0-16,-4 2 0 0,0 4 0 0,0 0 0 15,3-3 12-15,-3 2-4 0,3-8 0 0,1 9 0 16,-1-10-8-16,4 7 0 0,0-7 0 0,4 7 8 16,-1-7-8-16,1 1 0 0,0-7-12 0,-1 3 12 0,4 3-24 15,-7-9 4-15,7 0 0 0,0 0 0 16,4 0-45-16,-4 0-9 0,0-3-2 0,0-3-492 15,0 0-98-15</inkml:trace>
  <inkml:trace contextRef="#ctx0" brushRef="#br0" timeOffset="68777.03">28579 7913 2012 0,'0'0'89'0,"0"0"19"0,0 0-87 0,0 0-21 16,-4-3 0-16,4 3 0 0,0 0 16 0,0 0-2 0,0 0 0 0,0 0 0 16,0 0-14-16,0 0-8 0,0 0 8 0,0 0-13 31,0 0-41-31,0 0-8 0,0 0-2 0,0 0-777 0</inkml:trace>
  <inkml:trace contextRef="#ctx0" brushRef="#br0" timeOffset="69096.92">29062 7812 864 0,'0'0'76'0,"0"0"-60"16,0 0-16-16,0 0 0 0,0 0 292 0,0 0 55 16,7-3 11-16,-7 3 2 0,7-6-276 0,4 6-55 15,-1-6-11-15,4 3-2 0,4 3-3 0,3-7 0 16,4 4 0-16,3-3 0 16,0 3-13-16,0-4 9 0,4 7-9 0,0-3 8 0,3-3-22 0,0 6-5 15,-3 0-1-15,-4 0 0 16,-3 0-24-16,0 0-4 0,-8 9-2 0,-2-9 0 15,-1 7-146-15,-4-4-28 0,4 3-7 0,-14-6-1 0</inkml:trace>
  <inkml:trace contextRef="#ctx0" brushRef="#br0" timeOffset="69344.14">29041 8007 1209 0,'0'0'53'0,"-7"0"12"0,7 0-52 0,0 0-13 0,-7 3 0 0,7-3 0 15,0 0 196-15,7 9 37 0,0-2 7 0,3-4 2 16,1 3-187-16,6-6-38 0,5 9-7 0,6-9-2 16,4 0-8-16,3-3 0 0,0-3-10 0,8 6 10 15,-5-6-19-15,1 6 3 0,0-3 0 0,-4-4 0 16,0 7-21-16,-6-3-4 0,-1-3-1 0,-3-4-535 15,-1 7-107-15</inkml:trace>
  <inkml:trace contextRef="#ctx0" brushRef="#br0" timeOffset="69682.31">30268 7097 2239 0,'0'0'99'0,"0"0"21"0,0 0-96 0,0 0-24 0,0 0 0 0,4 10 0 16,-1-1 26-16,1 7 1 0,-1-4 0 0,1 14 0 15,0-1 7-15,-1 3 2 0,-3 9 0 0,0 4 0 16,0-3-8-16,-3 9 0 0,-1-3-1 0,0 0 0 16,-3 0-1-16,0-7 0 0,-3 7 0 0,-1 0 0 15,-3 0-10-15,-4-6-3 0,4 5 0 16,0-2 0-16,-3-9-13 0,-1 2 9 0,4 1-9 0,3-1 8 16,1-6-92-1,-1 0-18-15,0-2-4 0,1-1-635 0,3-3-127 0</inkml:trace>
  <inkml:trace contextRef="#ctx0" brushRef="#br0" timeOffset="-212821.06">24313 1396 345 0,'0'0'31'0,"0"0"-31"0,0 0 0 0,0 0 0 16,0 0 259-16,0 0 45 0,0 0 10 0,0 0 2 15,0 0-198-15,0 10-39 0,-3 6-8 0,-1-13-2 16,4 6 6-16,-3 4 1 0,3-4 0 0,0 4 0 16,0 2-44-16,0 1-9 0,0-3-2 0,0 12 0 15,3-7 1-15,-3 11 0 0,4-11 0 0,-1 17 0 16,-3-7 0-16,4-3 0 0,0 3 0 0,-1 7 0 15,1-10-10-15,-4 3-1 0,3-3-1 0,-3-6 0 16,4 9-10-16,-4-9 10 0,0 6-10 0,-4-6 10 16,4 3-10-16,-3 0 0 0,-1-3 0 0,1 3 0 0,-1 0 0 15,-3-3-16-15,3-4 3 0,-3 4 0 16,0 0-60-16,0-3-12 0,0 2-3 0,4-2 0 16,-4-3-139-16,3-1-28 0,-10 1-5 15,3-4-2-15</inkml:trace>
  <inkml:trace contextRef="#ctx0" brushRef="#br0" timeOffset="-211979.06">24144 1475 748 0,'0'0'33'0,"0"0"7"0,-3-6-32 0,3 6-8 16,0 0 0-16,0 0 0 0,0-10 195 0,3 1 37 16,1-1 7-16,-1 10 1 0,4-6-148 0,0-3-29 15,0 6-7-15,4 3 0 16,3-7 3-16,-3 4 1 0,6-3 0 0,1-4 0 0,7 10-17 0,-4-3-3 15,0-3-1-15,4 3 0 0,-1-3-13 0,1-1-2 16,-4 7-1-16,0 0 0 0,1-3-8 0,-5 6-2 16,1-3 0-16,-4 0 0 0,0 7-5 0,-3-7-8 15,-1 6 11-15,1-6-11 0,-8 3 18 0,-3-3-3 16,11 9-1-16,-8 1 0 0,1-4 14 0,-4 4 4 16,0-7 0-16,0 6 0 0,-4-3-16 0,1 4-4 15,-8 9 0-15,4-10 0 0,-3 0 2 0,-4 7 0 0,-1-6 0 16,-2 5 0-16,3-5-14 0,0-1 0 15,-1 0 0-15,-2 1 0 0,3-1 0 0,0 7 0 0,3-7 0 16,-3-6 0-16,3 10 0 0,1-4 0 16,3-5 0-16,-4 5 0 0,8 0-12 0,3-9 4 15,0 0 8-15,0 7-13 0,3 2 1 0,4 0 1 0,-3-2 0 16,6-4 0-16,4 6 11 0,0 1 0 0,-3-4 0 0,3 3 0 16,4-6 0-16,3 10 0 0,-3-10 0 0,3 7 0 15,-4-1 0-15,5-3 0 0,-1 4 0 0,0-7 8 16,-3 3-8-16,-4-3-10 0,0 3 10 0,-4 4-13 15,1-4 13-15,-4 7 0 0,0-7 0 0,-3-3 0 16,-1 3 0-16,-3 4 0 0,0-1 0 0,0 1 0 16,0-1 14-16,-3 0-4 0,-1 1-1 0,-3-1 0 15,3 4 2-15,-3-1 0 0,0-2 0 0,0-1 0 16,-3 1-11-16,3 5 0 0,0-5 9 0,-4 5-9 16,0-5 0-16,-3 2 0 0,4 4 0 0,-4 3 0 15,0-10 0-15,-1 1-12 0,-2 5 4 0,-4 4 0 0,3-10 8 16,-3 1-10-16,0 6 10 0,-4-7-10 0,4 0 10 0,3 7 0 15,1-7 0-15,2-5 0 0,-2 8 0 0,6-12 0 16,1 3 0-16,-1-3 0 16,0 0-36-16,4 0-4 0,0 0-2 0,7 0 0 15,0 0-173-15,-3-3-34 0,-1 3-7 0</inkml:trace>
  <inkml:trace contextRef="#ctx0" brushRef="#br0" timeOffset="-211450.82">24634 1986 1335 0,'0'0'59'0,"0"0"13"0,0 0-58 0,0 0-14 0,8-9 0 0,-8 9 0 16,0 0 76-16,7 0 12 0,-4-4 2 0,1-2 1 15,-4 6-7-15,7 0 0 0,0 0-1 0,0-3 0 16,-7 3-31-16,10 0-5 0,-3 0-2 0,4 0 0 0,0-6-8 16,3 0-1-16,0 2-1 0,0 4 0 0,0-9-35 0,0 3-12 15,4-4 0-15,-4 7 0 16,4-3 12-16,-1-4 15 0,-3 4-3 0,-3-3-1 15,3 6-11-15,-3-4 0 0,-1-2 0 0,-3 9 8 0,-3-9-8 0,-1-1 12 16,1 7-12-16,-4-3 12 0,-4 0-12 0,-3 2 0 16,4-5 9-16,-8 3-9 0,1-4 0 0,-5 7 0 15,1-3 0-15,0-4 0 0,0 10 0 0,0-6 0 16,-4 6 0-16,4 6 11 0,0 1 5 0,0-4 0 16,0 6 1-16,0 7 0 0,0-7-2 0,0 1-1 15,3-1 0-15,0 10 0 0,1-10-14 0,-1 7 0 16,1 0 0-16,6-4 0 0,-6 4 0 0,6 3 0 0,-3-4 0 0,7 4 0 15,-4-6 0-15,4 3 0 0,0 2 0 16,0-2 0-16,4-3 0 0,-4 2 0 0,3-5 0 16,1-1 0-16,3 7-12 0,-3-13 2 0,3 6 0 15,3-2 0 1,1-7-26-16,-1 0-6 0,1 0-1 0,3 0 0 16,0 0-53-16,4-7-10 0,-4-2-2 0,0 6-480 0,4-7-96 0</inkml:trace>
  <inkml:trace contextRef="#ctx0" brushRef="#br0" timeOffset="-211059.78">24984 1967 979 0,'0'0'87'0,"0"6"-70"0,0-6-17 0,0 4 0 0,-4 5 150 0,4 0 26 15,0 1 6-15,0-4 1 0,0 4-111 0,-3-1-23 16,3 0-4-16,0 1-1 0,0-1-27 15,0 1-5-15,3 2-2 0,1-2 0 16,-1 2-1-16,-3-6 0 0,0-6 0 0,-3 10 0 0,6-7 15 0,-3 6 2 16,0-2 1-16,0-7 0 0,0 0 22 0,0 0 5 15,0 0 1-15,0 0 0 0,0 0-2 0,0 0 0 16,-3 9 0-16,3-9 0 0,0 0-5 0,0 0-2 16,0 0 0-16,0 0 0 0,0 0-25 0,0 0-5 15,-4-3 0-15,4-3-1 0,0-1-7 0,-3-2 0 16,-1-4-8-16,4-2 12 0,4 2 17 0,-4-3 3 15,0 1 1-15,0-7 0 0,0 0-25 0,3 3-8 0,4 0 0 16,-3 0 0-16,-1-6 0 0,1 6 0 16,-1 4 0-16,4 2 0 0,-3-2 0 0,-1 5 0 15,5 1 0-15,-5-1 0 0,4 1-17 0,0 3-4 0,-3-4-1 16,3 7 0-16,3-3 1 0,-3 3 0 0,0-4 0 0,1 7 0 31,2 0-116-31,-3 0-23 0,0 10-5 0,4-10-494 0,-1 0-98 0</inkml:trace>
  <inkml:trace contextRef="#ctx0" brushRef="#br0" timeOffset="-210244.03">25259 1817 864 0,'0'0'76'0,"0"0"-60"0,0 0-16 0,0 0 0 15,0 0 167-15,0 6 30 0,0-6 7 0,0 9 0 16,0-5-114-16,0 8-23 0,-4-9-5 0,4 7-1 16,0-1-19-16,-3 7-4 0,3-13-1 0,-4 12 0 15,4-5-11-15,0-1-2 0,-3 7-1 0,3-7 0 16,0 7-11-16,0-7-1 0,0 4-1 0,0-4 0 0,3 1 2 0,-3-1 0 15,4-2 0-15,-1 2 0 0,1 0 0 0,-1 1 0 16,1-4 0-16,-4-6 0 0,0 0 11 0,0 0 2 16,0 0 1-16,0 0 0 0,0 0-26 0,0 0 0 15,0 0 0-15,0 0 0 0,3-6 0 0,1-4 10 16,0 1 1-16,-1 0 0 0,-3 2-11 0,4-2 0 16,-4-1 0-16,3 1 8 0,-3-10-8 0,0 10 0 15,0-7 9-15,0-3-9 0,0 7 0 0,4-10 8 16,-1 9-8-16,1-2 0 0,-1 2 0 0,4-3 8 15,0 1-8-15,0-4 0 0,0 9 16 16,4 1-2-16,0 0 0 0,-1-7 0 0,4 3 7 0,0 4 2 16,1-4 0-16,2 10 0 0,1-6-13 0,-1 3-2 15,-2-4-8-15,-1 10 12 0,0 0-12 0,0 0 0 0,-4 10 0 0,1-4 0 16,-4 3 0-16,4 1 0 0,-4-1 0 16,3 10 0-16,-3-3 16 0,4 2 1 0,-4 1 0 0,0 6 0 15,4-6 3-15,-4 6 0 0,0-6 0 16,3 0 0-16,1 6 9 0,-4-6 3 0,4 0 0 15,-4-1 0-15,3 1-32 0,1-3 0 0,-4 3 0 0,3-10 0 32,-2 1-81-32,2 5-23 0,-3-5-4 0,0-1-991 0</inkml:trace>
  <inkml:trace contextRef="#ctx0" brushRef="#br0" timeOffset="-204298.95">24165 3037 1569 0,'0'0'34'0,"0"0"7"0,0 0 2 0,0 0 2 0,4-7-36 0,-1 7-9 0,-3 0 0 0,4-9 0 16,-1-1 56-16,-3 10 8 0,0 0 3 0,0 0 0 15,0 0-23-15,0 0-5 0,0 0-1 0,0 0 0 16,4 10-8-16,-1-1-2 0,-3-2 0 0,4 2 0 16,0-6 1-16,-1 13 0 0,4-7 0 0,-3 10 0 15,-1-10-7-15,1 7-2 0,-1 0 0 0,4 3 0 16,-3-7-8-16,-1 13-3 0,4-6 0 0,-3 12 0 15,-1-9-9-15,-3 10 10 0,0-1-10 0,0-6 10 0,0 3-10 16,0 4 10-16,-3-1-10 0,-1 0 10 0,-3 1-10 16,4-7 0-16,-4 3 0 15,0 3 0-15,3-2 0 0,1-4 0 0,-1-3 0 0,1-4 0 0,-1 8-11 0,1-8-4 16,-1-2-1-16,4 0 0 16,-4-7-143-16,4-6-29 15,0-3-5-15</inkml:trace>
  <inkml:trace contextRef="#ctx0" brushRef="#br0" timeOffset="-203673.1">24038 2958 172 0,'-14'0'8'0,"7"-3"1"0,0-3-9 0,0-1 0 0,-4 7 0 0,8-3 0 16,-1-3 369-16,1 3 72 0,3 3 15 0,0 0 2 16,3 0-330-16,-3 0-67 0,7-10-13 0,4 4-2 15,0 6-30-15,3 0-5 0,0-9-2 0,0 9 0 16,4 0-9-16,-4 0 0 0,3 0 9 0,1 0-9 16,-4 0 10-16,7 9-2 0,-3-9-8 0,3 6 12 15,0 4-12-15,4-10 8 0,0 9-8 0,3 1 0 16,-3-4 10-16,3 3-10 0,-4-5 10 0,-2 5-10 15,6 0 8-15,-7 1-8 0,-3-4 0 0,-1 3 0 16,-3 1 10-16,-3 6-10 0,0-7 10 0,-4 10-10 16,-7-10 12-16,0 10-4 0,0-10-8 0,-4 7 12 0,-3 0 0 15,-4-4-1-15,4 4 0 0,-7-4 0 0,4 1 8 16,-4 0 1-16,-1 2 1 0,-2-2 0 16,-1 2-43-16,1 4-9 0,-5-9-1 0,1-1-1 0,0 7 33 0,3-7 0 15,1 1 0-15,-1-1 0 0,0-9 0 0,4 9-8 16,4-2 8-16,-1-4 0 0,4-3-10 0,0 6 10 15,0-6-8-15,7 0 8 0,0 0-13 0,0 0 2 16,0 0 1-16,0 0 0 0,0 0 10 0,7 6-10 16,0-2 10-16,4-4-10 0,-1 0 10 0,4 0-10 15,1 0 10-15,2 0-10 0,-3 0 10 0,4 6 0 16,0-6-9-16,3 3 9 0,0-3 0 0,-3 0 0 16,-1 9-9-16,1-9 9 15,-4 7-27-15,0 2-1 0,4-6-1 0,-4 10 0 0,0-10 21 0,-4 6 8 0,-2 1 0 0,2-1-9 16,-3 0 9-16,-3 7 0 15,-1-6 0-15,-3 8-8 0,4-8 8 0,-8 5 0 0,1-5 0 16,-4 6-8-16,3-4 8 0,-3 4 0 0,-4-7 8 16,1 10-8-16,-4-3 8 0,3-4-8 0,1 4 10 0,-1 0-10 15,-7-7 12-15,4 0-4 0,-3 4-8 16,-1-7 12-16,0 10-12 0,1-4 0 0,-4-12 0 0,3 16 0 16,0-16-22-16,1 9-4 15,-1-2-1-15,4-4 0 0,-4-3-96 0,4 0-19 0,4 0-4 0</inkml:trace>
  <inkml:trace contextRef="#ctx0" brushRef="#br0" timeOffset="-203366.46">24719 3394 1645 0,'0'0'72'0,"-7"0"16"0,0 0-70 0,0 0-18 16,0 0 0-16,3 0 0 0,1 3 40 0,-4 10 4 0,3-10 0 0,4 6 1 16,0 1-3-16,0-1-1 15,4 0 0-15,-1 7 0 0,4 3-23 0,-3 6-5 0,7-9-1 0,-4 3 0 16,0-1-2-16,0 1-1 0,3 9 0 0,-3-12 0 15,0 3-9-15,-3 0 0 0,6-4 9 0,-6-2-9 16,3 3 0-16,-3 2 0 0,-1-2 0 0,1-13-12 31,-4 10-92-31,3-4-18 0,-3-9-4 0</inkml:trace>
  <inkml:trace contextRef="#ctx0" brushRef="#br0" timeOffset="-203180.06">24829 3215 1659 0,'0'0'73'16,"0"0"16"-16,0 0-71 0,0 0-18 0,0 0 0 0,0 0 0 16,0 0 34-16,0 0 3 0,0 0 1 0,-8 3 0 15,8-3-46-15,-3 10-10 0,-4 2-2 0,3-2-500 16,4 2-100-16</inkml:trace>
  <inkml:trace contextRef="#ctx0" brushRef="#br0" timeOffset="-202740.28">24885 3620 460 0,'0'0'20'0,"0"0"5"0,0 0-25 0,0 0 0 0,-4-3 0 0,-3-4 0 16,7 7 229-16,0 0 41 0,0 0 8 0,0 0 2 16,0 0-168-16,0-9-32 0,0 0-8 0,4-1 0 15,-1 4-16-15,4 3-2 0,1-4-1 0,-1-2 0 16,3 6-11-16,-3-3-2 0,4-4-1 0,-1 1 0 16,1-1-15-16,0 1-4 0,-4 0 0 0,3 2 0 15,-3-11 13-15,4 8 3 0,-1 1 0 0,-3-1 0 16,1 1-20-16,2-7-4 0,-3 7-1 0,4 6 0 15,-4-13-2-15,0 10 0 0,-4-4 0 0,4 10 0 16,1-9-9-16,-1 6 0 0,-7 3 0 0,0 0 0 16,7-6 8-16,-7 6-8 0,10 0 0 0,-10 0 8 0,11-4-8 0,-1 4 0 15,1 0 0-15,0 0 0 0,-11 0 0 0,10 4 0 16,1-4 9-16,-1 9-9 0,1 0 0 0,-1 1 8 16,-2-4-8-16,-1 10 0 15,0-4 9-15,-4-2-9 0,4 5 12 0,-3-2-12 16,-1 3 12-16,1 2-12 0,-1-2 12 0,1 0-12 0,-4-7 8 15,3 4-8-15,-3-4 0 0,4 7 0 0,-1-7 0 0,-3 7-11 16,0-4 0-16,0-2 0 16,4-4-100-16,-4 10-20 0,0-13-4 0,0-3-1 15,0 0-74-15,0 0-15 0</inkml:trace>
  <inkml:trace contextRef="#ctx0" brushRef="#br0" timeOffset="-202311.48">25513 3385 115 0,'0'0'10'0,"0"0"-10"0,3-7 0 0,-3 7 0 16,4-9 275-16,-4 9 53 0,0 0 10 15,0 0 2-15,7-9-245 0,-7 9-50 0,0-4-9 0,0-2-3 16,-7 6 18-16,3 0 3 0,1 6 1 0,-4-2 0 16,-7 2-18-16,0 6-3 0,-4-5-1 0,4 2 0 15,0 7 4-15,3-7 1 0,-3 4 0 0,0 2 0 16,3-2 1-16,4 3 0 0,0 2 0 0,0 1 0 15,4-3-39-15,-4 3 0 0,3-4 0 0,4 4 0 16,0-3 0-16,4-4 8 0,-1 4-8 0,1 0 8 0,6-4-8 16,-3-2 8-16,4-4-8 0,-1-3 8 0,5 6-8 0,2 1 0 15,4-10 0-15,-3 0 8 16,3 0-8-16,0-3 0 0,-3-4 0 0,0-2 0 0,3 0 0 16,-4-1 0-16,1-2 0 0,-4-4 0 0,0 7 0 0,0-7 8 15,-7-3-8-15,4 3 8 16,-4 4 0-16,0-4 0 0,-7 4 0 0,4-4 0 0,-4 0 1 0,0-2 1 15,0 8 0-15,0-6 0 0,-4 7-10 0,-3 0 0 16,0-1 0-16,0 1 0 16,0 6-25-16,-4-10-4 0,1 10-1 0,-1 3 0 15,1-9-33-15,-1 2-6 0,-3 7-2 16,3-9 0-16,1 9 4 0,-1-3 1 0,4-3 0 0,0 2 0 16,-4-2-62-16,1 0-12 15,-4-13-2-15,-4 19-1 0</inkml:trace>
  <inkml:trace contextRef="#ctx0" brushRef="#br0" timeOffset="-199634.03">25795 3378 633 0,'0'0'56'0,"0"0"-44"0,0 0-12 0,0 0 0 16,0 0 132-16,0 0 25 0,-3 7 5 0,3-7 1 0,-11 9-57 0,11-9-11 16,-7 0-3-16,7 0 0 0,0 0-12 0,-7 3-4 15,3 3 0-15,4-6 0 16,-3 7-44-16,3 2-8 0,0 0-3 0,0 1 0 0,3-7 5 0,1 13 1 15,-1-7 0-15,1 1 0 0,3 8-1 0,-7-2 0 16,4 0 0-16,-1-4 0 0,1 4-11 0,-4-4-3 16,3 4 0-16,-3 0 0 0,4-4 8 0,-1 4 0 15,-3-13 1-15,4 10 0 0,-1-1-2 0,1-5-1 16,-4-7 0-16,0 0 0 0,0 0-6 0,0 0-2 16,3 3 0-16,-3-3 0 0,0 0-1 0,11-3 0 15,-4-4 0-15,0-2 0 0,0 6 0 0,0-13 0 16,0 0 0-16,-3 7 0 0,6-10-9 0,-6 10 12 15,3-7-12-15,3 4 12 0,-3-7-12 0,1 3 0 16,2 0 0-16,-3-2 8 0,4-1-8 0,-1 3 0 16,1-3 0-16,0 7 0 0,-1-4 0 0,1 0-14 0,3 4 3 0,-4-4 1 15,1 10 10-15,0-4 0 16,3 1 10-16,-4 0-10 0,-6-1 0 0,3 10 0 0,0-9 0 0,0 9 0 16,-7 0 0-16,0 0 0 0,7-3-12 0,-7 3 12 15,0 0 0-15,7 3 0 0,-3 6 0 16,-1 1 0-16,1-1-8 0,-1 7 8 0,-3-7-12 15,0 7 12-15,-3-4 0 0,-1 4 0 0,4-7 0 16,0 1 0-16,0-1 0 0,-3 1 0 0,6-1 0 0,-3 0 0 16,0-9 0-16,4 10 0 0,-4-10 0 0,0 0 0 15,0 0 0-15,0 0 8 0,3 0-8 0,4 0 0 16,0 0 0-16,-7 0 8 0,7-3-8 0,-3-4 0 16,6 4 0-16,-3-3 0 0,-3-3 0 0,3-1 0 15,-3 1 11-15,-1 6-11 0,4-13 12 0,0 0-12 16,0 7 0-16,0-4 0 0,0 1 0 0,-3-1 0 15,3 7 0-15,-3-7 0 0,-1-2 0 0,4 12-9 16,-3-10 9-16,3 10 0 0,-7 3-9 0,0 0 9 0,7 0 0 0,0 0 0 16,-7 0 0-16,10 0 0 0,-3 3 0 0,0 10 0 15,1-10-10-15,-5 6 10 0,4 1-10 0,-3-1 10 16,-1 7-10-16,1-7 10 0,-1 1 0 0,-3 8 0 16,4-2 0-16,-4-7 0 0,0 1 0 0,0 5 0 15,-4-2 0-15,4-4 0 0,-3 7 0 0,3 3 0 16,-4-3 0-16,1-4 0 0,3 4-10 0,-4 0-2 15,1-4-1-15,-1-3 0 16,4 7-124-16,-3-6-25 0,-1-1-5 16</inkml:trace>
  <inkml:trace contextRef="#ctx0" brushRef="#br0" timeOffset="-199363.75">26370 3388 1324 0,'0'0'59'0,"0"0"12"0,0 0-57 0,0 0-14 0,0 0 0 0,0 0 0 15,0 0 84-15,0 0 15 0,7 6 2 0,0-3 1 16,-3 10-52-16,3-10-10 0,-4 6-3 0,4 1 0 16,-3 5-26-16,3-2-11 0,-3 3 8 0,-1-7-8 15,1 10 0-15,-4-4 0 0,3 1 0 0,1-3 0 16,-1 5 0-16,-3-2 0 0,0 0 0 0,0-4 0 15,4 4 0-15,-4-7 8 0,3 1-8 0,-3-1 0 0,4-2 0 0,-4-7-17 16,0 0 2-16,0 0-524 16,0 0-105-16</inkml:trace>
  <inkml:trace contextRef="#ctx0" brushRef="#br0" timeOffset="-199213.9">26430 3162 403 0,'0'0'17'0,"-3"-6"5"0,-1-4-22 0,-3 1 0 16,3 9 0-16,1-10 0 0,-1 7 333 0,1-3 63 0,3 6 12 0,0 0 2 16,0 0-323-16,0 0-65 0,0 0-13 0,0 0-9 31,0 0-100-31,0 0-28 0,7-6-4 0,0 6-2 0</inkml:trace>
  <inkml:trace contextRef="#ctx0" brushRef="#br0" timeOffset="-198723.12">26811 3394 518 0,'0'0'23'0,"0"0"5"0,0 0-28 0,0 0 0 0,0 0 0 0,0 0 0 16,0 0 254-16,0-9 46 0,0 2 8 0,0 7 3 15,-3 0-246-15,-1-9-49 0,-3 6-16 0,0-3 10 16,0 6 7-16,0 0 2 0,-4 0 0 0,-3 0 0 0,4 9 11 0,-8-9 2 15,4 9 1-15,0 7 0 0,-4-13-1 0,0 13 0 16,8-7 0-16,-4 7 0 0,-4-4-9 0,4 4-3 16,0 0 0-16,7-4 0 0,-4 4 3 0,4 0 0 15,4-4 0-15,3-2 0 0,0-1-13 0,3 7-2 16,1-7-8-16,3-3 12 16,3 4 1-16,-3-7 0 0,0 6 0 0,4-9 0 0,0 0-13 0,-1-9 8 15,1 9-8-15,3-9 0 0,0 5 0 0,0-2 0 16,4-3 0-16,-1 2 0 0,-2-2 0 0,2 0 0 15,-6-1 0-15,3 1 0 0,-4 6-12 0,1-13 0 16,-4 10 1-16,0-4 0 0,0 1 11 0,0 0 0 0,-3 5 0 16,-4 4-8-16,3-6 8 0,-3 6 0 0,0 0 0 0,0 0 0 15,0 0 0-15,0 0 0 0,0 0 0 16,0 0 0-16,0 0 8 0,0 0-8 16,0 0 10-16,0 0-10 0,0 0 9 0,4 6-9 0,-1 4 8 0,-3 2-8 15,4-5 0-15,-1 2 8 0,-3 0-8 0,4 1 0 16,-1-1 0-16,1 1 0 0,0-1 0 0,-1-3 0 15,1 4 0-15,3-7 0 0,-4 9 0 0,1-8 0 16,-4-4-14-16,7 9-2 0,-7-9 0 0,0 0 0 31,0 0-24-31,0 0-6 0,0 0-1 0,0 0 0 16,7 0-124-16,-7 0-25 0,0 0-4 0,7-3-464 0</inkml:trace>
  <inkml:trace contextRef="#ctx0" brushRef="#br0" timeOffset="-198406.89">27076 2949 172 0,'0'0'16'0,"0"0"-16"16,0 0 0-16,0 0 0 0,7 0 259 0,-7 0 49 15,0 0 9-15,0 0 3 0,3 9-196 0,1 1-40 16,-4 5-7-16,0-2-1 0,0 2-1 0,3 4 0 16,-3-3 0-16,4 9 0 0,-1-3-34 0,1 3-6 15,-1 3-2-15,1-9 0 0,-4 6-10 0,0 3-3 16,4-3 0-16,-1 4 0 0,1-4-4 0,-1 3-2 16,-6-9 0-16,6 6 0 0,1 0-5 0,-4-9-1 0,0 6 0 15,0-7 0-15,7 4-8 0,-7-9 0 16,0 8 9-16,0-8-9 15,-4-1-100-15,4 4-24 0,4-10-4 0,-4-3-2 0</inkml:trace>
  <inkml:trace contextRef="#ctx0" brushRef="#br0" timeOffset="-179561.75">28519 3529 910 0,'0'0'40'0,"0"0"9"0,0 0-39 0,0 0-10 16,0 0 0-16,7 0 0 0,-4 0 116 0,-3 0 22 15,0 0 4-15,7 0 1 0,-7 0-38 0,7-3-7 16,0 3-2-16,-7 0 0 0,4-7-21 0,3 1-5 16,-4 3-1-16,4 3 0 0,-3-9-13 15,3 2-4-15,0 7 0 0,-3 0 0 0,3-9-6 0,-4 9-2 16,4-9 0-16,-3 9 0 0,3-10-2 0,-4 10-1 16,1-6 0-16,-1-4 0 0,1 1-2 0,0 0-1 15,-1-1 0-15,4-2 0 0,-3-4-12 0,6 0-2 0,1-2-1 16,-1-1 0-16,4-6-13 0,1 3-2 0,-1-3-8 0,3-1 12 15,1-2-12-15,3 0 0 16,0-3 0-16,0 2 0 0,-3 1 0 0,3 3 0 0,-3 0 0 0,0 6 0 16,-1 0 0-16,-3 4 0 0,-3-4 0 0,-1 10 0 15,-2-1 0-15,-1 1 0 0,0 2 0 0,-7 7 0 16,0 0 0-16,0 0 0 0,0 0 0 0,0 0 0 16,0 0 0-16,0 0 0 0,0 0 0 0,0 13 0 15,3 0 0-15,-3-4 0 0,0 0 0 0,0 1 0 16,0 5 0-16,0 4 0 0,0-3 0 0,0-4 0 15,0 14 0-15,4-8 0 0,-4 4 0 0,0 0 0 16,3 3 0-16,-3 0 0 0,0-3 0 0,4-6 0 16,-4 12 12-16,3-12-4 0,-3 0-8 0,0-4 12 15,4 7-12-15,-1-10 11 0,-3 1-11 0,4 2 10 0,-4-8-10 16,0-4 0-16,0 0 0 0,0 0 0 0,0 0 11 0,10 6 0 16,-10-6 0-16,8 0 0 0,-1-6 14 0,0 2 3 15,-4-2 1-15,4-3 0 0,-3-7-29 0,-4 7 0 16,3-10 0-16,1 0 0 0,-1 3 12 0,-3-12-3 15,4 9-1-15,-1-6 0 0,1-3-8 0,-1 0 0 16,4-4 0-16,-3 4 0 0,0 0 0 16,3 3 0-16,0 0 0 0,0-3 0 0,-4 2-12 15,4 8-2-15,0-1 0 0,0 0 0 0,4 3 5 0,-4 7 1 16,0-10 0-16,0 10 0 0,-3 2 8 0,-1 4-12 16,4-3 12-16,-7 6-12 0,0 0 12 0,0 0-13 15,0 0 5-15,0 9 8 0,0 4-12 0,0 0 12 0,0 5-12 16,-3-2 12-16,-1 3-8 0,-3 6 8 0,4 0 0 0,-4 3 0 15,3-3 0-15,1 7 0 0,-5-1 0 16,5-3 0-16,-1 0-12 0,1 1 3 0,-1-4 0 0,4 3 0 31,0-9-19-31,0 6-4 0,4 0-1 0,-4-9 0 16,7-4-15-16,-4 7-4 0,1-10 0 0,3 1 0 16,-3-4-28-16,3 4-5 0,0-4-2 0,-4-3 0 15,-3-3-149-15,0 0-29 0</inkml:trace>
  <inkml:trace contextRef="#ctx0" brushRef="#br0" timeOffset="-179123.72">29404 3118 864 0,'0'0'76'0,"0"0"-60"15,0 0-16-15,0 0 0 0,0 0 124 0,0 0 21 16,0 0 5-16,0 0 1 0,0 0-67 0,0 0-14 15,0 0-2-15,0 0-1 0,0 0-11 0,-3 9-3 16,-5 1 0-16,1-1 0 0,4 7-11 0,-4-13-2 16,3 13-1-16,1 3 0 0,-1-10-8 0,1 10-2 15,-1-4 0-15,4 4 0 0,-3-3-7 0,3-7-2 16,-4 1 0-16,4 9 0 0,0-10-9 0,4 0-3 16,-1 1 0-16,1-4 0 15,-4-6 10-15,3 6 2 0,4-2 0 0,4 2 0 0,-4-6-4 0,4 0-1 16,-4-6 0-16,3 6 0 0,4-10-1 0,-3 4 0 15,-1 3 0-15,1-4 0 0,3-2-14 0,-3 0 0 16,-4-4 0-16,0 4 0 0,-4-7 0 0,1 0 0 0,3 4 0 16,-4 2 0-16,1-2 0 0,-4 2 0 0,0 7 0 15,0 3 0-15,0 0-8 0,0 0 8 0,0 0 0 0,0 0 0 16,0 0 0-16,0 0 0 0,4 3 0 0,-1 7 0 16,1 2 0-16,-1 1 0 0,1-4 0 15,-1 7 0-15,1-13 0 0,-1 13 0 0,1-7 0 0,3 1 0 16,-4-1 0-16,1 0 0 0,3 1 0 0,-4-4 0 15,1 4-12-15,-1-4-3 0,-3-6 0 0,0 0 0 16,4 3-39-16,-4-3-8 0,0 0-2 0,0 0 0 16,0 0-147-16,0 0-29 0</inkml:trace>
  <inkml:trace contextRef="#ctx0" brushRef="#br0" timeOffset="-178765.65">29849 2701 1036 0,'0'0'92'0,"0"0"-73"0,0 0-19 0,0 0 0 0,0 0 93 0,0 0 15 0,0 0 4 16,0 0 0-16,0 0-40 0,0 0-7 0,0 0-1 0,0 0-1 15,0 0-16-15,0 9-3 0,0-2-1 0,-4 11 0 16,-3-2-16-16,3-3-3 0,-3 9-1 0,4 0 0 16,-4-4 14-16,3 8 3 15,1 2 1-15,-4-3 0 0,3 3-6 0,1-3-2 0,-1 3 0 0,1-3 0 16,-1 10-20-16,1-16-4 0,3 9-1 0,0-3 0 16,-4 3-8-16,4-12 8 15,4 9-8-15,-4-3 8 0,0-3-8 0,3 3-17 0,1-3 4 0,-1-7 1 31,-3 4-41-31,4-7-8 0,-4 10-2 0,3-13 0 16,1 4-149-16,-1-7-29 0</inkml:trace>
  <inkml:trace contextRef="#ctx0" brushRef="#br0" timeOffset="-178463.46">30163 2924 1566 0,'0'0'69'0,"0"0"15"0,0 0-68 0,0 0-16 16,0 0 0-16,0 0 0 0,0 0 67 0,0 0 9 16,-8 6 3-16,5-3 0 0,-4 6-26 0,3-2-5 15,1 2 0-15,-1 10-1 0,1-10-31 0,-1 7-7 0,1 3-1 16,-1 6 0-16,1-6-8 0,-1 9 0 15,1-9 0-15,-1-4 8 0,4 11-8 0,-3-5 0 16,-1 1 0-16,0 0 0 0,4-6 0 0,-3 3 0 16,-1 6 0-16,1-9 0 0,-1-4-13 0,1-2-5 15,-4-1-1-15,3 7 0 16,-3-7-65-16,0-3-14 0,4-2-2 0,-4-4-1 16</inkml:trace>
  <inkml:trace contextRef="#ctx0" brushRef="#br0" timeOffset="-178286.82">29901 3065 2257 0,'0'0'49'0,"0"0"11"0,0 0 1 0,11 0 3 0,0-7-51 0,-1 7-13 0,1 0 0 16,3-3 0-16,0-3 12 0,0 6 0 0,0 0 0 0,4 0 0 15,-4-3-24-15,0 3-6 0,0 0-1 0,4 0 0 31,-4 0-97-31,0 0-20 0,0 0-4 0</inkml:trace>
  <inkml:trace contextRef="#ctx0" brushRef="#br0" timeOffset="-177812.98">30297 3137 1576 0,'0'0'70'0,"0"0"14"0,0 0-67 15,0 0-17-15,0 0 0 0,0 0 0 0,0 0 89 16,0 0 15-16,0 0 2 0,0 0 1 0,0 0-31 0,0 0-7 15,0 0-1-15,0 0 0 0,7 9-54 0,-7-9-14 16,3 7 0-16,1 2 0 0,-4-9-13 0,0 0-6 16,3 3-1-16,-3 6 0 15,-3 4-14-15,6-4-3 0,-3 4-1 0,-3-13 0 16,3 9-31-16,-4 1-7 0,4-4 0 0,0-6-1 16,0 0-155-16,-3 0-30 0</inkml:trace>
  <inkml:trace contextRef="#ctx0" brushRef="#br0" timeOffset="-177641.85">30346 2886 1861 0,'0'0'82'0,"0"0"18"0,0 0-80 0,0 0-20 0,0 0 0 0,0 0 0 16,0 0 0-16,0 0 0 0,0 0 0 0,0 0 0 31,0 0-141-31,0 0-29 0,0 0-6 0,0 0 0 0</inkml:trace>
  <inkml:trace contextRef="#ctx0" brushRef="#br0" timeOffset="-177066.55">30554 3146 403 0,'0'0'36'0,"0"0"-36"0,-3 10 0 0,3-10 0 15,0 0 275-15,0 0 48 0,-7 6 9 0,3-6 3 16,-3 9-206-16,3-6-41 0,1 4-8 0,-1 2-1 16,1-9-33-16,-1 10-6 0,4-1-2 0,-3-3 0 15,-1-3-24-15,1 7-5 16,3-4-1-16,-4 3 0 0,4 1 4 0,0-10 1 0,0 9 0 0,0-9 0 15,0 0 24-15,0 0 5 0,0 0 1 0,0 0 0 16,0 0-9-16,0 0-2 0,0 0 0 0,0 0 0 16,0 0 10-16,0 0 2 0,0 0 0 0,0 0 0 15,0 0-19-15,7-9-3 0,0-1-1 0,0 1 0 16,0 0-21-16,0-7 0 0,4 7 0 0,-4-4 0 16,0-3 0-16,4-2 0 0,-1-1 0 0,1 3 0 15,-4-9 0-15,4 12 0 0,-1-2 0 0,-3 5 0 16,0 1 0-16,0 3 11 0,0-4-11 0,0 10 12 15,-7 0-12-15,0 0 0 0,7 0 0 0,-3 7-11 0,3 2 11 0,-3-6-8 16,3 6 8-16,-4-2-8 16,1 12 8-16,-1-10 0 0,1 10-9 0,-1-7 9 15,1 1-12-15,-4 3 1 0,3-7 1 0,1 10 0 16,-4-10-30-16,3 10-7 16,1-10-1-16,-4 1 0 0,3 5-79 0,-3-5-16 0,4-1-3 0,-4-9-763 15</inkml:trace>
  <inkml:trace contextRef="#ctx0" brushRef="#br0" timeOffset="-176687.61">30917 3137 1818 0,'0'0'80'0,"0"0"17"0,0 0-77 0,0 0-20 0,0 0 0 0,-3-10 0 16,-4 10 72-16,3-9 12 0,-3 3 1 0,4 6 1 15,3 0-27-15,-11 0-6 0,4 0-1 0,0 6 0 16,-4-6-39-16,4 9-13 0,-3 1 8 0,3-1-8 15,0 7 0-15,-4-4 0 0,8 4 0 0,-4 3 0 16,0-3 0-16,7-1 0 0,0-2-8 0,3 6 8 16,-3-4 0-16,4-5 0 0,3-1 0 0,3 1 0 15,-3-1 0-15,4 0 0 0,-1-2-8 0,5-4 8 16,2-3 0-16,-6 0 0 0,-1 6 9 0,1-12-9 16,7 6 10-16,-8-10-10 0,1 7 10 0,3-3-10 15,-4-3 16-15,5-4-2 0,-8 4-1 0,3-7 0 16,1 0-24-16,-4-3-5 0,0 10 0 0,0-7-1 15,-4-2 8-15,-3-1 9 0,4 0-13 0,-4 3 5 16,0-6 8-16,-4 7-10 0,1-1 10 0,-1-3-10 0,-3 3 10 0,4 4 0 16,-8 6 0-16,1-4 0 0,3 1 0 0,0 9 0 15,-4-10 8-15,0 10-8 0,11 0 0 0,-7 0 0 16,0 7 0-16,-3-4 0 16,6-3-110-16,4 0-23 0,0 0-5 0,0 0-742 0</inkml:trace>
  <inkml:trace contextRef="#ctx0" brushRef="#br0" timeOffset="-176111.7">31044 3137 1335 0,'0'0'59'0,"0"0"13"0,0 0-58 0,8 9-14 0,-8 1 0 0,3-4 0 16,4-3 17-16,-3 6 1 0,-1-2 0 0,4 2 0 15,-3-3-9-15,-4 7-1 0,3-13-8 0,1 9 12 16,-1 1 35-16,-3-4 6 0,0-6 2 0,0 0 0 15,7 9 22-15,-3 1 5 0,-4-10 1 16,0 0 0-16,0 0-11 0,0 0-1 0,0 0-1 0,0 0 0 16,0 0-29-16,7-3-5 0,0-4-2 0,0 7 0 15,-3-9-26-15,-1 3-8 0,1 3 0 0,-1-7 0 16,1 4 9-16,-1-3-9 0,1-4 0 0,-1 0 9 16,1 1-9-16,-1-4 10 0,1-3-10 0,-1 10 10 15,4-7-10-15,-3 7 0 0,0 0 0 16,-1-1 0-16,-3 10 0 0,0 0 0 0,0 0 0 0,0 0 0 0,0 0 0 0,7 0 0 15,-7 0 0-15,7 0 0 16,0 6 0-16,-7-6 0 0,0 0 0 0,7 4 12 16,0 5-12-16,0-9 12 0,-7 0-12 0,0 0 12 15,4 9-12-15,-4 1 10 0,0-4-10 0,0-6 10 0,0 0-2 0,0 6 0 16,0-6 0-16,-4 10 0 0,1-7 11 16,3-3 1-16,0 0 1 0,0 0 0 15,0 0-21-15,0 0 0 0,0 0 0 0,0 0 0 0,0 0 0 0,0 0 0 16,0 0 0-16,0 0 0 0,10-10 11 0,-3 1-3 15,1 3 0-15,-5-4 0 0,4 1-8 0,0-4 8 16,0 4-8-16,0-4 8 0,-3 1-8 0,3 6 0 16,-4-4 0-16,4 10 0 0,-3-9 0 0,-4 9 0 15,0 0 0-15,0 0 0 0,7 0 0 0,-7 0 0 16,7 0 0-16,0 9 8 0,0-9-8 0,4 10 0 0,-8-4 0 0,4 6 0 16,0-5 0-16,-3 2 0 0,3 10 0 0,0-13 0 15,-3 4 0-15,3-1 0 0,-4-3 0 16,1 4 0-16,3 2 0 0,-4-12 0 0,-3 0 0 15,0 0 8-15,7 10-8 0,-7-10 0 16,7 6 0-16,-3-3 0 16,-4-3-24-16,0 0-11 0,0 0-1 0,7 9-1 15,0-2-154-15,-7-7-30 0,0 0-7 0,0 0 0 0</inkml:trace>
  <inkml:trace contextRef="#ctx0" brushRef="#br0" timeOffset="-175887.01">31552 3093 1450 0,'0'0'64'0,"0"0"14"0,0 0-62 0,4 9-16 0,-4 1 0 0,0 2 0 0,0-2 55 0,4 2 8 16,-4-5 1-16,0 2 1 0,3 0-23 0,1 1-5 15,-4-10-1-15,0 9 0 0,3 1-8 0,-3-1-3 16,4 0 0-16,-4-2 0 15,0 2-15-15,0-3-10 0,0-6 12 0,0 0-12 16,-4 3-22-16,4-3-11 0,0 0-3 0,0 0-512 16,0 0-104-16</inkml:trace>
  <inkml:trace contextRef="#ctx0" brushRef="#br0" timeOffset="-175734.93">31507 2895 806 0,'0'0'72'0,"0"0"-58"0,-7 0-14 15,7 0 0-15,0 0 200 0,0 0 36 0,-4-9 8 0,4 9 2 16,0 0-155-16,0 0-31 0,0 0-7 0,0 0-1 31,0 0-133-31,11 0-27 0,-4 0-6 0,0 9-1 0</inkml:trace>
  <inkml:trace contextRef="#ctx0" brushRef="#br0" timeOffset="-175174.01">31785 3002 1094 0,'0'0'97'0,"0"0"-77"0,0 0-20 0,0 0 0 0,0 0 107 0,0 0 17 15,-3 0 4-15,3 0 1 0,-7-6-76 0,7 6-15 16,-4 6-3-16,-3-6-1 0,0 0-2 0,0 0 0 15,3 9 0-15,-3 1 0 0,0-1-32 0,0-9 0 16,0 16 0-16,0-13 0 0,0 6 0 0,4 7 0 16,-4-6 0-16,3-1 0 0,1 7 31 0,3-7-1 15,-4 0 0-15,0 1 0 0,4 6-7 0,0-7-2 16,0-9 0-16,0 3 0 0,0-3-3 0,0 9-1 16,0-9 0-16,0 0 0 0,0 0-1 0,0 0 0 0,0 0 0 0,11 7 0 15,-11-7-6-15,0 0-2 0,0 0 0 0,4 6 0 16,6-3-8-16,-10-3 10 0,7-3-10 0,-7 3 10 15,4-6 2-15,3-1 1 16,0 7 0-16,-4-9 0 0,1 6 2 0,-1 3 0 16,1-16 0-16,-1 7 0 0,1 6-3 0,-4-7-1 15,4-2 0-15,-1 2 0 0,1 1-11 0,-4 0 0 0,3-4 0 16,1 0 0-16,-1 10 0 0,-3-6 0 0,0 9-12 16,0 0 12-16,0-9 0 0,0 9 0 0,0 0 0 0,0 0 0 15,0 0-9-15,0 0 9 0,0 0 0 0,0 0 0 16,0 0 0-16,0 0 0 0,0 0 0 0,0 0 0 15,0 0 0-15,0 0 0 0,0 0 0 0,0 0-10 16,0 0 10-16,0 9 12 0,-3-9-2 0,3 0-1 0,0 9-9 0,3 1 0 16,-3-1 0-16,4 1 0 0,-4-1 0 0,7 0 0 15,-4 1 0-15,1 2-11 0,-1-2 11 0,-3-10 0 16,7 12 8-16,-3-12-8 0,-4 0 0 0,7 16 0 16,4-16 0-16,-4 9-12 15,-7-9-13-15,7 3-3 0,3 4-1 0,1-1-626 16,-1-3-125-16</inkml:trace>
  <inkml:trace contextRef="#ctx0" brushRef="#br0" timeOffset="-174741.9">31962 2607 518 0,'0'0'46'15,"0"-6"-37"-15,0-1-9 0,0 7 0 16,0 0 233-16,0 0 45 0,3-9 9 0,-3 9 1 0,0 0-158 0,0 0-32 16,0 0-6-16,0 0-2 15,7 6-27-15,0-3-6 0,4 10-1 0,-4-1 0 16,4 4-17-16,-4 3-4 0,3 9-1 0,-3 0 0 16,4-3-17-16,-4 10-3 0,3-7-1 0,-2 7 0 15,2-1-1-15,-3-6 0 0,-3 7 0 0,-4-7 0 0,3 0-4 0,1 4 0 16,-4-4-8-16,-4 6 12 0,1-12-3 0,-1 3-1 15,1 1 0-15,-1-5 0 0,-3 1-8 0,0-3 0 16,3 0 9-16,1-3-9 16,-1-4-99-16,4 4-24 0,0-7-5 0,4-2 0 0</inkml:trace>
  <inkml:trace contextRef="#ctx0" brushRef="#br0" timeOffset="-141536.12">29147 1280 230 0,'0'0'20'0,"0"0"-20"0,0 0 0 0,0 0 0 15,3-3 130-15,-3 3 22 0,0-6 4 0,0 6 0 16,0 0-58-16,0 0-12 0,-3-3-2 0,3 3-1 16,0 0-43-16,0 0-9 0,-4-13-2 0,4 13 0 15,0 0 14-15,0 0 2 0,-4-3 1 0,4-6 0 16,0 3-22-16,0 6-4 0,0-10 0 0,0 7-1 0,0 3 9 0,0-6 1 16,0-4 1-16,0 4 0 0,0 6 1 0,0 0 0 15,0 0 0-15,-3-9 0 0,-1 6-3 16,1 3 0-16,-4 0 0 0,0 0 0 0,0 0-6 0,0 0-2 15,-4 3 0-15,0 6 0 0,1-9-7 0,-1 6-1 16,1 4-1-16,-4-1 0 0,3 1-3 0,0-4-8 16,-3 6 12-16,0 1-4 0,0-4-8 15,0 4 8-15,-4 3-8 0,4-7 8 16,-3 7 0-16,3-4-8 0,-4 7 12 0,0-3-4 0,4-1-8 0,0 7 10 16,-4-3-10-16,4 3 10 0,0-3-1 15,4-7 0-15,-1 14 0 0,0-1 0 0,1-7 0 0,3 11 0 16,0-11 0-16,0 8 0 0,3-1 15 0,1-7 4 15,-4 11 0-15,3-11 0 0,4 8-10 0,0-1-2 16,0-13 0-16,0 10 0 0,4-3 4 0,-1 0 1 0,4-4 0 16,0-2 0-16,4 6-21 0,-4-10 0 0,0 4 0 0,0-4 8 15,7 4-8-15,-3-7 0 0,-4 3 0 16,3-5 8-16,1 2-8 0,-1 0 0 0,5-6 0 16,-5 0 0-1,4 0-41-15,-3 0-10 0,3-6-1 0,0 0-1 0,-3 2-38 0,-1-2-7 16,1-3-2-16,3-1-452 0,-4 1-90 0</inkml:trace>
  <inkml:trace contextRef="#ctx0" brushRef="#br0" timeOffset="-140872.48">29266 1616 633 0,'0'0'28'0,"0"0"6"0,0 0-34 0,-7 0 0 0,0 0 0 0,-3 0 0 16,-1 0 170-16,4 0 27 0,-3 3 6 0,-1-3 1 15,0 10-127-15,1-10-25 0,3 9-4 0,-4-3-2 16,1 4-35-16,3-1-11 0,-1 0 0 0,-2 1 0 16,3-1 0-16,-4 7 0 0,4-7 0 0,0 7 0 15,0-13 0-15,0 16 0 0,3-13 0 0,-3 7 0 16,4-4 16-16,-4 7 2 0,3-7 1 0,4 1 0 15,-3 5 9-15,3-5 3 0,0 5 0 0,3-2 0 16,-3-4-7-16,0 1 0 0,4-1-1 0,-1-3 0 16,1 10-23-16,3-13 0 0,0 7 0 0,4-4 0 15,-4-6 11-15,3 3-3 0,-3-6 0 0,7 3 0 16,-3 0-8-16,3-6 8 0,-3-4-8 0,-1 1 8 0,1-1-8 16,-1 4 10-16,1-6-10 0,0 2 10 0,-4-5-10 15,0 2 0-15,3-3 0 0,-3 1 0 0,4-4 0 0,0 3 0 16,-8-6 0-16,4 3 8 0,-3-3-8 0,-1 4-16 15,4-1 4-15,-3 0 1 0,-1 10 11 0,1-7 0 16,-1 7 0-16,-3-1 0 16,0 7 0-16,0 3 0 0,0 0 0 0,0 0 0 0,0 0 0 0,0 3 9 15,0 7 0-15,0 5 0 0,4-5 4 16,-4 2 1-16,3 4 0 0,-3 3 0 0,0-4 11 16,4 1 3-16,-1-7 0 0,4 4 0 0,-3 6-12 15,3-4-1-15,-3 1-1 0,3 3 0 0,0-6-14 0,0-1 0 16,0 1 0-16,-4 2 0 0,4-2 0 15,-3-4-10-15,-1 4 2 0,5-4 0 16,-5-6-30-16,-3-3-6 0,0 0 0 0,0 0-1 16,0 0-124-16,0 0-25 0,14 0-5 0,-14 0-1 0</inkml:trace>
  <inkml:trace contextRef="#ctx0" brushRef="#br0" timeOffset="-140587.03">29623 1268 1324 0,'0'0'118'0,"0"0"-94"0,0 0-24 0,0 0 0 16,0 0 58-16,0 0 7 0,0 0 2 0,7 9 0 16,-4 4-4-16,1-7-1 0,-1 7 0 0,1 2 0 0,-4 4-30 0,0 6-5 15,3-6-2-15,-3 9 0 0,0-3-14 0,0 10-3 16,0-1-8-16,0-2 12 0,-3 12-12 0,-1-10 11 15,1 4-11-15,-1-4 10 16,-3 7-10-16,4-13 8 0,-4 0-8 0,3 1 8 0,1-4-8 0,3 3 0 16,-4-9 9-16,1-4-9 0,-1 14 0 0,4-14 0 15,0 1-12-15,0-3 4 16,0-4-52-16,0 0-9 0,4-2-3 0,-4-7-710 0</inkml:trace>
  <inkml:trace contextRef="#ctx0" brushRef="#br0" timeOffset="-140324.88">29450 1638 172 0,'0'0'16'0,"0"0"-16"0,-4-9 0 0,4 9 0 15,0 0 310-15,0 0 59 0,0 0 12 0,0 0 3 16,0 0-246-16,7-4-49 0,0-2-9 0,1 3-3 15,2-3-31-15,1-1-6 0,-1 7-2 0,4-3 0 16,-3-6-24-16,3 3-5 0,0 6-1 0,0-10 0 16,4 1-8-16,0 6 0 0,-1-4 0 0,1 7 0 15,3-6-17-15,-3 3-6 0,3-3-1 0,4 6 0 16,-8 0-137-16,1 0-28 0,17-3-6 0,-17 3-1 0</inkml:trace>
  <inkml:trace contextRef="#ctx0" brushRef="#br0" timeOffset="-139964.82">29827 1666 115 0,'0'0'10'0,"-7"0"-10"0,7 0 0 0,-7 6 0 0,7-6 231 0,0 0 44 0,0 0 9 0,0 0 1 0,0 0-213 0,0 0-42 15,0 0-9-15,0 0-1 0,0 0 0 0,0 0 0 16,11-6 0-16,-4 6 0 0,7-3 46 0,0-3 10 16,-3 3 1-16,3 3 1 0,0-10-18 0,0 4-3 15,0-3-1-15,-3-1 0 0,3 7-1 0,0-3-1 16,-3-1 0-16,3 4 0 0,-7-3-17 0,3 3-3 0,-3-3-1 0,0-4 0 15,-7 10-12-15,7-9-2 0,-3-1-1 0,-4 10 0 16,4-6-18-16,-4 6 10 16,0 0-10-16,-4-3 8 0,-3-3-17 0,0 3-4 0,-4 3-1 0,1-7 0 15,-4 7-1-15,-1 7 0 0,-2-7 0 0,3 3 0 16,-7 3 15-16,-1-3 0 0,8 10 0 0,0-4 0 16,0 4 0-16,0 2 0 0,0 1 0 15,0-3 0-15,3 2 0 0,4 4 0 0,0 0 0 0,0 0 10 16,0-4 6-16,3 1 2 0,1 6 0 0,3-6 0 15,0-4-5-15,3 4-1 0,1-7 0 0,-1 7 0 16,5-3-12-16,2-1 0 16,1-3 0-16,-1-5-10 15,4 5-16-15,0 0-3 0,1-2-1 0,6-7 0 16,-4 3-45-16,1-3-9 0,0 0-1 0,-1-3-472 0,-3 3-95 0</inkml:trace>
  <inkml:trace contextRef="#ctx0" brushRef="#br0" timeOffset="-139013.15">30378 1603 230 0,'0'0'10'0,"0"0"2"0,0 0-12 0,0 0 0 0,3-3 0 0,1-6 0 0,-4 9 226 0,0 0 42 15,0 0 9-15,-4-6 2 0,1-4-155 0,-4 7-32 16,3-6-5-16,-3 2-2 0,0 1-37 0,-4 6-8 16,-3-9-2-16,4 9 0 0,-8-3 1 0,4 3 0 15,0 0 0-15,-4 0 0 0,4 0-19 0,-4 3-4 16,4 6-1-16,0 4 0 0,0-1-15 0,0 4 0 15,3-4 0-15,-3 4 0 0,4 3 0 0,-4 0 0 0,3-4 0 0,4 4 9 16,-4 6-9-16,4-9 10 0,-3-3-10 16,6 2 10-16,-3-2 2 0,0 2 1 0,4-5 0 0,-1 9 0 15,4-13 8-15,0 3 2 16,4-5 0-16,-4-4 0 0,0 0-23 0,7 12 0 0,0-12 0 0,0 3 0 16,7-6 0-16,-4 3 8 0,8 0-8 0,-4-12 8 15,0 12-8-15,8-4 0 0,-5-11 0 16,1 5 0-16,-1 1 0 0,5-1 0 15,-1-5 0-15,-4 5 0 0,1 1 8 0,-4-10-8 0,0 3 8 0,0 4-8 16,4-4 11-16,-11 4-3 0,0-4 0 0,-3 7 0 16,6-7 0-16,-6-3 0 0,-1 16 0 0,-3-10 0 15,4 10-8-15,-4 3 0 0,0 0 0 0,0 0-11 16,-11 3 11-16,8-3-10 0,-4 7 10 0,0-1-10 16,0-3 10-16,3 7 0 0,-3-1-9 0,3-3 9 15,1 4 0-15,-1-1-11 0,1 0 11 0,-1 1-8 16,1-1 8-16,-1 7 0 0,4-7 0 0,0 1 0 15,0-1 0-15,4 10 0 0,-1-3 0 0,1-4 0 16,-1 1 0-16,1 9 0 0,3-7 0 0,-4 1 0 16,-3-3 0-16,4 12 0 0,3-13 8 0,-3 13-8 15,-1-6 14-15,-3 3-2 0,0-9 0 0,-3 12 0 0,3-13 0 0,-4 10 0 16,1 0 0-16,-5-6 0 0,-2 0 13 0,-1-4 3 16,1 4 0-16,-4-4 0 0,0 4-28 0,-1 9-9 15,1-12 0-15,-3 2 0 0,-1-5 9 0,4 5 0 16,-4-5 8-16,1 2-8 0,3-5 0 0,-4 2-13 15,4-3 1-15,-4-3 1 16,0-3-45-16,4 0-10 0,-3 0-2 0,3-3-543 0,0-3-109 16</inkml:trace>
  <inkml:trace contextRef="#ctx0" brushRef="#br0" timeOffset="-138502.93">30621 1619 1011 0,'0'0'44'0,"0"0"11"15,0 0-44-15,4-3-11 0,-4 3 0 0,0-13 0 0,0 4 39 16,0 0 5-16,0-1 2 0,0 10 0 15,0 0 27-15,0 0 6 0,-4-9 1 0,4 9 0 0,-10 0-26 0,-1 0-5 16,4 0-1-16,-4 0 0 0,-3 6 5 0,4 7 1 16,-4-7 0-16,3 3 0 0,-3 7-20 0,0-7-4 15,7 4-1-15,-4 3 0 0,0-4-9 0,8 4-3 16,-4 3 0-16,7-4 0 0,-4 1-6 16,1-3-2-16,3-4 0 0,3 7 0 0,-3-7 2 0,4 0 0 15,6 1 0-15,1-4 0 0,0-3-11 0,-1 7 0 16,4-4 9-16,4-6-9 0,0 0 0 0,-4 0 0 15,7-6 0-15,-3 6 8 16,-4-10-8-16,3 1 0 0,1-1 0 0,-4 4 8 0,-3-6-8 16,-1-4 0-16,4 3 8 0,-7 4-8 0,0-7 10 0,0 1-2 15,-3-4-8-15,0 3 12 0,-4 4 0 0,0-4 0 16,0-3 0-16,0 3 0 0,-4 4 3 0,0-4 0 16,1 4 0-16,-4-1 0 0,3 1-15 0,-3 2 0 0,0 4 0 15,0-3 0-15,0-1 0 0,0 7 0 0,0 3 0 0,7 0-10 16,-7-6-1-16,7 6 0 0,0 0 0 0,-7 6 0 31,3-6-23-31,1 3-5 0,3-3-1 0,-4 10 0 16,4 5-111-16,0-5-22 0,0 2-5 0</inkml:trace>
  <inkml:trace contextRef="#ctx0" brushRef="#br0" timeOffset="-138123.05">30868 1823 1026 0,'0'0'45'0,"0"0"10"0,0 0-44 0,0 0-11 16,0 0 0-16,0 0 0 0,0 0 82 0,0 0 14 15,0 0 4-15,0 0 0 0,0 0 8 16,0 0 3-16,0 0 0 0,0 0 0 0,0 0-19 0,0 0-4 15,7-6-1-15,0 6 0 0,-3-10-13 0,3 1-2 16,-7-1-1-16,3 1 0 0,1 0-31 0,-1-7-5 16,1 7-2-16,-1-4 0 0,1-3-17 0,-1-9-3 0,-3 6-1 15,4 1 0-15,0 2-12 0,-4-6 11 16,3 6-11-16,1-9 10 0,6 6-2 0,-6 4-8 16,-1-4 12-16,4 0-4 0,0 3-8 0,0 4-11 0,0-4 3 15,0 4 0-15,4-1 0 0,0 1 0 0,-1 2 0 0,1 4 0 31,-4-4-20-31,3 1-3 0,1 6-1 0,0-3 0 16,-1 6-38-16,1-7-8 0,-1 7-2 0,1 0 0 16,0 0-128-16,-1 7-25 0,1-7-6 0,-1 6-1 0</inkml:trace>
  <inkml:trace contextRef="#ctx0" brushRef="#br0" timeOffset="-137877.99">31267 1629 1324 0,'0'0'118'0,"0"9"-94"16,0 0-24-16,0 1 0 0,0-1 144 0,0-3 25 16,0 4 5-16,0-1 1 0,0-9-56 0,-4 16-11 15,1-7-3-15,3-6 0 0,0-3-59 0,3 13-12 16,-3-13-2-16,0 3-1 0,0-3-43 0,0 0-9 15,0 0-2-15,0 0 0 16,0 0-109-16,0 0-23 0,0 0-4 16</inkml:trace>
  <inkml:trace contextRef="#ctx0" brushRef="#br0" timeOffset="-137712.96">31397 1262 1800 0,'0'0'80'0,"0"0"16"0,0 0-77 0,0 0-19 0,0 0 0 0,0 0 0 16,0 0 14-16,0 0-1 0,0 0 0 0,0 0 0 31,0 0-93-31,0 6-18 0,0-6-4 0</inkml:trace>
  <inkml:trace contextRef="#ctx0" brushRef="#br0" timeOffset="-137232.22">31627 1575 1663 0,'0'0'36'0,"0"0"8"0,0 0 2 0,0 0 1 0,0 0-38 16,0 0-9-16,0 0 0 0,0-3 0 0,0-6 32 0,0 2 4 16,0 1 0-16,-8-3 1 0,8 6-16 0,-7-4-3 15,0 4-1-15,0-3 0 0,0 6 7 0,-3 0 0 16,-1 0 1-16,-3 6 0 0,0 7 4 0,-4-4 1 15,1-3 0-15,-1 4 0 0,4 9-14 0,-4-4-4 16,1 4 0-16,2 0 0 0,1 9 7 0,0-6 1 16,0 0 0-16,4 0 0 0,2-9-12 0,5 12-8 15,-4-13 12-15,3 4-12 0,4-7 11 0,-3 7-11 16,6-7 10-16,-3-9-10 0,4 4 12 0,-4-4-4 16,10 12-8-16,1-12 12 0,0 0-4 0,3 0-8 0,3-6 11 0,1 0-11 15,3-4 0-15,-3 1 0 0,3-4-12 0,-3-3 3 16,3 1-9-16,-4 2-2 15,-6-2 0-15,3 2 0 0,-3-12 10 0,-1 0 2 16,-3 6 0-16,0 0 0 0,0 4 8 0,-3 2 0 0,0-3 0 0,-4 7 0 16,0 9 0-16,0 0 11 0,0 0-3 0,0 0 0 15,-4 3 1-15,-3 3 0 0,0 10 0 0,3-7 0 16,1 4 16-16,3 3 3 0,-7-4 1 0,7 4 0 16,3 3-7-16,1-4-2 0,-4 1 0 0,3-3 0 15,4-4-12-15,0 7-8 0,4-7 10 0,-4 0-10 16,0 1 0-16,4-1 0 0,-1 1 0 0,1-4-10 15,0-3-8-15,-4 3-2 0,0-6 0 0,0 4 0 16,-7-4-40-16,7 0-9 16,-7 0-2-16,0 0-877 0</inkml:trace>
  <inkml:trace contextRef="#ctx0" brushRef="#br0" timeOffset="-136963.89">32050 961 1612 0,'0'0'144'0,"0"0"-116"0,0 9-28 0,0 4 0 16,3-1 82-16,-3 13 10 15,0-6 3-15,0 16 0 0,-3-7-41 0,3 6-8 16,0 4-2-16,-4-4 0 0,4 10-4 0,0-6-2 15,-3 3 0-15,3-1 0 0,-7 11-20 0,0-4-4 0,3-13-1 0,-3 4 0 16,-3 12-13-16,-1-12 0 16,4-1 0-16,0-2 0 0,0-4 0 0,-4-9 9 0,4 6-9 0,4-6 8 15,-4-3-8-15,3 0-9 0,1-4 9 0,3-2-687 16,0 3-129-16</inkml:trace>
  <inkml:trace contextRef="#ctx0" brushRef="#br0" timeOffset="-95564.99">23495 816 633 0,'0'0'28'0,"7"0"6"0,0-9-34 0,-3 9 0 0,-4 0 0 0,0 0 0 0,7-6 214 0,-7 6 36 15,7 6 7-15,0-6 2 0,-7 0-208 0,3 9-42 16,4 1-9-16,-3 5 0 0,3-2 0 0,-3 3 0 16,-1 2 0-16,1 1-9 15,-1 6 32-15,1 4 6 0,-4 5 2 0,3-6 0 0,1 16 2 0,-4-3 1 16,3 3 0-16,-3-3 0 0,4 9-21 0,-4-3-4 15,0 6-1-15,0 0 0 16,0 7-8-16,0 6 0 0,3-3 0 0,-6-1 0 0,3 1 0 0,-4 0 0 16,1-4 8-16,-1-2-8 0,1 2 0 0,-4-2 0 15,0 2 0-15,-1-2 0 0,1 2 28 0,-3-5 1 16,-1-1 0-16,-3 0 0 0,0 4 13 0,-4-4 2 16,-3 0 1-16,0 10 0 0,-7 0-1 0,3 6-1 15,0-6 0-15,-3-1 0 0,4 1-27 0,-1 6-6 16,0-6-1-16,4-1 0 0,-4 4-9 0,4-12 0 0,7-1 0 0,-7-3 0 15,7-3 0-15,0-3 12 16,-1-6-4-16,5 6 0 0,-1-7 7 0,1 4 1 16,3-3 0-16,0-4 0 0,3 1-8 0,1-14-8 0,3 5 11 0,0-1-11 15,0 0 14-15,0-13-4 0,3 7-1 0,-3-3 0 16,4-1 9-16,-4-2 2 0,0-4 0 0,0 7 0 16,0 0-20-16,-4-4 0 0,4-2 0 0,-3-1 0 15,3 7 0-15,-4-7-16 0,1 1 4 0,-1 8 0 16,4-8 12-16,-4-4 16 0,4 10-3 0,-3-13-1 15,3 6-12-15,0 1-10 0,3-1 2 0,1 1 0 16,0-1 8-16,-1 4 11 0,1-4-3 0,3 3 0 16,-4-5 0-16,4 2 0 0,0 1 0 0,0-4 0 15,-3 3-8-15,3-6 8 0,0 7-8 16,0-4 8-16,-3-3-8 0,6 3 0 0,-3-2 0 0,4-4 8 16,-1 9 2-16,1-3 0 0,0-6 0 0,-1 10 0 15,8-1-2-15,-1 0-8 0,5-2 12 0,-1 2-4 0,3-6-8 16,5 13 0-16,2-7 0 0,1 1 8 0,3-1-8 0,-3-3 0 15,7-2 0-15,-4 5 0 0,1-9 0 0,-1 6 0 16,0-6 0-16,4-6 0 0,3 6 8 0,4-3 2 16,0-3 1-16,7 2 0 0,3 4-11 0,1-6 0 15,-4 12 0-15,0-6 0 0,-1-6 0 0,8 6 0 16,7 0 8-16,4 0-8 0,3 0 0 16,-3 0 0-16,-1 10 9 0,4-10-9 0,0 0 0 0,4 6 0 0,7-3 0 15,-1-3 8-15,-3 6-8 16,4-6 0-16,-4 0 0 0,0 0 0 0,8-6 12 15,2 6 2-15,1 0 0 0,-4 0 0 0,0-3-14 16,4-3-16-16,0 6 3 0,0 0 1 0,-1 0 12 0,-2 6 0 16,-5-6 0-16,4 3 0 0,4-3 0 0,0 6 0 15,-4 4-8-15,0-1 8 0,-3 1 0 0,3-10 0 0,7 6 0 0,4 3 0 16,0-9 14-16,0 3-1 0,3-6 0 0,0 3 0 16,8 0-13-16,-5 0 0 0,-13 0 0 0,7 0 0 15,3 0 0-15,4 0 0 0,-4 3 0 0,-6-3 0 16,-1 0-9-16,0 0-2 0,4 0 0 0,-4 0 0 15,0 0 11-15,-6 0 0 0,-5 0-9 0,1-3 9 16,-4 3 0-16,7-6 18 0,4 3-3 0,-4-3-1 16,-7 6-36-1,11-10-7-15,3 1-2 0,1 6 0 0,-1-4 31 0,-3 7 0 16,-8-6 8-16,4 6-8 0,8 0 0 0,-5 0 0 0,-2 0 0 0,-8 0 0 16,-4 6 0-16,1-6 0 0,0 0 0 0,-1 7 0 15,1 2 0-15,-1-6 0 0,-3 7 0 0,-3-4 0 0,-7-3-12 0,3-3 12 16,3-3-13-16,-3 3 5 0,-3 0 8 0,-1 3 0 15,-6-3 0-15,-1 6 0 0,-7-6 0 0,1-6 0 16,-11 6 0-16,-1-3 0 0,8-3 0 0,-7 6-8 16,3 0 8-16,1-10 0 0,-1 10 0 0,0 0 0 15,-3 0 0-15,0 10 0 0,-4-10 0 0,-3 6 0 16,0 3 0-16,0-9 0 0,-4 3 0 0,4 10 0 16,-1-13 0-16,1 3 0 0,3-3 0 0,4 6 0 15,-4-6 0-15,4 0 0 0,0 0 0 0,-7 3 0 16,0-3 0-16,-1 0 0 0,1 0 0 0,-4 0 0 15,-7-3 0-15,1-3 0 0,-1 3 8 0,-7 3-8 0,0-13 8 16,0 10-8-16,-3-6 0 0,-1 3 0 0,-3-7 0 16,4-3 8-16,-4 1 12 0,4 2 2 0,-8-6 1 15,8-3 0-15,-4 3-5 0,0 1-1 0,0-7 0 16,3 3 0-16,-3 3-17 0,0-13 0 0,4 11 8 0,-4-11-8 16,0 4 0-16,4 0 10 15,-1-7-10-15,-3 7 8 0,4-13-8 0,-4 10 10 0,4-10-10 0,-1 10 10 16,1-19-10-16,-1 12 10 0,1-6-10 0,0-6 10 15,-1 9-10-15,1-9 8 0,-1-3-8 0,-3-1 8 16,7 1 0-16,-6 6 0 16,2-3 0-16,-3-4 0 0,0-2-8 0,0 3 0 0,0-10 0 0,4 10-11 15,-4-10 11-15,4-15 0 0,-4-4 0 0,3 10 0 16,-3 9 0-16,-3 4 0 0,3-4 0 0,-4 10-8 16,4-1 8-16,-3-2 0 0,3 3 0 0,-3-1 0 15,-4 7 0-15,0-3 0 0,0 3 0 0,0-3 0 0,0 3 0 16,-4 0 0-16,0-3 0 0,1-4 0 0,-4 7 0 0,0 3 0 15,0-6 0-15,0 3 0 0,0 3 0 0,0 7 0 16,0-1 0-16,-1-3 0 0,1 7 0 0,4 2 8 16,-1-2-8-16,1-1 0 0,-1 1 0 0,4-1 0 15,0 7 0-15,0-6 0 0,-3 5 0 0,3 4 0 16,0 7 0-16,0-11-8 0,0 11 8 0,0-8 0 16,-4 1 0-16,1 7-8 0,-1-1 8 0,1-10 0 15,-1 4 0-15,1 0-8 0,-1 6 8 0,1 1 0 16,-1 2 0-16,1 3 0 0,-1-2 0 0,4-10 0 15,-7 12 0-15,3 4 0 0,4-7 0 0,0-3 0 16,-3 4 0-16,-1 5 0 0,4 1 0 0,0-10 0 0,-3 10 0 16,-1-1 0-16,4-6 0 0,-3 7 0 0,3 0 0 0,-4-1-8 15,1 4 8-15,-4-3 0 0,7 5 0 0,-4 4 0 16,1-6 0-16,3 6-10 0,-7-9 10 0,3 9 0 16,0 0 0-16,1 0 0 0,-1-10 0 0,4 10 0 15,-7 0 0-15,4 0-8 0,-4-3 8 0,3-3 0 16,-3 6 0-16,4-6 0 0,-4 6 0 15,0 0 0-15,0-10 0 0,-1 7 0 0,1-3 0 0,0 3 0 16,-3-4 0-16,3-2 0 0,-4 9 0 0,1 0 0 16,-1-9 0-16,0 9 0 0,1-10 0 0,-1 10 0 15,1 0 0-15,-1 0 0 0,-3-6 0 0,0 6 0 16,-4 0 0-16,1 0 0 0,-5-3 0 0,5 3 0 16,-8-6 0-16,0 6 0 0,1 0 0 0,-5 0 0 0,1-4 0 15,0 4 0-15,-4-6 0 0,0 6 0 0,1 0 0 16,-1-9 0-16,0 9 0 0,4 0 0 15,-4 9 0-15,1-9 0 0,-1 0 0 0,-7 0 0 16,-3 0 0-16,-1 6 0 0,-6-12 0 0,0 6 0 16,-4 0 0-16,0 0 0 0,3-9 0 0,4 9 0 0,-3 0 0 15,-4-10 0-15,-3 10 0 0,-4-3 0 16,-4-3 0-16,4 6 0 0,-3 0 0 0,3 0 0 0,3-6 0 0,-3 6 0 16,4 6 0-16,-4-6 0 0,-4 0 0 0,-3 0 0 15,0 0 0-15,4 0 0 0,-1 6 0 0,1-6 0 16,3-6 0-16,-4 12 0 0,-6-3 0 0,-4-3 0 15,0 0-8-15,-4 10 8 0,8-10 0 0,-5 9 0 16,5-9 0-16,-8 0 0 0,-3 0 0 0,4 6 0 16,-1 4 0-16,7-7 0 0,4-3 0 0,-3 0 0 15,-4 6 0-15,-7 0 0 0,-1-2 0 0,8 5 0 0,0 7 0 0,0-13 0 16,0 6 0-16,-4-2 0 0,-3-4 0 0,0 3 0 16,0 3 0-16,7 1-8 0,3-1 8 15,1-9 0-15,-4 6 0 0,0-6-8 0,-7 4 8 16,6-4 0-16,5 6-10 0,6-3 10 0,1 3-8 0,-1-6 8 15,-6 0 0-15,-1 0-8 0,-3 0 8 0,0 0 0 16,7 6 0-16,0-2 0 0,4-4 0 0,-4-4 0 16,-8 4 0-16,5 0 0 0,-4 0 0 0,7 0 0 15,0 4 0-15,7-4-8 0,3 0 8 0,-3-4 0 16,4-2 0-16,-1 0-8 0,1 6 8 0,0 0 0 16,-4 0 0-16,3 0 0 0,4 0 0 0,4 0 0 0,-4 6 0 15,4-6-8-15,-4 0 8 0,-4 0 0 0,-3 0 0 0,0 0 0 16,0 6 0-16,0-2 0 0,0 5 0 0,4 0 8 15,-1-2 0-15,-6-7 0 0,-1 9-8 16,1-6 0-16,-1 4-11 0,4-4 11 16,4 3-9-16,0 3 9 0,6 1-8 0,4-10 8 0,-3 0 0 15,0 9 0-15,-4-3 0 0,0-6 0 0,-4 4 0 0,4-4 0 16,0 6 0-16,4-3 11 0,3 3-11 0,0-6 0 16,4 0-10-16,-4 7 10 0,0-4 0 0,0-3 8 15,4 0 1-15,-4 0 0 0,0 0-9 0,1 0 0 16,-1 9 0-16,7-9 0 0,4 0 0 0,-1 0 0 15,8 0 0-15,-4 0 0 0,8 0 0 0,-1 0 0 16,4-9 0-16,-4 9-11 0,4 0 11 0,0-3-8 16,3-4 8-16,-3 7-8 0,3-6 8 0,4 6 0 0,0-3 0 0,3-3 0 15,1 6 0-15,-4 0 0 0,3 0 0 16,4 0 0 0,0 0-44-16,4 0-6 0,-4 0-2 0,-1 9 0 15,1-9-144-15,4 6-30 0,-4 4-6 0</inkml:trace>
  <inkml:trace contextRef="#ctx0" brushRef="#br0" timeOffset="-94241.09">28021 725 1324 0,'-7'-15'118'0,"7"5"-94"0,-3 7-24 0,-4-3 0 0,3 0 160 0,-3-4 28 15,3 7 6-15,4 3 1 0,0 0-156 0,0 0-31 16,0 0-8-16,0 0 0 0,0 0 0 0,0 0 0 16,0 0 0-16,0 0 0 0,0 0 0 0,0 0 0 15,0 0 0-15,0 0 0 0,0 0-16 0,0 0-5 16,0 3-1-16,4 7 0 0,-4 5 22 0,7-5 8 15,-7 5 0-15,4-2 0 0,-4 3 17 0,0 9 3 16,3-13 1-16,-3 13 0 0,0 0 11 0,0 1 1 16,-3 2 1-16,3 0 0 0,0 0-14 0,-4 7-2 15,4-1-1-15,-4 4 0 0,1-4-11 0,3 10-2 16,-4-6-1-16,-3 3 0 0,4-1-11 0,3 1 0 16,-4-3 9-16,1 12-9 0,3-9 14 0,0 9-2 15,0-3 0-15,3-3 0 0,-3 9 10 0,0-6 2 0,4 3 0 0,-4-3 0 16,3-3-7-16,4 0-1 0,-3 3 0 15,-1 3 0-15,1-12-16 0,0 12 0 0,-1-3 0 16,4 0 0-16,0-3 8 0,-3 0 2 0,-1 0 0 0,4 6 0 16,-3-9 20-16,3 9 4 0,-4-12 1 0,1 6 0 15,-4 0-26-15,3 3-9 0,1-4 0 0,3-2 9 16,0 0 3-16,-3 3 1 0,-1-10 0 0,4 10 0 16,0-6 0-16,0 3 0 0,0-4 0 0,4 1 0 0,-4 3 2 15,4-1 0-15,-4-5 0 0,0 9 0 16,0-7-6-16,0 4-1 0,0-3 0 0,0 3 0 0,-4-10 1 15,1 0 0-15,-1 1 0 0,5-7 0 16,-8 3-1-16,3 3-8 0,1-9 12 0,-1 10-4 0,-3-13-8 16,4-1 10-16,-4 1-10 0,0 0 10 0,0 6-10 0,0-9 12 15,0-4-12-15,0-2 12 0,0-1-4 0,-4 7 0 16,4-7 0-16,0 1 0 0,0 8 6 0,0-11 1 16,0 2 0-16,0 7 0 0,-3-13-15 0,3 6 9 15,0 1-9-15,-4-1 8 0,1 1-8 16,-1-1 0-16,4-3 0 0,0 4 0 0,-4-1 0 0,4 0 0 15,-7 1 0-15,4-4 0 0,-1 10-10 0,1-13-1 16,3 6 0-16,-4 1 0 0,4-1 11 0,-3 1 0 16,-1-1-9-16,4-3 9 0,-3 4 0 0,-1-1 0 15,4 0 0-15,-3 7 0 0,-1-16 0 0,1 16 0 16,3-13 0-16,-4 6 0 0,1-2 0 0,3-4 0 16,0-3 0-16,-4 9 0 0,4-9 0 0,0 6 0 0,-3 4 0 15,3-10 0-15,0 3 0 0,-4 3 0 0,0 1 0 0,1-4 0 16,3 6 0-16,-4 0 0 15,4-9-10-15,-3 10 10 0,3-4 0 0,-4 10-9 0,1-13 9 0,-1 6 0 16,1 1 0-16,3-1-8 0,-4 7 8 0,4-7 0 16,-3 1 0-16,-1-1 0 0,4 0 0 0,-3 7 0 15,-1-16 0-15,4 0 0 0,0 0 0 0,-3 16 0 16,3-16 8-16,0 0-8 0,0 0 10 0,0 3-10 16,0-3 0-16,0 0 0 0,0 0-13 0,0 0 4 15,0 0 9-15,0 0-10 0,0 0 10 0,0 0-10 16,0 0-2-16,0 0 0 0,0 0 0 0,0 0 0 15,0 0-28-15,-4 9-7 0,4-2-1 0,0-7 0 16,0 9-88-16,0-9-19 0,-3 3-3 0,3-3-572 16,0 0-114-16</inkml:trace>
  <inkml:trace contextRef="#ctx0" brushRef="#br0" timeOffset="-92946.95">23089 2701 1360 0,'0'-13'60'0,"0"13"13"0,0 0-58 0,-3-6-15 16,3-3 0-16,0 9 0 0,0 0 23 0,3-3 1 16,4-4 1-16,0 7 0 0,4-9 11 0,0 9 1 15,3 0 1-15,0-6 0 0,7 6-19 0,4 0-4 0,3-3-1 0,4 3 0 16,-1 0-6-16,8-7-8 16,4 4 11-16,-1 3-11 0,4-6 0 0,-4-4 0 0,4 7 0 15,0-3 0-15,3-3 0 0,1 2 0 0,2 4 0 0,5-3 0 16,3 3 28-16,0-7-2 0,-4 4 0 15,-3 6 0-15,4-9 4 0,-1-1 1 0,1 7 0 0,6-3 0 16,1 0 2-16,-1 3 1 16,4-4 0-16,-3 4 0 0,-4-3-8 0,3-4-2 0,4 7 0 0,4-3 0 15,-1-3-10-15,4-1-2 0,0 4-1 0,-3-3 0 16,-1-1-11-16,1 10 0 0,7-12 9 0,-1 2-9 16,4-2 8-16,1 8-8 0,-8-5 10 0,3 3-10 15,1-4 0-15,-1 7 0 0,5-3 0 0,-1 3 0 16,-4-3 10-16,-3 6 2 0,-7 0 1 0,0-7 0 15,4 7 11-15,0-3 3 0,-4-3 0 0,-4 6 0 0,1 0-11 16,-1 0-1-16,-6 0-1 0,-1 0 0 0,0 0-14 16,4 0 0-16,4-3 0 0,3-3 0 0,4 2 8 15,3-2 3-15,-7 6 0 0,-4-9 0 16,1 9 0-16,3-10 0 0,7 1 0 0,-4 9 0 0,1 0 9 16,-4 0 3-16,-7 0 0 0,0 0 0 0,-4 6-23 15,4-3 0-15,7-3 0 0,0 0 0 0,-7 7 0 0,4-4 0 16,-8 6 0-16,1-9 0 0,-4 6 0 0,-4-6 0 15,4 4 0-15,0 2 0 0,0-6 0 0,3 0-20 16,-3 0 4-16,0 0 1 0,3 0 31 0,-6 0 5 16,-1-6 2-16,1 6 0 0,-1-4-10 0,4 4-1 15,3 0-1-15,4-6 0 0,-3 6 3 0,3 6 1 16,-4-6 0-16,-3 4 0 0,0 2-7 0,-4-6-8 0,1 0 11 16,3 3-11-16,3-3 0 0,-3 6 0 0,4-3 0 0,-5-3 0 15,1 7 8-15,-3 2-8 0,-4-9 0 0,-1 0 0 16,-2 6 0-16,3-6 0 0,0 3 0 0,-1-3 0 15,5-3 0-15,-1 3 8 0,4-6-8 0,-4 6 0 16,1 0 22-16,3 0-2 16,-7 0-1-16,3 0 0 0,-3 0-19 0,3 0-14 0,1 0 2 0,3 0 1 15,-1 0 11-15,1 0 0 0,-3 6 0 0,-4-3 0 16,-4-3 12-16,0 10-1 0,-3-10-1 0,3 6 0 16,-3-6-10-16,0 0 0 0,3 3 0 0,1-3 0 15,3-3 0-15,-1 3 8 0,1 0 0 0,0 0 0 16,0 0-8-16,-4 0 10 0,1-6-10 0,-1 6 10 15,-3-10 2-15,7 7 1 0,0-3 0 0,-1 3 0 16,5-3-1-16,-1 6 0 0,1-7 0 0,-5 7 0 16,-2 0-12-16,-4 0 9 0,-1 0-9 0,-6 0 8 0,0 0 2 15,3 7 0-15,-3-7 0 0,0 0 0 0,-1 0-10 0,1 6 0 16,3-3 0-16,-3-3 0 0,3 0 0 0,-3 0 0 16,4 0 0-16,-1 0 0 15,-3 0 9-15,-1 0-9 0,-2 6 10 0,-1-12-10 16,-4 6 0-16,5 0 0 0,-5-3 0 0,1-3 0 15,0 6 8-15,3-7-8 0,0-2 0 0,0 6 0 0,4-3 11 0,-11-4-11 16,4 10 12-16,0-9-12 16,3 6 12-16,-3-4-12 0,-1 4 12 0,5-3-12 0,-8 0 9 15,7 2-9-15,-3-2 0 0,-8 3 9 0,1 3-9 0,-4 0 0 16,-3-6 0-16,-4 6 0 16,-7 0-182-16,0 0-35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20:03:26.92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21357 3065 403 0,'0'0'36'0,"0"0"-36"16,0 0 0-16,-7 0 0 0,-3 0 153 0,2 0 24 15,1 0 5-15,7 0 1 0,0 0-110 0,0 0-21 0,-7 0-5 0,7 0-1 16,0 0-46-16,0 0 0 0,0 0-15 0,0 0 4 16</inkml:trace>
  <inkml:trace contextRef="#ctx0" brushRef="#br0" timeOffset="4902.96">7105 4250 806 0,'0'0'72'0,"0"0"-58"16,0 0-14-16,0 0 0 0,0 0 134 0,0 0 24 15,0 0 5-15,0 0 1 0,0 0-96 0,0 0-20 16,0 0-3-16,0 0-1 0,-7-6-23 0,7 6-5 16,0 0 0-16,0 0-1 15,0 0-15-15,0 0 0 0,0 0 0 0,0 0-10 0,-11-3 10 0,11 3 0 16,-7 0 0-16,7 0 0 0,-7 3 16 0,7-3 6 16,-3 0 1-16,-4 6 0 0,7-6 24 0,-7 3 5 15,0 3 0-15,3-2 1 0,-3-4-9 0,0 6-1 16,0-3-1-16,3 3 0 0,-3-6-10 0,4 7-3 0,-4-4 0 15,0-3 0-15,3 0-14 0,1 0-3 0,3 0-1 0,-8 6 0 16,8-6-11-16,0 0 10 16,0 0-10-16,0 0 10 0,-3 3-10 0,3-3 0 0,0 0 0 15,0 0 0-15,-7 0 0 0,3 0 0 0,1 0 0 0,3 0 0 16,0 0 0-16,0 0 0 16,0 0 0-16,0 0 8 0,0 0 3 0,0 0 0 0,0 0 0 0,0 0 0 15,-4 0 7-15,4 0 2 0,0 0 0 0,0 0 0 16,0 0-20-16,0 0 10 0,0 0-10 0,0 0 8 15,0 0-8-15,0 0 0 0,0 0 0 0,0 0 0 16,0 0-9-16,0 0 9 0,0 0 0 0,0 0 0 16,0 0 0-16,0 0-8 0,0 0 8 0,0 0 0 15,0 0 0-15,0 0 0 0,0 0 0 0,0 0 0 16,0 0 0-16,0 0 0 0,0 0 0 0,0 0 0 16,0 0 0-16,0 0 0 0,0 0 0 0,0 0 0 0,0 0 0 0,0 0 0 15,0 0 0-15,0 0 0 0,0 0 0 0,0 0 0 16,0 0 0-16,0 0 0 0,0 0 0 0,0 0 0 15,0 0 0-15,0 0 0 16,0 0 0-16,0 0 0 0,0 0 0 0,0 0 0 0,0 0 0 0,0 0 0 16,0 0-13-16,0 0 4 15,0 0-53-15,0 0-10 0,0 0-3 0,0 0-861 0</inkml:trace>
  <inkml:trace contextRef="#ctx0" brushRef="#br0" timeOffset="6284.78">7038 4190 1152 0,'0'0'51'0,"0"0"10"0,0 0-49 0,0 0-12 0,0 0 0 0,0 0 0 16,0 0 44-16,0 0 5 0,0 0 2 0,0 0 0 16,0 0-51-16,0 0 0 0,0 0 0 0,0 0 0 15,0 0 0-15,0 0 0 0,0 0 0 0,0 0 0 16,0 0 18-16,0 0-3 0,0 0-1 0,0 0 0 0,0 0 13 0,0 0 2 16,0 0 1-16,0 0 0 15,0 0 14-15,-7 0 2 0,3-9 1 0,4 9 0 0,0 0 1 0,0 0 0 16,0 0 0-16,-7 0 0 0,7 0-4 0,-3 0-1 15,3 0 0-15,0 0 0 0,0 0-11 0,-7 0-3 16,7 0 0-16,0 0 0 0,0 0-18 0,0 0-11 16,0 0 12-16,0 9-12 0,0-9 0 0,-4 0 0 15,4 0 0-15,0 0 0 0,0 10 12 0,-3-4-12 16,3 4 12-16,0-1-12 0,0 0 15 0,-7 1-4 16,3-1-1-16,1 1 0 0,-1 5 5 0,-3-5 1 15,0 9 0-15,-4-4 0 16,4 1 5-16,-3-4 2 0,-4 7 0 0,3 0 0 0,-3-3-5 0,3 3-1 15,-6-4 0-15,3 4 0 0,-1-3 12 0,-2-4 3 16,3 7 0-16,-4-3 0 0,0 3-16 0,1-4-4 16,-1 1 0-16,-3 3 0 0,3-7-12 0,1 7 11 15,-4 3-11-15,6-3 10 0,-2-7-10 0,-1 4 12 16,-3 3-12-16,0 0 12 0,3-10-4 0,4 7 0 0,3 3 0 0,-6-10 0 16,3 0-8-16,0 7 0 0,3-6 9 0,0-1-9 15,8-3 0-15,-11-3 9 0,7 7-9 16,3-4 0-16,-6-6 0 0,3 3 0 0,0 3 0 15,7-6 0 1,-8 0-27-16,5 0-2 0,-8 0-1 0,8 0 0 0,-4-6-29 0,3 6-5 0,-3-3-2 16,4 3 0-1,-1-6-20-15,-3 6-4 0,4 0-1 0,-5 0 0 0,-2 0-1 0,3 0-1 16,3 6 0-16,-3-6-425 0,7 0-85 0</inkml:trace>
  <inkml:trace contextRef="#ctx0" brushRef="#br0" timeOffset="7001.71">6463 4250 230 0,'0'0'20'0,"0"0"-20"0,0-6 0 0,0 6 0 16,0 0 128-16,0 0 22 15,-11 0 4-15,11 0 1 0,0 0-121 0,0 0-24 16,0 0-10-16,0 0 8 0,0 0-8 0,0 0 0 15,0 0 9-15,0 0-9 0,0 0 0 0,0 0 0 0,0 0 0 0,0 0 0 16,0 0 12-16,0 0-3 0,0 0 0 0,0 0 0 16,0 0 39-16,0 0 7 0,0 0 1 0,0 0 1 15,-3-3 33-15,3 3 6 0,0 0 2 0,0 0 0 16,-4-7-4-16,4 7-1 0,-3 0 0 0,3 0 0 16,0 0-33-16,0 0-8 0,0 0 0 0,0 0-1 0,-4-3-27 0,4 3-4 15,0 0-2-15,0 0 0 0,0 0-9 0,0 0-1 16,0 0-8-16,0 0 12 0,0 0-12 0,0 0 8 15,0 0-8-15,0 0 0 0,0 0 10 0,0 0-10 16,0 0 10-16,0 0-10 0,0 0 12 0,0 0-4 16,0 0-8-16,0 0 12 0,0 0 4 15,0 0 0-15,0 0 0 0,7 3 0 0,0-3-4 0,4 7-1 16,-8-4 0-16,4-3 0 0,4 6-3 0,-4-3 0 16,4-3 0-16,-1 6 0 0,1-2-8 0,3-4 12 15,0 0-12-15,4 0 12 0,-4 6 0 0,3-3 0 16,1-3 0-16,-4 6 0 0,7-6-12 0,-6 10 0 15,-1-4-12-15,7 7 12 0,-11-7 0 0,8 3 0 16,-4 7 0-16,4-7 12 0,-8 1-4 0,1 2 0 0,3-2 0 16,-3 5 0-16,3-5 4 0,0 9 1 0,7-10 0 0,-10 0 0 15,3 7 2-15,0-7 0 0,0 7 0 0,4-3 0 16,-1 2-3-16,-3 4-1 0,4-3 0 0,-7-4 0 16,6 4 2-16,-6 3 1 0,3 0 0 0,-4-4 0 15,-2 1-14-15,6-3 0 0,-11 2 0 0,4 1 0 16,0-7 0-16,-3 1 8 0,3 2-8 15,-7-5 0-15,0-7 0 0,7 3 0 0,-4 6 0 16,1-3 0 0,3-6-33-16,-3 7-10 0,3-4-1 0,0-3-1016 0</inkml:trace>
  <inkml:trace contextRef="#ctx0" brushRef="#br0" timeOffset="12341.88">7772 4288 748 0,'-4'0'67'0,"4"0"-54"0,0 0-13 0,0 0 0 16,0 0 85-16,0 0 15 0,0 0 2 0,0 0 1 15,0 0-75-15,0 0-16 0,0 0-2 0,0 0-1 16,0 0-1-16,0 0-8 0,0 0 12 0,0 0-4 16,0 0 7-16,0 0 1 0,0 0 0 0,0 0 0 0,0 0 7 0,0 0 1 15,0 0 1-15,0 0 0 16,0 0 29-16,0 0 6 0,0 0 0 0,0 0 1 0,0 0 7 0,0 0 0 15,0 0 1-15,0 0 0 0,14-3-19 0,-14 3-4 16,0-7-1-16,4-2 0 0,3-1-4 0,-4 4-1 16,-3 6 0-16,11-9 0 15,-11-1 2-15,7 7 0 0,0-3 0 0,0-3 0 0,-3-1-34 0,6 1-8 16,-6 2 0-16,3-2 0 0,7 0 10 0,-11-1 0 16,5 4 0-16,-1 3 0 15,0-7-10-15,3 4 0 0,-3-3 0 0,0 6 0 16,4-4 0-16,-8 4-16 0,5-3 4 0,2 6 1 0,-3-3 11 15,4-10 0-15,-1 10 0 0,1 3 0 0,-4-9 9 0,4 2-9 16,-1 7 12-16,-3-9-12 0,0 9 0 0,4-3 0 16,-4-3-12-16,3 6 3 0,1-3 9 0,-4-4 0 15,0 7 0-15,4 0-8 0,-4 0 8 0,0 0 0 0,-7 0 8 0,7 0-8 16,-4 0 0-16,4 0 0 0,-7 0 0 0,11 0-8 16,-11 0 8-16,0 0 0 0,7 7 8 0,0-4-8 15,-3-3 0-15,3 0 0 0,-7 0 0 0,7 6 8 16,-7-6-8-16,7 3 0 0,0-3 0 0,0 0 0 15,0 9 0-15,-7-9 0 0,4 7 0 0,3-4 0 16,-7-3 0-16,3 6 0 0,1-3 0 0,3 10 8 16,0-10-8-16,-7 6 11 0,3-2-11 0,4 2 12 15,-3 0-12-15,-1-5 0 0,4 5 0 0,-3-3 8 16,-4-6-8-16,4 10 0 0,3-1 0 0,0 0 0 16,-4 1 0-16,8-4 0 0,-11-6 0 0,7 3 0 15,3 10 0-15,1-13 0 0,-4 3 0 0,0 3 8 0,4-3-8 0,-11-3 0 16,7 7 9-16,-7-7-9 0,10 3 0 0,-10-3 0 15,14 0 0-15,-10 6 8 16,-4-6-8-16,11 3 0 0,-11-3 0 0,10 0 8 0,-10 0 0 16,11 6 1-16,-11-6 0 0,10 4 0 0,-10-4 0 0,14 0 0 15,-14 0 0-15,7 0 0 0,-7 0 1 0,11 6 0 16,-11-6 0-16,11 0 0 0,-11 0-2 0,10 0-8 16,-10 0 12-16,7-6-4 0,-7 6 3 0,14 0 0 15,-10 0 0-15,-4 0 0 0,7 0-11 0,-7 0 0 16,11-4-10-16,-4-2 10 0,0 6 0 0,0-3 0 15,-4-3 0-15,4 3 0 0,0-4 11 0,-3-2-2 16,-4 9 0-16,7-3 0 0,0-10 3 0,0 10 0 0,-3-13 0 16,3 7 0-16,0 0-4 0,-4-1-8 0,4 4 12 15,0-3-4-15,-7-1-8 0,7 1 0 0,-3-1 9 16,-1 1-9-16,4 0 0 0,-3-1 8 0,0 4-8 0,-1-4 0 16,1 10 0-16,-1-12 0 0,1 6 0 0,-1-4 0 15,4 4-10-15,0-3-3 0,-7 5-1 0,0-2 0 31,4 3-35-31,-4 3-7 0,3-6-2 0,-3 6-662 0,4-10-132 0</inkml:trace>
  <inkml:trace contextRef="#ctx0" brushRef="#br0" timeOffset="14775.73">8971 4833 1324 0,'0'0'118'0,"0"0"-94"0,0 0-24 0,0 0 0 0,7 0 32 0,-3-3 3 16,3-3 0-16,-7 6 0 0,0 0-35 0,0 0 0 15,7 0 0-15,-7 0 0 16,0 0 0-16,7-3 0 0,-7 3 0 0,7 0 0 0,-7 0 0 0,7-6 0 16,-3 6 0-16,6-4 0 0,-6-2 32 0,-4 6-1 15,3 0 0-15,-3 0 0 0,7-3 27 0,0-3 6 16,-3-1 0-16,-1 4 1 0,1-3-1 0,-1 3 0 15,4-3 0-15,-3-4 0 0,3 10-31 0,-3-9-6 16,-1 9-2-16,1-10 0 0,3 4-1 0,-4 6-1 16,1-9 0-16,-1-1 0 0,1 7-5 0,-1-6-1 0,1 2 0 0,3-2 0 15,-4 0-17-15,4 2 10 16,1 4-10-16,-1-6 8 0,0 3-8 0,0-7 12 16,0 4-12-16,0-4 12 0,0 10 0 0,0-6 0 0,4-1 0 15,-4 1 0-15,0-1 20 0,0-5 5 0,0 8 1 0,0 4 0 16,-4-12-22-16,1 5-5 0,3 1-1 0,0-1 0 15,0 1 8-15,0 0 2 0,0-1 0 0,4 1 0 16,-11 2-4-16,7-5 0 0,-4-1 0 16,-3 10 0-16,4-6 4 0,-1 3 1 0,1-4 0 0,-4 1 0 15,3-1-7-15,-3 4-2 0,4-3 0 0,-1-1 0 16,-3 7-12-16,0-6 0 0,4-1 0 16,0 1 0-16,-4-4 8 0,3 10-8 0,-3-12 11 0,0 5-11 15,4-2 8-15,-4-1-8 0,0 4 0 0,0-1 0 16,0-2 10-16,0 2-10 0,0 1 8 0,0-4-8 15,0 4 15-15,3-1-3 0,-3-8 0 0,0 2 0 0,0-3-12 0,0 7 0 16,4-4 0-16,3 0 0 0,-7 4 0 0,0-4 0 16,0-3 0-16,0 4 0 0,3-4 0 0,1 0 0 15,-4 0 0-15,3 3 0 0,4-6 0 0,-7 7 9 16,0-4-9-16,0 3 8 0,0 4-8 0,4-10 0 16,-8 3 0-16,4 6 0 0,0 1 0 0,0-7 0 15,0 7-9-15,-3 2 9 0,-1 1 0 0,4-7 0 16,0 10 0-16,-3-4 0 0,-1 1 0 0,4 0 0 15,0 5 0-15,-3-2 0 0,3 0 0 0,0-4 0 16,0 7 0-16,-7-3 0 0,7-3 0 0,0 6 0 16,7-7-12-16,-7 4 12 0,0-4 0 0,0 1 0 0,0 9 0 15,0-9 0-15,0 2 0 0,-7-2 0 0,7 0 0 16,0 5 0-16,0 4 0 0,-4-6 0 16,4 6 0-16,0 0 0 0,-3-6 0 0,3 6 0 0,-4-10 0 0,4 10 0 15,0 0 0-15,0 0 0 0,-3 0 12 0,3 0-3 16,-4-9-9-16,4 9 0 0,-4-3 0 0,4 3 0 15,0 0 0-15,0 0 0 0,0 0 0 0,0 0 0 16,0 0 0-16,0 0 0 0,0 0 0 0,0 0 0 16,0 0 0-16,0 0 0 0,0 0 0 0,0 0 0 15,0 0 0-15,0 0 0 0,0 0 0 0,0 0 0 16,0 0 0-16,-7 3 0 0,4 6-9 16,-1 1 9-16,4-4 0 0,-3 4 0 0,6-4 0 0,-3 6 0 15,0-5 0-15,4 2 0 0,-4 0-8 0,3 1 8 16,1-1 0-16,-1 1 0 0,-3-10 0 0,4 9 0 15,0 0 0-15,-1 7 0 0,4-6 0 0,-3-1 0 16,3 0 0-16,-7 7 0 0,0-7 0 0,0 1 0 16,0 6 0-16,0-4 0 0,3 7 0 0,1-3 0 15,-1 2 0-15,4-2 0 0,-7 0 0 0,4 3 0 16,3-7 0-16,-4 7 0 0,1-3-8 0,3 2 8 16,0-2 0-16,4 0 0 0,-11-4 0 0,10 7 0 0,-3 0 0 0,-3-3 0 15,3 2 8-15,0-2-8 0,0 3 0 0,0-3 0 16,4-4 0-16,-8 4 0 0,4 0 0 0,0-4 0 15,-3 7 0-15,3-3-10 0,-4-1 10 16,1-2 0-16,3 6 0 0,-4-4 0 0,1-5 0 0,0 9 0 16,3-4 0-16,-7 1 0 0,3-4 24 0,1 7 6 0,-1-9 2 15,4 5 0-15,-3 4-32 0,3-3 0 16,0-4 0-16,-4 4 0 0,4-7 0 0,1 7 0 0,-1-3 0 16,-4-4 0-16,4 7 0 0,-3-7 0 0,3 1 0 15,0 5 0-15,0-5 0 0,0 5 12 0,-4-5 0 16,4 2 0-16,-3-2-12 0,0-1 0 0,3 4 0 15,-4-1 0-15,4-2 0 0,-3 5 0 0,3-12 0 0,-4 10 0 16,1-4 0-16,3 1 12 0,-4-1-3 0,4-6-1 16,-3 7-8-16,0-4 0 0,-1-3 9 0,1 10-9 15,-1-10 0-15,4 6 0 0,-3 1 0 16,-1-4 8-16,4 3-8 0,-3-6 0 0,3 10 0 0,-4-4 0 16,1 1 0-16,3-1 0 0,-4 1 0 0,5-1 8 15,-5 0-8-15,1 1 0 0,3-4 8 0,-4 7-8 16,-3-13 0-16,7 0 0 0,0 6 0 0,-7-6 0 15,0 0 8-15,4 9 0 0,3-9 0 0,0 0 0 16,0 0 0-16,0 0 1 0,-7 0 0 0,0 0 0 0,0 0 12 16,7 0 3-16,0 0 0 0,-7 0 0 15,0 0-24-15,7 0 0 0,-3 0 0 0,-4 0 0 0,3-9 0 0,-3 9 12 16,4-6-4-16,-1 6 0 16,-3-10-8-16,0 1 0 0,0 6 0 0,-3-10 0 0,3 10 0 15,-4-6 11-15,1-7-3 0,-1 7 0 0,1-4 0 16,-1-3 0-16,-3 1 0 0,4-4 0 0,-4 0-8 0,3-6 8 15,-3 3-8-15,3 0 8 0,-6-6-8 16,3 9 0-16,3-6 9 0,-3 3-9 0,4 0 0 0,-4 0 0 16,3 0 0-16,-3 0 0 0,0-3 0 0,0 6 0 15,0-6 0-15,0 6 0 0,3-6 0 0,1 3 0 16,-1-3 0-16,1 10 0 0,-1-14 0 0,1 10 0 0,-4-6 0 16,7 7 0-16,-4-8 0 0,4 8 0 0,0-7 0 15,-3 6 0-15,3 0 0 0,0 0 0 16,0 3 0-16,3-2-8 0,1-1 8 0,-4 3 0 0,3-3 0 15,1 7 0-15,-1-4 0 0,-3 0 0 0,4-2 0 16,-1 2-8-16,4-3 8 0,-3 7 0 0,3-4 0 0,-4 0 0 16,4 4 0-16,-3-4 0 0,3-3 0 0,0 4-8 15,0-4 8-15,0 0 0 0,0 3 0 0,0 7 0 16,0-1 0-16,4-8 0 0,0 2 0 0,-1-3-8 16,-3 7 8-16,0-4 0 0,0 0 0 0,4 7 0 15,-4-1-10-15,3-8 10 0,1 8-12 0,-4 1 12 16,0-7-13-16,0 7 4 0,0-1 1 0,4 7 0 15,-4-6 8-15,0 9 0 0,0-13-9 0,0 10 9 16,0-6-32-16,4 2-3 16,-4 7 0-16,0-9 0 0,3 0-19 0,1 9-4 15,0-10-1-15,3 4 0 0,-4 6-73 0,1-10-14 0,3 7-3 16,0-3-603-16,4 3-120 0</inkml:trace>
  <inkml:trace contextRef="#ctx0" brushRef="#br0" timeOffset="15680.97">10654 3344 172 0,'0'0'16'0,"0"0"-16"0,3-10 0 0,1 7 0 16,-4 3 239-16,0-6 45 0,3-3 8 0,1 9 3 15,3-10-221-15,-3 10-44 16,-4 0-9-16,7-9-1 0,3 9-20 0,-6 0 0 16,-4 0 0-16,0 0 0 0,10-3 0 0,-10 3 0 0,0 0 0 0,0 0 0 15,0 0 11-15,0 0-2 0,0 0 0 16,-3 9 0-16,-4 4 3 0,0-4 0 0,3 0 0 0,-3 1 0 16,-7 2 30-16,3 1 6 0,4-4 2 0,-3 7 0 15,3 0 18-15,-7-7 4 0,0 4 1 0,-1 5 0 16,5-2-31-16,-4 3-6 0,-7 6-2 0,3-6 0 15,4 6-9-15,-4-3-1 0,1 12-1 0,-5-2 0 16,1-10-23-16,4 12-20 0,-1 4 4 0,0-4 1 16,-3 1 15-16,3 2 8 0,4-5 0 0,4-1-8 15,-4 0 28-15,0 1-2 0,6-1 0 0,-2 1 0 0,3 2-1 16,-4 7 0-16,1-4 0 0,-1 1 0 0,4 3-12 0,0-4-2 16,0 1-1-16,-4 3 0 0,4-10 7 0,4 13 2 15,-4-9 0-15,3 2 0 0,1-2-11 0,3-1-8 16,0 1 9-16,0-4-9 0,3 4 20 0,1-4-3 15,3 0 0-15,-4 4 0 0,4-1-6 0,4-9-2 16,-4-3 0-16,4 10 0 0,-1-10 13 16,4-4 2-16,-3 4 1 0,3-3 0 0,4-6-25 15,-1 2-12-15,1 1 0 0,0-3 1 0,3 2 11 0,0-5 0 16,4-1 0-16,-8 1 0 16,4-1-97-16,1 0-15 0,9-2-2 0</inkml:trace>
  <inkml:trace contextRef="#ctx0" brushRef="#br0" timeOffset="18400.97">10523 5269 1375 0,'-17'6'60'0,"17"-6"14"0,0 0-59 0,0 0-15 16,0 0 0-16,0 0 0 0,0 0 44 0,0 0 7 15,0 0 1-15,0 0 0 0,-11 4-36 0,11-4-8 0,0 0 0 0,0 0-8 16,0 0 8-16,4-10-8 16,3 7 0-16,0-9 0 0,0 2 0 0,0 1 0 15,3-1 0-15,1 1 0 0,7-1 14 0,-8-5-1 16,-3 5 0-16,4-2 0 0,3-4 25 0,0 7 5 0,-7-7 1 0,4 7 0 16,-4-13-10-16,3 0-2 0,5 9 0 0,-5-12 0 15,-6 6 17-15,6-6 3 0,1 0 1 0,-1 3 0 16,-3-3-9-16,4-3-1 0,0-7-1 0,-1 10 0 15,4-3-18-15,0-6-4 0,-7 5-1 0,8 1 0 16,6-6-19-16,-4 9 0 0,-6-4 8 0,0 1-8 16,10 3 0-16,-11 6 0 0,-3-9 0 15,4 6 0-15,-4 3 0 0,0-3 12 0,0 0-4 0,-3 10-8 16,-4-13 21-16,3 9-2 16,4-3-1-16,0 0 0 0,-14 7 2 0,7-4 0 0,7 1 0 0,0-4 0 15,-3 9-6-15,-1 1-1 0,-10-1 0 0,11 4 0 16,3-3 5-16,-7 9 1 0,-4-3 0 0,4 3 0 0,4-7-19 0,-4 7 0 15,0 0 0-15,0 0 0 0,0 0 0 0,0 0 0 16,0 0 0-16,-7 16 0 0,-4-7 0 0,8 4-9 16,10 3 9-16,-7-7-8 0,-11 10 8 0,8-3 0 15,-4-1 0-15,7 4-8 0,0-6 8 0,-4 2 0 16,-6 4 0-16,10-3 0 0,0-4 0 0,0 4 0 16,-8 3 0-16,5-3 0 0,3-4 0 0,0 10 0 15,-4-9 0-15,4 2-8 0,-3 4 8 0,6 0 9 16,8 0-1-16,-7-4-8 0,-8 4 11 0,4 0-11 15,7-3 10-15,0-1-10 0,-7-2 0 0,4-4 0 16,-1 1 0-16,4-1 0 0,4-3 0 0,-8 4 0 0,-3-10 0 0,0 0 0 16,11 0 0-16,-11 0 8 0,0 0-8 0,0 0 0 15,11 6 0-15,-11-6 0 0,0 0 0 16,7-6 0-16,0-4 0 0,3 1 12 16,4 0 0-16,0-1 0 0,-10-6 7 0,7 7 1 0,-1 0 0 15,4-1 0-15,-7-5-20 0,7 2 0 0,-3-3 0 0,0 7 0 16,6-7 0-16,-3 7 0 0,-7-4 0 0,4-2 0 15,3 5 10-15,0-5-2 0,-7 2 0 16,4-3 0-16,-4 1-8 0,0 5-12 0,0-9 2 0,0 10 1 16,-3-10 9-16,3 4 0 0,0-4 10 0,0 0-10 15,-4-6 9-15,4 6-9 0,0 3 8 0,0-2-8 16,0-4 0-16,1 0 0 0,-5 9-9 0,1-3 9 16,6 4 0-16,-6-4 0 0,-1 7 8 0,1 2-8 15,-1-5 0-15,1 6 0 0,-4-4 0 0,0 10 0 16,0 0 0-16,0 0 0 0,0 0 0 0,0 0 0 0,0 0 0 0,0 0-10 15,0 0 10-15,-4 10-12 0,1-4 0 16,-1 6 0-16,1-5 0 0,-1 2 0 0,4 7 20 0,-3-4 3 16,-1 4 1-16,4-3 0 0,4 9-24 0,-4-10-4 15,-4 7 0-15,1 3-1 0,6-10 17 0,-3 7 0 16,-3 0 0-16,3-3 0 0,0 3 10 0,0-1 6 16,0 4 0-16,0-3 1 0,-4 3-17 0,4-6 0 15,4 3 0-15,-4-1 0 0,0 4 0 0,0-3-16 16,3 0 4-16,1-3 0 0,-1-4 4 15,4 4 8-15,-7-4-13 0,7 4 5 16,4-7-17-16,-4 1-3 0,0-1-1 0,0-2 0 16,7-4-28-16,-3 6-6 0,-4-9-1 0,3 6 0 15,-3-6-87-15,4 0-17 0,3 0-4 0,-7 0-684 0</inkml:trace>
  <inkml:trace contextRef="#ctx0" brushRef="#br0" timeOffset="19445.71">11723 4698 172 0,'0'0'16'0,"0"0"-16"0,0 0 0 0,0 0 0 15,0 0 259-15,0 0 49 0,0 0 9 0,0 0 3 16,0 0-225-16,0 0-45 0,0 16-9 0,0-6-1 15,3-1-26-15,1 0-5 0,-4 1-1 0,3-1 0 16,1 7-8-16,-1-7 10 0,1 1-10 0,0 5 10 16,-1-2-10-16,-3-4 0 0,4 7 0 0,-1 0 0 15,1-4 0-15,-4 4 0 0,3-4 8 0,4 4-8 16,-3 3 36-16,-1-3 4 0,1-4 2 0,-1 4 0 16,4 3 20-16,0-4 4 0,0 1 1 0,1-3 0 15,-1 5-29-15,0-2-6 0,0 3 0 0,-4 0-1 16,4-10-21-16,-3 7-10 0,-1-7 10 0,4 10-10 15,-3 0 9-15,-1 3-9 0,-3 0 8 0,0-7-8 0,0 14 0 16,-3-4-20-16,-1 0 3 0,-3-3 1 0,0 3-4 16,-3-6-1-16,-1-1 0 0,1-2 0 15,-5 0 21-15,1-4 0 0,-3-2-9 0,3-1 9 0,-4-3-13 0,0 4 1 16,-3-10 0-16,3 6 0 0,4-6-8 0,-3-6 0 16,-1 0-1-16,-3 2-521 15,7-5-104-15</inkml:trace>
  <inkml:trace contextRef="#ctx0" brushRef="#br0" timeOffset="20782.05">12622 4169 752 0,'0'0'33'0,"0"0"7"0,0 0-32 0,0 0-8 0,0 0 0 0,0 0 0 15,0 0 103-15,0 0 18 0,4-7 4 0,-4 7 1 16,0 0-21-16,3-6-4 0,-3 6-1 0,0 0 0 0,0 0-28 0,0 0-7 15,0 0-1-15,0 0 0 16,0 0-41-16,0 0-9 0,0 0-2 0,0 0 0 0,0 0-12 0,0 0 11 16,-3-3-11-16,3 3 10 0,-7 3-2 0,3-3-8 15,-3 0 12-15,7 6-4 16,-3 4 10-16,-1-4 2 0,1-3 0 0,-1 6 0 0,4 7 0 0,-3-13 0 16,3 13 0-16,-4-7 0 0,1 7-20 15,-1-3 10-15,4 2-10 0,0 4 8 0,0 0 7 16,-3 3 1-16,6-10 0 0,-3 7 0 15,0 0-16-15,-3 3 9 0,6-3-9 0,-3 0 8 0,0-1 0 16,0-2 0-16,0-3 0 0,4 2 0 0,-1 4-8 0,-3-9 0 16,-3 5 0-16,-1-5 0 0,4-1 8 0,-3 7 0 15,-5-7 0-15,1 4 0 0,0-4 12 0,0-3 3 16,4 4 0-16,-4-1 0 0,-4 1-9 0,4-10-2 16,-3 9 0-16,2-3 0 0,-2-3-1 0,3 4-1 15,-4-7 0-15,4 9 0 0,0-9-10 0,0 6 0 16,-4-6 0-16,4 0 0 0,0 0 9 0,-3 0-9 15,3 0 10-15,0 0-10 0,3-6 11 0,-3 3-11 16,0-3 12-16,0 6-12 0,0-10 12 0,0 4-12 16,3-3 12-16,1-1-12 0,-4 1 13 0,3-1-4 0,1-5-1 0,-1 5 0 15,1-2 8-15,-1-4 0 0,4 0 1 0,-3 4 0 16,3-4-17-16,0-3-11 0,0 4 2 0,3-4 0 16,-3 6 9-16,0-2-10 0,0-1 10 0,0-3-10 15,0 10 10-15,0-7 0 0,0-3 0 0,0 7 0 16,0-4 0-16,0 0 19 0,0 7-3 0,0 0-1 15,0-10-24-15,0 9-5 0,4-5-1 0,-4 2 0 16,3-3 15-16,-3 7 0 0,4-7 0 0,-1 4 0 16,1-4 0-16,-1 7 0 0,-3-7 0 0,4 7-9 0,-1-4 9 15,1-3 0-15,-1 7 0 0,1 6 0 0,-1-13 0 0,1 10 0 16,-4-4 0-16,0 10 0 16,4-9 0-16,-4 9-10 0,3-3 10 0,-3 3 0 15,4-6-8-15,-4 6 8 0,0 0 0 0,0 0 0 16,0 0-8-16,0 0 8 0,0 0 0 0,0 0 0 0,7 0-10 0,0 0 10 15,0 9-8-15,-4 0 8 0,1-9 0 16,3 16 0-16,0-16 0 0,0 16 0 16,0-13 0-16,0 6 0 0,0 1 0 0,-3-4 0 0,3 3 0 0,0-5 0 15,3 5 0-15,-3-3 0 0,-3 4 0 0,3-1 0 16,-3 0 0-16,3-2 0 0,-7-7 0 0,7 9 0 16,0-9 0-16,0 10 0 0,0-4 0 0,3-3 11 0,-3 6-3 15,4-9 0-15,0 7 9 0,-1-4 2 0,1 3 0 16,-1-6 0-16,1 0-19 0,0 0-19 0,-1 0 4 0,1 0 1 15,-1 0-2-15,-3 0-1 0,4-6 0 0,-4 6 0 16,-7 0 7-16,11-3 2 0,-8-4 0 0,-3 7 0 31,7-3-42-31,-3-3-8 0,-1 3-2 0,1-10 0 16,-1 10-128-16,1-6-25 0,-1 2-6 0,-3-2-1 0</inkml:trace>
  <inkml:trace contextRef="#ctx0" brushRef="#br0" timeOffset="21387.65">12880 3808 864 0,'0'0'76'0,"0"0"-60"15,3-3-16-15,-3 3 0 0,4-6 128 0,3-4 22 16,-3 1 5-16,3 6 1 0,-4-7-106 0,4 4-21 16,0 3-4-16,0-13-1 0,0 16-8 0,0-16-1 0,4 7-1 0,0 6 0 15,-1-3 7-15,-3-4 2 16,4 10 0-16,-1-6 0 0,1 6-5 0,0-3-1 0,-4-4 0 0,0 7 0 16,-7 0 7-16,10 0 0 0,-3 0 1 0,0 0 0 15,-7 0-25-15,0 0 0 0,0 0 0 0,0 0 0 16,0 0 13-16,4 10-2 0,-4-10-1 0,-4 6 0 15,1 4 1-15,-4 8 0 0,-4-11 0 0,8 2 0 16,-8 7-11-16,1-4 0 0,-1-2 0 0,0 5 8 16,1-2-8-16,-1 3 0 0,1-7 0 0,-1 7 0 15,0-4 0-15,1 1 0 0,3-1 0 0,0-2 0 16,-4-1 0-16,4 1 0 0,0-1 0 0,4-3 0 16,-5 4 0-16,5-1 0 0,-1 0 0 0,1-2 0 15,3 2 0-15,0-6 0 0,0-3 0 0,0 13 0 0,3-10 0 0,1 6 0 16,3-2 0-16,-3-4 0 0,3 3 0 15,0-3 8-15,3 7-8 0,1-10 0 0,-1 6-11 0,4-3-7 16,1 3-2-16,-1-6 0 16,0 10-30-16,0-10-6 0,7 0-2 0,-7 6-446 15,4-3-88-15</inkml:trace>
  <inkml:trace contextRef="#ctx0" brushRef="#br0" timeOffset="22432.6">12887 3134 806 0,'0'0'72'0,"0"0"-58"16,0 0-14-16,0 0 0 0,0 0 176 0,0 0 33 16,0 0 7-16,0 0 0 0,0 0-171 0,7 3-34 15,4 6-11-15,-4-9 0 0,3 10 0 0,4-4 0 16,-3 6 0-16,3 1-11 0,0 0 11 0,0 2 0 0,4 4 10 0,3 0-10 15,-3 0 0-15,3 3 0 0,4 0 0 0,-4-4-10 16,3 8 10-16,1-1 9 0,0 0-1 0,3-3-8 16,-3 3 21-16,-4 3-2 15,4-3-1-15,-4 3 0 0,0 7-2 0,0-7-1 0,-3 13 0 16,-1-10 0-16,1 10 14 0,0-4 3 0,-4 1 1 0,0-3 0 16,4 2 3-16,-4-2 0 0,3-1 0 0,1 1 0 15,-4 2-14-15,0-2-2 0,-3 2-1 0,-1-2 0 16,1-7-9-16,-4 13-2 15,0-10 0-15,-3 4 0 0,3-1-8 0,-7-5 10 0,-7 5-10 0,3-6 10 16,-3 7 5-16,-4-1 1 0,4-6 0 0,-7 1 0 16,4-4 2-16,-4 9 1 0,-1-15 0 0,1 9 0 15,-3-9 7-15,-1 6 2 0,0 0 0 0,-3-6 0 16,0 0-14-16,3-3-2 0,-3-4-1 0,-3 4 0 16,-1 3-20-16,0-10-4 0,-3 0-1 0,3 7-1017 15</inkml:trace>
  <inkml:trace contextRef="#ctx0" brushRef="#br0" timeOffset="27890.15">17099 3538 806 0,'0'0'72'0,"0"0"-58"0,0 0-14 0,0 0 0 0,7-3 134 0,-3-3 24 16,3-4 5-16,-4 1 1 0,4 9-124 0,-3-9-24 15,3 2-4-15,-4-2-2 0,1 0 20 0,3-1 4 16,-3 1 1-16,-1-7 0 0,-3 7-35 0,4-1 0 0,-1 1 0 0,-3 6 0 16,0-13 21-16,-3 10-2 0,3-4-1 0,-4 1 0 15,1 0 32-15,-4-1 6 0,3 4 2 0,-3 6 0 16,0-10-10-16,-4 10-3 0,1-3 0 0,-1-3 0 16,1 6-22-16,-1 0-5 15,0 6-1-15,-3-3 0 0,0-3-17 0,4 10 0 0,-1-4 0 0,0 0 0 16,1 4 0-16,-1 2 0 0,4-2 0 15,-3-1 0-15,6 7 0 0,-3-1 0 0,4-2 0 0,-5 12 0 16,1-6 0-16,4 6 0 0,-4 3 0 0,3 7 0 16,1 2 0-16,-1-2 8 0,1 2-8 0,-1 7 0 15,4 0 11-15,-3 0-11 0,-1 0 10 0,4 3-10 16,0-3 0-16,0 0 0 0,0 0 0 0,0 0 0 16,0 0 0-16,0 0 0 0,-3-4 0 0,-1 4 0 15,-3 0 9-15,0 0-9 0,-4-6 8 0,-3 6-8 16,4-4 8-16,-4 1-8 0,-1-6 8 0,-2 8-8 0,3-5 8 15,-4 3-8-15,0-4 8 0,4-2-8 0,0 3 0 16,4-13 8-16,-1 3-8 0,0-3 0 0,1 0 0 0,-1-6 0 16,4-7-12-16,-3 4 12 15,3 0-184-15,0-7-28 0</inkml:trace>
  <inkml:trace contextRef="#ctx0" brushRef="#br0" timeOffset="28188.12">16602 4253 2286 0,'0'0'50'0,"7"-3"10"0,3-3 3 0,1 3 1 0,3-4-51 0,4 7-13 0,3-3 0 0,0-3 0 16,7 3 0-16,0 3 0 0,4-13 0 0,-4 10 0 16,1 3 0-16,-1 0-12 0,-3 0 12 0,-4 0-13 15,0 0-20-15,-3 0-4 0,-1 0-1 0,1 0 0 16,-4 0-32-16,-3 0-6 0,3 0-2 0,-4 0 0 16,1 0-42-16,-1 0-8 0,-10 0-1 15,11 0-1-15</inkml:trace>
  <inkml:trace contextRef="#ctx0" brushRef="#br0" timeOffset="28737.38">17819 3294 864 0,'0'0'38'0,"0"0"8"0,-7 3-37 0,7-3-9 0,-4 6 0 0,-3 3 0 15,0-5 122-15,4 5 22 0,-4 0 5 0,3 1 1 16,0 2-86-16,-3-2-18 0,4 2-3 0,-4-2-1 16,3-1-8-16,-3 4-2 0,-3-1 0 0,3 4 0 15,0-4-8-15,-4 10-3 0,0 0 0 0,1 3 0 16,-1 4 4-16,-3-1 1 0,0 6 0 0,0 1 0 0,-7 2 9 0,7 7 1 15,-8 0 1-15,5 0 0 16,-1 0-11-16,1 0-2 0,-1 0-1 0,4 0 0 0,0 3-12 16,3 0-3-16,1 3 0 0,-5-3 0 0,5-3 7 0,6 3 1 15,1-6 0-15,3-4 0 0,0 7 5 0,3-6 2 16,4-4 0-16,0 4 0 0,0 3-3 0,4-7-1 16,3-2 0-16,0 2 0 0,0 1-9 0,0-7-2 15,4 6 0-15,0-5 0 0,-1 2-8 0,-2-3 0 16,-1-6 9-16,3 3-9 0,1 0 0 0,-4-6 0 15,4 0-10-15,-4-3 10 16,3-7-99-16,1 10-13 0,0-10-2 0,3 1-798 0</inkml:trace>
  <inkml:trace contextRef="#ctx0" brushRef="#br0" timeOffset="29442.86">18475 4081 860 0,'0'0'38'0,"0"0"8"0,0 0-37 0,0 0-9 0,0 0 0 0,0 0 0 16,0 0 15-16,0 0 1 0,0 0 0 0,0 0 0 15,0 0 1-15,0 0 1 0,0 0 0 0,0 0 0 16,0 0 35-16,0 0 7 0,-4-7 2 0,4 7 0 16,-7 0 14-16,-3 0 2 0,-1 7 1 0,1 2 0 15,-1-6-19-15,4 13-3 0,-7-7-1 0,0 7 0 16,0-3-17-16,0 2-4 0,-1 13-1 0,-2-9 0 15,3 6-3-15,-4 0-1 0,4 1 0 0,-4-4 0 16,1 9-2-16,-1-9 0 0,0 3 0 0,1 0 0 0,-1-3-11 16,0 0-2-16,1-3-1 0,3 3 0 15,-4 0-14-15,8 0 8 0,-5-7-8 0,1 4 0 0,4 0 0 16,-1-3 0-16,1-4 0 0,2 4 0 16,5-7-120-1,-1 1-18-15,4 5-3 0,0-15-1 0</inkml:trace>
  <inkml:trace contextRef="#ctx0" brushRef="#br0" timeOffset="29825.59">18034 4147 1267 0,'0'0'56'0,"-4"-4"12"0,1-2-55 0,3 6-13 0,-4-3 0 0,4 3 0 16,0 0 132-16,0 0 24 0,0 0 5 0,0 0 1 15,0 0-122-15,0 0-25 0,0 0-5 0,0 0-1 16,0 0-1-16,7 3 0 0,-3 7 0 0,3-1 0 16,0 7-8-16,0-7 8 0,-3 0-8 0,3 7 8 15,0-13 16-15,3 13 4 0,-3-7 0 0,8 1 0 16,-5-1 13-16,4 10 3 0,0-3 1 0,0 3 0 15,4-4-5-15,0 1 0 0,-1-4-1 0,5 7 0 16,-1 0-11-16,0-3-1 0,0 3-1 16,0-1 0-16,0 4-16 0,1-3-10 0,2 3 12 0,-3-6-12 0,1 9 16 15,-5-6-3-15,4 6-1 0,-3-3 0 16,0 0-41 0,-1 0-9-16,-3-7-2 0,4 4 0 0,-4-10-22 0,0 7-5 0,4-3-1 0,-4-4 0 15,4-3-140 1,-4 4-29-16,14-10-6 0,-3-10-1 0</inkml:trace>
  <inkml:trace contextRef="#ctx0" brushRef="#br0" timeOffset="30737.75">18482 3294 979 0,'0'0'43'0,"0"0"9"0,0 0-41 0,0 0-11 0,0 0 0 0,0 0 0 0,0 0 57 0,0 0 10 16,0 0 1-16,0 0 1 15,7 0-15-15,0 0-3 0,4 0-1 0,-1 0 0 0,1 0 2 0,-1 3 0 16,8-3 0-16,-4 9 0 0,0 1-34 16,0-1-6-16,4 0-2 0,0 1 0 15,-4 6-2-15,3 2 0 0,-2-2 0 0,2 0 0 0,-3-4 3 0,0 7 0 16,4 6 0-16,-4 3 0 0,4-9-2 0,-1 13 0 15,5-1 0-15,-5 3 0 0,4-2 5 0,1-1 1 16,2 4 0-16,-3 8 0 0,4-5 23 0,0 3 5 16,-4-3 1-16,0-1 0 0,0-2-8 0,1 9-2 15,-5-7 0-15,1 7 0 0,-1-3-6 0,1 0 0 0,-7 2-1 16,-1-8 0-16,-3 12-14 0,4-6-2 0,-11-4-1 16,3 1 0-16,-3-3 5 0,-3-1 1 0,3 4 0 15,-4-4 0-15,-3 7-16 0,4 0 0 0,-4-7 0 16,3-6 0-16,-6-3 0 0,3 1 0 0,-4-8-12 0,0 1 12 15,1-3 0-15,-4-7 14 0,3 1-1 0,1-1-683 16,-1 1-137-16</inkml:trace>
  <inkml:trace contextRef="#ctx0" brushRef="#br0" timeOffset="35358.94">19618 4147 1785 0,'-11'-10'79'0,"8"10"17"0,-4-3-77 0,3-3-19 15,-3 6 0-15,4-3 0 0,3 3 166 0,0 0 30 16,0 0 5-16,0 0 2 0,10 0-163 0,-10 0-32 15,11 0-8-15,-4 3 0 0,4 3 0 0,-1-3 0 16,4-3 0-16,0 6 0 0,-3-2 0 0,-1-4 0 16,5 9 0-16,-1-9 0 0,3 0 0 0,-3 6 0 15,4-6 0-15,0 0 0 0,-1 0 0 0,1-6 8 16,0 6-8-16,3-3 8 0,0-3-8 0,4-4 0 0,-1 7 0 16,1-6 0-16,0 2 0 0,-1-2 0 0,1 6 0 0,-4 3-11 31,-7-6-14-31,4-1-3 0,0 7-1 15,-1 0 0-15,-6 0-107 0,0 7-22 0,-4-1-4 0,3-6-1 16,1 0 46-16,-1 0 9 0,-6 0 1 0,6 0-370 0,-3 0-75 0</inkml:trace>
  <inkml:trace contextRef="#ctx0" brushRef="#br0" timeOffset="35771.25">19639 4357 1094 0,'-10'0'48'0,"10"0"11"0,0 0-47 0,0 0-12 0,0 0 0 0,0 0 0 15,0 0 203-15,0 0 38 16,0 0 8-16,0 0 2 0,0 0-175 0,0 0-36 16,10 0-6-16,4 0-2 0,-3 0 7 0,-1-7 1 0,5 7 0 0,-1 0 0 15,0 0-22-15,0 0-4 0,0 0-1 0,4 0 0 16,-1 0-13-16,1 0 0 0,0 0 8 0,3-3-8 15,3-3 0-15,1 6 0 0,0-3 0 0,-1-10 0 16,5 10 0-16,-1-3 0 0,4-3 0 0,-1 9 0 31,-6-10-37-31,3 1-4 0,1 9-1 0,-1-3-615 0,-4-4-123 0</inkml:trace>
  <inkml:trace contextRef="#ctx0" brushRef="#br0" timeOffset="44186.91">22112 2867 460 0,'0'0'41'0,"0"0"-33"0,-7 0-8 0,7 0 0 0,0 0 252 0,0 0 48 15,0 0 9-15,0 0 3 0,0 0-205 0,0 0-41 16,0 0-8-16,0 0-2 0,0 0-11 0,0 0-2 16,0 0-1-16,0 0 0 0,0 0-1 0,0 0 0 15,7 3 0-15,-3 7 0 0,-4-4-16 0,3 10-3 16,1-4-1-16,-1-2 0 0,4 8 5 0,-3-2 1 15,-4 9 0-15,3-6 0 0,1 9-18 0,3 0-9 0,-4 7 10 16,1-10-10-16,0 10 10 0,-1-7-10 0,1 9 10 16,-1-5-10-16,-6-4 10 0,3 0-10 15,7-3 10-15,-7 0-10 0,-4-3 0 0,1-3 0 0,6 6 0 16,-3-6 0 0,-3 0-51-16,-1 6-3 0,-3-9-1 0,3 2-593 15,4 1-118-15</inkml:trace>
  <inkml:trace contextRef="#ctx0" brushRef="#br0" timeOffset="45299.58">21315 3717 633 0,'-4'0'56'0,"-3"0"-44"0,0 0-12 0,0 0 0 16,-3 9 131-16,3-9 24 0,-1 0 5 0,-2 0 0 15,-1 0-96-15,4 7-20 0,-3-7-4 0,3 0-1 16,3 0-12-16,4 0-3 0,-7 0 0 0,7 0 0 16,0 0 36-16,0 0 6 0,0 0 2 0,0 0 0 0,0 0 21 0,0 0 5 15,0 0 1-15,0 0 0 0,7 9-47 0,4-9-10 16,-1 3-2-16,4 3 0 0,0 1 2 0,1-4 0 15,6-3 0-15,-4 6 0 0,5-6 13 0,2 3 2 16,-3-3 1-16,4 0 0 16,3 0-27-16,4 0-6 0,3-3-1 0,4-3 0 0,7 6 1 0,-4-3 0 15,1 3 0-15,6 0 0 0,4 0 2 16,-4 0 0-16,-6 3 0 0,3-3 0 0,-1 9-23 16,5-9 0-16,-1 7 0 0,-3-4 0 0,3-3 0 0,1 9-16 15,6-3 2-15,-10-2 1 0,-4 5 13 0,1-3 0 16,-1 0-10-16,-3-2 10 0,0 5 0 0,-4-9 0 15,-3 0 0-15,10 9 0 0,0-9 0 16,1-9 0 0,-4 9 0-16,3 0 0 0,7-9-10 0,1 9 10 0,-4-10-13 0,-4 10 5 15,-3-6-17-15,0-3-3 0,-4 5-1 0,-3-2 0 16,-1 3-42-16,1-3-8 0,-4 3-1 0,0 3-1 16,-3-7-139-16,-4 7-27 0,15 0-5 0,-19 0-2 0</inkml:trace>
  <inkml:trace contextRef="#ctx0" brushRef="#br0" timeOffset="47571.61">21269 4611 172 0,'0'0'8'0,"0"0"1"0,0 0-9 0,0 0 0 0,0 0 0 0,0 0 0 16,0 0 176-16,0 0 34 0,0 0 6 0,0 0 2 15,0 0-132-15,0 0-26 0,0 0-6 0,0 0-1 16,0 0 15-16,0 0 4 0,0 0 0 0,0 0 0 16,0 0 6-16,4 6 2 0,-4-6 0 0,0 9 0 15,0-9 0-15,3 7 0 0,-3 2 0 0,4 4 0 16,-1-7-37-16,1 3-7 0,-4 10-2 0,3-10 0 15,4 10-19-15,-3-9-4 0,-1 5-1 0,4 4 0 16,-3-3-10-16,3-4 0 0,-4 4 9 0,1 0-9 0,3-4 10 16,-3-2-2-16,-1 5-8 0,1-5 12 0,-1 9-12 15,1-13 0-15,-1 3 0 0,-3-9-10 16,4 3 10-16,-4-3 14 0,0 0-3 0,0 0-1 16,0 0 11-16,10 0 3 0,-3 0 0 0,4-3 0 0,-4 3-5 15,4-9-1-15,-8 3 0 0,4-13 0 0,0 9-7 0,0-8-2 16,-3-1 0-16,-1 0 0 15,1-3-9-15,-1-6 8 0,-3 0-8 0,4-1 8 0,-4 4-8 16,-4-9 10-16,4 6-10 16,-3-1 10-16,-1-2-10 0,1 0 0 0,-4-1 0 0,0 1 8 15,0 0 8-15,0-4 2 0,0-3 0 0,-1 10 0 0,1 0-18 0,-3-3 0 16,3 9 0-16,0-3 0 0,-4-1 13 0,8 5-1 0,-4-1 0 0,-1 3 0 16,1 0-12-16,4 3 0 0,-4 4 8 0,3-4-8 15,-3 7 0-15,7-7 0 0,-3 7 0 0,3-1 0 16,0 1 0-16,-4-1 8 0,4 1-8 0,0 6 0 15,4-10 12-15,-1 10-4 0,-3-6-8 0,4 2 12 16,-1 7-4-16,1-9 0 0,-1 0-8 0,1 9 12 16,3-4 0-16,-4-2 0 0,5 0 0 0,-1 6 0 15,0-3-2-15,0-3-1 0,3 6 0 0,4 0 0 16,-3-4-9-16,3 4 12 16,0 0-12-16,4 0 12 0,-4-6-12 0,7 6 10 0,4 0-10 0,-4 0 10 15,0 0 2-15,11 6 1 0,0-6 0 0,6 4 0 16,-6-4-13-16,0 6 0 0,3-3 0 0,1-3 0 15,2 6 0-15,5 0 0 0,-12-2 0 0,5-4 9 16,-1 0-9-16,4 6 12 0,3-6-12 0,-3 0 12 16,0 0-12-16,3 3 10 0,4-3-10 0,0 0 10 15,-4 9-10-15,4-9 10 0,0 7-10 0,-4 2 10 0,-3-9-10 16,0 10 8-16,0-4-8 0,3-6 8 16,4 3-8-16,-4-3 8 0,0 0-8 0,4 6 8 0,4-6-8 15,-1 3 0-15,-3-3 0 0,0 0 8 0,0-3-8 0,-8-3 8 16,5 6-8-16,-1-3 8 0,4 3-8 0,0-13 12 15,3 10-12-15,1-3 12 0,3 3-12 0,-4-4 0 16,-3-2 0-16,-4 6-11 0,-3-3 11 0,-4 2 0 16,0-2 0-16,-6 6 0 0,2-6 0 15,-2 6 0-15,-5 0 0 0,1 0 0 0,-7 0 0 0,-1 0 0 16,1 0 0-16,-7 6-8 16,-4-6-20-16,0 6-4 0,0-2-1 0,-7-4 0 15,-4 9-147-15,1 0-28 0,-8-2-7 0</inkml:trace>
  <inkml:trace contextRef="#ctx0" brushRef="#br0" timeOffset="48600.78">21682 4322 918 0,'14'0'40'16,"-14"0"9"-16,0 0-39 0,0 0-10 0,7-6 0 0,0-3 0 16,-4-1 99-16,5 7 17 0,-8-6 4 0,7-4 1 15,3 4 2-15,-3-1 0 0,-3 7 0 0,3-6 0 16,-4-1-39-16,4 1-8 0,0-4-2 0,-3 10 0 16,0-13-10-16,3 7-3 0,7 0 0 0,-7-1 0 0,0 1-29 0,3-1-5 15,4 4-2-15,1-3 0 0,-1-1-14 0,0 7-3 16,0-6-8-16,0 3 12 0,4-1-4 0,-8 4 0 15,4-3-8-15,-3 3 12 0,3-4-12 0,-3 7 8 16,-4 0-8-16,3 7 0 0,-3-4 0 16,0 3 8-16,0-3-8 0,1 10 0 0,-8-1 0 15,3 4 8-15,4-3-8 0,-3 9 0 0,-8-1 10 16,4-5-10-16,0 9 10 0,0-3-10 0,0 3 0 16,-3 4 8-16,-1 2-8 0,1-9 0 0,-1 6 0 15,-3-3 8-15,-4 3-8 0,4-3 0 0,0 4 14 0,-3-4-3 16,-4-6-1-16,-1 6 0 0,1 0-10 0,-3-3 0 15,3 0-12-15,-8 0 12 0,1-7 0 0,0 4 0 0,7 0 0 0,-4 0 12 16,-6-10-12-16,6 7-11 16,4-7 3-16,0 1 0 0,-4-1 8 0,4-3 11 0,-4-6-3 0,8 0 0 15,3 0-8-15,-4 0 0 0,-3 0 0 0,7 0-11 16,-4-9 11-16,8 3 0 0,-4-4 0 0,3 1 0 16,-3-1 0-16,7-5 0 0,0 2-8 0,-3-3 8 15,3-2-12-15,3 8 2 0,4-5 1 0,0 2 0 16,-3-3 9-16,3 7-12 0,4 0 12 0,-1 2-12 15,4-2 12-15,-3 6 0 0,-1 3 10 0,4-7-10 16,8 7 9-16,-8 7-9 0,0-4 8 16,0 3-8-16,7-3 0 0,-3 7 8 0,-4-1-8 0,4 4 0 15,-1-1 14-15,-3 4-2 0,4-4-1 0,-4 4 0 16,0 0 1-16,-3-4 0 0,3-2 0 0,0 5 0 0,0-5-3 16,-3 9 0-16,3-13 0 0,-4 3 0 0,4 1-9 0,-3-1 0 15,0 1 0-15,-1-1 8 0,4 0-21 16,-3-2-5-16,-4-4-1 0,4 3 0 15,-1-3-136-15,1 3-27 0,-11-6-6 0,0 0-748 16</inkml:trace>
  <inkml:trace contextRef="#ctx0" brushRef="#br0" timeOffset="48897.6">22423 4485 1555 0,'10'-3'138'0,"-10"3"-110"0,0 0-28 0,0 0 0 15,0 0 171-15,0 0 29 0,0 0 5 0,0 0 2 16,-7 3-166-16,4 7-33 0,3-4-8 0,-4 3 0 16,1 7 0-16,-5-3 0 0,8 5 0 0,0-2 0 15,-3 9 0-15,-1-3 0 0,1 0 0 0,3 6 0 16,3-9 0-16,1 6 8 0,-8-6-8 0,4 0 8 15,7 0-8-15,1-4 0 0,-8-5 9 0,0 9-9 16,3-10 0-16,1 0 0 0,-1 1-12 0,1-4 4 16,-4-6-123-16,0 0-24 15,0 0-5-15,0 0-701 0</inkml:trace>
  <inkml:trace contextRef="#ctx0" brushRef="#br0" timeOffset="49132.98">22610 4485 2012 0,'0'0'89'0,"0"0"19"0,0 0-87 0,0 0-21 0,0 0 0 0,0 0 0 16,0 7 12-16,-4 2-1 0,0-6-1 0,1 13 0 0,-1-7-10 0,1 7 0 15,-1-4 0-15,1 4 0 0,-4 3 0 0,7 0 0 0,-4-4 0 0,1 4 8 16,3 6-8-16,-4-6 0 15,1 0 0-15,-1 0 0 16,8-4-28-16,-8 1-7 0,1-3-1 0,-1 2-1 16,4-5-127-16,0-1-24 0,-7 7-6 0,7-16-1 0</inkml:trace>
  <inkml:trace contextRef="#ctx0" brushRef="#br0" timeOffset="49505.08">22239 4520 2131 0,'0'0'189'0,"0"0"-151"0,-3-10-30 0,3 10-8 0,7 0 80 0,-7 0 16 16,0-6 2-16,0-3 1 0,7 6-79 0,3-4-20 16,1-2 0-16,-8-1 0 15,1 7-20-15,3-3-7 0,4-3-1 0,-1-1-1 16,-3 4 19-16,7-3 10 0,0-1-10 0,4 1 10 0,-4-1 0 0,4 4 0 15,-4 3 13-15,0-3-4 0,4-4 14 0,-1 10 2 16,-6-3 1-16,-1-3 0 0,8 3-26 0,-7-4 0 16,-1 7 0-16,1-9 0 0,3 9 0 0,-3-3 0 15,3 3-14-15,-4 0 5 0,1 0 9 0,3 0 9 16,0 0-1-16,0 0-8 16,-3 3 8-16,-1 6-8 0,4 1 0 0,4-1 0 0,-7 1 8 0,-4-1-8 15,0-3 9-15,3 10-9 0,4-3 8 0,-6 2-8 16,-5-12 0-16,1 10 0 0,6-1 0 0,-6-2 0 15,-4-1 0-15,0-2 0 0,0 2 0 0,7-6 0 16,-7-3 0-16,0 0 0 16,0 0-32-16,0 0-12 0,3 6-2 0,-3-6-670 15,0 0-135-15</inkml:trace>
  <inkml:trace contextRef="#ctx0" brushRef="#br0" timeOffset="50369.89">23269 4510 1882 0,'0'0'84'0,"0"0"16"0,-3-6-80 0,3 6-20 16,-4-3 0-16,4 3 0 0,0-6 57 0,0 6 7 0,-7-3 2 0,4-4 0 15,3 7-35-15,-7 0-7 0,-1 0-2 0,1 7 0 16,0-4-12-16,0 6-2 0,0-3-8 0,0 4 12 16,4-1-2-16,-4 7-1 0,0-7 0 0,0 7 0 15,3-4 1-15,0 7 0 0,-3-3 0 0,4 3 0 16,-4 0 5-16,3-4 1 0,-3 4 0 0,0-3 0 16,0 3-8-16,4-7 0 0,-4 4-8 0,-1 3 12 15,1-4-12-15,4-5 11 0,-4 5-11 0,0-5 10 16,0-7-10-16,3 6 12 0,-3-2-12 0,4-4 12 0,-4-3-4 15,3 6 0-15,-3-12 0 0,0 6 0 0,-4-10-8 16,1 7 0-16,-1-6 0 0,1 3 0 0,-1-7 0 0,-3-3 0 16,3 7 0-16,4-7 0 0,-3-3 0 0,-1 4 16 15,1-7-2-15,2 3-1 0,5-3-13 0,-1 3 0 16,-3 0 0-16,4-6 0 0,6 6 0 0,1 1 0 16,-4-1-8-16,0 3 8 0,3-3 0 15,8 1 0-15,0-1 0 0,-4 3 0 0,0-3 0 0,3 4 0 16,-3 2 0-16,4-3 0 0,-1 7 0 0,1-7 0 15,0 7 8-15,-1-1-8 0,-3 1 12 0,4 9-3 16,-4-3-1-16,0 3 0 0,-7 0-8 0,7 0 0 0,-7 0 0 16,11 0 0-16,-11 0 0 0,10 3 8 15,-3 6-8-15,0-2 8 0,4 2-8 0,-1-6 0 0,-2 7 0 16,-1 5-11-16,3-5 11 0,-3 9 0 0,4-13 0 0,-1 3 0 16,-3 7 0-16,4-4 9 0,-4-2-9 0,4-1 0 15,-1 1 0-15,-3 5 0 0,4-5 0 0,-1-4 0 16,1-3 0-16,0 7 0 0,3-4 0 0,-4 3 0 31,4-9-35-31,-3 0-7 0,0 3-2 0,-4-3 0 16,3 0-92-16,1 0-18 0,-4-3-4 0,3 3-448 0,-2-6-90 0</inkml:trace>
  <inkml:trace contextRef="#ctx0" brushRef="#br0" timeOffset="50806.25">23499 4143 979 0,'0'0'87'0,"-4"-6"-70"0,4 3-17 0,0-3 0 0,0 6 204 0,0 0 38 16,0-3 7-16,0 3 2 0,0-7-170 0,0 7-33 15,7-9-8-15,0 6 0 0,-3 3-22 0,3-13-4 16,0 10-1-16,0 3 0 0,3-9-13 0,1 2 9 0,0 7-9 16,-1-9 8-16,1 6 7 0,3-3 1 0,-4-4 0 0,1 4 0 15,0 6 2-15,-1-9 1 0,-3 5 0 0,4-2 0 16,-4 6-6-16,-7 0-1 16,7 0 0-16,-7 0 0 0,0 0-12 0,7 6-13 15,-7 4 2-15,4-1 1 0,-8 1 10 0,0-1 0 16,-6 10-9-16,3 3 9 0,-4-10 0 0,1 7 18 15,-4 0-3-15,3 3-1 0,-3-3-30 0,0-7-5 0,3 4-2 0,1 0 0 16,3-4 23-16,-4-2 0 0,7-1 0 0,1-3 0 16,-1 4 0-16,4-10 0 0,0 9 0 0,4 1 0 15,-4-10 0-15,7 15 0 0,4-12 0 16,-4 10 0-16,3-10 0 0,1 6 0 0,-1 1-12 16,4-1 12-1,1-2-53-15,-1 2-3 0,3-6-1 0,1 3-549 0,0 4-110 0</inkml:trace>
  <inkml:trace contextRef="#ctx0" brushRef="#br0" timeOffset="52275.86">24458 3777 1026 0,'0'0'45'0,"0"0"10"0,0 0-44 0,0 0-11 0,0 0 0 0,-10 3 0 16,10-3 104-16,0 0 20 0,-8 0 3 0,1 6 1 16,-3-6-19-16,10 0-3 0,0 0-1 15,0 0 0-15,-11 0-9 0,11 0-3 0,0 0 0 0,0 0 0 16,0 0-29-16,0 0-5 0,0 0-2 0,0 0 0 15,0 0-29-15,0 0-7 0,7 3-1 0,0 7 0 16,-7-10-7-16,0 0-1 0,0 0-1 0,7 6 0 16,-7-6-1-16,11 9 0 0,-4-3 0 0,-7-6 0 15,11 4 2-15,-1 2 0 0,1-3 0 0,-1 6 0 16,1-9 9-16,0 0 3 0,3 7 0 0,-4-7 0 16,1 0 0-16,-1 0 0 0,1 0 0 0,3 0 0 15,-3 0-8-15,-1-7 0 0,1 7-1 0,-1 0 0 16,5 0-5-16,-5 0-1 0,1-9 0 0,-1 9 0 15,1-9-9-15,3 5 0 0,0-8 9 0,-3 9-9 16,-1-7 0-16,1 1 9 0,-1 0-9 0,-3-1 0 16,4 4 8-16,0-4-8 0,-8 1 0 0,1 0 0 15,-1 2 21-15,1-2-2 0,-4 0-1 0,0 5 0 16,-4-8-18-16,4 2-9 0,-7 1 1 0,4 0 0 0,-4-1 8 0,0-2 0 16,-1-1 0-16,1 10 0 0,0-13 0 0,-3 7 9 15,3 0-9-15,-4-1 0 0,4 4 0 0,0 6 0 16,0-10 0-16,-4 10 0 0,4-9 0 0,0 9 0 15,0 0 0-15,-3 0 0 0,3 0 0 0,-4 0 0 16,4 6 0-16,-4-3 0 0,-3 4 0 0,4-4 0 16,-4 9 10-16,3-2-10 0,-3 2 0 0,0-5 0 15,-4 2 0-15,0 10 0 0,4-10 0 0,-3 7 0 16,6 3 8-16,-3 0-8 0,0-1 0 0,3 1-17 16,4 6 4-16,0 0 1 0,0 0 12 15,0-3 0-15,0-3 0 0,4 6 0 0,-1 0 9 0,0 0-9 16,1-3 0-16,6-3 9 0,-3 6-9 0,4-6 0 15,3 0 0-15,4 6 8 0,-1-9-8 0,4 3 0 16,-3-1 0-16,3-2 0 0,4-3 0 0,-1 2 8 0,8-5-8 0,0-1 8 31,3 0-32-31,4-9-6 0,-1 7-2 0,1-4 0 16,0-3-115-16,7-3-23 0,3-4-5 0</inkml:trace>
  <inkml:trace contextRef="#ctx0" brushRef="#br0" timeOffset="53406.04">25192 2199 403 0,'0'0'36'0,"0"0"-36"0,-4 0 0 0,-3 0 0 0,0 0 180 0,0 0 28 16,0-3 7-16,0 3 1 0,0 0-87 0,7 0-17 16,0 0-3-16,0 0-1 0,-4 0-16 0,4 0-4 15,-7-12-1-15,7 12 0 0,0 0-26 0,0 0-5 16,0 0 0-16,0 0-1 0,0 0-9 0,0 0-2 16,0 0 0-16,0 0 0 0,0 0 0 0,11 0-1 0,3 0 0 15,-3 0 0-15,-1 0-7 0,4 0-2 16,-3 0 0-16,3 0 0 0,4 0-21 0,-1 0-4 0,1 0-1 0,3-4 0 15,0 4-8-15,4 0 0 0,-4 0 9 0,7-6-9 16,-3 6 0-16,0-3 0 0,-4 3 0 0,0 0-12 31,0 0-24-31,-3 0-4 0,-4 0-2 0,0 3 0 16,0-6-128-16,-3 3-26 0,-4 0-4 0,4 0-2 0</inkml:trace>
  <inkml:trace contextRef="#ctx0" brushRef="#br0" timeOffset="54014.42">26388 1585 748 0,'0'0'67'0,"0"0"-54"0,0 0-13 0,0 0 0 16,0 0 160-16,0 0 28 0,0 0 7 0,0 0 1 16,0 0-115-16,0 0-22 0,0 0-5 0,0 0-1 15,0 0-2-15,-7 6-1 0,3 3 0 0,4-9 0 16,-7 3-24-16,0 4-5 0,0-1-1 0,0 3 0 15,0 4 10-15,-4-13 2 0,4 9 0 0,0 1 0 16,-3-1-6-16,-1 4-1 0,0-1 0 0,1 4 0 16,-4-7 15-16,0 10 2 0,-4 0 1 0,4 0 0 15,0-4-28-15,0 14-6 0,-4-4-1 0,0 3 0 0,1 0-8 0,-1 7 0 16,4-4 0-16,-4 7 8 0,4-4-8 16,0 10 0-16,4-6 9 0,-1-4-9 0,-3 4 0 15,3-4 0-15,4-5 0 0,0 5 0 16,4-6 0-16,-1 7 0 0,4-16 0 0,7 15 0 0,-3-15 0 15,3 0 0-15,3 0 0 0,4-1 0 16,1-2-34-16,-1 3-2 0,3 0 0 16,5-4 0-16,-5-5-86 0,4 5-18 0,4-2-3 0,-4-4-674 15</inkml:trace>
  <inkml:trace contextRef="#ctx0" brushRef="#br0" timeOffset="55536.84">26772 2011 403 0,'0'0'17'0,"0"0"5"0,0 0-22 0,0 0 0 0,0 0 0 0,0 0 0 16,0 0 84-16,0 0 12 0,-7-6 2 0,7 6 1 15,-10 0-8-15,10 0-2 0,0 0 0 0,-7 0 0 16,0-3 19-16,7 3 4 0,-11 0 1 0,11 0 0 16,0 0-12-16,-7 0-2 0,0 0-1 0,7 0 0 15,0 0-18-15,0 0-3 0,-11 0-1 0,4 3 0 16,0 3-22-16,-3-3-5 0,-1 4-1 0,0 2 0 16,1 0-27-16,3 7-5 0,-4-3-2 0,1-1 0 15,-8 1-14-15,4-4 0 0,0 10 0 0,-4 3 0 16,-3 0 0-16,3-3 9 0,1 6-9 0,-1 3 8 0,-3-3-8 0,3 0 0 15,-3 0 0-15,3-3-11 0,4-3 11 16,0 6 0-16,0-6 0 0,0 0 0 16,7-4-51-16,-4 4-8 0,4-3-1 15,4-13-1-15,-1 6-119 0,1-2-23 0,3-7-5 0,0 0 0 0</inkml:trace>
  <inkml:trace contextRef="#ctx0" brushRef="#br0" timeOffset="55789.8">26416 2055 1872 0,'0'0'41'0,"0"0"9"0,0 0 2 0,0 0 0 0,0 0-42 0,7-6-10 0,-7 6 0 0,7 6 0 15,0-6 0-15,0 9 0 0,0-5 0 0,-3 2-11 16,-1 3 22-16,1 1 4 0,-1-1 1 0,1 7 0 15,-4-4 11-15,3 4 2 0,1 3 1 0,0 0 0 16,-4-4-10-16,7 10-3 0,-7-12 0 0,3 9 0 16,4-10-9-16,0 7-8 0,-3-9 12 0,-1 5-12 15,4-5 0-15,0 5-16 0,-3-5 2 0,3-7 0 32,-7-3-48-32,3 9-10 0,5-2-1 0,-8-7-491 0,0 0-99 0</inkml:trace>
  <inkml:trace contextRef="#ctx0" brushRef="#br0" timeOffset="56188.67">26945 2227 1324 0,'0'0'118'0,"0"0"-94"0,0 0-24 0,0 0 0 15,7-3 183-15,0-3 32 0,4-3 6 0,3 9 2 16,-3-10-175-16,6 7-36 0,1-3-12 0,-4 0 9 16,4 2-9-16,-4-2-17 0,0 3 4 0,0-3 1 15,4 6-26-15,-4-10-5 0,0 7-1 0,0-3 0 16,4 6-28-16,-4 0-7 0,0-3-1 0,0 3 0 16,0-6-6-16,-3 6-2 0,-1 0 0 0,1 0 0 0</inkml:trace>
  <inkml:trace contextRef="#ctx0" brushRef="#br0" timeOffset="57180.66">27153 2635 1094 0,'0'0'97'0,"0"0"-77"16,0 0-20-16,0 0 0 0,11 0 160 0,-4 0 28 0,0 0 5 0,0 0 2 16,4-6-147-16,-1-4-28 0,-3 10-7 0,7-3-1 15,-3-3 4-15,3-3 0 0,0 2 0 0,-3-2 0 16,3 6 16-16,0-13 3 0,0 7 1 0,-3-1 0 16,3 1 0-16,0 0 0 0,0-7 0 0,0 3 0 15,-3-2 3-15,3-1 1 0,0 3 0 0,-3-2 0 16,3-4-16-16,-4 9-4 0,4-15 0 0,0 7 0 15,1 2-7-15,2-3-1 0,1-9-1 0,-1 9 0 16,1-6-11-16,0 0 0 0,-1 6 0 0,1-3 0 0,0 6-12 0,-4-9 1 16,-4 13 1-16,-3-1 0 0,0 4 10 0,1 6 11 15,-5-13-3-15,1 7 0 0,-1-1-8 16,1 7 0-16,-4-3 0 0,0 0 8 0,3 2-8 0,-3-5 0 16,-3 9 0-16,3-6 0 0,0-4 0 0,-4 10 0 15,4-9 0-15,0 9 8 0,0 0-8 0,-3 0 0 16,-1 0 0-16,1 0 0 0,-1 0-12 0,0 0 1 15,-3 0 1-15,0 6 0 0,0-3 10 0,0 7 0 16,0-1 8-16,0 1-8 0,-3 2 0 0,3-9 0 0,-1 7 0 16,1 5 0-16,-3-5 0 0,3 2 0 0,0 1 0 0,3-1 0 15,-3 7 0-15,0-3-8 16,4 3 8-16,-1-4 0 0,4-2 0 0,-4 3 0 0,4-7 0 0,0 10 0 16,0-10 0-16,4 1 0 0,-4 2 0 0,7-2 0 15,-3 2 0-15,3-12 0 0,0 6 0 0,0 4 0 16,0-10 0-16,3 0 8 0,5 0-8 0,-1 0 8 15,-4 0-8-15,1-6 9 0,3 2-9 16,0-2 10-16,0-3-10 0,0 9-12 0,-3-10 2 16,3 7 1-16,-3-3 19 0,3-4 4 0,-4 4 1 0,1-3 0 15,3-1-15-15,-4 1 0 0,1 0 8 0,-4-1-8 16,4 1 0-16,-4-7 0 0,0 4 0 0,0 2 0 16,-4-6 0-16,4 7 0 0,1-7 0 0,-1 7 0 15,-7-7 0-15,7 7 0 0,-7-1 0 0,3 1 0 16,1 0 0-16,-4-1 0 0,3 7 0 0,-3 3 0 15,4-12 15-15,-4 12 0 0,0 0 0 0,0 0 0 16,0-4-38-16,0 4-7 16,0 0-2-16,0 0 0 0,0 0 32 0,0 0 8 0,0 0 1 0,0 0 0 0,0 0-9 0,0 0 0 15,0 0 0-15,0 0 0 0,0 0 0 16,0 4 0-16,-4 8 0 0,1-9 0 0,-1 7-12 0,1-1 12 16,-4 7-12-16,3-7 12 0,-3 1 0 15,3 8 0-15,-3-2 0 0,0-3 0 16,4-1 0-16,-1 1 0 0,1 2 0 0,-4-2 0 15,3-4 0-15,4 7 0 0,-3-7 0 0,-1 7 0 0,1-3 0 0,-1-1 0 16,4 1 0-16,0-4-11 0,-3 7 11 0,3-7 0 0,0-6 8 16,3 4-8-16,-3-7 0 15,4 9 0-15,3-3 0 0,-4-3 8 16,4 7-43-16,0-10-8 0,4 0-1 0,-1 0-1 16,1-10-124-16,0 10-25 0,3-3-5 0,-4-3-589 0</inkml:trace>
  <inkml:trace contextRef="#ctx0" brushRef="#br0" timeOffset="58448.82">27824 1484 1558 0,'0'0'34'0,"0"0"7"0,0 0 2 0,0 0 1 0,0 0-35 0,0 0-9 0,0 0 0 0,0 0 0 16,0 0 0-16,0 0 0 0,-7 0 0 0,7 0 8 0,0 0-8 0,0 0 12 16,0 0-12-16,0 0 12 15,0 0-12-15,0 0 0 0,0 0 0 0,0 0 8 0,0 0 10 16,0 0 2-16,0 0 0 0,0 0 0 0,7 0 28 0,-7 0 5 16,10 0 2-16,-3 0 0 0,0 0-2 0,4 3 0 15,-4-3 0-15,4 0 0 0,-4 7-14 0,0-1-3 16,0-6-1-16,3 3 0 0,1-3-16 0,-1 10-3 15,-3-1-1-15,4 7 0 0,0-13-15 0,-1 3 11 16,1 3-11-16,-1 1 10 0,5-1-10 0,-5 7 0 16,4-7 0-16,0 7 0 0,0-3 0 15,1 2 0-15,-1-2 0 0,0 2 0 0,0 14 0 0,0-14 0 16,4 1 0-16,-4 6 0 0,0-3 0 0,-4-4 0 16,1 14 0-16,0-14 0 0,3 4 14 0,-7 0-2 0,0 0-1 15,0 3 0-15,0 6 2 0,-4-3 1 0,1-3 0 16,-8 3 0-16,1 3-14 0,-1-3 11 15,4-6-11-15,-3 6 10 0,3-3-10 0,-4 3 12 0,-3 0-12 16,0-6 12-16,0 6-12 0,0-6 0 0,0 0 0 0,-4 6 0 16,4-12 0-16,-3 9 0 0,3-10 9 0,0 7-9 15,0-3 0-15,0-1 8 0,0 4-8 0,0-10 0 16,-1 1 0-16,1-1-13 0,0 1 1 0,0-1 1 16,0 7-2-16,0-13-1 0,-3-3 0 0,3 9 0 15,-4-9-183-15,4 7-37 16</inkml:trace>
  <inkml:trace contextRef="#ctx0" brushRef="#br0" timeOffset="59459.2">28131 1227 403 0,'0'0'17'0,"0"0"5"0,0 0-22 0,0 0 0 0,0 0 0 0,0 0 0 0,3-9 143 0,-3 9 24 16,0 0 5-16,4-3 0 0,-1-10-112 0,1 10-24 15,3-3-4-15,-7 6 0 0,0 0 11 0,7-3 2 16,0 3 1-16,0-7 0 0,-7 7 11 0,7-3 3 15,3 3 0-15,-2-6 0 0,-1 6 8 0,-4 0 1 16,4 0 1-16,4 0 0 0,-1 0-6 0,1 0-2 16,0 0 0-16,-1-10 0 0,4 10-17 15,-3-3-3-15,3-3-1 0,0 6 0 0,0-3-7 0,-3 3-2 16,3-6 0-16,0-1 0 0,-3 7-32 0,3-3 0 16,-4-6 0-16,4 9 0 0,-3-6 0 15,-1 6 15-15,1-10-3 0,0 10-1 0,-1 0-11 0,1-3-12 16,-4-3 2-16,3 6 1 0,1 0 9 0,-4-3 0 0,-7 3 0 0,7 3 0 15,-7-3 11-15,0 0 1 16,0 0 0-16,7 6 0 0,0 7-12 0,-3-7-9 0,3 6 9 16,-7 1-13-16,3-1 13 0,-3 7 0 0,0-9 0 0,0 12-9 15,-3 0 9-15,3-7 0 0,-4 1 0 0,1-4 0 16,3 7 0-16,-4-3 0 0,1 0 9 0,-1-4-9 16,-3 4 0-16,4-4 0 0,-4 10 0 0,0-9 0 15,-1 3 10-15,1-4-10 0,0 10 8 0,-3-3-8 16,3-7 0-16,-4 4 0 0,1 3-12 0,-1-10 12 15,0 7-20-15,1-7 3 0,-4 1 1 0,3-4 0 16,1-3-8-16,-1 7 0 0,0-4-1 0,1-6 0 16,-1 0 17-16,4 0 8 0,-3-6-8 0,-1 6 8 15,4-10 0-15,-4 10 0 0,4-3 0 0,-3-3 0 16,6-10 0-16,-3 7 0 0,4 9 0 0,-4-3 0 16,-1-13-12-16,5 7-3 0,-4 5-1 0,0-2 0 0,3 6 16 15,4-3-12-15,-3-10 12 0,3 13-12 16,0 0 12-16,0 0-9 0,0-3 9 0,0 3-8 0,7-6 16 0,0 3 3 15,0 3 1-15,0 0 0 0,4-6-4 16,-1 6 0-16,4-10 0 0,-3 10 0 0,3 0 0 0,0 0 0 16,-3 0 0-16,3 0 0 0,-4 0 5 0,4-3 1 15,1 3 0-15,-5 0 0 0,4 3-6 0,0-3 0 16,0 10-8-16,-3-10 12 0,3 6 3 0,-3-6 0 16,3 3 0-16,0 3 0 0,-3-6-15 0,-1 0 0 15,4 0 0-15,-3 0 0 16,-1 0-31-16,1 3-9 0,0 4-1 0,-4-1-1 15,3-12-88-15,-10 6-18 0,0 0-3 0</inkml:trace>
  <inkml:trace contextRef="#ctx0" brushRef="#br0" timeOffset="60345.65">25619 2779 633 0,'0'0'56'0,"0"0"-44"0,-7 0-12 0,-4 0 0 15,4 7 136-15,7-7 24 0,-7 0 6 0,7 0 1 16,-7 3-102-16,7-3-20 0,-7 0-4 0,7 0-1 0,0 0 1 0,0 0 0 16,0 0 0-16,0 0 0 0,0 0 16 0,7 0 3 15,7 9 1-15,0-9 0 0,0 0-5 0,4 0 0 16,3 0-1-16,0 0 0 0,-3 0-3 0,7 0-1 15,-1 0 0-15,1-9 0 0,3 9-15 0,4 0-4 16,0-3 0-16,-1-4 0 0,5 7-14 0,3-3-3 16,-1-3-1-16,1 6 0 0,0 0-14 0,0 0 0 15,3 0 0-15,-3 0 0 0,0 0 8 0,-1 0-8 16,5-6 0-16,3 6 0 0,7 0 0 0,-4-3 0 16,0 3 0-16,4-10 0 0,0 10 0 0,0 0 0 15,0-6 0-15,0-4 0 0,-4 10 11 16,8-9-11-16,6 9 12 0,-3-9-12 0,0 9 9 0,0 0-9 15,0 6 0-15,-7-3 9 0,0-3-9 0,0 9 0 0,-4-9 0 16,4 0 8-16,0 0-8 0,4 0 0 0,-8 10 0 16,0-10 8-16,1 0-8 0,-4 0 12 0,-1 0-12 15,-6 0 12-15,4 0-12 0,-5-10 0 16,5 7 0-16,-1-6 0 0,4-4 0 0,0 4 0 0,-4 6 0 16,4-7 8-16,-7 4-8 0,0-3 0 0,-4 6 0 0,-3-4 8 15,-8 4-8-15,1-3 0 16,-7 0 0-16,-1 3 8 0,-6-4-21 0,-1 7-5 15,-2-3-1-15,-8 3 0 16,0 0-139-16,0 0-28 0,0 0-6 0</inkml:trace>
  <inkml:trace contextRef="#ctx0" brushRef="#br0" timeOffset="61310.36">26913 3196 1566 0,'0'0'34'0,"0"0"7"0,0 0 2 0,0 0 1 0,0 0-35 0,7-6-9 0,-7 6 0 0,0 0 0 15,4-3 0-15,-4 3 0 0,0 0 0 0,0 0 0 16,0 0 18-16,0 0 2 0,0 0 0 0,0 0 0 16,0 0 32-16,0 0 8 0,0 0 0 0,0 0 1 15,0 0-8-15,0 0-1 0,0 0-1 0,0 0 0 16,0 0-11-16,0 0-3 0,-7 3 0 0,7-3 0 16,-7 6 2-16,3-2 0 0,4-4 0 0,-7 9 0 15,4 0-16-15,-4 1-3 0,3-4-1 0,1 3 0 16,3 1-19-16,-7 6 0 0,3-7 0 0,-3 7 0 0,4-13 0 0,-5 12 0 15,1-2 0-15,0-4 0 0,0 1 0 16,0 2 8-16,-3-2-8 0,-1 2 0 0,4-5 12 0,0 2-12 16,-4-6 12-16,1 3-12 15,3 1 8-15,0-4-8 0,-4-3 0 0,4 0 0 0,0 0 12 16,0 0-12-16,0 0 12 0,7 0-12 0,-7 0 12 0,3-3-4 16,-3 3 0-16,4-13-8 0,-4 10 15 0,3-3-4 15,1-4-1-15,-4 1 0 0,3 0 8 0,0-1 2 16,-3-6 0-16,4 7 0 0,-1-4-2 0,1-2 0 15,3-1 0-15,0 4 0 0,3-4-18 0,1-3 10 0,-1 3-10 16,-3-2 8-16,0 8-8 0,4-6 0 0,-1 4 0 0,5-4-11 16,-5-3 0-16,4 10 0 0,-3-7 0 0,3 7 0 15,0-10 11-15,3 10 0 0,-3-7 0 0,0 7 0 16,4-1 0-16,-4 1 0 0,4-4 0 0,-4 1 0 16,0 2 0-16,3 7 0 0,-3-3 0 0,0-3 0 15,1 5 0-15,-1-2-10 0,0 3 10 16,-7 3-10-16,0 0 10 0,7-6-12 0,0 6 12 0,3 0-12 15,-10 0 12-15,7 0-8 0,0 0 8 0,4 6-8 16,-4-3 8-16,-7-3 0 0,7 0-9 0,-7 0 9 16,7 6 0-16,0-2 0 0,-3 5 0 0,3-3 0 15,-4-3-10-15,1 7 10 0,-1-4 0 0,1 3-9 16,-1 1 9-16,1-1 0 0,0-2 0 0,-1 2 0 16,1 0 0-16,3 1 0 0,-4-1 8 0,1 10-8 15,-1-13 0-15,1 4 9 0,-1-1-9 0,1-3 0 16,-4-6 9-16,7 10-9 0,-4-7 0 0,-3-3 9 15,7 9-9-15,-7-9 12 0,0 0-12 0,11 0 12 0,-4 7-12 0,4-7 0 16,-4-7 0-16,3 7 0 0,-3 0-10 0,0-9-7 16,4 6-2-16,0-4 0 15,-4-2-14-15,0 3-3 0,0 3-1 0,0-4 0 16,-4-2 1-16,4 9 1 0,-3-9 0 0,-1 5 0 16,5-2-125-16,-8 6-26 0,0 0-5 0,0 0-1 0</inkml:trace>
  <inkml:trace contextRef="#ctx0" brushRef="#br0" timeOffset="61781.84">27280 2892 1209 0,'0'0'108'0,"0"0"-87"0,0 0-21 0,0 0 0 16,0 0 119-16,0-6 19 0,0 0 4 0,4-4 1 16,-4 7-87-16,0 3-16 0,7-6-4 0,-7 6-1 15,3-9-22-15,-3 9-4 0,4-4-1 0,3-2 0 16,0 3-8-16,0-3 0 0,0-1 0 0,0 7 0 16,-7 0 0-16,7 0 0 0,4-3 0 0,-4-3 0 0,-7 6 12 0,7 0-2 15,4 0-1-15,-11 0 0 0,7 0 17 0,0 0 3 16,-7 0 1-16,10 0 0 0,-10 0-6 0,0 0-2 15,7-3 0-15,-7 3 0 0,0 0-10 0,0 0-3 16,0 0 0-16,0 0 0 16,0 0-9-16,0 0 10 0,0 0-10 0,0 0 10 0,0 0-10 0,0 0 0 15,-3 12 0-15,-1-5 0 16,1 2 0-16,-4 1 0 0,3-1 0 0,-3-3 0 16,-3 7 0-16,6-7 0 0,-3 3 0 0,0 1 0 0,0 5-9 0,3-5 9 15,-3 2 0-15,0 1 0 0,0 0 0 0,0-4 0 16,0 0 0-16,7 1 0 0,-4-4 0 0,1 3 0 15,3-9 0-15,0 0 0 0,0 10 0 0,0-10 0 16,0 0 0-16,0 0 0 0,7 0-8 0,-7 0 8 16,7 9 0-16,0-9 0 15,0 0-55-15,4 7-4 0,-1-7-1 0,1 0 0 16,3 3-80-16,0 3-16 0,14-12-3 0,1 12-1 0</inkml:trace>
  <inkml:trace contextRef="#ctx0" brushRef="#br0" timeOffset="71022.72">16958 6357 2070 0,'0'0'45'0,"0"0"10"0,0 0 1 0,0 0 3 0,0 0-47 0,0 0-12 16,0 0 0-16,0 10 0 0,0-1 0 0,0 7 0 15,0-4 0-15,-3 4 0 0,3 9 0 0,0-6-11 16,-4 9 3-16,4 0 0 0,0-3 8 0,0 4 0 16,0 5 8-16,4 1-8 0,-1-1 0 0,-3 1 0 15,4-4 0-15,-1 4 0 0,1-1 0 0,-1-6 0 0,1 0 0 16,-1 4 0-16,-3-4 0 0,4-3 0 15,-4-3-12-15,0 3 4 0,0 0 8 0,0-6 0 0,0 0 0 0,-4-3-8 32,1 2-176-32,-4-8-34 0,-4 15-7 0,4-16-2 0</inkml:trace>
  <inkml:trace contextRef="#ctx0" brushRef="#br0" timeOffset="71478.77">16951 6044 2487 0,'-4'-10'55'0,"4"-5"11"0,-3 5 2 0,3 1 2 0,0 3-56 0,0-4-14 0,7 1 0 0,-3-1 0 15,6 1-23-15,-3 0-7 0,0 2-2 16,4-2 0-16,-8-1 16 0,8 7 4 0,-4-3 0 0,0 6 0 0,0-3-8 0,0-3 0 16,4 3-1-16,-1 3 0 0,1 0 10 0,3 0 3 15,-3 3 0-15,6-3 0 0,-3 6 8 0,0-3-10 16,8 3 10-16,-5 4-10 0,1-7 10 0,3 6 12 16,-3 1-2-16,3 2-1 0,-4 1 9 0,1-4 2 15,-4 7 0-15,0 3 0 0,-3-4-8 0,3-2 0 16,-7 6-1-16,0 6 0 0,-3-6-11 0,-1-4 12 0,1 14-12 0,-4-11 12 15,0 7-1-15,-4-6 0 0,4 0 0 0,-3 3 0 16,-1-3-11-16,1 0 0 0,-1-4 9 0,-3-2-9 16,4 6 0-16,-5-10 0 0,1 4 0 0,0-1 0 15,-3-2 0-15,3-1 0 0,-4 7 0 0,-3-7 8 16,0 0 0-16,0 7 0 0,-4-6 0 0,1-1 0 16,-1 0-8-16,0 1 8 0,1-1-8 15,-5-3 8-15,5 4-8 0,-1-7 0 0,1-3 0 0,-1 6 0 16,0-3-12-16,4-3-3 0,0 0-1 0,0-3 0 31,3-3-90-31,4 6-18 0,-3 0-4 0,3-3-816 0</inkml:trace>
  <inkml:trace contextRef="#ctx0" brushRef="#br0" timeOffset="72274.92">18217 6132 1785 0,'-3'-7'159'0,"3"1"-127"16,-7 3-32-16,3-3 0 0,1 6 61 0,3-4 7 0,-4-2 0 0,1-3 1 31,-1 9-78-31,-3-10-16 0,0 7-3 0,0-3-1 16,0 6-10-16,-4-6-1 0,1 3-1 0,-4 3 0 0,0 0 25 0,-4 0 4 0,-7 0 2 0,4 3 0 15,0 3 18-15,-4 3 4 0,-3 1 1 0,3-1 0 16,-6 1 20-16,2-1 4 0,5 7 1 0,-1-7 0 16,0 7 8-16,1-4 2 0,-1 4 0 0,4 9 0 15,3-6 1-15,0 0 1 0,1 0 0 0,-1 6 0 16,4-7-38-16,3 1-12 0,-3 0 8 0,7 6-8 15,0-6 0-15,4 6 0 0,-1-6 0 0,4 0 0 16,0-4 8-16,4 4-8 0,-1 0 0 0,1-3 0 16,-1-1 0-16,4-2 0 0,0-4 0 0,4 1 0 15,0-1 0-15,-1-3 0 0,4 4 0 0,0-10 0 16,4 0-8-16,-4-3 8 0,7-4-13 0,-3 1 5 0,7-3 8 16,-4-1 0-16,0 1 8 0,0-4-8 15,0-2 9-15,4-4-9 0,-7 3 12 0,-1-9-12 16,4 6 16-16,1 0-4 0,-1-6-1 0,-4 7 0 15,5-1-3-15,-5-6 0 0,-3-4 0 0,-3 4 0 0,3 3-8 0,-7-3 0 16,0 0 0-16,0-3 0 0,-3 3 28 0,3-3 3 16,-4 3 1-16,-3-4 0 0,0 4-20 0,4-3-3 15,-4 0-1-15,3-7 0 0,-3 1-8 0,4 6 0 16,-4 3-10-16,0-4 10 0,0 1 0 16,0 3 8-16,0-3 1 0,0 9 0 0,0-6-9 0,-4 9 0 15,1 4 0-15,-1-4 0 0,1 3 18 16,3-2 2-16,-4 9 0 0,1-4 0 0,-1 1-20 0,4-1 0 15,-3 7 0-15,3 3 0 0,-4-6 0 0,4 6 0 16,0-6 0-16,0 6 0 0,0 0 0 0,0 0 0 16,0 0 0-16,0 0 0 0,0 12 0 0,0 1-12 15,0-4 12-15,0 10-12 0,0 6 12 0,4 0 10 0,-4 3-2 0,0 1 0 16,-4 2-8-16,4 0 0 0,0 10 0 16,-3-3 0-16,-1 6 28 0,4-1 3 0,0 1 1 0,0 0 0 15,-3 3-32-15,3 0 0 0,0-3 0 0,-4 0 0 16,4 0 0-16,0-6 0 0,0-4 0 15,0-6 0-15,0 7 0 0,4-10 0 0,-4 3 0 0,0-9 0 16,0 0 0-16,3 3 0 0,-3-10 0 0,0 4 0 16,0-7-13-16,0 7-9 0,4-7-2 0,-4-9 0 31,3 4-92-31,-3-4-20 0,4 6-3 0,-4-6-890 0</inkml:trace>
  <inkml:trace contextRef="#ctx0" brushRef="#br0" timeOffset="72777.81">19043 5815 2250 0,'11'-19'100'0,"-8"10"20"0,1-1-96 0,-1-5-24 0,1 2 0 0,-1-3 0 16,8-3 10-16,-4 4-2 0,-4-4-8 0,8 0 12 31,0 4-45-31,-4-4-10 0,0-6-1 0,0 6-1 16,0 0 7-16,-4 0 2 0,1 0 0 0,-1 1 0 15,-3 2 6-15,0 0 2 0,0-3 0 0,-3 10 0 0,-4 0 44 0,0-1 10 0,-4 1 2 0,1 2 0 16,-5 7 6-16,-2 0 2 0,-1 0 0 0,0 7 0 16,1 5-8-16,-4 4 0 0,-4-7-1 0,0 10 0 15,1 6-9-15,-1 0-2 0,4 4 0 0,0-1 0 16,3 6-7-16,-3 4-1 0,3 6-8 0,4 0 12 16,0 0 0-16,0 9-1 0,0-9 0 0,3 3 0 15,4 3-11-15,0-3 0 0,0-3 0 0,0 0 0 16,3-6 0-16,1 5 8 0,-1-5-8 0,1 3 0 15,-1-4 0-15,1-2 0 0,-1-1 0 0,1-5 0 0,3-1 0 16,0-3 0-16,-4 3-9 0,4-9 9 0,0-3-23 0,-3 2 3 16,3-8 0-16,0 6 0 15,0-13-127-15,0-3-25 0,0 0-4 0,0 0-646 0</inkml:trace>
  <inkml:trace contextRef="#ctx0" brushRef="#br0" timeOffset="72973.5">18380 6188 1958 0,'3'-9'174'0,"4"2"-139"16,0-2-35-16,4 6 0 0,7-3 216 0,6-4 36 16,5 1 7-16,6 6 1 0,7-4-196 0,4-2-40 15,3 3-8-15,1-7-2 0,3 7-14 0,3-4 0 16,4-5 0-16,0 5 0 15,4 1-100-15,-4-1-22 0,-4 1-5 0,0-3-669 16,1-4-135-16</inkml:trace>
  <inkml:trace contextRef="#ctx0" brushRef="#br0" timeOffset="147015.4">26049 3011 1209 0,'0'-15'53'0,"4"5"12"0,-1 10-52 0,4-9-13 16,-3 9 0-16,6-13 0 0,-3 7 88 0,4-3 16 0,3 2 2 0,0-5 1 15,0 6-41-15,0-4-8 16,4 1-2-16,-4 6 0 0,4-4-35 0,-4-2-7 0,0 9-2 0,0-6 0 15,0 3-12-15,0-4 11 0,0 7-11 0,-3-3 10 16,0 3-10-16,-1 0 0 0,1-6 0 0,-1 6 8 16,1 0-8-16,0 0 0 0,-4-9 0 0,0 9 0 15,0 0 9-15,0 0 0 0,-7 0 0 0,7 0 0 16,-7 0-1-16,7 9-8 0,-4-3 12 0,1-6-4 16,-4 0-8-16,7 10 12 0,-7-7-12 0,4 9 12 15,3-9 7-15,-7 7 1 0,3-1 1 0,-3 7 0 16,0-7-21-16,4 1 8 0,-1-1-8 0,1 10 0 15,-4-10 0-15,-4 1-20 0,4 5 4 0,0 4 1 16,-3-9 15-16,-1 5 0 0,1 1 0 0,-1-3 10 16,-3 2 1-16,0-2 0 0,0 2 0 0,-4 4 0 15,1-3-11-15,-1 3 0 0,1 0 0 0,-5-1 0 16,1 4 0-16,-3 0 12 0,-1-6-12 0,0 9 12 0,-3-3-12 16,4-3 0-16,-1-3 0 0,-3 2 8 0,0-2-8 15,7 0 8-15,-1-4-8 0,1-2 8 0,0-1 36 0,4 0 6 16,-1-2 2-16,4-4 0 0,-4 3-37 0,4-6-7 15,7 0-8-15,0 0 11 16,-7 0-1-16,7 0 0 0,0 0 0 0,-3-6 0 0,-4-4-10 0,3 1 12 16,4 0-12-16,-3-1 12 0,-1 1-12 0,4 6 0 15,-7-13 0-15,4 7 0 0,-1 2 0 0,4-2-9 16,-4 0 9-16,4 9-13 0,0-4 13 0,0 4-11 16,0 0 11-16,0 0-10 0,0 0 10 0,8 0 0 15,2 4 0-15,1-4 0 0,3 6 12 0,3-3-1 0,1 6-1 16,7-9 0-16,-1 10 7 0,5-4 2 0,-1-3 0 0,0 3 0 15,4 1 1-15,0-7 1 0,-1 0 0 16,5 3 0-16,6-3-21 0,-7 0-12 0,4 0 2 0,-4 0-1082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20:06:31.8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8950 3654 1148 0,'0'0'25'0,"0"0"6"0,0 0 1 0,0 0 0 0,0 0-32 0,0 0 0 0,0 0 0 0,0 0 0 15,0 0 0-15,0 0 0 0,0 0-13 0,0 0 4 16,0 0 9-16,4 10 0 0,-4-1 0 0,0-9 0 15,0 0 14-15,0 0 5 0,0 6 1 0,3-3 0 16,-3 7 25-16,0 2 6 0,0-2 1 0,4 2 0 16,-4 4 5-16,-4 3 2 0,4 0 0 0,0 0 0 15,-3 6-11-15,3 3-3 0,-4-3 0 0,0 3 0 16,1 3-1-16,3-2 0 0,-7-1 0 0,3 6 0 0,-3 1-9 16,4 3-3-16,-1-1 0 0,1-2 0 0,3 2-32 0,-4 4 0 15,4-6 0-15,0 2 0 0,0-9 0 16,0 7 0-16,0-7 0 0,4-3 0 0,-1 3 13 0,1-9-4 15,-4 0-1-15,3-3 0 16,1 3-38 0,-1-4-8-16,-3-12-2 0,4 10 0 0,-4-13-128 0,0 0-25 0,0 0-6 0,0 0-1 0</inkml:trace>
  <inkml:trace contextRef="#ctx0" brushRef="#br0" timeOffset="755.52">8816 3777 288 0,'3'-7'12'0,"-3"7"4"0,4-3-16 0,-4-3 0 15,0 6 0-15,0-3 0 0,0-10 132 0,4 10 23 16,-4-3 5-16,3-4 0 0,1 1-87 0,-4 6-17 16,7-3-4-16,-4-4-1 0,4 4 0 0,0-4 0 15,0-2 0-15,0-4 0 0,0 7-3 0,0-7 0 16,1 13 0-16,-1-13 0 0,3 7 4 0,-6 0 0 0,3-1 0 0,0 4 0 16,3-4-27-16,-3 1-5 0,4 0 0 0,-4-1-1 15,4-2 14-15,-1-1 3 0,1 10 1 0,-1-13 0 16,1 7-21-16,-4 0-5 0,4-7-1 0,-4 6 0 15,3 7 14-15,1-3 2 16,-4-3 1-16,0 5 0 0,0-2-7 0,4-3-2 0,-4 9 0 16,3 0 0-16,1 0-18 0,3 0 0 0,-3 0 0 15,-1 6 0-15,4-3 0 0,0 3 0 0,-3-2 0 16,3 5-9-16,-3 0 17 0,3 1 3 0,0-4 1 16,0 4 0-16,-7 8-12 0,4-8 0 0,3-1 0 15,0 7 0-15,-4 0 0 0,-3-4 0 0,-7 7 0 0,4-3 0 16,3 2 0-16,-3-2-19 0,-4 3 3 0,0-3 1 15,7-4 15-15,-7 7 0 0,7-7 0 0,-14 1 10 16,7 3-2-16,0-4-8 0,-4 1 12 0,1-1-4 16,-4-2 0-16,-1 5-8 0,-2-2 12 0,-1-7-4 15,1 10 0-15,-4-4-8 0,-1-5 12 0,-2 2-4 0,-1 1-8 16,1-1 10-16,-5-3-10 0,5 4 10 0,-4-7-10 16,-1 3 10-16,1-3-10 0,0-3 10 0,3 6-10 0,-3-2 0 15,0-4 0-15,0 0 0 0,0 0 8 0,3 0-8 16,-3-4 8-16,3 4-8 0,-3-6 0 0,4 6 0 15,2 0 0-15,1-3 0 0,0-3 0 16,7 6-16-16,4-3 3 0,-4-4 0 16,7 4-103-16,0 3-20 0,0-9-4 0,3 3 0 15</inkml:trace>
  <inkml:trace contextRef="#ctx0" brushRef="#br0" timeOffset="2728.75">10213 2786 403 0,'0'0'36'0,"0"0"-36"0,0 0 0 0,0 0 0 15,0 0 124-15,-4 3 19 0,-3-3 3 0,4 0 1 16,-4 9-99-16,0-9-19 0,0 6-4 0,0-6-1 16,0 4 5-16,-1 2 1 0,1-6 0 0,0 3 0 15,0 6 5-15,0-9 1 0,-3 7 0 0,3-7 0 16,0 6-1-16,0-3 0 0,-4 3 0 0,4-2 0 16,0 5 17-16,-4-3 4 0,1 4 1 0,-1-1 0 0,0 0-15 0,-3 1-3 15,0 5-1-15,0-5 0 16,0 9 1-16,0 0 0 0,0 6 0 0,0 0 0 15,0 3-20-15,-1 0-4 0,1 0-1 0,0 7 0 0,0 2 13 16,0-2 2-16,0 9 1 0,3-3 0 0,1-1-30 0,-1 4 8 16,4-9-8-16,0 2 0 0,0 14 9 0,0-14-1 15,3 7 0-15,4 0 0 0,-3 0-8 0,-1-6 0 16,8-1 0-16,-4 4 8 0,3-7-8 16,4 4 0-16,-3-10 9 0,3 1-9 15,4 5 8-15,3-6-8 0,-4-3 10 0,4 4-10 0,4 5 11 0,0-9-11 16,3 3 12-16,0 1-12 0,4-7-10 0,-1-1-9 15,1-5-1-15,0 3-1 16,3-10-37-16,4 7-7 0,-4-3-2 0</inkml:trace>
  <inkml:trace contextRef="#ctx0" brushRef="#br0" timeOffset="5411.85">10781 3403 853 0,'0'0'37'0,"0"0"9"16,0 0-37-16,0 0-9 0,0 0 0 0,0 0 0 15,0 0 11-15,0 0 0 0,0 0 0 0,0 0 0 16,0 0 25-16,0 0 4 0,7-6 2 0,-7 6 0 16,0 0 12-16,0 0 2 0,0 0 1 0,0 0 0 0,0 0-11 0,0 0-2 15,0 0-1-15,-4 13 0 16,4-10 8-16,-7 6 1 0,0 1 1 0,-3-1 0 16,-1 7 5-16,-3-7 1 0,3 10 0 0,-3-3 0 0,-3-4-6 0,-4 4-1 15,6 3 0-15,-2-1 0 0,-8 4-8 0,0 0-1 16,1-3-1-16,3 6 0 0,-4-6-15 0,4 0-3 15,-8 6-1-15,1 0 0 0,7 0-11 16,-4-3-1-16,-3 3-1 0,7-6 0 0,0 0-10 0,3-3 0 16,4-1 9-16,-4-5-9 0,8-1 0 0,-1 0-16 15,4-5 2-15,0 2 1 16,0-3-87-16,7-3-16 16,0 0-4-16,0 0-750 0</inkml:trace>
  <inkml:trace contextRef="#ctx0" brushRef="#br0" timeOffset="5759.96">10206 3476 1324 0,'0'0'118'0,"0"0"-94"0,0 0-24 0,0 0 0 16,0 0 132-16,0 0 21 0,0 0 5 0,10 6 1 16,5-3-122-16,-5 6-24 0,1 1-5 0,-1-4 0 0,1 10 16 0,-1-7 4 15,5 4 1-15,-5 2 0 0,-3 4-29 0,4 0 0 16,6 0 0-16,-2 3 0 0,-5-10 0 0,1 7 0 16,3 0-9-16,3 6 9 0,5 0 0 0,-1-6 16 15,-7 0-1-15,4 6-1 0,3-6-14 0,0 6-12 16,-7-13 3-16,0 10 0 0,0-3-4 0,0-6-1 15,0 2 0-15,-3-5 0 16,3 8-28-16,-3-8-6 0,3-4 0 16</inkml:trace>
  <inkml:trace contextRef="#ctx0" brushRef="#br0" timeOffset="6754.64">10851 2754 230 0,'-17'-9'10'0,"10"9"2"0,3-10-12 0,4 1 0 15,-3 6 0-15,-1-3 0 0,-3-1 302 0,7 7 58 16,0 0 11-16,0 0 2 0,0 0-283 0,0 0-57 16,4 0-11-16,-4 0-2 0,0 0-12 0,0 0-8 15,7 0 9-15,7 7-9 0,0-1 11 0,0-3-11 16,-10 6 12-16,6 7-12 0,8-6 30 0,-4-1-1 0,0 0 0 0,-7 10 0 15,4-3-15-15,6-4-3 0,1 10-1 0,0-3 0 16,-4 0 13-16,7 9 2 0,4-9 1 0,-1 6 0 16,1 3 3-16,0 7 1 0,-1-10 0 0,5 3 0 15,-1 0-12-15,-4 4-2 0,1-4-1 0,3 0 0 16,1 10-5-16,-5-4-1 0,-6 1 0 0,0 2 0 16,-4 7-9-16,0-9 12 0,-11 12-12 0,1 3 12 15,-4-6-2-15,-4-6 0 0,4 5 0 0,-7-5 0 16,-7 3-10-16,0 3 12 0,3-13-12 0,-3 4 12 15,-3 2 4-15,-1-2 0 0,-3-1 1 0,0-6 0 16,0 7-17-16,-4-7 0 0,-3 7 0 0,3-1 0 16,0-9-89-1,1-3-25-15,-8 3-5 0</inkml:trace>
  <inkml:trace contextRef="#ctx0" brushRef="#br0" timeOffset="27360.95">13007 3316 403 0,'0'0'17'0,"-7"0"5"15,-4 0-22-15,1-4 0 0,3-2 0 0,0 6 0 0,0 0 272 0,7 0 51 16,0 0 9-16,0 0 3 0,0 0-235 0,0 0-46 16,0 0-10-16,0 0-1 0,10-3-22 0,1-3-4 15,-1 6-1-15,4 0 0 0,1 0-5 0,2 0-2 16,1 0 0-16,-1 0 0 0,1 0-9 0,-4 0 8 15,4 0-8-15,-1 0 8 0,5 0 1 0,-1 0 0 16,0 0 0-16,0 0 0 0,0 0 22 0,4 6 4 16,-4-6 1-16,4 3 0 0,0-3-20 15,-1 0-4-15,1-3-1 0,3 3 0 0,4-6 6 0,0 6 2 16,-1-3 0-16,1-4 0 0,-4 1-19 0,4 6 10 16,3-3-10-16,-3 3 8 15,0 0-27-15,0 0-5 0,-4 0-2 0,-3 0 0 16,-1 0-184-16,1 3-37 0,10-3-7 0,-7 0-2 0</inkml:trace>
  <inkml:trace contextRef="#ctx0" brushRef="#br0" timeOffset="27740.69">12827 3563 864 0,'0'0'38'0,"0"0"8"0,0 0-37 0,-7 0-9 0,3-6 0 0,4 6 0 0,0 0 174 0,0 0 33 16,0 0 6-16,0 0 2 0,0 0-137 0,11 0-27 16,3 0-6-16,0 0-1 0,4 0-25 0,3 0-6 15,7 0-1-15,0 0 0 0,4 0 5 0,4 0 1 16,-1 0 0-16,0 0 0 0,0-3-18 0,1 3 8 16,-1 0-8-16,0 0 0 0,-3 0 9 0,3 0-9 15,-3 0 0-15,3-6 9 0,1 6 9 0,2-10 2 0,5 7 0 16,-5-3 0-16,1-4 6 0,0 1 2 0,0 3 0 15,3-4 0-15,-3 10-28 0,-4-9 0 0,1 0 0 0,-5-1-616 16,-2 10-129-16</inkml:trace>
  <inkml:trace contextRef="#ctx0" brushRef="#br0" timeOffset="29264.97">15610 2403 172 0,'0'0'8'0,"0"0"1"0,0 0-9 0,7 0 0 15,1-6 0-15,2 6 0 0,-3 0 84 0,0-10 14 16,0 10 3-16,4-3 1 0,-8-3-65 0,8 6-13 16,-7-3-2-16,3 3-1 0,0-6 13 0,-7 6 2 15,7 0 1-15,-7 0 0 0,7-7 46 0,-7 7 9 16,0 0 1-16,0 0 1 0,0 0-14 0,0 0-4 16,0 0 0-16,0 0 0 0,0 0-7 0,0 0-1 15,0 0-1-15,0 0 0 0,0 0-11 0,0 0-1 16,0 0-1-16,0 0 0 0,-7 0-25 0,-4 7-5 15,4-7 0-15,0 0-1 0,-4 6 1 0,1-3 1 0,-1-3 0 16,-3 9 0-16,0-9-7 0,0 10-2 0,0-4 0 0,-4-6 0 16,4 9-16-16,0-9 8 0,-4 4-8 15,1-4 0-15,-5 6 24 0,5 0-1 16,-4-3-1-16,-4-3 0 0,4 0 14 0,-4 7 2 0,4-4 1 0,0-3 0 16,-7 0-25-16,-1 9-5 0,1-9-1 15,0 0 0-15,3 6 0 0,1-2-8 0,2 2 12 16,1-6-4-16,4 0 5 0,-1 3 1 0,4-3 0 15,0 6 0-15,3-3-6 0,1-3-8 0,-1 7 11 0,0-7-11 16,4 9 0-16,-3-9 0 0,3 9 0 0,0 1 0 16,-4-4 0-16,4 4 0 0,0-7 0 0,0 3 0 15,0 3 0-15,-4 1 0 0,4-1 0 0,4-9 0 16,-1 16 0-16,1-13 0 0,-1 6 12 0,4-9-12 16,0 0 23-16,0 0-3 0,0 0 0 0,0 0 0 15,4 7-3-15,-4-7-1 0,7 0 0 0,0 9 0 0,3-9 0 0,-3 9 0 16,4-9 0-16,3 10 0 0,-3-10-4 0,3 6-2 15,3-6 0-15,-3 3 0 0,4 4-10 16,3-7 10-16,0 3-10 0,1-3 10 0,2 0-10 0,1 6 0 16,0-6 0-16,-1 0 8 0,1 6-8 15,3-3 8-15,1-3-8 0,2 0 8 0,-3 7-8 0,4-4 10 16,0-3-10-16,0 0 10 0,-1 9 8 0,-2-9 2 16,2 0 0-16,1 0 0 0,0 0-20 15,0-9 0-15,3 9 8 0,-7 9-8 0,0-9 0 0,1 0 0 16,-5 0 0-16,1 0 0 0,-4 6 9 0,0-2-9 15,-3 2 0-15,-4-3 9 0,4-3-9 0,-8 9 0 16,-3-2 0-16,-3-1 8 0,-4-6-8 0,3 9 10 0,-6 4-10 16,-1-7 10-16,-3 4-2 0,0-1-8 0,-3 0 12 0,-4 1-4 15,-1-1 0-15,1 1 0 0,-3-1 0 0,-1 0 0 16,-3 4 0-16,-4-4 0 0,1 4 0 0,-1-7 0 16,0 7-8-16,-3-7 8 0,0 3-8 0,3 10 8 15,-3-13-8-15,0 7 0 0,-4-4 9 0,-7 7-9 16,0 3 0-16,0-10 0 0,1 7 0 0,-1 3 8 15,-4-3 3-15,5-4 1 0,-1 4 0 0,4 3 0 16,-1-1-12-16,5-2 0 0,-1 3 0 0,4 0 0 16,-4-1 0-16,4-2 0 0,-4 3 0 0,4 6 0 15,-1-6 0-15,1 6 0 0,0-6 0 0,3 0 0 16,1-1-12-16,2-2-4 0,5 3 0 0,3 0-1 16,0-10 17-16,6 7 0 0,1-1-8 0,0-5 8 0,4-1 0 0,3 4 0 15,0-7 0-15,3 4 0 16,1-1 0-16,3 0 0 0,0 7 0 0,4-13 0 0,-1 10 0 15,4-1 0-15,0-2 0 0,4-1 0 0,0 0 0 0,3 1 0 16,-4 6 0-16,5-7 0 0,2 0 12 16,-2 7-4-16,-5 0-8 0,4-13 12 0,-3 6-12 0,0 1 8 15,3-1-8-15,-4 0 0 0,1 1 8 0,3 2-8 16,-3-8 0-16,7 5 0 0,-4 0 0 0,7-2 8 16,0-4-8-16,4 3 0 0,-4-6 8 0,0 0 0 15,1 3-8-15,2-3 12 0,5 0-12 0,-8-3 0 16,4 3 0-16,-8 0 0 0,4 0 0 0,-3-6 0 15,-4 3 0-15,4-4 0 0,0 7 0 0,-1-9-21 0,-2 9 3 0,2 0 1 32,1-3-113-32,-4 3-22 0,0 0-5 0,0 0-1 15,1 3 13-15,-5-3 2 0</inkml:trace>
  <inkml:trace contextRef="#ctx0" brushRef="#br0" timeOffset="30707.59">16799 3234 403 0,'0'0'36'0,"0"0"-36"0,0 0 0 0,0 0 0 16,0 0 222-16,0-6 38 0,-3-4 7 0,3 10 1 15,3-3-196-15,1-3-40 0,-1-3-8 0,-3 9-2 16,0 0-22-16,0 0 0 0,0 0 0 0,0 0 0 16,7 0 8-16,-7 0 0 0,0 0 0 0,4 9 0 15,-1 0 29-15,1 1 7 0,3 2 0 0,-7 1 1 16,0 3 12-16,0-4 3 0,0 4 0 0,0 3 0 15,0-1-4-15,0 8-1 0,-3 2 0 0,3-3 0 0,0 3-18 16,-4 7-3-16,0-1-1 0,1 4 0 0,-1-4 7 0,1 10 0 16,-1-9 1-16,4-4 0 0,-3 10-20 0,3-7-4 15,0-2-1-15,0 2 0 0,-4-9-4 0,4 3-2 16,4-9 0-16,-1 6 0 0,-3-6-10 16,4-3 0-16,-1-4 0 0,1 1 0 0,-4-4 18 0,0-6 2 15,0-3 0-15,0 0 0 0,0 0-20 0,0 0-14 16,0 0 2-16,-4-9 1 0,4 0 19 0,-3-7 3 15,-1-6 1-15,1 0 0 0,-1-6-12 0,1-7 0 16,-4 4 0-16,3-10 0 0,-3 10 0 0,4-13 0 16,-1 0 0-16,-3 0 0 0,3 6 0 0,1-2 0 0,-1 2 0 15,4-6 0-15,-3 10 8 0,-1-4 0 0,1-6 0 0,3 10 0 16,-4-4-8-16,4 3 8 0,-3 1-8 0,3-1 8 16,3 7-8-16,1 0 0 0,-1 3 0 15,4-3 0-15,0 9 0 0,4-6 0 16,-4 6 0-16,4 0 0 0,6 4 0 0,-3-4-14 0,4 9 3 0,0 1 1 15,-1-7 10-15,1 7-8 0,-4-1 8 0,4 1-8 16,3 3 8-16,0 3-8 0,0-4 8 16,-3 7-8-16,0-3 8 0,-1 6 0 0,4-3 0 0,-3 0-8 15,0 10 8-15,-4-4 0 0,3 0-9 0,-3 4 9 16,1 2 0-16,-1-2-9 0,-4-1 9 0,1 7 0 16,-1-7 0-16,1 10 0 0,0-3 0 0,-4 2 0 15,3 1 0-15,-6-3 0 0,3-4 0 0,-4 14 0 16,1-11 0-16,-4 4 0 0,0 0 0 0,0 0 0 15,-4-1 0-15,4-2 0 0,-3 3 0 0,-4 0 0 16,3-4 0-16,-3 4 0 0,0-3 8 0,0 0-8 16,-3-4 0-16,2 7 9 0,-2-10-9 0,-1 1 8 0,-3 6-8 0,-3-7 0 15,-1 0 9-15,0-2-9 0,-6 2 0 0,-1 0 0 16,0-2 0-16,0-4 0 0,-3 3 0 0,0-3 0 16,3 3 0-16,1-2-8 0,-1-4-8 0,4 0-2 15,3-4 0-15,1-2 0 16,6 6-78-16,0-9-15 0,1 6-3 0,3-10-838 0</inkml:trace>
  <inkml:trace contextRef="#ctx0" brushRef="#br0" timeOffset="31756.7">18094 2196 979 0,'0'0'43'0,"4"-6"9"0,-4 6-41 0,7-6-11 16,-4 2 0-16,1-5 0 16,-4 9 36-16,3-6 6 0,-3 6 1 0,0 0 0 15,0 0-22-15,4-10-4 0,-1 7-1 0,-3 3 0 0,0 0-6 0,0 0-2 16,0 0 0-16,0 0 0 0,0 0 14 0,0-6 2 16,0 6 1-16,0 0 0 0,-7-3 2 0,4-3 0 15,-4 6 0-15,0 0 0 0,-1 0 1 0,1 6 1 16,0-3 0-16,0-3 0 0,7 0 3 0,-7 6 1 15,-7-3 0-15,4 7 0 0,2-4-1 0,-2 7 0 16,-1-1 0-16,1-2 0 0,-1 2-6 0,1 4-2 16,3-4 0-16,-8 4 0 15,1 9-8-15,0-12-1 0,0 9-1 0,0 0 0 0,0-4-5 0,0 7-1 16,0 0 0-16,3-6 0 0,-3 16 2 0,0-16 0 0,3 15 0 16,1-6 0-16,-1 7 6 0,0-7 2 0,-3 7 0 15,7 2 0-15,-3-9 2 16,-1 13 0-16,4-13 0 0,-3 7 0 0,2 3-1 0,-2-10 0 15,3 6 0-15,-4 1 0 0,1-7 8 0,3 6 1 16,-4 1 1-16,0-10 0 0,4 3-6 0,0 0-2 16,4 7 0-16,-4-16 0 0,7 9-8 0,0 3-1 15,-4-9-1-15,4 10 0 0,4-10-2 0,-1-4 0 0,1 8 0 0,3-8 0 16,0 1 10-16,3 6 1 0,-2-6 1 0,2 0 0 16,1 3-21-16,3-10 0 0,0 7 0 0,0 3 8 15,0-9-8-15,4 5 0 0,-1-2 0 0,-2-6 0 16,-1 8 0-16,3-2 0 0,-3 0 0 0,1-7 0 15,-1 1-52-15,0-1-6 16,0-6-1-16,0 6 0 16,-3 1-80-16,-1-4-16 0,4 0-3 0,-7-2-690 0</inkml:trace>
  <inkml:trace contextRef="#ctx0" brushRef="#br0" timeOffset="32322.04">18507 2817 403 0,'0'0'17'16,"0"0"5"-16,0 0-22 0,0 0 0 0,7-3 0 0,-4 3 0 0,4-6 119 0,-3 2 19 15,3-2 4-15,0 6 1 16,0-9-100-16,-7 9-20 0,0 0-4 0,0 0-1 16,0 0 42-16,0 0 8 0,0 0 1 0,0 0 1 0,0 0 17 0,0 0 3 15,-7 9 1-15,3-9 0 0,-3 6-21 0,-3 4-4 16,-1-1-1-16,-3 1 0 0,0 5-2 0,0-2-1 15,-7 3 0-15,3 2 0 0,0 1-34 0,1 0-6 16,-4 6-2-16,3 0 0 16,0-6-6-16,1 9-2 0,-1-3 0 0,4 4 0 15,-4-4-12-15,4 0 0 0,0-3 8 16,0 3-8-16,0 3 0 0,3-9 0 0,-3 3 0 0,0-3 0 16,4-1 0-16,-5-2 0 0,8-3 0 0,-3 5 0 15,3-8-29-15,0 2-3 0,-4-2 0 0,8 2 0 16,-4-12-177-16,3 7-36 0,-7 2-7 0,11-9-2 0</inkml:trace>
  <inkml:trace contextRef="#ctx0" brushRef="#br0" timeOffset="32595.62">18052 2886 2030 0,'0'0'90'0,"0"0"18"15,0 0-86-15,0 0-22 0,0 0 0 0,0 0 0 16,0 0 44-16,0 0 5 0,0 0 1 0,0 0 0 0,7 6-50 0,-4-3 0 16,8 7 0-16,-1-1-9 0,1 7 9 0,3-13 0 15,4 13 8-15,-1-1-8 0,-3-2 16 0,8 6 0 16,-5-4-1-16,1 4 0 0,3 0-25 0,-3 6-5 16,-1-6-1-16,1 0 0 0,0 3 7 0,-4-3 1 15,0-1 0-15,0 1 0 16,0 0-26-16,0-10-5 0,0 7-1 0,0 3 0 15,-3-3-54-15,3-7-11 0,0 7-3 0,-3-13-428 16,-1 6-85-16</inkml:trace>
  <inkml:trace contextRef="#ctx0" brushRef="#br0" timeOffset="33765.89">19011 3369 1191 0,'0'0'52'0,"0"0"12"0,0 0-51 0,0 0-13 0,0 0 0 0,4 9 0 16,-1-9 19-16,1 10 1 0,-4-10 0 0,7 6 0 16,-4-3-8-16,4 10-2 0,-3-10 0 0,3 3 0 15,7-3 6-15,-7 7 2 0,0-1 0 0,0-3 0 0,4 4 14 0,-1-1 4 16,1 1 0-16,-4 8 0 0,0-8-7 0,0-1-1 16,0 7 0-16,-3 3 0 0,-1-1-8 15,-3 4-1-15,0 0-1 0,-3-6 0 0,-4 3-18 0,0 0 0 16,0-1 0-16,-4-2 0 15,0 3 13-15,1 0-4 0,-4-4-1 0,3-5 0 16,-3 6-8-16,3-4-11 0,-3-2 3 0,0-1-489 16,0-3-98-16</inkml:trace>
  <inkml:trace contextRef="#ctx0" brushRef="#br0" timeOffset="35452.37">19692 2852 403 0,'0'0'36'0,"0"0"-36"0,0 0 0 0,0 0 0 0,0 0 175 0,0 0 28 15,-3-4 5-15,-5-2 2 0,1 3-106 0,7 3-22 16,0 0-4-16,0 0-1 0,0 0-12 0,0 0-2 16,0 0-1-16,0 0 0 0,0 0-14 0,0 0-2 15,0 0-1-15,0 0 0 0,0 0-12 0,0 0-2 16,0 0-1-16,7 9 0 0,-3 4-13 0,0-7-2 15,3-3-1-15,-4 13 0 0,4-7 6 0,-3 10 0 16,3-9 1-16,0 5 0 0,-4 1 1 0,8-3 0 16,-4 5 0-16,0-2 0 0,4 3-10 0,-1 0-1 15,-3-1-1-15,0 4 0 0,4-9-10 0,-1 6 10 16,-2 3-10-16,2-10 10 0,1 7-10 16,-1-3 0-16,-3-1 0 0,4-2-11 15,-4-4-40-15,4 7-8 0,-4-7-1 0,0-2-1 16,3-4-143-16,-3 6-29 0,11-9-6 0,-7 0-1 0</inkml:trace>
  <inkml:trace contextRef="#ctx0" brushRef="#br0" timeOffset="35821.67">20327 2764 460 0,'0'0'41'0,"0"0"-33"15,0 0-8-15,-3 0 0 0,3 0 237 0,-8 0 46 16,5 0 9-16,3 0 1 0,0 0-228 0,0 0-45 16,0 0-10-16,-7 6-2 0,7 0-8 0,-4-3 0 15,1 7 0-15,-1-1 0 0,1 1 0 0,-4-4 0 16,3 6 0-16,-3-5 0 0,-3 8 0 0,3 4 8 15,-4-6 0-15,-3 2 0 0,0 10 18 0,-7-3 3 16,3 4 1-16,-3 8 0 0,3 1 53 0,-7-1 10 16,1 7 3-16,-5 3 0 0,5 0-52 0,-4-1-11 15,-1 8-1-15,5-4-1 0,2-3-9 0,1-7-2 16,4 7 0-16,-1-6 0 0,7-4 8 0,-3 4 0 0,4-4 1 16,3 1 0-16,0-7-18 0,3 7-11 0,-3-7 12 0,4-3-12 31,3 0-84-31,3-3-24 0,1-6-5 0,-1 2-810 0</inkml:trace>
  <inkml:trace contextRef="#ctx0" brushRef="#br0" timeOffset="36697.35">20228 2002 633 0,'0'0'56'0,"0"0"-44"0,0 0-12 0,0 0 0 0,0 0 136 0,0 0 24 15,0 0 6-15,11 0 1 0,-11 0-111 0,7 3-23 0,4 3-4 16,-1-3-1-16,1 4 2 0,-1-1 0 0,1 3 0 16,3 4 0-16,-3-7 13 0,3 7 2 0,0 2 1 15,3 4 0-15,1 0-8 0,0 3-2 0,3 6 0 0,7-3 0 16,0 3-9-16,1 1-3 0,6 5 0 0,0 1 0 15,-3 2-10-15,0 7-2 0,6-6-1 0,-2 6 0 16,2 3-11-16,-6 3 0 0,-4 3 0 0,1-6 8 16,-8 6-8-16,-4-2 0 0,-2-4 0 0,-5 6 8 15,1-6-8-15,-4 3 0 0,-7-3 0 16,0-6 0-16,0 0 10 0,0 0-10 0,-7-4 12 16,3-9-12-16,-3 7 11 0,-3-1-11 0,-1-5 10 15,0-4-10 1,-3 0-89-16,-3-3-24 0,-15 18-5 0,0-18-618 0</inkml:trace>
  <inkml:trace contextRef="#ctx0" brushRef="#br0" timeOffset="37880.94">14591 4288 115 0,'0'0'10'0,"0"0"-10"0,0 0 0 0,0 0 0 16,0 0 282-16,0 0 54 15,0 0 12-15,0 0 1 0,0 9-244 0,0-9-49 16,0 0-9-16,7 10-3 0,-4-4-20 0,1 3-4 0,0-9 0 0,3 3-1 16,0 10-11-16,0-10-8 0,0 6 12 0,0-2-12 15,0 2 16-15,3 1-4 0,-2-7-1 0,-1 6 0 16,3 7 5-16,1-7 0 0,-8 7 1 0,4-7 0 16,0 10 9-16,0-3 2 0,0-4 0 0,1 7 0 15,-1 3-12-15,-4-3-3 0,4 0 0 0,-3-1 0 16,-4 8-13-16,3-8 8 0,1 11-8 0,-1-14 0 15,1 4 0-15,-1-3 0 0,1-4 0 0,-1-2 0 16,1-1-30-16,3-3-12 0,0 4-2 0,-7-10-748 16</inkml:trace>
  <inkml:trace contextRef="#ctx0" brushRef="#br0" timeOffset="38727.85">15120 4206 115 0,'0'0'10'0,"0"0"-10"15,0 0 0-15,0 0 0 0,0 0 157 0,0 0 30 0,0 0 5 0,0 0 2 16,0 0-72-16,0 0-14 0,0 0-4 0,0 0 0 16,0 0-46-16,0 0-10 0,0 0-1 0,0 0-1 15,0 0-30-15,0 0-7 0,0 0-1 0,-3 10 0 16,-1-4-8-16,0-3 0 0,1 6 0 0,-1 1 0 15,-3-1 10-15,4 1 0 0,-4 5 0 0,0 1 0 16,0-3 16-16,-4 2 3 0,4 4 1 0,-4-3 0 16,-3 3 11-16,4-1 3 0,-8 1 0 0,4 6 0 15,0-6-3-15,0 9 0 0,-7-3 0 0,-1 4 0 16,5-4-1-16,-4 9 0 0,-4 4 0 0,4-4 0 0,0-6-4 16,-1 10-2-16,5-3 0 0,3-1 0 0,0 1-10 15,3-1-1-15,4-6-1 0,0 7 0 0,0-7-2 0,3 0 0 16,1-3 0-16,-1 4 0 15,4-11-59-15,-3 14-12 0,-1-10-2 0,1 3-1 16,3 0-141-16,0-6-28 0,-4-1-5 0</inkml:trace>
  <inkml:trace contextRef="#ctx0" brushRef="#br0" timeOffset="46939.16">22994 3218 403 0,'0'0'36'0,"0"0"-36"0,0 0 0 0,0 0 0 0,0 0 214 0,0 0 36 16,-3 10 7-16,3-10 2 0,0 0-131 0,0 0-25 15,0 0-6-15,0 0-1 0,0 0 0 0,0 0 0 16,7-3 0-16,0-4 0 0,3 7-25 0,-3-9-6 16,4 9-1-16,-1-9 0 0,1-1-23 0,3 1-5 15,-3 2 0-15,-1-5-1 0,4 3 1 16,-3-7 1-16,3-3 0 0,0 3 0 0,0 7-22 0,0-13-5 16,1 0-1-16,2 3 0 0,1-3 3 0,-4-3 0 15,4 0 0-15,-4-3 0 0,3 0-4 16,-3-7 0-16,4 1 0 0,0-10 0 0,-4 6-8 15,3-3 12-15,-2-6-12 0,-1 13 12 0,3-10-12 0,1 3-16 16,-4 0 4-16,4 7 1 0,-4 6 11 0,0-1 16 0,0 4-4 16,0 0-1-16,-7 13-11 0,4-4 0 15,-1-3 0-15,-3 10 0 0,1 3 0 0,-1 2-9 16,0 4 9-16,-7 0 0 0,7 0-11 0,-7 0 11 16,7 4-10-16,0 2 10 0,-4 3 0 0,4 10-9 0,-3-3 9 0,-1-4 0 15,4 4 0-15,-3 12 0 0,-4-3 0 0,4 4 0 16,-1 5 0-16,1 1 0 0,-1-7 0 0,-3 6 0 15,4 4 10-15,-4-13 4 0,0 9 1 0,3-5 0 16,1 5-5-16,-4-15-1 0,3 9 0 0,-3-12 0 16,4 3-1-16,-4 0 0 0,3-1 0 0,-3-8 0 15,4 5-8-15,-1-5 0 0,1-1 0 0,-1-3 0 16,1 4 10-16,-4-10 0 0,7 0 0 0,0 0 0 16,0 0 0-16,0-10 0 0,4 4 0 0,-1-3 0 15,-3-1 0-15,4-5 0 0,-4 2 0 0,4-12 0 16,-4 0-10-16,0 6 0 0,3-15 9 0,-3 5-9 15,0 1 0-15,4 3 0 0,-7-9 0 0,3 2 0 0,-4-2-8 16,1-1-4-16,3 7 0 0,-4-6 0 0,1 15 12 0,-1-16-10 16,1 16 10-16,-1-9-10 0,1 6 10 0,3 0-8 15,-4 4 8-15,1 2-8 0,-4 0 8 0,3-3-10 16,5 10 10-16,-5 0-10 0,1 2 10 16,-4-2 0-16,0 9 0 0,0 0-8 0,0 0-1 0,0 0 0 15,0 0 0-15,7 9 0 0,0-2 9 0,-4 8-13 16,1 4 5-16,-1-6 8 0,-3 9-8 0,0 6 8 15,0-3 0-15,0 6 0 0,-3 4 0 0,3 2 16 16,-4 4-2-16,-3 6-1 0,0-12-13 0,-3 9-18 0,2-7 4 16,1 7 1-16,-3-6 13 0,3-4 0 0,3 1 0 0,-3-1 0 31,4-6-41-31,-1 1-9 0,4-4-2 0,4-6 0 16,-1-1-48-16,1-2-9 0,-1 3-3 0,4-10 0 15,0 7-43-15,4-16-9 0,0 9-1 0,-1-9-1 0</inkml:trace>
  <inkml:trace contextRef="#ctx0" brushRef="#br0" timeOffset="47464.81">24282 2814 115 0,'0'0'0'0,"0"0"10"0,0-10-10 0,-4 4 0 0,4-6 0 0,0 5 0 15,-3-2 364-15,3 9 72 0,-4-6 13 0,1 3 3 16,-1-4-340-16,-3 4-69 0,-4 3-14 0,4 0-2 0,-3 10 0 0,-4-10 0 16,3 3 0-16,-7 3 0 0,8 3-12 0,-4-2-3 15,-4 5 0-15,4-6 0 0,-4 4 6 0,8 2 1 16,-4-5 0-16,3 8 0 0,-3-2 1 0,3-4 1 16,1 1 0-16,3 2 0 0,0 1 13 0,3-4 2 15,-3 7 1-15,4-7 0 0,-1 1-23 0,4-1-5 16,0 10-1-16,4-19 0 0,-1 9-8 0,4-2 8 15,0-4-8-15,4 3 8 0,-1-6 0 0,1 0-8 16,3 0 12-16,0 0-4 0,-3 0 0 0,3-6 0 16,-4 3 0-16,1-4 0 0,0-2-8 0,-1 0 10 0,1 5-10 15,-1-5 10-15,-3-4-10 0,1 4 0 0,-1 6 0 16,0-7 0-16,-4 4 0 0,1-13 0 0,-1 10 9 0,-3 0-9 16,4-1 0-16,-4 4 9 0,-4-7-9 0,4 4 0 15,0 3 0-15,-3-1 0 0,-1 4 0 16,4 3 0-16,0-9 0 0,0 9 0 0,0 0-9 0,0 0 9 15,0 0 0-15,0 0-10 16,0 0 10-16,0 12 0 0,-3-5 0 0,3 2 0 0,0 10 0 0,3-13 0 16,-3 7 0-16,0-1 0 0,4 1 0 0,-1 2 0 15,-3-2 0-15,4 3 0 0,-1-1 0 0,1-2 0 16,-1-4 8-16,-3 7-8 0,4 0 0 0,-1-4 0 16,1 4 0-16,-1-7 0 0,1 1 0 0,-1-1 0 15,1 1-23-15,3-1-10 0,-3 0-3 16,3-9 0-16,3 7-68 0,-3-4-13 0,7-3-3 0,-3 0-476 15,3-3-94-15</inkml:trace>
  <inkml:trace contextRef="#ctx0" brushRef="#br0" timeOffset="47845.82">24596 2996 172 0,'0'0'16'0,"0"0"-16"0,-7 0 0 0,7 0 0 0,0 0 290 0,-4 6 55 0,1 0 11 0,3-6 3 16,0 0-255-16,0 0-52 15,0 0-9-15,0 0-3 0,0 0 25 0,0 0 5 0,0 0 1 0,0 0 0 16,0 0-11-16,0 0-3 0,0 0 0 16,0 0 0-16,0 0-4 0,0 0-1 0,0 0 0 0,0-6 0 15,0-3-11-15,0 2-2 0,0-2-1 0,0 0 0 16,-4-1 0-16,4 1 0 0,-3-1 0 0,-1 1 0 15,0-7-13-15,4 4-2 0,-3-4-1 0,-1 0 0 16,1-2 6-16,3-1 2 0,-4 0 0 16,4 3 0-16,0-6-30 0,0 7 0 0,0-11-8 15,0 8 8-15,4 2 0 0,-4 3 0 16,3-2 0-16,1 5 0 0,-1 1-9 0,5 3 9 0,-5 3 0 0,1-7-9 16,3 4 9-16,0-4 12 0,-4 10-2 0,4-3-1 31,-7 3-49-31,11-6-11 0,-4 6-1 0,3 0-1 0,-2 0-95 15,2-3-18-15,1 6-4 0,-1-3-1 0,1 0-53 0,3 9-10 16,0-9-2-16</inkml:trace>
  <inkml:trace contextRef="#ctx0" brushRef="#br0" timeOffset="48438.71">25245 2701 518 0,'0'0'46'0,"0"0"-37"16,0-3-9-16,-4-3 0 0,4 6 297 0,0 0 58 16,0-10 11-16,0 10 2 0,-7-9-274 0,0 6-55 0,0-4-11 15,-3 4-3-15,-1-3-10 0,-3 6-3 0,-4 0 0 0,-3 0 0 16,0 9-12-16,-4-9 11 0,-3 10-11 0,0-1 10 16,7 1 2-16,-4-1 0 0,0 0 0 0,4 7 0 15,0 3 9-15,3-3 3 0,1-7 0 0,-1 7 0 16,4-4 0-16,3 4 1 0,1-4 0 0,3 1 0 15,3 0-9-15,4-4-1 0,-3 0-1 0,6 1 0 16,1 2-14-16,3-2 11 16,3 2-11-16,4-12 10 0,0 10-10 0,8-4 0 0,-5-6 9 0,8 3-9 15,0-3 8-15,-1-3-8 0,1 3 8 16,0 0-8-16,-1-6 0 0,1-4 0 0,-4 1 0 0,-3 6 0 16,-4-7 0-16,0-2 0 0,4 2 0 0,-8 1 0 15,-3-4 8-15,0-2-8 0,1 5 8 0,-5 1-8 16,1-7 18-16,-1 4-1 0,-3-4 0 0,0 10 0 15,-3-4 9-15,3 1 2 0,-4-1 0 0,-3 7 0 16,3-3-39-16,-3 6-7 0,0 0-2 0,0 6 0 16,0-3 20-16,0 13-12 0,0-6 12 0,0-7-10 15,4 9 10-15,-1 1 0 0,0-4-9 0,4 7 9 16,-3-4 0-16,6 1 0 0,-3 0 0 0,8 5 0 16,-5-2 0-16,4 3 0 0,0-4 0 0,0 4 0 0,4 0 0 0,-4 0 12 15,0 0-12-15,0 6 12 0,0 0 6 0,-3-6 2 16,-1 9 0-16,1-9 0 0,-1 15-10 15,-3-15-2-15,0 6 0 0,0 3 0 0,-3 7-8 0,-1-10 0 16,-3 3 0-16,0 0 0 0,0-2 0 0,0-1 8 16,-4 0-8-16,-3-7 8 0,4-5-8 0,-5 6 0 15,-2-3 0-15,-1 2 0 0,1-2 0 0,-1-13 0 16,-3 10 0-16,3-10 0 16,4 6-36-16,0-9-5 0,0-3-2 0,0-3 0 15,0 3-176-15,3-10-35 0,-7-15-7 0,4-7-2 16</inkml:trace>
  <inkml:trace contextRef="#ctx0" brushRef="#br0" timeOffset="48693.52">25672 2638 2181 0,'0'0'48'0,"0"10"9"0,-4 2 3 0,1 1 2 0,-1 12-50 0,4-6-12 0,-3-1 0 0,-1 11 0 0,0-4 26 0,1 0 2 16,-4 0 1-16,3-3 0 0,-3-3-29 0,0 6 0 15,0-6 0-15,4-1 0 0,-1-2 0 0,1 3 0 16,-1-10 9-16,1 1-9 16,3 2-22-16,0-9-10 0,0-3-1 0,0 0-1 15,0 0-143-15,0 0-29 0,10 0-6 0,1-9 0 0</inkml:trace>
  <inkml:trace contextRef="#ctx0" brushRef="#br0" timeOffset="48852.25">25538 2362 1094 0,'0'0'97'0,"-11"-9"-77"16,4 9-20-16,0-3 0 0,-4 3 255 0,11 0 47 15,0 0 10-15,0 0 1 0,0 0-231 0,0 0-46 16,0 0-10-16,4 3-2 0,-4 6-24 0,7-2 0 15,-4 2 0-15,8 0-11 16,0 1-102-16,-1-4-21 0,8 3-4 0,-4 1-1 0</inkml:trace>
  <inkml:trace contextRef="#ctx0" brushRef="#br0" timeOffset="49243.88">25961 2770 1440 0,'0'0'128'15,"-7"6"-103"-15,3-3-25 0,1 7 0 0,-4-1 79 0,3 7 10 16,1-13 3-16,-1 13 0 0,1-7-66 0,-4 1-13 16,3-1-2-16,1-3-1 0,-5 4 20 0,5-1 4 15,-1-3 1-15,4-6 0 0,0 3 5 0,0-3 0 16,0 0 1-16,0 0 0 0,0 0 13 0,0 0 2 16,0 0 1-16,0 0 0 0,0 0-1 0,7 0 0 15,4-9 0-15,0 3 0 0,-4 3-25 0,0-7-6 16,3 4-1-16,1-13 0 0,3 3 13 0,-3 4 3 15,3-13 0-15,0 6 0 0,3 0-26 0,-2-6-5 16,-5 0-1-16,4 6 0 16,0 0-8-16,-3 4 0 0,3 2 9 0,-7-3-9 0,4 7 11 0,-1-7-3 15,-3 7 0-15,0 6 0 0,4 3-8 0,-4-6 0 16,4 6 0-16,-1 6 0 0,-3-3 0 0,0 6-9 16,4-2 0-16,-4 2 0 0,0 0 9 0,4 7 0 0,-4-3 0 0,3 2 0 15,-3 4 0 1,4-3 0-16,-4-4 0 0,0 4 0 0,4 9-8 0,-1-12-4 0,-3 2 0 15,0 4 0 1,0-3-67-16,4-7-13 0,-8 1-4 0,8-1 0 16,-7 1-83-16,6 5-17 0,-3-15-3 0,4 3-655 0</inkml:trace>
  <inkml:trace contextRef="#ctx0" brushRef="#br0" timeOffset="49709.95">26790 2638 864 0,'0'0'76'16,"0"-3"-60"-16,-4 3-16 0,1-6 0 16,-1 6 204-16,1-10 39 0,-4 10 7 0,0-3 2 15,0-3-181-15,-4 6-36 0,-3 6-7 0,3-3-2 16,-3 7 5-16,0-10 1 0,-3 9 0 0,-1 1 0 0,0 5-9 16,1 4-2-16,3-3 0 0,-4-4 0 0,4 4-1 0,3 3-1 15,1-3 0-15,-1-1 0 0,4-2 14 0,3-4 3 16,-3 7 1-16,7-7 0 0,-3 1-37 0,3-1 0 15,0-9 0-15,3 10 0 16,4-1 0-16,0-9 12 0,4 6-4 0,0-6 0 0,-1 0 0 0,4-6 1 16,0 6 0-16,1-9 0 0,2-1-9 0,4 7 0 15,-3-10 0-15,3 4 8 0,-3 0-8 0,-1-1 0 16,1-2 0-16,0-4 0 0,-4 7 0 0,0-7 0 16,0-3 0-16,-3 3 8 0,-1 4-8 15,-3-4 0-15,0 4 9 0,4 2-9 0,-8-2 0 0,5 2 0 16,-5 7 0-16,-3 3 8 0,0 0-8 0,0 0 9 15,0 0-9-15,0 0 10 0,0 0-10 0,-3 3 0 16,-5 7 0-16,5 2 0 0,-1 1 0 0,1 6 0 0,-1-4 0 16,1 4 0-16,-1 0 0 0,4 0 0 0,-3-4 0 15,3 4 0-15,0-3 0 0,0-4 0 0,3 1 0 16,1 0 0-16,-1 2 0 0,-3-12 0 16,7 7 9-16,-3 2-9 0,-1-9 0 0,1 7 0 0,-4-10 0 0,7 0-8 31,-7 0-15-31,11 0-2 0,-4 0-1 0,3-10 0 0,-3 7-126 0,4-9-26 0,3 2-5 0,-3-8-636 15</inkml:trace>
  <inkml:trace contextRef="#ctx0" brushRef="#br0" timeOffset="50009.86">27390 1773 1875 0,'0'0'83'0,"0"0"17"0,0 0-80 0,0 0-20 16,-4 9 0-16,1-3 0 0,3 10 12 0,-4-3-1 15,1 2-1-15,3 4 0 0,-4 0 0 0,1 9 0 16,-5-3 0-16,5 16 0 0,-1-10 3 0,1 4 1 16,-1 9 0-16,-3 0 0 0,4 3 2 0,-4-6 0 15,0-1 0-15,0 10 0 0,-4-12-16 0,0 6 9 16,-3 0-9-16,0 3 8 0,4-3 0 0,-8-10 0 15,0 4 0-15,4 6 0 0,-3-13 0 0,6 7 0 0,-3-13 0 16,7 3 0-16,0-9-8 0,0 9 0 0,-4-12-12 16,4-4-616-16,7 4-124 0</inkml:trace>
  <inkml:trace contextRef="#ctx0" brushRef="#br0" timeOffset="50339.71">27488 2619 2372 0,'0'0'52'0,"0"0"12"0,0 0 1 0,0 0 1 0,0 0-53 0,0 16-13 16,4-6 0-16,0-1 0 0,-4 10 0 0,0-10 0 16,0 10 0-16,-4-3 0 0,4-1 0 0,-4 4 0 0,1-6 0 15,3 2 0 1,-4 4-46-16,1-9-12 0,3-1-2 0,-4 7-1 15,1-7-56-15,3 1-11 0,0-10-3 0,0 0-695 0</inkml:trace>
  <inkml:trace contextRef="#ctx0" brushRef="#br0" timeOffset="50510.66">27517 2271 1591 0,'-4'-9'35'0,"4"9"7"0,0 0 2 0,0 0 0 0,0 0-35 0,0 0-9 0,0 0 0 0,0 0-705 15</inkml:trace>
  <inkml:trace contextRef="#ctx0" brushRef="#br0" timeOffset="50926.88">27905 2478 1324 0,'0'0'59'0,"0"0"12"0,0 0-57 0,0 0-14 16,0 0 0-16,10-3 0 0,-3 3 210 0,4 0 39 16,0 0 8-16,-1 3 2 0,1-3-182 0,-1 0-36 15,-3 0-7-15,4 0-2 0,0 0-22 0,3 0-10 16,-4 0 8-16,1-3-8 0,-1 3 0 0,4 0 0 15,-3 0 0-15,0 3 0 0,-1-3 0 0,-3 0 0 0,4 0 0 0,-4 0 0 16,-7 0 0-16,0 0 8 16,0 0-8-16,0 0 0 0,0 0 0 0,0 0 0 0,-7 7 0 0,-4 2 0 15,1 0 0-15,-4 1 0 0,-1 6 0 0,-2-13 0 16,-1 12 0-16,1 4 0 0,-5 0 0 16,1-3 0-16,4 2 0 15,-5 1 0-15,1-3 0 0,0 3 0 0,0 6 0 16,3-13 0-16,-3 4-11 0,7-7 11 0,-4 10 0 0,4-9 14 0,4 5-2 15,-1-5 0-15,4-1-12 0,0 7-18 0,3-16 4 16,4 0 1-16,0 0 21 0,0 12 4 0,0-12 0 0,8 7 1 16,2-1-13-16,1-3 0 0,-1 3 8 0,4-2-8 15,0 5-13-15,1-9-6 0,2 0-1 0,1 6 0 32,0-6-49-32,-1 0-11 0,4-6-1 0,-3 6-567 0,0-9-112 0</inkml:trace>
  <inkml:trace contextRef="#ctx0" brushRef="#br0" timeOffset="51190.02">28487 2478 2282 0,'0'0'101'0,"0"0"21"0,0 13-98 0,0-1-24 15,0 4 0-15,0-3 0 0,0 9 19 0,0 0-2 0,0-4 0 0,0 7 0 16,0 1-7-16,0-8-2 16,0 7 0-16,0-3 0 0,0-6 3 0,0 9 0 15,0-12 0-15,0 2 0 0,3-5-11 0,-3 5-16 16,4-5 4-16,-4-1 1 0,0-9-1 0,0 0 0 0,0 0 0 0,0 0 0 31,0 0-134-31,0 0-27 0,3-6-6 0,4 3-1 0</inkml:trace>
  <inkml:trace contextRef="#ctx0" brushRef="#br0" timeOffset="51348.67">28575 2118 2253 0,'0'0'100'0,"0"0"20"0,0 0-96 0,0 0-24 0,0 0 0 0,0 0 0 0,0 0 35 0,7 3 1 15,0 3 1-15,0-3 0 0,0 4-28 0,-3 2-9 16,3 0 0-16,-4 7 0 15,4-7-67-15,0 7-20 0,1-3-4 0,-5-4-881 16</inkml:trace>
  <inkml:trace contextRef="#ctx0" brushRef="#br0" timeOffset="51702.95">28822 2654 1807 0,'0'0'80'0,"0"0"16"0,-7 9-76 0,3 1-20 0,1-1 0 0,3-9 0 0,0 0 30 0,0 0 2 0,0 0 1 0,-4 6 0 16,4-6-5-16,0 0-2 0,0 0 0 0,0 0 0 16,0 0-26-16,0 0 0 0,0 0-9 0,0 0 9 15,0-6 22-15,4-3 11 16,3 6 3-16,0-13 0 0,0 7 17 0,4-7 4 0,-1-3 1 0,4 0 0 16,0 0-14-16,1-6-2 0,-1 10-1 0,3-4 0 15,-3 0-32-15,4 3-9 0,-4 7 0 0,0 0 0 16,0-1 11-16,-3 10-3 0,0-9 0 0,-1 9 0 15,1 0 0-15,-1 0 0 0,1 9 0 0,-1-9 0 16,-3 6-8-16,4 4 0 0,-4-7 0 0,4 6 0 16,-8 7 0-16,8-7 0 0,-4 1 0 0,0 6 0 15,0-7 0-15,-3 0 0 0,-1 1 0 0,4 5 0 16,-3-2 0-16,-1-4-11 0,1-2 11 16,-1 2-8-1,-3 0-27-15,4 7-5 16,-1-6 0-16,-3-10-1 0,4 3-126 0,-1 3-25 0,1 3-4 0,-4-9-662 0</inkml:trace>
  <inkml:trace contextRef="#ctx0" brushRef="#br0" timeOffset="52209.77">29686 2441 1094 0,'0'-10'48'0,"0"1"11"0,-3 3-47 0,-4 2-12 0,3-5 0 0,1 3 0 0,-4 6 231 0,0-10 44 15,-4 10 9-15,0 0 1 0,1 0-192 0,-4 0-38 0,0 10-8 0,-4-10-2 16,0 9-36-16,-3 1-9 16,-4 2 0-16,-3 1 0 0,0 12 0 0,3-13 0 0,1 4 0 0,2 3 0 15,1 0 0-15,4 3 0 16,2 0 0-16,1-4 0 0,4-5 0 0,3-1 0 0,3-2 0 0,1 6 0 16,6-7 0-16,1 0 10 0,-1 1-10 0,8-10 10 15,3 9 4-15,4-9 1 0,-1 0 0 0,4 0 0 16,4 0-15-16,0-9 9 0,3 6-9 0,0-4 8 15,-7-2 6-15,4 0 1 0,-4-1 0 0,0 4 0 16,1-13-7-16,-8 3-8 16,3 4 11-16,-6-4-11 0,0-3 22 0,-4 4-2 0,0 2-1 0,-4-3 0 15,1-2-3-15,-4 8 0 0,-4 1 0 0,1-1 0 16,-4 4-8-16,0-3-8 0,-1 6 12 0,1 3-12 16,0 0 0-16,0 3 0 0,0-3-10 0,0 9 10 15,-3 1-13-15,3-1 5 0,-1 7 8 0,5 2-13 16,-4 1 13-16,3-3 0 0,1 12 0 0,3-9 0 15,0 6 0-15,0 0 0 0,3 0 0 0,1 3 10 16,-1 1-10-16,4-1 0 0,-3-3-12 0,7 9 12 0,-1-5 0 0,1 5 0 16,-1-6 0-16,1 7 0 0,0-7 0 0,-1 0 0 15,4 7 0-15,-3-1 0 0,-4-5 0 0,0 5 0 16,-4 1 0-16,-3-7 0 0,0 6 14 16,-3-6 1-16,-4 7 0 0,-4-10 0 0,-3-3-6 0,0 9-1 15,-7-9 0-15,0 3 0 0,-4-6 13 0,-3 9 3 16,-7-2 0-16,-8-1 0 15,-6 0-24-15,-4 3 0 0,0 0 0 0</inkml:trace>
  <inkml:trace contextRef="#ctx0" brushRef="#br0" timeOffset="59795.71">8065 6520 979 0,'0'0'87'0,"0"0"-70"0,3-3-17 0,-3 3 0 15,0 0 272-15,0 0 50 0,0 0 10 0,0 0 3 16,0 0-253-16,0 0-50 0,0 0-11 0,4 10-1 16,-4-1-9-16,0 0-2 0,-4 7 0 0,4-3 0 15,0 2-9-15,0 4 0 0,-3 0 0 0,3 6 0 16,0 0 0-16,0 3 0 0,0 1 0 0,0 5 0 15,0-6 0-15,3 7 0 0,-3 2 0 0,0 4 0 16,-3-6 22-16,3 2 2 0,0 1 1 0,-4-4 0 16,0 4-25-16,1-3 0 0,3-1 0 0,-4 4 0 0,1-4 0 0,3 1 0 15,0-1 0-15,0-6 0 0,0 1-15 16,0-1-5-16,0-6 0 0,0 0-671 16,3-7-133-16</inkml:trace>
  <inkml:trace contextRef="#ctx0" brushRef="#br0" timeOffset="60300.98">8033 6467 2257 0,'-4'-12'100'0,"4"12"20"0,-3-7-96 0,3 7-24 0,-4-9 0 0,4 9 0 16,0 0 0-16,0 0 0 0,0-3 0 0,0 3 0 15,0-10 0-15,4 4-9 0,-1-3 0 0,4 2 0 16,4-2 9-16,-4 0 12 0,4-1-2 0,-1-9-1 16,1 10-9-16,-1 0 0 0,4-7-12 0,0-3 12 15,1 10 0-15,-5-7 15 0,1-3-1 0,3 10 0 16,-4-7 8-16,1 7 2 0,-4-1 0 0,4 1 0 15,3 9-5-15,-11-10-1 0,4 10 0 0,7 0 0 16,-6 7-18-16,2-4 0 0,8 3 0 0,-4 3 0 16,4 1 0-16,3-1-11 0,-4 1 11 0,4 9-10 0,-3-10 10 15,0 7-8-15,-1 2 8 0,-2-2-8 0,-1 3 8 0,-4 0-12 16,1 0 12-16,-1-1-12 0,-6-2 12 0,-1 3-13 16,1 0 5-16,-4-10 8 0,0 7-9 0,-4-1 9 15,1-2 0-15,-1 3 0 16,-6-7 0-16,3 7 0 0,0-7 12 0,-7 4-3 0,3-4 3 0,0 4 0 15,-6-4 0-15,3-6 0 0,0 7 6 0,-1-1 2 16,-2 0 0-16,3-2 0 0,-4-4-33 0,7 3-7 16,-6 4 0-16,3-4-1 15,-7-3-15-15,3 3-2 0,4-3-1 0,-11 4 0 16,7-4-17-16,1-3-4 0,-1 0-1 0,1 0 0 16,2 0-33-16,5 0-6 0,-8-3-2 0,8 3-445 15,-1-7-89-15</inkml:trace>
  <inkml:trace contextRef="#ctx0" brushRef="#br0" timeOffset="60734.65">9200 5655 1094 0,'0'0'97'0,"0"0"-77"0,0 0-20 0,0 0 0 0,0 0 108 0,0 0 19 16,0 0 3-16,0 0 1 15,0 0-105-15,-3 12-26 0,-4-8 0 0,0 5 0 16,0 7 10-16,0-4-10 0,-4 4 12 0,1 3-12 0,-1 0 27 0,-3 6-2 15,3 0 0-15,-3-3 0 0,-3 9 11 0,-1-3 3 16,0 7 0-16,4-7 0 0,-14 10-10 0,7-4-1 16,0 1-1-16,-1-1 0 0,1 4 9 0,0-1 1 15,3-2 1-15,4 6 0 0,0-10-6 0,4 13-2 16,3-10 0-16,0 4 0 0,-1 6-13 0,5-10-2 16,-1 4-1-16,8-4 0 0,-1 4-14 0,5-3 9 0,-1-1-9 0,3-6 8 15,4 7 1-15,0-7 0 0,4-3 0 16,3 0 0-1,0-6-30-15,4 0-7 0,0-3 0 0,3-4-1 16,-3-3-116-16,3 1-23 0,0-4-5 0,0 4-1 0</inkml:trace>
  <inkml:trace contextRef="#ctx0" brushRef="#br0" timeOffset="61074.77">9610 6091 1954 0,'0'0'43'0,"0"0"9"0,0 0 1 0,-4 0 3 0,-3-3-45 0,7 3-11 15,-3 3 0-15,-4 3 0 0,-1 3 0 0,5 1-17 16,-8 6 4-16,4-4 1 0,0 7 12 0,-7 6 10 16,4 0-2-16,-8 3 0 0,0 1-8 0,1-1 8 15,-8 3-8-15,4-3 8 0,7 10-8 0,-15-4 8 16,5-5-8-16,-1 5 8 0,0-6 0 0,1-3 0 16,2-6 0-16,1 6 0 0,4-6-8 0,-1 0 0 15,4-3 0-15,0-1 8 16,0-2-108-16,3-7-21 0,1-3-5 0,2 4-1 0</inkml:trace>
  <inkml:trace contextRef="#ctx0" brushRef="#br0" timeOffset="61302.21">9073 6320 1555 0,'0'0'138'0,"0"0"-110"0,0 0-28 0,0 0 0 16,0 0 97-16,0 0 15 0,0 0 2 0,8 3 1 15,-8-3-90-15,7 16-17 0,3-7-8 0,1 0 0 16,-4 10 0-16,7-3 0 0,0-4 0 0,-3 10 0 16,3-9 0-16,0 6 0 0,0 6 0 0,0-10-10 15,4 4-1-15,-1 0 0 0,1 0 0 0,-4-3 0 16,4-7-36-16,-1 7-7 0,-3-4-2 0,4-2 0 31,3-1-43-31,-3-9-9 0,0 9-1 0,-1-9-1 0</inkml:trace>
  <inkml:trace contextRef="#ctx0" brushRef="#br0" timeOffset="61645.25">9917 6605 1785 0,'0'0'79'0,"3"3"17"0,4-3-77 0,4 6-19 0,-1-2 0 0,4 5 0 16,-3 0 40-16,7-2 4 0,-1 2 0 15,1 7 1-15,0-4-36 0,-4-2-9 16,3 5 0-16,-3-5 0 0,1 9 0 0,-5-1 0 0,1-2-12 0,-4 3 12 15,-4 0-18-15,1-4 4 0,-1 4 1 0,-3 0 0 16,-3-3-7-16,-1 9 0 0,-3-6-1 0,0-7 0 16,-3 10 21-16,-1-9-9 0,4 2 9 0,-4-5 0 15,1 5-32-15,-4-2 1 0,3-4 0 0,-3 1-481 16,-4 5-97-16</inkml:trace>
  <inkml:trace contextRef="#ctx0" brushRef="#br0" timeOffset="61983.35">10379 6339 1152 0,'0'0'102'0,"0"0"-82"0,0 0-20 0,3 9 0 15,-6 0 272-15,6 7 49 0,8 3 11 0,-4 0 1 16,-4-1-281-16,1 1-52 0,10 6-20 0,0-6 0 31,0 0-6-31,4 0-2 0,-4 6 0 0,4-9 0 16,3 2-3-16,-7-2-1 0,-3-3 0 0,-1 2 0 0,8-5-36 0,-4 5-7 0,-7-2-1 0,4-4-1 15,-8-2-40-15,4-4-8 0,11 6-2 16,-18-9 0-16</inkml:trace>
  <inkml:trace contextRef="#ctx0" brushRef="#br0" timeOffset="62268.58">10887 6270 2098 0,'-21'6'93'0,"17"-3"19"0,-3-3-89 0,3 9-23 15,-3 7 0-15,0-7 0 0,0 7 24 0,0 3 1 16,4 0 0-16,-4 0 0 0,-4 6-25 0,4 3 0 16,0 0 0-16,0 3-11 0,-7-2 11 0,3 8 0 15,-3-2 0-15,0 9 0 0,3 0 0 0,-6 3 0 16,-1-3 0-16,0 6 8 0,4-3-8 0,0-3 0 15,-7-7 0-15,3 1 8 0,4-4 1 0,4-2 1 0,-1-4 0 16,-6-6 0-16,2 3-10 0,8-6 0 16,7 3 0-16,-3-10 0 15,-4-2-65-15,10-1-15 0,4 1-4 0,0-4-820 0</inkml:trace>
  <inkml:trace contextRef="#ctx0" brushRef="#br0" timeOffset="62734.25">10820 5602 1839 0,'0'0'40'0,"0"0"9"0,0 0 2 0,0 0 1 0,0 0-42 0,0 0-10 15,0 0 0-15,0 0 0 16,10 6-24-16,-3-6-6 0,-7 0-2 0,0 0 0 0,7 6 32 0,4-3 0 15,3-3-8-15,-3 7 8 0,-11-7 0 0,14 3 0 16,7 6 0-16,-3 1 0 0,-4-1 22 0,7 7 4 16,4-1 1-16,3 4 0 0,0 0-2 0,0 9 0 0,-3 3 0 15,0 1 0-15,6 2 15 0,-6 4 4 16,0 3 0-16,3-7 0 0,0 4 6 16,4 6 2-16,-4-7 0 0,-3 7 0 0,7 0-24 0,-4 0-5 0,4-6-1 15,-8 6 0-15,-3 3-11 0,1-7-3 16,-1-2 0-16,-4 6 0 0,-6-6-8 0,-4 2 10 0,0-2-10 15,-3 0 10-15,-4-4-10 0,-11 1 0 0,-3-7 0 0,-4 0 0 16,8 3-16 0,-11-2-8-16,-18-1-1 0</inkml:trace>
  <inkml:trace contextRef="#ctx0" brushRef="#br0" timeOffset="64544.71">16461 6172 921 0,'0'0'82'0,"0"0"-66"16,0 0-16-16,0 0 0 0,0 0 152 0,0 0 26 15,10 0 6-15,-6 0 0 0,-4 0-152 16,7 7-32-16,0-7 0 0,0 9 0 0,0 0-9 0,0 1 9 16,0 5 0-16,0-2 0 0,0 12 0 0,-3-6 0 15,3 6 0-15,-4 3 0 0,1 7 0 0,-4-1 0 16,0 1 0-16,0-4 9 0,0 4 22 0,-4-1 4 15,1 4 1-15,3-4 0 0,-7 1-4 0,3 2 0 16,1 4 0-16,-1-10 0 0,1 4-15 0,-4-1-3 16,3 1-1-16,0-7 0 0,1 0-13 0,-1-9-18 15,4 6 4-15,0-6 1 16,4-10-143-16,-1 7-28 0,5-6-5 0,-8-10-2 16</inkml:trace>
  <inkml:trace contextRef="#ctx0" brushRef="#br0" timeOffset="65007.82">16499 6078 2098 0,'-14'-12'93'0,"11"9"19"0,-8-4-89 16,1 4-23-16,6-3 0 0,-3 3 0 0,4-4 29 0,3 4 2 16,0-3 0-16,3-3 0 15,-3 9-42-15,7 0-8 0,4-10-1 0,3 4-1 0,-7-3-2 0,7 9 0 16,0-10 0-16,4 7 0 0,-4-3-1 0,3 3-1 16,1-4 0-16,0 4 0 0,-4-3 25 0,3 0-8 15,1 3 8-15,-4 3 0 0,0 0 0 0,0 0 0 16,8 0 0-16,-8 0 0 0,3 0 0 0,1 3 12 15,-4 3 0-15,4 0-1 0,-1-3 8 16,5 7 1-16,-8-4 1 0,3-3 0 0,-3 7-21 0,1-1 9 16,-5 7-9-16,1-7 0 0,-1 10 0 0,1-3 0 15,-8-1-10-15,4 4 10 0,1 0-17 0,-5 0 4 16,-3-4 1-16,0 4 0 0,0 0 12 0,0 0 0 16,-3-4 0-16,-1-2 10 0,-7 3-10 0,4-1 0 0,0-2 0 15,-7 3 0-15,0-7-11 0,-4 0-4 16,1 7-1-16,-4-3 0 0,-1-4 16 0,-2 7 0 15,-1-7 0-15,0 7 0 0,4-4 10 0,-3-2 5 0,-1 2 1 16,4-9 0 0,3 7-46-16,0-4-9 0,1-6-1 0,-1 0-1 15,4-6-27-15,3 6-6 0,4-10-1 0,0 1-685 0</inkml:trace>
  <inkml:trace contextRef="#ctx0" brushRef="#br0" timeOffset="65445.31">17628 5366 1652 0,'-14'10'36'0,"7"-4"8"0,-3-3 2 0,-5-3 0 0,-2 10-37 0,3-1-9 0,0 0 0 0,-1 1 0 0,-2 6 18 0,3-1 2 16,3-2 0-16,-3 2 0 0,3 4-1 0,-3 0 0 0,0 0 0 0,0 6 0 16,0-6 12-16,0 12 2 0,0-3 1 0,0 1 0 15,0 8 4-15,-4-2 1 16,4 5 0-16,3 1 0 0,-3 3-28 0,4 0-11 0,-5 0 8 0,8 0-8 15,0 0 12-15,4 0-2 16,-1-7-1-16,4 7 0 0,4-6 27 0,-1 6 4 0,4-7 2 16,0-2 0-16,4 6-26 0,3-4-6 0,0-2-1 0,4-4 0 15,3 4-20-15,0-10-4 0,-3 3-1 16,3-9 0 0,4 3-29-16,-4-4-7 0,0-5 0 0,0 3-1 15,4-7-122-15,0 1-24 0,20-1-5 0,-13-9 0 0</inkml:trace>
  <inkml:trace contextRef="#ctx0" brushRef="#br0" timeOffset="65771.73">18055 5947 2055 0,'0'0'45'0,"-7"3"10"0,-7 3 1 0,0 3 2 0,3 1-46 0,-3 9-12 0,0-4 0 0,0 4 0 16,-4 0 0-16,4 6 0 0,-3 0 0 0,-1-6-11 15,-3 6 11-15,3-3 11 0,1 3-3 0,2 3 0 16,-2-3-8-16,-1 4 0 0,4-4 0 0,0-7 0 16,0 11 0-16,0-7-17 0,0 0 4 0,-1-4 1 31,5-2-58-31,-4 0-11 0,0-4-3 0,3-2-732 0</inkml:trace>
  <inkml:trace contextRef="#ctx0" brushRef="#br0" timeOffset="66004.89">17568 6132 1785 0,'0'0'79'0,"0"0"17"15,0 0-77-15,7-7-19 0,-3 1 0 0,-4 6 0 16,0 0 88-16,11-3 13 0,-1-3 3 0,1 6 1 0,-4 0-81 0,3 0-24 16,1 0 9-16,-1 6-9 0,1-3 0 0,3 3 0 15,-3 4 0-15,3-1 0 0,0 1 0 0,4-1 0 16,-1 7 0-16,1 2 0 0,3 1 0 0,0 0 0 15,4 6 0-15,-4-6-8 16,4 0-27-16,-4 3-5 0,4-3 0 0,-8-7-1 16,4 4-118-16,4 3-23 0,0-4-5 0,0-5-519 0</inkml:trace>
  <inkml:trace contextRef="#ctx0" brushRef="#br0" timeOffset="66280.7">18359 6436 1209 0,'0'0'53'0,"0"0"12"0,0 0-52 0,0 0-13 0,0 9 0 0,3 4 0 15,1-4 267-15,-1 7 50 0,8-7 11 0,-4 10 1 16,3-3-277-16,1-1-52 0,0 4-16 0,3 0-1 15,0 0-23-15,-4 0-4 0,1-1 0 0,-4 8-1 16,0-1-44-16,-3-7-9 0,-1 7-2 0,-3-3 0 16,-3 4 4-16,-4-1 0 0,-1-7 0 0,-2 8 0 0,-4-5 56 0,0-5 12 15,0 3 3-15,-4 0 0 0,0-4 10 0,4-5 3 16</inkml:trace>
  <inkml:trace contextRef="#ctx0" brushRef="#br0" timeOffset="67032.87">18983 5994 979 0,'0'0'87'0,"0"0"-70"0,0-10-17 0,0 10 0 16,0 0 280-16,0 0 53 0,0 0 11 0,0 0 1 15,0 0-277-15,11 6-56 0,-1-2-12 0,4 5 0 16,-3 4 0-16,3-1-9 0,0-3 9 0,0 10-10 15,0-3 21-15,4 3 4 0,0 6 1 0,3-6 0 16,-4 6-16-16,1-6 0 16,0 9 0-16,-1-9 0 0,-3 6-42 15,4 0-11-15,-7-6-3 0,3-1 0 0,-4 1-31 0,4-9-6 0,-3 5-2 16,-4-5-457-16,4-1-91 0</inkml:trace>
  <inkml:trace contextRef="#ctx0" brushRef="#br0" timeOffset="67265.42">19477 5981 2746 0,'0'0'60'0,"-7"3"13"0,-4 7 3 0,1 5 1 0,-1 1-61 0,0 3-16 16,4 0 0-16,-3 6 0 0,3-3 0 0,-4 12-10 0,8-6 2 0,-4 7 0 31,-4-7-26-31,8 7-5 0,-5-1-1 0,1 4 0 16,0-4-21-16,4-6-5 0,-4 7-1 0,0-1 0 15,0 1-104-15,0-7-21 0,0 0-4 0,-1-3-376 16,1 0-76-16</inkml:trace>
  <inkml:trace contextRef="#ctx0" brushRef="#br0" timeOffset="67606.62">19988 6483 2253 0,'0'0'49'0,"0"9"11"0,4 1 1 0,-8-1 3 0,4 7-51 0,-3 2-13 16,-1 1 0-16,1 6 0 0,3-6 0 0,0 0-12 16,-4 6 3-16,1-6 0 15,-1 6-24-15,1 3-5 0,3-9-1 0,-4 6 0 16,1 3-25-16,3-9-6 0,-4 6-1 0,1-6 0 15,-1 0 6-15,4 6 1 0,-3-9 0 0,-5 2 0 16,5 1-29-16,-4-3-6 0,0-4-1 0,-4-2 0 0</inkml:trace>
  <inkml:trace contextRef="#ctx0" brushRef="#br0" timeOffset="68210.98">20373 5956 1666 0,'0'0'74'0,"0"0"15"0,0 0-71 0,3-6-18 16,1 3 0-16,3 3 0 0,0-7 48 0,0-2 5 0,4 6 2 15,3-4 0-15,0 4-39 0,7-3-7 16,0-3-1-16,4 6-8 0,0-10 12 0,6 10-12 16,1-3 12-16,0-4-12 0,0 10 8 0,-1-3-8 15,1 3 0-15,0 0 0 0,-4 0 0 0,0 0 0 16,-3 3 0-16,-7-3 0 0,-1 6 0 0,-3-2 0 16,-3 2-8-16,-4-3 8 0,-3 10-19 0,-4-4 3 0,-4 0 0 0,-3 4 0 15,-4-4 16-15,-6 7 0 0,-1 0 0 0,-7 2 0 16,1-5 9-16,-1 3 6 0,-7 2 1 0,1 1 0 15,-1-3 0-15,0 3 0 0,4 0 0 16,0-4 0-16,-4 4 11 0,7 0 2 0,4-3 1 0,0 2 0 16,3 1-16-16,1 6-3 0,6-6-1 0,-3 0 0 15,3 6 0-15,4-6 0 0,0 0 0 0,4 6 0 16,3-6 4-16,0-1 1 0,0 4 0 0,7-3 0 16,-4 0-1-16,4 0 0 0,4 0 0 0,-4-4 0 0,4-5-14 0,3 5 0 15,0-2 0-15,0-7 0 16,4 4-119-16,-1-7-17 15,8-3-3-15,0 6-711 0</inkml:trace>
  <inkml:trace contextRef="#ctx0" brushRef="#br0" timeOffset="68553.42">21230 6536 2610 0,'0'0'57'0,"0"0"12"0,0 0 3 0,0 9 1 0,-3 7-58 0,6-3-15 0,4 2 0 0,-3 4 0 31,6-3-40-31,4 3-12 0,-3-4-1 0,3 4-1 16,-3 0-21-16,3 0-4 0,0 6-1 0,-3-6 0 0,-4 9-35 0,0-9-7 0,-4 12-2 0,-3-9 0 16,0 3 48-16,-7-6 8 0,0 6 3 0,-4-6 0 15,1 6 52-15,-11-6 13 0,0-4 0 0,-1-2 0 16,1-4 46-16,-7 1 12 0,7-4 2 0,-4 3 1 31,4-9-113-31,0 0-22 0,3 0-5 0,1-9-1 0</inkml:trace>
  <inkml:trace contextRef="#ctx0" brushRef="#br0" timeOffset="69161.17">21611 5884 2574 0,'0'0'56'0,"0"0"12"0,0 9 3 0,-3 1 1 0,-1 8-57 0,1 1-15 0,6 6 0 0,-3 4 0 15,0-4 0-15,4 3-16 16,3-3 3-16,0 3 1 16,-4-3-27-16,4 4-5 0,0-11 0 0,4 7-1 15,0 0-27-15,3-6-6 0,-7-3-1 0,3-3 0 16,8-4 7-16,-4 0 2 0,0-2 0 0,-3-4 0 0,-1-3 60 0,4-3 10 0,4-4 0 0,-4-2 10 15,-7 6 31-15,7-7 7 0,0 1 0 0,1 0 1 16,-5-4-5-16,1 4 0 0,6-1-1 0,-6 1 0 16,3-1-18-16,-3 1-3 0,-4 0-1 15,3 2 0-15,4 7-21 0,-3 0 0 0,0 0 0 0,-4 7 0 16,3 2 0-16,1 0 0 0,-8 1 0 0,4-1 0 16,0 1 0-16,1-1 0 0,2-3 0 0,1 4 0 15,-8-1 0-15,4 1 0 0,4-4 0 0,-1-3 0 16,-3 3 0-16,4-3 0 0,3-3 0 0,-3 0 0 15,-1 0 0-15,4 7 0 0,-3-7 0 0,3 0 0 0,0 0 27 0,0 0 1 16,-7 9 0-16,4-9 0 0,3 9 16 16,-3-2 3-16,-1-4 1 0,-6 3 0 0,-4-6-23 0,10 3-4 15,1 4-1-15,-4-4 0 0,-7-3 10 0,11 0 2 16,6 0 0-16,-6 0 0 0,-4 0-32 0,3-10 0 16,8 7 0-16,-4-3 0 0,0-4 9 0,0 1-9 15,-6-7 8-15,6 7-8 16,0-10 18-16,-4 0-2 0,-6 4 0 0,3-4 0 0,3-6-16 0,-2 3 10 15,-1-3-10-15,-4 0 8 0,1-4-8 0,-1-5-17 16,8 6 4-16,-8-7 1 16,1 7-52-16,-1-7-9 0,1 7-3 0,-1 0 0 15,-3 3-32-15,0 6-6 0,0 3-2 0,-3-2-551 0,3 8-110 16</inkml:trace>
  <inkml:trace contextRef="#ctx0" brushRef="#br0" timeOffset="69632.59">22031 5037 2142 0,'-11'-9'95'0,"11"9"19"0,0-10-91 0,0 10-23 16,0 0 0-16,0 0 0 0,0 0 20 0,11 10 0 15,3-1 0-15,0 1 0 0,4 5-32 0,3-5-6 16,11 8-2-16,7 1 0 0,-1-3 20 0,5 9 0 0,-1 3 0 0,4 0 0 16,7 1 0-16,-4 2-15 0,-6 0 5 0,-1 4 1 15,7-1-3-15,-10 4 0 0,0-3 0 0,-4 2 0 16,0-2 12-16,4 9-8 0,0-1 8 0,-7 5-8 16,-4-5 49-16,-3 8 11 15,3-4 1-15,-3 6 1 0,-4-6-16 0,-4-3-3 0,1 6-1 16,0-6 0-16,-4-6 5 0,-7 5 1 0,0-5 0 15,0 6 0-15,-3 0-30 0,-8-6-10 0,-3 2 0 0,0-2 9 16,-4 0-9-16,-3 2-16 0,-3-8 4 0,-8 2 1 31,0-6-114-31,-3 7-23 0,3-10-5 0,-3-6-1 0</inkml:trace>
  <inkml:trace contextRef="#ctx0" brushRef="#br0" timeOffset="118750.9">8195 9339 1900 0,'0'0'169'0,"0"0"-135"0,0 0-34 0,0 0 0 16,-3 10 112-16,3 6 15 0,3-1 3 0,-3-2 1 15,0 6-110-15,0 3-21 0,0-4 0 0,4 4-10 16,-4 3 10-16,3 0-8 0,-3 4 8 0,7-1-8 0,-3-3 8 0,-1 10 0 16,1-10 0-16,3 3 0 0,-7 0 11 0,3 0 4 15,1 4 1-15,-4-1 0 16,0 3 13-16,0 1 3 0,0 3 1 0,0-4 0 0,-4 1-21 0,1 2-12 16,-4-2 12-16,0-7-12 0,0 6 0 0,0-8 0 15,0-5 0-15,3 1 0 16,0-3-77-16,-3-6-23 0,4-7-4 0,3 3 0 15,0-9-100-15,0 0-19 0</inkml:trace>
  <inkml:trace contextRef="#ctx0" brushRef="#br0" timeOffset="119234.19">8251 9223 979 0,'-17'-9'87'0,"10"9"-70"0,-4-3-17 0,1-3 0 0,-1 6 252 0,4-3 48 0,3-4 8 0,1 1 3 16,3 3-214-16,0-3-42 0,3-4-9 0,5 7-2 15,-5-6-24-15,4-1-6 0,4 4-1 0,3-3 0 16,-7-1-13-16,3 1 8 0,-3 2-8 0,1 4 0 15,-1-3 0-15,3-3 0 0,1 9 0 0,-8-4 0 16,4-2 0-16,7 0 0 0,-6 3 0 0,2-3 0 16,1 2 0-16,-1-2 14 0,4 3-2 0,-3-3-1 0,3 6 6 0,4 0 2 15,-4 6 0-15,3-3 0 16,-2 3-8-16,2-2-2 0,4 5 0 0,-7 7 0 16,4-7 3-16,3 10 0 0,-3-10 0 0,3 7 0 15,0 3-12-15,-3-4-11 0,0-2 3 0,-4 3 0 0,3 2 8 16,-6-2 0-16,-4-3-9 0,4 2 9 0,-4 4 0 0,-4-3 12 15,-3 3-2-15,0-10 0 0,-3 10-10 0,-1-10-17 16,1 7 4-16,-1-7 1 0,0 7 12 0,-6-7 13 16,6 1-2-16,-3-1-1 0,-3 1-10 0,3-1 0 15,-7 1 0-15,3-1 0 0,-3 0 0 0,0-2 0 16,-4-4-12-16,0 3 12 0,4 3 0 0,-10 1 0 0,-5-10 14 16,5 6-4-16,-8-3-10 0,0 3 0 0,0-2 0 15,1 2 0 1,-5-6-44-16,5 3-10 0,2 3-2 0,5-6-1 15,-8 0 1-15,11 0 1 0,0 0 0 0,3 0 0 16,0 0-10-16,8 0-3 0,-1-6 0 0,4 3-508 0,7 3-103 16</inkml:trace>
  <inkml:trace contextRef="#ctx0" brushRef="#br0" timeOffset="119822.78">9596 8261 1695 0,'0'0'75'0,"0"0"16"0,-11 0-73 0,4 6-18 0,-4-6 0 0,1 0 0 16,3 0 32-16,-4 9 4 0,1-9 0 0,-1 10 0 15,-3-10-13-15,3 9-3 0,-6 1 0 0,3-1 0 16,-4 7-8-16,4-1-1 0,0-2-1 0,-4 3 0 16,7 2 13-16,1 1 2 15,-4 0 1-15,7 3 0 0,-14 0 3 0,6 3 1 16,-2 3 0-16,-1 1 0 0,0 5 2 0,1 1 1 0,-1-1 0 0,-3 4 0 16,7-4-16-16,-4 4-3 0,1 6-1 0,-1 0 0 15,0-7 3-15,8 7 0 0,-4 0 0 0,3 0 0 16,4-6 16-16,0 2 3 0,-4-2 1 0,8-10 0 15,-1 7-23-15,1-7-4 0,6 6-1 0,1 1 0 16,-1-1 4-16,4-5 0 0,1 5 0 0,2 1 0 16,-3-4-12-16,4 3 0 0,-1-5 0 0,4 5 0 15,1-9 0-15,-1 3 0 0,0 1 0 0,0-4 0 16,0-6-14-16,4-1-5 0,-1 4-1 0,1-9 0 16,-4 3-48-16,11-4-9 0,-8 4-3 0,1-7 0 15,7 1-128-15,-1-1-25 0,29-9-6 0,-17 0-1 0</inkml:trace>
  <inkml:trace contextRef="#ctx0" brushRef="#br0" timeOffset="120190.03">9991 8973 2041 0,'0'0'44'0,"-4"6"10"0,-3-6 2 0,0 3 2 0,-4 6-46 0,4 1-12 0,-3-1 0 0,-4 7 0 16,3 3 0-16,-3 0 0 0,-4 2-12 0,1 1 12 15,-4 4 0-15,-1-8 15 0,1 11-1 0,0-4 0 16,0-7 6-16,0 8 0 0,0-8 1 0,-1 7 0 16,-2-6-13-16,3 0-8 0,-1 0 10 0,1 0-10 15,4 3 0-15,-12-10 0 0,8 4 0 0,-4 3 0 16,4-10-24-16,0 1-12 0,7-4-1 16,0-3-1-16,0-3-155 0,0 0-31 15,7 0-7-15,0-3-1 0</inkml:trace>
  <inkml:trace contextRef="#ctx0" brushRef="#br0" timeOffset="120380.53">9384 9133 2185 0,'0'0'96'0,"0"0"21"0,3-7-93 0,8 7-24 16,-11 0 0-16,7-3 0 0,4 3 40 0,6 3 3 15,-3-3 1-15,1 7 0 0,2-4-24 0,1 9-4 16,3-2 0-16,-3 2-1 0,3 4-4 0,-4 0-1 15,5 2 0-15,-1 1 0 0,-4 0 3 0,5 0 1 0,-5-4 0 16,4 4 0 0,-3 0-36-16,0 6-7 0,3-6-2 0,0 0 0 15,0 0-105-15,-3-4-20 0,3 4-5 0</inkml:trace>
  <inkml:trace contextRef="#ctx0" brushRef="#br0" timeOffset="121256.66">10664 8430 864 0,'0'0'76'0,"0"0"-60"0,-3 0-16 0,-1 10 0 16,4 5 291-16,-3 1 55 0,-4 3 11 0,3 9 3 16,1 0-285-16,3 7-57 0,0-1-18 0,-4 4 10 15,1-4 2-15,3 10 0 0,-4-6 0 0,1 6 0 16,-8 0-12-16,8-7 0 16,3 7 9-16,-4 0-9 0,-3-6 12 0,-4 2-1 0,4-2-1 0,0-3 0 15,4-1 2-15,-4-6 1 0,-7 7 0 0,7-7 0 16,7 0-5-16,-4-3 0 0,-7 0-8 0,8-3 12 15,3 0-12-15,-4-3 0 0,4 0 8 0,0 0-8 16,-3-4-10-16,6-2-5 0,4-4-1 0,-7-2 0 16,-3 2-131-1,3-9-26-15,7 0-6 0,-7 0-1 0</inkml:trace>
  <inkml:trace contextRef="#ctx0" brushRef="#br0" timeOffset="121535.7">11031 8935 2332 0,'-7'-6'52'0,"7"6"10"0,0 0 2 0,0 0 1 0,-7 6-52 0,7-6-13 0,4 9 0 0,-1 1 0 0,-3-1 0 0,4 7 0 16,-1-4-9-16,4 7 9 0,8 6 0 0,-8 0 10 15,-4-6 0-15,4 9 0 0,7-2 5 0,0-1 1 0,-7-3 0 0,1 3 0 16,2-7-16-16,4 1 11 16,-3 6-11-16,-1-9 10 0,-3-3-10 0,4 2 0 15,3 1 9-15,-3-7-9 16,-8 4-34-16,4-4-11 0,4-2-3 0,-1-4-645 16,-2 3-130-16</inkml:trace>
  <inkml:trace contextRef="#ctx0" brushRef="#br0" timeOffset="121794.69">11543 8988 2592 0,'-21'3'230'0,"-4"7"-184"15,11-1-37-15,-4 7-9 16,-3 3 75-16,3 9 13 0,1 3 2 0,3-2 1 15,-4 8-91-15,0-2-24 0,1 2-1 0,-1 7-1 0,4 0 3 0,0 0 1 16,-7 3 0-16,0 6 0 16,3-3-39-16,0-6-8 0,1 0-2 0,-4-6 0 15,-4 0 3-15,4-4 0 0,3 1 0 0,-3-7 0 16,-4-3 12-16,11-6 2 0,3-1 1 16,4-2-581-16,-7-6-116 0</inkml:trace>
  <inkml:trace contextRef="#ctx0" brushRef="#br0" timeOffset="122242.16">11476 8026 1728 0,'-28'-7'153'0,"21"7"-122"0,7 0-31 0,-7 0 0 16,-8 0 128-16,8 7 19 0,7 2 4 0,4 7 1 15,3-4-136-15,0 7-26 0,-3-3-6 0,13 9 0 16,4-6 0-16,1 9 0 0,-1 0 0 0,3 7 0 0,8-1 16 0,3 4 0 15,1 6 0-15,-1 6 0 16,0-9 0-16,4 2 0 0,-4 1 0 0,4-3 0 0,0-3 17 0,0-4 1 16,0 4 0-16,-4-4 0 0,0 4 12 0,0-4 2 15,-6 10 1-15,-5-6 0 0,1-4 15 16,-4 10 2-16,-3-6 1 0,-4 6 0 0,-4-6 1 0,-2 2 0 16,-5-2 0-16,-3 6 0 0,-3 3-34 0,-1 6-6 15,-7 0-2-15,1 7 0 0,-1-13-10 0,1 3 0 16,-4-9 0-16,-4 3 0 0,4-10-11 0,0-5 3 15,-7 5 0-15,-4-9-801 16,0 3-160-16</inkml:trace>
  <inkml:trace contextRef="#ctx0" brushRef="#br0" timeOffset="123890.99">16584 9042 2073 0,'0'0'45'0,"0"0"10"0,0 0 1 0,0 0 4 0,0 0-48 0,0 0-12 15,0 0 0-15,0 9 0 0,-3 0 12 0,-1 1 0 16,1 9 0-16,3-4 0 0,-4-2 7 0,0 3 1 0,1 9 1 0,3-3 0 16,0 3 4-16,3 3 1 0,-3-3 0 0,4 9 0 15,3 4 24-15,0-3 5 0,0 2 1 0,0 7 0 16,0 6-39-16,0-3-7 0,4-3-2 15,-4 3 0-15,4-3-8 0,-4 0 12 0,0 0-12 16,0 0 12-16,0-7-12 0,-4 1-16 0,1 3 4 16,-1-13 1-1,4 10-33-15,-3-7-6 0,-4-9-2 0,0 3-656 16,0-6-132-16</inkml:trace>
  <inkml:trace contextRef="#ctx0" brushRef="#br0" timeOffset="124409.65">16496 8900 2206 0,'0'0'48'0,"-4"-6"11"0,4 6 1 0,-3-3 3 0,-1-3-51 0,4 6-12 16,0 0 0-16,0 0 0 0,0 0 0 0,0 0 0 16,0 0 8-16,7-10-8 0,-3 7 0 0,3-3 0 15,-7 6 0-15,7-3 0 0,0-3 0 0,0 6 14 16,0-4-4-16,4-2-1 0,-1 6-1 0,4 0 0 0,-3-6 0 0,3 3 0 16,0-4 8-16,4 4 0 0,0-3 1 0,3 3 0 15,-4-3 5-15,5 6 1 16,6-3 0-16,3 3 0 0,-2 0-3 0,2 3 0 0,-2-3 0 0,2 9 0 15,-2-3-20-15,-1 4 0 0,-3-1 0 0,-1 7 0 16,-3-4 0-16,-3 4 0 0,0 3 0 0,-4 0 0 16,0 0 0-16,-3 2-8 15,-4 1 0-15,0-3 0 0,-4-3-2 0,4 3 0 0,-3-4 0 0,-4-2 0 16,0 3 10-16,0-1 0 0,-4-2 0 0,-3 3 0 16,0-1 8-16,0-5 4 0,-4-1 1 0,-3 4 0 15,4-7-2-15,-4 3-1 0,-4 7 0 0,-3-7 0 16,3 4-10-16,-6-4 0 0,-1 1 9 0,0 5-9 15,-3-5 0-15,0 5 0 0,-1-5 0 0,1 6 0 16,0-4-12-16,3-6-3 0,4 4-1 0,4-7 0 16,-1 3-16-16,4-3-3 0,0 4-1 15,0-7 0-15,3 0-21 0,0-7-5 0,1 4-1 0,6-3 0 16,-3-4-141-16,4 1-29 16,-8-19-6-16,8 9-1 0</inkml:trace>
  <inkml:trace contextRef="#ctx0" brushRef="#br0" timeOffset="124899.31">17826 8198 748 0,'-18'6'33'0,"11"-3"7"0,-3 4-32 0,-5 2-8 0,1 1 0 0,0-1 0 15,-3 7 210-15,-1-1 40 0,0 4 8 0,1-6 2 16,-1 12-200-16,0-6-40 0,1 6-8 0,-1 0-2 16,1-3 17-16,2 3 3 0,1 0 1 0,-3 3 0 15,6 7 18-15,-3-7 4 0,0 9 1 0,0-2 0 0,3-1 6 0,1 4 2 16,-5 3 0-16,5-4 0 0,-1 7-17 0,1 0-3 16,-1-6-1-16,8 0 0 0,-1 2-13 0,1-2-2 15,3 0-1-15,0 2 0 0,3-11-25 16,4 5 0-16,4-6 0 0,-1 0 0 0,1-2 0 0,3 2 0 15,4-9 0-15,-1 6 0 0,4-7-15 0,4 1-5 16,0-3 0-16,0 3-1 16,3-10-38-16,-4 7-7 0,5-7-2 0,-1 10 0 15,-3-13-164-15,3 4-34 0,28-1-6 0,-20-6-2 0</inkml:trace>
  <inkml:trace contextRef="#ctx0" brushRef="#br0" timeOffset="125257.9">18337 8650 2487 0,'0'0'55'16,"0"0"11"-16,-10 9 2 0,3 0 2 0,0 1-56 0,-4 6-14 0,4-4 0 0,-4 4 0 16,4 3-23-16,-7-1-7 0,4 1-2 0,-4 6 0 15,3 3 22-15,-7-2 10 0,1 2-10 0,-1 6 10 16,-3-9 0-16,3 4 0 0,-3-1 0 0,0-3 0 15,0 3-9-15,0-3 1 0,-1 0 0 0,5-3 0 0,-4 0-10 0,0-3-2 16,3-6 0-16,0 2 0 16,1 1-116-16,-1-7-24 0,0 1-5 0,4-7-672 0</inkml:trace>
  <inkml:trace contextRef="#ctx0" brushRef="#br0" timeOffset="125441.89">17731 8822 1728 0,'0'0'153'0,"0"0"-122"0,0 0-31 0,0 0 0 16,0 0 144-16,3 9 24 0,8-2 4 0,-4 2 0 15,3 7-137-15,1-4-35 0,7 7 0 0,-4 3 0 16,3-3 0-16,5 0 0 0,6 0-12 0,-7-4 3 31,4-2-24-31,-1 2-5 0,8 11-1 0,-4-14 0 16,0 4-127-16,1 3-26 0,-5-4-4 0,1-2-2 0</inkml:trace>
  <inkml:trace contextRef="#ctx0" brushRef="#br0" timeOffset="125733.84">18507 9126 2556 0,'0'0'56'0,"0"0"12"0,0 0 3 0,0 7 0 0,7 2-57 0,-4 0-14 15,4 7 0-15,0-7 0 0,4 1 0 16,0 6-10-16,-1-4 2 0,1-3 0 0,-1 10 8 0,4-3 0 16,-3 0-9-16,3-4 9 15,-7 7-50-15,4 3-6 0,-4-3 0 0,-4 0-1 16,1-1 5-16,-1 7 0 0,-6-6 1 0,-1 0 0 0,1 0 25 0,-8-3 5 0,1 2 1 0,-1-2 0 31,1-3-32-31,-1 2-7 0,-7 1-1 0,4-13-793 0</inkml:trace>
  <inkml:trace contextRef="#ctx0" brushRef="#br0" timeOffset="126602.69">20313 7913 403 0,'0'0'36'0,"0"0"-36"15,0 0 0-15,0 0 0 0,0 0 496 0,0 0 92 0,3 12 18 0,1 1 4 16,3 12-476-16,-7 3-95 16,4 0-19-16,-1 7-4 0,-3 2 0 0,0 7 1 0,0-3 0 15,-3 6 0-15,3 3-4 0,0-3-1 0,0 16 0 0,0-10 0 16,0 4-12-16,0 2 0 0,0-12 0 0,0 7 0 16,0-4 0-16,3-3 0 0,1 6 0 0,-4 1 0 15,0-11 0-15,3 5 0 0,-3-5 0 16,4-2 0-16,-1-9 0 0,1 2-16 0,-1-6 3 0,4 4 1 31,0-10-94-31,0 3-18 0,-3-7-4 0,7 1-600 0,-4 3-120 0</inkml:trace>
  <inkml:trace contextRef="#ctx0" brushRef="#br0" timeOffset="127472.53">20994 8668 1555 0,'0'0'68'15,"0"0"16"-15,0 0-68 0,0 0-16 0,-7 0 0 0,7 0 0 0,0 0 164 0,0 0 28 16,0 0 7-16,0 0 1 16,0 0-189-16,0 0-38 0,7 4-7 0,3 2-2 0,1 0 36 0,3-3 0 0,4-3 12 0,6 0-3 15,5 0 15-15,2 0 4 0,5 0 0 0,2-3 0 16,-2-3-11-16,3 6-1 0,-4-6-1 0,0 2 0 16,0 4-15-16,-6 0 0 0,-1-6 8 0,-3 6-8 15,-8 0 0-15,4 0 0 0,-10 6 0 0,0-6 0 16,-4 4-27-16,-4 2 2 0,-6 3 0 15,-1 1 0 1,-7 5-1-16,1-2 0 0,-8 3 0 0,-3-1 0 0,-4-2 5 0,-3 12 1 0,-7-6 0 0,-4-1 0 16,-3-2 12-16,3 9 8 0,0-3-10 0,0 3 10 15,8-6 16-15,2 0 10 0,1 6 2 0,7 3 0 16,0-3 31-16,3 0 6 0,1-6 2 0,2 9 0 16,5-9-35-16,-1 6-6 0,1-6-2 0,3 0 0 15,3-3-24-15,1 2 0 0,3-8 0 0,3 6 0 16,1-7-26-1,3 0-1-15,0 1 0 0,7-4 0 0,-4-6-21 0,8 0-4 0,0 0 0 16,3 0-620-16,4-6-123 0</inkml:trace>
  <inkml:trace contextRef="#ctx0" brushRef="#br0" timeOffset="127813.19">21586 9202 2458 0,'0'0'54'0,"0"0"11"0,0 0 3 0,0 0 1 16,0 0-55-16,8 9-14 0,-5 0 0 0,4 4 0 15,4-4-39-15,-1 1-10 0,1 5-3 0,3 4 0 16,-3-3 20-16,3 3 3 0,3-1 1 0,1 1 0 16,-7 6 0-16,3-6 0 0,0 0 0 0,-4 6 0 0,1-9 16 0,-8 3 3 0,5-1 1 0,-5 1 0 15,4-3 8-15,-7 3 0 0,-3 0 8 0,-4-4-8 16,3-2 14-16,-3 2-2 0,-11 1 0 0,4-3 0 31,0-7-44-31,-4 3-8 0,1 1-3 0,3-4-847 16</inkml:trace>
  <inkml:trace contextRef="#ctx0" brushRef="#br0" timeOffset="131804.78">19071 8659 806 0,'0'0'72'0,"0"0"-58"16,0-6-14-16,0 6 0 0,0-3 348 0,0 3 68 16,0 0 12-16,0 0 4 0,0 0-336 0,0 0-68 15,0 0-12-15,11 0-4 0,-1 3-12 0,-3 3 0 16,0-3 0-16,1 7 0 0,-5 5-8 0,8-5 8 16,-4 5 0-16,0-2 0 0,-4 3 0 0,4 2 0 0,0 1 12 0,-3 6-3 15,3-6 15-15,-4 0 4 0,5 3 0 0,-1-3 0 16,-4-1-4-16,4 1 0 0,-3-3 0 15,3-3 0-15,-4 2-24 0,1-5 0 16,3-1 0-16,-7 0 0 0,3 1 21 0,-3-10-1 0,0 0 0 16,0 0 0-16,0 0 0 0,11 0 0 0,-4 0 0 15,0 0 0-15,0-3-12 0,4-4-8 0,-11 7 8 16,7 0-8-16,0-9 0 0,0 9 0 0,-7 0 0 0,0 0-12 16,7 0 12-16,-7 0-13 0,11 6 5 0,-8-3 8 15,4 7-20-15,-3-1 3 0,-1 1 1 0,1 5 0 16,-1 1 16-16,1-3 0 0,-1 8 0 0,1-8 0 15,-4 6 0-15,7-10 0 0,-4 7 0 0,4-7 0 16,1 1 9-16,-5-1 6 0,8-3 1 0,-1-2 0 16,1-4-7-16,-1 0-1 0,1 0 0 0,3-4 0 0,0-5 15 15,0 3 2-15,0-4 1 0,1-5 0 16,-1 5 6-16,0 1 2 0,-4-1 0 0,4 1 0 16,-3 0-2-16,-4-1-1 0,0-5 0 0,-3 5 0 15,-1-2-14-15,1-4-2 0,-1 6-1 0,1 4 0 16,-1-13-14-16,-3 10 11 0,4-10-11 0,-1 0 10 15,1 1-10-15,-4-8 0 0,3 11 9 0,-3-4-9 16,4-6 0-16,-4 6 0 0,0 0 0 0,0 0 8 0,0-6-8 0,0 7 0 16,-4-8 0-16,4 8 0 0,4-7 0 0,-4 6-12 15,0 0 4-15,-4-9 0 16,1 3-88-16,-1 6-18 0,1-6-3 0,3 3-739 16,-4-3-148-16</inkml:trace>
  <inkml:trace contextRef="#ctx0" brushRef="#br0" timeOffset="134715.53">22377 8803 979 0,'-25'-9'87'0,"18"3"-70"0,3 2-17 0,1-2 0 15,-4 3 313-15,0-3 59 0,7 6 12 0,0 0 3 31,0 0-363-31,0 0-72 0,-4-3-14 0,4 3-3 0,11-7 37 0,-11 7 8 0,0 0 2 0,0 0 0 16,7 10 18-16,0-1 0 0,0-3 0 0,-3 10 0 16,-4-3 9-16,7 5 6 0,3-2 1 0,-3 3 0 15,-7 6 13-15,4-6 3 0,6 0 1 0,1 6 0 16,-4-6-17-16,0 6-4 0,4-7-1 0,-4 8 0 16,7-4-11-16,-7-7 0 0,0 10 0 0,0-6 0 31,7-9-19-31,-3 8-5 0,-4-8-2 0,0 5 0 15,3-11-118-15,1 2-24 0,0 3-5 0,-1-9-1 0</inkml:trace>
  <inkml:trace contextRef="#ctx0" brushRef="#br0" timeOffset="134992.94">22874 8750 2516 0,'-28'-3'112'0,"14"6"22"0,-4-3-107 0,1 9-27 0,-5 1 0 0,1 9 0 31,0 6-21-31,3 0-10 0,4 3-1 0,-3 0-1 0,-1 13 16 0,0 3 3 0,1-7 1 0,-1 11 0 16,0 2 13-16,1-3 0 15,-8 3 0-15,0 3-9 0,4 4 9 0,-7 2 0 0,-7-2 0 16,7 2-8-16,-1-2-12 0,1-4-1 0,0-9-1 0,-4 3 0 31,7-3-34-31,4-10-8 0,7-5 0 0,0-1-1 16,0-3-87-16,7-6-18 0,3 6-3 0,4-25-1 0</inkml:trace>
  <inkml:trace contextRef="#ctx0" brushRef="#br0" timeOffset="135459.1">22532 7662 2041 0,'-7'-10'90'0,"7"10"19"0,0 0-87 0,0 0-22 16,0 0 0-16,10 0 0 0,1-3 17 0,0 3-1 15,-1 0 0-15,1 3 0 0,6-3-16 0,5 10 0 0,-1-1 0 16,3 7-9-16,-2 0 18 0,9 2 4 0,8 1 1 0,0 9 0 15,0 7-1-15,3-1 0 0,4 4 0 0,0 6 0 16,-7 3-13-16,-1 3 8 0,1-3-8 0,0 7 0 16,0-1 18-16,-4 10-2 0,-3-1-1 0,3 7 0 15,-3-3 5-15,-4 3 2 0,0 3 0 0,-3-9 0 16,0-3 25-16,-4 2 5 0,-3 4 0 0,-4-3 1 16,-4 6-30-16,-6-7-7 0,-8-5 0 0,1 3-1 15,-11 2-7-15,-4 1 0 0,-3 0-8 0,-7 6 12 31,-4-7-30-31,0-5-6 0,-3 2-2 0,-4-5-1102 0</inkml:trace>
  <inkml:trace contextRef="#ctx0" brushRef="#br0" timeOffset="140302.47">20257 10826 172 0,'0'0'16'0,"0"0"-16"15,0 0 0-15,0 0 0 0,0 0 345 0,7 3 67 16,-7-3 12-16,7 9 4 0,-4-9-324 0,4 7-65 16,0-4-13-16,-7-3-2 0,0 0-6 15,0 0-1-15,7 6 0 0,-7-6 0 16,0 0 18-16,7 3 3 0,-7-3 1 0,0 0 0 0,0 0 15 0,0 10 3 15,0-10 1-15,0 0 0 0,0 0-10 0,0 0-1 16,0 0-1-16,0 0 0 0,0 0-2 0,0 0 0 16,0 0 0-16,0-10 0 0,4 1-16 0,3-1-3 15,-4-2-1-15,5-4 0 0,-1 0-1 0,0-2-1 0,0-1 0 0,3-6 0 16,1-3-6-16,-4 2-2 16,4-2 0-16,-1 0 0 0,-3-6-14 0,4 5 0 0,-4-5 0 15,0 9 0-15,-4-3 0 0,4 2 0 0,-3-2-12 0,-1 3 12 16,-3 6 0-16,-3-9 0 0,3 9 12 0,-4-6-3 15,4 6 6-15,-3-6 1 0,-1 6 0 0,1 1 0 16,-1-1-4-16,1 0 0 0,-1-3 0 0,1 3 0 16,3 0-4-16,0 4-8 0,-4 2 11 0,4-2-11 15,0 5 0-15,0 1-14 0,0 2 1 0,0 7 0 16,0-3 13-16,0 3 0 0,0-6 0 0,0 6 0 16,0 0 0-16,0 0 0 0,0 0 0 0,0 0 0 15,-3 0 0-15,3 0 13 0,-7-3-4 0,0 3-1 16,3-6-8-16,-3 6 8 0,3 0-8 0,1 0 8 15,-4 0 10-15,3 0 2 0,-3 0 0 0,7 0 0 16,0 0-20-16,0 0 0 0,0 0 0 0,0 0 0 0,0 0 0 16,0 0 0-16,0 0 0 0,0 0 0 0,0 0 0 0,0 0 0 15,0 0 0-15,0 0 0 0,0 0 0 0,0 0 0 16,0 0 0-16,4 9 0 0,-4-9 0 0,0 0 0 16,3 6 0-16,-3 4 0 0,0-10 0 0,0 0 0 15,0 0 0-15,0 0 0 0,0 0 0 0,0 0 0 16,0 0 0-16,0 0 0 0,0 0 10 0,0 0-2 15,0 0 0-15,0 0 0 0,0 0-8 0,0 0 0 16,0 0 0-16,4-10 0 0,-1 4 8 0,1 3 0 16,-1-3 0-16,-3-4 0 0,0 1-8 0,0 6 0 15,0-10 9-15,4 10-9 0,-4-3 0 0,0-4 0 16,0 7 0-16,4-3 0 0,-4-3 0 0,0 9 0 16,0-10 0-16,0 10 0 0,0 0 8 0,0 0-8 0,0-6 10 15,0 6-10-15,0 0 0 0,0 0-8 0,-4-3-1 0,4 3 0 16,0 0 9-16,0 0 0 15,0 0 0-15,-7 0 0 0,0 9 0 0,0 1 0 0,0-1 0 16,-4 0 0-16,1 7 0 0,3-7 8 0,-4 7-8 16,0-3 8-16,1 2-8 0,-1 1 0 0,1-3 0 0,-1 5 0 15,4-2 0-15,-4 0 0 0,4-4 10 0,-3 4-10 16,3-7 9-16,0 1-9 0,0-1 8 0,0 1-8 16,-1-1 0-16,5-3 0 0,-8-3 0 0,8 4 0 15,3-7 8-15,-7 3-8 0,0 3 8 0,0-6-8 16,3 0 0-16,-3 0 0 0,0 0 0 0,0 0 0 15,3-6 0-15,4 6 8 0,-3 0-8 0,-1-10 0 16,1 1 0-16,-1 0 0 0,8-1 0 16,-4 1 0-16,3-7 0 0,1 4 0 0,3-4 0 0,0-3 0 0,0 3 0 15,7 7 0-15,0-10 0 0,4 0 0 16,-4 4 0-16,0 2 0 0,0-3 0 0,0 1 0 0,1 5 0 16,-1 1 0-16,-4 0 0 0,1-1 0 0,-4 10-10 0,0-9 10 15,-7 9 0-15,0 0-9 0,0 0 9 0,10 3 0 16,-10-3-9-16,4 6 9 0,3 4 0 0,-3-4 0 15,-4 3 0-15,3 1 8 0,4-1-8 0,-3 10 0 16,-4-10 0-16,7 7-11 0,-4-4 11 0,4 10 0 16,-3-9 0-16,3 6 0 0,0-4 0 0,4-5 0 15,-4 6 8-15,0-4-8 0,3-3 0 0,1-2 0 0,-1 2 0 16,1-3-8-16,3-2-9 0,-3-4-2 0,6 0 0 0,-3 0 0 31,1 0-125-31,2-4-24 0,1-2-6 0</inkml:trace>
  <inkml:trace contextRef="#ctx0" brushRef="#br0" timeOffset="143926.87">20285 7778 446 0,'-4'0'20'0,"4"0"4"0,0 0-24 0,0 0 0 0,-7 0 0 0,7 0 0 0,0 0 89 0,0 0 14 16,0 0 2-16,4-3 1 0,-4-4-22 0,0 7-4 16,3-9 0-16,1 6-1 0,-1-10-16 0,1 10-3 15,-1-3-1-15,1-3 0 0,3 5 5 0,-4-2 2 16,-3 6 0-16,4-9 0 0,-4 9 7 0,0 0 2 16,0 0 0-16,0 0 0 0,0 0 2 0,0 0 1 15,0 0 0-15,-4-3 0 0,-3-4-29 0,7 7-5 16,0 0-2-16,-3 0 0 0,-1 0-21 0,4 0-4 15,-3 0-1-15,3 0 0 0,0 0-16 0,0 0 10 0,0 0-10 0,0 0 8 16,0 0 3-16,0 0 0 0,0-9 0 16,0 9 0-16,10-6 9 0,-6 3 3 0,3 3 0 0,-4-7 0 15,5 7 3-15,-8 0 1 0,0 0 0 0,0 0 0 16,0 0 6-16,0 0 2 0,0 0 0 16,0 0 0-16,0 0 2 0,0 7 1 0,-4 2 0 0,4 0 0 15,0 1-16-15,-4-1-3 0,4 1-1 0,-3-1 0 16,3 0-2-16,-4 7-1 0,4-7 0 0,4 7 0 15,-4-6-3-15,3-1-1 0,-3 7 0 0,4-4 0 16,3-2-11-16,-3-1 0 0,3 0 0 0,-4 7 0 16,1-7 0-16,-1 1 0 0,1-1 0 0,-1 7 0 15,1-7 0-15,-1 1 0 0,-3-1 11 0,4 1-11 0,-4 5 17 16,-4-5-2-16,4-1-1 0,-3 7 0 16,-1-4 3-16,4-2 1 0,-3 5 0 0,3-5 0 15,0-1-4-15,-4 7-1 0,1-7 0 0,3 1 0 16,0 5-5-16,0-5 0 0,-4 2-8 0,4-2 12 0,0 5-3 15,0-5-1-15,0-1 0 0,0 1 0 0,0-1 0 0,0-3-8 16,0 4 12-16,0-1-4 0,0 1-8 0,4-1 0 16,-4 0 0-16,3 1 8 0,-3-4-8 0,4 3 0 15,-4 1 0-15,0 6 0 0,0-7 8 0,0 0-8 16,0 1 8-16,0-1-8 0,0 1 8 0,0-1-8 16,0 0 0-16,0 7 8 0,-4-7-8 0,4 7 0 15,-3-6 9-15,3 2-9 0,0-2 0 0,-4 5 0 16,4 1 0-16,0-4 8 0,0 4-8 0,0 0 0 15,0-4 0-15,0-2 8 0,4 5-8 0,-4-5 0 16,3 9 0-16,-3-10 0 0,4 7 0 16,-4-7 8-16,3 7-8 0,-3-4 0 0,0-2 0 0,0-1 8 0,4 1-8 0,-1 5 0 15,-3-5 0-15,0-1 0 0,0 0 0 0,0-2 0 16,0 2 0-16,0 7 8 0,-3-7-8 0,-1 4 0 16,4-4 0-16,-3 1 0 0,3 2 0 0,-4 1 8 15,1-4-8-15,-1 0 0 0,4 7 0 0,0-6 0 16,0-1 0-16,0 7 0 15,0-4 0-15,0-6 8 0,4 10-8 0,-4-3 0 0,0-4 0 0,3 1 0 16,1-1 0-16,-4 3 0 0,0 1 0 16,3-4 0-16,-3 1 0 0,0-1 0 0,0-3 0 0,0 4 0 15,0-1 0-15,0 1 0 0,0-4 0 16,0 3 8-16,-3-5-8 0,3 5 0 0,-4-3 0 0,1 4 8 16,3-1-8-16,-4-3 0 0,4 4 0 0,0-7 0 15,-3 6 0-15,3 1 0 0,-4 2 0 0,4-2 0 0,0-7 0 16,-3 6 0-16,3 1 0 0,0-1 0 0,0-3 0 0,0 4 0 15,-4-1 0-15,4 0 0 0,0-9 0 0,0 10 0 16,0-1 0-16,-3-2 0 16,3-7 0-16,0 9 0 0,-4 0 0 0,4-2 8 0,0-7-8 0,0 9 0 15,-4 0 0-15,4-5 0 0,0 2 0 0,0-6 0 16,0 9 0-16,0 1 0 0,0-1 0 0,0-9 0 16,0 9 0-16,-3 1 0 0,3-1 0 0,0-2 0 15,0 2 0-15,-4 0 0 0,4 1 0 16,0-1 0-16,-3 1 0 0,3-4 0 0,0 3 0 15,0 1 0-15,0-1 0 0,0-3 0 0,0 4 0 16,0-10 0-16,0 0 0 0,3 3 0 0,1 6 0 16,-4-9 0-16,0 0 0 0,0 7 0 0,3 2 0 0,-3-9 0 0,0 0 0 15,0 9 0-15,0 1 0 0,4-1 0 0,-4-9 0 16,0 6 8-16,-4 4-8 0,4-7 0 0,0 10 0 0,0-10 0 16,0-3 0-16,0 0 0 0,0 9 0 0,0-9 0 15,0 10 0-15,0-10 0 0,0 9 0 0,0-9 0 16,0 0 0-16,4 6 0 0,-4-6 0 0,0 0 0 15,0 10 0-15,0-10 0 0,0 0 0 0,0 0 0 16,0 0 0-16,0 0-8 0,0 0 8 0,0 0 0 16,0 0 0-16,0 0 0 0,0 0 0 0,0 0 0 15,0-10 0-15,0 4 0 0,0 3 0 0,0-3 0 16,0-4 0-16,0 1 0 0,0 6 0 16,0-10-8-16,0 4 8 0,0-1 0 0,-4 1 0 0,4-1 0 0,0 1 0 15,0-7 0-15,0 4 0 0,0-4 0 0,0 4 0 16,0-4 0-16,0 0 0 0,0 4-8 15,0-4 8-15,0 0 0 0,4-3 0 0,-4 10 0 16,0-10 0-16,0 4 0 0,0-4 0 0,0 6 0 16,0-9 0-16,-4 3 0 0,4 1 0 0,0 2 0 0,-3-3 0 15,3 0 0-15,0 1 0 0,-4-1 0 0,1-6 0 16,3 6 0-16,0 3 0 0,-4-3 0 16,4-6 0-16,0 6 0 0,-3 1 0 0,3-1 0 0,-4 3 0 0,4-3 0 15,0 4 0-15,-3 2 0 0,3-3 0 0,0 4 0 16,0-4 0-16,0 0 0 0,-4 7 0 0,4-3 0 15,0-4 0-15,4 6 0 0,-4-5 0 0,0 5 0 16,0-2 0-16,3-4 0 0,-3 0 0 0,0 7 0 16,0-10 0-16,0 4 0 15,0 2 0-15,0-3-8 0,0-2 8 16,0-1 0-16,4 0 0 0,-4 0 0 0,0-3 0 0,-4 3 11 16,4 0-11-16,4 1 0 0,-4 2-12 0,0 3 12 0,0-2 0 0,3-1 0 0,-3 4 0 15,0-4 0-15,4 3 0 0,-4-2 0 0,0 5 0 0,3 1 0 16,-3-7-8-16,0 7 8 15,0-1 0-15,0 4 0 0,4-3 0 0,-4-1 0 0,3 1 0 0,-3-1 0 16,0 1 0-16,4 0 0 0,-4-1 0 0,4 1 0 16,-4 3 0-16,0-4 0 0,0 1 0 0,0-1 0 15,0 1 0-15,0 0 0 0,-4-1 0 0,4 4 0 16,-4-4 0-16,1 1 0 0,3 3 0 0,-4-4 0 16,1 7 0-16,-1-6 0 0,4 3 0 0,-3-4 0 15,-1 1-8-15,4 2 8 0,-3 4 0 0,3-3 0 16,-4-3 0-16,4 5 0 0,0-2 0 0,0-3 0 0,4-1-8 15,-4 7 8-15,0-9 0 0,0 9 0 0,3-4 0 0,-3-2 0 16,0-1 0-16,4 1 0 16,-1 6 0-16,-3-3 0 0,4-4 0 0,-4 4 0 0,0-3 0 15,3-1 0-15,-3 7 0 0,0-3 0 0,4-4 0 0,-4 7 0 16,0-9 0-16,0 9 0 16,-4-4 0-16,4 7 0 0,0-3 0 0,-3-3 0 0,3 6 0 0,0-10 0 15,-4 1 0-15,4 9 0 0,0 0 0 0,0 0 0 16,0-3 0-16,0-3 0 0,4-4 0 0,-4 4 0 0,0 6 0 15,3-9 0-15,1 5 0 0,-4-2 0 0,3-3 0 16,1 6 0-16,-4-4-8 0,4-2 8 16,-1 0 0-16,-3 2 0 0,4-2 0 0,-4-1 0 0,3 7 0 15,-3-3 0-15,0-3 0 0,0 9 0 16,0-10 0-16,0 4 0 0,0 3 0 0,0 3 0 0,-3-6 0 0,3 6 0 16,0-10 0-16,0 10 0 0,-4 0 0 0,-3-9 0 15,7 9 0-15,0 0 0 16,-4-10 0-16,4 10 0 0,-3 0 0 0,3 0 0 0,0 0 0 0,0 0 0 15,-7-9 0-15,7 9 0 0,0 0 0 0,0 0 0 16,0 0 0-16,0 0 0 0,0-9-9 0,0 9 9 16,0 0 0-16,0 0-8 0,0 0 8 0,0 0 0 15,3-7-12-15,-3 7 4 0,0 0 8 0,0 0-13 16,0 0-11-16,0 0-3 16,0 0 0-16,0 0 0 0,0 0-79 0,0 0-16 15,0 0-3-15,0 0-733 0,0 0-146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20:10:46.1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16002 7402 864 0,'0'0'76'0,"0"0"-60"0,0 0-16 0,4-10 0 0,-4 4 63 0,3 3 9 16,1-7 3-16,-1 4 0 0,1-3-51 0,-1-1-9 16,1 1-3-16,-1-1 0 15,4 4 0-15,-3-6 0 0,-1 5 0 0,1-5 0 0,-4-1 23 0,3 4 4 16,-3-1 1-16,4 1 0 0,-4-4-16 0,0-2-2 15,0 9-1-15,0-7 0 0,0-3 11 0,0 7 3 16,0-7 0-16,0 7 0 0,0-4-19 0,0-2-3 16,-4-1-1-16,4 3 0 0,-3-2 4 0,3-4 1 15,-4 3 0-15,1 7 0 0,-1-4 17 0,1-2 3 16,-1 5 1-16,-3 1 0 0,4 2 2 0,-4-2 1 16,0 6 0-16,3-3 0 0,-3 3-17 0,0-4-3 15,0 7-1-15,-4 0 0 0,4 0-20 0,0 7 9 16,-3-4-9-16,3 3 0 0,-1-3 8 0,1 6-8 0,-3-2 0 0,3 2 0 15,3 1 0-15,-3-1 10 16,4 0-10-16,-4 1 8 0,7 5-8 0,-4-5 0 0,4 6 0 0,0-4-11 16,0 4 22-16,0-1 4 0,-3-2 1 0,-1 6 0 15,0-3-16-15,4 2 0 0,0 1 0 0,-3-3-10 16,3 9 10-16,-4-3 0 0,1 3 8 0,3-6-8 16,-4 6 14-16,1 3-2 0,-1-9 0 0,4 6 0 15,-3 3 6-15,3 7 1 0,0-7 0 0,-4 3 0 16,8-3-6-16,-4 7-1 0,0-7 0 0,3 7 0 15,-3-7-2-15,4 6-1 0,-4-5 0 0,0 5 0 16,-4 4-9-16,4-10 8 0,0 6-8 0,0-5 8 16,0 5-8-16,0-6 0 0,0 7 0 0,4-10 0 0,-1 3 0 15,-3 0 0-15,0 4 0 0,-3-10-11 0,3 3 11 0,-4 3 0 16,1-3 8-16,-4 3-8 0,3-3 8 0,-3 4-8 16,0-4 10-16,4 3-10 15,-4-3 10-15,3 3-10 0,0-3 10 0,1 4-10 16,-8-1 16-16,4-3-4 0,0 3 0 0,0-3 0 0,-3 0-12 0,-1-6 0 15,0 0 8-15,4 0-8 0,-3-4 0 0,-1 1 0 16,1-3 0-16,3-4 0 16,-4 0 0-16,4-2 0 0,0 2 8 0,0-3-8 15,0-2-17-15,-4 2-7 0,4-3 0 0,0-3-1 16,-4 0-29-16,4 0-6 0,-3 0 0 0,3 0-1 16,-4-3-106-16,1-3-21 0,-4-4-4 0,-1 4 0 0</inkml:trace>
  <inkml:trace contextRef="#ctx0" brushRef="#br0" timeOffset="316.2">15413 8186 1972 0,'0'0'88'0,"0"0"17"0,0 0-84 0,0 0-21 0,3-7 0 0,1 4 0 16,7-3 51-16,-1 6 5 0,4-3 2 0,0-4 0 15,7 7-34-15,-3-9-8 0,7 9 0 0,0-9-1 16,-1 2-1-16,8 4 0 0,0-3 0 0,3-3 0 16,-3 5-14-16,-1-2 0 0,1-3 8 0,4 2-8 15,-5 4 0-15,1 3-13 0,-4-6 2 0,0 6 1 16,-3-3-26-16,0-3-6 0,0 6-1 0,-4-4 0 15,-4-2-11-15,5 3-2 0,-5-6-1 0,4 2 0 16,-3-2-9-16,3 0-2 0,0-1 0 0,4 1 0 16</inkml:trace>
  <inkml:trace contextRef="#ctx0" brushRef="#br0" timeOffset="4556.64">16916 8524 1188 0,'0'0'26'0,"0"0"6"0,0 0 0 0,0 0 1 15,-4 0-33-15,4 0 0 0,-7-6 0 0,7 6 0 0,-7 0 49 0,4-3 3 0,-5-4 1 0,8 7 0 16,-3 0 3-16,3 0 1 0,-11-3 0 0,8 3 0 16,3 0-17-16,-11 3-3 0,4-3-1 0,-3 7 0 15,3-4-9-15,0 6-3 0,-4 1 0 0,4-1 0 16,-4-3 0-16,1 10-1 0,-1-3 0 0,1 2 0 15,-8-2 6-15,4 12 2 0,3-6 0 0,-3 0 0 16,-4 6-1-16,1 0 0 0,3 3 0 16,-7-3 0-16,3 3 0 0,-3 0 0 15,-4-2 0-15,4 8 0 0,-4-6-4 0,0 1-1 0,1-4 0 0,-1 3 0 16,0 3-14-16,4-9-3 0,0 3-8 0,3 0 12 0,-3-3-12 16,4 0 0-16,-1 0 0 0,4-6 0 0,-4 0-9 15,4-4-2-15,4 4 0 0,-1-7 0 16,0-6-29-16,1 4-5 0,3 2-2 0,0-3 0 15,0-3-17-15,-4-3-4 0,4 0-1 0,0 0 0 16,0 0-27-16,0-9-4 0,0 3-2 0</inkml:trace>
  <inkml:trace contextRef="#ctx0" brushRef="#br0" timeOffset="4869.89">16164 8687 1152 0,'0'0'51'0,"7"-9"10"0,-3 9-49 0,-4 0-12 0,0-10 0 0,0 10 0 16,0 0 150-16,0 0 27 0,0 0 6 0,0 0 1 16,0 0-151-16,0 0-33 0,10 10 0 0,-6-4 0 15,-4-6 0-15,7 10 12 0,-3-1-3 0,6 3 0 16,-3 4 11-16,4 0 1 0,3 3 1 0,0-1 0 15,7 1 14-15,-3 9 4 0,-1-2 0 0,5 2 0 16,2 3-8-16,5 1-2 0,-5-1 0 0,4 0 0 16,-3 4-14-16,3-7-2 0,-3 6-1 0,0-8 0 15,-4 2-13-15,0-9 0 0,0 6 8 0,0-7-8 32,1 1-24-32,-5-3-7 0,4-7-1 0,4 1-921 0</inkml:trace>
  <inkml:trace contextRef="#ctx0" brushRef="#br0" timeOffset="6569.11">18136 6894 172 0,'0'0'16'0,"0"0"-16"0,0 0 0 0,0 0 0 15,0 0 20-15,0 0 2 16,0 0 0-16,0 0 0 0,0 0-22 0,0 0 0 0,0 0 0 0,0 0 0 16</inkml:trace>
  <inkml:trace contextRef="#ctx0" brushRef="#br0" timeOffset="41755.18">18517 7947 1969 0,'0'0'87'0,"4"-3"18"0,-4 3-84 0,10-6-21 0,1 6 0 0,0-3 0 15,3-4 33-15,3 4 3 0,5-3 0 0,2 0 0 16,1 3-28-16,3-4-8 0,0 7 0 0,4 0 0 15,0-3 8-15,0 3-8 0,-1 0 12 0,5 0-12 16,2 0 0-16,-6 3-17 0,3-3 1 0,-6 0 1 16,6 0-21-16,-3 7-4 0,-1-7 0 0,-2 3-1 15,-1-6 5-15,-3 6 0 0,-4 3 1 0,-4-6 0 16,1 6-61 0,-4-3-13-16,0 7-3 0,-3-10 0 0</inkml:trace>
  <inkml:trace contextRef="#ctx0" brushRef="#br0" timeOffset="42222.05">18468 8273 403 0,'0'0'36'0,"-4"0"-36"0,-3 0 0 0,0 0 0 0,7 0 323 0,0 0 57 15,0 0 12-15,0 0 3 0,7 0-304 0,4 0-61 16,3 0-12-16,4 0-2 0,-1 0-16 0,8 3 0 15,0-3 0-15,6 0-10 0,5 0 10 0,-5 0 0 16,1 0 0-16,4 0-8 16,-1 0-31-16,0 0-5 0,4-3-2 0,0-3 0 15,3 6-45-15,0-6-9 0,1 3-1 0,-1-4-1 0</inkml:trace>
  <inkml:trace contextRef="#ctx0" brushRef="#br0" timeOffset="43033.58">21929 6966 1897 0,'-7'-3'41'0,"0"-4"9"0,7-2 2 0,0 6 2 0,-4-4-43 0,-3-2-11 0,7 3 0 0,0 6 0 16,0-3 0-16,0-7 0 0,-4 4 0 0,1 3 0 15,3 3 0-15,0-6-11 0,-4-4 3 0,1 1 0 16,-1 2-10-16,-3 4-2 0,0-3 0 0,-3 3 0 31,-8-6-9-31,4 2-3 0,0 7 0 0,-7-9 0 0,-8 9 50 0,5-3 10 0,-5 3 1 0,1 3 1 16,-3-3 7-16,-1 6 2 0,0-3 0 16,4 4 0-16,-4 2 2 0,4 0 1 0,0 1 0 0,-1-1 0 15,5 10-10-15,-5-3-3 0,1 2 0 0,4 1 0 16,-1 0-29-16,7-3 0 0,1 3 0 0,-1-1 0 15,7 1 0-15,4 3 0 0,4-3 0 0,3 0 0 0,0-4 11 0,3 4-11 16,8-6 12-16,-1 9-12 16,5-10 0-16,2 7 0 0,-3-9 0 0,4 5 0 15,3-5-11-15,0-1 11 0,0 0-12 0,4-2 12 16,0-4 0-16,0-3 0 0,3 0 0 0,0-3 0 0,4-4 12 16,-1 4 7-16,5-6 1 0,-4-1 0 0,-8-5-12 0,4 5-8 15,8-5 12-15,-8 2-12 0,-7-2 13 16,-3-4-4-16,3 3-1 0,0-3 0 0,-7-6 2 15,-3 6 0-15,-1-9 0 0,-3 0 0 0,4-4 1 0,-4 4 0 16,-7-6 0-16,4 6 0 0,3-7 15 16,-7 4 3-16,-7-1 1 0,0-5 0 0,-4 8-18 0,4-5-4 15,-4 9-8-15,1-10 12 0,-4 7 11 0,-1-6 1 16,8 2 1-16,0-2 0 0,-7-1-9 0,4 1-3 16,3-1 0-16,3 7 0 0,4-6-21 0,-7 5-5 0,4 1-1 0,-1 3 0 15,8 0-8-15,-1 6-2 0,-6 0 0 0,6 4 0 31,1 5-134-31,-1-2-27 0,1 6-6 0</inkml:trace>
  <inkml:trace contextRef="#ctx0" brushRef="#br0" timeOffset="43533.09">22708 6392 1897 0,'11'-16'41'0,"-11"7"9"0,-4-1 2 0,1-5 2 0,3 5-43 0,0-2-11 0,-7-4 0 0,0 0 0 0,3-2 12 16,1-1 0-16,-1 3 0 0,1-3 0 0,-4 7-12 0,3-10 0 16,4 3 0-16,0 6 0 0,-7-5 0 0,3-4 0 15,4 9 0-15,0-3 0 0,0-2 0 0,-3 2 0 16,-1 6 0-16,-3 1 0 0,4 0 31 0,-4 9 4 16,-4 0 1-16,1 0 0 0,3 0 12 0,-4 9 4 15,-3-3 0-15,0 4 0 0,0 2-32 0,3 4-7 16,0 3-1-16,-3 0 0 0,4 6-3 0,-1 0-1 0,4 3 0 15,0 6 0-15,-4 4-8 0,4 0 0 0,4 6 0 16,-4 0 0-16,3-1 0 0,-3 8 0 0,-3-11 0 16,3 11 0-16,7-4 0 0,-7 6 12 15,-8-3-12-15,5-3 12 0,6 0-12 0,1-3 0 0,-4 0 0 0,3 0 0 16,1-10 0-16,6-5 0 16,1-1 0-16,3-3 8 0,-4 0-22 0,4-6-5 0,8 0-1 15,-1-10 0 1,-4 0-92-16,1 1-20 0,3-4-3 0,0-6-745 0</inkml:trace>
  <inkml:trace contextRef="#ctx0" brushRef="#br0" timeOffset="43789.65">22080 6749 979 0,'-14'-6'87'0,"14"6"-70"16,0-3-17-16,0 3 0 0,0 0 345 0,0 0 66 16,0 0 13-16,7-6 2 0,4 2-337 15,3 4-67-15,0-6-14 0,11 3-8 0,7 3 0 0,3-6 0 16,0 6 0-16,4-3 0 0,7 3 0 0,0-7 0 16,3 7-8-16,0 0 8 15,-3 0-42-15,7-6-5 0,4 6-1 0,-4-3 0 16,-1-3-28-16,-2 6-7 0,3 0-1 0,-4 0 0 15,-6-3-115-15,-8 3-23 0,21-7-5 0,-20 7-1 0</inkml:trace>
  <inkml:trace contextRef="#ctx0" brushRef="#br0" timeOffset="44226.81">20870 7687 2833 0,'0'0'62'0,"0"0"13"0,0 0 2 15,11 3 3-15,7-3-64 0,6 6-16 0,8-6 0 0,7 0 0 0,14 0-8 0,7 0-6 16,10 0-1-16,4 0 0 0,4 0 15 0,10-6 0 15,7 3 0-15,8-6 0 0,-1 2-9 0,4-2 9 0,-4 6-8 0,0-7 8 16,1 1-25-16,-4 3 0 0,3-4 0 0,-14 1 0 31,-3-1-38-31,-1 1-7 0,1 0-2 0,-4 2 0 16,-3-2-108-16,-8 3-23 0,-10 6-4 0,-3-4-382 0,-11 4-77 0</inkml:trace>
  <inkml:trace contextRef="#ctx0" brushRef="#br0" timeOffset="44848.64">21770 8590 2070 0,'11'-9'45'0,"-1"-4"10"0,-10-3 1 0,4 1 3 0,3 2-47 0,-4-3-12 0,1-2 0 0,-8 2 0 0,1-3 0 0,3-6 12 15,0 6-12-15,0-3 12 0,-11 0 10 0,1 4 2 0,10-1 1 16,-8 3 0-16,1 7-25 0,-7-1 0 16,-7 1 0-16,-4-1 0 0,1 10 0 0,-4 0 8 0,-1 10-8 15,1-4 8-15,0 7 28 0,0-4 4 0,-4 16 2 0,0 0 0 16,4 0-2-16,0 7 0 16,3 2 0-16,-3 1 0 0,0 2-22 0,6-2-5 0,5 2-1 0,-1-2 0 15,4-1 0-15,7-5 0 0,0-1 0 0,7-3 0 16,3 3-12-16,4-6 0 0,4-3 0 0,0 0 0 15,6-10 0-15,1 7-8 0,0-7 8 0,3-6 0 16,3 7 0-16,1-10 0 0,0-3 0 0,7-4 0 16,-1-2 8-16,1 0 6 0,7-7 1 0,-7-3 0 15,-4 0-15-15,7-6 11 0,0 6-11 0,-3-9 10 16,-14 3 10-16,3-3 1 0,4-7 1 16,-4-2 0-16,-7-1-6 0,0-3-2 0,-7-3 0 15,4-3 0-15,-1 10-2 0,-3-7 0 0,-7 0 0 0,4 0 0 16,3 6 23-16,-7-2 4 0,-4 2 1 0,1 0 0 0,-4 7-32 0,0 0-8 15,0-1 0-15,-4 10 0 16,-7 0 0-16,4 4 0 0,4 5 0 0,-1-3 0 16,-3 1-33-16,0 5-5 0,3 1-1 0,1 6 0 15,-1-4-135-15,1 7-27 0,-1 0-6 0,4 0-1 0</inkml:trace>
  <inkml:trace contextRef="#ctx0" brushRef="#br0" timeOffset="45195.98">22899 7947 2743 0,'-14'-3'121'0,"7"-3"26"0,-7 6-118 0,-1 0-29 0,5 6 0 0,-4-3 0 16,0 7 10-16,0-1-10 0,3 0 10 0,0 7-10 31,-6 9-16-31,3-6-10 0,-4 9-2 0,0 7 0 0,4-7 36 0,-3 6 6 0,-5 10 2 0,1 0 0 16,0 10-16-16,-4-1 0 0,-3 3 0 0,-4 7 0 15,4-10 0-15,-7 1 0 0,3-1 0 0,-3-9 0 16,-4 9 0-16,7-6 0 0,4-6 0 0,0-3-10 15,-4-1-18-15,7-2-3 0,4-10-1 16,7 0 0-16,-3-3-168 16,6-13-35-16,0-3-6 0,4-6-380 0,7 0-76 0</inkml:trace>
  <inkml:trace contextRef="#ctx0" brushRef="#br0" timeOffset="45396.14">22105 7982 3034 0,'0'0'67'0,"0"0"13"0,0 0 4 0,0 0 1 0,0 0-68 0,0 0-17 16,0 0 0-16,4 6 0 0,3 3 0 0,10 4 0 0,8 6 0 0,7 6 0 15,-1 3 0-15,8 7 0 0,11-1 8 0,3 4-8 16,3 12 0-16,-7-3 0 0,1 6 8 0,6 0-8 16,4 1-9-16,-3-1-6 0,-4 0-1 0,-4 1 0 31,7-7-41-31,-10 3-9 0,0 3-2 0,-7-6-777 0,-4 7-156 0</inkml:trace>
  <inkml:trace contextRef="#ctx0" brushRef="#br0" timeOffset="59464.59">15988 11820 403 0,'0'0'17'0,"0"0"5"0,0 0-22 0,0 0 0 16,0 0 0-16,0 0 0 0,-4-10 262 0,4 10 48 16,-3-3 10-16,3 3 1 15,-4-6-293-15,4 6-58 0,-7-9-12 0,4 2-2 0,-1 4 44 0,1-3 0 16,-1-3 0-16,4-1 10 0,-3 7 30 0,-1-9 5 16,4 2 2-16,0 1 0 0,-3-1-18 0,3 1-3 15,0-1-1-15,0 1 0 0,0 0 12 0,-4-1 3 0,4 1 0 16,-3 3 0-16,-1-4-23 0,0 1-4 0,1-1-1 0,-4 1 0 15,0 0 6-15,0-1 1 16,-4-6 0-16,1 7 0 0,-1 0 5 0,-3 2 0 0,0-2 1 0,0 0 0 16,3-1-13-16,1 1-4 0,-1 2 0 0,0 4 0 15,1-3 0-15,3 6-8 0,-4-3 12 0,11 3-4 16,0 0 1-16,0 0 0 0,0 0 0 0,0 0 0 16,0 0-1-16,0 0 0 0,0 0 0 0,0 9 0 15,0 1-8-15,0-1 0 0,0 10 0 0,0-3-11 16,-3-1 11-16,3 7-8 0,-4 3 8 15,1 0-8-15,-1 4 8 0,-3-1 0 0,7 6 0 0,-7 1 0 16,0 2 0-16,0-2 0 0,3-1 0 0,1 4 0 16,-1 0 0-16,1-4 9 0,-1 10 0 0,1-6 0 15,3 3 3-15,-4-4 0 0,4 1 0 0,0 3 0 16,0-10-1-16,0 10 0 0,-3-4 0 0,3-2 0 0,-7 2-3 0,3 7 0 16,0-9 0-16,-3 9 0 0,4-7 3 0,-4 7 0 15,0-6 0-15,0-4 0 0,-4 4-3 16,1-3 0-16,2-1 0 0,-2-6 0 0,3-3-8 15,-4 4 8-15,1-4-8 0,3 0 8 0,-4-6-8 0,4-7 0 16,0 4 0-16,0 3 0 0,0-10-19 16,3 0-2-16,-3-2-1 0,0 2 0 15,4-9-26-15,3 0-6 0,-7 0-1 0,0 0-580 16,-1-3-116-16</inkml:trace>
  <inkml:trace contextRef="#ctx0" brushRef="#br0" timeOffset="59854.67">15293 12522 2055 0,'-14'0'91'0,"14"0"19"0,0 0-88 0,0 0-22 0,0 0 0 0,0 0 0 32,0 0-20-32,0 0-9 0,0 0-2 0,0 0 0 0,7 0 11 0,7-6 1 0,0 6 1 0,0 0 0 15,4 0 52-15,3 0 10 0,-3 0 3 0,6 0 0 0,5 0 0 16,-5-3 0-16,4-3 0 0,-3 6 0 15,3-3-23-15,4-4-4 0,0 7 0 0,-4-9-1 16,7 9-19-16,-3-6 0 0,-4 2 0 0,1-2 0 16,-1 6-45-16,0 0-3 0,-3-3-1 0,-1 3 0 15,1 0-115-15,-4 0-22 0,0 3-5 0,1-3-1 0</inkml:trace>
  <inkml:trace contextRef="#ctx0" brushRef="#br0" timeOffset="60350.51">16648 12899 1094 0,'-7'0'97'0,"-1"9"-77"15,1-9-20-15,-3 9 0 0,-1-2 233 0,1-4 43 16,-8 6 9-16,4 1 2 0,0-4-219 0,-4 3-44 16,1 7-9-16,-5-3-2 0,1 2 39 0,0 4 7 15,0 6 1-15,0-6 1 0,0 9-17 0,-4 0-4 16,0 7-1-16,0-1 0 0,1-5-29 0,-1 5-10 0,0 4 0 0,4-7 9 15,0-3-9-15,3 1 0 0,-3-4 0 16,4-7 0 0,2 8-44-16,1-14 0 0,0 4-1 0,4-1 0 15,-1-5-42-15,1-7-8 0,2 3-1 0,1-3-1 16,0-3-159-16,7 0-32 0,-7-18-7 0,0-1-1 0</inkml:trace>
  <inkml:trace contextRef="#ctx0" brushRef="#br0" timeOffset="60577.96">16087 13052 2383 0,'0'0'52'0,"0"0"12"0,0 0 1 0,0 0 2 0,0 0-54 0,0 0-13 0,0 0 0 0,0 0 0 16,10 10 0-16,-3-4 0 0,4 3-12 0,3 1 12 0,0-1 0 16,4 7 16-16,-1-4-2 0,5 13 0 15,2-6-6-15,4 0 0 0,4 12-8 0,0-9 12 16,-7 10 0-16,3-4 0 0,7 0 0 0,0 0 0 15,-3-2-24-15,0 2-4 0,-4-6-2 0,0-3 0 16,-3-1-26-16,0 1-4 0,-1-3-2 0,-2-4 0 16,2-2-148-16,-2-4-30 0,13 13-5 0,-18-19-2 0</inkml:trace>
  <inkml:trace contextRef="#ctx0" brushRef="#br0" timeOffset="63530.96">20500 12347 1832 0,'0'0'81'0,"0"0"17"0,0 0-78 0,11 0-20 0,-4-3 0 0,0-4 0 15,0 7 0-15,3 0 10 0,1 0-10 0,-4 0 8 16,3 7-8-16,1-4 0 0,-4 6-12 0,0-3 12 15,0 4 15-15,0 5 10 0,-3-2 3 0,-1 6 0 16,1 3 22-16,-4 0 5 0,0 3 1 0,0 12 0 16,-4-2-34-16,1 9-6 0,-1 3-2 0,-3-3 0 15,4 9-14-15,-4-3 0 0,0-3 0 16,0 0-10-16,-1 4 10 0,5-8 0 0,-4 4-9 16,3-3 9-16,1 0-16 0,-1-6 2 0,4-4 0 0,0 4 0 15,0-3-31 1,4-7-7-16,-1-3 0 0,1-6-540 0,3-1-107 0</inkml:trace>
  <inkml:trace contextRef="#ctx0" brushRef="#br0" timeOffset="64033.97">20496 12353 1706 0,'0'-16'76'0,"0"7"15"0,0-1-73 0,0-5-18 15,4 5 0-15,-1-8 0 0,5 2 24 0,-1 3 0 16,3-2 1-16,1-4 0 0,3 3-14 0,0 4-3 16,-3-4-8-16,3-3 12 0,0 3 43 0,0 4 8 0,-4-7 1 15,1 3 1-15,-4 1-8 0,0 2-1 16,4-2-1-16,-1-4 0 0,1 9-29 0,3-5-6 0,0 5 0 0,4 1-1 15,-1-7-19-15,1 7 0 0,0 6 0 0,-1-4 0 16,1-2 0-16,3 9 0 0,-3-3 0 16,3 3 0-16,0 3 0 0,0 3-12 0,0 4 12 15,4-1-12-15,0 4 12 0,3 2-11 0,0 4 11 0,0-3-10 16,1 3 10-16,-5-1 0 0,-2 1 0 0,2 6 0 16,-10-6-12-16,4-3-4 0,-7 9-1 0,-1-6 0 15,-3-1 3-15,-3 8 1 0,-4-8 0 0,-4 1 0 16,-3 0 5-16,0 0 8 0,-3 6-13 0,-1-6 5 15,0 0 8-15,-3-4 0 0,-3 4-9 0,-1 0 9 16,-3-3 0-16,3 2 16 0,-3 1-2 0,3-3-1 16,1 0-13-16,-1-4 0 0,4-3 8 0,0 1-8 0,3-4 0 0,-3 4 8 15,4-4-8-15,-5-3 0 0,5-3 0 0,-4 0-20 16,3 0 4-16,-3 0 0 16,0-3-13-16,0-3-3 0,0 6 0 0,-4-10 0 15,4 4-42-15,0 3-9 0,0-7-1 0,0 4-1 16,3-3-9-16,1 9-2 0,2-10 0 0,1 10 0 0</inkml:trace>
  <inkml:trace contextRef="#ctx0" brushRef="#br0" timeOffset="64642.28">21784 12155 576 0,'-14'-6'51'0,"10"0"-41"0,8 3-10 0,-4-4 0 15,-4-2 243-15,1 0 46 0,-4-1 10 0,0 1 1 16,10 3-213-16,-3-4-43 0,-3 1-9 0,-1 6-2 15,4-7 28-15,0 4 6 0,-7-3 1 0,0-1 0 0,-3 1-28 16,2 2-6-16,-2 4-1 0,-4-3 0 0,-4-3-1 0,1 9 0 16,2-10 0-16,-2 10 0 0,-1 0-19 0,0 0-4 15,1 10-1-15,-1-4 0 0,-3-3-8 16,3 6 0-16,1 7 0 0,-4 3 0 16,-1-3 0-16,5 2-9 0,-1 8 9 0,1-5-10 0,2 5 10 15,5 2-10-15,-4 3 10 0,7 1-10 16,3-7 10-16,1 3 0 0,3 6 0 0,3-5 0 0,4-4 0 0,0 3 0 15,0-6 0-15,0 0 8 0,4-3-8 0,0-4 0 16,-1-5-11-16,4 8 11 0,-3-8 0 0,3-4 0 16,0 4 0-16,0-10 0 0,4 0 0 0,-4-7 0 15,4 4 0-15,-1-3 0 0,4-4 14 0,-3-2-4 0,3-4-1 16,0 1 0-16,-3-4 23 0,3 0 5 0,4-6 1 0,-8 6 0 16,-2-9-10-16,-1 0-3 15,7-7 0-15,-4 7 0 0,-6-3-14 0,0-7-3 0,-1 0-8 0,1-3 12 16,3 4 0-16,-11-1 0 0,-3-3 0 0,0 10 0 15,0-3 11-15,-3-1 1 0,-8 1 1 0,1-4 0 16,-1 3-1-16,-3 1 0 0,-4-4 0 0,-3 4 0 16,-3-1-11-16,2-2-2 0,1 2-1 0,4 1 0 15,-5 2-10-15,5 1 0 0,-1 3 0 0,4 3 0 32,3 6-39-32,1 6-3 0,3-2-1 0,7 5 0 0,0 10-183 15,0 0-37-15</inkml:trace>
  <inkml:trace contextRef="#ctx0" brushRef="#br0" timeOffset="65138.88">22691 11500 2512 0,'3'-3'56'0,"-6"-3"11"0,-4-4 2 0,-4 1 1 0,8 6-56 0,-5-4-14 0,1-2 0 0,0 0 0 32,4 2-48-32,-4 4-12 0,3-6-2 0,1 3-1 15,-4 2 19-15,-4-2 3 0,8-3 1 0,-5 9 0 0,-2-10 24 0,-1 10 4 0,1 0 2 0,-1-6 0 16,1 6 25-16,-5 0 5 0,-2 0 0 0,3 6 1 16,3-3 7-16,-3 4 0 0,-4 2 1 0,1 7 0 15,-1-4-29-15,0 10 0 0,4 0 0 0,0 3 0 16,-10 4 0-16,9 5 0 0,12 1 0 0,-4-1 0 15,-7 4 9-15,10-1-9 0,4-2 8 0,4 2-8 16,-4 4 0-16,0-3 0 0,-4-1 0 0,4 4 0 16,7-3 0-16,-3-1 0 0,-8 4 0 0,4-3 0 0,7-1 0 0,0-2 0 15,-3-1 0-15,-1 1 0 0,1-1 0 0,3-5-14 16,7-4 2-16,-7-3 0 16,0-3-125-1,0 6-25-15,4-7-5 0,3-2-1 0,-7-6-54 0,0 8-11 16,11 1-3-16,-8-3 0 0</inkml:trace>
  <inkml:trace contextRef="#ctx0" brushRef="#br0" timeOffset="65387.07">22063 12168 2516 0,'0'0'112'0,"0"0"22"0,-7-3-107 0,7 3-27 0,0 0 0 0,3-6 0 16,1-4 24-16,3 4 0 0,3 3 0 0,1-4 0 16,7-2-24-16,3 6 0 0,-4-3-14 0,12-4 5 15,9 1 9-15,-2-1-10 0,-8 1 10 0,4 3-10 16,-1-4-7-16,1 1-2 0,0 0 0 16,-4 5 0-1,0-2-57-15,-3 0-11 0,0 3-2 0,-1 3-594 0,-6 0-118 0</inkml:trace>
  <inkml:trace contextRef="#ctx0" brushRef="#br0" timeOffset="67989.63">24511 11754 403 0,'7'-6'36'0,"0"-10"-36"0,0 7 0 0,4-4 0 16,-4-3 214-16,3 7 36 0,1-7 7 0,0 7 2 31,-1-4-259-31,-3-2-51 0,0 5-10 0,4 1-3 0,-8-7 64 0,1 7 18 0,-4-4 1 0,0-2 0 0,-4 8 46 0,-3-5 10 15,-3-4 1-15,3 7 1 0,-7-1 15 0,-1-5 4 16,-6 5 0-16,4-2 0 0,-5-4-42 0,1 7-8 16,-3 2-2-16,2-2 0 0,-6 6-9 0,0-3-3 15,3 6 0-15,1 0 0 16,-1 0-19-16,4 0-4 0,0 0-1 0,-1 6 0 0,5-3-8 16,-1 3 10-16,4-3-10 0,0 4 10 0,0 2 2 0,0 0 1 15,0 7 0-15,3-3 0 16,0 12-5-16,-3-6 0 0,4 6-8 0,-1 9 12 0,1-3-12 0,3 10 11 15,3 3-11-15,0 0 10 0,4 3-10 0,0-3 0 16,0 9 0-16,4 1 0 0,-4 2 0 16,4-3-9-16,3 1 9 0,0-1-13 15,0 0-29-15,-4-9-6 0,4 0 0 0,0-6-1 16,0-10-20-16,0 3-4 0,-3-2-1 0,3-4 0 16,0-13-95-16,-3 4-19 0,-1 12-4 0,4-12-388 0</inkml:trace>
  <inkml:trace contextRef="#ctx0" brushRef="#br0" timeOffset="68216.57">23925 12077 2718 0,'-3'-9'120'0,"3"9"25"15,-7-7-116-15,0 4-29 0,0-3 0 0,7 6 0 16,0 0-28-16,0 0-12 0,0 0-3 0,0 0 0 15,0 0-15-15,10 6-3 0,4-3-1 0,4-3 0 0,-4 0 41 0,0 7 8 16,4-7 1-16,0 3 1 16,-1-3-36-16,1 6-7 0,-1-3-2 0,-2 3 0 15,2 4-150-15,1-4-30 0,-4-3-7 0,4-3-1 0</inkml:trace>
  <inkml:trace contextRef="#ctx0" brushRef="#br0" timeOffset="68606.67">24627 12052 864 0,'0'0'76'0,"0"0"-60"0,0 0-16 0,0 0 0 16,0 0 159-16,-7 0 29 0,-3 6 5 0,3-3 2 15,-4-3-99-15,-3 7-20 0,3-4-4 0,-6 3-1 16,-1-3 13-16,1 3 2 0,6 10 1 0,-7-6 0 16,1 2-39-16,-4-3-7 15,6 13-1-15,-2-3-1 0,3 3-27 0,0 3-12 0,-1 0 10 0,8 0-10 16,0-3 0-16,0 3 0 0,4 4 0 0,-1-10 0 15,4-4 0-15,4 10 0 0,-1-12 0 0,1 3-10 16,3 2 0-16,-4-8 0 0,8-1 0 0,0 7 0 16,-4-7 10-16,3-2 0 0,4-4 8 0,4-3-8 15,0 0 0-15,-1-3 0 0,4-4 0 16,1-2 8-16,2 3-8 0,-3-4 0 0,1 1 0 0,-1-1 0 16,-4-8 0-16,-3 8 0 0,1-6 0 0,-5 4-8 15,-3-10 8-15,4 3 0 0,-8 0 10 0,1 0-10 16,-1 4 13-16,-3-4-3 0,-3-6-1 0,3 6 0 15,-7 0 21-15,3 0 4 0,1 4 1 0,-4-4 0 16,0 6-4-16,0-2-1 0,-4-1 0 0,4 7 0 0,0-1-18 0,-4-5-3 16,4 5-1-16,-3 1 0 0,3-1-8 0,0 1-11 15,0 6 3-15,-1-3 0 16,5 2-106-16,3 4-21 0,0 0-4 0,0 0-845 0</inkml:trace>
  <inkml:trace contextRef="#ctx0" brushRef="#br0" timeOffset="69001.98">25023 12444 1670 0,'-8'6'148'0,"5"-3"-118"16,-4-3-30-16,3 10 0 0,1-10 78 0,-1 9 10 0,4-9 1 0,0 0 1 31,0 0-102-31,0 0-21 0,0 0-4 0,0 0-1 0,0 0 38 0,0 0 21 0,0 0-2 0,0 0-1 16,0 0 31-16,11 0 7 0,-4-3 0 0,-7 3 1 15,7-6 8-15,0-4 2 0,-3 7 0 0,-1-3 0 16,-3-3 1-16,-3-1 0 0,-1 1 0 0,1-1 0 16,-5-5-22-16,1 5-4 0,0-5-1 0,0-4 0 15,0 0-20-15,-3 0-4 0,3-6-1 0,0 6 0 16,-4-6-3-16,7 3-1 0,1-3 0 0,-1 0 0 15,-3 0-12-15,4 3 0 0,-1-3 0 0,4 0 0 16,0 6 0-16,-3 0 0 0,-1 3 0 0,4 4 0 16,0 3 0-16,0-1-12 0,0 4 3 0,0-4 0 15,0 10-21-15,0 0-4 0,0 0-1 0,0 0 0 16,0 0-34-16,11 4-7 0,3 2-2 0,-3-6 0 16,-1 9-71-1,4 1-15-15,-3-4-2 0,10-3-451 0,0 6-91 0</inkml:trace>
  <inkml:trace contextRef="#ctx0" brushRef="#br0" timeOffset="69767.22">26458 12043 864 0,'0'0'76'0,"0"0"-60"16,0 0-16-16,0 0 0 0,0 0 209 0,7-10 39 15,-7 10 8-15,0 0 2 0,0 0-196 0,0 0-39 16,4 0-8-16,-4 0-2 0,0 0 35 0,0 0 6 16,7 0 2-16,0 10 0 0,0-1-9 0,0 7-2 15,0-4 0-15,4 10 0 0,-4-3-19 0,0 0-4 16,0 9-1-16,0-9 0 0,-3 12-21 0,3-9 0 16,0 3 0-16,-4 3 8 0,-3-3-8 0,4-6 0 15,-1 0 0-15,1 0 0 0,-4-3 21 0,3 2 0 16,4-8 0-16,0-1 0 0,-3 4 18 0,-1-10 3 0,-3-3 1 0,8 9 0 15,2-2-15-15,-10-7-2 0,0 0-1 0,0 0 0 16,0 0 11-16,0-10 3 0,0 1 0 16,-3-4 0-16,-1 1-22 0,4-4-4 0,-3-3-1 0,-5 0 0 15,1-6-12-15,0 0 0 0,4 3 0 0,-1-12 0 16,-3 9 0-16,4-4 0 0,3-5 0 0,-4 6 0 16,1 0 0-16,-1-4 0 0,1 10 0 0,-1-9 0 15,1 9 0-15,-1-3 9 0,-3 0-9 0,0 6 8 16,3 0 0-16,1-6 0 0,-1 6 0 0,1 0 0 15,3 4-8-15,0-4 0 0,3 6 0 0,1-2 0 16,-1 5 0-16,1-5 0 0,3 5 0 0,4 1 0 0,-8-1 0 0,8 10 0 16,-1-6 0-16,1 6 0 15,-1 0 0-15,1 0-17 0,-4 6 4 0,4-2 1 0,-1 2-8 16,1 3-2-16,-1 1 0 0,4 5 0 16,1-5-24-16,-1-1-5 0,3 7-1 15,1-4 0-15,3-2-117 0,0 5-24 0,0-5-5 0,4 9-725 16</inkml:trace>
  <inkml:trace contextRef="#ctx0" brushRef="#br0" timeOffset="70053.69">27100 12482 1900 0,'0'0'169'0,"-3"-4"-135"0,-4-2-34 0,-4 3 0 16,4-3 277-16,0 3 49 0,7 3 10 0,0 0 1 31,-3-7-307-31,3 7-62 0,0 0-12 0,0 0-2 15,0 0 14-15,0 0 2 0,0 0 1 0,0 0 0 0,0 0-114 0,0 0-22 0,0 0-5 0,0 0-570 16,3-3-113-16</inkml:trace>
  <inkml:trace contextRef="#ctx0" brushRef="#br0" timeOffset="70591.72">27238 11864 403 0,'0'0'17'0,"0"0"5"0,0 0-22 0,0 0 0 0,0 0 0 0,0 0 0 15,0 0 575-15,7 9 110 0,4 1 23 0,-1-4 4 32,1 3-610-32,-1 1-122 0,4 5-24 0,1-2-4 0,-5 6 38 0,4-4 10 0,-3 11 0 0,3-5 0 15,-3 5-8-15,-1 2 0 0,-3 3 0 0,4-3 0 16,-1 1 8-16,-6-1 0 0,6 3 0 0,-2-3 0 15,-1-3 0-15,0-3 11 0,-4 3-3 0,4-6 0 16,-3-3-8-16,-1-3 8 0,1 2-8 0,-1 4 8 16,1-10 0-16,-1 1 0 0,1-1 0 0,3 4 0 15,-7-13 20-15,7 3 3 0,4-3 1 0,-1 0 0 16,1 0-16-16,-1 0-4 0,4-9 0 0,1-1 0 16,-1 4-4-16,0-4-8 0,3-2 11 0,5-4-11 0,-5-9 15 15,1 6-4-15,-8-6-1 0,1-3 0 16,0-6-10-16,-4 5 12 0,0-5-12 0,0-4 12 0,-4 4-12 0,4-1 0 15,0 7 0-15,1-7 8 0,-5 7-8 0,1 3 0 16,-1 3 0-16,-3 3 0 0,0-3-17 0,0 10-6 16,0-4-1-16,0 1 0 15,0 5-92-15,4 1-20 0,-4-1-3 0,0 7-663 16,0 3-133-16</inkml:trace>
  <inkml:trace contextRef="#ctx0" brushRef="#br0" timeOffset="70894.73">27922 12406 3211 0,'0'0'142'0,"0"0"30"0,-7 3-138 0,4 4-34 0,3-7 0 0,0 0 0 16,3 9-36-16,1-6-15 0,-4-3-2 0,3 7-1 16,8 2-8-16,-11-9-2 0,11 0 0 0,-4 6 0 15,-7-6-120-15,7 3-25 0,3-3-5 0</inkml:trace>
  <inkml:trace contextRef="#ctx0" brushRef="#br0" timeOffset="71377.59">29259 11309 864 0,'0'0'76'0,"0"0"-60"0,0 0-16 0,0 0 0 0,0 0 370 0,7 0 71 15,4 0 15-15,0 3 2 16,-4 3-391-16,0 4-79 0,0-1-15 0,0 0-3 16,0 7 30-16,-4-3 12 0,4 12-1 0,-7 0 0 15,0 3 36-15,0 0 7 0,-3 7 2 0,-1 9 0 0,-3 0-10 0,-3-1-2 16,-1 1 0-16,-6-3 0 0,-1 9-6 0,-3-12-2 15,3 6 0-15,-3 0 0 0,0-7-9 0,0 7-3 16,-1 0 0-16,1-6 0 0,7 6-12 16,-3-10-4-16,-1 4 0 0,0-4 0 0,4-5-8 0,0 2 0 15,0-9 0-15,0 9 0 16,0-9-76-16,0-3-12 0,3 3-1 0,0-3-1 16,4-7-99-16,-3 1-20 0,6-4-4 0,-3-6-464 15,7-3-93-15</inkml:trace>
  <inkml:trace contextRef="#ctx0" brushRef="#br0" timeOffset="71693.61">28568 11409 2502 0,'-7'-9'55'0,"3"2"11"0,1 4 2 0,3-3 3 0,-4-3-57 0,4 9-14 0,-3-4 0 0,3 4 0 16,0 0 0-16,0 0-16 0,0 0 3 0,10 4 1 16,1 5 25-16,3-3 6 0,-3 4 1 0,3-1 0 15,3 10 25-15,5 6 6 0,2 0 1 0,4 3 0 16,-3 10-17-16,7 3-3 0,0-4-1 0,3 7 0 16,4 0 1-16,-4 3 1 0,0-3 0 0,4 0 0 0,-4 0-20 15,8 3-4-15,3 3-1 0,-1-9 0 16,5 3-8-16,3-3 0 0,3-4 0 0,1 1 0 15,-4-4-30-15,3-5-8 16,-7 2-2-16,4-9 0 0,0 0-140 0,4-3-29 0</inkml:trace>
  <inkml:trace contextRef="#ctx0" brushRef="#br0" timeOffset="81048.17">15875 15426 403 0,'0'0'36'0,"0"0"-36"15,-4 0 0-15,-3 6 0 0,4-6 223 0,-1 0 37 16,-3-6 8-16,4 6 2 0,3 0-123 0,0 0-25 16,0-3-5-16,3-6-1 0,-3 2-56 0,4-2-12 15,-1 6-3-15,1-4 0 0,-1-2-29 0,-3 3-5 16,0-4-2-16,4 1 0 0,-4 6 0 0,-4-3 0 15,1-4 0-15,-4 4 0 0,3-4 1 0,-3 7 0 0,0-6 0 0,-3 0 0 16,3-1 8-16,0-6 2 0,3 7 0 0,0 0 0 16,1-7 5-16,-1 7 2 0,-3-7 0 0,7 6 0 15,-7-2 0-15,4-4 0 0,3 7 0 0,0-7 0 16,-4 7-11-16,4-1-1 0,0 1-1 0,0-1 0 16,0 1 1-16,-3 0 0 0,-1 2 0 0,1 4 0 15,3 3 5-15,-7-6 2 0,0 3 0 0,-4-3 0 16,4 6-13-16,-4 0-9 0,1 6 12 0,-1-3-12 15,1-3 8-15,-1 9-8 0,0-2 0 0,1-4 0 16,-1 9 8-16,4-2-8 0,-3-1 0 0,3 4 0 16,-1 2 0-16,1 1 8 0,0-3-8 0,4 5 0 15,-1 8 0-15,1-8 0 0,-1 7 0 0,1 1 0 16,3-5 0-16,-4 14 0 0,4-7 0 0,0 7 0 16,-3-1 0-16,-1 1 0 0,1 2 0 0,3-2 0 15,-7 2 0-15,3 4 0 0,1-3 0 0,-5-1 0 16,5-2 0-16,-4 3 0 0,3-4 0 0,1 1 0 0,-4 2 0 15,3-2 0-15,-3-1 0 0,4-6 0 0,-1 7 0 16,1-7 0-16,-4-3 0 0,-1 3 0 0,5 1 8 0,-4-4-8 16,0 3 0-16,-4 3 0 0,4-2 8 0,-3-1-8 15,3 0 0-15,0 3 0 0,-4-2 0 0,4-1 0 16,-4 0 0-16,1-3 0 0,-1 0 0 0,1-6 0 16,-1 6 0-16,4-12 0 0,-4 2 0 0,1 4-12 15,-1-9 3-15,1-1 1 16,3 0-29-16,-4-2-6 0,0 2-1 0,4-9 0 15,0 3-120-15,0-3-24 0,-3 0-4 0,-1-3-667 0</inkml:trace>
  <inkml:trace contextRef="#ctx0" brushRef="#br0" timeOffset="81324.28">15081 16103 460 0,'0'0'41'0,"-3"-9"-33"0,-4 9-8 0,3-9 0 16,-3 2 307-16,4 4 59 0,3 3 12 0,0 0 2 16,0 0-308-16,0 0-61 0,3-6-11 0,1 6 0 15,-4 0 0-15,7-9 13 0,0 9-1 0,7-4 0 16,-4-2 21-16,8 6 4 0,3-3 1 0,4-3 0 16,0 6-15-16,-1 0-3 0,5-3-1 0,-1-4 0 15,7 7-19-15,-7-6 0 0,0 6 0 0,1-3 0 16,-1 3 0-16,-7 0-11 0,0 0 2 0,0 0 0 15,-3 0-15-15,-4-6-4 0,4 6 0 0,-8 0 0 16,5 0-4-16,-1-4-2 0,0-2 0 16,-4 6 0-16,4-3-94 0,-3-3-18 0</inkml:trace>
  <inkml:trace contextRef="#ctx0" brushRef="#br0" timeOffset="82136.23">16312 16157 230 0,'0'0'10'0,"0"0"2"16,-7 0-12-16,-3 0 0 0,-4 0 0 0,0 0 0 0,3 6 348 0,-3-3 68 16,0-3 12-16,3 6 4 0,-3-6-343 0,0 4-68 15,7 2-13-15,-4-6-8 0,1 3 58 0,3-3 7 16,0 0 2-16,0 0 0 0,3 6-11 0,-3-6-1 15,3 3-1-15,-3 4 0 0,4 2-39 0,-4 0-15 16,0 1 11-16,0-1-11 0,0 7 0 0,-4 9 0 0,4-3 0 0,-7 3-10 16,3 3 10-16,4-3 0 15,-7 10-9-15,4-7 9 0,-1 7 0 0,0-7-11 0,4 0 11 0,0 7-8 16,-3-7 8-16,3 3 0 16,3-9 0-16,1 13 0 0,-1-10 0 0,1 3 0 0,3 0 10 0,0-3-10 15,3 3 14-15,4-6-3 0,-3 0-1 0,3-6 0 16,-4-4-10-16,8 4 0 0,-4 0 9 0,0-4-9 15,0-5 0-15,0 2 0 0,4-3 0 0,-4-3 0 16,3-3 0-16,-3 0 8 0,4 0-8 16,0-3 0-16,-1-3 9 0,1-3-9 0,3-1 12 0,-4-5-12 15,1 5 20-15,3-6-4 0,-3 4 0 0,3-4 0 16,-4-3-1-16,4-6-1 0,-3 7 0 0,3-1 0 16,0 0 2-16,0-6 0 0,0 6 0 0,-3-6 0 15,3 3-4-15,0 0 0 0,-3 0 0 0,-1-3 0 16,-2 6-2-16,-1 0-1 0,0-6 0 0,0 10 0 0,-7-4-9 15,0 0 10-15,3 3-10 0,-6-3 10 0,-1 1-2 0,1 2 0 16,-4 3 0-16,3-2 0 0,-3-4-8 0,0 0 0 16,-4 3 0-16,4-2 8 0,-3 2-8 0,-1-3-9 15,4 0 9-15,-4 10-13 0,4-7-7 0,-3 7-2 16,3-1 0-16,0 1 0 16,0 6-87-16,0-3-18 0,0 6-3 15,0 0-1-15,-1 6-84 0,1-3-17 0</inkml:trace>
  <inkml:trace contextRef="#ctx0" brushRef="#br0" timeOffset="82432.55">16051 16495 2026 0,'0'0'90'0,"0"0"18"0,-7 7-86 0,0-4-22 0,0-3 0 0,0 0 0 15,7 0 0-15,0 0 0 0,0 0 0 0,0 0 0 16,0 0 11-16,0 0-3 0,7 6 0 0,4-3 0 16,3-3 18-16,0-3 3 0,4 3 1 0,3 0 0 15,0 0 9-15,0 0 1 0,4 3 1 0,0-3 0 16,3 0-27-16,-4 6-6 0,1-2 0 0,-4 2-8 0,1-3 0 0,-1 3 0 15,0 4 0-15,-4-4-12 16,-2-3-55-16,2 7-10 16</inkml:trace>
  <inkml:trace contextRef="#ctx0" brushRef="#br0" timeOffset="91933.83">20592 16056 1440 0,'-11'0'128'0,"0"0"-103"15,1 0-25-15,-1-6 0 0,1 6 114 0,3 0 18 16,0 0 3-16,7 0 1 15,0 0-115-15,0 0-21 0,0-9 0 0,0 9-12 0,7 0 36 0,0-10 8 16,0 10 2-16,3 0 0 0,-3 0-34 0,4 0 0 16,-4 7 0-16,4 2 0 0,-1 0 12 0,-3 4-4 15,0 3 0-15,-3 2-8 0,3 1 16 0,-4 0-4 16,1 12-1-16,-4-2 0 0,-4 5 5 0,1 4 0 16,-1-4 1-16,-3 10 0 0,-3 0-5 15,-1 0 0-15,1-3-1 0,-1-1 0 0,4-2-11 0,0 0 8 0,0-4-8 0,0 1 8 16,0-7 4-16,3-3 1 0,4 0 0 0,0-3 0 31,0 0-38-31,4-9-8 0,-1 5-2 0,4-8-612 0,0 2-122 0</inkml:trace>
  <inkml:trace contextRef="#ctx0" brushRef="#br0" timeOffset="92416.7">20489 16060 403 0,'-7'-10'17'0,"4"1"5"0,-4-1-22 0,3 1 0 0,1-1 0 0,-4 1 0 16,3 0 365-16,4-7 69 0,0 7 14 0,4-1 2 15,-1 1-394-15,1-7-78 0,-1 4-16 0,1-4-3 0,3 0 49 0,0 7 9 16,0-1 3-16,0-8 0 0,0 8 33 0,4-6 7 15,-1-2 2-15,1 2 0 0,-1 7-2 0,8-10-1 16,0 0 0-16,-1 0 0 0,-3 3-25 0,4 4-5 16,3-4-1-16,4 1 0 0,0 5-15 0,-1-2-3 15,4 2-1-15,-3 4 0 0,0-4-9 0,0 4 0 16,3 3 0-16,-4-3 0 0,1 6 0 0,3-3 0 16,1-4 0-16,2 7 0 0,1 0 0 0,3 0-14 15,-3 0 3-15,3 10 1 0,-6-4 10 0,-1 3-13 0,-7 1 5 16,0 9 8-16,-3 0-13 0,-4-4 5 15,-3 10 8-15,-4-3-13 0,0 3 21 0,-7 0 5 0,0-6 1 16,-7 9 0-16,3-2-24 0,-3-1-5 0,0-3-1 16,-4 3 0-16,-3 0 16 0,0-6 0 0,-4 6 0 0,1-3 0 15,-4 0 12-15,0-4 1 0,-1 1 1 16,-2 0 0-16,-1 0-14 0,0 0-12 0,4-4 3 16,0 1 0-16,-4-3 9 0,4 2 12 0,0 1-2 15,0-4-1-15,0-5-21 0,3 2-5 0,0-6-1 16,1 4 0-1,3-4-93-15,3-3-18 0,0-3-4 0,4 3-501 0,0-7-100 0</inkml:trace>
  <inkml:trace contextRef="#ctx0" brushRef="#br0" timeOffset="93013.84">21904 15881 1638 0,'7'0'36'0,"0"-10"7"0,-7 10 1 16,0-3 3-16,7-6-38 0,-7 3-9 0,0-4 0 0,-3 4 0 0,-1-4 0 0,1 1 8 0,-1 6-8 0,-7-3 8 15,-6-4 36-15,-1 4 6 16,4 3 2-16,-7-3 0 0,3 6 3 0,-3 0 1 0,0 6 0 0,-4-6 0 16,1 3-7-16,-1 3-1 0,-7 1 0 0,7-4 0 15,1 6-12-15,-1 0-2 0,0-2-1 0,1-4 0 16,6 6 8-16,0 4 2 0,-3-1 0 0,7-2 0 16,0 5-35-16,0-2-8 0,3 3 0 0,1 2 0 15,-1 1 0-15,4 3 0 0,0-3 0 16,3 0 0-1,1 0-24-15,3 0-6 0,0-4-2 0,3 4 0 0,1 0 32 0,0 0 8 0,3-4 1 0,0 1 0 16,0-3-9-16,0-4-12 0,3-3 2 0,1 4 1 16,-1-1 9-16,5-3 0 0,2-3 0 0,-3 4 0 15,0-7 24-15,8-7 6 0,2 7 2 0,-3-3 0 16,1-3-32-16,-1 3 0 0,11-10 0 0,-8 4 0 0,-3 0 0 0,1-1 0 16,-5-2 0-16,8-4 0 0,-4 6 12 0,0-5-3 15,-7-4-1-15,0 3 0 0,4-2-8 0,-7-1 0 16,-1 0 0-16,-3-6 0 0,0-3 12 0,0-1 0 15,-3 4 0-15,0-9 0 0,-8 6 25 0,4-7 6 16,4 1 1-16,-4 5 0 0,-8-5-26 0,5 6-5 16,3-1-1-16,-4-5 0 0,4 9-12 0,-3-7 9 15,-8 1-9-15,8 3 8 0,-1 0-8 0,1-1 0 16,-4-2 0-16,0 12 0 0,3-6-16 0,1 13 0 16,-1-4 1-16,0 3 0 15,-3-2-112-15,7 8-22 0,0-2-5 0,0 0-557 16,-3-1-111-16</inkml:trace>
  <inkml:trace contextRef="#ctx0" brushRef="#br0" timeOffset="93472.59">22856 15310 1825 0,'0'0'40'0,"0"-3"8"0,0-3 1 0,4-4 3 0,3 1-41 0,-3-1-11 0,-4 1 0 0,3 0 0 0,8-7 0 0,-8 7 0 16,-3-10 0-16,0 3 0 15,4 3 9-15,-4-2 0 0,-4-4 0 0,1 3 0 16,-4 4 22-16,0-4 4 0,0 0 1 0,-4 4 0 0,0 2 2 0,1 1 1 15,3 3 0-15,-4-4 0 0,1 4 4 0,-8 3 1 16,4 3 0-16,0 0 0 0,0 0-18 0,-4 3-3 16,-3 3-1-16,3 4 0 0,4-1-14 0,0 1-8 15,-4-1 10-15,4 0-10 0,4 7 29 0,-1 3 0 16,0 0 0-16,1 6 0 0,-1 3-17 0,4 3-3 16,4 1-1-16,-4 2 0 0,-4 10-8 0,0-6 0 15,4 6-12-15,-3 0 12 0,-1-1-9 16,1 5 9-16,-1-5 0 0,0 8 0 0,4-4 0 0,-3-3 0 15,-4 3 12-15,3-7-3 0,8 4-9 0,-4-6 0 16,0-4 0-16,-4-5 0 0,4 5 0 0,7-12 0 16,0 3 0-16,0-6-11 15,-4 3-17-15,4-10-3 0,11 4-1 0,-4-7 0 16,-3 1-152-16,-1-10-30 0,8 9-6 0,-4-9-619 0</inkml:trace>
  <inkml:trace contextRef="#ctx0" brushRef="#br0" timeOffset="93755.11">22119 15806 1152 0,'0'0'102'0,"-10"-7"-82"0,-1-2-20 0,4 9 0 16,0-6 133-16,0-4 23 0,0 10 4 0,0-3 0 16,0-3-109-16,7 6-23 0,0 0-4 0,-4-3 0 15,-3-4 34-15,7 7 7 0,0 0 2 0,0 0 0 0,7-3 15 0,0-3 3 16,7-3 1-16,0 9 0 0,4-7-18 0,3 4-4 15,4-3-1-15,7 6 0 0,6-3-23 16,1-4-4-16,0 7 0 0,0-3-1 0,3-3-35 0,1 6 0 16,-8-3 0-16,0-3 0 15,0 6-25-15,1-4-12 0,-1-2-3 0,-3 6 0 16,-4-6-20-16,4 3-5 0,-1 3-1 0,1 0 0 16,0-6-170-1,0 6-33-15,31 0-7 0,-13 0-484 0</inkml:trace>
  <inkml:trace contextRef="#ctx0" brushRef="#br0" timeOffset="96104.68">24186 15558 403 0,'0'0'36'0,"0"0"-36"16,0 0 0-16,0 0 0 0,8-6 132 0,-1 2 19 0,0-2 4 0,-4 6 1 16,4-3-62-16,4 3-12 0,-4 0-2 15,0 0-1-15,3 0 1 0,-2 3 1 16,-1 3 0-16,-4-2 0 0,1 2-1 0,-1 9-1 16,1-2 0-16,-4 3 0 0,-4 2-27 0,4 1-6 0,-3 10-1 0,-1-4 0 15,1 3-14-15,3-3-3 0,-4 3-1 0,1-3 0 16,3 0 5-16,0-3 2 0,0 3 0 0,3-6 0 15,-3 0-14-15,4-3-2 16,3-1-1-16,0-5 0 0,0-1 7 0,0-6 2 0,0 4 0 0,3-7 0 16,-2 0-9-16,2 0-1 0,1-7-1 0,-1-2 0 15,4 6-15-15,0-7-16 0,-3-5 3 0,-4 5 1 16,0-5 21-16,0 5 5 0,0-9 1 0,-3 10 0 16,-1 0-1-16,-3-1 0 0,7 4 0 0,-7 6 0 15,0 0-14-15,0 0-12 0,0 0 3 0,0 0 0 16,4 9-11-16,-1 7-3 0,1 0 0 0,3-4 0 15,0 7 31-15,-3-3 5 0,3 2 2 0,-4-2 0 0,4 0 3 16,0-4 1-16,4-2 0 0,-4 5 0 0,4-5-19 16,-1-7 0-16,1 3 0 0,-1 1 0 15,-3-4 22-15,4-3-2 0,-11 0-1 0,14 0 0 0,-3 0 11 0,-1 0 2 16,1-3 1-16,-1-4 0 0,-3 1-3 16,4 3-1-16,0-3 0 0,-1-4 0 0,1 7-12 15,-1-6-2-15,-3-7-1 0,4 7 0 0,-4-7-14 0,0 6 0 16,4-8 0-16,-1-1 0 15,1 3 9-15,-1-3-9 0,5 1 8 0,-1-1-8 0,-4-6 0 0,4 6 0 16,-3 0 0-16,0-6 0 0,-1 6-17 0,1 0-3 16,-4 0 0-16,3-2 0 15,-3 2-28-15,0 0-5 0,0 0-2 0,-3 3 0 16,-4-2-128-16,4-1-25 0,-8 3-6 0</inkml:trace>
  <inkml:trace contextRef="#ctx0" brushRef="#br0" timeOffset="97306.35">25164 15595 1670 0,'0'0'148'0,"-4"0"-118"16,-3-3-30-16,0 3 0 0,-4 0 144 0,4 0 24 15,0 0 4-15,4 0 0 0,3 0-156 0,0 0-32 16,0 0-7-16,0 0-1 0,0 0 38 0,0 0 7 16,0 0 2-16,7 10 0 0,0-1 3 0,-4 7 1 15,4-4 0-15,4 7 0 0,-4 0-27 0,0 12 0 16,0-2-9-16,0-1 9 0,0 0-9 0,-3 6 9 16,-1-2 0-16,1-1-9 0,-4 1-9 0,0-4-2 15,-4-9 0-15,4 6 0 16,-3-7-15-16,3-8-3 0,-4 6-1 0,-3-7-613 0,4 0-124 0</inkml:trace>
  <inkml:trace contextRef="#ctx0" brushRef="#br0" timeOffset="97484.83">24994 15225 3024 0,'0'-22'134'0,"0"22"27"16,-3-9-129-16,3 9-32 0,0 0 0 0,0 0 0 16,0 0-122-16,3-3-31 0,8-3-7 0,3-4 0 15,4 10-17-15,-1-3-3 0,1-3-1 0,3 6 0 16,-7 0 61-16,0 9 13 0,0-3 3 0,-7 4-589 16</inkml:trace>
  <inkml:trace contextRef="#ctx0" brushRef="#br0" timeOffset="97774.6">25531 15341 2566 0,'0'0'114'0,"0"0"23"0,-4 4-109 0,-3-4-28 0,0 9 0 0,3 0 0 15,4 1 0-15,0 5 0 0,0 4 0 0,0 0-11 32,4-3-30-32,-1 3-7 0,1-1 0 0,-4 7-1 0,0-6 35 0,-4 0 14 0,8 6-11 0,-4-6 11 15,-4 6 0-15,4 0 0 16,0-3 0-16,0 3 0 0,0 0 0 0,0-3 0 0,0 3 0 0,4 0-9 16,-1-6-11-16,1 0-3 0,-4 0 0 0,0-3 0 15,4 2-88 1,-1-2-17-16,-6-3-4 0,3-4-460 0,0 7-92 0</inkml:trace>
  <inkml:trace contextRef="#ctx0" brushRef="#br0" timeOffset="98012.06">25379 15649 2530 0,'-4'0'56'0,"4"0"11"0,0 0 2 0,0 0 3 0,0 0-58 0,0 0-14 0,0 0 0 0,0 0 0 16,11-3-43-16,-1 3-11 16,1-7-2-16,0 7-1 0,3 0 45 0,0 0 12 0,0 0 0 0,0 0 0 0,0 0 0 0,0 0 0 15,4 0 9-15,0 0-9 0,-1 0 0 0,4 0 0 16,1 0 0-16,-5 0 0 0,1 0-13 0,-4-3-10 16,4-3-1-16,-4 6-1 15,0 0-139-15,-4-10-28 0,5 10-6 0,-8-9-1 0</inkml:trace>
  <inkml:trace contextRef="#ctx0" brushRef="#br0" timeOffset="98505.9">25880 14931 2372 0,'0'0'105'0,"0"0"22"0,0 0-102 0,0 0-25 0,0 0 0 0,0 3 0 16,3 6-65-16,4 1-19 0,0-1-3 0,4 7-1 16,3 2 42-16,-3 8 8 0,3 2 2 0,-4 6 0 0,1 4 51 0,0 3 10 15,-1-1 3-15,-3 14 0 0,0-4 0 0,0-3 0 16,0 6 0-16,-3-9 0 0,-4-6 4 0,0 6 0 16,3-4 1-16,1-8 0 0,-4 9-16 0,0-13-3 15,3 6-1-15,1-5 0 0,0-4 11 0,-1-3 1 16,-3 0 1-16,7-10 0 0,0 7 2 15,-3-10 0-15,3-2 0 0,-4 2 0 0,4 0-18 0,0-9-10 16,-7 0 12-16,0 0-12 16,7-3 0-16,1-6 0 0,-5-4 0 0,1 1-12 0,-1-4 12 15,1-9 0-15,-1 6 0 0,-3-3 0 0,4-9 0 0,-1 9 0 16,1-3 0-16,-1 0 0 0,1 6 0 0,-1 0 0 16,1 3 0-16,-1 7 0 0,1 0 12 15,-1-1 4-15,-3 10 2 0,11 0 0 0,-4 0-6 0,4 6-2 16,3-2 0-16,0 5 0 0,0 0-10 0,4 1-11 15,-1 5 3-15,1-5 0 0,-4 9 8 0,4-4 0 16,-4 4 0-16,0-3 0 0,0 3 0 0,0 0 0 16,0-1 0-16,-3 1 0 0,-1 6-12 0,-3-6 0 0,0 0 0 15,-3 6 0 1,0-6-32-16,-1 6-6 0,-3-6-2 0,0-1 0 16,0-2-76-16,0 3-16 0,0-10-4 0,-3 7 0 0</inkml:trace>
  <inkml:trace contextRef="#ctx0" brushRef="#br0" timeOffset="99321.67">27263 15718 2181 0,'0'0'96'0,"-7"-7"21"0,7 7-93 0,0 0-24 0,-7 0 0 0,7 0 0 15,0 0 0-15,0 0 0 0,-4 10 0 0,4-1 0 16,0 4-10-16,0-1-3 0,0 7-1 0,4 6 0 15,-1-6 14-15,1 6 0 0,-1 10 12 0,1-4-12 16,3 3 21-16,-4 1-2 0,-3 3-1 0,4-4 0 16,-1 1 5-16,-3 2 1 0,0-2 0 0,0-1 0 15,-3 1-4-15,-1-7-1 0,1 0 0 0,-1-3 0 16,1 3 27-16,-1-9 6 0,1-3 0 16,-1 3 1-16,1-4-33 0,3-5-6 0,-4-1-2 0,4-9 0 15,0 0 12-15,0 0 3 0,0 0 0 0,0 0 0 0,0-6-11 16,0-13-3-16,0 7 0 0,-3-13 0 15,-1-1-21-15,0-2-5 0,1 0-1 0,-4-6 0 0,3-1 6 0,1 7 8 16,-1-13-13-16,1 3 5 0,-1 1-1 16,-3-7 0-16,4 0 0 0,-1 0 0 0,4 0 9 0,0-3 0 15,4 3 0-15,-1 0 0 0,4 7 0 0,0-4 0 16,4 3 0-16,3 4 0 0,0-4 0 16,4 10-16-16,-1-13 2 0,1 13 1 0,0 0 13 0,-1 3-9 15,-3 3 9-15,-3 0-8 0,3 3 8 0,-3 10-13 16,-1-7 5-16,1 13 8 0,-4-4-14 0,0 4 5 0,-7 3 1 15,7 3 0-15,-7-3-4 0,11 7 0 0,-4 2 0 16,0 10 0-16,0 0 12 0,0 3-12 16,0 0 12-16,0-4-12 0,-4 14 12 0,8-10 0 0,-4 3 0 0,0 0-8 15,0-3 8-15,-3 3-13 0,3 0 5 0,0-6 8 16,0 6-18-16,-4-6 4 0,1 0 1 0,-1-1 0 16,-3-2 13-16,0 3 0 0,-7-3 0 0,4-4 0 15,-4-2 0-15,0 5 0 0,-4-5 0 0,-3-1 0 16,-4 0 25-16,1 1-1 0,-1-4-1 0,-3-3 0 15,-4 4-23-15,-3-7 0 0,0 0 0 0,-4-7 8 16,4 4-27-16,0 3-5 0,3-6 0 0,0-4-1 16,8 7-147-16,-5-6-28 0,1 0-7 15</inkml:trace>
  <inkml:trace contextRef="#ctx0" brushRef="#br0" timeOffset="99855.46">27824 15542 2066 0,'0'-9'45'0,"-4"9"10"0,4-3 1 0,0-4 3 0,-3-2-47 0,3 9-12 16,0-10 0-16,3 4 0 15,-3-3-84-15,4 6-18 0,-1-4-4 0,1-2-1 0,-4 0 79 0,0 9 16 16,0 0 4-16,0 0 0 0,-4-10 78 0,-3 10 16 15,0-6 3-15,-7 12 1 0,0-6-31 0,0 10-7 0,-4-4 0 0,0 3-1 16,-6 1-27-16,-1 2-4 0,4 4-2 16,-4 0 0-16,4-4-1 0,0 4 0 0,0-1 0 0,3-2 0 15,7 6-17-15,-3-4 10 0,7 1-10 0,0 3 8 16,4-6 8-16,-1 8 2 0,4-2 0 0,4 0 0 16,3 0 13-16,0-3 2 0,3-4 1 0,4 4 0 15,1 0-44-15,6-7-9 0,3 0-1 0,1-6-1 16,0 7 4-16,0-10 1 0,-4 0 0 0,3 0 0 15,-6 0 5-15,3-3 2 0,-3-4 0 0,-4 4 0 16,0-6 9-16,-3 0 0 0,-1-4 0 0,-3 4 0 16,0-1 8-16,-3-2-8 15,-1-4 8-15,1 0-8 0,-4-3 0 0,0 7 9 0,0-10-9 0,0 3 0 16,-4 0 11-16,1 0-11 0,-1 4 10 0,-3-4-10 16,0 10 0-16,4-7 0 0,-4 7 0 0,3 5 0 15,-3-2 50-15,4 3 4 0,-5 3 1 0,8 0 0 16,0 0-35-16,0 0-8 0,-3 3 0 0,-1 7-1 0,4 5-11 15,0-5-9-15,0 5 9 0,0 4-13 0,4 0 13 0,-1-3-11 16,-3 6 11-16,8-7-10 0,-8 10 10 16,3-6 0-16,1 6 0 0,3-6 0 15,-4-6-16-15,4 2-7 0,0 4-1 0,0-3-1 16,4-7-159-16,-4 7-32 0,0-4-7 0,0-5-657 0</inkml:trace>
  <inkml:trace contextRef="#ctx0" brushRef="#br0" timeOffset="100220.76">27958 15887 2329 0,'0'0'103'0,"0"0"21"0,0 0-99 0,0 0-25 0,0 0 0 0,0 0 0 31,0 0-44-31,0 0-13 0,7-6-3 0,-7 6-1 0,7-3 40 0,0-4 8 0,-4-2 1 0,-3 9 1 16,0-9 78-16,0-1 15 0,0 4 3 0,0-4 1 16,0-2-19-16,-3-4-4 0,3 1-1 0,-4 2 0 15,4-3-5-15,0-2-1 0,-3 2 0 0,3-3 0 16,0-6-3-16,0 6-1 0,3-3 0 0,-3-3 0 16,4 6-1-16,-1-6-1 0,1 0 0 0,-1-3 0 15,1 3-40-15,7-3-10 0,-4 2 0 0,0 5 0 16,3-5 0-16,1 1 0 0,-1 7 0 0,1-1 8 15,3 3-33-15,-3-3-7 16,3 7-2-16,0-4 0 0,-4 7 10 0,5-1 3 0,-5-5 0 0,4 11 0 16,-3-2-92-1,-1 6-19-15,1-6-3 0,0 6-1 0,-1 6-82 0,-3 4-17 0,4-1-3 16,-1 0-1-16</inkml:trace>
  <inkml:trace contextRef="#ctx0" brushRef="#br0" timeOffset="100670.81">28519 15457 2199 0,'0'0'48'0,"0"-6"11"0,3 0 1 0,-3 6 2 0,4-3-50 0,-1-4-12 16,1-2 0-16,-1 9 0 15,1-9-24-15,-1 6-7 0,1-4-1 0,-4 7-1 0,0 0 17 0,0 0 4 0,0 0 1 0,0 0 0 16,-4 0 36-16,-6 0 7 0,-4 0 2 0,-1 10 0 16,-2-1 6-16,3 0 0 0,-7 7 1 0,-1 0 0 15,1 3 5-15,0-7 1 0,0 13 0 0,0-6 0 16,0-3-17-16,3 9-3 0,0-6-1 0,4-1 0 15,0 1-15-15,3 0-3 0,4 0-8 0,4 6 12 16,-1-9-12-16,4 3-10 0,4-10 2 0,-4 7 0 16,3-7 8-16,1 0-10 0,7-5 10 0,3 2-10 15,-4-3-2-15,4 3 0 0,0-6 0 0,1-6 0 32,-1 3-20-32,3-3-5 0,-3-4-1 0,1 1 0 0,-1-1 29 0,0 1 9 0,0-7 0 0,-4 7 0 15,1-10-13-15,0 10 4 0,-1-10 1 0,-3 3 0 16,0-3-1-16,-3 0 0 0,3 1 0 0,-4-1 0 15,1-3 9-15,-1 3 0 0,1 10 0 0,-4-4 0 16,0-3 20-16,0 10 0 0,0 6 0 0,0 0 0 16,0 0 16-16,0 0 2 0,0 0 1 0,0 0 0 0,-4 16-9 0,4-7-2 15,0 10 0-15,0-3 0 0,0-1-12 0,0 4-2 16,0 0-1-16,4 0 0 0,0 0 0 0,-1 0 0 16,1-4 0-16,-1 10 0 15,1-12-36-15,3 12-7 0,-4-6-2 0,4-4 0 16,-3-5-34-16,3 6-7 0,0-4-2 15,0-6 0-15,0 4-110 0,0-7-23 0,-7-3-4 0,7 0-612 0</inkml:trace>
  <inkml:trace contextRef="#ctx0" brushRef="#br0" timeOffset="101252.1">28727 15595 2570 0,'0'0'56'0,"-4"10"12"0,4-4 3 0,0 10 1 0,0-4-57 0,4 7-15 0,-4-3 0 0,7 3 0 32,-4-4-46-32,8-2-12 0,-4 3-2 0,0-1-1 0,0-2 45 0,4-4 16 0,-8 1-12 0,4-4 12 15,-7-6 31-15,0 0 12 0,0 0 2 0,0 0 1 16,0 0-26-16,0 0-4 0,0 0-2 0,0 0 0 16,0 0-6-16,0 0-8 0,-3-10 11 0,3 1-11 15,0 0 0-15,0-7 0 0,0 0 0 0,0 4 0 0,-4-13 8 16,8 6 0-16,-4 0 1 0,7 0 0 0,0-6-9 15,0 6 0-15,0-6 0 0,0 10 0 0,4-4 0 0,-4 0 0 16,0 9-14-16,0-5 5 16,0 5 9-16,0 1 0 0,0 9 0 0,-7 0 0 0,0 0 0 0,0 0 8 15,7-3 0-15,0 6 0 0,-7-3-8 0,11 0 0 16,-4 6 0-16,0-3 8 0,3 7-8 0,-3-4 0 16,0 3 0-16,0 1 0 0,0-4 0 0,1 4 0 15,-1-1 0-15,0 0 0 0,0-5 27 0,0 5 4 16,0-3 1-16,0 4 0 0,-4-1-32 0,-3-9 0 15,7 0 0-15,-7 0 0 0,0 0 0 0,0 0 0 16,8 6 0-16,-8-6 0 0,7 0 12 0,-7 0-3 16,10-6-1-16,1 6 0 0,-4-9-8 0,0 9 0 15,3-10 0-15,1 1 0 0,-4 3 0 0,4-4 8 16,-1-2-8-16,4-4 8 0,0 6-8 0,-3-5 0 16,3 2 0-16,0-2-11 0,-3-1 3 0,3 6 0 15,-3-2 0-15,3 3 0 0,-4-1 8 0,1 4 0 0,-4-4 0 0,3 10 0 16,1 0 0-16,-4-6 11 0,-7 6-3 0,11 6 0 15,-4-6-8-15,0 10 0 0,-4-4 9 0,4 4-9 16,0-1 11-16,0 3-3 0,-3 4 0 0,3 0 0 16,0-4 4-16,0 4 0 0,-3 3 0 0,-1 0 0 15,1-4-12-15,3-2-12 0,0 9 2 0,0-10 1 16,-4 4-11-16,5 3-1 0,-1-3-1 0,0-4 0 16,0-2-59-1,0 5-12-15,-4-5-3 0,4-1-652 0,0-3-130 0</inkml:trace>
  <inkml:trace contextRef="#ctx0" brushRef="#br0" timeOffset="101632.93">29746 15583 3027 0,'0'0'134'0,"0"0"28"0,0-6-130 0,4-4-32 16,3 1 0-16,7 3 0 15,7-4-261-15,0-2-59 0,4-4-12 0,3 6-3 16,-3-5 173-16,-4 2 34 0,-3-2 8 0,-8 5 0 0,1-6 160 0,-4 7 31 16,-4 0 6-16,-6-1 2 0,3 1-6 0,-7 6-1 15,0-4 0-15,-4 1 0 0,-3 3-28 0,0 3-5 16,0 0-2-16,-4 0 0 0,1 3 11 0,-5 3 1 0,1 1 1 0,-3-4 0 16,2 6-17-16,1 1-3 15,4-1-1-15,-1 7 0 0,0-7 23 0,8 7 4 0,-4-4 0 0,3 4 1 16,0 0-10-16,4-4-3 0,0 7 0 0,0-3 0 15,0-1-28-15,4-2-7 0,-1 6-1 0,1-4 0 16,3 4 4-16,0 0 0 0,0-3 0 0,0 3 0 16,3-1 0-16,4-2 0 0,0 0 0 0,4-4 0 15,3 7-12-15,4-9-17 0,3-1 4 0,3 4 1 16,8-4-100-16,0-6-20 16,3 3-4-16,4-3-1 0,0-6-79 15,-4-3-15-15,29-3-3 0,-18-10-1 0</inkml:trace>
  <inkml:trace contextRef="#ctx0" brushRef="#br0" timeOffset="101880.82">30339 14971 1612 0,'0'0'144'0,"0"0"-116"15,-7 0-28-15,-4 0 0 0,4 0 293 0,0 10 53 16,0 2 10-16,4 1 3 15,-1 6-350-15,1-4-69 0,3 10-15 0,0-3-2 16,-4 13 37-16,4-7 8 0,0 7 2 0,4 5 0 0,-4-2 69 0,3 6 13 16,1-6 4-16,3 5 0 0,-4-5-29 0,4 3-6 15,0-10-1-15,4 4 0 0,-1-1-20 0,-3-6-15 16,4-3 3-16,0 1 0 16,-4-4-30-16,0-7-6 0,0 10 0 0,-4-12-1 15,-3-4-163-15,4-2-32 0</inkml:trace>
  <inkml:trace contextRef="#ctx0" brushRef="#br0" timeOffset="102070.69">30138 15310 3211 0,'0'0'71'0,"0"0"14"0,0 0 3 0,0 0 2 0,0 0-72 0,7-9-18 0,3 9 0 0,5-3 0 16,2-4-148-16,8 7-32 15,0 0-8-15,6 0 0 0,5-3 108 0,-5 3 23 0,1 3 4 0,-4-3 1 16,4 7-50-16,-4-4-10 0,-3-3-1 0,0 6-815 16</inkml:trace>
  <inkml:trace contextRef="#ctx0" brushRef="#br0" timeOffset="102389.99">30688 15388 403 0,'0'0'36'0,"0"0"-36"0,0 0 0 0,0 0 0 0,0 0 291 0,7-6 51 16,4 3 10-16,-4-3 3 0,0 6-207 0,0-3-42 16,4-4-8-16,-4 4-2 0,0-3-48 0,-4 6-11 15,4-9-1-15,0 5-1 0,-7 4 30 0,7-6 7 0,-7 6 0 0,0-9 1 16,0 9-17-16,0 0-3 16,0 0-1-16,0 0 0 0,-3-7 0 0,-4 7 0 15,3-9 0-15,-3 9 0 0,0 0-27 0,0 0-5 0,0 0-2 0,0 0 0 16,-4 9-18-16,1-2 0 0,6 2-11 0,-3 7 11 15,0-4 0-15,0 4 0 0,4 3 0 0,3-3 0 16,-4 2 0-16,4 1 0 0,0-3 0 0,0 3 0 16,4-7 8-16,-1 4 8 0,-3 3 1 0,4-4 1 15,-1-5-29-15,4 5-5 0,0-2-2 0,0-4 0 16,-3 1-2-16,3-1 0 0,3 4 0 16,-2-10 0-1,2 6-123-15,4-2-25 0,0-4-4 0,0-3-542 0,1 6-108 0</inkml:trace>
  <inkml:trace contextRef="#ctx0" brushRef="#br0" timeOffset="102834.4">30925 15345 1267 0,'0'0'56'0,"0"0"12"0,0 0-55 0,0 9-13 15,0 0 0-15,-4 7 0 0,4-7 172 0,0 10 31 16,0-3 6-16,4-4 2 0,-1 4-169 0,1 3-34 15,3 0-8-15,-4-4 0 0,-3 4 35 0,4 0 5 16,6-3 0-16,1 3 1 0,-4-1-10 0,3 1-3 16,-2-3 0-16,2 3 0 0,1-4-16 0,-1-2-4 15,-3 3-8-15,0-1 12 0,0-2 12 0,1-4 1 16,-1-2 1-16,0 2 0 0,-4 0 14 0,4-2 2 16,-3-4 1-16,-4-3 0 0,0 0-23 0,0 0-4 0,7-3 0 15,-7 3-1-15,3-7 23 0,1 4 5 16,-4-6 1-16,3-4 0 0,-3 4-20 0,0-10-3 15,-3 0-1-15,3 4 0 0,-4-4 10 0,4 0 2 0,-3-6 0 0,3 6 0 16,-4-9-20-16,4 9-3 0,-3-6-1 0,3 0 0 16,0-3 6-16,0 2 1 0,0 5 0 0,0-5 0 15,0 8 5-15,3-1 0 0,1-6 1 0,-1 6 0 16,-3 0-1-16,4-3-1 0,-1 10 0 0,1-4 0 31,-1-3-41-31,4 10-8 0,-3-1-2 0,0 4 0 16,3-3 1-16,-4 5 0 0,-3 4 0 0,11 0 0 0,-4 0-102 0,3 4-21 0,-3-4-4 15,4 9-1-15,0 0-5 0,-1-2-2 16,4 2 0-16,0 1 0 0,-3-1-17 0,3-3-3 16,4 4-1-16,-4-7 0 0,3 3 26 15,-2-3 5-15,13 3 0 0,-7-6 1 0</inkml:trace>
  <inkml:trace contextRef="#ctx0" brushRef="#br0" timeOffset="103251.65">31612 15147 288 0,'0'0'12'0,"0"0"4"0,0 0-16 0,0 0 0 16,0 0 0-16,0 0 0 0,0 0 501 0,0 0 98 16,0 0 19-16,0 0 4 0,-3 0-505 0,-4 3-101 15,-7-3-16-15,3 6-11 0,-6 1 22 0,2-4 4 16,-2 3 1-16,-1-3 0 0,-3 7 7 0,3-1 1 16,-3-3 1-16,4 4 0 0,-1-7-4 0,4 9-1 15,0-8 0-15,0 5 0 0,3-3-6 0,0 4-2 16,4-7 0-16,0 3 0 0,7-3-3 0,-3 3-1 0,3-6 0 0,0 10 0 15,3-1-8-15,-3-9 0 0,7 7 0 0,-7-7 0 16,7 3 0-16,4 3-11 0,3-3 3 0,-3-3 0 16,-1 9-4-16,4-9 0 0,0 7 0 0,-3-4 0 15,3 3 12-15,-3 0 0 0,-4-2 0 0,3 5 0 16,4 0-15-16,-3 1 3 0,-4 5 0 0,0-5 0 16,4-1 12-16,-1 7 0 0,-3-4 0 0,0 4 0 15,4-6 0-15,-4 8 0 0,4-2 10 0,-1-7-10 16,-3 10 0-16,0-9 0 0,4 5 0 0,-4-5 0 15,0 9 12-15,0-10-4 0,0 7 0 0,-3-7 0 16,-1 0-8-16,1 1 0 0,-1-1 0 0,-3-2 0 16,0 2-17-16,0-6-6 0,-3 7-1 0,3-10 0 15,-7 0-1 1,0 6-1-16,-4-3 0 0,-3 3 0 0,0-6-77 0,0 6-15 16,-4-6-3-16,0 0-1 0,1-6-105 15,3 6-21-15</inkml:trace>
  <inkml:trace contextRef="#ctx0" brushRef="#br0" timeOffset="103776.3">32770 14924 2361 0,'0'0'104'0,"3"-9"23"0,4 3-102 0,-3-4-25 0,-1 7 0 0,-3 3 0 15,4-6 0-15,-4 6 0 0,0 0 0 0,0 0 0 16,0 0 10-16,0 0 3 0,0 0 1 0,0 0 0 16,-7 9 26-16,-4 1 4 0,-3 5 2 0,0 4 0 15,-7 0-7-15,3 6-2 0,-10 3 0 0,3 4 0 16,0-1-4-16,-3 13-1 0,0 0 0 0,0 0 0 15,0 0 4-15,3 3 0 0,4-3 0 16,0-1 0-16,6 1-23 0,1-6-4 0,4-4-1 0,-1 1 0 16,8-1-8-16,-1-5 0 0,1-1 0 0,3-3 0 15,0-6 0-15,3 9 0 0,1-9 0 0,3-3 0 16,0 2 0-16,3-2 0 0,4-3 0 0,4-7 0 0,3 3 0 16,4 1 10-16,0-10-2 0,3 0-8 0,0 0 12 15,4-10-12-15,3 10 12 0,-7-9-12 0,4-7 10 0,-4 7-10 16,-3-10 8-16,0 0-8 0,-4 3 14 0,0-2-2 15,-3-7-1-15,-1-4 0 0,-3 4 1 16,4-3 1-16,-4 0 0 0,-3-7 0 0,3 1 0 0,-4-4 0 16,1 1 0-16,-4-4 0 0,0 3-13 0,-3-6 0 15,-1 7 0-15,-3-4-10 0,0 9 2 0,-3-2 0 16,-4-1 0-16,3 1 0 0,-7 6-10 0,-3-7-2 16,4 1 0-16,-4 6 0 0,0-7 0 0,-1 7-1 15,1 3 0-15,0 3 0 16,-3-3-83-16,-1 9-16 0,0 4-3 0</inkml:trace>
  <inkml:trace contextRef="#ctx0" brushRef="#br0" timeOffset="104067.77">32554 15301 3009 0,'-3'0'66'0,"-8"0"14"0,4 6 2 0,0-6 3 0,-3 3-68 0,10-3-17 0,0 0 0 0,0 0 0 16,3 16 13-16,4-7-1 0,7 1 0 0,-3-4 0 0,3 3 24 0,7-6 5 15,-3 7 1-15,6-4 0 0,8 3-26 0,0 1-6 16,3-4-1-16</inkml:trace>
  <inkml:trace contextRef="#ctx0" brushRef="#br0" timeOffset="140073.76">12633 2237 1173 0,'0'0'52'0,"0"0"11"0,-4 0-51 0,4 0-12 15,0 0 0-15,0 0 0 0,0 0 49 0,0 0 7 0,0 0 2 0,0 0 0 16,0 0-24-16,0 0-5 0,0 0-1 0,0 0 0 16,0 0-5-16,0 0-2 15,0 0 0-15,0 0 0 0,0 0-21 0,0 0 8 16,0 0-8-16,0 0 0 0,0 9 20 0,0-2 0 0,0 2 0 0,0 0 0 15,0 1 29-15,0 5 6 0,0-11 1 0,0 8 0 16,4 1 2-16,-4 2 1 0,0-2 0 0,0 3 0 16,0-1-2-16,0 7 0 0,0 0 0 0,-4 6 0 15,1 1-39-15,-1 5-8 0,1-6-2 0,-4 10 0 16,0-4-8-16,0 7 8 0,3-3-8 0,1-1 8 16,-1-2-8-16,1-1 0 0,3 1 0 0,-4-7 0 15,4 0 0-15,0-3 0 0,-3 4 0 0,3-10 0 16,3 6 0-16,-3-7 0 0,4 1 0 0,-1 0 0 15,-3-3-18-15,4 3 1 0,-8-4 0 0,4-2 0 16,0 2-110 0,4-5-21-16,-4-10-5 0,0 0-685 0</inkml:trace>
  <inkml:trace contextRef="#ctx0" brushRef="#br0" timeOffset="141053.56">12495 2196 172 0,'0'0'16'0,"0"0"-16"0,0-12 0 0,0 12 0 16,-3 0 192-16,3 0 36 0,0-4 8 0,0 4 0 15,3-6-148-15,-3 3-31 0,0 3-5 0,4-6-2 16,-1-4 14-16,1 1 2 0,3 9 1 0,0-3 0 16,4-3-23-16,-1 6-4 0,-3-7 0 0,4 7-1 15,-4-9-13-15,4 9-2 0,3-3-1 0,-4-4 0 16,4-2-5-16,0 9-1 0,8-9 0 0,-8-1 0 15,3 7 1-15,1-9 0 0,0 8 0 0,3-5 0 16,-4 3-5-16,1-4-1 0,-4 1 0 0,7 0 0 0,-7 9 25 0,8-7 5 16,-5-2 1-16,4 9 0 15,1-3-15-15,-5 3-2 0,8 0-1 0,-4 0 0 0,0 3-17 16,-3-3-8-16,3 9 8 0,-3-2-8 0,-1-1 0 16,-6 3 8-16,3 4-8 0,-3-4 0 0,-1 1 8 15,1 5-8-15,-4-5 0 0,3 5 8 0,-2-2 2 0,-5 3 0 16,1 2 0-16,-1 7 0 15,1-9-10-15,-4 6 12 0,0-3-12 0,-4 3 12 0,1 0 8 0,-1-7 3 16,1 4 0-16,-1 0 0 0,-3 0-23 0,-4 3 0 16,4 0 0-16,0-7 0 0,-7 1 10 0,-4-3 1 15,1 12 0-15,-4-13 0 0,0 4 4 0,-4 3 1 16,0-3 0-16,0-1 0 0,1-2-4 0,-4-4 0 16,-1 7 0-16,1-7 0 0,0 1-4 0,-4-1-8 15,0-3 11-15,-3-3-11 0,0-3 11 0,3 10-11 0,0-10 10 16,1 0-10-16,-5 0 0 0,5 0-21 0,2 0 3 0,5-10-693 15,-1 10-138-15</inkml:trace>
  <inkml:trace contextRef="#ctx0" brushRef="#br0" timeOffset="144971.15">13748 1889 748 0,'0'0'67'16,"-4"-3"-54"-16,1-7-13 0,-1 4 0 0,4 6 165 0,-3-9 31 15,-1 5 5-15,1-2 2 16,3 6-127-16,-4-3-26 0,4 3-5 0,0 0-1 0,0 0-12 0,4-12-4 16,-1 12 0-16,1-4 0 0,-4 4-10 0,3-9-2 15,1 9-1-15,-1-6 0 0,-3 6-15 0,0 0 0 16,0 0 8-16,0 0-8 0,0 0 12 0,0 0-1 16,0 0 0-16,0 0 0 0,-3 6 33 0,-4 3 6 15,0-5 2-15,-4 11 0 0,0-5-26 0,-3 5-5 16,4-2-1-16,-4 2 0 0,0 4 20 0,-1 6 3 15,1-6 1-15,-3 6 0 0,3-3-34 0,-1 13-10 16,-2-16 0-16,3 6 0 0,-4 3 14 0,4 6-4 16,3-5-1-16,1-4 0 0,-4 9-1 0,3-6-8 0,0 1 12 15,1 5-4-15,-1-6 7 0,1 7 1 16,3-1 0-16,0 1 0 0,0-1-16 0,0 4 0 0,3 0 0 16,0 2 0-16,1-2 22 0,-1 0 8 0,4-4 2 0,0 4 0 15,0-4-32-15,4 1 0 0,-1-1 0 0,5-6 0 16,-5 7 0-16,4-10 0 0,4-3 0 0,-4 3 0 15,3 3 0-15,4-9-12 0,1 6 1 0,-1-6 0 16,3 0-5-16,1-4 0 0,0-5-1 0,-1 6 0 31,4-7-38-31,1 0-7 0,-12 1-2 0,4-1 0 0,7-3-53 0,-6 7-11 16,-1-13-3-16,3 9-429 0,-6-9-87 0</inkml:trace>
  <inkml:trace contextRef="#ctx0" brushRef="#br0" timeOffset="145654.64">14489 2108 230 0,'0'0'10'0,"0"0"2"0,3-6-12 0,-3 6 0 0,0 0 0 0,0 0 0 0,0 0 271 0,0 0 51 16,0 0 10-16,0 0 3 0,0 0-233 0,0 0-46 16,-3 9-10-16,-1 1-2 0,1-1-22 0,-1 4-5 15,-3-1-1-15,0 7 0 0,0 3-6 0,-4-9-2 16,1 5 0-16,-1 1 0 0,-3-3 13 0,3 9 3 15,-6-12 0-15,3 12 0 0,-4 0 22 0,0-6 5 16,-3-1 1-16,0 11 0 0,3-4-14 0,-3 3-2 16,0 6-1-16,3 1 0 0,-3-1 1 0,4 1 1 15,-1 3 0-15,-3-10 0 0,7 9-18 0,-4-2-4 16,4-10-1-16,0 3 0 0,0 0-6 0,3-2-8 0,4-8 11 16,-3-2-11-16,2 3 0 0,1-10 0 0,-3 7 0 0,6-13 0 31,-3 6-50-31,4-2-14 0,-4-1-2 0,7-6-570 0,0 0-113 15</inkml:trace>
  <inkml:trace contextRef="#ctx0" brushRef="#br0" timeOffset="146089.67">13981 2121 1418 0,'0'0'63'0,"0"0"13"0,0 0-61 0,0 0-15 16,-7 0 0-16,7 0 0 0,-8 0 61 15,8 0 10-15,-7 6 1 0,7-6 1 16,0 0-13-16,-3 3-4 0,3-3 0 0,0 13 0 15,-4-10-6-15,4 6-2 0,0-9 0 0,7 16 0 0,-3-7-19 0,3 1-4 16,-3-1-1-16,6 1 0 0,-3-1-4 0,4 7-2 16,-4-7 0-16,3 1 0 0,1 8 1 0,3 1 0 15,-3-3 0-15,-1 12 0 0,4-9 5 0,-3 3 0 16,3 6 1-16,0-9 0 0,4 9-1 0,-8 0-1 16,1 7 0-16,3-16 0 0,0 15-6 0,-3-15-1 15,3 12 0-15,0-2 0 0,0-4-6 0,4 3-2 0,-1-9 0 16,-2 9 0-16,-1-9-8 0,3 3 0 15,-3-4 9-15,0 1-9 0,1 0 0 0,-5 0 0 0,1-10 0 0,-1 1-12 32,1 5-20-32,-4 4-4 0,0-9 0 0,0-1-1 15,0 0-139-15,0 7-27 0,-3-6-5 0,3-1-2 0</inkml:trace>
  <inkml:trace contextRef="#ctx0" brushRef="#br0" timeOffset="147653.7">14817 2428 288 0,'0'0'25'0,"0"0"-25"16,0 0 0-16,-7 0 0 0,-4-6 249 0,4 6 45 15,0 0 9-15,7 0 1 0,-7 0-184 0,0-6-36 16,7 6-8-16,0 0-2 0,0 0-14 0,-7 0-4 16,0 0 0-16,7 0 0 0,0 0-22 0,0 0-5 15,0 0-1-15,0 0 0 0,7 6-12 0,0 0-4 0,3-3 0 0,5 7 0 16,-1-1 5-16,0-9 1 0,3 6 0 0,1-6 0 15,0 4-6-15,-1 2-2 0,4-6 0 0,-3 0 0 16,0-6-2-16,3 2-8 0,-3 4 12 0,-1-6-4 16,1 6-8-16,-1 0 0 0,-2-9 0 0,6 9 0 15,-4-3 0-15,1-4 0 0,0 7-12 16,3-9 12-16,-4 9-25 0,1-6 2 0,-4 2 1 0,4 4 0 31,3-9-7-31,-3 9-2 0,-4-6 0 0,-4 6 0 16,4 0-88-16,-6 0-17 0,-8 0-4 0,0 0-1 0</inkml:trace>
  <inkml:trace contextRef="#ctx0" brushRef="#br0" timeOffset="147984.4">14803 2645 1850 0,'0'0'82'0,"0"0"17"0,0 0-79 0,0 0-20 16,0 0 0-16,0 0 0 0,0 0 27 0,0 0 1 15,10 0 1-15,-6 0 0 0,6 0-13 0,-3-7-4 16,4 4 0-16,-1 3 0 0,8 0-12 0,-7-6 9 15,3 6-9-15,0 0 8 0,4-10-8 0,-4 10 0 16,0-3 0-16,0-3 0 0,4 6 0 0,-4 0 0 16,0 0 0-16,0 0-11 15,-4 0-12-15,5-3-2 0,-5 3-1 0,1 0 0 16,-1 0-49-16,1-6-9 0,3 6-3 0</inkml:trace>
  <inkml:trace contextRef="#ctx0" brushRef="#br0" timeOffset="148430.1">15981 2268 172 0,'0'0'16'0,"0"0"-16"15,-4-6 0-15,-3 6 0 0,0 0 364 0,4 6 69 0,-4-3 15 0,0-3 2 16,-4 10-366-16,0-4-74 0,4 3-10 0,-7-5-11 16,0 11 11-16,0-5 11 0,-4 9-3 0,1-4 0 15,-1 1-8-15,0 6 0 0,-6-3 0 0,3 6 0 16,-4 0 0-16,4 3 12 16,-4-3-12-16,7 3 12 0,-3 1 16 0,0-4 4 15,0 3 1-15,7-3 0 0,-4-6-18 0,4 6-4 0,0-6-1 0,3-1 0 16,-3-2-10-16,7-3 0 0,0-1 0 0,4-2 8 31,-4-7-44-31,7-3-10 0,0 0-2 0,0 0-784 0</inkml:trace>
  <inkml:trace contextRef="#ctx0" brushRef="#br0" timeOffset="148635.81">15565 2450 2649 0,'0'0'58'0,"0"0"12"0,0 0 2 0,0 0 4 0,0 0-61 0,0 0-15 15,0 10 0-15,0-1 0 0,3 0 0 0,4 4-18 16,0-1 4-16,0 4 1 0,4-3 13 0,-1 9 12 16,1-4-3-16,3 4 0 15,4-6-42-15,3 9-9 0,0 0-2 0,0-3-710 16,0 6-142-16</inkml:trace>
  <inkml:trace contextRef="#ctx0" brushRef="#br0" timeOffset="150007.87">15586 2403 172 0,'0'0'16'0,"0"0"-16"0,0 0 0 0,0 0 0 16,-7 0 212-16,0 0 39 0,0 0 8 0,3 0 1 0,-3 0-144 0,0 0-30 15,3 0-6-15,4 0 0 0,-7 0-42 0,7 0-8 16,0 0-2-16,0 0 0 0,0 0-8 0,0 0-1 16,0 0-1-16,0 0 0 0,0 0 1 0,-3 0 0 15,-4 0 0-15,7 0 0 0,0 0 9 0,0 0 1 16,0 0 1-16,0 0 0 0,0 0 18 0,0 0 4 15,0 0 1-15,0 0 0 0,0 0-6 0,0 0-2 16,0 0 0-16,0 0 0 0,-4 0-12 0,4 0-2 16,0 0-1-16,-7 3 0 0,7-3-14 0,-3 6-2 0,-1-2-1 15,4-4 0-15,0 0-13 0,0 0 11 16,-3 6-11-16,3-6 10 0,0 0-10 0,0 0 0 0,0 0 0 0,0 0 0 16,0 0 12-16,7 6-4 0,3-3 0 0,-3 7 0 15,0-1 2-15,0-3 0 0,0 4 0 0,4-7 0 16,0 6 6-16,3 7 0 0,-4 3 1 0,1-3 0 15,-1-7 6-15,1 10 1 0,0 6 0 0,-4-6 0 16,3-1-12-16,1 8-3 0,-4-8 0 0,4 7 0 16,-1-3-9-16,1-6 8 0,-4 9-8 0,0-12 8 15,7 2-8-15,-4-5 10 0,1-1-10 0,3 1 10 16,0-4-10-16,0-3 12 0,4 3-12 0,0-3 12 16,-1-3-12-16,4 0 0 0,-3 0-12 0,7 0 12 15,-4 0-144-15,0-3-22 0</inkml:trace>
  <inkml:trace contextRef="#ctx0" brushRef="#br0" timeOffset="151997.74">16069 1707 864 0,'0'0'76'0,"-3"0"-60"16,-1-6-16-16,-3-4 0 0,7 7 123 0,0 3 21 16,0 0 5-16,-4-6 1 0,1 3-118 0,3 3-24 15,0 0-8-15,0 0 0 0,0 0 0 0,0 0 0 16,0 0 0-16,0 0 0 0,0 0 0 0,0 0 0 0,0 0 0 16,0 0 0-16,0 0 0 0,0 0 0 15,-4 3 0-15,1 6 0 0,-1 1 36 0,4-10 5 0,0 6 2 0,0 3 0 16,4-6 17-16,-1 10 4 0,1-4 1 0,3 4 0 15,4-7-26-15,-1 7-6 16,1-4-1-16,3 4 0 0,0-1-11 0,0 4-2 0,7-3-1 0,-7 2 0 16,4 4-4-16,0-3-1 0,3 2 0 0,0 11 0 15,0-14-3-15,-3 10-1 0,3 4 0 0,-3-4 0 16,3 3 3-16,0-3 0 0,-4-3 0 0,8 6 0 16,-4 7-12-16,4-4 0 0,-4-9 9 0,-3 6-9 15,3 7 19-15,-3-10-1 0,-1 3 0 0,-3 7 0 16,1-7-3-16,-5 6-1 0,4 1 0 0,-7 2 0 15,0 4-2-15,0 0-1 0,-3-7 0 0,-1 1 0 16,1 3-2-16,-4-7 0 0,0 0 0 0,-4-6 0 16,-3 10 3-16,4-10 1 0,-8 3 0 0,1-9 0 15,-4 9-1-15,-1-3-1 0,1-6 0 0,-3 6 0 0,-1-6-11 16,0 9-12-16,1-12 2 0,-4 3-691 16,3 0-139-16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20:09:40.7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2734 4539 2016 0,'-7'0'179'0,"0"6"-143"0,-4-3-36 0,4 3 0 16,-3-6 84-16,-1 0 9 0,4 3 3 0,0-3 0 15,0 0-28-15,7 0-4 0,-4 0-2 0,-3 0 0 16,4 0-26-16,3 0-6 0,-4 0-1 0,-6 0 0 16,3 0-14-16,3 0-3 0,-3 0-1 15,0 0 0-15,0 0 5 0,-4 0 0 0,8 7 1 0,-11-7 0 16,3 6-7-16,-3-3-2 0,-7 3 0 0,7-3 0 15,-11 4-8-15,4-4 8 0,-4 6-8 0,-7 1 8 16,4-4 7-16,4 3 1 0,-12 1 0 16,1-1 0-16,7 1-8 0,-7-4 0 0,3 3-8 0,4-6 12 15,-8 4-12-15,12-1 8 0,-8-3-8 0,7-3 0 16,-3 0 17-16,0-3-2 0,-1-3-1 0,-2 6 0 16,2-10-14-16,5 10 0 0,-1-9 8 0,-7 3-8 15,4-4 9-15,3 1-1 0,-6 9 0 0,6-10 0 16,0 4 2-16,1 6 0 0,-1-3 0 0,0-3 0 0,11 6 3 0,-7 0 1 15,7-10 0-15,-4 10 0 0,4-3 2 0,3-3 0 16,-3 3 0-16,4-4 0 0,6 7-7 0,-6-3-1 16,-4-3 0-16,7 6 0 0,3-3-8 15,0-3 0-15,-6 6 0 0,3-7 8 0,3 7-8 0,-3 0 0 16,4-3 0-16,3 3 0 0,-11 0 0 0,11 0 0 16,-3 3 0-16,3 4 0 0,-7-7 0 0,3 9 0 15,4-3 0-15,-4-3 0 0,-3 7 0 0,4-1 0 16,3 7 0-16,0-7 0 0,0 10 0 0,0 6 0 15,-7-9 0-15,14 6 8 0,-7 3-8 0,0 3 10 16,0-3-10-16,3 4 10 0,4 5-1 16,-3-6 0-16,0 7 0 0,-4 2 0 0,7-2-9 0,-4-1 0 15,-3 4 0-15,7 6 0 0,-7 0 0 0,0 3 0 0,4 3 0 16,-4-3 8-16,0 16-8 0,3-13 0 0,-3-3 0 0,0 13 8 16,7-4 0-16,-7 4-8 0,0 2 12 15,0 4-4-15,4 3-8 0,3-3 0 0,-7 3 0 16,3-6 0-16,4 6 16 0,-3-3-1 0,-4 2-1 15,4-2 0-15,3 3 3 0,-7 3 1 0,3-9 0 0,4 6 0 16,-3-3-29-16,-4 3-5 0,3 3-2 0,-3 0 0 16,7 7 18-16,-7-14 0 0,4 4 0 0,3 0 0 15,-7 4 0-15,0-1 0 0,3 0 0 0,-3 0 0 16,0 0 0-16,0-3 0 0,0-3 0 0,0 6 0 16,0 3 0-16,-3 1 0 0,3-4 0 0,0 6 0 15,0-6 8-15,0-3 9 0,-7 3 2 0,3 0 0 16,4 1-19-16,0-1 0 0,0 0 0 0,0-3 0 15,0 3-11-15,0-3-5 0,0-3-2 0,0 3 0 0,0-3 29 16,0 3 5-16,0 3 2 0,4-10 0 16,-4 1-29-16,0 0-5 0,0 0-2 0,7-1 0 15,-7-2 29-15,0 3 5 0,0-1 2 0,0-5 0 0,3 2-26 16,4-5-6-16,-3 2-1 0,-4 4 0 16,0-7 15-16,3 3 0 0,5 4 0 0,-8-7 0 0,3 4 0 0,4-4 0 15,-3 0 0-15,-4-2 0 0,3-4 0 0,-3 3 0 16,7-3 0-16,-7 6 0 0,0-6 0 0,4-3 0 15,-4 6 8-15,7-3-8 0,-7-9 0 0,0 6 0 16,0 0 0-16,3-10 0 0,-3 10 9 0,7-6-9 16,-7 6 0-16,0 0 9 0,0-1-9 0,0-5 8 0,4 6-8 0,-4-6 8 15,0 2-8-15,0-2 0 16,0-4 9-16,0 4-9 0,0-10 0 0,0 7 0 0,0-1 0 16,3-5 8-16,-3 5-8 0,0 1 0 15,0-1 0-15,0-3 0 0,0-6 0 0,0 10 0 0,0-7 0 16,0 0 0-16,8-3 0 0,-8 4 0 15,0-4 0-15,0 3 8 0,0-3-8 0,0-6 0 0,0 0 0 16,0 6 0-16,0-6 0 0,0-1 0 0,-8 8 0 0,8-8 8 16,0 1-8-16,-3 6 0 0,3-6 0 0,0 6 8 15,0 0-8-15,-4-3 0 0,4 3 0 0,-7 0 0 16,7 0 0-16,-3-3 0 0,3 3 0 0,-7 1 0 16,7-4 0-16,0 3 0 0,-4-7 0 0,4 7 0 15,0-6 0-15,-7 0 0 0,4 6 0 0,3-6 8 16,0 6-8-16,-4-6 0 0,-3 0 0 0,4 0 0 0,3 6 0 0,-8-7 0 15,5 1 0-15,3 3 0 0,-4 0 0 16,-3-3 0-16,4 6 0 0,-4 0 0 0,3 0 0 16,4-3 0-16,-7-3 0 0,7 6 0 15,-3-6 0-15,3 6 0 0,-4-6 0 0,-3 0 0 0,4 6 0 16,-4-10 0-16,3 4 0 0,4 0 0 0,0 0 0 16,-4 0 0-16,-6-4 0 0,10 1 0 0,-7 3 0 0,3-7 0 15,-3 4 0-15,4 3 8 0,-1 0-8 0,-3-4 0 16,4 4 0-16,-8 0 0 0,7 6 0 15,-3 0 0-15,4-6 0 0,-4 0 0 0,3 0 0 0,-3-4 0 16,4 4 0-16,-1-3 0 0,4-4 0 0,-7 4 0 16,4 3 0-16,-8 0 0 0,11-4 0 0,-3 4 0 15,-8-3 0-15,4-4 0 0,3 4 0 0,-6 3 8 0,10-3-8 16,-11-4 0-16,8 4 8 0,-8-7-8 0,8 10 8 0,-5 0-8 16,-2-10 0-16,6 7 0 0,-3 0 0 0,4-4-12 15,-8 4 12-15,8-1 0 0,-8-2 0 16,11 6 0-16,-10-10 0 0,6 7 0 0,-7-7 0 0,4 10 0 15,4-9 0-15,-1 5 0 0,-6-5 0 0,3-4 0 16,3 6 0-16,-6-2 0 0,6-4 0 0,-3 4 0 16,3-1 0-16,-6 0 0 0,6-2 0 0,-3 2 8 15,4-6-8-15,3 3 0 0,-7 4 0 0,3-1 0 16,4-9 0 0,-3 6 9-16,-4-2-9 0,3 5 0 0,4-3 10 0,0-6-10 0,0 0 8 0,0 0-8 15,-7 10 8-15,7-10-8 0,0 0 8 0,-4 3-8 16,4 3 0-16,0-6 0 0,0 0 8 0,0 0-8 15,4 10 0-15,3-1 0 0,4-9 9 0,-8 6-9 0,8-3 8 16,3 4-8-16,-4-4 8 0,12-3-8 0,-5 0 8 0,8 6-8 16,0-6 10-16,6 0-10 0,5 0 0 0,-1-6-12 15,4 6 1-15,-4 0 0 0,4-3 11 0,7-4 12 16,0-2-2-16,3 0-1 0,7-1-9 16,4 1-16-16,-7-7 4 0,7 7 1 15,0-10-189-15,4 3-39 0</inkml:trace>
  <inkml:trace contextRef="#ctx0" brushRef="#br0" timeOffset="16295.4">2205 15567 1220 0,'-4'0'27'0,"-10"0"5"0,4 6 2 0,-12-2 0 0,5-4-34 0,-11 6 0 0,3-3 0 0,0-3 0 16,-3 6-12-16,-7-6-10 0,-1 3-2 0,-2-3 0 31,-5 7-30-31,5-4-6 0,-1-3-2 0,-7 6 0 0,11-3 45 0,-1 3 9 0,1-6 8 0,7 7-12 16,-4-4 32-16,7-3 7 0,1 6 1 0,2-3 0 15,5-3 16-15,-1 7 4 0,1-4 1 0,6-3 0 16,-3 6-33-16,3-3-6 0,4 3-2 0,4-2 0 0,3-4 0 0,0 0-8 15,3 6 12-15,4-3-4 0,-3 9 36 0,6-2 6 16,1-1 2-16,0 4 0 16,3-4-36-16,0 13-8 0,3-3 0 0,-2 0-8 0,-1 9 0 0,0-9 0 15,3 12 0-15,-2-9 0 0,-5 13 0 0,4-7 0 16,-3-3 0-16,3 3 0 0,-11 4 0 16,4-1 0-16,-3-6 0 0,3 9 0 0,-7-5 0 0,0 5 0 15,-7 1 10-15,7-7-10 0,-4 6 38 0,4-5 2 16,-7-1 1-16,4-3 0 0,3 3-2 0,-4-3-1 15,-3 3 0-15,4-2 0 0,-4-8-10 0,3 7-1 16,-6-6-1-16,6 6 0 0,-6-6-5 0,-1 0-1 16,7 6 0-16,-6-6 0 0,-1 0-11 0,1 0-9 0,-4-1 12 15,6-2-12-15,5 3 39 0,-8-10 1 0,8 1 0 0,-4-1 0 16,7-3 12-16,0 4 2 16,0-10 1-16,0 0 0 0,0 0-34 0,0 0-6 0,0 0-2 15,7 9 0-15,7-9-4 0,-3-3-1 0,6-3 0 0,4-1 0 16,4-2-8-16,7 0 0 0,7 6 0 0,-4-7 0 15,4 1 0-15,3-4 0 0,0 4 0 0,4-1 0 32,0 7-32-32,0-3-9 0,-4-3-2 0</inkml:trace>
  <inkml:trace contextRef="#ctx0" brushRef="#br0" timeOffset="18597.49">473 17844 1094 0,'-4'0'97'0,"-6"0"-77"0,-1 0-20 0,0 6 0 0,-3-3 132 0,4 3 22 16,-4-2 5-16,3 2 1 0,-3 3-125 0,3-9-25 16,1 7-10-16,6-7 8 0,-3 0 19 0,7 0 3 15,0 0 1-15,0 0 0 16,7-7-14-16,0-2-2 0,4-1-1 0,10 1 0 0,-7 3-4 0,7-4-1 15,4 1 0-15,-4 3 0 0,-3 3 0 0,14-4 0 16,-8 7 0-16,5 0 0 0,2 0-9 0,-6 7 0 16,3-7 0-16,4 0 0 0,3 3 0 0,0 3 0 15,1-6 0-15,-8 6 0 0,7-3 0 0,4-3 8 16,-4 0-8-16,1 0 8 0,-1 0 12 0,-3 0 1 16,-4 0 1-16,4 0 0 0,-4-3-3 0,4 3-1 15,-4-6 0-15,4 6 0 0,-4 0-8 0,4-6-2 0,-8 6 0 16,1-3 0-16,0 3-8 0,-1 0 0 15,1-7 0-15,-11 7 0 0,7 0 0 0,-7 0 0 16,8 0 0-16,-8 0 0 0,-4 0 0 0,1 0 0 0,3 0 0 16,-3 0 0-16,-8 0 0 0,-3 0 0 0,7-3 0 15,-3-3 0-15,-4 6 10 0,0 0-10 0,0 0 12 0,10-3-12 16,-10-4 15-16,4-2-4 0,-4 9-1 16,0 0 0-16,0-9 10 0,0-1 1 0,-4 4 1 0,4 6 0 15,0-9-14-15,0 5-8 0,-7-5 8 0,4 3-8 16,-1-4 0-16,-3 7 0 0,4-9 0 0,-5 9 8 15,1-7-8-15,-3 4 0 0,-1-4 0 0,1 7 0 16,-4-6 0-16,3 3-12 0,-3-4 4 0,-4 4 0 16,1-3 8-16,6 5 14 0,-3-5-3 0,3 3-1 15,1 3 12-15,-1-4 2 0,1-2 1 0,6 9 0 16,-7-9-10-16,8 2-3 0,-8 4 0 0,4-3 0 0,4 3-12 16,3 3 9-16,0 0-9 0,0-7 8 15,0 4-8-15,0 3-9 0,0 0 9 0,0 0-13 16,0-6 5-16,0 6 8 0,0 0-13 0,0 0 5 0,3 0 8 0,4 0-10 15,4-3 10-15,0 3-10 16,3 0 10-16,0 0 0 0,0 0 0 0,7 0 0 16,-7 3 0-16,7-3 0 0,-7 0 0 0,8 6 0 0,-5-3 0 0,1 4 0 15,-1-4 0-15,5 3 0 0,-12-3 0 0,11 4 0 16,-6 8 0-16,-1-5-8 0,-4 2 8 0,4-2 0 16,-3 5 0-16,3 1 0 0,-3-4 0 0,-8 7 0 0,4-3 0 15,-3 3 0-15,-4-4 0 16,0 4 0-16,-4 0 0 0,4-3 0 0,-10 3 0 0,6-1 0 0,-7 1 8 15,1 0-8-15,-4 6 14 0,-4 0-2 0,4-6 0 16,0 6 0-16,0-6 10 0,-4 0 2 0,1 6 0 16,6-6 0-16,-10-1-9 0,10 1-2 0,-3-3 0 15,11 3 0-15,-8-4-26 0,7-5-6 0,-3-7-1 0,7-3-1083 16</inkml:trace>
  <inkml:trace contextRef="#ctx0" brushRef="#br0" timeOffset="19576.22">631 14648 806 0,'-10'-9'72'0,"6"9"-58"0,4-6-14 0,-3 3 0 15,-4-4 252-15,7 7 48 0,-4-3 10 0,4 3 2 16,0 0-232-16,0 0-45 0,0 0-10 0,0 0-1 15,0 0 0-15,0 0 1 0,0 0 0 0,0 0 0 0,0 0-14 0,11-6-3 16,-4 6-8-16,3 0 12 0,1 0-12 0,3 0 0 16,7 0 0-16,1 0 0 0,2 0 0 0,1 0 12 15,0-3-3-15,10 3-1 0,-7 0 3 0,14-7 0 16,-3 7 0-16,0-3 0 0,3-3-3 0,-3 6-8 16,0-3 12-16,3-3-4 0,-3 3 7 0,-4-4 1 15,11 1 0-15,-7 3 0 0,-4 3-16 0,1-6 0 16,-8 2 0-16,4-2 0 0,-8 3 0 15,1-3 9-15,-4 6-9 0,-7-3 12 0,0-4-1 0,0 7 0 16,-6-3 0-16,2-3 0 0,-3 6 5 0,0-6 0 0,-7 6 1 16,4-3 0-16,3-4 0 0,-7 4 0 15,3-3 0-15,4 3 0 0,-7-4 0 0,0-2 0 0,4 0 0 0,-4-1 0 16,-4 4-17-16,-3-3 0 0,4-1 8 16,3 1-8-16,-11-1 0 0,4 1 10 0,0 0-10 0,-3-7 8 15,-5 13-8-15,5-7 0 0,-8-5 0 0,1 5 0 16,6 1-11-16,-10 3 11 0,7-4-8 0,0 7 8 15,-1-3 0-15,-2 3-8 0,6-4 8 0,4 4 0 16,-3-3 0-16,10 0 0 0,0 6 0 0,0 0-8 16,0 0 8-16,0 0-12 0,3-3 12 0,8 3-12 15,3 0 2-15,7 0 0 0,-7 0 0 0,7-7 0 0,-7 14 1 0,8-7 0 16,-5 0 0-16,4 3 0 16,1 3 9-16,-8 3-10 0,7-9 10 0,-4 10-10 0,1-1 10 0,-4-3 0 15,7 4-9-15,-7-1 9 16,1 1 0-16,-5 5 0 0,4-2 0 0,-3 3 0 0,-8-1 10 15,4-2 3-15,4 6 1 0,-7 6 0 0,-4-7 6 0,0 8 0 16,-4-1 1-16,-7-3 0 16,4 3-9-16,-7 3-1 0,4 3-1 0,-4 1 0 15,-8-1-10-15,5 0 0 0,-8 4-10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31:09.6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22599 1889 1036 0,'0'0'92'0,"0"0"-73"0,-4 0-19 0,4 0 0 15,0 0 82-15,0 0 13 0,-3 0 2 0,3 0 1 16,0 0-18-16,0 0-4 0,0 0-1 0,0 0 0 15,3-3-24-15,1-7-5 0,3 4-1 0,-3-3 0 16,-1-1 10-16,4 7 1 0,4-9 1 0,-4 8 0 16,0-11 3-16,3 5 1 0,1-2 0 0,3-1 0 15,4 4-18-15,-8-1-4 0,1 1-1 0,3-10 0 16,7 16-10-16,-3-10-1 0,-11 10-1 0,7-6 0 16,0 3-3-16,4-7-1 0,3-3 0 0,0 10 0 15,0-3-8-15,4-1-2 0,0 1 0 0,-1 0 0 0,1-1-2 0,-4 7-1 16,4-10 0-16,0 10 0 15,-4-3-9-15,3-3 10 0,1-1-10 0,3 7 10 0,1-3-2 16,2-4-8-16,1 4 12 0,3-3-4 0,1 6 4 0,2-4 0 16,-2-2 0-16,3 0 0 0,-8 9-12 0,1-4 0 15,-4-2 0-15,0 3 0 0,1-10 0 0,-5 13 0 16,1-3 0-16,-7-6 0 0,3 9 0 0,0-6 13 16,0 6-3-16,0 0-1 0,1-10 2 0,-1 10 0 15,0 0 0-15,0 10 0 0,-3-10-11 0,3 6 0 16,-4-6 0-16,5 9 0 0,-5-6 0 0,4 10 0 15,1-10 0-15,2 7 0 0,-3 5 0 0,-3-2-9 16,3-4 9-16,0 7-13 0,-3 3 13 0,0-4 0 16,-1-12 0-16,-3 13 0 0,4-6 0 0,-4 5 0 0,4-5 0 0,-4-1 0 15,4-6 0-15,-1 3 10 0,4-6-2 0,-3 7 0 16,3-14-8-16,0 7 0 0,1 0 0 0,2 0 0 16,-6-6 0-16,3 6 0 0,-3-3 0 0,-1-3 0 15,1 6 0-15,-4 6 0 0,-3-12 0 16,3 6 0-16,-7 0 0 0,-7 0 0 0,0 0 0 0,0 0 0 15,0 0 0-15,0 0 0 0,0 0 0 0,0 0 0 16,3-3 15-16,-3-13 1 0,0 16 0 0,-7-9 0 16,4 5-16-16,-4-2 0 0,3 3 0 0,-3-10 0 15,0 4 0-15,0 0 14 0,0-1-4 0,0 1-1 16,0-7-1-16,0 7-8 0,-4-4 12 0,1-2-4 16,3 2-8-16,-4-3 0 0,4 7 0 0,-4-7 0 15,1 4 0-15,3-1 0 0,-4 4 0 0,1 6 0 16,3-7 0-16,-1 4 0 0,1-4 0 0,0 1 0 0,0 9 10 0,7 0 3 15,-3-3 1-15,3 3 0 0,-7 0-14 0,7 0 0 16,0 0 0-16,0 0 0 0,-7 0-14 16,7 0-6-16,0 0 0 0,0 0-1 0,-7 3 21 0,7-3 0 15,-4 6 0-15,4-6 0 0,0 13 0 0,0-13-9 16,0 16 9-16,4-13-10 0,-1 6 10 16,1-3 0-16,-1-6 0 0,4 10 0 0,0 9 0 15,0-13 0-15,4 3 0 0,-4 1 0 0,0-1 0 0,0 10 0 16,4-10 0-16,-4 1 0 0,0-1 0 0,0 7-13 15,-4 3 5-15,1-4 8 0,-1-5 0 0,1-1 0 0,-4 10 12 16,0-3-4-16,0-4-8 0,0 4 0 0,0-7 0 0,-4 7 0 16,1-4 0-16,-1 1 8 0,-3 0-8 0,4-4 8 15,-4 0-8-15,0 1 0 0,0-1 0 0,0-3 0 16,0 1 0-16,-4-4 0 0,4 6 0 0,-4 1 0 16,1-10 0-16,-1 6 0 0,4-6 0 0,0 0 0 15,0-6 0-15,0 6-14 0,0-10 3 0,3 10 1 31,1-9-174-31,-4-1-36 0</inkml:trace>
  <inkml:trace contextRef="#ctx0" brushRef="#br0" timeOffset="2127.27">21248 2021 748 0,'0'0'33'0,"0"0"7"0,0-7-32 0,-4-2-8 0,1 6 0 0,3 3 0 16,0-10 286-16,0 4 55 0,3-3 11 0,1 5 3 15,-4-5-278-15,7 9-55 0,0-12-11 0,-7 12-3 16,0 0-8-16,0 0 8 0,0 0-8 0,3 0 8 16,5 0 0-16,-1 12 0 0,-4-9 0 0,1 7 0 15,-1 5 3-15,-3-2 0 0,0 9 0 0,0 0 0 16,0-3 35-16,0 6 7 0,-3 3 2 0,-1-3 0 0,1 0-4 15,-1 3-1-15,-3-3 0 0,0-3 0 0,0 13-11 16,-4-16-3-16,4 6 0 0,0 3 0 0,0-6-22 0,-3 6-5 16,2-9-1-16,-2 9 0 0,-1-9 4 0,4 3 0 15,0 0 0-15,0-3 0 16,0-4-64-16,0 4-12 0,7 0-2 0,0-10-1 16,-3 4-112-16,3-13-22 0,0 0-5 0,0 0-688 0</inkml:trace>
  <inkml:trace contextRef="#ctx0" brushRef="#br0" timeOffset="2363.61">20846 2281 230 0,'7'-19'10'0,"-7"10"2"0,0 2-12 0,3-2 0 0,1-1 0 0,3 1 0 15,3 0 404-15,1-1 79 0,3 7 15 0,0 3 3 16,4-6-356-16,-1 0-71 0,1 6-14 0,0 0-4 16,6 0-23-16,1 0-5 0,3 0 0 0,1 0-1 15,-1 6-16-15,0-6-3 0,0 0-8 0,0 0 12 16,1 6-12-16,-1-6 8 0,-3-6-8 0,-1 0 0 16,-3 2-27-16,-3 4-11 0,3-9-2 15,-7 3-1-15,4-7-143 0,-4 4-28 0,0-4-5 0,-3 4-2 0</inkml:trace>
  <inkml:trace contextRef="#ctx0" brushRef="#br0" timeOffset="2917.46">21505 2406 1036 0,'0'0'92'0,"0"0"-73"0,0 0-19 0,0 10 0 15,0-4 234-15,0 3 43 0,4 10 9 0,-1-13 2 16,1 7-221-16,3-4-44 0,-3 4-9 0,3-4-2 16,-4 4-12-16,1-4 8 0,-1 1-8 0,-3-4 0 15,4 3 13-15,-1-2-3 0,-6 5-1 0,3-12 0 16,0 0 27-16,0 0 6 0,-4 0 1 0,4 0 0 16,0 0 14-16,0 0 3 0,0 0 1 0,0 0 0 15,0 0-8-15,-3 0-1 0,-4-9-1 0,3 6 0 16,1-4-6-16,-1-2-1 0,0 0 0 0,4-1 0 15,0-6-8-15,-3 4-3 0,3-4 0 0,0 1 0 16,3-4-16-16,-3 6-3 0,8-3-1 0,-5 1 0 0,-3-13-2 16,4 12-1-16,3-3 0 0,-4-3 0 15,4 6-10-15,0-9-12 0,0 7 2 0,4 2 1 0,-1-3 9 16,1 0 0-16,3 4-9 0,0 2 9 16,7-6 0-16,-3 4 0 0,0 8 0 0,-1-2 0 0,5-4-10 15,-1 7 10-15,-7-3 0 0,0-1-9 0,-3 7 9 0,3 3 0 16,-4-6-9-16,1 0 9 0,-11 6-12 0,0 0 3 15,10 12 0-15,-6-12 0 16,-4 0-51-16,3 3-9 0,4 7-3 0,-7-10 0 16,0 0-140-16,0 9-29 0,0-9-6 0,4 6-1 0</inkml:trace>
  <inkml:trace contextRef="#ctx0" brushRef="#br0" timeOffset="3395.02">22031 2130 460 0,'0'0'41'0,"0"0"-33"0,0 0-8 0,0 0 0 15,0 0 280-15,0 0 55 0,0 0 10 0,0 0 3 16,-4 7-234-16,1 2-46 0,3 0-10 0,-4 7-2 16,4-7-15-16,-7 7-3 0,4-3-1 0,-1 2 0 15,4-2-22-15,-7 9-5 0,4-10-1 0,-4 13 0 16,3-15-9-16,4 9 0 0,-3 0 0 0,-4-4 0 0,3-5 0 0,4 8 12 15,4-2-12-15,-4-3 12 16,0 2 4-16,3 4 0 0,4-3 1 0,-3-7 0 0,-1 1 7 0,4 8 2 16,0-8 0-16,0-1 0 15,0 1-26-15,4-4 0 0,-4 3 0 0,4-2 0 0,-1-4 11 0,1-3-3 16,-1 0-8-16,1 0 12 16,-4-3-12-16,4-4 0 0,-1-2 0 0,-3 3 0 15,0-4 0-15,-3 1 0 0,3-1 0 0,0-2 0 0,-7-1 0 0,3 1 0 16,8-13 0-16,-7 12 0 0,-1-3 10 0,1-9-1 15,3 7 0-15,0-1 0 0,3-6-9 0,-3 6 10 16,-3 9-10-16,3-5 10 0,0-4 1 16,0 10 0-16,-7 2 0 0,0 7 0 0,0 0 9 0,0 0 3 15,0 0 0-15,0 0 0 0,-7 7-23 0,7 8 0 0,0 4 0 16,0-6 0-16,-4-1 0 0,4 1-8 0,8 6 8 0,-5-4 0 16,1 1 0-16,-1 6 14 15,4-7-2-15,4-5 0 0,3 9-12 16,-7-4 0-16,-7-2 0 0,7 3 0 0,4-7 0 15,-4 10 0-15,-4-3 0 0,1-13 0 16,-4 9-96-16,7-2-26 0,0-7-5 0,-7-3-849 0</inkml:trace>
  <inkml:trace contextRef="#ctx0" brushRef="#br0" timeOffset="3794.7">22426 2460 2127 0,'25'-4'47'0,"-25"4"9"0,0 0 3 0,0 0 1 0,7-6-48 0,3 6-12 0,1 0 0 0,0 0 0 16,-1 0 37-16,4 0 6 0,0 0 1 0,1 0 0 16,-5 0-23-16,4 0-4 0,4 0-1 0,-4-9 0 0,0-1-16 0,0 7 0 15,0-3 0-15,4 0 0 0,3-4 0 0,-7 1-14 16,0-1 1-16,0 1 0 0,4 0 13 0,-4-7-9 15,-7 7 9-15,0-1-8 0,7-9 8 0,-7 10 0 16,-3-7 8-16,-4-3-8 0,-4 1 14 0,4 2-2 16,0-3 0-16,-3 7 0 0,-8-4 23 0,-3 6 4 15,4-5 1-15,-1 2 0 0,-3 4-16 0,-4 3-4 16,4-1 0-16,-3 7 0 0,-1 7-6 0,-3-1-2 16,0-3 0-16,-1 16 0 0,5-4-12 0,-4 1 0 15,-1-3 0-15,-2 12 0 0,6-6 0 0,4 9 0 16,3-9 0-16,-3 3 0 0,4 6 31 0,3-9 0 0,10 9 0 15,1-9 0-15,-1 6-31 0,4 0 0 0,4 0 0 0,3 3 0 32,-3-9-20-32,6 0-9 0,1 0-3 0,3-4 0 15,4-5-72-15,-1-1-14 0,5 0-3 0</inkml:trace>
  <inkml:trace contextRef="#ctx0" brushRef="#br0" timeOffset="21301.31">1912 6373 172 0,'0'0'8'0,"0"0"1"15,0 0-9-15,0 0 0 0,0 0 0 0,0 0 0 16,4-6 232-16,6 3 44 0,1-4 8 0,-8 1 3 16,8 3-201-16,-1 3-40 0,-10 0-8 0,11-6-2 0,-11 6-12 0,0 0-4 15,0 0 0-15,0 0 0 0,0 0 37 0,0 0 7 16,0 0 2-16,0 0 0 0,4 0 12 0,-4 0 2 16,10 0 1-16,-10 0 0 0,11 0-14 0,-8 6-3 15,8-6-1-15,-11 0 0 0,10 3-3 0,-10-3 0 16,4 0 0-16,3 6 0 0,4-6-25 0,-11 0-6 15,7 0-1-15,-7 0 0 0,0 0-16 0,7-6-3 16,-7 6-1-16,10 0 0 16,1 0-8-16,-11 0 0 0,7 0 0 0,4 6 0 0,-11-6 15 0,10 0-3 15,1 7 0-15,-8-4 0 0,4 3 5 0,4-3 1 16,-4-3 0-16,3 0 0 0,1 6 6 0,-7-12 0 16,6 6 1-16,8 0 0 0,-11-3 3 0,11-3 0 0,-11 6 0 15,10-3 0-15,1-4-8 0,-1 1-2 16,-2 3 0-16,-1-3 0 0,0 6 1 0,3-10 0 0,-2 7 0 0,-1-6 0 15,0 2-3 1,3-2 0-16,-2 0 0 0,-5 2 0 0,-3-2 7 0,4-4 1 0,-4 4 0 0,3-7 0 16,-10 10 0-16,4-3 0 0,-4-4 0 0,0-3 0 15,3 1-13-15,-3 5-3 0,-3-8 0 0,3 5 0 16,0-9-8-16,-4 3 0 0,-3 0 0 0,4-6 0 16,-8 6 0-16,11-9 0 0,-10 9 0 0,6-6 0 15,-3-3 0-15,4 3 0 0,-5 6 0 0,5 0 0 16,-8 1 8-16,8 2-8 0,-8 0 8 0,4-3-8 15,4 7 10-15,-1-4-10 0,-6 1 12 0,10 2-12 16,-11 4 9-16,11-7-9 0,-4 6 0 0,4-5 9 0,0 5-9 16,0 1 0-16,0 0 0 0,0-7 0 0,0 7 0 0,4-4 0 15,-4-3 0-15,4 7 0 0,3-7 0 0,-4 7 0 16,4-10 0-16,7 10 0 0,-3-7 0 0,-1 6 0 16,-3-8 0-16,11 8 0 0,-4 1 0 0,-3-1 0 15,3-5 0-15,0 15 0 16,7-10 0-16,-7 1 0 0,7 0 0 0,-3 9 0 0,3-10-8 0,0 10 8 15,-3-6-10-15,3 3 10 0,0 3 0 0,4 0-9 16,-4-7 9-16,-3 7 0 0,3 0 0 0,4 0 0 16,-4 0 0-16,-3 7 0 0,3-7 0 15,0 3 0-15,-7-3 0 0,4 6-8 16,3-6 8-16,0 3 0 0,-7 4 0 0,7 2 0 0,-7-3 0 0,1 7 0 16,-5-13 0-16,4 9 0 0,4 7 0 0,-11-7-8 15,11 1 8-15,-11 5 0 0,3-5 0 0,1-1 0 16,-1 10 0-16,1-10 0 0,-8 7 0 0,5-7 0 15,-1 7 0-15,0-3 0 0,3 2 0 0,-10-5 0 0,11 9 0 0,-8-10 0 16,-3 7 0-16,0-4 0 0,4 4 0 16,-4 3 0-16,0-4 0 0,0-2 0 0,0 3 0 0,-4 2 0 15,4-2 0-15,-3 3 0 0,-4 0 0 0,3 0 0 16,-6-4 0-16,3 10 0 0,0-12 0 0,-4 6 0 16,4 6 0-16,0-6 0 0,-4 3 0 0,-6-1 0 15,10-2 0-15,-4 3 0 0,-3-3 0 0,3 0 8 16,1 0-8-16,-4 0 0 0,3-1 0 0,0-2 0 15,1 3 10-15,-1-4-2 0,-3-5-8 0,4 9 12 16,6-4-12-16,-7 4 0 0,-3-9-12 0,7 8 12 16,4-8 0-16,-4 6 0 0,7-7 0 0,-4 7 0 15,1-7 0-15,3 0 0 0,0 4 0 0,0-4 0 16,3-2 0-16,1 2 0 0,3-3 0 0,3 4 0 0,1-7 9 0,-4 6-9 16,11-2 8-16,-4-4-8 0,0 3 0 0,7-6 8 15,-7 3-8-15,0 3 0 0,7 1 0 0,1-4 8 16,-8-3-8-16,7 0 0 0,-7 6 0 0,0-3 8 15,7-3-8-15,-7 6 0 16,-3-6-16-16,-1 4-8 0,5-4-1 0,-5 6-1 16,1-3-142-16,-8-3-28 0,8 9-5 0,-8-9-1012 0</inkml:trace>
  <inkml:trace contextRef="#ctx0" brushRef="#br0" timeOffset="22434.98">2649 6752 576 0,'0'0'51'16,"0"0"-41"-16,0-3-10 0,0-3 0 15,0 6 191-15,0 0 36 0,0 0 7 0,0 0 2 16,0 0-147-16,0 0-29 0,0 0-5 0,0 0-2 0,0 0-6 0,0 0-2 16,7 9 0-16,-7-2 0 0,0 2-5 0,0 7-2 15,0-4 0-15,0 4 0 0,0 3-5 0,4-3-1 16,-4-4 0-16,7 13 0 0,-7-6 0 0,4 0-1 15,-1 3 0-15,4 0 0 0,-3-4 7 0,3 8 2 16,-4-1 0-16,4-7 0 16,-3 1-2-16,-4 6 0 0,3-6 0 0,4 6 0 0,-7-3-13 0,0 3-2 15,0 0-1-15,0 0 0 0,0-3-2 0,0 4 0 16,4-1 0-16,-4-7 0 0,0 1 16 0,0 6 4 16,0-12 0-16,0 3 0 0,0 2-32 0,0 1-8 15,0-3 0-15,0-7 0 0,0 1 0 0,0 5 0 16,-4-5 0-16,4-10 0 0,0 0 0 0,0 0 12 15,0 0-4-15,0 0 0 0,0 0 11 0,0 0 2 0,-7 0 1 0,7 0 0 16,-3-7 10-16,-1 4 3 0,-6-12 0 16,3 5 0-16,3 1-23 0,-6-7-4 0,-1 4 0 0,7 2-8 15,-6-5 8-15,-4 5-8 0,3 4 0 0,1-7 0 16,6 7 0-16,-7-3 8 0,1 6-8 0,-1-4 0 16,1-2 10-16,6 9-10 0,-6-6 8 0,10 6-8 15,-4-4 8-15,4 4-8 0,0 0 8 0,0 0-8 16,0 0 0-16,0 0 0 0,0-6 0 15,0 6 0-15,0 0 0 0,0 0 0 0,0 0 0 0,0 0 0 16,0 0-8-16,0 0 8 0,0 0 0 0,0 0 0 16,0 0 0-16,0 0 0 0,0 0 0 0,4 6 0 15,-1-2 0-15,4 11 0 0,-3-5 0 0,3 5 0 16,3-2 0-16,-6-4 0 0,-1 7 0 16,8 0 0-16,-4-4 0 0,0 4 0 0,0-7 0 0,4 7 8 0,-8-7-8 0,8 1 8 15,-8-1-8-15,8-6 8 0,0 4 0 0,-1-1 0 16,1-6 0-16,3 0 0 0,-4-6 21 0,5 6 4 15,-1-7 1-15,3 4 0 16,-3-3-18-16,0-4-3 0,-3 7-1 0,3-3 0 0,-3-3-12 0,-1-1 9 16,-6 1-9-16,6-1 8 15,1 1-70-15,-7 0-14 0,3-7-4 0,0-3-1278 0</inkml:trace>
  <inkml:trace contextRef="#ctx0" brushRef="#br0" timeOffset="28303.6">1506 11773 1785 0,'-3'0'159'0,"-4"3"-127"0,-4 3-32 0,8 4 0 15,-11-7 60-15,3 9 5 0,0-2 2 0,1-1 0 31,-4 1-95-31,3-1-20 0,1-6-3 0,2 3-1 0,-2 4 52 0,-1-1 0 0,4-3 12 0,4-2-3 16,-1 2 27-16,-3-3 6 0,4 6 1 0,3-2 0 16,3 2-19-16,-3 1-3 0,7-1-1 0,-3 0 0 15,-4 7-20-15,10-3 9 0,-6 9-9 0,3-4 0 16,3 1 0-16,-6 0 0 0,7 0 0 0,-1 6 0 16,-3-9 0-16,4-4 0 0,6 4 0 0,-9-7 0 15,9 1 0-15,-10-1 0 0,11-9 0 0,-4 6 0 16,0-12 0-16,0 6 0 0,4-3 0 0,-4-7 0 15,-3-2 11-15,3 2 1 0,-4-2 1 0,1-4 0 0,3-3 20 16,-4 4 4-16,1-4 1 0,-7 0 0 0,-1 3-13 16,4-2-2-16,-3-1-1 0,-4-6 0 0,0 6 7 0,-4 0 2 15,4 3 0-15,-10-2 0 0,6-7-7 0,-3 12-2 16,-4-3 0-16,8-3 0 0,-11 4-7 0,3 2-2 16,4-2 0-16,0 5 0 0,-3 1-13 0,-1-1 0 15,7 4 8-15,-6 6-8 0,-1-9 0 0,4 9-10 16,4 0 2-16,-1-3 0 0,-6-4-12 0,10 7-1 15,0 0-1-15,0 0 0 16,0 0-31-16,0 0-7 0,0 0 0 0,0 0-1 16,0 0-35-16,0 0-8 0,3 10 0 0,4-1-509 0,-3-3-102 15</inkml:trace>
  <inkml:trace contextRef="#ctx0" brushRef="#br0" timeOffset="29075.97">2018 11647 2091 0,'0'0'92'0,"-7"-6"20"0,3 3-89 0,-6-3-23 0,-1-1 0 0,8 7 0 31,-8-3-56-31,4 3-16 0,3 0-4 0,1 3 0 16,-4-3 24-16,3 7 5 0,-3-7 1 0,4 9 0 15,3-9 16-15,0 0 3 0,0 0 1 0,0 0 0 0,-7 10 26 0,7-10 0 0,0 0 0 0,0 0 0 16,0 6 11-16,0-3 7 0,0-3 2 0,0 9 0 16,0-2 47-16,-4 2 9 0,4 0 3 15,4 1 0-15,-4-4-11 0,0 7-1 16,0-4-1-16,0 1 0 0,0 5-32 0,0-5-6 15,0 8-2-15,0-2 0 0,7 0-10 0,-7-4-1 0,0 4-1 0,3 3 0 16,-3-4-14-16,7-2 9 0,4 3-9 0,-8-7 8 16,1 1-8-16,3-1 0 0,4-3 9 0,-8-3-9 15,8 7 9-15,-1-10-9 0,-6 0 12 0,6 0-12 16,1 0 14-16,3-3-4 0,-3-7-1 0,-1 4 0 16,-6-3 7-16,6-1 0 0,5 1 1 0,-5-7 0 15,1 7-5-15,-1-4 0 0,-6-3-1 0,6 7 0 0,-6 0-11 16,3-7 8-16,4 6-8 0,-8 1 8 0,-3-7-8 15,4 7 12-15,-4 0-12 0,7-4 12 0,-7 1-12 0,0 2 0 16,0 1 9-16,-7 6-9 0,7-7 0 0,-4 4 0 16,4 6 0-16,0-10 0 0,-3 10 12 0,3 0-3 15,0 0 0-15,0 0 0 0,0 0 4 0,0 0 1 16,0 0 0-16,0 0 0 0,0 0-14 0,0 10 0 16,3-1 0-16,-3 1 0 0,4-1 0 15,3-3 0-15,3 4 0 0,-6-1 0 0,6-3 0 0,-6-2 0 16,3 5 0-16,4 0 0 0,-4-2 0 15,3-4 0-15,-3 3 0 0,7 3-10 0,-10-9 0 0,6 10 0 16,1-4 0-16,0-3 0 0,-1 4-1 0,-3-4 0 16,4-3 0-16,-1 6 0 15,1-3-24-15,0 3-5 0,-1-2 0 0,4 2-1 16,-3-6-95-16,-1 6-18 0,-3-6-4 0,1-6-1 0</inkml:trace>
  <inkml:trace contextRef="#ctx0" brushRef="#br0" timeOffset="29355.79">2367 11246 2538 0,'0'0'112'0,"-7"3"24"0,4-3-109 0,-4 6-27 16,3-2 0-16,4-4 0 0,4 9 0 0,3 0-20 15,-7 4 3-15,3-1 1 16,4 4-12-16,0-3-1 0,4 2-1 0,-1 4 0 0,1 0 20 0,3 6 10 16,0 3-10-16,4-3 10 15,-8 4-17-15,5 5 2 0,-5-6 1 0,4-3 0 16,-10 4-12 0,6 2-2-16,1-3-1 0,-1-9 0 0,1 6-41 0,-7-3-8 0,6-6-2 0,-6-7 0 15,3 7-162-15,-4-13-33 0</inkml:trace>
  <inkml:trace contextRef="#ctx0" brushRef="#br0" timeOffset="29566.93">2307 11578 2073 0,'0'0'184'0,"0"0"-147"0,0 0-29 0,0-3-8 15,0-9 116-15,0 2 23 0,7 7 4 0,0-6 1 31,4-1-144-31,3-5-20 0,-3 5-8 0,-1 1-1 0,8-7 12 0,3 7 2 0,-7-10 1 0,7 10 0 16,-7-7 3-16,8 7 1 0,-5-4 0 0,1-3 0 31,-1 1-17-31,1 5-3 0,-4 1-1 0,0-1 0 16,0 1-124-16,4 0-25 0,0 2-4 0,-1-2-646 0</inkml:trace>
  <inkml:trace contextRef="#ctx0" brushRef="#br0" timeOffset="29963.08">3090 11042 2192 0,'0'0'97'0,"-10"0"20"0,6 0-93 0,-6-6-24 16,3 6 0-16,7 0 0 16,0 0-26-16,0 0-10 0,-4 0-1 0,4 0-1 15,0 0-18-15,0 0-3 0,0-9-1 0,0 9 0 0,0-4 48 0,0 4 12 0,0 0 0 0,0 0 0 16,0 0 0-16,0 0-13 0,0 0 5 0,0 0 8 16,-3 4-12-16,3 5 12 15,-8 0-12-15,5 7 12 0,3 0 12 0,0-4 11 0,-7 10 1 0,3-3 1 16,1 3 11-16,3 3 3 0,-7 3 0 15,3-3 0-15,4 0-26 0,0-3-5 0,-7 3 0 0,7 1-8 16,0-8 8-16,0 7-8 0,7-6 0 0,-7 0 0 16,0-3 0-16,4-4 0 0,6 4 0 0,-6-7 0 15,3 1-12-15,4-1 3 0,-4-2 1 0,10-4 0 16,-3-3-24 0,0 0-4-16,1-3 0 0,2-4-538 0,1 4-107 0</inkml:trace>
  <inkml:trace contextRef="#ctx0" brushRef="#br0" timeOffset="30430.53">3418 10964 288 0,'-14'6'25'0,"11"-3"-25"0,-8 4 0 0,8 2 0 15,-8 0 424-15,1 10 80 0,-5 0 16 0,5 3 4 32,3-3-485-32,3 0-97 0,-6-1-19 0,6 7-4 15,-6-6 40-15,10 9 8 0,-8-9 1 0,5 6 1 0,3-6 31 0,0 0 8 0,0 3 1 0,3-10 0 16,5 4 4-16,-5-3 1 0,8-1 0 0,-1-2 0 15,1-1-14-15,-1-6 0 0,8 3 8 0,3-6-8 32,-7-6-24-32,0 6-7 0,4-3-1 0,-4-3-1 0,-3-4-6 15,3 1-1-15,-4 0 0 0,1-1 0 0,-4-6 48 0,0 4 8 0,-3-4 3 16,-4 1 0-16,0-4 29 0,0 0 7 0,0 3 1 0,-4-3 0 16,-3-6-10-16,4 7-2 0,-1-1 0 0,-7 0 0 15,4 0-28-15,0 0-5 0,-3-3-2 0,-1 10 0 16,1-7-1-16,-1 3 0 0,0-2 0 0,4 8 0 15,-3-6-8-15,-1 7 8 0,-3 0-8 0,4 2 8 16,-1 4-8-16,0-3 0 0,1 3 0 0,6-3 0 16,-6 6-19-16,10 0-9 0,-4 0-1 0,4 0-576 15,-10 0-115-15</inkml:trace>
  <inkml:trace contextRef="#ctx0" brushRef="#br0" timeOffset="31143.71">3591 10873 2322 0,'0'0'51'0,"0"0"10"0,0 0 3 0,0 0 1 0,0 0-52 0,0 0-13 15,-7 9 0-15,7-9 0 16,0 0-48-16,0 0-13 0,0 0-3 0,0 7 0 0,0 2 47 0,7-6 9 0,-7 7 8 0,7-1-12 15,0 0 12-15,-3 4 0 0,3-1 0 0,-3-2 0 16,-1-1 0-16,4 1 0 0,-3-4 0 0,3 3 0 16,-4 1 16-16,-3-10 9 0,7 6 2 0,-7-6 0 15,0 0 5-15,0 0 2 0,0 0 0 0,0 0 0 16,0 0 8-16,0 0 2 0,0 0 0 0,0 0 0 16,0-9-12-16,0-7-3 0,-7 7 0 0,4-1 0 15,3-6-5-15,0-2 0 0,-7 2-1 0,7-3 0 16,-4 0-15-16,4 0-8 0,4 1 8 0,-4-1-8 15,0-3 0-15,7 3-15 0,-7 7 3 0,3-4 0 16,4 0 12-16,-7 7 0 0,4-1 0 0,-1 10 0 16,-3 0 0-16,0 0 0 0,0 0 0 0,0 0 0 0,0 0 0 0,11 0 0 15,-11 0 0-15,7 0 10 0,7 7-10 0,-10-4 0 16,-4-3 0-16,7 6-11 16,3-3 11-16,-3 3 0 0,-7-6 0 0,7 4 0 15,4 2 0-15,-8-6 0 0,8 6 0 0,-7-3 0 0,-4-3 0 0,7 0 0 16,3 0 0-16,-10 0 0 0,0 0 0 0,0 0 0 15,0 0 0-15,0 0 0 0,0 0 0 0,0 0 0 16,4 0 0-16,-4 0 0 0,0 0 8 16,3-9 0-16,4 3 0 0,-7 2 0 0,0-5 2 15,0 0 1-15,0-1 0 0,4-5 0 0,3-1 1 0,-7 6 0 0,3-8 0 16,1 5 0-16,3-3-12 0,-3 7 0 0,3 0 0 0,3-7 0 16,-6 7 0-16,6-1 0 0,1 4 0 15,-4-4-11-15,4 1 3 0,-4 6 0 0,7-3 0 0,-4 6 0 16,1 0 8-16,3 0 0 0,-11 6 0 15,5-3 0-15,2 6 8 0,-3-2 3 16,0-4 1-16,-3 3 0 0,3 4-12 0,0-1 0 16,0 0 0-16,4 7 0 0,-8-7 0 0,8 1 8 0,-8-1-8 0,4 7 8 15,4-4 0-15,-8-2 0 0,8-1 0 0,-1 7 0 16,-6-7-8-16,7 1 0 0,-8 5 0 0,4-5 0 16,4-1-10-16,3 1-1 0,-11-1 0 0,4 0 0 15,1-2-23 1,2-4-5-16,1-3-1 0,-4 6 0 15,7-6-78-15,-4 0-16 0,-3-6-3 0,4 3-1 0,-4-7-56 0,4 4-11 16,-4-3-3-16,3-1 0 0</inkml:trace>
  <inkml:trace contextRef="#ctx0" brushRef="#br0" timeOffset="32226.83">4195 10603 2098 0,'0'0'46'0,"0"0"10"0,-11 0 1 0,7 0 3 0,-3 0-48 0,7 0-12 0,-3-6 0 0,-4 6 0 15,0 0 16-15,7 0 2 0,0 0 0 0,0 0 0 16,-7-3-18-16,7 3 0 0,7-6-11 0,-4-4 11 16,8 4-22-16,-8-4 2 0,4 1 1 0,8 6 0 0,-12-7 19 0,4 1-8 15,4 3 8-15,-4-4 0 0,3 4 0 0,1 3 0 16,0-3 0-16,-8-4 0 0,4 7 8 0,4-3 8 16,-11 3 1-16,7-3 1 15,0-4 12-15,-4 10 2 0,4-6 1 0,-7 6 0 16,4-10 4-16,-1 7 1 0,-3-3 0 0,7-3 0 0,-7 5-17 15,0-2-3-15,4-3-1 0,3 3 0 0,-7 2-17 0,0-2 0 16,0-3 0-16,0 6 0 0,0-4 0 0,0 7-11 16,0-3 2-16,0-3 0 0,-7-4-10 0,3 10-1 15,4-9-1-15,-10 9 0 0,6-6 21 0,-6 6 0 16,-1-3 0-16,8 3 0 0,-8 0 0 0,1 0 0 16,-5 3 0-16,5 3 8 0,-4 3 4 0,3 1 1 0,1-1 0 15,-1 7 0-15,0-3 10 0,8 8 1 16,-8-2 1-16,8 0 0 0,3 0-13 0,0 6-4 15,0-6 0-15,7 0 0 0,0-1-8 0,-7 8-11 16,10-8 3-16,-6 7 0 0,-1-6-12 0,5 6-3 16,-5-6 0-16,4 0 0 15,-3-3-5-15,3-4-2 0,-4 4 0 0,1 0 0 16,3-7-6-16,-7 0-2 0,3 1 0 0,-3-10 0 16,7 3-4-16,0-3-1 0,1 0 0 0,2-10 0 15,1 7-20-15,3-12-4 0,0 5-1 0,0-5-485 0,7 2-98 0</inkml:trace>
  <inkml:trace contextRef="#ctx0" brushRef="#br0" timeOffset="32743.96">4628 10177 2127 0,'-14'-10'94'0,"14"10"20"0,-7 0-91 0,0 0-23 16,0 0 0-16,4 0 0 0,3 0 0 0,0 0 8 16,-11 0-8-16,11 0 0 0,0 0 0 0,0 0-12 15,-3 3 2-15,3-3 0 0,0 0 10 0,-4 7 11 16,0 2-3-16,1 1 0 0,3-1 5 0,-7 0 1 0,3 1 0 16,-3 5 0-16,0-5 2 0,0 9 0 15,-3-4 0-15,3 1 0 0,0 3-6 0,-4 0-1 0,-3-1 0 0,0 1 0 16,3-3-9-16,1-3 10 15,6-1-10-15,-7-3 10 0,4-5 5 0,7-4 1 0,0 0 0 16,0 0 0-16,0 0 9 0,0 0 3 0,11 6 0 16,7-12 0-16,-4 6-28 0,0-10 0 0,7 7 0 15,-3-3 0-15,-1 0 0 0,8 2 0 0,-11-2-8 0,7 6 8 16,-7 0 0-16,0 0-9 0,1 0 9 0,-5 0 0 16,1 0-13-16,-1 0 4 0,-10 0 1 0,11 6 0 15,-11-6 8-15,7 4-8 0,0 2 8 0,-7-6-8 16,4 9 25-16,3-3 6 0,-4 4 1 0,4-7 0 15,-3 6-5-15,-1-2-1 0,4-4 0 0,-7 6 0 16,4-2 5-16,3 2 1 0,-7 0 0 0,0 7 0 16,3-7 4-16,-3 7 2 0,0-3 0 0,-3-4 0 15,3 10-18-15,-7-3-3 0,3 2-1 0,-3-2 0 0,0 3-8 16,-3 0 0-16,3-4 0 0,-4-2 0 0,-3 3 0 0,0 2 0 16,3-8 0-16,-6 5 0 15,6-5-30-15,-10-1-8 0,7-2-2 0,-4-4-749 16,4-3-151-16</inkml:trace>
  <inkml:trace contextRef="#ctx0" brushRef="#br0" timeOffset="115421.52">10696 4742 748 0,'0'0'67'0,"0"-6"-54"15,7-3-13-15,-7-1 0 0,0 1 102 0,0-1 18 16,4 7 3-16,-1-6 1 16,-3-4-91-16,0 10-17 0,0-6-4 0,0 3-1 0,0 6 29 0,0 0 5 15,-3-10 2-15,3 10 0 0,0 0 14 0,0 0 3 16,-7 0 1-16,0 0 0 0,0 0 10 0,0 0 1 16,-4 0 1-16,0 0 0 0,-6 10-2 0,3-10-1 15,0 6 0-15,-4 3 0 0,-10-9-30 0,7 3-5 16,3 4-2-16,-3 2 0 0,-4 0-16 0,0-2-3 15,1 2-1-15,-1-6 0 0,0 7 11 0,1-1 3 0,-1 4 0 0,-3-4 0 16,3 4-23-16,0 2-8 16,4-5 0-16,0-1 9 0,3 7-9 0,4-4 10 0,0-2-10 0,3-1 10 15,1 7-10-15,3-7 8 0,3 7-8 0,1-7 8 16,3 1-8-16,3-1 8 16,1 1-8-16,3-1 8 0,0 0-8 0,0 1 10 0,4-4-10 0,3 3 10 15,3-9-10-15,-3 10 12 0,8-4-12 0,-5-3 12 16,11 7-4-16,1-10-8 0,-5 6 12 0,1 3-4 15,0-9 0-15,3 0-8 0,-3 3 12 0,-4 4-4 16,-3 2-8-16,-1-3-16 0,4 4 4 0,0-7 1 16,-6 6 11-16,2 1 0 0,4-1 0 0,1 7 0 15,-8-7 12-15,0 1-3 0,-4 5 0 0,4 4 0 16,4-9-9-16,-7 8-12 0,-4-2 2 0,0 0 1 16,0-4 9-16,0 7 0 0,-4-3 0 0,5 9 0 0,-8-6 10 0,3 0 4 15,4-1 1-15,-7 1 0 0,-7 6-15 0,7-6 9 16,0 0-9-16,0 3 8 0,0 0 1 0,-3-13 0 15,3 7 0-15,0 3 0 0,0-4 6 0,-4-5 1 16,0 5 0-16,1-2 0 0,3 6-7 0,0-13-1 16,-7 3 0-16,0 1 0 0,3 6 4 0,1-7 0 15,-4 0 0-15,0-5 0 0,0 5 22 0,0-3 5 16,-4-6 1-16,-3 10 0 0,0-10-25 0,-4 6-5 16,0-12-1-16,-6 6 0 0,-4-10 6 15,-4 10 1-15,-3-9 0 0,-1 3 0 0,-3-4-16 0,1 1 0 16,-5 6 0-16,1-7 0 0,-4-2 0 15,0 2 0-15,-3 1 0 0,-4 9 0 16,-4 0-77-16,-2-10-15 16,-5 20-4-16,18-10-1169 0</inkml:trace>
  <inkml:trace contextRef="#ctx0" brushRef="#br0" timeOffset="129345.06">11254 4940 748 0,'-14'-3'67'0,"10"3"-54"0,-3-6-13 0,3 6 0 16,1 0 249-16,-4 0 47 0,3-4 10 0,-3 4 2 15,7 0-212-15,0 0-43 0,-3-6-8 0,3 6-1 16,0 0 0-16,-4-3 0 0,1-3 0 15,-1 6 0-15,1-10-12 0,3 10-3 0,0-9 0 0,0 3 0 16,3 6-21-16,-3 0-8 0,4-10 0 0,3 1 9 16,-4 9-9-16,1-10 0 0,-4 10 0 0,0 0 0 15,0 0 0-15,0 0 0 0,0 0 0 0,7 0 0 16,0 0-13-16,-7 0 5 0,0 0 8 0,0 0-676 16,0 0-128-16</inkml:trace>
  <inkml:trace contextRef="#ctx0" brushRef="#br0" timeOffset="129759.8">11176 5385 1958 0,'4'-3'174'0,"-1"-3"-139"0,-3-4-35 0,0 10 0 15,0 0 182-15,4-6 30 0,-1 6 5 0,-3 0 2 16,7-3-175-16,4 3-36 0,-4-6-8 0,0 6 0 16,-7 0 0-16,10 0-11 0,1 0 3 0,0 6 0 15,-4-6-45-15,-7 0-9 16,7 3-2-16,-4 3 0 15,4-2-169-15,-7-4-35 0,0 0-6 0,0 0-555 0</inkml:trace>
  <inkml:trace contextRef="#ctx0" brushRef="#br0" timeOffset="132336.4">11885 5614 806 0,'0'0'72'0,"0"0"-58"16,0 0-14-16,0 0 0 15,0 0 120-15,0 0 20 0,0 0 5 0,0 0 1 16,0 0-114-16,0 0-22 0,-3 3-10 0,3-3 8 16,0 0 1-16,0 0 0 0,0 0 0 0,0 0 0 15,0 0 10-15,0 0 1 0,0 0 1 0,0 0 0 0,0 0 18 0,0 0 3 16,0 0 1-16,0 0 0 0,0 0 15 0,0 0 3 16,0 0 1-16,0 0 0 0,0 0-14 0,0 0-2 15,7 0-1-15,-7 0 0 0,0 0-13 0,10-3-2 16,-10 3-1-16,7-6 0 0,-7 6-5 0,7 0 0 15,4 0-1-15,-1-6 0 0,1 6 1 0,0 0 1 0,-1-4 0 0,4 4 0 16,-3-6-9-16,3 6-1 16,0 0-1-16,-3-3 0 0,3-3-5 0,-4 6-1 0,5 0 0 15,-5 0 0-15,1-10 0 0,-1 10-8 0,4 0 12 0,-7 0-4 16,1 0-8-16,2-3 0 0,-3-3 0 16,-7 6 0-16,7 0 10 0,4 0 10 0,-4-3 1 0,3-3 1 15,-3 6-22-15,4 0 9 0,-4-10-9 0,0 10 0 16,4-6 10-16,-11 6-10 0,7-3 8 0,0-4-8 15,0 4 9-15,-4-3-9 0,1 3 10 0,0-3-10 16,-4-4 16-16,0 1-2 0,0 3-1 0,0-4 0 16,0 7 5-16,-4-3 1 0,4-13 0 0,-4 10 0 15,1-7-5-15,-1 6-1 0,1-8 0 0,-1-1 0 16,1 3-13-16,-1 7 11 0,-3-13-11 0,4 0 10 16,-1 3 3-16,1 0 1 0,-4 0 0 0,3-6 0 0,-3 6-2 0,0 1-1 15,0-1 0-15,3 3 0 0,-3-3 5 0,0 4 2 16,0-4 0-16,0 3 0 0,0 4-2 0,0-4-1 15,0 3 0-15,3-2 0 0,-3 5-15 0,4-5-16 16,-1-4 3-16,1 0 1 0,3 3 12 0,0 7 16 16,0-4-3-16,0-2-1 0,3 5-12 0,1-5-10 15,-1 2 2-15,-3-3 0 0,4 1 8 0,3 5 0 16,0-2 0-16,0-4 0 0,-3 7-9 16,3-1 9-16,3-5-10 0,-3-4 10 0,-3 3 0 0,3 7 0 15,0-4 0-15,0 4 0 0,0-7 0 0,4 7 0 16,-4 2 0-16,3 4 0 0,-3-3 0 0,4 3 0 15,0-3 0-15,3-4 0 0,0 1 0 0,0 6-9 16,3-4 9-16,1 1-12 0,3-3 12 0,0 6 0 16,4-7 0-16,0 4 0 0,0-4 0 0,-1 7 0 15,1-3 0-15,0-3 0 0,-1 2 0 0,-3 4 0 0,1-3 0 0,-1-3 0 16,-4 9 0-16,5 0 0 0,-8-10 0 0,0 10 0 16,3 0 0-16,-2 0 0 0,-5 0 0 0,1 0 0 15,-1 0 0-15,1 10 0 0,-4-10 0 0,4 6-8 16,-4 3 8-16,0-9 0 0,3 10 0 0,-3-1 0 15,0 0 0-15,0 1 0 0,4-1 0 0,-4 1 0 16,0 5 0-16,0 1 0 0,0-3 0 0,0 5 0 16,0-2 0-16,-3 3 0 0,-1 0 0 0,-3-4 0 15,0 4 0-15,0 0 0 0,4-3 0 0,-8 3 0 16,1-1 0-16,-1 1 0 0,1-3 0 0,-1 3 0 16,1-4 0-16,-1 4 8 0,1-3-8 0,-1-4 11 15,1 7-11-15,-4 3 12 0,3-3-12 0,-3-7 12 0,0 14-12 16,0-8 0-16,-4 1 0 0,8 6-11 0,-8 0 11 15,1 4 0-15,-1-11 0 0,0 7 0 16,4 4 0-16,-3-14 0 0,3 10 0 0,0-3 0 0,0-6 0 0,0 3 0 16,0 0 0-16,3 0 0 0,-3-4 0 0,3 4 0 15,4-3 0-15,-3-4 0 0,-1 4 0 0,4-7 0 16,0 1 0-16,0-1 0 0,0 1 0 0,4 2 0 16,-1-2 8-16,1-1-8 0,-1 0 0 0,5-6 0 15,-5 7 0-15,4 2-8 0,-3-2 8 0,3 2 9 16,3-2-1-16,-3-1-8 0,4-3 27 0,0 4-2 15,3-1 0-15,0 1 0 0,-4-1-25 0,8 1 0 0,-4-1 0 0,4 3 0 16,-1-2 0-16,1-1 0 0,0-6 0 0,3 7 0 16,-4-4 0-1,5-3 0-15,2-3 0 0,-3 0 0 16,8 0-47-16,-5 0-14 0,5 0-3 0,2-9-771 16,1 6-153-16</inkml:trace>
  <inkml:trace contextRef="#ctx0" brushRef="#br0" timeOffset="140593.62">13688 5144 115 0,'0'0'10'0,"0"0"-10"0,0 0 0 0,0 0 0 16,0 0 273-16,0 0 53 0,0-10 10 0,0 10 3 15,0 0-265-15,0 0-53 0,0 0-10 0,0 0-3 16,0 0-8-16,0 0 0 0,0 0 0 0,0 0 0 0,0 0 0 0,0 0 0 16,0 0 0-16,0 0 0 0,7 0 15 0,0 0 1 15,-7 0 0-15,10 0 0 0,1 0 28 0,0 4 7 16,-1-4 1-16,-3 0 0 0,7 0 5 16,1 0 2-16,-5 0 0 0,1 0 0 0,-1-4-18 0,1 4-3 15,3 0-1-15,-3 0 0 0,-1 0-5 0,1 0 0 16,-1-6-1-16,4 6 0 0,-3 0-7 0,0 0-2 15,3 0 0-15,0 0 0 0,-4 0-7 16,4 0-2-16,4-3 0 0,0 3 0 0,-1 0-5 0,1 0 0 16,3 0-8-16,0 0 12 0,4-6 0 0,-4 6-1 15,-3 0 0-15,0 0 0 0,3 6-3 0,0-6 0 16,0 0 0-16,0 0 0 0,-3 3-8 0,3-3 0 0,-3 0 9 0,-1 6-9 16,1-6 8-16,3 0-8 0,-7 0 8 0,4 0-8 15,3 0 12-15,-3 0-3 16,-1 0 0-16,1 0 0 0,-4-6 2 0,4 6 0 0,-1 0 0 0,-3-3 0 15,4-3-11-15,-4 6 0 0,4 0 0 0,-4-10 0 16,4 10 0-16,-4-9 12 0,3 6 0 0,1-4 0 16,-4 1 6-16,4 3 2 0,-4-3 0 0,3 3 0 15,-2-4-20-15,-5 4 0 0,4-3 0 0,-3 6 0 16,-1-3 0-16,-3-3 0 0,1 6 0 0,2 0 0 16,-10 0 0-16,0 0 10 0,0 0-10 0,0 0 8 15,7-4-8-15,-7 4 0 0,0 0 9 0,0 0-9 16,0 0 15-16,0 0-2 0,4-6 0 0,-4 6 0 15,0-9-13-15,0 2 8 0,0 4-8 0,0-3 0 16,0 3 9-16,0 3-9 0,-4-6 8 0,4-4-8 16,-7 7 8-16,4-3-8 0,-4 3 0 0,3-4 8 15,0 1-8-15,-3 3 0 0,-3 3 0 0,-1-6 8 0,4 6-8 0,-7-3 0 16,0 3 9-16,0-7-9 0,-4 7 12 0,1 0-3 16,2-3 0-16,1 3 0 0,0-6-9 0,-3 6 0 15,6-3 0-15,-3-3 0 0,0 6 0 16,3-4 10-16,1-2-10 0,3 6 10 0,-4 0 4 0,4-3 1 15,0-3 0-15,7 6 0 0,0 0-15 0,0 0-18 16,0 0 4-16,0 0 1 0,-4-7 13 0,4 7 0 16,0 0-10-16,0 0 10 0,7-3 0 0,4 3-11 15,0 0 11-15,-4 0-8 0,3 0 8 0,4 0 0 16,-3 3-9-16,7 4 9 0,-4-7 0 0,0 6 0 0,3-3 0 0,1 7 0 16,0-4 0-16,-4-3 0 0,3 6 0 15,-2-2 0-15,2-4 0 0,-3 3 0 0,0 3 0 0,1 1 0 16,2-10 0-16,-3 9 0 0,-3-9 0 15,3 10 0-15,-3-10 0 0,3 6 0 0,-4 3 0 16,4-9 0-16,-3 0 0 16,-4 10 0-16,0-10 0 0,4 9 0 0,-8 1-14 15,4-4 5-15,-3-3 1 0,3 6 0 0,-4 1 8 0,1-4 16 0,-1 3-4 16,-3 7-1-16,4-3-11 0,-1-4 0 0,-3-3 0 0,-3 4 0 16,3 5 0-16,0-5-16 0,-4-1 4 0,4 1 1 15,-3-1 35-15,-1 0 6 0,1 1 2 0,-8-1 0 16,4 1-32-16,-3-1-10 0,-1-3 0 0,0 4 0 15,1-4 10-15,-4-3 14 0,3 3-3 0,-3-2-1 16,3 5-10-16,-6-3 8 0,3 4-8 0,0-7 8 16,3 3-8-16,0 4 0 0,1-4 0 0,-1-3 0 15,1 6-31 1,6-9-5-16,4 0 0 16,0 0-1140-16</inkml:trace>
  <inkml:trace contextRef="#ctx0" brushRef="#br0" timeOffset="149778.9">15840 4573 1105 0,'0'0'48'0,"0"0"12"0,-4-3-48 0,-3 3-12 0,4-6 0 0,3 6 0 16,0 0 32-16,0 0 5 15,-4 0 1-15,4 0 0 0,0 0-14 0,0 0-2 0,0 0-1 0,0-10 0 16,4 10-6-16,-4 0-2 0,0 0 0 0,0 0 0 0,0 0-13 16,0 0 0-16,0 0 0 0,-7-6 0 0,-4 3 0 0,7 3 0 15,4 0 9-15,-7-6-9 0,-3 6 28 0,3 0 0 16,0 0 0-16,-4 0 0 15,1 0 22-15,-1 0 5 0,0 0 1 0,4 0 0 0,-3-10 0 0,3 10 1 16,-4 0 0-16,1 0 0 0,2 10-14 0,-2-10-3 16,-1 0-1-16,1 6 0 0,3 3-25 0,0-9-5 15,-4 3-1-15,0 4 0 16,4 2-8-16,0 0-11 0,-3 1 3 0,-1-1 0 0,4 7 8 0,0-7 0 16,-4 1 0-16,4-1 0 0,0 1 0 0,0 5 0 15,0-12 0-15,0 10 0 0,4-10 9 0,-4 6 4 16,3-2 1-16,1 2 0 0,-1-6 0 0,0 7 0 15,1-10 0-15,3 0 0 0,-4 9-6 0,4-9-8 16,0 0 11-16,-3 6-11 0,3-6 15 0,3 10-4 16,1-1-1-16,3 1 0 0,-7-10 0 0,7 9 0 15,-3-3 0-15,3-3 0 0,0 4-10 0,0 2 0 0,0-3 0 16,0-2 8-16,0 5-8 0,4-3 0 0,-4-3 9 16,0 4-9-16,0-4 8 0,0 3-8 0,3-3 10 0,-3 3-10 15,4-6 0-15,-4 10 8 0,0-10-8 0,-3 6 0 16,3-3 8-16,-4 7 0 0,4-10-8 0,-7 0 12 15,0 0-12-15,4 9 0 0,-4-9 0 0,3 6 0 16,-3-6 12-16,4 10-4 0,-8-1-8 0,4-9 12 16,0 10-12-16,0-4 0 0,-3 3 0 0,-1-6 0 15,4-3 8-15,-3 10-8 0,-1-4 0 0,1-3 0 16,-1 3 8-16,4-6-8 0,-3 10 0 0,3-10 9 16,-7 0-9-16,3 9 0 0,-3 1 0 0,3-10 0 15,-3 6 0-15,4-3 0 0,-4 3 0 0,3-6 0 0,-3 3 0 16,0 4 0-16,0 2 0 0,4-9 0 15,-4 10 0-15,3-4 0 0,0-3 0 0,1 3 0 0,3-6 0 0,-7 3 0 16,7-3 0-16,-4 7 0 16,4-7 0-16,0 0 0 0,0 3 0 0,0-3 0 0,0 0 0 0,0 0 0 15,0 0 0-15,0 0 0 0,0 0 0 0,0 0 0 16,0 6 0-16,0-6 0 0,0 0 0 0,7 3 0 16,-7-3 0-16,0 0 0 0,7 6 0 0,1 4 0 15,-8-10 0-15,7 0 0 0,0 9 0 0,0-9 0 16,0 10 0-16,0-4 0 0,-4-3 0 15,1 3 0-15,3-6 0 0,-4 10 0 0,4-4 0 0,-3 3 0 16,0-5 0-16,-1 5 0 0,1 0 0 0,-4-2 0 0,3 2 0 0,-3 0 0 16,0 1 0-16,0-1 0 15,0 1 0-15,0-1 0 0,0 1 0 0,0 2 0 16,-3 1 0-16,3-4 0 0,-7 0 0 0,3 7 0 0,0-6 0 0,1 8 0 16,-4-2 12-16,0-7-4 0,0 10 0 0,0 0 0 15,0-3 0-15,0 3 0 0,-4-4 0 0,0-2 0 16,1 6-8-16,-1 3 0 0,-3-4 9 15,0-5-9-15,3 12 0 0,-6-6 0 0,3-4 0 16,-4 1 0-16,4-3 0 0,3 6 8 0,-3-4-8 0,0 1 0 16,0-4 0-16,3 7-13 0,1-3 1 0,-1-7 1 15,1 7 11-15,-1-3 0 0,8-4 0 0,-1 7 0 16,1-7 0-16,3 0 14 0,3 1-2 0,1 6 0 16,3-1-12-16,0-2 0 0,3 2 0 0,4-5 0 15,1 6 18-15,2-4 1 0,1-3 0 0,-1 1 0 16,5 6-34-16,-5-7-6 0,4 0-2 0,-3 1 0 15,3-4-13-15,-3 3-2 16,0-5-1-16,-1 2 0 0,-3-6-47 0,0 3-10 16,0-3-1-16,1 0-513 0,-1 0-102 0</inkml:trace>
  <inkml:trace contextRef="#ctx0" brushRef="#br0" timeOffset="150333.76">16037 5037 1897 0,'0'0'41'0,"0"0"9"0,0 0 2 0,0 0 2 0,-7 0-43 0,0 0-11 0,0 10 0 0,0-10 0 16,0 9 0-16,0 0 0 0,-4-2 0 0,1 2 0 15,-1 7 0-15,-3-4-11 0,4 4 3 0,-1-3 0 16,4 8 8-16,-4-2-8 0,1 0 8 0,3 0-8 16,0 0 8-16,3 0 0 0,-3 2 0 0,3 1 0 0,-3-3 0 15,4 6 11-15,-1 0-3 0,4-6 0 0,0 9-8 0,0-9 12 16,4 6-12-16,-4-6 12 15,3-3-12-15,4 3 8 0,-3-1-8 0,3-2 8 0,0 0-8 16,0-4 12-16,4-2-12 0,3-1 12 16,0-3 9-16,0-2 3 0,0 2 0 0,0-6 0 0,4-6-24 15,-4 2 0-15,4-2 0 0,-4-3 0 0,0-1 8 0,0-8-8 16,0 8 8-16,0-6-8 0,0-2 24 16,0-1 0-16,1 0 0 0,-5 0 0 0,1-6-4 0,-4 6 0 15,0-6 0-15,0 0 0 0,-4 3-8 0,1-3-1 16,-4 6-1-16,0-6 0 0,4 6 6 0,-8-6 2 15,0 6 0-15,-3-6 0 0,0 13-2 0,0-7-1 16,0 3 0-16,-3 1 0 0,-1 2-15 0,0-3 11 0,1 1-11 16,-1 5 10-16,4-2-10 0,-3 2 0 0,-1-5 0 15,1 5 0-15,-1 10 0 0,0-9 0 0,-3 3 0 0,4 6 0 32,-1-10-51-32,0 10-12 0,1 0-2 0,3 0-599 0,3 10-119 0</inkml:trace>
  <inkml:trace contextRef="#ctx0" brushRef="#br0" timeOffset="150914.16">16588 5583 1652 0,'0'0'73'0,"0"0"15"0,3 0-70 0,-3 0-18 0,11-10 0 0,-4 10 0 16,0 0 36-16,7 0 3 0,-7 10 1 0,4-10 0 16,-1 9-48-16,1-3-10 0,3 4-2 0,-4 6 0 15,-2-4 20-15,2 7-8 0,1-3 8 0,-4 9 0 16,-4-7 0-16,1 1 0 0,3 0 0 0,-4 0 0 16,-3 3 0-16,-3 0 0 0,-1-6 0 0,4 2 0 15,-3 1 0-15,-1-3 14 0,-3 3-4 0,4-4-1 16,-4-5 0-16,0 2 0 0,-4-2 0 0,4 5 0 15,-4-5 1-15,1-4 0 0,-1 3 0 0,-3-5 0 16,0 2-110-16,0 3-21 0,0-2-5 16,-4-4-1-16</inkml:trace>
  <inkml:trace contextRef="#ctx0" brushRef="#br0" timeOffset="151280.87">17159 5053 1890 0,'0'0'84'0,"0"0"16"0,-7 0-80 0,0 0-20 0,0-6 0 0,7 6 0 15,0 0 35-15,-7 9 2 0,3-3 1 0,4 4 0 16,4-1-30-16,-4 7-8 0,3 6 0 0,1-13 0 16,-1 13-15-16,5 0-4 0,-5 3-1 0,1 3 0 15,3-3 7-15,-4 4 1 0,4-4 0 0,-3 3 0 16,-1 0 12-16,1-3 0 0,3 3 0 0,-4-2 0 15,4 2 0-15,-3-9 0 0,3 3 0 0,0-10 0 16,0 4-16-16,0 3 0 0,0-10 0 0,-3 0-540 16,6 1-109-16</inkml:trace>
  <inkml:trace contextRef="#ctx0" brushRef="#br0" timeOffset="152578.53">17399 4689 957 0,'-14'6'42'0,"7"-3"10"0,0-3-42 0,7 0-10 15,0 0 0-15,-7-3 0 0,3-3 75 0,4 6 13 0,0 0 2 0,0 0 1 16,0 0-47-16,0 0-8 0,0-9-3 0,4 9 0 15,-1-10-18-15,-3 10-4 0,0 0-1 0,7 0 0 16,-7 0 34-16,4 0 8 0,6 3 0 0,-3-3 1 16,4 0-24-16,-4 7-5 0,4-7 0 0,-1 0-1 15,4 0-8-15,1 0-2 0,2 6 0 0,1-6 0 16,-1 0 0-16,-2 0 0 0,6 0 0 0,-4 0 0 16,1 0-1-16,0 0 0 0,-4-6 0 0,3 6 0 15,-6 0 3-15,3 0 0 0,-3 0 0 0,-4 6 0 16,0-3 2-16,-7-3 1 0,0 0 0 0,7 0 0 15,-7 0-2-15,0 0-1 0,0 9 0 0,0-9 0 16,0 0 5-16,0 7 2 0,-4-4 0 0,-3 6 0 16,0 1-12-16,4-1-2 0,-4-3-8 0,0 1 12 15,-1-4-12-15,1 6 0 0,0 1 8 0,4-10-8 16,-4 15 0-16,3-15 0 0,-3 10 0 0,4-1 0 0,-1 1 0 16,-3-1 0-16,4 0 0 0,-1 1 0 0,1-1 0 0,-1 4 0 15,4-1 0-15,-4-2 0 0,1 5-8 0,3-12 8 16,0 13 0-16,0-6 0 0,-4 5 0 0,4-5 0 15,4-1 0-15,-4 7 0 0,3-7 0 0,5 4 0 16,-5-4 0-16,1-3 0 0,-1 4 0 0,4-1 0 16,-3 1 0-16,3-4 0 0,0-3 0 0,0 6 0 15,-4-9 0-15,4 7 0 0,0-4 0 0,1 3 0 16,-1-6 0-16,0 3 9 0,0 3-9 0,0-6 0 16,0 0 9-16,0 0-9 0,3 0 8 15,-2 0-8-15,2 0 8 0,-3 7-8 0,4-7 0 0,-4 0 0 0,0 0 0 0,-7 0 8 16,7 3-8-16,0 3 0 15,-7-6 0-15,0 0 0 0,0 0 0 0,0 0 0 0,0 0 0 0,0 0 0 16,0 0 0-16,0 0 0 0,0 0 0 0,0 0 0 16,0 0 0-16,-4 3 0 0,1 7 0 0,-1-4 0 15,4-6 0-15,-3 3 0 0,-4-3 0 0,7 0 8 16,-4 6-8-16,1 4 0 0,-4-4 8 0,3-3-8 16,1 7 0-16,-1-1 0 0,1 0 0 0,-1 1 0 15,4 5 0-15,-3-5 0 0,3 9 0 0,0-10 0 16,0 7 0-16,0 3 0 0,3-10 0 0,1 7 0 15,-1 3 0-15,1-1 0 0,-1-2 0 0,1-3 0 16,-1 2 0-16,4 4 0 0,0-3 0 0,-3-7 0 16,3 10 0-16,0 0 0 0,0-10 0 0,0 7 0 15,4-7 0-15,-4 10 0 0,3-10 0 0,1 7 0 16,-1 3 0-16,5 0 8 0,-5-4 0 0,4 4 0 16,-7-3 3-16,7 3 1 0,1 0 0 0,-8-1 0 0,3-2-2 0,1 3 0 15,-8-3 0-15,4 2 0 0,-7 1-10 0,4 0 10 16,-8 0-10-16,1-3 10 0,-4 2-2 0,3 1 0 15,-3-3 0-15,0 3 0 0,-3-4 7 0,-5-2 1 16,1-4 0-16,0 7 0 0,-3-7 10 0,-1 7 2 16,0-3 1-16,-6-4 0 0,2 7-29 15,-2-1 0-15,-4-2 0 0,-1-4 0 0,1 1 0 0,-4 5 0 16,1-5 0-16,-1-4-736 16,4-3-145-16</inkml:trace>
  <inkml:trace contextRef="#ctx0" brushRef="#br0" timeOffset="160383.16">11035 7355 1335 0,'0'0'59'0,"0"-7"13"0,7-2-58 0,-7 9-14 0,0 0 0 0,7-6 0 16,4 2 19-16,-1-2 1 0,-10 6 0 0,0 0 0 16,0 0-20-16,0 0 0 0,0 0 0 0,0 0 0 15,-7-3 39-15,0-3 4 0,7 6 1 0,-7 0 0 16,-7-3-13-16,3 3-3 0,11 0 0 0,-7 0 0 0,-10 0 12 0,6 0 3 16,11 0 0-16,0 0 0 15,-7 0 11-15,-4 0 2 0,-6 0 1 0,6 3 0 0,11-3-10 0,-10 6-3 16,-5-3 0-16,1-3 0 15,0 6-11-15,0-6-2 0,0 10-1 0,-4-10 0 0,1 9-17 0,-1 1-3 16,0-1-1-16,4-3 0 0,-7 4-9 0,4-7 10 16,2 6-10-16,5 4 10 0,-8-4-10 0,4 1 0 15,0-1 0-15,3 0 0 0,1 1 9 0,3-1 0 16,-7-2 0-16,7-4 0 0,3 6-9 16,1-3 12-16,-4-3-12 0,-1 7 12 0,1-4-12 15,7 4 0-15,-3-1 0 0,-4 0 8 0,0-2-8 0,7 2 0 16,0-6 0-16,0 7 8 0,-7-4 11 0,7-6 1 15,10 9 1-15,-3 1 0 0,0-1-10 0,0-3-3 16,4-2 0-16,3 5 0 0,0-3-8 0,0-3 8 0,-3 4-8 16,0-1 8-16,3-3 0 0,0-3 0 0,-4 0 0 0,1 6 0 15,-4-3 1-15,0-3 0 0,-7 0 0 0,0 0 0 16,0 0 0-16,11 7 0 0,-1-4 0 0,1 6 0 16,-8-2 3-16,4-4 0 15,4 3 0-15,0 3 0 0,-4 1 1 0,0-4 1 0,0 3 0 16,0-5 0-16,7 5-5 0,-4 7-1 0,-6-7 0 0,3 0 0 15,0 1-8-15,4 6-11 0,-8-7 3 16,1 10 0-16,3-10 8 0,-4 7 11 0,4-7-3 0,-3 10 0 16,-8-10-8-16,1 7 0 0,10-6-12 0,-7-1 12 15,-4 0 0-15,4-9 0 0,4 10 0 0,-1 5 0 16,-3-11 0-16,-3 5 8 0,-1 0-8 0,1 4 12 16,6-4-4-16,-3 1 0 0,-3-1 0 0,-1-6 0 15,8 7-8-15,-4 2 0 0,0-12 0 0,-4 10 0 0,4-1 0 0,-3 0 0 16,3-5 8-16,-4 5-8 0,1-3 0 0,3-6 0 15,0 10 0-15,3-1 0 16,-10 1 0-16,4-4 0 0,3 3 0 0,0 1 0 0,-4-7 0 16,4 3 0-16,-7 3 0 0,4 1 0 0,3-4 8 15,-7-3-8-15,-4 4 0 0,4-4 8 0,0 3-8 0,0-3 12 16,-4-3-12-16,1 0 12 0,-5 0 1 0,5 0 1 16,6 0 0-16,-6-3 0 0,-8-3-2 0,8 6-1 15,-1-10 0-15,0 7 0 0,-6-3 5 0,3-4 0 16,3 1 1-16,0 0 0 0,-3 2-17 0,0-2-9 15,-3 0 1-15,3-1 0 0,3 1 8 0,-3 2 0 16,0 4 0-16,-4-3 0 0,7-3 0 0,1 5 0 0,-4-2 0 0,-4 3 0 16,4-3 0-16,-4-4 0 0,4 10-9 0,0-3 9 15,-3-3 0-15,2 0 0 0,8 3 0 0,-3-4 0 16,-1 4-9-16,4-3 9 0,0 3-12 0,0-4 12 31,4 4-32-31,-1-3 0 0,-3-3 0 0,3 9 0 16,4 0-34-16,0 0-6 0,-3-7-2 0,3 7 0 15,-4-3-140-15,1-3-28 0,-1-3-6 0,-6-1 0 0</inkml:trace>
  <inkml:trace contextRef="#ctx0" brushRef="#br0" timeOffset="163509.87">11938 7060 633 0,'0'0'28'0,"-4"-7"6"0,4-2-34 0,-3 9 0 0,-4-6 0 0,3 3 0 16,-3-4 163-16,4 7 25 0,-1-3 6 0,-3 3 1 16,0 0-135-16,0 0-26 0,0 0-6 0,0 3 0 0,3 4-20 0,-3-4-8 15,0-3 8-15,0 6-8 16,0-3 0-16,0 3 0 0,0 1 0 0,-3-4 0 0,-1 3 0 0,0-3 0 16,4 7 0-16,-3-4 0 0,-1-3 0 0,1 7 0 15,-5-4 0-15,5 3 12 0,-1-3 29 0,-3 4 7 16,0-7 0-16,0 6 1 0,0 7 13 0,0-6 2 15,-4-1 1-15,0 7 0 0,-3-4-16 0,0 4-3 16,7 3-1-16,-4-1 0 0,-6-2-17 0,3 3-3 16,10 6-1-16,0-12 0 0,1 9-12 0,-4-4-4 15,3 1 0-15,0 0 0 0,8 0-8 0,-4 6 0 16,-7 0 0-16,3-3 0 0,1 3 0 0,-1 0 0 16,8 3 0-16,-1-3 0 0,0-3 13 0,1 10 1 15,3-10 0-15,-4 9 0 0,-3-9 11 0,7 9 3 16,4-2 0-16,-1-1 0 0,-3 0-10 0,0 3-2 0,7-2 0 15,1-1 0-15,-8 0-16 0,3-3 0 0,-3 3 0 16,4-3 0-16,6 0 0 0,-3-6 10 16,-7 0-10-16,4 0 8 0,10 0 1 0,-4-4 0 0,-3-5 0 0,1 6 0 15,-5-4 11-15,8-6 1 0,3 10 1 0,-7-13 0 16,0 7-22-16,7-1-10 0,7-3 1 0,0-3 0 16,0 4-2-16,1 2 0 0,2-9 0 0,1 9 0 31,-4-9-26-31,4 0-6 0,-4 7-1 0,4-7 0 15,-4 0-93-15,0-7-19 0,0 7-4 0,0-9-678 0</inkml:trace>
  <inkml:trace contextRef="#ctx0" brushRef="#br0" timeOffset="164615.31">12054 7571 921 0,'11'0'82'0,"-7"-6"-66"0,3 2-16 0,0 4 0 16,-7 0 133-16,10-6 23 0,1 6 5 0,-4 0 1 15,-7 0-108-15,7-3-22 0,-7 3-4 0,7 0 0 16,-7 0 16-16,0 0 4 0,0 0 1 0,7 0 0 15,-7 0 0-15,0 0 0 0,0 0 0 0,0 0 0 16,0 0-10-16,4 3-3 0,-4 7 0 0,0-4 0 16,0-6-11-16,-4 9-2 0,1 1-1 0,-1-1 0 15,-3 1-2-15,0-1 0 0,3-3 0 0,1 4 0 16,-1-1-8-16,-3-3-3 0,4 4 0 0,-1-7 0 0,1 6 3 16,-1 1 1-16,1-1 0 0,-1 4 0 0,1-4 5 0,-1 0 1 15,0 4 0-15,1-7 0 0,-1 13 8 16,4-10 1-16,0 7 1 0,4-6 0 0,-4 8-29 0,0 1 0 15,-4-9 0-15,8 5-10 0,-4 1 10 16,0-4 14-16,0 4-3 0,0-6-1 0,0 5-10 0,0-2 10 16,0 2-10-16,3-2 10 0,5-7-10 0,-5 10 8 15,4-4-8-15,-3-2 8 0,3-1-8 0,0-2 12 16,0 2-12-16,3-3 12 0,-3-3-12 0,4 7 8 16,-11-10-8-16,11 0 8 0,-1 6-8 0,1-6 0 15,-1 0 9-15,4 0-9 0,-3 0 8 0,0-6-8 16,3 6 10-16,-4-3-10 0,4-4 9 0,-3-2-9 0,0 3 8 0,3 3-8 15,-4-4 0-15,1-2 8 0,-4-1-8 0,4 1 0 16,-4-7 8-16,0 7-8 16,-4 0 0-16,1 5 8 0,3-5 12 0,-4 0 3 0,-3-1 0 0,0-2 0 15,4 2-23-15,-4 1 0 0,-4 6 0 0,4-4 0 16,0-2 0-16,0 9 0 0,0 0 0 0,-3-3 0 16,3 3 0-16,0 0 0 0,-4-6 0 0,4 6 0 15,0 0 0-15,0 0 0 0,0 0 0 0,0 0 0 16,0 0 0-16,0 0 0 0,0 0 0 0,0 0 0 15,-3 9 0-15,3-3 0 0,-4 4 0 0,4-7 0 16,0-3-12-16,0 0-6 0,4 9-2 0,-4-2 0 16,3 2 20-16,1 0 0 0,-1 1 0 0,1-1 0 15,-1 1-8-15,1 5 8 0,-1-5 0 0,1 5 0 16,-1-2 0-16,5-4 0 0,-1 7 0 0,-4-7 0 16,4 10 0-16,0-9-8 0,0-1 8 0,0 0 0 0,0 4 0 15,4-4 0-15,0 1 0 0,-1-7 0 0,1 3 0 0,-1-3 0 16,4-3-8-16,-7 0 8 15,4 0 0-15,0 0 0 0,3 0 0 0,-4-3 0 0,1-3 0 0,3 3 11 16,-3-3-11-16,3-4 10 0,3 1-1 16,-3 2 0-16,1-2 0 0,-1 0 0 0,-4-1 1 15,4 1 0-15,4-1 0 0,-7 1 0 0,3 0-10 0,0-7 0 16,-4 6-10-16,5 1 10 0,-5 0 0 0,1-7 0 16,-1 7 0-16,-3 5 0 0,4-5 0 0,-4 0 0 15,4-7 0-15,-4 7 0 0,3 2 0 0,-3-5 16 0,0-4-3 0,0 7-1 16,-3-1-12-16,-1-5 0 15,1 5 0-15,-1 1 0 0,-3-4 12 0,-3 1 0 16,3 2 0-16,-4-2 0 0,1-4-4 0,-1 0-8 16,-3 7 11-16,4-4-11 0,-4-2 10 0,3-1-10 0,-3 4 8 0,0-4-8 15,4 6 8-15,-5 1-8 0,1-7 0 0,0 7 8 16,0 0-8-16,0-1 0 0,0-2 0 0,0-1-11 16,0 4-5-16,0 5 0 0,4-2-1 0,-1 3 0 31,-3-3-27-31,3 6-4 0,4-3-2 0,0 3-738 0,0 0-148 0</inkml:trace>
  <inkml:trace contextRef="#ctx0" brushRef="#br0" timeOffset="172620.5">12905 7044 828 0,'0'0'36'0,"0"0"8"0,0 0-35 0,0 0-9 0,0 0 0 0,0 0 0 15,7 0 15-15,-7 0 1 16,7 0 0-16,-7 0 0 0,10 0-3 0,-10 0 0 0,7 0 0 0,0-6 0 15,-7 6 35-15,11 0 6 0,0 0 2 0,-4-3 0 16,0-4-8-16,-7 7 0 0,7 0-1 16,-7 0 0-16,0 0-9 0,7 7-2 0,3-4 0 0,-3-3 0 15,1 6 9-15,2-3 2 0,-6 3 0 0,3 4 0 16,3-4-6-16,-3-3-1 0,0 7 0 0,0-1 0 16,0 1-9-16,1-4-3 0,6 3 0 0,-4 1 0 15,1-1 8-15,-4 0 0 0,7 1 1 0,0-4 0 16,0 4-17-16,0 5-3 0,0-5-1 0,8 2 0 15,-1 4-8-15,-4 3-8 0,5-4 9 0,-5 4-9 16,1 9 0-16,-4-9 0 0,4 6 0 0,-4 3 0 0,-4 4 0 16,4-4 0-16,-3 0 0 0,0 7 0 0,-4-7 13 15,3-3 3-15,-3 3 1 0,-3-3 0 0,-1 4 19 16,4-4 3-16,-3-6 1 0,-1 9 0 0,-3-9-25 0,4 6-5 16,-4-7-1-16,3 1 0 0,-3-3 1 0,0 3 0 15,0 0 0-15,0-4 0 0,-3 4-10 16,3 0 8-16,-4-3-8 0,1 2 8 0,3 1-8 15,-7 6 0-15,0-6 0 0,0 0 8 0,0 0-8 0,-4 3 0 16,1-10 0-16,-1 7 8 0,-3-3-8 0,0-7 12 16,0 7-12-16,-1-4 12 0,1-5-12 0,-3 2 0 15,3 0 9-15,-4 1-9 0,0-10 0 0,1 9 0 16,-1-9 0-16,4 7 8 0,0-4-8 0,-4-3 0 0,1 0 0 16,-1 6 0-16,-3-6-16 0,3 0-4 0,0 0 0 0,1 0-1 31,-1 3-115-31,1-3-22 0,2 6-5 0,1-6-700 0</inkml:trace>
  <inkml:trace contextRef="#ctx0" brushRef="#br0" timeOffset="175068.74">13674 7756 288 0,'0'0'12'0,"0"0"4"0,0 0-16 0,0 0 0 16,10 0 0-16,-3-6 0 0,0 6 212 0,4-7 39 16,3 4 8-16,0 3 1 0,-3 0-188 0,3-6-37 15,4 6-8-15,-4-3-2 0,0 3-17 0,0-6-8 16,3 6 0-16,-2 0 8 0,2-4 2 0,-3 4 0 0,0-6 0 16,-3 6 0-16,3 0 8 0,-3 0 2 15,-1 0 0-15,4 0 0 0,-3 0 11 0,0-3 2 16,-1 3 1-16,4-6 0 0,4 6 1 0,-4 0 0 0,7-3 0 0,-3-4 0 15,-1 7 2-15,5-6 1 0,-1 6 0 0,4-3 0 16,-8 3-26-16,4-6-12 0,0 6 10 0,1-3-10 16,2 3 9-16,-2 0-9 0,-1-7 8 0,-4 7-8 15,4 0 0-15,-3 0 0 0,0 0 0 0,-1-3 0 16,1 3 0-16,-4 0 0 0,0 0 0 0,-3 0 0 16,3 0 0-16,-3 0 0 15,3 0 0-15,-4 3 0 0,1-3 0 0,-1 0 0 0,1 0 0 0,0 0 0 16,-4 0 0-16,3 0 0 0,-3 0 0 0,0 0 0 15,0 0 0-15,4 0 0 0,-11 0 0 0,7-3 8 16,0 3-8-16,-7 0 12 0,0 0-12 0,0 0 12 16,0 0 8-16,0 0 3 0,0 0 0 0,0 0 0 15,0 0 9-15,0 0 1 0,0 0 1 0,-7-6 0 16,-4 6-12-16,4-3-2 0,-3-4-1 0,-1 4 0 16,1-3-3-16,-1 6-1 0,0-9 0 0,1 9 0 0,-4-10 5 15,0 4 2-15,3-3 0 0,-3 5 0 0,0-2-10 0,0-3-1 16,-4-1-1-16,0 1 0 0,4 3-10 15,-3 2 0-15,-1-2 9 0,0 3-9 0,1-3 0 0,3 3 0 16,0-4 0-16,-1 7 0 16,5 0 0-16,-1 0 0 0,4 0-9 0,7 0 9 0,0 0 0 0,0 0 0 15,0 0 0-15,0 0 0 0,0 0 0 0,0 0-17 16,0 0 4-16,7 7 1 16,4-4-13-16,-1 3-3 0,1-3 0 0,7 3 0 0,-4-6 18 0,0 4 10 0,4 2-12 15,-4-3 12-15,0 3-12 0,-4 1 12 16,4-4-12-16,-3 3 12 0,0-3 0 0,-4 3 0 0,3-2 0 15,-3 5 0-15,-3-3 0 0,3-3 0 0,0 4 0 16,0 2 0-16,0-3 0 0,0 4 0 0,-3-7 0 16,3 3 0-16,3-3 0 0,-3 4 0 0,0-4 0 0,4 3 0 15,0 3 0-15,-4-2 0 0,0-4 0 0,3 3 0 16,-3-3 0-16,0 7 0 0,-3-4 0 0,3-3 0 16,-4 3 8-16,-3 4 0 0,0-1-8 0,0 0 12 15,0 1 10-15,-3-1 2 0,-1 1 0 0,1 2 0 16,-1 1-13-16,-3-4-3 0,0 1 0 0,0-1 0 15,0-3-8-15,0 4 8 0,4-1-8 0,-4 0 8 16,-1-2-8-16,1-4 0 0,4 3 0 0,3-6 0 16,-7 3-24-16,7-3-8 15,0 0 0-15,0 0-1 0,0 0-162 16,0 0-32-16,0 0-6 0,0 0-2 0</inkml:trace>
  <inkml:trace contextRef="#ctx0" brushRef="#br0" timeOffset="181112.79">15328 7154 1058 0,'0'0'47'0,"0"0"9"0,0 0-44 0,0 0-12 0,0 0 0 15,0 0 0-15,0 0 12 0,4 0 1 0,-4 0 0 0,3-10 0 16,1 7-28-16,3-3-5 0,-4 3-2 0,-3 3 0 15,4-6 35-15,3-4 7 0,-4 10 2 0,5-9 0 16,-8 9-2-16,3-6 0 0,1 2 0 0,-4 4 0 16,0 0 29-16,0 0 6 0,0 0 1 0,0 0 0 15,0-6 19-15,0 6 4 0,-7 0 1 0,3 0 0 0,-3 0-42 0,0 0-8 16,0 6-2-16,-4-2 0 16,1 2-15-16,3 3-3 0,0-3-1 0,-4 4 0 15,-3-1-9-15,-4 1 10 0,4-7-10 0,-4 13 10 16,-3-7 2-16,4 7 1 0,-1-7 0 0,4 4 0 15,0-7 4-15,0 9 1 0,-4-5 0 0,7-1 0 0,1 1-7 0,3-1-2 16,-4 1 0-16,4-1 0 0,0 7-9 16,0-7 0-16,4-6 0 0,-1 3 8 0,4-6-8 0,0 10 0 15,-3-1 0-15,3-9 0 0,0 0 0 0,3 7 0 16,-3 2 0-16,4-6 0 0,-4-3 14 0,7 6-2 16,-7-6-1-16,10 3 0 0,1 4-1 15,-1-4 0-15,1-3 0 0,0 6 0 0,3-6-10 0,0 10 0 16,0-10 0-16,0 6 8 0,0-3-8 0,4 6 0 0,-4-9 0 15,0 10 0-15,-7-4 0 0,4 3 0 0,-1-5 0 0,-3 5 0 16,-3 4 0-16,-1-10 0 0,-3-3 0 0,4 9 0 16,-1 7 0-16,-3-13 0 0,0-3 0 0,4 9 0 15,-1-2 0-15,1 2 10 0,-4-9-10 0,0 0 10 16,0 0 6-16,-4 9 0 0,-3 1 1 0,0-4 0 16,0-3-9-16,0 7-8 0,-3-4 12 0,3 3-12 15,-4-2 0-15,0-4 0 0,4 3 0 0,0-3 0 16,-3 7 0-16,3-4 0 0,0-3 0 0,0 3 0 15,-1-3 0-15,1 4 0 0,7-7 0 16,-7 9 0-16,4-9 0 0,3 0 0 0,-4 9 0 0,4-9 0 16,0 0 0-16,0 0 0 0,0 0 0 15,0 0 0-15,0 0 0 0,0 7 0 0,0-7 0 0,7 3 0 16,0 3 0-16,0-3 0 0,4-3 0 0,-4 7 0 16,0-7 0-16,4 3 0 0,-1-3 0 0,1 6 0 15,-1-3 0-15,-2 3 0 0,-1-6 0 0,3 7 0 16,1-4 0-16,-4 3 0 0,-7-6 0 0,7 3 0 15,0 7 0-15,-4-4 0 0,-3-6 0 0,0 0 0 0,-3 9 0 0,3-6 0 16,-4 4 0-16,1 2 0 0,-4 0 0 0,0-2 0 16,3 2 0-16,1-6 0 0,-8 7 0 0,4-4 0 15,0 10 0-15,0-4 0 0,-4-2 0 0,1 5 0 16,-4 1 0-16,3-4 10 0,-3 4-10 0,0-3 0 16,3 2 0-16,-3 1 0 0,4-3 0 0,-1 2 0 15,0 4 0-15,1-3 0 0,3-4 0 0,0-2 8 0,0 5-8 0,3-5 0 16,-3 5 0-16,4-2 0 0,-1-4 0 0,1 7 0 15,-1-6 0-15,4 5 0 16,0-5 0-16,4 5 0 0,-1-2 0 0,1-4-11 0,-1 1 11 16,1-1-12-16,3 0-5 0,0-2-2 0,3 2 0 15,1 1 0-15,-1-4-2 0,1-3-1 0,3 3 0 16,0-3 0 0,-3-3-45-16,7 0-9 0,-4 0-1 0,3-3-1 15,-3-3-83-15,-3 3-17 0,17-7-3 0,-3-5-1 0</inkml:trace>
  <inkml:trace contextRef="#ctx0" brushRef="#br0" timeOffset="181591.77">15766 7502 1785 0,'0'0'159'0,"0"0"-127"0,-4-3-32 0,-6 3 0 0,2-7 72 0,1 14 8 16,-3-4 1-16,-1 3 1 0,1 4-82 0,-1 5-9 15,1-2-6-15,2-4-1 0,-2 7 16 0,-1 3 0 16,1 0 0-16,-1-4 0 0,1 13-9 0,2-9-3 0,-2 6 0 15,-1-6 0-15,4 6 12 0,0 3 0 0,0-9 0 0,0 6-8 16,4 4 17-16,-1-4 4 0,4-7 1 0,-3 1 0 16,3-3-14-16,0 3 0 0,3 0 0 0,1-4 0 15,3 1 0-15,0-4-12 16,0-2 3-16,3-1 0 0,1-9 9 0,3 0 0 0,0-3 0 16,4-3 0-16,-1-4 0 0,5-2 0 0,2-4 0 0,-3 1-8 15,1-4 21-15,-1 0 5 0,3 0 1 16,-2-6 0-16,-1 0-6 0,-4 3-1 0,5-3 0 0,-8 6 0 15,0-6 7-15,-4 6 1 0,1-6 0 0,-4 6 0 16,-3-6 3-16,3 6 1 0,-4-6 0 0,1 7 0 16,-8-1-13-16,4 0-3 0,-3 3 0 0,-1-3 0 15,1 7-8-15,-1-4 0 0,-3 7 0 16,0-1 0-16,-4 1-35 0,1 3-9 0,-1-4-1 0,-3 10-1 16,0-6-124-16,3 3-25 0,1 3-5 0,-1 0-541 15</inkml:trace>
  <inkml:trace contextRef="#ctx0" brushRef="#br0" timeOffset="182051.8">16129 7957 288 0,'0'0'12'0,"0"0"4"0,0 0-16 0,0 0 0 0,0 0 0 0,0 0 0 15,0 9 348-15,4-3 66 0,-1 4 14 0,4 5 2 16,0-2-375-16,0-4-75 0,-3 7-16 0,3 0-2 16,0-4-25-16,-4 4-5 0,4-7 0 0,-3 10-1 15,-4-3 29-15,0-4 7 0,-4 4 1 0,1-7 0 16,-1 7 19-16,-3-3 4 0,0-4 1 0,0 0 0 0,0 4 23 15,4-10 5-15,-4 7 0 0,0-4 1 0,7-6-5 0,0 0-2 16,0 0 0-16,0 0 0 16,-8 0-33-16,8 0-6 0,-10-16-2 0,6 7 0 0</inkml:trace>
  <inkml:trace contextRef="#ctx0" brushRef="#br0" timeOffset="182335.67">16514 7511 864 0,'0'0'38'0,"0"0"8"0,0 0-37 0,0 0-9 0,0 0 0 0,-8 7 0 16,5 2 278-16,-1 7 54 0,1-4 10 0,3 4 2 15,0 3-281-15,0 0-63 0,3-1 0 0,-3 7 0 32,4-6-28-32,-1 6 2 0,-3-6 0 0,4 6 0 0,0-6-23 0,-4 0-5 15,7 0-1-15,-7 3 0 16,-4-4 11-16,1 1 3 0,3-3 0 0,-4-4 0 16,4 7-9-16,-4-9-2 0,1 2 0 0,-1-2-402 0,1-1-81 0</inkml:trace>
  <inkml:trace contextRef="#ctx0" brushRef="#br0" timeOffset="183195.59">16690 7204 1036 0,'0'0'46'0,"0"0"10"0,-4-6-45 0,4 6-11 0,-7-3 0 0,7 3 0 15,0 0 180-15,0 0 35 0,0 0 6 0,0 0 2 16,0 0-182-16,0 0-41 0,0 0 0 0,4 9 0 15,-1 0 0-15,4-5 0 0,1 2 0 0,-1 3 0 16,0 1 0-16,7-10 0 0,0 9 0 0,0-3 0 16,0-3 0-16,0-3 0 0,7 7 0 0,-3-4 0 15,0-3 0-15,-4 6 0 0,0-6 0 0,3 3 0 16,1 4 0-16,-4-7 0 0,-3 9 0 0,-4-9 0 16,-7 0 0-16,0 0 8 0,0 0-8 0,7 9 12 15,-4 1 8-15,1-4 1 0,-4-3 1 0,0 7 0 16,-7-4 5-16,3 3 1 0,-3 1 0 0,0-4 0 15,-3 3-20-15,-1-6-8 0,4 7 8 0,0-4-8 0,-7 4 0 0,3-1 0 16,1-3 0-16,-1-3 0 0,1 7 0 0,3-1 0 16,-4-3 0-16,0-2 0 0,4 2 0 0,4 3 8 15,-4-2-8-15,7-7 0 0,0 0 0 0,-4 9 8 16,4-9-8-16,0 0 0 0,-7 9 0 0,7-6 8 16,4 7-8-16,-4-10 0 0,3 6 0 0,4 4 0 15,4-4 8-15,-4-3-8 0,3 6 0 0,5-9 8 16,-5 7-8-16,4-7 8 0,-3 3-8 0,3 3 0 15,-3-6 0-15,-1 3 0 0,1-3 8 0,-1 0-8 16,-10 0 8-16,7 6-8 0,4-6 0 0,-11 0 0 16,0 0 0-16,7 0 0 0,-7 0 0 0,0 0 0 0,7 10 0 15,-7-10 0-15,4 9 0 0,-4-9 0 16,3 7 0-16,-3 2 0 0,-3-6 0 0,-1 7 0 0,1-1 0 16,-1-3 0-16,0-3 0 15,-3 4 0-15,0 2 0 0,0-9 0 0,0 9 0 0,4-2 0 0,-4-4 0 16,3 6 0-16,-3-2 0 0,0-4 0 0,7 3 0 0,-7 3 0 15,3 1 0-15,4-1 0 0,0 1-12 0,0-1 12 16,0 0-8-16,4 4 8 0,-1-4 0 0,5 1 0 16,-5 2 0-16,4-2 0 0,-3-4 0 0,3 10 0 15,0-4 0-15,0-2 0 0,-4-1 0 0,4 0 0 16,-3 7 0-16,3-7 8 0,0 1-8 0,-3-1 8 16,3 7-8-16,0-7 0 0,0 1-12 0,0-1 12 15,0 7 0-15,0-7 0 0,0 7 12 0,0-4-4 16,-3 4 0-16,3-6 0 0,3 8 0 0,-3-8 0 0,0 9-8 15,0-10 0-15,-3 7 0 0,3 3 0 16,-7-10 0-16,0 7 12 0,0-1-12 0,-7-2 12 16,3 6-4-16,-6-10-8 0,-1 7 12 0,1-1-4 0,-8-2-18 15,-3 3-4-15,0-7-1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35:01.2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16372 9775 1879 0,'0'0'83'0,"0"0"17"0,-7 0-80 0,7 0-20 16,0 0 0-16,0 0 0 0,0 0 15 0,0 0-2 16,0 0 0-16,0 0 0 0,-3-9-5 0,3 9-8 15,0 0 11-15,0 0-11 0,-4-6 24 0,4 6-1 16,0 0-1-16,0 0 0 0,0 0 5 0,4-3 1 16,-4 3 0-16,0 0 0 0,3-7 11 0,-3 7 2 15,0 0 1-15,0 0 0 0,0 0-10 0,0 0-1 16,0 0-1-16,0 0 0 0,0 0 10 0,0 0 1 15,0 0 1-15,0 0 0 0,0 0-3 0,0 0-1 16,0 0 0-16,0 0 0 0,0 0-19 0,0 0-4 0,0 0-1 16,0 0 0-16,-7-9-14 0,7 9 9 0,-10 0-9 0,3-10 8 15,0 7 4-15,7 3 1 0,-7-6 0 0,-4 0 0 16,4 3-2-16,0 3-1 0,-4 0 0 0,4 0 0 16,-3 0-10-16,3 0 0 0,7 0 9 0,-7 3-9 15,-4 3 13-15,0-6-1 16,4 9-1-16,0-9 0 0,7 0 8 0,-7 7 1 0,0-4 1 15,0 3 0-15,7-6-21 0,0 0-10 0,-7 3 1 0,7-3 0 16,-7 7 18-16,3-4 4 0,4-3 1 0,-7 6 0 16,7-6-5-16,-3 3-1 0,-1 3 0 0,1 4 0 15,-4-1-8-15,3 1 12 0,-3-1-12 0,4 0 12 16,-4 1-12-16,3 5 10 0,-3-5-10 0,3-1 10 0,1 7-2 0,-4 3 0 16,0-10 0-16,3 10 0 0,-3 0-8 15,0 3 0-15,0-3 9 0,0-1-9 0,0 1 0 0,0 0 9 16,0 6-9-16,3-6 0 15,-3 6 11-15,4-6-11 0,-1 0 10 0,-3-4-10 0,4 4 12 16,3-3-4-16,0-4-8 0,0 4 12 0,-4 0 2 16,4-4 0-16,4-2 0 0,-4-1 0 0,3 7-6 0,-3-7 0 15,4 10-8-15,3-10 12 0,-4 7-12 0,4-7 9 16,0 10-9-16,1-9 8 0,-1 5-8 0,3 1 0 16,-3-3 0-16,7 5 0 0,-3-2 0 0,-1-6 0 15,5 8 0-15,-1-8 0 0,-4 5 0 0,8-5 8 16,0-1-8-16,-1 1 0 0,1-1 0 0,-1-3 0 15,5-3 0-15,-5 4 0 0,1-4 0 0,-4-3 0 0,4 0 0 16,-1 6 0-16,4-6 8 0,-3 0-8 0,0 0 0 16,-4-6 8-16,4 6 2 0,-1 0 0 0,1 0 0 15,-1-3 0-15,-2 3-2 0,2-7 0 0,-3 7 0 0,0 0 0 16,1 0-8-16,-5-3 0 0,4-3 0 0,-3-3 0 16,3-1 0-16,-4 1 10 0,1-1 1 15,0 1 0-15,-1-7-11 0,1 4 0 16,-1-4 0-16,-3 0 0 0,1-2 0 0,-1-1 0 0,0 0 0 0,0-6 8 15,0 0 9-15,0 6 2 0,-7-9 0 0,3 3 0 16,-3-4-19-16,4 4 0 0,-4-3 0 0,0 3-9 16,0 3 9-16,-4-3 11 0,4 0-3 0,-3 6 0 15,3-6-8-15,-4 6 8 0,1-6-8 0,3 6 8 16,0 7-8-16,-4-4 0 0,1-3 0 0,-4 4 0 16,3 2 0-16,1-3 0 0,-4 1 0 0,3-4 0 15,-3 9 0-15,3 1 0 0,-3-7 0 0,0 7 0 0,0 0 0 0,-3-1 0 16,-1 1 0-16,0-1 0 0,-3 1 0 0,0 0 0 15,0-1 0-15,-3 4 0 0,-5-4 8 0,1 1-8 16,-4 0 0-16,4 2 8 0,-3-2-8 0,2 6 0 16,1-3 0-16,4 6 0 0,-5 0 0 0,1-4-17 15,0 4 4-15,-4 0 1 16,4 4-16-16,4 2-2 0,-1-3-1 16,0-3 0-16,4 0-81 0,4 6-16 0,3-6-3 0,0 0-1202 0</inkml:trace>
  <inkml:trace contextRef="#ctx0" brushRef="#br0" timeOffset="1093.23">16242 12096 403 0,'0'-6'36'0,"0"6"-36"0,0-4 0 0,0 4 0 16,-4-9 224-16,4 9 37 0,0 0 8 0,-3-6 2 15,3 6-141-15,0 0-28 0,0 0-6 0,0 0 0 16,0 0-34-16,0-10-6 0,-4 7-2 0,4 3 0 15,0 0-1-15,-3-6 0 0,3 6 0 0,0 0 0 16,0 0 12-16,0 0 3 0,0 0 0 0,0 0 0 16,0 0 10-16,0 0 2 0,0 0 1 0,-7 0 0 15,3 6-22-15,1-3-5 0,-1 7-1 0,4-4 0 16,4 3-17-16,-1 7-3 0,1-3-1 0,3-4 0 16,0 7-22-16,0 3-10 0,0-1 8 0,4 7-8 15,3 4 14-15,-4-1-2 0,1 6-1 0,-1 1 0 16,-3 3 4-16,1 5 1 0,-1 1 0 0,-7 10 0 15,0-1 4-15,0 0 0 0,0 7 1 0,-7-4 0 0,3-2 8 0,-7 2 2 16,8-3 0-16,-4 1 0 0,3-1-9 0,-3-9-2 16,4 0 0-16,-1 0 0 0,1-10-12 0,3-6-8 15,-4 1 8-15,8-4-8 16,-1 0-66-16,4-13-18 0,0-2-3 0</inkml:trace>
  <inkml:trace contextRef="#ctx0" brushRef="#br0" timeOffset="11550.09">6071 7884 288 0,'0'0'12'0,"-7"0"4"0,0 0-16 0,-3-3 0 0,-1-3 0 0,-3 6 0 16,3 0 192-16,1 6 35 0,-4-3 7 0,-4-3 2 15,7 0-188-15,1 0-36 0,-1 0-12 0,8 0 0 16,-11 0 48-16,14 0 4 0,0 0 0 0,-4-3 1 15,4 3 30-15,0 0 5 0,0 0 2 0,0-9 0 16,0 3 10-16,0 6 3 0,7-10 0 0,-7 10 0 16,0 0-29-16,11 0-6 0,-8 3 0 0,8 4-1 15,-1 2-38-15,1 0-7 0,0 1-2 0,3-1 0 16,3-2-20-16,1 2 0 0,-4 7 0 16,4-4 0-16,-1-2 0 0,-3 5 9 0,11 1-1 0,0-4-8 0,7-2 24 15,-8-1-3-15,12 1 0 0,-5 5 0 0,5-5 7 16,-1-1 2-16,7-3 0 0,-3 4 0 15,7-7-2-15,0 3-1 0,3 4 0 0,-3-1 0 0,7 7-11 16,3-4-3-16,-6-2 0 0,-1 5 0 16,4 1-2-16,0-3-1 0,0-4 0 0,0 7 0 0,0 3-10 0,3-1 0 15,4-2 0-15,-3 3 0 0,3 0 0 0,0-4 0 16,0 4 0-16,3 0 0 0,4-3 12 0,4-1-2 16,-1 4-1-16,1-6 0 0,-1 2-9 0,-6-5 0 15,6-1 0-15,1 7-11 0,3-4 11 0,4-2 0 16,-4 5 0-16,0 4 8 0,-7 0-8 0,0-3 0 15,3 3 0-15,-3-1 0 0,4-2 0 0,-1 9 8 16,5-3-8-16,-5 0 0 0,-3 0 0 0,4 3 0 0,3 0 0 16,0 3 0-16,3 1 8 0,-2-11-8 0,-1 14 10 15,3-10-10-15,-3 3 0 0,0-6 0 0,8 0 0 16,-1 6 0-16,0 0 0 0,0-7 0 0,-3 1 0 16,6 6 9-16,4-6-9 0,-3 0 8 0,-7 0-8 15,-1 0 8-15,4 3-8 0,-3-4 0 16,-7 1 0-16,3-3 0 0,3-4 10 0,-3 7 0 0,1 3 0 15,-8-3 0-15,0 0-10 0,0 0 0 0,7-4 0 16,-4 4 0-16,4 0 0 0,0 6 8 0,11-6 0 0,-4 0 0 16,-3 6 13-16,3-6 3 0,-3-4 0 0,3 7 0 15,0-3-24-15,-7 6 0 0,-7-6 0 0,0 6 0 16,0-6 0-16,0 0 0 0,0-4 0 0,0 4-8 16,-3 0 8-16,-1-3 0 0,-3 2 8 0,-3 1-8 15,-1-3 0-15,0-7 0 0,8 10 0 0,-4-9-8 16,-7 5 8-16,3-5 16 0,4-1-4 0,-7 7-1 15,0-7-11-15,0 4 0 0,-4-7 0 0,4 10 0 0,0-7 17 16,4 0-1-16,-4 1-1 0,-1-7 0 0,1 6-7 0,-3-2-8 16,-1 2 11-16,-7 1-11 0,1-1 8 0,-4 0-8 15,-4 1 0-15,0-4 0 0,0 3 0 0,1 1 0 16,-5-4 0-16,-2-3 0 0,-5 7 0 0,5-4 0 16,-1-3 0-16,0 3 0 0,-3-3 8 0,3 4-8 15,-3-7 0-15,-1 6 0 0,-2-3 8 0,-1-3-8 16,0 0 0-16,0 6 0 0,-3-12 13 0,-1 6-4 15,-3 0-1-15,1 0 0 0,-1 0 1 0,-4-3 0 16,1-3 0-16,-4-1 0 0,0 4-9 0,0 3 10 16,-3-6-10-16,-4 6 10 0,0-3-10 0,0-3 12 0,-4-4-12 0,0 1 12 15,1-1-12-15,-4-5 12 0,-4 2-12 0,-3-2 12 16,0-4-12-16,-4 3 0 0,1 7 9 0,-4-10-9 16,-1 3 0-16,1 4 8 0,-3-4-8 15,2 6 0-15,1-5 0 0,4 5 9 0,-1 1-9 0,0 0 0 16,8-1 0-16,-1 1 0 0,-3 6 0 15,3-4 0-15,1 1 0 0,3 3 0 0,7 3 0 0,0 0 0 16,0 0 0-16,0 0-16 0,0 0 5 0,10 0 1 16,5 0-6-16,6 3 0 0,3 3-1 0,5-6 0 15,-1 10 1-15,4-4 0 0,3 3 0 16,0 1 0-16,0-1 5 0,1 1 2 0,-5-1 0 16,5 10 0-16,-1-10 9 0,-3 7 0 0,0 0-9 0,-4-4 9 15,0 4 0-15,0-4 0 0,-3 4 0 0,0-6 0 16,-4 5 0-16,-4-2 0 0,1-7 0 0,-4 3 0 15,-7 1 0-15,0-4 0 0,0 3 11 0,-3-5-11 16,-4-4 10-16,3 9-10 0,-3-9 10 0,-3 6-10 16,-4 4 12-16,0-1-4 0,-4 1-8 0,1-1 12 15,-5 0-12-15,-6 1 9 0,0-4-9 0,-4 3 8 0,1 7-8 16,-5-6 0-16,-2 2 9 0,3-3-9 0,-4 4 0 0,7-4 9 16,-3-5-9-16,0 5 0 0,-4-3 9 15,0-3-9-15,0-3 0 0,1 0 9 0,-1 0-9 0,-3 0 0 16,-4 0 0-16,7-3 8 0,4 3-24 15,-4-6-6-15,4 3-1 0,-4-3 0 16,0 6-204-16,1-10-41 0</inkml:trace>
  <inkml:trace contextRef="#ctx0" brushRef="#br0" timeOffset="14783.01">3549 8653 576 0,'-11'-3'51'0,"4"3"-41"0,-3-7-10 0,-8 7 0 0,4 0 155 0,0 0 29 16,0 7 5-16,3-7 2 0,-3 3-124 0,-4 3-25 15,11-3-5-15,-3-3-1 0,-1 6 10 0,11-6 2 16,0 0 0-16,0 0 0 16,0 0 12-16,0 0 2 0,0 0 1 0,0 0 0 0,0 0-2 0,11 0 0 15,-1 0 0-15,-6 0 0 16,10-6-15-16,-3 6-3 0,-1 0-1 0,1-3 0 0,-1-3-6 0,4 6-2 15,-3-3 0-15,-4 3 0 0,-7 0-18 0,11-7-3 16,-1 7-1-16,-10 0 0 0,0 0 0 0,11 0 0 16,-1 0 0-16,1 0 0 0,-11 0 0 0,7 7-1 15,0-7 0-15,4 0 0 16,-1 3 8-16,-10-3 1 0,0 0 1 0,7 0 0 0,4 6-10 0,-11-6-3 16,0 0 0-16,7 3 0 0,0 3-8 0,-7-6 0 0,0 0 0 0,0 0-11 15,0 0 11-15,7 0 9 0,-7 0-1 0,0 0-8 16,0 0 21-16,11 0-2 0,-11 0-1 0,3 0 0 15,-3 0 2-15,0 0 0 0,0 0 0 0,7-6 0 16,0 6-2-16,-7 0 0 0,0 0 0 0,0 0 0 16,0 0-1-16,0 0 0 0,0 0 0 0,0 0 0 15,0 0-17-15,0 0 0 0,0 0-8 0,0 0 8 16,0 0 0-16,0 0 0 0,0 0 0 0,0 0 10 16,0 0-10-16,0 0 0 0,0 0-10 15,0 0 10-15,0 0 0 0,0 0 0 0,0 0 0 0,0 0 0 16,0 0 20-16,0 0-2 0,0 0-1 15,0 0 0-15,0 0 3 0,0 0 0 0,0 0 0 0,0 0 0 16,7-9-1-16,-7 9 0 0,0 0 0 0,0 0 0 16,0 0-7-16,0-3-2 0,0 3 0 0,0 0 0 15,0 0-10-15,0 0 0 0,0 0 9 0,0 0-9 16,0 0 0-16,0 0 0 0,0 0 0 0,0 0 0 0,0 0 0 0,0 0 0 16,0 0 0-16,0 0 0 0,0 0 0 0,0 0 0 15,0 0 0-15,0 0 0 0,0 0 8 0,0 0-8 16,0 0 8-16,0 0-8 0,0 0 0 0,0 0 0 15,0 0 0-15,0 0 0 0,0 0 0 0,0 0 0 16,0 0-10-16,0 0 10 0,0 0 0 0,0 0 0 16,0 0 0-16,0 0 9 0,0 9-9 0,0-9 0 15,0 3 0-15,0-3 8 0,4 10-8 0,-4-10 0 16,0 6 0-16,0-6 8 0,7 9-8 0,-7 1 0 16,3-4 9-16,1 3-9 0,-4-9 8 0,7 3-8 0,4 4 8 15,-8 2-8-15,4 1 8 0,0-4-8 0,0 3 10 0,4 1-10 16,-8-7 0-16,8 12 8 0,0-5-8 0,-8-1 0 15,8 7 0-15,-1-7 0 0,1 1 0 0,-4 9 0 16,4-4 0-16,6-2 0 0,-10 2 0 0,11-5 0 16,-4 9 0-16,-3-4 0 0,6-2 0 0,4-1 0 15,-10-2 9-15,10-1-1 0,-7 4 0 0,4-4 0 16,0 1 0-16,-1 5 0 0,4 4 0 0,0-3 0 16,4-1-8-16,-7 4 0 0,3-6 0 0,0 6 8 15,-3 6-8-15,3-6 0 0,0-4 0 0,-3 4 0 16,3 0 0-16,0 6 0 0,4-6 0 0,-1 0 0 15,-2-4 0-15,2 10 0 0,5-3 0 0,-5 0 0 0,8 0 8 16,-7-6-8-16,-1 3 0 0,12 0 8 0,-12-1 0 16,5-2 0-16,2 9 0 0,-2-6 0 0,2 0 2 0,-2-4 0 15,2 4 0-15,-6 0 0 0,3 0-10 0,4 0 0 16,3-4 0-16,4 10 8 0,0-6-8 0,3 0 0 16,-3 6 9-16,0-3-9 15,3 9 0-15,-3-9 0 0,0 13 0 0,3-10 0 0,-14 9 0 0,8-5 9 16,-1 5-9-16,0-6 0 0,0 1 0 0,4-4 0 15,7 9 0-15,0-6 0 0,0-2 0 0,3 2 13 16,1 0-2-16,-8-3-1 0,4 0-1 0,3-3 0 16,4-6 0-16,0 9 0 0,7-3-9 0,0-7 10 15,0 14-10-15,0-10 10 0,-4 6-10 0,4 0 0 16,-10 0 0-16,6 3 8 0,4 0-8 0,-3-3 0 16,3-3 0-16,-1 10 0 0,5-4 0 0,-1 6 0 15,-3-5 0-15,4-1 0 0,3 3 0 0,0-3 0 0,0 1 0 0,4-4 0 16,3 3 12-16,0 0-4 0,0-3 0 0,3 3 0 15,-6-2-8-15,10 2 0 16,-3-9 0-16,3 6 0 0,-3-7 0 0,-1 1 12 0,1 3-2 16,3-3 0-16,0 3-10 0,0 0 0 0,4 0 0 15,-4-3 0-15,0 6 0 0,0-6 0 0,4 6 0 0,3-7 0 16,0 8 11-16,-3-1-3 0,-4-3-8 16,4 3 12-16,-1-6-12 0,1 6 0 0,-4 0-12 0,-3-3 12 15,-1 3 0-15,5-6 0 0,-12 6 0 0,8-7 0 16,-1 1 0-16,1 0 0 0,0 6 0 0,-1-6 0 15,1-3 0-15,-1 2 8 0,5-2-8 0,2-3 0 16,4 2 11-16,1 4-11 0,-8 0 12 16,0 0-12-16,0 3 8 0,4-3-8 0,13-1 0 0,-6 7 0 15,-11-3 0-15,0 4 0 0,8-8 0 0,-1 7 0 0,4 1 0 0,-4-5 0 16,0 5 0-16,0-1 0 0,-3-7 0 0,3 8 0 16,-3-8 0-16,-1 1 0 15,-6 0 8-15,0 0-8 0,-4 0 0 0,3 6 0 16,4-6 0-16,-3 2 0 0,3 1 0 0,-7-3 0 0,-3 3 8 15,-4-3-8-15,3 0 0 0,-3 0 0 0,0-1 0 0,-3 1 0 16,-4 3 0-16,0-3 0 0,-7 0 0 0,0 0 0 16,-4 6 0-16,1-6 0 0,-1-1 0 0,0 1 0 15,-3-3 0-15,4 3 0 0,-5-4 8 0,8-2-8 16,-3 3 0-16,-4-7 0 0,-1 10 9 0,-2-10-9 16,-1 7 0-16,4 0 9 0,-4-4-9 0,1-2 0 15,-5-1 9-15,8 7-9 0,0 2 0 0,0-2 0 0,-4-3 0 16,1 2 0-16,-8-5 0 0,0 5 0 0,-3-2 0 15,0-4 0-15,-4 4 0 0,0-1 0 16,-3-5 0-16,3 5 0 0,-7-5 0 0,4-4 0 16,0 3 8-16,-1 3-8 0,-6-9 9 0,3 7-9 15,0-4 12-15,0-3-12 0,-3 0 26 0,0 6-2 16,-4-6 0-16,4 0 0 0,-1-6-24 0,-3 6-14 0,0-3 2 0,-3-4 0 16,3 1 12-16,-3 3 10 15,-1-3-2-15,-3 3 0 0,0-7-8 0,0 1 0 0,-3-1 0 0,-4-5 0 16,0 5 0-16,-4-5 0 0,1 2 0 0,-4-3 0 15,0-3 8-15,0-6 0 0,-7 7 0 0,-1-1 0 16,1-6-8-16,-7 6 0 0,4-6 0 0,-5 3 0 16,-2-3 0-16,-1 0 0 0,4 0 0 0,-4 6 0 15,-3-9 0-15,3 12 0 0,1-3 0 0,2 0 0 16,-2 4 0-16,6 5 0 0,0-2-12 0,1-4 12 16,-1 7 0-16,4-1 0 0,3 4 0 0,1-4 0 15,-1 7-9-15,8-3 9 0,-4 6 0 0,7 0 0 0,0 0-11 0,0 0 11 16,0 0-10-16,0 0 10 15,0 0-16-15,3 6 2 0,4 4 1 0,0-1 0 0,4 1 1 0,-1 8 1 16,5-2 0-16,-1-3 0 0,7 2 11 0,-3 4-13 16,3 0 5-16,0 6 8 0,4-6 0 0,-4 6 0 15,0-6 0-15,4-1 0 0,-4 1 0 0,0-3 0 16,0 0 0-16,-3-4 0 0,3 4 0 16,-3 3 0-16,-1-4 0 0,-3-2 0 0,4 3 0 0,-4-1 0 15,0-2 0-15,0 2 0 0,-3-2 0 0,-1 3 0 0,1-1 0 0,0-2 0 16,-4 3 0-16,0 2 0 0,0-8 0 0,-4 9 0 15,1-4 0-15,-4 1 0 0,0-3 0 0,-4 2 0 16,-3 4 0-16,0-3 0 16,-3-4 0-16,-1 4 0 0,0 0 0 0,-6-4 0 15,-4-2 0-15,-1 5 0 0,1-5 8 0,-3-1-8 0,-1 0 8 16,-3 1-8-16,3-1 8 0,-3 1-8 16,7-4 8-16,-4-6-8 0,0 9 0 0,8-9 0 0,-1 7 0 0,0-4 0 15,1 6 0-15,-1-3 0 16,0-2 0-16,4 5 0 15,-3-3-33-15,-1-3 1 0,0 4 0 0,1-1 0 16,-1-3-128-16,-3 3-26 0,-4-12-5 0</inkml:trace>
  <inkml:trace contextRef="#ctx0" brushRef="#br0" timeOffset="16392.82">6943 9822 403 0,'0'0'17'0,"7"-3"5"0,0 3-22 0,-4-6 0 0,-3 6 0 0,7 0 0 0,4 0 447 0,-4 0 85 16,0 6 16-16,4-6 4 0,-4 3-448 0,3 4-89 15,8-4-15-15,-11 3-10 16,4 3 10-16,-1 1 0 0,4-1 0 0,-3 1 0 0,6-1 0 15,-2 4 0-15,2-1 0 0,1-2 0 0,0 5 14 0,3 4-2 16,0-9 0-16,4 8 0 0,-1-8-2 0,-3 5-1 16,4 4 0-16,0 0 0 0,3 3 6 0,0-3 1 15,0-7 0-15,4 4 0 0,-4 3 4 16,4 0 2-16,3-4 0 0,4 4 0 0,0 0 2 0,3 0 0 16,-3 3 0-16,7 0 0 0,0 3 0 0,-4-6 1 15,1 9 0-15,-1-3 0 0,4 0-14 0,3 3-3 16,4-3-8-16,0 4 12 0,3-4 4 0,4-3 1 15,0 3 0-15,0 3 0 0,0 3-2 0,0-3-1 16,0-2 0-16,7 2 0 0,-3 0 2 0,3-3 1 0,3 3 0 0,-3-3 0 16,0 4-5-16,0-4 0 15,1-3-1-15,2 3 0 0,8 0 1 0,-4-6 1 16,3 9 0-16,-3-3 0 0,1-6-3 0,-1 6-1 16,3-6 0-16,4 6 0 0,1-3-9 0,-5 3 0 0,-3 3 0 15,0-3 0-15,0 0 0 0,4 0 0 16,-4-3 0-16,4 3 0 0,3 3 0 0,-7-2 0 0,-4-1 0 0,5-3 8 15,2 3-8-15,1 0 12 0,-1 3-12 0,-3-3 12 16,-3-3 4-16,0 3 0 0,3 3 1 0,-4-3 0 16,-3 4-17-16,7-4 0 0,4 0 0 0,0 3 0 15,-4 0 0-15,0-3 0 0,-4 4 0 0,-3-4 0 16,4 3 0-16,-4-9 0 0,3 12 0 0,-3-9 10 0,-7 3-2 16,0 0-8-16,4-3 12 0,-4 3-4 0,7 3-8 15,-4-2 0-15,1 2 0 0,-1-3 0 0,-3-6 0 0,0 6 0 16,-3 0 0-16,3-3 8 0,3-3-8 0,-3 6 8 15,0-6-8-15,-3 2 8 0,-4-2 0 0,-4 0 0 16,0-3 0-16,-6-4 0 0,-1 4-8 0,0-3 12 16,-3-7-12-16,0 9 12 0,0-5-3 15,-4-7 0-15,7 6 0 0,-6 1 0 16,-5-4 1-16,1-3 0 0,0 4 0 0,3-1 0 0,-3-3-10 0,0 6 10 16,-4-2-10-16,-3-4 10 0,-1 3-10 0,1-3 0 15,-4-3 0-15,-3 10 0 0,-1-10 0 0,1 6 0 16,-7-6 0-16,3 3 8 0,-4 3-8 0,1-6 0 0,0 0 9 15,-8 0-9-15,4 0 12 0,-7 0-3 16,0 0 0-16,0 0 0 0,0 0-1 0,0 0-8 16,0 0 12-16,0 0-4 0,0 0 4 0,0 0 1 0,0-6 0 0,-3 3 0 15,-1-3-4-15,4 6-1 0,-3-10 0 0,3 7 0 16,-8-3-8-16,8-4 8 0,-3 7-8 0,3-3 8 16,-4-3-8-1,1 2 0-15,-1-2 0 0,-3 6 0 0,0-7 0 0,0 1 0 0,4-1 0 16,-4-2 0-16,0 3 12 0,-1-1 0 0,1 1 0 0,-3-1 0 15,-1-2-4-15,4-4 0 0,-3 7 0 0,3-7 0 16,-4-3-8-16,0 4 0 0,1-4 0 0,-1 0 0 16,1 3 0-16,-1-3 0 0,0 1 0 0,1-1 8 15,-1 0 2-15,1 0 0 0,-1-3 0 0,1 3 0 16,3 1-10-16,-4 2 0 0,-3 3 0 0,3-2 0 16,1 5 0-16,-1 1 0 0,0-1 0 0,4 1 0 0,4 3 0 15,-1-4 0-15,1 10 0 0,3 0 0 16,0 0 0-16,-4-3 0 0,4 3 0 0,0 0 0 0,0 0 0 15,0 0 0-15,0 0 0 0,0 0 0 16,0 0-24-16,0 0-6 0,0 0-2 0,0 10 0 0,-3-1 32 0,6 0 0 16,1 1 0-16,3 6 0 0,0-4 0 0,4 4 0 15,-4-1 0-15,0 4 0 0,3-6 0 0,-3 2 0 16,0 4 0-16,4-3 0 0,3 3 0 0,-7-4 0 16,4-2 0-16,-4 6 0 0,3-10 0 0,-3 7 0 15,4 3 0-15,0-10 0 0,-1 7 0 0,1 3 0 16,-1-10 0-16,-3 10 0 0,0-10 0 0,4 7 0 15,0 0 0-15,-1-4 0 0,1-2 0 0,-1 5 0 16,1-5 0-16,-4-1 0 0,4 0 0 0,-1 1 0 16,-3-1 0-16,0-2 0 0,-3 2 0 0,3 0 0 15,-4-2 0-15,4-4 0 0,-7-3 0 0,0 9 0 16,4-3 0-16,-4-6 0 0,0 4 0 0,0-4 0 0,0 0 0 16,0 0 0-16,0 0 0 0,0 0 0 15,-4 6 0-15,4-6 0 0,-7 3 0 0,4 3 0 0,-8-6 0 0,4 10 0 16,0-10 20-16,-3 0 9 0,-5 0 3 0,5 6 0 15,-8-3-32-15,1 3 0 0,-5-6 0 16,1 3 0-16,-3 4 0 0,-1-4 0 0,0 3 0 0,0-3 0 16,1 4 0-16,-1 2 0 0,0-9 0 15,4 6 0-15,-3-3 0 0,2-3 0 0,5 0 0 0,-1 0 0 16,0 7 0-16,4-4 0 0,-3-3 0 0,3 0 0 16,-1 0 0-16,-2 0 0 0,3 0 0 0,3-3 0 15,-3 3-45-15,0-7-15 16,0 7-4-16,-4-9 0 0,1 6-92 15,-8-10-20-15,-3 4-3 0,-1-4-1 0</inkml:trace>
  <inkml:trace contextRef="#ctx0" brushRef="#br0" timeOffset="18083.91">6463 14015 2286 0,'0'0'50'0,"0"0"10"0,0 0 3 15,0 0 1-15,0 0-51 0,0 0-13 0,0 0 0 0,0 0 0 0,0 0 0 0,3 9-12 16,4-9 3-16,4 7 0 0,3-7-7 0,4 0-2 16,-1 0 0-16,8 0 0 0,0-7 18 0,10 7 0 15,0-3 0-15,8-3 0 0,6 3 31 0,4-3 6 16,0-4 2-16,3 4 0 0,8-4 7 0,6 1 2 15,12 0 0-15,-12-1 0 0,8 7-27 0,-1-9-5 16,8 8 0-16,3-5-1 0,4 3-15 0,-4 3 8 16,0-4-8-16,-3-2 0 0,3 9 13 0,0-9-3 15,4-1-1-15,3 10 0 0,-3-6 25 0,3-4 5 0,4 1 1 0,7 0 0 16,-4 5-20-16,1-5-3 0,-1-7-1 16,0 10 0-16,8-6-6 0,-5-4-2 15,1 7 0-15,0-1 0 0,0 4 20 0,3-4 3 0,-3 7 1 16,0-3 0-16,-7-3-32 0,3 5 0 0,7-2 0 0,-6-3 0 15,-8 3 0-15,0-4 0 0,-3 7 0 0,3-3 0 16,0-4 0-16,-3 1-13 0,0-7 1 16,-4 7 0-16,4-1 12 0,-8 1 0 15,-2 0 0-15,6-4 0 0,3-3 18 0,-6 7 0 0,0-7 0 0,-1 7 0 16,5-1-10-16,-8 1-8 0,0 0 9 0,-3 2-9 16,-4 4 23-16,-4-3-2 0,-6-3 0 0,-1 9 0 15,8-4-21-15,-4-2 0 0,-7 6 0 0,0 0 0 16,-7 0 0-16,0 0 0 0,-8-3 0 0,1-3 0 15,-3 6 0-15,2 0 8 0,1-7-8 0,0 7 0 16,-3-3 8-16,-5-3-8 0,1 6 8 0,0-3-8 0,-4-3 13 16,-3 3-1-16,0-4-1 0,-4 7 0 0,0 0 4 15,-3-3 1-15,-4-3 0 0,4 6 0 16,-8-3-7-16,5-4-1 0,-1 7 0 0,-4 0 0 0,1-6-8 0,0 3 0 16,-4 3 0-16,3-6 0 0,-3 6 0 0,1-3 0 15,-1-4 0-15,0 7 0 0,-4-3 0 0,4-3 8 16,-3 3-8-16,0-3 0 0,3 6 8 0,-7-10-8 15,3 7 8-15,-3-3-8 0,8-1 14 16,-8 4-2-16,-4-3-1 0,1-3 0 0,-1 5-3 0,1-2-8 16,3-3 12-16,-4 6-4 0,-3-4-8 0,0 1 10 15,0 3-10-15,0-3 10 0,-3-4 0 0,3 1 0 16,0 6 0-16,-4-7 0 0,-6 1 2 0,-4-4 1 0,-4 10 0 16,-3-3 0-16,-4-3-13 0,-3-1 0 0,3 1 0 15,-3-1 0-15,-4 1 0 0,4 3 0 16,-4-4 0-16,0 7 0 0,1-6 0 0,-1 2 0 0,-3-2 0 0,6 6 0 15,-2-3 0-15,2-1 0 0,1 4-8 0,4-3 8 16,-1 6 0-16,4-3 12 0,3-3-1 0,0 6-1 16,4 0-10-16,0-4 0 0,7 4 0 0,0 0 8 15,0 0-8-15,7 0-11 0,0 0 3 0,0 0 0 16,0 0 8-16,0 0 0 16,11 4 0-16,3-4 0 0,3 6-20 0,5-3-1 0,-1 3-1 0,7-3 0 15,4 4 13-15,3 2 9 0,4 0-12 0,0 1 12 0,-4-1-18 16,4-2 3-16,-4 2 1 0,0 0 0 0,4 1 5 15,-4-4 1-15,-3 3 0 0,3-5 0 0,-6 5 8 0,-5-9 0 16,1 6 0-16,0-3 0 0,-4 4 0 0,0-1 0 16,-3-3 0-16,-1 3 0 0,-3-2 0 0,0-4 9 15,-3 6-9-15,0 3 10 0,-4-6-10 0,0 7 12 16,-4-4-12-16,1 13 12 0,-1-10-12 0,-6 10 12 16,-1-3-12-16,1 3 12 0,-1-1-12 15,-6 7 8-15,-1 1-8 0,-3-5 8 0,-4 5-8 0,1 2 12 16,3-3-12-16,-4 0 12 0,0 3-12 15,-6-3 10-15,-1-3-10 0,0 3 10 0,0-6-10 0,1 3 0 16,-4-3 9-16,3-7-9 0,0 4 0 0,0 3 0 16,-3-10-10-16,0 1 10 15,0-4-116-15,-7-3-17 0,-1-3-3 0,-3 0-771 16,-6-3-153-16</inkml:trace>
  <inkml:trace contextRef="#ctx0" brushRef="#br0" timeOffset="19489.07">3320 12927 1843 0,'0'-10'164'0,"0"1"-132"0,0 6-32 0,0-3 0 16,7-1 211-16,-4 4 35 0,8-3 7 0,-1 6 2 31,8-3-255-31,7 3-53 0,6 0-10 0,5 3-1 0,-1-3 40 0,0 0 9 0,15 6 2 0,-8-6 0 16,11 3 13-16,0-3 0 0,14 0 0 0,0 0 0 15,0 0 9-15,4 7-9 0,3-7 0 0,-4 0 9 16,8 0 3-16,3 0 1 16,11 0 0-16,-8 6 0 0,1-3 11 0,0-3 1 0,-1 0 1 0,1 6 0 15,10-3-1-15,-7-3 0 0,4 7 0 0,-4 2 0 16,8-6-1-16,-1 7 0 0,11-4 0 0,-8-3 0 15,-2 10-7-15,2-4-1 0,12-6-1 0,-4 7 0 16,3-1-15-16,-3 0 11 0,-4 4-11 0,8-4 10 16,2 1-10-16,5-1 0 0,-11 4 0 0,7-7 8 15,6 3-8-15,-2 1 12 0,3-1-12 0,-7 7 12 16,7-13-12-16,-4 3 10 0,4-3-10 0,0 4 10 16,-11 2 2-16,8-9 1 0,3 9 0 0,-4-9 0 0,-7 10-2 0,4-1-1 15,7 1 0-15,-7-4 0 0,0 3 3 0,-4-2 1 16,4-4 0-16,0 6 0 0,-3-3 1 0,-1-2 0 15,-7 2 0-15,1-3 0 0,2-3-1 0,1 6 0 16,-7-6 0-16,-4 0 0 0,1 0-14 0,6 0 0 16,11-6 0-16,-7 3 0 0,-11-3 0 0,0 2 0 15,-3-2 0-15,7-3 0 0,6-1 0 0,-9 1 0 16,-8 3 11-16,0 3-11 0,7-4 11 0,-7 4-11 0,-6-3 10 16,-5 3-10-16,-6-4 9 0,-4 4-9 15,-4-3 8-15,-3 6-8 0,-3 0 0 0,-4 0 0 0,-8 0 0 16,1 0 0-16,0 0 0 0,-3 6 8 0,-1-6-8 0,-7 3 0 15,-3-3 10-15,0 0-10 16,-4 0 12-16,0 0-12 0,-7 0 10 0,4 0-10 0,-4 0 8 16,-3-3-8-16,-1-3 11 0,1 6-3 0,0 0-8 0,-1 0 12 15,1-3-12-15,-4-3 0 0,0 6 0 16,0 0 0-16,-7 0 16 0,4 0-4 0,-4-7 0 0,0 7 0 16,4 0 5-16,-8 0 1 0,-3 0 0 0,0 0 0 15,0 0-18-15,0 0-12 0,0 0 1 0,0 0 1 16,0 0 10-16,0 0 14 0,0 0-3 0,0 0-1 15,0 0-10-15,0 0 0 0,0 0 0 0,0 0 8 16,0 0-8-16,0 0 0 0,0 0 0 0,-7-3 0 16,0 3 0-16,-4-6 0 0,4-3 0 0,-7 5 0 0,0-2 0 15,-3-3 8-15,2 6 0 0,-2-10 0 0,-1 10-8 16,-3-6 0-16,0 2 0 0,-4-2 0 0,0-1 0 0,-3 1-11 16,-4 0 3-16,1-1 0 0,-5 1 8 0,5-7 0 15,-5 4 0-15,5-4 0 0,-5 7 0 0,5-1 0 16,2-6 0-16,1 7 0 15,3-7 0-15,1 7 0 0,3 0 0 0,-1-1 8 0,5 1-8 16,3-1 0-16,3 1 0 0,-3 3 0 0,7-4 0 0,-4 10-8 16,8-3 8-16,3 3-8 0,0 0-6 15,0 0-1-15,0 0 0 0,0 0 0 0,0 0-6 0,10 3-2 16,1 7 0-16,7-4 0 0,3 3 7 0,4-2 2 16,3 2 0-16,7 0 0 0,0 1 3 0,4-1 1 0,0 1 0 15,0-1 0-15,-4 0 10 0,0 1 0 0,-3-1 0 0,-4 7 0 16,-3-7 0-16,0 1 0 0,-4-1 0 0,-4-3 0 15,1 4 0-15,3-7-16 0,-3 6 2 16,3-2 1-16,0 2 21 0,0-3 4 0,4-3 0 16,-4 7 1-16,4-4-13 0,-4 4 0 0,0-7 0 0,-3 6 0 15,0 4 0-15,-4-4 14 0,-4-6-4 0,1 7-1 16,-1-1-9-16,-3 0 8 0,-3-2-8 0,0 8 8 16,-4-5 3-16,-4 2 0 0,-3 4 0 0,0-7 0 15,-11 7 6-15,1-3 2 0,-8 2 0 16,-3 4 0-16,-1-3-9 0,-2 6-2 0,-5-7 0 0,1 4 0 15,0-3 0-15,-4-4-8 0,-7 4 12 0,0-6-4 16,4 5-8-16,-4-2 0 0,0-7 9 0,0 3-9 0,1 1 8 16,6-1-8-16,0 1 10 0,4-4-10 0,3-3 0 15,4-3 0-15,-1 0 0 0,8 6-10 16,0-6-42-16,0-6-8 16,3 6-1-16,1-9-1 0,3 6-160 0,3-4-32 0</inkml:trace>
  <inkml:trace contextRef="#ctx0" brushRef="#br0" timeOffset="21244.23">6078 11776 1962 0,'0'0'87'0,"0"0"17"0,0 0-83 0,0 0-21 15,0 0 0-15,0 0 0 0,0 0 41 0,0 0 4 16,0 0 1-16,0 0 0 0,0 0-35 0,0 0-11 15,0 0 0-15,11 0 0 0,-8 6 13 0,8-6-4 16,0 0-1-16,3 0 0 0,7-6 10 0,-3 6 2 16,6 0 0-16,1-3 0 0,3-3 10 0,0 6 2 15,4-10 1-15,7 1 0 0,0-1 7 0,10-5 0 16,1 2 1-16,10-3 0 0,-1-2-14 0,5 2-3 16,3-6-1-16,7 0 0 0,4 0-5 0,-1-3-1 15,4 0 0-15,8 3 0 0,-1 0-7 0,0 0-2 0,0-3 0 16,4 0 0-16,3 6 4 0,0-6 0 0,1 6 0 0,-1-3 0 15,-3 0-12-15,6-6 0 0,5 3 0 0,-1 3 0 16,-3-9 0-16,7 2 0 16,0 1 9-16,3 0-9 0,4-6 11 0,3-1-3 15,4 7 0-15,-7-7 0 0,3 7-8 0,-3 0 0 0,-3-3 9 16,-4 12-9-16,6-6 9 0,-6 6-9 0,-7 0 12 16,0 0-12-16,-4 3 15 0,-3-2-4 0,-4 5-1 0,4-3 0 15,-4 10-1-15,-7-6 0 0,-3-4 0 0,-1 7 0 16,4-7-9-16,1 6 10 0,-5-2-10 0,-3-4 10 15,-3 1 8-15,-1 5 2 0,1-9 0 0,-1 7 0 16,1-4-20-16,3 7 0 0,4-7 0 0,-1 3 0 16,-3-2 0-16,4-1 0 0,-4 7 0 0,0-4 0 15,0 4 0-15,-3-4 0 0,-4 4 0 0,-7 6 0 0,-4-4 0 16,-3-2 0-16,0 6 0 0,-4-3 0 16,1 6 0-16,-4-10 0 0,3 7 0 0,-7-3 0 15,4 6 0-15,-3-6 10 0,-8 2-10 0,0-2 12 0,0 3 0 16,-3-3 1-16,3-4 0 0,-3 7 0 0,4-3-3 0,-1-4-1 15,4 1 0-15,-1 3 0 0,1-4-9 0,4 7 0 16,-1-3 0-16,0-3 0 0,-3 9 0 0,-4-4 0 16,4-2 8-16,-7 6-8 0,3 0 0 15,-7 0 0-15,4 0 0 0,-7 0 0 0,-1 0 0 0,-2 0 0 16,-1 6 0-16,-4-2 0 0,1-4 0 0,-4 0 0 16,-3 6 0-16,-4-6 0 0,3 0 0 0,-10 0 0 15,0 0 0-15,0 0 8 0,0 0 4 0,0 0 1 16,0 0 0-16,0 0 0 0,-10-6 3 0,-1 6 0 15,1-10 0-15,-1 10 0 0,1-9-8 0,-1 2-8 0,0-2 11 16,-3 6-11-16,4-6 12 0,-8 2-12 0,4-2 12 16,-4-1-12-16,1 1 8 0,-5 3-8 0,1-4 0 0,-7 1 0 15,0 0 0-15,-4-1 0 0,-7 1 0 0,4 2 0 16,0-2 8-16,-4 6-8 0,0-3 0 0,-3-4 0 16,7 7 10-16,-4-3-10 15,7-4 8-15,0 1-8 0,0 3 0 16,4-4 8-16,0 1-8 0,3 6 0 0,-3-7 0 15,3 4 0-15,1-3 0 0,-1 2 0 0,4 4 0 0,0-3 0 0,3 3 0 0,0 3 0 16,4-6 0-16,0 2 0 0,0 4 0 16,3-6 0-16,4 6 0 0,7 0 0 0,0 0-9 0,0 0 9 15,0 0-9-15,0 0 9 0,11 0-13 0,3 6 5 16,7-6 8-16,4 4 0 0,0 2 0 0,6-3 0 16,5 3 0-16,-1 4-12 0,4-4 2 0,3-3 0 15,8 7 10-15,-1-4 0 0,4 3 0 0,-4-6-8 0,4 7 8 0,-3 5 0 16,-5-5 0-16,1 6 0 0,-7-4 0 15,0-3 0-15,-4 7 0 0,-3-6-8 0,0-1 8 0,-4 0 0 16,4 1 0-16,-4-1 0 0,0 4 0 0,-3-4 0 16,-1 1 0-16,1-7 0 0,3 6 0 15,-3-3 0-15,3 4 0 0,-7-1 0 0,1 1 0 0,-5-1 0 16,1-3 0-16,-8-3 0 0,1 7 0 0,0-1 0 16,-8 7 0-16,1-7 8 0,-8 1 2 0,1 5 1 15,-4-5 0-15,0 9 0 0,-8-4-11 0,1-2 0 16,-3 3 0-16,-5 2 0 0,1-2 12 0,-7-7-2 15,0 7-1-15,-4-3 0 0,-3 2 1 0,0-2 0 0,-1-4 0 16,-3 7 0-16,1 0-2 0,-5-4 0 0,-3-2 0 16,4 5 0-16,3-5 0 0,4-1 0 0,-4-3 0 15,4 4 0-15,7-1-8 0,0-6 0 0,6 4 0 0,1 2 0 32,4-3-81-32,6-3-19 0,0-3-3 0,1 0-1276 0</inkml:trace>
  <inkml:trace contextRef="#ctx0" brushRef="#br0" timeOffset="23451.31">2469 10355 1602 0,'-7'-6'71'0,"7"6"14"0,-7-3-68 0,4 3-17 0,-4-6 0 0,7 6 0 15,0 0 62-15,0 0 9 0,0 0 1 0,0 0 1 16,0 0-58-16,0 0-15 0,7 0 0 0,7 0 0 16,-3-3 0-16,-1-4-8 0,4 7 8 0,-3 0-13 15,3 0 13-15,0-3-9 0,0 3 9 0,4-6-8 16,-4 6 8-16,0 0 0 0,0 0 8 0,-3 0-8 0,6 0 20 0,-3 0 0 15,1 0 0-15,-1 0 0 16,7 0 13-16,-7 0 3 0,7-3 0 0,0 3 0 0,-7-6-6 16,11 6-1-16,0 0 0 0,-1-4 0 0,-2 4-9 0,2-6-3 15,1 6 0-15,3 0 0 0,4 0-7 0,-7 6-2 16,3-6 0-16,4 4 0 0,-8-4-8 0,5 6 0 16,2-3 9-16,5-3-9 0,-8 0 19 0,7 6-1 15,7-3 0-15,-3-3 0 0,0 0-1 0,3 0 0 16,-3 0 0-16,0 0 0 0,3 0 12 0,-3 0 3 15,-4 0 0-15,4 0 0 0,0 0-22 0,3 0-10 16,-3 0 10-16,7 0-10 0,-7-3 18 0,10 3-2 16,-3-6-1-16,3 6 0 0,1 0-5 0,-4-3-1 0,0-3 0 15,-1 2 0-15,-2-2 0 0,10 6 0 0,-4-9 0 16,0 9 0-16,1-7-9 0,-1 4 12 0,1 3-12 0,-5-6 12 16,1 6 6-16,0-3 2 0,-3 3 0 15,-1-6 0-15,7 6-29 0,-3-3-6 0,4-4-1 0,-1 4 0 16,-3-3 26-16,7-4 5 0,-4 10 1 0,0-6 0 15,-3 3-16-15,0-3-12 0,0 3 3 0,0-4 0 16,3-2 9-16,4 6 0 0,4-3 0 0,-11-4 0 16,6 10 0-16,5-3 8 0,-11-3-8 0,3 6 8 15,1 0-8-15,-1-7 8 0,4 4-8 0,0 3 8 16,0 0-8-16,3 0-8 0,-3 0 8 0,0 0-12 16,7 0 12-16,-11 3 0 0,-3-3 0 0,7 0 0 15,4 0 0-15,-8-3 0 0,4-3 0 0,3 6 0 0,1 0 15 16,3-3 1-16,-4 3 1 0,4-6 0 0,-3-4-17 0,3 7 0 15,3-3 0-15,1-4 0 0,-1 1 0 0,8 3 13 16,-8 3-4-16,1-4-1 0,-1 4-8 0,4-3 0 16,0-3 0-16,0 5 0 0,-3-2 0 0,3 6 0 15,-4-9 0-15,-3 9 0 0,0 0 0 0,-3-7 0 16,-1 4 0-16,4 3 8 0,0 0-8 0,0 0 0 16,10 0 9-16,-10 0-9 0,4 0 0 0,-4-6 0 15,3 6 0-15,1 0 0 0,3 0 0 0,4 0 8 16,-4-3-8-16,3 3 0 0,4 0 0 0,-14 0 0 15,7-6 0-15,-3 2 0 0,6 4 0 0,-6-6 8 16,3 6-8-16,-4 0 0 0,1 0 0 0,-4 6 0 16,0-6 0-16,-4 0 8 0,4 0-8 15,0-6 0-15,4 6 0 0,-4 0 0 0,3 6 8 0,-3-6-8 16,-7 4 8-16,7-4-8 0,-4 0 8 0,8 0-8 0,-1-4 10 0,-3 4-10 16,-3-6 10-16,3 6-10 0,0 0 10 0,-4 0-10 15,-6 0 0-15,-1 6 0 0,4-12 0 0,3 6 0 16,-6 6 0-16,-1-6 0 0,0 4 0 15,4-4 0-15,0 9 0 0,-3-9 0 0,-8 6 0 0,-3-3 0 16,3-3 0-16,-3 7 0 0,-4-7 0 16,-3 0 0-16,7 0 8 0,-4 0-8 0,4 0 0 0,-4 6 0 15,-7-3 10-15,4-3-10 0,3 0 10 0,1 0-10 16,-8 0 13-16,0 6-3 0,4-2-1 16,-4-4 0-16,0 0-9 0,1-4 8 0,2-2-8 0,-6 6 8 15,3 0 0-15,-3-3 0 0,7 3 0 0,-4-6 0 0,-3 6-8 16,-1-7 0-16,-3 4 0 0,1-3-11 15,-1 6 11-15,-4-3 0 0,-2 3 0 0,2-6 0 0,-3 6 8 16,0-4-8-16,-3 4 10 0,0-6-10 16,-1 6 13-16,-10 0-3 0,0 0-1 0,4 0 0 0,3-9 4 15,-4 6 1-15,1-4 0 0,-4-2 0 16,0 3-2-16,0 3 0 0,0 3 0 0,0-7 0 0,-4-2-12 16,4 6 9-16,-3-3-9 0,-1-4 8 0,1 4-8 0,-4-4 0 15,-4 7 0-15,0-3 0 0,-3 3 0 0,0-3 0 16,-3-4 8-16,-1 10-8 0,0-9 0 0,-3-1 0 15,-4 1 0-15,1 3 0 0,-1 6 0 0,0-10 8 16,1 1-8-16,-1-1 0 0,-3 1 9 0,3 0-9 16,0-1 10-16,1 4-10 0,6-3 8 0,-7-1-8 15,4 1 0-15,0-1 9 0,0 4-9 0,3 3 0 16,4-3 0-16,0-4 0 0,-7 10 0 0,7-3 0 16,7-3 0-16,0 6 0 0,0-3-12 0,-1-4 3 0,8 7 0 0,0 0 0 15,11 7-7-15,-4-4 0 0,4-3-1 0,-1 6 0 16,11-3 5-16,-3 7 0 15,0-4 1-15,3-3 0 0,4 3 11 0,-1 4-8 0,1-4 8 16,0-3-8-16,6 7 0 0,-6-4 0 0,3-3 0 0,4 3 0 16,-7-6 8-16,7 3 0 0,-4 4 0 15,0-7 0-15,-3 3 0 0,-1 3 0 0,5-6 0 0,-8 0 0 16,0 0 0-16,4 6 0 0,-4-3 0 0,0-3 0 16,0 7 0-16,-3-4 0 0,-1 3 0 0,-2-3 0 15,-1 4 0-15,0-4 0 0,-4 3 0 0,1 3 0 16,-1 1 0-16,1-4 12 0,-4-3-4 0,0 7 0 15,-3-1-8-15,3 0 0 0,-4-2 0 0,-3 2 0 0,0 7 0 0,0-7 0 16,-3 1 0-16,-4-1 0 0,3 0 0 0,-6 7 8 16,-1-3 0-16,-3 2 0 0,-4-5 4 0,-3 5 2 15,-7-2 0-15,0-4 0 0,-8 7-5 0,1 0-1 16,-4-4 0-16,-3 4 0 0,-4-4-8 0,0 4 12 16,-3 3-12-16,-1-3 12 0,1-7-12 0,-4 7 12 15,4-4-12-15,-1-2 12 0,1-1-12 0,3-3 0 16,4 4 0-16,7-1 8 0,6 1-8 0,5-10 0 15,-8 9 0-15,11-9 0 0,7 6-17 0,-1-3-6 16,-2-3-1-16,3 10 0 16,3-10-175-16,4 6-35 0,-4-3-7 15,1 3-887-15</inkml:trace>
  <inkml:trace contextRef="#ctx0" brushRef="#br0" timeOffset="25979.33">3750 14498 403 0,'0'0'36'0,"0"0"-36"0,0 0 0 0,0 0 0 0,0 0 216 0,0 0 37 16,0 0 7-16,11-3 2 15,-8-4-213-15,8 4-49 0,-1-3 0 0,1 6 0 16,-4-3 13-16,4-3 3 0,-1 6 0 0,4 0 0 0,-3-7 12 0,-1 4 4 15,5 3 0-15,2-6 0 0,-3 3 7 0,0-3 1 16,0 2 1-16,8-2 0 16,-1 3 7-16,-4-6 2 0,5 2 0 0,-1-2 0 0,3 0 10 15,1-1 1-15,0-6 1 0,0 7 0 0,3-7-7 0,4 4-2 16,3-7 0-16,0-6 0 0,4 9-16 0,7-3-3 16,0-9-1-16,7 9 0 0,3-6-13 0,-3 0-4 15,3 6 0-15,-3 1 0 0,4-8-16 0,-1 8 8 0,4-7-8 0,7 6 0 16,0-3 12-16,4 0-12 0,-11 0 12 0,7-3-12 15,0 0 25-15,3-3-1 0,8-7-1 0,0 7 0 16,-4-7-1-16,0 7 0 0,7-6 0 0,-7-1 0 16,7-3-2-16,4 10-1 0,-1-13 0 0,1 13 0 15,-7-6-6-15,3-4-1 0,0 4 0 0,-3-1 0 16,6 4 9-16,4-4 2 0,-3 1 0 0,0-1 0 16,3 4-9-16,-3 0-2 0,3-7 0 0,-4 10 0 15,8-7-4-15,-7 1-8 0,3 6 11 0,-3-7-11 16,6 1 8-16,-2-4-8 0,2 10 0 0,-6-13 0 15,-4 3 0-15,11 1 10 0,-4-7-10 0,4 0 8 16,0 0-8-16,-1 0 12 0,1-3-12 0,3 3 12 16,0 7 0-16,4-4 1 0,-7 3 0 0,-4 4 0 0,0-1 2 15,-3-3 0-15,0 10 0 0,-1-6 0 16,-2 9-3-16,-1-4-1 0,-11 1 0 0,4-3 0 16,0 3-11-16,4-1 12 0,-4 4-12 0,0 3 12 0,0-3-4 0,-3 0 0 15,-1-3 0-15,8 3 0 0,3-3-8 0,0 3 0 16,-7-4 0-16,-3 4 0 0,-1-3 0 0,5 0 0 15,-1-7 0-15,-4 10 0 0,-10-3 8 0,7 0-8 16,7-7 8-16,-3 10-8 0,-11-3 16 0,-4 3-1 16,8-3-1-16,-4 3 0 0,0 3-14 0,0-3 0 15,-4 6-9-15,1-6 9 0,2 9 0 0,-6-3 0 16,-3 0 0-16,-4 1 0 0,-4-1 0 0,0 0 0 16,-3-3 8-16,3 3-8 0,-3 0 0 0,0 4 10 15,0-4-10-15,0 0 8 0,-1 0-8 0,1 4 0 16,0 2 0-16,-4-3 8 0,1 1-8 0,-5-4 0 15,1 6 0-15,-4-9 0 0,1 10 0 0,-1-4 0 16,4-3 0-16,-8 10 0 0,4-7 0 0,4 7 8 0,-4-1-8 16,1 1 0-16,-5-7 0 0,1 7 0 15,-4 0 8-15,0-1-8 0,1 7 0 0,-1-6 0 0,-4 2 0 0,1-2 8 16,0 3-8-16,-4-4 0 0,-4 7 0 16,4-3 0-16,-3 3 10 0,0-4-10 0,-4 4 12 0,0-3-12 15,0-3 8-15,0 2-8 0,0 4 0 0,0-3 0 16,-4-4 0-16,5 10 0 0,-1-9 0 0,0 6 0 15,0-3 0-15,0 3 0 0,0-4 0 0,0 4 0 16,0-3 0-16,0 0 0 0,0 6 0 0,-7 0 0 16,4-4 0-16,-4 4 0 0,7 0 0 0,-7 0 0 15,7 0 0-15,-7 0 0 0,0 0-8 0,0 0 8 0,0 0 0 0,0 0 0 16,0 0 0-16,0 0 0 0,0 0 0 0,0 0 0 16,0 0 0-16,0 0 0 0,-7 0 0 0,0-6 0 15,-4 6 0-15,4 0 10 0,-4 0-2 0,1 0-8 16,-1-3 12-16,1 3-4 0,-5-6-8 15,1 6 0-15,-3 0 0 0,-1 0 0 0,-3 0 0 16,-4 0 0-16,1 0 0 0,-1 6 0 16,0-6 0-16,0 3 0 0,-3 3 0 0,4-6 0 0,-5 4 0 0,5 2 0 15,-1-6 0-15,4 9 0 0,3-9 0 0,0 0 0 16,8 7 0-16,-4-4 0 0,3-3 0 16,4 6 0-16,-3-6 0 0,3 0 0 0,7 0 0 0,0 0 0 15,0 0 0-15,0 0 0 0,0 0 0 0,0 0 0 0,0 0 0 0,0 0 0 16,0 0-12-16,0 0 1 0,7 0 1 0,3 0 0 15,1-6 2-15,3 6 0 0,0 0 0 0,7-3 0 16,-3 3 8-16,3 0 0 0,0 0 0 0,4-7-8 16,3 7 8-16,-3 0 0 0,3 0 0 0,-3 0 0 15,-1 0 0-15,1 0 0 0,-7 0 0 16,3 0 0-16,0 0 0 0,-3 0 0 0,-1 0 0 0,1 0 0 16,0 0 0-16,-4 0 0 0,0 0 0 15,0 0 0-15,4 0 0 0,-4 0 0 0,-4 0 0 0,4 0 0 16,-7 7 0-16,0-4 0 0,0 3 0 0,1-3-8 15,-5 6 8-15,1 1 0 16,-1-4 0-16,-6 10 0 0,3-4 0 0,-7 4 0 0,3-3 8 0,-3 9-8 16,0-10 0-16,-4 7 9 0,1-3-9 0,-1 9 0 15,-3-6 14-15,3-1-4 0,1 1-1 0,-1 0 0 0,4-10-9 16,-3 7 0-16,3 3 0 0,3-3 0 16,4-1-128-16,0-2-30 0</inkml:trace>
  <inkml:trace contextRef="#ctx0" brushRef="#br0" timeOffset="108913.35">22049 4394 864 0,'0'0'76'0,"0"0"-60"16,0 0-16-16,0 0 0 0,0 0 289 0,3-6 55 0,-3-3 12 0,4-1 1 16,-1 1-258-16,1-1-52 0,-1-2-11 0,-3-4-1 15,7 1 17-15,-3-4 4 0,3-6 1 0,-4 3 0 16,1 3-13-16,-1-13-4 0,1 4 0 0,0-6 0 15,-8 6-4-15,4-7-2 0,4-3 0 0,-4 1 0 16,-4-4-20-16,4-6-4 0,-4-3-1 0,4-3 0 16,0-4 7-16,0-3 0 0,-3 7 1 0,3 0 0 15,3 3-5-15,-3-10-2 0,0 7 0 0,-3 0 0 16,3-1 8-16,0 10 2 0,0 0 0 0,-4 13 0 16,1 0-8-16,-1 9 0 0,1 0-1 0,-1 9 0 15,-3 7-1-15,0-7 0 0,4 7 0 0,-4 3 0 0,3-3-10 16,-3 6 0-16,7 0 0 0,0 0 0 15,0 0 0-15,-7 9 0 0,0-9 0 0,3 10 0 16,1-1 0-16,-1-9 0 0,-3 9-11 0,0-2 11 0,4 2-11 0,-4 0 11 16,3 10-13-16,-3-3 5 0,-4-4 8 0,4 4 0 15,0 3 0-15,-7 0 8 0,0 3-8 0,-3 0 0 16,2 0 0-16,1 0 0 0,-3-4 0 0,-5 4 0 16,8 0-11-16,4-6 11 0,-1 3 0 0,4-10-9 15,-7 7 9-15,7-7 0 0,3 1 0 0,1-7 0 16,-4 3 9-16,7-6-9 0,0 0 8 0,0 0-8 15,0 0 0-15,0 0 0 0,-7 0 8 0,7 0-8 16,7-6 12-16,-4-4-12 0,-3 1 10 0,0-4-10 16,7-5 8-16,4 2-8 0,0-9 0 0,-1 6 8 0,1-6-8 15,-1 6 0-15,4-6 0 0,-3 6 0 0,-7-3 0 16,6 0 0-16,-3 13 8 0,0-13-8 0,-3 6 8 0,-1-2-8 16,4 2 16-16,0-3-3 0,1 3 0 0,-1 7 0 15,-4-10-5-15,4 10 0 0,4-7-8 0,-4 13 12 16,0-6-12-16,3 2 0 0,1-2 8 0,0-1-8 15,-4 10 0-15,3-3 0 0,-3 3 0 0,4 0 0 16,3 0 0-16,-7 3 0 0,4-3 0 0,-4 10 0 16,3-1 12-16,1-2-4 0,-4 2-8 0,0-6 12 15,0 6-3-15,4-2-1 0,-1 2 0 0,1 1 0 16,-4-1 0-16,3 0-8 0,8 1 12 0,3 2-4 16,-7-2-8-16,0 2 12 0,8-5-12 0,-5 2 12 15,8-9-12-15,-4 12 0 0,-3-5 0 0,3 2 8 16,7 1-21-16,-3-1-5 0,-4 0-1 0,0 1 0 15,0 2-117-15,4-9-24 16,-7 7-5-16,3-1-675 0,-4-9-136 0</inkml:trace>
  <inkml:trace contextRef="#ctx0" brushRef="#br0" timeOffset="140664.31">18165 12852 2404 0,'-32'-13'107'0,"18"13"21"0,-4-3-102 0,0 6-26 0,-3 3 0 0,0-6 0 15,0 10 28-15,7-10 0 0,3 9 0 0,1 1 0 16,-1-4-28-16,8 3 0 0,-1-6-12 0,4-3 12 16,0 0-31-16,7 7 2 0,0 2 0 0,11 0 0 0,3-9 11 15,4 10 2-15,6-4 1 0,5-3 0 16,2 4 24-16,5-4 5 0,3-3 1 0,7 6 0 0,3-6 17 0,7 0 4 16,8 0 1-16,3 0 0 0,0 0-13 15,4 0-2-15,-1-6-1 0,12 6 0 16,-1 0 15-16,0-3 2 0,-7 3 1 0,4-7 0 0,7 7-7 15,3 0-2-15,-3 0 0 0,-1 0 0 0,1 0-14 0,3 0-2 16,4 0-1-16,0 0 0 0,3 0 3 0,0 0 0 16,-3 7 0-16,3-14 0 0,8 7-2 0,-4 0 0 15,-1 0 0-15,1 0 0 0,0-3-5 0,4-3-1 16,2 6 0-16,1-3 0 0,-7-4-8 0,3 7 0 16,8-3 0-16,-8-3 0 0,-3 6 0 0,-4-3 0 15,11-3 8-15,-7 6-8 0,-4 0 0 0,-6-7 12 0,-1 7-12 16,-3 0 12-16,3-3-12 0,0 3 8 0,-3 0-8 15,-4 0 8-15,-3 3 4 0,-4-3 1 16,-4 0 0-16,5 0 0 0,-1-3-5 0,-7 3-8 0,0 0 11 16,-7 0-11-16,-4 0 9 0,1-6-9 0,-4 3 0 0,3-3 9 15,-3-4-9-15,0 7 0 0,0-3 9 16,0-4-9-16,-7 4 12 0,0 3-1 0,-7-13-1 0,0 7 0 16,-4-1-1-16,4 1 0 0,-4-7 0 0,1 7 0 15,-8 0-9-15,-3-1 0 0,-4 1 0 0,-3-1 0 16,-8-5 13-16,1 5-2 0,-4 7-1 0,-7-6 0 15,0-1 3-15,-7-5 1 0,-3 5 0 0,-1 4 0 16,-3-7-6-16,-4-2 0 0,1 5-8 0,-1 1 12 16,1-7-3-16,-4 7-1 0,-4-1 0 0,4 1 0 15,-4 0 1-15,4-1 0 0,-4 1 0 0,4-1 0 16,0 4-9-16,0-3 0 0,4 6 0 0,-1-4 0 0,-3-2 0 16,3 3 0-16,4 2 0 0,0-2 0 0,0 3 0 15,0-3 0-15,0 3 0 0,3-4 0 0,4 7 0 16,-3-9-12-16,-1 6 4 0,4 3 8 0,0 0-16 0,0 0 4 15,0 0 0-15,0 0 1 0,0 0 2 0,0 0 0 16,7-6 0-16,1 6 0 0,2 0-1 0,1 0 0 16,-1 0 0-16,4 0 0 0,4 6 10 0,0-3 0 15,3-3-9-15,4 6 9 0,-4-3 0 0,3 4-9 16,5-4 9-16,-5 3 0 0,1 3-9 0,0 1 9 16,-4-1 0-16,0 1-9 0,0-1 9 0,-3 0 0 15,-4 7 0-15,-3-6-8 0,3 8 8 0,-7-8 0 16,3 9 0-16,-6-4 0 0,-1 1 0 0,1-4 11 0,-1-2-3 15,-3 6 0-15,0-7 1 0,0 7 0 0,0-4 0 16,-3 4 0-16,3-7-1 0,0 1 0 0,-7 5 0 16,3-5 0-16,-3-1 0 0,4 7 0 15,-8-4 0-15,1-2 0 0,-5 5-8 0,1-2 0 0,0 3 0 16,-3-1 0-16,-5-2 0 0,1 9 0 0,0-10 0 0,-4 7 0 16,1-3 0-16,-1 3-16 0,-3 0 3 15,7-4 0-15,-1-5 13 0,5 8-9 0,-1-8 9 16,8-1-8-1,-1 7-87-15,4-7-17 0,7-9-3 0,0 0-787 0,7 0-158 0</inkml:trace>
  <inkml:trace contextRef="#ctx0" brushRef="#br0" timeOffset="141040.29">27704 11901 2804 0,'0'0'62'0,"-4"7"13"0,1 2 2 0,-1 10 1 0,1-10-62 0,-1 10-16 15,4 6 0-15,0-6 0 0,-4 12 0 0,4-2-16 0,0-1 3 0,0 0 1 16,-3 7 12-16,-1-7 0 16,1 6 0-16,-4-5-9 0,3 5-3 0,-3-6 0 0,0 7 0 0,-3-10 0 31,-1 3-40-31,4-3-8 0,-4 0-1 0,4-3-1 15,0 3-82-15,0-6-16 0,4 0-3 0,-4-3-778 0</inkml:trace>
  <inkml:trace contextRef="#ctx0" brushRef="#br0" timeOffset="141372.28">26801 13049 1555 0,'0'0'138'0,"10"0"-110"15,-3 0-28-15,4-6 0 0,6 6 305 0,1 0 56 16,7 6 11-16,10-6 3 15,7-6-321-15,4 6-64 0,7-3-13 0,0-4-2 0,11 4 25 0,-4-3 0 0,-4-3 0 0,4 2 0 16,-7 4 0-16,7-3 0 16,0 3 0-16,3-3 0 0,-3 2 0 0,-3 4 0 0,-8-6 0 0,-3 6 0 15,-4 0-20-15,-6 6 2 0,-1-6 0 0,-3 4 0 32,-4-4-34-32,-3 6-6 0,-1-6-2 0,-3 3 0 15,-3-3-51-15,0 0-10 0,-4 0-3 0,-4 6-551 0,-10-6-110 0</inkml:trace>
  <inkml:trace contextRef="#ctx0" brushRef="#br0" timeOffset="141956.07">27291 13504 172 0,'0'0'8'0,"0"0"1"0,0 0-9 0,0 0 0 16,0 0 0-16,0-6 0 0,3-4 542 0,1 7 106 15,3-3 22-15,4-10 4 0,3 7-552 0,0-1-110 16,0-2-23-16,4-4-4 0,-1 0 23 0,8 7 5 16,0-10 1-16,3 3 0 0,0 4 4 0,7-4 1 15,1 4 0-15,2-4 0 0,-2 7-10 0,2 2-1 16,-2-2-8-16,-4 9 12 0,-4 0-12 0,-4 0 0 15,-2 9 0-15,-5 1 0 0,-3 5 0 0,-3 1 0 16,-8 3 0-16,1 0 0 0,0 0 0 0,-8 6 11 0,-3 0-2 16,0-3 0-16,-4 3 3 0,-3 0 1 0,0-3 0 15,-4 3 0-15,1 0-5 0,-4 0-8 0,3-3 11 16,0 3-11-16,-3 0 8 0,0-3-8 16,3 3 0-16,-3 0 0 0,0 4 0 0,3-1-20 0,1-3 2 15,-1 0 1-15,0-3 5 0,-3 0 0 0,0-3 1 0,4-1 0 16,-5-2 11-16,-2-3 0 0,2-4 0 0,-2 0 0 15,-1-2 9-15,-3-4-9 0,-4-3 12 0,4 0-12 16,0-3 23-16,3-4-3 0,0-2 0 0,4 0 0 16,0-4-3-16,7-3-1 0,3 10 0 0,1-3 0 15,3-1 0-15,0 1 0 0,3 0 0 0,4 9 0 16,0 0-1-16,7-7-1 0,-7 7 0 0,11 0 0 0,-1 7-3 0,4-7-1 16,8 9 0-16,2-3 0 0,1-3 11 15,3 7 3-15,4-1 0 0,0-3 0 0,-1 4 1 16,5-1 1-16,-1 1 0 0,0-1 0 0,4 0-13 15,3 1-2-15,8 6-1 0,3-7 0 16,-4 7-10-16,0-4 0 0,1-2 0 0,-4 5 0 16,-4 1-40-16,-3-4-11 0,3-2-1 0,1 6-867 15,-1 2-173-15</inkml:trace>
  <inkml:trace contextRef="#ctx0" brushRef="#br0" timeOffset="-69144.2">18711 10001 1440 0,'22'6'64'0,"-12"-6"12"0,1 10-60 0,3-1-16 0,3 7 0 0,5-4 0 16,2 1 127-16,5 0 22 0,2-4 5 0,1 0 1 16,3 1-75-16,4 5-16 0,0-5-2 0,0 6-1 0,3-4-16 15,0-3-3-15,1 4-1 0,-1-4 0 0,0 1-21 16,1-1-5-16,3 1-1 0,-1-1 0 15,5 0 5-15,3 7 1 0,3-6 0 0,1 2 0 16,-1 4-7-16,-3-1-1 0,-4-2 0 0,4 3 0 0,4-4-12 16,-1 4 0-16,4 3 8 0,4-4-8 0,-1 4 8 0,1 0-8 15,-4 0 11-15,0 6-11 0,0-6 10 16,0 6-10-16,7-6 8 0,-4-1-8 0,8-2 11 16,-4 9-3-16,-4-6-8 0,1 0 12 0,-4 0 0 0,7-1 0 15,3-2 0-15,4 3 0 16,-7-3-3-16,4 2-1 0,-1 1 0 0,-3-3 0 0,-3-4 4 0,7 4 1 15,6 3 0-15,1 0 0 0,-8-4-13 0,1 4 0 16,-1 6-9-16,4-6 9 0,1 0 0 0,-1 6 0 0,0 0 0 16,3-3 10-16,1 3-2 0,-4-6 0 0,-7 9 0 15,4-6 0-15,6-3-8 0,-3 3 0 0,-3 3 0 0,-4-6 0 16,0 0 0-16,-4 6 12 0,-3-6-4 0,-3-4 0 16,3 4-8-16,-4 0 8 15,8-3-8-15,-4 2 8 0,-4-2-8 0,1 3 0 0,-4 0 0 0,-8 0 8 16,1-4-8-16,0 4 0 0,0 6 9 0,3-6-9 15,-3 0 0-15,4 6 0 0,-1-6 0 0,-3-1 0 16,0 1 0-16,0 0 0 0,-4-3 0 0,0 3 0 16,-3-4 0-16,0-5 0 0,0 8 0 0,-1-8 0 15,5 6 0-15,-4-4 0 0,-1-6 0 0,-2 10 0 16,3-3 13-16,-4-4-1 0,-3 0-1 16,-1 7 0-16,-2-7 14 0,-5 7 3 0,1-6 1 0,-4-1 0 15,-3 0-29-15,-1 7 0 0,1-7 0 0,-4 4 0 16,0-4 12-16,0-2-3 0,0 2-1 0,1 1 0 15,2-4-8-15,-3-3 0 0,-3 6-12 0,3-9 12 0,-3 7 0 16,6-4 0-16,-6-3 12 0,-1 0-4 0,4 0-8 16,-6 0 0-16,2 0 0 0,-3 0 0 15,-7 0 0-15,7 0 15 0,0 0-4 0,-7 0-1 16,0 0 1-16,0 0 0 0,0 0 0 0,0 0 0 0,0 0 2 0,-7-3 1 16,4-4 0-16,-4-2 0 0,0 6 10 0,-4-3 1 15,0-4 1-15,4 1 0 16,-7-1-15-16,4 1-3 0,3-7-8 0,-7 7 12 15,3-1-4-15,0 1 0 0,1-7-8 0,-1 7 12 0,-3-1-12 16,3-5 0-16,1 5 0 0,-4-2 0 0,3 2 0 0,1 1 0 16,-4 3 0-16,3-4 0 0,-3 4 0 0,3-3 0 15,1 9 0-15,3-3 0 0,-4-4 0 0,0 4 0 0,1-3 0 0,3 6 0 16,0-3 0-16,0-4 0 0,0 4-8 0,7 3 8 16,0 0-12-16,0 0 2 0,0 0 0 0,0 0 0 31,0 0-24-31,10 3-5 0,4 4-1 0,0-4 0 0,4 6 25 0,0-2 5 0,-1-4 1 0,5 6 0 15,-1-3 9-15,0 4-12 0,-4-1 12 0,8 1-12 16,-4-1 12-16,1 0 0 0,-5 1 0 0,1 5 0 16,3-5 0-16,-3 6-8 0,-1-4 8 0,-3 4-8 15,-3-7 8-15,0 10 0 0,-1-10 0 0,1 7 0 16,-8 3 0-16,1-10 11 0,3 7-3 0,-7-7 0 16,0 10 6-16,0-9 1 0,0 5 0 15,-4-5 0-15,-3 9-7 0,4-4 0 0,-8-2-8 0,1 2 12 16,-1 4 8-16,-3-9 2 0,0 5 0 0,0-5 0 15,-8-1-12-15,5 1-2 0,-4 5-8 0,-1-2 12 16,-2-7-12-16,-1 3 8 0,-3 1-8 0,-4-1 0 0,-3 1 13 16,-4-10-3-16,-3 6-1 0,-1-3 0 15,-6-3-9-15,3 0 0 0,0-3 9 0,7-3-9 16,1-4-115-16,9-5-27 0,-41-42-6 0,17-6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37:56.01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12823 3030 1796 0,'4'-9'80'0,"-4"-1"16"0,0 10-77 0,-4-9-19 0,4 3 0 0,-3 6 0 16,-1-10 16-16,1 7 0 0,-1-3 0 0,-3 6 0 15,0 0-16-15,-3-9-9 0,-4 5 1 0,-4-2 0 16,-3 3-32-16,-7-3-7 0,-1-1-1 16,-2 7 0-16,-5-9 22 0,-3 6 4 0,1 3 1 0,-5-10 0 15,1 4 21-15,0-3 0 0,-1 6 0 0,-3-4 0 16,-10-2 36-16,0 9 1 0,-1-6 1 0,-3 3 0 15,0-4 6-15,-3 14 2 0,3-4 0 0,0-3 0 16,-4 6-6-16,-6 3-2 0,3 1 0 0,-7-1 0 0,3 7-18 16,4-4-4-16,11 4-1 0,-8 3 0 0,-6 0-15 0,-1 3 0 15,11 0 0-15,-4 3 0 16,5-6 0-16,-5 9 0 0,4-3 0 0,4 0 0 0,3-6 0 0,-4 0 0 16,-3-1 0-16,7 7 0 15,7-6 9-15,-3 6-9 0,0-6 8 0,3 0-8 0,4 6 24 0,6-6 0 16,4 0 0-16,4 3 0 0,4-10 7 0,6 13 1 15,4 0 0-15,3 4 0 0,4-4-10 0,0 6-2 16,4 4 0-16,-1-1 0 0,4 4-8 0,4 2-3 16,-4-2 0-16,3 6 0 0,1 0-9 0,-1 0 0 15,4-3 0-15,0-7 0 16,-3 7-26-16,3 0-1 0,3-7 0 0,-2 7 0 16,-1-10-6-16,3 4-2 0,1-1 0 0,3-6 0 0,0 1 25 0,7-4 10 0,7 0-8 15,4 0 8-15,-7-6 16 0,10 3 8 0,7 3 1 16,4-6 1-16,0 6 14 0,0 0 4 0,0-3 0 0,7 0 0 15,7 0-12-15,0 3-3 0,-4 0 0 0,8-3 0 16,6 9-20-16,-3-3-9 0,-3-9 8 0,3 0-8 16,3 0 0-16,8-4 0 0,3 4 0 0,4-3 0 15,-1-7 0-15,1 1 0 0,3-4 0 0,4-3 0 16,7 3 0-16,-4-2 8 0,-7-4-8 0,7-4 0 16,11-2 0-16,0-3 8 0,-4-1-8 0,8 10 0 15,3-15 0-15,0 5 0 0,-1-2 0 0,-2-4 0 16,-8 0 0-16,0 4 0 0,1-4 0 0,-1 0 0 15,0 4 14-15,-3-4-2 0,-11-3-1 0,1 4 0 16,-5-4 11-16,1 0 2 0,3 3 1 0,-10-2 0 0,-4-1-10 0,-4 0-3 16,-3-6 0-16,0 3 0 0,0-3-3 0,-3-3-1 15,-1-4 0-15,-6 4 0 0,-8 0-8 16,1-7 8-16,-8-2-8 0,-3 2 8 16,0-2 0-16,-4-4 0 0,0 3 0 0,0-6 0 0,1 7-8 0,-1-4 0 15,0-3 0-15,-3 3 0 0,-4 0 8 0,-3 4-8 16,-7 2 0-16,3 1 8 0,-7 2-8 15,0 1 0-15,-11 3 0 0,1 3 0 16,-8-3 8-16,-6 2 0 0,-1 8 0 0,-10-4 0 0,-11 0-8 0,-6 3 8 16,-5-6-8-16,-10 6 8 0,-3-3-8 0,-15-3-11 15,-13-9 3-15,-5 8 0 0,-2-2 8 0,-8 0-8 0,-14-7 8 0,0 1-8 16,4 6 16-16,3 3 3 0,0-13 1 0,4 13 0 16,-8-3-4-16,5 3 0 15,2-4 0-15,-3 14 0 0,4-4-8 0,-7 0 0 0,-4 3 0 16,0 7 0-1,4 6-134-15,-15-3-22 0</inkml:trace>
  <inkml:trace contextRef="#ctx0" brushRef="#br0" timeOffset="9591.56">16662 10399 345 0,'0'0'31'0</inkml:trace>
  <inkml:trace contextRef="#ctx0" brushRef="#br0" timeOffset="59912.63">16369 8179 1209 0,'0'0'108'0,"-4"-3"-87"16,1-3-21-16,3 6 0 0,0 0 144 0,0 0 25 15,-4 0 5-15,4 0 1 16,0 0-100-16,0 0-20 0,0 0-4 0,0 0-1 0,11-10-13 16,3 10-2-16,0-3-1 0,4 3 0 0,-4 0 6 0,4 3 2 15,-4 4 0-15,0-4 0 0,0 6 26 0,-4 1 4 16,1 5 2-16,0-5 0 0,-4 9-6 0,0 6 0 15,0 0-1-15,-4 6 0 0,1 0-18 0,3 7-3 16,-4 0-1-16,4 2 0 0,-3 4-22 0,3 3-5 16,-3-3-1-16,3 3 0 0,-4-3 2 0,1 0 0 15,3 3 0-15,0-3 0 0,-4 0 1 0,1 6 1 16,-1-9 0-16,1 3 0 0,-1-3-21 0,1-4-20 16,-1-2 4-16,1-7 1 0,0 0 15 0,-1-3-11 15,-3-6 11-15,4 6-10 16,-1-6-15-16,1 0-3 15,-4-4-1-15,0-5 0 0,0 6-121 0,0-4-24 0,0-3-5 16,0-2-970-16</inkml:trace>
  <inkml:trace contextRef="#ctx0" brushRef="#br0" timeOffset="61073.3">16118 10911 2062 0,'0'0'45'0,"0"0"10"0,0 0 1 0,0 0 3 0,0 0-47 0,0 0-12 16,4-4 0-16,-1-5 0 0,1 3 0 0,7-4 0 0,-1 1 0 0,1-1 0 15,3 1 16-15,0 0 7 16,4-7 1-16,-1 7 1 0,1-7-2 0,0 6-1 0,3-8 0 0,-7 5 0 15,0-3-4-15,0 7-1 0,4-7 0 0,-1 7 0 16,1-7 11-16,0 7 1 0,6-4 1 0,-3-2 0 16,1 5 7-16,2 7 2 0,-3-3 0 0,1 6 0 15,-1 0-15-15,0 6-4 0,-3 4 0 0,-1 2 0 16,1 7-10-16,0 3-2 0,-4 0-8 0,3 3 12 16,1 9-4-16,-4-5 0 0,4 8-8 0,-1-2 12 15,-3 9 0-15,1-7 0 0,-1 4 0 0,-4-3 0 16,1-1 0-16,-4 7 0 0,0-3 0 15,-4-10 0-15,-3 4-12 0,-7-1 0 0,0 1 0 0,0-7 0 16,-7 6 19-16,-3-5-3 0,2-1 0 0,-2 6 0 16,-4 1 20-16,-4-7 3 0,0 0 1 0,1 7 0 15,-8-7-32-15,0-3-8 0,-10 3 0 0,3-3 0 0,4 1 0 16,-4-8 0-16,0 1-8 0,0 0 8 0,4-3 0 16,3-7 12-16,0 0 0 0,4 1-1 0,4-4-11 0,2-6 0 15,5 0-10-15,-1 0 10 0,7-6 0 0,-3-4 0 16,4 7 8-16,-1-9-8 0,8 2 0 0,-4 1 0 15,0 0-12-15,3-4 3 0,4-3 9 0,0 7 0 16,0 0 0-16,4-1 0 0,-1 4 0 0,4-4 0 16,0 7 0-16,4-3 0 0,-1 6 0 0,4-6 11 15,4 6-3-15,3 0 0 0,8 0-8 16,6 6 0-16,4-6 0 0,3 9 8 0,-3-2 2 0,3-4 0 16,4 6 0-16,-4 1 0 0,1-1-10 0,-8-3 0 0,0 4 0 0,0-1 8 15,1 1-8-15,-5-4 12 0,1-3-12 0,0 6 12 16,0-2-12-16,-4 2 0 0,-3 0 0 0,-1 1 0 15,-6-1 0-15,0 7 0 0,-4-7 0 16,0 1 0-16,-4 5-15 0,1-2-5 16,-7-4 0-16,3 13-1 15,-4-3-127-15,1 0-26 0,-4 6-5 0,0-6-1 0</inkml:trace>
  <inkml:trace contextRef="#ctx0" brushRef="#br0" timeOffset="61950.42">16178 13240 2052 0,'0'0'91'0,"0"0"18"0,0 0-87 0,0 0-22 0,0 0 0 0,-7 0 0 15,7 0 49-15,0 0 6 0,0 0 1 0,0 0 0 16,0 0-66-16,0 0-13 0,0-3-2 0,0 3-1 15,0 0 57-15,7-6 11 0,4 3 2 0,0-7 1 16,6 4 20-16,1-3 4 0,10-7 1 0,0 7 0 16,1-1 11-16,6 1 3 0,4-1 0 0,3-2 0 15,-3-1-36-15,3 4-6 0,-3 6-2 0,0-3 0 0,-1 6-25 16,-2 0-6-16,3 6-1 0,-1-3 0 0,-2 6-8 0,-5 7 0 16,-2-7 0-16,-1 7-11 15,-7-3 1-15,-3 2 0 0,-1-5 0 0,-10 5 0 16,4-2 10-16,-4 9 0 0,-11-3 0 0,-3 0-8 0,-7-7 8 15,-3 10 14-15,-5-3-3 0,-2 0-1 0,-8-4 23 0,0-2 5 16,4 6 1-16,-4-4 0 0,4-5-29 0,-4 6-10 16,4-7 0-16,0 0 9 0,0 1-1 0,-1-1 0 15,1-3 0-15,4-2 0 0,-1 2-8 0,7-3 0 16,1 3 0-16,2-3 0 0,5 4 0 0,6-4-16 0,4-3 4 16,0 0 1-1,7 6-21-15,4-3-4 0,3 3 0 0,4 1-1 0,3-4 17 0,-3 6 3 0,6-2 1 0,-3-4 0 16,1 6 6-16,2-9 2 0,-3 9 0 15,1-2 0-15,-1 2 8 0,3-3 0 0,1-2 0 16,0 5 0-16,3 0 0 0,-3 1 9 0,3-1-1 16,-3 7-8-16,-4 0 20 0,4-4-2 0,-4 4-1 0,0 3 0 15,0-1-9-15,0 8-8 0,-7 2 9 0,4-3-9 16,0 0 8-16,-8-3-8 0,1 3 0 16,-1 0 0-16,-3-6 30 0,-3 9 0 0,-1-3 0 0,-3 0 0 15,-3-3-30-15,3 3 8 0,-11 0-8 0,1-6 0 16,-4 9 22-16,-4-9 2 0,-3 6 0 0,-4-6 0 15,-3 6-4-15,-4-6-1 0,0 6 0 0,-3-6 0 16,-4 6 3-16,4-3 1 0,0 0 0 0,-4-3 0 16,-3-7-23-16,-4 10 0 0,-4-9 0 0,-3 2 0 31,4-2-28-31,-4 3-11 0,-3-7-1 0,3 0-1 0,0 1-133 0,0-4-26 16,-49-3-6-16,17 4-1 0</inkml:trace>
  <inkml:trace contextRef="#ctx0" brushRef="#br0" timeOffset="81896.32">6689 7794 691 0,'-4'-7'61'0,"1"-2"-49"0,-1-1-12 0,-3 7 0 16,4-6 175-16,-1 3 32 0,4-4 6 0,-4 4 2 15,1-3-144-15,3 9-29 0,0 0-6 0,0 0 0 16,0 0-16-16,0 0-2 0,0 0-1 0,7 0 0 16,7 0-17-16,-10 9 0 0,3-9 8 0,0 6-8 15,3 4 0-15,1-4 0 0,-1 3 0 0,5 1 0 16,-5-1 29-16,4-6 9 0,-3 7 2 0,3 5 0 16,-3-5 18-16,3-1 4 0,0 1 1 0,0 5 0 15,4-5-6-15,-4 5-1 0,3-12 0 16,1 7 0-16,0-1-20 0,3 7-5 0,0-7-1 15,0 1 0-15,0 5-2 0,4-2 0 0,3 3 0 0,4 9 0 0,-7-6-2 16,-1-1-1-16,5 7 0 0,2-3 0 16,-3 10-9-16,4-10-1 0,4 9-1 0,-8-3 0 0,7 7-5 15,0-7-1-15,1 7 0 0,2-1 0 0,-2-3-8 16,6 1 0-16,7-1 0 0,-6 0 0 0,3-2 0 16,3 8 0-16,4-2 0 0,-4-1 0 0,-3-5 8 0,0 8-8 15,0-5 0-15,3-4 8 0,1 6-8 16,-1-2 0-16,-3 2 0 0,7 1 0 0,0 2 0 0,0-2 8 15,-4-1-8-15,0 4 8 0,-3 3 13 16,4-4 3-16,3-2 0 0,-1-7 0 0,5 10-32 0,-4-4-7 16,7 10-1-16,0-6 0 0,-4 5 26 0,1 1 5 15,-1-6 1-15,1 6 0 0,6 0-16 0,-3 0-18 16,0 0 4-16,4 0 1 0,-5-7 13 0,-2 7 0 16,-1-6 0-16,-3 6 0 0,4-10 10 0,-4 10 2 15,3-6 0-15,1-4 0 0,-1 4-12 0,-3 6 0 16,3-4 0-16,-3-2 0 0,-7 0 0 0,4 2 0 0,-1-2 0 0,4 0 0 15,3 2 0-15,1-2 0 0,-11 0 0 0,-1 6 0 16,8 0 0-16,-3-1 0 0,-1 1 0 0,-3 0 0 16,-7 0 0-16,7-3 0 0,3 0 0 0,-3-4 0 15,-4 1 0-15,4-4 0 0,0 7 0 0,3-3 0 16,4-1 0-16,-3-2 0 0,-8 3 0 16,4-4 0-16,0 1 0 0,0-1 0 0,-8-6 0 0,8 7 0 15,7-7 12-15,-3 6 0 0,-5-5 0 0,1-1 0 16,4 3-12-16,-4 1 0 0,-1-7 9 0,-2 9-9 15,3-6 8-15,-1 10-8 0,-6-3 10 0,4-7-10 16,-1 6 0-16,4 1 0 0,-7-1 0 0,3-6 0 16,0 10 0-16,1-3-8 0,-5-10 8 0,-2 3 0 15,-1 0 0-15,-3 3 0 0,3-9 0 0,0 4 0 0,4 2 13 0,0-9 0 16,7 6 0-16,0 0 0 0,-1 0-13 0,1-3 0 16,0 3 8-16,0-6-8 0,-4 6 12 0,4-6 0 15,0 6 0-15,0-7 0 0,3 8-12 0,-3-8 0 16,4 1 0-16,-5 6 0 0,5-6 0 0,-8 0 8 15,4 6-8-15,-4-6 0 0,-3 6 0 0,0-3 9 16,0 3-9-16,0-6 8 0,-1 6 5 0,5 0 1 16,-1-3 0-16,0 3 0 0,4 3-14 0,-3-3 0 15,-1 0 0-15,4-6 0 0,0 0-8 0,-4 6-5 16,-7-6-1-16,4 6 0 0,0-6 14 0,0-7 0 0,-4 10 0 16,4-9 0-16,-4 6 0 0,0-4 0 0,4 4 10 0,0-3-10 15,0 3 8-15,-4-1-8 0,4 1 8 0,-4-3-8 16,0 3 0-16,-6 6 0 0,2-13 8 0,-2 13-8 15,-1-6 0-15,0 0 0 0,0 6 0 0,4-6 0 16,-7 6 0-16,3-6 0 0,-3 0 0 0,3-4 0 16,-4 4 0-16,5-3 0 0,-5-4 0 0,1 4 0 15,0 0 0-15,-1-4 0 0,1 4 10 0,-4-7-10 16,1 7 0-16,-5-3 0 0,4-4 0 0,-3 0 0 16,0 4 0-16,-4-4 0 0,3-5 0 0,-3 5 0 15,1-3 0-15,-1 4 10 0,0-7-10 0,-4 3 8 16,8-3-8-16,-4 3 8 0,0 1-8 0,0-4 8 15,0 3-8-15,-3-3 8 0,3-3-8 0,0 0 8 16,-7 0-8-16,7 0 8 0,1 0-8 0,-1 0 8 0,-7 0-8 0,0 0 8 16,0 0-8-16,0-9 8 0,3 9 4 0,-2-10 0 15,-1 10 0-15,0-9 0 16,-4 3 2-16,4-4 1 0,-3 1 0 0,-1 0 0 0,-3-1 0 16,4 1 0-16,-4-1 0 0,-4-5 0 0,1 5 0 0,-4-9 0 15,0 10 0-15,-4-7 0 0,8-2-3 16,-5 8-1-16,1-9 0 0,0 10 0 0,-7-7-11 0,0-3 0 15,0 4 9-15,3-4-9 0,-3 6 0 16,0-2 0-16,4-1 0 0,-1 3 0 0,4-2 0 0,-4 5 0 16,4-5 0-16,4 5 0 0,-1 7 0 0,-3-6 0 15,7 2 0-15,0 7 0 0,-3-9-11 0,3 9-3 0,0 0-1 0,0 0 0 16,0 0 2-16,7 0 0 0,-7 0 0 0,7 0 0 16,-7 0 4-16,10 0 1 0,-3 6 0 0,1-3 0 15,-1 7 8-15,0-4-8 0,0-3 8 0,0 7-8 16,0-4 8-16,0 3 0 0,0-2 0 0,0 2-8 15,-4-6 8-15,5 3 0 0,-5 4 0 0,4-7 0 16,0 3 0-16,0 4 0 0,0-4 0 0,0-3-8 16,-3 6 8-16,-1 1-12 0,-3 6 12 0,4-7-12 15,-4 0 12-15,3 10-13 0,-3-9 5 0,0 5 8 16,4 4-10-16,-4 0 10 0,-4 0 0 0,4 6-9 16,8-6 9-16,-5-1 0 0,-3-2 0 0,0 3 0 15,0 0 0-15,0-4 0 0,4 1 0 0,-8-3 0 16,4-4 0-16,-3 0-13 0,6 4 5 0,-3 0 8 15,4-7-120-15,-1 3-16 0,1-6-3 16,-1 7-673-16,1-4-136 0</inkml:trace>
  <inkml:trace contextRef="#ctx0" brushRef="#br0" timeOffset="83194.23">6890 9697 1612 0,'-7'-9'72'0,"0"5"14"0,0-2-69 0,0 6-17 16,3-9 0-16,-3 9 0 0,7 0 118 0,0 0 20 15,0 0 4-15,0 0 1 0,0 0-119 0,0 0-24 16,0 0 0-16,0 9 0 0,0-9-8 0,0 10 8 16,7-1 0-16,-3 0 0 0,3 1 0 0,7 5 0 15,-7-5 0-15,7-1 0 0,0 7 8 0,4 0 1 16,-1-4 1-16,8 4 0 0,0-4 1 0,-4 10 0 0,7-9 0 0,4 6 0 16,-4 6 13-16,7-6 4 0,4-1 0 15,0 8 0-15,7-8-5 0,-4 7-1 0,7 0 0 0,-6 4 0 16,3-4 0-16,3 3 0 0,4 0 0 0,0-3 0 15,3 4-2-15,4 5-1 0,-7-6 0 16,0 0 0-16,0 7-11 0,-4-10-8 16,1 10 9-16,-1-7-9 0,8 9 8 0,-4-11-8 15,3 8 0-15,0-6 0 0,4 0 24 0,-7 4 0 0,4-4-1 16,-4 0 0-16,3-3-4 0,1 4-1 0,6-4 0 16,4 3 0-16,0 0-4 0,0-3-1 0,-7 10 0 0,7-1 0 15,-3-2-13-15,-1 2 9 0,4 10-9 16,-3-6 8-16,-1-4-8 0,-3 4 0 0,4 6 0 0,-8-1-11 15,1-8 11-15,-4 3 0 0,6-4 0 0,1 1 0 16,0 2 0-16,0-2 0 0,4-1 0 0,-1 1 0 0,-3-4 0 16,4 4 11-16,3-1-3 0,0-6 0 0,3-3-8 15,5 10 0-15,-1-7 0 0,-4 0 0 0,-3 1 0 16,0 2 0-16,7-3 0 0,-7 0 0 16,-3-3 0-16,3 10 0 0,7-7 9 0,-7 7-9 0,0-1 8 15,-3-3-8-15,3 4 10 0,0-1-10 0,14 4 0 16,-7-3 0-16,3-1 0 0,-6 4 0 0,3-4 18 0,0-6-2 15,4-3-1-15,-1 4 0 0,5-1-7 0,-5 3-8 16,-3-9 11-16,4 10-11 0,-1-10 0 0,1 9 0 16,3-3-15-16,0 0 5 0,-3 1 10 0,0 5 16 15,-1-6-4-15,1 4-1 0,3-4-11 0,-3 0 0 16,-1 0 0-16,-6 4 0 0,-4-4 0 0,-4 0 0 0,1-3 0 16,-4 3 0-16,0-2 0 0,3-1 0 0,-3-3 0 15,4 3 0-15,-4 0 8 0,-4-3-8 0,0 3 0 16,-6 3 8-16,3-3 8 0,0 0 0 0,-4-12 1 0,4 12 0 15,7-6-28-15,0-1-5 16,-4 8-2-16,1-8 0 0,-4-2 18 0,-4 9 0 16,1-12 0-16,-1 2 9 0,0 4 4 0,-3-9 1 0,4 8 0 0,-5-8 0 15,-2 5-14-15,-4-5-13 0,-1 6 2 0,-6-7 1 16,0-6 10-16,0 6 0 0,-8-2 10 0,1 2-10 16,-4-3 8-16,0-2-8 0,1-4 0 0,-5 6 0 15,1-3 15-15,-4-3-3 0,0 0-1 0,0 0 0 16,0 6-11-16,-3-6 0 0,-4 0 0 0,0 0-11 15,0-6 11-15,-7 6 16 0,0 0-4 0,0 0-1 16,0 0 9-16,0 0 3 0,-4-3 0 0,1-3 0 0,-1-4-4 16,-6 1-1-16,3-1 0 0,-4 4 0 0,1-3-6 0,-5-1 0 15,1 1-1-15,0-7 0 0,0 7-11 0,0-4 12 16,-7-2-12-16,3-4 12 0,-3 3-4 0,-4-3 0 16,1 0 0-16,-5 10 0 0,-2-7-8 15,2 4 0-15,1-4 0 0,4 7 0 0,-5-1 0 16,5 1 0-16,2 3 0 0,1 2 0 0,4-2 0 15,3 3 0-15,-1 3-8 0,5-6 8 16,-1 6-12-16,4 0 1 0,-3 0 1 0,10 0 0 0,-7 0-6 0,7 0-2 16,0 0 0-16,-7 0 0 15,-4 6-17-15,11-6-3 0,0 0-1 0,-7 9 0 16,0 1-137-16,0-7-28 0,-4 6-6 0</inkml:trace>
  <inkml:trace contextRef="#ctx0" brushRef="#br0" timeOffset="84789.15">2720 10544 1094 0,'0'0'48'0,"0"0"11"0,-4-10-47 0,4 10-12 0,0 0 0 0,0 0 0 15,0 0 180-15,4-9 35 0,7 3 6 0,-1 2 2 16,4-2-171-16,7 6-35 0,-3 6-6 0,10-6-2 16,0 4-1-16,1 2-8 0,6 0 12 0,7-3-4 15,-6 7-8-15,6-4 0 0,0-3 0 0,1 6 0 0,-1 1 0 0,7-1 0 16,-3 7 0-16,4 0 0 0,2-7 0 0,1 4 8 16,0 2-8-16,-3 1 8 15,6-4 13-15,-6 4 3 0,6-6 0 0,4-1 0 0,0-3 16 16,3-3 4-16,8 7 1 0,0-1 0 0,-12-3-12 0,9 4-2 15,-1-1-1-15,3 1 0 0,1-1-15 0,3 7-3 16,-4-4-1-16,4 10 0 0,-10-3 17 0,3 0 4 16,0 0 1-16,3 9 0 0,-2-3-25 15,2 3-8-15,4 4 0 0,-10-4 0 0,3 0 0 0,0 0 0 16,0 4-8-16,3-10 8 0,4 9 0 0,8-9 12 16,-8 3-1-16,0-6 0 0,0 0-11 0,3-4 0 15,8 4 0-15,0-3 0 0,-1-4 10 0,1 4-10 16,-7 3 12-16,6 0-12 0,-3-4 8 0,1 1-8 0,-1 3 0 0,3 0 0 15,-6-1 0-15,0 1 0 0,-1 6 0 16,1 4 0-16,-4-4 0 0,11 0 0 0,-11-3 0 0,7 9 0 16,-7-3 8-16,4-3-8 0,6-3 12 0,4 3-12 15,-3 4 14-15,0-4-4 0,-4-7-1 0,4 11 0 16,6-14-9-16,1 10 10 0,3-3-10 0,0 0 10 16,-10-3-1-16,10 0 0 0,-6 6 0 0,2-3 0 15,1 3 10-15,-4 0 1 0,-3-3 1 0,0 3 0 16,6 3-10-16,-3-2-3 0,1-1 0 0,-1 3 0 15,-7-3 4-15,4-3 0 0,6 3 0 16,1 0 0-16,3 0-12 0,-3-3 10 0,-4-3-10 0,4 6 10 16,0-6-10-16,3-3 0 0,7 2 0 0,-14 1 0 15,-3 0 0-15,0 6 8 0,7-6-8 0,-1-3 0 0,1 12 8 0,-4-9-8 16,-7 6 8-16,7 0-8 0,1-6 12 0,2 9-4 16,1-3 0-16,0 3 0 15,-4-3-8-15,0 0 12 0,4-3-12 0,0-3 12 0,-1 6-12 0,-6-6 10 16,-4 6-10-16,0-6 10 0,4 0 0 0,-4-4 0 15,4 4 0-15,-4-3 0 0,-3 3-1 0,-4-1 0 16,3-2 0-16,1 3 0 0,7 0-9 0,-8-4 12 16,1 4-12-16,-8 0 12 0,-3 0-12 0,0-3 0 15,0-4 0-15,-3 4 0 0,-4 3 0 0,0-4 0 16,3 4 0-16,-6-3 0 0,-4 3 0 0,-4-1 0 16,0-2 0-16,-6-3 0 0,-1 2 0 0,-7 1 0 15,1-3 0-15,-1 2 0 0,0-2 0 0,-3 2 0 16,-4-5 0-16,4 6 0 0,0-4 0 0,3-3 0 15,-3 4 0-15,0 0 0 0,-1-7 0 0,-3 3 0 16,4-6 0-16,-4 7 0 0,-3-10 0 0,0 6 10 0,0-6-10 0,-1 0 10 16,-3 0-2-16,-3-6-8 0,3 6 12 0,-3 0-4 15,-4-3 8-15,0-4 0 0,-3 4 1 0,-1-3 0 16,1 3-1-16,-4-7-1 0,-4 4 0 16,1-3 0-16,-1-1-5 0,-3 4-1 0,0-3 0 0,-3-1 0 15,3 1-9-15,-7-1 10 0,3 1-10 0,-3-7 10 16,-3 7-10-16,-4 0 0 15,-1-4 0-15,1-3 0 0,-7 1 0 0,4 2 0 0,-8-9 8 0,-7 3-8 16,0 7 0-16,-6-4 0 0,-8-3 0 0,3 0 0 16,-2 1 0-16,2 2 0 0,1-3 0 0,3 3 0 15,0-2 8-15,4 8-8 0,3 1 0 0,8-1 8 0,-1 4-8 16,4-3 0-16,3-1-12 0,7 10 12 0,1-6-20 0,-1 3 4 16,11 3 1-16,0 0 0 15,0 0-25-15,0 0-4 0,11 3-2 0,3 3 0 16,0 4-6-1,7-4-2-15,0-3 0 0,4 7 0 0,3-1 28 0,1 7 6 0,-5-7 0 0,4 0 1 16,1 1 19-16,-1 6-10 0,0-13 10 16,0 12-8-16,-6-5 8 0,-1-1 0 0,-4 7 0 0,1-7-8 0,-7 7 16 15,3-3 3-15,-7-4 1 0,0 7 0 0,0-4 5 0,-4 4 2 16,-3-1 0-16,4-2 0 0,-4-4 1 0,0 7 0 16,-4 0 0-16,-3-4 0 0,4-2-1 0,-1 5 0 15,-6 1 0-15,3-3 0 16,-4 2-19-16,-3 4 0 0,3-3 0 0,-3-4 0 0,0 4 0 15,0 0 0-15,-7-4 11 0,7 7-3 16,0-10-32-16,3 7-7 0,-7 0-1 0,8-7 0 16,-4 4-150-16,0-7-30 0,-4 3-7 0</inkml:trace>
  <inkml:trace contextRef="#ctx0" brushRef="#br0" timeOffset="86220.76">3390 12952 1843 0,'0'-6'164'0,"-10"6"-132"0,6-3-32 0,-3-4 0 16,7 7 80-16,0 0 8 0,0 0 3 0,0 0 0 0,0 0-81 16,18 0-10-16,-11 7-14 0,10-4 3 15,1-3 11-15,7 0 8 0,6 6-8 0,5-3 11 0,-1 3 9 0,0-6 3 16,8 0 0-16,2 0 0 0,12 0 0 0,3-6 0 15,0 3 0-15,3 3 0 16,8-6-12-16,3 6-3 0,-3-3 0 0,3-4 0 0,10 4 0 0,8-3-8 16,-4 3 12-16,4 3-4 0,3-7 9 0,0 7 2 15,8-9 0-15,3 9 0 0,-1 0-3 0,5-3-1 16,10-3 0-16,-7 6 0 16,0 0-15-16,6 0 0 0,-6 0 8 0,4 0-8 0,3 0 0 0,-11 6 11 15,-3-3-11-15,3-3 10 0,4 6-2 0,-3-3 0 16,2 7 0-16,-2-4 0 0,10-3-8 0,0 7 0 15,0-4 0-15,0-3 0 0,-1 3 16 0,5-6-1 0,3 10-1 16,0-10 0-16,-11 6-14 0,15-3 0 0,-4 3 0 16,3-2 0-16,-10 2 25 0,7 3 6 15,4 1 1-15,-4-1 0 0,-4 0-32 0,-3 10-18 16,4 0 2-16,-4 6 1 0,0 0 24 0,0-6 5 0,0 6 1 0,0-6 0 16,-1 9-15-16,1-9 0 0,-3 3 0 0,-4-3 0 15,7 0 0-15,-7-1 0 0,-11 1 0 0,4-9 0 16,3 5 0-16,-3-5 0 15,-4-1-12-15,-3 1 12 0,3-1 0 0,1-3 16 0,-5-3-2 16,1 4 0-16,3-4 2 0,-3 3 0 0,0-3 0 0,0 3 0 16,3 4 19-16,-7-1 4 0,-6 1 1 0,2-1 0 15,4 7-32-15,-3-7-8 0,-4 10 0 0,1-3 0 16,-8-4 0-16,-4 10 0 0,8-9 0 0,-4 2 0 0,0 4 0 16,-7-9 0-16,4 8 0 0,-7-8 0 15,-8 5 8-15,1-5 0 0,-1-1 0 0,1-2 0 16,-4-4-8-16,-1 3 0 0,9-3 0 0,-9 3 0 15,1-6 12-15,0 4-3 0,-3-4 0 0,-1 0 0 0,1 0-9 16,3-4 0-16,-4 4 0 0,1-6-11 0,3 6 11 0,-4 0 0 16,-3 0 0-16,-4 0 0 0,-6 0 0 0,-1 6 0 15,0-6 0-15,1 4 0 0,-5-4 0 0,-2 0 0 16,-1 0 0-16,0 6 0 0,1-6 0 0,-5 6 0 16,-2-6 0-16,-5 0 8 0,1 3-8 0,-4-3 0 15,-3-3 0-15,-4-3 8 0,-4 6-8 0,1-6 0 16,-4 2 0-16,-7 4 8 0,4-6 2 0,-4 3 1 15,0 3 0-15,-4-9 0 0,-3-1 14 16,4-6 3-16,-5 7 1 0,-2-7 0 0,-4 4-21 0,0-4-8 16,-8 0 0-16,1 4 0 0,0-4 13 0,-4-3-3 0,-3 10-1 0,0-7 0 15,-4 4-9-15,4-4 8 0,-4 7-8 16,1-1 8-16,-5 1-8 0,1 0 0 0,0-1 0 16,-1 4 8-16,-2-4-8 0,-1 1 0 0,0 3 0 15,4 6 8-15,7-10-8 0,-1 10 0 0,5-3 0 0,2-3 8 16,5 6-8-16,-1 0 0 0,4 0-12 0,3 0 12 15,4 0-13-15,7 0 5 0,0 0 8 0,0 0-13 32,0 0-36-32,11 6-7 0,0-3-2 0,6 4 0 0,1-4 2 0,7 6 1 15,6-3 0-15,1 4 0 0,3-4 35 0,-3-3 6 0,0 7 2 0,-4-4 0 16,0-3 12-16,-3 6 0 0,0-2 0 0,-4 2 0 16,0 1 0-16,-7-1 8 0,-3 0 0 15,-1 1-8-15,1-1 30 0,-8 4-1 0,4-1 0 0,-3-2 0 0,-4-1-1 16,0 0 0-16,0 7 0 0,-4-6 0 0,1 5-20 0,-4-2-8 15,0 2 0-15,0 4 9 0,-4-3-1 0,1-3 0 16,-1 2 0-16,-3 1 0 0,-4 3-8 0,1 0 0 16,-5-4 0-16,1 4 0 0,0-6 0 15,-7 8 0-15,0-8 0 0,-4 6 0 0,-7-3-9 0,7 2-1 16,1-2 0-16,-1-7 0 16,0 10-179-16,0-9-36 0,-28 8-7 15,15-11-2-15</inkml:trace>
  <inkml:trace contextRef="#ctx0" brushRef="#br0" timeOffset="89231.89">3436 14454 1234 0,'0'0'55'0,"-7"6"11"0,-4-3-53 0,4 4-13 0,0-7 0 0,7 0 0 31,0 0-31-31,0 0-9 0,-10 0-1 0,3 0-1 16,7 0 12-16,0 0 2 0,0 0 1 0,-11 0 0 0,4 0 48 0,7 0 10 0,0 0 1 0,0 0 1 16,0 0 31-16,0 0 5 0,0 0 2 0,0 0 0 15,0 0-2-15,0 0 0 0,0 0 0 0,0 0 0 16,7-10-7-16,4 4-2 0,-8 3 0 0,1-3 0 15,6-4-16-15,-3 1-3 0,7-1-1 0,1-5 0 16,-1 5-2-16,3-9-1 0,1 7 0 0,3-4 0 16,-7-3-8-16,7 1-1 0,4-7-1 0,-4 9 0 15,-3-6 8-15,7-3 1 0,-1 0 1 0,1 0 0 16,3 3 5-16,4-3 1 0,0-1 0 0,3 8 0 0,0-11-13 16,4 11-2-16,7-7-1 0,-7-1 0 0,7 8-11 0,-8-7-3 15,5 3 0-15,-1-3 0 0,0-4-5 16,8 1 0-16,-4-3-8 0,3 3 12 0,0 2 4 0,4 4 1 15,4-9 0-15,-1 9 0 0,-3-9-17 0,4 3 0 16,-4 2 0-16,7-2 0 0,7 0 19 0,-7 0 0 16,3-4 0-16,4 4 0 0,-3-6-11 0,-1 2-8 15,-3-8 9-15,7 5-9 0,-3 4 11 0,3-4-11 16,7 1 12-16,-4-4-12 0,-3 4 10 0,-3 5-10 16,3-5 8-16,0 6-8 0,0-7 0 0,3 7 8 15,1-6-8-15,-1-1 0 0,1 7 8 16,0-7-8-16,-11 1 8 0,7-4-8 0,10 4 8 0,-10-4-8 15,11-3 0-15,-8 4 8 0,1-1-8 0,3-3 0 0,0 4 0 16,0 2 8-16,7-2 0 0,-3 2-8 16,3-3 12-16,0 1-4 0,-3-4 4 0,3 7 0 0,4-4 0 15,-4 0 0-15,3-3-12 0,-2 4 0 0,-5 2 0 0,1-2 0 16,3 9 0-16,0-7 0 0,0 1 0 0,0 5 0 16,1-5 0-16,-5 6 0 0,1-7 0 0,-1 1 0 15,12-1 0-15,-8-3 10 0,0 4-10 16,0-1 10-16,0 4-10 0,-3-3 0 0,3-4 9 0,4 4-9 15,3-1 0-15,-7 7 9 0,-4-7-9 16,5 7 0-16,-1-6 12 0,7 5-4 0,-3-2 0 0,-1 0-8 16,-3-1 0-16,4 1 0 0,3 0 0 0,-3-7 0 15,0 10 8-15,-1-7-8 0,4 1 0 0,-6-1 0 16,-1 7 0-16,0-6 0 0,7 2 0 0,0 1 0 0,-3-7 0 16,-4 10 0-16,0-13 0 0,4 4 0 0,3 2 8 15,-3-3-8-15,3 1 0 0,-3-4 0 0,-4 3 0 16,3 4 0-16,5-4 0 0,-1-2 0 0,4 2 11 0,-4 0-11 15,-4-3 10-15,1 4-10 0,7-7 0 0,-4 6 0 16,-3-6 0-16,-1 10 0 0,-6-1 0 0,0 7 0 16,6-6 0-16,-6 2 0 0,-1 1 0 0,1 3 0 15,-4 3 0-15,-7-4 0 0,-3 4 0 0,-1 3 0 16,4-9 0-16,-3 9 0 0,3-3 0 0,0 0 0 0,-4 6 0 16,1-9-10-16,-8 9 10 0,4-6 0 0,0 0 8 0,-3 6-8 15,-1-6 0-15,4 6 0 0,3 0 0 16,1 1-8-16,-4-1 8 0,-4-6 0 0,-6 6 0 15,-1 0 0-15,1 3 0 0,-1-2 0 0,0-1 10 0,1 3-10 16,-8-3 8-16,4 0-8 16,-4 4 0-16,-3-4 9 0,-4 10-9 0,1-7 8 0,-5-3-8 15,-2 10 8-15,-1-10 2 0,0 3 0 0,-3-3 0 0,-1 4 0 16,-2 2-10-16,2-3 0 0,-3-2 0 0,4 2 0 16,-4 3 9-16,-3-2-9 0,0-4 10 0,-4 9-10 15,0 4 12-15,0-3-3 0,-4-1-1 16,1-2 0-16,-4 2 0 0,-3-2 0 0,-1 3 0 0,1-4 0 15,-1 4-8-15,1-1 10 0,-1-2-10 0,4 8 10 16,0-5-10-16,-3 0 0 0,3 2 0 0,-3-2 8 16,3 0-8-16,-7 5 0 0,7-2 0 0,-4-3 0 15,-3 2 0-15,4-2 0 0,-1 6 0 0,1-3 0 0,-4 3 0 16,0-4 0-16,0 7 0 0,-4 0 0 16,1-9 0-16,-1 9 0 0,1 0 9 0,-4-6-9 0,-4 6 0 15,0-4 0-15,1 4 0 0,-4 4 8 0,0-4-8 16,-1 6 0-16,-6-6 0 0,0 6 0 0,-4-3 0 15,4-3 0-15,-3 0 0 0,2 0 0 0,1 7 0 0,0-4 0 16,0-3 0-16,0 0 0 0,0-3 0 0,3-4 9 16,0 7-9-16,-3-3 10 0,4-3-10 0,2 6 0 15,1-6 0-15,4 2 0 0,-4 4 0 0,7 0 0 16,-4-6 0-16,7 6 0 0,4 0 0 0,0 0 0 16,0 0 0-16,0 0 0 0,0 0-10 0,0 0-1 15,0 0 0-15,7 0 0 0,4 6-5 0,3-6-2 16,-3 0 0-16,6 4 0 0,-2 2 5 0,2-6 1 15,4 6 0-15,0-6 0 0,1-6 12 0,2 6-12 16,1 0 12-16,3 0-12 0,4 0 12 0,-4 0 0 0,4 6 0 0,3-3 0 16,-7-3 0-16,1 0 0 0,-1 0 0 0,0 0 0 15,7 7 0-15,-6-4 0 0,-1-3 0 0,0 0 0 16,0 6-9-16,-3-3 9 16,0 3-8-16,-1-3 8 0,-2-3 0 0,-1 7 0 0,0-4 0 15,-7 3 11-15,4-6-11 0,-4 10 10 0,0-4-10 0,-4-3 10 16,-2 3 0-16,-1-3 0 0,0 4 0 0,-4-4 0 15,-3 6 4-15,0 1 1 0,0 2 0 0,-7-2 0 16,4 2-2-16,-8-2 0 0,0-1 0 0,1 7 0 16,-4 2 2-16,0 1 0 0,-1-3 0 0,-2 9 0 15,-1-12-15-15,-3 12 0 0,0-7 0 0,0 1 0 0,-4-3 0 0,4 3 0 16,-4 0 0-16,4-4 0 16,0 4-20-16,0-3-8 0,3-4 0 15,0-2-1-15,4 5-163 0,4 1-33 0,3-3-7 16,0-7 0-16</inkml:trace>
  <inkml:trace contextRef="#ctx0" brushRef="#br0" timeOffset="91412.51">6057 8145 1440 0,'0'0'128'0,"0"0"-103"0,0 0-25 0,0 0 0 0,-3 0 123 0,3 0 19 16,0 0 4-16,0 0 1 0,0 0-105 0,-7 6-21 15,7-6-4-15,0 6-1 0,0 4-16 0,7-7 0 16,-7 6-11-16,7 1 11 0,3-4 0 0,8-3 0 0,-11 6 0 0,11 4 0 16,-4-10 0-16,7 7 11 0,4-1-3 0,-1 0-8 15,1-2 24-15,-4 2-1 0,7 0-1 0,1 7 0 16,-1-6-2-16,4 2 0 0,3 4 0 0,0-1 0 16,7-2 0-16,-3 6-1 0,7-4 0 15,0 4 0-15,3 0-3 0,11 6-1 0,-10 0 0 0,10 0 0 16,0-3-15-16,0 3 0 0,3 0 0 0,4-3 0 15,7 4 8-15,0-1-8 0,0-3 0 0,4 3 0 16,3-7 0-16,0 8 0 0,4-1 0 0,0-7 0 16,-4 1 0-16,3 6 0 0,1 0 0 0,7-3 0 15,-4 3 0-15,4 1 0 0,-4-4 0 0,4 3 0 16,-8 3 9-16,8-3-9 0,3 9 8 0,-3-5-8 16,0-1 0-16,0-3 0 0,-4 3 0 0,3-3 0 0,1 3 11 15,3-2-3-15,-6 2-8 0,2-9 12 0,-2 12 19 16,6-9 3-16,4 3 1 0,-1 0 0 15,-2-6-35-15,-1 9 0 0,0-9 0 0,7 6 0 16,4 3 0-16,-3-3 15 0,-1 4-3 0,-3-4-1 0,3-7-11 0,0 11-11 16,1-4 3-16,-1 0 0 0,-10-6 8 0,10 9 0 15,4-3 0-15,0 0 8 0,-4-3-8 0,-7 9 0 16,0-2 0-16,-3-1 0 0,3 0 8 0,-3 3 1 16,-7 1 0-16,-1-7 0 0,1 3 2 0,3 3 0 15,4 1 0-15,-7-7 0 0,-1 3-3 0,1 3-8 16,0-9 12-16,-1 3-4 0,4 1-8 0,-3-8 10 15,-4 1-10-15,-3 0 10 0,-1 0-10 0,1 3 0 16,0-3 0-16,-1-7 0 0,1 4 18 0,-4 3-2 0,-3-1 0 0,-4-2 0 16,-4 9-3-16,1-6-1 0,-4-6 0 0,0 8 0 15,7-2-3-15,-4 0-1 0,-3 6 0 16,-4-6 0-16,-3 0-8 0,-7 0 0 0,0-1-12 0,0-2 12 16,0 0 0-16,-4-4 0 0,1 4 0 15,-1-7 0-15,0 1 0 0,1 6 0 0,-5-7 0 0,-2 0 0 16,-1-6 10-16,-3 7-10 0,-1-4 12 0,-2-3-12 15,-1 4 13-15,0 2-4 0,-3-9-1 0,-1 6 0 16,1-3 8-16,0-3 2 0,0 0 0 0,-1 0 0 16,-3 0-8-16,-3 0-2 0,-7 0 0 0,3 0 0 15,0 0-8-15,-4 0 10 0,1 0-10 0,-4 0 10 16,4-3-10-16,-4-3 12 0,0 6-12 0,-7 0 12 16,3-9-2-16,4 2 0 0,-7 4 0 0,0-3 0 0,0-4-1 0,-3 1 0 15,-1 0 0-15,1-1 0 16,-4-5 1-16,3 5 0 0,1-2 0 0,-1-4 0 0,-10-3-2 15,3 3 0-15,-6 4 0 0,-1-4 0 16,0-3-8-16,-3 4 0 0,4 2 0 0,-4-2 0 0,-1 5 0 16,1-6 0-16,4 4 8 0,2-4-8 0,1 7 0 15,-3-1 0-15,6 1 0 0,-3 0 0 0,3-1 0 16,1 4 0-16,3-3 0 0,0 2 0 0,-4 4-10 0,8-3-4 16,3 6-1-16,-4 0 0 0,4 0-1 0,-7 6-1 15,7-6 0-15,0 10 0 16,0-1-19-16,0 0-3 0,4 7-1 0,-1-7 0 0,4 7 20 0,4-3 3 15,3 5 1-15,3-2 0 16,5 3-34-16,6 0-6 0,4-4-2 0,3 1 0 0,-3-3 35 0,6 2 7 0,5-2 2 0,-4 3 0 16,-4 2-6-16,-3-2-2 0,-1-3 0 0,-6 2 0 15,-4 4 35-15,0 0 7 0,-7-3 2 0,1 2 0 16,-5 1 8-16,-3 6 2 0,-3-9 0 0,-4 6 0 16,0 0 19-16,0 0 4 0,-4-3 1 0,4 3 0 15,-3-4-14-15,-1 1-2 0,1-3-1 0,-4-4 0 16,3 4-24-16,1-6-5 0,-5-1-1 15,5 0 0 1,-4 1-39-16,0-4-8 0,0-3-2 0,0-3 0 16,-4 6-164-16,1-12-34 0,-29-6-6 0,0-10-2 0</inkml:trace>
  <inkml:trace contextRef="#ctx0" brushRef="#br0" timeOffset="93067.14">3521 9302 2343 0,'0'-6'52'0,"-7"2"10"0,3-2 2 0,-3-3 2 0,0 9-53 0,7-3-13 16,-11-4 0-16,4 14 0 0,4-4 0 0,-1-3-12 16,4 0 3-16,0 9 0 0,-7-3-1 0,7 4 0 15,0-1 0-15,0 1 0 0,7-1 10 0,-7-3-10 0,7 4 10 0,0-7-10 16,4 6 10-16,-4-2 0 16,4 2 0-16,-1 0 8 0,-3 1-8 0,7-1 9 15,1-3-9-15,-1-2 10 0,3 5-2 0,1 4 0 16,-4-4 0-16,4 4 0 0,-1-4 14 0,4 0 2 15,4 7 1-15,0-7 0 0,0 7-9 0,6-3-1 0,5-4-1 0,-1 7 0 16,0-1-4-16,-3-2-1 0,10 6 0 0,1-4 0 16,-1 4-1-16,4-3-8 0,-7 0 12 0,6-4-4 15,-2 4 0-15,3-4-8 0,3-2 12 0,7 5-4 16,4 1-8-16,0-3 12 0,-7 2-12 0,4 4 12 16,-1 0-12-16,-3-3 0 0,4 2 0 0,3 1 0 15,-8 0 0-15,15 6 0 0,-7-6 0 0,4 6 0 16,-4-6 0-16,0 6 0 0,-4-6 0 0,8 6 0 15,-1-6 0-15,8 0 0 0,-1-1 14 0,1-2-4 16,0 3 6-16,-1 0 0 0,-3-4 1 0,11-5 0 0,-8 9-1 0,8-4-1 16,3-2 0-16,-10-4 0 0,-1 7-5 0,8 3-1 15,-4-4 0-15,3 1 0 0,1 3-9 0,0 3 0 16,6-7 0-16,-10 11 0 0,4-8 0 0,3 11 0 16,0-11 0-16,4 8 0 0,3 2 0 0,-3-9 0 15,0 2 0-15,3 1 0 0,3-6 0 0,-2 3 0 16,6 0 9-16,-7 0-9 0,0-4 8 0,4 1-8 15,7-4 10-15,-4 4-10 0,0 0 16 0,4-4-2 16,3-2-1-16,1 5 0 0,-1 1-1 0,0-3 0 16,1-4 0-16,-5 7 0 0,5-7-12 0,3 10 9 15,-1-10-9-15,1 7 8 0,0-7-8 0,0 1 0 0,3 6 0 16,-3-7 0-16,-4 4 0 0,4-4-9 0,7-3 0 0,-4 4 0 16,-3-1 22-16,-3 0 5 0,2-2 1 0,1 2 0 15,7-6-2-15,-4 7 0 16,-6-4 0-16,3 3 0 0,7 1-7 0,-1-1-2 15,-2 1 0-15,-1-1 0 0,-7-3 0 0,8 4 0 0,-1-1 0 16,-3 7 0-16,-7-7-8 0,0 1 0 0,3-7 0 0,0 9 0 16,-3 1 0-16,3-4 0 0,-7 1-12 0,4 5 12 15,0-5 0-15,0-1 0 0,3 0 0 0,-10 1 0 16,3-1 0-16,-3-2 0 0,0 2 0 0,-1 0 0 16,1-2 0-16,-4-4 0 0,-7 6 0 0,0-9 0 15,-3 6 0-15,0-2 0 0,3 2 0 0,-4-3 8 16,-2 3-8-16,-5-3 0 0,-6 4 0 0,3-1 8 0,0-3 0 0,0 6-8 15,-7-9 12-15,3 10-4 0,-6-4-8 0,-1-3 0 16,-7 4 0-16,-3 2 8 16,0-9-8-16,-4 9 0 0,1-9 0 0,-4 7 8 15,-1-4-8-15,-2-3 0 0,-8 0 0 0,0 6 0 16,-3-6 8-16,0 0-8 0,-4 0 0 0,-4 0 8 0,1 0-8 16,-4 3 12-16,-3-6-12 0,-1 3 12 0,4 0-1 0,-7-6 0 15,-7 6 0-15,0 0 0 0,11-3 2 0,-7-4 1 16,3 4 0-16,-4-3 0 15,-3-3 1-15,0 2 0 0,0-2 0 0,0-1 0 0,-3 1-5 0,-4 0-1 16,-4-7 0-16,4 7 0 0,-7-4-9 0,0-3 10 16,-4 7-10-16,4-7 10 0,0 7-10 0,-4-1 0 15,-3-2 0-15,0-4 0 0,0 7 0 0,-4-1 0 0,4 1 0 16,-4 0 0-16,4 2 0 0,-4-2 0 0,4 0-11 0,3 2 11 16,-3 7 0-16,0 0-8 15,3-3 8-15,-3-3 0 0,-3 6 0 0,2-3 0 0,5-4 0 0,-4 7 0 16,-1 0-11-16,5-3 0 15,-1-3 0-15,4 6 0 0,3 0-1 0,4 0 0 0,-3-3 0 0,10 3 0 16,0 0-6-16,0 0-2 0,0 0 0 0,14 3 0 31,0 6-5-31,4-2-2 0,3 2 0 0,0 1 0 0,4-1 10 0,-4 10 1 0,4-4 1 0,-1-2 0 16,1 3 15-16,0 2-11 0,3-2 11 0,-3-3-10 16,-1 2 10-16,-3 4 0 0,1-9 0 0,-1 5 0 15,0 4 0-15,-7-10 0 0,-3 10 0 0,3-3 8 16,-7-7 5-16,0 10 2 0,-7-9 0 0,3 5 0 15,-6 4 2-15,3-3 1 0,-4-4 0 0,1 10 0 16,-4-9-3-16,3 6-1 0,-3-10 0 0,0 7 0 0,0 3 0 16,-4-4 0-16,1-5 0 0,-1 5 0 15,-3-2-44-15,0-4-9 0,-7 10-1 16,-4-3-1-16,1-7-211 0,-12 7-41 0</inkml:trace>
  <inkml:trace contextRef="#ctx0" brushRef="#br0" timeOffset="96383.07">5613 12124 1404 0,'0'0'62'0,"-4"-3"13"0,4-3-60 0,-7-4-15 0,4 7 0 0,3-9 0 16,0 8 72-16,-7-5 11 0,7 3 2 0,0 6 1 15,0-10-31-15,-4 1-7 0,0 0 0 0,4-1-1 16,0 10-7-16,4-9-2 0,-4 2 0 0,0 7 0 0,4-3-23 0,-4 3-5 16,0 0-1-16,0 0 0 0,0 0 16 0,7-9 3 15,-7 9 1-15,3-6 0 0,4 3-1 0,4-4 0 16,3 7 0-16,-4-3 0 15,8-3-6-15,3 6-2 0,0 6 0 0,4-6 0 0,3 3-5 16,4-3-2-16,0 0 0 0,7 7 0 0,3-4-5 0,0-3-8 16,8 0 11-16,3 6-11 0,3-6 27 0,-3 0-2 15,3 3 0-15,1-3 0 0,-1-3-25 16,1 3-14-16,6-6 2 0,1 3 0 0,-1-4 24 0,8 7 6 16,-1-9 1-16,-6 9 0 0,3 0-19 15,0-6 10-15,7 2-10 0,4 4 8 0,-4 0 0 0,0 0-8 16,3 0 12-16,-3-6-4 0,11 6 3 0,-11-3 0 15,7 3 0-15,4 0 0 0,-4-6-11 0,0 6 0 0,-3 0 9 16,7-3-9-16,3-7 18 0,0 4-1 0,0 6 0 0,-3-9 0 16,0 9-8-16,3-10-1 0,3 4-8 0,1 3 12 15,0-4-12-15,0 7 9 0,-4-9-9 0,0 6 8 16,0-3 2-16,0 6 0 0,4-10 0 0,-4 10 0 16,-3-9-10-16,0 9-9 0,3-6 9 0,0 2-13 15,0 4 13-15,-3-6 0 0,-4 3 0 0,4 3 0 16,-1-6 0-16,5 3 0 0,-1-4 0 15,0 4 0-15,-3-3 21 0,-1-4-2 0,1 1-1 0,3 3 0 16,4 3-18-16,-4-7 0 0,-7 1 0 16,-3 3 0-16,6-4 13 0,-2 1-4 0,2-1-1 0,-3 4 0 15,1 3-8-15,-8-3 0 0,-4-4 0 0,4 7 0 16,0-6 0-16,-3 2 0 0,-1-2 0 0,1 3 0 16,-4 3 0-16,-3-4 0 0,-8 4 0 0,7-3 0 0,1 3 0 15,7-3 8-15,-8-4-8 0,4 10 0 0,-3-9 0 0,-1 9 0 16,1-10 0-16,-1 4 0 0,1-3 24 0,-1 9-1 15,-3-10 0-15,-4 1 0 0,1 9-13 0,-4-10-2 16,-4 10-8-16,-6-9 12 0,-1 9-4 0,-3-9 0 16,0 9-8-16,-1 0 12 0,1 0-12 0,0-7 0 15,0 7 0-15,-4 0 0 0,-3-3 0 16,3 3 8-16,-3 0-8 0,3 0 0 0,-3 0 0 0,0 0 0 16,-4 0 0-16,0 0 0 15,-3 0 9-15,-1 0-9 0,1 0 8 0,0-6-8 0,-4 6 0 0,4 0 0 16,-4-3 0-16,4-3 0 0,-1 6 0 15,1 0 0-15,-4-4 0 0,4 4 0 0,-8-6 0 0,5 6 0 16,2 0 0-16,-3-3 0 0,1 3 0 0,-1-6 0 0,0 6 0 16,0 0 0-16,-7 0 11 0,4 0-3 15,-4-7-8-15,0 4 12 0,0 3-12 0,0 0 0 0,0 0 0 16,-3 0 0-16,3 0 8 0,-3 0-8 16,-1 0 0-16,1 0 0 0,-1 0 0 0,-3 0 0 0,1 0 0 0,-1 0 0 15,-7 0 0-15,7 3 0 0,0-6-8 0,-7 3 8 16,0 0 0-16,7 0 0 0,-7 0 0 0,0 0 0 15,0 0 0-15,0 0 0 0,3-6 0 0,-3 6 9 16,0 0-1-16,-3-3-8 0,-1-3 12 0,4 6-4 16,-7-10-8-16,0 7 8 0,0-3-8 0,-4-4 8 15,1 10-8-15,-1-9 0 0,-3 3 0 16,0 3 0-16,-4 3 0 0,4-7 0 0,-3 4 0 0,-1-3 0 16,-3 3 0-16,-4-3 0 15,1 6 0-15,2-10 0 0,-2 7 0 0,-1-3 0 0,4-4 0 0,-4 4 12 16,0-3-12-16,-3 5 10 0,3-2-10 0,-3-3 10 0,4-1-10 15,-1 7 0-15,0-3 9 0,4-3-9 16,-4 2 0-16,8 4 0 0,-4-3 0 0,6 3 8 0,-2 3-8 16,3-7 0-16,0 7 0 0,6 0 0 0,-2 0 0 0,3 0 0 15,0 0-8-15,0 7 8 0,7-7-12 0,0 0 4 16,0 0 0-16,3 9 0 0,4 1-6 0,0-1-1 16,4 0 0-16,0 1 0 0,6 5 3 0,1-5 1 15,3-1 0-15,4 1 0 0,3-1 11 0,4-3-12 16,3-2 12-16,0 2-12 0,-3-3 12 0,7 6 0 15,3-2 0-15,0-4-8 0,-3 3 8 0,0 0 14 16,0-3-3-16,0 4-1 0,-11-4-10 0,0 3 0 16,-3 4 0-16,-4-1 0 0,0 0 0 0,-3 1 0 15,-4-1 0-15,-4 10 0 0,-2-3 0 0,-1 2 8 16,-4-2-8-16,-3 3 12 0,-3 0-4 16,-4 0 0-16,-1-1 0 0,1 7 0 0,-7-6 0 0,4 0 0 0,-4-3 0 0,-8 3 0 15,1-1 2-15,-3-2 0 0,-5 3 0 0,-2-3 0 16,-5 2-10-16,1 1 0 0,0 0-10 0,-4 6-903 15,-7 3-181 1</inkml:trace>
  <inkml:trace contextRef="#ctx0" brushRef="#br0" timeOffset="133619.79">21749 1986 1450 0,'-7'-9'64'0,"7"9"14"0,0 0-62 0,0 0-16 15,0 0 0-15,-4-4 0 0,4 4 64 0,0 0 9 16,0 0 3-16,-3-6 0 0,-8 3-12 0,11 3-3 16,0 0 0-16,0 0 0 0,0 0-17 0,0 0-4 15,0 0-1-15,4 9 0 0,-1 4-12 0,1-4-3 0,-8 1 0 0,8 12 0 16,3 0-15-16,-4-3-9 0,1 6 10 0,-1 3-10 15,1 6 0-15,-1 1 0 0,1 2 0 0,-4-2 0 16,-7 9 20-16,7-6-3 0,3 2 0 16,-3-2 0-16,-7 6-17 0,4-7 0 0,10 4 8 0,-11-3-8 15,-3-4-12-15,4-2-5 0,3 2-2 0,7 1 0 32,0-7-8-32,-4-3-1 0,1 3-1 0,-1-12 0 15,8 3-185-15,-7-4-37 0,-8 4-7 16,0-6-2-16</inkml:trace>
  <inkml:trace contextRef="#ctx0" brushRef="#br0" timeOffset="133908.29">21336 2406 2502 0,'7'-9'111'0,"0"-1"22"0,0 7-106 0,0-3-27 15,4 3 0-15,3-3 0 0,4 6 18 0,-1-7-2 16,4 7 0-16,8-9 0 0,-1 9-16 0,0-3 0 16,4-3 0-16,0 2 0 0,6-2-16 0,-2-3 2 0,-8 9 1 15,-3-10 0 1,3 10-18-16,0-3-3 0,0-3-1 0,-7 6 0 15,-3-6-39-15,0 6-8 0,-1 0-2 0,1 0 0 16,-7-4-163-16,3 4-33 0,10-9-6 0,-6 3-2 0</inkml:trace>
  <inkml:trace contextRef="#ctx0" brushRef="#br0" timeOffset="134301.6">22281 2682 2253 0,'11'0'49'0,"-11"0"11"0,-7 6 1 0,-4-2 3 0,-3 2-51 0,7-3-13 15,4 6 0-15,-8-2 0 0,1-1 0 0,6-3 0 16,4-3 0-16,0 0 0 0,0 0 0 0,0 0 0 15,0 0 0-15,0 0 0 0,0 0 10 0,0 0-1 16,0-9 0-16,11-1 0 0,3 1-9 0,-4-1 8 16,-6-5-8-16,3 2 8 0,3 1-8 0,5-1 0 15,-8-12 0-15,0 9 0 0,-4-2 9 16,4-1 0-16,4-6 0 0,-4 6 0 16,-4-3 27-16,1 0 6 0,7 3 1 0,-4-9 0 0,-4 9-25 0,4-6-5 15,0 6-1-15,0-6 0 0,4 6-1 0,-4 0-1 16,-4 4 0-16,5-7 0 0,-1 6-10 0,0 7 0 15,-7-7 0-15,3 7 0 0,1-1 0 0,-1 10 0 16,-3-3-12-16,0 3 12 16,0 0-62-16,0 0-5 0,0 0-1 0,0 0 0 15,0 0-131-15,4 10-26 0,3 2-6 0,0-6-1 0</inkml:trace>
  <inkml:trace contextRef="#ctx0" brushRef="#br0" timeOffset="134804.44">22744 2334 1882 0,'0'0'41'0,"0"0"9"0,0 0 2 0,0 0 1 0,0 0-42 0,0 0-11 0,0 0 0 0,0 0 0 0,0 0 0 0,0 6 0 16,7 4 0-16,-4 2 0 15,-6-5 0-15,3 8 13 0,3-2-3 0,1 2-1 16,3-5-1-16,-7 6 0 0,3-4 0 0,4 4 0 0,4-4-8 0,-4 10 0 15,-7-3 0-15,7-6 8 0,0 2-8 0,0 4 0 16,-3 0 0-16,3-10 8 0,-4 4 48 0,8-4 10 16,3 4 2-16,0-7 0 15,-7-3-100-15,7 4-19 0,4-4-4 0,0-3-1 16,-4 0 56-16,0 0 0 0,3 0 8 0,1 0 0 0,-4-3-8 0,4-4 0 16,-4 4 0-16,4-13 0 0,-4 7 0 15,-4-7 0-15,4 4 0 0,-3-4-11 0,-1-3 3 0,1 4 0 16,-4 2 0-16,4-6 0 0,-4-3 8 0,0 10 0 15,-4-4 8-15,4-3-8 0,-3 4 14 0,-1 11-2 16,1-11 0-16,-4 5 0 0,4 1 18 0,-1 0 3 16,-3 2 1-16,0 7 0 0,0 0-3 0,0 0-1 15,0 0 0-15,0 0 0 0,0 0-30 0,7 7 0 0,4-7 0 16,-4 9 0-16,0-3 0 0,3-3 0 0,-3 7 0 16,4-1 0-16,-4 1 0 0,4 2 0 0,-1 1 0 0,-3-4 0 15,0 10 0-15,4-3 0 0,-4-1 8 0,0 4-8 16,0-6 0-16,-3 9 0 0,3-10 8 0,0 7-8 15,0-10 0-15,0 7 0 0,0-7-9 0,3 7 9 32,-2-3-66-32,-1-7-7 0,3 3-2 0,4 1-551 0,-3-1-110 0</inkml:trace>
  <inkml:trace contextRef="#ctx0" brushRef="#br0" timeOffset="135161.7">23580 2566 576 0,'0'0'51'0,"0"0"-41"15,0 0-10-15,0 0 0 0,7 0 324 0,3-9 64 16,1 6 12-16,-1-4 2 16,5 4-312-16,2-9-62 0,1 9-13 0,3-7-3 0,0-6-12 0,4 7 9 15,0-7-9-15,3 7 8 0,4-4-8 0,-8-2 0 16,1-4 0-16,0 9 0 0,-1-5-17 0,-2-4-6 15,-8 10-1-15,0-7 0 0,0-3 6 0,-7 7 1 16,0-4 0-16,-4 6 0 0,-3-5 17 0,-7 2 11 0,0-2-2 0,-3 8 0 16,-1-2 19-16,-6 6 3 0,2 3 1 15,-6 0 0-15,0 0-10 0,-7 3-2 16,3 6 0-16,-3-2 0 0,3 2-20 0,1 10 8 0,-5-10-8 0,5 1 0 16,-1 5 8-16,7 4-8 0,-3-9 10 0,7-1-10 15,3 7 16-15,4 2-2 0,0-2-1 0,11 3 0 16,-1 0 3-16,8 0 0 0,3-1 0 0,7 7 0 15,4 1-2-15,7-8 0 0,7 1 0 0,-1 0 0 16,8-3-14-16,4 2 0 0,3 8-12 0,3-8-677 16,0-8-136-16</inkml:trace>
  <inkml:trace contextRef="#ctx0" brushRef="#br0" timeOffset="141796.23">18863 8741 288 0,'0'0'25'0,"0"0"-25"0,0 0 0 0,0 0 0 15,0 0 331-15,7 0 61 0,4 6 12 16,-1-3 2-16,4-3-311 0,4 0-63 0,0 6-12 0,-1-6-2 16,4 0-2-16,4 0-1 0,0 0 0 0,3 0 0 15,4-6-6-15,-4 6-1 0,7 0 0 0,-3-9 0 16,0 9 19-16,3-10 3 0,0 10 1 0,-3-6 0 16,7 3-3-16,0-4 0 0,3 7 0 0,4-3 0 15,-7-3 2-15,3 6 0 0,4 0 0 0,0 0 0 16,0 0-18-16,-4 0-3 0,0 0-1 0,4 0 0 15,-3 0-8-15,6-3 0 0,4-3 0 16,0 6 8-16,3 0 0 0,-3-3-8 0,0-4 12 0,-4 7-4 0,4 0 16 16,-3 0 2-16,3-3 1 0,0-3 0 0,7 0 9 15,-4 2 3-15,4 4 0 0,0-6 0 16,-4 6-19-16,-3-3-3 0,4-3-1 0,-4 6 0 0,3-10-7 16,4 7-1-16,4-3-8 0,-1 6 12 0,1-3-12 0,-1-3 0 15,-3 6 0-15,-4 0 0 0,1 0 0 16,6 0 0-16,8 0 0 0,-4 0 0 0,-4 0 0 15,-3 6 0-15,0-3 0 0,0-3 0 0,-3 0 0 0,-1 6 0 16,1-6 8-16,3 0-8 0,10 0 12 0,-6 0-1 16,-4 3 0-16,0-3 0 0,0 0 13 0,-4 0 4 15,1-3 0-15,-5 3 0 0,1 0-13 0,0 0-3 16,7 0 0-16,-3 0 0 0,-1 3-12 0,-3-3 9 16,4 0-9-16,-5 7 8 0,-2-14 2 0,6 7 0 15,4 0 0-15,0-3 0 0,4 3-10 0,-1 0 0 0,-3 0 0 16,-3 0 8-16,-4 0-8 0,-1-6 0 15,5 6-10-15,-4-3 10 0,0-3 0 0,0 6 0 0,0 0 0 0,0 0 0 16,-8 0 0-16,1 0 0 0,-3 0 0 16,-1 0 0-16,-3 0 0 0,3 0 0 0,-7 0 0 0,4 0 0 15,0-4 0-15,0 4 0 0,0-6 0 16,-1 6 10-16,5 0-10 0,-5 0 8 0,5 0-8 0,-4-6 8 16,-4 3 13-16,0 3 3 0,0-7 0 0,1 7 0 15,-1-9-24-15,4 6-16 0,0-3 2 0,-4-4 1 16,0 7 13-16,-3-3 0 0,-4 0 0 0,-3 2 0 15,0-2 0-15,-4 6 0 0,-4-3 0 0,1-3 0 16,-7 3 0-16,-1-4 8 0,1 7-8 0,-4-3 10 16,-7 3 3-16,3-6 1 0,1 3 0 0,-4 3 0 15,0 0-14-15,0-7 9 0,0-2-9 0,0 0 8 16,-4 2 0-16,4 4 0 0,-3-3 0 0,3-3 0 0,-4 5-8 0,1-2 0 16,-1-3 0-16,-3-1 0 0,0 4 0 0,0-3 0 15,-4-4 0-15,4 4 0 0,-7-1 8 0,4-2-8 16,-1 2 8-16,-3 1-8 0,-4 0 0 0,1-1 0 15,-4 1 0-15,3 2 0 0,-3 4 0 16,0-3 0-16,-1 3 0 0,5-3 0 0,-1 3 0 0,4-4 0 16,0 4 0-16,0-3 0 0,0 6 0 0,0-10 0 0,3 10 0 15,4 0 0-15,-4-3 0 0,4 3 0 0,0 0 0 16,7 0 0-16,0 0 0 0,0 0 0 0,0 0 0 0,0 0 0 16,0 0-16-16,0 0 4 0,4 3 0 15,3 7 1-15,0-4 1 0,3-3 0 0,5 7 0 0,-1-4 0 16,0-3 10-16,3 6-13 0,1-2 5 0,0 2 8 15,3 7 0-15,0-7 0 0,0-6 12 0,0 7-4 16,1 2-8-16,-5 1-12 0,-3-7 2 0,0 4 1 16,1-7 9-16,-1 6 0 0,-4-3 0 0,1-2 0 15,-1 2 0-15,1 3 0 0,0-9 0 0,-1 10 0 16,-3-4 0-16,0-3 8 0,-7-3-8 0,4 9 8 16,-4-9-8-16,3 7 0 0,1 2 0 0,-4 0 8 15,0 1-8-15,0-1 9 0,-4 1-9 0,1-1 10 16,-4-3-10-16,-4 4 0 0,4 5 0 0,-3-5 8 15,-1 2-8-15,0-2 0 0,1 2 9 0,-1-2-9 0,-6-1 0 16,-1 1 0-16,0-1 0 0,1 0 8 16,-5 1-18-16,1-1-3 0,0 1-1 0,3-1-861 15,-3 0-172-15</inkml:trace>
  <inkml:trace contextRef="#ctx0" brushRef="#br0" timeOffset="143415.76">18528 11268 633 0,'-7'0'56'0,"0"0"-44"0,-4 0-12 0,4 0 0 0,0 0 274 0,7 0 53 16,0 0 10-16,0 0 3 0,0 0-272 0,0 0-55 15,0 0-13-15,14 6 0 16,4-6 0-16,3 3 0 0,7-3 0 0,0 7 0 0,4-7 0 0,0 0 0 15,7 0 0-15,0 0 0 0,3 0 12 16,4-7 7-16,3 7 1 0,4-3 0 0,0 3 8 0,3 0 1 16,4 0 1-16,-3-6 0 0,-4 6-3 0,3 0-1 15,4 0 0-15,4 0 0 0,6-3-4 0,1-3-1 16,3 6 0-16,0 0 0 0,0-4-4 0,7-2-1 16,4 6 0-16,3-3 0 0,4 3 3 0,-4 0 0 0,0 0 0 0,0 0 0 15,1 0-3-15,6 3 0 0,0 3 0 0,0-2 0 16,-7 5-16-16,4-3 8 15,3 4-8-15,1-4 0 0,-5-3 0 0,1 6 0 16,-7-2 0-16,3-4 0 0,-3 3 12 0,3-3-12 16,-3-3 12-16,-1 7-12 0,-6-7 25 0,-1 0-1 0,-2 0-1 15,6 0 0-15,0-7 9 0,0 7 3 0,-11 0 0 16,-2 0 0-16,2 0-3 0,4-3 0 0,0-3 0 0,0 6 0 16,0 0-9-16,-3-3-3 0,0 3 0 0,-1 0 0 15,-6-7-12-15,3 7-8 0,3-9 8 0,-3 9-8 16,4-9 0-16,-8 9 0 0,-6-10 0 0,-1 4 0 15,-6 3 0-15,-1-3 0 0,-3-4 0 0,0 1 0 0,-1-1 0 16,-2 1 0-16,-1 0 0 0,0-1 0 16,-3 4 8-16,4-4-8 0,-8 1 10 0,0 0-10 15,0-1 13-15,-6 4-3 0,-1-3-1 0,0 5 0 0,-3-5-1 16,-4 3-8-16,0-4 12 0,0 7-4 0,0-3-8 16,-3 0 8-16,0 6-8 0,-4-3 8 0,0 3-8 0,-3-7 10 15,3 7-10-15,-4-3 10 0,-6-3-10 0,-1 3 8 16,-3 3-8-16,4-7 8 0,-8 4 4 0,1-3 0 15,-4 3 0-15,0-3 0 0,-4-4-12 0,4 4 12 16,-7-3-12-16,0 5 12 0,0-5 3 0,0 0 1 16,-1-1 0-16,-2-2 0 0,-1 9-16 0,4-4 0 15,-7-2 0-15,3-1 0 0,-3 1 0 0,-4 0 0 16,4 2 0-16,0 4 0 0,-4-3 0 0,4-3 0 0,0 5 0 0,3-2 0 16,4 3 0-16,0-3 0 0,0 3 0 0,4-4 0 15,2 4 0-15,1-3 0 0,0 6 0 0,7 0 0 16,0 0 0-16,0 0-10 0,0 0 2 0,0 0 0 15,11 0-12-15,0 9-1 0,6-9-1 16,4 7 0-16,0-4 7 0,4 3 2 0,0-3 0 0,0 7 0 16,-1-4 13-16,1-3-9 0,-4 3 9 0,0 4-8 15,-3-1 8-15,3-3 0 0,-7-3 0 0,4 4 0 16,-4-4 0-16,0 3 0 0,-3-3 0 0,-1-3 0 16,-3 7 8-16,4-7 4 0,-1 0 1 0,5 3 0 15,-5-3-13-15,1 0 0 0,3 0 0 0,0 0 0 16,0 6 0-16,4-6 9 0,-1 0-9 15,1 0 8-15,-4-6-8 0,0 12 0 0,-3-6 0 0,-1 6 0 16,-3-3 0-16,0 7 0 0,-7-10 0 0,8 9 0 16,-5 1 0-16,-3-1 0 0,0 0 11 0,-3 7-11 15,-1-7 11-15,0 1-11 0,-3-1 12 0,0 1-12 0,-7 5 17 0,4-5-3 16,-4 5-1-16,-1-2 0 0,-2-4 0 0,3 7 0 16,-4 0 0-16,4-4 0 0,0-2-5 0,0 2-8 15,3 1 11-15,1-4-11 0,-1 1 0 0,4-1 0 16,-4 0 0-16,4 4 0 15,0-4-49-15,0 1-17 16,4-1-3-16,-4 1-1 0,3 5-162 0,-3-2-32 0,-4 6-6 0</inkml:trace>
  <inkml:trace contextRef="#ctx0" brushRef="#br0" timeOffset="144592.57">18115 13799 2026 0,'0'0'44'0,"0"0"10"0,0 0 2 0,0 0 1 0,0 0-45 0,0 0-12 15,0 0 0-15,0 0 0 0,0 0-14 0,11 0-5 0,3 3-1 0,0 3 0 16,4-6 32-16,3 3 7 0,3-3 1 0,1 6 0 15,10-6-10-15,1 0-2 0,6 0 0 0,7 0 0 16,11 0 21-16,0 0 4 0,4 4 1 0,3-4 0 16,0-4 3-16,3-2 1 15,8 3 0-15,3 3 0 0,0-6 8 0,1 6 2 0,-5 0 0 0,4 0 0 16,4-3-29-16,7-4-6 16,-1 7-1-16,-2 0 0 0,-1 0 2 0,3 0 0 0,5-3 0 0,6-3 0 15,0 6 3-15,-3 0 1 0,0-9 0 16,3 9 0-16,4 0 4 0,0-7 1 0,-4 4 0 0,-3-3 0 15,7 3-11-15,-4-4-3 0,4 7 0 0,-4-3 0 16,1 3-1-16,-5-6 0 0,5 6 0 0,-1 0 0 16,-3 0 0-16,-4 0 0 0,-7-3 0 0,0 3 0 0,1 0-8 0,-1-6 0 15,0 6 9-15,-3 0-9 0,-11 0 0 16,3-4 0-16,4-2 0 0,4 3 8 0,-7-3 18 0,-1 6 4 16,1-6 1-16,-8 2 0 0,-2-2-31 0,-1-3 8 15,0 6-8-15,3-4 0 0,-6-2 9 0,-1-1-1 16,1 1 0-1,-8 0 0-15,-3-1 0 0,0 4-8 0,-4-3 12 0,4-1-4 0,0 7 1 16,-3-3 0-16,-5-1 0 0,1 4 0 0,0-3-9 16,-4 6 8-16,-3-3-8 0,-7 3 8 15,0 0-8-15,-4-6 0 0,-3 6 0 0,-4 0 0 0,-4 0 0 0,5 0 10 16,-8 0-2-16,-4 0-8 0,1 0 13 0,-1-3-4 16,1 3-1-16,0-7 0 0,-4 7-8 0,0 0 0 15,0-3 0-15,-7 3 8 0,3-6 0 0,1-4 0 16,-4 10 0-16,3-9 0 0,-3 3 3 0,0 6 0 15,-3-10 0-15,-4 7 0 0,0-6-11 0,0-1 0 16,-4 1 0-16,1-4 0 0,-1 4 0 0,0 0 13 16,-3-1 0-16,0-2 0 0,-3-1-2 0,-1 4-1 0,0-1 0 0,-3 1 0 15,0 0-10-15,-4-1 0 0,1-6 0 16,-1 7 0-16,-3 6 0 0,6-13 0 0,-2 13 0 0,-1-3 0 16,4-4 11-16,-4 1-3 0,4 3-8 15,3 6 12-15,1-10-2 0,3 7-1 0,0-3 0 0,-1 6 0 16,5-3-9-16,3 3-17 0,7 0 4 0,0 0 1 15,0 0 12-15,0 0 0 0,0 0 0 0,0 0 10 16,0 0-10-16,10 3-11 0,1 3 3 0,7-3 0 16,-1 7 0-16,4-4 0 0,1 3 0 0,2 1 0 0,4-1 8 15,1 1 0-15,2-1 0 0,-2 0 0 0,2 4 0 0,-2-4 0 16,-1 1 0-16,-3-1-8 0,-1-6 8 0,1 7 0 16,-4-4 0-16,4 3 0 0,-4 1 0 0,0-4 0 15,4-3 0-15,0 7 0 0,-4-4 0 16,0 3 0-16,-4-6 0 0,1 4 0 0,0 2 0 15,-8-3 0-15,1-2 0 0,-4 5 0 0,-3-3 0 16,-1-3 0-16,-3 7 0 0,-3-4 8 0,-1 3-8 0,-7 1 0 16,1 6 0-16,-4-4 0 0,-4-3 8 0,0 7-8 15,1 3 10-15,-4-10-10 0,-1 7 0 0,1 3 0 16,0-10-13-16,3 7 4 16,1-3-95-16,-1-1-18 0,1-3-4 0,6-5-1178 15</inkml:trace>
  <inkml:trace contextRef="#ctx0" brushRef="#br0" timeOffset="146480.34">26762 7768 1972 0,'0'0'88'0,"0"0"17"0,0 0-84 0,0 0-21 0,3-3 0 0,-3 3 0 16,0 0 21-16,0 0 0 0,0 0 0 16,0 0 0-16,0 0 3 0,0 0 1 0,4 10 0 0,-1-1 0 15,-3 1 6-15,0-1 1 0,0 7 0 0,0-4 0 16,4-2-32-16,-4 5 8 0,-7 4-8 0,7 0 0 15,0-10 0-15,0 1 0 0,0 5 0 0,-4-5 0 16,4-1 12-16,-3 7 0 0,3-7 0 0,0 1 0 16,0 5 7-16,0-5 1 0,0-1 0 0,0-6 0 15,0 7-12-15,3-4-8 0,1 3 12 0,3 1-12 16,0-1 8-16,0-3-8 0,-7-6 0 0,11 10 0 16,3-7 0-16,0 3 0 0,0 4 8 0,0-10-8 0,4 9 0 15,-1-3 0-15,1-2 0 0,3 5 0 16,0-3 0-16,0-3 0 0,1 4 0 0,-1 2 0 15,-4 0 0-15,-3 1 0 0,1-1 0 0,-5 1 0 0,-3-4 0 16,0 3 0-16,0-6 0 0,-7 10 0 0,0-10 0 16,0 7-11-16,-3-1 2 0,-1-3 0 0,1-3 19 0,-4 7 4 15,-4-4 1-15,1 3 0 0,2 1-15 0,-6-4 0 16,4-3 0-16,-4 7 0 16,0-1-31-16,-4-3-9 0,0 4-1 0,-3-1-1 15,-4 1-159-15,4-1-32 0,-25 10-7 0,11-7 0 0</inkml:trace>
  <inkml:trace contextRef="#ctx0" brushRef="#br0" timeOffset="146753.62">26624 7803 1324 0,'-3'0'118'0,"-1"-9"-94"0,4 2-24 0,4 4 0 16,-4 3 278-16,14-6 51 0,0 3 11 0,7 3 1 15,0-7-278-15,4 7-63 0,0 0 0 0,-1 0 0 16,1-3-16-16,0 3 0 0,-1 0 1 0,1-6 0 31,3 6-21-31,0 0-5 0,1-9-1 0,2 9 0 0,1-7-10 0,0 4-3 0,0-3 0 0,-1 3 0 16,1-3-109-16,0 2-23 0,-4-2-4 0,-3 6-1 0</inkml:trace>
  <inkml:trace contextRef="#ctx0" brushRef="#br0" timeOffset="147145.91">27852 7599 2055 0,'0'0'91'0,"0"0"19"0,-4 10-88 0,-3-1-22 0,4 0 0 0,-4 7 0 16,3 3 12-16,-3-3-1 0,-4 2-1 0,1 7 0 16,-4 4 7-16,0 5 2 0,-7-6 0 0,-4 10 0 15,0 6-4-15,-3 6-1 0,0-3 0 0,-8 6 0 16,1 1 23-16,-4 5 5 0,4-2 1 0,0 5 0 16,-4 1 2-16,4 0 1 0,-8 0 0 0,8-10 0 15,0 0-28-15,3-3-6 0,0-3 0 0,4 0-1 16,7-6-11-16,-4-3 0 0,4-1 0 0,7-5 0 31,3-4-121-31,1-3-30 0,3-6-5 0,0-6-2 0</inkml:trace>
  <inkml:trace contextRef="#ctx0" brushRef="#br0" timeOffset="147587.31">27580 8483 2170 0,'0'0'96'0,"0"0"20"0,0 0-92 0,4-9-24 0,6 6 0 0,1-7 0 16,3-5 16-16,-3 5 0 0,3 4-1 0,3-6 0 15,1 2 13-15,0 1 2 0,-1-7 1 0,4 10 0 16,-3-4-17-16,3 1-3 0,-3 6-1 0,-1-3 0 16,-2 2 18-16,-1-2 3 0,-4 6 1 0,1 0 0 15,-11 0-23-15,10 0-9 0,-6 10 8 0,3-4-8 16,-7 3 12-16,4 1-4 0,-8-1 0 0,1 7 0 16,-1-4 4-16,-3 4 0 0,0-3 0 0,-7 2 0 15,3 4-12-15,-3 6 0 0,-7-6 9 16,-4 6-9-16,1 0 0 0,-1-3 9 0,4-3-9 0,-1 6 0 15,-2-6 15-15,6 0-4 0,1 6-1 16,-1-7 0-16,4-2 5 0,3 3 1 0,1 0 0 0,-1-4 0 16,7 4-16-16,-3 0 0 0,4 0 0 0,3-3 0 0,3-1-17 15,1-2-7-15,3-4 0 0,0 1-1 16,7 2-35-16,0-9-6 0,4 4-2 16,3-4 0-16,0-3-138 0,4-3-28 15,7-4-6-15,-4-2 0 0</inkml:trace>
  <inkml:trace contextRef="#ctx0" brushRef="#br0" timeOffset="147957.43">28385 8421 1785 0,'0'0'159'0,"-11"0"-127"0,-3 0-32 0,0 9 0 15,-4-9 162-15,4 6 26 0,-7 4 6 0,-4 5 1 16,4-2-153-16,-4 6-30 0,1 6-12 0,-1 3 8 15,0-3 4-15,0 3 0 0,4 7 0 0,0-7 0 16,3-3 1-16,1 3 1 0,6-2 0 0,1-1 0 16,3-3 1-16,3 3 0 0,1-7 0 0,3-2 0 15,3 3-2-15,4-3 0 0,4-7 0 0,3 0 0 16,3 1-3-16,5-4-1 0,2-3 0 0,5-3 0 16,2-9 6-16,5 3 1 0,-1-4 0 0,0 1 0 15,4-1 2-15,-7-8 1 0,-1 2 0 0,1 3 0 16,-7-5-7-16,0-4 0 0,-4 3-1 0,0 0 0 15,0-9 0-15,-3 3 0 0,-4 0 0 0,-4 3 0 0,1-7 1 16,-4-2 0-16,-3 3 0 0,-4 3 0 16,-4-4-4-16,1 4-8 0,-5 7 12 0,1-11-4 15,-3 11-8-15,-1-8 0 0,-3 8 0 0,0-1-11 16,-4 3-81 0,1-3-16-16,-4 4-3 0,-4-4-707 0,-3 9-142 0</inkml:trace>
  <inkml:trace contextRef="#ctx0" brushRef="#br0" timeOffset="151546.79">27040 12366 172 0,'0'0'8'0,"-7"-4"1"0,0-2-9 0,-3 6 0 0,-1 0 0 0,4-3 0 16,-3 6 422-16,2-3 82 0,-2 0 17 0,3 6 3 15,0-2-427-15,-4 2-85 0,4 3-12 0,0-3-14 16,-4 4 5-16,4-1 1 0,-3 1 0 0,3-1 0 16,0 1 35-16,0-1 7 0,-4 10 2 0,1 0 0 15,2-4 0-15,5 4 0 0,-4 0 0 0,3 6 0 16,-3 3-19-16,4-3-3 0,-1 3-1 0,4 4 0 16,0-4-13-16,0-6 0 0,0 9 0 0,4-12 0 15,-1 6 0-15,4-6 0 0,4 0 8 0,0-3-8 0,-1-4 0 0,4-2 9 16,0-1-9-16,0-3 8 15,8-6-8-15,-1 0 0 0,0 0 9 0,4-6-9 0,-4 6 13 16,0-9-1-16,0 5-1 0,0-2 0 0,-3-3 5 16,0-1 0-16,-4 1 1 0,0-7 0 0,0 7 1 0,-7-1 0 15,0 1 0-15,-3-7 0 0,-1 7 7 0,-3 0 2 16,-7-1 0-16,0 1 0 0,-4 6 5 0,-3-4 0 16,4-2 1-16,-4 3 0 0,-4 6-20 0,-3-4-4 15,0 4-1-15,-1 4 0 0,-2-4-8 0,-1 6-14 16,0 3 3-16,4 1 1 0,-4-1 10 0,4-3-8 15,-3 4 8-15,2-7-8 0,5 6-4 0,-4-2-1 16,3 2 0-16,4 0 0 16,0-2-28-16,0-4-6 0,3 3-1 0,1-3 0 15,2 7-164-15,1-4-32 0</inkml:trace>
  <inkml:trace contextRef="#ctx0" brushRef="#br0" timeOffset="151929.51">27919 12328 2192 0,'0'0'48'0,"0"0"11"0,-7 6 1 0,-4-3 1 0,1 4-49 0,-1-4-12 0,0 6 0 0,1 1 0 0,-1-4 20 0,-3 3 0 16,4 7 1-16,-5-7 0 0,1 4 12 0,-3 3 3 15,-4 9 0-15,-1-3 0 0,1 3-4 0,-3 3 0 16,-1 13 0-16,-3-4 0 0,-1 1-5 0,1 12-2 16,0-3 0-16,0 6 0 0,0 1 6 0,-1-1 1 15,1 0 0-15,3 7 0 0,-3-4-32 0,-4 4 0 16,1-10 0-16,-1 3 0 0,4-2 0 0,-1-8 0 15,1 1 0-15,7-12 0 16,7 2-22-16,-4 1-10 0,1-7-3 0,3-3 0 16,-1-6-25-16,8 0-4 0,0-10-2 0,4 7 0 15,-4-10-163-15,7-6-33 0,0 0-6 0,0 0-2 0</inkml:trace>
  <inkml:trace contextRef="#ctx0" brushRef="#br0" timeOffset="152413.18">27633 13203 1728 0,'0'-10'153'0,"0"1"-122"0,-3 0-31 0,6-7 0 0,4 6 157 0,-3 1 26 16,3 0 5-16,0-1 0 0,0 4-155 0,3-3-33 15,5 5 0-15,-1-2 0 0,-4-3-10 0,8 6 10 16,0-4 0-16,-4 7-9 0,0 0 9 0,0 0-8 16,0 7 8-16,-3-4-8 0,-1 6 8 0,-3-3 0 15,0 4 0-15,-3-1 0 0,-1 1 0 0,-3 8 0 16,-3-8 0-16,-1 9 0 0,-3-10 0 0,0 7 0 15,0-1 0-15,-4-2 0 0,-3 3 0 0,-3 3 0 16,3-1 0-16,-8-2 0 0,-2 3 8 0,3 0-8 0,-1-1 8 0,-2 8-8 16,-1-8 0-16,0-2 0 0,4 9 0 0,4-6 8 15,2-7 13-15,1 4 3 16,0 0 1-16,4-4 0 0,3 4-13 0,0-7-4 16,3 1 0-16,0-1 0 0,4 1-16 0,4-1-4 0,0 0-1 0,-1-2 0 15,4 2 13-15,0 1 10 0,4-10-2 0,-1 9 0 31,1-9-30-31,7 6-6 0,3-3-2 0,0-3 0 16,4 0-34-16,-1 0-6 0,1 0-2 0,3 0 0 16,-3-3-43-16,0 3-9 0,-1-6-1 0,1 3-1 0,-7-3-141 0,3 2-28 0</inkml:trace>
  <inkml:trace contextRef="#ctx0" brushRef="#br0" timeOffset="152832.21">28286 13140 345 0,'-14'6'31'0,"7"-3"-31"0,-4-3 0 0,-3 10 0 16,-7-4 445-16,3-3 83 0,-3 7 17 0,0-1 3 15,0 7-444-15,3-1-90 0,-3-2-14 0,7 9-10 0,0-3 10 0,-1 3 16 16,1 3-4-16,7 3-1 0,-7-3-3 0,7 3 0 15,-3 4 0-15,6-4 0 0,-7-3 22 0,8-3 4 16,-1 3 1-16,4-6 0 0,0 6-22 0,0-13-4 16,4 10-1-16,3-9 0 0,0-4-8 0,0 7 0 15,4-7-10-15,-1 1 10 0,4-10 0 0,4 6 0 0,0-6 0 16,-1-6 0-16,8 3 8 0,-4-10-8 16,0 4 0-16,4-1 0 0,-4 1 13 0,4-4-1 0,0-2 0 0,-4-1 0 15,0-3-12-15,-4 0 9 0,-2-6-9 0,-1 7 8 16,0-1-8-16,-7 0 0 0,0-6 0 0,-4 6 0 15,1-6 8-15,-4 3 0 0,-4-3 0 0,1 0 0 16,-8 6-8-16,4 3 0 0,0-2 0 0,-3 5 0 16,-4-3-16-16,-1 1-3 0,-2 5 0 0,-1 1 0 31,1-1-33-31,2 1-8 0,-6 9 0 0,4-6-653 16,-1-4-131-16</inkml:trace>
  <inkml:trace contextRef="#ctx0" brushRef="#br0" timeOffset="155390.46">26980 10346 1839 0,'0'0'81'0,"0"0"18"0,0 0-79 0,-7 0-20 0,4-6 0 0,-1-4 0 16,4 10 15-16,-3 0-1 16,-1-9 0-16,-3 9 0 0,4-9-14 0,-4 9 9 15,0-10-9-15,0 10 8 0,-1-9 8 0,1 9 2 0,0 0 0 0,-3-7 0 16,-1 7 9-16,1 0 1 0,-1 7 1 0,-3-7 0 16,3 9-3-16,-3-3-1 0,0 4 0 0,-4-1 0 15,4-6-16-15,0 13-9 0,0-7 10 0,0 7-10 16,0-3 0-16,3 2 0 0,1 4 0 0,-1-3 0 15,1 3 0-15,3 0 0 0,-1-1 0 16,5-2-10-16,-1-3 10 0,4-1 0 0,0 1 0 0,4-4 8 16,-1 0-8-16,5-2-10 0,-1-4 10 0,0-3-13 15,3 6 13-15,1-6 0 0,-1-6 0 0,5 3 0 0,-5-4 0 16,8-2 0-16,-8 0 0 0,4-4 0 0,1-3 0 0,-1 7 0 16,-4-7-8-16,4-2 8 0,-3 2 0 0,0 6-9 15,-1-8 9-15,-3 8-8 0,0-5 8 16,-3 5 0-16,3 7 0 0,-4-6 0 0,1 2 0 0,-4 7 0 15,0 0 0-15,0 0 0 0,0 0 0 0,0 0-10 16,0 0 10-16,0 0 0 0,0 0 0 0,3 10 12 16,-3-1 0-16,0 1 0 0,0 5-12 0,0 1 0 15,0-4 0-15,4 4 0 0,-4 3 0 16,0-3 0-16,3-4 0 0,-3 4 0 0,0 3 0 16,0-4 0-16,4-2 0 0,-4 3 9 0,0 2-9 0,-4 1 0 15,4-3 0-15,-3 3 0 0,-1-1 0 0,4 1 0 16,-7 3-10-16,4-3 10 15,-1 0-34-15,-3 0-1 0,4-1 0 0,-1 8 0 16,1-8-93-16,-1-2-18 0,1-3-4 0</inkml:trace>
  <inkml:trace contextRef="#ctx0" brushRef="#br0" timeOffset="155763.15">27640 10221 2386 0,'0'0'106'0,"0"0"22"0,-10 3-103 16,-5 3-25-16,5 3 0 0,-1 7 0 15,-3-3 0-15,4 2-9 0,-5 10 0 0,-2-3 0 16,3 10 9-16,-4-1 0 0,-3 10-9 0,0 3 9 0,-4 3 0 0,0 0 0 16,1 6 0-16,-5 0 0 0,-2-2 12 0,-1 2-4 15,-3 3 0-15,3-2 0 0,-3-4 1 0,3 3 0 16,4 4 0-16,-4-10 0 0,4 6-9 0,-1-9 0 16,1 0-12-16,7-10 12 0,0 4-16 0,3-4 4 15,1-5 0-15,-1 5 1 16,7-9-13-16,4-6-2 0,-3 0-1 0,3 0 0 15,3-4-182-15,1-12-37 0</inkml:trace>
  <inkml:trace contextRef="#ctx0" brushRef="#br0" timeOffset="156186.1">27499 10857 1645 0,'0'0'72'16,"0"0"16"-16,0-9-70 0,0 9-18 0,0-3 0 0,4-4 0 15,-4 7 29-15,3-9 3 0,1 6 0 0,3-3 0 16,-4-4 19-16,8 4 4 0,-4-4 1 0,3 1 0 0,5 6-4 0,-1-6 0 16,3-1 0-16,1 4 0 0,0-4-12 0,-4 4-2 15,3 6-1-15,-3-3 0 0,4 3-12 0,-7 3-2 16,-1-3-1-16,-3 10 0 0,0-4-7 0,0 3-2 15,-7 7 0-15,0-4 0 0,-3 4 3 0,-1 3 1 16,-6-3 0-16,3 2 0 0,-11 1-5 16,7 0 0-16,-3 6-1 0,0 0 0 0,-7-3-11 15,3 3-12-15,4 0 2 16,-3-6 1-16,-1 0 9 16,0 0 0-16,1-3 0 0,3 2 0 15,3 1 0-15,-3-3 0 0,0 3 0 0,3-4 0 0,1-2 0 0,-1 3 0 16,1-1 0-16,2-2 0 0,-2 2 0 0,6-2 0 0,-3-4 0 0,4 7 0 15,-1-7 0-15,4 7-10 0,-3-6 10 0,6-1-10 0,-3 0-6 0,7 1 0 16,-3-1-1-16,3 1 0 16,0-4-33-16,4-3-6 0,3 3-2 0,0-6 0 15,0 0-182-15,4-6-37 0,20-3-7 0,-6-4-2 0</inkml:trace>
  <inkml:trace contextRef="#ctx0" brushRef="#br0" timeOffset="156570.26">28085 10936 2246 0,'-14'0'100'0,"10"0"20"0,-3 0-96 0,0 0-24 0,0 6 0 0,-4-3 0 16,4-3 0-16,-3 9-8 0,-1-2 0 0,0 5 0 15,-3-2 8-15,4 5 0 0,-1 4 0 0,1 6 0 0,-8-6 0 16,7 6 0-16,1 3 0 0,-1-3 0 0,1-3 18 0,-1 10-1 15,4-10 0-15,3 3 0 0,1-6 1 16,3 6 0-16,3-7 0 0,-3 1 0 16,8-3-18-16,-1 3 8 0,3-10-8 0,1 1 0 0,-1-1 8 0,8-3-8 15,0 4 0-15,-1-10 0 0,4 0 0 0,4-7 8 16,7 4-8-16,-4-3 0 0,4-3 19 16,0 5-3-16,-8-11-1 0,1 5 0 15,0-5 5-15,-4 5 2 0,-4-9 0 0,1 1 0 0,-7-7 13 0,-1 6 2 16,1-6 1-16,-8 3 0 0,-3-3-15 0,-3 0-3 15,-4 6-1-15,0-6 0 0,-4 6-5 0,1-3-1 0,-5 0 0 16,-2 3 0-16,-8 0-4 0,0 4-1 0,1 5 0 16,-4 1 0-1,-1-1-36-15,5 7-7 0,-5-3-1 0,5 6-1 16,-5 0-96-16,8 0-19 0,-3 9-4 0</inkml:trace>
  <inkml:trace contextRef="#ctx0" brushRef="#br0" timeOffset="168463.48">20920 15558 172 0,'0'0'8'0,"0"0"1"0,0 0-9 0,0 0 0 16,0 0 0-16,-4-6 0 0,1 2 372 0,3 4 73 15,-4-6 15-15,4 6 2 0,0-3-367 0,0-3-74 16,0 6-21-16,-3-10 9 0,3 10 14 0,0 0 2 16,-4-9 1-16,4 9 0 0,0 0 19 0,0 0 4 15,0 0 1-15,0 0 0 0,0 0-8 0,0 0-2 16,0 0 0-16,-7 0 0 0,4 9-13 0,-1-2-3 16,4 2-1-16,-4 0 0 0,4 1 13 0,0-1 2 15,-3 10 1-15,3-3 0 0,0-4-2 0,0 13 0 16,0-6 0-16,0 6 0 0,0 3-12 0,0 7-2 15,0 3-1-15,0-4 0 0,0 7-8 0,0 0-2 16,0-7 0-16,0 7 0 0,0-10-4 0,3 10 0 16,-3-10-8-16,0 4 12 0,4-1-2 0,-4-5-1 15,4 5 0-15,-4-9 0 0,0 3-1 0,0-3 0 16,0-6 0-16,-4-3 0 0,4-4 4 0,-4 4 0 16,4-6 0-16,0-10 0 0,0 0 6 0,0 0 2 0,0 0 0 0,0 0 0 15,-3-10-20-15,-1-6 0 16,1 4 0-16,-4-10 0 0,0 3 0 0,0-6-16 15,0 3 4-15,3-3 0 0,-6-3 12 0,2 0 15 0,1-4-3 0,0 1-1 16,-3-4-11-16,6-5 0 0,-6 2 0 0,6 3 0 16,1-2 0-16,-1-1 0 0,1-3 0 0,3 4 0 15,0 2 0-15,0-2 0 0,3 2 0 0,1 1 0 16,-1-1 0-16,4 7 0 0,0-6 0 0,0 5 0 16,4-5-20-16,-4 2-10 15,7 1-2-15,-3 0 0 0,-1 6 32 0,4 0 0 0,0-1 0 16,1 8 0-16,-5-1 0 0,8 3 0 0,-1 7 0 0,5-4 0 15,-1 7 0-15,-4-3 0 0,5 9 0 0,2 0 0 0,1-4-9 16,3 8 9-16,0 2-8 0,-6 3 8 0,2 4-12 16,-6-4 4-16,-4 7 0 0,0 3 0 0,-3-1 8 0,-1 8 0 15,-3-1 0-15,0 0 0 0,-3 3 0 0,-4-6-8 16,3 3 8-16,-3 0-8 0,0 0 8 0,-3-3 0 16,3-3 8-16,-7 6-8 0,0-6 8 15,-4 3-8-15,4-3 8 0,-3-7-8 0,-5 7 0 0,1-3 0 16,0-1 0-16,-3-2 0 0,-5-4 11 0,1 7-3 15,0-7 0-15,3 1 0 0,-6-4 20 0,3-3 3 16,-1 7 1-16,-2-10 0 0,3 6-32 0,-4-6 0 16,0 0 0-16,1 0 0 15,-8 0-25-15,4 0-8 0,-4 0-2 0,7-6 0 16,0 6-17-16,4-4-4 0,4 4-1 0,-1-6 0 16,4 6-86-16,3 0-17 0,4-3-3 0,7-3-1 0</inkml:trace>
  <inkml:trace contextRef="#ctx0" brushRef="#br0" timeOffset="169208.15">21371 15583 1094 0,'0'0'97'0,"0"0"-77"0,0 0-20 0,-10 0 0 0,3 0 307 0,7 0 57 16,0 0 12-16,0 0 3 15,0 0-418-15,0 0-83 0,0 0-17 0,0 0-3 32,7-6 81-32,0 6 16 0,0 0 3 0,3 0 1 0,1 0 79 0,0 9 16 0,-4-9 3 0,3 0 1 15,-3 6 41-15,4-3 8 0,-4 4 1 0,3-4 1 16,-2 6-43-16,2 4-9 0,-3-1-1 0,0-2-1 16,-3-1-30-16,-1 1-5 0,1 5-2 0,-1 1 0 0,-3-4 1 0,0-2 0 15,0 6 0-15,0-7 0 0,0 0 2 0,-3-2 1 16,3-7 0-16,0 0 0 0,0 0 1 0,0 0 0 15,0 0 0-15,0 0 0 0,0 0-3 0,0 0 0 16,0-10 0-16,3-5 0 0,1 5-12 0,3-6-8 16,0-2 8-16,0 2-8 0,7-3 0 0,-3 0 0 15,3 0 0-15,3 4-12 0,1-4 3 0,3-6 0 0,-3 6 0 16,3 7 0-16,4-4 9 0,-8 6 0 0,-2-5 8 16,-1 5-8-16,0 1 0 0,0 9 0 0,-4-9 0 15,1 9 8-15,-11 0-8 0,11 6 0 0,6-3 0 16,-6 3 0-16,-4-3 0 0,0 4 0 0,7-4 0 15,-3 3 0-15,-4 3 0 0,0-2 0 0,-4-4 0 0,4 6 0 16,4-2 0-16,-4-4-8 0,-7-3 0 0,0 9 0 16,7 1 8-16,-7-10 0 0,0 6 10 0,-3-3-10 15,3-3 15-15,0 0-3 0,0 0-1 0,-8 6 0 16,1 0-11-16,7-6 0 0,0 0 0 0,0 0 0 16,-7 0 0-16,7 0 0 0,0 0 11 0,0 0-11 15,0 0 0-15,0 0 0 0,0 0 0 0,0-6 0 16,7-3 9-16,0 3-9 0,-3-4 8 0,3-2-8 0,4 2 8 15,-1-6-8-15,1 7 0 0,-1-7 8 0,-3 7-8 0,8-4 0 16,-5-2 0-16,1 5 0 0,-1 1 0 0,1 0 0 16,-4 2-14-1,4-2 5-15,-8-1 9 0,8 10 0 0,-4 0 0 0,3-6 0 16,-3 6 0-16,0 0-8 0,-7 0 8 16,11 6-8-16,3 1 8 0,-3-4 0 0,-4-3 0 0,0 9 0 0,3 1 0 15,1-1 0-15,-4 0 0 0,4-2 0 0,-4 8 0 0,3-2 0 16,1-4-9-16,-4 7 9 0,-4-7 0 0,1 10 0 15,10-3 0-15,-7-3 0 0,-3 2 0 0,-4 4 0 16,7-3 9-16,0-4-9 0,0 4 0 0,0 3 0 16,-4 0 0-16,4-4 0 0,4 1-15 0,0-4 3 15,-11 4 0-15,-4-6 0 16,1-1-29-16,10 0-6 0,7 1-1 0,-4-1 0 16,-6-9-114-16,6 6-23 0,4-6-5 0,-3-6-845 0</inkml:trace>
  <inkml:trace contextRef="#ctx0" brushRef="#br0" timeOffset="169634.49">23128 15203 2304 0,'0'0'51'0,"4"-9"10"0,-1 0 3 0,1-1 0 0,-4-2-52 0,3-4-12 0,4 7 0 0,0-7 0 16,4-3-65-16,-4 3-16 0,4-2-3 0,-4-1-1 16,3 0 62-16,-3 0 13 0,0-6 10 0,0 0-13 0,-3 6 29 0,-1 0 5 15,1 1 2-15,-4 2 0 0,-4 6 23 0,-3-5 5 16,0 12 1-16,-3-4 0 16,-1-2 19-16,-3 9 4 0,0 6 1 0,0-3 0 15,-4 4-52-15,1-4-9 0,-5 3-3 0,1 3 0 0,0 7-12 0,0-6 9 16,-4-1-9-16,8 7 8 0,-1-4 0 0,0 4 0 15,1 3 0-15,6-1 0 0,4 8 26 0,-4-1 5 16,1 3 1-16,-1 0 0 0,8 10-23 0,-8-4-4 16,1 10-1-16,-1 0 0 0,4 0-12 0,3 0 9 15,1-7-9-15,-1 7 8 0,-6-9-8 0,6-4 0 0,11 4 0 16,-7-7-11-16,0 3 11 0,0-3 0 0,4-2 0 0,-1-4 0 16,1-7-20-16,-4 4 0 0,0 0 1 0,3-10 0 31,8 4-94-31,-8-10-19 0,-3-3-4 0,0 0-1 15,0 0-90-15,0 0-17 0,0 0-4 0,4-19-1 0</inkml:trace>
  <inkml:trace contextRef="#ctx0" brushRef="#br0" timeOffset="169854.34">22451 15423 2919 0,'-18'-6'64'0,"15"6"14"0,3 0 2 0,-4 0 2 0,-3-3-66 0,7 3-16 0,0 0 0 0,0 0 0 16,18 3-36 0,3-3-10-16,0 0-2 0,4 6-1 0,10-6 49 0,4 0 11 0,3-6 1 0,8 6 1 0,2 0-4 0,5 0-1 15,6-3 0-15,-3 3 0 0,-3 0-8 0,3-7 0 16,-7 7 0-16,0 0-11 0,0 0 11 0,3 0-12 16,-7 0 12-16,4 0-12 15,0 0-184-15,-3 0-36 0,41-9-8 0,-27-7-2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41:20.39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2427 8875 2055 0,'0'0'91'0,"-10"-3"19"0,2-3-88 0,5 3-22 0,-8-3 0 0,8 6 0 16,-4-4 30-16,7 4 2 0,-4 0 0 0,4 0 0 15,0 0-23-15,0 0-9 0,0 0 8 0,0 0-8 16,4 10 21-16,6-1-1 0,1-6 0 0,0 7 0 15,-1-1-20-15,-6 1-13 16,6 5 1-16,-6 4 1 0,3 0 11 0,-4 3 16 0,4 0-4 0,-3 12-1 16,-4-5 17-16,-4 5 4 0,-3 4 1 0,4 6 0 15,-8-1-1-15,1 1-1 0,-1 10 0 0,0-10 0 16,4 3-31-16,-3 6 8 0,-1-3-8 0,4-3 0 16,4-3 0-16,-1-6 11 0,4 2-11 15,0-8 10-15,0 2-38 16,0-2-8-16,4-1-2 0,-1-6 0 0,-3-6-133 0,0 6-26 15,0-9-6-15,0-4-1 0</inkml:trace>
  <inkml:trace contextRef="#ctx0" brushRef="#br0" timeOffset="464.34">2381 9368 2257 0,'-7'0'49'0,"4"-3"11"0,-1 3 1 0,-3 0 3 0,7 0-51 0,0 0-13 0,0 0 0 0,0 0 0 16,0 0 0-16,11-7 0 0,-1 7 0 0,1-3 0 15,3-3 0-15,-3 6-10 0,-1 0 2 0,4-3 0 16,7 3 19-16,-6-7 4 0,-5 7 1 0,4 0 0 15,7-3-16-15,-7-3 11 0,1 3-11 0,6-3 10 16,-4 3 4-16,1-4 1 0,7-2 0 0,-8 9 0 0,5-6-15 16,-1 2 0-16,3-2 8 0,-6 6-8 15,10-3 0-15,-10 3-12 0,3 0 3 0,0 0 0 16,-3 3-128-16,-4 3-26 16,4-6-5-16,-4 4-700 0</inkml:trace>
  <inkml:trace contextRef="#ctx0" brushRef="#br0" timeOffset="795.04">2956 8938 1440 0,'-24'-9'128'0,"13"9"-103"0,0-3-25 0,1 3 0 16,6 0 133-16,4 0 22 15,-10 0 4-15,10 0 1 0,0 0-132 0,0 0-28 0,-11 3 0 0,11-3 0 16,0 9 0-16,0 1-8 0,-3-1 8 0,6 3 0 16,1 1 0-16,-4 3 12 0,7-4-1 0,-7 13-1 15,3-6 17-15,4 6 3 0,-7 3 1 0,0-2 0 16,0 2 1-16,0 0 0 0,0 6 0 0,-7-5 0 16,7 5-20-16,-3 1-3 0,-4 2-1 0,7-2 0 15,0-1-8-15,-4 1 0 0,1-1 0 0,-4-2 0 16,3 8 0-16,-3-11 0 0,0 8 0 0,0-5 0 15,3-4 0-15,-3 0 0 0,4 0 0 0,3-3 0 16,0 4 0-16,0-11-11 0,3 7 3 0,4-6 0 16,-3 0-81-1,3-3-16-15,-4-1-3 0,1-2-787 0</inkml:trace>
  <inkml:trace contextRef="#ctx0" brushRef="#br0" timeOffset="1367.01">3129 9064 864 0,'7'-22'38'0,"-7"12"8"0,4-6-37 0,3 10-9 0,-4-6 0 0,-3 2 0 15,11 1 237-15,-8-1 46 0,4 4 9 0,1-3 1 0,2 9-236 0,-3-6-47 16,4 12-10-16,-11-6 0 0,3 3 11 0,8 3 3 16,-8 4 1-16,4-1 0 0,-7 7 0 0,0-4 0 15,0 4 0-15,0 0 0 0,0-4-3 0,0 4-1 16,0 3 0-16,0-1 0 0,-7 1-1 0,7 3 0 15,0-3 0-15,-3 3 0 0,3 3 2 0,3 0 1 16,-3 0 0-16,0 7 0 16,0-1-1-16,0 0 0 0,0 4 0 0,-3 9 0 0,3-7-12 0,0-2 11 15,-7-1-11-15,3 4 10 0,4-4-10 0,0-5 0 16,0 5 0-16,-3-15 0 0,3 6-18 0,0-6-6 16,0 0 0-16,3-4-1 15,-3-5-49-15,0-1-10 0,4-3-1 0,-4-6-770 16</inkml:trace>
  <inkml:trace contextRef="#ctx0" brushRef="#br0" timeOffset="1668.11">3196 9408 2026 0,'0'0'90'0,"0"0"18"0,0 0-86 0,0 0-22 0,0 0 0 0,0 0 0 0,0 0 14 0,0 0-2 15,11-6 0-15,-11 6 0 0,0 0-12 0,3 0 0 16,8 0 0-16,-1 0-10 0,-2 0 10 0,2 0 16 16,1 0-4-16,3 0-1 0,3 0-11 15,-2 0 12-15,-1 0-12 0,7 0 12 0,-4-3-12 0,5 3 0 16,-1-6 0-16,-4 6 0 0,1-3 0 0,7-4 0 15,-8-2 0-15,5 3 0 16,-1 3-52-16,-7-7-4 0,7 1 0 0,-7-1 0 16,0 1-24-16,0 0-4 0,-3-7-2 0,3 10-674 15</inkml:trace>
  <inkml:trace contextRef="#ctx0" brushRef="#br0" timeOffset="1923.15">3676 8919 1728 0,'0'-9'76'0,"0"9"16"0,0 0-73 0,0-10-19 0,-7 10 0 0,7 0 0 16,0 0 150-16,0 0 26 0,0 0 6 0,0 0 1 16,7 10-156-16,-7-1-27 0,0 10-14 0,3 6 2 15,-3 3 12-15,0 7 0 0,0 3 0 0,0 5-9 16,-3 1 9-16,3 10 0 0,-11-7 0 0,4 6 0 15,0 7 0-15,0-7 0 0,-3 3 0 0,-1-2 0 16,-3-1 8-16,10 0-8 0,-10-3 8 0,14-6-8 16,-10-6 0-16,10 6 0 0,-7-7 0 0,14-2-696 15,-4-7-140-15</inkml:trace>
  <inkml:trace contextRef="#ctx0" brushRef="#br0" timeOffset="5354.06">2452 10829 1267 0,'0'0'56'0,"0"0"12"0,0 0-55 0,0 0-13 15,0 0 0-15,0 0 0 0,10 0 116 0,-3 0 21 0,4 0 4 0,0 9 1 16,-1-9-73-16,-6 10-14 0,6-4-3 0,1-3-1 16,-8 7 12-16,4-4 2 0,-3 10 1 0,3-7 0 15,-3 0-10-15,-4 4-1 16,0-4-1-16,0 7 0 0,-4 3-4 0,4 0-1 0,-11 6 0 0,4 3 0 15,0-3-29-15,-3 3-5 0,-1 4-2 0,-3-1 0 16,4 0-13-16,-1-2 0 0,0-1 0 0,8-3 0 16,-8 0 0-16,11-3 0 0,4-3 0 15,3 6-10-15,-4-6 10 0,8-1 0 0,0 4 0 0,-1 0 0 16,4-6-107-16,0 3-16 16,0-10-3-16,4 1-568 0,-4-1-114 0</inkml:trace>
  <inkml:trace contextRef="#ctx0" brushRef="#br0" timeOffset="5766">2261 10951 2012 0,'-21'-6'89'0,"18"3"19"0,-8-3-87 0,8-1-21 16,-5 4 0-16,5-3 0 0,-4 6 33 0,7 0 3 0,0 0 0 0,0 0 0 15,7-9-18-15,4 9-3 0,-8-10-1 0,8 7 0 16,-1-3-1-16,4 3 0 0,0-4 0 0,1 4 0 16,2-3 0-16,-3 6 0 0,7-6 0 0,-6 6 0 15,9-4 5-15,-10 4 1 0,8-6 0 0,-5 6 0 16,1-3-8-16,-1 3-2 0,1-6 0 0,-4 6 0 16,-3 0-9-16,3-3 12 0,0-4-12 0,0 7 12 15,4 0-12-15,-4-3-14 0,-4-3 3 0,8 6 1 16,3-3-5-16,0-3-1 0,4 6 0 0,0-7 0 31,10 4-113-31,-7-3-23 0,-3 3-5 0,7-4-434 0,3 4-86 0</inkml:trace>
  <inkml:trace contextRef="#ctx0" brushRef="#br0" timeOffset="6097.15">3154 10719 1994 0,'0'0'88'0,"0"0"19"0,0 0-86 0,0 0-21 16,0 0 0-16,-4 3 0 0,1 4 15 0,-8 2-2 15,11 0 0-15,-7 10 0 0,4-3-13 0,-8 6 0 0,8-6 0 0,-5 12 0 16,5-9 0-16,-4 6 0 15,3-6 0-15,4 6 0 0,-3 9 0 0,3-9 8 0,0-3-8 0,-7 3 9 16,7 3 7-16,0-2 0 0,0 2 1 0,0 0 0 16,0-3-5-16,-4 3-2 0,4-3 0 0,0 0 0 15,0-6-10-15,0 6 0 16,0-6 0-16,-7 0 0 16,7 0-146-16,-3 0-22 0,3-4-4 0,0-5 0 15</inkml:trace>
  <inkml:trace contextRef="#ctx0" brushRef="#br0" timeOffset="6293.21">3101 11177 2833 0,'0'-9'62'0,"-7"9"13"0,3-7 2 0,4 7 3 15,0 0-64-15,0 0-16 0,0 0 0 0,14 0 0 16,1-3-12-16,2 3-7 0,8 0-1 0,-7-6 0 0,13 3 3 0,-2-3 0 15,6 2 0-15,7-2 0 16,-3-3-25-16,7-1-5 0,-4 7-1 0,0-9 0 16,4 2-117-16,-7-2-24 0,-4-4-5 0</inkml:trace>
  <inkml:trace contextRef="#ctx0" brushRef="#br0" timeOffset="6518.19">3651 10757 1324 0,'0'0'59'0,"0"0"12"16,0 0-57-16,0 0-14 0,0 0 0 0,0 0 0 0,0 0 133 0,0 0 24 16,-10 9 5-16,3 1 1 0,3 5-123 0,4-2-24 15,-10 3-4-15,6 2-2 0,4 1 20 0,-7 6 4 0,3 0 1 0,-6 4 0 16,6 5-11-16,4-6-1 0,-10 1-1 0,10 5 0 16,-11 1 3-16,4-1 1 0,0-3 0 0,0 4 0 15,3-1-10-15,-3-5-3 0,0 5 0 0,7 1 0 16,-10-1-13-16,3-6 0 0,3 7-9 0,-3 2 9 15,0-8-159 1,0 5-25-16,3 1-6 0,-6-7-1 0</inkml:trace>
  <inkml:trace contextRef="#ctx0" brushRef="#br0" timeOffset="7067.25">2163 12014 1612 0,'0'0'144'0,"0"0"-116"0,-8 3-28 0,-2 4 0 0,6 2 126 0,-6 7 19 16,6 3 4-16,4-1 1 0,-7 1-134 0,4 6-26 16,3 4-6-16,-7-1 0 0,3 3 16 0,4 1 0 15,0-1 0-15,-3 0 0 0,3 4 0 0,0-1 0 16,0 1-8-16,0-7 8 0,0 10 0 0,0-4 0 15,3 1 0-15,-3 2 0 16,0-5 0-16,0-4 0 0,0 0 0 0,0-3 0 0,4-6-20 16,3 0 4-16,-7-4 0 0,0-2 0 15,3-4-127-15,-3-2-25 0,0-7-4 16</inkml:trace>
  <inkml:trace contextRef="#ctx0" brushRef="#br0" timeOffset="7310.82">2060 12598 1670 0,'-3'-10'148'0,"3"10"-118"0,0 0-30 0,0 0 0 15,0-3 160-15,0-3 27 0,3-4 5 0,8 1 0 31,-1 6-184-31,5-3-36 0,-5-4-8 0,11 4-2 0,-7-4 15 0,8 1 3 0,-8 6 1 0,7-3 0 16,-7-4-59 0,0 4-12-16,7 3-2 0,-7 3-1 0,-3 0-127 15,3-6-26-15,0 6-5 0,-3 0-308 0</inkml:trace>
  <inkml:trace contextRef="#ctx0" brushRef="#br0" timeOffset="7572.96">2734 12027 2833 0,'-7'-3'62'0,"0"6"13"0,3 3 2 0,-6 0 3 0,6 7-64 0,-6 3-16 0,10 2 0 0,-7 11 0 31,3-4-48-31,4 3-12 0,-7 6-4 0,4 4 0 16,-1-3 26-16,4 2 5 0,-7 7 1 0,3-9 0 16,-3 2-35-16,4-2-6 0,3 9-2 0,-4-10 0 0,-3 4 40 0,4-10 8 15,3 6 2-15,0-8 0 0,0 8 4 0,0-12 1 16,3 3 0-16,-3-6-599 0,7 3-119 16</inkml:trace>
  <inkml:trace contextRef="#ctx0" brushRef="#br0" timeOffset="7941.85">3355 12140 2595 0,'0'0'115'0,"0"0"24"0,0 9-111 0,0 1-28 15,-4 8 0-15,4 7 0 0,-7 1-10 0,7-4-7 0,0 9-2 0,-3-3 0 31,3 0-27-31,0 1-6 0,-7 5 0 0,3-6-1 16,-6 7-14-16,-1-10-2 0,0 12-1 0,4-5 0 16,-3-4 31-16,-1 0 7 0,-3-9 0 0,4 6 1 0,-1 3 17 0,0-9 3 0,1-3 1 0,6-7 0 31,-6 7-151-31,6-7-31 0,-13 4-5 0,17-13-2 0</inkml:trace>
  <inkml:trace contextRef="#ctx0" brushRef="#br0" timeOffset="8210.27">3161 12124 2016 0,'-11'-3'179'0,"8"-3"-143"15,-4 6-36-15,3-3 0 0,4 3 113 0,0 0 16 16,0 0 3-16,4-7 1 0,10-2-133 0,3-1-13 15,8 1-10-15,0 3-1 0,0-7 24 0,10 4-10 16,0-7 10-16,4 7 0 0,0 2-9 0,3-2 9 16,-7 0 0-16,4-1-9 0,-4 7 9 0,1-3 0 15,-12 0 0-15,-6 2-8 0,3 4-8 0,-7 0-2 16,4 0 0-16,-11 4 0 16,4 2-137-16,-4-6-27 0,-7 0-6 0</inkml:trace>
  <inkml:trace contextRef="#ctx0" brushRef="#br0" timeOffset="8731.85">2667 12419 748 0,'0'0'33'0,"0"0"7"0,0 0-32 0,-11 0-8 15,4-3 0-15,4 3 0 0,-8 0 130 0,8 0 24 16,-4-7 5-16,3 4 1 0,-3 3-127 0,7 0-25 16,0-6-8-16,0 6 0 0,0 0 15 0,0 0-3 15,0 0 0-15,0 0 0 0,-3-3 4 0,3 3 0 16,-4-6 0-16,4 6 0 0,0 0 11 0,-7-4 2 15,3 4 1-15,-6 4 0 0,6-4 1 0,-6 0 0 16,-1 6 0-16,-3-3 0 0,3-3-10 0,-3 0-1 0,-7 6-1 0,7-3 0 16,-7-3 5-16,0 7 2 0,3-4 0 0,-7 3 0 15,4-3-2-15,-3 4-1 0,9-7 0 0,-6 6 0 16,0-3-6 0,3 3-1-16,1-3 0 0,3-3 0 0,0 0-16 0,7 0 0 0,3 0 0 15,4 0-580-15,0 0-113 0</inkml:trace>
  <inkml:trace contextRef="#ctx0" brushRef="#br0" timeOffset="12598.9">2406 13541 2343 0,'0'0'104'0,"3"-6"21"0,-3 6-100 0,8-3-25 16,-8-3 0-16,10 6 0 0,-6-3 0 0,-1-4 8 15,-3 7-8-15,11 0 0 0,-4 7 0 0,3-4 0 16,-6 3-9-16,-1-3 9 0,-3 3-16 0,8 4 3 16,-8 6 1-16,-8-4 0 0,5 4 12 0,3 3 0 15,-11-4 0-15,8 4 0 0,-4 6 8 0,3-3 5 0,-6 13 1 16,6-7 0-16,-6 6 2 0,-1 1 1 0,7 2 0 0,-6 4 0 15,-1-3-17-15,4-1 10 0,0 7-10 16,0-3 8-16,4-3-8 0,-4 6 0 0,7-10 0 0,-4-2 0 31,4 8-18-31,-4-8-9 0,4 2-1 0,0-9-1 16,0 3-115-16,0-2-22 0,-7-11-5 0,7-2-1 0</inkml:trace>
  <inkml:trace contextRef="#ctx0" brushRef="#br0" timeOffset="12886.6">2057 13792 2264 0,'-11'-9'100'0,"11"9"21"0,0-9-97 0,0 2-24 0,4 4 0 0,-4 3 0 0,0 0 10 0,7-6-10 15,3-4 12-15,-6 10-12 0,6-3 0 0,5-3 0 16,-1 6-15-16,3 0 5 0,-3 0 10 0,-3 0-8 16,7-3 8-16,3 3-8 0,0-6 8 0,-3 6 0 15,10 0 0-15,-4 0 0 0,1 0 0 0,0 0 0 16,3-4 10-16,4-2-10 0,-7 6 0 0,3-3 0 16,4-3 0-16,-8 0 0 15,4 2-32-15,4-2-8 0,-7-3-3 0,0-1 0 16,-1 1-3-16,8-1-1 0,-7 4 0 0,-1-3 0 15,1-1-15-15,0 7-3 0,3-6-1 0,4 3-726 0</inkml:trace>
  <inkml:trace contextRef="#ctx0" brushRef="#br0" timeOffset="13255.38">3369 13560 979 0,'0'0'87'0,"0"0"-70"16,0 0-17-16,0 0 0 0,0 0 226 0,0 10 42 15,0-1 8-15,0 0 1 0,7 4-213 0,-7-4-42 16,0 1-9-16,0 2-1 0,0-2-12 0,0 5 0 15,0 4 0-15,0-3 0 0,-7-3 19 0,-4 8-2 16,4-2 0-16,0 3 0 0,-3 10 8 0,6-4 2 16,-10 0 0-16,4-3 0 15,-5 3-7-15,5 1 0 0,-1 2-1 0,-3-3 0 0,4 0-19 0,-1-9 0 16,0 6 8-16,1 0-8 0,3-6 0 0,-4 6 0 16,4-6 0-16,4-6 0 0,-8 9-16 0,7-10-6 15,-3 4-2-15,4-7 0 16,3 7-30-16,-7-4-6 0,7-2-2 0,-4-1 0 15,4-9-112-15,0 0-22 0,0 0-5 0,0 0-1 0</inkml:trace>
  <inkml:trace contextRef="#ctx0" brushRef="#br0" timeOffset="13587.92">3076 13639 1440 0,'-24'-7'64'0,"13"4"12"0,-10-3-60 0,7 3-16 0,0-3 0 0,3 2 0 0,0-2 287 16,1 6 54-16,6 0 11 0,4 0 3 16,0 0-329-16,0 0-66 0,11-9-12 0,-4 9-4 0,11-7 45 15,-1 7 11-15,4-3 0 0,4 3 0 0,0-6-13 16,-1 3-1-16,8-3 0 0,-7 6 0 0,3-10 14 0,4 10 0 15,3-9 0-15,4 6 0 0,7-4 0 0,0-2 0 16,-4 3 0-16,7-4 0 0,4 7 15 0,-3-6-4 16,-1-7-1-16,4 7 0 15,3-1-107 1,8-5-22-16,-4 2-4 0</inkml:trace>
  <inkml:trace contextRef="#ctx0" brushRef="#br0" timeOffset="19534.14">16055 8847 748 0,'0'0'67'16,"0"-9"-54"-16,-4-1-13 0,-3 1 0 0,4 3 364 0,3-4 71 16,-4 7 13-16,4 3 4 15,-7-6-395-15,7 6-78 0,-7 0-16 0,0 0-3 0,-3 0 24 0,-5 0 4 16,5 6 2-16,-4-3 0 0,-4 7-3 0,0 5-1 15,-3-5 0-15,0 9 0 0,3-4 42 0,-3 7 8 16,7-6 1-16,-7 9 1 0,3-3-5 0,-3 3-1 16,4 3 0-16,-1 7 0 0,-3-1-4 0,3 1-2 15,1-1 0-15,-1-2 0 0,4 2-18 0,0 1-8 16,3 2 8-16,0-2-8 0,4 2 8 0,4-2-8 16,-1-7 8-16,4 7-8 0,4-1 0 15,6-9 0-15,-2-3 0 0,9 3-11 0,1-6 11 0,7-10 0 16,-1 1 0-16,8-4 8 0,0 3-8 15,3-9 0-15,4 0 0 0,0-9 8 0,3 0-8 0,0-1 0 16,-6-5 0-16,2-4 0 0,-6-6 0 16,3 6 11-16,-3-9-11 0,0 3 12 0,-4-4-2 0,-3 4 0 0,-1-3 0 15,1 3 0-15,-7-3 23 0,-1-1 5 0,-2-5 1 16,-5 6 0-16,-3-7-21 0,-3 1-4 0,-1-1-1 16,1 7 0-16,-4-6 7 0,-4 5 2 0,-6-5 0 0,-4 2 0 15,-1 1-4-15,-2-3-1 0,-1 12 0 0,-7-7 0 16,4 7-3-16,-3 1-1 0,-1-1 0 0,-3 3 0 15,-1 9-27-15,1-2-6 0,0 2 0 0,3 4-1 16,-3-3-179-16,3 9-35 16</inkml:trace>
  <inkml:trace contextRef="#ctx0" brushRef="#br0" timeOffset="19975.82">15737 10472 2718 0,'0'0'60'0,"0"0"12"0,0 0 2 0,0 0 2 0,0 0-60 0,0 0-16 0,0 0 0 0,0 0 0 31,0 0-24-31,4 15-8 0,-1-2-2 0,1-4 0 0,0 7 22 0,-1 3 12 0,-3 6-12 0,0 3 12 16,4 0-12-16,-1 7 4 0,1 2 8 0,-4 7-13 16,3-3 13-16,1 6-9 0,-1-3 9 0,-3 3-8 15,4 6 8-15,-1-9 0 0,4 0 0 0,-3-6 0 16,-1 6 0-16,-3-4 0 0,0-2 0 0,0-4 0 16,0-5-61-16,-3-1-11 0,3 3-1 0,0-3-634 15,0 1-126-15</inkml:trace>
  <inkml:trace contextRef="#ctx0" brushRef="#br0" timeOffset="20666.4">15653 12532 2073 0,'0'0'184'0,"-4"-7"-147"0,1 4-29 0,-1-3-8 16,4-3 115-16,4 6 21 0,-1-4 5 0,4-2 1 31,4 3-151-31,3-4-31 0,4 1-5 0,-1-1-2 0,4 1 47 0,1 0 0 0,-1-1 0 0,0 4 0 0,0-4 12 0,4 7 3 15,-8-3 0-15,5 6 0 16,-5 0-24-16,1 0-5 0,-4 6-1 0,0-3 0 16,-3 4 23-16,-1-4 5 0,-3 6 1 0,0 4 0 0,-3-1-1 0,-1 7 0 15,-6-3 0-15,-1 3 0 0,1 6-2 0,-4 0-1 16,0 3 0-16,-4 0 0 0,-3 7-10 16,-4-7 0-16,4 0 0 0,-7 7 0 0,3-1 0 0,-6 1 10 15,3-7-10-15,-4 6 10 0,0-5-10 0,1-1 0 16,-1-3 0-16,0 3 8 0,0 0 0 0,4-3-8 15,-3 4 12-15,2-7-4 0,1-4-8 0,4-5 0 16,-5 9 0-16,5-10 0 0,3 7 0 0,0-9 0 0,-1 5 0 16,5-5 0-16,3 5 21 0,3-5 9 0,1 2 2 0,-1 1 0 15,8 0-32-15,-1-4 0 0,1 10 0 0,6-10 0 16,1 7 12-16,3-7-3 0,4 1-1 0,3-1 0 16,4-3 4-16,3 4 0 0,4-10 0 0,6 6 0 15,8-3-2-15,0-3 0 0,7 0 0 0,3 6 0 16,-6-6-10-16,-1 0 0 0,-6 0 0 0,-1 0 8 15,-3 0-8-15,0-6-11 0,-1 6 3 0,1 0 0 32,-4 0-73-32,-3 0-15 0,-4-3-2 0,1-3-674 0,-1-1-134 0</inkml:trace>
  <inkml:trace contextRef="#ctx0" brushRef="#br0" timeOffset="25387.8">5094 9562 1972 0,'-21'-19'88'0,"10"13"17"0,1-3-84 0,3-1-21 0,-4 1 0 0,-3 6 0 15,7-4 40-15,3 4 4 0,-6-3 1 0,3 6 0 16,7 0-9-16,0 0-1 0,0 0-1 0,0 0 0 16,0 0-22-16,7-9-4 0,-4 2 0 0,4-2-8 15,4 9 20-15,-4-3-2 0,11 3-1 0,-4-6 0 16,7 6 15-16,-3 0 2 15,3 6 1-15,7-3 0 0,-3-3-6 0,3 9-1 0,0-2 0 0,4 2 0 16,0 0-15-16,10 1-3 0,-7-1-1 0,15 1 0 16,-1 5 19-16,8 1 3 0,-5-3 1 0,8 5 0 15,0 7-23-15,0-6-9 0,4-3 8 0,3 3-8 16,3 6 18-16,1-6-2 0,3 6 0 0,-3-3 0 0,-1 3-16 16,4 0 10-16,4 3-10 0,-1-3 8 0,12-6 0 15,-5 9 0-15,1-3 0 0,7 0 0 0,-4-6 5 0,4 0 1 16,-4 0 0-16,4 6 0 0,-4 0 0 0,3-3 0 15,-2 3 0-15,2 0 0 0,5 3 3 0,-8 1 1 16,0 5 0-16,0 1 0 0,-3-7-9 0,3 9-1 16,4-2-8-16,0 3 12 0,-4 2-12 0,3-2 11 15,5-4-11-15,-1 1 10 0,7 3-2 0,-10-4-8 16,0 1 12-16,3-4-4 0,4 0-8 0,0-3 0 16,-4 1 0-16,-4-1 0 0,1 6 11 0,-4-5-3 15,4 2-8-15,0 0 12 0,-4 10-12 0,0-6 11 16,-3-4-11-16,3 3 10 0,0 1-10 0,0 3 8 0,-10-4-8 0,0 4 8 15,-1 2-8-15,1-5 8 16,-4-4-8-16,0 10 8 0,4-3-8 0,-1-1 0 16,4 4 0-16,-3-3 8 0,-4-1-8 0,4-2 0 15,6-1 0-15,5 4 8 0,-1-4-8 0,-4 1 0 0,5-7 0 16,-5 0 0-16,5 4 0 0,-5-10 8 16,4 3-8-16,-6 0 0 0,-5-6 0 0,-6 6 8 0,-1-6-8 15,1-1 0-15,3 1 0 0,0 0 8 0,0-3-8 16,-3 3 0-16,-1-1 11 0,4 1-3 0,0-3-8 0,0 0 12 15,1-7-12-15,-1 3 0 0,-4 4 0 0,-3 0 0 16,-7-4 0-16,0-2 0 0,4 5 0 0,-8-5 9 16,-3 6-9-16,7-4 0 15,0-2 0-15,0 5-11 0,-4-5 11 16,-3 5 0-16,-3-2 0 0,-1 2 0 0,0-5 0 16,4-1 0-16,-3 1 0 0,-1-1 0 0,1 1 0 0,-8-1 0 15,4 3 0-15,-4-8 8 0,-3 5-8 16,0 0 0-16,-8-2 0 0,1-4 8 0,-4 3-8 0,1-3 0 0,-1 4 8 0,-3-7-8 0,3 6 8 15,-4-3-8-15,1-3 10 0,0 6-10 0,-4-3 8 0,0-3-8 16,0 0 0-16,-3 0 0 0,-4 0 8 0,0 0-8 16,-7 0 0-16,0 0 9 0,0 0 1 0,-7 0 0 15,4-9 0-15,-8 0 0 0,1-1 1 0,-4 1 0 16,-4-7 0-16,-3 3 0 0,-4-8-11 0,-3 2 0 16,-3-3 0-16,-1-3 0 0,0 0 0 0,-3 0 8 15,3 3-8-15,-3-4 0 0,-4 11 0 0,1-4 8 16,-1 10-8-16,4-7 0 0,-4 6 0 0,4 1 0 0,-1 0 0 15,5 6 0-15,3-4 0 0,6 4 0 0,1-3 0 0,7 6 0 16,-3 0-20-16,3 0 1 16,3 0 0-16,4 0 0 15,-7 6-7-15,7-6-2 0,0 0 0 0,7 10 0 0,0-7 8 0,7 6 2 16,0-9 0-16,4 9 0 0,3-9 9 0,0 7 9 0,4 2-13 0,0 1 5 16,-1-1 8-16,5-3-8 0,-5 7 8 0,5-4-8 15,-5 1 8-15,-3 5 0 0,1 1 0 0,-1-3-8 16,-4 2 8-16,-3 1 0 0,1-4 0 0,-5 4 0 15,1 3 0-15,-1-10 0 0,-3 10 9 0,0-3-9 16,-3-1 13-16,0-2-4 0,-1 6-1 0,1-3 0 16,-4-1 0-16,0-2 0 0,0 6 0 15,0-4 0-15,-4 4 0 0,-3 0 0 0,3-3 0 0,-3-1 0 16,0-2 6-16,-3 6 1 0,-1-4 0 0,1 4 0 16,-5-10-4-16,1 7-1 0,0-6 0 0,0 5 0 15,-3-5-10-15,-1 2 0 0,-7-2 0 0,0-4 8 16,-3 3-21-16,0 1-5 0,-4-4-1 0,4-3 0 15,-7-3-110-15,0 0-23 16,-8 0-4-16,1-3-1109 0</inkml:trace>
  <inkml:trace contextRef="#ctx0" brushRef="#br0" timeOffset="26690.93">4279 11259 1864 0,'-3'-10'83'0,"3"10"17"0,0 0-80 0,0 0-20 15,0 0 0-15,7-3 0 0,0-3 28 0,3 6 1 16,4-3 1-16,8-4 0 0,-5 7-30 0,15-3 0 15,-4-3 0-15,8 6 0 0,9-6 16 0,1 6 0 16,4-3 0-16,-1 3 0 0,4-7-16 0,3 7 9 16,8-9-9-16,3 6 8 0,3-7 7 0,1 4 1 15,-4-3 0-15,11 2 0 0,-11-2 7 0,10 0 1 0,8 5 1 0,0-5 0 16,3 0 3-16,4-1 1 16,-4-2 0-16,7 2 0 0,7 7 7 0,1-3 0 15,-1 3 1-15,7-4 0 0,-3-2-13 0,7 6-4 0,3-3 0 0,8-1 0 16,-1 4-20-16,8-3 8 0,-1 3-8 15,4-3 0-15,4-4 11 0,0 7-3 0,3-3 0 0,-4-4 0 16,1 1-8-16,3 9 12 0,0-9-12 0,0 2 12 16,0 7-12-16,4-9 10 0,0 6-10 0,-1 3 10 15,1-7 2-15,-4 4 0 0,-3-3 0 0,-4 6 0 16,3 0-4-16,-6 0 0 0,-4-3 0 0,0 3 0 16,3 0 9-16,-6-6 2 0,-8 6 0 0,-3 0 0 15,-4 0-8-15,4 0-2 0,-3 0 0 0,-1 0 0 16,-7 6 7-16,4-6 2 0,7 3 0 0,-4-3 0 15,4 6-6-15,-3-3-2 0,-8-3 0 0,7 7 0 0,-3-4-2 16,-3 3 0-16,-8-3 0 0,0 4 0 0,4-4-8 0,-4 3 0 16,4-6 0-16,0 6 0 0,-8-3 0 15,1-3-17-15,7 7 4 0,-7-4 1 0,-1-3 35 16,-6 0 7-16,-4 0 2 0,-7 0 0 0,4 0-32 16,-4 0 0-16,0 0 0 0,0 0 0 0,0 0 0 0,0-3 0 15,-7-4 0-15,0 4 0 0,0-3 0 0,-3 0-13 16,-1 3 1-16,1 3 0 0,-1-7 12 0,-3 4 16 15,-3-3-3-15,-4 6-1 0,-8-3-12 0,1-4 8 16,-7 7-8-16,0 0 0 0,-4-9 12 0,0 9-3 16,-6 0-1-16,-1-3 0 0,-3-3-8 0,-1 6 8 15,-6-7-8-15,3 4 8 0,-7-3 0 0,4 3 0 0,-4-3 0 0,0-4 0 16,-3 7 3-16,-1-3 0 0,-3-4 0 0,0 7 0 16,-3-9 7-16,-1 8 2 0,-3-2 0 0,0-3 0 15,0 6-4-15,-3-4-1 0,-4-2 0 0,0 6 0 16,0-3-15-16,-4-1 11 0,-6-2-11 0,2 9 10 15,1-10-10-15,-7 7 0 0,0-3 0 0,-4-3 0 16,4 6 0-16,-4-4 0 0,1-2 0 0,-1-1 0 16,-3 4 0-16,3-3 0 0,-3-1 0 0,0-2 0 15,-1-1 0-15,1 4 0 0,0-1 0 0,-4 1 0 16,4 0 0-16,0-1 0 0,3 1 0 0,4 3 0 16,0 2 0-16,10-2 0 0,1 3 0 0,6 3 0 15,1-6-11-15,3 6-1 0,0 0 0 0,0 0 0 16,10 0-15-16,11 6-3 0,4-6-1 0,7 3 0 0,-1-3 9 0,5 6 2 15,-1-6 0-15,0 4 0 0,1 2 9 0,-5 0 3 16,1-3 0-16,3 7 0 0,-6-4 8 0,-1-3 0 16,-3 6 0-16,-1-2-8 15,-6 2 8-15,-4-6 0 0,0 10 0 0,-7-4 0 0,0 1 10 0,0-1-2 16,-3-6-8-16,-4 7 12 0,-4 5-1 16,4-5-1-16,0-1 0 0,-3 0 0 0,-4 7 1 0,0-6 0 15,3-1 0-15,-3 7 0 0,-4-4-2 0,1-2 0 16,-4 5 0-16,0 1 0 0,0-3-9 0,-8 2 0 15,1 1 0-15,4 3 8 0,-8-7-8 0,-3 4 0 16,-4 3 0-16,0 0 0 0,-7-10-20 0,-7 7 1 0,-6-1 0 16,-1-2 0-1,3-4-74-15,-3 7-15 0,0 3-4 0,-7-10 0 16,-3 1-70-16,-8 5-14 0,-3-5-4 0</inkml:trace>
  <inkml:trace contextRef="#ctx0" brushRef="#br0" timeOffset="27893.9">4096 12588 1555 0,'0'-9'138'0,"7"6"-110"16,-7 3-28-16,7-7 0 0,3 4 225 0,5-3 40 15,-1 6 8-15,7 6 2 16,4-6-267-16,3 0-54 0,7 0-10 0,11-6-3 0,3 6 46 0,11-9 13 0,11 9 0 15,-1-10 0-15,4 4-8 0,8-7 8 0,2-2 0 0,12-1 0 16,2 3 10-16,8-5 6 0,0-1 2 0,10-3 0 16,8 0-1-16,3-3 0 0,0 0 0 0,3 3 0 15,8-3-1-15,-4-10-1 0,4 10 0 16,-1-9 0-16,4 12 1 0,0-13 0 0,4 7 0 0,0-3 0 16,-4 2-16-16,3 1 9 0,5-6-9 0,-5 5 8 15,4 4 0-15,1-3 0 0,6 0 0 0,-4 3 0 16,-2-3 26-16,9 2 5 0,-2 1 1 0,-1-3 0 15,0 3-20-15,-3 3-4 0,3-3-1 0,-3 6 0 0,-8-6-5 16,1 6-1-16,0-6 0 0,-1 6 0 0,1 1-9 0,-11-1 0 16,-7 0 0-16,0-3 8 0,0 3-8 15,-7 0 0-15,-7 4 0 0,-4-4 8 0,-7 6 2 16,1-9 0-16,-4 4 0 0,3 5 0 16,0-6 5-16,0 4 1 0,-3-1 0 0,-4-3 0 15,1 0 3-15,2 4 1 0,-6-4 0 0,0 6 0 0,-4-2-12 0,0-1-8 16,4-3 12-16,0 0-12 0,-4 4 8 0,0 5-8 15,-7-2 0-15,0-4 0 0,1 7 0 0,-1-7 0 16,-7 6 0-16,-7-2 0 0,-4-4 0 0,-3 7 0 16,-3-1 0-16,-4-5 0 0,-4 5 0 0,0-5 10 15,1 5-10-15,-4 7 12 0,0-6-12 0,-1 2 0 16,1-2 9-16,-3 6-9 0,-1-3 9 0,-3-1-9 0,-4 4 12 16,4 3-12-16,-4-6 8 0,-3 6-8 0,3-3 0 0,0-3 0 15,-3 6 0-15,3 0 0 0,-3-4 0 0,3-2 0 16,1 6 0-16,-1-3 0 15,-3 3 0-15,0-6 0 0,-4 6 0 0,0 0 0 16,-3 0 0-16,-4 0 0 0,0-3 8 0,0 3-8 0,-7-7 0 0,0 7 0 16,0-3 10-16,-3-3-10 0,-4 6 8 0,4 0-8 15,-8-6 12-15,4 2-2 0,-3 4-1 0,-4-6 0 16,3 3 2-16,-3-3 0 0,0 6 0 0,0-10 0 16,0 7-11-16,-3-3 12 0,-1-3-12 0,1 9 12 15,-1-10-12-15,-3 4 0 0,0 6 0 0,-3-10 0 16,-5 7 0-16,-2-3 0 0,-4 6-10 0,-8-3 10 15,-2-3-9-15,-1 3 9 0,-3-4-8 0,-4 4 8 0,0-3 0 16,-3 6 0-16,3 0 0 0,0-6-8 0,0 2 8 16,4 4 0-16,3 0 8 0,0-6-8 15,4 6 0-15,4 0 8 0,2-3-8 0,1 3 0 16,4 0 0-16,-1-6 0 0,4 6 0 0,0 0 0 0,7 0 0 0,0-3-12 16,0 3 2-16,7 0 0 0,0 0-6 0,0 0 0 15,0 0-1-15,0 0 0 0,7-7-3 0,7 7 0 16,0-9 0-16,3 9 0 0,5 0 3 0,-1 0 0 15,0-3 0-15,4 3 0 0,-1 3 9 0,1-3 8 16,3 6-12-16,1-3 12 0,-1 4-11 0,-4 2 11 16,1 0-10-16,-7 1 10 0,-4 6 0 0,0-4-9 15,0-3 9-15,0 7 0 0,0 0 0 0,0-4 8 16,-7 4 0-16,1-3 0 0,-5 2-8 16,1 1 8-16,-1-3-8 0,-3 2 8 0,-7 4 0 0,4-3 0 15,-5-4 0-15,1 10 0 0,0-3-16 0,0 0-4 0,-7 0 0 0,-7-1 0 31,-4 11-160-31,-6 2-32 0,-8-3-6 0,0 0-888 0</inkml:trace>
  <inkml:trace contextRef="#ctx0" brushRef="#br0" timeOffset="29450.49">3990 13924 345 0,'-14'3'15'0,"7"3"4"0,3-6-19 0,-6 4 0 0,10 2 0 0,-4 0 0 15,-3-3 245-15,4 7 46 0,-5-10 9 0,8 0 1 16,0 9-263-16,0-9-53 0,0 0-10 0,-3 6-3 16,3-6 28-16,0 0 0 0,0 0 0 0,0 0 0 0,-7 3 53 0,7-3 16 15,0 0 3-15,0 0 1 0,0 0 47 0,0 0 10 16,0 0 2-16,0 0 0 0,0 0-56 0,0 0-12 16,0 0-1-16,7-3-1 0,-7 3-36 0,11-6-7 15,3-3-2-15,7 6 0 0,-7-7-6 0,11-2-2 16,-4 2 0-16,7-2 0 0,4-4-1 0,-8 0-8 15,12-3 12-15,-5 1-4 0,5-1 7 0,6-6 1 16,7 3 0-16,-3-3 0 0,-3 0 4 0,10-4 0 16,-4-5 1-16,4 9 0 0,3-7 0 0,-3 1 0 15,0 0 0-15,7-4 0 16,0 1-1-16,0-1-1 0,4-2 0 0,-1-1 0 0,4-3 3 0,4 7 1 16,-8-7 0-16,11 0 0 0,0-3-2 0,15 0 0 15,-5 7 0-15,1-7 0 0,0 0-9 0,-1-3-1 16,11 3-1-16,1 0 0 0,-1-9-10 0,4 6 12 0,-4-3-12 0,4 3 12 15,0-7-4-15,3 10 0 0,-3-3 0 0,-1 3 0 16,5-6-8-16,-8 9 0 0,4-9 0 0,-4 6 8 16,0 1 5-16,0-5 1 0,4 5 0 0,0 5 0 15,3-6 3-15,-10 6 1 0,3-2 0 0,4 2 0 16,0 0-6-16,7-2 0 0,0 2-1 0,-1 3 0 16,1-8-11-16,7-1 10 0,0 0-10 0,0 3 10 15,-4-3 5-15,4 0 1 0,0 0 0 0,0 0 0 16,0 7-16-16,0-7-12 0,0 0 3 0,-1 0 0 15,1-3 9-15,-3 3 0 0,3-6 0 0,-4 9 8 16,4-9-8-16,-7 6 12 0,-4 0-4 0,4 7 0 0,3-7-8 16,-3 6 9-16,-4-6-9 0,-3 7 10 15,0-14-2-15,-4 7 0 0,-3 7 0 0,3-7 0 0,7 0 0 16,-6 0-8-16,-8-3 12 0,4 9-4 0,-1-2 3 16,1-4 0-16,-4-3 0 0,0 3 0 15,-6 0-1-15,6 0 0 0,3-3 0 0,1 3 0 0,0 0-10 16,0 0 8-16,-4 7-8 0,4-7 8 0,-1 6-8 15,1-6 0-15,-7 10 0 0,-4-4 0 0,-4-6 0 16,1 7 0-16,0-4 0 0,-4 3 0 0,0 4 0 16,-4-1 0-16,1 7 0 0,-4 0 0 0,-7 0 0 0,0 2 0 15,0 1 0-15,0 0 0 0,-4 6 10 0,1 1-10 16,3-1 12-16,-4 3-12 0,-3-3 0 0,0 4 0 16,-11 2 0-16,4-3 0 0,-7-2 0 0,-4 2 0 15,1-3 0-15,-1 7 0 0,0-10 0 0,-3 3 0 0,0 0 0 16,-1 0 0-16,1 4 9 0,-4 2-9 0,-3-3 0 15,0 1 9-15,-4 5-9 0,-4-2 0 16,-2 2 9-16,-5-5-9 0,1 5 8 0,-1 4-8 16,-6-3 8-16,-1 5-8 0,-6-2 0 0,3-3 9 15,0 9-9-15,-4-10 0 0,1 10 8 0,-4-9-8 0,7 9 0 0,-4 0 0 16,-3-6 0-16,0 2 0 0,0 4 0 0,4 0 0 16,-8 0 0-16,4 0 0 0,-4 0 0 0,1 0 0 15,-1 0 0-15,-3 0 0 0,-4-6 0 0,1 6 0 16,-4 0 0-16,-4 0 0 0,4 0 0 0,-7 0 0 15,-1 0 0-15,1 0 0 0,0-3 0 0,-4 3 0 16,0-6 8-16,4 6-8 0,-4-3 0 0,1-4 0 16,-5 4 0-16,5 3 0 0,2-6 0 0,5 3 0 15,3-3 10-15,3 6-10 0,4-10 8 0,0 10-8 0,7 0 0 16,7 0 0-16,0 0 0 0,0 0 0 0,0 0-20 0,0 0 3 16,10-6 1-16,8 3 0 15,-1 3-12-15,5 0-1 16,6-7-1-16,0 7 0 0,0 0 13 0,4 0 2 0,0 0 1 0,0 0 0 15,-1 0 5-15,1 0 1 0,0 0 0 0,7 0 0 0,-4 0 8 0,-3 7-10 16,-1-7 10-16,-2 3-10 0,-1-3 10 0,0 6 0 16,-7-6 0-16,0 0 0 0,1 10 0 0,-1-4 0 15,-4-3 0-15,1-3 0 0,0 6 0 0,-4-3 0 16,3 7 0-16,1-4 0 0,-4-3 0 16,4 3 0-16,-1 10 0 0,1-3 0 0,-4-4 0 0,0 1 0 15,-3 5 0-15,-1 1 0 0,1-4 0 0,-7 7 0 0,3 6 0 16,-7 0 0-16,0-6 0 0,-4 6 8 0,-3-3-8 0,0 3 8 15,-4 4 0-15,-3-7 0 0,0-1 0 0,-3-2 0 16,-1 6 2-16,-7-6 1 0,4-3 0 0,-7 3 0 16,-4-1-3-16,0 1 0 15,1-3 0-15,-5 0 0 16,5-4-80-16,2-2-16 0,-6-4-3 0,10-6-1 16</inkml:trace>
  <inkml:trace contextRef="#ctx0" brushRef="#br0" timeOffset="37011.83">8029 5570 2271 0,'0'0'50'0,"0"0"10"0,-3-6 3 0,3 6 1 0,0 0-52 0,-4-9-12 0,1 5 0 0,-1-2 0 16,4 6 0-16,-3-6 0 0,-4 3 0 0,-1-4 0 16,-2 4 0-16,-4-3 11 0,-4-3 0 0,-3 6 0 15,-4-4-3-15,-3-2 0 0,-4 3 0 0,-6 2 0 16,-5-2 12-16,1 6 3 0,-4 0 0 0,0-3 0 15,-3 3 8-15,-1-6 1 16,-3 6 1-16,4 0 0 0,-4 0-12 0,11 6-2 16,-11-6-1-16,11 0 0 0,6 3 13 0,-3-3 2 15,4 6 1-15,3-6 0 0,8 10-34 0,3-10 0 0,3 9 0 16,0-9-12-16,4 7 12 0,0-4 0 0,7-3 12 16,0 6-12-16,7-6 0 0,0 0 0 0,0 0 0 0,0 0 0 15,7 3 0-15,4-3 0 0,3 0 0 0,14-3 0 16,-3-3 0-16,10 6 0 0,4-10 0 0,10 1 0 0,8 3 0 0,-5 2 0 15,15-5 0-15,-7 3 0 0,11-7 13 16,3-2-4-16,-3 5-1 0,6-6 0 0,-6 13-8 16,-4-6 0-16,-4 3 0 0,-3-4 0 0,-7 1 0 0,0-1 0 15,0 4 0-15,-11-3-11 16,-6 9 11-16,-5 0 11 0,-6-10-3 0,-4 10 0 0,-7 0 0 0,-3 0 0 16,-11 0 0-16,0 0 0 0,0 0 12 0,-4-3 3 15,-6-3 0-15,-4 3 0 0,-11-3-2 0,-3 6 0 16,-4 0 0-16,-3 0 0 15,-11 0-48-15,-7 0-9 0,-7 0-3 0,-21 0-1233 0</inkml:trace>
  <inkml:trace contextRef="#ctx0" brushRef="#br0" timeOffset="39949.83">26254 9437 3236 0,'-11'0'72'0,"4"0"14"0,0-3 3 0,0 3 1 0,-4 0-72 0,1 3-18 0,-1-3 0 0,1 9 0 16,3-9-14-16,3 6-6 0,1 4-2 0,-1-7 0 15,4 6-127-15,0-2-26 0,0-7-5 0,0 0 0 16,4 9-59-16,3-3-11 0,-7-6-2 16,24-12-1-16</inkml:trace>
  <inkml:trace contextRef="#ctx0" brushRef="#br0" timeOffset="40404.42">26871 8775 2772 0,'0'-16'123'0,"4"7"25"0,-4 6-119 0,7-3-29 0,-4-4 0 0,8 1 0 31,-1-1-54-31,8-5-17 0,3 5-3 0,0-5-1 0,4 2 47 0,3-3 10 0,0 7 2 0,4 0 0 16,-4-1-8-16,1 4 0 0,-8 6-1 0,0-3 0 16,0 6 14-16,0 3 11 0,-7 0-13 0,-3 4 5 15,-4-1 8-15,0 4 0 0,0-4 0 0,-7 7 0 16,-3 3 12-16,-1-4-1 0,-3 4-1 0,-7 0 0 15,0 9 9-15,0-3 1 0,-4 3 1 0,0 7 0 16,-3-7-9-16,0 7-1 0,0-7-1 0,0 6 0 16,0-9-10-16,3 10 0 0,0-7 0 0,1 0 0 15,6-2 0-15,1-1 0 0,-1-3 0 0,7-7 8 0,-3 10 4 16,4-6 0-16,3 0 0 0,0 0 0 0,0 0-12 16,3-4 0-16,4 4 0 0,-3 0 0 15,3-3-20-15,4-1 1 0,-1-2 0 0,4 2 0 16,0-5-11-16,4-1-2 0,3 1-1 15,4-4 0-15,0-3-19 0,-1-3-4 0,8-3-1 0,-4-3 0 16,8 3-116-16,-1-4-23 0,28-18-5 0,-17 16-1 16</inkml:trace>
  <inkml:trace contextRef="#ctx0" brushRef="#br0" timeOffset="40845.68">27982 8687 2707 0,'0'0'240'0,"-7"-3"-192"0,0-3-38 0,0 6-10 15,0 0 56-15,0 9 8 0,0-2 3 0,0 2 0 16,3 3-113-1,1-2-22-15,-1 6-5 0,1 2-1 0,-4 1 26 0,3 6 4 0,1 0 2 0,-4-6 0 16,3 9-2-16,1-9-1 16,-1 6 0-16,1-6 0 0,3-9 32 0,0-1 13 0,3 3-11 0,1-2 11 15,-4-1 0-15,7-6 0 0,-4 4 0 0,4-4 10 16,0-3 18-16,4 0 4 0,-1 0 1 0,1 0 0 16,3 0-10-16,0 0-3 0,0 6 0 0,8-3 0 0,-5 3-20 15,4-2 0-15,4 2 0 0,0 10 0 0,-1-4 0 16,1 4-8-16,-7 3 0 0,3-1 0 0,0 1 8 0,-3 3 0 15,-1 0 0-15,-2-6 0 0,-5 3 0 0,1-1 0 16,-1 1 0-16,-6-3 0 0,-1 3 0 0,-6-4 0 16,-1-5 0-16,-3 6 0 0,0-4 0 0,0 4 0 15,-3-4 0-15,-5-5 0 0,1 8 0 0,-3-5-10 16,-5-1 10-16,-2-6 0 16,-1 3-153-16,-3-2-24 0</inkml:trace>
  <inkml:trace contextRef="#ctx0" brushRef="#br0" timeOffset="41036.92">27898 8725 3034 0,'7'-3'67'0,"-4"-4"13"0,4-2 4 0,4 0 1 0,-1 9-68 0,8-10-17 0,0 7 0 0,10-3 0 16,7-4 0-16,4 4-19 0,3 3 4 0,4-3 1 31,4 3-48-31,-4-4-10 0,-1 4-1 0,-2-3-1 0,-4 6-78 0,-4 0-15 0,-3 0-3 0,-4 0-867 16</inkml:trace>
  <inkml:trace contextRef="#ctx0" brushRef="#br0" timeOffset="41348.94">26391 11437 2977 0,'-10'7'132'0,"10"-7"27"0,-11 3-127 0,4 3-32 0,0-6 0 0,7 0 0 31,0 0-36-31,0 0-14 0,0 0-2 0,0 0-1 16,0 0-2-16,11-9 0 0,-1-7 0 0,4 7 0 15,0-1-173-15,1-6-36 0,20-2-6 0,-7-1-2 0</inkml:trace>
  <inkml:trace contextRef="#ctx0" brushRef="#br0" timeOffset="41849.39">27354 10434 2941 0,'-14'-10'130'0,"14"10"27"0,-7-6-125 0,4 3-32 16,-8 3 0-16,8 0 0 16,3 0-59-16,0 0-17 0,-4 9-4 0,1 1-1 0,3 2 45 0,0-2 8 15,0-1 3-15,3 7 0 0,-3 0 13 0,0-4 4 16,0 4 0-16,0-1 0 0,0-2 8 0,-3 3 0 16,-1-4 0-16,-3 4 0 0,0 3 0 0,-4-4 11 15,-3 1-3-15,0-3 0 0,0 5 3 0,0-8 0 16,0 6 0-16,3-1 0 0,4-2 24 0,-3-4 5 15,-1 7 0-15,4-7 1 0,3 1-20 0,1-1-4 16,-1-3-1-16,4-3 0 0,7 7-16 0,4-10 0 16,3 6 0-16,7-6 0 0,4 3 0 0,0-3 0 0,-1 0 0 0,1 0-9 15,0 0 1-15,-1 0 0 0,1 0 0 0,-4 7 0 16,4-7 8-16,-4 9-8 0,0-9 8 0,-3 9-8 16,3 1 0-16,-7-1 0 0,0 1 0 15,4 5 0-15,-4-5 8 0,0 5 0 0,-3-2 0 0,-4 3 0 16,0 9 0-16,0-6 0 0,4-1 0 0,-8 7 0 15,1-6 0-15,-4 6 11 0,3-3-3 0,-3 3 0 16,-3 0-8-16,-4-3 8 0,-1 3-8 0,-2 1 8 16,-1-8 0-16,1 7 0 0,-4-6 0 0,-1 6 0 15,-2-6-8-15,-1 0 0 0,1-3 0 0,-1-4 0 16,-3 4 0-16,3-7-17 0,-3 1 4 0,3-4 1 31,-3-3-141-31,-4-3-28 0,1 0-6 0,3-9-1 0</inkml:trace>
  <inkml:trace contextRef="#ctx0" brushRef="#br0" timeOffset="42084.25">27129 10594 3258 0,'0'0'72'0,"3"-6"14"0,4-1 3 0,0 4 3 0,7-6-74 0,4 2-18 15,7-2 0-15,3 0 0 16,4-1-40-16,3 1-12 0,0-1-3 0,4 1 0 16,0 0-22-16,3 2-5 0,8-2-1 0,-1 9 0 15,4-9-18-15,-4 9-4 0,-3-7-1 0,0 4 0 16,-4 3-19-16,1 0-4 0,-12-6-1 0,1 6 0 16,-4 6-117-16,1-6-23 0,13 0-5 0,-7 3-1 0</inkml:trace>
  <inkml:trace contextRef="#ctx0" brushRef="#br0" timeOffset="48244.82">17099 9286 403 0,'-7'-9'17'0,"4"9"5"0,-1-3-22 0,-3-4 0 0,0 7 0 0,0-3 0 16,3-3 279-16,4 6 51 0,0 0 10 0,0 0 3 16,0 0-266-16,0 0-53 0,0 0-10 0,0 0-2 15,11 0 16-15,0 0 4 0,6 0 1 0,1 0 0 16,3 0-20-16,7 0-4 0,0 6-1 0,4-3 0 15,7-3 7-15,0 7 1 0,7-4 0 0,-1-3 0 16,1 6-16-16,4-3 0 0,-1 3 0 0,1-2 0 16,-1 2 0-16,4-6 0 0,3 9 8 0,1-9-8 15,6 7 11-15,4-4-1 0,7-3 0 0,0 6 0 16,0-6 6-16,11 0 2 0,7 0 0 0,3 0 0 16,7 0 8-16,4-6 2 0,4 3 0 0,6-4 0 15,8-2-15-15,3 3-2 0,0 2-1 0,3-2 0 0,1-3-2 0,3 6 0 16,0-4 0-16,0-2 0 15,0 3-8-15,0 3 0 0,0-4 0 0,3 7 0 0,1-3 0 16,0-3 0-16,6 3 0 0,-3-4 0 0,1-2 0 16,6 9 0-16,3-9 0 0,-6 6 0 0,-7-4 17 0,3 1 11 15,7 3 3-15,-7-3 0 0,-7 2-31 16,7 4 0-16,4-6 0 0,3 3 0 0,-10 3 0 0,3-6 0 16,7 6 0-16,-11 0 0 0,-6-3 0 15,-4-4 14-15,3 7-2 0,-6 0-1 0,-8-3-11 0,-3-3 8 16,-3 6-8-16,-1-6 8 0,-7 3-8 0,-6 3 8 15,-12-7-8-15,-3 7 8 0,-3-9-8 0,0 6 10 16,-4-4-10-16,-4-2 10 0,-3 9 1 0,-3 0 0 16,-11-3 0-16,0-3 0 0,-8 6 17 0,1-10 3 0,-7 10 1 0,3-9 0 15,-6 3-32-15,-1 2 8 0,-3-2-8 0,-4 3 0 16,-7-3 18-16,-3-4 1 0,-4 10 0 0,-4-3 0 16,-3-3 10-16,-7 6 3 0,0 0 0 0,-7-6 0 15,-3 2-8-15,-1-2-2 0,-6-3 0 16,-1 6 0-16,-3-4-6 0,0 4 0 0,-4-6-1 0,4 3 0 15,-4-4-3-15,4 1-1 0,-4 3 0 0,1-4 0 16,-1-2 3-16,0-4 1 0,0 0 0 0,1 7 0 16,-1-4-2-16,-3-2 0 0,3 5 0 0,0 1 0 15,1-1-13-15,3 1 11 0,3 3-11 0,0-4 10 16,4 1-10-16,0 3 0 0,0-4 9 0,0 10-9 16,3-9 0-16,4 9 0 0,0-3 0 0,0 3 0 15,7 0 0-15,0 0 0 0,0 0 0 0,0 0-8 0,0 0 8 0,0 0 0 16,0 0 8-16,0 0-8 0,0 0 0 0,11 0-15 15,-1 0 3-15,4 0 0 0,4 3 3 0,0-3 1 16,-1 0 0-16,4 9 0 0,1-3 8 0,2 4 0 16,-2-4 0-16,-5 4-8 0,1-7 8 0,-1 6 0 15,-2 0 0-15,-5 1-8 0,1-4 19 16,-4 4 4-16,3-1 1 0,-6 0 0 0,3 1-16 0,-4-1 0 16,5 1 0-16,-5 5 0 0,-3-5-8 0,4-1-5 15,-1 1-1-15,-3-1 0 0,4-3 14 0,-4 10 0 16,3-4 12-16,-3-2-12 0,0 5 13 0,-3-5-4 15,-1 9-1-15,4-4 0 0,-3-2-8 0,-1 3 12 16,-3-1-12-16,0-2 12 0,0 3-12 0,-7 2 10 16,3-2-10-16,-3-3 10 0,-4 2-10 0,-3 4 0 0,-3-3 9 0,2-4-9 15,-6 4 8-15,0-7-8 16,0 7 8-16,-4-3-8 0,4-4 0 0,0 7-10 16,-4-7 1-16,4 0 0 15,-4 1-130-15,0 6-25 0,0-7-6 0,-6 0-984 0</inkml:trace>
  <inkml:trace contextRef="#ctx0" brushRef="#br0" timeOffset="49416.17">16376 12917 2286 0,'-21'0'101'0,"10"0"21"0,8 7-98 16,3-7-24-16,0 0 0 0,0 0 0 0,0 0 0 0,0 0-20 0,10-7 3 0,8-2 1 15,3 6-7-15,7-10-1 0,4 4 0 0,0-4 0 16,0-2 24-16,3-4 13 0,4 3-1 0,3-12-1 16,7 3-3-16,4-3 0 0,4 3 0 0,6-7 0 15,1 1 4-15,-1 3 0 0,1-7 0 16,6-2 0-16,8 2-12 0,3 1 0 0,4-7 0 0,-1 0 0 16,1-3 0-16,3-3 0 0,0-6 0 0,11-1 0 15,7 1 0-15,0 0 12 0,3 6-2 0,11-3 0 16,4-4-10-16,3 1 0 0,0 0 0 0,7-1 0 0,3 1 0 15,1 0 0-15,-4-4 0 0,7 4 0 16,-3 6 0-16,3-3 0 0,-4 3 0 0,1-3 0 0,-1 3 0 16,-2-4 0-16,-1 4-9 0,0 0 9 0,-7-3 0 0,0 6 0 15,-7-9 0-15,3 12 0 0,1-3 0 0,-5 0 0 16,-6 0 8-16,0 1-8 0,-3 5 19 0,-1-6-3 16,4-6 0-16,-7 3 0 0,-4 3 2 0,-3 0 0 15,7 0 0-15,-4 0 0 0,-3 7-18 0,-4-7 10 16,-10 6-10-16,3-6 8 0,11 7-8 0,-11-4 0 15,-7 9 0-15,-7-2 0 0,-3-1 0 0,-11 10 8 16,-1-3-8-16,-2 3 0 0,-1 6 8 0,-3-9-8 16,-7 9 8-16,0-6-8 0,0 9 20 0,-7 4 0 15,-4-7-1-15,-3 3 0 0,-1 1-3 0,1 2 0 0,0-3 0 16,0-2 0-16,3 2-5 16,0 3-2-16,11-2 0 0,-7-1 0 0,0 7-9 0,3-4 0 0,-7-3 0 15,4 7 0-15,-4 0 0 0,1-1 0 0,-12 1 0 16,1 3 0-16,0-4 0 0,-8 7 0 15,1-3 11-15,-4-4-11 0,0 10 14 0,-3-9-3 0,-4 9-1 0,4-6 0 16,-8 3 2-16,4 3 0 0,-3-7 0 0,-1 4 0 16,4-3-12-16,0 6 10 15,0-10-10-15,0 10 10 0,0-3-10 0,4-3 0 0,-4 0 0 0,4 3 0 16,-1-4 0-16,1 4 0 0,-4 3 0 0,3-6 0 16,1 6 0-16,-7-3 0 0,3-3 0 0,-4 2 0 15,-3 4 0-15,0 0 8 0,0-6-8 0,0 3 8 16,0 3 6-16,-7-6 1 0,0-4 0 0,-4 10 0 15,1-9-2-15,-1 9 0 0,-3-6 0 0,-3 6 0 16,-1-4-13-16,-3-2 9 0,0 3-9 0,-4 3 8 16,0 0-8-16,0 0 8 0,-3-6-8 0,-3 6 8 0,-1 0 12 15,0 0 3-15,4 0 0 0,-4 0 0 0,4 0-14 16,0 0-9-16,3 0 12 0,0 0-12 0,8 6 8 0,-1-3-8 16,4 3 0-16,0-6 0 0,7 4 0 0,0-4 0 15,7 0 8-15,0 0-8 16,0 0-28-16,10 0-8 0,4 0-3 0,4 0 0 15,7 0 8-15,3-4 2 0,0-2 0 0,7 3 0 16,4-3 1-16,0 6 1 0,0-3 0 0,0-4 0 0,-4 4 19 0,0-3 8 16,0 0-8-16,-3 3 8 0,-4-4 0 0,1 7 0 15,-5-9 0-15,-3 9 0 0,-3 0 0 0,0 0 12 0,-4 0 0 16,0 0-1-16,0 0 15 0,-7 0 3 0,4 6 1 0,-4-3 0 16,-7-3-3-16,0 0-1 0,0 0 0 0,0 10 0 15,3 5-8-15,-3-5-2 16,-3 5 0-16,-1-2 0 0,-3 9-16 0,0-3 0 0,-3 0 0 0,-1-1 0 31,-3 11-28-31,0-4-10 0,-4 3-2 0,-3 6 0 16,-7-5-174-16,-1 11-35 0,-45 33-7 0,4-20-2 0</inkml:trace>
  <inkml:trace contextRef="#ctx0" brushRef="#br0" timeOffset="50460.1">16944 11061 1846 0,'-11'0'40'0,"4"9"9"0,-10-9 2 0,3 7 1 0,-8-4-41 0,5 3-11 15,6-3 0-15,-3 4 0 0,3-7 16 0,11 0 2 16,0 0 0-16,8 3 0 0,2 3 30 0,8 0 7 0,3-3 1 0,11-3 0 16,3 0-16-16,11-3-2 0,0-3-1 0,10 0 0 15,8 3-4-15,6-4-1 0,8 7 0 0,3-3 0 16,0-3-20-16,4 3-12 0,-1 3 12 0,5-7-12 16,6 7 0-16,-3 0 0 0,6 7 0 0,-2-4 0 15,6-3 0-15,4 0 0 0,10 0 0 0,4-3 0 16,4-4 23-16,3-2-3 0,7 9 0 0,0-9 0 15,0-1 10-15,3 4 2 0,4-3 0 0,8-1 0 16,-1 1-15-16,3 6-2 0,5-4-1 0,2-2 0 0,5 3-6 16,-1-4 0-16,-7 10-8 0,4-9 12 15,0 6-12-15,-4-4 0 0,0-2 0 0,-3 0 0 16,-4-1 0-16,-3 4 0 0,-4 3 0 0,-7-3 0 0,-7 2 19 16,0-2 1-16,0-3 0 0,0-1 0 0,0 7 3 15,-7-3 1-15,-7-4 0 0,3 4 0 0,0 6 3 0,-6-9 1 16,-4 6 0-16,-8-4 0 0,1 4-15 0,-4-3-2 15,8 3-1-15,-12-3 0 0,-2-1-10 0,-8 4 12 16,0-3-12-16,-3 6 12 0,-1-3-12 0,-6-4 0 16,-4 7 9-16,-4 0-9 0,-6-3 0 0,-8 3 0 15,-7 0 0-15,1 0 0 0,-8 0 8 0,-3 0-8 16,3-6 8-16,-7 6-8 0,-3 0 11 0,0 0-3 16,-4-3 0-16,4-3 0 0,-8 6 2 0,1 0 0 15,-1-3 0-15,-2-4 0 0,-5 7-10 0,-3-3 12 16,4-3-12-16,-1 0 12 0,-3 2-3 0,-3-2 0 15,-1-3 0-15,5-1 0 0,-5 7-1 0,1-6 0 0,-4-4 0 0,0 4 0 16,-4-1-8-16,4 1 10 0,-3 0-10 0,3-1 10 16,-8 1-10-16,1-1 0 0,-3 1 0 0,-8 3 8 15,1-4-8-15,-5 1 0 0,-2 0 0 0,-1-1 0 16,-3 4 0-16,3-4 0 0,-3 1 0 0,3 0 0 16,-3 5 12-16,0-5-2 0,-4-3-1 0,4 8 0 15,0-2 2-15,-1-3 0 0,1 6 0 16,3-4 0-16,4-2-11 0,0 9 0 0,0-9 9 0,0 9-9 15,3-7 0-15,4 4 0 0,3 3 0 0,1 0 0 16,-1-6-13-16,4 6-1 0,7 0 0 0,0 0 0 16,0 0-4-16,0 0-1 0,0 0 0 0,11 6 0 0,6-6-2 15,1 3-1-15,3 4 0 0,4 2 0 0,7 0 13 0,-1-2 9 16,5 5-12-16,-1-2 12 0,0-4-17 0,4 9 3 16,0-5 1-16,0-1 0 0,3 1 13 15,0-1 0-15,-3-6 0 0,-4 10 0 0,1-1 0 0,-1-2-12 16,-3-1 3-16,-4 7 1 0,-3 0 8 0,-1-4 14 15,-10 4-3-15,4-4-1 0,-7 4 3 0,-4 3 1 16,0-4 0-16,-4 1 0 0,1-3 6 0,-8 2 2 16,1-2 0-16,-4 3 0 0,-4-1-5 0,1-2-1 15,-5 2 0-15,-2-5 0 0,-1 9-16 0,-7-4 0 16,4-2 0-16,-3 3 0 16,-12 2-156-16,-6-2-26 0</inkml:trace>
  <inkml:trace contextRef="#ctx0" brushRef="#br0" timeOffset="54868.23">21071 15141 1382 0,'0'0'123'0,"-3"0"-99"0,-1-10-24 15,1 1 0-15,-1 6 299 0,4-4 54 16,0 7 11-16,0-9 3 0,4 9-306 0,-4 0-61 0,7-6-12 0,0 6-2 16,4 6 2-16,-1-6 1 15,1 9 0-15,-1 7 0 0,4 3 11 0,-3 6-12 0,0 3 12 0,3 7-12 16,-4-4 4-16,1 13 0 15,-4 0 0-15,3 0 0 0,-2 3 8 0,-5-3 0 0,1 6 0 0,-4-6 0 16,-4-7 0-16,4 11 0 0,-7-8 0 0,0-2 8 16,0-4-8-16,-4 1 8 0,4-7-8 0,-3-3 8 15,-1-3-8-15,1-3-16 16,-1 3 4-16,0-10 0 0,4-2-213 16,-3-4-43-16,-8-6-9 0,0-6-2 0</inkml:trace>
  <inkml:trace contextRef="#ctx0" brushRef="#br0" timeOffset="55247.4">21050 15022 2865 0,'0'-16'127'0,"0"6"26"0,4 1-122 0,3 0-31 15,-4-7 0-15,11 7 0 16,4-4-39-16,0-9-13 0,3 10-4 0,4-14 0 15,6 8 12-15,-6 2 1 16,0 3 1-16,-4-2 0 0,4-1 28 0,-4 7 6 0,-4-1 8 0,5 1-13 0,-5-4 13 0,1 7 0 16,0-3 0-16,-1 2 0 0,-3 7 0 0,4 0 0 15,0 7 0-15,-4 2 0 0,3 0 0 0,-3 1 0 16,4 6 0-16,-4 2 0 0,4 1 0 0,-8 6 0 0,4 3 0 16,-3-2 0-16,3 2 8 0,-7 0-8 15,0-3 0-15,-3 3 0 0,3-3 8 0,-4 4-8 0,-3-4 0 0,0 3 0 16,0-9 8-16,-3 6-8 0,-4 0 0 0,0-3 0 15,-4 3 0-15,1-6 0 16,-5 3 0-16,1-3 0 0,-3-7 8 0,3 4-8 0,-8 3 9 0,5-4-9 16,-1-2 14-16,-3-4-3 0,0 4-1 0,0-4 0 15,0 1 4-15,3-7 1 0,-7-3 0 0,4 6 0 16,0-12-4-16,0 6-1 0,0-10 0 0,-1 7 0 16,8-3-28-16,-3-4-6 0,2 1 0 0,1 3-1 31,7-4-102-31,0 7-20 0,0-3-4 0,7 6-519 0,0 0-104 0</inkml:trace>
  <inkml:trace contextRef="#ctx0" brushRef="#br0" timeOffset="55944.92">22031 15128 2368 0,'0'0'52'0,"0"0"12"0,0 0 1 0,0 0 1 0,-11 3-53 0,11-3-13 0,0 0 0 0,0 0 0 0,-7 0 12 0,7 0 0 15,0 0 0-15,0 0 0 0,0 0 8 0,0 0 0 16,0 0 1-16,4 10 0 0,3-4 3 0,-4 3 0 16,-3-9 0-16,4 7 0 0,0-4 3 0,-1 6 1 0,-3-9 0 0,4 6 0 15,-1 4-7-15,-3-10-1 0,0 0 0 0,0 0 0 16,0 0-20-16,0 0 0 0,0 0 0 15,0 0 0-15,0 0 17 0,0 0-1 16,7 0 0-16,0 0 0 0,4 0 7 0,-4-6 1 0,0 2 0 0,7-5 0 16,4 0-14-16,-4-7-2 0,-4 7-8 15,8-7 12-15,3-3-12 0,0-6 0 0,4 6 0 0,-4-6 0 16,-3 6 0-16,3-3 0 0,7 0 0 0,-3 4 0 16,0 5 12-16,-8-3-3 0,1 7-1 0,-4 3 0 15,0-4-8-15,0 10 0 0,-3 0 0 0,6 7 0 16,-2-4 0-16,-1 3 0 0,0 3 0 0,0 1 0 15,0 5-10-15,0-2-4 0,0 3-1 0,-3 2 0 0,6-2 15 16,1-3 0-16,-4 9 0 0,-3-10 0 16,-4 7 0-16,3-3 0 0,5 2 0 0,-8-2 0 0,-4-3 0 0,4 2 0 15,0-5 0-15,0-1 0 0,-3 1 12 0,-1-1-4 16,4-3 0-16,-3-3-8 0,3-3 10 0,-7 0-10 16,0 0 8-16,7-3-8 0,4-3 16 0,-4-3-3 15,-4-1 0-15,-3 1 0 0,0-7-13 0,4 4 0 16,10-4 0-16,-4 3 0 0,-3-9 8 0,1 10-8 15,2-7 0-15,-3-3 0 0,-3 3 0 16,6 0 0-16,1 1 0 0,3-1 0 0,-3-6 0 16,-1 6 0-16,4 3 0 0,0-3 0 0,4 4 0 0,-4 5 0 15,0-2 0-15,4-4 0 0,-1 7 0 0,1 6-10 16,0-4 10-16,-4 1-8 0,4 3 8 0,-1 3 0 0,1 0 0 16,-1 3 0-16,-2 3-12 0,2 10 0 15,1-3 0-15,-4 2 0 0,4 4 3 0,-4 6 0 16,-4-6 0-16,4 9 0 0,-7 0 9 0,0 4 0 0,1-4 0 15,-1 6-8-15,0-2 8 0,-4 9-12 16,1-7 12-16,3-3-12 0,0 1-4 0,0-4 0 0,0 0-1 0,4-9 0 31,-1 6-28-31,1-6-6 0,-1-3-1 0,1-4 0 16,-1-6-120-16,5 4-24 0,-5-4-4 0</inkml:trace>
  <inkml:trace contextRef="#ctx0" brushRef="#br0" timeOffset="56685.98">23760 15006 1494 0,'0'0'32'0,"-7"9"8"0,3 1 0 0,0-1 3 0,1 7-35 0,-1-1-8 0,1-2 0 0,-1 3 0 16,4 2-38-16,-3 1-10 0,3-3-1 0,0 3-1 0,0 6 93 0,0-6 18 16,0 9 4-16,0-9 1 0,0 6 59 0,0-6 12 15,3-1 3-15,-3-2 0 0,7 3-61 0,-3-10-12 16,-1 7-3-16,1-7 0 0,0 7-41 0,3-3-9 16,-7-4-2-16,3 0 0 0,1-2 4 0,-4 2 0 0,0 1 0 0,-4-1 0 15,4 0 16-15,0 1 3 0,0-1 1 0,-3 4 0 16,3-4 16-16,0 1 3 15,-4-7 1-15,4 6 0 0,0 1-23 0,4-4-4 0,-4-3-1 16,0-3 0-16,0 0-19 0,0 0-9 0,0 0 8 0,0 0-8 16,0 0 24-16,0 0 0 0,0 0 0 0,0 0 0 15,0 0 2-15,0 0 0 0,0 0 0 0,-4-3 0 16,1-7-10-16,-1 1-1 0,-3 0-1 0,3-7 0 16,-6 6 14-16,3-5 2 0,0 2 1 0,-4-6 0 15,4-3-19-15,0 1-4 16,0-5-8-16,0 8 12 0,3-11-1 0,1-2-1 0,-1 9 0 0,-3-9 0 15,4 3 2-15,3 2 0 0,-4-2 0 0,4 0 0 16,0 3-4-16,0-3 0 0,0 9 0 0,0-9 0 16,4 3-8-16,-1-1 0 0,-3-2 0 0,0 0-11 15,4-3 35-15,-1-1 6 0,-3 1 2 0,4 3 0 16,-4 0-32-16,3-7 0 0,-3 10 0 0,4-3 0 0,-4 3 0 0,0 3 0 16,0-3 0-16,0-1 0 0,3-2 0 0,-3 9 0 15,4-6-8-15,-4-3 8 0,7 3 0 0,-3 0 14 16,3-3-1-16,-4 3 0 0,4 3-13 0,4-10-10 15,-1 14 2-15,1-11 0 0,0 11 8 0,3-8 9 16,3 8-1-16,-3-1-8 0,1 0 0 0,6 3 0 16,-4-3 0-16,4 4 0 15,1 5 0-15,-5-2 0 0,1-4 0 0,0 10-12 0,-1-4 12 0,1 7 0 16,-1-3 0-16,1 3-9 16,-7-3-17-16,3 6-3 0,0 0-1 0,-3 0 0 0,3 0 30 0,-4 6 0 15,1-3 0-15,3 6 0 0,-4-2-13 0,5 2 3 16,-1 1 1-16,0 5 0 0,0-2-6 0,0-4-1 15,0 7 0-15,4 3 0 16,-4-4-28-16,0 4-5 0,0-3-2 0,-3 3 0 16,-1 0-7-16,1 6-2 0,-4-7 0 0,-4 1 0 15,-3 0-115-15,0 6-23 0,0-6-5 0,-7 0-1 0</inkml:trace>
  <inkml:trace contextRef="#ctx0" brushRef="#br0" timeOffset="57001.21">23513 14871 2833 0,'-18'-9'125'0,"7"9"27"0,1 0-122 0,3 0-30 0,0 0 0 0,0 0 0 16,7 0-46-16,0 0-15 0,0 0-3 0,7 9-1 15,0-3 27-15,3-3 6 0,-3 4 0 0,4-4 1 0,0-3 31 0,-1 6 0 16,1-3 0-16,-1 4 0 16,1-7 20-16,0 3 9 0,-4-3 3 0,7 0 0 0,-4 0 51 0,8 0 10 15,-4 0 3-15,7 0 0 0,0-3-69 16,8 3-14-16,2-7-2 0,5-2-1 0,-1 6-18 0,4-4-4 16,7 4-1-16,-4-3 0 15,11 0-142-15,-4 3-28 0,-3-4-5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42:32.4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16379 8703 2098 0,'0'0'46'0,"8"-6"10"0,-5-4 1 0,1 1 3 0,-4-1-48 0,3 4-12 0,-3 6 0 0,0 0 0 16,0 0 0-16,0 0-12 0,0 0 2 0,0 0 1 15,-3 0 19-15,-4 0 4 0,-4 0 1 0,4 0 0 16,0 6-1-16,-4 4 0 0,-3-1 0 0,0 1 0 0,-4 5 12 16,4-5 2-16,-7 9 1 0,3-1 0 0,1 1-1 0,-1 6-1 15,1 3 0-15,-1 7 0 16,-3-7-10-16,0 13-1 16,3-3-1-16,-3 5 0 0,0-5-15 0,3 6 11 0,-3-6-11 0,7 6 10 0,-4-4 2 15,4-2 1-15,0 0 0 0,3-4 0 0,1 1-1 0,6 2-1 16,-3-2 0-16,7-7 0 0,0 3-11 15,7-9 0-15,4 3 0 0,-1 0 0 0,4-6 12 0,1 0 0 16,2-10 0-16,4 7 0 0,1-13 1 16,-1 4 1-16,7-7 0 0,0-7 0 0,7 4-2 0,1-3-1 15,-5-13 0-15,8 3 0 0,0-2 0 0,0-1 0 16,-4 0 0-16,-3 0 0 0,3-12 1 0,-7 3 0 0,-3-1 0 16,-4 1 0-16,0-6-12 0,-6-1 8 0,-1-3-8 15,0-5 8-15,-7 5 0 0,0-6-8 0,3-6 12 0,-6 3-4 16,-1 3-8-16,-3 0 10 15,0 0-10-15,0 6 10 0,-3 4 1 0,-1-1 0 0,-6 7 0 0,3 9 0 16,-7-6 0-16,0 7 0 0,-4 2 0 0,0 6 0 31,1-2-38-31,-1 6-7 0,-7 3-2 0,4-4 0 0,-4 7-98 16,8 7-20-16,-1-4-4 0,1 6-562 0,-5 7-113 0</inkml:trace>
  <inkml:trace contextRef="#ctx0" brushRef="#br0" timeOffset="500.04">16277 10722 2595 0,'0'0'115'0,"-7"0"24"0,-3 0-111 0,2 7-28 0,-2-7 0 0,-1 3 0 15,8 6 49-15,-1-3 5 0,4 10 1 0,0-3 0 16,7 2-55-16,0 4-20 0,0 6 1 0,4 3 0 15,-4 7 11-15,4 3 8 0,3-1-12 0,-4 13 12 16,-6-12 0-16,3 6 0 0,0 3 0 0,-3 3 0 16,-1-12-10-16,-3 6-8 0,-3-7-2 0,-1-2 0 15,0-1-8 1,-3 1-1-16,0-1-1 0,0-2-736 0,0 2-147 0</inkml:trace>
  <inkml:trace contextRef="#ctx0" brushRef="#br0" timeOffset="1282.08">15882 12889 172 0,'4'-9'16'0,"-4"-1"-16"0,3-5 0 0,-3-1 0 16,7 3 320-16,-3-2 62 0,3-4 12 0,3 3 2 0,-3 4-255 0,0-4-51 15,4-3-10-15,0 4-3 16,-1 2 2-16,1-3 0 0,-1 7 0 0,1-7 0 16,0 4-31-16,-1-4-5 0,4 7-2 0,0-7 0 0,0 3-19 15,4-2-4-15,3 5-1 0,0-2 0 0,4-4-4 16,3 0-1-16,1 7 0 0,2-3 0 0,5-4 0 0,-5 10-1 15,-2 2 0-15,-5-2 0 16,1 6-2-16,0 6 0 0,-1-2 0 0,-6 5 0 0,0 7-9 0,-4 2 0 16,-4 1 0-16,1 13 0 0,-8-4 0 0,-3 6 0 15,0-5 0-15,-3 8 0 16,-4-2 12-16,0-1 0 0,-7 1 0 0,0-7 0 0,3 6-12 0,-3-5 0 16,-4-1 0-16,4-3 0 0,7 3 13 0,-7-3-2 15,3-6-1-15,-3 9 0 0,-3-9-2 0,3 6 0 16,-4-6 0-16,0 3 0 0,1-3-8 0,-5-7 0 15,5 7 0-15,-1 3 0 0,-7-9-20 0,4 2-2 16,4-5-1-16,-5 5 0 0,5-5 1 0,-4-1 0 16,0-6 0-16,-1 4 0 0,5-7 30 0,-4-7 5 0,-4 4 2 0,4-3 0 15,7-3-15-15,-1-10 0 0,1 3 0 0,4 3 0 16,-1-2 0-16,11-4 0 16,0 0 0-16,4 3 0 0,3-2 9 0,7 2-1 0,0 3 0 0,4-2 0 15,-1 5 8-15,8 1 2 0,-4 3 0 16,4 6 0-16,0-3-6 0,6 3-2 0,-3 3 0 0,8 3 0 15,3-3-10-15,-1 10 0 0,-6-1 0 0,7-2 8 16,0 5-8-16,0-5 12 0,3 8-12 0,-3 1 12 16,-1-3 12-16,-2 0 4 0,-4 2 0 0,-4 1 0 15,3-3-16-15,-2 3-2 0,-1 0-1 0,4-1 0 16,-1 1-9-16,1 0 0 0,-4-3 0 0,4-1 0 31,0-2-38-31,0-4-10 0,-1 1-1 0</inkml:trace>
  <inkml:trace contextRef="#ctx0" brushRef="#br0" timeOffset="17312.09">25460 8954 1209 0,'0'0'53'0,"0"0"12"0,0 0-52 0,0 0-13 0,7 0 0 0,0-6 0 0,4 6 303 0,-1-4 57 15,1 4 12-15,3-6 3 0,7 6-295 0,-3 0-60 0,3 0-11 0,4 0-9 16,3 0 0-16,0-3 0 0,0 3 0 0,4-6 0 16,3 6 0-16,-3 0 0 0,3-10 0 0,1 7 0 15,-1-3 9-15,4-4-9 0,0 4 0 0,-1 3 9 16,-2-3-9-16,-1 3 0 16,-3-4 0-16,-1-2 0 15,1 9-24-15,-7-3-3 0,0-3-1 0,-4 6 0 0,0 0-97 16,-4 0-20-16,-2 0-4 0,-5 0-498 0,1 0-99 0</inkml:trace>
  <inkml:trace contextRef="#ctx0" brushRef="#br0" timeOffset="17717.12">25862 9136 1094 0,'-7'0'97'0,"0"0"-77"0,-4 0-20 0,4 6 0 15,-3 0 285-15,-1-3 54 16,1 7 10-16,3-1 3 0,-4 1-286 0,4-4-57 0,-4 3-9 0,1 1 0 15,3-1 0-15,-4 0-9 0,1 1 9 0,3-1 0 16,-1 1 0-16,-2 2 0 0,3-2 0 0,0-1 0 16,7 0 0-16,0-5 8 0,0-4 0 0,0 6 0 15,0-6 9-15,0 0 3 0,0 0 0 0,10 9 0 16,1-2-10-16,0-4-2 0,3-3 0 0,-4 0 0 16,4 0-8-16,-3 0 0 0,3 0 9 0,4 0-9 15,-1 0 0-15,-3 0 0 0,4-3 0 0,0 3 0 16,-1-7 0-16,4 7-15 0,1 0 3 0,2-6 0 15,1 3-24-15,0 3-4 0,-4-6 0 16,0 2-1-16,0-2-164 0,-3-3-33 0,17-4-6 16,-14-2-2-16</inkml:trace>
  <inkml:trace contextRef="#ctx0" brushRef="#br0" timeOffset="17941.32">26056 9195 2325 0,'0'0'51'0,"-7"10"10"0,4-1 3 0,-8 7 2 0,0-4-53 0,4 4-13 0,-3 3 0 0,-1-4 0 0,1 4 0 0,-1 6 11 16,0-3-11-16,1 3 10 0,-1 4-10 0,1 5 10 16,-4-6-10-16,3 4 10 0,0-4-10 0,4 10 0 15,-3-4 0-15,-1-6 0 0,4 4-11 0,0-4 3 16,0-9 0-16,4 9 0 15,-1-9-86-15,4-4-17 0,4 4-3 0,-1-3-506 0,1-7-100 0</inkml:trace>
  <inkml:trace contextRef="#ctx0" brushRef="#br0" timeOffset="18229.09">26698 8872 2556 0,'0'0'56'0,"0"0"12"0,0 0 3 0,-7 0 0 0,0 0-57 0,0 3-14 16,7-3 0-16,-7 0 0 0,7 0 0 0,-4 7-8 15,-3-4 8-15,7-3-13 16,0 0-50-16,0 0-9 0,0 0-3 0,0 0 0 16,0 0-166-16,0 0-34 0,0 0-6 0,0 0-2 0</inkml:trace>
  <inkml:trace contextRef="#ctx0" brushRef="#br0" timeOffset="19232.34">26808 9114 2602 0,'0'-7'57'0,"0"7"12"0,0 0 3 0,0 0 1 0,7-9-58 0,0 6-15 16,7-7 0-16,0 4 0 0,7-9 0 0,7 11-10 0,4-11 2 0,3 5 0 16,11 1 8-16,4-7 0 0,-1 7 0 0,4-4 0 15,3-2 0-15,-3 5 0 0,-3 1 0 0,-4 3 0 16,-1-4 0-16,-2 7 0 0,-1-3 0 0,-3 6 0 15,0-3 0-15,-4-4 8 0,-3 7-8 0,-1 0 11 16,-2 0-23-16,-1 0-5 0,-3 0-1 0,-1 0 0 16,-3 0-98-1,-3-3-19-15,-4 3-4 0,0-6-526 0,0 0-106 0</inkml:trace>
  <inkml:trace contextRef="#ctx0" brushRef="#br0" timeOffset="22727.1">25887 8223 403 0,'0'0'17'0,"-7"-3"5"0,3-10-22 0,1 4 0 0,-1 0 0 0,1-1 0 15,3 1 272-15,-4-1 51 16,4 1 9-16,-3 3 3 0,3-4-229 0,0 7-46 0,0-3-8 0,0 6-3 16,0 0 7-16,0 0 2 0,0 0 0 0,0 0 0 15,0 0 6-15,0 0 0 0,0 0 1 0,0 0 0 16,0 0-41-16,0 0-9 0,0 9-2 0,0 1 0 16,0 5-13-16,-4 1 0 0,4 3 0 0,0 0 0 15,-3 6 0-15,3-6 0 0,-4 9 0 0,1-3 0 16,3 3-11-16,-4 0 2 0,0 4 0 0,4-4 0 15,0 0-151-15,0 0-29 16</inkml:trace>
  <inkml:trace contextRef="#ctx0" brushRef="#br0" timeOffset="23048.1">27330 8082 2660 0,'-11'-9'118'0,"11"9"24"0,0 0-114 0,0 0-28 16,0 0 0-16,0 0 0 0,0 0 9 0,-3 6-9 15,-1-3 8-15,1 3-8 0,3 4 0 0,0 5-9 16,0-2 0-16,0-4 0 0,0 7-11 0,0 3-1 0,0 0-1 0,0 6 0 16,-4 3-19-1,4-3-4-15,-4 10-1 0,4-1 0 0,-3-3-83 0,-4 13-17 16,0-9-3-16,3 2-767 0</inkml:trace>
  <inkml:trace contextRef="#ctx0" brushRef="#br0" timeOffset="23614.08">27206 9180 2131 0,'0'0'189'0,"0"0"-151"0,-7 0-30 0,7 0-8 15,0 0 64-15,0 0 11 0,0 0 2 0,0 0 1 16,0 0-69-16,-3 6-9 0,-1 3-11 0,1 1 3 16,-4-1 8-16,-1 0-12 0,1 1 12 0,0 6-12 15,-3 2 12-15,3 1 0 0,0-3 0 0,0 3 8 0,-4-1-8 0,4-2 0 16,0 3 0-16,3 0 0 0,1-4 22 0,-1-5 6 16,1 6 2-16,3-4 0 15,3-2-30-15,4-1 8 0,-7-9-8 0,0 0 0 0,4 9 8 0,7-2 0 16,-1-7-8-16,4 0 12 15,4 3-12-15,3 3 0 0,0-12 8 0,4 3-8 16,0-4-23-16,-4 7-7 0,3-3-2 0,-2-3 0 16,2-3-14-16,-6 5-3 0,0-2-1 0,-1-3 0 15,-3 6-11-15,0-4-3 0,1-2 0 0,-5 3-857 16</inkml:trace>
  <inkml:trace contextRef="#ctx0" brushRef="#br0" timeOffset="23890.96">27541 9189 1900 0,'0'0'169'0,"-7"6"-135"0,0 4-34 0,-3-1 0 15,3 0 94-15,-4 7 12 0,4-6 2 0,0 8 1 16,-4 1-64-16,1-3-13 0,-1 12-2 0,1 0-1 16,-1-3 8-16,-3 10 2 0,3-7 0 0,1 7 0 15,-4 2-21-15,0-2-4 0,-1-1-1 0,1 1 0 16,0-7-13-16,4 6 0 0,3-12 0 0,-1 10-764 16,1-10-154-16</inkml:trace>
  <inkml:trace contextRef="#ctx0" brushRef="#br0" timeOffset="26407.33">25601 12783 1670 0,'0'0'148'0,"-7"-7"-118"16,0 4-30-16,7 3 0 0,0 0 207 0,0 0 35 16,0 0 7-16,0 0 2 15,0 0-265-15,0 0-53 0,0 0-10 0,0 0-3 16,4 0 32-16,6-6 7 0,-3 6 1 0,4 0 0 0,3-3 28 0,0 3 12 0,0 0-8 0,4 0 8 16,-1 0 22-16,5 3 10 0,-1-3 1 0,0 0 1 15,0 0-16-15,-3 0-3 0,-1 0-1 0,4 6 0 16,-3-6-14-16,0 3 0 0,-1-3 0 0,1 7-10 15,-4-1 10-15,0-3 0 0,-7 6-9 16,4-2 9 0,-1 2-9-16,-6-6 9 0,0 7-12 0,-1-4 12 0,1 3 0 0,-4 1 0 15,3-1 0-15,-6 1 0 0,3-10 12 0,-4 9-4 0,1 0-8 16,-1-2 12-16,-3 2-12 0,3 0 8 0,1-2-8 0,-4-4 0 16,7-3 8-16,-7 9-8 0,0-9 0 0,-4 10 0 15,4-10 0-15,-4 6 0 0,4-3 0 0,-3 3 0 16,3-6 0-16,0 10-8 0,0-10 8 0,7 0 0 15,-4 6 0-15,4-6-12 0,-7 3 12 0,7-3-10 0,-3 6 10 16,3-6-12-16,-4 4 12 0,4-4-12 16,-3 9-4-16,3-3-2 0,0-6 0 0,7 3 0 0,-4 4 6 15,-3-7 2-15,4 9 0 0,3-3 0 0,0-3-7 0,0 4-2 16,3-4 0-16,-3-3 0 0,8 6 9 0,-5-3 2 16,1 4 0-16,-1-4 0 0,-3 6 8 0,4 4 0 15,0-4 0-15,-4 0 0 0,-4 4 0 0,1-4 0 16,-1 7 0-16,-3-7-8 0,0 7 8 15,-3-6 0-15,3-1 0 0,-4 7 0 0,-3-7 0 16,4 0 0-16,-5 4 0 0,1-7 0 0,-3 4 0 0,-1-1 0 16,4 1 0-16,-3-4 0 0,-5 3-9 15,5-6-7-15,-4 7 0 0,0-4-1 0,0 3 9 0,-1-2 8 16,-2-4-12-16,-1 3 12 16,-3-3-32-16,3-3 0 0,-3 6 0 0,0-2 0 15,0-4-113-15,3-4-23 0</inkml:trace>
  <inkml:trace contextRef="#ctx0" brushRef="#br0" timeOffset="26799.64">25227 13648 1209 0,'0'0'53'0,"-10"0"12"0,-1 0-52 0,0-6-13 15,4 6 0-15,0 0 0 0,7 0 321 16,0 0 62-16,0 0 12 0,4-10 2 15,3 7-353-15,3-3-72 0,1-3-13 0,0-1-3 0,3 7 32 0,3-3 12 16,5-4 0-16,2 4-9 0,8 3 24 0,7-6 5 16,0 2 0-16,3-2 1 0,0 9-4 0,4-10-1 15,0 10 0-15,0-6 0 0,-7 3-16 0,-1 3 0 16,5 0 0-16,-8-6 0 0,0 6-11 0,1 0-2 16,-5 0-1-16,5 0 0 15,-1 0-45-15,-3 0-9 0,-4 0-1 0,-3-3-1 16,-1 3-110-16,1 0-21 0,-7 0-5 0</inkml:trace>
  <inkml:trace contextRef="#ctx0" brushRef="#br0" timeOffset="27374.96">25746 13651 1324 0,'0'0'118'0,"0"0"-94"0,0 0-24 15,0 0 0-15,0 0 72 0,0 0 11 0,-4 6 1 16,-6 1 1-16,3-4-73 0,0 6-12 0,-1 1 0 0,-2-1-12 16,3-3 36-16,0 10 6 0,-4-7 2 0,1 4 0 15,3-4 47-15,-4 7 9 16,0-6 3-16,1 8 0 0,-1-2-18 0,1-3-3 0,3 8-1 0,-4-8 0 16,0 3-40-16,1-4-8 0,3 4-1 0,0 0-1 15,-4-4-5-15,8 4-1 0,-4-7 0 0,3 1 0 16,0-1-13-16,4 0 0 0,0-9 0 0,0 0 0 15,0 0-12-15,8 7 12 0,2-4-12 0,4-3 12 16,4 0 0-16,0 0 0 0,-1-10 0 0,8 7 0 16,-4-3-25-16,0 3 1 0,0-3 1 0,4-4 0 31,-4 7-125-31,0-3-26 0,1-4-5 0,-1 4-394 0,-4-3-79 0</inkml:trace>
  <inkml:trace contextRef="#ctx0" brushRef="#br0" timeOffset="27623.66">25957 13748 1659 0,'-14'10'73'0,"7"-10"16"0,4 6-71 0,-4-6-18 16,-4 10 0-16,8-1 0 0,-5 0 62 0,1 1 9 15,4 5 1-15,-1 1 1 0,-3-3-19 0,4 5-4 0,-1 8-1 0,4-8 0 16,-3 7-4-16,-4-6-1 0,3 6 0 0,-3-3 0 15,4 3-14-15,-4 0-3 0,-1 4-1 0,1-4 0 16,0 3-18-16,-3 0-8 0,3 4 8 0,-4-4-8 31,4 0-17-31,-4 0-9 0,4-3-2 0,0-6 0 16,0-3-132-16,4-4-28 0,3 1-4 0</inkml:trace>
  <inkml:trace contextRef="#ctx0" brushRef="#br0" timeOffset="28677.08">26942 12899 2055 0,'0'0'91'0,"0"0"19"0,0 0-88 0,0 0-22 0,0 0 0 0,0 0 0 15,0 0 24-15,3 0 0 16,1-10 0-16,3 4 0 0,0 6-24 0,3-9 0 0,1 5 0 0,3-2 0 15,0-3 30-15,4 9 2 0,7-10 0 0,-4 4 0 16,-4 3-16-16,1 3-4 0,3-6 0 0,0 6 0 16,0-4-12-16,4 8 0 0,-4-4 0 0,-7 0 0 15,4 6 0-15,-4-6 8 0,-3 9-8 0,-4-9 0 16,0 10 0-16,-4-4 0 0,-3-6 0 0,0 9 0 16,-3 1 0-16,-1-7 0 0,-3 6 8 0,0 4-8 15,-3-1 12-15,-1-5-1 0,1 2 0 0,-5 1 0 16,1-1-3-16,0 0 0 15,0-2 0-15,0 2 0 0,3-6-8 0,1 7 0 0,-4-1 0 0,3-9 0 16,1 6 0-16,-1-3 0 0,0 4 0 0,4-7 0 16,7 0 0-16,0 0 0 0,0 0 0 0,0 0 0 15,0 9 0-15,0-9-9 0,0 0 0 0,0 0 0 16,0 0 9-16,7 6 0 0,4-3 0 0,0 4-8 0,-1-4 8 16,1 3-13-16,-1-3 5 0,1 4 8 0,3-4 0 0,0 3 0 15,0-6 0-15,0 9 0 0,-3-2 0 0,3-4 0 16,-3 6 0-16,-4 1 0 0,3-1 0 0,-6-3 8 15,-1 10 0-15,1-4 0 0,-1-2 24 16,-6-1 4-16,-1 1 0 0,4 5 1 0,-7-5-23 0,0 5-5 16,0-2-1-16,-3-4 0 0,2 4-8 0,-2-4 10 15,-4 1-10-15,3 2 10 0,1-2 4 0,-1-1 1 16,0 4 0-16,4-10 0 0,0 6-15 0,-3 1 0 16,-4-1 0-16,0-3 0 0,3-3-18 0,-3 4 0 15,0 2 0-15,0 1 0 16,-1-4-39-16,1-3-8 0,0 6-2 0,0 1-638 15,-3-4-128-15</inkml:trace>
  <inkml:trace contextRef="#ctx0" brushRef="#br0" timeOffset="29108.19">26642 13570 1094 0,'0'0'48'0,"-7"0"11"0,0 0-47 0,7 0-12 16,0 0 0-16,0 0 0 0,0 0 259 0,0 0 49 16,0 0 11-16,0 0 1 0,14 6-244 0,0-3-50 15,4-3-10-15,-1 0-1 0,4 0 51 0,4 0 10 16,3 0 3-16,-3 0 0 0,3-3-14 0,4 3-2 16,0 0-1-16,3-6 0 0,4 6-41 0,0-3-8 15,-1 3-1-15,5-7-1 0,3 7-11 0,-4-3 0 16,0-3 0-16,-3 6 0 0,0-3 0 0,0-4 0 0,-8-2 0 15,5 3-11-15,-8 3-5 0,4-4-2 16,-1-2 0-16,-2 6 0 16,-1-3-32-16,0-4-6 0,0 10-2 0,-3-9 0 15,-7 9-139-15,-1 0-28 0,-3 0-6 0,-3 0-674 0</inkml:trace>
  <inkml:trace contextRef="#ctx0" brushRef="#br0" timeOffset="29581.66">27040 13780 921 0,'0'0'40'0,"0"0"10"0,0 0-40 0,0 0-10 15,-3-6 0-15,-4 6 0 0,7 0 359 0,0 0 69 16,0 0 15-16,0 0 2 16,0 0-377-16,0 0-68 0,0 0-28 0,0 0 2 0,0 0 26 0,-4 6 0 15,-3-3 0-15,4 6 0 0,-4 1 8 0,3-1 6 16,-3 1 2-16,0 5 0 0,0-5 8 0,3 5 1 15,-6-2 1-15,6 3 0 0,-6-1 9 0,3-2 1 0,0 2 1 0,0 1 0 16,0-3-29-16,-1 2-8 16,1-2 0-16,4-4 0 0,-1 7 0 0,4-10 0 15,0-6 0-15,0 0 0 0,4 10 0 0,-4-10 0 0,0 0 0 0,10 3 0 16,1 3 0-16,3-3 0 0,-3-3 0 0,3 0 0 16,0 0-11-16,7 0-3 0,0-3-1 0,-3 3 0 31,3 0-9-31,0 0-1 0,8-6-1 0,-5 6 0 15,1 0-16-15,0 0-3 0,-4 0-1 0,0 0 0 16,0-3-29-16,-3 3-5 0,-4-7-2 0,0 7-582 0,0 0-116 0</inkml:trace>
  <inkml:trace contextRef="#ctx0" brushRef="#br0" timeOffset="29842.06">27365 13758 1094 0,'0'0'97'0,"-7"6"-77"0,-4-3-20 0,4 13 0 0,-3-7 236 0,-4 10 44 16,3-3 9-16,4 9 2 0,-4-3-236 0,-3 3-47 16,-3-6-8-16,3 6 0 0,-4 3 38 0,4-3 13 15,-4 3 2-15,0-3 1 0,1 10 17 0,-1-7 3 16,4 0 1-16,-7-3 0 0,3 4-15 0,1-4-4 15,3-6 0-15,3 6 0 0,-3-13-36 0,3 10-7 0,1-9-1 0,3-4-1 32,3 1-129-32,4-10-26 0,0 0-4 0</inkml:trace>
  <inkml:trace contextRef="#ctx0" brushRef="#br0" timeOffset="36491.37">25781 10675 230 0,'0'0'20'0,"0"0"-20"16,0 0 0-16,7-6 0 0,-7 6 71 0,7-3 9 0,4-3 3 0,-4 3 0 16,-7 3-25-16,3-7-5 15,4 4-1-15,-7 3 0 0,0 0 55 0,0 0 10 16,0 0 3-16,0 0 0 0,0 0-29 0,0 0-6 0,0 0-1 0,0 0 0 16,0 10 10-16,0-1 2 0,0 3 0 0,0 4 0 15,-3 0-73-15,3 3-15 0,-4-7-8 0,4 4 10 16,0 3-10-16,0-1 0 0,-3-2 0 0,3 3 0 15,0 0 0-15,0 0 0 0,3-4 9 16,-3 4-9-16,0 0-8 0,0-3-7 0,0 2-1 0,4-2 0 31,-4-3-33-31,3 2-7 0,-3 1-2 0</inkml:trace>
  <inkml:trace contextRef="#ctx0" brushRef="#br0" timeOffset="37021.17">25262 11299 2257 0,'0'0'49'0,"0"0"11"0,0 0 1 0,0 0 3 0,0 0-51 0,0 0-13 0,11-6 0 0,3 6 0 15,0 0 18-15,4-3 1 0,3-3 0 0,7 6 0 16,-3-10-4-16,3 10-1 0,7-6 0 0,-3 3 0 16,0-3-2-16,-4 6-1 0,0 0 0 0,1-4 0 0,-1 4 6 0,0-6 2 15,-7 6 0-15,4-3 0 16,-4 3-9-16,-3-6-2 0,3 6 0 0,-3-3 0 15,-1-4-8-15,1 7 12 0,-4-3-12 0,0-3 12 16,0 6-12-16,-3 0 0 0,3-6 0 0,-4 3 0 16,-3 3 0-16,4 0-9 0,0 0 0 0,-1 0 0 15,1 0-29-15,-4 3-6 0,3 3 0 0,-2-6-1 16,2 9-35 0,-3-2-6-16,-3-4-2 0,3 6 0 0,0-3-128 0,-4-2-25 15</inkml:trace>
  <inkml:trace contextRef="#ctx0" brushRef="#br0" timeOffset="37458.01">25650 11384 1670 0,'0'0'36'0,"0"0"8"0,0 0 2 0,0 0 2 0,0 0-39 0,0 0-9 0,0 0 0 0,0 0 0 16,0 0 17-16,0 0 2 0,0 0 0 0,0 0 0 15,0 0 9-15,-7 0 3 0,0 6 0 0,-3-6 0 16,3 10 13-16,3-1 4 0,1 1 0 0,-1-1 0 15,-3 0 8-15,4-2 3 0,3 2 0 0,-4 0 0 0,4 1-20 16,-3 6-4-16,-1-7-1 0,0 0 0 16,1 1-22-16,3 9-4 0,0-10 0 0,0 7-8 0,3-7 8 15,-3 7-8-15,4-7 0 0,-4 1 0 0,7-7 0 0,0 6 0 16,-3-3 0-16,6 4 0 0,-3-10 0 0,4 9 0 16,3-9 0-16,-3 0 0 0,3 6 0 0,-4-6 0 15,8 0-8-15,-4 0 8 0,0 0-14 0,0 0 0 16,-3-6 0-16,3 6 0 15,-4 0-33-15,5 0-6 0,-5 0-2 0,-3 0 0 16,4 0-58-16,-4 0-12 0,3 0-3 0,-2-3-688 0</inkml:trace>
  <inkml:trace contextRef="#ctx0" brushRef="#br0" timeOffset="37744.28">25950 11400 288 0,'0'0'25'0,"-7"9"-25"0,0-3 0 0,0-2 0 16,0 5 374-16,-3 0 70 0,2-2 13 0,1 8 3 15,0-2-352-15,4 3-72 0,-4-4-13 0,3 10-3 16,-3 0-20-16,0-6 8 0,4 2-8 0,-4 8 0 15,0-8 0-15,3 11-17 0,-7-4 1 0,4-7 1 16,0 11 15-16,4-10 0 0,-8 6 0 0,4-7 0 16,4 7-9-16,-4-6 1 0,-1 0 0 0,1 6 0 15,0-6-78-15,0-3-15 0,4 3-3 0</inkml:trace>
  <inkml:trace contextRef="#ctx0" brushRef="#br0" timeOffset="38838.17">26300 11259 2091 0,'0'0'46'0,"0"0"10"0,-7 6 1 0,-1-3 2 0,1-3-47 0,0 0-12 0,7 0 0 0,0 0 0 15,0 0 0-15,0 0 0 0,-7 0-12 0,7 0 12 16,0 0-59-16,0 0-4 0,0 0-1 15,0 0 0 1,0 0-43-16,0 0-9 0,0 0-1 0,0 0-1 0</inkml:trace>
  <inkml:trace contextRef="#ctx0" brushRef="#br0" timeOffset="39438.25">26617 10835 1990 0,'0'0'88'0,"4"-6"19"0,3-3-86 0,-4 9-21 16,4-10 0-16,-3 4 0 0,3 6 15 0,3-3-2 16,-3-4 0-16,4 7 0 0,3 0-13 0,-3 0 0 0,-1-3 0 0,1 3 0 15,0 0 0-15,-1-6 0 0,1 6 0 0,-1 0 0 16,1 0 0-16,-1 0 8 0,1 0-8 16,-4 6 0-16,4-6 15 0,-4 3-3 0,0-3-1 0,0 7 0 15,-7-7 0-15,7 3 0 0,0 3 0 0,-7-6 0 16,0 10-3-16,0-1 0 0,0 0 0 0,-4-2 0 15,1 2 16-15,-1-6 2 0,-3 3 1 0,0 4 0 16,4-4-15-16,-4 4-2 0,-4-7-1 0,4 3 0 16,0-3-9-16,0 3 0 0,-4-6 0 0,4 4 8 15,0-4-8-15,7 0 0 0,-7 6 0 0,0-3 8 16,0-3-8-16,7 0-17 0,0 0 4 0,0 0 1 16,0 0-20-16,0 0-3 0,0 0-1 15,0 0 0-15,7 6 20 0,4-3 4 0,-4 4 1 0,3-7 0 0,1 6 2 0,-1-3 0 16,-2-3 0-16,2 6 0 0,-3-3 1 0,0-3 0 15,-7 0 0-15,7 7 0 0,-7-7 8 16,7 3 0-16,4 3 0 0,-11-6 0 0,0 0 0 16,3 3 0-16,-3-3 0 0,8 0 0 0,-8 0 0 0,0 0 0 15,7 7 0-15,-4 2 0 16,-3-9-31-16,4 9-4 0,-4-2-1 0,0 2 0 16,-4 4 7-16,1-4 1 0,-4 7 0 0,-1-1 0 15,5-2-20-15,-8 3-3 0,1-1-1 0,3-2 0 16,-7 2 32-16,3-2 5 0,-3-7 2 0,3 10 0 0,-3-4 13 0,0-5 0 15,4 2 0-15,-1-6-466 0,0 4-90 0</inkml:trace>
  <inkml:trace contextRef="#ctx0" brushRef="#br0" timeOffset="39778.1">26508 11371 1555 0,'0'0'138'0,"0"0"-110"0,0 0-28 0,0 0 0 15,7-6 136-15,3-3 21 0,-3 6 5 0,8-4 1 0,-1-2-134 0,0 3-29 16,3-4 0-16,1 7 0 0,0-3 0 0,-1-4 0 15,4 1 11-15,1 6-11 0,-1-3 20 0,0-1-4 16,0 4 0-16,-3-3 0 0,3 6-2 0,-3-3-1 16,-1-3 0-16,-3 6 0 0,4 0-13 0,-4 0 0 15,-3 0 0-15,-1 0-10 16,1 6-21-16,-4-3-4 0,3-3-1 0,-10 0 0 16,0 0-53-16,8 0-11 0,-8 0-3 0,0 0-460 15,0 0-92-15</inkml:trace>
  <inkml:trace contextRef="#ctx0" brushRef="#br0" timeOffset="40179.01">26684 11453 748 0,'0'0'67'0,"-3"0"-54"0,-8 0-13 0,4 0 0 16,0 6 344-16,0-3 67 0,3 4 13 0,-3-4 2 15,0 6-375-15,7 1-75 0,0-1-16 0,-3-3-2 0,-4 10 23 0,0-7 5 16,3 1 1-16,1 2 0 0,-5-5 4 0,1 8 1 15,0-12 0-15,4 7 0 0,3-1 8 0,-4 1 0 16,4-4 8-16,0 3-8 0,4-6 0 0,-4 10 0 16,0-13 0-16,3 9 0 0,1 1 0 0,-1-7-12 15,-3-3 12-15,7 6-12 0,1-3 0 0,-1-3-1 16,0 0 0-16,3 0 0 0,4 0 13 0,-3 0 10 16,7-3-2-16,-4-3 0 15,3-3-30-15,-3 9-6 0,8-10-2 0,-8 1 0 16,3 2-135-16,1 4-27 0</inkml:trace>
  <inkml:trace contextRef="#ctx0" brushRef="#br0" timeOffset="40413.08">26825 11506 2170 0,'0'0'96'0,"0"0"20"0,-3 10-92 0,-4-1-24 0,0 1 0 0,3 5 0 15,1-5 13-15,-1 8-1 0,0-2-1 0,1-3 0 0,-1 12-26 16,1-6-5-16,-1-4 0 0,1 4-1 16,-1-3-18-16,1 3-3 0,-4-7-1 0,3 4 0 15,-3 3-6-15,4-1-2 0,-4-2 0 0</inkml:trace>
  <inkml:trace contextRef="#ctx0" brushRef="#br0" timeOffset="41264.47">27764 11052 1497 0,'0'0'133'0,"0"0"-106"0,-4 0-27 0,-3 0 0 0,7 0 184 0,-3 9 31 15,-1-3 6-15,0-3 2 16,1 7-172-16,-4-4-35 0,3-3-6 0,1 13-2 15,-4-7 1-15,0 7 0 0,3 3 0 0,1 0 0 0,-8-1-9 0,8 1 0 16,-5 3 0-16,1-3 0 0,4 0 0 0,-1 0 0 16,-3-1 0-16,4 1 0 0,-1 3 0 0,4-3-11 15,-3-6 3-15,-1 2 0 16,1 1-36-16,3-3-8 0,-4-4 0 0,4 0-608 16,-7-2-120-16</inkml:trace>
  <inkml:trace contextRef="#ctx0" brushRef="#br0" timeOffset="41512.28">27474 11353 2444 0,'0'0'108'0,"0"0"23"0,0 0-105 0,0 0-26 0,0 0 0 0,0 0 0 16,4-7-8-16,6 7-8 0,-2-3 0 15,2-3-1-15,-3 6 17 0,7-6 0 0,0 3 0 0,0-4 0 16,1 7 13-16,6-3 3 0,3 3 1 0,1-6 0 16,0 6-6-16,0 0-2 0,-1 0 0 0,-3 0 0 15,4 6-25-15,-4-3-6 0,0 4-1 0,-3-7 0 32,0 3-137-32,-4-3-27 0,0 0-5 0</inkml:trace>
  <inkml:trace contextRef="#ctx0" brushRef="#br0" timeOffset="42943.03">28515 10678 1922 0,'0'0'85'0,"0"0"18"0,0 0-83 0,4-3-20 0,-1-6 0 0,1 3 0 16,-1-4 42-16,4 10 4 0,4-9 1 0,-4 3 0 16,3 2-26-16,1 4-5 0,0-6 0 0,3 6-1 15,0 0-15-15,0 0 11 0,-3 0-11 0,3 6 10 16,0-6-10-16,-4 4 10 0,4 2-10 0,1 0 10 16,-5-3-10-16,1 7 0 0,-4-4 0 0,-4 3 0 15,-3-9 0-15,0 3 0 0,0 7 0 0,-3-4 0 16,3 4 0-16,-7-1 0 0,0 0 0 0,0-2 0 15,3-4 0-15,-7 6 0 0,4-9 0 0,-3 10 0 16,-1-4 0-16,1 3 0 0,-4-2 0 0,3-4 0 0,0 3 0 16,1 3 0-16,-4-6 0 0,3 4 0 0,1-4 0 15,-1 3-9-15,4-6 9 0,0 3 0 0,0-3 0 0,7 0 0 16,-4 0 0-16,4 0 0 16,0 0-11-16,0 0 11 0,0 0-10 0,0 0 10 0,0 0-16 0,11 7 2 15,-1-7 1-15,1 0 0 0,0 0 13 16,3 0-9-16,0 0 9 0,0 0-8 0,4 0 8 0,-1 0 0 15,-3 6-9-15,4-3 9 0,0-3 0 16,-4 6 0-16,3-3-9 0,1-3 9 0,0 7 0 0,-4-4 12 16,0 3-1-16,0-3-1 0,-3 3 3 15,-1-2 1-15,1 2 0 0,-8 3 0 0,1-2-14 0,-1 2 11 16,-6-6-11-16,-1 7 10 0,1-1-10 0,-4 7 0 0,-7-7 0 16,3 7 0-1,-3-4-28-15,0-2-2 0,-7 5 0 0,-4 1 0 16,0-3-26-16,0 2-4 0,-3 1-2 0,0-4 0 15,3 4-112-15,1-3-22 0,-22 12-5 0,18-10-1 16</inkml:trace>
  <inkml:trace contextRef="#ctx0" brushRef="#br0" timeOffset="43298.01">28265 11343 2127 0,'-15'0'94'0,"15"0"20"0,0 0-91 0,0 0-23 15,0 0 0-15,0 0 0 0,8 3 19 0,-1 4-1 16,7-4 0-16,3-3 0 0,4 0 2 0,4 0 1 15,0 0 0-15,7-3 0 0,-4-4 21 0,4-2 4 16,3 3 1-16,4-4 0 0,3 7-23 0,0-6-5 16,1 2-1-16,-1-2 0 0,0 0-8 0,1-1-2 15,-8 4 0-15,0 6 0 0,-3-9-8 0,-4 9 0 16,-7-4 0-16,1 4-11 16,-8 0-37-16,0 4-7 0,-4-4-1 0,-3 0-1 15,-7 0-106-15,4 9-21 0,-4-9-4 0,0 6 0 0</inkml:trace>
  <inkml:trace contextRef="#ctx0" brushRef="#br0" timeOffset="43735.15">28522 11481 864 0,'0'0'38'0,"0"0"8"0,0 0-37 0,0 0-9 0,0 0 0 0,0 0 0 0,0 0 291 0,0 0 56 16,0 0 11-16,7-3 2 0,-7 3-292 0,0 0-58 16,0 0-10-16,0 0 0 0,4 3 0 0,-4 7 0 15,-4-1 0-15,-3 0 0 0,0 7 11 0,0 0 1 16,0-4 1-16,0 4 0 0,0 3 9 0,0-3 2 16,0-4 0-16,0 4 0 0,3-7-13 0,1 7-3 0,3-7 0 15,-4 1 0-15,4-1-8 0,4 0 10 0,-4 1-10 0,3-4 10 16,-3-6-10-16,4 10 0 0,-1-7 9 15,4 6-9-15,0-3 0 0,0-6 0 16,-7 0-10-16,11 4 10 16,-4 2-36-16,4-6 0 0,-1 0 0 0,4-6 0 15,0 2-100-15,0-2-21 0,4 3-4 0,-4-6-391 0,4 2-79 0</inkml:trace>
  <inkml:trace contextRef="#ctx0" brushRef="#br0" timeOffset="44011.93">28766 11481 979 0,'0'0'43'0,"-8"7"9"0,1-4-41 0,0 3-11 15,-3-3 0-15,-1 3 0 0,4 10 321 0,-3-3 63 16,2 2 12-16,-2-5 2 0,-1 8-327 0,4 1-71 15,-3 0 0-15,-1 6-12 0,4-6 12 0,0 6-12 16,-4 0 12-16,4-3-12 0,-3 3 12 0,3 0 0 16,0-6 0-16,-4 6 0 0,8-6-9 0,-5 0 1 15,1 6 0-15,4-13 0 16,-1 4-52-16,1 3-11 0,3-3-1 0,3-7-573 16,-3-6-115-16</inkml:trace>
  <inkml:trace contextRef="#ctx0" brushRef="#br0" timeOffset="44978.46">29563 10616 1011 0,'0'0'44'0,"0"0"11"0,0 0-44 0,0 0-11 0,0 9 0 0,0-9 0 15,-4 6 128-15,1 4 24 0,3-10 5 16,-4 9 1-16,4 1-46 0,0-1-10 16,-3 0-2-16,3 1 0 0,0-1-28 0,0 7-5 0,0-7-2 0,0 7 0 15,0-7-33-15,-4 7-8 0,1-3 0 0,3 2-1 16,0-2-23-16,0 3 9 0,0-1-9 0,0-2 0 15,3 2 0-15,-3-5 0 0,0 6 0 0,4-4 0 32,-4-2-33-32,0-1-11 0,3 0-1 0,-3 4-1 0,4-10-126 15,-4 6-26-15,0-9-5 0,0 0-1 0</inkml:trace>
  <inkml:trace contextRef="#ctx0" brushRef="#br0" timeOffset="45402.87">29203 11299 2505 0,'0'0'55'0,"0"0"11"0,0 0 2 0,0 0 4 0,-7-6-58 0,7 6-14 0,0 0 0 0,0 0 0 15,0 0 0-15,7 0-10 0,4-9 2 0,-1 9 0 16,1-10 8-16,3 4 16 0,0 3-4 0,7-7-1 15,4 4-3-15,-1-3 0 0,1-1 0 0,3 7 0 16,4-3 5-16,-4-3 1 0,4 2 0 0,-4 4 0 16,4-3-14-16,-4 6 0 0,1-3 8 0,2 3-8 15,5 0 0-15,-1 0 11 0,0 0-11 0,4 3 10 16,-4-3-28-16,0 6-6 0,1-6 0 0,-4 3-1 16,-4-3-99-16,-4 0-20 15,1 0-4-15,-4 0-512 0,0 7-103 0</inkml:trace>
  <inkml:trace contextRef="#ctx0" brushRef="#br0" timeOffset="51965.21">29598 11506 1267 0,'0'0'112'0,"0"0"-89"0,0 0-23 0,0 0 0 15,0 0 152-15,0 0 25 16,0 0 6-16,0 0 1 0,0 0-151 0,0 0-33 0,0 0 0 0,0 0 0 16,0 0 0-16,0 0 0 0,0 0 0 0,0 0 0 15,0 0 0-15,0 0 0 16,0 0 0-16,0 0 0 0,0 0 35 0,0 0 3 0,0 10 1 0,0-10 0 16,0 0 16-16,0 9 3 0,0 1 1 0,0-10 0 15,0 6-30-15,0 3-5 0,0-6-2 0,0 7 0 16,0 2-8-16,-3-2-2 0,-1-7 0 0,4 6 0 15,-4 1-12-15,1-1 11 0,-4 7-11 0,3-7 10 16,4 7-10-16,-3-7 0 0,-1-6 0 0,4-3 0 16,0 0 18-16,0 7 2 0,0 2 0 0,0-9 0 15,4 9-32-15,-1 1-7 0,-3-4-1 0,0-6 0 16,0 0 20-16,7 10 0 0,-3-7 0 0,3 6 0 16,-7-9 0-16,4 6 0 0,-4-6 0 0,7 4 0 15,-7-4 0-15,7 6 0 0,3 0 0 0,-3-6 0 16,4 0 0-16,3 0 0 0,0-6 0 0,4 0 0 0,-1 2-24 15,5-2 1-15,-1-3 1 0,3 6 0 16,1-4-55-16,-4-2-11 16,-3 9-3-16,3-10-545 0,-7 10-110 0</inkml:trace>
  <inkml:trace contextRef="#ctx0" brushRef="#br0" timeOffset="52248">29778 11497 2282 0,'-14'-6'101'0,"14"6"21"0,-7 0-98 0,0 6-24 0,0-3 0 0,0-3 0 15,3 6 0-15,1 4 0 0,-1-1 8 0,4 1-8 16,-3-1 0-16,3 7 0 0,0 2-12 0,0 1 12 15,-4 6-10-15,0 4 10 0,4-4 0 0,-3 12-9 16,-1-2 9-16,1 2 0 0,-4-2 0 0,3-1 0 16,1 1 0-16,-1 3 0 0,-3-1 0 0,4 7 0 15,-4-9-133-15,0 2-25 0,0 4-5 16</inkml:trace>
  <inkml:trace contextRef="#ctx0" brushRef="#br0" timeOffset="55631.78">29806 7339 345 0,'0'0'15'0,"0"0"4"0,-3-6-19 0,-4 2 0 0,7 4 0 0,0 0 0 16,0 0 84-16,-4-6 12 0,4 3 4 0,0 3 0 16,-3-6-42-16,3 6-8 0,0 0-2 0,0 0 0 15,0-10-21-15,0 10-5 0,0 0-1 0,0 0-293 16,3-3-60-16</inkml:trace>
  <inkml:trace contextRef="#ctx0" brushRef="#br0" timeOffset="57074.12">29616 7195 2026 0,'0'0'44'0,"-4"-7"10"0,-3 4 2 0,0-3 1 0,4-3-45 0,-1 2-12 0,0 4 0 0,1-3 0 0,3 3 24 0,0 3 2 16,0-7 1-16,3-2 0 0,-3 9-17 0,8-9-10 15,-1 9 12-15,3-4-12 0,1-2 0 0,3 6 0 16,0-6 0-16,7 6 0 0,4-3 15 0,0 3-4 15,6 0-1-15,5-6 0 0,-1 6 14 0,4 0 2 16,-4 0 1-16,0 0 0 0,4 0-11 0,-7 0-3 16,3 0 0-16,-3 6 0 0,3-12 1 15,4 6 0-15,-4 0 0 0,0 0 0 0,4 0 2 0,0 0 0 16,-4 0 0-16,1 0 0 0,-1 0-1 0,-3 0 0 16,3 0 0-16,0 0 0 0,-7 0-15 0,1 0 0 15,-1 0 0-15,0 0 0 0,-3 6 0 0,-1-6 11 16,-2 0 0-16,2 0 0 0,-6 0-11 0,0 0 0 15,-1 3 0-15,-3-3-11 0,0 6 11 0,-3-6 12 16,0 0-2-16,-8 10-1 0,-3-10 6 0,0 0 1 16,7 6 0-16,-3-3 0 0,-4 6 0 0,0 7 0 0,0-6 0 0,0 5 0 15,0 4-1-15,0 0 0 0,0 0 0 0,0 9 0 16,3-3-3-16,1 9-1 0,-1-5 0 0,1 8 0 16,3 7-11-16,0 0 8 0,0 0-8 0,4 3 8 15,3 3-8-15,-4 7 0 0,-3 2 0 0,4 10 0 16,0-3 0-16,-1 6 0 0,1-9 0 0,-1 9 0 15,1 6 0-15,-4-5 0 0,0-1 0 16,0 6 0-16,0-6 9 0,0 0 0 16,-3 0 0-16,3 1 0 0,-4 5 12 0,1 3 3 0,-1-2 0 15,1-1 0-15,-1-2-13 0,-3 2-3 0,0 3 0 16,0 1 0-16,4 6 4 0,-4 0 0 0,-4 3 0 0,4 6 0 0,-3 0-12 16,-1 3 0-16,1-2 0 0,3-1 0 15,0 3 8-15,-4-3 0 0,4-6 0 0,0 6 0 16,0-3-8-16,0-3 0 0,-3-9 0 0,3 9 8 0,0-3 0 15,-4-7-8-15,-3 7 12 0,0-6-4 16,4-4 0-16,-1 3-8 0,0 1 12 0,-3-4-4 0,4 1 6 0,-4-4 1 16,3 3 0-16,-3-5 0 0,4-1 1 0,-4-3 0 15,3 9 0-15,4-12 0 16,-7 6 0-16,7-3 0 0,0-3 0 0,0 3 0 0,4-6-16 16,-1 6 11-16,-3-7-11 0,4 4 10 0,-1 3-10 0,1-6 0 15,-4-7 0-15,3 4 0 0,-3 3 0 0,0-10 0 16,0 10 0-16,-3-10 0 0,3 3 0 0,0-2 0 0,-7-1 0 15,3-3 0-15,1-3 8 16,-1-6-8-16,4 0 0 0,-3 0 8 0,-1-4 0 0,4 1-8 16,-3-4 12-16,6 1-4 0,1-1-8 0,-1-6 10 0,-3 7-10 0,4-7 10 15,-1 0-10-15,1 4 0 0,-4-4 0 0,3 0 0 16,1-3 0-16,-1-6 0 0,-3 9 0 0,4-9 0 16,-4 3 0-16,0-3 0 0,0 0 0 0,0 0 0 15,-4-1 0-15,4-2 0 0,0-7 0 0,0 10 0 16,-3-9 8-16,3 5-8 0,-4-5 0 0,4-1 8 15,0 1-8-15,0-1 0 0,-3 0 0 0,3-2 0 16,3 2 0-16,-3 0 0 0,-3 1 0 0,-1-1 0 16,4 1 0-16,0-4 0 0,0-3 0 0,0 7 0 15,0-1 0-15,-3 0 0 0,-1-2 0 0,4 2 0 16,0 0 0-16,0 1 0 0,-3-1 0 0,3-2 0 16,0 2 0-16,-4 0 0 0,1-2 0 0,3-4 8 0,-4 6 1 15,0-3 0-15,-3-2 0 0,4 2 0 16,-1-3-9-16,4-3 10 0,0 0-10 0,-3 6 10 0,-1-6-10 15,-3 10 12-15,4-10-12 0,-4 6 12 16,0-3-12-16,3-3 8 0,4 0-8 0,-7 9 8 0,-4-9-8 0,4 7 0 16,0-4 0-16,0-3 8 0,0 0 2 0,-3 6 0 15,-4-3 0-15,-1-3 0 0,5 7 3 0,-8-7 1 16,1 0 0-16,-1 3 0 0,0 3-5 0,-6-6-1 16,-1 0 0-16,0 6 0 0,-7-3-8 0,1-3 8 15,-5 0-8-15,-2 7 8 0,2-4-8 0,-2-3 8 16,-1 6-8-16,3-3 8 0,-2-3-8 0,6 0-12 15,4 0 2-15,3-9-1034 0,4-1-206 16</inkml:trace>
  <inkml:trace contextRef="#ctx0" brushRef="#br0" timeOffset="65693.97">18577 5351 954 0,'-10'0'20'0,"3"6"5"0,-7-3 1 16,-1 3 2-16,1 4-28 0,0-10 0 0,4 9 0 0,3-2 0 0,0-4 36 0,-4-3 1 0,7 0 1 0,-3 0 0 15,7 0 22-15,0 0 4 0,0 0 0 0,0 0 1 16,0 0-23-16,0 0-5 0,0 0-1 0,0 0 0 16,0 0 3-16,0 0 0 0,0 0 0 0,0 0 0 15,0 0-3-15,0 0-1 0,0 0 0 0,0 0 0 16,0 0 18-16,0 0 4 0,0 0 1 0,11 0 0 16,0-10 5-16,3 7 1 0,3-3 0 0,4-4 0 15,1 4-20-15,2-3-3 0,8-4-1 16,0-2 0-16,3-4 5 0,4 0 1 0,3-6 0 0,4 0 0 15,11-13-16-15,-1 10-3 0,7-7-1 0,-3 1 0 16,0-4-14-16,0-3-2 0,0 4-1 0,0-7 0 16,4 6-9-16,-1-15 0 0,4 9 0 0,0 0 0 15,-3 0 0-15,-4 7 0 0,-4-1 0 0,1-3 0 16,-4 4 0-16,0 2 8 0,-1-2-8 0,5 2 0 16,-11 1 0-16,3 5 0 0,-3-5 0 0,0 6 0 15,-4 3 0-15,-6-4 0 0,-1 10 0 0,-3 1 0 0,-4-1 0 16,0 3 0-16,-3-9 0 0,-1 13 0 0,-2-4 0 15,2 0 0-15,-3 7 0 0,1-1 0 0,-5 1 0 0,1 6 0 16,-4-10 0-16,0 10 0 0,0-3-12 0,-3-4 12 16,-1 10-12-16,-3-9 12 0,0 9 0 0,-3-9 0 15,-4 9 0-15,4 0 0 0,-4 0 0 0,0 0 0 0,3-3 0 0,-3 3 8 16,0 0-8-16,0 0 0 0,0 0 0 0,0 0-11 16,0 0 11-16,0 0-8 0,0 0 8 0,-11 3-8 15,1-3 8-15,3 9 0 0,-7 0-9 16,3-2 9-16,1 2 0 0,-8-6 0 0,4 13 0 0,0-7 0 15,-4 7 0-15,0-3 0 0,-3 2 0 0,0 4 0 16,-4 0-10-16,1 3 10 0,-1-3 0 0,-7 3-9 16,-3 3 9-16,-4-6 0 0,-3 12 0 0,-4-9-8 15,-7 6 8-15,-3 7 0 0,-1-10 0 0,-3 3 0 16,0 6 0-16,-3 1 0 0,-4-1 0 16,-7 4 8-16,-4 0-8 0,0 5 11 0,4-5-11 15,-3 12 12-15,-4-6-12 0,-1 0 0 0,-2 3 9 16,3-3-9-16,3 9 8 0,4-9-8 0,0 13 8 0,3-13-8 31,4 6-104-31,7 6-24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44:14.67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1743 7822 2257 0,'-7'-10'49'0,"3"7"11"0,4-3 1 0,-10 0 3 0,6 3-51 0,4 3-13 16,0 0 0-16,0 0 0 0,0 0 0 0,0 0 0 15,0 0-12-15,0 0 12 0,0 0-12 0,4 9 4 16,6 0 8-16,1 10-13 0,-4 0 13 0,3-3-11 0,1 9 11 15,0-6-10-15,-1 9 10 0,1 0 0 0,-8-3 0 0,1 3-8 16,3 7 8-16,-7-1 0 0,3 1 0 0,-3 2 0 16,-3 7 0-16,3 3 0 15,-7 7 0-15,0-1 0 0,-4 0 0 0,-3 1 11 16,-4-1-1-16,4-9 0 0,-7 3 31 0,7-3 7 0,0 0 0 0,0-4 1 16,3-8-14-16,1 2-3 15,-1-6-1-15,7-2 0 0,-3-1-13 0,4-7-2 0,-1 1-1 16,4 0 0-16,-7-9-5 0,7 5-1 0,-3-5 0 0,3-1 0 15,0 0-9-15,0-9 0 0,0 0 9 0,0 0-9 16,3 7 8-16,8-4-8 0,-11-3 8 0,10 9-8 16,-6-9 27-16,10 0 1 0,-3 6 0 0,10-6 0 15,4 0-28-15,-4 0 0 0,3-6 0 0,1 6 0 16,3 0 0-16,4 0 0 0,3-3 0 0,4-3 0 16,-4 3 0-16,4-4 0 0,4-2 0 0,-5 0 0 15,1-1 0-15,7 1 0 0,-7-1 0 0,14 1 0 16,-4 0-28-16,1-1-2 0,-1-2 0 15,-3 8 0-15,-4-2 30 0,0 3-9 0,-6 3 9 0,-8 0 0 16,4 3 0-16,3-3-10 0,-10 6 10 0,-1-6 0 0,1 4 0 0,0 2 0 16,-4 3 0-16,-3 1 0 0,-1-4 0 0,-3-3 8 15,0 3-8-15,-3-6 12 0,0 4-12 16,3-8 0-16,-4-2 0 0,1 6 0 16,-4-9 22-16,4 6 8 0,-1-13 2 0,1 6 0 0,3-8-32 15,-4 2 0-15,-6-9 0 0,7 3 0 0,-1-3 22 0,1-3-2 16,-8-7 0-16,8 1 0 0,-4-1-12 0,-4-12-8 15,1 3 8-15,-4 0-8 0,0-9 11 0,0 0-3 16,0-1 0-16,0 7 0 0,-4 0-8 0,4-3 8 16,-3-3-8-16,-4 6 8 0,3-7 0 0,4 4 0 15,0 3 0-15,-7 3 0 0,4 7-8 0,3-4 8 0,-7 3-8 16,3 10 8-16,4 0-8 0,-3 3 0 0,3 0 0 16,0 9 0-16,-7 4 0 0,7 2-14 0,0 1 3 15,0 2 1-15,-4-2 0 0,4 9 0 0,0 0 0 0,0 0 0 16,0 0 2-16,0 0 0 15,0 0 0-15,0 0 0 0,0 0 8 0,0 0 0 0,0 0 0 0,0 0-8 16,0-3 8-16,-7-3 0 0,3 6 0 0,1-7 0 16,-8 4 0-16,1 3 0 0,-4-6 12 0,-4 6-4 15,0 0-8-15,-3 0 11 0,-4 0-11 16,1 0 12-16,-8 6-12 0,4-3 0 0,-4 4 9 0,4 2-9 16,-11 0 0-16,4-2 0 0,-8 2 0 0,1-6 0 15,-4 7 8-15,0-1 0 0,0 4 0 0,4-4 0 16,-4-6-8-16,7 7 0 0,-6-1 8 0,9-3-8 15,1-6 21-15,7 3 0 0,0 4 0 0,3-7 0 16,7 0-21-16,-3 0 0 0,7 0 0 0,3 0 0 16,-3 0-179-16,4-7-40 0,-1 4-8 0</inkml:trace>
  <inkml:trace contextRef="#ctx0" brushRef="#br0" timeOffset="1262.33">4265 8615 2444 0,'-7'-28'108'0,"4"12"23"0,3 7-105 0,0-1-26 0,-8-5 0 0,8 12 0 15,0 3-8-15,0 0-8 0,0 0 0 0,11 3-1 32,-4 6-33-32,4 7-6 0,-8 9-2 0,8-3 0 0,-11 12 30 0,3 1 5 0,4 2 2 0,-7 7 0 15,0 0 5-15,0 10 2 0,-7-11 0 0,4 11 0 16,-4-7 14-16,0-3 0 0,7 0-10 0,-11-7 10 16,1 7 9-16,2-3 7 0,1-3 0 0,-3-4 1 15,-4 4 32-15,-4-1 7 0,4 4 0 0,0-3 1 16,-7-1-12-16,7 4-2 0,-8-3-1 0,8-4 0 0,0-6-19 15,4 7-4-15,-1-10-1 0,7-3 0 16,4-3-9-16,-7 6-1 0,7-16-8 0,0 7 12 16,7-7-12-16,-3 7 9 0,7-7-9 0,-8 1 8 15,8-7-8-15,-1 6 0 0,11-2 0 0,-6 2 0 0,-1-9 9 16,7 9-9-16,-7-9 10 0,11 7-10 0,-4-4 12 0,4-3-4 16,3 6-8-16,7-6 12 0,7 0-12 0,-6 0 0 15,6-6 0-15,7 6-10 0,4-3 10 0,-3-4 0 16,-1 7 0-16,0-3 8 0,1-3-8 0,6 6 0 15,-3 0 0-15,0-6 8 0,7 6-8 0,-11 6-15 16,11-6 4-16,-10 0 1 0,-4 6 10 0,-8-3 0 16,1 7-9-16,4-4 9 0,-12-3 0 0,5 7 0 0,-5-4 0 0,5 3 0 15,-8 1 0-15,4-1 0 16,-8-9 0-16,-2 6 0 0,2-2 0 0,-10-4 0 0,0 0 0 16,1 0 12-16,-8 0-12 0,3-4 12 0,-3-2-12 0,-3-3 12 15,3-1 16-15,0 1 3 0,-4-7 1 16,4-3 0-16,-7-6-12 0,8 3-3 0,-1-12 0 0,3 6 0 15,-3-13-8-15,0-3-1 0,4-3-8 0,-1 3 12 16,5-9-1-16,-12 0-1 0,4 5 0 0,0-5 0 16,4 0-10-16,-4 0 0 0,-4-7 0 0,1 4 0 15,-4-4 0-15,0 7 0 0,0 2 0 16,0 1 0-16,-4 3 0 0,1 3 0 0,3 0 0 0,-7 7 0 16,3 2 0-16,1 1-14 15,-1-1 3-15,-3 7 1 0,7 3 10 0,-7 6 0 0,4-6 0 16,-5 13 0-16,1-4 0 0,0 3-10 0,4 1 10 0,-11 2-10 15,3 7 10-15,1-3 0 0,-5-3 0 0,5 9 0 16,-8 0 0-16,4 0 0 0,-4 0 0 0,-3 6 0 0,0-3 0 16,-4 3-10-16,1-3 10 0,3 4 0 0,-4-7 0 15,0 9 0-15,-3-3 12 0,3-3-3 0,-6 7 2 0,2-10 0 16,-6 6 0-16,0-3 0 0,-11 4-3 16,0-4-8-16,4 6 12 0,-4 1-4 0,-4 2 0 0,1-3-8 15,3 1 12-15,-3 2-4 0,-4-5-8 0,0 2 0 16,-3 1 9-16,3-4-9 0,-7-3 8 0,10 6-8 15,-6-2 10-15,10-4-10 0,4 3 0 0,6-3 0 16,-6-3 0-16,14 0 0 16,-7 0-117-16,10 0-30 0,-7 0-5 0,14-3-2 0</inkml:trace>
  <inkml:trace contextRef="#ctx0" brushRef="#br0" timeOffset="2199.3">2007 10384 2782 0,'0'0'124'0,"-10"9"24"0,-4 1-118 0,-4 11-30 15,4 11 0-15,0 2 0 16,-7 10-47-16,6 10-15 0,-6-1-3 0,7 10-1 16,0-1 18-16,0 10 3 0,-7 1 1 0,7-1 0 0,-4 6 30 0,4-9 14 0,0-3-12 15,3-3 12-15,1-4-10 0,-1-6 10 0,8 4 0 16,-8-7-9-16,7-3 9 0,4-3 0 0,0-6 0 0,0 2 8 15,0-11 4-15,0 5 0 0,0-12 1 0,4 3 0 16,3-6-1-16,-7-3 0 0,4 2 0 0,-1-8 0 16,4-1 2-16,4 1 0 0,-8-4 0 0,11-6 0 15,4 0-4-15,-4 0-1 0,4-6 0 0,3 3 0 16,4-7-9-16,6 1 12 0,-2-7-12 0,6 7 12 16,0-1-12-16,0-5 0 0,4 2 0 0,4-3 0 15,-5 1 9-15,8 2-9 0,-7-3 10 0,7 7-10 16,-4-7 14-16,1 7-3 0,6 0-1 0,-10-1 0 15,3 1-10-15,-3-1 0 0,-4 4 0 0,0-3-11 16,1-1 35-16,-8 1 6 0,4-1 2 0,3 1 0 16,-7 0-32-16,4-1 0 0,-14 1 0 0,6-1 0 15,-3 1 0-15,1-4 0 0,-5 4 0 0,4 0 0 0,1 6 10 16,-8-7 2-16,-4 1 1 0,4-1 0 0,1-2 11 16,-1 2 3-16,3 1 0 0,-6 0 0 0,-4-1-3 0,11-6 0 15,-11 4 0-15,3-4 0 0,1 4-7 0,-1-4-1 16,1-3-1-16,-8 0 0 0,5-6-3 0,-1 6-1 15,0-6 0-15,-4 0 0 0,4-3-11 0,-7 3 12 16,0-6-12-16,0-4 12 0,0-6-12 0,-7 10 0 16,4-10 0-16,3 4 0 0,0 2 0 15,-7-3-9-15,3-5 9 0,1-1-10 0,3 0 10 0,0 0 0 16,0 3 0-16,-8 0 0 0,8 7 0 0,0 2 0 16,-3 1 0-16,3 12 0 0,0-6 10 0,-11 6 4 0,8 10 1 15,-4 0 0-15,-4-1-5 0,8 1-1 0,-11 3 0 0,3 2 0 16,0 4-9-16,-3-6 0 0,-7 6 0 0,7 0 0 15,-7 6-10-15,0-6 10 0,3 0 0 0,-7 4-9 16,1-4 9-16,-1 0 0 16,-7 0 0-16,4 0 0 0,-4 0 11 0,4-4-3 15,-7 4 0-15,3-6 0 0,-3 6 4 0,-1-3 0 0,-6-3 0 0,0-4 0 16,3 1-12-16,0 6 8 0,-3-4-8 0,3-2 8 16,-7 3-16-16,7 6-4 0,1 0-1 0,2 0 0 31,1 0-23-31,0 0-5 0,-1 6-1 0,5 3-865 0,6 1-173 0</inkml:trace>
  <inkml:trace contextRef="#ctx0" brushRef="#br0" timeOffset="3147.19">3944 11139 1497 0,'0'0'66'0,"0"-6"14"0,7-3-64 0,-7 6-16 0,0 3 0 0,0 0 0 16,4-7 178-16,-4 7 32 0,0 0 6 0,0 0 2 16,0 0-176-16,10 10-42 0,-6 9 0 0,3-4 0 15,7 10 21-15,-11-3 1 0,8 10 0 0,0-1 0 16,-11 13-9-16,3 0-1 0,4 0-1 0,-7 9 0 16,-7 0-11-16,4 10 0 0,-11 6-12 15,6-3 12-15,-2-3 0 0,-4-4 10 0,-4-2 1 0,-3 5 0 16,-4-2 17-16,1-4 4 0,2-2 1 0,-2 5 0 15,3-12 22-15,3 7 4 0,-3-11 1 0,7-5 0 16,-4 3-29-16,11-10-6 0,-4 4-1 16,1-7 0-16,6-3 7 0,-3 0 1 0,4 0 0 0,3-6 0 15,0-6-32-15,3-7 0 0,4 3 0 0,-7 1 0 16,7-4 0-16,4-3 0 0,-1 3 0 0,5-6 0 0,2 3 0 0,8 4 0 16,0-7 0-16,-1 3 0 15,1-3-15-15,10 6-9 0,1-3-1 0,2-3-1 0,8 7 16 16,-3-7 10-16,2-7-12 0,-2 7 12 0,6-3 0 0,1-3 0 15,-1-4 0-15,7 7 0 0,-3-6-13 0,4 0 4 16,-4-4 1-16,3 4 0 16,-3 5 8-16,0-2 0 0,-11 3 0 0,11-3 0 0,-3 6 0 15,-8 0 0-15,0 6 0 0,4-3 0 0,-7-3-12 0,0 10 0 16,3-10 0-16,-10 6 0 0,0-6 4 0,3 3 0 16,-14-3 0-16,4 0 0 0,-1-3 8 0,-6-3 11 0,17-13 5 15,-17 9 2-15,0 1 2 0,-4-10 0 16,3 3 0-16,-3-2-20 0,1-1 0 0,-1 0 0 0,-4-6 0 15,1-3 28-15,-1-7 3 0,1 1 0 0,-8-4 0 16,-3-6-15-16,8 0-2 0,-8-9-1 0,0 0 0 16,0-1-4-16,0 1-1 0,0 0 0 0,0-1 0 15,0-8-8-15,0-1 0 0,-8 0-12 16,8 7 12-16,0-4-14 0,0 7 5 0,0 0 1 0,0 9 0 16,0-3 8-16,0 9 0 0,-3-3 0 0,3 4 0 15,0 2 0-15,-7 7 8 0,3 0-8 0,1-4 8 16,-1 10-8-16,1-3 0 0,-1 0 0 0,4 13 0 15,-7-4 0-15,4 0-16 0,3 7 4 16,0 0 0-16,-7-1 12 0,7 7 0 0,0 3 0 0,0 0 0 16,0 0 0-16,0 0 0 0,0 0 0 0,0 0 0 15,0 0-18-15,0 0-2 0,-4 9 0 0,1 1 0 16,-4-1 32-16,3 1 7 0,-10-1 1 0,7 0 0 16,-4-2-20-16,-3 2 0 0,0-6 0 0,-4 4 0 0,-6-4 12 0,-5 3 0 15,-2 0-1-15,-8-3 0 0,0 7 0 0,-7-10 0 16,-3 0 0-16,-1 6 0 0,1-3 6 0,-4-3 2 15,0 6 0-15,4-6 0 0,-11 0 2 0,0-6 1 16,3 12 0-16,-3-6 0 0,1 0-22 0,6 4 0 16,0-4 0-16,10 0-12 15,-3 0-36-15,-3 6-8 0,7-3-2 0,-1 3-1287 16</inkml:trace>
  <inkml:trace contextRef="#ctx0" brushRef="#br0" timeOffset="4901.31">1446 12845 2304 0,'-3'-9'204'0,"-8"3"-163"16,-3-4-33-16,4 7-8 0,-1-3 78 0,7 6 14 16,4 0 2-16,0 0 1 15,0 9-115-15,4 1-24 0,0-1-4 0,6 7 0 16,1-1 14-16,-1-2 3 0,1 12 1 0,-1-6 0 0,-2 6 11 0,-1 3 3 16,3 7 0-16,-3 2 0 0,0 13 16 0,-7-3 0 15,0 7 11-15,0 9-11 0,-7-1 53 0,4 1 4 16,-11 6 1-16,3-3 0 0,-3 3-6 0,-4-7 0 15,4 1-1-15,0-3 0 0,0-7-41 16,-4-6-10-16,4-3 0 0,4-6 0 0,-5-1 10 16,5 4 0-16,6-6 0 0,-6-7 0 0,6 0 0 0,-3-3 0 0,4-6 0 15,3 0 0-15,3 0-10 0,4-4 0 16,-3-5 0-16,6-1 0 0,-6 0 0 0,14-2-11 0,-11-4 3 16,10 3 0-16,-3-3 8 0,0-3 0 0,11 7 0 0,-4-7 0 15,4 0 0-15,0 0 11 0,6-7-3 16,-2 7 0-16,6-3-8 0,11-3-11 0,-4-4 3 0,4 10 0 15,3-9 8-15,1 0 0 0,3-1 0 0,-11 4 0 16,11 6-12-16,-4-3 0 0,-6 3 0 0,10 0 0 31,-4 3-17-31,-10-3-4 0,7 6-1 0,-8-6 0 0,1 3 19 0,4 4 4 0,-5 2 1 0,-2-3 0 16,-5-3 10-16,-6 4 0 0,0-4 0 0,-8-3 0 16,1 6 8-16,0-3 3 0,-1-6 1 0,-10 3 0 15,4-6 25-15,0 3 6 0,-1-7 1 0,1 1 0 16,-1-7-20-16,-3 1-3 0,4-7-1 0,0-4 0 15,-1 1 10-15,1-3 2 0,-8-6 0 0,4-1 0 0,-3-2-21 16,-1-1-11-16,4-12 12 0,-7-4-12 0,0-2 8 0,0-4-8 16,4-2 0-16,-4-4 0 0,0-3 0 15,7-10-9-15,-3 4-1 0,6-6 0 0,-6-4 10 0,3 3 0 16,3 10 0-16,-3 0 0 0,4 3 0 0,-1 16 0 16,1 0 0-16,-7 12 0 0,6 0 10 0,-3 7-2 15,-3 12-8-15,-4-3 12 0,3 9-12 0,4 6 0 16,-7 1 0-16,0 6 0 15,0 3-27-15,0 0-1 0,0 0-1 0,0 0 0 0,0 0 12 0,0 0 2 16,-7 9 1-16,4-6 0 0,3-3 14 0,-4 10 0 0,4-10 0 0,-7 9 0 16,7-9 0-16,-3 7 0 0,-8 2 11 15,4-3-3-15,0-3 25 0,-4 4 6 0,-3-4 1 16,-3 3 0-16,-1-3-20 0,0 3-3 0,1-2-1 16,-8 2 0-16,0 3-6 0,-10-9-2 0,3 10 0 15,-7-4 0-15,-3-3 18 0,0 7 3 0,-1-1 1 0,1-3 0 16,-11 4-22-16,4 5-8 0,-4-2 0 15,4-4 0-15,-4 1 8 0,0-1-8 0,-7 7 0 0,0-7 9 16,0 1-9-16,10-1 0 0,-10 7 0 0,15-10 8 16,-5-3-8-16,11 3 0 0,-3-6 0 0,7-6 0 15,-1 6-112 1,8-16-14-16</inkml:trace>
  <inkml:trace contextRef="#ctx0" brushRef="#br0" timeOffset="6450.59">3665 6222 2246 0,'0'0'200'0,"0"0"-160"16,0 0-32-16,0 0-8 0,-7 0 48 0,7 0 8 16,-3 13 1-16,-1 3 1 0,4 9-58 0,0-6 0 15,0 9-15-15,-7 6 3 0,4 4 12 0,3 6-12 16,-11 0 12-16,4 0-12 0,0 3 12 0,-4 6 0 16,-3 0 0-16,4 1-8 0,-1-1 8 0,-3 0 0 0,3 1 0 15,-3-1 0-15,4-6 0 0,-1-3 0 0,1 0 0 0,6-10 0 16,-3 4 0-16,3-13-8 0,4 3 8 0,0-3-8 15,4-6 32-15,3-3 6 16,0-7 2-16,4 7 0 0,-1-7-32 0,11-6 0 0,-10 4 0 0,14-4 0 16,-8 3 12-16,8-6-3 0,3 0-1 0,-3 3 0 15,10-3-16-15,-3 6-4 0,3 4-1 0,8-1 0 16,-8-2 13-16,7 2 0 0,1-6 0 0,-1 6 0 16,0 1 0-16,-3-4 0 0,0 4 0 0,3-1 0 15,-7 0 0-15,-6 1 0 0,6-4 0 0,-3-3 0 16,-1 3 0-16,5-6 0 0,-5 4 0 0,-2 2 0 15,2-3 8-15,-9 3-8 0,2-6 0 0,-6 7 0 0,3-4 10 16,-7-3-10-16,0 0 8 0,-3 0-8 16,-1 6 13-16,-2-6-2 0,6-6-1 0,-11 6 0 0,4-3 18 0,0-4 4 15,4-2 1-15,-4-1 0 0,4-5-3 0,3 5-1 16,-4-8 0-16,4-1 0 0,0-6-13 16,-3-4-4-16,3 4 0 0,0-9 0 15,4 6 5-15,-8-7 1 0,5-9 0 16,-5 3 0-16,4-9 2 0,-3-6 1 0,3-4 0 0,0-2 0 0,-7-1-21 15,7 0 0-15,-3 0 0 0,-1-6 0 0,5 7 0 0,-12-4 0 16,4-6 0-16,0 3 0 0,4 6-16 0,-4 0-7 16,-4 1-1-16,1 8-1 0,6 1 5 0,-3 9 2 15,-7 0 0-15,4 10 0 0,-4 5 18 0,0 8-8 0,-4-1 8 0,4 12 0 16,-10 1 0-16,10-1 0 0,-11 7 0 0,8 3 0 16,-8 3 0-16,4 4 0 0,0-4 0 0,-3 3 0 15,-1 3 0-15,0 1-10 0,1-1 2 0,-1 1 0 16,4-1 8-16,-11-3 0 0,8-3 0 0,-4 7 0 15,-4-10 0-15,8 9 11 0,-8-9-3 0,0 7 0 16,-6-7-8-16,-1 3 0 0,-7 3 0 0,-3-6 0 16,0 6 0-16,-8-3 8 0,1 4-8 0,0-4 8 15,-4 3-8-15,-4-3 0 16,-3 3 0-16,1-2 0 0,-8 2 8 0,0 3 0 0,-11 1 0 16,8-1 0-16,-8 7-8 0,4-4 0 0,3-2 0 0,1 5 0 15,3 1 0-15,0-3 0 0,0 2-12 0,4 4-1243 16</inkml:trace>
  <inkml:trace contextRef="#ctx0" brushRef="#br0" timeOffset="24993.02">16104 9098 2246 0,'-7'-19'100'0,"0"13"20"0,4-3-96 0,-4-1-24 16,3 1 0-16,-3-1 0 0,4 1 31 0,3-1 1 16,-4 4 1-16,0 3 0 0,1-3-20 0,3-4-4 15,0 7-1-15,0 3 0 0,0 0-8 0,-7 0 0 16,0 0 0-16,3 3 0 0,-3 4 0 16,-3 2 0-16,-1 0-9 0,0 10 9 0,-6-3 0 0,-1-3 0 15,1 12 0-15,-8 0 0 0,0-6 24 0,0 9 1 16,1-3 1-16,-4 3 0 0,3 7-3 0,-3-1-1 15,-1 4 0-15,5-1 0 0,-4 7 2 0,6 0 1 0,1 0 0 16,4 0 0-16,-1 0-9 0,7-7-1 16,1 7-1-16,6-6 0 0,1-4-4 0,6-5-1 15,1 5 0-15,6-6 0 0,1-3-1 0,7 4 0 16,-1-7 0-16,8-4 0 0,10 1-8 0,-3-9 0 0,7-1 0 16,0 1 0-16,3-10 0 0,0 0 0 0,4-10 0 0,-7 1 0 15,0-1 0-15,3 1 0 0,-3-7 0 0,0-3 0 16,-4 4 0-16,0-4 0 0,0 0 0 0,-3 0 8 15,-7-6 5-15,-4 6 1 0,0-6 0 0,0-3 0 16,1 0 18-16,-5 0 3 0,-6-4 1 0,-1 4 0 16,-3 0-24-16,0-7-12 0,-3 7 12 0,-4-3-12 15,-4 3 17-15,-3-1-3 0,-3 1-1 0,-1 3 0 16,-3-3-1-16,-4 3-1 0,4 0 0 0,-7 3 0 0,0-3-2 0,0 6 0 16,0 0 0-16,-4-3 0 0,4 9-9 0,3-2 0 15,1-4 0-15,-1 3 0 0,0 4 0 0,4-4-9 16,0-3 0-16,3 10 0 15,1-7-21-15,-1 7-4 0,1-10-1 16,3 9 0-16,0-5-105 0,3 5-22 0,-3 1-4 0</inkml:trace>
  <inkml:trace contextRef="#ctx0" brushRef="#br0" timeOffset="25735.87">15942 11553 2786 0,'-3'-9'61'0,"-1"0"13"0,0-1 2 0,4 1 3 0,-7-1-63 0,7 10-16 0,-3-6 0 0,3 6 0 16,0 0 0-16,0 0 0 0,0 0 0 0,0 0 0 15,-7 6 0-15,0 4 9 0,0 9-9 0,7-1 12 0,-4-2-4 16,4 12 0-16,-3 7 0 0,-1-1 0 16,4 4 25-16,0 0 5 0,0 5 1 0,0 1 0 15,0 0-9-15,0 6-2 0,0-3 0 0,-3 7 0 16,-1-7-12-16,1 6-4 0,-1-3 0 0,0-3 0 0,1-3-12 0,-1-6 11 15,-3-4-11-15,4-5 10 0,-1-4-10 0,4-7-9 16,0-2 9-16</inkml:trace>
  <inkml:trace contextRef="#ctx0" brushRef="#br0" timeOffset="32151.31">3799 6658 1220 0,'0'0'54'0,"0"0"11"0,0 0-52 0,-3-6-13 0,3 6 0 0,0 0 0 0,0-6 60 0,-7 3 8 15,14-7 3-15,-7 4 0 0,0-3-3 0,3-1 0 16,8 1 0-16,-11 6 0 0,11-10-28 0,-8 4-5 15,8 6-2-15,-8-7 0 16,4 1-15-16,4-1-3 0,-11-2-1 0,3 2 0 0,1 1-1 0,3 0 0 16,-7-1 0-16,4-2 0 0,-4-1 12 0,7 4 3 15,-7-1 0-15,0-2 0 0,0-4 2 0,0 7 1 16,0-7 0-16,3 7 0 0,-3-1-6 16,0-2-1-16,0-1 0 0,7 4 0 0,-7-1 3 0,4 1 0 15,-4-1 0-15,0 7 0 0,0-3-6 0,3-3-1 16,4 2 0-16,-7-2 0 0,0 9-20 0,11-3 9 15,-8-3-9-15,-3 6 0 0,0 0 0 0,11 0 0 0,0 6 0 16,-8-3-9-16,-3 6 9 0,7-2-10 16,-7 8 10-16,4-2-10 0,-4-4 10 0,0 1 0 0,-4-1 0 0,8 7 0 15,-4-7 0 1,3 7 0-16,-6-4 0 0,3-2 0 0,0 5 8 0,0-5 1 0,0-1 0 0,-4 7 0 16,-3-7-9-16,4 1 12 0,6-1-12 0,-3 1 12 15,-3-1-12-15,3-9 10 0,3 9-10 0,4-2 10 16,-3 2-10-16,-4-9 0 0,0 0 9 0,0 0-9 15,3 9 8-15,-3-9-8 0,0 0 8 0,7 7-8 16,-7-7 12-16,0 0-3 0,0 0 0 0,11 0 0 16,-11 0-27-16,14 0-6 0,-3-7 0 0,3 7-1 15,-14 0-144-15,10-3-29 16,8-9-6-16,-18 12 0 0</inkml:trace>
  <inkml:trace contextRef="#ctx0" brushRef="#br0" timeOffset="33327.17">4064 6492 1580 0,'0'0'35'0,"4"-9"7"0,3-1 2 0,-7 4 0 0,10-3-36 0,-10 6-8 0,4-4 0 0,-4 7 0 16,7-9 8-16,-7 9 0 0,0 0 0 0,0 0 0 16,0 0-8-16,14 0 0 0,-11 0 0 0,-3 0 0 15,11 0 0-15,0 6 0 0,-1-6 0 0,1 0 0 16,3 0 0-16,-4-6 0 0,-3 6 0 0,4 0 0 16,7-3 8-16,-11-4 0 0,3 4 0 0,1-3 0 15,3-3 12-15,-3 9 3 0,-1-7 0 0,1 4 0 16,-1-3 2-16,-3 3 1 0,0-3 0 0,4 2 0 15,0-2-10-15,-4 6-1 0,0-9-1 0,3 9 0 0,-6 0-14 0,6-3 11 16,1 3-11-16,0 0 10 16,-8-7-10-16,8 7 8 0,-8 0-8 0,8 0 8 0,-1 0-8 15,1 0 0-15,-11 0 0 0,11 0 8 0,-8 0-8 0,8 0 10 16,-11 0-10-16,0 0 10 0,0 0-1 0,0 0 0 16,0 0 0-16,0 0 0 0,0 0 12 0,0 0 3 15,0 0 0-15,3 0 0 0,-3 0-10 0,7 0-2 16,-3 0 0-16,-4 0 0 0,0 0-12 0,0 0 9 15,10 7-9-15,-6-4 8 0,3 6-8 16,-7-3 12-16,0-6-12 0,4 10 12 0,3-7-2 0,-7 6 0 16,0-9 0-16,0 10 0 0,3 2-10 0,-3-12 10 15,4 10-10-15,-4-7 10 0,0-3 8 0,7 9 2 16,-7-9 0-16,0 10 0 0,0-10-20 0,0 0 0 0,0 0 8 0,0 0-8 16,0 0 0-16,0 6 8 15,0-6-8-15,0 0 0 0,0 0 24 0,0 0-3 0,0 0 0 0,0 0 0 16,0 0 3-16,0 0 0 0,0 0 0 0,0 0 0 15,0 0-6-15,0 0-1 0,0 0 0 0,0 0 0 16,0 0-17-16,0 0 0 0,0 0 0 0,0 0 0 16,0 0-8-16,0 0-3 0,0 0 0 0,0 0 0 15,0 0-6-15,0 0-2 0,0 0 0 0,0 0 0 32,0 0-5-32,0 0-2 0,0 0 0 0,0 0 0 0,0 0 18 0,0 0 8 0,0 0-8 0,0 0 8 15,0 0-10-15,0 0 10 0,0 0-12 0,0 0 12 16,-7 3 0-16,7-3 9 0,-7 6 1 0,7-6 0 0,0 0-2 0,0 0 0 15,0 0 0-15,0 0 0 0,0 0 5 0,0 0 1 16,0 0 0-16,0 0 0 0,0 0-14 0,0 0 8 16,0 0-8-16,7-6 0 0,-7 6 32 15,7-3 0-15,3 3 0 0,-10-6 0 0,7 3-20 0,0-7-3 16,4 4-1-16,-8-4 0 0,1-5 11 0,0 5 1 16,3-2 1-16,3-4 0 0,-3 4 11 15,0-10 3-15,0 9 0 0,-3-3 0 0,3-9-35 0,0 7 0 16,-3-1 0-16,-1 0 0 15,1 3 0-15,3-3 0 0,-7 4 0 0,0 2 0 0,3-2 13 0,4 5-4 16,-7 7-1-16,0 3 0 0,0 0-8 0,0 0-11 16,0 0 3-16,4-6 0 0,-4 6 8 0,10 9 0 0,1-9 0 0,-8 10 0 15,4-1 0-15,1 7 0 16,-1-7 0-16,-7 0 0 0,3 10 0 0,-3-3 0 0,7 3 0 0,-7-4 0 31,0-2-28-31,0 6-3 0,0-4-1 0,-7 4 0 0,7-3 32 0,-3 3 0 0,3-4 0 0,-7 4 0 16,7-6 0-16,-4 2 0 0,0 4 0 0,4-3 0 15,0 3 0-15,0-4 13 0,0-2-1 0,0 3 0 16,0 2-12-16,4-2-16 0,-4-3 3 0,0-4 1 16,4 4 12-16,-4-4 16 0,0 0-3 0,0-5-1 15,0-4 7-15,0 0 1 0,0 0 0 0,0 9 0 16,0-9-20-16,0 0 0 0,0 0 0 0,0 0 0 31,0 0-22-31,0 0-8 0,0 0-2 0,0 0 0 0,0 0-180 0,0 0-36 0,0 0-7 16,0 0-1-16</inkml:trace>
  <inkml:trace contextRef="#ctx0" brushRef="#br0" timeOffset="33941.44">3874 6696 518 0,'0'0'23'0,"0"0"5"0,0 0-28 0,0 0 0 0,0 0 0 0,0 0 0 16,0 0 189-16,-11 3 33 0,4 3 6 0,0-6 2 16,3 10-181-16,-6-10-36 0,-1 9-13 0,8-3 9 15,-8-2 3-15,4 2 0 0,0-3 0 0,7 6 0 16,-11-2 9-16,4 2 3 0,0 1 0 0,7 5 0 16,-10-2-7-16,-1 2-1 0,0 4 0 0,1 0 0 15,-1 6-2-15,4 3-1 0,-3 4 0 0,-1-4 0 16,0 0-5-16,8-3-8 0,-8-6 11 0,4 9-11 15,0-9 19-15,7 6-3 0,0-6-1 0,0 0 0 16,-7-3 6-16,14 2 2 0,-7-2 0 0,7 3 0 16,0-4-4-16,4-2-1 0,-4 3 0 0,11-7 0 15,-8 10-1-15,8-10 0 0,7 1 0 0,-1-1 0 16,12-9-1-16,-5 6 0 0,5-6 0 0,2 0 0 0,8-6-16 0,-7 3 8 16,7-6-8-16,-7 2 0 0,0-2 8 0,-4 0-8 15,0-1 0-15,0 4 0 0,-3-4 21 0,3 1-2 16,-6-4-1-16,2-2 0 0,-6 5-18 0,0-5 0 15,-8 5 0-15,5-8 0 0,-8 2 30 0,3-3-1 16,-3 0 0-16,-3 4 0 0,0-4-10 0,-11-3-3 16,3 0 0-16,1-6 0 0,3 2-16 0,-7 5 0 15,0-5 0-15,0-2-9 16,0-6-19-16,3 6-3 0,4-4-1 0,7 4 0 16,-10 0-176-16,6 3-35 0,12-19-7 15,-8 16-2-15</inkml:trace>
  <inkml:trace contextRef="#ctx0" brushRef="#br0" timeOffset="37241.42">1912 11186 345 0,'0'0'15'0,"0"0"4"0,0 0-19 0,0 0 0 15,0 0 0-15,0 0 0 0,0 0 198 0,0 0 36 16,-7-3 7-16,7-3 2 0,-4-3-107 0,4-1-20 16,0 4-5-16,4-3-1 0,3-1-50 0,-3 1-11 0,3-1-1 0,-4 1-1 15,1 0-23-15,3-1-5 16,3 1-1-16,-10-7 0 0,11 7 5 0,-8-7 1 0,1 3 0 0,3-2 0 15,-7 5 1-15,11-5 1 16,-8 2 0-16,1-3 0 0,3 4-10 0,-7-4-1 0,10 1-1 16,-6 5 0-16,3-9-6 0,-4 10-8 0,1-7 11 15,3 4-11-15,4-4 14 0,-8-3-4 0,8 10-1 0,-8-1 0 16,4 1-1-16,-3 0-8 0,6 2 12 0,-10-2-4 16,0 9 5-16,0 0 1 0,0 0 0 0,0 0 0 15,0 0-14-15,11 6 9 0,-11-6-9 0,4 3 8 16,6 7-8-16,-10-1 0 0,11-3 0 0,-11 4 0 15,3-1 0-15,4 1 0 0,-7-4 0 0,4 3 0 16,3-6 0-16,-4 7 0 0,-3-1 0 0,4-3 0 16,3 4 0-16,-4-4 0 0,5-3 10 0,-5 7-10 0,-3-4 10 15,4 3-10-15,3-5 8 0,-4 5-8 0,4-3 0 0,-7-6 0 16,0 3 0-16,4 4 0 0,-4-7 8 16,7 9-8-16,-4-3 0 0,-3-6 8 0,4 3 5 0,-4-3 1 15,0 0 0-15,7 7 0 0,4-7 11 0,-11 0 3 16,0 0 0-16,3-7 0 0,1 7-4 0,6-9-1 15,-3 6 0-15,-3-3 0 0,3-4-8 0,-4 4-2 16,8-3 0-16,-11-1 0 16,3 7-13-16,4-3 11 0,-3-4-11 0,0 1 10 0,3 3-10 0,-7 2 0 15,3-2 0-15,4 3 0 0,-3-6 0 0,-1 2 0 16,4 4 0-16,-7 3 0 0,0-6 0 0,0-3 0 16,4 9 0-16,3-10 0 0,-4 4 0 0,8 3 10 15,-7-4-10-15,3-2 10 0,3 6-10 0,-3-6 8 16,0 2-8-16,4-2 8 0,-1-1-8 0,-3 4 0 15,4 3 0-15,3-3 0 0,-3-4 0 0,-1 10 0 16,1-3 0-16,0 3 0 0,-1-6 11 0,4 6-3 0,-3 0-8 0,-1 6 12 16,-3-3-12-16,0-3 0 0,4 7 0 0,-4-4 0 15,0-3 0-15,4 6 0 0,-1-6 0 0,-6 3 0 16,6 3 0-16,1-6 0 0,-7 4-8 0,6 2 8 16,1 3 0-16,-1-9 0 0,-6 10 0 0,6-4 0 15,-6-3 0-15,3 3 0 0,-3-3 0 0,6 4 0 16,-6-4 0-16,3 3 8 0,-7-6-8 0,0 0 12 15,10 10-4-15,-6-10-8 0,6 9 11 0,-10-3-11 16,0-6 8-16,0 0-8 0,0 0 0 0,11 3 0 16,-11-3 9-16,0 0-9 0,0 0 0 0,0 0 9 15,0 0-9-15,0 0 12 0,0 0-12 0,0 7 12 0,0-7-4 16,0 0 0-16,0 0 0 0,0 0 0 0,0 0 2 16,0 9 0-16,0-9 0 0,0 0 0 0,0 3-10 0,0-3 0 15,0 0 0-15,0 0 0 0,-7 10 0 16,7-10 0-16,-4 6 0 0,4-6 0 0,0 0 0 0,0 0 0 15,0 0 0-15,0 9 0 0,0-9 0 0,0 0 0 16,0 0 0-16,0 0 0 0,0 0 0 0,-7 7 0 16,7-7 0-16,0 0 8 0,0 3-8 0,0-3 0 15,-3 9 0-15,3-9 0 0,0 6 0 0,0 4 0 16,-4-7 0-16,4-3 0 0,0 0 0 0,0 6 0 16,0-6 0-16,0 0 0 0,0 0 0 0,0 0 0 15,0 0 0-15,0 0 0 0,0 0 0 0,0 0 0 16,0 0 0-16,0 0 8 0,7 0-8 0,-7 0 10 0,7 0-10 15,-3-6 10-15,3 3-2 0,-3-3-8 0,-1-4 12 16,4 1-4-16,-7-1 0 0,4 1 0 16,-4-1 0-16,7 1 0 0,-7-7 0 0,0 7 0 0,0-10 0 15,3 10 0-15,-3-7-8 0,0-3 0 0,0 0 0 0,7 4 8 16,-7-4 7-16,4 0 1 0,-1 3 0 0,4 4 0 16,-3-4-28-16,3 1-6 0,-4 5-1 15,-3 1 0-15,11-1 6 0,-11 10 1 0,11-9 0 16,-8 9 0-16,4-3 12 0,0 3 0 0,-7 0 0 0,0 0 0 15,0 0 0-15,0 0 0 0,7 3 0 0,-7-3 0 16,0 0 0-16,0 9 0 0,4-2 0 0,-4-7 0 16,7 3 0-16,-7-3 0 0,3 9 0 0,8-3 0 15,-11-2 0-15,4 2 0 0,3 3 0 0,-4 7 0 16,1-7-11-16,3 4 11 0,-7 3-12 0,3-7 12 0,4 10 0 0,-3-4 0 16,-4-5 0-16,7 9 0 0,-4-4 0 0,-3-2 0 15,4 9 0-15,-4-10 0 0,0 7 0 0,0-3 0 16,0 0 0-16,0-4 0 0,0 7 0 15,0-10 0-15,0 4 0 0,7-4 0 16,-7 1 0-16,0-7 0 0,0-3 0 0,4 9 0 16,-4-9 11-16,7 7-11 0,-7-7 12 0,3 3-12 0,1 3 8 0,3 0-8 15,-7-6 0-15,10 3 0 0,-6 7 0 16,-4-10 0-16,10 6 0 0,-6-3 0 0,3 7 0 16,-7-4 0-16,4-3 0 0,-4-3 0 0,7 9 0 0,-7-9 0 15,0 0 0-15,0 7 0 0,0-7 0 0,0 0 0 16,0 0 0-16,0 0 0 0,0 0 0 0,0 0 0 15,0 0 0-15,0 0 0 0,0 0 20 0,0 0 9 0,0 0 3 0,0 0 0 16,-7 0-23-16,3-10-9 0,4 10 8 0,0-6-8 16,-7 3 8-16,7 3-8 15,0 0 8-15,-4-6-8 0,4 6 0 0,0 0 0 0,0 0 0 16,0 0 0-16,0 0 0 0,0 0 0 0,-3 0 0 0,3 0 0 16,0 0 0-16,0 0 0 0,-7 0 0 0,7 0 0 15,0 0 0-15,-4 6 0 0,4-6 0 0,-7 3 0 16,7-3 0-16,0 0 0 0,-3 6 0 0,3-6 0 15,-11 0 0-15,11 0 0 0,0 0 0 0,-3 0 0 16,-4 0 11-16,7 0-3 0,0 0-8 0,-11 0 12 16,11 0-12-16,-4 0 0 0,4 0 0 0,-10 3 0 15,6 4 0-15,-6-1 0 0,10-6 8 0,0 0-8 16,0 3 0-16,-7 6 0 0,7-9 0 0,0 10 0 16,-7-1 0-16,7 1 0 0,0 2 0 0,0 1 0 0,-7-4 0 0,3 1 0 15,4-1 0-15,0 0 0 0,-11 7 0 0,11-7 0 16,-3 1 0-16,-4 6 0 0,7-7 0 15,-4 0 0-15,4 7 0 0,0-7 0 0,-7 1 0 0,7-1 0 16,0 1 0-16,-3 5 0 0,3-2 0 0,-4-4 0 16,4 7 0-16,-7-7 0 0,7 7 0 0,-3-3 0 15,3 2 0-15,0 1 0 0,-7-3 0 0,3 2 0 16,4-2 0-16,0 2 0 0,-7-5 0 0,3 6 0 16,1-7 0-16,-4 0 0 0,3 1 9 0,-6-1-9 15,6 7 8-15,-3-13-8 0,4 6 9 0,-8-2-9 16,4-4 10-16,0 3-10 0,-4-6 12 0,1 6-4 15,-4-6-8-15,3 0 12 0,1 0-4 0,-5 0 0 16,5 0-8-16,-4 0 12 0,-7 0-12 0,6 3 9 0,-6-3-9 16,0 0 8-16,3 0 8 0,-6 10 0 0,-1-10 1 15,4 6 0-15,-4-3-27 0,1 7-6 0,2-1 0 16,1-9-1-16,4 6 17 0,-8 4 0 0,4-4 0 16,0-3 0-16,3 3 0 0,-3-2 0 15,7-4 0-15,-8 6 0 0,8-3 0 0,0-3 0 0,-3 0 0 0,2 0 0 16,1-3 9-16,0-3-9 0,-3 6 8 0,3-10-8 15,3 10 8-15,-3-9-8 0,0-1 8 0,3 1-8 16,-3-7 8-16,0 7-8 0,-4-10 0 0,4 3 8 16,0-2-8-16,3-1 0 0,-3-6 0 0,4 6 0 15,-4 0 0-15,3 3 0 0,0-2-10 0,-3-8 10 16,7 8-24-16,4-1 2 0,-8 0 0 0,8 3 0 0,-4 4 22 16,3-4 0-16,4-3 0 0,0 10 0 0,0-1-11 0,0-5-7 15,-7 5-2-15,7 1 0 16,0 0-12-16,7 2-2 0,-3-2-1 0,3-1 0 15,-4 1-7-15,1 6-2 0,3-3 0 0,3-4 0 16,-10 4-78-16,11 3-16 16,-8-3-3-16,8 2-925 0</inkml:trace>
  <inkml:trace contextRef="#ctx0" brushRef="#br0" timeOffset="43366.18">3641 10603 1094 0,'0'0'97'0,"-7"-6"-77"16,3-3-20-16,4 9 0 0,0 0 260 0,0 0 48 15,0-7 9-15,0 7 3 0,0 0-256 0,0 0-52 16,4-3-12-16,3 3 0 0,3 0 0 0,-3-6 0 16,11 6 8-16,-4 0-8 0,0 0 0 0,7 6 0 15,4-6 0-15,0 0 0 0,10 0 0 0,0 0 0 16,1 3 0-16,2 4 0 0,1-7 0 0,7 9 0 0,0-9 0 15,0 9 0-15,-4-9 14 16,7 7-3-16,-3-4-1 0,11 3 0 0,-11-3 3 0,14 3 1 0,0-6 0 16,0 10 0-16,0-4 4 0,3-3 1 0,1 7 0 0,3-4 0 15,7-3-11-15,0-3-8 16,0 6 12-16,-4-3-12 0,4 7 19 0,4-4-3 0,-4-3-1 16,7 4 0-16,4-1-6 0,0 3-1 0,-4 1 0 0,3-1 0 15,1-6 9-15,0 7 2 0,10 2 0 0,-10-2 0 16,10-1-1-16,-10 0 0 0,3-6 0 0,4 4 0 15,3-4 1-15,-4-3 0 0,5 6 0 0,-5-6 0 16,5 0-6-16,-1 0-1 0,0 0 0 0,-3 0 0 16,0 0-2-16,-4 0-1 0,4 0 0 0,-1 3 0 15,1 4 2-15,-4 2 0 0,-3 0 0 0,0 1 0 16,-4 9-11-16,7-4 0 0,-3 4 0 0,-1 0 0 16,1 6 8-16,0 0-8 0,-1 0 0 0,4-3 8 15,1-3-8-15,2 6 0 0,-2-6 0 0,-1 0 0 0,0-4 0 16,0 4 0-16,0-3 0 0,0-7-11 0,1 10 35 0,-8-10 6 15,3 1 2-15,-2-1 0 0,2-2-20 0,1 2-3 16,0 0-1-16,-1 1 0 0,-6 5-8 0,3-11 0 16,7 5 0-16,0 7 0 0,1-7 0 0,-5 7 0 15,-6-4 0-15,0-2 0 16,3 5 0-16,0 1 0 0,3-3 8 0,-6 2-8 0,0 1 0 0,-4-3 0 16,0 2 0-16,-4-2 0 0,1 9 8 0,3-10-8 15,11 7 0-15,-4-3 8 0,-4-1-8 0,5-2 12 16,-5 3-12-16,1-7 12 0,3 0-12 0,-7 1 0 15,4 6 0-15,-8-4 0 0,-3-6 0 0,-3 4 8 16,6 5-8-16,-6-5 8 0,6-1-8 0,-6 1 8 0,-1 8-8 0,-6-2 8 16,-1-3-8-16,-3 2 0 0,0 1 0 0,4-3-11 15,2-4 11-15,-2 0 0 0,-1 1 8 0,1 2-8 16,-1-9 11-16,-3 7-3 0,0-4 0 0,0-3 0 16,-4 4 16-16,1-4 4 0,3-3 0 0,0 0 0 15,-4 6-28-15,0-6-14 0,1 0 2 0,-4 3 0 16,0-3 12-16,-8 6 0 0,1-6 0 0,-4 0 10 15,1 0-10-15,-1 0 0 0,0 0 0 0,4 0 0 16,0 0 9-16,-4 0-9 0,0 0 10 16,4 0-10-16,4 0 0 0,-5 0 0 0,5 0 0 0,-5 0 0 15,-2 0 0-15,-1 0 0 0,0 0 0 0,-3-6 0 16,3 6 0-16,-3-3 0 0,-4 3 0 0,1 0 0 16,-5-6 0-16,1 6 0 0,0 0 0 0,-8 0 0 15,1 0 0-15,-4 0 0 0,-3 0 0 0,-1 0 0 16,-3 0 10-16,-7 0-10 0,0 0 10 0,0 0-10 15,0 0 20-15,0 0-3 0,0 0 0 0,0-10 0 0,-3 1-2 16,-1 6-1-16,-3-7 0 0,0-5 0 0,-4 5-4 16,1-5-1-16,-4 2 0 0,-4-9 0 0,4 10-9 0,-4-4 8 15,1-3-8-15,-4 3 8 16,3 4-8-16,0-4 0 0,1-3 0 0,-4 4 0 16,-1 2 0-16,1 4 0 0,0-7 0 0,-4 10 0 0,4 3 0 15,0-4-11-15,3 4 11 0,-3-3-8 0,4 6-2 16,-1 0 0-16,4 6 0 0,3-6 0 0,1 3 0 0,-1-3 0 0,4 0 0 0,-4 7 0 15,11-7 0-15,-7 0 0 16,7 0 0-16,0 0 0 0,0 0 10 0,0 9-13 16,0-9 5-16,0 9 8 0,7 1-16 0,0-4 4 15,4-3 0-15,3 7 1 0,0-4 11 0,4 3 9 0,0-6-1 16,-1 13-8-16,1-6 0 0,-1-1-19 0,-2 0 3 0,2 7 0 16,1 0 24-16,-4-4 4 0,4-2 2 0,-4 5 0 15,-4 1-14-15,1-3 0 0,-1-4 8 16,1 7-8-16,-4-7 0 0,-3 0 0 15,3 7 0-15,-4-3 0 0,1-7 0 0,-4 3 0 0,3 1 0 0,-3 5 0 16,4-5-9-16,-4 2 9 0,0-5-13 0,0 8 5 16,-4-2 8-16,4 3 12 0,-3-4-2 0,-1 10-1 15,-3-3-9-15,-3 3 0 0,-1 3 0 0,0 3 0 16,-3-3 0-16,-7 3 12 0,0 7-4 0,-4-7 0 16,1 7-8-16,-5-1 0 0,-2-6-12 0,-5-3 12 15,5 4-10-15,2-10 10 0,8 6 0 0,-4-7-9 0,1-2-3 16,-4 3 0-16,3-10 0 0,0 1 0 15,-7-1-85 1,4-9-18-16,-7 0-3 0,-4-9-1154 0</inkml:trace>
  <inkml:trace contextRef="#ctx0" brushRef="#br0" timeOffset="44743.2">5320 6759 1497 0,'-4'-10'133'0,"-3"1"-106"16,0 3-27-16,4-4 0 0,-8 10 259 0,8-3 46 15,3 3 10-15,0 0 1 0,0 0-268 0,0 0-48 16,0 0-20-16,0 0 0 0,0 9 20 0,0 1-8 16,0-7 8-16,3 13 0 0,8-7 0 0,-1 10 0 15,-3-3 0-15,11 2 0 0,-7-2 0 0,6 6-8 16,8-3 8-16,0 6 0 0,3 0 0 0,4 3 0 15,10 0 0-15,-3-2 0 16,7 2 0-16,-1 6 0 0,5-5 0 0,-1 5 0 0,4-6 0 0,7 7 0 16,4-1 0-16,3 4 9 0,3 3-1 0,1-4-8 15,-1 7 12-15,4 0-4 0,0-6-8 0,1 6 12 16,6-7-12-16,10 7 12 0,-6 0-12 0,3-6 0 16,4 6 0-16,3-1-11 0,4 1 27 0,7 3 6 0,-11 4 1 15,7-8 0-15,-3 4-8 0,7-3-2 0,0 0 0 0,0 3 0 16,-8-3-1-16,5 10 0 0,6-1 0 0,-3 0 0 15,3 0 4-15,4 7 1 0,4-7 0 0,-1-2 0 16,8 2-3-16,3 0-1 0,0 0 0 0,0 1 0 16,-4-1-2-16,4 0-1 0,-7-9 0 0,3 10 0 15,4-7-10-15,-7 3 0 0,-7-3 0 0,7-3 0 16,0 0 0-16,-3 0 0 0,-19-1 0 0,-2 1 0 16,-1 0 0-16,-3-6 13 0,-1 9-3 0,-10 3-1 15,-3-3-9-15,-4-3 0 0,4 0 0 16,-4 3 0-16,-11-3 0 0,8 6 0 0,10-3 0 0,0-3 0 15,-7 3 0-15,0-3 13 0,0-3-3 16,-3-4-1-16,0 1-9 0,3-4 0 0,0 1 0 0,-4-7-11 16,-3 7 11-16,-7-7 0 0,4-3 10 0,3 3-10 0,-4-3 8 0,1 3-8 15,-1-2 0-15,-3 2 0 0,0-3 0 16,-3 3 8-16,-4 0-8 0,-1 1 0 0,-2-4 0 0,6 3 0 16,-3-3 0-16,0 3 0 0,-7-3 0 0,-4 0 0 15,4-3 0-15,-7 3 0 0,0-6 8 0,-4 3-8 16,-3-3 0-16,3-7 9 0,-7 4-9 0,-3 3 0 15,3-3 0-15,0-4 8 0,-3-2-8 0,3 5 0 16,-3-5 0-16,3 5 8 0,1-5-8 0,-5-1 0 16,1 1 0-16,0-1 8 0,3-3-8 0,0 4 8 15,-3-7-8-15,-1 6 8 0,1-2-8 0,-4-4 0 16,0 3 0-16,-3-6 8 0,0 9-8 0,-4-2 8 16,0-4-8-16,0 3 8 0,-7-3-8 0,0-3 0 15,4 0 0-15,-4 6 8 0,-4-6 0 0,-3 0 0 16,0 0 0-16,0 0 0 0,0 0 11 0,0 0 1 0,4-6 1 0,-1-3 0 15,-3-1 5-15,-3 1 1 0,-1-7 0 0,1 4 0 16,-4-7-3-16,0-3-1 0,0 0 0 0,-4-3 0 16,1 0-4-16,2-3-1 0,-6 2 0 0,0-5 0 15,4 0-18-15,-4-7 0 0,-1 10 8 0,1-3-8 16,4 2 0-16,-4-5 0 0,0 6 0 0,3-1 0 16,-3 4 0-16,3-3 8 0,1 3-8 0,-1 3 0 15,0-3 0-15,1 6 0 0,6-3 0 0,-3 10 0 16,4-4-10-16,-1 7 10 0,1-1-10 0,3 1 10 15,-4-1-32-15,4 10 0 0,0 0 0 0,0 0 0 0,0 0 7 0,0 0 1 16,0 0 0-16,4 10 0 16,3 5-4-16,0-2-1 15,3 6 0-15,1 3 0 0,3 0 18 0,0 3 11 0,0 9-12 0,4-5 12 16,0 5-8-16,-1 0 8 0,1 4 0 0,0 0 0 0,-1-4-8 0,1 4 8 16,3 3 0-16,-7-13 0 0,4 9 0 15,-4-5 0-15,0-4 0 0,0 0 0 0,0 7 0 0,-3-7 0 16,-1 7 0-16,-3-7 0 15,0-3 0-15,1 3 0 0,-5-3-8 0,4 0 8 0,-7-3 0 0,0 3 16 16,0-6-2-16,-3 6 0 0,-1-6-6 0,1 0 0 16,-5-4-8-16,5 4 12 0,-8-3-2 0,1 3-1 0,3-7 0 0,-4-2 0 15,1 5 3-15,-1-5 0 0,0-1 0 0,1 1 0 16,-1-1-3-16,4-3 0 0,-3-6 0 0,3 10 0 16,-1-10-9-16,-2 6 10 0,3-6-10 0,7 0 10 15,-4-6-24-15,-6 6-5 0,3-10-1 0,-4 4 0 31,4-3-169-31,0-4-35 0,0-3-6 0</inkml:trace>
  <inkml:trace contextRef="#ctx0" brushRef="#br0" timeOffset="45969.48">6565 9418 230 0,'-14'-6'20'0,"-4"2"-20"0,1-2 0 0,-1-3 0 16,-3 6 336-16,7-4 62 0,-4 4 13 0,1-3 2 16,3 6-323-16,3 0-65 0,-3 0-13 0,7 0-2 15,-4 0-10-15,1 0 8 0,3 6-8 0,7-6 8 16,0 0-8-16,0 3 0 0,0-3 0 0,7 10 0 15,0-1 11-15,7 1 0 0,0-4 0 0,11 3 0 16,-1 1 1-16,12-1 0 0,6-3 0 0,0-2 0 16,11 5 8-16,7-9 1 0,4 6 1 0,6-6 0 15,1 0-2-15,6-6-1 0,8 6 0 0,0-3 0 0,6-7-6 16,1 4-1-16,7-3 0 0,3 6 0 16,4-13 4-16,-4 10 0 0,1-4 0 0,6 1 0 0,4-1-7 0,7 1-1 15,-14 0 0-15,10 2 0 0,4-2 4 16,3 6 1-16,-3-4 0 0,0 4 0 0,4-3 1 0,-4 6 0 15,3 0 0-15,-3 0 0 0,-3 0-4 16,3 0-1-16,-4 0 0 0,4 6 0 0,-7-3-1 0,3-3-8 16,1 7 12-16,-8-7-4 0,-7 0 4 0,1 0 0 15,2-7 0-15,-6 7 0 0,-11 0 26 0,4-3 6 16,0-3 0-16,-4 6 1 0,-14-3-28 0,7-3-5 16,4-4-2-16,0 4 0 0,3 3 10 0,-4-3 1 0,-6 6 1 0,0-4 0 15,-1-2-11-15,1-3-3 0,-4 9 0 0,-3-10 0 16,3 10 13-16,-7-3 3 0,-4-3 0 0,-3 6 0 15,7 0-33-15,0-6-7 0,-3 3 0 0,-1 3-1 16,-3 0 27-16,0 0 6 0,-7 0 0 0,0 0 1 16,-4-7-17-16,4 7 0 0,0 0 0 0,-3 0 0 15,-1-9-9-15,-3 9-6 0,0-3-1 0,-4-4 0 16,-7 7 26-16,4-3 5 0,-4-3 1 0,-3 6 0 16,-4-3-16-16,-3-3 8 0,3-4-8 0,-3 10 0 15,0-9 20-15,3 3-3 0,-3-4 0 0,-1 7 0 16,1-3-7-16,-4-4-2 0,-3 7 0 0,-1-3 0 15,-2-3 0-15,-1 2-8 0,-4 4 12 0,1-3-4 16,-8 3 1-16,-3-7 0 0,0 1 0 0,-3-1 0 16,-11-5 4-16,0 5 1 0,-4 1 0 0,-7-7 0 15,1 1-5-15,-8 2-1 0,0-3 0 0,-3 4 0 16,0-4 2-16,-1 1 0 0,-3 2 0 0,4 4 0 0,0-7 3 0,3 6 1 16,-7 1 0-16,4 0 0 0,7-1-6 0,-4 4-8 15,7 3 11-15,1-3-11 0,3-4 0 0,3 10 0 16,0 0 0-16,8-6 0 0,-1 6-12 0,4 0-4 15,3 0 0-15,4 0 0 16,0 0-26-16,0 0-6 16,0 0 0-16,15 6-1 0,2 4-9 0,8-10-2 0,10 9 0 15,0-9 0-15,8 6-10 0,-1-3-2 16,4 4-1-16,0-4 0 0,0 6 10 0,3-3 3 16,-3-2 0-16,0 8 0 0,-4-9 38 0,1 7 8 15,-8-1 2-15,-3 1 0 0,-1-4 22 0,-6 3 5 0,-4-3 1 0,0-2 0 16,-3 2 27-16,-4-3 5 0,-3 6 2 0,-1 1 0 0,-3-1-6 0,0-3 0 0,-3 4-1 0,-1-1 0 15,1 1-7-15,-4-1 0 0,3 1-1 16,-3-4 0-16,0 3-15 0,-3 7-4 0,3-7 0 0,-7 1 0 16,3-1 10-16,-6 1 2 0,-1 5 0 0,1-2 0 15,-5 2-2-15,-2-2 0 0,-4 3 0 0,0 2 0 16,-4 8-10-16,0-8-1 0,-7 1-1 0,4 0 0 16,0 6-2-16,0-6 0 0,3 6 0 0,-3-6 0 31,0 0-96-31,-4-4-19 0,-3 1-4 0,-4-3-1 15,-4-4-128-15,-6 0-25 0,-60 1-6 0,20-13-1 0</inkml:trace>
  <inkml:trace contextRef="#ctx0" brushRef="#br0" timeOffset="47184.65">3404 8320 2458 0,'-3'-18'54'0,"3"8"11"0,-11 1 3 0,8 2 1 0,-8-2-55 0,11 9-14 0,0-6 0 0,0 6 0 16,0 0 9-16,0 0-1 0,14-3 0 0,-3 3 0 15,-1 3-28-15,15-3-7 0,-7 6-1 0,13-6 0 0,-2 6 12 0,6-3 1 16,7 4 1-16,-3-4 0 0,7-3 2 0,3 6 1 16,11-6 0-16,0 3 0 0,4-3 11 0,3 7 0 15,-4-7 0-15,8 0 0 0,-1 0 0 0,5 0-10 16,-1 0 10-16,10 0-13 0,1 3 13 0,0-3 0 15,-4 0 0-15,7 0 0 0,4 0 8 0,3 9-8 16,4-3 12-16,-1-3-12 0,5 4 16 0,3 2-4 16,3 1-1-16,11-1 0 0,-7 0-2 15,14 1 0-15,-7 2 0 0,3-2 0 0,1-1-9 16,-1-6 10-16,11 4-10 16,-7-4 10-16,4 6-10 0,-1-3 0 0,-3-2 9 0,4 2-9 15,3 3 0-15,-4-9 8 0,4 10-8 0,-3-4 0 0,-4 3 0 0,3-6 9 16,1 4-9-16,-4 2 0 0,0 0 12 15,-4 1-4-15,4 6 0 0,-3-7-8 0,-1 0 14 0,-6 7-4 16,-4-7-1-16,3 1 0 0,-3 2 11 0,0-2 1 16,-11 2 1-16,8-2 0 0,-8-7-6 0,4 6-2 0,0 1 0 15,-1-4 0-15,-2-3-4 0,-1-3-1 0,4 0 0 0,0 0 0 16,0 0-9-16,-4 0 12 0,-7-9-12 0,7 9 12 16,1-3-12-16,-8-4 10 0,-7 4-10 0,-7-3 10 15,4-3-10-15,0 9 0 0,3-4 0 0,-7 4 8 16,-7 0-8-16,-3 4 0 0,-4-4 0 0,0 6 8 15,-4-3-8-15,-6 3 0 0,3-3 0 0,-4 7 0 16,0-4 0-16,-3 3 0 0,0 1 0 0,-7-4 0 0,0-3 0 16,-4 7 0-16,4-10 0 0,-3 6 0 15,2-6 0-15,-2 0 0 0,-1 0 0 0,4 0 0 0,-7 0 9 0,0-6-9 16,-8 6 10-16,1-3-10 0,-7-4 18 0,-1 7-2 16,-2-3-1-16,-5-3 0 15,-3-4 4-15,-3 10 1 0,-1-6 0 0,1 6 0 0,-7-9 5 16,-4 9 2-16,0 0 0 0,3-3 0 0,1-7-3 0,-8 4 0 15,1 3 0-15,-1-3 0 16,1-4-8-16,-5 4-1 0,5-4-1 0,-8 7 0 0,4-6-5 0,-7-1-1 16,4 1 0-16,-4-3 0 0,-1 2-8 0,1-2 0 15,-3 2 9-15,-1 1-9 0,-3-7 0 16,0 7 0-16,3-1 0 0,-3 1 0 0,0-1 0 0,-4 1-8 16,0-3 0-16,4 2 0 0,-4 7-6 0,8-3-1 15,-1-4 0-15,4 1 0 0,0 9 1 16,0-10 0-16,7 10 0 0,7 0 0 15,0 0-22-15,0 0-5 0,0 0-1 0,0 0 0 16,7-3-18-16,3-3-3 0,8 6-1 0,3 0 0 0,7-6 36 0,1 3 8 0,2 3 0 0,1-7 1 16,0 7 19-16,0 0 0 0,-4 0 0 0,4 0 0 15,-4 0-10-15,0 7 10 0,-3-7-8 0,-4 3 8 16,0 3 0-16,0 3 0 0,-3-2 0 0,0 2 0 16,-1 1 0-16,1-1 0 0,-4 0 12 0,0 1-4 15,0-1-8-15,0 7 8 16,0-7-8-16,-3 1 8 0,0 5-8 0,-4-2 8 0,0-4-8 0,-4 10 8 15,-3-9 8-15,-3 5 1 0,-1 1 1 0,-3-4 0 16,0-2 16-16,-7 6 3 0,0-7 1 0,-4 7 0 16,1-7-2-16,-1 0 0 0,-3 1 0 0,0-1 0 15,-1 1-16-15,1-1-4 0,0 0-1 0,0 1 0 0,0 2-15 16,-4 1-13-16,-3-4 2 0,0 1 1 16,-4 5-127-16,-3 4-26 0,-4 0-5 0,-4 0-960 15</inkml:trace>
  <inkml:trace contextRef="#ctx0" brushRef="#br0" timeOffset="48283.05">6114 12017 2275 0,'-36'-12'100'0,"19"6"22"0,3 6-98 0,0-3-24 0,-1-4 0 0,1 7 0 16,4-3 9-16,3 3-9 0,0-6 10 0,7 6-10 16,0 0 0-16,0 0 0 0,0 0-11 0,14 0 11 0,-4 0-20 15,8 0 3-15,7 0 1 0,6 0 0 16,5-10 16-16,2 4 14 0,8-3-2 0,4-1-1 15,6 1-11-15,4-10-12 0,4 3 2 0,10-2 1 0,7-7 9 16,-4 6 0-16,5-10 0 0,6 1 8 16,4-12-8-16,3 8 0 0,4-2 8 0,-4-1-8 0,4 1 17 0,3-4-1 15,4 4 0-15,3-4 0 0,-7 3 5 16,11-2 1-16,0-4 0 0,4 3 0 0,3-6-4 0,-1 1-1 16,5-1 0-16,3-3 0 0,3 0-2 0,1-4-1 15,-4 4 0-15,4-3 0 0,-1 6-5 0,-3-3-1 16,-3 3 0-16,-1 0 0 0,4-3-8 0,-7 4-14 15,-7 5 3-15,3-3 1 0,4-6 10 0,-7 13 11 0,-11-10-3 16,-3 6 0-16,-7 4-8 0,-4-1 8 16,0-3-8-16,-7 10 8 0,-3-6 16 0,-4-1 2 0,-3 1 1 15,-4 2 0-15,-4-2 3 0,-3-1 1 0,7 1 0 16,4-4 0-16,3 4-3 0,-4 6 0 0,1-7 0 0,-1 7 0 16,-2-7 4-16,2 7 0 0,1-3 0 15,-1 9 0-15,-3-6-32 0,-3 3-15 0,-4 6 2 16,0-6 0-16,-7 9 13 0,-4-3 0 0,0 0 0 15,-3 4 0-15,0 2 10 0,0-3 2 0,-11 7 0 0,0 0 0 16,1-1-21-16,-8 1-4 0,0-1-1 0,-3 4 0 16,0-3 14-16,-4 6 0 0,0-4 0 0,-3-2 0 15,-1 3 0-15,-3-4 0 0,0 10 0 0,-3-9 0 16,0 6 20-16,-1-4 0 0,-3-2 0 0,0 3 0 16,0 3-10-16,0-4-2 0,-7 7 0 0,0 0 0 15,0 0-8-15,0 0 8 0,0 0-8 0,0-9 8 16,0 9-8-16,-3-3 0 0,-4-3 9 0,0 2-9 0,-7-2 0 15,0 6 0-15,-8-3 0 0,1-3 8 0,-7 6-8 0,0 0 0 16,-4 0 0-16,-3 0 0 0,-1 0 0 16,1 0 0-16,0 6 0 0,3-3 0 0,0-3 0 0,1 10 0 15,2-4 0-15,5-3 0 0,3-3 0 0,-4 6 0 16,7-3 0-16,1-3 0 16,2 7 0-16,5-4 0 0,-4-3 0 0,7 6 0 0,-4-6-8 0,8 0-4 15,3 0 0-15,0 0 0 16,0 0-34-16,0 0-7 0,0 0-2 0,7 0 0 15,7-6-44-15,0 3-9 0,7-4-1 0,4-2-1 16,10 0 18-16,0-1 4 0,8-2 1 16,3-4 0-16,-4 6 56 0,0 1 11 0,-3 0 3 0,-4-1 0 0,1-2 17 0,-8 9 0 15,-4-7 0-15,-2 4 0 0,-5-4 21 16,1 1 5-16,0 6 1 0,-4-3 0 0,-4-4 59 0,4 10 12 0,-3-9 2 16,0 9 1-16,3-6-55 0,-4 6-11 0,4 0-3 0,0 0 0 15,-3 6-18-15,0-3-4 0,-1 3-1 0,-3 4 0 16,0 5 11-16,-3-2 3 0,-1-4 0 0,-3 7 0 15,-3 3-9-15,-1 6-2 0,-3-6 0 16,-3 0 0-16,-1 6 0 0,0-7 0 0,-6 1 0 16,3 6 0-16,0-6-12 0,0 6 0 0,-1-6 8 0,1 6-8 15,0-6-60 1,0 6-14-16,3-6-3 0,1 0-709 0,-1-1-142 0</inkml:trace>
  <inkml:trace contextRef="#ctx0" brushRef="#br0" timeOffset="49848.75">3069 14096 2383 0,'-10'-9'52'0,"10"9"12"0,-7 0 1 0,7 0 2 0,-8-3-54 0,8 3-13 16,-3 0 0-16,3 0 0 0,0 0-10 0,0 0-5 15,0 0-1-15,0 0 0 0,0 0-6 0,3 3-2 16,12 3 0-16,2-6 0 0,-3-6 8 0,11 3 2 15,10-3 0-15,-6-4 0 0,13-9 14 0,7 4 0 16,8-4 0-16,3 0 0 0,-4-6 12 0,11 3 6 16,-7-9 1-16,11 3 0 0,-1 2-19 0,4-2-11 0,0 0 2 15,0 3 0-15,1 0 9 16,-5-3 0-16,1 3 8 0,3 3-8 0,7-4 11 0,0 1-3 0,-3-3 0 16,6 3 0-16,-3-3 20 0,4 3 3 0,7-13 1 0,3 4 0 15,4-4 5-15,0 4 2 0,3-14 0 0,7 5 0 16,1-1-20-16,3 0-4 15,-1-3-1-15,-2 6 0 0,10-6-6 0,-7 9-8 0,-4-2 11 0,4 2-11 16,-4-6 8-16,4 10-8 0,-3-4 0 0,2 3 0 16,-2-2 0-16,-1-4 8 0,4 3-8 0,0 4 0 15,-4-4 12-15,-3 10-12 0,3-6 12 0,-3-1-12 16,0 7 12-16,-4-7-4 0,-6 7 0 0,-1-6-8 16,-3-1 19-16,3 4-3 0,4-4-1 0,-1 1 0 0,-9-1 10 15,2 1 3-15,5-4 0 0,-1 4 0 16,0-4-18-16,0 4-10 0,-3-1 12 0,3-3-12 15,1 4 22-15,-1-4-2 0,-3 4-1 0,-1-4 0 16,-6-3-11-16,3 4-8 0,4-1 9 0,0-3-9 0,-1 4 18 0,-2-1-2 16,-1-3-1-16,3 10 0 0,12-3-15 0,-4-1-8 15,-8 1 8-15,1-1-13 0,-4-3 13 0,7 10 0 16,8-13 0-16,-8 10-9 0,-3-10 9 0,-1 10 0 16,5-4 0-16,-5-5 0 0,-2 8 0 0,-1-2 0 15,-4-1 0-15,-6 7 0 0,-7-6 0 0,3-1 0 16,-4 1 0-16,1 2 0 0,-8-2 12 0,1-4-3 15,-1-3 0-15,-3 7 0 0,-3-13 13 0,-1 9 2 16,1-3 1-16,-1-2 0 0,0 2-7 0,4 0-2 16,0 3 0-16,-3 1 0 0,-1-4-16 0,-3 6 10 15,-3-2-10-15,3 2 8 0,-4-2-8 0,4 2 0 0,0-2 0 16,-4 2 0-16,-7 1 0 0,4 5 0 0,-3-5 0 16,-5 6 0-16,-2 3 0 0,-1-4 0 0,-3 4 8 0,-4 3-8 15,4-9 0-15,-4 12 0 0,0-9 0 16,0 9 0-16,1-6 0 0,-5 6 0 0,1 4 0 15,-4-4 0-15,4 0 0 0,-4 3 0 0,-7 4 0 16,0-4 0-16,-3 7 0 0,-4-1 0 0,0 4 0 0,0-3 0 16,0 5 0-16,0-2 0 0,0-3 0 15,-7 9 0-15,4-3 0 0,-4 3 0 0,0 0 0 0,0 0 0 16,0 0 0-16,7-7 0 0,-4 1 0 0,-3 6 0 16,0 0 0-16,0 0 0 0,0 0 0 0,0 0 0 15,0 0 8-15,0 0-8 0,0 0 8 0,0 0-8 16,0 0 8-16,0 0-8 0,-3-3 8 0,3 3-8 0,-7 0 8 0,7 0-8 15,0 0 0-15,-7-6 8 0,0 6-8 0,7 0 10 16,0 0-10-16,0 0 10 0,0 0-10 16,0 0 0-16,-7 0 0 0,7 0 0 0,0 0 0 0,-11 0 0 15,4 0 0-15,0 0 0 0,0 6 0 16,-4-6 0-16,1 0 8 0,-1 0-8 16,-7 0 0-16,1 0 0 0,-1 0 0 0,-3 0 8 15,0 0-8-15,0 0 0 0,-1-6 0 0,-2 6 8 16,-1-4-8-16,0-2 0 0,1 3 0 0,-1-3 8 0,-3 3-8 0,3-4 0 15,4 7 0-15,0 0 0 0,0 0 0 0,3 0 0 16,0-9 8-16,8 9-8 0,-1 6 0 0,1-3 0 16,-1-6 0-16,4 3 0 0,7 0-10 0,0 0 10 15,0 0-13-15,0 0 5 16,0 0-19-16,0 0-3 0,0 0-1 0,7 0 0 16,-7 0-13-16,14 3-2 0,4-3-1 0,3 0 0 15,0-3 14-15,4-3 2 0,-1 6 1 0,-2 0 0 0,2 0 20 0,-3 0 10 0,1 0-10 0,-5 6 10 16,4-3 0-16,1-3 0 0,-1 0-8 0,0 7 8 15,4-4 0-15,-1-3 0 0,5 0 0 0,-1 0 10 16,4 0-10-16,-1 6 12 0,5-3-12 0,-1-3 12 16,4 6-12-16,-4-2 10 0,-3-4-10 0,-1 6 10 15,1 3-10-15,-4 1-9 0,-3-1 9 0,-4 7-13 16,-7-4 13-16,0 4 12 0,1 3-3 16,-5 0 0-16,-3 6 2 0,-3 0 0 0,-4-6 0 0,-4 9 0 15,-3-9 1-15,0 6 0 0,-3 3 0 16,-5-3 0-16,-2 0-12 0,3-6 10 0,-7 9-10 0,3-9-872 15,0 0-180-15</inkml:trace>
  <inkml:trace contextRef="#ctx0" brushRef="#br0" timeOffset="68383.42">19054 9634 172 0,'0'0'16'0,"0"0"-16"16,0 0 0-16,0 0 0 0,-8 0 334 0,8 0 64 15,0 0 13-15,0 0 2 0,8-3-317 0,2-3-64 16,-3 3-13-16,4-4-3 0,6 7-16 0,-2-3 0 0,2-3 0 0,4 6 0 16,4 0 0-16,0 0 0 15,3 0 0-15,0 0 0 0,-3 0 0 0,3 0 0 0,7 0 10 0,1 0-10 16,-1 6 29-16,7-3 1 0,1-3 0 0,2 7 0 15,8-4 22-15,0 6 5 0,-3-2 1 16,3-4 0-16,3 3-14 0,8-3-4 0,3 3 0 0,3-6 0 16,1 7-11-16,3-4-2 0,0-3-1 0,3-3 0 15,1-4-26-15,7 7 0 0,3-9 0 16,-3 9 0-16,3-6 14 0,-4-4-2 0,5 1-1 0,2 6 0 16,1-4 10-16,0-2 3 0,-4 0 0 0,0 2 0 15,-3 4-3-15,3-3 0 0,7-3 0 0,-10 9 0 16,-4-4-10-16,0-2-3 0,0 3 0 0,4-6 0 15,0 2-8-15,-4 1 0 0,0 3 0 0,4 3 0 16,-4-6-11-16,-4-4 11 0,5 1-8 0,2 6 8 16,1-4 0-16,-4-2 0 0,-7 3 0 0,4 3 0 15,-4-7 0-15,3 4 8 0,-3-3-8 0,4 5 8 0,-7-2-8 16,-4-3 8-16,-7-1-8 0,-4 4 8 0,-3 3 2 0,0-3 1 16,0 2 0-16,-4-2 0 0,1 6-11 0,3-3 12 15,-4-3-12-15,-3 3 12 16,-4-4-12-16,-3 4 0 0,0-3 0 0,-4 6 0 15,-3-6 0-15,0 3 0 0,-1-4-9 0,1 7 9 0,-4-9 0 0,0 9 0 16,-3-3 0-16,0 3 0 0,3-7 0 0,-7 7 0 16,-7-3 8-16,4-3-8 0,-4 3 9 0,0-3-9 15,-3 6 8-15,-4-3-8 0,-4-4 0 0,1-2 0 16,3 9 0-16,-7 0 0 0,0-6 26 0,-4-4 3 16,-3 7 1-16,0-3 0 0,-3 3-13 0,3-4-2 15,-7 7-1-15,-1-9 0 0,1 9-14 0,-3-9 11 0,-4 9-11 16,-1-7 10-16,-2 7-10 0,6-9 0 15,-7 9 9-15,4-10-9 0,0 7 8 0,-4-3-8 16,4 6 8-16,4-9-8 0,-5 6 12 0,1-4-3 0,4 1 0 16,-5 3 0-16,5-3-9 0,-1 2 0 0,4-2 0 0,3 6 0 15,1-3 0-15,6-3 0 0,4 6 0 16,0 0 0-16,0 0 0 0,0 0 0 0,0 0 8 0,11 0-8 16,-1 0 0-16,5 0 0 0,2 0-9 0,1 0 9 15,-1 0 0-15,8 6-8 0,0-6 8 0,3 0 0 16,-3 0 0-16,7 0-8 0,3 0 8 0,0 0 0 15,0 0 0-15,-3 3 0 0,-4-3 0 0,4 10 0 16,-7-10 0-16,-1 6 0 0,-2 3 0 0,-5-2 0 16,-3-4 0-16,-3 6 0 0,0-3 0 0,-4 4-10 0,0-1 10 0,-4 1 0 15,-3-1 0-15,0-3 0 16,0 7 0-16,0-4 9 0,-3 1-9 0,-1-4 10 0,1 3-10 16,3 7 10-16,-4-7-10 0,1 1 10 0,-4 2-10 0,3-5 0 15,0 8 0-15,1-2-11 0,-4-4 11 0,0 1 0 16,0-4 0-16,-4 3 0 0,1 7 24 0,-1-7 6 15,-3-5 2-15,3 5 0 0,-3 0-32 0,0-2-18 16,0 2 2-16,0 0 1 16,-4 1-92-16,4-1-18 0,0 1-4 15</inkml:trace>
  <inkml:trace contextRef="#ctx0" brushRef="#br0" timeOffset="69923.35">18979 11836 1440 0,'0'0'128'0,"0"0"-103"15,0 0-25-15,0 0 0 0,8 0 111 0,2-7 17 16,8 7 3-16,-1 0 1 0,8-3-110 0,3 3-22 16,1 0 0-16,2 0 0 0,5 0 0 0,-1-6 0 15,0 6 0-15,0 0 0 0,4 0 0 0,4 0 0 16,2-3 0-16,1 3 0 0,7-7 14 0,0 7 4 15,4 0 1-15,-1 7 0 0,-3-7 13 0,7 3 4 16,-4-3 0-16,8 0 0 0,6 0 12 0,4 0 2 16,1 0 1-16,2 0 0 0,-3 0 4 0,4 0 1 0,3 0 0 0,4 0 0 15,3 6-43-15,-7-6-13 0,0 3 8 16,4-3-8-16,3 7 0 0,4-4 10 0,-1 3-10 16,-2 3 8-16,-5-5-8 0,4 2 0 0,4 3 9 0,-4-3-9 15,-6-2 0-15,-1 2 0 0,0-3 0 0,-4 3 8 16,-3-3-8-16,-3-3 0 0,0 0 8 15,3 0-8-15,0 0 22 0,-7 0 0 0,-4 0 0 0,1-3 0 16,-4-3 7-16,0-3 2 0,-4 5 0 0,4-5 0 16,4-3-9-16,-4 8-2 0,0-5 0 0,0 3 0 15,-8-4-10-15,-2 1-2 0,-1-1-8 0,4 7 12 16,-3-9-12-16,-8 2 0 0,4 7 0 0,0-3 0 16,-1-3 8-16,-2 9-8 0,-8-10 0 0,0 10 9 0,-3-9-9 15,-4 9 0-15,1-6 0 0,-1 2-11 0,-7-2 11 16,4 6 0-16,-8-3 0 0,4-3 0 15,1 3 0-15,-5-4 0 0,4-2 8 0,-3 9-8 0,3-10 12 16,-3 7-1-16,0-3-1 0,-4 0 0 0,3 3-10 0,-3 3 10 16,-3 0-10-16,0-7 10 0,-4 7-10 15,-7 0 0-15,0 0 9 0,0 0-9 16,0 0 0-16,0 0 8 0,7 0-8 0,-7 0 0 0,0 0 8 0,0 0-8 16,0 0 8-16,0 0-8 0,-7 0 12 0,-4 0-3 15,11 0 0-15,-11 0 0 0,-3-3 0 0,4-3 0 16,-4 6 0-16,3-3 0 0,0-3-1 0,1-4 0 15,-1 7 0-15,4-3 0 0,-3-4-8 0,-1 4 8 0,4-3-8 0,-4 6 8 16,1-7-8-16,3 1 8 0,-4 2-8 16,4-2 8-16,0-7-8 0,0 13 0 0,0-3 0 0,0-3 0 15,-4 5 0-15,4-2 0 0,-3 6 0 0,3-9 0 16,0 9 0-16,0-10 0 0,-1 10 0 0,1 0 0 16,0-6 0-16,7 6 0 0,-3-3 0 0,-1-3 0 15,1 6 0-15,3 0 0 0,0 0 0 0,0 0 0 16,-4-10 0-16,4 10 0 0,0 0-9 0,0 0 9 15,0 0 0-15,0 0 0 0,7 0 0 0,-7 0 0 16,11-3 0-16,-1 3 0 0,-2 0 0 0,2 0 0 16,-3 3 0-16,4-3-10 0,-1 7 10 0,4-4-8 15,-3 3 8-15,3-3 0 0,-3 3 0 0,6-3 0 16,-3 4 0-16,4 2 0 0,0-3 0 0,-1-2 0 16,-2 11 0-16,2-5 0 0,4-1 0 0,-3 0 0 0,-4 1 0 0,0 6 0 15,0-7 0-15,4 0 0 16,0 7 0-16,-4-3 0 0,0-4 0 0,-4 7 0 15,4-1 0-15,-6-2 0 0,-1 6 0 0,-7-4 0 0,0 1 0 16,0-3 0-16,-4 2 0 0,-3-5 0 0,0 8 0 0,0-2 11 16,-7-3-3-16,3-4 0 0,-6 7-8 0,2-7 8 15,1 1-8-15,-3 5 8 0,-1-5-8 0,-3-1 0 16,3 7 9-16,-3-13-917 16,7 6-184-16</inkml:trace>
  <inkml:trace contextRef="#ctx0" brushRef="#br0" timeOffset="80211.57">26991 11560 1173 0,'0'0'52'0,"0"0"11"0,0 0-51 0,0 0-12 16,0 0 0-16,0 0 0 0,0 0 23 0,0 0 1 15,0 0 1-15,0 0 0 0,0 0 0 0,4-7 0 16,-4-2 0-16,0 9 0 0,7-3 25 0,-4-3 5 16,-3 6 1-16,7-10 0 0,0 7 4 0,-3-3 2 15,3-4 0-15,-7 10 0 0,0 0-14 0,3-6-4 16,4 3 0-16,0-3 0 0,-3-4-15 0,-4 10-3 16,4-3-1-16,3-3 0 0,0 3-10 0,0-4-3 15,-7 7 0-15,3-3 0 0,1-3-1 0,-4 6-1 0,0 0 0 16,-4-9 0-16,4 2 13 0,-3 4 2 15,-4-3 1-15,3 3 0 0,-3-3 9 0,-4 2 1 0,4-2 1 0,-7 6 0 16,4 0-16-16,-4 0-3 16,-4 0-1-16,4 0 0 0,0 0 3 0,-4 0 1 0,0 6 0 15,4-2 0-15,-3 5-9 0,-1 0-1 0,0-2-1 16,1 2 0-16,-1 0-2 0,1 1-8 0,-5 6 12 0,5-4-4 16,-1 4-8-16,0-1 0 0,1-2 0 15,6 3 0-15,-3-1 0 0,4-2 0 0,-1 3 0 0,0-4 0 16,4 4 8-16,0-7-8 0,4 10 0 0,-1-10 8 15,1 7-8-15,-1-7 0 0,4 7 9 0,0-3-9 16,4-4 8-16,-4 1-8 0,0 2 10 0,0-9-10 16,0 7 8-16,7-1-8 0,0-3 0 0,0-3 0 15,3 4 10-15,5-4-10 0,2-3 10 0,1 0-10 16,3 0 12-16,0-3-4 0,0-4-8 0,0 4 12 16,1-3-4-16,-1-3-8 0,-4-1 11 0,5 1-11 0,-1-1 10 0,-4 1-10 15,1-7 8-15,0 4-8 16,3-4 10-16,-7 0-10 0,0 7 12 0,0-4-12 15,0-2 20-15,0 5-2 0,-3-5-1 0,-4 5 0 16,0-2-4-16,0-4-1 0,0 7 0 0,0 2 0 0,-7-2-4 16,0 0 0-16,4-1-8 0,-4 10 12 0,0 0-4 0,0 0-8 15,0 0 11-15,0 0-11 0,3-9 10 0,-3 9-10 16,0 0 8-16,0 0-8 0,0 0 0 0,0 0 0 16,0 0 0-16,0 0 0 0,0 0 10 0,0 0-10 15,0 0 12-15,0 0-12 0,-3 9 0 0,3-9 0 16,0 0 0-16,-7 6 0 0,0-2 0 0,3 5 0 0,1-3 0 0,-4-3 0 15,3 7 8-15,-3 2-8 0,0-9 0 0,-4 13 0 16,4-6 19-16,0 2 0 0,-3 4 0 0,3 3 0 16,-7 6-19-16,3 0-14 0,-7-3 2 0,8 12 1 15,-4-6 11-15,-1 7 0 0,-2-1 10 0,-1 4-10 16,-3 6 0-16,3 0 0 0,-3 0 0 0,4 0 0 16,-5-7 12-16,1 7-3 0,4-9-1 0,-1 2 0 15,0-2-8-15,4-7-11 0,0 0 3 0,0 4 0 16,3-10 8-16,1 3 0 0,3 0 8 0,0-6-8 15,3-1 11-15,-3-2-3 0,0 3 0 0,0-3 0 16,7-4-8-16,-3 7 0 0,3-3 0 0,-4-1 0 16,0-2 0-16,8-4 0 0,3 7 0 0,-3 0 0 15,-1-4-10-15,1-3 10 0,3 1-13 0,0 6 5 16,0-7-14-16,3 0-2 0,4 7-1 0,4-3 0 16,3 2-37-1,4 4-7-15,3-3-2 0,0-7 0 0,8 1-26 16,-5-1-6-16,5 0-1 0,6-9-940 0</inkml:trace>
  <inkml:trace contextRef="#ctx0" brushRef="#br0" timeOffset="85195.15">27065 8866 288 0,'0'0'25'0,"0"0"-25"0,0 0 0 0,0 0 0 15,0 0 104-15,0 0 15 0,0 0 3 0,0 0 1 16,0 0-67-16,0 0-14 0,0 0-2 0,0 0-1 16,0 0 49-16,0 0 11 0,0 0 1 0,0 0 1 15,0 0 12-15,0 0 3 0,0 0 0 0,0 0 0 16,0 0-30-16,0 0-6 0,0 0 0 0,4 9-1 15,3 7-23-15,-4-3-4 0,1 2 0 0,-1 4-1 16,1-3-5-16,-4 9-1 0,0-3 0 0,0 3 0 16,0 9-25-16,-4-5-4 0,1 8-2 0,-1-2 0 15,1-1-14-15,-4-6 11 0,0 7-11 0,0-7 10 0,-1 4-2 0,1-11-8 16,-3 5 12-16,-1 2-4 16,4-9-37-1,-3 3-8-15,3-4-2 0,-4 1-641 0,-3 0-129 0</inkml:trace>
  <inkml:trace contextRef="#ctx0" brushRef="#br0" timeOffset="85648.51">27432 9267 1555 0,'0'0'68'0,"0"0"16"0,0 0-68 0,0 0-16 0,0 0 0 0,7-3 0 15,-7 3 115-15,11 0 19 0,-4-6 4 0,0 6 1 0,3 0-75 0,1 0-16 16,0-6-2-16,-1 6-1 0,4-3 6 0,0 3 1 16,0 0 0-16,1 0 0 0,-1 0-8 0,3 0-2 15,1 0 0-15,3 0 0 0,0 0-30 0,0 0-12 16,1-7 11-16,-1 7-11 0,3 0 0 0,-2 0-10 15,2-3 0-15,-3 3 0 0,-3-6-3 0,0 6-1 16,-1 0 0-16,1 0 0 16,-4 6-54-16,4-3-12 0,-8-3-1 0,1 0-607 15,0 0-120-15</inkml:trace>
  <inkml:trace contextRef="#ctx0" brushRef="#br0" timeOffset="86745.92">28564 9079 403 0,'0'0'36'0,"0"0"-36"0,0 0 0 0,0 0 0 16,0 0 68-16,0 0 8 16,0 0 0-16,4 0 1 0,-4 0-59 0,7-6-18 0,-7 6 8 0,0 0-8 15,0 0 24-15,0 0 1 16,7-3 0-16,-7 3 0 0,0 0 78 0,0 0 15 0,0 0 3 0,0 0 1 16,0 0 0-16,0 0 0 0,0 0 0 0,0 0 0 15,0 0-48-15,0 0-10 0,0 0-1 0,0 0-1 16,0 0-36-16,0 0-7 0,-3-6-2 0,3 6 0 15,0 0-17-15,0 0 0 0,-4-4 0 0,-3-2 0 16,0 6 10-16,0 0-10 0,-4 0 8 0,1 0-8 16,3 0 13-16,0 6-2 0,0-2-1 0,-4-4 0 15,4 0 2-15,-4 0 0 0,1 6 0 0,3 3 0 16,-4-9 5-16,0 10 2 0,1-4 0 16,-1-3 0-16,1 6-11 0,-1-2-8 0,-3-4 9 0,0 6-9 15,3-2 16-15,1 2-4 0,-4 0 0 0,3 1 0 0,0-1 6 16,4 1 1-16,-3-1 0 0,3 4 0 0,-4-4-2 0,4 0 0 15,0 4 0-15,4-4 0 16,-4-2-17-16,3 2 8 0,0 0-8 0,1 1 0 16,3-1 11-16,0-9-11 0,3 10 10 0,1-4-10 0,0 3 11 0,-1-2-11 15,-3-7 12-15,7 3-12 0,0 6 13 0,0-9-4 16,4 6-1-16,-4-3 0 0,3-3-8 0,1 0 0 16,0 7 0-16,-1-7 8 0,1-7-8 0,-1 7 0 15,4-3 0-15,-3-3-11 0,3 3 11 0,-3-3-10 16,3 3 10-16,0-4-10 0,0 1 2 0,-3 3 0 0,3-3 0 15,0-4 0-15,-4 7-10 0,5-6-2 0,-5-1 0 0,4-2 0 16,0 2 20-16,-3 1 0 0,0 6 0 0,-1-7 0 16,1 1-13-16,-8 3-3 0,1-4 0 0,-4 10 0 15,0 0 16-15,0 0 13 0,0 0-2 0,7-6-1 16,-7 6-10-16,0 0 12 0,0 0-12 0,0 0 12 16,0 0-12-16,0 0 0 0,0 0 0 0,0 0 0 15,0 0 0-15,0 0 0 0,0 13 0 0,-4-1 0 16,1-3 0-16,-1 1 0 0,1-1 0 15,-8 1 0-15,4 5 0 0,-4 1 10 0,1 3 1 16,-4 0 0-16,3-1-11 0,-3 1 10 0,4 6-10 0,-5-6 10 16,5 6-10-16,-1-6 0 0,4 0 0 0,-3 0 8 15,6 6-8-15,-3-10 0 0,3 4 0 0,4 0 0 16,-3 0 0-16,3-3 0 0,0 2 0 0,0 1 0 16,3-3 0-16,1 0 8 0,0-4-8 0,3 4 0 15,-4-7 0-15,8 4 0 0,-4-1-14 0,0-2 5 16,3-1-14-16,1-6-2 0,3 4-1 0,0-4 0 15,-3 3-39-15,3-6-8 0,0 0-2 0,-3 3-828 16</inkml:trace>
  <inkml:trace contextRef="#ctx0" brushRef="#br0" timeOffset="87137.48">28656 8374 1324 0,'0'0'118'0,"-3"-7"-94"0,-1-2-24 0,4 9 0 16,0 0 150-16,7-3 26 0,0-3 4 0,4 6 2 16,3 0-129-16,-4 0-25 0,8 6-6 0,0-3-1 15,6 6 9-15,1 1 2 0,3 5 0 0,1 11 0 16,2-8 0-16,1 7 0 0,-4-3 0 0,1 13 0 16,-1-7-12-16,-4 7-1 0,1-7-1 0,0 13 0 15,0-7-18-15,-4 4 0 0,-7-1 0 0,3 7 0 0,-6 10 0 16,-7-11 0-16,-4 11 0 0,0 2 0 0,-7-6 0 15,-1-3 0-15,-2 4 0 0,-1-7 0 16,-3-4 0-16,-3 4 0 0,2-9-15 0,-6 2 5 16,4-2-38-16,-5-1-7 0,-2-5-1 0,-4-4-920 15</inkml:trace>
  <inkml:trace contextRef="#ctx0" brushRef="#br0" timeOffset="87522.76">27044 8295 1497 0,'-11'-9'133'0,"11"9"-106"0,-3-3-27 0,-1-4 0 16,-3 4 132-16,-3-3 22 0,3 6 4 0,-4 6 1 16,0-3-90-16,1 4-17 0,-4 2-4 0,-4 1-1 15,0 8-16-15,-3 1-3 0,0 16-1 0,-4 2 0 16,-3 7-3-16,0 0 0 0,-4 9 0 0,-3 4 0 0,0 2 17 0,-1 4 3 15,1 6 1-15,0-3 0 0,3 6 0 0,4-9 0 16,7 6 0-16,7-3 0 0,0 0-33 0,10-4-12 16,8-5 9-16,13 5-9 15,11-2-81 1,11-4-22-16,14-2-4 0,14-10-1012 0</inkml:trace>
  <inkml:trace contextRef="#ctx0" brushRef="#br0" timeOffset="93320.02">18697 14504 633 0,'0'0'56'0,"0"0"-44"0,7-6-12 0,-7 6 0 16,7-10 193-16,-7 10 37 0,7-3 7 0,-3-3 2 16,-4 6-149-16,11-3-30 0,-11 3-5 0,7-6-2 15,3 6 18-15,-3 0 3 0,-7 0 1 0,7 0 0 16,-7 0-3-16,7 0 0 0,-7 0 0 0,7 0 0 16,-7 0-12-16,7 0-4 0,-7 0 0 0,7 9 0 15,1 0-19-15,2 1-4 0,-3-1-1 0,0 13 0 16,-3 0-16-16,3 3-3 0,0 10-1 0,0-1 0 15,-4 4-3-15,-3 9-1 0,4-3 0 0,0 9 0 0,-4-9-8 16,0 3 0-16,0 3 0 16,-4-3 0-16,4-3 15 0,0-9 1 0,0 9 0 0,0-7 0 15,4-2 0-15,-4-1 0 0,0-6 0 0,-4 1 0 16,4-4-35 0,-4 0-6-16,4-6-2 0,0-1 0 0,0-2-94 0,-3-3-19 0,-1-4-4 0,1-3-546 15,3-6-109-15</inkml:trace>
  <inkml:trace contextRef="#ctx0" brushRef="#br0" timeOffset="94130.01">18620 14325 403 0,'3'-15'36'0,"1"5"-36"0,-4 1 0 0,3 0 0 16,1 2 321-16,-1-2 58 0,-3 6 11 0,0 3 2 15,7-7-326-15,0 7-66 0,-7 0-12 0,7 0-4 16,-7 0 16-16,7 0 13 0,-7 0-2 0,8 0-1 16,2-3 18-16,-3 3 3 0,0-6 1 0,0 6 0 15,4 0 51-15,-4 0 10 0,4 0 3 0,-1-3 0 16,1-3-51-16,-1 6-9 0,4-7-3 0,0 4 0 15,4 3-1-15,0 0-1 0,3 0 0 0,4-6 0 16,-4 6-31-16,3 0 0 0,5 0 0 0,-1 6 0 0,-7-6 0 16,4 0 0-16,7 0 0 0,-8 3 0 0,4 4-11 15,-3 2-1-15,0 0-1 0,-4-2 0 0,0 2 13 0,-3 1 0 16,-1 5 0-16,1-2 0 0,-7 6 9 16,3-10 5-16,-7 7 1 0,3-1 0 0,1-2-15 0,-7 3 0 15,3-1 0-15,-4-2 0 0,1 6 18 16,-1-4 1-16,1-5 0 0,-4 8 0 0,0-8-5 0,0 6-1 15,-4-7 0-15,1 7 0 0,3-4-4 0,-7-2-1 16,0 5 0-16,-4-5 0 0,0-1 13 0,-3 7 3 16,0-4 0-16,-3-2 0 0,-5 2-13 0,1 1-3 15,-7-4 0-15,3-3 0 0,4 4 4 0,-4-7 0 0,4 3 0 16,4-6 0-16,-1 7-12 0,0-7 0 16,4-7 0-16,0 7 8 0,0 0-8 0,3 0 0 0,4 0 0 15,7 0 8-15,0 0-8 0,-7 0 0 16,7 0 0-16,0 0 0 0,0 0 0 0,0 0-9 0,0 0 9 0,0 0-13 15,11 0 13-15,-1 7 0 0,1-4-10 0,3-3 10 16,0 6 0-16,7-3 0 0,-3 3-9 0,3-2 9 16,4-4 0-16,0 6 0 0,3-3 0 15,-3-3 0-15,3 9 0 0,-4-2 0 0,-2-4 0 0,-1 9 0 16,0-9 0-16,-3 7 0 0,-1 6 0 0,-3-7 0 16,4 0 0-16,-4 10-12 0,4-9 12 0,-8 5-10 15,4-2 10-15,-3 2 0 0,0 1 0 0,-4-3 0 16,0-4 0-16,0 7 0 0,0-1 0 0,0-2 8 15,-4-4-8-15,1 7 0 0,-1 0 0 0,1-4 8 0,-4-2-8 16,0 5 0-16,0-5 8 0,-4 5-8 16,1-2 8-16,-4 3-8 0,0-1 10 0,-4-2-10 15,1 3 0-15,-4-7 0 0,-1 10 0 0,1-4 0 16,-3-2 9-16,-4-4-9 0,-1 7 8 0,1-6-8 0,-7 8 0 0,0-8 0 16,-4 5 0-16,0-5 0 0,-3-1 8 0,0-2-8 15,-1 2 8-15,-2-6-8 0,2 6 0 0,5-2 0 16,-5-4-14-16,8 3 5 0,0-6-9 0,3 0-2 15,4 0 0-15,0 0 0 16,3-6-55-16,1 3-11 0,-1 3-2 0,7-7-1 16,4 4-149-16,-3-3-30 0,-4-6-5 0,7-4-2 0</inkml:trace>
  <inkml:trace contextRef="#ctx0" brushRef="#br0" timeOffset="94644.07">19738 14996 2041 0,'0'0'90'0,"3"0"19"15,-3 0-87-15,8-3-22 0,-8 3 0 0,7-6 0 0,0-3 59 0,3 9 7 16,-3-7 2-16,4 7 0 16,-1-9-37-16,1 6-7 0,0-3-2 0,3-4 0 0,0 7-2 15,0-3-1-15,4-4 0 0,-4 1 0 0,0 0-19 0,7-1 8 16,-7-6-8-16,4 7 0 0,-4-7 9 0,-4 7-9 16,1 0 0-16,-4-1 9 0,4-2-9 0,-11-1 0 15,0 10 9-15,0-3-9 0,-4-4 14 0,-3 1-2 16,-4-1 0-16,4 7 0 0,-7-9-12 0,4 9 0 15,-1-7 0-15,-7 4 0 0,4 3 16 0,0 3-4 16,0-6 0-16,0 12 0 0,0-3-12 0,0 3 0 16,-4 4 0-16,4-1 0 0,-4 7 0 0,4-4 0 15,-3 4 0-15,3 9 0 0,3-3 16 0,-3 3-4 16,7 3 0-16,-4 4 0 0,4-10-12 0,0 6 0 16,0 3 0-16,4-3 0 0,-5 1 27 0,1-4 2 0,4 3 1 15,3-3 0-15,3 3-16 0,1-9-3 0,3 6-1 0,0-6 0 16,4 0-10-16,-1-4 0 0,1-5 0 0,3 6 8 15,0-7-8-15,4 3 0 0,-1-12 0 16,4 7 8 0,1-7-94-16,-1 3-19 0,0-6-4 0,4-4-1 15,-1-2-80-15,1 6-16 0,0-13-3 0,-1 4-1 0</inkml:trace>
  <inkml:trace contextRef="#ctx0" brushRef="#br0" timeOffset="95004.29">20278 15069 1209 0,'0'0'108'0,"0"0"-87"0,-7 9-21 0,3 0 0 16,-3 1 168-16,0 5 28 0,3-5 7 0,1 6 1 15,-4-4-161-15,0 4-32 0,3 3-11 0,1-4 0 0,3-2 0 16,0 3 0-16,0 2-12 0,3-2 3 0,1 0 9 0,-1-7 0 16,4 1 0-16,-3-7 0 0,3 6 24 0,0-3 11 15,-7-6 1-15,7 3 1 0,-7-3 0 0,0 0 0 16,0 0 0-16,0 0 0 0,0 0 37 0,0 0 7 15,0 0 2-15,0 0 0 0,0 0-16 0,0 0-3 16,-3-9-1-16,-1 0 0 0,1-4-32 0,-1-3-7 16,0 1 0-16,1-4-1 0,-1-6 9 0,4 3 1 15,-3-3 1-15,3 0 0 0,0 6-9 0,3-9-1 16,1-1-1-16,-1 4 0 0,1-3-3 0,3 3 0 16,-3-3 0-16,3 0 0 0,0 6-12 0,-4-7-8 0,8 11 8 15,-4-7-8-15,0 6 0 0,3 3 0 0,-2-3 0 0,-1 7-12 16,3-4-8-16,1 0-1 15,3 7-1-15,-4 0 0 16,1-1-66-16,3 1-12 0,-3 6-4 0,3-4 0 16,0 1-152-16,4 6-30 0,6-3-6 0,-10-3-2 0</inkml:trace>
  <inkml:trace contextRef="#ctx0" brushRef="#br0" timeOffset="95474.4">20567 14846 172 0,'0'0'8'0,"0"0"1"0,0 0-9 0,0 0 0 0,0 0 0 0,0 0 0 16,0 0 374-16,11 6 73 0,-4 4 14 0,3-1 3 0,1 0-376 0,-1 7-75 15,-3-3-13-15,0 9 0 0,1-4 0 0,-1 1 11 16,3 0 0-16,-3 6 0 0,-3-6 9 0,3 9 1 16,-4-9 1-16,1 6 0 0,-1 3 7 0,1-3 2 15,-4-6 0-15,0 0 0 0,3 6 24 0,-3-6 5 16,0-3 0-16,-3-4 1 0,3 1-3 0,3-4-1 15,-3 1 0-15,0-10 0 0,0 0-31 0,0 0-6 16,0 0-2-16,0 0 0 0,0 0 6 0,0 0 2 16,0 0 0-16,0 0 0 0,0-10-3 0,0-6-1 15,4 1 0-15,-4-4 0 0,-4 0-11 0,4 0-3 16,0-6 0-16,0 0 0 0,0 3-8 0,0-3 0 16,0-3-10-16,0 3 10 0,4 0 0 15,-1 3 0-15,-3-3 0 0,0 0 0 0,8 3 14 0,-5 0-1 0,4 0 0 0,0 0 0 16,4 9-13-16,-1-2 0 0,1 5 0 0,0-9 0 15,6 10 0-15,1 0 0 0,-4 2 0 16,4-2 0-16,-4 9 0 0,0 0-10 0,3 0 10 16,-2 9-12-16,2 1 12 0,-3-1-8 15,0 13 8-15,0-3-8 0,-3 0-1 0,3 6 0 16,0-3 0-16,-3 3 0 0,-1 0 9 0,1-3 0 0,-4 3 0 0,0 0 0 16,0-6-19-16,0 6 2 0,0-13 0 0,-3 10 0 31,3-9-23-31,-4 3-4 0,1-7 0 0,-1 0-1 0,1 1-97 15,0-1-19-15,3-9-4 0,0 0-472 0,0 0-95 0</inkml:trace>
  <inkml:trace contextRef="#ctx0" brushRef="#br0" timeOffset="95893.29">21375 14899 864 0,'0'0'76'0,"-4"-3"-60"16,-6-3-16-16,-1 3 0 0,1-4 389 0,-5 7 75 15,1 0 16-15,4 7 2 0,-4-4-392 0,0 6-78 16,-4 1-12-16,4 5-11 0,0 4 11 0,-4 0-12 16,4 6 12-16,0-6-12 0,0 6 4 0,3-6 0 15,1 6 0-15,2-6 0 0,1 6 8 0,4-3 0 16,3 3 0-16,0 0 0 0,0-6 0 0,3 0 0 16,8-1 0-16,-4 1 8 0,0-3-8 0,4 0 0 15,3-4 8-15,0-3-8 0,0 7 0 0,4-10 9 16,-1-2-9-16,8 2 0 0,0-3 8 0,-1-3-8 15,1 0 0-15,3-9 0 0,-3 5 0 0,0-2 0 0,-4-3 0 16,4-7 0-16,-8 4 0 0,4-4 0 16,-3-3 0-16,0 3 0 0,-8-2 0 0,4-8 0 0,-3 8 12 0,-4-4-12 15,0 0 20-15,-3 0-4 0,-1-3 0 0,1 6 0 16,-4-6 7-16,-4 6 1 0,-3-6 0 0,3 6 0 16,-6 3-14-16,-1 4-2 0,-3-4-8 0,4 4 12 15,-4-1-12-15,-4 4 8 0,0 6-8 0,4-4 0 16,-4 7 0-16,4 0 0 0,-3 0-13 0,-1 0 4 15,4 0-15 1,0 7-4-16,0-4 0 0,3-3 0 0,1 6-104 0,-1-6-20 16,4 3-5-16,7-3-1 0,-4 6-94 0,4-6-20 0,0 19-3 15,0-19-362-15</inkml:trace>
  <inkml:trace contextRef="#ctx0" brushRef="#br0" timeOffset="96838.52">21781 14918 403 0,'0'0'36'0,"0"0"-36"15,0 0 0-15,0 0 0 0,0 0 348 0,0 0 62 0,0 0 13 0,0 0 2 16,0 0-321-16,0 0-64 16,-8 13-12-16,8-1-4 0,0-2-2 0,-3 8-1 15,-4-2 0-15,3 3 0 0,4-3 3 0,0 2 0 0,-3 1 0 0,-4-3 0 16,7 3 0-16,0-1 1 0,3-2 0 0,-3 3 0 16,-3-3-11-16,6-4-2 0,4 4-1 0,0-4 0 15,-3-2-3-15,-1 2 0 0,8-2 0 0,-4-7 0 16,7 6-8-16,-3-9 12 0,-1 7-12 0,1-7 12 15,7 0-12-15,-1-7 0 0,-3 4 9 16,4-3-9-16,3-3 0 0,0-1 0 0,-3 1 0 0,3-1 0 16,-7-5 0-16,7 5 0 0,-3-9 0 0,0 4-8 15,-8 2 8-15,4-3-13 0,4-2 5 0,-7 2 8 16,-1 3-11-16,-3-2 11 0,4-1-8 0,3 4 8 0,-3 2 0 16,-4 1 0-16,-4 2 9 0,1-2-9 0,3 9 37 0,-7 0 1 15,0 0 0-15,0 0 0 0,0 0-14 0,0 0-4 16,0 0 0-16,-7 0 0 0,0 6-20 0,0-3 0 15,7-3 0-15,-4 16 0 0,-3-6 0 0,3-1 0 16,4 0 0-16,4 10 0 0,-4-9 0 0,0 8 0 16,3-2 8-16,1 3-8 0,7-3 0 0,-4 2 0 15,-7 1 0-15,7-3 0 0,3 3 0 0,-3-4 0 16,0-2-10-16,0 3 10 0,0-7-18 0,1 0 3 16,2 1 1-16,1-1 0 15,-1-2-72-15,1-4-14 0,-1-3-4 0,-10 0 0 16,4-3-108-16,7-4-23 0,13-18-4 0,8-3-1 0</inkml:trace>
  <inkml:trace contextRef="#ctx0" brushRef="#br0" timeOffset="97145.17">22518 14219 2642 0,'0'0'117'0,"-4"-6"24"0,1 2-113 0,3 4-28 0,0 0 0 0,0 0 0 16,0 0 0-16,0 0-12 0,0 0 1 0,0 0 0 15,7 4-7-15,-4 11-2 0,1 4 0 0,-1 0 0 16,8 6 4-16,-7 3 1 0,-4 7 0 0,3 2 0 16,1-2 15-16,-1 9 8 0,1 0 0 0,-1 3-8 15,-3 6 14-15,0-3-4 0,4 3-1 0,-1-6 0 0,-6 4-9 0,3-4 0 16,7-3 9-16,-4-7-9 15,-3-9 0-15,4 7 9 0,-4-1-9 0,3-5 0 0,1-4 0 16,-4 3 0-16,3-9 0 0,4 3 0 0,-3-4-11 0,3-5-5 16,-3 3-2-16,-1-7 0 15,4 1-190-15,-3-1-39 16,-4-9-7-16,0 0-2 0</inkml:trace>
  <inkml:trace contextRef="#ctx0" brushRef="#br0" timeOffset="97500.22">22959 14049 2016 0,'0'0'179'0,"0"0"-143"0,0 0-36 0,0 0 0 16,0 0 111-16,0 0 15 0,0 0 3 0,3 4 1 15,-3 8-130-15,7 1-12 0,-3-4-10 0,6 7-2 16,-2 3 24-16,-5 6-9 0,1 3 9 0,6 6 0 16,-6 4 0-16,3 0 19 0,-7 6-3 0,3 6 0 15,1-3 7-15,-1-3 1 0,-3 0 0 0,-3 3 0 16,-1 6-10-16,4-3-2 0,0-3 0 0,-3-3 0 16,-1 0-12-16,-3 0 0 0,7-7 0 0,0-2 0 0,-3-1 0 15,-1-5 0-15,4-1 0 0,0-3 0 0,0 0-12 16,0-3-6-16,0-3-1 0,4-4 0 15,3 4-134 1,0-9-27-16,-4 5-6 0</inkml:trace>
  <inkml:trace contextRef="#ctx0" brushRef="#br0" timeOffset="97688.43">23312 15050 2732 0,'0'0'60'0,"0"6"13"0,-4 3 3 0,8 4 0 0,3 3-61 0,-4 2-15 0,8 1 0 0,-1-3 0 31,-3 0-237-31,4-4-51 0</inkml:trace>
  <inkml:trace contextRef="#ctx0" brushRef="#br0" timeOffset="97856.3">23417 14623 3333 0,'-7'-19'148'0,"7"10"30"0,-3 9-142 0,3-9-36 15,-4 6 0-15,4-4-1475 16</inkml:trace>
  <inkml:trace contextRef="#ctx0" brushRef="#br0" timeOffset="99619.35">24342 14200 403 0,'0'0'36'0,"0"0"-36"0,0-6 0 0,0-4 0 16</inkml:trace>
  <inkml:trace contextRef="#ctx0" brushRef="#br0" timeOffset="99896.43">24479 14043 288 0,'0'0'12'0,"0"0"4"0,0 0-16 0,0 0 0 0,0 0 0 16,0 0 0-16,0 0 263 0,0 0 49 0,0 0 11 0,0 0 1 15,0 0-193-15,0 0-39 0,0 0-8 0,0 0-2 16,0 0-48-16,0 0-10 0,0 0-1 0,0 0-1 0,-3 0-22 0,3 0 0 16,0 0 0-16,-7 6 0 0,-7-2 0 0,-1 11 8 15,1-5-8-15,-3 5 11 0,-4-2 7 0,-4 12 2 16,0 3 0-16,4-3 0 0,-4 4 26 0,1 11 6 16,-1-2 0-16,0 6 1 0,-7 0 5 0,4 0 1 15,0 3 0-15,0 6 0 0,3 0-12 0,4 1-3 16,0-7 0-16,3 6 0 15,4 0-7-15,3 1-1 0,1-1-1 0,6-3 0 0,8-3-8 0,-1 0-2 16,8 3 0-16,3-3 0 0,4-3-9 0,3 0-1 16,4-6-1-16,3 6 0 15,-4-10-46-15,8 1-8 0,4-7-3 16,2-3-745-16,5-6-148 0</inkml:trace>
  <inkml:trace contextRef="#ctx0" brushRef="#br0" timeOffset="102164.21">25044 14833 864 0,'0'0'76'0,"-4"-6"-60"0,1 6-16 0,-1 0 0 0,4 0 95 0,-7-3 16 16,4-3 3-16,-1-4 1 16,0 10-6-16,1-6-1 0,-1 3 0 0,1-3 0 0,-1-4-12 0,1 7-4 15,-1-6 0-15,1 2 0 0,-1-2-10 0,4 0-2 16,-3 2-1-16,-1-2 0 0,1 6-19 0,-1-3-3 15,-3 2-1-15,0-2 0 0,0 6-24 0,-4 0-6 16,1 6-1-16,-4-2 0 0,3 2-12 0,1-3-2 16,-5 6-1-16,1-2 0 0,0 2-10 0,-3 7 0 15,2-4 0-15,1 4 8 0,0 0-8 0,-7 2 0 16,7 1-10-16,0 0 10 0,3 0 0 0,1 0 0 16,-1-4 0-16,4 4 0 0,0-3 0 0,3-4 0 15,1-5 0-15,3 8 0 0,0-12 0 0,3 7 0 0,-3-10 0 0,4 9 0 16,3-2 0-16,0-4 0 0,0-3 0 15,4 0 0-15,-1 0 0 0,1-3 0 16,-1 3 10-16,1-7-10 0,3 7 0 0,0-3 0 0,0-3 8 0,4-4-8 16,-4 1 0-16,7 0 0 0,0-7 0 0,4 7 0 15,-7-1 0-15,3-9 0 0,0 4-9 0,4 2 9 16,-4-6 0-16,0 4 0 0,-7-1-8 0,0 7 8 16,1-1 0-16,-5 1 0 0,-3-7 8 0,0 7-8 15,-3 6 11-15,3-4-11 0,-7 7 12 0,0 0-12 16,0 0 24-16,0 0-3 0,0 0 0 0,0 0 0 15,-7 0-21-15,3 0 0 0,-6 7 0 0,6-4 0 16,-3 6 0-16,0 7 0 0,0-7 0 0,3 10 0 16,-3-3 0-16,0 2 0 0,-3 1 0 0,3 0 0 0,-4 3 0 15,0 0 0-15,1-6 0 0,3 9 0 0,-4-6 0 16,4-1 0-16,0 11-11 0,-7-4 11 16,3 0 0-16,-6 3 0 0,6 6 0 0,-3 4 0 15,0-3 0-15,0 2 0 0,0 1 0 0,3 6 0 16,-3 0-15-16,4-10 3 0,-5 4 1 0,8-7 0 0,0-3 11 15,4 1-8-15,3-4 8 0,0-7-8 0,0 1-1 16,3 0 0-16,4-9 0 0,4 5 0 16,0-5-14-16,3-4-2 0,0-3-1 0,3-3 0 15,1 0-33-15,3 0-6 0,4-9-2 0,-4 5 0 16,4-8-86-16,-1 3-18 0,-2-1-3 0,-1 1-662 0</inkml:trace>
  <inkml:trace contextRef="#ctx0" brushRef="#br0" timeOffset="102683.46">25090 14034 2070 0,'0'0'45'0,"0"0"10"0,0 0 1 0,0 0 3 0,7 0-47 0,3 0-12 16,-3-3 0-16,7 3 0 0,0 3 11 0,-3-3 0 16,3 6 0-16,0-3 0 0,0 3-11 0,4 4 10 15,-4-1-10-15,4 10 10 0,-1-3 0 0,5 12 0 16,-1-3 0-16,0 3 0 0,0 7 8 0,0 2 2 15,4-2 0-15,0 12 0 0,-4-3 1 0,-4 0 1 0,8 0 0 0,-7 0 0 16,-4 3 5-16,0 3 1 0,-3-3 0 0,3-3 0 16,-4 0 0-16,4 3 0 0,-3-3 0 0,0-1 0 15,-4 1-20-15,0-6-8 0,0-4 8 0,-4-5-8 16,1 5 0-16,-8-9-14 0,4-6 2 0,-7-3 0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46:30.4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1588 7725 2055 0,'0'0'91'0,"0"6"19"16,0 3-88-16,0 1-22 0,3 8 0 0,8-2 0 15,-1 3 40-15,1 0 3 0,-1 6 1 0,-3-6 0 0,11 9-2 0,-11-3 0 16,11 3 0-16,-8 0 0 0,-3 7-32 0,4-1-10 15,10 10 0-15,-10-6 0 0,-8 12 0 0,1-3 0 16,3 6 0-16,3-6 0 0,-6 7 0 16,3-1 0-16,-3 7 0 0,-4-4 0 0,10-3 12 0,-6 1 1 15,-4-10 1-15,7 6 0 0,-4-3 3 0,-3-10 1 16,4 7 0-16,3-9 0 0,-7-1-18 0,0-5 0 16,0-1 0-16,0-3-9 0,0-6 18 0,0 0 4 15,0-10 1-15,0 3 0 0,0-12 6 0,0 0 2 16,0 0 0-16,0 0 0 0,0 0 19 0,0 0 4 15,3-6 1-15,8 6 0 0,3-9-19 0,4 3-4 0,-4 2-1 16,0-5 0-16,7 3 6 0,4-4 2 16,-1 10 0-16,5-9 0 0,-1 9-30 0,0-10 0 0,7 10 0 15,1-6 0-15,2-3 0 0,5 9 0 0,-4-10-13 0,6 7 4 16,-2-3 9-16,3-3-8 16,0-1 8-16,-8 1-8 0,1 3 0 0,3-4 0 15,-13 1 0-15,2-1 0 0,5 1 8 0,-8-1 0 0,4 4 0 0,-4-3 0 16,4-1-12-16,-8 7 0 0,1-3 0 0,-4-3 0 15,-3 5 35-15,3-2 6 0,-10 0 2 0,3-4 0 16,0 7-13-16,-4-3-2 0,1-3-1 0,0-1 0 16,-4 1 2-16,0-1 1 0,-4-5 0 0,4 5 0 15,-7-8-6-15,4 2-2 0,-4-3 0 0,7-9 0 16,-7 3-10-16,-7-3 10 0,7-7-10 0,-4-3 10 16,4 1-10-16,0-7 0 0,0-6 0 0,0 6 8 15,-7-3 4-15,7 3 1 0,7 0 0 0,-7 0 0 16,0-3-13-16,4 0-18 0,-4 3 4 0,7 0 1 0,-4 0 13 0,1 0 0 15,3 7 0-15,-3 2 0 0,3 1 0 0,-4-1 0 16,8 7 10-16,-11 0-10 0,3 3 0 0,4 0 0 16,-7 6 0-16,0 0 0 0,0 0 0 15,0 4 0-15,0 2 0 0,0-3 0 0,-7 1-9 0,4 2 9 16,3 4 0-16,0-7 0 0,-7 7-8 0,3-1 8 16,4 1 0-16,0-1 0 0,-3-5 0 0,3 5 0 15,-7 1 0-15,3 3 0 0,4 2 0 0,-7-5 0 16,3 3 0-16,-6 3 0 0,6-4 0 0,-6 7 0 15,-4-3 0-15,3-3 0 0,-3 12 0 0,-4-3 0 16,8-3 0-16,-4 10 0 0,-1-4 0 0,-9-3 0 16,3 7 0-16,-4 5 0 0,-3-5 0 0,3-1 0 0,-10 0 0 0,3 1 0 15,4-1 0-15,-15 4 0 0,1-1 0 0,0-2 0 16,6-1 0-16,-2-3 8 0,-8 4-8 0,7-1 0 16,-7 1 10-16,7-1-10 0,4-3 10 0,-4-2-10 15,4 2 9-15,0-3-9 0,3-3 8 16,4 6-8-16,-8-6 0 0,5 0 0 0,2 3 8 15,-2 4-8-15,6-7-12 0,-3 9-5 0,3-9-1 0,4 9 0 32,0 7-177-32,3-6-35 0</inkml:trace>
  <inkml:trace contextRef="#ctx0" brushRef="#br0" timeOffset="1060.03">4025 8625 1728 0,'-7'0'153'15,"-3"-4"-122"-15,3-2-31 0,-11 6 0 0,11 6 236 0,0-2 40 0,3 5 9 0,-3 0 2 16,4 7-253-16,3-3-50 0,0 9-11 0,0-1-1 16,0 5-5-16,0 2-1 0,0 6 0 0,0 1 0 0,0 2 34 0,0 7-8 15,-11 0 8-15,8 9 0 0,-8-5-11 0,4 5 2 16,-7 0 0-16,3-3 0 15,-3 7 9-15,0-7 0 0,0 3 0 0,3-6 0 16,-3 7 12-16,-3-7-3 0,2-3 0 0,5-10 0 16,-4 4 7-16,10-13 0 0,-6 0 1 0,-1-6 0 0,4-1 18 0,0 1 3 15,0-3 1-15,3-7 0 0,4 1-10 0,0-1-1 16,0-9-1-16,0 6 0 0,11 4-9 0,-8-7-2 16,1 3 0-16,7-6 0 0,-1 3-16 0,1 4 8 15,3-4-8-15,0 3 0 0,4-6 16 0,-4 6-3 16,7-3-1-16,4-3 0 0,-8 0-23 0,4 0-5 15,11 0 0-15,-7 7-1 0,7-4 1 0,-4-3 1 16,4 0 0-16,-1 6 0 0,5-3 15 0,-1-3 15 0,-7 7-3 16,4-4-1-16,3 3-11 0,4-3-16 0,7 3 4 0,0 4 1 15,3-1 11-15,-7-3 0 0,11 7 8 0,-10-7-8 16,-1 4 0-16,-3-1 0 0,-4 1 0 0,0-4 0 16,-6-3-10-16,2 6 0 0,-10-9 0 0,4 10 0 15,-7-10 10-15,-1 0 14 0,-2 0-3 0,-5-10-1 16,4 10 16-16,-3-3 3 0,-4-6 1 15,0-1 0-15,3-2-6 0,-6 2-2 0,7-2 0 0,-1-4 0 16,-10-3 2-16,11 1 0 0,3-8 0 16,-11 1 0-16,8 3-12 0,-4-12-3 0,7-1 0 0,-3 1 0 15,3-10-9-15,0 6 0 0,0-5 9 0,4-1-9 16,-1-3 0-16,-3 0 0 0,4-4 0 16,-7 4 8-16,6-3-8 0,-3 3 0 0,-7-6 0 0,4 9 0 15,-7 0 0-15,3-3 0 0,-7 6 0 0,0 4 8 0,0-1-8 16,-7-3 8-16,3 13-8 0,-3-7 8 15,0 7-8-15,0 3 8 0,3 3-8 0,-6-3 8 0,3 0-8 0,3 3 0 16,1 0 0-16,-4 3 0 0,7 1 0 0,-4-1-10 16,4 3 10-16,-7 7 0 0,7-10-12 0,0 3 4 15,0 7 8-15,-3-1-13 0,3 7 5 0,-4-3 8 16,4 3-13-16,-4-4 5 0,-3 7 8 0,0 0-10 16,-3 0 10-16,-4 10-10 0,-4-10 10 0,-3 9 0 15,7 1 0-15,-11-1 0 0,-7 7 0 0,4-7 0 16,-7 1 0-16,3 5 0 0,4-5 0 0,-7-1 0 15,-1 1 0-15,-3-4 0 0,4-3 8 0,-7 3-8 16,0-3 8-16,-1-3-8 0,4 7 9 0,-6-7-9 16,6-7 12-16,3 7-12 0,-2 0 12 0,2 0-4 0,5-3 0 15,2-3-8-15,5 3 0 0,-8-3 0 16,4-4 0-16,7 1 0 0,-1 2 0 0,5-2-9 16,-11 0 9-16,10 9-12 15,-3-10-102-15,7 10-21 0,-11 0-4 0</inkml:trace>
  <inkml:trace contextRef="#ctx0" brushRef="#br0" timeOffset="2036.36">1443 9982 2041 0,'-11'-12'90'0,"11"12"19"0,0 0-87 16,0 0-22-16,0 0 0 0,0 0 0 0,0 0 17 0,0 0-1 15,4 9 0-15,3 4 0 0,-4-4-30 0,4 7-6 16,-3 9-2-16,7-6 0 0,-8 15 22 0,11-6 16 16,-3 10-2-16,-1 3-1 0,1-4 3 0,3 10 1 15,-3 4 0-15,3 2 0 0,-7 3 15 0,3 7 4 0,-6 0 0 0,-1-4 0 16,-3 4-12-16,0-6-1 16,-3 2-1-16,-1 4 0 0,-6 0 26 0,-1-4 4 0,-3-2 2 15,-7 2 0-15,7-9-6 0,-7 1 0 16,0-4-1-16,3-4 0 0,-3-2-10 0,-4-9-1 0,4 2-1 0,3-6 0 15,-3-3-1-15,7 1 0 16,3-8 0-16,1 1 0 0,-1-9-34 0,8 5 0 0,-4-12 0 0,3 4 0 16,4-7 12-16,0 0-2 0,0 0 0 0,0 0 0 15,0 0-10-15,-3-7 0 0,6-2 0 0,1 0 8 16,6-1 4-16,1 1 0 0,10-1 0 0,-3 4 0 16,6-6-12-16,4 2 10 0,-3 1-10 0,3-1 10 15,8-2-10-15,-5 2 0 0,8 1 0 0,-3 0-11 16,13-4 11-16,-10-3 0 0,7 10-9 0,-1-3 9 15,5-4-8-15,-1 4 8 0,-3-7-10 0,3 7 10 16,-10-1-13-16,11-6 3 0,3 7 1 0,-11-10 0 0,11 4 9 16,-4 2 0-16,-6-3-9 0,9 1 9 15,-13 5 0-15,7-2 0 0,-11 2 0 0,-6-5 8 0,6 5-8 16,-14 1 8-16,4-1-8 0,-8 1 8 0,1 0 0 16,-4-1 0-16,0-2 0 0,-3 9 0 0,3-7 3 0,-7-6 0 15,0 7 0-15,4-10 0 0,-4 10-11 16,-4-7 0-16,4-3 0 0,-3 1 0 15,-4-8 15-15,0 1 4 0,-4 3 1 0,4-3 0 0,-7-3-11 16,4-6-1-16,-4-1-8 0,3-3 12 0,-6-5-12 0,6-1 0 16,-3 0 0-16,3-3 0 0,-6-3-9 0,10 9 9 15,-11-3-13-15,8 0 5 0,3-6 8 0,-7 9 0 16,3-3 0-16,-3 0 0 0,4 0 0 0,-1 7-10 0,-3 2 10 0,3 1 0 16,4-1 8-16,-7 1 8 0,4 6 1 15,3 2 1-15,-4 4-27 0,-3 4-6 0,4-4-1 0,3 9 0 16,0-3 16-16,-7-2 0 0,3 8 0 0,4 4-9 15,0-3 9-15,0-1-12 0,0 10 12 0,0 0-12 16,0 0 4-16,0 0 0 0,0 0 0 0,0 0 0 16,0 0-1-16,0 0 0 0,0 0 0 0,-10 6 0 15,6-2 9-15,-7 5-12 0,1 0 12 0,-4 1-12 16,3 2 12-16,-13-2 16 0,2-1-4 0,-2 1-1 16,-1-1-1-16,0 7 0 0,-14-7 0 0,4 0 0 15,-7 4 0-15,7-7 0 0,3 4 0 0,-11-1 0 16,8 1-10-16,0-4 10 0,-4-3-10 0,0 3 10 15,4-3-10-15,-7-3 0 0,13 10 9 0,-6-10-9 0,7 6 0 16,-4-6 0-16,4 3 0 0,-4 3 0 16,8 1-23-16,2-4-2 0,5 6-1 0,-4-3 0 15,6 4-123-15,1-1-25 0,4 1-5 0,-1 9-993 0</inkml:trace>
  <inkml:trace contextRef="#ctx0" brushRef="#br0" timeOffset="2988.99">3803 10898 2300 0,'-7'-16'102'0,"0"7"21"0,3-1-99 0,4 4-24 0,-10 3 0 0,6-3 0 32,4 6-26-32,0 0-10 0,0 0-3 0,0 0 0 0,0 0 11 0,0 0 3 0,0 0 0 0,0 0 0 15,0 9 25-15,0 7 0 0,-7 3 0 0,4 0 0 16,3-1 0-16,0 14 8 0,-7 5 0 0,3 1 0 15,-7 3 2-15,8 6 1 0,-8-3 0 0,-3 9 0 16,4-6 24-16,-1 6 5 0,-10 1 0 0,3 5 1 16,-10-2-23-16,3 5-5 0,-3 1-1 0,-4-3 0 0,4 2 26 0,-11 1 5 15,8 0 1-15,2-4 0 0,-6-2-17 0,10-4-3 16,4-9-1-16,-3 3 0 0,9-3 14 0,-2-10 3 16,10 1 1-16,-4-13 0 0,4 3-23 0,7-6-5 15,0-4-1-15,7-5 0 0,-7-1 0 0,14 1 0 16,-3-4 0-16,3-6 0 0,7 0-12 0,4-6-12 15,-8-4 3-15,15 1 0 0,-4-1 9 16,4 1 0-16,3-7 10 0,4-2-10 0,-3-1 0 0,2 3 0 16,5-3 0-16,-1 0 0 0,4 1 9 0,0 2-9 15,3 3 8-15,1-2-8 0,-1-1 10 0,4 7-10 16,-4-1 12-16,1-5-12 0,-5 5 10 0,-2 1-10 16,3-1 8-16,0 1-8 0,-1 0 0 0,-2-1 0 0,-1 1 0 0,0 9 0 15,-6-7 0-15,-1 7 0 16,0-3 0-16,0 3 0 0,-10 0 0 0,7 3 0 15,-14-3 0-15,6 0 0 0,-6 7 0 0,0-7 0 16,3 0 0-16,-7 0 0 0,0 0 24 0,4 0 7 0,-8-7 1 0,4 7 0 16,-3-9-20-16,3 6-3 0,-3-3-1 0,-1-4 0 15,4-5-8-15,-3 5 0 0,-4-2 9 0,3-4-9 16,-2-9 11-16,2 6-3 0,-6-9 0 0,6 0 0 16,-6-7-8-16,3-3 8 0,-4-2-8 0,-3-7 8 15,4-4-8-15,-4 4 12 0,7 0-12 0,-7-3 12 16,0-3-12-16,0 0 0 0,3-1 0 0,4-2 8 15,-3 3-8-15,3-1 0 0,7 1 0 0,-3 6 0 16,-4 3 8-16,3 0-8 0,8 0 0 0,-11 10 8 16,0-1-8-16,4 7 0 0,-4 0 0 0,3 3 0 0,1 6 0 15,-4 0 0-15,7 3-11 0,-10 4 11 0,3-4-12 16,0 7 4-16,0 2 0 0,-4-2 0 16,4 6-2-16,-7 3 0 0,0 0 0 0,0 0 0 0,0 0 10 0,0 0 0 15,0 0 0-15,-10 0-8 0,3 0 8 0,0 3 0 16,-4-3 0-16,-3 6 0 0,3-3 13 0,-6-3-1 15,3 10-1-15,-4-4 0 0,-3 4-3 0,-4-10-8 16,-7 9 12-16,4 0-4 0,-4-2 8 0,4-4 2 16,-14 6 0-16,3 1 0 0,-7-4-8 0,-7 3-2 15,-3 7 0-15,3-7 0 0,-7 1-8 0,0-1 10 16,4 1-10-16,3-4 10 0,-7-3-10 0,0 3 10 0,0-3-10 0,3-3 10 16,8 0-2-16,-8 7 0 0,15-7 0 0,-4 0 0 15,0 0-8-15,11 0 0 0,0-7 0 16,7 7 0-1,3 0-43-15,-7 0-13 0,7 0-4 0,4 7 0 16,4-4-119-16,-1 6-24 0,0 7-5 0</inkml:trace>
  <inkml:trace contextRef="#ctx0" brushRef="#br0" timeOffset="4006.38">1436 12159 2487 0,'0'0'110'0,"0"0"23"0,0 0-106 0,7 6-27 0,-7 3 0 0,3 4 0 16,4 12 0-16,-3 3 0 15,-4 13 0-15,0-4 0 0,0 7-11 0,0 10-7 16,-4 8-2-16,-3 11 0 0,-3 5 32 0,-1 3 7 0,-6 1 1 0,2 9 0 16,-6-3-33-16,-3-7-7 0,-1 4 0 0,0-10-1 15,-7-3 4-15,8-9 1 0,-1 0 0 0,-7-10 0 16,15 0 45-16,-8-2 10 0,4-8 1 0,-4-5 1 16,4 0 25-16,7-4 5 0,-7 1 1 0,7-7 0 15,3-3-16-15,4-6-4 0,0 0 0 0,-4-10 0 16,8 0-41-16,3 1-11 0,0-1 0 0,0-2 0 15,3 2 0-15,8-3 0 0,-1-3 0 0,1 4 0 16,3-7-24-16,7 3-6 16,4-3-2-16,0 0 0 0,3 0 32 0,7 0 0 0,-3 0 0 0,7-3 0 15,0-4 0-15,3 7-11 0,-3 0 11 0,0-9-10 16,3 6 10-16,-3-10-8 0,-1 4 8 0,5-1-8 0,-4-2 8 16,6-4 0-16,1 7 0 0,-3-7 0 0,6 4 0 0,-3 2 11 15,3-5-3-15,-3 5 0 0,0 1-8 0,3-1 8 16,-10-5-8-16,7 11 8 0,-7-5-8 0,7 3 0 15,-7 0 0-15,-4 2 0 0,-3-2 0 0,3 6 0 16,-10-9 0-16,-1 9 0 0,1-3 8 0,-4-4 0 16,-3 7 0-16,3-3 0 0,-10-3 16 15,3-4 2-15,-4 4 1 0,1 3 0 0,-8-6-5 16,8-1-1-16,-8-5 0 0,4 5 0 0,-7-6 4 0,0 4 1 16,0-4 0-16,0-3 0 0,0-6 3 0,0 3 1 15,-7-9 0-15,4 3 0 0,-1-7-5 0,-3-2-1 0,4-7 0 0,3 0 0 16,-7-3-24-16,3-6 0 15,4-1 0-15,0 4 0 0,0 3 0 0,0-6 0 16,0-1 0-16,0-2 0 0,0 3 0 0,4-7 0 16,-4 7 0-16,7-1 0 0,-7 11 0 0,3-4 0 0,-3 3 0 0,7 6 0 15,-3-3 0-15,-1 4 0 0,4 2 0 0,-3-3 0 16,-4 4 0-16,7 6 0 0,-3 3-14 0,6-4 5 16,-10 11 9-16,4-7 0 0,3 6 0 0,-7 3 0 15,3 4-8-15,4-4 0 0,-3 6 0 0,-4-5 0 16,3 12-3-16,-3-4 0 0,0 7 0 0,0 0 0 15,0 0 2-15,0 0 0 0,0 0 0 0,0 0 0 16,0 0 9-16,0 0 0 0,0 0 0 0,-3 0 0 16,-8 0 0-16,8 0 0 0,-8 0 0 0,1 0 11 15,-1 0-3-15,-3 7-8 0,0-7 12 0,-4 0-4 0,1 3 0 0,-8-3 0 16,-7 0 0-16,4 6 0 0,-4-3 0 0,4 3 0 16,-14-2 0-16,10 8 0 0,-14-2 1 0,4-1 0 15,-1 3 0-15,-3 4 0 0,-3 0-9 0,3-4 0 16,-10 7 0-16,6 3 0 0,-3-3 0 0,-3 0 0 15,7 0 0-15,-1-1 0 16,11-2-19-16,-6 3-5 0,9-3-2 0,1-4-947 16,-4-2-190-16</inkml:trace>
  <inkml:trace contextRef="#ctx0" brushRef="#br0" timeOffset="8486.71">1817 5520 403 0,'-11'0'36'0,"1"-3"-36"15,-1-3 0-15,-3 6 0 0,0 0 190 0,3-10 31 16,-3 10 7-16,4-3 0 0,-1-3-177 0,0-4-36 0,4 4-7 0,-3 6-8 16,-1-9 14-16,4 9-3 0,4 0-1 0,-1-10 0 15,-7 10 12-15,11 0 2 0,-10 0 1 0,10 0 0 16,0 0 4-16,-4 0 1 0,-6 0 0 0,10 0 0 15,0 0 15-15,0 10 3 0,0-10 1 0,0 0 0 16,0 0 1-16,0 0 0 16,0 0 0-16,3 0 0 0,8 6-5 0,-1-3-1 0,1 3 0 0,3-6 0 15,-3 0-22-15,3 0-5 0,0 0-1 0,7 0 0 16,-7 0-7-16,7 0-1 0,-3 0-8 16,7 0 12-16,3 0-12 0,-10 4 0 0,6 2 0 0,1-6 0 15,0 9 0-15,3-9 0 0,-3 10 0 0,-1-4 0 16,1 3 0-16,0-6 0 0,-1 7 0 0,5-4 0 15,-1-6 0-15,0 6 0 0,4-6 0 0,-4 0 0 0,7-6 28 16,-6 6 0-16,2-6 0 0,5 3 0 0,-1-4 4 0,0 4 0 16,0-3 0-16,-6-3 0 0,6 6-20 0,-7-4-4 15,4-2-8-15,-4 9 12 0,4-10-12 0,-4 10 11 16,4-6-11-16,3 6 10 0,0-3-10 0,-6-3 0 16,6 6 0-16,0 0 0 0,0 0 0 0,1 0 0 15,-1 0 0-15,0 0 0 0,-7-10 0 0,4 10 0 16,-4 0 0-16,4-3 8 0,-7-3-8 15,3 6 0-15,4-9 9 0,-7 2-9 0,3 4 24 16,-4-6 0-16,8 2 0 0,-11-2 0 0,4 0 2 0,0-1 1 16,3 1 0-16,4-1 0 0,-8 4-15 0,1-3-4 15,-4 9 0-15,8-13 0 0,-5 7-8 0,-3-3 0 16,4 2 0-16,-4 4 0 0,4-6 0 0,0 2 0 16,-8 4 0-16,8-3 0 0,3 3 0 0,-3-3 0 0,0 2 0 0,3-2 8 15,-3 6-8-15,6 0 0 0,-3 0 0 0,4-3-11 16,-7-3 11-16,3 6 12 0,4 0-2 0,-7 0-1 15,3 0-9-15,-3 0 0 0,3 0 0 0,-4 0 0 16,1 0 0-16,0 0 0 0,0 0 0 0,3 0 0 16,-4 0 0-16,5 0 0 0,-1-6 0 0,4 12 0 15,-1-6 0-15,1 0 0 0,3-6 0 0,-6 6 0 16,2-4 0-16,-2 4 0 0,2 0 0 0,-2 0 0 16,2 0 0-16,-10 0 0 0,4 0 0 0,3 0 0 15,-3 4 0-15,7-4 0 0,-4 0 0 16,4 0 0-16,3 6 16 0,-7-6-3 0,4 0 0 0,7 0 0 15,-4 0 5-15,4 0 1 0,-4 0 0 0,4 0 0 16,3 6-28-16,-6-3-6 0,-8-3-1 0,7 0 0 16,-3 0 16-16,7 0 0 0,-4-3 0 0,0 3 0 15,4-6 0-15,0 6 0 0,3 0 0 0,1 0 0 0,-1-6 8 16,-7 2-8-16,4 4 0 0,0 0 0 0,3-6 0 16,-10 6 0-16,7 0 8 0,-1 6-8 15,1-6 0-15,0 0 0 0,3 0 0 0,-6 4 0 0,6 2 0 0,0-6 0 16,-3 0 8-16,0 6-8 0,3-3 10 0,-3-3-2 15,-4 0 0-15,4 0 0 0,-4 0-8 0,4 0 0 16,0 0 0-16,3-3 0 0,1 3 0 0,-1-6 8 16,0 6-8-16,8 0 8 0,-11 0 0 0,6 0 0 15,1 6 0-15,-3-6 0 0,3 0-8 0,-1 0 0 0,1-6 9 16,4 6-9-16,-8 0 8 0,0 6-8 0,4-3 10 0,-4-3-10 16,4 0 0-16,0 6 0 0,-7-6 0 0,3 0 0 15,1 0 0-15,-1 0 0 0,0 0 0 0,4-6 0 16,0 6 0-16,-4 0 0 0,11 0 0 15,-10 0 0-15,3 0 0 0,-1 0 11 0,1-9-11 0,-10 9 10 16,2 6-2-16,5-6-8 16,-8 0 12-16,7 0-4 0,1 0-8 0,-5 0 0 0,-2 0 9 0,2 0-9 15,1 3 0-15,-3-3 0 0,-1 0 0 0,0 6-8 16,0-6 8-16,-6 4 0 0,-5-4 0 0,1 0 0 16,0 0 0-16,-4 0 0 0,0 0 0 0,0 0 0 15,-3 0 8-15,3 0-8 0,-3 0 8 0,-1 0-8 16,1 0 0-16,-4 0 0 0,0 0 0 0,0 0 0 31,-3 0-150-31,-1 6-34 0,5 3-8 0,-15-9 0 0</inkml:trace>
  <inkml:trace contextRef="#ctx0" brushRef="#br0" timeOffset="20848">18655 5392 806 0,'0'0'72'0,"-7"0"-58"16,0-7-14-16,-4 7 0 0,1 0 186 0,-4 7 34 16,3-4 8-16,0-3 0 0,1 0-171 0,3-3-34 0,7 3-7 0,0 0-2 15,0 0 20-15,0 0 4 16,0 0 1-16,0 0 0 0,10-7-31 0,1 7-8 0,-1-3 0 0,5-3 0 15,2 6 0-15,1-6 0 0,-4 2 0 0,0 4 0 16,0 0 9-16,0 0-9 0,-3 0 12 16,3 0-12-16,-3 0 47 0,-4 4 2 0,3 2 1 0,-3-6 0 15,4 0-10-15,-1 0-1 0,1 0-1 0,0 0 0 16,6 0 6-16,-3 0 0 0,0-6 1 0,8 2 0 16,2 4-14-16,1-6-3 0,3 6-1 0,0 0 0 15,1-3-16-15,6-3-3 0,-3 6-8 16,-1 0 12-16,1 6-12 0,3-3 0 0,-6-3 8 0,2 0-8 15,-2 6 0-15,-1-6 0 0,-3 4 0 0,-1 2 0 16,1-6 0-16,0 6 0 0,-1-6 0 0,1 3 0 16,0-3 0-16,-1 0 0 0,1 7 0 0,0-4 0 15,0-3-13-15,-4 6-6 0,3-3-1 0,1 3 0 16,3-3-21-16,1 4-5 0,-1-4-1 0,4 3 0 16,-1-6 6-16,1 0 1 0,3 3 0 0,1-3 0 15,-1-3-16 1,7 3-2-16,1-6-1 0,2 6 0 0,-6-3-17 0,0 3-4 15,-4 0-1-15,4 0 0 0</inkml:trace>
  <inkml:trace contextRef="#ctx0" brushRef="#br0" timeOffset="21442.65">20482 5445 2376 0,'0'0'105'0,"0"0"22"0,0-6-102 0,0-4-25 16,0 4 0-16,0 6 0 0,0 0 40 0,0 0 2 15,11-3 1-15,-1 3 0 0,5 0-43 0,2 0-19 16,4 0 2-16,8-7 0 0,2 7 17 0,8 0 0 0,7 0 0 0,0 0 0 15,3 0 0-15,8 7 0 0,-4-7 8 0,7 0-8 16,3-7 0-16,1 7 0 0,3 0 0 0,0 7 0 16,-7-7 0-16,0 3 0 0,-4-3 0 15,0 6 0-15,-3-6 0 0,0 0 0 0,4 0 0 0,-1 3 0 32,-3 4-43-32,-7-7-14 0,-7 6-3 0,3-3-1 15,0 6-118-15,-6-9-23 0,-8 10-5 0,4-10-1 0</inkml:trace>
  <inkml:trace contextRef="#ctx0" brushRef="#br0" timeOffset="21802.99">22331 5573 1785 0,'0'0'79'0,"0"-9"17"0,7 6-77 0,0-7-19 15,-7 4 0-15,7-3 0 0,11 9 160 0,3-7 29 16,4 7 6-16,3 0 1 0,3-3-152 0,12 3-29 15,3-6-7-15,3 6 0 0,0 0 0 0,15-3 1 0,14 3 0 0,-4 0 0 16,3 3-9-16,-3-3 0 16,-3 0 9-16,7 0-9 0,-1 0 0 0,-3 6 0 0,0-3-10 15,-3 4 10 1,-8-4-34-16,-3 3 0 0,4 4 0 0,-1-10-1060 0</inkml:trace>
  <inkml:trace contextRef="#ctx0" brushRef="#br0" timeOffset="23849.85">16125 8471 576 0,'0'-6'51'0,"0"-4"-41"16,0 10-10-16,0-9 0 0,0 3 228 0,0 2 43 0,0-2 9 0,0 6 1 15,0 0-164-15,0 0-33 16,4-9-6-16,-4 9-2 0,7 0-8 0,-7 0-1 16,0 0-1-16,0 0 0 0,0 0-9 0,7 0-1 0,-7 0-1 0,7 0 0 15,0 9-25-15,0-3-5 0,0 4-1 0,-3-1 0 16,3 7-5-16,-4-4-2 0,1 4 0 0,0 9 0 15,-1-3 2-15,-3 3 0 0,4 3 0 0,-4 7 0 16,0-7-6-16,3 13-1 0,-6-3 0 0,3-1 0 16,-4 16 26-16,4-9 5 0,-3 0 1 0,-1 0 0 15,0 0-29-15,1 0-6 0,-1-6-1 0,1-1 0 16,3-2-8-16,-4-1 0 0,4 1 0 16,0-13 0-16,0 9 0 0,4-12 0 0,-4 0 0 0,7 6 0 15,-4-13 0-15,1 4-12 0,0 3 4 0,-1-10 8 31,1 1-206-31,3-4-34 0</inkml:trace>
  <inkml:trace contextRef="#ctx0" brushRef="#br0" timeOffset="24867.92">15840 10462 2617 0,'0'0'116'0,"0"0"24"0,0 0-112 0,0 0-28 0,0 0 0 0,0 0 0 15,0 0 0-15,3-6-20 0,4-4 3 0,0 1 1 32,4 0-30-32,3 5-6 0,0-2 0 0,4-3-1 0,-1-7 69 0,1 7 13 0,3-1 3 0,0 1 1 15,1-1-17-15,-1 1-4 0,0-7-1 0,0 13 0 16,4-6 14-16,-1-1 3 0,-2 1 1 0,2 3 0 15,1-4-1-15,3 4-1 0,0 6 0 0,-3 0 0 16,0 6-15-16,-4-3-4 0,0 10 0 0,4 0 0 16,-4-4-8-16,-3 10 0 0,3 6 0 0,-3-6 0 15,-1 6 0-15,-6 3 0 0,-1 7 0 0,4-7 0 16,-7 6 0-16,1-6 0 0,-1 7 0 0,-4-1 0 16,1 1 0-16,-4-7 0 0,0 7 0 15,-4-7 0-15,-3 0 0 0,4-3 0 0,-5 3 0 0,-2-9 0 16,-1 6 0-16,-3 0 12 0,-3-3-12 0,-1 3 12 15,-3 1-3-15,-4-1 0 0,0-3 0 0,-3 3 0 0,-4-7-1 16,1 1 0-16,-1 6 0 0,-3-6 0 0,3 0-8 0,0-3 0 16,-3-1 0-16,-4-2 0 0,4-4 0 0,-4 7 0 15,4-10 0-15,-1-3 0 0,8 7 0 0,3-4 0 16,1-6 0-16,3 0 8 16,-1 0-8-16,8 0-14 0,0 0 3 0,4 0 1 0,3 3 10 15,0-3-13-15,7 0 5 0,0 0 8 16,0 0 0-16,0 0 0 0,10 0 0 0,1 6 0 0,6-6-9 15,-3 4 9-15,1-4 0 0,2 6 0 0,1-3 0 0,7-3 0 16,-1 6 0-16,1-3 0 0,0 4 0 0,3 2 0 16,0 0 0-16,0-2 0 0,-3 2 8 0,3-6-8 15,4 7 11-15,0-4-11 0,3 3 13 0,0 1-4 16,1-1-1-16,-1 1 0 0,-3-1-8 0,-4-3 0 0,4 4 0 0,-4-1 0 16,4 1 0-16,-8-1-14 0,-3 0 3 0,1-2 1 31,-5 2-30-31,-3 0-7 0,0 1-1 0,1-4 0 15,-5-3-187-15,-3 4-37 0</inkml:trace>
  <inkml:trace contextRef="#ctx0" brushRef="#br0" timeOffset="25845.1">15907 12428 2487 0,'-7'0'55'0,"0"-3"11"0,-4-3 2 0,0 3 2 0,1-4-56 0,6 4-14 0,4-3 0 0,0 6 0 31,4-9-40-31,3-1-12 0,0 4-1 0,7 3-1 0,-3-3 54 0,6 6 8 0,1-10 4 0,0 10 0 16,-1 0 24-16,4-3 4 0,-3 3 2 0,0 0 0 0,-1-6-24 0,5 6-5 15,-5 0-1-15,4 0 0 0,-3 0 7 0,0 0 1 16,3 0 0-16,0-3 0 0,0 3 18 0,4 0 4 16,-4 0 1-16,0 3 0 0,4-3-24 15,-4 6-5-15,0-3-1 0,-3 7 0 0,3-4-13 0,4 3 9 16,-4 7-9-16,0-4 8 0,0 4-8 0,-3 0-11 15,-4-4 3-15,0 4 0 0,-3-3 8 0,-1 2 0 16,-6 4 0-16,3-3 0 0,-4 3-10 0,-3-4 0 16,-7-2 0-16,-3 6 0 15,-1 3 10-15,-3-4 0 0,-4-5 0 0,-3 3 0 0,0 2 0 0,0-2 0 16,0-3 0-16,3-7 0 0,-3 3 0 0,0 1 0 16,7-1 10-16,-1-3-10 0,1-2 18 0,4 2-2 15,3-6-1-15,0 0 0 0,0 3-15 0,7-3 0 0,0 0 0 16,0 0-10-16,0 0-10 0,0 0-1 0,0 0-1 0,3 6 0 15,8 4-2-15,-1-4 0 16,1-3 0-16,3 6 0 0,0-2 13 0,0-4 3 0,0 6 0 0,0-3 0 16,4-2-4-16,3 2 0 0,-3 3 0 0,3 1 0 15,-3-4 12-15,-1 3 11 0,1 1-3 16,0-1 0-16,3 1 20 0,-7-1 3 0,4 0 1 0,-1 7 0 16,-3-3-20-16,0-4-3 0,0 7-1 15,-3 3 0-15,0-4-8 0,-1 4 8 0,1 0-8 0,-8 0 8 16,8 6-8-16,-8 0 10 0,1 0-10 0,0-3 10 15,-4 3 4-15,-4 3 1 0,0-3 0 0,1 4 0 16,-4-1 13-16,0-3 4 0,-4-6 0 0,4 6 0 16,-7-6-16-16,3 6-4 0,-6-7 0 0,-1 1 0 0,-3 0 16 15,-4-3 4-15,-3 3 0 0,-4-4 0 16,1-2-11-16,-5 2-1 0,-2 4-1 0,-5-9 0 16,1-1-9-16,3-3-2 0,0 4 0 0,4-1 0 0,-4-9-8 0,0 0-11 15,-3-3 3-15,0-3 0 16,-4-4-164-16,0-5-33 0,-46-23-7 0,22 0 0 0</inkml:trace>
  <inkml:trace contextRef="#ctx0" brushRef="#br0" timeOffset="27382.18">7832 10472 748 0,'-18'-7'67'0,"-3"4"-54"0,-4-3-13 0,4 6 0 16,-4 0 129-16,-3-3 23 0,7 3 5 0,3 0 1 15,1 0-145-15,6 3-29 0,4-3-5 0,0 6-2 16,7-6 5-16,0 0 1 0,14 10 0 0,-3-1 0 15,13 7 17-15,1-7 11 0,3 0-2 0,11-5 0 16,7 2 28-16,3 0 6 0,4-3 1 0,0 7 0 16,7-4-14-16,7-3-2 0,11-3-1 0,-4 0 0 15,7 0 6-15,0 0 2 0,4 0 0 0,7 0 0 16,-1 0-23-16,1 0-12 0,3-3 12 0,-3 3-12 16,0-6 20-16,6 6-2 0,-2 0-1 0,-1-4 0 15,-3-2-17-15,3 6 10 0,0-3-10 0,4-3 8 0,0 0-8 16,-4 2 0-16,-3 4 0 0,-4 0 8 0,-3-6-8 15,-1 6-17-15,4 0 4 0,-6 0 1 32,-12 0-43-32,-3 0-8 0,50 0-1 0,-29 0-1 0</inkml:trace>
  <inkml:trace contextRef="#ctx0" brushRef="#br0" timeOffset="28059.86">10975 10456 1609 0,'0'0'35'0,"-4"-10"7"0,1 1 2 0,-8 0 2 0,-6-1-37 0,-1 1-9 0,11-7 0 0,-7 7 0 0,-4-1 10 0,4 1 0 16,4-7 0-16,-1 7 0 15,0-4 1-15,-3-2 0 0,0 5 0 0,0-6 0 0,3 7 16 0,-3-10 3 16,-7 7 1-16,4-4 0 0,2 0-19 0,-6-2-3 16,0-1-1-16,-4 3 0 0,-3-3-8 0,3 0 0 15,-6 4 0-15,-5 5 0 0,-2-2 0 0,2-4 0 16,12 7 0-16,-1-1 0 0,-7 4 0 0,8-3 0 16,6 5 10-16,-3-2-10 0,7 6 0 0,-4 0 0 15,7 0 0-15,1 0-12 0,3-3 0 0,7 3 1 16,-7 0 0-16,7 0 0 0,0 0 2 0,0 0 0 0,7 3 0 0,3 3 0 15,1-2 9-15,7 5-12 0,3-9 12 0,0 6-12 16,0 4 12-16,7-1 0 0,8 1 0 0,-5-1 0 16,1 7 0-16,0-4-8 15,0 4 8-15,-1 3 0 0,5-4 0 0,-5 4-8 16,-2 0 8-16,-1-3 0 0,4 2 0 0,-4-2 0 0,-4 3 0 16,1-7 0-16,3 4 0 0,-3 3 0 15,-4-3 0-15,-3-4 0 0,-8 4 0 0,5 3 0 0,-1-4 0 0,0 4 0 16,-11-3 20-16,1 3 2 0,6 0 1 15,-3-1 0-15,-3-2-14 0,-4-3-9 0,0 2 12 0,4 1-12 16,-1-4 37-16,-3 4 1 0,-7 0 0 0,3 3 0 16,8-7 0-16,-8 13 0 0,-13-6 0 0,-1 0 0 15,1 6-19-15,-5-6-4 0,-2 6-1 0,-8 0 0 16,0 3-22-16,-3-3-5 0,3-3-1 0,-7 10 0 16,-7-1-148-1,-3-6-30-15,-46 28-5 0,7-15-2 0</inkml:trace>
  <inkml:trace contextRef="#ctx0" brushRef="#br0" timeOffset="28597.79">8093 11964 864 0,'-11'-9'76'0,"8"6"-60"0,-4-7-16 16,0 4 0-16,-1-3 296 0,5-1 56 0,3 1 11 0,3-1 2 31,-3-5-331-31,11 5-66 0,3-9-14 0,4-6-2 16,3 3 10-16,4-3 2 0,6-9 1 0,5-1 0 0,2-2 26 0,1 2 9 0,4-9 0 0,6 0-9 15,0-3 9-15,-3 0 11 0,7-3-3 0,4-3 0 16,3-1 20-16,7 1 3 0,-4-3 1 0,4-4 0 16,0 7-11-16,0-4-1 0,-3-2-1 0,3 2 0 15,0-2-11-15,3-4-8 0,1 7 9 0,-1-4-9 16,1-3 0-16,-8 7 8 0,-3-4-8 0,7 7 0 15,-3 0 8-15,3 6 0 0,-3-4-8 0,-8 4 12 0,0 4-12 0,-3 5 0 16,-3-6 0-16,-4 10 0 0,-1-1 0 0,1-3 0 16,4 4 0-16,-4 6 0 0,-1-1 0 0,-2-2 0 15,-4 9 0-15,-1 3 0 0,5-6 0 0,-12 10-12 16,-6-4 12-16,-4 3-13 16,4 7-23-16,-7-4-5 0,-4 4-1 0,-7-1 0 15,0-2 4-15,3 9 1 16,-3-7 0-16,1 4 0 0,-8-3-5 0,0 5-1 0,10-2 0 0,-6 3 0 15,-4 3-114-15,0 0-23 0,0-6-5 0</inkml:trace>
  <inkml:trace contextRef="#ctx0" brushRef="#br0" timeOffset="29059.92">10760 9597 990 0,'0'0'44'0,"0"0"8"0,0 0-41 0,0 0-11 0,0 0 0 0,0 0 0 15,7-7 100-15,-7 7 17 0,0-9 4 0,0 6 1 16,3-7-46-16,-3 10-10 0,0 0-2 0,-3-6 0 15,-1-3-21-15,4 9-5 0,-3 0-1 0,-8-10 0 16,4 10-22-16,-3-6-5 0,-5 3-1 0,1 3 0 16,-7-6-9-16,-4 6 8 0,4 0-8 0,-10 0 8 15,-5-4 4-15,-3 4 0 0,4 0 0 0,-4 4 0 16,-3-4 11-16,0 0 2 0,-1 6 1 0,1-6 0 16,0 3-6-16,6 3-2 0,-2-6 0 0,2 7 0 15,5-4-2-15,2-3 0 0,1 6 0 0,0-3 0 16,7-6-6-16,0 3-2 0,6-6 0 0,5 6 0 0,-1 0-8 15,4 0 12-15,7 0-12 0,0 0 12 0,0 0-21 0,14 0-4 16,-3 0-1-16,7-3 0 16,6-4-27-1,-3-2-6-15,8 3-1 0,2 2 0 0,5-2 16 0,-1 3 2 0,4-3 1 16,3-4 0-16,4 1 13 0,0 3 4 0,3 3 0 0,-3-4 0 0,-7-2 12 16,-4 6 0-16,7-7 9 0,-6 4-9 0,-8 3 8 15,4-3-8-15,-8 6 0 0,1 0 9 0,-4-3 29 0,-3-4 6 16,-7 14 0-16,3-7 1 0,0-7 1 0,-7 7 0 15,-7 0 0-15,7 7 0 0,0-4-21 0,0 3-4 16,-7 3-1-16,0 1 0 0,-4-1 2 0,-3 1 0 16,4 5 0-16,-8 4 0 0,-3 0-14 0,0 6-8 15,3-3 8-15,1 3-8 0,-8 3 0 0,1-3-16 0,-1 4 2 16,-3-1 1 0,0 13-150-16,-8-4-29 0,-6 1-7 0,-4 6-1 0</inkml:trace>
  <inkml:trace contextRef="#ctx0" brushRef="#br0" timeOffset="29937.09">7729 10998 2343 0,'-24'-25'104'0,"10"22"21"0,-1-3-100 0,1-4-25 16,-3 10 0-16,6 0 0 16,4 0-16-16,-7 0-8 0,14 0-1 0,0 0-1 15,0 10-14-15,0-1-4 0,7 7 0 0,7 0 0 0,0 2 27 0,11-5 5 16,0 3 0-16,6 2 1 0,8 1-1 0,4-3-1 16,-1 3 0-16,7 0 0 0,-3 6 13 0,7-7 0 0,7 1-10 0,3-3 10 15,8 9 0-15,0-3 0 16,3-6 0-16,0 9 0 0,3-6 0 0,12-1 18 0,2 1-3 0,-3 6-1 15,4-6-1-15,0 9 0 0,7-3 0 0,-1 1 0 16,-2-5 1-16,3 5 0 0,-4-8 0 0,4 7 0 16,-1-9 14-16,1-3 4 0,0 2 0 0,-7 4 0 15,-1-9-12-15,-2 8-1 0,-1-8-1 0,-4 5 0 16,-6 4-18-16,-4-3 10 0,0 3-10 0,-10 0 8 16,-8-1-8-16,1 4 0 0,-1-3 0 15,-3 0 8-15,-4 0-8 0,-10 0 0 0,-7-1 0 0,3-2 8 16,4 0-8-16,-11-4 12 0,-7-2-12 15,0-4 12-15,4 3 26 16,-11 1 6-16,-3-10 0 0,-1 0 1 0,-2 0 8 0,-1 0 2 16,3-10 0-16,-6 4 0 0,-8 3 3 0,8-6 1 0,-1-1 0 15,1-5 0-15,-8-1-37 0,1 3-7 0,3-6-2 0,-4-6 0 16,1 10-2-16,-4-14-1 0,-4 4 0 0,4-3 0 0,3 0-10 0,-6 0 10 16,-8-4-10-16,1 4 10 0,6-6-10 0,0 5 0 15,-3-5 0-15,-3 6 0 0,-1 3 0 0,-3 6 0 16,10-6-9-16,-10 6 9 0,-4 0-11 0,4 0 11 15,7 4-10-15,-4 2 10 0,-3-3-12 0,0 7 12 16,7 0-13-16,0 2 5 0,7-2-2 0,-4 6 0 16,1-4 0-16,3-2 0 15,7 9-37-15,0 0-7 0,0 0-2 0,0 0 0 16,10 9-12-16,4-2-4 0,4 2 0 0,0 1 0 16,3-1 16-16,7 10 2 0,4-4 1 0,-4 4 0 0,4 0 38 0,3 0 15 0,7 6-11 15,-3-6 11 1,-4 9-32-16,-3-3 0 0,-4 0 0 0,1 0 0 0,-8-3 12 15,0 3 3-15,-10 4 0 0,-4-4 0 0,3 3 17 0,-6-3 8 0,-8-6-8 0,1 9 12 16,-1-9 35-16,-3 6 6 0,-7-6 2 0,0 0 0 16,-11 2 11-16,0-2 2 0,1 0 1 0,-8 0 0 15,-7 0-23-15,4 6-5 0,10-6-1 0,-7-1 0 16,-3 4-25-16,-4 0-6 0,1-3-1 0,2 3 0 31,1-3-89-31,-7 0-19 0</inkml:trace>
  <inkml:trace contextRef="#ctx0" brushRef="#br0" timeOffset="73372.73">26659 8822 288 0,'0'0'25'0,"0"0"-25"15,0 0 0-15,0 0 0 0,7-3 228 0,-7 3 41 16,4-6 8-16,-4 6 2 0,4-3-164 0,3-4-33 15,-7-2-6-15,3 3-2 0,-3 6-43 0,0 0-9 16,4-4-2-16,-4-2 0 0,3 3-9 0,1-3-3 16,-1-4 0-16,1 7 0 0,-1-3 6 0,1-3 1 15,-4 9 0-15,3-10 0 0,1 4 16 0,-4 3 3 16,0-4 1-16,0 4 0 0,0-3 13 0,0 6 4 0,-7-9 0 0,0 9 0 16,0-3 9-16,0-4 3 0,0 7 0 0,-4-9 0 15,-3 9-28-15,3 0-6 0,1 0-1 0,-1-6 0 16,-6 2 11-16,-1 4 3 0,0 0 0 0,-3 0 0 15,0 4-32-15,0 2-11 16,3-6 0-16,-3 9 9 0,3-9-9 0,-3 10 0 0,0-4 0 0,3 3 8 16,-3 1-8-16,4-1 0 15,-1 7 0-15,0-7 0 0,4 4 8 0,-4-4-8 0,4 7 0 0,0 3 8 16,0-4 0-16,0-2-8 0,7 3 12 0,-4 2-4 16,1-8-8-16,3 9 0 0,0 3 0 0,0-10 0 15,3 4 0-15,1-1 0 0,-1-2 10 0,4-4-10 16,4 10 9-16,-1-9-9 0,1 2 0 0,3-2 9 15,3-1-9-15,-3-6 0 0,7 3 9 0,-3-2-9 16,3 2 8-16,0-6-8 0,4-6 8 0,-4 6-8 16,4-10 8-16,-1 7-8 0,4-6 10 0,1-1-10 0,-5-6 8 0,4 7-8 15,1 0 0-15,-1-7 0 0,0 3 20 0,0-2-1 16,0 5-1-16,-3-5 0 0,3-4-18 0,-3 9 0 16,-8-8 0-16,4 2 0 0,1 7 0 0,-1-7 0 15,-4 6 0-15,1 1 0 0,-4 0 0 0,0-4 0 16,-4 7 0-16,4-4 0 0,-3 4 0 0,-4 6 0 15,4-3 0-15,-4 3 0 0,0-6 0 0,0 6 0 16,0 0 0-16,0 0 0 0,0 0 0 0,0 0 0 16,0 0 0-16,0 0 0 0,0 0-10 0,0 0 10 15,-8 6-10-15,1 3 10 0,4 1 0 0,-4-1 0 16,0 1 11-16,0 5-3 0,0-5-8 0,0 9 8 0,0-1-8 16,3 1 8-16,-10 6 0 0,3 0 1 0,1 0 0 15,-8 4 0-15,0-1-1 0,1 6 0 16,-1-5 0-16,1 8 0 0,-1-5-8 0,0-4 0 15,8 0 0-15,-1-3 0 0,1 0 0 0,-1-3 0 0,4 3 9 16,0-6-1-16,3 9 1 0,-3-6 1 0,7 0 0 0,-3-3 0 16,3 3-10-16,0-3 0 0,0-7 0 0,0 10 0 15,3-9 0-15,1 2 0 0,-1-5 0 0,-3 9 0 16,4-4-17-16,-1-2-3 0,1-4 0 0,-1 7 0 16,1-7-21-1,-1 1-5-15,5-1-1 0,-1-2 0 0,-4-4-30 16,8 3-7-16,-4-3 0 0,3 3-1 0,4-6 9 15,4 0 3-15,0-6 0 0,-1 3 0 0,5 3-24 0,-5-6-5 0,4-4-1 16,1 7-434-16,-1-3-87 0</inkml:trace>
  <inkml:trace contextRef="#ctx0" brushRef="#br0" timeOffset="73651">27150 9026 2394 0,'0'0'106'0,"0"0"22"0,0 0-103 0,0 0-25 0,-7 9 0 0,0 10 0 16,7-9 36-16,0 11 3 0,-4-2 0 0,1 0 0 15,3 0-18-15,0 6-3 0,0-3-1 0,0 3 0 16,-4-6-17-16,-3 0 0 0,7 6 8 0,-3-6-8 16,-1 6-8-16,4 0-6 0,-7-6-1 0,7-1 0 31,-4 1-140-31,4-3-28 0</inkml:trace>
  <inkml:trace contextRef="#ctx0" brushRef="#br0" timeOffset="75109.86">26480 11005 979 0,'0'0'87'0,"-4"-7"-70"15,-3-2-17-15,3 0 0 0,1 2 156 0,-1-2 27 16,1 6 5-16,-4-7 2 0,0 1-129 0,3-4-25 15,-3 4-6-15,4 6-1 0,-4-3 10 0,-1-4 1 16,1 1 1-16,0 6 0 0,-3-4 12 0,3-2 3 16,0 9 0-16,0-6 0 0,0 2-18 0,3 4-3 15,-3-6-1-15,0 6 0 0,0 6-19 0,-4-6-4 16,4 4-1-16,-3 2 0 0,-1 0-10 0,-3-3 0 16,0 7-10-16,-4 5 10 0,4-5-8 0,-7 2 8 15,0 13 0-15,-4-6-9 0,0 6 9 16,1 4 0-16,-5-4 0 0,1 9 8 0,0-6-25 0,3 1-5 0,4-4-1 15,0 3 0-15,3-9 23 0,8 6 0 16,-4-6 0-16,7-4 8 0,0 4-8 0,3-3 12 0,0-4-12 16,4 4 12-16,4-7-12 0,0 1 0 0,-1-1 0 15,8 1 0-15,-4-1 12 0,3-9 1 0,4 6 0 0,1-3 0 16,-1 4-13-16,3-7 0 0,4 0 8 0,1-7-8 16,2 4 12-16,1-3-1 0,0-3 0 0,3 5 0 15,0-5-11-15,-3-7 0 0,3 7 0 0,-3-7 8 16,-1 7-8-16,-2-10 0 0,-1 0 0 0,0 0 0 15,-3 1 0-15,3-4 0 0,-7 3-9 0,3-3 9 16,-2 0 0-16,-5 3 0 0,1 0 8 0,-1 4-8 16,-3-4 19-16,0 0-3 0,1 0 0 0,2 4 0 0,-6 2-3 0,3-3-1 15,-7 7 0-15,3 0 0 16,1-1 3-16,-4 1 0 0,0 2 0 0,0 7 0 0,0 0-5 0,0 0-1 16,0 0 0-16,0 0 0 0,0 0-9 0,-4 10 0 15,1-1 0-15,-1 1 0 0,1 5 0 0,-4 10 0 16,3-6 0-16,-3 9-11 0,0 1 20 0,0 5 4 15,-4 1 1-15,4-1 0 0,-3 1-1 0,-1 2 0 16,0-2 0-16,1 2 0 0,-1 1-13 0,1 3 0 16,-4-4 0-16,3 7 0 0,0-9 0 0,4-1 0 15,4-2 0-15,-4 2 0 0,3-6-10 0,1-3 10 16,3 4-8-16,0-4 8 0,-4-6 0 16,4 6 0-16,0-7 0 0,0 8 0 15,-3-8-39-15,3 7-2 0,-4-6-1 16,1 0 0-16,3 0-22 0,-4 0-5 0,1-4-1 0,-1 4 0 15,4-3-46-15,-3-7-10 0,3-6-2 0,0-3-702 0</inkml:trace>
  <inkml:trace contextRef="#ctx0" brushRef="#br0" timeOffset="76111.78">26360 11428 885 0,'0'0'39'0,"0"0"9"0,0 0-39 0,0 0-9 16,0 0 0-16,0 0 0 0,0 0 64 0,0 0 12 0,0 0 1 0,0 0 1 15,0 0 26-15,0 0 4 0,0 0 2 0,0 0 0 16,0 0-37-16,0 0-7 15,0 0-2-15,0 0 0 0,0 0-15 0,0 0-3 16,0 0-1-16,0 0 0 0,-4 6-20 0,1 4-4 0,-1-7-1 0,0 9 0 16,1 1 1-16,3-4 0 15,-4 1 0-15,1 5 0 0,-1 1 1 0,1 3 0 0,-4 0 0 0,3-1 0 16,-3 1-12 0,4 6-2-16,-4-6-8 0,3 9 12 0,1-6 4 0,-1 0 0 0,0 3 0 0,4-6 0 15,-3 6 7-15,3-6 1 0,0 0 1 0,0-3 0 16,0-4-10-16,0 4-3 0,0 3 0 0,0-4 0 15,0-2-12-15,-4 3 9 0,4 2-9 0,0-2 8 16,-3 3-8-16,3-10 0 0,0 10 9 0,3-3-9 16,-3-7 14-16,4 7-2 0,-1-7 0 0,1 1 0 15,0-1-4-15,3 0-8 0,0 1 11 0,0-4-11 16,0-3 16-16,3 4-4 0,4-7-1 0,1 0 0 0,-1 0-11 16,3 0 0-16,-3-7 0 0,4 7 8 15,0-9-8-15,3 9-9 0,0-10 9 0,0 4-13 16,-3-3-39-16,-1 6-8 0,1-7-2 0,0 4 0 15,-4-3-44-15,4-1-9 0,-1 1-1 0,1 2-492 16,-4-2-97-16</inkml:trace>
  <inkml:trace contextRef="#ctx0" brushRef="#br0" timeOffset="76826.28">26871 11400 230 0,'0'0'20'0,"0"0"-20"0,0 0 0 0,0 0 0 0,0 0 236 0,0 0 42 15,0 0 9-15,0 0 1 0,0 0-150 0,0 0-30 16,0 0-7-16,0 0-1 15,4-10-4-15,3 4 0 0,-7 6-1 0,3-9 0 0,1 5-11 0,3-5-1 16,-4 3-1-16,4-4 0 0,0 7-29 0,0-9-5 16,1 2-2-16,-1 1 0 0,3-1-22 0,1 1-4 15,-4 6 0-15,3-10-1 0,1 10-8 0,0-3-2 16,-4-3 0-16,3 9 0 0,4-10-9 0,-3 10 0 16,-1-3 9-16,1-3-9 0,0 6 0 0,3-3 0 15,-4-4 0-15,1 7 0 0,-4 0 0 16,0 7 0-16,0-4 0 0,-3 3 0 0,-1-3 0 0,4 7 0 15,-7-1 0-15,7-3 0 0,-7 10 0 0,0-4 0 16,0 4 0-16,-3-3 8 0,-1 2-8 0,1 4 0 16,3 0 8-16,-4-3-8 0,-3 3 8 0,0-1-8 0,-4-2 8 0,1 3-8 15,-1-3 0-15,1-4 9 0,-4 4-9 0,-1-1 0 16,1-2 8-16,-3-4-8 0,3-2 0 0,-4 2 0 16,4 0-12-16,0 1-7 0,0-4-1 0,0-3 0 15,-1 4 20-15,5-7 0 0,-4 0 0 16,7 0 0-16,-4-7 0 0,4 7 0 0,0-3 0 15,3-3 0-15,1 6-10 0,3 0 2 0,0-10 0 0,0 10 0 16,0 0 8-16,0 0 0 0,11-3 0 0,-1 3 0 16,4 0 0-16,0 3 11 0,4 4-3 0,7-4 0 15,-4 3-8-15,7-3 12 0,4 7-12 0,0-4 12 16,-4-3-12-16,0-3 0 0,4 6 0 0,-1 4 8 16,1-10-8-16,-4 9 0 0,1-3 0 0,-1-2 0 15,-3 5-36 1,-1-3-10-16,-3 4-2 0,1-1-1035 0</inkml:trace>
  <inkml:trace contextRef="#ctx0" brushRef="#br0" timeOffset="78431.7">26268 13247 1490 0,'0'0'66'0,"0"0"14"0,0 0-64 0,3 0-16 0,1-10 0 0,-1 4 0 15,1 3 54-15,-4 3 8 0,3-6 2 0,-3-4 0 0,0 7-20 0,0-3-3 16,-3-4-1-16,-1 10 0 0,1-9 2 0,-1 3 0 15,-6 3 0-15,3-4 0 0,-7 4-3 16,0-3-1-16,3 3 0 0,-7-4 0 0,1 7 9 0,-1 0 1 16,-3 0 1-16,0 7 0 0,-8-4-32 0,1 6-6 15,0 1-2-15,0-1 0 16,3 7-9-16,-3 3 0 0,3-4 0 0,0 4 0 0,1 6-11 0,3-6 11 16,-1 0-8-16,5 0 8 0,3-4 0 0,0 4 0 15,-1 0 0-15,5 0 0 0,3-4 0 16,0 4 0-16,0 0 0 0,7-3 0 0,0-7 0 0,3 7 0 15,1-4 0-15,3-2 8 0,3-4-8 0,1-3 11 16,0 3-11-16,3-6 12 0,7 0-12 0,0 0 8 16,4-6-8-16,3 3 8 0,4-3-8 0,-1-7 10 0,1-2-10 15,3 5 10-15,4-9-10 0,-3 4 0 0,-1 5 9 16,0-9-9-16,-7 4 19 0,4-4-1 0,-4 0 0 0,1-6 0 16,-5 6-18-16,1 0-17 15,0 4 3-15,-4-4 1 0,-4 10 21 0,-2-10 4 0,-1 9 0 0,-4 4 1 16,1 3-2-16,-4-3-1 0,-4 2 0 0,-3 4 0 15,0 0-10-15,0 0 12 0,0 0-12 0,0 0 12 16,0 0-12-16,0 13 12 0,-3-4-12 0,-4 7 12 16,0 0-4-16,0 3-8 0,3-1 12 0,-3 1-4 15,-3 0 2-15,-1 6 0 0,0 0 0 0,1-6 0 16,-1 9 1-16,-6 0 0 0,2 7 0 0,1-1 0 16,-3 1 0-16,-1 3 0 0,-3-4 0 0,0 4 0 15,0 6-11-15,-1-10 10 0,5 10-10 0,3-6 10 0,-4-4-10 0,4-6 0 16,0 7-10-16,0-7 10 15,3-3 0-15,4 3 0 0,0-3 11 0,3 4-3 0,-3-4-8 16,4-6-8-16,3-1 8 0,0 1-12 0,0-3 4 16,3 0 0-16,4-4 0 0,1-2 0 15,-1-1-7-15,3-3-1 0,4-3 0 0,0 4 0 16,4-1-46-16,0-3-10 16,3-3-1-16,0 0-1 0,0 0-150 0,-3-3-31 15</inkml:trace>
  <inkml:trace contextRef="#ctx0" brushRef="#br0" timeOffset="78971.88">26674 13642 2336 0,'-4'-10'104'0,"0"10"20"0,1 0-99 0,3 0-25 0,0 0 0 0,0 0 0 16,7-9-11-16,4 6-7 0,-1-3-2 0,4-4 0 16,4 1 20-16,-4 2 0 0,4 4 0 0,-4-3 0 15,3 3 28-15,1-3 2 0,0 3 1 0,-1-4 0 16,-3 7 5-16,8-3 0 0,-8 3 1 0,0 0 0 16,0 0-21-16,-3 0-4 0,3 3 0 0,-4-3-1 15,-3 7 1-15,0-4 0 0,0-3 0 0,-3 9 0 16,-4-9-3-16,-4 9 0 0,4 4 0 0,-7 0 0 15,0-4-9-15,0 7 0 0,-3-7 0 0,-4 10 0 16,3-3 0-16,-3-4-9 0,0-6 0 0,0 4 0 16,0 5 9-16,-1-5 0 0,5-7 0 0,-4 6 0 0,3 1 0 15,1-4 0-15,2-6 0 0,1 3 0 16,0 4 0-16,7-7 0 0,0 0 0 0,0 0 0 0,0 0-14 0,0 0-1 16,0 0 0-16,0 0 0 0,11 0-5 0,0 0-2 15,-1 6 0-15,1-3 0 0,-1-3 22 0,4 6-11 16,1-3 11-16,-1 4-8 0,0 2 8 0,3-6 0 15,-3 3 0-15,4 4-8 0,0-1 8 0,-4 1 0 16,7-4 0-16,-7 3 0 0,0 1 17 0,0-1-1 16,0 1 0-16,-3-1 0 0,-4 0 4 0,-3 7 0 15,-1-7 0-15,1 7 0 0,-4-3 13 0,-4-4 3 0,-3 7 1 16,-3-7 0-16,2 10-20 0,-2-3-4 16,-4-4-1-16,-4 4 0 0,1 3 8 0,-5-4 2 0,1-2 0 0,0 3 0 15,0 2-22-15,-4-2 0 0,-3 3 0 16,0-3 0-1,-4-4-53-15,-3-2-9 0,-1-1-2 0</inkml:trace>
  <inkml:trace contextRef="#ctx0" brushRef="#br0" timeOffset="81010.82">27771 5216 748 0,'0'0'67'0,"0"0"-54"0,0 0-13 0,0 0 0 15,0 0 108-15,7 0 18 0,0-10 4 0,0 4 1 16,0-3-51-16,0 6-9 0,4-4-3 0,-4 4 0 15,0-3-25-15,-4-3-6 0,4 5-1 0,-3-2 0 16,3-3 23-16,-7 9 4 0,0 0 1 0,0 0 0 16,3-6-10-16,-3 6-2 15,0 0 0-15,0 0 0 0,0 0 2 0,-7 6 0 0,0-6 0 0,-3 9 0 16,-1 1-22-16,-7 5-5 0,4-2-1 0,-3 2 0 16,-8 4-3-16,0 6-1 0,1 0 0 0,-5 4 0 15,-2 5 2-15,2-2 1 0,-2 11 0 0,-1 1 0 16,0 0-3-16,-3 0-1 0,3 9 0 0,-3 10 0 15,-4 0-5-15,-3 0-2 0,3 9 0 0,-3-10 0 16,6 7-14-16,-3-3 0 0,1-3 0 0,-1 6 0 16,7-9 10-16,0-4-10 0,4-3 10 0,3-6-10 15,1-3 12-15,6 0-3 0,0-9-1 0,4 2 0 16,-3-5 0-16,3-1-8 0,0 0 12 0,-1-2-4 0,1-1-8 0,0-3 0 16,0-6 9-16,3 6-9 0,1-13 11 0,-1 7-3 15,1-3 0-15,-1-7 0 0,4 1 4 0,4-4 0 16,-4-3 0-16,-1-3 0 0,1 0-12 0,0 0 12 15,0-9-12-15,4-1 12 0,-4 1-4 0,3-1 0 16,-3-5 0-16,4 5 0 0,-1-8-8 0,-3-1 0 16,0 3 0-16,0-3 0 0,0 0 8 15,0 4-8-15,0-7 0 0,-4-3 8 0,8 6-8 16,-4-6 0-16,3 6 0 0,1-6 0 0,-5 6 0 0,8-6 0 16,0 3 0-16,0 0 0 0,-3 3 0 15,-4 0-11-15,3 4 11 0,1 5-8 16,-1-2 8-16,1 2 8 0,-1 4-8 0,4 6 11 0,0-9-11 0,0 9 0 0,0 0 0 15,0 0-11-15,0 0 11 0,0 0-12 0,0 9 12 0,4 7-12 16,-1-4 12-16,1 4 0 0,-1 3 0 0,1 0 0 16,3 6 0-16,-4 0-12 0,5-6 12 0,-1 9-12 15,-4-3 12-15,4 3 8 0,0 0-8 0,0-2 11 16,0 2-11-16,-3 3 0 0,3-9 0 0,-4 3 0 16,8 3 0-16,-4-3 16 0,0-6-2 15,0 6-1-15,4-6 18 0,-8 0 3 0,8 0 1 0,-4-4 0 16,4 1-35-16,-1-3 0 0,1 2 0 0,-1-5 0 15,1 5 0-15,-4-5 0 0,3-7 0 0,-2 6 0 16,2 1 0-16,-3-10 0 0,-7 0 0 0,7 6 0 31,-7-6-65-31,0 0-11 0,0 0-1 0,0 0-1151 0</inkml:trace>
  <inkml:trace contextRef="#ctx0" brushRef="#br0" timeOffset="82149.11">29291 3833 1638 0,'0'0'36'0,"0"0"7"0,0 0 1 0,0 0 3 0,0 0-38 0,0 0-9 15,0 0 0-15,0 0 0 16,0 0 52-16,0 0 9 0,0 0 2 0,-7 9 0 16,0-9-15-16,-4 10-4 0,-3-4 0 0,4-3 0 15,-4 10-12-15,0-10-2 0,-8 6-1 0,5 1 0 0,-4-1 11 0,-1 1 3 16,1 5 0-16,-3-5 0 0,2-1 14 0,1 7 3 16,-7-7 1-16,0 7 0 0,-4-4-13 0,-3 4-2 15,-1-3-1-15,-2 2 0 0,2 4-8 0,-2-3-1 16,-1-4-1-16,3 4 0 0,1 3-13 0,7 0-2 0,0-10-1 15,3 7 0-15,0 2-19 0,8-2 10 16,-1 0-10-16,0-7 8 0,8 1-8 0,-4-1 0 16,7 4 0-16,3-4 8 0,-3-3-8 0,7 4 10 0,0-10-10 15,4 9 10-15,-4-9-10 0,10 10 12 0,1-4-12 16,6 3 12-16,1-9-4 0,3 0-8 0,7 0 12 0,8 0-4 16,3 0-8-16,-1 0 8 0,5 0-8 0,-1 0 8 15,0 0-8-15,-3 0 0 0,-4 0 0 0,1 0 0 16,-5 0 0-16,-6 3 0 0,0-3 0 15,0 13 0-15,-4-13 0 0,0 3 0 0,-3-3 0 0,-1 0 0 16,-3 6 0-16,-3-3 0 0,-1-3 8 0,-2 0-8 16,-8 0 0-16,10 7 0 0,-3-4 0 0,-7-3 8 15,0 0-8-15,0 0 10 0,0 0-10 0,0 0 10 16,0 0-10-16,0 9 0 0,0-9 0 0,-7 10 8 16,4-4-8-16,-8-3 8 0,4 10-8 0,-4-4 8 15,1-6-8-15,-1 7 8 0,-3 5-8 0,-4-5 8 16,4-1-8-16,-3 7 0 0,-4-4 0 0,-1 4 8 0,1 3-8 0,-4 0 0 15,4-4 0-15,-3 4 8 0,-1-3-8 16,4 3 0-16,0-7 0 0,-1 10 0 0,1 0 0 0,4-6 0 16,-5 2 0-16,-2 1 0 0,3 0 0 0,-4-3 0 15,0 9 0-15,4-6 0 0,-4 0 0 0,4-1 0 16,0 7 0-16,3-6 0 0,-3 6 0 0,4-9 0 16,-5 3 0-16,5-7 0 0,-1 4 0 0,4 3 10 15,0 0 1-15,0-10 0 0,-4 7-3 16,4-1 0-16,0-2 0 0,0 3 0 0,0-4 11 0,3 4 1 15,1 3 1-15,-1-10 0 0,4 1-21 0,0 5 0 16,0 1-12-16,7-7 4 0,-4 1 8 0,8-1 11 16,-4 0-3-16,7 1 0 0,-4-4-8 0,4-3 8 0,4 7-8 15,0-4 8-15,3-3-8 0,0-3 10 16,3 0-10-16,5 0 10 0,-1-3-10 0,0 3 8 16,4-6-8-16,6 6 8 0,1-10-8 0,10 1 0 0,4-1 9 0,0 1-9 15,4 0 0-15,-5-1 0 0,1 1 0 16,-3 3 8-16,-5-4-8 0,-2 1 0 0,-5 3-8 0,-2 2 8 31,-8 4-27-31,0 0 0 0,0 0 0 0,-7 0 0 16,0 0-91-16,1 4-18 0,-5 2-4 0,1-6-1 0,-1 6-68 0,1-3-14 0,3-3-2 15,0 0-714-15</inkml:trace>
  <inkml:trace contextRef="#ctx0" brushRef="#br0" timeOffset="82789.16">28536 5636 1296 0,'0'0'57'0,"0"0"12"0,4-3-55 0,-4 3-14 15,3-6 0-15,-3 6 0 0,0 0 79 0,0 0 13 16,0 0 2-16,0 0 1 0,0 0-42 0,0 0-8 16,0 0-1-16,0 0-1 0,0 0 1 0,0 0 1 15,0 0 0-15,0 0 0 0,0 0-1 0,0 0-1 16,0 0 0-16,0 9 0 0,0 1-16 0,-3-4-3 16,-1 3-1-16,1 7 0 0,-1-4-8 0,-3-2-2 15,0 5 0-15,0 4 0 0,3-3 11 0,-3-3 3 16,-3 8 0-16,6-2 0 0,-6 0-4 15,6 0-1-15,-3 0 0 0,4 0 0 0,-1 3-14 0,4-4-8 16,-3 1 10-16,3-6-10 0,3 2 0 0,-3 1 0 0,4-3 0 16,-1-4 0-16,4 4-10 0,4-10-8 0,-4 6-2 0,0-3 0 31,3-3-98-31,1-3-20 0,-4 0-4 0,4 0-472 0,-1 0-94 0</inkml:trace>
  <inkml:trace contextRef="#ctx0" brushRef="#br0" timeOffset="83175.7">28596 5448 1159 0,'0'0'51'0,"0"0"11"0,0 0-50 0,0 0-12 15,0 0 0-15,0 0 0 0,0-3 104 0,0 3 19 16,4-6 3-16,-4 6 1 0,0-10-29 0,0 10-6 15,0-6 0-15,0 6-1 0,0 0-26 0,-7-3-5 0,3-4 0 0,4 7-1 16,0 0-23-16,-7 0-4 16,0 0 0-16,0 0-1 0,0 7-22 0,7-7-9 15,-4 3 8-15,4-3-8 0,0 0-13 0,-3 6-8 0,3-6-2 0,0 0 0 32,-4 10-105-32,4-10-20 0,0 0-5 0,0 0-671 0</inkml:trace>
  <inkml:trace contextRef="#ctx0" brushRef="#br0" timeOffset="83467.83">28797 5724 1440 0,'-7'-10'128'0,"7"10"-103"0,0 0-25 0,0 0 0 0,0 0 136 0,0 0 21 16,0 0 5-16,11 0 1 0,-1-6-124 0,1 6-25 15,3-9-5-15,4 9-1 0,-4-10 8 0,7 7 0 16,-3-3 1-16,-1 6 0 0,1-3-9 0,0-3-8 16,-1 2 9-16,1-2-9 0,-1 6 0 0,1-6 0 15,0 3 0-15,-4-3 0 16,3 6-94-16,-2 0-18 0,-5 0-4 0,1 0-713 0</inkml:trace>
  <inkml:trace contextRef="#ctx0" brushRef="#br0" timeOffset="83691.67">28822 5874 2246 0,'0'0'49'0,"0"0"11"0,0 0 1 0,11 4 3 0,-1-4-52 0,4 0-12 0,-3 6 0 0,-1-6 0 16,5 0-12-16,-5 0-4 0,1 0-2 0,-1 0 0 16,1 3-106-16,-1-3-22 15,1 0-4-15,-4-3-1 0</inkml:trace>
  <inkml:trace contextRef="#ctx0" brushRef="#br0" timeOffset="83955.62">29305 5467 2012 0,'0'0'44'0,"0"0"10"0,0 0 2 0,0 0 0 0,4 6-45 0,-4 3-11 16,3 1 0-16,4 9 0 0,-3-10 14 0,-4 7 1 15,0 3 0-15,3-1 0 0,-3 7-2 0,0 1 0 0,-3-4 0 0,-1 9 0 16,1-3-13-16,-1 0 9 0,4-3-9 0,-3 4 8 16,-4-1-8-16,0-3 0 0,0 3-12 0,0-3 12 31,0-6-151-31,-1-3-22 0,1 3-5 0,0-10-1 0</inkml:trace>
  <inkml:trace contextRef="#ctx0" brushRef="#br0" timeOffset="85634.93">28963 3281 1105 0,'0'0'48'0,"0"0"12"0,0-3-48 0,-3-6-12 0,-1 2 0 0,4-2 0 15,0-1 0-15,0 7 0 0,0-3 0 0,0 6 0 16,0-6 0-16,0 6 0 0,0-10 0 0,0 7 0 15,0 3 0-15,0 0 0 0,0 0 0 0,0 0 0 16,0-6 23-16,0 6 9 0,4-9 1 0,-4-1 1 16,3 7 24-16,-3 3 5 0,0-6 1 0,0 6 0 0,0 0-13 0,0 0-3 15,0-7 0-15,0 7 0 0,0-9-16 0,0 9-3 16,-3-3-1-16,3 3 0 0,0 0-7 0,0 0-1 16,-8 0-1-16,8 0 0 0,0 0-5 0,-3-6-1 15,3 6 0-15,0 0 0 0,-7-3-13 0,7 3 0 16,0 0 0-16,0 0 0 0,0 0 0 0,0 0 8 15,0 0-8-15,0 0 0 0,0 0 12 0,0 0-3 16,0 0-1-16,0 0 0 0,0 0 0 0,0 0-8 16,0 0 12-16,0 0-4 0,0 0-8 0,0 0 0 15,0 0 0-15,-4 9 8 0,-3-6-8 0,4 6 0 16,-4-2 0-16,0 2 0 0,0-3 10 0,3-2 0 0,1 5 0 0,-1-3 0 16,1-3 16-16,3-3 3 15,0 0 1-15,0 0 0 0,0 0-14 0,0 0-4 0,0 0 0 0,0 0 0 16,0 0 0-16,0 0 0 0,0 0 0 0,0 0 0 15,0 0-4-15,0 0-8 0,0 0 11 0,0 0-11 16,0 0 0-16,-4 10 0 0,0-4 0 0,4-6 0 16,-3 9 0-16,3-9 0 0,0 0 0 0,-4 10 0 15,1-1 9-15,-1-2-9 16,4-7 0-16,-3 9 9 0,-1-6-9 0,-3 10 0 0,4-10 0 0,3-3 8 16,0 0 9-16,0 6 2 0,0-6 0 0,-7 3 0 15,7-3-19-15,0 0 0 0,0 0 0 0,0 10 0 16,0-10 0-16,0 0 0 0,0 0 0 0,-4 9 0 15,4-9 0-15,0 0 0 0,0 0 8 0,0 0-8 16,-3 6 0-16,3-6 0 0,-7 3 0 0,7-3 0 0,0 0 0 16,0 0 0-16,0 0 0 0,0 0 0 0,0 0 8 0,0 0-8 15,0 0 9-15,-4 10-9 0,4-10 8 0,0 0-8 16,0 0 0-16,0 0 9 0,-7 0-9 0,7 0 0 16,0 0 0-16,0 0 0 0,-7 6-28 0,7-6 3 15,0 0 0-15,0 0 0 0,0 0 1 0,0 0 0 16,0 0 0-16,0 0 0 0,0-6 24 0,0 6 0 15,0-10 0-15,0 10 0 0,0-3 0 0,0 3 0 16,0-6 0-16,0 6 8 0,0 0 3 0,0-9 1 16,0 9 0-16,0 0 0 0,0 0 12 0,0 0 4 15,0 0 0-15,0 0 0 0,0-10-37 0,0 10-7 16,0 0-2-16,0 0 0 0,0 0 29 0,0-3 5 16,-4-3 2-16,4 6 0 0,0 0-18 0,0 0 0 0,0-3 0 0,0 3 0 15,0 0 0-15,7-7 0 0,-3-2 0 0,-4 9 0 16,0 0 10-16,3 0-2 0,-3 0 0 15,0 0 0-15,4-9 7 0,-4 9 1 16,4-7 0-16,3 7 0 0,-7 0-7 0,3-9-1 0,4-1 0 0,0 7 0 16,0-3 0-16,0 0-8 0,0 6 12 0,0-10-4 15,4 7-8-15,0-3 0 0,-1-3 0 0,1 5 8 16,3-2-8-16,-4-3 0 0,5 2 0 16,-5-2 8-16,4 6-8 0,0-6 0 0,4 2 0 0,-7-2 0 15,3-1 0-15,-4 1 8 0,4 3-8 0,-3 6 0 16,-4-3 0-16,0-4 0 0,-7 7 0 0,7 0 0 15,0 7 0-15,-7-7 0 0,0 0 0 0,7 3 0 0,-7-3 0 16,4 6 0-16,-4-6 0 0,0 9 0 16,0-9 0-16,3 10 0 0,1-1 0 0,-4 7 0 0,-4-13 0 0,4 13 0 15,-3-7 0-15,-1 10 0 0,1-10 0 0,-1 1 0 16,-3 5 0-16,4 4 0 0,-4-3 0 16,0-7 0-16,-1 1 8 0,-2 9-8 0,3-10 0 0,-4 7 0 15,-3-7 9-15,4 1-9 0,3-1 0 0,-4 0 9 16,0 7-9-16,1-16 0 0,3 16 8 0,0-13-8 15,0 3 0-15,3-3 0 0,4-3 14 0,0 6-4 16,0-6-1-16,0 0 0 0,0 0-9 0,0 0 0 16,0 0 0-16,0 0 0 0,0 0-12 0,0 0-5 15,0 0-1-15,7 4 0 0,-7-4 18 0,7 0 0 16,4 6 0-16,-4-3 0 0,0-3 0 0,3 0 0 16,-10 0 0-16,8 6 0 0,-1-6 0 0,3 3 0 15,1-3 0-15,-4 7 0 0,0-4 0 0,0-3 0 0,0 6 0 0,0 0 0 16,-7-6 0-16,7 4 0 15,-3 5 0-15,3 0 0 0,-4-9 0 0,1 10 0 0,-1-4 0 16,1-3 0-16,-1 10 0 0,-3-10 0 0,0 6 0 0,0 1 0 16,0-1 0-16,0-3 0 0,0 4 0 0,-3-1 0 15,3 1 0-15,0-1 0 0,-4 0 0 0,1 1 0 16,-1-1 0-16,1 4 0 0,-4-4 0 0,3 1 9 16,-3-1 0-16,0 3 0 0,0-2 0 0,-4 2 0 15,1-2 1-15,-1 2 0 0,1-2 0 0,-1-1 0 16,-3 4-10-16,3-4 10 0,-3 1-10 0,0-1 10 15,0-6-10-15,-4 7-12 0,4-10 2 0,0 9 1 32,0-9-90-32,-4 0-17 0,4 0-4 0,-3 0-1 0</inkml:trace>
  <inkml:trace contextRef="#ctx0" brushRef="#br0" timeOffset="86742.95">30417 4510 864 0,'0'0'38'0,"0"-6"8"0,-4-3-37 0,4 6-9 0,-4-4 0 0,1 4 0 15,-1-3 183-15,1-4 34 0,-1 10 7 0,4-9 2 16,-3 9-138-16,-4-3-27 0,-4 3-5 0,1 0-2 16,-1 0-27-16,0 3-6 0,-3 3-1 0,-3-3 0 15,3 7-20-15,-4-1 0 16,-3 1-10-16,3 5 10 0,-3-5 9 0,0 9 9 0,3-4 2 0,1-5 0 16,-1 5 15-16,0-2 3 15,4 3 1-15,-4-4 0 0,8 4-7 0,-4-7 0 0,3 7-1 0,4-7 0 16,-3 10-19-16,3-10-3 0,3 7-1 0,4-6 0 15,0 2-8-15,0-6 0 0,4 4 9 0,3-1-9 16,0-9 0-16,3 10 0 0,-10-10 0 0,11 0 0 16,6 0 0-16,-2 0-8 0,-1 0 8 0,3 0 0 0,1-10 0 15,3 1 0-15,0 6 0 0,0-10-8 0,4 4 8 0,-4-1 0 16,8-2 10-16,-8-4-10 0,0 7 0 16,0-1 8-16,4-5-8 0,-8-4 0 0,1 9 0 0,-4-5 0 15,-3 5 0-15,-1-2 0 0,1-4 0 0,-4 7 0 16,3-1 0-16,-2 1 0 0,-5 3 0 15,1-7 9-15,-1 4-9 0,1 2 8 0,-4 1-8 0,0 6 0 16,3-9 0-16,-3 9 0 0,0 0 0 0,0 0-17 16,0 0 4-16,0 0 1 0,0 0 12 0,0 0 0 15,0 0 0-15,0 0 0 0,0 0 0 0,0 0 0 16,0 0 0-16,4 9-9 0,-1-3 9 0,1 4 0 16,-4 9 0-16,-4-13 0 0,1 3 0 0,-1 7 0 0,1-4 0 0,-8 4 0 15,0 3 8-15,1 0 4 16,-1 6 1-16,-3-6 0 0,0 9-13 0,0 0 0 15,0-3 0-15,0 3 0 0,7 4 9 0,-4-10-1 0,1 3 0 16,-1 0 0-16,0-6 18 0,4 6 3 0,-3-3 1 0,-1 0 0 16,1 0-21-16,3-7-9 0,-4 10 8 0,4-6-8 15,-4 0 0-15,1 0 8 16,-1 0-8-16,4-4 0 0,0 4 0 0,0-3 0 0,3-4 8 16,1 4-8-16,-1 3 0 0,1-10 0 0,3 7 0 0,3-7 0 15,-3 1-15-15,4-1-1 0,3-3-1 0,0-2 0 16,4 2-36-1,-4-3-7-15,3 3-2 0,4-3 0 0,-3 4-160 16,3-7-32-16,14 0-6 0,-14-7-2 0</inkml:trace>
  <inkml:trace contextRef="#ctx0" brushRef="#br0" timeOffset="87787.5">30709 4949 748 0,'0'0'67'0,"0"0"-54"16,0 0-13-16,0 0 0 0,0 0 164 0,0 0 31 16,0 0 5-16,0 0 2 0,-3 0-118 0,3 0-24 15,0 0-5-15,0 0-1 0,-7 0-11 0,7 0-3 16,-7 7 0-16,7-7 0 0,-4 3-31 0,1 3-9 16,-1 3 0-16,1 1 0 0,-1-4 0 0,1 7 0 15,3-7 0-15,-4 3 0 0,4 1 0 0,0 5-8 16,0-2 8-16,0-4 0 0,0 7 0 0,0-7 0 15,4 1 0-15,-4 9 0 0,0-13 0 0,3 3 0 16,4 7 8-16,-3-7-8 0,-4-5 0 0,7 5 0 16,-4-9-12-16,4 9-524 0,-7-9-104 15</inkml:trace>
  <inkml:trace contextRef="#ctx0" brushRef="#br0" timeOffset="88249.69">30766 4645 2091 0,'0'0'46'0,"-4"0"10"0,4 0 1 0,0 0 2 0,0 0-47 0,0 0-12 0,0 0 0 0,0 0 0 16,0 0 10-16,0 0 0 0,0 0 0 0,0 0 0 31,0 0-45-31,0 0-9 0,0 0-1 0,0 0-558 0,11 0-111 16</inkml:trace>
  <inkml:trace contextRef="#ctx0" brushRef="#br0" timeOffset="88671.59">31221 4457 1670 0,'0'0'148'0,"0"0"-118"0,0 0-30 0,0 0 0 16,0 0 144-16,0 0 24 0,0 0 4 0,0 0 0 15,0 0-96-15,0 0-19 0,0 0-4 0,3-3-1 16,4-3-24-16,4-1-6 0,0 7-1 0,3-3 0 15,-4 3-21-15,8 0 0 0,0 0 0 0,-1 0 0 16,1-6-9-16,7 3 9 0,-1-3-10 0,4 6 10 16,-3-10-22-16,3 7 2 0,1-3 0 0,-1 3 0 31,0-4-31-31,0 1-5 0,-3 3-2 0,0-3 0 16,-1 3-42-16,-6-4-9 0,0 4-2 0</inkml:trace>
  <inkml:trace contextRef="#ctx0" brushRef="#br0" timeOffset="88958.17">31217 4664 1807 0,'0'0'40'0,"0"0"8"0,0 0 1 0,0 0 2 0,0 0-41 0,7 0-10 0,4-3 0 0,3 3 0 16,4 0 59-16,3 0 9 0,0-6 3 0,4 6 0 15,-1-10-39-15,5 10-7 0,-1-9-1 0,7 9-1 16,0-10-23-16,-3 4 0 0,-4 6-12 0,-3-9 4 31,0 9-51-31,-4-3-9 0,-3-4-3 0,-4 7-514 0,0-3-103 0</inkml:trace>
  <inkml:trace contextRef="#ctx0" brushRef="#br0" timeOffset="93885.1">32406 3852 2304 0,'0'0'204'0,"0"0"-163"15,0 0-33-15,0 0-8 16,0 0 33-16,0 0 5 0,0 0 1 0,0 0 0 0,0 0 17 0,0 0 4 15,-7 6 1-15,7-6 0 16,-3 10-46-16,3-1-15 0,0 0 8 0,0 7-8 0,0-3 13 0,0 8-1 16,3 1 0-16,1 4 0 0,-1 2 4 0,1 6 1 15,-1 4 0-15,1-4 0 0,-1 4-5 0,1 6 0 16,-1 0-1-16,1 0 0 0,-1-7-11 0,1 7 0 16,-4 0 0-16,0-3 0 0,0-10 0 0,0 4 8 15,0 2-8-15,0-5 0 0,0-1 0 16,0-6 0-16,0 3-12 0,0-3 12 0,-4 1-24 0,1-8 2 15,3 11 1-15,-4-14 0 16,1 1-26-16,-1-3-5 0,1 5 0 0,3-8-725 16,-4-1-145-16</inkml:trace>
  <inkml:trace contextRef="#ctx0" brushRef="#br0" timeOffset="95518.67">28123 13407 1036 0,'0'0'92'0,"0"0"-73"16,0 0-19-16,0 0 0 0,0 0 108 0,8-7 17 16,-8 7 4-16,3 0 1 0,4-3-104 0,0-3-26 15,0 6 0-15,0 0 0 0,0-3 45 0,4 3 4 0,3-6 1 16,-7 6 0-16,0 0 48 0,4 0 10 16,-1 0 1-16,1-4 1 0,-1 4-34 0,5 0-6 0,-1-6-2 0,0 6 0 15,3 0-38-15,1-3-8 0,0-3-2 0,3 6 0 16,0-10-20-16,4 4 0 0,-4 6 0 0,0-9 0 15,4 5-10-15,-1-2-6 0,1-3-2 0,3-1 0 32,1 4-134-32,-1 3-28 0,4-3-4 0,-4-4-667 0</inkml:trace>
  <inkml:trace contextRef="#ctx0" brushRef="#br0" timeOffset="96058.98">28247 13601 1152 0,'0'0'51'0,"0"0"10"0,0 0-49 0,0 0-12 0,0 0 0 0,0 0 0 16,0 0 129-16,0 0 23 0,0 0 5 0,0 0 1 16,11-6-126-16,-4 6-32 0,-4 0 0 0,4-7 0 15,0 4 15-15,4 3-3 0,-1-6-1 0,4 6 0 16,-3-3 13-16,3-3 2 0,0 3 1 0,0-4 0 15,1 4-3-15,2-3 0 0,-3 3 0 0,0-4 0 16,0 7-13-16,-3 0-3 0,3 0-8 0,-3 0 12 16,3 0-12-16,-4 0 0 0,1 0 0 0,3 0-10 15,-3 0-16-15,-1 0-3 16,1 7-1-16,-1-4 0 0,1-3-87 16,0 0-18-16,-1 0-3 0</inkml:trace>
  <inkml:trace contextRef="#ctx0" brushRef="#br0" timeOffset="97491.98">29806 12764 979 0,'0'0'87'0,"0"0"-70"15,0 0-17-15,4-6 0 0,-1-4 98 0,-3 10 16 16,4-3 3-16,3-3 1 0,0-4-40 0,-7 10-8 15,0 0-2-15,0 0 0 0,3 0 7 0,-3 0 1 16,0 0 0-16,0 0 0 0,0 0-11 0,0 0-1 16,0 0-1-16,0 0 0 0,-3 0-11 0,-1 0-3 15,1 10 0-15,-4-4 0 0,-4-3-20 0,1 7-4 16,3-1-1-16,-4-3 0 0,0 10-14 0,1-4-10 16,-4 4 12-16,3-3-12 0,-3 2 10 0,0 4-10 15,0 0 8-15,0 6-8 0,0-6 14 0,-1 6-2 16,1 0-1-16,4-3 0 0,-1 12 1 0,1-5 1 15,-1 5 0-15,4 1 0 0,-4 2-13 0,4 4 9 0,4-3-9 0,-4-4 8 16,3 1-8-16,1-4 0 16,3 4 0-16,-4-7 0 0,4 3 0 0,4-3 0 0,-4 1 0 0,3-1 0 15,1 3 0-15,-4-3 0 0,3 7 0 0,1-7 0 16,-1 7 0-16,4-7-9 0,-7-3 9 0,4 3-10 16,3-9 10-16,-4 6-8 0,5-6 8 0,-5 6-8 15,1-6 8-15,3 0-13 0,-4-1 5 0,4 1 8 16,0-3-41-1,0-7-1-15,-3 7 0 0,3-4 0 0,0-2-90 16,0-1-19-16,0 4-3 0,0-10-730 0</inkml:trace>
  <inkml:trace contextRef="#ctx0" brushRef="#br0" timeOffset="98130.88">30095 13096 864 0,'0'0'76'0,"0"0"-60"0,0 0-16 0,0 6 0 0,0-6 187 0,-3 10 34 16,3-1 7-16,0 1 2 0,-4 5-120 15,4-5-24-15,0 2-5 0,0-2-1 16,0 5-31-16,0-5-6 0,4 9-2 0,-4-4 0 0,0 1-15 0,3 3-3 16,1-7-1-16,-4 4 0 0,0 3-7 0,4 0-2 15,-1-1 0-15,-3 8 0 0,4-8-13 0,-4-2 0 16,0 9 0-16,0-6 0 0,0 0 0 0,0 0 0 0,0-1 0 15,0-2 0-15,3 3-23 0,-3-3-1 0,0-4 0 0,4 4 0 32,-1-1-28-32,-3-5-7 0,4-1-1 0,-1 1-544 0,1-7-108 0</inkml:trace>
  <inkml:trace contextRef="#ctx0" brushRef="#br0" timeOffset="98710.76">30321 13378 576 0,'0'0'51'0,"0"0"-41"0,0 0-10 0,0 0 0 15,0 0 183-15,0 0 34 0,0 0 7 0,0 0 2 16,0 0-134-16,7-6-26 0,4 6-6 0,3-3 0 15,-7-3 17-15,7 6 4 0,-3-7 1 0,-1 7 0 16,-3-3-15-16,4 3-3 0,0-6-1 0,-1 6 0 16,4 0-15-16,-3 0-4 0,-1 0 0 0,1 6 0 15,3-6-31-15,-3 3-13 0,3-3 11 0,-4 7-11 16,1-7 0-16,3 6 0 0,-3-3 0 0,-1-3 0 16,-3 0-23-16,0 6-10 0,0-6-3 0,0 0 0 15,-7 0-36 1,0 0-7-16,8-6-1 0,-8 6-515 0,0 0-102 0</inkml:trace>
  <inkml:trace contextRef="#ctx0" brushRef="#br0" timeOffset="99721.43">31210 13300 1638 0,'0'0'72'0,"0"0"16"0,0 0-71 0,0 0-17 0,0 0 0 0,0 0 0 0,0 0 16 0,0 0-1 16,0-6 0-16,0 6 0 0,0 0-15 0,0-3 0 15,-3-4 8-15,-4 4-8 0,7 3 31 0,-4-6 3 16,1 3 1-16,-1-3 0 0,-3 6 17 0,7 0 4 15,0 0 1-15,-7 0 0 0,-4 0-17 0,1 6-3 16,-1-3-1-16,1-3 0 0,-1 9-13 0,0-2-3 0,1-4-1 16,-1 3 0-16,1 3-7 0,-1 1-2 0,-3-1 0 0,3 1 0 15,1-1 0-15,-1 0 0 0,4 4 0 0,-3-4 0 16,-1 1 2-16,8 2 0 0,-5-2 0 16,5-4 0-16,-8 10 1 0,8-7 1 0,3 1 0 0,-4-1 0 15,4-6-14-15,0 6 0 16,0-2 8-16,4 2-8 0,-1 1 0 0,4-4 0 0,-7-6 0 0,0 0-10 15,7 3 10-15,4 3-8 0,-4-3 8 0,0-3-8 16,0 0 8-16,4 0 8 0,-1 0-8 0,-3-3 11 16,4-3-11-16,0 3 0 0,3-3 0 0,-4 2 0 15,-3-2 0-15,0-3 0 0,4 2 0 0,0-2 0 16,-4 6 0-16,0-6-11 0,-4 2 11 0,4 4-8 16,-3-3 0-16,-1-4 0 0,1 1 0 0,-4 3 0 15,3 3 8-15,-3 3 0 0,0-7-9 0,0 7 9 0,0 0 0 0,0 0 0 16,0-9-9-16,0 9 9 0,0 0 0 0,0 0-8 15,0 0 8-15,0 0 0 0,0 0 0 0,0 0 0 16,0 0 0-16,0 0 0 0,0 0 0 0,0 0 0 16,0 0 0-16,0 0 0 0,0 0 0 0,0 0 0 15,0 0 0-15,0 0 9 0,0 0-9 0,0 9 12 16,-3 1-12-16,-1-1 12 0,4 7-12 0,-3-7 12 16,-1 7-12-16,1-7 12 0,-1 10-12 15,1 0 0-15,-4 0 0 0,0 6 0 0,0 0 0 0,-4 3 0 16,0 0-12-16,1-3 12 0,-1 10-16 0,1-7 4 15,-1-3 0-15,4-3 1 0,-4 10 11 0,1-4 0 16,-1 0 0-16,4-3 0 0,0 3 0 0,-3-3 0 16,2-6 8-16,1 6-8 0,4-12 0 0,-1 3 8 15,1 2-8-15,3-8 0 0,0-1 0 0,0-9 8 0,7 6-8 16,0 4 0-16,-7-10 0 0,11 0 0 16,3 0 0-16,-4 0 0 15,4 0-32-15,-3 0-2 0,3-10 0 0,0 10 0 16,-3-6-35-16,3 3-7 0,-4-3-2 0,1 3 0 15,0-4-124-15,-4-2-25 0,3 0-5 0,-10 9 0 0</inkml:trace>
  <inkml:trace contextRef="#ctx0" brushRef="#br0" timeOffset="100060.67">31330 13541 460 0,'0'0'41'0,"0"0"-33"0,0 0-8 0,0 0 0 0,0 0 382 0,0 0 74 15,0 0 16-15,0 0 2 0,0 0-375 0,0 10-75 16,0-1-16-16,0 1-8 0,4-1 0 0,-1 0 0 0,-3 4 0 0,4 0-10 16,-4 2 10-16,0-2 0 0,0-4 0 0,3 7-8 15,-3-7 8-15,0 7 0 0,4-7 0 0,-1 1 0 16,-6-1-20-16,3 1-3 0,3-1 0 0,-3-3 0 31,4-3-171-31,-1 7-34 0</inkml:trace>
  <inkml:trace contextRef="#ctx0" brushRef="#br0" timeOffset="100884.66">31669 13356 172 0,'0'0'16'0,"0"0"-16"0,0 0 0 0,0 0 0 15,7-3 389-15,-4 3 75 16,5-6 16-16,-1 6 2 0,3-3-374 0,-3 3-76 16,4-6-14-16,-4 2-3 0,3 4-15 0,-3-6 0 15,4 6 0-15,0 0 0 0,-1 0 0 0,1 0 0 0,-4 0 0 0,3 0 0 16,1 0 0-16,-4 0 0 15,-7 0 0-15,11 6 0 0,-1-6-13 0,1 0 1 0,-4 0 0 0,0 0 0 32,-7 0-32-32,11 0-7 0,-4 0-1 0,-7 0-483 15,7-6-97-15</inkml:trace>
  <inkml:trace contextRef="#ctx0" brushRef="#br0" timeOffset="101781.92">32374 13309 1220 0,'0'0'54'0,"0"0"11"0,7-6-52 0,1 3-13 0,-5-3 0 0,4-4 0 16,-3 7 58-16,-1-6 9 0,1 3 1 0,-1-4 1 15,-3 1-6-15,0 9-2 0,0 0 0 0,0-7 0 16,0-2 14-16,0 6 2 0,-3-3 1 0,3 6 0 16,0-10-19-16,-4 10-4 0,1-9-1 0,3 9 0 15,-4 0-10-15,1-3-3 0,-4-4 0 0,-4 7 0 16,4 0-18-16,0 0-4 0,-4 7-1 0,4-4 0 16,-3 3-18-16,-1-3 0 0,0 3 8 0,-3-2-8 15,0 2 0-15,0 3 0 0,0 1 0 0,0-1 0 16,3-3 0-16,1 4 0 0,-1-1 0 0,4 1 0 15,0-1 0-15,4-6 0 0,3-3 0 0,-4 13 0 16,4-10 29-16,4 6-1 0,-1 1 0 0,1-4 0 16,-4-6-28-16,7 3 0 0,3 3 0 0,-3-3 0 15,0 4 0-15,4-7 0 0,-4 0 0 0,4 0 0 0,-4 0 0 0,3 0 0 16,1-7 0-16,-1 7 0 0,1-3 0 0,0-3 0 16,-1 6 0-16,1-3 0 0,-1-3 0 0,4-4 0 15,-3 7 0-15,0-3 0 0,-1-4 0 16,-3 1 11-16,0 3 0 0,0 3 0 0,0-4-11 0,0 4-9 15,-3-3 9-15,-1-3-13 0,1 5 13 16,-4-2 0-16,4-3 0 0,-1-1 10 0,-3 4-10 16,0 6 0-16,0 0 9 0,0 0-9 0,0 0 0 0,0 0 0 15,0 0 0-15,0 0 8 0,4-3-8 0,-4 3 0 16,0 0 0-16,0 0 0 0,0 0 0 0,0 0 0 0,0 0 0 0,0 0-8 16,0 0 8-16,0 0 0 0,0 0 0 15,0 0 0-15,0 0 0 0,0 0 0 0,3 9 0 0,-3 1 8 16,0-1 2-16,-3 1 1 0,-1-1 0 0,-3 7 0 15,0-7-11-15,0 7 8 0,0-4-8 0,-4 7 8 16,4-3-8-16,-3 3 8 0,-1-4-8 0,0 4 8 16,4-3-8-16,-3-4 0 0,-1 7 9 15,4-3-9-15,-3 3 0 0,-1-1 0 0,4 1 0 0,-4 6 0 16,1-6 0-16,-1 3 0 0,1-3 0 0,3 0 0 16,-1-7 0-16,1 10 0 0,0-9 0 0,4 2 0 15,-1 4 0-15,1-3 0 0,-1-4 0 0,4 4 11 16,0-6-11-16,0 8 0 0,0-8 0 0,4 5-11 15,-1-5 11-15,-3-1-8 0,4 1 8 0,-1-1-8 16,1 0-4-16,3 1 0 0,0-4 0 16,0 4 0-16,0-10-32 0,0 9-6 0,0-9-2 0,-7 0 0 15,7 0-110-15,4 0-22 0,-1 0-5 0,1 0-1 0</inkml:trace>
  <inkml:trace contextRef="#ctx0" brushRef="#br0" timeOffset="102246.93">32494 13642 403 0,'0'0'17'0,"0"0"5"0,0 0-22 0,0 0 0 0,0 0 0 0,7-10 0 15,-3 7 319-15,3-6 59 0,-3 3 12 0,3-4 2 16,0 1-297-16,3 2-60 0,-3-2-12 0,0 0-3 16,4-1 50-16,0 1 10 0,-1 6 1 0,1-4 1 15,-1-2-21-15,1 3-4 0,-1 3-1 16,1-4 0-16,-4-2-24 0,4 9-6 0,-4-3-1 0,0 3 0 16,-7 0-14-16,0 0-3 0,0 0-8 0,0 0 12 15,7 0-12-15,-7 0 0 0,0 0 0 0,0 0 0 16,0 9 0-16,0 1 0 0,-7-1 0 0,0 7 0 15,0-7 0-15,-4 4-8 0,0-4 8 0,1 7-10 16,-8-7 10-16,1 10 0 0,3-10 0 0,-4 7 0 16,4 3 0-16,0-3 0 0,0-4 0 0,3-2 0 0,0 5 0 0,1-5 0 15,3-1 0-15,0 0 0 16,3 1 0-16,1-1 0 0,3 7 0 0,0-7 0 16,3-2-9-16,4 2 0 0,0-6 0 0,4 7 0 0,-4-4 9 0,7 3-8 15,0-9 8-15,4 10-8 0,-4-10-4 0,4 6-1 16,-1-3 0-16,1 3 0 15,-1-3-30-15,1-3-5 0,0 7-2 0,-4-4 0 16,3-3-111-16,-2 0-23 0,-5 0-4 0</inkml:trace>
  <inkml:trace contextRef="#ctx0" brushRef="#br0" timeOffset="102700.93">32664 12767 345 0,'0'0'15'0,"0"0"4"16,0 0-19-16,0 0 0 0,0 0 0 0,7 6 0 15,0-6 241-15,-7 0 45 0,3 10 9 0,4-4 1 0,0-3-182 0,-3 3-37 16,-4-6-7-16,7 3-2 0,0 7 42 0,4-4 8 16,-1 3 2-16,1 1 0 0,3-1-44 0,0 10-9 15,4-9-2-15,-1 8 0 0,5-2-38 16,-1 9-8-16,0-6-2 0,4 6 0 0,-4-3-17 0,3 3 0 15,5 3 0-15,-8 4 0 16,0-1 0-16,-10-6 0 0,-1 0 0 0,1 3 0 0,-1-3 26 16,1 4 2-16,-4-1 0 0,0 6 0 0,-3-5-28 0,-1 11 0 15,1-8 0-15,-8 9 0 0,1-13 10 0,-1 0-10 16,4-3 12-16,-4 10-12 0,-3-7 0 0,0-3 0 16,0-3-10-16,-3 3 10 15,-1-6-30-15,-3 6 2 0,-4 0 0 0</inkml:trace>
  <inkml:trace contextRef="#ctx0" brushRef="#br0" timeOffset="118970.5">20920 15006 1357 0,'0'0'60'0,"0"0"12"0,0 0-57 0,0-10-15 0,0 10 0 0,0-3 0 16,0-9 48-16,0 9 8 0,0-4 0 0,0-2 1 0,0 6 7 15,0-7 0-15,0 1 1 0,0 0 0 0,0 2-1 0,0-2 0 16,0 0 0-16,0 2 0 0,0-2-28 0,-4-1-7 16,1-5-1-16,-4 5 0 15,3 1-16-15,-3 0-3 0,0-1-1 0,-4 1 0 0,1-1 0 0,-4 1 0 16,0 3 0-16,-1 3 0 0,-2-4 9 0,3-2 2 15,-4 9 0-15,4-10 0 0,-4 10-9 0,4-3-2 16,0-3 0-16,4 6 0 0,-5 6 0 0,1-3 0 16,0-3 0-16,0 7 0 0,-4 2-8 0,4 1 0 15,-3-1 9-15,-1 7-9 0,0-4 0 0,1 7 0 16,3-3 0-16,-4 2 0 0,0 8 0 16,-3-8 0-16,7 7 10 0,-4-3-10 0,4 3 24 0,-3 1-2 15,3-1 0-15,0 3 0 0,-4-6 6 0,4 12 0 0,0 1 1 0,0-7 0 16,3 7-20-16,0-1-9 15,4 4 8-15,4-4-8 0,-1 1 9 0,4-1-9 0,-3-3 10 16,6-5-10-16,1 2 12 0,3-3-4 0,3 3-8 0,1-3 12 16,0 0-12-16,-1-3 8 0,1 0-8 0,3 0 0 15,0-6 10-15,0 3-10 0,0-1 10 0,0-2-10 16,0 3 0-16,1 0 0 0,-1-4-13 0,-4-5 4 16,8 9-3-16,-8-10 0 0,5 0 0 0,-5 1 0 15,4-1-48 1,-3 4-9-16,3-10-3 0,-3 6 0 0,3-9-91 0,-4 7-18 0,8-7-4 0,-8 0-639 15</inkml:trace>
  <inkml:trace contextRef="#ctx0" brushRef="#br0" timeOffset="119499.95">21177 15451 748 0,'0'0'67'0,"0"0"-54"0,-7-9-13 0,-3 9 0 0,-1-7 301 0,4 4 58 15,-4-3 11-15,1 3 2 0,-1-3-305 0,4 3-67 0,-3-4 0 16,3 7-11-16,-4-3-4 0,0-3-1 16,1 6 0-16,-1 6 0 0,-3-3 16 0,4 4 10 15,-5-4-2-15,1 6 0 0,0 0-8 0,0 7 8 16,-4-6-8-16,8 5 8 0,-8-2 13 0,8 9 3 0,-4-3 0 15,3-7 0-15,-3 13 9 0,3-6 3 0,4 0 0 0,0-4 0 16,0 4-36-16,4 0 0 0,-1-3 0 0,4-1 0 16,4-2 16-16,3-4-3 0,-4 1-1 0,8-1 0 15,-4 4-4-15,3-10-8 0,1 6 11 0,0-2-11 16,3-7 0-16,0 0 0 0,0 0 0 0,0-7 0 16,0 4 0-16,0-3-9 0,4-3 9 0,-4 2-12 15,0-2 12-15,0-1 0 0,0 1 0 0,0-4 0 16,-3-2 0-16,0-1 0 0,-1 7 0 0,-3-4-8 15,0-3 8-15,0 1 9 0,-3 5-1 0,-1-2-8 16,4-4 23-16,-7 7-3 0,0-1 0 0,4 1 0 16,-4 0-4-16,3-1-2 0,1 4 0 0,-4 6 0 15,0 0-3-15,0 0-1 0,0 0 0 0,0 0 0 0,0 0-10 0,0 0 0 16,4 9 0-16,-4 7 8 0,3-3 3 16,1 2 0-16,-1 1 0 0,1-4 0 0,3 4-11 15,-4 3 0-15,1-3 0 0,-1-4 0 0,1 4 0 16,3 3 0-16,-4-1 0 0,4-2 0 0,0 3 0 0,4 0 0 15,-7-4 0-15,6-5 0 16,-3-1-43-16,4 1-4 0,-1-1-1 16,-3 0-666-16,4-2-134 0</inkml:trace>
  <inkml:trace contextRef="#ctx0" brushRef="#br0" timeOffset="119783.64">21385 15022 1728 0,'0'0'76'0,"0"0"16"0,0 0-73 0,0 0-19 0,0 9 0 0,0 0 0 16,4 10 128-16,-1 0 21 0,5 6 5 0,-1 0 1 31,3 3-155-31,1 7-36 0,-4-7-5 0,3 10-1 0,1-4 34 0,-4 1 8 0,0 2 0 0,0-2 0 15,-3-1 0-15,-1-5 0 0,4 5 0 0,-3-6 0 16,-4 1 0-16,0-4 0 0,0 3 0 0,0-3 0 16,0 0 14-16,0-6-2 0,-4 6 0 0,4-6 0 15,-3 0-100-15,-1-1-20 0,4-8-4 0,-3 5-746 16</inkml:trace>
  <inkml:trace contextRef="#ctx0" brushRef="#br0" timeOffset="120018.26">21142 15407 1209 0,'0'0'108'0,"0"0"-87"0,0 0-21 0,0 0 0 0,-4-9 380 0,4 9 71 16,0 0 14-16,11 0 3 0,7 0-388 0,3 0-80 15,4-3-11-15,6-4-5 0,1 1-7 0,0 3-1 16,0-3-1-16,3-4 0 15,0 1-6-15,0 0-1 0,1-1 0 0,-1 4 0 16,-3 3-2-16,3-4-1 0,-3 7 0 0,-1-3 0 16,-2 3-131-16,-5-6-26 15,-2 6-6-15</inkml:trace>
  <inkml:trace contextRef="#ctx0" brushRef="#br0" timeOffset="120417.8">21816 15495 1555 0,'-18'0'68'0,"11"0"16"0,-3 0-68 0,10 0-16 0,0 0 0 0,0 0 0 15,-8-6 131-15,8 6 22 0,11-3 5 0,0-4 1 16,-1 4-175-16,1-3-36 0,6-3-6 0,5-1-2 0,-5 1 36 0,1 2 8 16,-4-5 0-16,4 3 1 15,-1-1 15-15,-3-6 8 0,0 7 0 0,-3 3-8 16,0-7 24-16,3 4-1 0,-7-7-1 0,0 7 0 0,0 2 14 0,-4-2 2 15,5 6 1-15,-8-3 0 0,-4-4-8 0,0 7-2 16,4 3 0-16,0 0 0 0,-7-6-12 0,-3 6-2 16,-1 0-1-16,1 6 0 0,-1-3-5 0,-7 4-1 15,-3-4 0-15,4 6 0 0,3 0-8 0,-8-2 0 16,1 8 0-16,-4-2 0 0,4 3 0 0,4-4-14 16,-1 13 5-16,0-6 1 0,-6-3 22 0,6 12 5 15,7-9 1-15,-3 6 0 0,4 3 20 0,-1-3 4 16,11 0 0-16,0-3 1 0,0 3-29 0,4 4-7 0,3-4-1 15,3 0 0-15,4-6-8 0,1-1 0 16,-5 1 0-16,4-3 0 0,11 3 0 0,-4-10-12 0,-3 0 4 0,-4 1 8 31,7-4-49-31,-3-3-3 0,6 4 0 0,-6-7 0 16,0 0-96-16,-1 0-20 0,1-7-4 0,0-2-678 0</inkml:trace>
  <inkml:trace contextRef="#ctx0" brushRef="#br0" timeOffset="121638.7">22567 15266 979 0,'0'0'87'0,"0"0"-70"0,-3-3-17 0,-1-3 0 16,4 6 185-16,-3-3 34 16,-1-4 6-16,-3-2 2 0,-4 9-155 0,4-9-32 0,0 9-5 0,-3-4-2 15,-4 4 5-15,3 0 1 0,0 4 0 0,-3-4 0 16,-3 9-28-16,-1-3-11 0,0 4 8 0,4-1-8 15,-7 0 8-15,4 7-8 0,-8-3 8 0,4 5-8 16,10-2 0-16,-7 9 0 0,1-6 0 0,-1 0 0 16,4 6 12-16,0-6 1 0,0 6 0 0,0-3 0 15,3-7-13-15,1 4 9 0,10 0-9 0,-4-3 8 16,-3-1-8-16,7-2 0 0,7-4 0 0,0 1 0 16,0-1 0-16,4-3 0 0,3 4-9 0,3-10 9 15,5 0-14-15,-1 0 4 0,-7 0 1 0,11 0 0 16,6-3 9-16,-2-4 0 0,-8-2 0 0,3 3-8 15,1-4 8-15,0 1 0 0,-4-4 8 0,0-2-8 16,-7 5 16-16,7-5 0 0,-3-4-1 0,0 3 0 0,-11 4 4 0,7-4 1 16,4-3 0-16,-8 3 0 0,1 4-9 0,-4-4-2 15,3 7 0-15,1-1 0 0,-4 1-9 0,-3 3 0 16,-4 6 0-16,0 0 0 0,0 0 0 0,0 0 0 16,-4 0 0-16,-3 6 0 0,3 3-12 0,-3 1 3 15,-3-1 0-15,3 7 0 16,-7-4 9-16,7-2 11 0,-1 6-3 0,1-7 0 15,0 10 3-15,0-10 0 0,4 7 0 0,3 0 0 0,0-4-11 0,3 7 0 16,1-3 0-16,6 9 0 0,-3-7 0 0,4 8 0 16,-4-4 0-16,4 9 0 0,3-3 0 0,-7 0 0 0,-4 1 0 15,1 5 0-15,-1-6 0 0,1 7 0 0,-8-1-11 0,-3 1 11 16,-3-1 0-16,-1-2 0 0,1 2 0 0,-4 1-8 16,-4 2 8-16,0-5 8 0,4-1-8 15,-3-6 11-15,-1 3-11 0,-3-3 10 0,-4-6-10 0,4 0 10 16,3-3 13-16,-6 2 2 0,-8-8 1 0,4-1 0 15,6 1-17-15,-2-4-9 0,-1-6 10 0,-3 0-10 32,0 3-19-32,3-6-9 0,4-6-3 0,-4-1-666 0,0-6-134 0</inkml:trace>
  <inkml:trace contextRef="#ctx0" brushRef="#br0" timeOffset="122169.6">22959 15345 1796 0,'10'-10'80'0,"-10"10"16"0,4-6-77 0,3 3-19 15,0-4 0-15,4 7 0 16,-4-3-201-16,0-3-44 0,3 6-9 0,-3-3-2 15,-7 3 170-15,0 0 34 0,0 0 6 0,0 0 2 0,0 0 172 0,-10 3 36 16,-11-3 6-16,3 0 2 0,-3 9-13 0,0-2-3 16,-8 2 0-16,1 1 0 0,3-1-55 0,1 0-11 15,6 7-2-15,-3 3-1 0,-4-3-31 0,8-4-7 16,6 4-1-16,-3 3 0 0,0-1-31 0,3 1-6 16,4 3-2-16,4 0 0 0,3-3-17 0,-4 6-4 0,4-6-1 15,4 6 0-15,3-6 13 0,0 0 0 0,0 2 9 16,0-2-9-16,7 0 0 0,4 0-13 0,-4-3 1 15,3-4 0-15,1 4 12 0,0-7-12 16,3 1 12-16,4-4-12 0,-1-3 12 0,4-3 0 0,4 0 0 0,-4-3 0 16,1-3 0-16,-5-4 0 0,1 1-8 0,-4-1 8 15,0-5 0-15,1 5 0 0,-5-2 0 0,-3-4 10 16,0 7-10-16,-3-7 8 0,0-3-8 16,-1-6 8-16,1 6-8 0,-4 0 0 0,0-6 0 0,-4 3 8 15,-3 1 4-15,0-8 1 0,0 10 0 0,-3 1 0 16,-1-7 11-16,-3 6 3 0,0 3 0 0,-3 4 0 0,-1-4 1 15,0 6 1-15,1 1 0 0,-1 3 0 0,1-4 3 0,-1 10 1 16,1-3 0-16,2-3 0 0,-2 6-33 16,3 6 0-16,-4-6 0 0,8 3 0 15,-4-3-35-15,7 0-13 0,-7 7-4 0,7-7 0 16,-7 3-141-16,7-3-29 0,0 0-6 0,0 0 0 16</inkml:trace>
  <inkml:trace contextRef="#ctx0" brushRef="#br0" timeOffset="122550.3">23400 15799 1591 0,'0'0'70'0,"0"0"15"0,0 0-68 0,-4 10-17 0,1-4 0 0,3-3 0 16,0-3 0-16,0 0 0 0,0 0 0 0,7 6 0 15,0-3 15-15,-7-3-4 0,0 0-1 0,10-3 0 16,-3-3 96-16,-3-3 19 0,3 6 4 0,0-10 1 16,-7 4-18-16,4-1-3 0,-1-2-1 15,-3-4 0-15,0 0-36 0,0 4-7 0,0-4-1 0,0-3-1 16,-3-6-24-16,-1 6-5 0,1 0-1 0,3-6 0 16,-4 3 5-16,1-3 1 0,-1 0 0 0,0 0 0 15,1-3-19-15,3 3-4 0,0 6-1 0,0-3 0 16,-4 0-15-16,8 3 0 0,-1 1 8 0,1 8-8 15,0-6 0-15,-1 7 0 0,1 0 0 0,3-1 0 16,0 1-12-16,0 9-1 0,-7 0-1 0,7-3 0 16,0 3-22-16,3 3-4 0,-3-3 0 15,4 6-1-15,0-3-25 0,-1 4-5 0,1-4-1 0,-1 6 0 16,1-3-92-16,0 4-20 0,3-1-3 16,-4 1-769-16</inkml:trace>
  <inkml:trace contextRef="#ctx0" brushRef="#br0" timeOffset="122774.59">23876 15461 1818 0,'0'0'40'0,"0"0"8"0,0 15 1 0,4-2 3 0,-1 2-42 0,1 4-10 0,-1 0 0 0,4 6 0 31,0-6-48-31,0 0-11 0,-7 6-2 0,0-6-1 0,4 0 42 0,-1-4 9 0,-3 4 2 0,0 0 0 15,0-3 63-15,4-7 13 0,-4 7 2 0,0-7 1 16,0 0-9-16,0 1-1 0,3-7-1 0,-3-3 0 31,0 0-69-31,0 0-14 0,0 0-2 0,0 0-848 0</inkml:trace>
  <inkml:trace contextRef="#ctx0" brushRef="#br0" timeOffset="122950.96">23929 15112 2991 0,'-14'-3'132'0,"14"3"28"0,0 0-128 0,-4-6-32 15,4 6 0-15,0 0 0 0,0 0 8 0,0 0-8 16,7-6 0-16,4 3 0 16,-8 3-118-16,8-7-27 0,-4 7-6 0,4-3-1 15,3-3-15-15,0 6-3 0,0 0-1 0,0 0 0 0</inkml:trace>
  <inkml:trace contextRef="#ctx0" brushRef="#br0" timeOffset="123315.06">24518 15489 1785 0,'0'0'159'0,"0"0"-127"0,-3-10-32 0,3 10 0 16,-4-9 111-16,0 0 16 0,1-1 3 0,-1 1 1 15,-3-7-99-15,4 13-19 0,-4-13-4 0,0 7-1 16,0-1 44-16,0 4 8 0,-4-3 1 0,0 6 1 16,-3 3-3-16,-3 0-1 0,-1 0 0 0,4 3 0 15,0 3-37-15,-4-3-7 0,4 10-2 0,0-1 0 16,3 4-12-16,-3-4 0 0,4 4 0 0,3 3 0 15,-4 0 0-15,4-4 0 0,0 4 0 0,3 0 0 16,1 6 0-16,-1-6 0 0,4 0 0 0,0 3 0 0,0-3 0 0,4 3 0 16,-1-1 0-16,1 1-10 0,3-3-2 0,4 6 0 15,3-6 0-15,0-3 0 32,3 0-108-32,5-4-21 0,-1-3-5 0,7 1-1 0,0-4-50 0,4-3-11 0,0 4-1 0,-1-7-1 0</inkml:trace>
  <inkml:trace contextRef="#ctx0" brushRef="#br0" timeOffset="123752.74">25061 15495 806 0,'-3'0'72'0,"-1"-6"-58"0,-3 6-14 16,0 0 0-16,4 0 328 0,-4 0 62 0,0 0 13 0,-4 0 2 15,-3 0-317-15,3 0-64 0,1-3-13 0,-1 6-3 16,-3-3-8-16,0 9 0 0,-4-3 0 0,4 1 0 15,0-4 0-15,0 6 12 0,0 7-4 0,0-3 0 16,0 2-8-16,-1 1 12 0,1 3-12 0,4-1 12 16,-1-2-4-16,1 3 0 0,3 0 0 0,-1 0 0 15,5-1-8-15,-4-2 0 0,7 0 0 0,-4-4 0 16,4 4 0-16,4-3 0 0,-4-7 0 16,7 3 0-16,-7-9 0 0,7 7 0 0,0-4 0 0,4 6 0 15,-1-12-11-15,1 3-4 0,-1-6-1 0,5-4 0 16,-1 4 0-16,0-3 0 0,0-1 0 0,-4 1 0 15,-3-4 16-15,1-2 0 0,2-1 0 0,-6 3 0 16,-1-2 0-16,1-4 0 0,-4 3 13 0,3 4-4 16,1-4 11-16,-1-3 1 0,-3 10 1 0,4-1 0 0,-4 4 10 0,3-3 3 15,1 9 0-15,-4 0 0 16,10 0-19-16,-2 0-3 0,-1 6-1 0,3 3 0 0,4 1-12 0,-3-1 9 16,-1 0-9-16,-3 10 8 0,4-9-8 0,3 9 8 15,-3-4-8-15,3 4 8 0,-4-3-8 0,1 3 0 16,0-1 0-16,-1-2 0 0,1-3-14 0,-4 2-5 15,3 1-1-15,-3-7 0 16,4 4-118-16,0-7-24 0,-1 4-5 0,-3-1-770 0</inkml:trace>
  <inkml:trace contextRef="#ctx0" brushRef="#br0" timeOffset="124034.3">25164 14846 2833 0,'0'0'62'0,"0"0"13"0,0 0 2 0,0 0 3 0,0 9-64 0,3 7-16 0,1 3 0 0,6 0 0 16,1 6-60-16,3 3-16 0,0-3-4 0,4 10 0 15,-4-1 48-15,3 4 10 0,1-1 2 0,0 7 0 16,-4 0 28-16,4 3 7 0,-4 3 1 0,0-3 0 15,0-3 13-15,-4-6 3 0,5 6 1 0,-5-10 0 16,-3 1-5-16,4 2 0 0,-1-12-1 0,1 4 0 0,-4-4-27 0,4 3-16 16,-4-9 3-16,3-3 0 15,4 2-139-15,-3-2-28 0,7 3-6 0,3-25-1 0</inkml:trace>
  <inkml:trace contextRef="#ctx0" brushRef="#br0" timeOffset="124937.64">26321 14673 1785 0,'3'-6'159'0,"1"3"-127"0,-1-3-32 0,4 3 0 15,-7 3 47-15,7-7 3 0,-3 7 1 0,3-9 0 31,0 9-75-31,0-6-16 0,-7 6-2 0,4-3-1 0,-1-4 35 0,-3 7 8 0,0 0 0 0,0 0 0 16,0 0 28-16,0 0 7 0,0 0 1 0,0 0 1 16,0 0 1-16,0 0 0 0,0 0 0 0,0 0 0 15,-10 7-11-15,3-7-3 0,3 9 0 0,-3 0 0 16,0 1 10-16,0 5 2 0,-4-5 0 0,8 6 0 16,-8 2 12-16,1 1 4 0,-5 0 0 0,1 0 0 15,0 6-10-15,-3 3-2 0,-1 0 0 0,-3 4 0 0,0-1-11 16,7 4-2-16,-4-1-1 0,0 4 0 0,1 2-10 15,3-2-1-15,-1 6-1 0,5 0 0 0,-4 3 1 16,3-3 0-16,4 0 0 0,0 3 0 0,3-6-15 0,-3-4 11 16,7 7-11-16,0-6 10 0,7-4-10 0,1 4 8 15,2-4-8-15,1 1 8 0,6-1-8 0,1 1 0 16,7-4 0-16,-1 1 0 0,8-4 0 0,3 0-11 16,4-3 3-16,4-3 0 15,2 3-147-15,5-9-29 0,6-4-5 0</inkml:trace>
  <inkml:trace contextRef="#ctx0" brushRef="#br0" timeOffset="154773.84">27136 15266 1324 0,'7'-3'118'0,"-4"3"-94"0,-3 0-24 0,4-6 0 16,-1 3 167-16,4-4 29 0,-7 7 5 0,0 0 2 15,0 0-156-15,0 0-31 0,-7-9-7 0,7 9-1 16,-3-9-8-16,-4 5 12 0,-4-2-12 0,-3 0 12 16,0 3-12-16,0-4 8 0,0 7-8 0,-4 0 8 15,0-3-8-15,4-3 0 0,-3 6 0 0,3 0 8 16,-4 0 6-16,0 6 1 0,4-3 0 0,0-3 0 0,-4 7 24 0,8 2 5 15,-4-3 0-15,-4 4 1 0,4 2-26 0,0-2-6 16,-4 5-1-16,4-5 0 16,-4 6-12-16,4 2 0 0,-3-5 0 0,3 9 0 0,0-10 0 0,3 7 0 15,4-3 0-15,0 3 0 16,0-10 0-16,7 7 0 0,-4-7 0 0,8 1 0 0,-4 5 0 0,3-12 0 16,4 7 0-16,0-4 0 0,0-3 0 0,1-3 0 15,2 6 0-15,4-6 9 0,-3 0 7 16,3-6 2-16,-4 6 0 0,5 0 0 0,-1-3-4 0,0-3-1 15,0 3 0-15,4-4 0 0,-4-2-13 0,3 6 11 0,-3-7-11 16,8-2 10-16,-8 2-10 0,7 1 0 16,-3-3 9-16,-1-4-9 0,1 0 0 0,-1 7 0 0,-2-4 0 0,2 4 8 15,1-1-8-15,-4-2 8 0,-7 2-8 0,0 1 8 16,0 0-8-16,0-1 0 0,-3-2 0 16,-1 5 0-16,-3-2 0 0,0 9 0 0,0 0 10 0,0 0-10 15,0 0 8-15,0 0-8 0,0 0 0 0,0 0 0 16,-3 9 0-16,-4 1 0 0,3-1 0 0,-3-2 0 15,4 2 0-15,-5 0 0 0,1 1 0 0,0-1 0 16,4 10 11-16,-4 0-1 0,3 3 0 0,-3-3 0 16,0 2-10-16,0-5 0 0,0 9 0 0,-4-6-11 15,4 6 11-15,-3-3 0 0,-1 3 0 0,1 10 0 16,-4-7 0-16,3 0 0 0,0 13 0 0,-3-3 0 16,4-1 0-16,-1 4-10 0,0-3 10 0,1-1-10 0,3-2-3 15,0-1-1-15,0 1 0 0,3-13 0 16,1 3-11-1,3-6-3-15,0-4 0 0,0 4 0 0,0-3 28 0,3-4 0 0,1-6 0 0,-1-2 0 16,1 2-20-16,3 3-9 0,0-9-2 0,3 0 0 16,1 0-2-16,0 0-1 0,3 0 0 0,0-6 0 15,0 3-94-15,7-3-20 16,-3 6-3-16</inkml:trace>
  <inkml:trace contextRef="#ctx0" brushRef="#br0" timeOffset="155076.75">27436 15583 2239 0,'0'0'49'0,"0"0"11"0,-8 3 1 0,5 6 2 0,-1-2-51 0,1 2-12 0,-1 0 0 0,1 10 0 16,-4-9 12-16,3 9 0 0,-3-4 0 0,4-5 0 31,-1 8-32-31,1-2-6 0,-1-6-2 0,1 5 0 0,3-5 10 0,-4 2 2 0,1-2 0 0,3-4 0 16,0-6-12-1,0 0-3-15,-4 9 0 0,4-9-580 0,0 0-116 0</inkml:trace>
  <inkml:trace contextRef="#ctx0" brushRef="#br0" timeOffset="155952.47">28529 15194 403 0,'0'0'36'0,"0"0"-36"0,0 0 0 0,0 0 0 16,0 0 356-16,0 0 64 0,-3 0 12 0,3 0 4 16,-7-9-323-16,3 5-64 0,-3-2-13 0,3 6-2 15,-3 0-1-15,0 0 0 0,0-3 0 0,-3 3 0 16,3 3 11-16,-4-3 1 0,0 0 1 0,-3 6 0 0,-3-2-2 0,-1 5-1 15,0 0 0-15,-3-2 0 16,0 12-22-16,0-10-4 0,0 7-1 0,7-7 0 16,0 7-16-16,-1-4 0 0,5-2 8 0,-1 5-8 0,1-2 0 0,3 3 0 15,3-7-13-15,1 7 5 16,3-7 8-16,0 0 0 0,7 1 0 0,0-1 0 0,-4-2 0 16,8-4-12-16,-1 3 4 0,5-6 0 0,-1-6 8 15,3 3 0-15,1-4 0 0,3-2 0 0,4-1 0 0,-4 4 0 16,-3-3 0-16,-1-1 0 0,1-2 0 0,-1-4 0 15,1 7 0-15,-4-7 8 0,-3 4-8 0,-1-4 8 16,1-3-8-16,0 10 8 0,-1-7-8 0,1 3 8 16,-4-2-8-16,0-1 8 0,0 7-8 15,-4-1 0-15,4 1 0 0,-3-1 8 0,-4 10-8 0,0 0 0 0,4-6 0 16,-4 6 8-16,0 0-8 0,0 0 12 0,0 0-4 0,0 0 0 16,0 0-8-16,0 0 0 0,0 13 0 0,0-4 0 15,0 4 0-15,0-4 0 0,0 7 0 0,0-1 0 16,-4-2 0-16,4 6 0 0,-4-4 0 0,1 4 0 15,-4 0 0-15,0 6 0 0,0-6 0 0,3 9 8 16,-6-3-8-16,3 3 9 0,-4-2-9 0,0 2 10 16,1-3-2-16,-1 0-8 0,1-3 12 0,-1 3-4 15,-3 0-8-15,3 3 8 0,-3-3-8 0,4 0 8 16,-4-3-8-16,0 4 0 0,-1-8 9 0,5 11-9 16,-1-14 8-16,1 10-8 0,-4-6 8 0,3 0-8 15,4 6 0-15,0-6 0 0,-4 0 0 0,4 6 8 16,4-13-8-16,-1 10 0 0,-3-3 0 0,4-6 0 15,3 2 0-15,3 1 0 0,1-3 0 0,-1-4 0 0,1 7 0 0,-1-7 0 16,4 0 0-16,0-2 0 0,0 2 0 0,0-6-10 16,0 7 10-16,4-4 0 0,0 3-13 0,3 1 4 15,-4-4 1-15,1-3 0 16,3 7-16-16,-3-4-2 0,-1-3-1 0,1-3 0 16,-1 6-31-16,-3-6-6 0,4 0-2 0,-4 0 0 15,0 0-112 1,-7 0-22-16,0 0-5 0</inkml:trace>
  <inkml:trace contextRef="#ctx0" brushRef="#br0" timeOffset="156411.84">28783 15592 748 0,'0'0'67'0,"4"-6"-54"0,3 3-13 0,-4-3 0 16,4 6 168-16,0-10 32 0,0 10 5 0,-3-9 2 15,3 3-69-15,4 6-14 0,-4-10-2 0,0 7-1 16,0-3-24-16,0 3-5 0,3-4 0 0,1-2-1 16,0 6-43-16,-4-4-8 0,3 1-1 0,-3 3-1 15,4-3-8-15,-4 3-2 0,0-4 0 0,0 4 0 16,-7 3-28-16,0 0 0 0,0 0 0 0,0 0 0 15,0 0 8-15,0 0-8 0,7 3 0 0,-3 4 0 16,-1 2 0-16,-3 0 8 0,-3 1-8 0,-1 6 0 16,1-4 0-16,-5 4 0 0,1-7 0 0,-3 10 0 0,-1-3 0 15,-3-4 0-15,4 4 0 0,-8 3 0 0,4 0 0 16,-7 2 0-16,3-2 0 0,0 0 0 0,4 0 0 0,0 0 0 16,0 0 0-16,3-4 0 0,-3 10 0 0,7-12 0 15,0 3 0-15,0-1 0 0,4-5 0 16,3 2 9-16,0-2-9 0,3-4 12 0,4 3-12 0,0 1 0 15,0-4 0-15,4-3 8 0,-8 3-8 0,8-3 0 16,0-3 0-16,3 7-11 16,0-7-16-16,0 3-3 0,0-3-1 0,4 0 0 15,-4 0-110-15,3 0-23 0,1 0-4 0,0 0-443 16,3 0-89-16</inkml:trace>
  <inkml:trace contextRef="#ctx0" brushRef="#br0" timeOffset="157350.76">30177 15213 2134 0,'0'0'95'0,"0"0"19"0,0 0-91 0,0-3-23 16,0 3 0-16,0-7 0 0,0 7 0 0,0 0-20 16,0-9 4-16,0 9 1 0,0 0 15 0,0-3 0 15,0 3 0-15,-4-6 0 0,-6 6 20 0,2-4-2 16,-2 4-1-16,-4 0 0 0,0 4 7 0,-4 2 2 16,-3-3 0-16,0 6 0 0,0-2 6 0,-1 2 0 0,-6 1 1 15,3 5 0-15,4-5 7 0,-3 2 2 0,-1 4 0 0,4-7 0 16,0 1-15-16,3-1-3 15,0 7-1-15,1-7 0 0,3 10-23 0,6-10 0 16,1 1 0-16,0 5 0 0,4 1 0 0,3-3-16 16,0-4 4-16,10 0 0 0,-3 1 0 0,4 2 0 0,0-8 0 0,6 5 0 15,1-9 12-15,3 0 0 0,4 0 0 0,-1 0-8 16,1 0 8-16,0 0 9 0,-4-9-1 0,4 9-8 16,-4-10 0-16,-3 1 0 0,3 2 0 0,-4-2 0 15,1 0 13-15,0-1-4 0,-4-2-1 0,3-4 0 16,-3 7-8-16,-3-7 0 0,3 7 0 0,-3-7 0 15,-1 6 0-15,1-2 0 0,-4-4 0 0,0 4 0 16,0-4 0-16,-3 7 0 0,-1-1 9 0,1 1-9 0,-4-1 0 0,0 4 0 16,0-3 0-16,0 9 0 0,0 0 0 0,0 0 0 15,0 0 0-15,0 0 0 16,0 0 0-16,0 0-10 0,0 0 10 0,-4 9 0 16,1 1 0-16,-1-1-8 0,1 0 8 0,-1 1 0 0,0 5 0 15,-3-5 0-15,0 6 0 0,4-4 9 0,-4 4 3 16,0 3 0-16,0-1 0 0,0 1 0 0,0 3-12 15,0-3 0-15,-1 0 0 0,1 9 0 0,-3-9 0 0,3 3 0 16,-4-3 0-16,4 3 0 0,-3-1 0 0,2-2 0 16,1 0 0-16,-3 0 0 0,3 0 20 15,-4 0 1-15,1 6 1 0,-1-7 0 0,0 1-10 0,1 6-1 16,-1-6-1-16,-3-3 0 0,4 3-10 0,-1-1 0 16,0 1 0-16,1 3 0 0,-1-9 8 0,4 6 0 15,-3-4 0-15,3 4 0 0,0 0-8 0,-1-3 0 0,5-1 0 16,-4 4 0-16,0-6 0 0,0 2 0 0,3-5 0 0,4 5 0 15,-3-2 0-15,3-7 8 0,-4 10-8 0,4-7 8 16,0 1-8-16,0-1 8 0,0 0-8 0,0 1 8 16,4-1-8-16,-1 1 0 15,4-4-12-15,0-3 12 0,-3 7 0 0,6-4 0 0,-2 3 0 0,2-9 0 16,1 10 0-16,-1-4 0 0,1-3-11 16,3-3 11-1,0 9-30-15,0-9-1 0,0 7 0 0,-3-4 0 0,-1-3-21 16,1 0-5-16,-11 0-1 0,7-3 0 0,-7 3-134 15,0 0-26-15</inkml:trace>
  <inkml:trace contextRef="#ctx0" brushRef="#br0" timeOffset="157900.4">30304 15630 1440 0,'0'0'64'0,"0"0"12"0,0 0-60 0,10 0-16 16,4-3 0-16,0-4 0 0,-3 7 160 0,3 0 30 0,4-6 6 15,-1 6 0-15,-2 0-155 0,-1 6-31 16,3-6-10-16,-3 0 0 0,0 7 28 0,-3-4 0 15,0-3 0-15,-4 9 0 0,3-9-8 0,-6 10 0 0,-4-10-1 0,3 6 0 16,-3-3 21-16,0 7 4 0,-7-1 0 0,0 3 1 16,-3-2-26-16,-1-1-6 0,0 1-1 0,-3-7 0 15,0 13-3-15,0-7-1 0,-3-3 0 0,-1 4 0 16,0-7-8-16,1 6 12 16,-1 1-12-16,4-10 12 0,3 6-12 0,1-6 8 0,-1 3-8 0,4-3 8 15,0 0-8-15,7 0 0 0,0 0 0 0,0 0 0 16,0 0-18-16,0 0-2 0,0 0-1 0,0 0 0 15,0 0-2-15,11 0 0 0,-1-3 0 0,1 3 0 16,3 3 5-16,0-3 1 0,0 0 0 0,4 6 0 16,-4-6 9-16,0 0 8 0,0 10-12 0,4-10 12 15,-1 9-8-15,-3-3 8 0,-3-3 0 0,7 7 0 16,-8-4 0-16,4 4 0 0,-3-1 8 0,-4 0-8 0,0-2 33 16,-3 5 1-16,-1-2 0 0,1-1 0 0,-8 4-8 0,4-1-2 15,-3-3 0-15,-1 7 0 0,-3-6 13 0,0 8 3 16,0-2 0-16,-4-3 0 0,-3 2-32 0,0 1-8 15,0-3 0-15,0 2 0 0,3-5 0 0,-6 5 0 16,-1-2 0-16,0-4 0 0,1 1 0 16,-1-1 0-16,0-3 0 0,1 4 0 15,3-10-40-15,0 6-8 0,7-6-3 0,-1-6-724 16,1-4-145-16</inkml:trace>
  <inkml:trace contextRef="#ctx0" brushRef="#br0" timeOffset="158379.07">30505 14445 172 0,'0'0'16'0,"0"0"-16"0,0 0 0 0,-4 0 0 0,-3 0 464 0,7 0 91 16,0 0 17-16,0 0 4 15,0 0-486-15,0 0-90 0,-3 6-33 0,3-6 1 16,0 9 32-16,0 1 16 0,0-1-2 0,3-3 0 0,4 4 30 0,-3-1 7 15,3 1 1-15,-4-1 0 0,8 7 1 0,-1-4 1 16,8 7 0-16,0 3 0 0,-1-3-3 0,5 3-1 16,2 9 0-16,8-3 0 0,-4 1-21 15,11 5-4-15,7 4-1 0,-4-4 0 0,1 10 6 0,-1-6 1 16,0 6 0-16,-7-1 0 0,1-5-31 0,-4 6 8 16,-8 0-8-16,1 6 0 0,-7-3 12 0,-4 6-1 15,-7 4 0-15,0 9 0 0,-4 0-11 0,-6 3 0 16,-1 6 0-16,-6-3 0 0,-4 3 0 0,-4-9-9 15,0-3 9-15,-6-4 0 0,-8-5 0 0,4-7 11 0,-1-3 0 16,1-1 0-16,-7-5-11 0,3-3 0 0,0-7-12 0,1-3-1321 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9-27T19:50:46.34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2297 7561 1404 0,'0'0'62'0,"10"-18"13"0</inkml:trace>
  <inkml:trace contextRef="#ctx0" brushRef="#br0" timeOffset="454.29">2371 7420 864 0,'0'0'76'15,"-4"-3"-60"-15,-3-3-16 0,4 6 0 16,3-3 116-16,-7-3 20 0,3-1 4 0,0 4 0 16,-6 3-4-16,3-6-2 0,3 6 0 0,-3 0 0 0,4 0-54 0,-1-3-12 15,4 3-1-15,0 0-1 0,0 0-43 0,0 0-9 16,-7 0-2-16,4 0 0 0,3 0-12 16,0 0 0-16,-11 3 0 0,0 3 0 0,1 4 0 0,3 5 0 15,-11 4 0-15,4 0 0 0,-7 0 0 0,3 9 0 16,1 6 0-16,-1 1 0 15,-3 3 0-15,0 2 0 0,3 1 8 0,-7 9-8 0,4 4 0 0,7-1 0 16,0-6 0-16,3 6-10 0,1-9 10 0,3 0 0 16,7-6 0-16,7-4 0 0,3 1 21 0,1-7 0 15,-4 0 0-15,11-3 0 0,-4 3 2 0,7-12 0 16,-3 3 0-16,3-3 0 0,3-7-11 0,1-6-3 16,7-3 0-16,-4 0 0 0,4-3-1 0,-4-6-8 15,7-7 12-15,1-3-4 0,-1 3-8 0,4-6 8 16,-4-3-8-16,0-3 8 0,-7-6 1 0,4-1 0 15,-4-3 0-15,4-2 0 0,-7 2 14 0,0-6 2 0,-4 0 1 16,-4 7 0-16,1-7-3 0,-4 9-1 0,0-2 0 0,-3 2 0 16,-11-2-14-16,0 8-8 0,0-2 8 15,-4 9-8-15,-6-3 0 0,-1 0 8 0,-3 6-8 16,3-6 0-16,-10 12 0 0,7-5 8 16,-11 2-8-16,4 0 0 0,-3 13 0 0,-1-6 9 15,-7 2-9-15,4-2 0 0,-7 0 0 0,6 9 0 0,-6-7 0 0,0 4 0 16,10 3 0-16,0-6 0 0,-3 6 0 0,4 0 0 15,-1 0 0-15,7 6-9 0,1-6 9 0,2 3-12 16,1 4-128-16,11 2-25 0,-8 0-6 16,4 1-804-16</inkml:trace>
  <inkml:trace contextRef="#ctx0" brushRef="#br0" timeOffset="839.58">2325 8195 2170 0,'-4'-9'96'0,"-6"2"20"0,6 4-92 0,-3 3-24 0,7 0 0 0,-3-6 0 16,-8 6 21-16,7 6 0 0,-6-3 0 0,10 4 0 16,-11-4-21-16,8 3 0 0,-4 3 0 0,3 1 8 15,4-1-24-15,0 7-5 0,0-4-1 0,0 4 0 16,0 3 12-16,-7 6 10 0,7 0-13 0,0 6 5 16,0 4 20-16,-3-1 4 0,3 4 0 0,0 6 1 15,0 0 17-15,-11 0 3 0,8 3 1 0,-8-3 0 16,4 0-21-16,0 3-4 0,-4-4-1 0,1 8 0 15,-1-14-4-15,0 7 0 0,1-6-8 0,6-4 12 16,-6-5-12-16,6-4-15 0,-6 3 3 0,3-12 1 31,3 2-141-31,4-8-28 0,0 5-5 0</inkml:trace>
  <inkml:trace contextRef="#ctx0" brushRef="#br0" timeOffset="1210.72">2106 9186 2152 0,'0'0'48'0,"0"0"9"0,0-6 3 0,-10 2 0 0,6-2-48 0,4 6-12 0,0 0 0 0,0 0 0 15,0 0 0-15,0 0-9 0,0 0 9 0,0 0-13 16,0 6-3-16,-7 4-1 0,3-1 0 16,4 1 0-1,0-1-8-15,-3 10-2 0,3-3 0 0,-7 2 0 0,3 7 13 0,-3-6 2 0,4 6 1 0,-8-3 0 16,-3 10 31-16,3-10 5 0,1 3 2 0,-4 3 0 16,0 3-9-16,-8-3-2 0,-2 1 0 0,3-1 0 15,-4 6 4-15,0 1 0 0,4-7 0 16,3-3 0-16,-3 3-20 0,-3-2 0 0,-1-8 0 0,11 7 0 15,-7-6 0-15,6-6-16 0,5 2 4 0,-1-5 0 16,-3-1-129 0,7 1-26-16</inkml:trace>
  <inkml:trace contextRef="#ctx0" brushRef="#br0" timeOffset="1480.31">2096 9233 1587 0,'0'0'70'0,"10"-10"15"0,-10 7-68 0,0 3-17 0,0 0 0 0,0 0 0 16,0 0 32-16,0 0 2 0,0 0 1 0,0 0 0 0,11 3 42 0,-11 7 9 15,3-1 2-15,4 7 0 0,-3 3-25 0,3 0-5 16,-4 6-1-16,8 0 0 0,3 3-25 0,-3 0-6 16,10-3-1-16,-4 4 0 0,5-1-6 0,2 6-2 15,1-9 0-15,3 4 0 0,0-4-7 0,-3 3-2 16,0-3 0-16,0 3 0 0,-1-3-8 0,-3 0 0 15,-3-3 0-15,3 3 0 0,-10-6-20 0,3 0-4 16,-4 0 0-16,-6 3 0 16,7-3-40-16,-8-7-9 0,4 4-2 15,-7-1 0-15,0-2-154 0,0-7-31 0,-7 7-7 0,7-13-1 0</inkml:trace>
  <inkml:trace contextRef="#ctx0" brushRef="#br0" timeOffset="2049.91">1563 8847 1094 0,'-11'0'97'0,"1"6"-77"0,6-6-20 0,4 0 0 16,0 0 138-16,0 0 24 0,0 0 5 0,0 0 1 16,0 0-120-16,7-6-23 0,4 6-5 0,10-6 0 15,4 3-20-15,6-4 0 0,1-2 0 0,14 0 0 16,0-4 17-16,14-3-3 0,0 7-1 0,0-7 0 16,3-2-5-16,8-1-8 0,10 0 11 0,-7-6-11 0,7 0 0 0,-7 6 0 15,0 0 0-15,0-6 0 16,-3 3-23-16,-4 0-11 0,-3 3-2 0,-1 0-487 15,-3 10-97-15</inkml:trace>
  <inkml:trace contextRef="#ctx0" brushRef="#br0" timeOffset="2795.59">3725 10142 2170 0,'-14'-25'96'0,"7"16"20"0,-3 6-92 0,-5-4-24 16,1 4 0-16,0 3 0 0,-7 0 0 0,0 3-15 15,3 7 3-15,-10 5 0 16,0 11-16-16,3-5-4 0,-7 14 0 0,4-7 0 16,3 13 4-16,-6-3 1 0,6-1 0 0,7 7 0 0,-3-3 7 0,0 3 0 15,7-7 1-15,0 1 0 0,3-3 19 0,1 2 0 16,6-2-8-16,-3-7 8 0,7-3 0 0,0 0 0 16,0-6 0-16,7-3 0 0,4-4 0 0,-4-3 0 0,10-2 0 15,1-4 0-15,7-6 18 0,7-4-2 0,3-2-1 0,4-3 0 16,-1-4 3-16,5-3 1 0,-4-6 0 15,6 0 0-15,-9-6-19 0,2-1 10 0,1 1-10 0,-3-1 8 16,-5-5 4-16,5 9 0 0,-12-7 0 0,1 1 0 16,-4 5 8-16,-7-5 3 0,4 6 0 0,-8-7 0 15,-2 1-6-15,2 5-1 0,-10-5 0 0,0-1 0 16,-7 7 0-16,-4-6-1 0,-3 12 0 0,0-3 0 16,4 0 1-16,-11 6 0 0,3 0 0 0,0 0 0 15,1 10-36 1,-1-1-8-16,0 4 0 0,4 6-1 0,-3 0-155 15,2 10-30-15,-13 8-6 0,7 17-2 0</inkml:trace>
  <inkml:trace contextRef="#ctx0" brushRef="#br0" timeOffset="3219.59">3464 10810 2372 0,'-10'-6'52'0,"6"3"12"0,-3-4 1 0,0 7 1 0,7 0-53 0,0 0-13 0,0 0 0 0,0 0 0 16,0 0-16-16,4 10-7 0,-1-1-1 0,4 7 0 16,4 0 15-16,-8-4 9 0,4 13-12 0,-7 0 12 15,7-3-11-15,0 13 11 0,-7-1-10 0,4 1 10 16,-4 2 0-16,0-2 0 0,-4 12 0 0,4-3 0 16,-10 0-11-16,6 0-5 0,-13-7-2 0,6 7 0 15,-7 0 10-15,4 0 8 0,4 3-12 0,-4-3 12 16,-4 0 0-16,0 0 19 0,1 0-3 0,3 0 0 15,3-1-7-15,8-5-1 0,-8 0-8 0,7-4 12 16,4 1-26-16,0 2-6 0,4-2 0 0,-1-1-1 16,8-5-183-16,0 5-37 0,10 22-7 15,-4-15-470-15</inkml:trace>
  <inkml:trace contextRef="#ctx0" brushRef="#br0" timeOffset="3706.79">3401 12168 403 0,'0'0'36'15,"0"0"-36"-15,-7-3 0 0,7 3 0 16,0 0 240-16,0 0 40 0,0 0 9 0,0 0 2 15,0 0-208-15,0 0-42 0,0 0-8 0,-4 3-1 16,-6 3 3-16,6-3 1 0,-3 7 0 0,-4-4 0 16,4 3 27-16,0 1 5 0,4 6 2 0,-8-4 0 15,-3 4-10-15,4 3-1 0,-5-1-1 0,5 1 0 0,-1 6-26 0,-3-6-4 16,4 6-2-16,-5 0 0 0,-2-3-17 0,-1 3-9 16,8 4 10-16,-12 2-10 0,5-3 0 0,-4 10 0 15,-4-4 0-15,0 1 0 0,1 2-11 16,2-2-8-16,-9-1-1 0,2-5-1 15,5 5-7-15,3-15 0 0,3 6-1 0,-3-6 0 16,0-10-4-16,6 1-1 0,5-1 0 0,-1-3 0 16,8-6-177-16,-8-6-35 0</inkml:trace>
  <inkml:trace contextRef="#ctx0" brushRef="#br0" timeOffset="3954.73">3366 12303 1267 0,'0'0'112'0,"0"0"-89"0,0 0-23 0,0 0 0 15,0 0 343-15,3 9 64 0,8 7 13 0,3-7 2 32,3 7-381-32,-3-3-76 0,4 2-15 0,10 10-3 0,-10-6 32 0,7 6 6 0,-4-3 2 0,4 10 0 15,-4-1-29-15,-4 3-6 0,5 1 0 0,-1 2-1 16,-11-2 13-16,4 3 4 0,0-4 0 0,-3-6 0 15,0 7-42-15,-1-10-8 0,-3 3-2 0,0-9 0 16,-3 3-64-16,3-3-12 0,-7-7-4 0,3-2-540 16</inkml:trace>
  <inkml:trace contextRef="#ctx0" brushRef="#br0" timeOffset="4404.76">2875 11353 1958 0,'-10'-7'174'0,"6"4"-139"0,-7-3-35 0,8 6 0 16,3 0 162-16,0 0 26 0,0 0 4 0,3-9 2 0,8 2-167 0,7 7-27 16,10-9-19-16,0 6 3 15,11-4 16-15,7 4 12 0,0-3-3 0,3-3 0 16,7 2-9-16,8-2 0 0,10 0 0 0,4-1 0 0,-4 1-17 0,-4-4 4 16,-3-2 1-16,4-1 0 15,-1 3-32-15,1-2-7 0,-7-1-1 0,3-3 0 16,-7 7-82-16,-1-10-17 0,-6 0-3 0</inkml:trace>
  <inkml:trace contextRef="#ctx0" brushRef="#br0" timeOffset="5296.72">1503 12212 2016 0,'-11'-10'179'0,"1"1"-143"0,-4 0-36 0,-1 2 0 16,-6 4 64-16,11-3 7 0,-11 6 1 0,6 0 0 31,1 0-122-31,0 0-24 0,-7 6-5 0,7-3-1 0,-7 7 2 0,7-4 0 0,0 3 0 0,-8-5 0 15,12 2 34-15,-4 3 8 0,3 1 0 0,-3-1 1 0,-4 7 53 0,11-7 10 16,-3 10 3-16,3 0 0 16,3 6 10-16,1 0 3 0,3-3 0 0,0 9 0 15,0 4-22-15,3 2-4 0,-3 7-1 0,11 0 0 0,-8-6-17 16,8 9 8-16,-1-6-8 0,5-4 0 0,6 1-9 0,-4-4-9 16,4-5-2-16,4-4 0 15,0-10-19-15,7-2-4 16,-8 3-1-16,5-10 0 0,2-6 44 0,-6-6 0 0,0 6 11 0,-1-10-3 0,1-5 39 15,-4-4 7-15,4 0 2 0,-4 0 0 0,-3-6 8 0,3-3 3 16,-7-7 0-16,7 7 0 0,-7-6-23 0,-3-1-4 16,-1-3 0-16,1 4-1 0,-7-4-25 0,6-2-5 15,-10 8-1-15,0-2 0 0,-7-7-8 0,4 10-16 16,-1-4 4-16,-7 1 1 0,4-1-9 0,0 13-3 16,-3-3 0-16,-8 6 0 0,4-6 3 0,0 9 1 15,-7 4 0-15,3 6 0 16,-3 3-113-16,-4 3-22 0,1 3-5 0,-1 6-633 0</inkml:trace>
  <inkml:trace contextRef="#ctx0" brushRef="#br0" timeOffset="5880.07">1281 13131 1677 0,'0'0'74'0,"-4"0"16"0,1 0-72 0,-5 0-18 0,8 0 0 0,0 0 0 16,-3 6 13-16,-4-3-1 0,3 6 0 0,4 1 0 15,4 6-12-15,3-7-16 0,-4 7 3 16,5-4 1-16,-1 7 20 0,3 6 4 0,4 0 0 0,-3-3 1 16,10 9-13-16,-7-2 0 0,0 5 0 0,4-6 0 15,0 10 0-15,-8-3-18 0,4 2 4 0,-3 7 1 16,-4 0 13-16,3 0 0 0,-6 6 0 0,0-3 0 15,3 6 20-15,-7 1 4 0,0-7 1 0,-7 12 0 16,7-5-6-16,-4-1-2 0,4 0 0 0,0-9 0 16,-4-3-6-16,4 0-2 0,0-4 0 0,0-8 0 15,0 2-9-15,4-9 8 0,-4 3-8 0,0-6 8 16,4 0-161-16,3-4-33 0,3 4-6 0,-6-3-2 16</inkml:trace>
  <inkml:trace contextRef="#ctx0" brushRef="#br0" timeOffset="6595.18">748 13664 691 0,'-11'-7'30'0,"11"7"7"0,-3 0-29 0,-4 0-8 0,3 0 0 0,-3 0 0 15,4 0 255-15,3 0 49 0,0 0 11 0,0 0 1 16,0 0-256-16,0 0-51 0,0 0-9 0,10 0 0 16,1 10 0-16,-4-10 0 0,14 0 0 0,-7 6 0 15,7-6-9-15,4-6 9 0,-4 6 0 0,14 0 0 16,-6-10 8-16,6 1 8 0,-3 0 1 0,3-7 1 16,4 7 18-16,0-10 4 15,6 3 1-15,1-3 0 0,-3 0-2 0,10 4-1 0,-11-4 0 0,4 0 0 16,0 3-27-16,-1 4-11 0,-6-7 8 0,0-3-8 15,7 10 0-15,-7-4 0 0,7 7 0 0,-1-4-11 16,-6 0-16 0,-3 4-3-16,-1 0-1 0,0 5 0 15,-7 4-125-15,4-6-26 0</inkml:trace>
  <inkml:trace contextRef="#ctx0" brushRef="#br0" timeOffset="7119.04">1482 14504 1324 0,'-11'-6'118'0,"8"6"-94"0,-4-3-24 0,3-4 0 15,-7 7 173-15,8-9 31 0,-4 9 5 0,3 0 2 16,-3-3-181-16,4-3-30 0,3 6-18 0,-4 0 2 16,4 0 16-16,0 0 12 0,0 0-3 0,-7 9 0 0,4 0-9 0,-4 1-16 15,3 9 4-15,-7 6 1 0,8 3 11 0,-15 6 0 16,4 7 8-16,0 6-8 0,0 0 19 0,-7 13-1 15,-4-4 0-15,0 4 0 0,1-4-6 0,-8 4 0 16,7 3-1-16,-3-10 0 0,7 0 0 0,-4-6 0 16,0-3 0-16,4 0 0 0,7-6 7 15,0-4 2-15,0-6 0 0,7-6 0 16,-4 0-32-16,8-12-7 0,-4-1-1 0</inkml:trace>
  <inkml:trace contextRef="#ctx0" brushRef="#br0" timeOffset="7422.6">1563 14583 172 0,'0'0'8'0,"0"0"1"15,-7 3-9-15,3-3 0 0,4 0 0 0,-7 9 0 0,7 0 455 0,7 1 89 0,-7-1 17 0,4 1 4 16,3 5-462-16,3 1-93 0,-3-3-18 0,4 12-4 16,3-6 12-16,-3 6 0 0,6 0 0 0,-3-3 0 15,1 9 0-15,6 0 0 0,-7-6-8 0,0 10 8 16,0-7 0-16,4 0 0 0,-4-3 0 0,7 1-9 16,-14-8 9-16,4 1 0 0,-1 0 8 0,1-10-8 15,-8 7 0-15,8-7-8 0,-4 1 0 0,-3-4 0 16,6-3-58-16,-10-3-11 15,4 0-3-15,6-9-504 0,-10-1-102 0</inkml:trace>
  <inkml:trace contextRef="#ctx0" brushRef="#br0" timeOffset="7982.1">1288 12917 633 0,'0'0'56'0,"-7"0"-44"15,3 7-12-15,4-4 0 0,0-3 164 0,-3 6 32 0,-8 4 5 0,0-1 2 16,4 0-136-16,4 1-27 0,-1-1-6 0,-3 10-1 16,4-3-10-16,-4 2-3 0,7 1 0 0</inkml:trace>
  <inkml:trace contextRef="#ctx0" brushRef="#br0" timeOffset="27759.14">15469 9358 2466 0,'0'0'54'0,"0"0"11"0,-3 10 3 0,-1 5 1 0,4 1-55 0,0 3-14 0,4 0 0 0,-4-4 0 15,7-2-11-15,-4 6-5 0,-3 6 0 0,4-6-1 16,3 6 17-16,-4 3-8 0,5-3 8 0,-5 10 0 16,-3-1 0-16,4-3 0 0,-1 13 12 0,-3-3-3 15,0 6 23-15,0 0 4 0,4 13 0 0,-4-7 1 16,0 10-9-16,0-10-3 0,0 3 0 0,0-2 0 15,0-1-4-15,-4 0-1 0,4-2 0 0,0-4 0 16,0-3-32-16,0-7-6 0,-3 7-2 0,3-9 0 16,0-1-16-16,0-6-4 15,0-3-1-15,-4-6 0 0,4 0-72 0,-3-3-15 0,-1-7-2 0,0-6-531 16,4-3-107-16</inkml:trace>
  <inkml:trace contextRef="#ctx0" brushRef="#br0" timeOffset="28108.16">15649 9427 2048 0,'0'0'45'0,"-3"-9"10"0,-1 9 1 0,4 0 1 0,0 0-45 0,0 0-12 0,0 0 0 0,0 0 0 16,0 0 28-16,0 0 3 0,0 0 1 0,0 0 0 15,0 0 3-15,4 3 1 0,3 10 0 0,-4-4 0 16,1 4-8-16,3 5-2 0,0-2 0 0,0 9 0 16,0 3-8-16,0 7-2 0,0-1 0 0,-3 4 0 15,3 0 1-15,-4 5 0 16,1 8 0-16,-1-4 0 0,1 6-17 0,-1 0 0 0,-3 4 0 0,4-4 0 15,3 0 0-15,-7 1 8 0,3-4-8 0,1-3 0 16,3-3 9-16,0-7-9 0,0 7 0 0,0-9 9 16,0 2-9-16,0-5 0 0,0-4 0 0,0-3-11 31,1-3-35-31,2-3-7 0,4-3-2 0,-3-7-657 0,3 0-131 0</inkml:trace>
  <inkml:trace contextRef="#ctx0" brushRef="#br0" timeOffset="28770.94">15490 9383 1843 0,'-10'-9'164'0,"6"0"-132"0,1 2-32 0,-1 4 0 16,-3-3 105-16,0 3 15 0,4-4 2 15,-1 4 1-15,1-3-93 0,3 6-18 0,-4-9-4 0,4 9-8 16,0-10 0-16,0 10 0 0,0 0 0 0,4-6 0 16,-1 3 14-16,4-3-4 0,0-4-1 0,4 7 0 15,-1-3 11-15,5-4 1 0,-1 1 1 0,0 0 0 16,0 2 5-16,7-2 1 0,0-1 0 0,0 1 0 15,4 0-17-15,0 6-3 0,3-4-8 16,0-2 12-16,-3 3-12 0,3 2 8 0,4-2-8 0,0 6 0 16,-1-3 0-16,-2 6 0 0,2 7 0 15,-2-4 0-15,-5 10 0 0,-3-4-10 0,1 4 10 0,-5 3-8 16,-3-1 8-16,4 7-10 0,-7-6 10 0,3 6-10 16,-4-3 10-16,-3 10 0 0,4-10 8 0,-4 3-8 15,-4 3 0-15,1-9 0 0,0 6 0 0,-4-6 0 0,0 6 0 16,-4 0 0-16,0-6-12 0,-6 6 4 0,-1-3 8 0,-3-7 9 15,0 10-1-15,0-6-8 0,-7 0 0 0,-4 0 0 16,0-3 0-16,-6 2 0 0,-1 1 11 0,0-3-2 16,0-4 0-16,4 4 0 0,0 0-9 0,0-4 0 15,3-5 0-15,0 2 0 0,8-6 12 0,-4 10-2 16,6-10-1-16,-2 6 0 0,6-3-9 0,-3-2 0 16,4 5 0-16,6-3 0 0,-3-3 0 0,3 7 0 15,4 6 0-15,0-7 0 0,4 0 28 0,-1 7 0 16,5-7 0-16,-1 10 0 0,3 0 0 0,1-3 1 15,3 3 0-15,0-1 0 0,7 1-13 0,0 6-4 0,-3-6 0 0,7 3 0 16,3 0 13-16,4-3 3 0,6 6 0 0,-2 0 0 16,3 0-2-16,-4-3 0 0,0 3 0 0,4 3 0 15,-4 1-14-15,0 2-4 0,4-3 0 0,0 0 0 16,0 1-21-16,0 2-5 0,3-3-1 0,-3 0 0 31,3 7-127-31,-3-7-26 0,0 0-4 0</inkml:trace>
  <inkml:trace contextRef="#ctx0" brushRef="#br0" timeOffset="113230.74">28169 18305 1152 0,'-10'0'102'0,"-1"-7"-82"16,-3 7-20-16,0 0 0 0,3 0 112 0,-3 7 19 16,7-4 3-16,-3-3 1 15,3 0-174-15,-1 0-34 0,5 0-7 0,-4 0-2 0,0 0 70 0,0 0 12 16,7 0 8-16,0 0-8 0,0 0 49 0,0 0 4 15,0 0 1-15,0 0 0 0,7 6-37 0,0-3-7 16,7 4-2-16,0-4 0 0,4 3-24 0,6-6-6 16,8 3-1-16,0 3 0 0,0-6 9 0,7 0 2 0,3 7 0 15,-3-4 0-15,-1-3 12 0,5 0 0 16,-1 0 12-16,4 0-12 0,10 0 24 0,4 0-1 0,4 0-1 0,-1 0 0 16,4 6-14-16,-3-3-8 0,3-3 8 0,0 0-8 15,4 0 12-15,6 6-3 0,1-6 0 16,-1 4 0-16,-3-4-1 0,1 6 0 0,2-6 0 0,4 3 0 15,11-3 0-15,-7 0 0 0,-1 0 0 16,-3 0 0-16,-6 0-8 0,2 0 0 0,4 0 0 0,0 0-11 16,-3 0-1-16,-7 0 0 0,-4 0 0 0,-4 0 0 31,-3 0-30-31,0 0-6 0,0-3-2 0,0-3-615 0</inkml:trace>
  <inkml:trace contextRef="#ctx0" brushRef="#br0" timeOffset="141222.64">21220 15244 288 0,'0'0'25'0,"0"0"-25"16,0 0 0-16,0 0 0 0,3-6 459 0,-3 6 86 15,0 0 18-15,0 0 3 0,7-9-462 0,-7 9-93 16,0 0-11-16,0 0-17 15,0 0-12-15,11 9-3 0,-4-3 0 0,-4 4 0 0,-3-1 21 0,0 0 11 16,0 1-12-16,0-1 12 0,0 1 16 0,-3 8 9 16,-1-2 3-16,8 3 0 0,-1 6 4 0,1 0 2 15,-1-3 0-15,1 13 0 0,3-7 1 0,0 6 0 16,-3 1 0-16,-1 2 0 0,1 7-21 0,-1 6-4 0,-3-2-1 0,0-1 0 16,-3 6-9-16,-4 0 0 0,0 0 0 0,-1-2-11 31,-2-14-21-31,-1 1-4 0,1-4 0 0,-1-5-1 0,1-4 27 0,2-10 10 0,-2-2 0 0,6-4-9 31,1-2-63-31,3-7-13 0,0 0-3 0,-7-10-878 0</inkml:trace>
  <inkml:trace contextRef="#ctx0" brushRef="#br0" timeOffset="141683.21">21011 15166 806 0,'4'-10'72'0,"-4"10"-58"0,-4-9-14 0,1 0 0 0,3-1 314 0,0 1 60 15,0 2 12-15,0-2 2 16,3 0-353-16,1-1-71 0,3 4-15 0,-3-3-2 0,3-1 25 0,0 1 6 16,0-7 1-16,0 7 0 0,0-10 40 0,0 9 8 15,3-8 1-15,1 2 1 0,3-3 27 0,0 0 6 16,0 1 1-16,1-8 0 15,-1 8-20-15,3-1-4 0,4 0-1 0,-3-3 0 0,3 10-12 0,0-7-2 16,1-3-1-16,-1 12 0 0,0-2-12 0,0-4-3 16,-3 7 0-16,3 6 0 0,-3-4-8 0,3 1-11 15,-4 6 3-15,1 6 0 0,3 1-3 16,4 2 0-16,0 0 0 0,-4 4 0 0,3 3 11 0,1-7-8 16,7 10 8-16,-7 0-8 0,-4-4 16 0,0 4 3 0,-4 9 1 0,5-3 0 15,-8-6-12-15,0 6-17 16,-4 4 4-16,1-4 1 0,0 0 20 0,-1-3 4 15,-10 3 0-15,4 0 1 0,-1-6-13 0,-3 9 0 0,-3-9 8 16,-4 3-8-16,-4 0 9 0,4-4-1 0,4 8 0 16,-8-8 0-16,-7 1 4 0,1-3 1 0,6 3 0 0,-7-1 0 15,-6 4-5-15,-4-3-8 0,3 0 11 0,0 0-11 16,-3 0 9-16,0-1-9 0,-1-2 0 0,1 0 9 16,0-7-9-16,0 4 0 0,0-7 0 0,-4-3 8 15,4 3-8-15,3-6-11 0,-3 0 3 0,3 0 0 16,4 0-17-16,3-6-3 0,-3 3-1 15,7 3 0-15,0-6-101 0,3 3-20 0,1-4-4 16,6-2-789-16</inkml:trace>
  <inkml:trace contextRef="#ctx0" brushRef="#br0" timeOffset="142256.34">22377 15166 2080 0,'17'-16'92'0,"-13"13"20"0,-4-3-90 0,3-4-22 16,4 1 0-16,1-1 0 16,2 1-59-16,-3 3-16 0,0-4-3 0,-3 7-1 15,6-6 31-15,-10 3 7 0,-3-4 1 0,-1 1 0 0,1-1 77 0,-1 1 16 0,-10 3 3 16,-4-4 1-16,4 1 35 0,-3 6 6 15,-1-4 2-15,-3-2 0 0,-4 3-21 0,1 3-4 0,2 3-1 0,1-7 0 16,-7 7-34-16,7 0-6 0,3 7-2 0,4-7 0 16,-4 3-20-16,1 9-12 0,-4-2 12 0,6-1-12 15,5 4 0-15,-1 2 0 0,-3 4 0 0,4 0-9 16,6-3 9-16,-3 2 0 0,4 1-9 16,-1 6 9-16,4-6 0 0,0 0 0 0,4-3 0 0,-1 9 0 15,-3-6 0-15,4-7 0 0,6 10 0 0,-3-3 0 16,0-7 10-16,0 4-10 0,4-6 12 0,3 5-12 15,-3-5 15-15,3-7-4 0,-4 6-1 0,8-3 0 16,3-6 10-16,0 0 1 0,-3 0 1 0,3 0 0 0,4-9 2 16,-4 3 0-16,4 3 0 0,-1-7 0 0,1 1 8 0,0-7 1 15,-4 7 1-15,0-1 0 16,-7-5-34-16,4-4 0 0,-4-6 0 0,0 6 0 0,-3-6 0 16,-1 3 0-16,-3-3 0 0,0-3 0 0,0-7 16 15,-3 1-4-15,-4-1-1 0,0-3 0 16,3-5-2-16,-6 5 0 0,-1-6 0 0,1 0 0 0,-1 0-9 0,-3 0 12 15,0 7-12-15,0-1 12 0,-3 4-12 0,2-1 0 16,1 7 0-16,-3-7 0 0,-4 10 0 0,3-6 0 16,8 0 0-16,-4 9 8 0,0-3-8 0,-4-1-14 15,4 8 3-15,0-7 1 16,7 12-29-16,-4-3-5 0,-3-2-2 16,4 8 0-16,3 4-101 0,0-4-20 0,0 10-4 0,3-3-922 0</inkml:trace>
  <inkml:trace contextRef="#ctx0" brushRef="#br0" timeOffset="142732.99">23294 14347 1324 0,'3'-12'59'0,"-3"2"12"0,0-5-57 0,-3-4-14 15,3 10 0-15,0-7 0 0,0-3 261 0,0 0 50 16,0 4 9-16,0-4 3 0,0 0-259 0,0 3-52 15,0-3-12-15,3 1 0 0,-6 2 0 0,-1 6 0 16,4 1 0-16,-3 0 0 0,-4 6 0 0,0 3 0 16,-4 0 0-16,4 3 0 0,-3 6-12 0,-5 0-7 15,5 10-1-15,-4 6 0 0,3-6 32 0,-3 13 7 16,3-1 1-16,4 10 0 0,-3-4 0 0,3 7 1 16,-4 0 0-16,4 3 0 0,0-3 18 0,0 9 3 15,0-2 1-15,0 5 0 0,0-9-35 0,3 6-8 0,-3 1 0 16,4-4 0-16,-1-3 8 0,1-3 0 15,-1-7 0-15,1-2 0 0,3 9-8 0,0-10 0 0,-4-6 0 0,1 7 0 16,3-7 0-16,0 0-11 0,0-2 3 0,0-1 0 31,3-13-120-31,-3 4-23 0,0 0-5 0,0-7 0 16,0-6-57-16,0-3-11 0,0 0-3 0,0 0-503 0</inkml:trace>
  <inkml:trace contextRef="#ctx0" brushRef="#br0" timeOffset="142945.57">22662 14896 2476 0,'11'-16'220'0,"-11"16"-176"0,0-9-35 0,7 0-9 0,0 2 116 0,4-2 22 16,3 0 4-16,3-4 1 0,5 4-120 0,6-4-23 16,7 4 0-16,7-1-12 0,1-2 12 0,6-4 0 15,-3 7 0-15,7-1 0 0,0 1 0 16,7 3 0-16,7-4 0 0,0 1 0 15,3-1-86-15,1 4-24 0,-7-3-5 0,-1 5-697 16,4-2-140-16</inkml:trace>
  <inkml:trace contextRef="#ctx0" brushRef="#br0" timeOffset="146567.25">14796 4771 633 0,'0'0'56'0,"0"0"-44"0,0 0-12 0,0 0 0 15,0-13 225-15,-4 7 43 0,4 3 9 0,-4-4 2 0,4 1-205 0,-3-3-41 16,3 9-8-16,0-10-1 0,0 7-24 0,3-6 0 16,1-1 0-16,0 1-8 15,-1-7-9-15,1 7-2 0,3-7 0 0,-4 7 0 0,4-7 19 0,-3 4 0 16,-4-4-8-16,3 6 8 0,-3-8 0 0,0 8 0 16,0-5 0-16,-3 5 0 0,-1 1 17 15,1-1 7-15,-8 10 2 0,1 0 0 0,-5 0-2 0,1 10-1 16,0-4 0-16,-7 7 0 0,0-4-15 0,0 0-8 15,3 7 10-15,-3 3-10 0,0 0 13 0,3 6-3 16,0-6-1-16,4 6 0 0,0 9 20 0,4-6 4 16,-4 1 1-16,6 5 0 0,1 4 3 0,0-4 1 0,0 10 0 15,0-6 0-15,4 6-12 0,-1 0-2 0,1-1-1 16,3 1 0-16,0 0-12 0,0-6-3 0,3 6 0 16,4 0 0-16,0-7 0 0,0-8-8 0,4 5 12 0,7-9-4 31,-1 3-35-31,4-9-7 0,1-9-2 0,6 5 0 15,4-8-45-15,-1-4-10 0,5-6-1 0,-1-4-1 0</inkml:trace>
  <inkml:trace contextRef="#ctx0" brushRef="#br0" timeOffset="146974.78">15289 4902 691 0,'-7'0'61'0,"0"0"-49"15,4-9-12-15,-4 3 0 0,0 6 156 0,-7-10 28 16,3 10 5-16,0 0 2 0,1 10-119 0,-4-4-23 16,0 3-5-16,-4 1 0 15,4 9-19-15,-7-1-3 0,3 7-1 0,0-6 0 16,1 6-9-16,-4 4-1 0,3-1-1 0,0 3 0 16,1 1-10-16,-1 2 12 0,4 0-12 0,3 1 12 0,-3-7 24 0,7 0 6 15,0 4 1-15,4-4 0 16,3 0-11-16,3-3-1 0,1-6-1 0,-1 6 0 0,8-6-2 15,-1-6-1-15,1 2 0 0,3 1 0 0,0-7-27 0,4 1 0 16,-1-7 0-16,5 3 0 0,-1-6 0 0,3-6-20 16,5 3 3-16,-5-4 1 0,1 4 8 0,3-6 8 15,-7 0-12-15,1-7 12 0,-1 0 0 0,0-3 0 16,-3 1 0-16,-4-8 0 0,0 8 14 0,0-7-3 16,-4 6-1-16,1-9 0 0,0-1 17 0,-8 1 3 0,4-3 1 15,-3 2 0-15,3 1-11 0,0 0-3 0,-4 3 0 0,-3 0 0 16,0-3-17-16,0 9 0 0,0-6 0 0,-3 6 0 15,-1 3 0-15,1-3 0 0,-4 4 0 0,0 5 0 16,0-2 0-16,0 6-12 0,-4-4 12 0,0 1-12 31,4 9-92-31,-3 0-19 0,3 0-3 0,-4 0-699 0</inkml:trace>
  <inkml:trace contextRef="#ctx0" brushRef="#br0" timeOffset="147481.51">15455 5181 1267 0,'0'0'56'0,"0"0"12"0,-7 7-55 0,0-4-13 16,4 3 0-16,-4 3 0 0,3 1 194 0,4-4 36 15,-4 7 7-15,4-7 2 0,4 3-180 0,-4 1-36 16,4-1-7-16,-4 1-2 0,3-1-14 0,1 7 0 15,-4-7 8-15,3 10-8 0,-3 0 0 0,0-10-10 16,4 7 2-16,-4 0 0 0,0-7 8 0,0 3-8 16,-4-5 8-16,4 2-8 0,0-9 8 0,0 0 0 15,0 0 0-15,0 0-8 0,0 0 39 0,0 0 8 16,0 0 1-16,0 0 1 0,0 0 19 0,-3-6 4 16,-4 3 1-16,3-7 0 0,0 1-30 0,4-7-7 15,-3 7 0-15,3-7-1 0,3-3 1 0,5 1 1 16,-1-1 0-16,0-6 0 0,0-4-29 0,3 4 0 0,1-3 0 15,3 0 0 1,-3 3-20-16,-1 0-9 0,1-4-3 0,3 4 0 0,-4 7 32 16,5-1 0-16,-8 3 0 0,7-3 0 0,0 0 0 0,-4 10 0 0,4-7 0 0,-3 13 0 15,0-6 20-15,3 3 9 16,-4 6 3-16,4 0 0 16,-3 6-52-16,3-3-11 0,0 6-1 0,-3 7-1 0,-1 0 33 15,5-4 0-15,2 7 0 0,-6-3 0 0,-1 9 8 0,1-3 8 0,0 9 1 0,-4-9 1 16,0 9-5-16,0-2-1 0,0-4 0 0,0-3 0 15,-4 3-12-15,4 0 0 0,-3-6 0 0,-1 6 0 16,-3-3 0-16,7-7 0 0,-3 1 8 0,3-3-8 0,-3-4-13 16,-1 0-9-16,4-2-2 0,-3 2 0 15,-4-9-87-15,0 0-17 0,7 0-4 0,-7 0-568 16,10-6-114-16</inkml:trace>
  <inkml:trace contextRef="#ctx0" brushRef="#br0" timeOffset="147860.62">16316 4510 2314 0,'0'0'103'0,"0"0"21"0,-7 0-100 0,3-6-24 0,4 6 0 0,0 0 0 16,0 0 42-16,0 0 3 0,0 0 1 0,4 6 0 16,-1 4-46-16,1-1 0 0,0 16 0 0,-1-6-13 15,4 6 13-15,-3 3-11 0,-4 7 11 0,3 2-10 16,1-2 10-16,-4 3 0 0,0 2 0 0,0-2 0 15,-4 0 0-15,4 2 0 0,-3-2 0 0,-1 0 0 16,-3-13 0-16,4 9 0 0,-1 1 0 0,-3-7 8 16,3 0-8-16,1 0-8 0,-1-3 8 0,1 4-12 15,3-14-102-15,-4 4-21 0,4-3-4 0,4-4-799 16</inkml:trace>
  <inkml:trace contextRef="#ctx0" brushRef="#br0" timeOffset="148094.71">16080 4981 1900 0,'0'-7'169'0,"3"-2"-135"16,1 3-34-16,-1-4 0 0,4 1 238 0,0 0 41 16,4-4 8-16,3-3 1 0,4 7-227 0,6-7-45 15,5 7-16-15,2-10 9 0,1 3-9 0,3 7 0 16,8 0 0-16,-1-4 0 0,4-3-12 0,-4 16 12 15,-3-6-10-15,0 3 10 16,-4-3-32-16,-3 6-1 0,0 0 0 0,-1 0 0 16,-6 0-135-16,7 0-26 0,-8 0-6 0,-2 0 0 0</inkml:trace>
  <inkml:trace contextRef="#ctx0" brushRef="#br0" timeOffset="150773.73">16863 4965 1173 0,'3'0'52'0,"-3"0"11"0,0 0-51 0,0 0-12 15,0 0 0-15,0 0 0 0,0 0 57 0,0 0 9 16,0 0 2-16,0 0 0 0,0 0-3 0,0 0 0 15,0 0 0-15,-7 9 0 0,7 1-12 0,0-4-2 16,0 7-1-16,4-4 0 0,-1 7-30 0,-3 3-5 16,4-1-2-16,-1 1 0 0,-3 16-13 0,0-10 8 15,4 3-8-15,-1 6 0 0,1-5 8 0,-4-4-8 0,0 3 0 0,0-3 0 16,0 3 9-16,3-3-9 0,-3 1 8 16,0-5-8-16,4-5 0 0,0 3-16 15,-4-10 3-15,0 7-546 0,0-7-109 16</inkml:trace>
  <inkml:trace contextRef="#ctx0" brushRef="#br0" timeOffset="150978.12">17014 4601 2487 0,'0'-9'55'0,"-3"-1"11"0,-4 1 2 0,7 9 2 0,0 0-56 0,0 0-14 0,0 0 0 0,0 0 0 16,0 0-96-16,3 9-23 0,4-2-4 0,-3 2-1 15,3 4-102-15,0-4-21 0</inkml:trace>
  <inkml:trace contextRef="#ctx0" brushRef="#br0" timeOffset="151417.63">17194 5191 748 0,'0'0'67'0,"0"0"-54"0,0 0-13 0,-3 6 0 16,-4 3 338-16,3 1 65 0,1-1 13 0,-1 1 2 15,4 5-330-15,-3-5-67 0,3-1-13 0,0 7-8 16,0-4 0-16,0-5 0 0,3 2 0 0,-3 1 0 15,7-1 0-15,-7-9 0 0,0 0 0 0,4 9 0 16,3-9 0-16,0 10 0 0,4-20 0 0,-1 7 0 16,-3-3 18-16,7-3-2 0,-3-1-1 0,3-6 0 15,0 7 23-15,0-10 5 0,4 0 1 0,-4 4 0 16,4-4-29-16,-4-6-6 0,0 3-1 0,0-3 0 16,-4 0-8-16,1-4 0 0,3 4 9 0,-3 3-9 15,-8-3 12-15,4 0-3 0,0 0 0 0,0 6 0 16,4 1-9-16,-4-1 0 0,4 9 0 0,-1 1 0 15,-3 3-8-15,0 6 8 0,4 0-10 0,0 6 10 16,-1 3 0-16,1 1 0 0,3-1-8 0,0 10 8 0,-3-3 0 0,-1 2 0 16,1 1 0-16,-1-3 0 0,4 3 0 0,-7 0 0 15,4-1 0-15,-4 7 0 0,0-6 0 0,4-3 0 16,-4 3 0-16,-4 0-9 0,8-4-1 0,-8-2 0 16,4 2 0-16,1 4 0 15,-1-9-90 1,-4 5-17-16,4-5-4 0,-3-1-863 0</inkml:trace>
  <inkml:trace contextRef="#ctx0" brushRef="#br0" timeOffset="151957.94">18034 4840 1911 0,'0'0'42'0,"0"0"9"0,-4-7 1 0,4 7 2 0,0 0-43 0,-3 10-11 0,-1-4 0 0,-3 3 0 16,4 1 36-16,-1-1 6 0,1 1 1 0,-1 5 0 16,4-5-15-16,0 9-2 0,0-4-1 0,-3 4 0 15,3 0-15-15,0 0-10 0,0-1 12 0,-4 8-12 16,4-8 8-16,0 7-8 0,0-6 0 0,4 0 0 15,-4 3 20-15,7-3-4 0,-4-7 0 0,8 4 0 16,-1 0 10-16,-2-4 2 0,6-2 0 0,-4-4 0 0,4-3 9 16,4-3 3-16,-4 0 0 0,7 0 0 15,-3 0-26-15,0 0-5 0,-4-9-1 0,3 9 0 0,1-10-8 16,0 1 0-16,-1-10 0 0,-3 10-11 0,0-7 11 0,1 3 11 16,-5-2-3-16,1-4 0 0,3 0-8 15,-7-3 8-15,3 3-8 0,-2-9 8 0,-1 9-8 0,-4-6 8 16,4-3-8-16,-7 3 8 0,4 3-8 0,-1 6-12 15,-3-9 2-15,4 16 1 0,-4-10 9 0,0 13 0 16,0-4 0-16,0 10 8 0,0 0 3 0,0 0 1 16,0 0 0-16,0 0 0 0,3 10-12 0,4 5 0 15,0 1-10-15,0 3 10 0,0-7 0 0,1 10 0 16,-1-3-8-16,0 0 8 0,3 0 0 0,-6 0 0 16,3-4 0-16,0 10 0 0,3-6 0 0,-2 0 0 0,-5 0 0 0,4 6 0 15,-3-12 0-15,3 8 0 0,-7-2 0 16,3-6 0-16,4 2 0 0,0 4 0 15,0-9 0-15,0-1 0 0,0-3 0 0,4 4 0 0,0-4 0 0,-4-3 0 32,3 3-105-32,1-2-19 0,-1-4-3 0,5 0-882 0</inkml:trace>
  <inkml:trace contextRef="#ctx0" brushRef="#br0" timeOffset="152375.78">19018 4956 1670 0,'4'-19'74'0,"-8"13"15"0,1-7-71 0,-1-3-18 16,1 7 0-16,-1 3 0 0,-3-13 149 0,4 9 27 15,-1 1 4-15,-3 3 2 0,0-4-140 0,0 7-28 16,-4 3-6-16,1 0 0 0,-1 3-8 0,1 7 0 16,-5-4 8-16,1 13-8 0,0 0 0 0,0-4 0 15,-4 4 0-15,8 0 0 0,-4 0 0 0,3 6 0 16,1-6 12-16,3-1-4 0,-1 8 2 0,5-8 1 15,-1 7 0-15,1-6 0 0,3 0 7 0,0 3 2 16,0 0 0-16,3-3 0 0,-3-4-20 0,4 4-16 16,3-3 4-16,0-7 0 0,0 1 12 0,0-1 0 15,4-3 0-15,3-2 0 0,4-4 12 16,-1 0-4-16,4 0 0 0,0-10-8 0,4 1 0 0,0-1 0 0,0-5 0 16,-4 5 0-16,3-9 0 0,-6 1 0 15,3 2 8-15,-7-3-8 0,-3 0 0 0,0 4 0 0,-1-14 0 16,-6 11 0-16,-1-7 11 0,-3 6 1 0,-3 0 1 0,-1-6 0 15,1 6-13-15,-4 0 11 0,-1 0-11 0,1-3 10 16,-3 10-2-16,3-4-8 16,-4 7 12-16,1-1-4 0,-5 1-8 0,8 3-14 0,-3 6 3 0,-1 0 1 31,1 0-130-31,3 0-25 0,7 0-6 0</inkml:trace>
  <inkml:trace contextRef="#ctx0" brushRef="#br0" timeOffset="152894.69">19586 4705 1864 0,'0'0'41'0,"0"0"9"0,0 0 2 0,0 0 0 0,0 0-42 0,0 0-10 16,0 0 0-16,0 0 0 0,0 0 32 0,0 0 4 15,0 0 0-15,0 0 1 0,0 0-23 0,0 0-5 0,-7 3-1 0,-3 3 0 16,-1-3-8-16,0 7 0 0,-3-4 0 0,0 3-11 16,-3 1 11-16,2-1 0 0,1 10 0 0,-3-3 0 15,3-7 10-15,-4 7 4 0,4-4 1 0,0 4 0 16,0-7 12-16,7 7 2 0,-4-3 1 0,4-7 0 15,3 3 2-15,1-9 1 0,3 0 0 16,0 10 0-16,0-10-6 0,0 0-2 0,0 0 0 0,10 0 0 16,-2 0-9-16,2 6-1 0,4-6-1 0,0 0 0 15,4-6-6-15,0 6-8 0,-4 6 11 0,7-6-11 16,0 0 0-16,-3 3 0 0,3-3 0 0,0 10 0 16,-3-4 14-16,-1-3-4 0,-3 6-1 0,1 1 0 15,2-4-18-15,-3 3-4 0,4 7-1 0,-4-3 0 16,0-7 14-16,0 3 0 0,0-6 0 0,0 10 0 15,1-4 13-15,-5 1-1 0,4 2 0 0,-3-5 0 0,-4 2-20 16,3 7-5-16,-6-4-1 0,3 4 0 16,0-7 29-16,-3 10 5 0,-1-3 2 0,-6-4 0 15,-1 4-8-15,1 3-2 0,-4 0 0 0,-1-4 0 0,-6 1 4 16,0-3 0-16,-3 5 0 0,-5-2 0 16,-2 3-16-16,-1 0 0 0,0-10 0 0,-10-3-779 15,-4 4-149-15</inkml:trace>
  <inkml:trace contextRef="#ctx0" brushRef="#br0" timeOffset="157030.49">21424 7339 1692 0,'0'0'75'0,"0"-10"15"0,0 1-72 0,0 3-18 15,0-4 0-15,0 7 0 0,0-3 36 0,0-3 4 16,0 9 1-16,0-7 0 0,4 4-33 0,-4-6-8 16,3-1 0-16,-3 4 0 0,4-3 0 0,-1-1 0 15,-3 1 0-15,4 3 0 0,-4-7 9 0,0 4 0 16,0-1 0-16,3-5 0 0,-3 5 27 0,4 4 4 15,-4-4 2-15,0 1 0 0,0 6-6 0,0-3 0 16,-4-4-1-16,4 4 0 0,-3 3 12 0,-4 3 2 0,3-6 1 0,-6 6 0 16,-1 0-27-16,1 0-6 15,-1 0-1-15,0 0 0 0,-3 0-2 0,0 0-1 0,4 6 0 0,-5-6 0 16,1 3-13-16,0 3 11 0,4-6-11 16,-4 6 10-16,3-2 0 0,0-4 0 0,1 9 0 0,3-9 0 15,0 9-10-15,0-2 0 16,3-4 0-16,-3 13 0 0,3-7 0 15,1 7 0-15,-1-4 10 0,-3 7-10 0,4 6 9 0,-4 0-9 0,0 0 0 0,0 3 9 16,3 1-9-16,-3-1 0 0,4-3 0 16,-1 9 0-16,1-5 9 0,-1-1-9 0,4 3 10 0,-4-3-10 15,4 1 9-15,0-4-9 0,0 0 8 0,4-3-8 16,0 3 10-16,3-6-10 0,3 0 12 0,1 6-12 16,-1-7 12-16,1 1-12 0,-1 3 12 0,1-3-12 15,3 0 16-15,0 0-3 0,0-4-1 0,1-2 0 0,-1 6-12 16,0-4 9-16,0 1-9 0,-4-3 8 0,1 2-8 0,3 1 0 15,-3-7 0-15,-1 1 8 0,1-1-8 0,-4 1 8 16,4-1-8-16,-4-3 8 16,3-3 4-16,1 4 1 0,-1-4 0 0,1-3 0 0,3 0-13 15,-3 0 0-15,3-3 8 16,3-4-8-16,-3-2 11 0,8 0-1 0,-8-1 0 0,7-6 0 0,0 7-10 16,0-10 8-16,0 10-8 0,-3-7 8 0,0-3-8 0,3 1 8 15,0-8-8-15,-3 8 8 0,-11-7-8 0,3 6 8 16,8-6-8-16,-4 6 8 0,0 0-8 0,-3 0 0 15,3 0 0-15,0 1 0 0,0 2 0 0,-3 0 0 16,-4-3 0-16,0 10 8 0,3-7-8 0,-6 7 0 16,-4 0 0-16,0-1 8 0,3 1-8 0,-3 6 0 0,0-4 0 15,0-2 0-15,-3 3 0 0,-1 2 0 0,1-2 0 16,-1 6 0-16,-6-9 0 0,3 9 0 16,0-3 8-16,3-4-8 0,-3 7 0 0,0-9 0 0,0 9 0 15,3 0 0-15,4 0 0 0,-10 0 12 0,-1 0-12 0,-3 6 12 16,7-3-12-16,-7 4 12 0,-7-4-12 0,0 6 12 15,-1-3-12-15,1 4 0 0,0-1 0 0,0 1 8 16,0-1-8-16,3-3 0 0,0 4 0 0,4-7 0 16,-3 6 0-16,3-2 0 0,3 2 0 0,-3-3 0 15,3-3 0-15,1 4 0 0,6-4 0 0,-3 3 0 16,0-6 0-16,4 3-14 0,-1-3 5 0,1 0 1 16,3 0-73-1,0 0-15-15,0 0-2 0,0 0-1 0,0 0-141 0,0 0-29 16</inkml:trace>
  <inkml:trace contextRef="#ctx0" brushRef="#br0" timeOffset="158074.9">22401 7587 288 0,'7'-7'25'0,"-7"7"-25"0,0 0 0 0,0 0 0 0,0 0 219 0,0 0 38 15,0 0 8-15,0 0 2 0,-3 0-179 0,3 0-35 16,3-9-7-16,-3 9-2 0,-10-6-1 0,6 2-1 16,4 4 0-16,0 0 0 0,0 0-18 0,-7-6-3 15,-3 6-1-15,3-3 0 0,7 3 1 0,-7 0 0 16,-11-6 0-16,7 6 0 0,11 0 11 0,-3 6 3 16,-11-3 0-16,0-3 0 0,0 6-1 0,3 4 0 0,4-10 0 0,-11 9 0 15,4-2 11-15,0 2 3 0,3-6 0 0,1 7 0 16,-4-1-15-16,3 0-2 0,-3 7-1 15,3-7 0-15,1 1-2 0,3 6-1 16,-4-4 0-16,4 4 0 0,4 3-27 0,-1-10 0 0,-3 7 0 0,0 2 0 16,7-2 0-16,-4-3 0 0,4 2 0 0,0 4 0 15,0-9 8-15,4 5-8 0,-4 1 0 0,4-4 8 16,-4-2-8-16,3-4 10 0,4-3-10 0,0 4 10 16,4-4-10-16,-4-3 8 0,7 6-8 0,-3-6 8 15,3 0-8-15,0 0 0 0,0 0 0 0,0 6 8 16,7-6-8-16,-7 0 0 0,-14 0 0 0,11 0-11 15,-1 0 11-15,1 0 0 0,0-6 10 0,-11 6-10 0,0 0 10 0,3 0-10 16,8-6 10-16,-4-4-10 0,-7 7 24 16,7-6 0-16,3-7-1 0,1 7 0 0,-4-7-23 0,0 3-8 15,4-2 0-15,-1 2 0 0,1-2 8 0,-4-1 11 16,-4 3-3-16,1-2 0 0,3-1-8 16,-3 7 0-16,-4-1 0 0,0-2 0 0,3-1 0 0,-3 10 0 15,-3-6-10-15,-1 2 10 0,-3 4 0 0,7 3 0 16,0 0 0-16,-4-6 10 0,-6 6-10 0,3 0 0 15,7 0 0-15,0 0 0 0,0 0 0 0,0 0 0 16,0 0 0-16,0 0 0 0,0 0 20 0,-4 6 0 16,-3 4-1-16,4-1 0 0,10 0-11 0,-4 1-8 15,-6-1 12-15,3 1-12 0,3-1 8 0,1 7-8 0,-1-1 0 16,1-2 0-16,-4 3 0 0,3-1 0 0,8-2 0 0,-8 2 0 16,5 4 0-16,-1-3 0 0,3-4 0 15,4 4 0-15,-3-6-12 0,-1 5 3 16,1-2 1-16,0-4 0 15,3 1-21-15,-4-1-4 0,-3-3-1 0,4 4 0 16,0-4-98-16,-1-3-20 0,-3-3-4 0,-7 0-468 0,11 0-92 16</inkml:trace>
  <inkml:trace contextRef="#ctx0" brushRef="#br0" timeOffset="158642.53">22687 7590 1555 0,'0'0'138'0,"0"0"-110"16,-3 0-28-16,3 0 0 0,-11-3 147 0,11 3 24 15,0 0 5-15,0 0 0 16,-11 3-143-16,4-3-33 0,0 9 0 0,4-3 0 0,-1 4 0 0,1-1-8 15,-1 1 8-15,1 5-10 0,3-2 10 0,0 3 0 16,0-4-9-16,-4 10 9 0,8-9 0 0,-4 5 0 16,3-2 0-16,1 3 0 0,-4-3 0 0,10-1 0 15,-3-2 0-15,0 2 0 0,1-2 24 0,-1-4 0 16,3 4 0-16,1-10 0 0,-1 6-24 0,4-9-9 16,-3 0 0-16,7 0 0 0,-1 0 9 0,-3 0 8 15,-3-9-8-15,3 6 11 0,11-10-11 0,-8 10 8 0,-2-6-8 16,-1-1 8-16,3-5-8 0,1 5 8 0,-4-5-8 15,-3 5 8-15,-1 1-8 0,1-4 10 0,-4-2-10 0,0 5 10 16,0-5-10-16,-4 2 0 0,5-3 0 16,-5 1 0-16,-3 2-8 0,0-3-4 0,0 7-1 15,0-7 0-15,0 7 13 0,0 0 0 0,-3 5-10 0,3-2 10 16,0-3 0-16,0 9 0 0,-4 0 12 16,4 0-4-16,0 0-8 0,0 0 8 0,0 0-8 0,0 0 8 15,0 9-8-15,4 1 0 0,3 5 0 0,0-5 0 16,-7 5 0-16,3-2 8 0,4 3-8 0,0 2 8 15,-3 1 5-15,3 0 1 0,-4 3 0 0,1 0 0 16,-1-3 0-16,1 6 0 0,0-6 0 0,-1 6 0 16,4-10-14-16,-3-2 9 0,3 3-9 0,-4-7 8 15,1 10-8-15,3-10 0 0,-4 1 0 0,4-1 0 16,0-3-36-16,0-6-7 16,1 3-1-16,2-6-639 0,-3 3-128 0</inkml:trace>
  <inkml:trace contextRef="#ctx0" brushRef="#br0" timeOffset="159138.84">23657 7480 1904 0,'0'0'42'0,"0"0"9"0,-7 3 1 0,0 3 1 0,-3-3-42 0,-1 7-11 0,-3-4 0 0,3 4 0 15,-6-1 0-15,-1 7 8 0,0-4-8 0,1-2 8 16,-4 5-8-16,-1-5 0 0,1 5 0 0,0-5-11 16,0-1 11-16,3 1 0 0,-3-4 0 0,7-3 0 15,0 6 20-15,0-2-1 0,0-4 0 0,3-3 0 16,4 6 11-16,7-6 2 0,0 0 1 0,0 0 0 15,0 0-10-15,0 0-3 0,0 0 0 0,0 0 0 16,0 0 1-16,11-6 0 0,-4 6 0 0,7-3 0 16,0 3-21-16,0-7 0 0,0 7 0 0,7 0 0 15,4 0-10-15,0 7-6 0,-4-7-2 0,0 3 0 0,4 3 18 0,-4-3 0 16,-3 4-8-16,-1 2 8 0,-3-9 0 16,4 9 0-16,-8 1 0 0,5-1 0 0,-5-3-8 0,-3-2 8 15,0 5 0-15,4-3 0 16,-8 4 0-16,1-1 0 0,-1 0 0 0,-3 1 0 15,-3-1 21-15,3-2 2 0,-4 2 0 0,-3 7 0 16,0-4-12-16,0-2-3 0,0 5 0 0,-3 1 0 16,-5-4-8-16,1 4-11 0,-3-6 3 0,-1 5 0 0,0-2 8 15,4-4-12-15,-3 1 12 0,3-1-12 0,-4 0-10 0,4-2-2 16,0 2-1-16,0-9 0 16,3 0-37-16,0 0-7 0,4-3-2 0,4-3-812 0</inkml:trace>
  <inkml:trace contextRef="#ctx0" brushRef="#br0" timeOffset="159609.67">24215 7458 1094 0,'0'0'97'0,"0"0"-77"0,-7 0-20 0,0 6 0 16,-4-6 219-16,0 0 40 0,-3 10 8 0,4-4 1 16,-4-3-202-16,-1 6-41 0,-2-2-8 0,-1-4-1 15,1 3-16-15,-1 4 8 0,-3-4-8 0,3-3 0 0,0 6 0 0,1-2 0 16,6-4 0-16,-3 3 0 0,0-3 12 0,0 3-4 16,3-2-8-16,1 2 12 0,3-6 7 0,0 3 1 15,0 3 0-15,3-6 0 0,4 0-7 0,0 0-1 16,0 0 0-16,0 0 0 0,0 0-12 0,0 0 11 15,0 0-11-15,7 0 10 0,-7 0-10 0,14-6 0 16,0 3 0-16,0 3 8 0,8 0-8 0,-5 0 0 16,4 0 0-16,4 0 0 0,0 3 0 0,0 3 0 15,-4 1 0-15,0 2 0 0,-4 0-10 0,1 1 10 16,0-1 0-16,-8 1-9 0,1 8 9 0,0-8 0 16,-4 6 8-16,0 2-8 0,-7-2 0 0,3-3 0 15,-3 5 0-15,0-2 0 0,0 3 0 0,-3-3 0 16,3 2 0-16,0 1 0 0,-4-3 0 0,4-4 8 0,-7 4-8 0,4 0 0 15,-5-4 9-15,5 4-9 0,-1-7 12 0,-3 7-12 16,0-3 12-16,0-4-12 0,0 0 12 0,0 4-12 16,0-4-8-16,0 1-9 0,0-7-2 0,3 3 0 31,-3-3-176-31,7-3-35 0,0 0-7 0,0 0-2 0</inkml:trace>
  <inkml:trace contextRef="#ctx0" brushRef="#br0" timeOffset="159852.9">24553 7555 2595 0,'-14'0'115'0,"14"0"24"0,0 0-111 0,-7 6-28 0,4 4 0 0,-1-1 0 16,4 7 0-16,-3-3-17 0,3 2 2 0,0 4 1 15,0-3-18-15,0 3-4 0,3 6-1 0,-3-3 0 16,4-4-23-16,-1 7-4 0,-3 1 0 0,4-8-1 16,-1 1-1-16,1 0 0 0,-4-3 0 0,3-1 0 15,1-2-25-15,-1-4-5 0,1 1 0 0,-4-4-670 0</inkml:trace>
  <inkml:trace contextRef="#ctx0" brushRef="#br0" timeOffset="160030.84">24592 7364 2754 0,'-3'-16'60'0,"-1"7"13"0,1-7 3 0,-1 7 1 0,4 6-61 0,0 3-16 0,0-10 0 0,4 4 0 31,3 3-180-31,0-3-38 0,0 6-8 0,3-7-2 0</inkml:trace>
  <inkml:trace contextRef="#ctx0" brushRef="#br0" timeOffset="160600.15">25086 7464 864 0,'0'0'76'0,"0"0"-60"15,-3-6-16-15,-1 3 0 0,4 3 248 0,-7-10 48 16,3 4 8-16,-3 6 3 0,7 0-252 0,-7-3-55 16,0 3 0-16,-3-6-8 15,6 6-16-15,-6 0-4 0,-1 6 0 0,-3-3 0 0,0-3 9 0,-4 10 2 16,0-4 0-16,1 10 0 0,-4-4 38 0,3 4 8 16,-3-7 2-16,3 7 0 0,1-4 10 0,2 7 3 15,1-3 0-15,4 3 0 0,-1-4-2 0,1 4 0 16,3 0 0-16,3 0 0 0,0 0-18 0,1 3-4 15,-1 0-1-15,4-7 0 0,0 4-19 0,0 6 0 0,4-6 0 16,-1 0 0-16,5-4 0 0,-1-2-11 16,3-4 2-16,1 4 0 15,3-10-15-15,4 6-4 0,-1-9 0 0,4 0 0 16,0-9 18-16,4 9 10 0,-4-9-12 0,4-1 12 0,-7-5 0 0,3 5 0 16,-4-2 0-16,1-4 0 0,0 0 26 0,-1 4-1 0,-2-4 0 0,-1-3 0 15,-4 4-1-15,-3 5-1 0,0-9 0 16,4 1 0-16,-8 2-23 0,4 3 9 0,-3-2-9 0,0 5 0 15,-4 1 0-15,3-1 0 0,-6 4 0 0,3 6 0 16,-4-3 0-16,0-3 12 0,-3 6-4 0,0 0-8 16,0 0 0-16,0 9 0 0,-3-9-12 0,3 6 3 15,-4-2 9-15,8 5 0 0,3-9 0 0,-4 6-8 16,4-6 16-16,0 10 3 0,4-1 1 0,-1 0 0 16,1 1-2-16,3-1 0 0,0-2 0 0,0 2 0 15,3 7 10-15,1-4 3 0,-1-2 0 0,1-1 0 16,3 0-11-16,-3 7-3 0,-1-7 0 0,1 7 0 0,0-6-9 15,-1-1 0-15,1 7 0 0,-4-4 0 16,3-2-32-16,-3-1-8 0,0-3-1 0,4 4-1 16,-7-1-118-16,3-3-24 0,0-3-5 0,0 4-389 15,-7-7-78-15</inkml:trace>
  <inkml:trace contextRef="#ctx0" brushRef="#br0" timeOffset="161222.84">25615 7480 2116 0,'0'0'94'0,"0"0"19"0,0 0-90 0,0 0-23 0,-3 3 0 0,-1 6 0 16,1 1 40-16,3 6 3 0,0-7 1 0,3 7 0 0,1-4-44 0,-1 7 0 15,-3-3 0-15,7 3 0 0,-3-1 0 0,3 4 0 16,-4-9 0-16,1 6 0 0,3-4 0 0,-4 4 8 16,5-9-8-16,-5 5 8 0,1 4-8 0,-1-10 10 15,1 1-10-15,-4-1 10 0,3 1 17 0,1-4 3 16,-4-6 1-16,0 0 0 0,0 0 5 0,0 0 0 16,0 0 1-16,0 0 0 0,0 0 9 0,0 0 2 15,0 0 0-15,3-6 0 0,-3-4-34 0,0 1-6 16,-3-1-8-16,3-2 11 0,-4-4-11 0,4 1 0 15,-3-4 0-15,3 0 0 0,-4 3 0 0,1-12 0 16,3 3 0-16,0 3 0 0,0-9 0 0,3 9 0 0,-3-13 0 16,4 10 0-16,-1-3 9 0,1 0-9 15,3 3 10-15,3-1-10 0,1-2 0 0,3 9 0 0,0 4 0 16,4 2 0-16,-4-2 16 0,7 5-4 0,4 4 0 0,-1 6 0 16,5 0-3-16,-1 6-1 0,0 4 0 0,4 8 0 15,3 1-8-15,-3 6 0 0,-7 0 0 0,3 4 0 16,-3-1 0-16,-1 0 8 0,-3 6-8 0,-3-8 8 15,-7 8-8-15,3-6 0 0,-4-3 0 0,-3 4 0 16,-3-11 0-16,-1 8-11 0,1-8 3 0,3-2 0 31,-3-3-160-31,-1-13-32 0,11 0-7 0,-14-19-1 0</inkml:trace>
  <inkml:trace contextRef="#ctx0" brushRef="#br0" timeOffset="164823.62">22172 9292 979 0,'14'-6'43'0,"-14"6"9"0,0 0-41 0,0 0-11 0,0 0 0 16,11 6 0-16,-1-6 72 0,-10 0 12 0,0 0 2 0,0 0 1 15,11 0-35-15,0 0-8 16,-11 0 0-16,0 0-1 0,0 0-11 0,7 0-1 0,3 0-1 0,-10 0 0 15,0 0 10-15,0 0 1 0,7 0 1 0,-7 0 0 16,0 0-4-16,0 0-1 0,11-6 0 0,-1 3 0 16,-3-3-1-16,1 6 0 0,-1-3 0 0,3-4 0 15,4 4-3-15,-3-3-1 0,-11 6 0 0,7-6 0 16,11 3-13-16,-4-4-3 0,-11 4-1 0,8-3 0 16,-4-4 13-16,7 7 4 0,-3-3 0 0,-1-3 0 15,-6-1-16-15,6 4-4 0,1-3 0 0,-4 5 0 16,3-2-3-16,1-3-1 0,0 6 0 0,-1-7 0 15,1 4 0-15,-4-3 0 0,0-7 0 0,0 6 0 16,7 1 5-16,-7 0 1 0,-3-1 0 0,3-5 0 16,0 2 3-16,0-3 1 0,0 1 0 0,0 2 0 15,-4-6-2-15,1 0 0 0,3 4 0 0,-3-4 0 0,-1 3-3 16,-3-3-1-16,7 1 0 0,-3 2 0 0,-4-3-2 0,0 3-1 16,7-2 0-16,-4-1 0 15,1 3-9-15,-1 4 8 0,1-4-8 0,-1-3 8 0,4 3 0 16,-3-2 0-16,-8 5 0 0,4-3 0 0,4 1-8 15,-4 2-17-15,0-2 4 0,0-1 1 0,-4 3 12 0,1-2 16 16,3-4-3-16,-4 9-1 0,1-5 0 0,-4 2-1 16,7-3 0-16,0 7 0 0,-4 0-3 0,4-1-8 15,-3 1 12-15,3-1-4 0,0 1-8 0,0 3 0 16,-4-4 0-16,4 10 8 0,4-6-8 0,-4-3 0 16,-7 9 9-16,7 0-9 0,0 0 8 0,0 0-8 0,0 0 8 0,0 0-8 15,-4-10 0-15,4 10 0 0,0 0 0 0,0 0 0 16,-7 0 0-16,7 0 0 0,0 0 0 0,0 0 0 15,0 0 0-15,0 0 0 0,0 0 0 0,0 0 8 16,0 0-8-16,0 0 0 0,0 0 0 0,0 0 0 16,7 7 0-16,-3-4 0 0,-4 6 0 0,3-3 0 15,1 4 0-15,-1-1 0 0,1 1 0 0,-1-4 8 16,-3 3-8-16,4 1 0 0,3-1 0 0,0 0 0 16,-7 1 0-16,3-1 0 0,5 7 0 0,2-7 8 15,1 7-8-15,-4-3 9 0,0 2-9 0,3-5 10 16,4 9-1-16,-3-10 0 0,-7 10 0 0,10-4 0 15,3-5 1-15,-3 9 0 0,-3-1 0 0,0-2 0 16,3 0-10-16,0 3 12 0,-4-7-12 0,5 10 12 0,-5-3 7 16,4-7 1-16,-3 10 1 0,3-3 0 15,-3 3-21-15,3 0 0 0,-4-3 0 0,1 0 0 0,-1-4 0 0,4 4 0 16,-3-6 0-16,0 2 0 0,-1 4 0 16,4-3 0-16,-3-3 0 0,0 2 8 0,-4-5-8 15,3 5 12-15,1-2-4 0,-1-4 0 0,1 7 0 0,-4-7 0 16,4 1 0-16,-1-1 0 0,-3 1-8 0,0-1 9 15,4-3-9-15,-4 4 10 0,0-1-10 16,4-3 0-16,-4-3 9 0,0 4-9 0,0-4 0 16,0 6 0-16,0-2 0 0,0-4 8 0,0 3-8 0,-4-6 0 15,-3 0 0-15,7 9 8 0,-3-9-8 0,-4 0 0 16,7 10 0-16,0-10 8 0,-7 0-8 0,0 0 0 16,7 6 0-16,0-6 0 0,-3 0 8 0,-4 0-8 0,0 0 8 0,0 0-8 15,0 0 12-15,0 0-3 16,0 0 0-16,0 0 0 0,0-6 1 0,0-4 0 0,0 1 0 0,0 0 0 15,-4 2-10-15,-3-2 10 16,4-1-10-16,-4 1 10 0,-4 0-2 0,4-7-8 0,0 3 12 0,0-2-4 16,-4-4-8-16,1 3 0 15,3-6 0-15,0 3 0 0,-4-2 0 0,4 2 0 16,0 0 0-16,0 0 0 0,0 0 0 0,3 4 8 16,-3-4 0-16,4 0 0 0,-4 0-8 0,3-3-11 0,1 10 3 0,-1-4 0 15,0-3 8-15,4 3 0 0,-3 4 0 0,-1-4 0 16,1 1 0-16,3 5 0 0,0-9 0 0,0 10-8 15,0-4 8-15,0 1 0 0,0-1 0 0,0-2 0 16,0 5 0-16,0-5 0 0,3 5 0 0,-3-2 0 16,4-4 0-16,-1 7 0 0,1-10 0 0,0 9-8 15,-1-5 8-15,1 5 8 0,3-9-8 0,-4 10 11 0,1-7-11 16,-1 7-9-16,4-4 9 0,0 1-13 0,-3-1 13 0,3 4 0 16,0-1-10-16,4 1 10 0,-4-3-13 0,0 8 1 15,0-5 1-15,3 0 0 0,1-1-9 0,-1 1-1 16,1 2-1-16,0-2 0 15,-1 3-26-15,-3 3-6 0,4-4-1 0,-1-2 0 16,1 9-181-16,0-3-36 0</inkml:trace>
  <inkml:trace contextRef="#ctx0" brushRef="#br0" timeOffset="167730.43">24116 8276 622 0,'0'0'28'0,"0"0"5"0,0 0-33 0,0 0 0 0,0 0 0 0,0 0 0 16,0 0 66-16,0 0 6 0,7-3 2 0,-7 3 0 15,3-6-14-15,-3 6-4 0,4-6 0 0,-4 6 0 16,0 0 10-16,0 0 2 0,4-3 0 0,-4 3 0 0,0 0-8 15,0 0 0-15,0 0-1 0,0 0 0 16,0 0-23-16,0 0-4 0,0 0 0 0,0 0-1 0,0 0-3 16,0 0 0-16,0 0 0 0,0 0 0 0,-8 3-3 0,5 3-1 15,-4 3 0-15,0-2 0 16,-4 2 7-16,4-6 1 0,-3 7 0 0,3-1 0 0,-8-3 0 0,5 4 1 16,-1-1 0-16,-3 7 0 0,4-4-10 0,-5-2-3 15,1 5 0-15,0 1 0 0,0-3-11 16,0 2-9-16,0-5 12 0,3 9-12 0,4-1 18 0,-3 4-3 15,-4 0-1-15,3-3 0 0,0 6 4 0,4 0 1 16,-3 0 0-16,3-3 0 0,0 3-11 0,0 4-8 0,3-4 12 16,-3 3-12-16,0 0 11 0,3 4-11 0,1-4 10 15,-1 0-10-15,4 0 0 0,-3 7 8 0,-1-10-8 16,4-6 0-16,4 9 0 0,-4-9 0 16,0 6 8-16,0 0-8 0,3-6 8 0,1 6-8 0,-1-6 11 0,1 6-11 15,0-7 12-15,3 1-12 0,-4 0 12 16,4 0-12-16,0-3 0 0,0 2 0 0,4 1 0 0,-4 0-9 15,3-3 9-15,-2 2 12 16,-5-2-2-16,8-3-1 0,-1 2-9 0,-3-5-12 0,4-1 2 0,-1 1 1 31,1-4-18-31,3 3-3 0,-3-2-1 0,-1-4 0 16,1-3-151-16,-1 0-30 0,5 0-7 0</inkml:trace>
  <inkml:trace contextRef="#ctx0" brushRef="#br0" timeOffset="170323.37">24067 9760 115 0,'0'0'10'0,"0"0"-10"16,0 0 0-16,0 0 0 0,0 0 148 0,0 0 27 16,0 0 5-16,0 0 2 15,0 0-201-15,0 0-40 0,0 0-8 0,0 0-1 0,0 0 47 0,0 0 9 16,0 0 3-16,0 0 0 0,0 0 93 0,0 0 18 16,0 0 4-16,0 0 1 0,0 0 17 0,0 0 3 0,0 0 1 0,0 0 0 15,0 0-27-15,0 0-5 0,0 0 0 16,0 0-1-16,7 0-24 0,-4-3-5 0,1-4-1 0,-4 7 0 15,7-9-24-15,-4 9-5 16,4-10 0-16,-3 7-1 0,-1-3-1 0,4-3 0 0,-3 2 0 0,3-2 0 16,-4 6-6-16,5-7-2 0,-5 1 0 0,4 0 0 15,0-7 6-15,0 7 2 0,0-1 0 0,0-6 0 16,-3 1-2-16,3 2 0 0,-4-6 0 16,5 4 0-16,2-4-7 0,-3 3-1 0,0-6-1 0,0 0 0 15,0 4-9-15,4-1-2 0,-4-6 0 0,0 6 0 16,4-9-12-16,-4 12 9 0,0-6-9 0,0 0 8 15,0 3-8-15,3 0 8 0,-3 1-8 0,1-1 8 16,-5 0-8-16,8-3-17 0,-4 3 4 0,3 0 1 16,-3-6 20-16,0 6 4 0,0 1 0 0,4-1 1 0,-4 3 4 0,0-3 1 15,4 4 0-15,-4 2 0 0,3-6-18 16,-3 0 0-16,-3-2 0 0,3 2 0 0,-3 0 0 16,-1 3-16-16,4-3 4 0,-3 1 0 0,3 2 12 15,-4 3 0-15,1-2 0 0,-4 2 0 0,0-3 12 16,3 10-12-16,-3-6 12 0,4-4-12 0,-4 7 10 0,0 5-10 15,-4-8 8-15,4 9-8 16,0 3 12-16,0 0-4 0,0 0 0 0,0 0 0 0,0 0-8 0,0 0-11 16,-3 9 3-16,-1 1 0 0,1-1 8 0,-1 7 0 15,4-4 0-15,-3 4 0 0,-1 3 0 0,-3-1 0 16,4-2 0-16,3 3 0 0,-4 0 0 0,0 6 0 16,4-6 0-16,-3 0 0 0,-1-4 0 0,-3 4 0 15,4 0 0-15,-1 6 0 0,1-6 0 0,-1 0 0 16,1 2 8-16,3-2-8 0,-4-6 10 0,4 3-2 0,-3-1-8 15,3-2 12-15,3-4-2 0,1 1-1 0,-4-4 0 16,3 3 0-16,1 1-9 0,-4-10 12 0,7 6-12 0,3-3 12 16,-6 3-4-16,3-6 0 0,0 3 0 0,4-3 0 15,-4 0-8-15,0 0 0 0,3 0 0 16,1 0-11-16,-1-3 11 0,1 3 0 0,-4-6 0 0,4 6 0 16,3-3 0-16,-4-3 0 0,1 3 0 0,0-4 0 15,-1-2 30-15,-3 3 2 0,4-4 0 0,-1 1 0 16,1-1-32-16,0 1 0 0,-1 0 0 0,-3-1 0 15,0-6 0-15,4-2 0 0,-1 2 0 0,-3 3 0 16,4-2 0-16,-4-4 0 0,0 3 0 0,0-3 0 16,4 1 0-16,-4-1-16 0,0 0 1 0,3 0 1 15,-6-3 14-15,3 3 0 0,0 1 0 0,0 2 0 16,-3 3 0-16,3-2 18 0,0 2-2 0,-4-3-1 0,1 7-15 16,3-7 0-16,-4 7 0 0,5 0 0 15,-8-1-13-15,3 1-6 0,1 2-1 0,-1 7 0 0,-3 0 20 16,0 0 0-16,0 0 0 0,0 0 0 0,0 0-12 0,0 0 4 15,0 0 8-15,0 0-13 0,4 7 13 0,-1 2 0 16,-3 1-10-16,0 5 10 0,0-2 0 0,0 2-9 16,-3 4 9-16,3 0 0 0,-4-3 0 0,1 3 0 15,-1 6 0-15,4-7 0 0,-3 11 0 0,-1-10 0 16,0 6 0-16,4 0 0 0,0-3 0 0,0 3 0 16,0-6 0-16,0 2 0 0,0-2 0 0,0-6 0 15,8 3 0-15,-5-1 0 0,4-2 0 0,0-4 0 16,0 1 0-16,4-4-10 15,-1 3-26-15,4-2-4 0,4-4-2 0,-4-3 0 16,0 0-157-16,0 0-31 0,4 0-6 0,-7 0-2 0</inkml:trace>
  <inkml:trace contextRef="#ctx0" brushRef="#br0" timeOffset="171166.78">25167 9223 864 0,'0'0'76'0,"0"0"-60"16,0 0-16-16,0 0 0 0,0 0 130 0,0 0 23 16,0 0 5-16,0 0 1 0,0 0-71 0,0 0-13 15,7 10-3-15,0-10-1 0,0 9 7 0,0-2 2 0,0 2 0 0,1 0 0 16,2 1-24-16,1 5-4 15,-4-5 0-15,3-1-1 0,4 10-15 0,-3-3-2 16,0 3-1-16,-4-1 0 0,3 1-11 0,-3-3-2 0,0 3-1 0,0 0 0 16,-3-4-7-16,3-2-2 15,-7 9 0-15,0-4 0 0,0-5-2 0,0 9-8 0,-7-3 12 16,3 0-4-16,1-1-8 16,-4 1 0-16,3-3 0 0,-3 3 0 0,0 0-20 0,0-4 1 0,-3-5 0 0,-1 8 0 31,0-2-45-31,1-3-10 0,-4 2-2 0,-4-5-570 15,-7 9-114-15</inkml:trace>
  <inkml:trace contextRef="#ctx0" brushRef="#br0" timeOffset="173590.71">26084 8803 615 0,'0'0'27'0,"0"0"6"0,0 0-33 0,0 0 0 15,0 0 0-15,0 0 0 0,0 0 0 0,0 0 0 16,0 0 0-16,-7 7 0 0,-3-4 0 0,10-3 0 16,0 0 0-16,0 0 0 0,-7 6 40 0,7-6 2 15,-7 3 0-15,7-3 0 0,0 0 70 0,0 0 15 16,-7 0 2-16,7 0 1 0,0 0-30 0,0 0-7 15,0 0-1-15,0 0 0 0,0 0-42 0,0 0-9 0,0 0-1 0,0 0-1 16,0 0-6-16,0 0-1 0,0 0 0 0,0 0 0 16,0 0-17-16,0 0-4 15,0 0-1-15,0 0 0 0,0 0 14 0,0 0 2 16,0 0 1-16,0 0 0 0,0 0 10 0,0 0 3 0,0 0 0 16,0 0 0-16,0 0 3 0,0 0 1 0,-11 0 0 15,11 0 0-15,0 0-28 0,0 0-4 0,0 0-2 0,0 0 0 16,-7 6 2-16,7-6 0 0,0 0 0 0,-4 3 0 15,4-3-12-15,0 10 8 0,0 2-8 0,0-2 8 16,0-1-8-16,0 1 0 0,0-1 0 0,0 0-11 16,4 1 11-16,-4 9 9 0,0-10-1 0,-4 1-8 15,4 5 14-15,0-5-4 0,-3-1-1 16,3 0 0-16,-4 7 11 0,1-7 3 0,-1 10 0 0,1-9 0 16,-1 5-12-16,1-5-3 0,-1-1 0 0,1 7 0 15,-4-4-8-15,3-2 10 0,-3-1-10 0,4 7 10 0,-8-7-2 16,4 1-8-16,0-1 12 0,-4 1-4 0,4 5 0 15,0-5-8-15,0-4 12 0,-4-3-4 0,4 6 4 0,0-2 1 16,0-4 0-16,0 6 0 0,0-9 1 0,0 0 0 16,4 0 0-16,-4 0 0 0,0 0-1 0,3 0 0 15,-3 0 0-15,0 0 0 0,0-9 3 0,0 9 0 16,0-3 0-16,3-4 0 0,-3-2-5 16,0 6-1-16,0-6 0 0,3-4 0 15,1 4-10-15,-4-1 10 0,3 1-10 0,1-10 10 0,-4 10-10 16,3-7 0-16,1 6 0 0,-4-8 0 0,3 8 0 0,1-5 0 15,-1 2 0-15,1-3 0 0,-1 7 0 0,1-7 0 16,-1 7 0-16,4-10 0 0,-4 6 8 0,4-2-8 16,-3-1 8-16,3 7-8 0,3-10 0 0,-3 9 0 15,0-5 0-15,0 5 0 0,4-2 0 0,0-4 0 16,-1 7 0-16,1-1 0 0,-1-5 0 0,1 5 0 16,-1-5 0-16,1 5 0 0,-1-2-9 0,4-4 9 0,-3 7 0 0,3-1 0 15,0 1 0-15,0-1-8 0,0 1 8 0,-3 0 0 16,3 2 0-16,3-2 0 0,-3-1 0 0,0 4 0 15,0 6-10-15,4-3 10 0,-4-3-8 0,4 6 8 16,-4 0-9-16,3 6 9 0,1-3-10 0,-4-3 10 16,3 6 0-16,1-2 0 0,0 2 0 0,3 3 0 15,-7-2 0-15,3-4 0 0,4 6-8 0,-3-3 8 16,0-3 0-16,-4 4 0 0,7 2 0 0,-4 1 0 16,1-4 0-16,0 3 0 0,-1-6 0 0,4 7 0 15,0-4 0-15,0-3 0 0,-3 3 0 0,0 4 0 16,-4-10 0-16,3 9 0 0,1-9 0 0,-1 7 0 15,-3-4 0-15,1-3 0 0,2 0 0 0,-3 6 0 16,0-6-16-16,0 0-8 0,-7 0 0 0,11 0-1 16,-4 0-44-1,4-6-9-15,-1 6-2 0,-3 0-672 0,0-10-134 0</inkml:trace>
  <inkml:trace contextRef="#ctx0" brushRef="#br0" timeOffset="178390.56">26356 8474 172 0,'0'0'16'0,"0"0"-16"0,0 0 0 0,0 0 0 15,0 0 176-15,0 0 32 0,7-3 6 0,0-3 2 16,0-4-63-16,-3 1-12 0,3 9-2 0,-4-10-1 15,4 4-27-15,-3-3-6 0,-1 6-1 0,1-4 0 16,3 4-55-16,-7 3-11 0,4-6-2 0,-1-4-1 16,1 7-11-16,3-3-1 0,-4 0-1 0,-3 6 0 15,7-3-22-15,0-4 0 0,0 4 0 0,0-3-8 16,4 3 8-16,0-3 16 0,-1 6-4 0,-3-10-1 16,4 10-11-16,-1-3 0 0,4-3 0 0,1 6 0 15,-1 0 0-15,-7 0 0 0,-7 0 0 16,10 0 0-16,-10 0 0 0,4 6 0 0,-4-6 0 0,7 3 0 15,4 7 0-15,-8 5 0 0,-6-12 0 0,3 7 0 0,0 5 8 16,-4-5-8-16,-3-1 0 0,0 1 8 16,-4-1-8-16,4 1 0 0,0 2 0 0,-3-3 8 0,3 1-8 0,-4-1 0 15,4-6 0-15,0 13 8 0,-4-7-8 0,4 1 0 16,0-1 0-16,-3 1 0 0,-1-1 0 0,0 7-11 16,1-7 11-16,-1 7-12 0,4-7-4 0,-3 1 0 15,-1-1-1-15,4 1 0 0,0-4 17 0,3-3 0 16,4-3-8-16,-3 6 8 0,3-6 0 0,0 0 0 15,0 0-8-15,0 0 8 0,0 10 0 0,0-10-8 16,0 0 8-16,0 0 0 0,0 0-12 0,7 3 4 0,0 3 8 16,0-3-13-16,-7-3 13 15,11 0 0-15,-1 0 0 0,1 0-9 0,-1 6 9 0,4-6 0 16,1 0 0-16,-1 0-8 16,0 0-20-16,0 0-3 0,0 0-1 0,0 0 0 15,-3 0-35-15,3 0-7 0,-7 0-2 0,3 0 0 0</inkml:trace>
  <inkml:trace contextRef="#ctx0" brushRef="#br0" timeOffset="179060.74">26536 8079 1105 0,'0'0'48'0,"0"0"12"0,-7 0-48 0,7 0-12 15,0 0 0-15,0 0 0 0,-4-6 86 0,4 6 15 0,0 0 3 16,0 0 1-16,0 0-16 0,0 0-3 15,0 0-1-15,0 0 0 0,0 0-44 0,0 0-9 0,0 0-1 0,7 6-1 16,4-3 8-16,0 3 2 0,-1-6 0 0,4 10 0 16,-3-4-15-16,-1-3-2 0,1 3-1 0,3-2 0 15,0 5-8-15,0 0-2 0,4 1 0 0,-4 2 0 16,7 1-12-16,-7-4 0 0,4 7 8 0,-4-4-8 16,4 4 11-16,-4 3-1 0,0 0 0 15,0 6 0-15,-3-6-2 0,3 6 0 0,-4 3 0 0,5 3 0 16,-5-9 3-16,1 7 0 0,-4 5 0 0,3-9 0 15,1 10-11-15,-4-7 12 0,4 0-12 0,-4 3 12 0,3 1-12 16,-3-7 10-16,0 9-10 0,4-5 10 16,-8-1-10-16,8 13 0 0,-4-4 9 0,-3 1-9 0,3 3 0 0,-4-10 8 15,1 3-8-15,-4-5 0 0,0 5 12 0,0-3-3 16,-4-2 0-16,1-1 0 0,-4-3 3 0,0-3 1 16,-1 3 0-16,5-6 0 0,-4 0 4 0,0 3 1 15,0-4 0-15,0-8 0 0,0 9-18 0,0-10 0 16,-4 7 0-16,4-7 0 15,-4 1-84-15,1-10-20 0,-4 9-4 0,0-9-884 0</inkml:trace>
  <inkml:trace contextRef="#ctx0" brushRef="#br0" timeOffset="193651.84">26913 12880 1497 0,'0'0'133'0,"0"0"-106"0,0 0-27 0,-3 0 0 16,-8-6 104-16,4 6 15 0,-3 0 3 0,-1 0 1 16,-3 0-99-16,-4 0-24 0,1 0 0 0,-4-4 0 15,-1-2 32-15,-6 6 4 0,3 0 0 0,-6-3 1 0,-1-3 63 0,0 3 13 16,-3-4 3-16,3 7 0 0,-7-9-42 0,4 3-8 16,0-4-2-16,0 1 0 0,-4-4-25 15,0-9-6-15,-3 4-1 0,3-1 0 0,-7-6 12 16,0 3 1-16,4-10 1 0,-1 4 0 0,-2 0-22 0,6-7-5 15,3 7-1-15,1-6 0 0,0-1-18 0,3-2 0 16,0-1 0-16,4-6 0 0,0-6 28 0,3 3 1 16,-3-7 1-16,0 7 0 0,-4-3-30 0,7-3 8 15,-3 6-8-15,0-3 0 16,0-4 0-16,-4 7 0 0,7-6 0 0,-3 0 0 0,0-1 0 0,3 7 8 16,0-3-8-16,4 3 12 0,0-3-4 0,0 9 0 15,0-3-8-15,0 0 12 0,-1 1-4 0,5-1 0 16,-4 0-8-16,3 0 12 0,4 0-12 0,0-3 0 0,0 3 0 15,3 6 0-15,0-5 0 0,4-1 0 0,0 6 0 0,7-3 0 16,0 4 0-16,0-1 0 0,0-3 0 0,4 4 0 16,-1 2 0-16,1 1 0 0,3 5 8 15,0-5-8-15,-3 6 0 0,-1-1 0 0,4 4-9 16,0-3 9-16,-3 9 0 0,-1-6 0 0,1 0-8 16,-1 13 8-16,-3-7 0 0,0-3 0 0,4 9 0 15,-4-6 0-15,-4 4 0 0,8-4 0 0,-4 3 0 0,0 4 0 16,0-4 0-16,3 0 0 0,-3-2 0 0,4 8 0 15,-1-6 0-15,1 4 0 0,-4-4 0 0,4 7 0 16,-4-1 0-16,3 1 0 0,1-7 0 0,-4 7 0 16,0 0 0-16,3-1 0 0,-3 1 0 0,0 2 0 15,0-2 0-15,0 9 0 0,0-3-10 0,-3-3 10 16,3 6 0-16,0 0 0 0,-4-4 0 0,-3-2 0 16,3 3-8-16,4 3 8 0,0 0 0 0,0 0 0 0,-7 0 0 15,4 0 0-15,3 0-9 0,0 0 9 0,0 0 0 0,0 0 0 16,-4 3-8-16,4-3 8 0,-3 10 0 0,3-1 0 15,-4-3 0-15,4 4 0 0,0-1 0 16,0-3 0-16,0-6 0 0,0 10 0 16,-3-1 0-16,3-6 0 0,0 7-10 0,-4-4 10 0,1 3 0 0,-1 7 0 15,1-6 0-15,-4 2 0 0,3-3 0 0,-7 7 0 16,1 0 0-16,-1-4 0 0,1 4 0 0,-4 3 0 16,0 0 0-16,-1-4 0 0,1 4 0 0,0 0 0 15,0 0 0-15,3 3 0 0,-3-3 0 0,4-1 0 16,3 1 0-16,-4 0 0 0,4 0 0 15,0-10 0-15,4 7 10 0,3 0-10 0,-4-4 0 0,0-6 0 0,4-6 0 16,0 0-10-16,0 0 10 16,0 0 0-16,0 0 10 0,0 0-10 0,0 0 0 0,0 0 0 15,0 0 0-15,0 0 0 0,0-9 0 0,-3 0 0 0,-1-7 0 0,1 0 0 16,-1 4-10-16,1-7-5 0,-1 3-1 0,1-3 0 16,-1 4 16-16,4-4 0 0,0 0-10 0,0 0 10 15,-3 0 0-15,3-3 0 0,3 4-9 0,4-1 9 16,-3 0 0-16,-1 3-8 0,8-2 8 0,-4-1 0 15,4 3-13-15,-1 4 4 0,-3-4 1 0,4-3 0 16,-1 10 8-16,1-7-13 0,0 7 5 0,-4-1 8 16,0 1-14-16,3-1 5 0,-3 4 1 0,0 6 0 15,-7 0 8-15,0 0 0 0,0 0 0 0,0 0-8 16,7-9 8-16,-7 9 0 0,0 0 0 0,0 0 0 16,0 0 0-16,0 0 0 0,4-4 0 0,-4 4 0 15,0 0 0-15,11 4 0 0,-1-8 0 0,-10 4 0 16,14 4 0-16,-7-4 9 0,4 6-9 0,-1-3 0 15,1 3 0-15,3-3 0 0,-3 13 0 0,3-6 0 16,-4-1 0-16,1 0 0 16,3 1 0-16,0 5 0 0,-3-5 0 0,-1-1 0 0,1 1 0 0,-4-1 0 0,4 0 0 0,-4 4 0 15,0-10 0-15,0 7 0 0,-7-10 0 0,7 9 0 16,0-3 0-16,0-3-9 0,0-3-11 16,4 7-1-16,-1-7-1 0,4 3 0 15,-3-3-158-15,6 0-31 0,8 0-6 0,0 6-875 0</inkml:trace>
  <inkml:trace contextRef="#ctx0" brushRef="#br0" timeOffset="194985.77">26970 12861 1962 0,'0'0'87'0,"0"0"17"0,-4 3-83 0,-3-3-21 0,0 0 0 0,0 0 0 16,7 0 12-16,0 0-1 0,-3 0-1 0,-1-3 0 15,1-3 5-15,-1-4 1 0,1 1 0 0,-1 3 0 16,4-4 9-16,-4-2 3 0,4-4 0 0,0-3 0 16,-3 4 32-16,3-7 8 0,-4-4 0 0,-3 1 1 0,4-3-8 0,-4-6-1 15,-4 5-1-15,4-5 0 16,-3 6-15-16,-5-7-4 0,1 1 0 0,0-1 0 15,0-2-16-15,-4-1-3 0,1-3-1 0,-1 4 0 0,1-7 13 0,-1 6 3 16,-3 0 0-16,3-2 0 0,0 2-11 0,1 0-1 16,-1 4-1-16,1-7 0 0,-1 4-7 0,4 2 0 15,-4-9-1-15,4 3 0 16,0-3-7-16,0 1 0 0,0-8-8 0,3 4 12 0,-6 3-12 16,6 1 0-16,-3-4 8 0,3 3-8 0,1-7 0 0,-1 4 0 15,4 3 0-15,-4-9 0 0,4 6 0 0,0-3 0 16,0 3 8-16,0 3-8 0,0-3 8 0,4 6 0 15,-4-3-8-15,7 7 12 0,-4-1-12 0,1-3 0 16,-1 4 8-16,4-1-8 0,-4 4 0 0,1-4 0 0,3-3 0 16,0 13 0-16,-4-7 0 0,1 4 0 0,3 0 0 15,-4 3 0-15,4-1 0 0,-3 1 0 0,-1 3 0 16,1 0 0-16,-1 0 0 0,1-3 0 0,-1 2 0 16,1 5 0-16,-1-5 0 0,1 1 0 0,-1 7 0 15,4-8 0-15,-7 8 0 0,3-4 0 0,4 0 0 16,0 3 0-16,-3 0 0 0,3 3-8 0,0 4 8 0,0-4 0 15,-4 4 0-15,4-4 0 0,0 0 11 0,0 7-11 16,0 0 0-16,0-1 0 0,0-6 0 0,0 7-12 16,0 6 12-16,-3-7-9 0,3 4 9 0,0-3-8 15,-4 6 8-15,4-4-8 0,0-2 8 0,-3 9-8 16,-1-6 8-16,4-4 0 0,-3 10 0 0,3 0 0 16,-4-3 0-16,4 3-10 0,-3-6 10 0,-4 6 0 15,3 0-18-15,4 0 3 0,-7 0 1 0,0 0 0 16,0 6 14-16,-7-3 0 0,3 7 0 0,-3 5-9 15,4-5 9-15,-1 5 0 0,-7-2 0 0,8-4 0 0,-4 7 0 0,3 3 0 16,4-3 0-16,-4-7 0 0,-3 10 0 16,4-4 0-16,3-2 0 0,3 3 0 0,-3-7 0 0,0 10 0 15,4-3 0-15,-1-7 0 0,0 0 0 16,4 1-12-16,0-1 12 0,0-9-12 0,4 7 12 0,-4-7 0 16,0 0 0-16,0 0 0 0,7 3-15 0,0-3 3 15,0 0 0-15,0 0 0 0,-7 0 12 0,7-10-9 16,4 7 9-16,-4-6-8 0,-4-7 8 0,8 0 0 15,-4 7 0-15,4-4 0 0,-4-2 0 0,3-1 0 16,1-3 8-16,-1 0-8 0,1 4 0 0,0-4 0 16,-1 0 0-16,-3 0 0 0,0 4-15 0,4 5 3 15,-4-9 0-15,-3 4 0 0,3 5 12 0,0 1 0 0,0-1 0 16,0 1 0-16,-4 0 0 0,4 2-9 0,0 4 9 0,0-3-8 16,0 3 8-16,1-3 0 0,-1 2 0 0,-7 4 0 15,7 0 0-15,3 0 0 0,-3 0 0 0,0 4 0 16,0-4 0-16,0 0 9 0,4 6 0 0,-4-3 0 15,0 3-9-15,4 4-12 0,-1-1 2 16,-3 0 1-16,0 1 9 0,4 6 12 0,0-4-2 0,-1 10-1 31,-3-3-30-31,4 0-7 0,6 0 0 0,1 9-1 0,-4-6-128 16,4 6-26-16,3 0-5 0,0 0-887 0</inkml:trace>
  <inkml:trace contextRef="#ctx0" brushRef="#br0" timeOffset="195770.54">27330 12676 1267 0,'0'0'112'0,"0"0"-89"0,0 0-23 0,0 0 0 16,0 0 304-16,0 0 57 0,7 0 11 0,0 9 3 31,7 1-325-31,-3-1-65 0,-1 1-13 0,4 5-2 0,0 4 30 0,-3 6-9 0,-1-6 9 0,1 9 0 16,-4-3 0-16,0 4 0 0,-3-4 0 0,-1 9 0 16,-3-12 0-16,0 9 16 0,0-2-3 0,-3-4 0 15,-1-3 10-15,-3 9 1 0,4-9 1 0,-4 9 0 16,3-12-1-16,0 0-1 0,-3 0 0 0,4 0 0 15,-1-10-12-15,1 7-3 0,-1-7 0 0,1-3 0 16,3-6-8-16,0 0 8 0,0 0-8 0,-7 0 8 16,0-6 4-16,3-3 0 0,-3-1 0 0,-3 1 0 15,2-16-4-15,1 0 0 0,0-4 0 0,4-5 0 0,-4-4 1 16,3 1 0-16,-3-4 0 0,7-6 0 0,0-6-9 0,4-1-12 16,-1-2 2-16,4-4 1 0,4 4 9 15,-4-4 0-15,4 7 8 0,-1 0-8 0,1 9 0 0,-1-3 0 16,1 3 0-16,3 0 0 0,-3 0 0 0,3 10-10 15,-4-4 10-15,4 3-10 0,4 7 0 0,0 3 0 16,3-3 0-16,-4 9 0 0,5 0 2 0,2 0 0 16,1 4 0-16,0 5 0 0,-1 4 0 0,1 3 0 15,0 3 0-15,-1 3 0 0,-2 3 8 0,2 4 0 16,-6-1 0-16,0 10 8 0,-4 0-8 0,3 0 0 0,-6 6 0 16,3 0 0-16,-3 3 0 0,-1-3 0 0,-3 3 0 15,4-3 8-15,-8 0-8 0,4-3 0 0,-3 3 0 0,-4-6 0 16,0 0 0-16,0 6 0 0,-4-6-8 0,-3 0 8 15,-3-3 0-15,-4 2 12 0,0 1 0 0,-8 6-1 16,-2-6 0-16,-5 0 0 0,-6-3 0 0,0 9 0 16,-7-3-11-16,-1-7 8 0,4 10-8 0,-3-6 8 15,3-9-8-15,8 5 0 0,-1-5 0 0,0-1 0 16,7-6-8-16,1-3-1 0,6 0 0 0,4 0 0 16,3 0-115-1,4-9-24-15,4 6-4 0,3-7-935 0</inkml:trace>
  <inkml:trace contextRef="#ctx0" brushRef="#br0" timeOffset="196282.8">28459 12228 2365 0,'0'0'52'0,"-4"-7"10"0,1 4 2 0,-1-3 4 0,4 6-55 0,0-10-13 0,-4 10 0 0,4 0 0 16,0 0-15-16,0-9-5 0,-3 3-2 0,-1 3 0 0,1-4 22 0,-4 4 0 16,0-3 0-16,-4 6 0 0,1 0 40 0,-4 6 13 0,-4 4 3 0,0-1 0 15,-6 0-39-15,2 10-7 0,-2-9-2 0,-1 9 0 16,-3-4 4-16,3 4 1 0,4 0 0 0,-4-4 0 16,4 4-1-16,0 0-1 0,7-3 0 0,0 3 0 15,3-4-11-15,4-2 0 16,0 3 0-16,3-1 0 0,1-2 0 0,3-4 0 15,0 1 0-15,3-4 8 0,1-3-8 0,3 3 0 0,4 4 0 16,3-10 0-16,3 0 0 0,1 0 0 0,7-3 0 0,-1-4 0 16,-2-2-11-16,2-1 11 15,1 1-8-15,0-7 8 0,-4 7-16 0,0-7 1 0,-3 4 1 0,-1-4 0 16,-3-3 14-16,-3 0 8 0,0 1 0 0,-1-8-8 16,-3 8 0-16,-3-7 0 0,-1 0 0 0,1 12 0 15,-1-3 16-15,1 1-3 0,-4 5-1 0,0 1 0 16,0 6 16-16,0 3 4 0,0 0 0 0,0 0 0 15,0 0-52-15,3 9-9 0,1 0-3 0,-4 10 0 16,7 0 32-16,-4-3 0 0,1 3 0 0,-1-1 0 0,5 1 0 16,-1-3 0-16,-4 3 0 0,8 0 0 0,-4-4 0 15,0 1 0-15,0-4 0 0,3 4 0 16,-2-6 0-16,-1 5 0 0,3-2-8 0,-6-4 8 16,3-3-28-16,-4 4-2 0,-3-10-1 0,4 3 0 15,-4-3-138-15,3 6-28 0,-3-6-6 0,0 0-411 16,0 0-82-16</inkml:trace>
  <inkml:trace contextRef="#ctx0" brushRef="#br0" timeOffset="196586.75">28706 12522 1328 0,'0'0'59'0,"0"0"12"0,0 0-57 0,7 10-14 16,0-7 0-16,0-3 0 0,-7 0 18 0,10 6 1 0,1-6 0 0,-4 0 0 16,-7 0 13-16,0 0 2 15,0 0 1-15,7 0 0 0,-7 0 65 0,0 0 14 16,0-6 2-16,4-4 1 0,-1 1-7 0,-3 6-2 0,4-6 0 0,-4 2 0 15,-4-2-41-15,-3-1-9 0,3 1-2 0,-6-7 0 16,3 7-4-16,0-10-2 0,-4 3 0 0,4-2 0 16,0-1-34-16,0 0-6 0,0-6-2 0,0 0 0 15,3 3 12-15,-3-3 1 0,7 0 1 0,0 0 0 16,0 6 10-16,4 0 3 0,-1-6 0 0,1 6 0 16,-1 7-35-16,4-4-17 0,-3-3 1 0,3 10 1 15,-3-7-2-15,3 7-1 0,3 5 0 0,-3-2 0 16,4 0-1-16,-1 3 0 0,1 3 0 0,7 0 0 15,-4 0-62 1,7 3-13-16,0 3-2 0,4-6-1 16,-4 6-93-16,4-2-18 0,-1 5-4 0,-2 0-375 0,-1-2-74 0</inkml:trace>
  <inkml:trace contextRef="#ctx0" brushRef="#br0" timeOffset="197650.87">29238 12187 1335 0,'18'0'59'0,"-18"0"13"0,10 0-58 0,-2-3-14 0,2 3 0 0,-3-7 0 0,0 7 88 0,0 0 16 16,0-3 2-16,0-3 1 0,-7 6-21 0,0 0-4 15,0 0-1-15,0 0 0 0,0 0 3 0,0 0 0 16,0 0 0-16,-7 6 0 0,-3-3-8 0,-4 7 0 16,-4-4-1-16,-3 3 0 0,0 1-31 0,-4 6-5 15,0-4-2-15,4 4 0 0,-4-1-20 0,4 4-4 16,0-6-1-16,3 9 0 0,-3-10-3 0,7 7-1 16,0-3 0-16,0-1 0 0,3-2-8 0,1 3 0 15,3-7 0-15,0 1 0 0,3-1 0 0,4 0 0 16,0-9 0-16,4 10 0 0,-4-10 0 0,7 6-11 0,3-6 3 0,-3 3 0 15,4-3 8-15,3-3 0 16,0-3 0-16,0-4 0 0,4 1 0 0,0 0 0 0,3-1 0 16,0-6 0-16,-3 4-12 0,3-4 0 0,0-3 0 15,0-6 0 1,0 6-28-16,-3-6-5 0,-4 7-2 0,-3-7 0 0,3 6 29 0,0 6 6 0,-7-3 0 0,0 7 1 16,0 3 20-16,0 6 4 0,-7 0 1 0,0 0 0 15,0 0-2-15,7 0 0 0,-3 9 0 0,3 1 0 16,3 5 16-16,1-5 4 0,-4 9 0 0,3-10 0 15,-3 7-20-15,4-1-3 0,0-2-1 0,-1 2 0 16,1-5-8-16,-1 6 8 0,1-7-8 0,0 0 8 0,-1 1-8 0,1-1 0 16,-4 1 0-16,3-4 0 15,-3-3 0-15,0 6 0 0,1-2 0 0,-8-7 0 0,3 3 0 0,-3-3-17 16,0 0 4-16,0 0 1 16,0 0-44-16,0 0-9 0,-3 6-2 0,3-6 0 15,0 0 0-15,0 0 0 0,0 0 0 16,0 0 0-16,0 0-11 0,0 0-2 0,-4 0-1 0,0-6 0 15,1-4-19-15,3 1-4 0,3 0-1 0,1-7 0 16,0 7 1-16,-1-10 0 0,4 0 0 0,4 0 0 0,-4 3 80 16,0-2 16-16,3-7 8 0,1 6-8 0,0 0 48 0,3 3 9 15,-4 7 3-15,1-1 0 0,-4 1 20 0,3 9 5 16,-6-3 1-16,-4 3 0 0,0 0 10 0,0 0 1 0,0 0 1 16,11 3 0-16,-8 6-4 0,4 1-1 15,-3-1 0-15,-4 7 0 0,3 0-13 0,-3-4-2 0,4 4-1 0,-4 3 0 16,0-4-5-16,0-2-2 0,0 2 0 0,3 4 0 15,-3-3-37-15,0-3-7 16,0-7-2-16,4 9 0 0,-1-5 3 0,1-7 0 0,-4 6 0 16,0-2 0-16,0-7-4 0,0 0-1 0,0 0 0 0,0 0 0 15,0 0 6-15,0 0 0 0,0 0 1 0,0 0 0 16,0 0-1-16,3-10-1 16,4 4 0-16,-3-13 0 0,3 4-9 0,-3-4-2 0,-1 0 0 15,4-6 0-15,0-7-8 0,4 1 0 0,-1 3 0 0,1-7 0 16,7 1 0-16,-4 6 0 0,0 9 0 0,-4-6 0 15,4 6-9-15,1 6 9 0,-1-2-12 0,-4 8 12 16,1-2 0-16,3 0-8 0,-3 9 8 0,-1-3 0 16,1 3 0-16,-1 0-8 0,4 3 8 0,-3-3 0 15,3 6-11-15,-3-3 11 0,-1 6-10 0,1-2 10 0,-1-4 0 16,-2 3 0-16,-1 4 0 0,-4 5 10 0,4-5-10 16,-3-1 0-16,-1 10 0 0,1-10 8 0,-1 7-8 0,-3-4 8 15,0-5-8-15,4 8 8 0,-4-5-8 0,0-1 0 16,0 1 0-16,0-7 0 0,0-3 0 15,0 0 0-15,0 0 12 0,0 0-4 0,0 9-8 0,0-9 0 16,0 0 0-16,0 0 0 0,0 0 0 16,0 0-9-16,0 0 0 0,10-3 0 0,1-3 9 0,0-4 12 15,-4 1-2-15,3-4-1 0,1-2-9 0,-1-1-14 16,1-3 3-16,3 0 1 0,-3 1 10 0,3 2 0 16,0-3 0-16,-4 10 8 0,1-1-8 0,0 1 0 15,-1 0 0-15,-3 2 0 0,0 4 0 0,0-3 0 16,-7 6 0-16,7 6 0 0,-7-6 0 0,7 3 0 0,1 7 0 15,-1-4 0-15,-4 3 0 0,4 1-8 0,4-1 8 0,-8 1-8 16,8 5 8-16,-4-2 0 0,0 2 10 0,0 4-10 16,0-9 0-16,4 5 0 0,-4-2 0 15,0 3 0-15,-4-1 0 0,4-2 0 0,0 2 0 0,-3 4 0 16,3-9-17-16,-3 5-7 0,-4-5 0 0,3-1-1 31,1 7-136-31,-4-7-27 0,-4 1-6 0</inkml:trace>
  <inkml:trace contextRef="#ctx0" brushRef="#br0" timeOffset="198037.93">30614 12155 1152 0,'0'0'102'0,"0"0"-82"0,0 0-20 0,0 0 0 0,0 0 208 0,0 0 38 15,0 0 7-15,0 0 2 0,11 4-197 0,-1-4-39 16,1 0-8-16,-4 0-2 0,3 0 30 0,-2 0 5 15,2-4 2-15,4-2 0 16,-3 6 12-16,-1-6 2 0,4 3 1 0,-3-4 0 0,3-2-36 0,0 6-7 16,4-6-2-16,-7-1 0 0,-1-6-4 0,1 7-2 15,-1 0 0-15,-3-7 0 0,0 3-10 0,-3-2 8 16,-4-1-8-16,-4 4 8 0,1-10-8 0,-4 9-11 16,-4-3 3-16,-3 7 0 0,4 0 8 0,-8-1 0 15,0 10 0-15,4-6-8 0,-4 6 8 0,4 6-12 16,-3 0 12-16,3 4-12 15,0-1 12-15,-1 1 8 0,5-1-8 0,-4 10 11 0,3 0-11 0,1-1 8 0,2-2-8 16,1 9 8-16,0-6 0 0,0 6-8 0,4-6 12 0,-1 0-4 16,4 6-8-16,0-3 0 0,4-3 0 15,-1 3 0-15,1-4 0 0,-1 1 0 0,1-3 0 16,3-4 0-16,0 4 0 0,4-7 0 0,-4 1-14 16,0-1 5-1,3 1-39-15,4-10-8 0,1 6-2 0,-1-6 0 16,-4-6-157-16,8 6-31 0,3-3-6 0,0-7-2 0</inkml:trace>
  <inkml:trace contextRef="#ctx0" brushRef="#br0" timeOffset="198270.56">31164 11535 864 0,'0'0'76'0,"0"0"-60"0,-3 6-16 0,-1-3 0 0,1 13 415 0,3-7 80 15,0 7 16-15,3 3 3 16,1-1-437-16,3 11-87 0,-4-4-18 0,5 3-3 0,-5 0 31 0,4-3-9 16,-3 3 9-16,3 7 0 0,0-7 0 0,-4 7 16 15,4-1-3-15,0-6 0 0,-3 7 7 0,-1 2 0 16,1-2 1-16,3-1 0 0,-3-5-21 0,-4-4 0 16,0 3 0-16,0-3 0 15,0 0-74-15,0-6-19 0,-4 0-4 0,0-10-650 16,1 7-129-16</inkml:trace>
  <inkml:trace contextRef="#ctx0" brushRef="#br0" timeOffset="198490.56">31034 11839 2790 0,'7'-10'124'0,"-7"10"24"0,0-3-118 0,0-3-30 0,3-4 0 0,5 10 0 16,-1-9 9-16,0 3-9 0,3 3 8 0,4 3-8 15,0-7 0-15,1 4-14 0,-1 3 2 0,3-6 0 16,4 6 0-16,-3-3 0 0,0 3 0 0,-1 0 0 16,1 3-16-16,0 3-4 0,-1-3 0 15,1 4 0-15,-4-7-152 0,-3 9-32 0,3 0-5 16</inkml:trace>
  <inkml:trace contextRef="#ctx0" brushRef="#br0" timeOffset="198819.02">31464 12014 2484 0,'0'0'110'16,"0"0"22"-16,0 0-105 0,0 0-27 0,7 0 0 0,0 3 0 0,4-3 0 0,0 7 0 15,3-7 8-15,3 0-8 0,1-7 0 0,3 7 0 16,-3-3 0-16,-1-3 0 0,5 3 0 0,-5-3 0 16,4-4 0-16,-7 7 0 0,4-3 0 0,-4-4 0 15,0 1 0-15,-3 3 0 0,-4-4 0 0,0 1 0 16,-3 0-10-16,3-1 10 0,-7 1 0 0,0-1 10 0,0 1 0 15,-4 3 0-15,-3-4 5 0,3 10 1 0,-6-3 0 0,-1 3 0 16,-3 3-4-16,-3-3-1 0,-1 6 0 0,-7 4 0 16,4-1-11-16,-4 1 0 15,1 5 0-15,-1-2 0 0,4 6 24 0,3 6 7 0,4-6 1 0,3 6 0 16,1 3-19-16,6-9-3 0,1 6-1 0,3 0 0 16,0-3-9-16,7 3 0 0,-4-6 0 0,4-4 0 15,4 4 0-15,0-3 0 0,-1-3 0 0,1 2 0 16,-1-5-30-1,5-1-8-15,-5-3-2 0,1-3 0 16,3-3-80-16,-4 0-16 0,4-3-3 0,-3-3-877 0</inkml:trace>
  <inkml:trace contextRef="#ctx0" brushRef="#br0" timeOffset="199189.58">31898 12077 1612 0,'0'0'144'0,"0"0"-116"15,0 0-28-15,0 0 0 0,4 9 200 0,-1 1 35 16,4 9 6-16,-3-4 2 16,3-2-228-16,-4 9-46 0,1-3-9 0,-1-1-1 0,1 1 28 0,0 0 13 15,-1 0-12-15,-3 3 12 0,0-10 0 0,0 4 10 16,4 0 1-16,-4-4 0 0,-4-2 37 0,4-1 7 16,-3 1 1-16,3-4 1 0,0-6 9 0,0 0 2 15,0 0 0-15,0 0 0 0,0 0-15 0,0 0-2 16,0 0-1-16,0 0 0 0,-8-6 1 0,5-4 0 15,-1 7 0-15,-3-6 0 0,4-7-31 0,-1 0-5 16,-3-3-2-16,7-3 0 0,-3-3-5 0,3-3-8 16,0-3 11-16,3-7-11 0,-3 4 0 0,4-1 0 0,3 7 0 15,-4-7 0-15,4 7-9 0,0 3 9 0,1 3-8 16,-1-3 8-16,0 9-9 0,0 4 9 0,0-4-10 16,3 7 10-16,1-7-21 0,3 7 1 0,-3 6 1 0,-1-4 0 31,1 7-18-31,-1-3-4 0,1 3-1 0,0 0 0 0,-4-6-106 15,3 12-20-15,-3-6-5 0,-7 0-1 0,0 0-60 0,11 0-12 16,-1 3-2-16,1-3-1 0</inkml:trace>
  <inkml:trace contextRef="#ctx0" brushRef="#br0" timeOffset="199682.41">32625 11767 2163 0,'0'0'96'0,"0"0"20"0,0 0-93 0,0 0-23 0,0 0 0 0,0 0 0 16,0 0 0-16,0 0-12 0,0 0 2 0,0 0 0 0,0 0 10 0,0 0 0 15,-4 0 0-15,1 0 0 0,-8 6 57 16,1-3 7-16,3 3 2 0,-4-3 0 0,0-3-4 0,-3 7-1 16,-3-7 0-16,-1 9 0 0,0-3-5 0,1-3 0 15,-4 7-1-15,3-4 0 0,4-3-44 0,-4 7-11 16,8-10 0-16,-1 6 0 0,-3-3 0 0,7 3 0 15,3-6 0-15,4 0 0 0,-7 4 0 0,7-4 0 16,0 0 0-16,0 0 0 0,0 0 0 0,0 0-11 0,0 0 3 16,0 0 0-16,0 0 8 0,0 6-8 0,0 3 8 0,0-9-8 15,0 0 8-15,0 10 0 16,4-1 0-16,-4-9 0 0,3 6 0 0,4-3 0 0,4 4 0 0,-4 2 0 16,4-9 0-16,-1 6 0 0,8-2 8 0,-4 5-8 15,0-3 0-15,4-3 0 0,-1 4 0 16,-3-4 0-16,4 12 0 0,-4-5 0 0,0 6 0 0,0-4 0 15,-3 4 12-15,0 3-1 0,-1 6-1 0,-3-7 0 16,0 1 23-16,-3 0 5 0,-4 6 1 0,0-6 0 16,0 0-20-16,-4 6-4 0,1-6-1 0,-4 0 0 15,0 6 4-15,0-7 1 0,-4-2 0 0,4 0 0 16,-4-4 12-16,1 4 2 0,-1-3 1 0,1-7 0 16,-4 9-9-16,-4-5-1 0,0-1-1 0,1-6 0 15,-1 7-11-15,-3-10-3 0,0 6 0 0,-1-6 0 16,1-6-9-16,-3 6-11 0,-1-3 3 0,-3-4 0 15,-4-2-148-15,-7-10-28 16</inkml:trace>
  <inkml:trace contextRef="#ctx0" brushRef="#br0" timeOffset="-208010.41">21205 12052 576 0,'0'0'25'0,"0"0"6"0,0 0-31 0,0 0 0 15,4-3 0-15,-4 3 0 0,4-10 191 0,-1-2 32 16,1 2 6-16,3 1 2 0,-4 0-129 0,4-4-26 16,0-3-4-16,0 7-2 0,4-7-26 0,-4 7-4 15,4-10-2-15,-1 3 0 16,-3 4-30-16,0-4-8 0,0 7 0 0,-3-10 0 0,3 10 22 0,-7-7 3 16,3 6 1-16,-6-5 0 0,3 5 31 0,-7 7 7 15,3-12 0-15,-3 5 1 0,0 7 0 0,-3-3 0 16,-4 0 0-16,-1 2 0 0,1 4-23 0,-3 0-5 15,3 10-1-15,-4-4 0 0,4 3-19 0,0 1-4 0,0-1-1 0,3 1 0 16,-3-1-12-16,3 10 9 16,-3-3-9-16,4-4 8 0,3 4-8 0,-4 3 0 0,0-1 0 0,4 8 0 15,-3 2 0-15,-1 3 0 0,4 0 10 0,-3 10-10 16,-1-3 0-16,0 9 0 16,1 3 0-16,-1-3 0 0,1 6 0 0,-1 1 0 0,0-1-15 0,1 0 5 15,-1 1 10-15,1-10 11 0,3 9-3 0,-4-6 0 16,0-3 8-16,4 0 2 0,-3 0 0 15,3-7 0-15,-4-2-18 0,1-1 0 0,-1 1-8 0,-3-7 8 16,0 6 0-16,0-12 18 0,3 3-2 0,-3 4-1 16,-4-7-25-16,4 0-5 0,0-4-1 0,0 4 0 15,0-3-114-15,0-6-23 0,-4 2-5 16,1-5-838-16</inkml:trace>
  <inkml:trace contextRef="#ctx0" brushRef="#br0" timeOffset="-207658.92">20503 12767 748 0,'8'-3'67'0,"2"-3"-54"15,-3 2-13-15,4 4 0 0,3-6 229 0,0 6 43 0,4 0 9 0,-1-3 2 16,1-3-191-16,0 6-39 16,-1-3-7-16,1 3-2 0,-1-7 59 0,-2 7 11 0,6-6 2 0,-4 6 1 15,1 0-37-15,-4 0-7 0,4 0-1 0,-1 6-1 16,-3-6-16-16,4 7-3 0,0-4-1 0,-1-3 0 16,-2 0-40-16,2 6-11 0,1-3 0 0,-4-3 0 15,7 6 0-15,-3-6 0 0,3-6 0 0,-3 6 0 31,3-3-37-31,3-3-12 0,5 6-3 0,-1-10 0 16,-3 4-109-16,6 3-23 0,-6-3-4 0,0-4 0 0</inkml:trace>
  <inkml:trace contextRef="#ctx0" brushRef="#br0" timeOffset="-206847.55">22003 11829 1526 0,'0'0'68'16,"0"-3"13"-16,-4-3-65 0,4-4-16 0,4 1 0 0,-1 0 0 0,-3 2 47 0,0 4 5 16,4-6 2-16,-1 3 0 0,1-4-42 0,-1 1-12 15,1 3 0-15,3 2 0 0,0-2 0 0,-7 6 0 16,0 0 0-16,0 0 0 0,4-3 0 0,-4 3 0 15,0 0 0-15,0 0 0 0,0 0 22 0,0 0 3 16,-4 3 1-16,-3 7 0 0,-4 2 22 0,1 1 4 16,-1-4 0-16,1 7 1 0,-4 2 14 0,-1 1 2 0,1 0 1 15,0 6 0-15,0 0-37 0,-4 0-7 0,-6 7-2 16,6 2 0-16,4 10-15 0,-4-6-9 0,-6 6 10 16,3 0-10-16,-4 9 8 0,0-6-8 0,0 3 0 0,-3-3 9 15,0 3-9-15,3-3 0 16,1 7 0-16,-1-4 0 0,4-3 40 0,0 6 2 0,3-6 1 0,0 3 0 15,4-3-7-15,0-3 0 0,0 0-1 16,3 0 0-16,-3-6-21 0,7 6-4 0,4-7-1 0,-1 7 0 16,1-9-1-16,6 2 0 0,-3 4 0 0,7-3 0 15,-3-4-8-15,6-6 0 0,-3 1 0 0,7-4 0 16,1 3-30 0,2-9-8-16,1 6-2 0,3-9 0 15,4-4-19-15,3 4-4 0,4-7-1 0,3 1 0 0,0-10-148 0,1 6-29 0</inkml:trace>
  <inkml:trace contextRef="#ctx0" brushRef="#br0" timeOffset="-206008.56">22514 12598 576 0,'0'0'51'0,"0"0"-41"0,4-4-10 0,-4-2 0 16,-4 3 222-16,4 3 42 0,0 0 9 16,-3-6 2-16,3-4-214 0,0 10-42 0,0 0-9 0,0 0-2 15,0 0 39-15,0 0 7 0,0 0 2 0,0 0 0 16,0 0 4-16,-4 10 0 0,-3-1 1 0,0 7 0 16,0 0-14-16,-4 2-3 0,-6-5-1 0,-1 12 0 15,-6 0-3-15,2-3 0 0,1 9 0 0,-7-2 0 16,-7-1 2-16,3 6 0 0,7 1 0 0,-3-7 0 15,-4 7-18-15,4-1-3 0,3-3-1 0,4 4 0 16,0-7-20-16,3 7 0 0,1-10 0 0,3 3 0 0,7-3-11 16,0-6-6-16,-4-4-2 0,4-2 0 15,3-4-109-15,1 4-21 0,3-10-5 16,0-3-789-16</inkml:trace>
  <inkml:trace contextRef="#ctx0" brushRef="#br0" timeOffset="-205720.09">22056 12660 1497 0,'0'0'133'0,"0"0"-106"0,-7-3-27 0,7 3 0 16,0 0 135-16,0 0 21 15,-4 0 5-15,4 0 1 0,0 0-138 0,0 0-24 0,0 0-13 0,0 0 1 16,0 0 23-16,0 0 4 0,4 10 1 0,-1-1 0 15,1 0 28-15,-1 7 7 16,8-7 1-16,-4 4 0 0,3 3 3 0,-3 3 1 0,8-1 0 0,2 7 0 16,1-6-41-16,0 6-15 0,-4 0 11 0,3-3-11 15,8 3 0-15,-4 1 0 0,-7-1 0 0,0-3 0 16,8 3-9-16,-5-7-8 0,4 8-2 0,-3-8 0 16,-4 7-45-1,7-6-10-15,-3 0-2 0,3 0-600 0,-7-3-121 16</inkml:trace>
  <inkml:trace contextRef="#ctx0" brushRef="#br0" timeOffset="-204716.32">23079 12754 748 0,'0'0'33'0,"0"0"7"0,0 0-32 0,-4-6-8 16,-3 3 0-16,0-3 0 0,7 6 388 0,0 0 76 16,-3-10 16-16,3 4 2 0,0 3-370 0,0-3-73 15,0 6-15-15,-4-10-4 0,4 7-3 0,0 3-1 16,0 0 0-16,0 0 0 0,4-6-24 0,-4 6-6 16,0 0-1-16,0 0 0 15,7 0-41-15,-7 0-9 0,7 9-2 0,0-3 0 16,-4-2-149-16,1 2-31 0</inkml:trace>
  <inkml:trace contextRef="#ctx0" brushRef="#br0" timeOffset="-204309.25">23040 13140 2602 0,'0'0'116'0,"-7"-3"23"0,0-3-111 0,3 6-28 16,4 0 0-16,0 0 0 15,0 0-49-15,0 0-15 0,0 0-4 0,0 0 0 16,0 0 42-16,0 0 8 0,0 0 2 0,7 0 0 15,0 6 16-15,0-3-10 0,1 6 10 0,-5-2-8 0,1 2 8 0,-1 4 0 16,1-4 0-16,-4 7 0 0,-4 3 0 0,1-4 0 16,-1 4 0-16,-7 0 11 0,1 0-22 0,-1 6-4 15,-3-6-1-15,4-4 0 0,-1 4 0 0,-7 0-1 0,1 0 0 16,3-4 0 0,7 4-24-16,-8-3-5 0,-2-7-1 0,3 7 0 15,7-3-57-15,0 2-12 16,-4-2-3-16,0-4 0 0,1 7-13 0,-1-7-4 0,8 1 0 0,-4-1 0 15,-7-3 27-15,3 4 5 0,11-1 0 0,-4 1 1 16,-6-4 62-16,3-3 12 0</inkml:trace>
  <inkml:trace contextRef="#ctx0" brushRef="#br0" timeOffset="-202985.08">23463 13498 2412 0,'0'0'53'0,"0"0"11"0,0 0 3 0,0 0 0 0,0 0-54 0,11-4-13 0,-1-2 0 0,1-3 0 31,-4-1-23-31,7 4-7 0,-3-3-2 0,3-4 0 0,0-3 32 0,0 7 0 0,-3 0 0 0,3-7 0 16,-4-3 16-16,-3 3 2 0,4-2 1 0,-4-1 0 15,4-6 17-15,-4 6 3 0,3-9 1 0,-3 3 0 16,0-4-17-16,0-5-3 0,4 6-1 0,-4-1 0 16,0-2-3-16,0 9 0 0,0-6 0 0,0 3 0 15,-3 0 3-15,6 6 0 0,-6 0 0 0,3 3 0 16,0-2-1-16,-3 2 0 0,-1 7 0 0,1-1 0 16,-1 1-18-16,1-1 8 0,-1 1-8 0,-3 3 0 15,0 6 0-15,0 0 0 0,0 0 0 0,0 0 0 16,0 0 0-16,-3 6 0 0,-4 10-11 0,3-4 11 15,-3 7-8-15,4-3 8 0,-5 2 0 0,5 1 0 16,-1 0-9-16,1 6 9 0,-1-6 0 0,1-3-9 0,3 9 9 16,0-13 0-16,0 7 10 0,0-3-10 0,3-1 0 0,1-2 0 15,-1-7 0-15,1 4 0 0,3-1 12 0,0-9-3 16,0 0-1-16,4 0 0 0,-4 0 0 0,3 0-8 16,4-3 12-16,1-3-4 0,-1-4-8 15,0 1-9-15,3-7 9 0,1 7-13 0,-4-7 13 0,-3 7 0 0,3-4 0 16,-4-3-9-16,1-2 9 0,3 2 0 0,-3 3 0 0,-1-2-8 15,1-4 8-15,-4 3 0 16,0-3 8-16,4 1-8 0,-8-1 9 0,4 3-9 16,0-3 12-16,0 10-12 0,-3-7 8 0,-1 7-8 15,1 6 0-15,-4-7 0 0,3 4 10 0,-3 6-10 16,0 0 8-16,0 0-8 0,4-9 0 0,-4 9 0 0,0 0 0 0,0 0 0 16,0 0 0-16,0 0 0 0,0 0 0 0,0 0 0 15,0 0 31-15,3 9 1 0,1 0 0 0,0 7 0 16,-4-3-32-16,0 2 0 0,0 4 0 0,3 0 0 15,1-3 0-15,-4 9 0 0,0-3 0 0,3 0 0 16,-3 0 0-16,4-4 0 0,-1 7-13 0,-3-6 4 16,7 0 9-16,-3 3 11 0,-1-3-3 0,1-7 0 15,3 4-41-15,0 0-9 16,0-7-2-16,0-6 0 16,0 7-18-16,4-10-4 0,-1 6-1 0,1-6 0 0,3-6-102 15,-3 6-21-15,-1-10-4 0</inkml:trace>
  <inkml:trace contextRef="#ctx0" brushRef="#br0" timeOffset="-202159.31">24733 12883 1879 0,'0'0'83'0,"0"0"17"0,0-3-80 0,0 3-20 16,0-6 0-16,0-4 0 0,4 7 0 0,3-3-10 0,-4 3 1 0,-3 3 0 15,0 0 9-15,7-7-12 0,-7 7 12 0,7 0-12 16,1 0 12-16,-8 0 0 0,0 0 0 0,0 0 0 16,0 0 25-16,3 7 7 0,-3-7 2 0,4 12 0 15,-4-2 25-15,-4 5 5 0,1-5 0 0,3 8 1 16,-8 1-13-16,5-3-2 0,-4 0-1 0,3-4 0 0,1 7-36 0,-1 3-13 15,1-3 9-15,-1 0-9 0,1-1 31 16,-1 1 1-16,4 0 0 0,-3 3 0 0,-1-10-32 0,1 7 0 16,-1-3 0-16,1-7 0 0,-1 10 0 0,1-9 0 15,-1-1 0-15,-3-3 0 0,0 4 15 0,0-4-3 16,3-3-1-16,-3 3 0 16,-3-6 5-16,6 0 0 0,-3-6 1 0,0 6 0 0,3-3 15 0,-3-3 4 15,4-1 0-15,-1-2 0 0,1 0-13 0,-1-1-3 16,1-9 0-16,-1 4 0 0,1 2-20 0,3-3 0 15,-4-2 0-15,1 2 0 0,-1 3 0 0,-3-2 0 16,4-4 0-16,-1 13 0 0,-3-7 0 0,3 4 0 0,1-1 0 0,-4 1 0 16,3-4 0-16,1 4 0 0,-1 0 0 0,8-1 0 15,-1 1 0-15,1-1 8 0,3 1-8 0,0 3 11 16,0-4-3-16,4 1 0 0,3 6 0 0,0-4 0 16,-4-2-8-16,5 0 0 0,-5 2 0 0,1 4 0 15,3-3 0-15,-4 3 0 0,-3-3 0 0,4 2 0 16,-4-2 0-16,0 6-11 0,0 0 3 0,-7 0 0 15,7 0 8-15,-7 0 11 0,0 0-3 0,7 0 0 16,-7 0-8-16,7 10 0 0,-7-10 0 16,4 9 0-16,3-3 0 0,-4 4 0 0,5-1 0 15,-1 0 0-15,0 1 0 0,3-1 0 0,4 1 0 0,-3-4 0 16,3 3 27-16,0 1 3 0,4-1 1 0,-4-3 0 16,0 4-31-16,4-7 0 0,-1 3 0 0,-3-3 0 0,4 4 0 0,-4-1 8 15,-7-3-8-15,4-3 0 16,-4 6 0-16,3-3 0 0,-3-6 0 0,4 3 0 15,-11 0 0-15,7 0 0 0,0-6 0 0,4 6 0 16,-4-3-28-16,0-3-8 0,3-1-1 16,-2 4-1-16,2-3-83 0,-3 3-17 0,0-7-3 15,4 1-607-15,-4 0-120 0</inkml:trace>
  <inkml:trace contextRef="#ctx0" brushRef="#br0" timeOffset="-201761.52">25142 12535 1440 0,'0'0'64'0,"0"0"12"0,0 0-60 0,0 0-16 0,4-3 0 0,3-4 0 16,-3 4 143-16,3-3 25 15,0 6 6-15,3 0 1 0,-3-3-156 0,4-3-31 16,-4 6-7-16,4 0-1 0,-1-3 29 0,1-4 6 0,-4 7 1 0,0 0 0 16,0-6 4-16,0 3 2 0,0 3 0 0,0 0 0 15,-7 0 2-15,7 0 1 0,0-6 0 0,-7 6 0 16,0 0-10-16,0 0-3 0,0 0 0 0,7 6 0 16,-7-6-12-16,7 3 11 0,-3 3-11 0,-1 4 10 15,1-1-10-15,-1 7 0 0,-3-7 0 0,-3 10 0 16,-1 0 10-16,4 0 0 0,-3-4 0 0,-1 10 0 15,4-6 2-15,-3 0 0 0,-1 0 0 0,4 0 0 16,0-4 8-16,0 1 3 0,0-3 0 0,0 2 0 16,7-5-23-16,-7-1 8 0,0 7-8 0,0-4 0 15,0-2-84 1,0-4-22-16,0 3-4 0,0 7-870 0</inkml:trace>
  <inkml:trace contextRef="#ctx0" brushRef="#br0" timeOffset="-201387.04">24313 13347 2181 0,'0'0'48'0,"0"0"9"0,0 0 3 0,0 0 2 0,0 0-50 0,0 0-12 0,0 0 0 0,8 6 0 16,-5-3-12-16,4 4-4 0,0-1-2 0,4-3 0 16,-4 7 34-16,7-4 8 0,0 3 0 0,4 1 1 0,-4-1-25 15,0 7 0-15,4-4 0 0,-1 4 0 0,1-4-10 0,-4 10 10 16,-4-3 0-16,1 0-9 0,-4 0 0 0,0 0 0 15,-7 6 0-15,0 0 0 16,-3-3-17-16,-4 0-3 0,-4-3-1 0,-3-1 0 16,0-8 1-16,0 9 0 0,-4-10 0 15,0 0 0-15,1 7-152 0,-1-13-31 0,-17 13-5 0,7-16-2 0</inkml:trace>
  <inkml:trace contextRef="#ctx0" brushRef="#br0" timeOffset="-200660.96">25178 11792 2127 0,'0'0'47'0,"0"0"9"0,0 0 3 0,0 0 1 0,0 0-48 0,0 0-12 16,0 0 0-16,0 0 0 0,0 0 0 0,10 3 0 16,-3 3 0-16,0 0 0 0,1-3 0 0,-1 7 10 15,0-1-10-15,3 1 10 0,-3-4 0 0,4 3 0 0,-1 1 0 0,1-1 0 16,3 1 21-16,0-1 4 0,4 7 1 0,0-1 0 15,-1-2-16-15,1 12-4 0,6-6 0 0,-2 9 0 16,2 7 12-16,1-7 3 0,-4 13 0 0,4-4 0 16,3 1-7-16,-3 12-2 0,3-6 0 0,-3 0 0 15,-1 3-8-15,1 0-2 0,-4 3 0 0,-3 3 0 16,3-6-12-16,-7 7 0 0,4-1 0 0,-8 0 0 16,1 1 0-16,-4-7 0 0,0-3 0 15,-7 6 0-15,0-6 28 0,-3 3 4 0,-1 0 0 0,-7 6 0 16,1 0-20-16,-4-3-3 0,-4 4-1 0,-7-1 0 15,1-6-8-15,-4 0-11 0,3-3 3 0,-7-3 0 16,4-10 8-16,-4 4 0 0,7-10 0 0,1-6 0 16,3-1-137-16,-1-8-26 0</inkml:trace>
  <inkml:trace contextRef="#ctx0" brushRef="#br0" timeOffset="-197844.68">25114 4322 172 0,'0'0'8'0,"0"0"1"0,0 0-9 0,0 0 0 15,0 0 0-15,4-9 0 0,-4 9 224 0,0-6 42 16,0 6 9-16,0-10 1 0,0 1-165 0,0 9-34 15,0-3-6-15,0-10-2 0,0 10-6 0,0 3-2 0,-4-10 0 16,4 1 0-16,0 3-7 0,0-4-2 0,0 1 0 0,0 6 0 16,0-13-14-16,-3 10-3 0,3-4-1 0,0 1 0 15,-4 0-3-15,4-1-1 16,0 4 0-16,0-3 0 0,-3-1-6 0,-1 1-2 0,1-1 0 0,3 1 0 16,-4 6 16-16,1-10 3 0,-1 10 1 0,-3-3 0 15,3 3-12-15,-3-4-2 0,-7 7-1 0,4-9 0 16,-1 9 1-16,-3 0 1 0,3-3 0 15,-3 3 0-15,4 3-29 0,-4-3-18 0,3 9 2 0,-3-9 1 16,0 0 15-16,3 7 16 0,-3 2-3 0,4-9-1 16,-1 10-12-16,0-1 8 0,1 7-8 0,-1-4 0 15,4-2 0-15,4 12-13 0,-8-1 1 0,8-5 0 16,-5 3 20-16,5 9 4 0,-1-3 0 0,1 10 1 0,-1-7-3 0,4 0-1 16,-3 7 0-1,3-1 0-15,0-6-9 0,0 10 8 0,0-3-8 0,0-1 8 0,0 4-8 16,0 6 0-16,0-10 0 15,0 4 8-15,0 6-8 0,0-10 0 0,0 4 0 0,-4-4 0 0,4 1 0 16,-3-1 8-16,-1-6-8 0,1 7 0 0,-4-7 0 0,3 0 8 16,-3-3-8-16,0 10 0 0,0-7 0 0,-4 0 8 15,4-3-8-15,-3 4 0 0,-1-4 0 0,1 3 0 16,3-3-12-16,-4-6 12 16,0 9-50-16,1-6-2 0,3-3-1 0,-4-7 0 15,4 4-38-15,0-6-7 0,0-1-2 0,7 0 0 16,-4 1-105-16,4-10-22 0</inkml:trace>
  <inkml:trace contextRef="#ctx0" brushRef="#br0" timeOffset="-197233.75">24507 4940 1839 0,'0'0'40'0,"-3"-3"9"0,-4-3 2 0,3 2 1 0,4 4-42 0,-3-6-10 0,-4 6 0 0,0-3 0 15,3-3 60-15,4 6 9 16,0 0 3-16,0 0 0 0,-7 0-26 0,7 0-5 16,0 0-1-16,0 0 0 0,0 0-16 0,0 0-3 0,0 0-1 0,0 0 0 15,11 0 5-15,-4 6 1 0,3-6 0 0,4 0 0 16,1 0-1-16,2 0 0 0,4 0 0 0,1-6 0 15,2 6-4-15,1 0-1 0,0-10 0 0,6 10 0 16,1-9-8-16,3 3-1 0,4-13-1 0,4 9 0 16,-1 1-10-16,0 3 0 0,4-4 9 15,-4 7-9-15,-3-3 0 0,-3 3 0 0,-5 3 0 0,1-6 0 16,-4 12-34 0,-3-6-2-16,-4 0 0 0,-3 0 0 15,3 3-204-15,-7 6-42 0</inkml:trace>
  <inkml:trace contextRef="#ctx0" brushRef="#br0" timeOffset="-194060.04">6904 5018 403 0,'0'0'36'0,"0"0"-36"0,0 0 0 0,0 0 0 0,7-6 229 0,0-3 39 16,-3 9 8-16,3-10 2 15,0 7-188-15,0-3-38 0,0-4-7 0,-4 10-1 0,-3 0 17 0,4-6 4 16,-4 6 1-16,0 0 0 0,0 0-14 0,0 0-4 16,0 0 0-16,0 0 0 0,0 0-22 0,0 0-5 15,0 0-1-15,-4 6 0 0,-3 4-4 0,4-4-2 16,3-6 0-16,-7 3 0 0,0-3 5 0,7 0 1 15,0 0 0-15,0 0 0 0,-7 10 19 0,7-10 4 16,0 0 1-16,0 0 0 0,-4 0 0 0,4 0 0 16,0 0 0-16,-7 6 0 0,7-6-24 0,-7 3-5 15,3 3-1-15,-3-6 0 0,7 0-14 0,-3 10-10 16,-1-1 2-16,1 1 0 0,3-1 8 0,-7 7 0 0,0-7 0 16,3 0 0-16,-3 7 0 0,7-3 0 15,-11 2 0-15,4 1 11 0,-3-3-11 16,3 5 0-16,-7-2 0 0,3 9 0 0,0-6 0 0,1-6 0 0,-1 8 11 15,1 1-11-15,-1-3 16 0,4 6-2 16,0-6-1-16,3-3 0 0,4 3-5 0,-3-1 0 0,3-2-8 16,0 3 12-16,3 0 16 0,1-10 2 0,3 7 1 0,-7 0 0 15,4-4-31-15,3-3-13 0,-4 1 1 0,8 2 0 16,-8-2 12-16,4-7 10 0,-3 6-2 0,3 1 0 16,0-10-8-16,-7 0 0 0,7 6 0 0,0-3 0 15,0-3 8-15,4 0-8 0,-11 0 8 0,10 0-8 16,1 0 0-16,3-3 0 0,-3-3 0 0,3-4-11 15,-4 7 11-15,1-6 0 0,3-7 0 0,0 10 8 16,0-4-8-16,-3 1 8 0,3 0-8 0,-4-1 8 16,1 1-8-16,0-1 0 0,-1 4-8 0,1-3 8 15,-4 9 0-15,0-10 0 0,0 1 0 0,0 6 0 0,4-3 0 16,-11-1 0-16,3 4 0 0,4-3 0 0,-7 3 0 0,4-4 0 16,-4 4 0-16,3-3 8 0,-3 6-8 0,0 0 8 15,0 0-8-15,0 0 8 0,0-3-8 0,0 3-16 16,0 0 4-16,0 0 0 0,0 0 12 0,0 0 0 15,0 0 0-15,0 0 0 0,0 0 0 0,0 0 0 16,0 0 0-16,0 0 0 0,7 3 0 0,-7-3 0 16,0 0 0-16,4 9 0 0,3-2 0 15,-7 2 0-15,3 1 0 0,-3 5 8 0,0-2-8 0,0 2 0 16,-3-5 0-16,3 9-8 0,0-4 8 0,-7-2 9 16,3 3-1-16,1-1-8 0,3-2 0 0,0-4 0 0,0 7 0 15,0 0 0-15,3-7 0 0,1 0 0 16,3-5 0-16,-4 2 0 0,4 3 14 0,1 1-4 15,-1-4-1-15,0-3 0 0,0 6-9 0,3-9 12 16,1 7-12-16,-8-4 12 0,4-3 4 0,8 0 0 0,-5 0 1 16,4 6 0-16,0-6-2 0,8-6-1 0,-8 6 0 0,7 0 0 15,-7-3 2-15,4-4 0 0,3 4 0 16,-7-3 0-16,3 3-16 0,-6-3 0 0,3 2 0 0,-3-2 0 16,3-3 0-16,-4 3 0 0,1-4 0 15,3 1 0-15,-10-1 0 0,6 1 0 0,-3-1 0 0,7-5 0 16,-7 2 0-16,1-2 0 0,2-1 0 0,1-3 0 15,-4 7 0-15,0-10 0 0,3 9 0 0,-6-3 0 16,-1-2 0-16,1-1 0 0,0 0 0 0,-1 3 0 16,-3-3 0-16,0 4 0 0,0-4 11 0,-3 0-11 15,-1 3 11-15,0 4-11 0,-3-4 10 0,7 1-10 0,-10 2 8 16,3-3-8-16,-4 4 0 0,4-4 9 16,-7 7-9-16,3-7 0 0,1 7 0 0,-1-10-11 0,1 9 11 15,-1 1 0-15,1-7 0 0,2 7 0 16,-2-1-60-16,3 4-9 15,-4 3-3-15,8-3 0 0,-1 3-96 0,-6 3-19 0,3 3-4 0,3 3-825 16</inkml:trace>
  <inkml:trace contextRef="#ctx0" brushRef="#br0" timeOffset="-188254.07">5553 4708 1551 0,'-4'-10'34'0,"4"1"7"0,0 0 2 0,4-1 1 0,-1-5-36 0,-3-4-8 0,4 3 0 0,3-3 0 0,0 10 34 0,-7-4 5 0,3-2 1 0,-3 5 0 0,0 10 17 0,0 0 4 16,0 0 1-16,0 0 0 0,0 0-11 0,0 0-3 15,0 0 0-15,0 0 0 0,0 0-23 0,7 3-5 16,-7 10 0-16,4-1-1 0,-4 4 7 0,4 6 2 16,-4 0 0-16,7 6 0 0,-7 0-3 15,3 1 0-15,4 5 0 0,-7 1 0 0,0 2 7 16,0 7 2-16,0 0 0 0,0-6 0 0,0 6-9 15,-7 0-1-15,4-1-1 0,-8 1 0 0,7 0-23 0,-3-6 8 16,4-4-8-16,3 1 0 0,-7-7 0 0,3 10 8 16,4-13-8-16,0 0 0 0,0-6 0 0,0 0-20 15,4-4 4-15,-4-2-736 16,-4-4-148-16</inkml:trace>
  <inkml:trace contextRef="#ctx0" brushRef="#br0" timeOffset="-187980.72">5584 5153 2246 0,'0'0'200'0,"0"0"-160"0,0 0-32 0,0 0-8 15,0 0 60-15,0 0 12 0,8 0 1 0,2 10 1 16,4-10-62-16,4 6-12 0,0-6 0 0,-1 0 0 16,8 0 0-16,-8 0 0 0,5-6 0 0,-1 6 8 15,4-4-16-15,-8-2-4 0,1 3-1 0,6-3 0 16,-9-4-39-16,6 4-8 0,-4 3-2 0,1-3 0 16,0-4-139-16,-1 1-28 0</inkml:trace>
  <inkml:trace contextRef="#ctx0" brushRef="#br0" timeOffset="-187670.14">6177 4510 1785 0,'0'0'159'0,"-3"7"-127"0,-4 2-32 0,3 4 0 16,-3 2 128-16,0 1 20 0,7 6 4 0,-7 3 1 16,3 3-121-16,4-3-24 0,-7 10-8 0,4 2 0 15,-1 7 11-15,1 0-3 0,-1 3-8 0,1-3 12 16,-4 9-3-16,3-6-1 0,-3 7 0 0,0-1 0 16,0 0-8-16,-4-9 0 0,4 6 0 15,0-9 8-15,4 3-8 0,-4 0 0 0,3-9 0 16,4 2 0-16,0-5-14 0,0-4 2 0,0 0 0 15,0-9 0-15,4 6-44 16,3-6-8-16,0-4-1 0,3-5-593 0,1-1-118 16</inkml:trace>
  <inkml:trace contextRef="#ctx0" brushRef="#br0" timeOffset="-187165.25">6904 4476 806 0,'0'0'72'0,"0"0"-58"0,-7 0-14 0,0 0 0 15,3 6 132-15,1-3 24 0,-11 7 5 0,7-4 1 16,-4 3-116-16,0 1-23 0,-3-1-5 0,-3 10-1 15,6-3 37-15,-10 2 7 0,7 1 2 0,-7 6 0 16,-1 4-22-16,5 5-4 0,-4-6-1 0,-1 4 0 16,5-1-3-16,-1 0-1 0,-3 1 0 0,3 2 0 15,1 1 4-15,-1-1 1 0,0-6 0 0,8 7 0 16,-8-1 0-16,11-2 0 0,-3 2 0 0,-1 1 0 16,7 2 1-16,-3-2 0 0,7 3 0 0,-3 2 0 15,3-2-17-15,3-4-3 0,4 4-1 0,-3-3 0 0,3 2-9 16,7 4-8-16,-3-7 9 15,3 4-9-15,0 0 0 0,7-4 0 0,-10 1 0 0,13-7-10 16,-6 6-89-16,14-5-17 0,-7-1-4 16,3-9-515-16,7 3-102 0</inkml:trace>
  <inkml:trace contextRef="#ctx0" brushRef="#br0" timeOffset="-186640.34">7715 4432 1659 0,'-14'-3'73'0,"14"3"16"0,0 0-71 0,0 0-18 16,0 0 0-16,0 0 0 0,0 0 12 0,0 0-2 15,0 0 0-15,0 0 0 16,0 0-10-16,7 9 0 0,0 1 0 0,0-1 0 0,4 0 0 0,3 1 0 15,-7-1 0-15,4 1 0 0,-1 5 8 0,4 4 0 16,4-3 0-16,-4 3 0 0,0 6 10 0,4-3 2 16,-1 3 0-16,1 9 0 0,-4-6-20 0,4 1 0 15,0 15 0-15,-4-10 0 0,3 4 0 0,1 6 0 16,-11-10 0-16,7 4 0 0,0-4 23 0,0 7 1 16,0-3 0-16,-3-1 0 0,3 7 12 0,-3-9 4 15,-1 2 0-15,1-2 0 0,-4-1-20 0,0-5-3 0,0 5-1 16,-3 1 0-16,-1-4-4 0,1 13-2 15,-4-10 0-15,0 1 0 0,-4-7-10 0,-3 0 0 16,-4 4 0-16,1-10 8 0,-1 9-8 0,-6-3 0 16,-1-3 0-16,-3-3 0 15,-4 3-38-15,0 3-3 0,-6-9-1 16,2 3 0-16</inkml:trace>
  <inkml:trace contextRef="#ctx0" brushRef="#br0" timeOffset="-185712.33">8424 5235 345 0,'0'0'31'0,"-10"0"-31"0,3 0 0 0,-4 0 0 16,1 0 349-16,2 0 64 0,1 0 13 0,7 0 2 15,-10-10-289-15,10 10-59 0,0 0-11 0,0 0-2 16,0 0-49-16,0 0-10 0,0 0-8 0,0 0 12 16,10 10-12-16,-3-10 0 0,1 0 0 0,2 0 0 15,4 6 0-15,0-3-14 0,-3-3 3 0,7 0 1 16,-4 0 10-16,10 0 0 0,-6 0 8 0,0 0-8 15,6 0 8-15,1 0-8 0,3 0 10 0,0 0-10 16,1 0 10-16,2-3-10 0,1-3 10 0,-4 6-10 16,1 0 25-16,-1 0-1 0,0-10 0 0,0 10 0 15,1 0-24-15,-5 0 0 0,-3 0 0 0,1-3 0 16,-5 3 12-16,1-6 3 0,-1 12 1 0,1-6 0 16,-4-6-16-16,0 6 0 0,0 0 0 0,4 6 0 0,-4-6 0 15,4 0 8-15,-1-6-8 0,1 6 0 16,0-3 9-16,3-4-9 0,0 1 8 0,0 3-8 15,0-3 0-15,-3 3 8 0,3-4-8 0,-3 7 0 16,-4-9 0-16,0 9 0 0,-3-3 8 0,-11-3-8 0,10 6 34 16,-10 0 5-16,0 0 1 0,0 0 0 0,0 0-17 0,0 0-3 15,0 0-1-15,-7-10 0 0,4 10-3 0,-11 0-1 16,3-9 0-16,0 9 0 0,-6-6-15 16,3 2 0-16,0-2 0 0,-1 3 0 0,1-3 28 15,4 6 4-15,-4-13 0 0,3 7 0 0,0-4-32 16,1 1 0-16,3 3 0 0,-4 3 0 0,8-4 0 0,-4 4 0 15,0-3 0-15,0 3 0 0,3-3 0 0,-3 6 0 16,3 0 0-16,-3 0 0 0,7 0-13 0,0 0-9 16,0 0-2-16,0 0 0 0,0 0 13 0,0 0 3 0,0 0 0 0,0 0 0 15,7 6 8-15,4-3-12 16,0-3 12-16,3 0-12 0,0 0-3 0,3-3-1 0,1 3 0 16,0 0 0-16,3-6 0 0,0 6 0 15,0 0 0-15,-3 0 0 0,3 0 16 0,-3 0 0 0,-8 6 0 0,4-3 0 16,-3 3 0-16,3-3 0 15,-3 7 0-15,-4-4 0 0,-4 10 0 0,1-4 0 0,-1-2 0 16,1 5 0-16,-4 1 13 0,-4-3-1 0,4 5 0 0,-3-2 0 16,-1 3-12-16,4 0 0 0,-7-10 0 0,4 7 0 15,3-1 0-15,0-2 9 0,-7-4-9 0,0 7 8 16,3-6-8-16,-3 8 0 0,3-2 0 0,1-7 0 16,-4 10 0-16,3-3 0 0,-3-4 0 0,0 4 0 15,4 0-28-15,-11-4-8 0,7 4-2 0,-1-7 0 16,-2 7-175-16,6-6-35 0</inkml:trace>
  <inkml:trace contextRef="#ctx0" brushRef="#br0" timeOffset="-185092.46">10029 4758 1911 0,'0'0'84'0,"0"0"19"0,4-6-83 0,-4 6-20 16,0 0 0-16,0 0 0 0,0 0 36 0,11 6 2 15,-1-3 1-15,1 7 0 0,-1-4-20 0,1 3-4 16,3 10-1-16,-3 0 0 0,-1 6 6 0,-3 3 2 15,0-3 0-15,4 10 0 0,-4-4 5 0,-4 10 1 16,1-3 0-16,-4 5 0 0,4 5-9 0,-4 2-2 16,0 3 0-16,-4-6 0 0,4-3-9 0,-4 0-8 15,4-10 12-15,-3 1-12 0,3-7 13 0,0-3-4 0,-4-3-1 0,1 3 0 16,3-6-8-16,-4 0 10 16,4-10-10-16,0 7 10 15,0-7-87-15,0 1-18 0,0-10-3 16,0 0-875-16</inkml:trace>
  <inkml:trace contextRef="#ctx0" brushRef="#br0" timeOffset="-184796.15">10276 4761 2404 0,'0'0'107'0,"0"0"21"0,-3 10-102 0,-1-4-26 16,1 6 0-16,3 10 0 15,-4 0 19-15,4 3-2 0,4 4 0 0,-4-4 0 0,0 9-17 0,3-6 0 16,4 10 8-16,-3-3-8 16,-4-1 0-16,7 4 10 0,-3 2-10 0,-1-2 8 0,4 0-8 0,-3 2 0 15,-4-2 0-15,3 0 0 16,1 6-24-16,-1-10-6 0,-3 4-2 0,-3-13 0 15,3 3-15-15,0-3-3 0,3 3-1 0,-3-9 0 16,-3-3-35-16,3 3-7 0,3-10-2 0,1 7-497 16,-8-7-99-16</inkml:trace>
  <inkml:trace contextRef="#ctx0" brushRef="#br0" timeOffset="-184291.93">10037 4717 2602 0,'0'0'57'0,"0"-9"12"0,3 6 3 0,4-7 1 0,0-5-58 0,4 5-15 0,-1-5 0 0,4 5 0 15,4-2 0-15,0-1 8 0,-1 1-8 0,8 2 0 16,0 1 0-16,3-7 0 0,-3 7-8 0,6-1 8 15,8 10-27-15,-3-9 2 0,-1 9 0 0,-3 0 0 16,-1 0-2-16,1 9 0 0,3-9 0 0,1 10 0 0,-15-1 13 0,3 7 2 16,1-4 1-16,0 4 0 0,0 3 11 15,-11 0 8-15,-4-4-8 0,1 10 11 0,-1-3 1 16,-6 3 1-16,-4 4 0 0,-4-11 0 16,8 8 5-16,-8 2 1 0,-3-3 0 15,-3 0 0-15,3 0-11 0,-4-3-8 0,-3-3 12 0,-4 6-12 0,1 0 8 0,-4-6-8 16,-1 6 0-16,-2-6 0 0,-12-1 0 15,8 1-12-15,4 0 0 0,2-3 0 0,-6 3 12 0,0-4 0 16,3-5-10-16,8 2 10 0,-1 4 8 0,0-7 5 16,1 7 2-16,3-7 0 0,6 1-3 0,1-1 0 15,0 1 0-15,0 5 0 0,4-5-3 0,3 2-1 0,3 4 0 16,1 3 0-16,-4-4 26 0,7 4 5 16,11 0 1-16,-1-3 0 0,-3 9-16 0,7-3-4 15,8-7 0-15,-5 4 0 0,5 0-20 0,-1-3 9 0,4 3-9 0,3-1 0 16,0 1 33-16,-3-3 0 0,-4 0 0 0,7-4 0 31,1 4-52-31,2-7-10 0,1 1-3 0,0-1 0 0,7 7-173 16,3-7-35-16</inkml:trace>
  <inkml:trace contextRef="#ctx0" brushRef="#br0" timeOffset="-182151.83">25993 3858 345 0,'0'0'31'0,"0"0"-31"16,0 0 0-16,0 0 0 0,0 0 170 0,0 0 28 16,0 0 6-16,0 0 0 0,-7 10-80 0,0-4-16 0,3-6-3 0,-3 3-1 15,0 6-9-15,0-9-3 0,0 10 0 0,0-4 0 16,0-3-46-16,0 7-10 0,3-4-1 0,-3 3-1 15,4-3 2-15,-5 4 0 16,1-7 0-16,0 6 0 0,0 7-7 0,0-13-1 16,4 10 0-16,-4-4 0 0,0 1 1 0,0 2 0 0,-4-2 0 15,4-1 0-15,0 7-29 0,-4-7 8 0,1 10-8 0,-1-10 0 16,1 7 19-16,-1 3 1 0,-3 0 0 0,3-4 0 16,-3 1 7-16,0 3 1 0,0-7 1 15,0 10 0-15,0-3 1 0,0 3 0 0,-1 3 0 0,1 0 0 16,0 0-10-16,4-3-1 0,-1 10-1 0,-3-4 0 15,3 0-2-15,-3 7 0 0,7-1 0 0,-3-3 0 16,-4 4 0-16,6 6 0 0,5-4 0 0,-4 1 0 16,0 6-16-16,3-7 0 0,4 4 0 0,4-3 0 15,-1-4 0-15,4 4-17 0,-3-4 1 0,7 10 1 0,-4-9 23 16,3-4 4-16,-3 10 0 0,4-13 1 16,-4 7-13-16,3 2 0 0,1-2 8 0,0-1-8 15,-1-5 9-15,-3 5-1 0,4-6 0 0,-1 0 0 16,1 4-8-16,0-10-14 0,3 3 3 0,-4-6 1 15,1-1-18 1,3-2-4-16,0 0-1 0,0-4 0 0,4-2-114 0,-1-10-22 16,5 0-5-16,-1 0-803 0</inkml:trace>
  <inkml:trace contextRef="#ctx0" brushRef="#br0" timeOffset="-181276.98">26769 4727 288 0,'0'0'12'0,"0"0"4"15,0 0-16-15,0 0 0 0,0 0 0 0,0 0 0 0,-4-10 227 0,4 10 42 16,-3-3 9-16,3 3 2 0,-11-6-164 0,4 3-33 16,0-4-7-16,0 7 0 0,-4-3-33 0,8-3-7 15,-8 6 0-15,4-3-1 0,0-3 1 0,0-1 0 16,0 4 0-16,0 3 0 15,3 0-18-15,-3-6-3 0,4 3-1 0,-1-3 0 0,1 6 30 0,3 0 5 16,-4-10 2-16,-3 10 0 16,7 0 18-16,0 0 4 0,0 0 1 0,-7 0 0 0,7 0 2 0,-7 10 0 15,0-4 0-15,0 3 0 0,-4 1-18 0,1-1-3 16,-4 7-1-16,0-4 0 0,-4 7-18 0,0-3-4 16,1 9-1-16,-4 0 0 0,-1 3-21 0,1-6-10 15,-3 13 10-15,-1-10-10 0,0 3 0 0,0-3 0 16,1 3 0-16,3-3 0 0,-8 0 0 0,8-3-10 15,0 3 0-15,0-6 0 16,0 0-13-16,3 6-2 0,0-9-1 0,4-4 0 16,0 4-30-16,4 0-7 0,3-7-1 0,0 4 0 15,-1-7-134-15,1-3-27 0,0-3-6 0,0 0-1 0</inkml:trace>
  <inkml:trace contextRef="#ctx0" brushRef="#br0" timeOffset="-180900.22">26088 4736 921 0,'-4'0'82'0,"4"-3"-66"0,-3-3-16 0,-1 6 0 0,4 0 289 0,0 0 55 16,0 0 10-16,0 0 2 15,0 0-244-15,0 0-50 0,7 9-10 0,4-3-1 0,0 4 7 0,3-1 2 16,0 1 0-16,3 5 0 0,-2-5-23 0,6 5-4 16,-4-2-1-16,8 6 0 0,-4 3-32 0,4 0 0 15,-4-7 0-15,0 4 0 0,0 0 0 0,1 0 0 16,-1-4 0-16,-4 4 0 0,5 6 0 0,-1-15-17 16,-4 9 1-16,1-4 1 15,-4-2-9-15,4 2-1 0,3 4-1 0,0-9 0 16,-10 5-41-16,3-5-8 0,0-1-1 0,-4 1-1 15,5-1-145-15,-1 0-29 0,7-2-5 0,-4 2-2 16</inkml:trace>
  <inkml:trace contextRef="#ctx0" brushRef="#br0" timeOffset="-178636.87">26705 3833 921 0,'0'0'82'0,"0"0"-66"0,-3 0-16 0,3 0 0 16,0 0 140-16,0 0 24 0,0 0 4 16,0 0 2-16,0 0-133 0,0 0-26 0,0 0-11 0,10-3 8 15,-10 3 16-15,7-6 2 0,4 6 1 0,-11 0 0 0,7 0 1 0,-7 0 0 16,11 0 0-16,-4 0 0 15,3 9-7-15,1 0-1 0,-4-9 0 0,3 16 0 16,1-13 5-16,0 13 1 0,-1 0 0 0,4-4 0 0,0 7 4 0,4 3 1 16,0 0 0-16,3 3 0 0,4 3-2 15,-4 4 0-15,3 5 0 0,1-9 0 0,0 16 4 0,0 0 1 16,-1-6 0-16,8 3 0 16,-4-1-18-16,4 4-3 0,-7 0-1 15,-1 0 0-15,5 0-3 0,-5 3-1 0,1 6 0 0,-4 1 0 0,0-1-8 0,-7 0 0 16,-3 1 9-16,0-1-9 15,-4 0 0-15,-4 0 0 0,1-9 0 0,-8 10 8 0,-3-7-8 0,-3-3 8 16,-5-1-8-16,-2 1 8 0,-1 0-8 0,-7-6 11 16,1-4-11-16,-4 1 12 0,-1-7-4 0,5 0-8 15,-8-9 12-15,0 3-4 0,4-3-24 0,0-7-6 0,-4-2-1 16</inkml:trace>
  <inkml:trace contextRef="#ctx0" brushRef="#br0" timeOffset="-176875.4">27982 4786 972 0,'0'0'43'0,"0"0"9"0,-7 0-42 0,7 0-10 0,-7 0 0 0,0 3 0 16,0-3 125-16,4-3 23 0,-4 3 5 0,7 0 1 15,-4 0-39-15,4 0-8 0,0 0-2 0,0 0 0 16,0 0-24-16,0 0-5 0,0 0 0 0,0 0-1 16,0 0-23-16,0 0-4 0,0 0 0 15,0 0-1-15,0 0-15 0,0 0-4 0,0 0 0 0,0 0 0 16,4 0-12-16,3 0-2 0,-4 0-1 0,4 0 0 16,4 0-5-16,-1 0 0 0,4 0-8 0,4 0 12 15,3 0-12-15,4 0 8 0,3 0-8 0,4 3 0 16,3-6 10-16,0 6-10 0,8-3 10 0,-1 0-10 15,-3 7 8-15,0-7-8 0,0 0 0 0,-1 0 9 16,1-7-9-16,0 7 0 0,-4 0 0 0,4 0 0 16,-4-3 0-16,4 3 0 0,0 0 0 0,-7 0 0 0,3-6 0 15,0 6 0-15,1-3 0 0,-5 3 0 0,-2-6 0 16,-1 6 0-16,-7-10 8 0,4 1-8 0,-8 6 0 0,1-4 0 16,0 1 0-16,-1-3 8 0,-3 6-8 0,0-4 0 15,0-2 0-15,1-1 0 0,-5 7 0 0,4-6 8 16,-3 3-8-16,-4-4 0 0,0 10 8 15,0-9-8-15,0 3 8 0,-3-4-8 0,-1 1 16 0,-3 9-1 16,-3-10-1-16,-1 10 0 0,-6-6 13 0,2 3 2 16,-2-3 1-16,-1 6 0 0,-3-3-17 0,0-4-3 15,-4 7-1-15,4 0 0 0,-3-3-9 0,3 3 10 16,-4-6-10-16,0 6 10 0,1-3-10 0,3-4 8 16,-4 7-8-16,0-9 8 0,4 9-8 0,4-9 0 0,-5 9 0 15,1-7 0-15,4 4 0 0,3 3 0 0,-4-9 0 0,8 3 8 16,-4 6-8-16,7 0 10 0,0 0-10 0,0 0 10 15,0 0-10-15,0 0 0 0,0 0 9 0,7-10-9 16,0 10 0-16,3 0 0 0,1 0 0 0,-1 0-12 16,8 0 12-16,0 0-12 0,-4 10 12 0,7-10-12 15,-3 6-5-15,3-3-2 0,0 3 0 0,4-3 0 16,-8 4-4-16,4-1-1 0,1-3 0 0,-5 6 0 16,1-2 16-16,-4 2 8 0,0 1-10 0,-3-1 10 15,-1 0 0-15,1 1 0 0,-8-1 0 0,4 1 0 16,-3 5 0-16,-1-5 16 0,-3 5-3 0,0-2-1 15,0-4 4-15,-3 10 0 0,-1-6 0 0,-6-1 0 16,3 13-4-16,-4-15 0 0,4 9 0 0,-3-1 0 16,-5-2-12-16,5 3 8 0,-1 0-8 0,-3-4 0 15,4 4 0-15,-5-9-8 0,5 8-1 0,-4-8 0 16,3 5-115-16,-3 1-24 0,0-3-4 16</inkml:trace>
  <inkml:trace contextRef="#ctx0" brushRef="#br0" timeOffset="-168346.91">29916 4244 403 0,'0'0'17'0,"0"0"5"0,0 0-22 0,0 0 0 0,0 0 0 0,0 0 0 16,7-3 236-16,3-4 42 0,-3-2 9 0,0 6 1 16,-3 3-195-16,3-6-39 0,-7 6-8 0,0 0-2 15,0 0 8-15,0 0 2 0,0 0 0 0,0 0 0 16,0 0 8-16,0 0 2 0,0 0 0 0,3 6 0 16,4 3-20-16,-3 4-3 0,0-4-1 0,-4 10 0 15,3-3 11-15,1 3 1 0,-1-4 1 0,-3 10 0 16,4-3-1-16,-1 3 0 0,1 4 0 0,-1 2 0 15,-3-3-17-15,0 7-4 0,4 2-1 0,-4-2 0 16,3 9-10-16,-3-7-3 0,-3 7 0 0,3-6 0 0,0-1-17 0,0 7-9 16,-4-9 1-16,4-1 0 0,0-5 8 15,-3-4 0-15,3 0 0 0,-4-3 0 0,4-7 0 0,0 4-18 16,0-9 3-16,0 5 1 16,4-12-36-16,-4 4-7 0,0-7-2 15,0 0 0-15,0 0-129 0,0 0-27 0,7-7-5 0,0-2 0 0</inkml:trace>
  <inkml:trace contextRef="#ctx0" brushRef="#br0" timeOffset="-167747.81">29940 4225 1954 0,'0'0'43'0,"0"0"9"0,0 0 1 0,0 0 3 0,4-3-45 0,-1-3-11 0,-3-4 0 0,4 10 0 16,3-9 44-16,0 2 6 0,0-2 2 0,-3 0 0 15,3-1-16-15,3 4-4 0,-3-3 0 0,4 5 0 16,-1-2-21-16,1 3-11 0,0-3 10 0,-1 3-10 15,4-4 0-15,-3 4 0 0,3-3 0 0,0 3 0 0,0 3 0 0,4-6 11 16,-4-1-3-16,4 7-8 0,-1 7 14 0,4-1-4 16,-3-6-1-16,3 0 0 0,-3 3 1 0,3 3 0 15,-3-3 0-15,-1 7 0 0,-3-1-10 0,-3 1 0 16,0 5 0-16,-8-5 8 0,1 8 0 0,-1-2 0 16,1 0 0-16,-1-4 0 0,-3 4-8 15,-3 6 8-15,-1-6-8 0,-3 9 8 0,0 0 9 0,-4-13 2 16,1 7 0-16,-4 6 0 0,-4-6-31 0,4 0-5 15,-4 3-2-15,4-10 0 0,0 7 19 0,0-3 0 16,0 0-8-16,0-4 8 0,-4 4 0 0,4-7 0 16,0 7 0-16,0-4 0 0,3-2 0 0,-3-1 0 15,0 1 0-15,3-1 0 0,1-3 0 0,-4 4 0 0,3-4 0 16,1-3-10-16,3 7 10 0,-1-10 0 0,5 6-9 0,3-6 9 16,0 0 0-16,0 0 0 0,0 0 0 0,3 9 0 15,1-6 0-15,3 4 0 0,0 2 0 0,4 7 0 16,-1-4 0-16,1 7 0 0,-1-3 0 0,5 3 0 15,-1 6 0-15,0 0 0 0,0-3 0 16,4 3 0-16,-4 0 0 0,3 0 0 0,1-3 0 16,-4 3 0-16,0-6 0 0,-3 6 0 0,-1-6 0 15,1 0 0-15,-4-1-21 0,0-2 3 0,0 3 1 0,-7-10 0 32,0 7-90-32,-3-7-17 0,-1-5-4 0</inkml:trace>
  <inkml:trace contextRef="#ctx0" brushRef="#br0" timeOffset="-167329.43">29697 4263 1440 0,'-7'-10'128'0,"7"10"-103"15,-4 0-25-15,4 0 0 0,-3-3 80 0,-1-3 12 16,1 3 1-16,3 3 1 0,0 0-54 0,0 0-12 16,0 0-1-16,0 0-1 0,0 0 3 0,0 0 1 0,0 0 0 0,0 0 0 15,0 0-6-15,10 0 0 0,1 0-1 0,-1 3 0 16,1 3 10-16,0 3 3 15,-1 1 0-15,1-1 0 0,-4 7 0 0,0-3 1 16,0 5 0-16,-4 7 0 0,1-6 7 0,-4 6 0 0,4 4 1 0,-4-4 0 16,-4 3-27-16,0 6-6 0,1 1 0 0,-1 2-1 15,1 1-2-15,-4 3 0 0,3-7 0 0,1 4 0 16,-1 0-9-16,4 2 0 0,0-8 9 0,0 2-9 16,4 1 0-16,-1-10 0 0,4 3 0 0,0-9 8 15,-3 6-20-15,3-13-3 0,4 4-1 0,-4 3 0 16,0-10-115-16,3 1-23 15,1-1-5-15,-4-3-799 0</inkml:trace>
  <inkml:trace contextRef="#ctx0" brushRef="#br0" timeOffset="-166531.78">30607 3799 1476 0,'0'0'65'0,"0"0"14"0,0 0-63 0,0 0-16 0,0 0 0 15,0 0 0-15,0 0 36 0,0 0 4 0,0 0 0 0,0 0 1 16,0 6-9-16,0 3-1 0,0 1-1 0,4-1 0 16,-4 0-21-16,3 1-9 0,4-1 8 0,-3 7-8 15,-1-7 16-15,1 10-3 0,-1-3 0 0,4 3 0 16,-3-1 9-16,3-2 2 0,-7 3 0 0,3-3 0 15,1 2-14-15,-1 1-2 0,1-3-8 0,-4-4 12 16,4 4-12-16,-4 0 0 0,0-4 0 0,0 4 0 16,0-13-55-16,-4 7-13 0,4-1-4 0</inkml:trace>
  <inkml:trace contextRef="#ctx0" brushRef="#br0" timeOffset="-165885.72">30505 3924 115 0,'0'0'10'0,"-7"0"-10"16,3 0 0-16,4 0 0 0,-3 0 332 0,3 0 65 15,-7 0 13-15,7 0 2 0,0 0-287 0,0 0-57 16,0 0-12-16,0 0-3 0,0 0 15 0,0 0 2 16,10 0 1-16,-3 0 0 0,-7 0-27 0,11 0-4 15,3 0-2-15,-4 0 0 0,5 0-2 0,-1 0 0 16,3 0 0-16,-3 0 0 0,4 0-16 0,3 0-3 0,0 0-1 15,4-3 0-15,3-3-16 0,1 6 10 0,-1-10-10 0,4 10 8 32,-1-9-28-32,-3 6-7 0,1-4-1 0,2-2 0 15,-6 6-132-15,0-3-28 0,0-4-4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0A1846-15C1-4F35-AD6E-2FC96FAC81C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663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4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73088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808038" indent="-3476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1033463" indent="-33813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57300" indent="-33655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2C67917F-4FD1-6343-8E0A-AA326AC34726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0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458277"/>
          </a:xfrm>
        </p:spPr>
        <p:txBody>
          <a:bodyPr anchor="b"/>
          <a:lstStyle>
            <a:lvl1pPr>
              <a:defRPr sz="3375" b="0" i="0">
                <a:solidFill>
                  <a:schemeClr val="bg1"/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168019"/>
            <a:ext cx="10515600" cy="1921635"/>
          </a:xfrm>
        </p:spPr>
        <p:txBody>
          <a:bodyPr/>
          <a:lstStyle>
            <a:lvl1pPr marL="0" indent="0">
              <a:buNone/>
              <a:defRPr sz="1350" b="0" i="0">
                <a:solidFill>
                  <a:schemeClr val="accent2">
                    <a:lumMod val="20000"/>
                    <a:lumOff val="80000"/>
                  </a:schemeClr>
                </a:solidFill>
                <a:latin typeface="Helvetica Light" charset="0"/>
                <a:ea typeface="Helvetica Light" charset="0"/>
                <a:cs typeface="Helvetica Light" charset="0"/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60722E28-9863-CF46-B40D-866DA57B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072279-7CD6-554A-9D50-4D674DC0A838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8D23BE37-A135-8C47-B04C-CBC1DDC81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18CFA924-49FF-C542-A2BC-A34E05797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23B355-DD42-6746-A1C7-2E00DDC140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599" y="237655"/>
            <a:ext cx="4010568" cy="641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712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98"/>
            <a:ext cx="12192000" cy="3733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780829"/>
            <a:ext cx="10515600" cy="2852737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47638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4323C4-CA66-5A47-8F97-41BA42804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9E1BA8F-BF47-3D40-8C6E-FA5B75DE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976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FBB48C27-BE7C-3941-B9F3-A4D4717F28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C575DE39-BF7C-424B-9C07-2BEBD6B14FD3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86DC4629-3C8A-F646-AC38-BB37FB931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9BFB6B21-4106-4949-915C-692B2CB0D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3A347B1B-EA3D-8B43-B7D0-731D2330F23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556" y="1799121"/>
            <a:ext cx="5181600" cy="4351338"/>
          </a:xfrm>
        </p:spPr>
        <p:txBody>
          <a:bodyPr/>
          <a:lstStyle>
            <a:lvl1pPr marL="292100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200" b="0" i="0">
                <a:latin typeface="Helvetica Light" charset="0"/>
                <a:ea typeface="Helvetica Light" charset="0"/>
                <a:cs typeface="Helvetica Light" charset="0"/>
              </a:defRPr>
            </a:lvl1pPr>
            <a:lvl2pPr marL="515938" indent="-258763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2000" b="0" i="0">
                <a:latin typeface="Helvetica Light" charset="0"/>
                <a:ea typeface="Helvetica Light" charset="0"/>
                <a:cs typeface="Helvetica Light" charset="0"/>
              </a:defRPr>
            </a:lvl2pPr>
            <a:lvl3pPr marL="752475" indent="-292100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800" b="0" i="0">
                <a:latin typeface="Helvetica Light" charset="0"/>
                <a:ea typeface="Helvetica Light" charset="0"/>
                <a:cs typeface="Helvetica Light" charset="0"/>
              </a:defRPr>
            </a:lvl3pPr>
            <a:lvl4pPr marL="976313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600" b="0" i="0">
                <a:latin typeface="Helvetica Light" charset="0"/>
                <a:ea typeface="Helvetica Light" charset="0"/>
                <a:cs typeface="Helvetica Light" charset="0"/>
              </a:defRPr>
            </a:lvl4pPr>
            <a:lvl5pPr marL="1201738" indent="-280988">
              <a:buClr>
                <a:srgbClr val="333399"/>
              </a:buClr>
              <a:buSzPct val="60000"/>
              <a:buFont typeface="Wingdings" pitchFamily="2" charset="2"/>
              <a:buChar char="q"/>
              <a:tabLst/>
              <a:defRPr sz="1400" b="0" i="0">
                <a:latin typeface="Helvetica Light" charset="0"/>
                <a:ea typeface="Helvetica Light" charset="0"/>
                <a:cs typeface="Helvetica Light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73788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1" i="0">
                <a:solidFill>
                  <a:schemeClr val="bg2">
                    <a:lumMod val="10000"/>
                  </a:schemeClr>
                </a:solidFill>
                <a:latin typeface="Helvetica" charset="0"/>
                <a:ea typeface="Helvetica" charset="0"/>
                <a:cs typeface="Helvetica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981CC02-03B9-F845-A7C8-75962F088E0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/>
          <a:p>
            <a:fld id="{900FB383-97E7-7C49-AB9C-B3960A79F295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B8254E7-58C0-5848-8656-E333BB433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67E93DA-951F-E14B-8EBF-D39937295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/>
          <a:p>
            <a:fld id="{07AEA02C-82F2-584F-9D59-3DE262609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2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411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79DBDCD-2182-9C47-B3E6-E8D663A0985C}" type="datetime1">
              <a:rPr lang="en-US" altLang="en-US" smtClean="0"/>
              <a:t>9/29/2021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16BF4-0C06-46C4-8F64-4CF8DA863C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096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49BF68-1E1C-0843-AA6F-2F27172575CF}" type="datetime1">
              <a:rPr lang="en-US" altLang="en-US" smtClean="0"/>
              <a:t>9/29/2021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/>
              <a:t>© Eric Xing @ CMU, 2020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70ADC6-CE19-4300-8EBE-7AC2ADD77F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5278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114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7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0113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1636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176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184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85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1703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21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923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568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9/29/2021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69844"/>
            <a:ext cx="10515600" cy="8425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9912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28588" marR="0" lvl="0" indent="-128588" algn="l" defTabSz="514350" rtl="0" eaLnBrk="1" fontAlgn="auto" latinLnBrk="0" hangingPunct="1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57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Click to edit Master text styles</a:t>
            </a:r>
          </a:p>
          <a:p>
            <a:pPr marL="385763" marR="0" lvl="1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Second level</a:t>
            </a:r>
          </a:p>
          <a:p>
            <a:pPr marL="642938" marR="0" lvl="2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125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Third level</a:t>
            </a:r>
          </a:p>
          <a:p>
            <a:pPr marL="900113" marR="0" lvl="3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Fourth level</a:t>
            </a:r>
          </a:p>
          <a:p>
            <a:pPr marL="1157288" marR="0" lvl="4" indent="-128588" algn="l" defTabSz="514350" rtl="0" eaLnBrk="1" fontAlgn="auto" latinLnBrk="0" hangingPunct="1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013" b="0" i="0" u="none" strike="noStrike" kern="1200" cap="none" spc="0" normalizeH="0" baseline="0" noProof="0" dirty="0">
                <a:ln>
                  <a:noFill/>
                </a:ln>
                <a:solidFill>
                  <a:srgbClr val="323232"/>
                </a:solidFill>
                <a:effectLst/>
                <a:uLnTx/>
                <a:uFillTx/>
                <a:latin typeface="Helvetica Light" charset="0"/>
              </a:rPr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BEADCA7-E14F-3A40-B9BC-E99249895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51110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262B01DA-9C3D-CD4A-9C3A-E4F6BC3CFDA8}" type="datetime1">
              <a:rPr lang="en-US" smtClean="0"/>
              <a:t>9/29/2021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F190F6E-D1A6-9F4B-B82C-CD258D292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057763" y="6511102"/>
            <a:ext cx="1920240" cy="365125"/>
          </a:xfrm>
          <a:prstGeom prst="rect">
            <a:avLst/>
          </a:prstGeom>
        </p:spPr>
        <p:txBody>
          <a:bodyPr/>
          <a:lstStyle>
            <a:lvl1pPr algn="r">
              <a:defRPr sz="600"/>
            </a:lvl1pPr>
          </a:lstStyle>
          <a:p>
            <a:r>
              <a:rPr lang="en-US"/>
              <a:t>© Eric Xing @ CMU, 2020</a:t>
            </a:r>
            <a:endParaRPr lang="en-US" alt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422AA21-D776-0946-9438-9F610A271E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33968" y="6511102"/>
            <a:ext cx="460513" cy="365125"/>
          </a:xfrm>
          <a:prstGeom prst="rect">
            <a:avLst/>
          </a:prstGeom>
        </p:spPr>
        <p:txBody>
          <a:bodyPr/>
          <a:lstStyle>
            <a:lvl1pPr>
              <a:defRPr sz="600"/>
            </a:lvl1pPr>
          </a:lstStyle>
          <a:p>
            <a:fld id="{07AEA02C-82F2-584F-9D59-3DE262609F6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EF7A53-B314-164E-B3BE-2F5BA495F68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1684668" y="6347803"/>
            <a:ext cx="431800" cy="44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57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kern="1200">
          <a:solidFill>
            <a:schemeClr val="tx1"/>
          </a:solidFill>
          <a:latin typeface="Helvetica" charset="0"/>
          <a:ea typeface="Helvetica" charset="0"/>
          <a:cs typeface="Helvetica" charset="0"/>
        </a:defRPr>
      </a:lvl1pPr>
    </p:titleStyle>
    <p:bodyStyle>
      <a:lvl1pPr marL="128588" marR="0" indent="-128588" algn="l" defTabSz="514350" rtl="0" eaLnBrk="1" fontAlgn="auto" latinLnBrk="0" hangingPunct="1">
        <a:lnSpc>
          <a:spcPct val="90000"/>
        </a:lnSpc>
        <a:spcBef>
          <a:spcPts val="563"/>
        </a:spcBef>
        <a:spcAft>
          <a:spcPts val="0"/>
        </a:spcAft>
        <a:buClrTx/>
        <a:buSzTx/>
        <a:buFont typeface="Arial"/>
        <a:buChar char="•"/>
        <a:tabLst/>
        <a:defRPr sz="157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1pPr>
      <a:lvl2pPr marL="38576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350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2pPr>
      <a:lvl3pPr marL="64293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125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3pPr>
      <a:lvl4pPr marL="900113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4pPr>
      <a:lvl5pPr marL="1157288" marR="0" indent="-128588" algn="l" defTabSz="514350" rtl="0" eaLnBrk="1" fontAlgn="auto" latinLnBrk="0" hangingPunct="1">
        <a:lnSpc>
          <a:spcPct val="90000"/>
        </a:lnSpc>
        <a:spcBef>
          <a:spcPts val="281"/>
        </a:spcBef>
        <a:spcAft>
          <a:spcPts val="0"/>
        </a:spcAft>
        <a:buClrTx/>
        <a:buSzTx/>
        <a:buFont typeface="Arial"/>
        <a:buChar char="•"/>
        <a:tabLst/>
        <a:defRPr sz="1013" b="0" i="0" kern="1200">
          <a:solidFill>
            <a:schemeClr val="tx1"/>
          </a:solidFill>
          <a:latin typeface="Helvetica Light" charset="0"/>
          <a:ea typeface="Helvetica Light" charset="0"/>
          <a:cs typeface="Helvetica Light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436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90.pn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3.png"/><Relationship Id="rId4" Type="http://schemas.openxmlformats.org/officeDocument/2006/relationships/image" Target="../media/image9.png"/><Relationship Id="rId9" Type="http://schemas.openxmlformats.org/officeDocument/2006/relationships/customXml" Target="../ink/ink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8.png"/><Relationship Id="rId7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HW1 &amp; Quiz 1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Graded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Regrade requests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Hours, performance</a:t>
            </a:r>
          </a:p>
          <a:p>
            <a:endParaRPr lang="en-US" sz="800" dirty="0"/>
          </a:p>
          <a:p>
            <a:r>
              <a:rPr lang="en-US" dirty="0"/>
              <a:t>HW2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Due Sat 10/2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sz="800" dirty="0">
              <a:solidFill>
                <a:schemeClr val="tx1"/>
              </a:solidFill>
            </a:endParaRPr>
          </a:p>
          <a:p>
            <a:r>
              <a:rPr lang="en-US" dirty="0"/>
              <a:t>Quizzes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10/4,   last 15 min. of class (calculus, optimization, Lagrange)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Mon 10/11, last 15 min. of class (probability, statistics)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5F7566DC-85C1-477A-913C-D83A05ACA7B1}"/>
                  </a:ext>
                </a:extLst>
              </p14:cNvPr>
              <p14:cNvContentPartPr/>
              <p14:nvPr/>
            </p14:nvContentPartPr>
            <p14:xfrm>
              <a:off x="9531360" y="451800"/>
              <a:ext cx="844920" cy="55195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5F7566DC-85C1-477A-913C-D83A05ACA7B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22000" y="442440"/>
                <a:ext cx="863640" cy="553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3751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944076" cy="477497"/>
          </a:xfrm>
        </p:spPr>
        <p:txBody>
          <a:bodyPr/>
          <a:lstStyle/>
          <a:p>
            <a:r>
              <a:rPr lang="en-US" dirty="0"/>
              <a:t>Random variable for number of heads after two flips of a </a:t>
            </a:r>
            <a:r>
              <a:rPr lang="en-US" i="1" dirty="0"/>
              <a:t>biased</a:t>
            </a:r>
            <a:r>
              <a:rPr lang="en-US" dirty="0"/>
              <a:t> coin that lands heads 75%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FC40DB7-5708-475E-ACFA-E1D9DD07F8E8}"/>
                  </a:ext>
                </a:extLst>
              </p14:cNvPr>
              <p14:cNvContentPartPr/>
              <p14:nvPr/>
            </p14:nvContentPartPr>
            <p14:xfrm>
              <a:off x="5717520" y="1459080"/>
              <a:ext cx="5455080" cy="37378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FC40DB7-5708-475E-ACFA-E1D9DD07F8E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08160" y="1449720"/>
                <a:ext cx="5473800" cy="3756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589579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cat in picture or not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E46F6F78-2CE1-48BC-8D75-6ACB3BFFA81D}"/>
                  </a:ext>
                </a:extLst>
              </p14:cNvPr>
              <p14:cNvContentPartPr/>
              <p14:nvPr/>
            </p14:nvContentPartPr>
            <p14:xfrm>
              <a:off x="463680" y="2104560"/>
              <a:ext cx="10032120" cy="3548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E46F6F78-2CE1-48BC-8D75-6ACB3BFFA81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4320" y="2095200"/>
                <a:ext cx="10050840" cy="356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21878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8287101" cy="477497"/>
          </a:xfrm>
        </p:spPr>
        <p:txBody>
          <a:bodyPr/>
          <a:lstStyle/>
          <a:p>
            <a:r>
              <a:rPr lang="en-US" dirty="0"/>
              <a:t>Random variable for animal species in picture assuming one animal picture and available species: dog, cat, pig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AD3F89B-C8D8-441B-ACFF-858F7AC70BEA}"/>
                  </a:ext>
                </a:extLst>
              </p14:cNvPr>
              <p14:cNvContentPartPr/>
              <p14:nvPr/>
            </p14:nvContentPartPr>
            <p14:xfrm>
              <a:off x="355680" y="1116720"/>
              <a:ext cx="11557440" cy="47779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AD3F89B-C8D8-441B-ACFF-858F7AC70BE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6320" y="1107360"/>
                <a:ext cx="11576160" cy="4796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0588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8" y="1113178"/>
            <a:ext cx="8287101" cy="477497"/>
          </a:xfrm>
        </p:spPr>
        <p:txBody>
          <a:bodyPr/>
          <a:lstStyle/>
          <a:p>
            <a:r>
              <a:rPr lang="en-US" dirty="0"/>
              <a:t>Random variable for height of student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79757B2-89A1-43CB-BF50-E49166F9229C}"/>
                  </a:ext>
                </a:extLst>
              </p14:cNvPr>
              <p14:cNvContentPartPr/>
              <p14:nvPr/>
            </p14:nvContentPartPr>
            <p14:xfrm>
              <a:off x="256680" y="1367640"/>
              <a:ext cx="11488680" cy="52495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79757B2-89A1-43CB-BF50-E49166F9229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7320" y="1358280"/>
                <a:ext cx="11507400" cy="5268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3768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Sample space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Parameters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2B13EE-9875-49B2-A9AE-B0BCEF356CAF}"/>
                  </a:ext>
                </a:extLst>
              </p14:cNvPr>
              <p14:cNvContentPartPr/>
              <p14:nvPr/>
            </p14:nvContentPartPr>
            <p14:xfrm>
              <a:off x="636120" y="4286880"/>
              <a:ext cx="10602360" cy="20030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2B13EE-9875-49B2-A9AE-B0BCEF356C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26760" y="4277520"/>
                <a:ext cx="10621080" cy="202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314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Discrete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Bernoulli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Categorical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Binomial</a:t>
            </a:r>
          </a:p>
          <a:p>
            <a:r>
              <a:rPr lang="en-US" dirty="0"/>
              <a:t>Multinomial</a:t>
            </a:r>
          </a:p>
          <a:p>
            <a:r>
              <a:rPr lang="en-US" dirty="0"/>
              <a:t>Uniform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23C3CC1-8FC1-4CD3-97FE-C556A31F155A}"/>
                  </a:ext>
                </a:extLst>
              </p14:cNvPr>
              <p14:cNvContentPartPr/>
              <p14:nvPr/>
            </p14:nvContentPartPr>
            <p14:xfrm>
              <a:off x="2343240" y="163080"/>
              <a:ext cx="9642240" cy="3126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23C3CC1-8FC1-4CD3-97FE-C556A31F155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33880" y="153720"/>
                <a:ext cx="9660960" cy="31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05216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Continuous Distributions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Gaussian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Beta</a:t>
            </a:r>
          </a:p>
          <a:p>
            <a:r>
              <a:rPr lang="en-US" dirty="0"/>
              <a:t>Laplace</a:t>
            </a:r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1575D91-EE38-418E-AF9F-2FC8AB2C4777}"/>
                  </a:ext>
                </a:extLst>
              </p14:cNvPr>
              <p14:cNvContentPartPr/>
              <p14:nvPr/>
            </p14:nvContentPartPr>
            <p14:xfrm>
              <a:off x="2274480" y="395640"/>
              <a:ext cx="8022960" cy="21754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1575D91-EE38-418E-AF9F-2FC8AB2C477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65120" y="386280"/>
                <a:ext cx="8041680" cy="219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4642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Marginal</a:t>
            </a:r>
          </a:p>
          <a:p>
            <a:endParaRPr lang="en-US" dirty="0"/>
          </a:p>
          <a:p>
            <a:r>
              <a:rPr lang="en-US" dirty="0"/>
              <a:t>Joint</a:t>
            </a:r>
          </a:p>
          <a:p>
            <a:endParaRPr lang="en-US" dirty="0"/>
          </a:p>
          <a:p>
            <a:r>
              <a:rPr lang="en-US" dirty="0"/>
              <a:t>Conditional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302E722-9F80-4A77-97E3-73C3C6E62364}"/>
                  </a:ext>
                </a:extLst>
              </p14:cNvPr>
              <p14:cNvContentPartPr/>
              <p14:nvPr/>
            </p14:nvContentPartPr>
            <p14:xfrm>
              <a:off x="2887920" y="638280"/>
              <a:ext cx="7806960" cy="3274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302E722-9F80-4A77-97E3-73C3C6E6236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878560" y="628920"/>
                <a:ext cx="7825680" cy="329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961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Notation doc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5F96756-B902-431C-8699-795986822397}"/>
                  </a:ext>
                </a:extLst>
              </p14:cNvPr>
              <p14:cNvContentPartPr/>
              <p14:nvPr/>
            </p14:nvContentPartPr>
            <p14:xfrm>
              <a:off x="4475520" y="604440"/>
              <a:ext cx="7395480" cy="55011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5F96756-B902-431C-8699-79598682239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466160" y="595080"/>
                <a:ext cx="7414200" cy="5519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9562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Toolbox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8E97351-884D-473E-9A37-F7E5A93A3376}"/>
              </a:ext>
            </a:extLst>
          </p:cNvPr>
          <p:cNvSpPr txBox="1">
            <a:spLocks/>
          </p:cNvSpPr>
          <p:nvPr/>
        </p:nvSpPr>
        <p:spPr bwMode="auto">
          <a:xfrm>
            <a:off x="168858" y="990457"/>
            <a:ext cx="5715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Algebra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Three axioms of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Theorem of total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Definition of conditional probability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Product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Bayes’ theorem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Chain rule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lang="en-US" sz="3200" kern="0" dirty="0">
                <a:solidFill>
                  <a:prstClr val="black"/>
                </a:solidFill>
              </a:rPr>
              <a:t>Independence</a:t>
            </a:r>
          </a:p>
          <a:p>
            <a:pPr marL="742913" marR="0" lvl="1" indent="-285737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Conditional independence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E75B5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E75B5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E057106-D9F5-48D4-AC44-DAFC7C763135}"/>
                  </a:ext>
                </a:extLst>
              </p14:cNvPr>
              <p14:cNvContentPartPr/>
              <p14:nvPr/>
            </p14:nvContentPartPr>
            <p14:xfrm>
              <a:off x="123120" y="1634040"/>
              <a:ext cx="861480" cy="48996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E057106-D9F5-48D4-AC44-DAFC7C76313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3760" y="1624680"/>
                <a:ext cx="880200" cy="491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5335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A2CAF-06BD-418C-A0C4-40D78152A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Constrained Optimization Clarification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FD927-8CC5-4CE4-B867-32DB4879E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858997"/>
          </a:xfrm>
        </p:spPr>
        <p:txBody>
          <a:bodyPr/>
          <a:lstStyle/>
          <a:p>
            <a:r>
              <a:rPr lang="en-US" dirty="0"/>
              <a:t>Previous lecture slides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694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9E13E-6144-4455-9AAC-6BA23A108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761BB-4089-4BB6-AB31-93AED77365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397001"/>
            <a:ext cx="6832600" cy="4729164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Adding to our toolbox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Definition of conditional probability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Product Rule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Bayes’ theorem</a:t>
            </a:r>
          </a:p>
          <a:p>
            <a:pPr marL="514350" indent="-514350">
              <a:lnSpc>
                <a:spcPct val="200000"/>
              </a:lnSpc>
              <a:buFont typeface="+mj-lt"/>
              <a:buAutoNum type="arabicPeriod"/>
            </a:pPr>
            <a:r>
              <a:rPr lang="en-US" dirty="0"/>
              <a:t>Chain Rule…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/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, 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D51374D6-329F-4AF2-8EE0-60EBE40FC9F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2206966"/>
                <a:ext cx="3010568" cy="100495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/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𝐴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,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)=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(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𝐵</m:t>
                      </m:r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F91028D-97C6-42C9-8117-638AD4AA36C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983" y="3437164"/>
                <a:ext cx="3785716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/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</m:e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e>
                      </m:d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𝐴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|</m:t>
                              </m:r>
                              <m: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𝐵</m:t>
                              </m:r>
                            </m:e>
                          </m:d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𝐵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5E075F2-96CA-460C-98B7-660C960A9EC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0183" y="4275364"/>
                <a:ext cx="3751733" cy="100495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239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62165" y="1824300"/>
            <a:ext cx="4645250" cy="2889114"/>
          </a:xfrm>
        </p:spPr>
        <p:txBody>
          <a:bodyPr anchor="b">
            <a:normAutofit fontScale="90000"/>
          </a:bodyPr>
          <a:lstStyle/>
          <a:p>
            <a:pPr algn="l"/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Mathematical Foundations for Machine Learning</a:t>
            </a:r>
            <a:br>
              <a:rPr lang="en-US" sz="4600" dirty="0"/>
            </a:br>
            <a:br>
              <a:rPr lang="en-US" sz="4600" dirty="0"/>
            </a:br>
            <a:r>
              <a:rPr lang="en-US" sz="4600" dirty="0"/>
              <a:t>Probability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fence&#10;&#10;Description automatically generated">
            <a:extLst>
              <a:ext uri="{FF2B5EF4-FFF2-40B4-BE49-F238E27FC236}">
                <a16:creationId xmlns:a16="http://schemas.microsoft.com/office/drawing/2014/main" id="{C5CA68C4-AA78-43A9-A080-8998D602DE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BA2D9827-D4F9-4D52-8467-F545EC2752C1}"/>
              </a:ext>
            </a:extLst>
          </p:cNvPr>
          <p:cNvSpPr txBox="1">
            <a:spLocks/>
          </p:cNvSpPr>
          <p:nvPr/>
        </p:nvSpPr>
        <p:spPr>
          <a:xfrm>
            <a:off x="6562165" y="3112977"/>
            <a:ext cx="5354852" cy="343574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3600" dirty="0"/>
              <a:t>Instructor: Pat Virtue</a:t>
            </a:r>
          </a:p>
        </p:txBody>
      </p:sp>
    </p:spTree>
    <p:extLst>
      <p:ext uri="{BB962C8B-B14F-4D97-AF65-F5344CB8AC3E}">
        <p14:creationId xmlns:p14="http://schemas.microsoft.com/office/powerpoint/2010/main" val="15314468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5287622"/>
          </a:xfrm>
        </p:spPr>
        <p:txBody>
          <a:bodyPr/>
          <a:lstStyle/>
          <a:p>
            <a:r>
              <a:rPr lang="en-US" dirty="0"/>
              <a:t>Today</a:t>
            </a:r>
          </a:p>
          <a:p>
            <a:r>
              <a:rPr lang="en-US" dirty="0">
                <a:solidFill>
                  <a:schemeClr val="tx1"/>
                </a:solidFill>
              </a:rPr>
              <a:t>Probability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Vocab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Notation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Discrete distributions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Continuous distributions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Chain rule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Independence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rabicParenR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00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66346-0179-4564-B040-8998A77AC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22F4E3-FBF4-42FE-86C3-1CCDCE70E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000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Probability Vocab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4312710"/>
          </a:xfrm>
        </p:spPr>
        <p:txBody>
          <a:bodyPr/>
          <a:lstStyle/>
          <a:p>
            <a:r>
              <a:rPr lang="en-US" dirty="0"/>
              <a:t>Outcomes</a:t>
            </a:r>
          </a:p>
          <a:p>
            <a:r>
              <a:rPr lang="en-US" dirty="0"/>
              <a:t>Sample space</a:t>
            </a:r>
          </a:p>
          <a:p>
            <a:r>
              <a:rPr lang="en-US" dirty="0"/>
              <a:t>Events</a:t>
            </a:r>
          </a:p>
          <a:p>
            <a:r>
              <a:rPr lang="en-US" dirty="0"/>
              <a:t>Probability</a:t>
            </a:r>
          </a:p>
          <a:p>
            <a:r>
              <a:rPr lang="en-US" dirty="0"/>
              <a:t>Random variable</a:t>
            </a:r>
          </a:p>
          <a:p>
            <a:r>
              <a:rPr lang="en-US" dirty="0"/>
              <a:t>Discrete random variable</a:t>
            </a:r>
          </a:p>
          <a:p>
            <a:r>
              <a:rPr lang="en-US" dirty="0"/>
              <a:t>Continuous random variable</a:t>
            </a:r>
          </a:p>
          <a:p>
            <a:r>
              <a:rPr lang="en-US" dirty="0"/>
              <a:t>Probability mass function</a:t>
            </a:r>
          </a:p>
          <a:p>
            <a:r>
              <a:rPr lang="en-US" dirty="0"/>
              <a:t>Probability density function</a:t>
            </a:r>
          </a:p>
          <a:p>
            <a:r>
              <a:rPr lang="en-US" dirty="0"/>
              <a:t>Parameters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1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spinach or no spinach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4" y="98452"/>
            <a:ext cx="3179125" cy="191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5747C-F03A-46C3-ABAB-A172AA1D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" r="723"/>
          <a:stretch/>
        </p:blipFill>
        <p:spPr>
          <a:xfrm>
            <a:off x="901604" y="5155875"/>
            <a:ext cx="560492" cy="40643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9415F8D-316E-4C79-9159-D22E5B13303E}"/>
              </a:ext>
            </a:extLst>
          </p:cNvPr>
          <p:cNvGrpSpPr/>
          <p:nvPr/>
        </p:nvGrpSpPr>
        <p:grpSpPr>
          <a:xfrm>
            <a:off x="1585519" y="2586212"/>
            <a:ext cx="558720" cy="406435"/>
            <a:chOff x="9947671" y="146201"/>
            <a:chExt cx="1219199" cy="88408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476753-9921-4486-98D3-09AAD6F9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9947671" y="146201"/>
              <a:ext cx="1219199" cy="88408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1C9EFF-C6F1-47D3-9921-C93C904A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867" y="545031"/>
              <a:ext cx="432317" cy="42790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C29727-83F1-41D2-8566-3B8D4A91CE82}"/>
              </a:ext>
            </a:extLst>
          </p:cNvPr>
          <p:cNvGrpSpPr/>
          <p:nvPr/>
        </p:nvGrpSpPr>
        <p:grpSpPr>
          <a:xfrm>
            <a:off x="359456" y="3598733"/>
            <a:ext cx="558720" cy="406435"/>
            <a:chOff x="7300268" y="139348"/>
            <a:chExt cx="1219199" cy="88408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13629C-30BD-44DD-B322-5AF697ECB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00268" y="139348"/>
              <a:ext cx="1219199" cy="884089"/>
            </a:xfrm>
            <a:prstGeom prst="rect">
              <a:avLst/>
            </a:prstGeom>
          </p:spPr>
        </p:pic>
        <p:pic>
          <p:nvPicPr>
            <p:cNvPr id="47" name="Content Placeholder 42">
              <a:extLst>
                <a:ext uri="{FF2B5EF4-FFF2-40B4-BE49-F238E27FC236}">
                  <a16:creationId xmlns:a16="http://schemas.microsoft.com/office/drawing/2014/main" id="{FB28B69E-CBE3-43F5-A7BB-CA750462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1603" y="18291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EF3F43-3A7F-44F0-B309-9887C782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683" y="526131"/>
              <a:ext cx="432317" cy="42790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43FE44-9985-40A9-92D8-08BA9F4C258A}"/>
              </a:ext>
            </a:extLst>
          </p:cNvPr>
          <p:cNvGrpSpPr/>
          <p:nvPr/>
        </p:nvGrpSpPr>
        <p:grpSpPr>
          <a:xfrm>
            <a:off x="1525306" y="4014571"/>
            <a:ext cx="558720" cy="406435"/>
            <a:chOff x="7310833" y="1177387"/>
            <a:chExt cx="1219199" cy="88408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EC4878-758C-43D1-B75A-CAD30E202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10833" y="1177387"/>
              <a:ext cx="1219199" cy="884089"/>
            </a:xfrm>
            <a:prstGeom prst="rect">
              <a:avLst/>
            </a:prstGeom>
          </p:spPr>
        </p:pic>
        <p:pic>
          <p:nvPicPr>
            <p:cNvPr id="51" name="Content Placeholder 42">
              <a:extLst>
                <a:ext uri="{FF2B5EF4-FFF2-40B4-BE49-F238E27FC236}">
                  <a16:creationId xmlns:a16="http://schemas.microsoft.com/office/drawing/2014/main" id="{38C92D98-E38B-415D-9EE8-7419B8A6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973" y="121024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ACBE70-D72C-4B4B-8913-43AC65062064}"/>
              </a:ext>
            </a:extLst>
          </p:cNvPr>
          <p:cNvGrpSpPr/>
          <p:nvPr/>
        </p:nvGrpSpPr>
        <p:grpSpPr>
          <a:xfrm>
            <a:off x="1804666" y="3261247"/>
            <a:ext cx="558720" cy="406435"/>
            <a:chOff x="5986931" y="146201"/>
            <a:chExt cx="1219199" cy="88408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D0094A7-7B7D-4C88-8B90-7AB1CA8E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86931" y="146201"/>
              <a:ext cx="1219199" cy="884089"/>
            </a:xfrm>
            <a:prstGeom prst="rect">
              <a:avLst/>
            </a:prstGeom>
          </p:spPr>
        </p:pic>
        <p:pic>
          <p:nvPicPr>
            <p:cNvPr id="54" name="Content Placeholder 42">
              <a:extLst>
                <a:ext uri="{FF2B5EF4-FFF2-40B4-BE49-F238E27FC236}">
                  <a16:creationId xmlns:a16="http://schemas.microsoft.com/office/drawing/2014/main" id="{8BDC530E-03E6-431A-8B0B-8493456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5605" y="18855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8576F97-F4E8-43D8-9104-31A32FB0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06" y="516756"/>
              <a:ext cx="432317" cy="42790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9B20C56-8ADA-473F-8378-D7B7C65F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81" y="538968"/>
              <a:ext cx="456707" cy="42790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EA6301-7339-4DE7-B729-0D3251A483ED}"/>
              </a:ext>
            </a:extLst>
          </p:cNvPr>
          <p:cNvGrpSpPr/>
          <p:nvPr/>
        </p:nvGrpSpPr>
        <p:grpSpPr>
          <a:xfrm>
            <a:off x="638816" y="2927950"/>
            <a:ext cx="558720" cy="406435"/>
            <a:chOff x="5997496" y="1184240"/>
            <a:chExt cx="1219199" cy="88408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820778-58FD-4F56-94E2-05D427959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97496" y="1184240"/>
              <a:ext cx="1219199" cy="884089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82113EB2-2070-4E5E-BF5F-CE3F21A2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9975" y="121588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E4DCC8F-C902-40C1-8304-101C7FE4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60" y="1567117"/>
              <a:ext cx="456707" cy="4279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4ACD8E-1AF1-44CD-81D2-7E969CFCCE5C}"/>
              </a:ext>
            </a:extLst>
          </p:cNvPr>
          <p:cNvGrpSpPr/>
          <p:nvPr/>
        </p:nvGrpSpPr>
        <p:grpSpPr>
          <a:xfrm>
            <a:off x="614241" y="4421006"/>
            <a:ext cx="558720" cy="406435"/>
            <a:chOff x="8613606" y="146201"/>
            <a:chExt cx="1219199" cy="88408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8FF2E49-D123-4361-B8BD-68CFFCC16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13606" y="146201"/>
              <a:ext cx="1219199" cy="88408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DEC90D7-8CE8-4280-8EBA-081999AD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09" y="516757"/>
              <a:ext cx="432317" cy="4279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06DE4F-F583-4ABF-B004-DD0E979A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337" y="508723"/>
              <a:ext cx="456707" cy="42790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A72808-A233-4AA9-8544-1D384A74EB5C}"/>
              </a:ext>
            </a:extLst>
          </p:cNvPr>
          <p:cNvGrpSpPr/>
          <p:nvPr/>
        </p:nvGrpSpPr>
        <p:grpSpPr>
          <a:xfrm>
            <a:off x="1686216" y="4777115"/>
            <a:ext cx="558720" cy="406435"/>
            <a:chOff x="8624171" y="1184240"/>
            <a:chExt cx="1219199" cy="88408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BA74D27-3B2F-4F30-B57F-8C3810D12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24171" y="1184240"/>
              <a:ext cx="1219199" cy="88408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162D8FD-BE90-4BDC-8382-DC79CE9F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116" y="1536872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7E811CD4-600C-498D-9A38-5B346AD3F985}"/>
                  </a:ext>
                </a:extLst>
              </p14:cNvPr>
              <p14:cNvContentPartPr/>
              <p14:nvPr/>
            </p14:nvContentPartPr>
            <p14:xfrm>
              <a:off x="485280" y="498240"/>
              <a:ext cx="8332560" cy="3884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7E811CD4-600C-498D-9A38-5B346AD3F98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5920" y="488880"/>
                <a:ext cx="8351280" cy="390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650CC09-9DC6-4C4C-BE8A-9473908B2620}"/>
                  </a:ext>
                </a:extLst>
              </p14:cNvPr>
              <p14:cNvContentPartPr/>
              <p14:nvPr/>
            </p14:nvContentPartPr>
            <p14:xfrm>
              <a:off x="880200" y="1082880"/>
              <a:ext cx="9239400" cy="4136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650CC09-9DC6-4C4C-BE8A-9473908B26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0840" y="1073520"/>
                <a:ext cx="9258120" cy="415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3409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topping type with</a:t>
            </a:r>
          </a:p>
          <a:p>
            <a:r>
              <a:rPr lang="en-US" dirty="0"/>
              <a:t>three categories: none, non-meat, meat</a:t>
            </a:r>
          </a:p>
          <a:p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DF4B10-320C-4AFC-A97D-FF08EE16EF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4" y="98452"/>
            <a:ext cx="3179125" cy="19191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49B5747C-F03A-46C3-ABAB-A172AA1D43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14" r="723"/>
          <a:stretch/>
        </p:blipFill>
        <p:spPr>
          <a:xfrm>
            <a:off x="901604" y="5155875"/>
            <a:ext cx="560492" cy="406435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49415F8D-316E-4C79-9159-D22E5B13303E}"/>
              </a:ext>
            </a:extLst>
          </p:cNvPr>
          <p:cNvGrpSpPr/>
          <p:nvPr/>
        </p:nvGrpSpPr>
        <p:grpSpPr>
          <a:xfrm>
            <a:off x="1585519" y="2586212"/>
            <a:ext cx="558720" cy="406435"/>
            <a:chOff x="9947671" y="146201"/>
            <a:chExt cx="1219199" cy="884089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5476753-9921-4486-98D3-09AAD6F9AA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9947671" y="146201"/>
              <a:ext cx="1219199" cy="884089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501C9EFF-C6F1-47D3-9921-C93C904AFD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44867" y="545031"/>
              <a:ext cx="432317" cy="427907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0C29727-83F1-41D2-8566-3B8D4A91CE82}"/>
              </a:ext>
            </a:extLst>
          </p:cNvPr>
          <p:cNvGrpSpPr/>
          <p:nvPr/>
        </p:nvGrpSpPr>
        <p:grpSpPr>
          <a:xfrm>
            <a:off x="359456" y="3598733"/>
            <a:ext cx="558720" cy="406435"/>
            <a:chOff x="7300268" y="139348"/>
            <a:chExt cx="1219199" cy="884089"/>
          </a:xfrm>
        </p:grpSpPr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713629C-30BD-44DD-B322-5AF697ECB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00268" y="139348"/>
              <a:ext cx="1219199" cy="884089"/>
            </a:xfrm>
            <a:prstGeom prst="rect">
              <a:avLst/>
            </a:prstGeom>
          </p:spPr>
        </p:pic>
        <p:pic>
          <p:nvPicPr>
            <p:cNvPr id="47" name="Content Placeholder 42">
              <a:extLst>
                <a:ext uri="{FF2B5EF4-FFF2-40B4-BE49-F238E27FC236}">
                  <a16:creationId xmlns:a16="http://schemas.microsoft.com/office/drawing/2014/main" id="{FB28B69E-CBE3-43F5-A7BB-CA7504621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571603" y="18291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A1EF3F43-3A7F-44F0-B309-9887C7826FE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9683" y="526131"/>
              <a:ext cx="432317" cy="427907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943FE44-9985-40A9-92D8-08BA9F4C258A}"/>
              </a:ext>
            </a:extLst>
          </p:cNvPr>
          <p:cNvGrpSpPr/>
          <p:nvPr/>
        </p:nvGrpSpPr>
        <p:grpSpPr>
          <a:xfrm>
            <a:off x="1525306" y="4014571"/>
            <a:ext cx="558720" cy="406435"/>
            <a:chOff x="7310833" y="1177387"/>
            <a:chExt cx="1219199" cy="884089"/>
          </a:xfrm>
        </p:grpSpPr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C3EC4878-758C-43D1-B75A-CAD30E202F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7310833" y="1177387"/>
              <a:ext cx="1219199" cy="884089"/>
            </a:xfrm>
            <a:prstGeom prst="rect">
              <a:avLst/>
            </a:prstGeom>
          </p:spPr>
        </p:pic>
        <p:pic>
          <p:nvPicPr>
            <p:cNvPr id="51" name="Content Placeholder 42">
              <a:extLst>
                <a:ext uri="{FF2B5EF4-FFF2-40B4-BE49-F238E27FC236}">
                  <a16:creationId xmlns:a16="http://schemas.microsoft.com/office/drawing/2014/main" id="{38C92D98-E38B-415D-9EE8-7419B8A60E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615973" y="121024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42ACBE70-D72C-4B4B-8913-43AC65062064}"/>
              </a:ext>
            </a:extLst>
          </p:cNvPr>
          <p:cNvGrpSpPr/>
          <p:nvPr/>
        </p:nvGrpSpPr>
        <p:grpSpPr>
          <a:xfrm>
            <a:off x="1804666" y="3261247"/>
            <a:ext cx="558720" cy="406435"/>
            <a:chOff x="5986931" y="146201"/>
            <a:chExt cx="1219199" cy="884089"/>
          </a:xfrm>
        </p:grpSpPr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8D0094A7-7B7D-4C88-8B90-7AB1CA8E37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86931" y="146201"/>
              <a:ext cx="1219199" cy="884089"/>
            </a:xfrm>
            <a:prstGeom prst="rect">
              <a:avLst/>
            </a:prstGeom>
          </p:spPr>
        </p:pic>
        <p:pic>
          <p:nvPicPr>
            <p:cNvPr id="54" name="Content Placeholder 42">
              <a:extLst>
                <a:ext uri="{FF2B5EF4-FFF2-40B4-BE49-F238E27FC236}">
                  <a16:creationId xmlns:a16="http://schemas.microsoft.com/office/drawing/2014/main" id="{8BDC530E-03E6-431A-8B0B-849345632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295605" y="188552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78576F97-F4E8-43D8-9104-31A32FB03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306" y="516756"/>
              <a:ext cx="432317" cy="427907"/>
            </a:xfrm>
            <a:prstGeom prst="rect">
              <a:avLst/>
            </a:prstGeom>
          </p:spPr>
        </p:pic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9B20C56-8ADA-473F-8378-D7B7C65F8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81881" y="538968"/>
              <a:ext cx="456707" cy="427906"/>
            </a:xfrm>
            <a:prstGeom prst="rect">
              <a:avLst/>
            </a:prstGeom>
          </p:spPr>
        </p:pic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6EA6301-7339-4DE7-B729-0D3251A483ED}"/>
              </a:ext>
            </a:extLst>
          </p:cNvPr>
          <p:cNvGrpSpPr/>
          <p:nvPr/>
        </p:nvGrpSpPr>
        <p:grpSpPr>
          <a:xfrm>
            <a:off x="638816" y="2927950"/>
            <a:ext cx="558720" cy="406435"/>
            <a:chOff x="5997496" y="1184240"/>
            <a:chExt cx="1219199" cy="884089"/>
          </a:xfrm>
        </p:grpSpPr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EF820778-58FD-4F56-94E2-05D427959B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5997496" y="1184240"/>
              <a:ext cx="1219199" cy="884089"/>
            </a:xfrm>
            <a:prstGeom prst="rect">
              <a:avLst/>
            </a:prstGeom>
          </p:spPr>
        </p:pic>
        <p:pic>
          <p:nvPicPr>
            <p:cNvPr id="59" name="Content Placeholder 42">
              <a:extLst>
                <a:ext uri="{FF2B5EF4-FFF2-40B4-BE49-F238E27FC236}">
                  <a16:creationId xmlns:a16="http://schemas.microsoft.com/office/drawing/2014/main" id="{82113EB2-2070-4E5E-BF5F-CE3F21A21D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339975" y="1215888"/>
              <a:ext cx="432319" cy="4205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0E4DCC8F-C902-40C1-8304-101C7FE4E4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09660" y="1567117"/>
              <a:ext cx="456707" cy="427906"/>
            </a:xfrm>
            <a:prstGeom prst="rect">
              <a:avLst/>
            </a:prstGeom>
          </p:spPr>
        </p:pic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14ACD8E-1AF1-44CD-81D2-7E969CFCCE5C}"/>
              </a:ext>
            </a:extLst>
          </p:cNvPr>
          <p:cNvGrpSpPr/>
          <p:nvPr/>
        </p:nvGrpSpPr>
        <p:grpSpPr>
          <a:xfrm>
            <a:off x="614241" y="4421006"/>
            <a:ext cx="558720" cy="406435"/>
            <a:chOff x="8613606" y="146201"/>
            <a:chExt cx="1219199" cy="88408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8FF2E49-D123-4361-B8BD-68CFFCC16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13606" y="146201"/>
              <a:ext cx="1219199" cy="884089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9DEC90D7-8CE8-4280-8EBA-081999ADD1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6709" y="516757"/>
              <a:ext cx="432317" cy="427907"/>
            </a:xfrm>
            <a:prstGeom prst="rect">
              <a:avLst/>
            </a:prstGeom>
          </p:spPr>
        </p:pic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A06DE4F-F583-4ABF-B004-DD0E979AD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53337" y="508723"/>
              <a:ext cx="456707" cy="427906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A72808-A233-4AA9-8544-1D384A74EB5C}"/>
              </a:ext>
            </a:extLst>
          </p:cNvPr>
          <p:cNvGrpSpPr/>
          <p:nvPr/>
        </p:nvGrpSpPr>
        <p:grpSpPr>
          <a:xfrm>
            <a:off x="1686216" y="4777115"/>
            <a:ext cx="558720" cy="406435"/>
            <a:chOff x="8624171" y="1184240"/>
            <a:chExt cx="1219199" cy="884089"/>
          </a:xfrm>
        </p:grpSpPr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id="{8BA74D27-3B2F-4F30-B57F-8C3810D12C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1014" r="723"/>
            <a:stretch/>
          </p:blipFill>
          <p:spPr>
            <a:xfrm>
              <a:off x="8624171" y="1184240"/>
              <a:ext cx="1219199" cy="884089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3162D8FD-BE90-4BDC-8382-DC79CE9FF8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1116" y="1536872"/>
              <a:ext cx="456707" cy="427906"/>
            </a:xfrm>
            <a:prstGeom prst="rect">
              <a:avLst/>
            </a:prstGeom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E15AFE8-5FA3-4AEF-A23D-F86150EA08AA}"/>
                  </a:ext>
                </a:extLst>
              </p14:cNvPr>
              <p14:cNvContentPartPr/>
              <p14:nvPr/>
            </p14:nvContentPartPr>
            <p14:xfrm>
              <a:off x="977760" y="707040"/>
              <a:ext cx="9313560" cy="5183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E15AFE8-5FA3-4AEF-A23D-F86150EA08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968400" y="697680"/>
                <a:ext cx="9332280" cy="520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5730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59116-F125-4830-B609-90124A9D9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5FD62-A996-483E-96DE-0D897DD64F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6486876" cy="477497"/>
          </a:xfrm>
        </p:spPr>
        <p:txBody>
          <a:bodyPr/>
          <a:lstStyle/>
          <a:p>
            <a:r>
              <a:rPr lang="en-US" dirty="0"/>
              <a:t>Random variable for number of heads after two flips of a fair coin</a:t>
            </a: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68E8BB-98CA-4441-A61F-067E4416CF8D}"/>
              </a:ext>
            </a:extLst>
          </p:cNvPr>
          <p:cNvSpPr txBox="1"/>
          <p:nvPr/>
        </p:nvSpPr>
        <p:spPr>
          <a:xfrm>
            <a:off x="189210" y="6381750"/>
            <a:ext cx="5751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Icons: CC, https://openclipart.org/detail/296791/pizza-slice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B01114B-AE85-4BC4-AEF8-7E59532563CD}"/>
              </a:ext>
            </a:extLst>
          </p:cNvPr>
          <p:cNvSpPr txBox="1">
            <a:spLocks/>
          </p:cNvSpPr>
          <p:nvPr/>
        </p:nvSpPr>
        <p:spPr>
          <a:xfrm>
            <a:off x="2376136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030A0"/>
                </a:solidFill>
              </a:rPr>
              <a:t>Random variable</a:t>
            </a:r>
          </a:p>
          <a:p>
            <a:endParaRPr lang="en-US" dirty="0">
              <a:solidFill>
                <a:srgbClr val="7030A0"/>
              </a:solidFill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F801C09-DCD8-41E3-84CE-D2BA0153B123}"/>
              </a:ext>
            </a:extLst>
          </p:cNvPr>
          <p:cNvSpPr txBox="1">
            <a:spLocks/>
          </p:cNvSpPr>
          <p:nvPr/>
        </p:nvSpPr>
        <p:spPr>
          <a:xfrm>
            <a:off x="7184407" y="2135835"/>
            <a:ext cx="2838801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00B0F0"/>
                </a:solidFill>
              </a:rPr>
              <a:t>Distribution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01A1E15-EB55-4B40-B492-2B2BFFC027F7}"/>
              </a:ext>
            </a:extLst>
          </p:cNvPr>
          <p:cNvSpPr txBox="1">
            <a:spLocks/>
          </p:cNvSpPr>
          <p:nvPr/>
        </p:nvSpPr>
        <p:spPr>
          <a:xfrm>
            <a:off x="356836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Sample space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59C5A8B-1CE9-4B60-A412-B2ACD785768E}"/>
              </a:ext>
            </a:extLst>
          </p:cNvPr>
          <p:cNvSpPr txBox="1">
            <a:spLocks/>
          </p:cNvSpPr>
          <p:nvPr/>
        </p:nvSpPr>
        <p:spPr>
          <a:xfrm>
            <a:off x="4611954" y="5790984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Values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964AED2-CFDE-4FC5-9BD4-C00190D55CE9}"/>
              </a:ext>
            </a:extLst>
          </p:cNvPr>
          <p:cNvSpPr txBox="1">
            <a:spLocks/>
          </p:cNvSpPr>
          <p:nvPr/>
        </p:nvSpPr>
        <p:spPr>
          <a:xfrm>
            <a:off x="9439275" y="5786018"/>
            <a:ext cx="2395889" cy="47749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tx1"/>
                </a:solidFill>
              </a:rPr>
              <a:t>Probabilities or Densities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86470444-F363-4C44-8044-B915A634B7BC}"/>
              </a:ext>
            </a:extLst>
          </p:cNvPr>
          <p:cNvSpPr/>
          <p:nvPr/>
        </p:nvSpPr>
        <p:spPr>
          <a:xfrm>
            <a:off x="3168341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03D9373-3441-4EA8-BCDF-9495331B7F2D}"/>
              </a:ext>
            </a:extLst>
          </p:cNvPr>
          <p:cNvSpPr/>
          <p:nvPr/>
        </p:nvSpPr>
        <p:spPr>
          <a:xfrm>
            <a:off x="7184407" y="5905500"/>
            <a:ext cx="1584634" cy="257175"/>
          </a:xfrm>
          <a:prstGeom prst="rightArrow">
            <a:avLst>
              <a:gd name="adj1" fmla="val 27778"/>
              <a:gd name="adj2" fmla="val 61111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5DC5EFA-8A57-46D8-8F8F-7247593BE873}"/>
                  </a:ext>
                </a:extLst>
              </p14:cNvPr>
              <p14:cNvContentPartPr/>
              <p14:nvPr/>
            </p14:nvContentPartPr>
            <p14:xfrm>
              <a:off x="736560" y="1916280"/>
              <a:ext cx="9516600" cy="382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5DC5EFA-8A57-46D8-8F8F-7247593BE87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27200" y="1906920"/>
                <a:ext cx="9535320" cy="3848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0174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2_Theme_petuum_new_editted">
  <a:themeElements>
    <a:clrScheme name="Petuum-1 1">
      <a:dk1>
        <a:srgbClr val="323232"/>
      </a:dk1>
      <a:lt1>
        <a:srgbClr val="FFFFFF"/>
      </a:lt1>
      <a:dk2>
        <a:srgbClr val="44546A"/>
      </a:dk2>
      <a:lt2>
        <a:srgbClr val="E7E6E6"/>
      </a:lt2>
      <a:accent1>
        <a:srgbClr val="62DAD1"/>
      </a:accent1>
      <a:accent2>
        <a:srgbClr val="31CFC4"/>
      </a:accent2>
      <a:accent3>
        <a:srgbClr val="26B6C9"/>
      </a:accent3>
      <a:accent4>
        <a:srgbClr val="189ACD"/>
      </a:accent4>
      <a:accent5>
        <a:srgbClr val="007EC6"/>
      </a:accent5>
      <a:accent6>
        <a:srgbClr val="0064B5"/>
      </a:accent6>
      <a:hlink>
        <a:srgbClr val="A8A9A8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_petuum_new_editted" id="{8C570960-96C6-CD4A-B694-13880F3F604A}" vid="{24623263-F257-A645-A612-B0D2FF17DF87}"/>
    </a:ext>
  </a:extLst>
</a:theme>
</file>

<file path=ppt/theme/theme3.xml><?xml version="1.0" encoding="utf-8"?>
<a:theme xmlns:a="http://schemas.openxmlformats.org/drawingml/2006/main" name="1_Office Theme">
  <a:themeElements>
    <a:clrScheme name="Custom 5">
      <a:dk1>
        <a:sysClr val="windowText" lastClr="000000"/>
      </a:dk1>
      <a:lt1>
        <a:sysClr val="window" lastClr="FFFFFF"/>
      </a:lt1>
      <a:dk2>
        <a:srgbClr val="7030A0"/>
      </a:dk2>
      <a:lt2>
        <a:srgbClr val="E7E6E6"/>
      </a:lt2>
      <a:accent1>
        <a:srgbClr val="2E75B5"/>
      </a:accent1>
      <a:accent2>
        <a:srgbClr val="2E75B5"/>
      </a:accent2>
      <a:accent3>
        <a:srgbClr val="A5A5A5"/>
      </a:accent3>
      <a:accent4>
        <a:srgbClr val="FFC000"/>
      </a:accent4>
      <a:accent5>
        <a:srgbClr val="5B9BD5"/>
      </a:accent5>
      <a:accent6>
        <a:srgbClr val="2E75B5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8843</TotalTime>
  <Words>470</Words>
  <Application>Microsoft Office PowerPoint</Application>
  <PresentationFormat>Widescreen</PresentationFormat>
  <Paragraphs>151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Helvetica</vt:lpstr>
      <vt:lpstr>Helvetica Light</vt:lpstr>
      <vt:lpstr>Helvetica Neue</vt:lpstr>
      <vt:lpstr>Wingdings</vt:lpstr>
      <vt:lpstr>Office Theme</vt:lpstr>
      <vt:lpstr>2_Theme_petuum_new_editted</vt:lpstr>
      <vt:lpstr>1_Office Theme</vt:lpstr>
      <vt:lpstr>Announcements</vt:lpstr>
      <vt:lpstr>Constrained Optimization Clarification</vt:lpstr>
      <vt:lpstr>  Mathematical Foundations for Machine Learning  Probability</vt:lpstr>
      <vt:lpstr>Plan</vt:lpstr>
      <vt:lpstr>Probability</vt:lpstr>
      <vt:lpstr>Probability Vocab</vt:lpstr>
      <vt:lpstr>Example</vt:lpstr>
      <vt:lpstr>Example</vt:lpstr>
      <vt:lpstr>Example</vt:lpstr>
      <vt:lpstr>Example</vt:lpstr>
      <vt:lpstr>Example</vt:lpstr>
      <vt:lpstr>Example</vt:lpstr>
      <vt:lpstr>Example</vt:lpstr>
      <vt:lpstr>Probability Vocab</vt:lpstr>
      <vt:lpstr>Example Discrete Distributions</vt:lpstr>
      <vt:lpstr>Example Continuous Distributions</vt:lpstr>
      <vt:lpstr>Probability Vocab</vt:lpstr>
      <vt:lpstr>Notation</vt:lpstr>
      <vt:lpstr>Probability Toolbox</vt:lpstr>
      <vt:lpstr>Tools 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Patrick Virtue</dc:creator>
  <cp:lastModifiedBy>Patrick Virtue</cp:lastModifiedBy>
  <cp:revision>140</cp:revision>
  <dcterms:created xsi:type="dcterms:W3CDTF">2020-05-18T13:01:09Z</dcterms:created>
  <dcterms:modified xsi:type="dcterms:W3CDTF">2021-09-29T18:01:03Z</dcterms:modified>
</cp:coreProperties>
</file>