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4"/>
  </p:notesMasterIdLst>
  <p:sldIdLst>
    <p:sldId id="2345" r:id="rId4"/>
    <p:sldId id="2421" r:id="rId5"/>
    <p:sldId id="257" r:id="rId6"/>
    <p:sldId id="2371" r:id="rId7"/>
    <p:sldId id="2416" r:id="rId8"/>
    <p:sldId id="2431" r:id="rId9"/>
    <p:sldId id="2420" r:id="rId10"/>
    <p:sldId id="2422" r:id="rId11"/>
    <p:sldId id="2423" r:id="rId12"/>
    <p:sldId id="2424" r:id="rId13"/>
    <p:sldId id="2425" r:id="rId14"/>
    <p:sldId id="2426" r:id="rId15"/>
    <p:sldId id="2429" r:id="rId16"/>
    <p:sldId id="2427" r:id="rId17"/>
    <p:sldId id="2430" r:id="rId18"/>
    <p:sldId id="2428" r:id="rId19"/>
    <p:sldId id="2419" r:id="rId20"/>
    <p:sldId id="2432" r:id="rId21"/>
    <p:sldId id="903" r:id="rId22"/>
    <p:sldId id="945" r:id="rId2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7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9/29/2021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9/29/2021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 &amp; Quiz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Hours, performance</a:t>
            </a:r>
          </a:p>
          <a:p>
            <a:endParaRPr lang="en-US" sz="800" dirty="0"/>
          </a:p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44076" cy="477497"/>
          </a:xfrm>
        </p:spPr>
        <p:txBody>
          <a:bodyPr/>
          <a:lstStyle/>
          <a:p>
            <a:r>
              <a:rPr lang="en-US" dirty="0"/>
              <a:t>Random variable for number of heads after two flips of a </a:t>
            </a:r>
            <a:r>
              <a:rPr lang="en-US" i="1" dirty="0"/>
              <a:t>biased</a:t>
            </a:r>
            <a:r>
              <a:rPr lang="en-US" dirty="0"/>
              <a:t> coin that lands heads 75%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cat in picture or not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animal species in picture assuming one animal picture and available species: dog, cat, pig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height of student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6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Discrete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Bernoulli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Categorical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Binomial</a:t>
            </a:r>
          </a:p>
          <a:p>
            <a:r>
              <a:rPr lang="en-US" dirty="0"/>
              <a:t>Multinomial</a:t>
            </a:r>
          </a:p>
          <a:p>
            <a:r>
              <a:rPr lang="en-US" dirty="0"/>
              <a:t>Uniform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Continuous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Gaussian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Beta</a:t>
            </a:r>
          </a:p>
          <a:p>
            <a:r>
              <a:rPr lang="en-US" dirty="0"/>
              <a:t>Laplace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Marginal</a:t>
            </a:r>
          </a:p>
          <a:p>
            <a:endParaRPr lang="en-US" dirty="0"/>
          </a:p>
          <a:p>
            <a:r>
              <a:rPr lang="en-US" dirty="0"/>
              <a:t>Joint</a:t>
            </a:r>
          </a:p>
          <a:p>
            <a:endParaRPr lang="en-US" dirty="0"/>
          </a:p>
          <a:p>
            <a:r>
              <a:rPr lang="en-US" dirty="0"/>
              <a:t>Conditional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Notation doc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6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 Clarification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Previous lecture slides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Discrete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Continuous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Independence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spinach or no spinach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40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topping type with</a:t>
            </a:r>
          </a:p>
          <a:p>
            <a:r>
              <a:rPr lang="en-US" dirty="0"/>
              <a:t>three categories: none, non-meat, meat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73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number of heads after two flips of a fair coin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470</Words>
  <Application>Microsoft Office PowerPoint</Application>
  <PresentationFormat>Widescreen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Announcements</vt:lpstr>
      <vt:lpstr>Constrained Optimization Clarification</vt:lpstr>
      <vt:lpstr>  Mathematical Foundations for Machine Learning  Probability</vt:lpstr>
      <vt:lpstr>Plan</vt:lpstr>
      <vt:lpstr>Probability</vt:lpstr>
      <vt:lpstr>Probability Vocab</vt:lpstr>
      <vt:lpstr>Example</vt:lpstr>
      <vt:lpstr>Example</vt:lpstr>
      <vt:lpstr>Example</vt:lpstr>
      <vt:lpstr>Example</vt:lpstr>
      <vt:lpstr>Example</vt:lpstr>
      <vt:lpstr>Example</vt:lpstr>
      <vt:lpstr>Example</vt:lpstr>
      <vt:lpstr>Probability Vocab</vt:lpstr>
      <vt:lpstr>Example Discrete Distributions</vt:lpstr>
      <vt:lpstr>Example Continuous Distributions</vt:lpstr>
      <vt:lpstr>Probability Vocab</vt:lpstr>
      <vt:lpstr>Notation</vt:lpstr>
      <vt:lpstr>Probability Toolbox</vt:lpstr>
      <vt:lpstr>Tools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139</cp:revision>
  <dcterms:created xsi:type="dcterms:W3CDTF">2020-05-18T13:01:09Z</dcterms:created>
  <dcterms:modified xsi:type="dcterms:W3CDTF">2021-09-29T18:02:26Z</dcterms:modified>
</cp:coreProperties>
</file>