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47"/>
  </p:notesMasterIdLst>
  <p:sldIdLst>
    <p:sldId id="2389" r:id="rId4"/>
    <p:sldId id="2345" r:id="rId5"/>
    <p:sldId id="257" r:id="rId6"/>
    <p:sldId id="2371" r:id="rId7"/>
    <p:sldId id="2404" r:id="rId8"/>
    <p:sldId id="2405" r:id="rId9"/>
    <p:sldId id="2409" r:id="rId10"/>
    <p:sldId id="2410" r:id="rId11"/>
    <p:sldId id="2413" r:id="rId12"/>
    <p:sldId id="2412" r:id="rId13"/>
    <p:sldId id="2411" r:id="rId14"/>
    <p:sldId id="2130" r:id="rId15"/>
    <p:sldId id="2415" r:id="rId16"/>
    <p:sldId id="2340" r:id="rId17"/>
    <p:sldId id="2416" r:id="rId18"/>
    <p:sldId id="2418" r:id="rId19"/>
    <p:sldId id="2420" r:id="rId20"/>
    <p:sldId id="903" r:id="rId21"/>
    <p:sldId id="928" r:id="rId22"/>
    <p:sldId id="929" r:id="rId23"/>
    <p:sldId id="931" r:id="rId24"/>
    <p:sldId id="2419" r:id="rId25"/>
    <p:sldId id="952" r:id="rId26"/>
    <p:sldId id="947" r:id="rId27"/>
    <p:sldId id="932" r:id="rId28"/>
    <p:sldId id="933" r:id="rId29"/>
    <p:sldId id="956" r:id="rId30"/>
    <p:sldId id="949" r:id="rId31"/>
    <p:sldId id="340" r:id="rId32"/>
    <p:sldId id="324" r:id="rId33"/>
    <p:sldId id="934" r:id="rId34"/>
    <p:sldId id="937" r:id="rId35"/>
    <p:sldId id="957" r:id="rId36"/>
    <p:sldId id="2417" r:id="rId37"/>
    <p:sldId id="939" r:id="rId38"/>
    <p:sldId id="942" r:id="rId39"/>
    <p:sldId id="943" r:id="rId40"/>
    <p:sldId id="941" r:id="rId41"/>
    <p:sldId id="944" r:id="rId42"/>
    <p:sldId id="945" r:id="rId43"/>
    <p:sldId id="333" r:id="rId44"/>
    <p:sldId id="277" r:id="rId45"/>
    <p:sldId id="317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10:10.33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13981 15141 1141 0,'0'0'50'0,"0"0"11"0,0 0-49 0,0 0-12 0,0 0 0 0,0 0 0 15,0 0 66-15,0 0 10 0,0 0 3 16,0 0 0-16,-4 9-21 0,1-3-4 0,-5 1-1 0,5-4 0 16,-1 3-13-16,1-3-4 15,-4-3 0-15,0 6 0 0,3-2 11 0,-3 2 1 0,0-3 1 0,0 6 0 16,4-9-5-16,-4 10-2 0,-1 2 0 0,-2-2 0 16,-1-1-18-16,1 4-3 0,-1-4-1 0,1 7 0 15,-5-7-8-15,1 7-1 0,0-4-1 0,-3 4 0 16,-1 0 6-16,0 3 2 0,-3-7 0 0,3 13 0 15,1-6-18-15,-1 0 0 0,-3 6 0 0,0-6 0 16,0 6 0-16,0-6-12 0,-1 0 12 0,5 6-12 16,-4-7-9-16,3-2-2 0,0 3 0 0,4 0 0 15,0-4-47-15,0-2-10 16,3 3-1-16,-3-7-786 0</inkml:trace>
  <inkml:trace contextRef="#ctx0" brushRef="#br0" timeOffset="381.07">13607 15229 1587 0,'0'0'70'0,"0"0"15"0,0 0-68 0,7 9-17 0,-7 0 0 0,3 1 0 15,-3 5 50-15,0-5 6 0,0-1 2 0,-3-2 0 16,3 2 11-16,-4-6 3 0,4-3 0 0,-3 9 0 16,3-2 2-16,-4 2 1 0,4 1 0 0,0-1 0 15,-3 0-38-15,3 1-7 16,0 5-2-16,0-5 0 0,3 6-20 0,-3-4-8 0,0 4 0 0,4-1 9 15,-4-2-9-15,7 3 0 0,-4-4 0 0,1 4 0 16,-1-7-24-16,4 7 2 0,0-3 1 0,-3-4 0 31,-1 3-4-31,1 1-1 0,0-7 0 0,-1 4 0 0,4-1-68 0,0-6-14 16,0 10-2-16,0-10-492 0,0 6-98 0</inkml:trace>
  <inkml:trace contextRef="#ctx0" brushRef="#br0" timeOffset="776.31">14118 15674 1036 0,'0'0'92'0,"0"0"-73"0,0 0-19 0,0 3 0 16,-3 9 193-16,-1-2 35 0,4-7 8 0,-3 6 0 15,3 1-156-15,-4-1-31 0,4 7-6 0,0-7-2 16,-3 7-9-16,-1-3-3 0,0 2 0 0,1 1 0 16,-1-4-16-16,4-2-3 0,-3 6-1 0,-1-7 0 15,1 10-9-15,-4-4 0 0,0-5 0 0,3 9 0 32,-3-10-91-32,0 7-10 0,0-13-3 0</inkml:trace>
  <inkml:trace contextRef="#ctx0" brushRef="#br0" timeOffset="1891.84">12753 10989 694 0,'0'0'31'0,"0"0"6"0,0 0-29 0,-4-6-8 16,4-4 0-16,-7 7 0 0,7-6 19 0,-3 2 2 16,-1-2 1-16,1 0 0 0,-1 2-22 0,1-2 0 15,-1 6 0-15,1-7-8 0,-1 4 51 0,1-3 10 16,3-1 3-16,-4 7 0 0,1-3 7 0,3-4 1 15,-4 4 1-15,0 3 0 0,1-3 4 0,-1 3 1 16,4-4 0-16,0 7 0 0,-7 0 5 0,7 0 1 0,-3-3 0 0,3 3 0 16,0 0-9-16,0 0-2 15,-4-6 0-15,4 6 0 0,-3 0-9 0,3 0-1 16,-7 0-1-16,0 6 0 0,3-3-10 0,-3 4-1 0,0 2-1 0,-4-6 0 16,1 13-3-16,-4-7-1 0,3 7 0 0,-3 3 0 15,0 0-6-15,-4-1-2 16,1 8 0-16,-4-8 0 0,-1 7-14 0,5-3-2 15,-4 3-1-15,3 1 0 0,0 2-13 0,1-9 0 0,-1 6 8 16,4 3-8-16,0-9 0 0,-4 6 0 0,4-6 0 0,0-4 0 16,0 4 0-16,3 0 0 15,-3-3 0-15,4-1 0 0,-1-2-27 0,0 2-1 0,1-5-1 16,3-1 0 0,0 1-119-16,0-1-24 0,0 1-5 0,-1-4-453 0,5 3-90 0</inkml:trace>
  <inkml:trace contextRef="#ctx0" brushRef="#br0" timeOffset="2316.92">12125 10936 460 0,'-11'-10'20'0,"11"10"5"0,0 0-25 0,-3 0 0 0,-4-6 0 0,3 6 0 16,1 0 315-16,3 0 57 0,0 0 12 0,0 0 3 15,-4-9-222-15,4 9-44 0,0 0-9 0,0 0-1 16,0 0-63-16,0 0-13 0,0 0-3 0,7 0 0 15,4 6 0-15,-4-3 0 0,4 3 0 0,3 4 0 16,-4 5-24-16,1-2-8 0,3 3 0 0,-4 2 0 16,1 7 0-16,3-6-20 0,-7 9 2 0,4 1 1 15,-4 2 17-15,3-3-8 16,1 0 8-16,0-2 0 0,-4-1-9 0,3-3 9 0,1-4 0 0,-1 4-9 16,5-3 0-16,-5-6 0 0,8 2 0 0,-1 1 0 15,1-7-19 1,3 4-4-16,0-7-1 0,4 4 0 0,3-1-117 0,1-3-23 0,-1-2-5 15,-4-4-1-15</inkml:trace>
  <inkml:trace contextRef="#ctx0" brushRef="#br0" timeOffset="3035.19">12887 11365 403 0,'0'0'36'0,"0"0"-36"0,0 0 0 0,0 0 0 15,4-3 273-15,-1-3 48 0,1 6 10 0,-4 0 1 16,0 0-174-16,0-10-35 0,0 10-7 0,0 0-2 16,-4 0-60-16,4 0-12 0,0 0-2 0,0-9-1 15,0 9-29-15,0 0-10 0,0-6 0 0,0 6 9 16,0-10-9-16,0 10 10 0,0-9-10 0,0 6 10 15,0-4 2-15,4 4 1 0,-1-6 0 0,4 3 0 16,0-4-13-16,0 4 0 0,0 3 8 0,4-3-8 0,3-4 0 0,0 7 0 16,-3-3-9-16,3-4 9 0,0 10-10 0,4-9 10 15,-8 9-10-15,4 0 10 0,0-6 0 16,-3 6-9-16,0 6 9 0,-4-6 0 16,0 6 0-16,0-3 0 0,0 4 0 0,-4-4 11 0,4 3-3 15,-3-3-8-15,-4-3 12 0,3 10-4 0,1-1-8 16,-1 0 0-16,5 7 0 0,-5-7 0 0,1 1 0 0,-1-1 0 15,-3 1 9-15,-3 5-9 16,3-5-20 0,-4 5-9-16,4-2-2 0,-3 3 0 0,-1-1 22 0,-3 4 9 0,-4-6-8 15,1 2 8-15,-4 4 0 0,-4 6-8 0,4-6 8 0,-4 0 0 0,1-3 0 0,-1 9 0 16,-3-6 0-16,3-7-8 0,1 10 8 0,2-3 0 16,1-7 0-16,0 4 0 0,0-7 0 0,4 7 0 15,-1-6 8-15,0-7-8 0,4 6 0 0,-3-3 0 16,3-2 0-16,3 2 8 0,1 0-8 0,3-6 8 15,0 0-8-15,0 0 8 0,0 0 0 0,0 0 0 0,0 0 0 0,0 3 0 16,0-3 8-16,10 10 3 0,-3-1 0 0,7-3 0 16,0-3-6-16,1 4-1 0,2-4 0 0,1 3 0 15,7-6-2-15,-1 6-1 0,1-3 0 0,3 4 0 16,-3-4-22-16,3 3-5 0,-7-3-1 0,4 7 0 16,0-10-69-16,-1 6-13 0,-3-3-3 15,4 3-1-15,-7-6-101 0,3 0-20 0</inkml:trace>
  <inkml:trace contextRef="#ctx0" brushRef="#br0" timeOffset="4133.89">5958 8117 1584 0,'0'0'70'0,"0"0"14"0,0-10-67 0,-7 7-17 0,7-3 0 0,0 6 0 16,0 0 66-16,0 0 10 0,0-10 1 0,0 10 1 0,0 0-37 0,0 0-7 16,0 0-2-16,0 0 0 0,0 0-20 0,0 0-4 15,0 0 0-15,0 0-8 0,7 10 15 0,-7-1-4 16,11 1-1-16,-7-4 0 0,3 3-10 0,0 1 0 16,3-1 0-16,1 0 8 0,-1 1-8 0,1 6 0 15,-4-7 0-15,11 0 0 0,-11 1 0 0,10-1 0 16,-6 1 0-16,-4-1 0 0,11 0 12 0,-11-2 0 0,10 2 0 15,-6 0 0-15,-4 1 1 0,11-1 1 16,-11 1 0-16,10-1 0 0,-6 0-14 0,3 7 8 0,-3-6-8 0,-4-1 0 16,0 0-14-16,3 7-9 0,-3-7-1 0,0 7-1 31,4-3-187-31,-7-4-36 0,3 7-8 0,3-7-2 0</inkml:trace>
  <inkml:trace contextRef="#ctx0" brushRef="#br0" timeOffset="4599.8">6784 7913 345 0,'14'-13'31'0,"-14"4"-31"16,7-1 0-16,0-5 0 0,4 5 181 0,-8 4 31 16,1-7 5-16,-4 7 2 0,3-3-131 0,-3 9-25 15,0-10-6-15,0 10-1 0,0 0 6 0,-7 0 1 16,4-3 0-16,-11 3 0 0,3 3-24 0,4-3-5 0,-7 10-1 0,3-4 0 15,-6 3-1-15,6-5 0 0,-7 11 0 0,4-5 0 16,-3 5-10-16,6-2-2 0,-7-4-1 0,4 7 0 16,-3-7 14-16,-1 10 3 0,0 6 1 0,-3-6 0 15,7 6-4-15,-11 0-1 16,1 3 0-16,-1 1 0 0,4 5-3 0,-4-6-1 0,-7 10 0 0,4-3 0 16,-4 8-12-16,-3 1-4 0,7 3 0 0,-11 7 0 15,4-4-3-15,0-3-1 0,3 6 0 16,4-9 0-16,-4 9-8 0,4-6 0 0,3-3 0 0,-3 7 8 31,7-4-37-31,-1-4-8 0,5 5-2 0,-1 2-617 0,4-13-123 16</inkml:trace>
  <inkml:trace contextRef="#ctx0" brushRef="#br0" timeOffset="9322.09">24017 7599 1670 0,'0'0'36'0,"0"0"8"0,0 0 2 0,0 0 2 0,0 0-39 0,0 0-9 0,0 0 0 0,0 0 0 16,0 0 52-16,0 0 9 16,0 0 2-16,0 0 0 0,-3 0-36 0,-4 10-7 0,3-10-2 0,0 9 0 15,1-3-18-15,-1 4 0 0,4-1 0 0,-3 0 0 16,-1-2 11-16,4 2-2 0,-3 1 0 0,3-1 0 15,0 0 17-15,0 10 3 0,0-9 1 0,3-1 0 16,1 7 10-16,-1 2 3 0,4 1 0 0,-3-3 0 16,0 9-20-16,-1-3-4 15,1 0-1-15,-4 0 0 0,3 3-18 0,1 9 8 0,-1-5-8 0,-3 5 0 16,0 1 0-16,0-4 0 0,0 4 0 0,0-1 0 16,-3 4 12-16,-1-4-12 0,4 4 12 0,-3 3-12 15,3-4 0-15,-4 1 0 0,1 3 0 0,3-4-12 16,-4 7 12-16,4 0 0 0,0-6 0 0,-4 6 0 15,1-1 20-15,-1 1-2 0,4 0-1 0,-3 3 0 16,-1-3 11-16,1 9 3 0,-1-5 0 0,4 5 0 0,0-3-22 0,-3-3-9 16,3 6 8-16,-4-2-8 0,1-4 0 15,3 6 0-15,-4 3 0 0,1-6 0 16,3-2 0-16,0 5 8 0,0 0-8 0,0-3 12 16,0-3-4-16,3 7-8 0,-3-7 12 0,0 3-4 0,0 6 0 0,-3-2-8 15,3 5 12-15,0-2-4 16,0 2-8-16,0-2 8 0,0 2-8 0,0-2 8 0,-4 2-8 0,1-2 0 15,-1 5 0-15,1-2 0 0,-1-4 0 0,1 7 0 16,-5-10 0-16,5 10 8 0,-1-10-8 0,1 7 0 16,-1-3 0-16,1 2 0 0,-1-2 0 15,1 2 0-15,3-2-12 0,-4 2 12 0,4-2 16 0,-3-4 10 16,3 0 2-16,-4 1 1 0,8 5-17 0,-8-2-3 16,1 2-1-16,3-2 0 0,0 2 6 0,-4-6 1 0,4 4 0 0,-3-4 0 15,-1 10-15-15,1-10 0 0,-1 10 8 0,0-3-8 16,1 2 8-16,-4-5-8 0,3 2 11 0,-3-2-11 15,4 2 10-15,-4-2-10 0,0 5 8 0,0-8-8 16,0 5 13-16,3-2-2 0,1 2-1 0,-5-5 0 16,5-1-10-16,-1 0 12 0,1 1-12 0,-1-1 12 15,1-3-12-15,-4 3 0 0,3 7 0 0,-3-7 8 16,4 1-8-16,-1-1 0 0,-3-6 9 0,4 6-9 16,-5 1 0-16,1-1 0 0,0 0 0 0,0 0 0 15,0 1 0-15,4-1 9 0,-8 4-9 0,8-4 0 16,-8 0 8-16,4 0-8 0,0 1 0 15,0-1 0-15,0 7 0 0,0-7 10 0,-4 3-10 0,8 4 8 16,-4-7-8-16,0 1 10 0,3-7-10 0,-3 0 10 0,3 6-10 16,-3 0 0-16,0-3 0 15,4 4 0-15,-4-7 8 0,3 6 0 0,1-9 0 0,-1 9 0 0,1-9-8 16,-1 3 0-16,1-3 0 0,-1 0 0 0,-3 3 0 16,3 3 0-16,-3-3 0 0,4 4 0 0,-4-4 0 0,3 3 0 15,1-3 11-15,-1-3-11 0,1 0 0 0,-1-7 0 16,1 7 0-16,-1 0 0 0,1-6 12 15,-1 6-4-15,1-1-8 0,3-5 12 0,3 6-12 0,-6-6 0 16,3-4 0-16,0 7-10 0,0-10 10 0,0 4 0 16,0-1 0-16,0 4 0 0,0-4 0 0,0 1 8 15,0 2-8-15,-4-2 8 0,4-1-8 0,0 4 0 16,-4-3 8-16,1 2-8 0,3-2 8 0,-4 2-8 0,1-5 10 16,-1-1-10-16,4 4 0 0,-3-7 0 15,-1-3 0-15,1 3 0 0,-1 3 0 0,4-9 0 0,-3 10 0 16,-1-10 0-16,1 3 0 0,-1 0 0 0,4-3 0 0,-3 3 0 15,-1-6 0-15,4-4 8 0,-3 4-8 0,3 0 0 16,-4 0 0-16,1 3 0 0,-1-10 0 0,4 7 0 16,-4-3 8-16,1 3-8 0,-1-4 0 0,4-2 0 15,-3 3 0-15,-1-1 8 0,4-2-8 0,-3-4 0 16,3 1 0-16,0 5 0 0,0-5 8 0,-4-4-8 16,4 3 0-16,0 1 0 0,-3-1 0 15,-1-3 0-15,1-2 8 0,3-4-8 0,0 9 0 0,0 0 0 16,0-9 0-16,0 10 0 0,0-1 0 0,-4-3 0 15,4 4 0-15,0-10 0 0,-3 9 0 0,3-2 0 0,0-7 8 16,-4 9-8-16,1-6 0 0,3-3 0 0,0 0 0 0,0 9 8 16,0-9-8-16,-4 7 0 0,4-7 0 15,-3 9 0-15,3-9 0 0,0 0 0 0,0 0 0 16,-4 10-10-16,4-1 2 0,0-9 0 16,0 0-16-16,0 0-4 15,0 6 0-15,0-6 0 0,0 0-26 0,0 10-6 0,0-10 0 16,4 9-1-16,3-6-79 0,-7-3-16 0,0 0-4 0,0 0-557 15,7 0-112-15</inkml:trace>
  <inkml:trace contextRef="#ctx0" brushRef="#br0" timeOffset="11851.2">18242 12638 864 0,'-7'-6'76'0,"0"6"-60"0,0 0-16 0,0-3 0 0,-4 3 127 0,1-6 22 15,-1 6 5-15,4 0 1 0,-3 0-92 0,-5-3-19 16,5 3-3-16,-1-7-1 0,-3 7-27 0,0-6-5 15,0 3-8-15,3 3 11 0,-3-6-11 0,4 6 0 16,-8 0 0-16,4 0 8 0,0-4-8 0,3 4 12 16,1-6-12-16,-4 6 12 0,3 0 4 0,-3 0 0 15,3 0 1-15,-3 0 0 0,4 0 11 16,-5 0 3-16,5 0 0 0,3 0 0 0,-4 0-19 0,4 0-3 16,0 0-1-16,4 0 0 0,-4 0 24 0,3 0 5 15,4 0 1-15,0 0 0 0,0 0-2 0,0 0 0 16,0 0 0-16,0 0 0 0,0 0-15 0,0 0-3 15,0 0-1-15,0 0 0 0,0 0 3 0,0 0 0 0,7 10 0 0,4-10 0 16,-1 0-3-16,4 6 0 16,4-6 0-16,-4-6 0 0,4 6-9 0,-1 0-8 0,5 0 9 0,2-10-9 15,1 10 8-15,3-3-8 0,4-3 0 0,0 6 0 16,-1-10 0-16,1 10 0 0,0-3 0 16,0-3 0-16,3 6 0 0,0-3 0 0,4-3 0 15,0 6 0-15,3 0 0 0,-3 0 0 16,7 0-8-16,0 0 8 0,0 0 0 15,-1 0 0-15,1-7 0 16,0 7 0-16,3 0 12 0,1-3-1 0,6 3 0 0,1 0 0 16,3-6 3-16,-4 3 1 0,4-4 0 0,-7 7 0 0,0-3 1 0,3 3 0 0,4-6 0 15,0 6 0-15,0 0 0 0,4 0 0 0,-1 0 0 0,-3 0 0 16,-3 0-16-16,-1 0 8 0,4 0-8 0,0 0 0 16,0 0 11-16,7 0-11 0,0 0 12 0,0 0-12 0,-3 0 12 15,-1 0-12-15,1 0 12 0,3 0-12 16,3-3 8-16,4-3-8 0,-7 6 0 0,0 0 0 0,0 0 8 15,-3-3-8-15,-1-4 12 0,4 7-12 0,4 0 13 0,0 0-4 16,-1-6-1-16,1 6 0 0,-4 0-8 0,-4-3 12 16,8 3-12-16,-1-6 12 0,1 6-4 0,3 0-8 15,0-4 12-15,-7 4-4 0,-7-6-8 0,4 6 10 16,3 0-10-16,-7 0 10 0,0-3-10 0,7 3 12 16,3-6-12-16,1 6 12 0,-1 0-12 0,-6 0 0 15,-4 0 0-15,7 0 0 0,7 0 0 0,-4-3 0 16,1 3 0-16,-4-7 0 0,4 7 0 0,-8 0 0 0,4 0 0 15,-3 0 0-15,6-3 0 0,4 3 0 0,-3-6 0 0,-4 6 0 16,-4 0 0-16,1-3 0 0,-4-3 8 16,7 6-8-16,3 0 0 0,-3 0 0 0,4-7 0 0,-8 7 0 15,1 7 0-15,-4-7 0 0,0 0 0 0,0 0 8 16,3 0-8-16,1 6 0 0,3-6 0 0,3 0 0 16,-6 3 0-16,-4-3 0 0,0 0 0 0,0 0 0 15,0 0 0-15,3 0 8 0,1 0-8 0,-1-3 8 16,4 3 8-16,-3 0 2 0,-8 0 0 0,-3 0 0 15,4-6-18-15,-1 6 0 0,11 0 0 0,-3 0 0 16,-4 0 0-16,3 0 8 0,-6 0-8 0,2 0 0 16,-2 0 8-16,-4 0-8 0,7 0 0 0,-4 6 0 15,1-3 0-15,-1-3 10 0,1 0-10 0,-1 6 8 16,-3-3-8-16,-4-3 0 0,4 0 0 0,-3 0-11 16,-1 7 11-16,0-7 0 0,1 0 0 0,-1 0 0 0,4 0 0 0,-3 0 8 15,-5 3-8-15,1-3 8 0,-3 6 5 0,-1-6 2 16,0 3 0-16,-3-3 0 15,7 6-15-15,-4-2 0 0,8 2 8 0,-1-6-8 0,-7 3 0 0,8 3 0 16,-4 1 0-16,-1-4 0 0,1-3 0 0,-7 6 9 16,0-3-9-16,3-3 8 0,-3 0-8 0,0 6 0 15,3-6 0-15,1 3 0 0,-1-3 9 0,4 0-9 16,-7 7 10-16,-1-4-10 0,5-3 12 0,-12 6-3 16,5-6-1-16,-8 3 0 0,0 4 0 0,0-7 0 15,1 9 0-15,-1-9 0 0,4 6-8 0,-4-3 0 16,4 4 0-16,-4-4 0 0,7-3 0 0,-3 0 0 15,-4 6 0-15,4-3 8 0,0-3 1 0,-1 0 0 16,-3 0 0-16,1 0 0 0,-1 0-9 0,-3 0 8 16,-1 0-8-16,1 0 8 0,-4 0-8 0,4 0 0 0,-4 0 0 0,0 0 0 15,-3 0 0-15,7 0 0 16,-4 0 0-16,3 0 0 0,1 0 0 0,3-3 0 0,-3 3 0 16,3-6 0-16,-3 6 8 0,0 0-8 0,-1-3 0 15,1-4 8-15,0 7 0 0,-4-3 0 0,4-3 0 0,-8 6 0 16,4 0 1-16,1-3 0 0,-5 3 0 0,1-6 0 15,-4 6-9-15,0 0 0 0,0 0 9 16,0 0-9-16,0 0 0 0,0 6 0 0,1-6 0 0,2 0 0 16,-3 0 0-16,4 0 0 0,-4 0 0 0,4 0 0 15,-1 3 0-15,5-3 0 0,2 0 0 0,-3 0 0 16,-3-3 0-16,3 3 0 0,-3-6 0 0,3 6 0 16,0 0 17-16,-3 0-1 0,7-7 0 0,-4 7 0 15,0 0-24-15,-4 0-6 0,1-3-1 0,0 3 0 0,-1 0 15 16,1 0 0-16,0 0 0 0,-4 0 0 0,0 0 0 15,0 0 0-15,4 0 0 0,-4 0 0 0,0 0 0 0,0 0 0 16,4 0 0-16,-1 3 0 0,4-6 13 0,1 3-1 16,-1 0 0-16,0 0 0 15,0 0-12-15,4 0-16 0,-1 0 3 0,1 0 1 0,-4 0 12 16,4 0 0-16,-4 0 0 0,0 0 0 0,1 0 0 0,-1 0 0 16,-7 0 0-16,7 0 0 0,-7 3 0 0,4-3 0 15,-4 7 0-15,0-7 0 0,0 0 0 0,0 0 16 16,4 6-3-16,-4-3-1 0,0-3-12 0,0 0 0 15,4 6 0-15,-1-3 0 0,-2 4 0 0,2-4-15 16,4-3 3-16,1 6 1 0,-1-3 19 0,0 3 3 16,0-6 1-16,-3 4 0 0,3-4-12 0,0 0 0 0,-3 6 0 0,-1-6 0 15,1 3 0-15,3 3 0 0,-7-6 0 0,4 0 0 16,-4 7 0-16,-3-4 0 0,3-3 0 16,-4 6 0-16,1-3 0 0,-1-3 0 0,1 0 0 15,0 6 0-15,-4-6 0 0,3 3 0 16,-3-3 0-16,4 7 0 0,-4-7 0 0,0 0 0 0,4 0 0 0,-4 0 0 15,-7 0-18-15,7 0-2 0,3-7-1 0,1 7 0 16,-1 0-5 0,1-3-1-16,-4 3 0 0,4-6 0 0,-1 3-137 0,1-3-27 15,-1 3-5-15</inkml:trace>
  <inkml:trace contextRef="#ctx0" brushRef="#br0" timeOffset="12853.99">31937 12356 1818 0,'0'0'40'0,"0"0"8"0,0 0 1 0,0 0 3 0,-4 6-42 0,4-6-10 16,-7 4 0-16,-3-4 0 0,3 0 63 0,-4 6 10 16,4-3 3-16,-3 3 0 0,-1 4-4 0,0-1 0 15,-3 0 0-15,0 1 0 0,-3-1-8 0,2 7-3 16,1 3 0-16,-7-4 0 0,3 4-21 0,-3 9-4 16,-3-2 0-16,-5 2-1 0,-2 6-23 0,-1-6-12 15,-7 7 12-15,0-7-12 16,4 7-17-16,-4-1-11 0,-3-6-1 0,7 1-1 15,-1-4-3-15,8 0-1 0,0-6 0 0,3 6 0 16,4-13 0-16,0 4 0 0,3-7 0 0,4 1 0 16,0-4-156-16,7-6-31 15</inkml:trace>
  <inkml:trace contextRef="#ctx0" brushRef="#br0" timeOffset="13155.29">31404 12425 1609 0,'0'0'71'0,"0"0"15"0,0 0-69 0,-3 0-17 0,3 0 0 0,0 0 0 16,0 0 29-16,0 0 3 0,0 0 0 0,0 10 0 15,3-1-4-15,1 0-1 0,-1 1 0 0,1-1 0 16,3 7 30-16,-4 3 7 0,-3-1 0 0,8-2 1 15,-1 3 2-15,3 6 0 0,-3-6 0 0,0 9 0 0,7-9-11 0,-3 6-3 16,0 0 0-16,-1-3 0 16,4 3-53-16,-3 0 0 0,3 3 0 0,0-9-8 0,-3 6-14 15,-1-6-2-15,1 0-1 0,-1 6 0 16,4-9-38-16,-3 3-7 16,-4-7-2-16,4 4 0 0,-4-1-97 0,3-2-20 0,-6-4-4 15</inkml:trace>
  <inkml:trace contextRef="#ctx0" brushRef="#br0" timeOffset="13441.23">31983 12955 1152 0,'0'0'102'0,"0"0"-82"0,0 0-20 0,0 0 0 15,0 0 228-15,-4 16 42 0,4-7 8 0,-3 1 2 16,-1-1-214-16,1 7-42 0,3 2-9 0,-4-2-2 16,4-3 1-16,0 2 0 0,-3 4 0 0,-4 0 0 15,7-3-22-15,-4 2-5 0,1-2-1 0,-1-3 0 16,1-4-30-16,-1 7-5 0,4-16-2 0,-4 0-879 15</inkml:trace>
  <inkml:trace contextRef="#ctx0" brushRef="#br0" timeOffset="14659.14">24832 6464 1094 0,'0'0'97'0,"0"0"-77"0,0 0-20 0,0 0 0 16,0 0 158-16,-7 0 28 0,0 3 6 0,0 3 0 15,0 1-129-15,0-4-27 0,-4 6-4 0,1 1-2 16,-1-1-20-16,-3 7-10 0,3-7 10 0,-3 10-10 16,0-10 13-16,0 7-3 0,0 0-1 0,3-4 0 15,-6 4 32-15,3-4 7 0,-1 4 0 0,1 3 1 16,-3 0-5-16,-1-4-2 0,-3 10 0 0,0-3 0 15,3 0-26-15,-3 0-4 0,3 3-2 0,-3 4 0 0,-4-4-10 16,4 3 0-16,-3-3 0 0,-1 3 0 16,4-9-23-16,0 6-6 0,-1 0-2 0,5-6 0 15,3 0-38-15,-1 0-8 0,5 0-2 16,-1-4-525-16,1-5-106 0</inkml:trace>
  <inkml:trace contextRef="#ctx0" brushRef="#br0" timeOffset="14991.24">24246 6489 1209 0,'0'0'53'0,"0"0"12"0,-3-6-52 0,3 6-13 0,0 0 0 0,0 0 0 16,0 0 103-16,0 0 17 0,0 0 4 0,0 0 1 16,7 9-85-16,-4-3-18 0,5 7-3 0,-1 3-1 15,0-1 11-15,0 4 3 0,3 0 0 0,1 0 0 16,-1 9-4-16,5-3-1 0,-5 0 0 0,8 3 0 16,-1 1 1-16,-2-1 0 0,-5 6 0 0,1-9 0 15,-1 10-13-15,1-7-3 0,3-3 0 0,-3 3 0 16,3 1-12-16,-7-4 0 0,3 0 0 0,1-3 0 15,-1-7 0-15,1 4-18 0,-4 0 2 16,4-3-592-16,-4 3-120 16</inkml:trace>
  <inkml:trace contextRef="#ctx0" brushRef="#br0" timeOffset="15659.88">24860 7069 864 0,'0'0'76'0,"0"0"-60"0,0 0-16 0,0 0 0 15,-3-6 111-15,3-4 19 0,0 10 4 0,-4-9 1 16,4 3-58-16,4 3-11 0,-4-7-2 0,3 4-1 15,1-3-31-15,-1-1-5 0,4 1-2 0,0 2 0 16,0-2-13-16,4 0-4 0,0-1 0 0,-1 1 0 16,8-1 16-16,-8 1 4 0,-2 3 0 0,2-4 0 15,1 1-13-15,-1 6-3 0,4-3 0 0,-3-4 0 0,0 10 4 0,-1-6 0 16,4 3 0-16,-3 3 0 16,-11 0-2-16,0 0 0 0,7 0 0 0,-7 0 0 0,7 9 5 15,-7-9 1-15,3 10 0 0,-3-1 0 16,4 0-31-16,-4 1-5 0,-4 5-2 0,1 4 0 0,-4-3 10 0,3-4 8 15,-6 4-12-15,3 0 12 0,0-4-18 16,0 4 3-16,0-7 1 0,-4 7 0 0,4-3-2 0,0-4 0 16,0 7 0-16,-4-1 0 0,-3-2-3 0,0-4-1 15,0 7 0-15,-4-6 0 0,1 8 9 0,2-8 2 16,-2-1 0-16,-1 7 0 0,4-7 9 0,0 1 0 16,0-1-9-16,7-3 9 0,-4-3 0 0,4 4 0 0,7-7 0 15,0 0 0-15,0 0 18 0,0 0-2 0,0 0 0 0,0 0 0 16,0 0-2-16,0 0-1 0,0 0 0 0,0 0 0 15,0 0 6-15,0 0 1 0,0 0 0 0,0 0 0 16,7 0 12-16,0 3 4 0,4-3 0 0,3 0 0 16,4 6-13-16,3-3-3 0,3 4 0 0,1-7 0 15,0 0 1-15,3 6 0 0,4-6 0 0,0 0 0 16,-1 0 2-16,1 0 0 0,-4 0 0 16,1 0 0-1,-1-6-115-15,-4 6-22 0,22-7-5 0,-10-2-1 0</inkml:trace>
  <inkml:trace contextRef="#ctx0" brushRef="#br1" timeOffset="38154.18">26808 1556 172 0,'0'0'16'0,"0"0"-16"16,0 0 0-16,0 0 0 0,0 0 79 0</inkml:trace>
  <inkml:trace contextRef="#ctx0" brushRef="#br1" timeOffset="40913.14">26652 1290 633 0,'0'0'28'0,"0"0"6"0,0 0-34 0,0 0 0 15,0 0 0-15,0 0 0 0,0 0 309 0,0 0 55 16,-7-10 12-16,0 10 1 0,0 10-221 0,0-10-45 16,-3 0-9-16,10 0-2 0,0 0-48 0,-7-10-9 15,-1 10-3-15,8 0 0 0,-7 0-25 0,0 0-6 16,0-3-1-16,0-3 0 0,0 3-8 0,-3-10 10 15,-1 13-10-15,-3-3 10 0,0-6 3 0,3 3 1 16,-6 6 0-16,-1-10 0 0,4 7 4 0,-4 3 1 0,1 0 0 16,-5 3 0-16,1-3-11 0,-3 10-8 15,2-4 12-15,-2 3-12 0,-5 1 12 0,1-1-4 0,0 10 0 0,0-3-8 16,0 2 10-16,-1 1-10 0,8 6 8 0,-4-6-8 16,8 6 8-16,3-3-8 0,3 0 8 0,4-3-8 15,0 0 0-15,7-4 0 0,4 4 8 0,3-6-8 16,-4 2 0-16,8 1-9 0,3-3 9 0,3-4-13 15,-2 0 13-15,6-9 0 0,0 0 0 0,4 0 0 16,3 7-8-16,0-14 8 16,0 4 0-16,0-6-9 0,4 3 17 0,-4-13 3 0,4 3 1 0,0 4 0 15,0-13-12-15,-1 12 0 0,-2-12 0 0,-1 0 0 16,-3 6 0-16,-4-6 0 0,3 6 11 0,-6 0-11 16,-4-6 0-16,-3 6 0 0,-4 1 0 0,3 2 0 15,-6-3 0-15,-1 3 0 0,-3 4 0 16,-7-4 0-16,4 7 12 0,-1-1-3 15,-3 4-1-15,4-3 0 0,-4 9-8 0,3 0 0 0,-3 6 0 0,4-3 0 16,3-3-16-16,-7 6 0 0,3 10 1 0,1-3 0 0,-1 2 15 0,0-5 0 16,4-1-10-16,-3 10 10 0,-1-3 0 0,4-4 0 15,4 4-9-15,-1 3 9 0,-3-1 0 16,0 4 9-16,4-3-1 0,0 3 0 0,-1 3-8 16,1 0 0-16,-4 0 0 0,7 4 8 0,-4-4-8 15,4 6 0-15,-7 0 0 0,4 1 0 0,-4 2 0 0,3 1 8 16,-6-7-8-16,3 6 8 0,0 1-8 0,-4-7 0 15,1 7 0-15,-4-7 0 0,0 0 0 0,3-3 12 16,1 10-4-16,-5-16 0 0,-2 9-8 0,-4-3 0 16,3 3 0-16,-3-3 0 0,-7 3 0 0,3-3 8 0,-3 1-8 15,0-5 8-15,-4-2-8 0,1 6 0 0,-5-6 0 16,1-3 0 0,-4 3-33-16,-3-4 1 0,0-2 0 0,0-4 0 15,-4-2-100-15,3-7-19 0,5 0-4 0,-5 0-544 0,8-7-109 16</inkml:trace>
  <inkml:trace contextRef="#ctx0" brushRef="#br1" timeOffset="41434.93">27623 377 1890 0,'-15'0'84'0,"12"10"16"0,-4-7-80 0,0 3-20 15,0 4 0-15,-4-1 0 0,4 0 10 0,-4 1-2 16,1-1-8-16,-1 7 12 0,1-7 24 0,-1 16 5 16,-3-12 1-16,3 21 0 0,-3-8 19 0,0 2 4 0,0 0 1 0,-4 6 0 15,4-5-14-15,-7 5-2 0,4 1-1 0,-5 2 0 16,1-2-10-16,0 6-3 0,-7-1 0 0,7 4 0 15,3 0-15-15,-3 0-3 0,7 0-1 0,0 3 0 16,0-3-1-16,-1 0 0 0,5 0 0 0,-1 0 0 16,4-7 1-16,4 4 0 0,3 0 0 0,0 3 0 15,-4-4-17-15,1 1 10 0,-1 0-10 0,8-3 8 16,-1-1-8-16,4-2 8 0,-3-1-8 0,3-6 8 16,0-3-8-16,3 4-14 0,1-10 3 0,3 2 1 15,4-2-48-15,3-6-10 16,0 2-1-16,4-5-1 15,3-1-137-15,-3 1-27 0,3-4-6 0</inkml:trace>
  <inkml:trace contextRef="#ctx0" brushRef="#br1" timeOffset="42397.18">27996 1074 1792 0,'0'0'40'0,"0"0"8"0,0 0 1 0,0 0 1 0,0 0-40 0,0 0-10 16,0 0 0-16,0 0 0 0,0 0 71 0,0 0 12 16,0 0 2-16,0 0 1 0,0 0-17 0,0 0-3 15,8-7-1-15,-8 7 0 0,0 0-45 0,3-9-10 0,-3 9-2 0,0 0 0 16,0 0-8-16,0 0 0 0,0 0 0 0,0 0 0 15,0 0 0-15,0 0 0 0,4 0 0 0,-4 0 0 16,7 0 20-16,-7 0 1 0,0 0 1 0,0 0 0 16,7-10 8-16,-7 10 2 0,0 0 0 0,0 0 0 15,3 0-19-15,-3 0-3 0,7-9-1 0,-7 9 0 16,0 0 8-16,0 0 2 0,0 0 0 0,0 0 0 16,0 0-19-16,0 0 10 0,4 0-10 0,-4 0 8 15,0 0 6-15,0 0 1 0,3-6 0 0,-3 3 0 16,0 3 1-16,0 0 1 0,0 0 0 0,0 0 0 15,0-7-5-15,0 7-2 0,0 0 0 0,0 0 0 16,0-3-2-16,0 3 0 0,0 0 0 0,0 0 0 16,0 0 2-16,0 0 0 0,0 0 0 0,0 0 0 15,0 0 7-15,0 0 2 0,-3 3 0 0,-4-3 0 16,0 10 5-16,0 2 0 0,-4 1 1 0,4-4 0 0,-4 7-5 0,1 0 0 16,-4 6-1-16,0-4 0 0,-4 7-5 0,0 1-1 15,-3-8 0-15,0 11 0 0,-7-11-1 0,3 7-1 16,-10 1 0-16,3-1 0 0,-3-3-2 0,-1-4 0 15,1 4 0-15,3-3 0 0,1 3-9 0,2-6 0 16,1 3 9-16,4-4-9 0,-1 1 0 0,7-3 0 16,-3-4 0-16,0 7 8 0,7-13-8 0,-4 6 0 15,4-3 0-15,0 1-8 16,0-4-30-16,7-3-6 0,-4 6 0 0,4-3-1 16,7-3-86-16,0 0-17 0,-3-9-3 0,-1 6-669 15,1-10-135-15</inkml:trace>
  <inkml:trace contextRef="#ctx0" brushRef="#br1" timeOffset="42710.52">27555 1011 2293 0,'4'-16'101'0,"-4"16"22"0,0 0-99 0,0 0-24 0,0 0 0 0,0 0 0 15,0 0 52-15,0 0 6 0,0 0 1 0,7 0 0 16,0 10-15-16,0-4-4 0,-3-3 0 0,3 6 0 15,-4 1 2-15,1-4 0 0,6 13 0 0,-3-10 0 16,1 7-10-16,-1 0-3 0,7-4 0 0,3 13 0 16,-3-9-4-16,1 6-1 0,2-6 0 0,1 2 0 0,-1 1-2 0,5 6-1 15,-5-6 0-15,4 6 0 0,-3-6 3 0,0 0 0 16,3 6 0-16,-7 0 0 16,4-3-8-16,-8-3 0 0,4 6-1 0,-3 0 0 15,-1-6-7-15,1 0-8 0,-4-1 11 0,0 1-11 0,0 3 8 16,0-3-8-16,0-7 0 0,0 1 0 0,-3 0 0 0,-1-4 0 15,1 7 0-15,-4-13-9 16,0 6-87-16,0-9-18 0,0 0-3 0,0 0-1195 16</inkml:trace>
  <inkml:trace contextRef="#ctx0" brushRef="#br1" timeOffset="43768.99">27718 835 2127 0,'-14'0'94'0,"10"-9"20"0,-3 9-91 0,4 0-23 16,3 0 0-16,0 0 0 0,0 0 43 0,0 0 4 16,0 0 1-16,0 0 0 0,0 0-20 0,0 0-3 15,0 0-1-15,0 0 0 0,10 0 10 0,-3-10 2 16,-7 10 0-16,7 0 0 0,4-3-20 0,-1-3-3 16,-3 6-1-16,4 0 0 0,0 0 5 0,3 0 1 15,-4 0 0-15,4 0 0 0,-3 0-18 0,3 0 8 16,-3 0-8-16,3 0 0 0,0 0 8 0,0 0-8 0,-3 0 0 15,3 0 0-15,-4 0 8 0,4-6-8 0,-7 6 0 0,4 0 0 16,0-3 0-16,-1-4 10 0,-3 7-10 0,4 0 8 16,-4 0-8-16,0-3 0 0,0 3 9 15,0 0-9-15,-3 0 0 0,3 0 0 0,-4 0 0 16,4-6 8-16,-7 6-8 0,7 0 0 16,0 0 0-16,-7 0 0 0,4 0 0 0,-4 0 0 0,0 0 0 0,7-3 0 15,-4 3 0-15,-3 0 0 0,0 0 0 0,0 0 0 16,0 0 0-16,0 0 0 0,0 0 8 0,0 0-8 15,0-7 17-15,0 7-1 0,0 0 0 0,-7-9 0 16,-3 0 3-16,3-1 0 0,0 4 0 0,0 3 0 16,0-3-8-16,0-4-2 0,0 1 0 0,-1-1 0 15,1 7-9-15,0-3 0 0,4 0 0 0,-1 6 0 16,-3-10-26-16,4 10-7 16,3 0-2-16,-7-3 0 0,3 3-160 0,4 0-32 0,0 0-6 0</inkml:trace>
  <inkml:trace contextRef="#ctx0" brushRef="#br1" timeOffset="44244.99">28215 377 345 0,'-10'0'31'0,"3"-6"-31"15,-4-3 0-15,4-1 0 0,-4 7 262 0,1-3 46 0,6 0 10 0,-3 2 2 16,4-2-207-16,-1 6-41 0,1-3-8 0,3 3-1 16,0 0 16-16,0 0 3 0,0 0 1 0,0 0 0 15,0 0-35-15,0 0-6 0,0 0-2 0,7 0 0 16,-7 0 18-16,14 3 3 0,-4 7 1 0,4-4 0 15,-3 3-22-15,3 1-5 0,4 5-1 0,-1-5 0 16,1 5-26-16,3-2-8 0,-3 12 0 0,7-6 0 16,-4 9 0-16,0-3 0 0,4 10 0 0,-4-7 0 15,0 10 0-15,0-4 0 0,-3 4 0 16,-1 2 0-16,-3-11 10 0,1 8-10 0,-5 7 8 16,1 0-8-16,-4-6 15 0,0 6-3 0,-4 9 0 0,4-9 0 15,-7 6 23-15,4-6 4 0,-4-13 1 0,0 4 0 0,0 2-26 16,-4-2-5-16,1-16-1 0,-1 12 0 0,1-3-8 0,-4-3 8 15,3 4-8-15,-3-11 8 0,0 11-8 0,0-11 0 16,0 8 0-16,0-8 0 16,0 1 0-16,0 3 0 0,-4-3 0 0,1 6 0 15,-1-12-149-15,-3 5-32 0,-4-2-7 0</inkml:trace>
  <inkml:trace contextRef="#ctx0" brushRef="#br1" timeOffset="44571.75">28995 1067 1785 0,'0'0'159'0,"0"0"-127"0,0 0-32 0,0 0 0 16,0 0 264-16,0 0 48 0,0 0 8 0,0 0 3 15,7-9-259-15,0 9-51 0,4-10-13 0,-4 1 0 16,3 9 0-16,4-6 0 0,0-4 0 0,4 7 0 16,3 3 0-16,0-6 0 0,4 3 0 0,3-3 0 15,0-4-27-15,4 10-5 0,-4 0 0 0,1-9-1 16,-1 6-75-16,0-4-14 0,0 7-3 0,-3 0-1 15,0-6-78-15,-4 6-16 0</inkml:trace>
  <inkml:trace contextRef="#ctx0" brushRef="#br1" timeOffset="44806.64">29023 1268 2833 0,'0'0'62'0,"0"0"13"0,0 0 2 0,0 0 3 0,0 0-64 0,11 0-16 0,-4 0 0 16,0 0 0-16,0 0 0 0,3 0 0 0,1-6 0 16,0-1 0-16,-1 7 0 0,4 0 10 0,4-3-10 0,3 3 8 31,0-6-118-31,4 3-24 0,-4-3-5 0,0 6-621 0,0-10-124 0</inkml:trace>
  <inkml:trace contextRef="#ctx0" brushRef="#br1" timeOffset="45116.55">29771 453 691 0,'0'0'61'0,"0"0"-49"16,0 0-12-16,0 0 0 0,0 0 412 16,0 0 80-16,0 0 16 0,0 0 4 0,0 0-397 15,-4 6-79-15,1 3-16 0,3 10-4 0,-4-3 47 0,4-1 9 16,4 7 1-16,-4 7 1 0,0 5-22 0,0 1-5 16,0 2-1-16,0 7 0 0,0-9-22 0,3 12-5 15,-3-7-1-15,4-2 0 0,-4 6-10 0,0 0-8 16,0 0 12-16,-4 3-12 0,1-6 8 0,-1-1-8 15,1-5 0-15,-1-1 0 0,-3 1 0 0,4-7-17 0,-1 7 1 0,1-17 1 16,-1 11-5-16,4-14-2 0,-3 4 0 16,-1 0 0-1,1 0-122-15,3-10-24 0,0-3-4 0,0 4-608 0,-4-4-120 0</inkml:trace>
  <inkml:trace contextRef="#ctx0" brushRef="#br1" timeOffset="45435.17">29940 415 518 0,'0'0'46'16,"0"0"-37"-16,0 0-9 0,0 0 0 15,0 0 499-15,0 0 97 0,0 9 20 0,-3 1 4 0,3-1-489 16,0 1-99-16,0 5-19 0,-4 4-4 0,4-9 33 0,0 5 6 15,-3 13 2-15,-1-2 0 16,4 2-29-16,0 6-5 0,0 10-2 0,0-6 0 0,4-4-3 0,-4 10-1 16,3-6 0-16,-3 6 0 0,0 0-10 0,0-1 0 15,4 5 9-15,-4-5-9 0,3-5 0 16,1 12 0-16,-1-12 0 16,1-10 0-16,-1 13 0 0,1-13 0 0,-4 7 8 0,0-17-8 0,3 17 0 15,-3-10-15-15,0-3 3 0,7-3 0 16,-7 3-100-16,4 0-20 0,0-7-4 0,-1 1-678 15,1-13-135-15</inkml:trace>
  <inkml:trace contextRef="#ctx0" brushRef="#br1" timeOffset="46261.48">31295 449 1936 0,'0'0'86'0,"0"0"18"0,0 0-84 0,0 0-20 15,0 0 0-15,0 0 0 0,0 0 107 0,7 4 17 16,-3 2 3-16,-1 3 1 0,-3 10-42 0,4-3-8 16,-4 3-2-16,0 15 0 0,0 4-30 0,0-4-6 15,0 4-2-15,3 6 0 0,-3-10-15 0,4 10-3 16,-4-6-1-16,0 6 0 0,0 0-6 0,0-1-1 15,0-5 0-15,3 0 0 0,-3 3-12 0,0-7 11 16,-3-3-11-16,3 4 10 0,0-16-10 0,0 12 0 16,0-3 0-16,0-9 8 0,0 0-8 0,0 0-11 15,-4-4 3-15,4 1 0 16,0-3-88-16,0-4-18 0,0-3-3 0,4-3-676 16,-4-3-135-16</inkml:trace>
  <inkml:trace contextRef="#ctx0" brushRef="#br1" timeOffset="46563.39">31715 362 518 0,'0'0'46'0,"0"0"-37"0,-4 0-9 0,1 9 0 16,-1 0 417-16,1 7 82 0,-4 3 16 0,3 6 3 15,1-6-388-15,-1 9-78 0,0-3-15 0,1 13-3 16,-4-4 28-16,7 4 6 0,-4 6 0 0,4 0 1 16,0-10-28-16,0 10-5 0,0-6-2 0,4 3 0 0,-4-4-11 0,3 1-3 15,1 3 0-15,-4-4 0 16,3 1-20-16,-3-10 0 0,4 13 0 0,-4-13 0 0,4-3 8 0,-4-3-8 16,0 3 8-16,0 0-8 0,3-6 0 0,-3 0 0 15,0-3 0-15,0-4 0 0,4 4-15 0,-4-7-7 16,0 7-2-16,0-7 0 15,0-9-176-15,0 0-35 0</inkml:trace>
  <inkml:trace contextRef="#ctx0" brushRef="#br1" timeOffset="47310.9">30738 895 806 0,'0'0'72'0,"0"0"-58"0,0 0-14 0,0 0 0 15,0 0 247-15,0 0 46 0,0 0 10 0,0 0 1 16,0 0-154-16,0 0-31 0,0 0-7 0,0 0 0 15,0 0-2-15,0 0 0 0,0 9 0 0,-8-6 0 16,5 7-42-16,-4-4-9 0,0 3-2 0,-4 10 0 16,1-9-23-16,-1-1-5 0,-3 7-1 0,3 3 0 0,-3-4-19 0,-3-2-9 15,3 12 8-15,-4-9-8 0,0-4 0 0,1 13 0 16,-1-6 0-16,0 3 0 0,-3-10 0 16,4 7-9-16,-5 0 9 0,1-3-13 15,0 3-22-15,3-4-4 0,4-5-1 0,-7 5 0 16,3-2-115-16,1 3-23 0,-1-7-5 15,1 0-550-15,2 1-111 0</inkml:trace>
  <inkml:trace contextRef="#ctx0" brushRef="#br1" timeOffset="47596.12">30286 929 1843 0,'0'0'164'0,"0"0"-132"15,0 0-32-15,7-6 0 0,0 0 116 0,4 3 16 0,-1-4 3 16,-3 7 1-16,0 0-77 0,4 0-15 0,-4 0-4 0,0 10 0 16,0-10 12-16,0 12 3 0,7 1 0 0,-3-4 0 15,-1 7-12-15,5 3-3 0,-1 0 0 0,3-1 0 16,4 7-23-16,-3 10-5 0,3-7 0 0,0 0-1 16,1 7-11-16,-1-7 12 0,-4-3-12 0,5 3 12 15,-5-6-4-15,4 0-8 0,-6-3 12 0,-1-3-4 16,0 9-8-16,-4-13 0 0,4 1 0 0,-7-1 0 15,1 4-16-15,-1-3 0 0,0-7 1 0,-4 3 0 16,-3 1-121-16,0-4-24 16,0-6-4-16</inkml:trace>
  <inkml:trace contextRef="#ctx0" brushRef="#br1" timeOffset="48348.02">30215 779 1314 0,'0'0'58'0,"0"0"12"0,-7 0-56 0,7 0-14 0,0-7 0 0,0 7 0 0,0 0 53 0,0 0 8 15,0 0 2-15,0 0 0 0,4-9-17 0,-4 9-3 16,0 0-1-16,10 0 0 0,-2-9 10 0,2 9 3 15,1-3 0-15,-1-4 0 0,1 7 2 0,3 0 1 16,-3 0 0-16,3 0 0 0,0 0-6 0,3 0-2 16,-2 0 0-16,-1 0 0 0,0 0-30 0,0 0-7 15,4 0-1-15,-1 0 0 0,1 0-12 0,-1 0 9 16,-2 0-9-16,2 0 8 16,-3-6-8-16,4 6 8 0,-4-3-8 0,0 3 8 0,0-6-8 0,0 2 0 15,-3 4 9-15,0 0-9 0,-1-6 0 0,-3 6 0 16,4-9 0-16,-4 9 8 0,3 0-8 0,-3 0 0 15,1-10 8-15,-1 10-8 0,-7 0 0 0,7 0 9 0,0-3-9 16,-7 3 0-16,3-6 11 0,-3 6-11 16,0 0 10-16,7-6-10 0,-7 6 16 0,4 0-4 0,-4 0 0 15,0 0 0-15,0-10 6 0,0 10 1 0,0 0 0 0,0 0 0 16,0-3 8-16,-4-6 1 0,-3 2 1 0,0 7 0 16,0-9-1-16,0 9-1 0,0-9 0 0,0 9 0 15,-4-4-5-15,4-2-1 0,0 0 0 0,0-3 0 16,-3 5-5-16,3-2 0 0,-4-3-1 0,4 9 0 15,0-10-15-15,-4 7 0 0,4-3 8 0,0 6-8 16,7 0-26-16,0 0-8 0,0 0-2 0,0 0 0 16,0 0-166-16,0 0-34 0,0 0-6 0</inkml:trace>
  <inkml:trace contextRef="#ctx0" brushRef="#br1" timeOffset="49286.03">31923 299 1094 0,'0'0'48'0,"0"0"11"0,0 0-47 0,3-9-12 16,-3 9 0-16,4-10 0 0,-1 4 189 0,5 3 36 0,-8 3 7 15,3-7 2-15,4 4-108 0,-3-3-22 0,-1-3-4 0,4-1 0 16,7 7-27-16,-7-3-5 15,0 0 0-15,4 2-1 0,0-2-39 0,-1 3-8 0,1-6-2 0,-1 2 0 16,1-2 0-16,0 9 0 0,-1-9 0 0,1 9 0 16,-4-4 1-16,3-2 0 0,-3 6 0 0,-7 0 0 15,0 0-10-15,11-6-1 0,-4 3-8 0,-7 3 12 16,0 0-12-16,0 0 9 0,0 0-9 0,0 0 8 16,11 3-8-16,-4 3 0 0,-4 4-10 0,1 8 10 15,-4-11-12-15,0 5 12 0,0 4-13 0,-7 3 5 16,3-4 8-16,1 4 0 0,-4 0 10 0,-1 0-10 15,1 0 0-15,-3 6 0 0,-1-10 0 0,1-2 0 16,3 12 0-16,-4-9-15 0,0 2 2 0,1-8 0 16,-1-1 13-16,1 1-11 0,-1 5 11 0,-3-5-10 15,0-1-14-15,0 1-2 16,0-1-1-16,-4-9 0 0,4 9 4 0,0-9 1 0,0 7 0 0,0-7 0 0,3 3 2 0,0 3 0 16,4-6 0-16,7 0 0 0,0 0 20 0,0 0 0 15,-3-9 0-15,-1-7 0 0,4 7 0 0,0-1 0 16,0 10 0-16,4-6 0 0,-1-7 0 0,1-2 0 15,-1 15 8-15,1-10-8 0,3 1 0 0,0 3 0 16,0 2 0-16,-3-2 0 0,6 6 0 0,1-3 0 16,-1 3 0-16,5 0 8 0,-5 0-8 0,4 0 0 15,4 0 0-15,-4 3 0 0,0-3 0 0,0 10 0 16,0-10 0-16,0 6 0 0,-3 0-16 0,3-3 4 16,-3 7 0-16,-1-10 1 15,1 9-200-15,-4-3-40 0</inkml:trace>
  <inkml:trace contextRef="#ctx0" brushRef="#br1" timeOffset="49931.96">31789 1268 806 0,'0'0'72'0,"0"0"-58"15,0 0-14-15,0 0 0 0,0-13 217 0,3 10 41 16,1-3 8-16,-4 3 2 0,0 3-125 0,3-6-25 16,1-4-5-16,-1 1-1 0,1-1-12 0,0 4-2 15,3-3-1-15,0 6 0 0,0-13-19 0,3 6-4 16,1 1-1-16,3-7 0 0,-3 7-22 0,3 0-5 16,0-10-1-16,3 9 0 0,1-5-37 0,0 5-8 15,-1-9 0-15,1 10 0 0,0 3 0 0,-4-4 0 16,3 7 0-16,-3 3-10 0,1-6 10 0,-1 6 0 15,-4 0 8-15,1 6-8 0,-4-3 10 0,0 4-2 0,0 2-8 0,-3 0 12 16,-1 10-12-16,1-9-8 0,-4 12 8 0,0 0-13 16,0-4 2-16,-4 4 1 15,1 0 0-15,-1-3 0 0,0-3 10 0,1 9 0 0,-1-13-9 0,-3 10 9 16,0-9-8-16,0 6 8 0,0-10-10 16,0 4 10-16,-7-1 0 0,3 4 0 0,-3-7 0 0,4-6 0 15,-4 13 0-15,-4-7 0 0,0 1-9 0,1 6 9 16,3-13-14-16,0 6 2 0,-1-3 1 0,1 4 0 15,4-1 11-15,6 1-13 0,-3-4 5 0,7-6 8 16,0 9-11-16,4-6 11 0,3 4-8 0,0 2 8 16,3 1 0-16,1-1 12 0,7-9 0 0,-1 6-1 15,4 4-11-15,4-7 0 0,0 6 0 0,-1-9 0 16,1 6 24-16,0 1 7 0,0-7 1 0,-4-7 0 16,0 14-32-16,-3-7 0 0,3-7 0 0,-4 7 0 15,1 0-20-15,-4-6-9 16,0 6-3-16,0 0 0 0,-3-9-88 0,3 6-17 0,-3-4-4 15</inkml:trace>
  <inkml:trace contextRef="#ctx0" brushRef="#br1" timeOffset="51767.11">29094 2522 1785 0,'0'0'79'0,"-7"-3"17"0,3-3-77 0,4 6-19 0,0 0 0 0,0 0 0 16,-4-10 0-16,4 10 0 15,-3-3 0-15,3 3-9 0,0 0 41 0,0 0 8 0,0 0 1 0,0 0 1 16,0 0 26-16,7-6 4 0,4 6 2 0,-4-3 0 15,3-3-16-15,4 6-3 16,0 0-1-16,4 6 0 0,3-6-20 0,4 3-4 0,-4-3-1 0,4 0 0 31,0 0-45-31,3 6-10 0,-4-12-2 0,8 6 0 0,0 0-35 16,-4 0-7-16,-3 0-2 0,0 0-592 0,-4 0-118 16</inkml:trace>
  <inkml:trace contextRef="#ctx0" brushRef="#br1" timeOffset="51996.91">29048 2867 1440 0,'0'0'128'16,"7"0"-103"-16,3-6-25 0,4 6 0 0,4 0 176 0,7-9 29 0,0 9 7 0,6 0 0 31,5 0-279-31,-5 0-56 0,5-4-11 0</inkml:trace>
  <inkml:trace contextRef="#ctx0" brushRef="#br1" timeOffset="52556.5">30311 2450 633 0,'0'0'56'15,"0"0"-44"-15,-4 0-12 0,4 0 0 0,0 0 237 0,-7 0 46 0,0 6 9 0,0-2 1 16,-4 2-161-16,4-3-32 0,-3 3-6 0,3-3-2 16,-4 4-5-16,-3 2-2 0,3 10 0 0,1-13 0 15,-4 7-26-15,0 2-6 0,0 4-1 0,-1 6 0 16,-2-6-36-16,-1 6-8 0,0-6-8 0,1 9 11 16,-1-9-11-16,1 6 0 0,-5 0 0 0,5-6 8 15,-1 9-23-15,-3-12-5 0,3 3 0 0,4-4-1 16,0 4-183-1,4-16-37-15</inkml:trace>
  <inkml:trace contextRef="#ctx0" brushRef="#br1" timeOffset="52784.66">29792 2466 2689 0,'0'0'119'0,"0"0"25"0,0 0-116 0,0 0-28 15,7 0 0-15,7 0 0 0,0 0 18 0,0 0-2 16,-3 3-1-16,3 3 0 0,0 4-15 0,0-1-8 16,1 10 8-16,-1 0-13 0,0-4 13 0,0 10 0 15,0-3 0-15,0 0 0 0,0 7 0 0,-3-11 10 0,-4 11-2 0,3-4 0 32,1 3-51-32,0-9-10 0,-4 3-3 0,3 0 0 15,-3-4-199-15,0-2-40 0</inkml:trace>
  <inkml:trace contextRef="#ctx0" brushRef="#br1" timeOffset="53032.02">30501 2905 2602 0,'0'0'57'0,"0"0"12"0,0 0 3 0,0 0 1 0,0 0-58 0,4 9-15 0,-1 1 0 0,1-4 0 0,-4 3 0 0,3-6 0 15,4 4 0-15,-7-1 0 0,0 3 0 0,0-9 9 16,4 4-9-16,-4 5 8 16,-4-3-93-16,4-3-19 0,-7 7-4 0,4-4-602 15,-4-6-120-15</inkml:trace>
  <inkml:trace contextRef="#ctx0" brushRef="#br1" timeOffset="53522.05">30632 2102 2491 0,'0'0'110'0,"0"0"23"0,0 0-106 0,3-9-27 0,4-1 0 0,-3 1 0 16,6-1 28-16,-3-5 0 0,1 5 0 0,2-2 0 15,1-1-13-15,-1 4-3 0,1-4 0 0,-1-2 0 16,1 5-12-16,0 1 9 0,-1-1-9 0,1 1 8 15,3-7-8-15,0 7 0 0,-3-1 0 0,-1 4 0 16,4-3-12-16,-3 6 0 0,3 3-1 0,-3-10 0 0,-1 10 13 0,-3-6 0 16,4 6 0-16,-4 0 0 15,-7 0 0-15,0 0 0 0,7 9 0 0,0 1 0 16,-4-4-19-16,-3 3-1 0,0 1 0 0,-3-1 0 16,-1 7 6-16,1-3 1 0,-4-1 0 0,3 1 0 0,-6 2 13 0,-1-2 0 15,-3 3 0-15,0-1 0 0,3 4 0 0,-3-6-9 16,0 2 9-16,4-5-8 0,-8 15 8 0,4-13 0 15,3 4 0-15,1-7 0 0,3 7 11 0,-1-3 4 16,5 2 1-16,3-5 0 0,0 5 2 0,0-5 1 16,3-7 0-16,1 6 0 0,3-2-7 0,4-1 0 15,3-3-1-15,0 3 0 0,4-3-11 0,-1-3 0 16,4 0-12-16,4 0 12 16,-4 0-125-16,4 0-18 0,-4 10-3 0,0-10-867 0</inkml:trace>
  <inkml:trace contextRef="#ctx0" brushRef="#br1" timeOffset="53820.21">31422 2350 1785 0,'0'0'79'0,"0"0"17"0,-4 0-77 0,4 0-19 0,0 0 0 0,0 0 0 0,0 0 220 0,0 0 41 16,0 0 8-16,0 0 2 0,4 9-223 0,-1 1-48 16,-3 8 0-16,4-2-10 0,-4-3 10 0,4 9 0 15,-4-4 8-15,0 4-8 16,0 0-29-16,0 0-11 0,0 0-1 0,-4 0-1 15,4-3-56-15,0-3-11 0,-4 2-3 0,4 1-589 16,-7-3-119-16</inkml:trace>
  <inkml:trace contextRef="#ctx0" brushRef="#br1" timeOffset="54016.27">31210 2616 1728 0,'11'-22'153'0,"-8"19"-122"0,1-6-31 0,3-1 0 16,4-5 274-16,3 5 49 0,3-5 9 0,4 12 3 16,4-13-284-16,0 3-51 0,0-2-22 0,3 8 2 31,0-2-93-31,4 6-19 0,-1-7-3 0,1 4-1 16,4-3-104-16,-5 9-22 0,22-10-4 0,-10 1-1 0</inkml:trace>
  <inkml:trace contextRef="#ctx0" brushRef="#br1" timeOffset="54298.98">32374 2422 2790 0,'-14'0'61'0,"7"0"13"0,0 0 2 0,0 9 3 0,0-2-63 0,0 5-16 15,0-2 0-15,0-1 0 0,0 7 0 0,0 2 0 16,0 1 0-16,-4-3 0 0,4 12 0 0,-3-12 0 16,2 3 0-16,-2-1 0 0,-1 8 0 0,1-8-16 15,-1 1 3-15,1 0 1 16,-1 3-111-16,-3 0-21 0,0-13-5 0,-4 7-922 0</inkml:trace>
  <inkml:trace contextRef="#ctx0" brushRef="#br1" timeOffset="54515.87">32117 2406 288 0,'0'0'25'0,"0"0"-25"0,0 0 0 0,10 6 0 15,1-2 621-15,0 2 119 0,3 3 24 0,0 1 5 16,4 5-621-16,-4-2-124 0,0 3-24 0,0 2 0 16,0 1 0-16,-3-3 0 0,3 3 0 0,-7 6 0 15,0-13-18-15,3 10-7 0,-6 0-2 0,3 0 0 16,-4 0-133-16,-3-3-26 0,0 6-6 0,-3 0-565 16,-1-12-114-16</inkml:trace>
  <inkml:trace contextRef="#ctx0" brushRef="#br1" timeOffset="55010.77">32674 2058 2131 0,'0'0'189'0,"0"-3"-151"0,4-3-30 0,-4-4-8 15,7 1 96-15,0 0 19 16,0 2 3-16,4 4 1 0,-4-3-60 0,3-4-12 0,-3 1-3 0,4 0 0 16,3-1-19-16,-3 1-4 0,-1 3-1 0,4-4 0 15,0 7-11-15,-3-13-9 0,0 7 12 0,3 6-12 16,-4-4 0-16,1 1 0 0,3-3 0 0,-4 9 0 15,1-3 0-15,0 3 0 16,-4 0-12-16,-7 0 12 0,7 0-16 0,-7 0 2 0,7 0 1 0,-7 0 0 16,0 0-10-16,0 0-1 0,7 3-1 0,-7-3 0 15,0 0 5-15,3 9 0 0,-3 4 1 0,-3-1 0 16,-1-2 3-16,-3 5 0 0,0 1 0 0,0-3 0 16,-3 2 16-16,-1-2 0 0,-3 3 0 0,3 2 0 0,1-2 0 15,3-3 0-15,0 2 0 0,-4-5 0 0,8-1 12 0,-5 7-4 16,5-7-8-16,3 1 12 0,-4-1 4 0,4 0 0 15,0 7 0-15,4-7 0 0,-4-9-16 0,3 4 0 16,1 11 0-16,0-5 0 0,3-1-17 0,-4-3 3 16,-3-6 1-16,7 10 0 15,0-1-38-15,0-6-7 0,0 4-2 0,4 2 0 16,-1-3-127-16</inkml:trace>
  <inkml:trace contextRef="#ctx0" brushRef="#br1" timeOffset="56036.15">32759 2826 990 0,'0'0'21'0,"0"0"5"0,0 0 1 0,7 0 1 0,-7 0-28 0,7-9 0 0,-3 6 0 0,-4 3 0 0,7 0 92 0,-4-10 13 16,1 4 3-16,-4 6 0 0,3 0 32 0,1-9 6 16,3 6 2-16,-7-4 0 0,3-2-26 0,1 3-5 15,-1 3-1-15,1-4 0 0,-1 4-41 0,5-3-9 16,-5-4-2-16,4 1 0 0,-3 0-41 0,3 2-9 0,0 4-2 0,3-3 0 15,-3 6-12-15,0-3-10 16,0 3 2-16,-7 0 0 0,0 0-4 0,8 3-1 16,-8-3 0-16,3 9 0 0,1-2 13 0,-4 8 0 0,0-2 0 15,-4-7 0-15,1 4 0 0,-5-1 0 0,5 0-9 0,-4 1 9 16,0 5 0-16,0-5 9 0,-4 2 0 16,1 4 0-16,-1-6-1 0,0 5-8 0,1-2 12 0,-1-1-4 15,1 1 2-15,3-4 0 0,3 7 0 0,-3-7 0 16,4 1-2-16,-5-1-8 0,5 1 12 0,3-1-4 15,0 0-8-15,0 1 0 0,0-4 9 0,3 3-9 16,1 1 0-16,0-1 0 0,-1-9 0 0,1 7 0 16,-1-4 0-16,1 3 0 0,-4-6 0 0,7 0 0 15,0 3-12-15,0 3-1 0,3-6 0 0,-3 0 0 16,4 0-3-16,3 3-1 0,4-6 0 0,-1 3 0 31,8 0-96-31,3 0-19 0,1 3-4 0,-1-3-1 0</inkml:trace>
  <inkml:trace contextRef="#ctx0" brushRef="#br0" timeOffset="149652.31">5789 9747 1796 0,'0'0'40'0,"0"0"8"15,0 0 1-15,0 0 1 0,-7-6-40 0,4 3-10 0,3 3 0 0,0 0 0 0,0 0 0 0,0-7 0 16,0 7 9-16,0 0-9 0,0 0 10 0,0 0-2 16,-8-3-8-16,8 3 12 0,0-6 1 0,0 6 0 15,0 0 0-15,0 0 0 0,-7 0 19 0,7 0 4 16,0 0 1-16,0 0 0 0,-7 0 12 0,7 0 3 16,0 0 0-16,-3 0 0 0,3 0-21 0,0 0-4 15,0 0-1-15,0 0 0 0,0 0 0 0,0 9 0 16,0-9 0-16,0 0 0 0,0 0-6 0,0 0 0 15,-7 7-1-15,7-7 0 0,0 3 5 0,0-3 2 16,0 0 0-16,-4 9 0 0,4 1 1 0,-3-4 0 0,3-6 0 16,0 9 0-16,0 1 1 0,0-1 0 15,-4 1 0-15,4-1 0 0,0-3-16 0,-7 4-2 0,7-1-1 0,0-3 0 16,0 4 8-16,-7-1 2 16,7 1 0-16,0-1 0 0,-3 0 4 0,3 7 1 0,3-3 0 15,-3-4 0-15,-3 10-11 0,3-3-1 0,3 2-1 0,-3-2 0 16,0 3-11-16,0 0 0 0,0-4 0 15,0 4 0-15,0 6 0 0,0-6 0 0,0 9 0 0,-3-9 0 16,3 6 0-16,0-6 8 0,0 6-8 0,0-6 8 16,0 6 3-16,-8-6 0 0,5 6 0 0,-1-3 0 15,4 3-2-15,-3 0 0 0,-1-6 0 0,4 9 0 16,-3-3-1-16,3 3 0 0,0-3 0 0,0 0 0 16,0-3-8-16,0 4 10 0,3 2-10 0,1-3 10 0,-1 3-10 0,1-3 0 15,-1 3 9-15,5-3-9 0,-8 4 0 0,3-1 8 16,4-3-8-16,-7 3 0 0,4 4 16 15,-1-1 0-15,-3 3-1 0,4-5 0 0,-4 5-15 16,3 1 0-16,-3-1 0 0,4 1 0 16,-4-4 0-16,7 3 0 0,-7-5 0 0,3 5 0 0,-3-6 0 15,4 4 0-15,-4-4 0 0,0 0 0 16,0 7 0-16,0-7 0 0,3 3 0 16,-3 1 0-16,0 2 0 0,0 1 0 0,0-1 0 0,0-6 0 15,0 10 0-15,4-4 9 0,-4-5-1 16,3 5 0-16,-3-6-8 0,8 4 0 0,-8-4 0 0,0 6 0 0,3-5 0 15,-3 5 0-15,7-6-12 0,-7 10 12 0,4-3-8 0,-1-1 8 0,-3 4 0 16,4-4 0-16,-1 10 0 0,1-6 0 0,-4-4 12 0,0 4-4 16,7-4-8-16,-7 1-9 0,-7-1 9 0,7 1-13 15,0-4 13-15,0 4 0 0,-4-1 0 0,1 1 0 16,3-7 0-16,0 9 0 0,-4-5 0 0,4-1 0 16,0 1 0-16,0-1 10 0,0 0-10 0,0 1 8 15,0-7-8-15,4 3 0 0,-4 3 9 0,0-2-9 16,3-1 0-16,-3 0 0 0,4 6 0 0,-4-5 8 15,0 11-8-15,7-2 0 0,-7-3 0 0,0 2 0 16,0-2 0-16,0 2 0 0,0 4 0 0,0-3 0 16,0-4 0-16,0 4 0 0,0-4 0 0,0 1 0 15,0-4 0-15,0 10 0 0,3-7 0 0,-3-2 0 16,0 2 0-16,4 1 0 0,-1-1 0 0,-3 4 0 16,4-10 0-16,-1 7 0 0,4-1 0 0,-7 1 0 15,0-7 0-15,4 0 8 0,3 0-8 0,-7 7 0 0,0-4 0 0,4 0 8 16,-4 4-8-16,3-1 0 0,-3 1 8 0,0 3-8 15,0-1 8-15,0 4-8 0,0-3 0 0,0-1 0 16,0 7 0-16,0-9-8 0,0 2 8 0,-3 4 0 16,3-3 0-16,-4-1 0 0,4-2 0 0,0-1 0 15,0 4 8-15,0-4-8 0,-7 1 0 0,7 3 0 16,0-4 0-16,0 1 8 0,7-7-8 0,-7 0 0 16,0 3 0-16,0-2 0 0,0-1 0 0,0 0 0 15,4-3 0-15,-4 3 0 0,0 7 0 0,0-7 0 16,-4 7 0-16,4-1 0 0,0 4 0 0,0-4 0 15,0 1 0-15,0 2 0 0,0-9 0 0,0 7 0 0,0-7 0 16,0 7 0-16,-7-7 0 0,7 3 0 0,-4-3 0 0,4 1 0 16,0-4 11-16,0 9-3 0,0-5 0 0,0 5 0 15,0-6-8-15,0 7 0 0,0-7 0 16,0 0 0-16,0 7 8 0,0-7 0 16,0-3 0-16,0 3 0 0,0-3-8 0,0 0-9 0,0-3 9 15,0 3-13-15,0 0 13 0,4-6 8 0,-4 10 0 0,-4-11-8 16,4 7 0-16,0 1 0 0,0 2-10 0,0-3 10 15,-7 0 0-15,7-3 0 0,0 3 0 0,0 0 0 16,0-3 0-16,0 9 0 0,0-9 0 0,-3 3 0 16,3 0 0-16,-4-3 0 0,4 4 0 0,0-8 0 15,0 1 0-15,-3 6 0 0,3-6 0 0,-4-3 0 16,4 3 12-16,0-1 0 0,0 1 0 0,0 3 0 16,-3 0-12-16,3-6 0 0,0 3 0 0,0-1 0 15,0 7 0-15,0-6-17 0,0 0 4 0,0 3 1 16,0-3 12-16,0 0 16 0,0-1-3 0,0 1-1 15,-7 0-12-15,7-3-16 0,0 3 3 0,0-1 1 0,0-2 12 16,0 3 0-16,-4-3 0 0,4-4 0 0,-3 4 11 16,3 3 5-16,0-4 0 0,-4-2 1 0,4 3-17 0,-3-7 0 15,-1 7 0-15,4-4 0 0,0 4 0 0,0 0 0 16,-7-4 0-16,7 4 0 0,0-7 0 0,-3 10 0 16,3-3 0-16,0 2 0 0,0 1 0 0,0-3 0 15,-8-4 0-15,8 10 0 0,0-3 0 0,-3 0 0 16,-1-6 0-16,4 9 0 0,0-4 0 0,0-5 0 15,-3 3 0-15,3-1 0 0,-4-2 11 0,4-4-11 16,-3 7 10-16,3-7-10 0,0 1 12 0,0-1-4 16,0 1-8-16,0 5 12 0,0-5-12 0,-7-1 9 0,14 0-9 15,-7 1 8-15,0-10 2 0,-7 9 0 0,7-2 0 0,0 2 0 16,0 0-10-16,0 1 0 0,0-1 0 16,0 1 0-16,-4-1 0 0,4 4 0 15,0-4 0-15,-3 0 0 0,3 1 0 0,-4 2 0 0,4-2 0 0,-7 5 0 16,7-5 0-16,0 5 0 0,-7-2 0 0,7 3 0 15,-3-7 0-15,3 7 0 0,-8-4 0 0,5 4 0 16,-1-7 0-16,1 1 0 0,-1-1 0 0,1 1 0 16,3-1 0-16,-7-3 12 0,0 4-12 0,7-1 12 15,-4 1-12-15,4-10 0 0,0 0 0 0,0 6 8 16,-3-3-17-16,3-3-4 0,0 0-1 0,0 0 0 16,0 0-90-16,0 0-17 0,0 0-4 0,10-3-1274 15</inkml:trace>
  <inkml:trace contextRef="#ctx0" brushRef="#br0" timeOffset="158604.66">10365 11845 403 0,'0'0'36'0,"0"0"-36"0,7-6 0 0,3 3 0 0,4-4 176 0,-3 7 29 16,-11 0 6-16,11-3 1 16,6-3-192-16,-3 3-39 0,-7-4-7 0,0-2-302 15,8 0-61-15</inkml:trace>
  <inkml:trace contextRef="#ctx0" brushRef="#br0" timeOffset="159295.04">10732 11622 172 0,'0'0'8'0,"0"0"1"0,0 0-9 0,0 0 0 0,7-6 0 0,-7 6 0 16,0 0 168-16,0 0 31 0,10 0 6 0,-10 0 2 16,0-9-73-16,0 9-14 0,4-3-4 0,-4 3 0 15,0 0-41-15,0 0-9 0,0 0-2 0,0 0 0 16,3-7-51-16,-3 7-13 0,-3-3 0 0,3 3 0 16,0 0 0-16,0 0 0 0,0 0 0 0,0 0 0 15,-7-6 8-15,7 6-8 0,-7 6 11 0,-4-3-11 16,0 4 53-16,1-4 4 0,3 3 1 0,-4-3 0 15,-3 3-10-15,0 4-1 0,3-4-1 0,-6 3 0 16,-1 1 0-16,-3 2 0 0,-7-2 0 0,3 5 0 16,7 1-15-16,-10-3-3 0,-11 6-1 0,-3 2 0 15,0 1-13-15,-1 0-2 0,1-3-1 0,-4 3 0 0,0 3-11 16,-3 0 12-16,0 4-12 0,-8-4 12 0,-3 3 0 0,4 6 0 16,-8 4 0-16,4-4 0 0,0 1-3 0,-3-1 0 15,-4-2 0-15,0 9 0 0,-7-13 3 0,3 9 0 16,-3-2 0-16,3 3 0 0,-6-4 2 0,-4 1 1 15,-1 2 0-15,-2-2 0 0,-8 9 1 16,7 3 0-16,-3-7 0 0,0 7 0 0,-11-3-16 16,4 0 0-16,0 3 0 0,-4 3 0 0,4-6 0 15,-4 3 0-15,-3-3 0 0,-4 10 0 0,7-7 0 0,-7 6 0 16,7-3 10-16,-10-3-2 0,7-3-8 0,-1 3 0 16,8-3-11-16,0 0 11 0,-7-7 0 0,6 4 0 15,1 3 0-15,3-6 0 0,1 9 0 0,-8-6 0 16,-3-4 0-16,3 7 10 0,0 3-10 0,-3-3 0 15,3 0-10-15,-7 0 10 0,-3 0 0 0,6 3 0 0,1-3 0 16,0 0 0-16,-4 9 0 0,-3-6 0 16,-4 6 0-16,10-3 0 0,-6-3 0 0,-4 7 0 0,4-10 0 0,7 0 0 15,6 3 0-15,-6 3 0 0,0-3 0 0,6-3 0 16,-6 0 0-16,7 0 0 0,7-1 0 0,-8-5 0 16,1 0 0-16,7 2 0 0,-7-2 0 0,0 0 0 15,10-4 8-15,-10 1-8 0,3 2 0 0,4 7 0 16,-8-6 0-16,12 6 0 0,-1-3 8 0,0 2-8 15,-6-5 12-15,3 6-2 0,6-6 0 0,1-1 0 16,7-2 5-16,0-1 1 0,0 4 0 0,3-4 0 16,-3 1-16-16,4 2 9 0,-4-2-9 0,3-7 8 15,11 7 10-15,0-7 2 0,-7-3 0 0,7 3 0 16,0-3-32-16,7 3-7 0,-7-2-1 0,11-8 0 0,-7 7 4 16,10-6 1-16,7 0 0 0,0-3 0 15,4-7-25-15,-1 7-6 0,5-4-1 0</inkml:trace>
  <inkml:trace contextRef="#ctx0" brushRef="#br0" timeOffset="164105.75">1097 13140 748 0,'0'0'67'0,"0"0"-54"16,0 0-13-16,11 0 0 16,-11-9 166-16,10 2 30 0,1 4 7 0,-8 3 1 0,-3 0-132 0,11 0-27 15,-11 0-5-15,4 0 0 0,6 10 10 0,-10-10 2 16,0 6 1-16,4-3 0 0,3 6-2 0,-7 1-1 16,0-10 0-16,0 9 0 0,0 1 2 0,0-1 0 15,0-9 0-15,0 0 0 0,3 13-10 0,-3-13-2 16,11 3 0-16,-1 3 0 0,-6-3 3 0,3-3 0 15,7 6 0-15,-3-6 0 0,3-6-25 0,-4 6-5 16,1 0-1-16,3 0 0 0,7 0 2 0,-7 0 0 16,0 0 0-16,1 0 0 0,6 6-5 0,-7-2-1 15,7-4 0-15,-7 6 0 0,7-3-8 0,-7 3 0 16,1 4 0-16,6-4 0 0,-11-3 0 0,11 7 0 16,-6-4 0-16,-1-3 0 0,7 6 0 0,-7-2 0 15,7-4 0-15,-3-3 8 0,3 6 3 0,0-6 0 16,7 0 0-16,-7 0 0 0,8 0 5 0,-5 0 0 0,1 0 1 15,7 0 0-15,-7 0-3 0,3 3-1 0,0 3 0 0,0 4 0 16,-3-4-13-16,0-3 9 0,-4 7-9 0,3-1 8 16,-2-3-8-16,-5 4 10 0,8-4-10 15,-4-3 10-15,0 7-2 0,-3-1 0 0,3-3 0 0,0-3 0 16,-3 4-8-16,7-4 12 0,-4 3-12 0,3-3 12 16,1 3-2-16,-4-6 0 0,4 7 0 15,3-4 0-15,0-3-10 0,-3 0 0 0,0 6 0 0,0-3 0 16,-1-3 0-16,1 7 8 0,-4-7-8 0,4 3 8 15,-11 3 7-15,7-3 1 0,-3-3 0 0,3 6 0 16,0-6-16-16,-3 3 0 16,3 4-12-16,-7-1 12 0,7-3 0 0,4 3 0 15,-11-2 0-15,7 2 0 0,0-3 15 0,-3-3-3 0,3 6-1 0,4-3 0 0,-1-3 1 0,-2 7 1 16,2-4 0-16,1-3 0 0,0 0-5 0,-4 0 0 16,4 6-8-16,-1-6 12 0,1 0-12 0,0 0 0 15,-1 0 0-15,-3 0 0 0,4 0 0 0,0 0 8 16,0 3-8-16,3 3 0 0,-4-6 0 0,5 10 0 15,-5-10 0-15,1 9 0 0,3-9 0 0,-3 10 0 16,0-4 0-16,-1 3 0 0,1-6 0 0,-4 4 9 16,0 2-9-16,-3 1 8 0,3-1 1 0,0-3 0 15,-6-3 0-15,6 7 0 0,-4-10 7 0,4 6 2 16,1 3 0-16,2-2 0 0,1-4-18 0,-4-3 0 16,4 9 0-16,3-2 0 0,-3-4 8 0,0 3-8 15,-4-3 0-15,0 3 0 0,4 4 0 0,-1-1 0 0,1-9 0 16,0 10 0-16,-4-4 9 0,3 3-1 0,1 1-8 15,-7-1 12-15,-1 7-12 0,1-4 0 0,0-2 0 16,-1-1 0-16,5 1 0 0,-8 2 0 0,7-3 0 0,-7-5 0 16,7 2 0-16,4-3 14 0,-8 3-2 0,12-3-1 15,-5-3-11-15,5 7 12 0,2-4-12 0,-6-3 12 16,3 0-12-16,4 6 0 0,-7-6 0 0,-1 3 8 16,1 4-8-16,0-1 8 0,-4-3-8 0,4 3 8 15,-8-3-8-15,1 4 0 0,0-4 0 0,-1 6 0 16,-3-3 0-16,0-2 0 0,1 2 0 0,2 3 0 15,-3-2 0-15,0-4 0 0,0 3 0 0,4-3 0 16,7 3 8-16,-8-3 0 0,1-3 0 0,7 0 0 0,-1 7-8 0,1-7 0 16,-7 3 0-16,3-3 0 0,4 0 0 0,-1 0 0 15,-2 0 0-15,-1 0 0 0,3 0 8 0,1 0-8 16,-7 0 0-16,-1 0 8 0,1-3-8 0,0 3 8 16,-1 0-8-16,-3 3 8 0,4-3 0 0,-7 0-8 15,3 0 12-15,-4 0-4 0,4 6-8 0,8-6 0 16,-8 0 0-16,-4 3 0 15,8 4 0-15,0-7 0 0,-4 6 0 0,7-3 0 0,4-3-8 0,-8 0 8 16,8 0 0-16,-4 0 0 0,0 0 0 0,4 0 0 16,0 0 0-16,-4 0 0 0,3 0 0 15,-6 0 0-15,3 0 0 0,0 0 0 0,-3 0 0 16,0 0 0-16,-1 6 0 0,-3-3 0 0,4-3 0 0,0 0 0 16,-4 7 0-16,3-4 0 0,-2 3 0 0,6-3 8 0,-11-3-8 15,15 6 0-15,-11-6 0 0,7 4 0 0,4 2 8 16,-7-6-8-16,3 9 0 0,4-9 0 0,-1 7 0 15,1-4 0-15,-4-3 0 0,0 6 0 16,4-3 0-16,0-3 0 0,-8 6 10 0,8-3-10 0,-4 4 12 0,0-7-12 16,-3 3 0-16,3 3 0 0,0 4 0 0,-3-10-12 15,0 9 12-15,-1-9 13 0,1 9-2 0,7-2-1 16,-11-4-10-16,7 3-14 0,3-3 3 0,1 3 1 16,-7-2 10-16,7 2 0 0,3 0 0 0,-4-3 0 15,5 7 0-15,2-4 8 0,-6 3-8 0,10-5 0 16,-6 2 9-16,2 3-9 0,1-6 12 0,-4 4-12 15,4 2 0-15,-4 0 0 0,1-2 0 0,2-4 0 16,1 6 0-16,0-2 0 0,0-7 0 0,-1 9 0 16,1-3 0-16,3-3 0 0,-6 7 0 0,2-1 0 0,5 1 0 15,-8-4 0-15,4 3 0 0,-4 1 0 0,3-1 13 16,-2 0-4-16,2 1-1 0,1-1 0 0,0-2-8 0,3 2-16 16,1-9 4-16,2 9 1 0,5-2 11 0,-5-4 0 15,8 3 0-15,-10-3 0 0,13 3 9 0,-10-2 1 16,0 2 0-16,3-3 0 0,-10 3-10 0,-1-3-9 15,8 4 9-15,-3-1-13 0,-1-3 13 0,0 6 0 16,4-2 0-16,0-4 0 0,-1 6 0 16,1-2 0-16,4-4 0 0,-5 3 10 0,-2 3-10 15,-1 1 0-15,0-4 9 0,1-3-9 16,2 7 0-16,-2-4 0 0,2-3 0 0,8 3 0 0,-7 1 0 0,7-4 0 16,0 3 0-16,3-3 0 0,-10 3 0 0,3-3 8 15,1 4-8-15,-5-4 0 0,1 3 8 0,-3-3-8 16,6 4 8-16,-3-4-8 0,0 9 0 0,-1-2 0 0,1-7 0 0,0 6 0 15,0 1 0-15,0-4 0 0,-1 3 0 16,-2 1 0-16,-1-1 17 0,0 1-1 16,-3-1 0-16,3 0 0 0,0-2-25 0,1 2-6 0,3 7-1 15,-1-7 0-15,1-6 16 0,4 7 0 0,-1-10 0 16,0 6 0-16,-3-3 0 0,0 3 0 0,0-6 0 0,-1 10 0 16,-2-1 0-16,2-3 0 0,-2-2 0 0,3 5 0 15,-1-3 0-15,1-3 0 0,4 7 0 0,-8 5 0 16,0-5 0-16,0-1 0 0,4 1 0 0,0 5 0 15,-7-5 0-15,3-1 0 0,0 1 0 0,-3-1 0 16,3 0 0-16,-3 1 0 0,0-4 12 0,7 3-12 16,6 1 0-16,-2-4 0 0,-15-3 0 15,7 7 0-15,8-4 0 0,2-3 0 0,-6 3 0 0,0 4 0 16,-4-4 0-16,1-3 0 0,-1 7 0 0,-3-4 0 16,-4 3 0-16,4-6 0 0,6 4 0 0,-2 2 0 15,-8 0 0-15,4 1 0 0,7 6 0 0,3-7 0 0,-3 7 0 0,-1-4 0 16,-2 4 0-16,-5-4 0 0,1-2 0 0,0 6 0 15,0-1 0-15,-4-2 0 0,0 2 0 0,0-5 0 16,1-1 0-16,-1 1 0 0,0-4 12 0,0-3-12 16,1 6 12-16,-1-2-12 0,3-4 15 0,1 3-4 15,-4 0-1-15,1-2 0 0,-1 5-2 0,0-9 0 16,-3 9 0-16,0-2 0 0,-4-4-8 0,0 3 0 16,-4-3 0-16,5 3 8 0,-5 4-8 0,4-10 0 15,-6 9 0-15,6-2 0 0,-4-4 19 0,-3 6-2 16,4-3 0-16,-4-3 0 0,0 4-29 0,0 2-7 15,1-3-1-15,-1-2 0 0,0 5 7 0,-4-3 1 0,1-3 0 16,0 4 0 0,-1-4-68-16,-3 3-14 0,-3-3-2 0,3 3-1374 0</inkml:trace>
  <inkml:trace contextRef="#ctx0" brushRef="#br2" timeOffset="183707.33">5620 7518 518 0,'24'-7'46'0,"-6"4"-37"16,7 3-9-16,-1-6 0 0,5 6 301 0,-5 0 59 15,1 0 11-15,3 0 2 0,4 0-277 0,-4 0-55 16,4 0-11-16,-4 0-2 0,4-3-17 0,0 3-3 0,-4-7-8 16,-3 7 12-16,-1-3-12 0,1-3 0 0,-11 3 0 0,7-3 0 15,-10 6 0-15,3-10 0 0,-3 4 0 0,-8 3 0 16,-3 3 28-16,0-6 2 15,-3-4 1-15,-4 7 0 0,-4-3 17 0,-3-4 3 0,-4 7 1 0,-3-3 0 16,-11 6-27-16,-3-3-5 16,-7 3 0-16,-1 0-1 0,-6 0-19 0,-4 3 8 0,-14-3-8 15,-7 6 0-15,0 4 0 0,-7-1 0 0,7 4 0 0,-7-4 0 16,-4 4 12-16,-3-1-12 0,-4-3 12 0,7 7-12 16,11-6 20-16,-7 5-2 0,3-5-1 0,8-1 0 15,-1-6 14-15,-3 7 2 0,14-4 1 0,4 3 0 0,6 1-10 16,5-4-3-16,6-3 0 0,7 3 0 0,7-2-10 15,8-4-3-15,6 6 0 0,1-6 0 0,2 3 0 16,8-3-8-16,0 0 12 0,18 0-4 0,0 0-8 0,13 0-17 16,8-3 4-16,7 3 1 0,11-6 1 0,6 6 1 15,8 0 0-15,-1-4 0 0,4-2 10 0,4 3-13 16,10-3 5-16,4-4 8 0,0 10-15 0,3-9 5 16,-7-7 1-16,7 7 0 0,8-1 9 0,-12-2 0 15,1-1 0-15,-4 4 0 0,7-10 0 0,-6 10 14 16,-8-10-3-16,-4 9-1 0,-6 1 18 0,-11 3 4 15,0-4 1-15,-11 7 0 0,-6-3-33 0,-8-3 0 16,-7 2 0-16,-3 4 0 0,-1 3 13 0,-9 0-4 16,-5 0-1-16,-10 0 0 0,0 0 4 0,0 0 0 15,-14-6 0-15,3 6 0 0,-17 0-12 0,0 0 8 0,-7 0-8 0,-11 0 8 16,-3-3-8-16,-15 3 8 0,-10 0-8 0,-7 0 8 16,0 3-8-16,-8-3 0 0,-6 0 0 0,-4 0-11 15,4 0 25-15,-7 6 5 0,0-6 1 16,-4 0 0-16,-4 0-7 0,1 0-1 0,7 3 0 15,-1 4 0-15,1 2-4 0,3 0 0 0,1 1-8 16,6 5-864-16,4-2-179 0</inkml:trace>
  <inkml:trace contextRef="#ctx0" brushRef="#br2" timeOffset="186846.87">7895 7634 460 0,'0'0'41'0,"-7"-7"-33"0,-3 4-8 0,-1-3 0 15,0-3 201-15,4 5 39 0,0-2 7 0,0-3 1 16,0-1-146-16,4 1-30 0,-1-7-5 0,1 7-2 16,-1-1 3-16,1 1 1 0,-1 0 0 0,4-1 0 15,0 4 3-15,-7-4 0 0,3 1 0 0,4 6 0 16,-3-3 12-16,3 6 2 0,0-10 1 0,0 10 0 15,0 0-2-15,0 0 0 0,-7 0 0 0,7 0 0 16,0 0-49-16,0 0-9 0,-4 7-3 0,4-7 0 16,0 0-6-16,0 0-2 0,0 0 0 0,0 0 0 15,0 9-16-15,0-9 0 0,7 9 0 0,-3-6 0 0,-4-3 0 0,7 10 0 16,0-4 0-16,0 4 0 0,-7-10 18 0,4 9-3 16,-1 7-1-16,1-7 0 15,-1 0 11-15,-3 4 3 0,4 3 0 0,-1-1 0 16,-3-2-12-16,7 3-3 0,-7-1 0 0,0-2 0 0,7 3 13 15,-3 2 2-15,10-2 1 0,-11-3 0 0,5 2-29 0,2 1 0 16,4-4-11-16,-10-2 11 0,6-1 0 0,1 7 0 16,-4-7 9-16,0 1-1 0,0 5-8 0,0-5 0 15,0-1 0-15,0 1 0 0,-3-1 0 0,-1 0 0 16,-3-9 8-16,11 7-8 0,-11-7 0 0,0 9 0 16,0-9 0-16,3 3 0 0,4 4 0 15,-7-7 0-15,4 9 0 0,3 0 0 0,0-2 0 0,-3-4 0 0,-4-3 0 16,7 9 8-16,0-3-8 0,7-2 0 15,-11-4 0-15,8 6 0 0,0-6 0 0,-1 3 0 0,1-3 0 0,3 6 8 16,3-6-8-16,1 0 0 0,0 3 8 0,3 4-8 16,0-7 9-16,4 0-9 0,-11 6 12 0,7-3-12 15,4-3 8-15,-1 6-8 0,-2-3 0 0,2-3 0 16,8 10 0-16,-4-10 0 0,-3 6 0 0,0-3 0 16,3-3 8-16,0 7-8 0,4-7 0 0,0 0 0 15,10 0 9-15,0-7-9 0,-3 7 0 0,7-3 9 16,3-3-9-16,1 6 0 0,-1-3 9 0,1-4-9 15,-1 4 0-15,0-3 0 0,4-3 0 0,0 2 8 16,-3 4-8-16,-1 3 0 0,0 0 0 0,1 0 0 16,-1 0 0-16,-3 0 0 0,-4 10 0 0,1-10 0 15,-8 6 0-15,4-6 9 0,-1 0-9 0,1 0 10 16,0-6-10-16,0 6 0 0,0 0 0 0,0 0-11 16,3 0 11-16,-7 0 0 0,0 0 0 0,1 0 8 15,-5 0-8-15,-2 0 0 0,-1 0 0 0,-7 0 0 0,0 0 0 16,0 6 0-16,-3-6 0 0,0 0 0 0,-1 0 0 0,-3 0 0 15,-3 0 0-15,3 0 8 0,-3 0-8 0,-4 3 12 16,3-3-4-16,-6 0 0 0,-4 0-8 0,7 0 0 16,0 0 0-16,-7 0 0 0,0 0 0 0,0 0 12 15,7 0-2-15,-7 0-1 16,0 0-9-16,0 0 0 0,0 0 0 0,4 0 0 0,3 0 9 16,-7 0 0-16,0 0 0 0,0 0 0 0,7-3 0 15,-4-3 0-15,4 6 0 0,-7-10 0 0,4 4-1 16,3 3-8-16,-4-3 12 0,4-4-4 15,-3 1-8-15,3 6 8 0,4-4-8 0,-4-2 8 0,-4-7-8 0,4 7 0 0,4-1 0 16,-1 1 0-16,-3 0 0 0,0-1 0 0,1 4 8 0,2-3-8 16,8-1 8-16,-11 1-8 0,-14-10 12 15,7 10-4-15,10-1-8 0,-6 1 8 0,-4-7-8 16,-4 7 8-16,1-7 3 0,-4 7 0 0,7-10 0 16,-7 3 0-16,-4 4-3 0,1-7 0 0,6 3 0 0,-3-3 0 15,0 0-8-15,0-6 0 0,0 0 9 0,3 6-9 16,4 1 0-16,-3-1 0 0,-4 3 0 0,7 4 0 15,0-4 0-15,0 10-20 0,-4 2 4 0,4 4 1 16,0 0-149-16,0 0-31 0,0 0-5 0,-3 10-1160 16</inkml:trace>
  <inkml:trace contextRef="#ctx0" brushRef="#br2" timeOffset="202133.36">8858 14460 655 0,'0'0'28'0,"0"0"8"0,0 0-36 0,0 0 0 15,-7-6 0-15,7 3 0 0,0 3 107 0,0-6 14 16,-7 2 3-16,4-2 1 0,3 6-42 0,-4-3-9 16,4 3-2-16,-3-6 0 0,-4 3-16 0,7 3-3 15,0 0-1-15,0 0 0 0,-4-7-16 0,4 7-4 16,0 0-1-16,0 0 0 0,0 0 11 0,-4 0 2 16,-3 0 1-16,0 0 0 0,7 0 3 0,-3 0 0 0,-8 10 0 15,11-10 0-15,-10 6-12 0,3-3-1 0,0 3-1 16,-1-2 0-16,1 5-15 0,0-3-3 15,-3 4-1-15,-1-1 0 0,1 0-15 0,-1 7 11 0,-3-6-11 0,3 5 10 16,-3-2-10-16,0 2 8 0,-4-2-8 0,4 3 8 16,0 2-8-16,-3 1 0 0,3-3 0 0,-4 3-11 31,4 0-41-31,0-4-8 0,3 4-1 0,-3-3-551 0,3-4-111 0</inkml:trace>
  <inkml:trace contextRef="#ctx0" brushRef="#br2" timeOffset="203415.73">7190 13168 403 0,'-4'0'36'0,"1"7"-36"0,3-4 0 0,-7-6 0 16,3 3 160-16,0 0 24 0,4 0 6 0,0 0 1 15,0 0-124-15,0 0-25 0,0 0-5 0,0 0-1 16,0 0-4-16,8-7-2 0,-1 4 0 0,-4-3 0 16,-3 6-9-16,7-10-1 0,0 10-1 15,-7 0 0-15,7-3 3 0,-7 3 1 0,11 0 0 0,-4 3 0 16,3-3 1-16,1 10 0 0,0-4 0 0,-1 4 0 31,1-7-45-31,3 3-9 0,0 3-2 0,0 1 0 0,4-1 32 0,-8 1 0 0,4-4 0 0,1 3 0 16,2 1 20-16,-3-1 9 0,0-3 3 0,4 4 0 15,-4-1-32-15,0 1 0 0,0-1 0 0,1 0 0 16,-1 1 0-16,0-1 0 0,3 7 0 0,1-7 0 31,0 1-111-31,-4-1-18 0,14 10-4 0,-14-3-1 0</inkml:trace>
  <inkml:trace contextRef="#ctx0" brushRef="#br2" timeOffset="206265.68">9719 13648 864 0,'0'0'76'0,"0"0"-60"0,0 0-16 0,0 0 0 16,0 0 184-16,0 0 33 0,0 0 7 0,0 0 2 16,0 0-185-16,0 0-41 0,0 0 0 0,0 0 0 15,0 0-15-15,0 0 1 0,-3-6 0 0,3 6 0 16,-4-3 4-16,0-4 1 0,4 7 0 0,0 0 0 15,-7 0 9-15,7 0 0 0,0 0 0 0,0 0-8 16,0 0 24-16,0 0 6 0,0 0 1 0,0 0 0 16,0 0 11-16,-7 0 2 0,4 0 1 0,3 0 0 15,0 0 4-15,0 0 1 0,-7 0 0 0,7 0 0 16,-4-3-9-16,-3 3-1 0,0 0-1 0,4-6 0 16,-4 6-3-16,7 0-1 0,0 0 0 0,-4 0 0 15,0 6-14-15,4-6-2 0,0 0-1 0,-7 0 0 16,4 3-10-16,-4 4 0 0,3-4 0 0,-3-3 0 15,4 6 0-15,3-6-11 0,-4 3 11 0,1 3-8 0,3-6 8 0,-7 0 0 16,3 7 0-16,1-4-8 0,-4 3 8 0,7-6 0 16,0 0 0-16,-4 3 0 0,0 4 0 0,4-7 0 15,0 0 0-15,0 0 0 0,-3 3 0 0,3-3 0 16,0 0 0-16,0 0 0 0,0 0 0 0,-4 9 0 16,4-9 0-16,0 0 0 0,0 0 0 0,7 6 0 15,-7-6 0-15,8 10 0 0,-8-10 0 0,7 0 0 16,-7 0 0-16,7 0-8 0,3-6 8 0,-3 6 0 15,0-4-9-15,4 4 9 0,-8-6 0 0,4 3 0 16,1-3-9-16,-1 3 9 0,-4-4 0 0,4-2 8 16,-3 6-8-16,-1-4 12 0,4-2 14 0,-3 3 2 15,3 6 1-15,-4-10 0 0,1 7-17 0,-1-3-3 16,-3-3-1-16,4 9 0 0,-4 0-8 0,4-10 10 16,-4 1-10-16,3 2 10 0,-3-2-10 0,0 9 10 0,-3-3-10 15,3-3 10-15,-4-4 1 0,4 10 0 0,-4-3 0 0,1-3 0 16,-1-4 1-16,-3 10 0 0,4-9 0 0,-1 9 0 15,-3-6-12-15,0 6 10 0,0 0-10 0,0-3 10 16,0 3-10-16,0 0 8 0,0 3-8 0,0-3 8 16,-4 6-8-16,4-3 0 0,0 3 0 0,0 4 0 15,4-1-10-15,-12 7 10 0,8-7 0 0,0 1-9 16,0-1 9-16,0 7 0 0,0-7-9 0,4 4 9 16,-4-7 0-16,7 3 0 0,-7 1 0 0,7-1 0 15,-4 1 0-15,4-10 0 0,-4 6 0 0,4-6 0 16,4 9 0-16,-4-9 0 0,0 0 0 0,0 0 0 15,4 4 0-15,3 8 0 0,-7-12 0 0,3 3 0 16,4 7 0-16,-3-4 8 0,-4-6-8 0,0 0 0 16,7 3 0-16,-7-3 0 0,10 6 0 0,-3-3 0 0,-7-3 0 15,0 0 0-15,0 0 8 0,7 0-8 0,-7 0 0 0,0 0 0 16,15 0 0-16,-15 0 0 0,0-3 0 0,7-3 10 16,-4 3-10-16,-3-3 10 0,4-4 8 0,-4 1 2 15,0-7 0-15,-4 7 0 0,4-1 1 0,-3 1 1 16,3-1 0-16,-4-5 0 0,1 5-11 0,3 1-3 15,0 6 0-15,-7-3 0 0,3-4-8 0,4 10 0 16,-4-9 0-16,4 9 0 0,0 0 0 0,0 0 0 16,0 0 0-16,0 0 0 0,-7 0 0 0,0 0 0 15,7 0 0-15,0 0 0 0,-7-7 0 0,7 7 0 0,0 0 0 0,0 0 0 16,0 0 0-16,-3 7 0 16,3-7 0-16,-4 6 0 0,1-3-8 0,-1 7 8 0,4-10-10 0,0 9 10 15,0 0 0-15,0 1-9 0,4-1 9 0,-1 4 0 16,1-4 0-16,-1 1-10 0,1-7 10 0,-1 6 0 15,1-3 0-15,-4-6 0 0,7 10 0 0,0-10 0 16,-7 0 0-16,11 6 0 0,-4-6 0 0,0-6 0 16,-7 6 8-16,7 0 0 0,3 0-8 0,-3-6 12 15,0 2-2-15,0-2-1 0,-3 3 0 0,7-3 0 16,-8-4-9-16,4 1 12 0,-3 6-12 0,-1-4 12 16,1 1-12-16,-1 3 0 0,-3-3 9 0,4-4-9 15,-4 1 8-15,3 6-8 0,-3-3 8 0,-3-4-8 16,3 1 8-16,0 2-8 0,-4 4 8 0,4-3-8 15,-7-3 0-15,7 6 0 0,-3-4 0 0,-1-2 8 16,4 6 0-16,0 3 1 0,-7-7 0 0,7 7 0 0,-3 0-18 0,3 0-4 16,-7 0-1-16,-1 0 0 0,1 0 14 0,0 0 0 15,0 0 12-15,0 7-12 0,0-4 0 0,0-3 0 16,4 0 0-16,-4 9 0 0,7-9 0 0,-11 7 0 16,7-4 0-16,4-3 0 0,0 0 13 0,-3 6-4 15,3-6-1-15,0 3 0 0,0 6-8 0,0-2-11 16,0 2 3-16,3 1 0 0,1-1 8 0,0 0 0 15,3 7 0-15,-7-7 0 0,3 1 0 0,1-1 0 16,-1-2 0-16,4 2 0 0,-3-6 0 0,-1 3 0 16,-3-6 0-16,0 0 0 0,7 10 0 0,-7-10 0 15,0 0 0-15,7 0 0 0,-7 0-12 16,0 0 0-16,7-6 0 0,4 6 0 0,-4-4 12 0,0-2 0 16,-7 6 0-16,7-3 8 0,-3-3-8 0,-1-4 0 0,-3 10 8 15,7-3-8-15,-3-3 9 0,-4-4-9 0,0 10 12 16,3-9-12-16,-3 3 0 0,-3 3 0 0,3-7 0 0,-4 4 0 15,4 3 0-15,0 3-9 16,-7-6 9-16,4-4 0 0,-1 10-10 0,-3-9 10 0,4 9-12 0,-4-7 12 16,-1 4 0-16,8 3 12 0,-7 0 0 0,7 0 0 15,-3-6-12-15,3 6 0 0,0 0 0 0,-7 0-10 16,7 0 10-16,0 0 0 0,0 0 8 0,0 0-8 16,-4 6 0-16,4-6 0 0,0 0 0 0,-3 10 0 15,-1-4 0-15,1 3 0 0,3-5 0 0,0 5 0 16,0-9 0-16,-4 9 0 0,4-9 0 0,-3 10 0 0,-1-4 0 0,4-6 0 15,0 0 0-15,0 0 0 16,0 3 0-16,0-3 0 0,0 0 0 0,0 0 0 16,0 0 0-16,0 0 0 0,0 13 0 0,0-13 0 15,0 0 0-15,7 3 0 0,-7-3 0 0,4 9 0 0,-4-9 0 16,0 0-16-16,10 0 2 0,-10 0 1 0,7 0 5 16,-7 0 8-16,11 0-13 0,-4 0 5 0,0 0 8 0,-7 0 0 15,7-3 0-15,0-3 0 0,0 3 0 0,0-4 0 16,-7 7 0-16,4 0 0 0,3-9 0 0,-7 9 0 15,0 0 0-15,0-6 8 0,0 6-8 0,0 0 0 16,3-10 0-16,-6 7 0 0,3-3 0 0,-4-3 9 16,4 5-9-16,-3-2 0 0,3-3 9 0,-4 2-9 15,1 4 0-15,3 3 9 0,-4-6-9 0,4 6 0 0,-3-3 0 0,-1-3 8 16,-3 3-8-16,7 3 8 0,0 0-8 0,0 0 8 16,0 0-8-16,0 0 0 0,-3 0 9 0,3 0-9 15,-7 3 0-15,7-3 0 0,0 0 0 0,-4 6 0 16,-3-3 0-16,3 3 0 0,-3 4 0 0,7-10 0 15,-3 6 0-15,-1 3 0 0,4-5 0 0,-3 5 8 16,3-9-8-16,0 9 0 0,-4 1 0 0,4-4 0 16,-3 3 0-16,3 1 0 0,0 6 0 0,0-7 0 15,0 0 0-15,0 1 0 0,0-10 0 0,0 9 0 16,0 1 0-16,3-1 0 0,-3-3 0 0,0-6 0 16,0 0 0-16,0 10 0 0,0-10 0 0,0 0 0 15,0 0 0-15,0 0 0 0,0 0 0 0,0 0 0 16,0 0 0-16,7-7 0 0,0 7 0 0,0-9 0 15,0 0 8-15,-3 5 0 0,0-5 0 0,3-3 0 16,-4 2-8-16,1-2 0 0,-1 5 0 0,1-2 0 0,-1-1 0 16,-3 10 0-16,4-9 0 0,-4 9 0 0,3-6 0 0,-3 6-13 15,0 0 3-15,4-3 1 0,-4-4 9 0,0 7 0 16,3-9 0-16,-3 9 0 16,4-3 0-16,-4-3 0 0,3-4 0 0,1 1 0 0,-1 9 0 0,-3 0 0 15,0 0 0-15,0-10 0 0,0 4 0 0,0 6 0 16,0 0 8-16,0 0-8 0,-3-3 13 0,3 3-1 15,0 0-1-15,0 0 0 0,-7 0-11 0,-4 0 0 16,4 0 0-16,0 3 0 0,0-3 0 0,0 6 0 16,0 4 0-16,-4-4 0 0,4-3-14 0,0 7 2 15,0-4 0-15,0 3 0 16,0-6-186-16,0 7-37 0</inkml:trace>
  <inkml:trace contextRef="#ctx0" brushRef="#br2" timeOffset="-194117.75">17106 6276 864 0,'0'0'38'0,"0"0"8"0,7-6-37 0,-7-4-9 0,7 1 0 0,-7 6 0 15,0 3 136-15,4-7 26 0,-4 7 5 0,0 0 1 16,0 0-76-16,0 0-16 0,0 0-2 0,0 0-1 15,0 0-18-15,-4 0-4 0,-3 7-1 0,0-4 0 16,-3 6-27-16,-1-3-6 0,0 7-1 0,-3-4 0 16,0 7 0-16,0 3-1 0,-4-10 0 0,-3 7 0 15,4 3 1-15,-4 6 1 0,3-6 0 0,-3 9 0 0,-4 0 10 16,-3 3 1-16,7-2 1 0,-4 5 0 16,0-6-10-16,4 10-3 0,0-3 0 0,0 2 0 15,7 7 16-15,0-3 2 0,-1-4 1 0,1 7 0 0,7 0-5 16,-3-6-1-16,6 6 0 0,-3-7 0 0,7 4-5 15,-3-3-2-15,6-1 0 0,1-2 0 0,-1 3-22 0,4 5 8 16,0-8-8-16,7 3 0 16,-3-4-21-16,7 1-9 0,-1-7-2 15,4 0 0-15,8-3-17 0,-5 0-4 0,1-6-1 0,7-3 0 16,-4-4-75-16,0 4-15 0,0-7-4 0,1 1-705 0</inkml:trace>
  <inkml:trace contextRef="#ctx0" brushRef="#br2" timeOffset="-193703.85">17741 6778 2433 0,'0'0'108'0,"-7"0"22"0,0 0-104 0,0 0-26 15,-4 0 0-15,4 0 0 0,0 6 36 0,0-3 1 16,0-3 1-16,0 6 0 15,0 4-69-15,0-1-13 0,-4 7-4 16,1-4 0-16,-1 4-5 0,-3-4-2 0,0 4 0 0,0 9 0 16,-4-6 19-16,1 6 3 0,-4-3 1 0,-1 3 0 0,5 0 32 0,-4-3 11 15,-1 10 0-15,-2-4 0 0,-5-3 29 0,1-3 7 16,0 9 1-16,3-9 0 0,1 3-21 0,-1 3-4 16,4-9-1-16,-4 6 0 15,7-6-92-15,1 0-18 0,3-3-4 0,0-7-872 0</inkml:trace>
  <inkml:trace contextRef="#ctx0" brushRef="#br2" timeOffset="-193484.8">17159 6956 2761 0,'0'0'60'0,"7"7"13"0,0-4 3 0,4 6 2 0,3 0-62 0,4-2-16 0,3 8 0 0,3-2 0 15,5-4-10-15,-1 7-5 0,4 3-1 0,-8-3 0 16,1-4 0-16,3 4-1 0,0 3 0 0,4-1 0 31,-4-2-11-31,-3 3-3 0,3-3 0 0,-6-4 0 16,-1 4-103-16,3 3-21 0,-6-4-4 0,0-2-1 0,-1 3-44 0,-3 2-10 0,11 11-2 16,-7-4 0-16</inkml:trace>
  <inkml:trace contextRef="#ctx0" brushRef="#br2" timeOffset="-193184.88">18090 7286 2599 0,'0'0'57'0,"-3"9"12"0,-1 0 3 0,1 1 0 0,-1 5-57 0,4-2-15 15,-3 3 0-15,3-1 0 16,3-5-22-16,-3-1-7 0,4 1-2 0,-4 5 0 16,3-2-27-16,1-4-6 0,-4 7 0 0,7 3-1 15,-3-1 18-15,-4-2 4 0,0 3 1 0,0 0 0 0,0-4 33 0,0 4 9 0,0 0 0 0,0 0 0 31,0-3-95-31,-4 2-14 0,4-2-3 0,0-6-1 0</inkml:trace>
  <inkml:trace contextRef="#ctx0" brushRef="#br2" timeOffset="-192590.94">18355 7072 2559 0,'0'0'56'0,"0"0"12"0,0 0 3 0,0 0 1 0,0 0-58 0,0 0-14 0,11 0 0 0,-1-3 0 0,1-3 22 0,-1 3 2 16,8-4 0-16,-4 1 0 0,0 3-24 0,4-3 0 16,3 3 0-16,-3-4 0 0,3 4-17 0,-4 3-5 15,5 0-1-15,-5-6 0 16,4 6-38-16,-3 0-8 0,0 6-2 0,-4-3 0 16,0-3-104-16,0 7-21 0,-3-7-4 0,-1 3-623 0</inkml:trace>
  <inkml:trace contextRef="#ctx0" brushRef="#br2" timeOffset="-191865.72">18934 6680 864 0,'0'0'38'0,"0"0"8"0,0 0-37 0,10-9-9 0,1 6 0 0,3-3 0 0,0 2 361 0,0-2 71 15,4-3 13-15,3 2 3 0,0 4-356 0,4-3-72 16,-4-3-20-16,0 5 0 0,0-2 0 0,-3 3 0 15,3-3 0-15,-7 6 0 0,4 0 0 0,-4 0 0 16,-3 0 0-16,-1 0 0 0,-3 6-14 0,-7-6-6 0,11 3-2 16,-8 7 0-16,1-1 13 0,-4 0 9 0,0-2-12 0,-4 8 12 15,-3-2-9-15,0 3 9 0,-3-7 0 0,-1 10-9 16,-3-4 9-16,0 4 0 0,-4-9 0 16,0 9 8-16,4-1-8 0,0-8 9 15,-3 5-9-15,6-5 10 0,4-1-10 0,0-2 8 16,3-4-8-16,4-3 8 0,0 0-8 0,0 0 0 0,0 0 0 15,7 6-11-15,4-3 11 0,3-3-8 0,4 0 8 0,-4 6-8 16,4-12 8-16,-1 6 0 0,-3 6 0 0,4-6 0 16,0 0 0-16,-4 3 0 0,0 4-9 0,0-7 9 15,0 9-12-15,0-3 3 0,-3-2 0 0,-4 5 0 16,3 0-10-16,1 1-1 0,-4-1-1 0,0 7 0 16,0-7 21-16,-3 7-9 0,3-4 9 0,-4-2 0 15,-3 6 15-15,0-1 9 0,0-2 3 0,0 2 0 0,-3 4 13 16,-4-3 4-16,3-3 0 0,-3 2 0 15,0 4-22-15,-4-3-4 0,4 3-1 0,-3-4 0 16,-1-2-17-16,1 6 0 0,-5-4 0 0,1-5 0 16,0 5-24-16,0-5 0 0,0-7 1 0,0 3 0 15,-4-6-124-15,8 0-25 16,-4-6-4-16</inkml:trace>
  <inkml:trace contextRef="#ctx0" brushRef="#br2" timeOffset="-191447.52">19336 6172 1497 0,'0'0'133'0,"0"0"-106"0,0 0-27 0,3 7 0 16,4 2 225-16,0 7 40 0,4-4 8 0,0 7 2 15,3 6-220-15,0-6-44 0,3-3-11 0,5 9 0 16,-1-3 0-16,7 3 0 0,-3 0 0 0,3-3 0 16,0 9-24-16,0-9-3 0,1 9-1 0,-1-2 0 15,0 5 28-15,-7-6-8 0,-3 7 8 0,-1-1 0 16,-6 4 0-16,0 6 0 0,-8-6 0 0,1 5-8 15,-8 1 41-15,1 0 9 0,-1 0 2 0,-3-6 0 16,-4-1-10-16,1-2-2 0,-1 3 0 0,-3-4 0 0,0-6-9 16,0 7-3-16,0-7 0 0,0 6 0 15,-4-2-20-15,0-4 0 0,8-6 0 0,-1 3 0 16,-3 0-33-16,-3-6-11 0,2 0-3 0,1-4 0 16,4-5-78-16,-4-1-16 0,0-9-3 0,3 7-1 15,0-14-73-15,1-2-14 0,3 3-4 0,-4-7 0 0</inkml:trace>
  <inkml:trace contextRef="#ctx0" brushRef="#br2" timeOffset="-190944.99">19629 6216 806 0,'10'-9'72'0,"-6"6"-58"0,-1-4-14 0,4-2 0 15,0 0 269-15,4 2 51 0,-1-2 11 0,1 0 1 16,0-1-231-16,3 1-46 0,-4-1-10 0,4 1-1 16,1 3-44-16,-5-4 0 0,4 1 0 0,-3-1 0 15,-1 1-12-15,1 0-4 0,0 2 0 0,-1 4-1 16,-3-3 5-16,4 3 0 0,-4-4 1 0,-4 7 0 16,8-3 11-16,-4 3 0 0,0 0 0 0,0 0 0 15,4 0 0-15,-4 0 12 0,0 0-2 0,3 3-1 16,-3-3 6-16,4 10 1 0,-4-10 0 0,0 9 0 0,4-2-16 0,-4 2 0 15,3 0 8-15,-3 1-8 0,-3 5 0 0,0-5 0 16,3 6 0-16,-4-4 0 16,1 7 10-16,-4-3-10 0,0-1 10 0,-4 4-10 0,1-6 0 15,-4 9-8-15,-1-4-1 0,1 1 0 0,-3-6 33 16,-1 9 6-16,-3-10 2 0,0 7 0 0,0 3-41 16,0-9-8-16,0 2-2 0,3-5 0 0,-3 5 31 15,7-12 7-15,0 7 1 0,0-10 0 0,0 6 4 0,7-6 2 16,0 0 0-16,0 0 0 0,0 0-17 0,0 0-9 15,0 0 10-15,0 0-10 16,7-6-17-16,3 6-10 0,1 0-1 0,0 0-1 16,-1 0-9-16,4 0-2 0,-3-3 0 0,3 3 0 15,-3 0-33-15,6-7-7 0,1 7-2 0,3 0 0 16,0-3-2-16,4-3-1 0,0 6 0 0,-1-9 0 16,1 9-2-16,3-7 0 0,-3 7 0 0,0 0 0 15,-4 7-40-15,0-7-8 0,18 3-1 0,-18 3-1 16</inkml:trace>
  <inkml:trace contextRef="#ctx0" brushRef="#br2" timeOffset="-190268.97">20673 6690 1555 0,'0'0'138'0,"0"0"-110"0,0 0-28 0,0 0 0 0,0 0 216 0,0 0 37 16,0 0 8-16,0 0 2 0,0 0-207 0,7 6-42 16,-7-6-14-16,7 9 9 15,0-2-36-15,0 5-7 0,-3 4-2 0,3-4 0 0,0 4 16 0,-4 9 2 16,1-6 1-16,3 6 0 0,-7-3 5 0,3 3 0 15,-3 3 1-15,0-3 0 0,-3 4-2 0,3-4-1 16,0 0 0-16,-4-3 0 16,1 0-36-16,-1-3-7 0,1-1-2 0,3-5-568 15,0 3-113-15</inkml:trace>
  <inkml:trace contextRef="#ctx0" brushRef="#br2" timeOffset="-190046.84">20475 7006 2718 0,'0'0'60'0,"7"-6"12"0,-3 0 2 0,6 3 2 0,1-4-60 0,3-2-16 0,4 9 0 0,3-9 0 16,0 6-13-16,0-4-6 0,-3 7-1 0,3-9 0 15,7 9-5-15,-3 0-2 0,0-3 0 0,-1 3 0 31,5 0-82-31,-5 0-17 0,1 0-3 0,0 0-1 16,-4-7-62-16,4 7-12 0,-8 0-2 0,4-6-512 0</inkml:trace>
  <inkml:trace contextRef="#ctx0" brushRef="#br2" timeOffset="-189637.88">21689 6188 2188 0,'-14'0'48'0,"3"6"11"0,1-3 1 0,-1 13 1 0,-3-7-49 0,0 4-12 0,0 3 0 0,-1 3 0 16,-2-1 0-16,-1 4-8 0,-3 0 8 16,0 3-13-16,3 4 13 0,-3-4 0 0,-4 9 0 0,4-6 0 15,0 7 44-15,0-7 3 0,0 7 0 0,0-7 0 16,-4 9 21-16,4 4 5 0,0-3 1 0,3 6 0 16,7 0-38-16,1 0-8 0,-1-1-2 0,8-2 0 15,-1 3-13-15,4-9-2 0,7 2-1 0,0 4 0 16,4-3-26-16,3-4-6 0,0 1-1 0,4-4 0 15,-1 3-3-15,4 1-1 16,1-1 0-16,2 1 0 16,1-7-67-16,0 0-14 0,-1-3-2 0,-2 4-1 0,2-11-85 0,1 1-16 15,0 3-4-15</inkml:trace>
  <inkml:trace contextRef="#ctx0" brushRef="#br2" timeOffset="-189245.73">21996 6768 1612 0,'0'0'144'0,"0"0"-116"0,-7 0-28 16,7 0 0-16,-7 10 200 0,0-4 35 0,-4-3 6 0,7 6 2 15,1 1-188-15,-4 5-38 0,-7 1-7 0,3-3-2 16,-3 2-8-16,0-2-11 0,-4 9 3 0,-3-10 0 31,-4 7-22-31,8 6-4 0,-4-6-1 0,-1 0 0 0,-2 6 35 0,3-6 0 0,-1 3 0 0,1-3 0 16,0-1-24-16,-4 1 3 0,8 0 0 0,-1-3 0 15,4-7-71-15,0 1-15 16,3-1-2-16</inkml:trace>
  <inkml:trace contextRef="#ctx0" brushRef="#br2" timeOffset="-189034.79">21615 6878 2833 0,'0'0'125'0,"0"0"27"0,0 0-122 0,0 0-30 16,7 0 0-16,3 6 0 0,-3-6 37 0,8 6 2 16,2-2 0-16,4 5 0 15,-3 0-64-15,3 1-13 0,-3-4-2 0,3 3-1 16,7 10-17-16,-3-3-3 0,-4-4-1 0,0 4 0 15,4 3-57-15,-4 0-11 0,-3-4-2 0,3 4-1 16,-7 0-95-16,4-3-18 0,10 12-4 0,-11-9-1 0</inkml:trace>
  <inkml:trace contextRef="#ctx0" brushRef="#br2" timeOffset="-188425.57">22183 7072 2404 0,'-14'0'107'0,"10"0"21"0,1 0-102 0,-1 0-26 0,0-9 0 0,4 9 0 16,0 0 49-16,0 0 5 0,8-10 1 0,-1 1 0 15,-7 3-55-15,10-4-21 0,1 1 1 0,3 0 0 32,-4-1-10-32,1 1-2 0,3-1 0 0,0 1 0 0,7 3 17 0,-6-4 3 0,-12 1 1 0,8 9 0 15,3-10 30-15,0 10 5 0,-14 0 2 0,0 0 0 16,7 0-1-16,3 7 0 0,-2-4 0 0,-1 6 0 16,-4 1-25-16,1-1 0 15,-1 0 0-15,1-2 0 0,-8 8 0 0,4-2 0 0,0-4-14 0,0 1 5 16,-3 5-3-16,-4-5 0 0,-4-1 0 0,4 7 0 15,7-3 12-15,-4-7-10 0,-3 9 10 0,-7-2-10 16,0 3 10-16,-7-4 14 0,0 10-3 0,-4-3-1 16,-3 0-2-16,7 6-8 0,0-3 12 0,3-6-4 15,-3 9 6-15,7-7 1 0,7-5 0 0,0 3 0 16,-1-1 27-16,5-2 6 0,3-7 0 0,3 4 1 16,1-1-49-16,3-3 0 0,0-3 0 0,7 4 0 15,0-7-35-15,0 0-4 0,1 3-1 0,2-3 0 16,4-3-29-16,-3 3-7 0,0 3 0 0,-8-6-1 15,1 3-151-15,3-7-29 0,21 4-7 0,-10-6 0 16</inkml:trace>
  <inkml:trace contextRef="#ctx0" brushRef="#br2" timeOffset="-187956.67">22525 6884 1324 0,'0'0'59'0,"0"0"12"0,0 0-57 0,0 0-14 16,0 0 0-16,10 0 0 0,1 0 328 0,0 0 64 16,-1-6 12-16,4 3 2 0,7 3-341 0,1-7-65 15,2 7-19-15,1-9-1 16,0 9-18-16,6-3-4 0,5-3-1 0,3 6 0 16,-8-3-27-16,8-4-6 0,-4 7 0 0,-3 0-1 15,0 7-42-15,-7-4-8 0,-1 3-1 0,-3-3-472 0,-3 3-95 16</inkml:trace>
  <inkml:trace contextRef="#ctx0" brushRef="#br2" timeOffset="-185975.03">23167 6580 2098 0,'0'0'46'0,"0"0"10"0,-4 0 1 0,4 0 3 0,0 0-48 0,0 0-12 0,-3-6 0 0,3 6 0 16,0 0 14-16,0 0 1 0,3-3 0 0,1-4 0 15,3-2-15-15,0 6-8 0,0-4 8 0,4-2-13 16,-1 3 1-16,1 3 0 0,3-4 0 0,-3-2 0 0,3 9 12 0,0-3-11 15,-4-3 11-15,4 6-10 0,-3 0-2 0,3 0 0 16,-3 6 0-16,-4-3 0 0,0 6 12 0,0-2 0 16,-4 2 8-16,-3 0-8 0,4 1 10 0,-4 9-2 15,-4-10-8-15,-3 7 12 0,0-1-12 0,0-2 9 16,0 3-9-16,-3 3 8 0,-4-1 4 0,3 1 1 16,-3 6 0-16,3-6 0 0,-3 6-13 0,4-6 8 15,-5 6-8-15,1-6 0 0,0 9 0 0,-3 3 0 16,2-2 0-16,-2-1 0 0,3 0 0 0,0-3 0 15,-1 3 0-15,5-9 0 0,-1 6 35 0,1-9 7 16,6-3 2-16,-3 2 0 0,4 4 8 0,-1-10 1 16,1 1 1-16,3 6 0 0,0-7-46 0,7 0-8 0,-4 1 0 15,1-4-8 1,3-3-20-16,0 7-3 0,3-10-1 0,1 6 0 16,0-6-36-16,-1 0-8 0,1-6-2 0,3 6-889 0</inkml:trace>
  <inkml:trace contextRef="#ctx0" brushRef="#br2" timeOffset="-185454.69">23269 6056 1839 0,'-14'-3'40'0,"14"3"9"0,-10-6 2 0,-1 3 1 0,4-4-42 15,-4 4-10-15,1 3 0 0,-1-6 0 0,4 6 52 0,0-3 8 0,7 3 1 16,0 0 1-16,0 0-2 0,0 0 0 0,0 0 0 0,0 0 0 16,0 0-40-16,7 3-8 0,4 6-1 0,-1 1-1 15,8 6-10-15,0-1 0 0,6 4 0 0,1 0 0 16,3 6 0-16,4-3 0 16,3 3-9-16,0 3 9 0,1-3 0 0,-5 4 0 0,1-1 0 15,-7 6 0-15,3 1 0 16,0-1 0-16,-3 1 0 0,-7-4 0 15,3 4 0-15,-3-1 0 0,-4 4 0 0,-4-4 0 16,1 1 8-16,-4 2 6 0,0 4 1 0,-4-3 0 16,1 6 17-16,-4-7 4 0,-4 1 1 0,-3 6 0 0,4-10-13 15,-4 4-4-15,0-4 0 0,-4 1 0 0,1-7-8 0,-1 7-3 16,-3-7 0-16,0 3 0 0,0-9-9 0,0 9 0 0,-4-9 9 0,0 4-9 16,-3 2-15-16,0-3-7 0,0-6-2 0,0-1 0 15,-4-2-107-15,0 3-21 16,1-10-5-16,-5-2-803 0</inkml:trace>
  <inkml:trace contextRef="#ctx0" brushRef="#br2" timeOffset="-184842.6">23693 5972 2286 0,'0'0'101'0,"0"-10"21"0,0-5-98 0,0 8-24 16,7-12 0-16,-4 10 0 0,8-3 27 0,-1-4 0 0,1-3 0 0,3 0 0 16,4 4-27-16,-1-1-16 15,1-3 3-15,3 6 0 0,0-2-9 0,-7-1-2 0,4 7 0 0,0-1 0 16,-1 1 10-16,1-1 2 0,-7 4 0 0,3-3 0 15,-4 6 12-15,1-4 0 0,-4 7 0 0,3 0 0 16,-3-3 0-16,1 3 13 0,2 0-2 16,-3 3-1-16,0-3 5 0,0 10 1 0,-3-1 0 0,6-3 0 15,-3 10-4-15,-3-3 0 0,7 6 0 0,-8-4 0 16,4 4-12-16,-3 0 0 0,-1-3 0 0,1 2 0 16,-4 7 0-16,0-6 0 0,-4 0 0 0,1-3 0 15,-1 3-16-15,-3-4 4 0,-3-2 1 0,-1 2 0 16,-3-2 11-16,0 3 0 0,-4-7 0 15,0 0 0-15,-3 1 0 0,4 6 0 0,-5-7 0 0,-2 0 0 0,3 1 0 16,-1-4 8-16,1-3-8 0,4 3 11 0,3-2-11 0,-1-4 0 16,5 0 0-16,-1 0 8 0,4 0-8 0,7 0 12 15,-7 0-12-15,7 0 12 0,-3-10-12 0,-1 7-11 16,1-3 3-16,3 6 0 0,-4 0-1 0,4 0 0 16,-4-10 0-16,4 10 0 0,0 0 1 0,0 0 0 15,0 0 0-15,0 0 0 0,0 0 8 0,4 0 9 16,0-9-1-16,3 3-8 0,-4 3 21 0,8-4-2 15,-4 7-1-15,3-9 0 0,4 9-2 16,1-3-1-16,2-4 0 0,1 7 0 0,-4 0 7 16,4 0 2-16,3 0 0 0,0 7 0 0,-3-4-9 0,-1 6-2 15,1-2 0-15,3-4 0 0,-3 9-13 0,3-9 0 16,-4 7 0-16,1-1 0 0,3-3 0 0,-3-2-15 16,0 2 2-16,-1-3 0 15,1 3-112-15,-4 1-23 0,4-4-4 0</inkml:trace>
  <inkml:trace contextRef="#ctx0" brushRef="#br2" timeOffset="-175697.13">10097 13585 115 0,'0'0'0'0</inkml:trace>
  <inkml:trace contextRef="#ctx0" brushRef="#br2" timeOffset="-169195.88">12478 9716 864 0,'0'0'38'0,"0"0"8"0,-4 6-37 0,-6 0-9 0,3-3 0 0,0 4 0 16,-1-4 207-16,1-3 39 0,0 6 8 0,0-3 2 16,0 7-179-16,4-10-35 0,3 0-7 0,0 6-2 15,-4-3-24-15,4 3-9 0,-3 4 0 0,3-10 9 16,0 9-9-16,0 1 0 0,0-1 0 0,0-3 0 15,0 4 26-15,-4-1 3 0,4 0 1 0,-3 7 0 16,-1 3 19-16,1-3 4 0,-4 2 1 0,-1 1 0 16,1 6-17-16,0-3-3 0,0 3-1 0,-3 4 0 15,-1-4-15-15,4 3-3 0,-4-3-1 0,1 10 0 16,3-7 2-16,-4 0 1 0,1-3 0 0,3 3 0 16,-4 0 5-16,0 7 1 0,1-10 0 0,3 3 0 0,-4 1-2 15,1 5 0-15,3-9 0 0,-4 3 0 0,4 1-21 16,-4-4 0-16,1 3 0 0,-1-3 0 15,4 3 0-15,-3 4 11 0,-8-4-11 0,4 0 12 16,0 0-12-16,0-3 8 0,-1 3-8 0,1 4 8 16,-3-1-8-16,3 1 0 0,-4-1 0 0,0 3 0 0,1 1 0 15,-1 3 0-15,4-4 0 0,-4 1 0 0,4-1 0 16,0-6 0-16,4 7 0 0,-1-7 8 0,-3 0-8 16,3-3 0-16,4 3 9 0,-3-9-9 0,3 6 8 0,-1-6-8 15,1 6 8-15,-3 0-8 0,-1-3 15 0,4 3-2 16,-3 4 0-16,-1-4 0 0,0 3-13 0,1-3 0 15,-4 3 0-15,3 0 0 0,1 7 9 0,-5-4-1 16,-2 1 0-16,3-7 0 0,3 9-8 0,-3-6 0 16,-4 1 0-16,1-4-11 0,-1 3 11 0,4 3 9 0,7 1-1 15,-4-7-8-15,-6 9 0 0,3-5 0 16,7-4 0-16,0 3 0 0,-8 0 12 0,1-3-4 0,4 0 0 0,-1-3-8 16,4 3 8-16,-4 4-8 0,-6-4 0 0,3 0 0 15,3-7 11-15,-3 11-2 0,-4-10 0 0,1 6 0 16,3 0-9-16,3-6 12 0,-3-1-12 0,-4 7 12 15,1-6-2-15,3 6 0 0,-1-3 0 0,1 3 0 16,-3-6 8-16,-1 6 2 0,4 0 0 0,0-6 0 16,0 0-11-16,0 0-1 0,0 0-8 0,-1-4 12 15,1 4-12-15,0 0 0 0,-3-3 0 0,-1 2 0 16,7-2 0-16,-3 3 0 0,-3 0 0 0,-1-4 0 16,4 4 0-16,-4 0 0 0,-3 6 0 0,0-6 0 15,-4 0 0-15,0 0 0 0,4-1 0 0,0 4 0 16,-4-3 0-16,4 0 0 0,0 0 8 0,0 6-8 15,0-6 0-15,3-1 0 0,-7 1 0 0,4 0 0 16,4-3 8-16,-5 3-8 0,-9-4 0 0,6 1 0 0,11-3 0 16,-7 5 0-16,-7-2 0 0,3 0 0 0,-3-4 0 0,3 4 8 15,0-4-8-15,-3 4 0 0,0 0 8 0,0-7 0 16,3 4-8-16,4-4 12 0,-4 7-12 0,0-7 0 16,1 7 0-16,-1-7 0 0,-3 1 0 0,3 5 0 15,-3-5-8-15,-4 2 8 0,0-2 0 0,4 5 0 16,-4-5 0-16,-3-1 0 0,0 1 0 0,3-1 0 15,4 0 0-15,0 4 0 0,-1-4 0 0,5 1 0 16,-1-7 0-16,0 6 0 0,1 1 0 0,2-4 0 0,-2 3 8 16,3 1-8-16,-1-4 0 0,-2-3 0 0,-1 7 0 0,4-4 0 15,0-3 0-15,-4-3 0 0,4 6 0 16,7-6 0-16,-11 4 8 0,11 2-8 16,-4-12 0-16,1 6 0 0,-1-4 0 0,-3 4 8 0,7-6-8 0,-4 6 0 15,0-9 0-15,1 6 0 0,-1 3 0 16,0-7 0-16,1-2 8 0,-1 9 0 0,1-10-8 0,-1 10 12 15,0-9-12-15,-3 3 0 0,3 6 0 16,-3-3 0-16,0-4 0 0,-4 7 0 0,4-3 0 0,-3-3 0 16,-5-3 0-16,8 5 0 0,-11-2 0 0,4-3 0 15,4-1 0-15,-1 1 0 0,0-7 0 0,0 7 0 16,4-7 0-16,0 7 0 0,0-4 8 0,3-2-8 16,-6 5 0-16,6-6 0 0,0 7 0 0,1-3 0 15,-4-4 0-15,3 6 0 0,0-5 0 0,-3 2 0 16,0-2 0-16,0 2-8 0,-4-3 8 0,0 7 0 15,-3-7 0-15,3-3 0 0,-6 4 0 0,6 5 0 16,0-8 0-16,-3-1 9 0,3 3-9 16,1-3 12-16,-1 0-12 0,4-6 0 0,-4 6 0 0,0-6-11 15,8 7 33-15,-4-1 6 0,3-6 2 0,4 6 0 0,-11 0-30 16,8 0 0-16,-1 0 0 0,-7 4 0 0,4-10 0 16,0 6 0-16,-4 0 0 0,-3 0 0 0,3 0 0 0,-6 1 8 15,2-4-8-15,5 0 0 0,-5 6 8 0,-2-9-8 16,2 6 11-16,1 0-11 0,0 0 8 0,3 1-8 15,-3-7 0-15,3 6 0 0,1-6 0 0,-5 6 0 0,1 0 0 16,4-6 0-16,-8 6 0 0,4-6 12 0,-1 6-1 16,-2 0 0-16,-1 1-11 0,0-7 12 0,4 6-12 15,3-6 12-15,-3 0-12 0,-4 3 8 16,7-10-8-16,1 10 8 0,-4-9-8 0,3 3 12 16,0-1-12-16,-3 4 12 0,3-9-12 0,1 6 0 0,-1-1 0 0,4 1 8 15,-4-3-8-15,-7 3 0 16,4-1 0-16,-4 4 0 0,4-3 0 0,-4 0 0 0,4-3 0 15,-4 2 8-15,4 1-8 0,-4-6 0 0,8 5 0 16,-5-5 0-16,1-4 0 0,4-3 0 0,-1 4-8 0,0 2 8 16,0-2 0-16,4 2 0 0,-3-2 0 0,-1 2 0 15,7 1 0-15,-6-10 0 0,-5 6 0 0,8 0 0 16,0-5 10-16,-4-1 0 0,4 0 0 0,0-3 0 16,3 3-10-16,1 0 0 0,-1 0 0 0,-3 6 0 15,0-2 0-15,3-1 0 0,-3 0 0 0,3-3 0 16,-3-3-8-16,7 3 8 0,-7 0 0 0,7 0 0 15,-4 1 0-15,4 2 0 0,0-3 0 0,0 3 0 0,0-6-8 16,3 13 8-16,0-10 0 0,-3 0 0 16,7 3 0-16,-3 0 0 0,-1-6 0 0,4 3 0 15,0 10-11-15,4-4 3 0,-12-3 0 0,12 4 0 0,-4 2 8 0,0 1 0 16,0 6-9-16,3-1 9 0,-3 1-16 0,0-6 2 16,4 9 0-16,-8-4 0 15,7 4-18-15,-3 6-3 0,4-6-1 16,-4 13 0-16,0-4-141 0,3 4-29 0,-3 5-6 0</inkml:trace>
  <inkml:trace contextRef="#ctx0" brushRef="#br2" timeOffset="-158493.62">7235 9876 1440 0,'-7'-10'128'0,"0"7"-103"15,4-13-25-15,-4 7 0 0,3 0 88 0,4-1 13 16,-7 4 3-16,0-3 0 0,7 9-82 0,-3-4-22 16,-4-2 8-16,7 3-8 0,0 3 0 0,0 0 0 15,0 0 0-15,0 0 0 0,0 0 12 0,0 0 5 16,0 0 2-16,0 0 0 0,0 0 33 0,0 0 6 16,0 0 2-16,0 0 0 0,0 0-7 0,0 9-1 15,0-9 0-15,0 10 0 16,3-1-23-16,1 1-5 0,-4 5 0 0,0-2-1 0,3-4 8 0,-3 10 1 15,0 3 1-15,0-3 0 0,0 0-21 0,0 9-4 0,0-9 0 16,0-4-8-16,0 10 23 0,0-3-3 0,4 4 0 16,-1 2 0-16,-3-3 4 0,0 0 1 0,0 0 0 15,7-3 0-15,-7 3 4 0,4 0 1 0,3-3 0 16,-7 3 0-16,3 0-13 0,1-6-2 0,-1 9-1 0,4-9 0 16,1 6 11-16,-1 3 3 0,-4-2 0 0,4-1 0 15,0 3-20-15,4-3-8 16,-4-3 8-16,0 3-8 0,4 3 0 0,-4-3 0 0,3-6 0 0,1 6 0 15,3 0 0-15,-4-3 0 0,1 0 11 0,3 0-11 16,-3-3 8-16,3 6-8 0,-4-6 0 0,5 0 9 16,-5 6-9-16,1-6 10 0,-4 6-10 0,7 0 10 15,-4-6-10-15,1-1 0 0,3 11 9 0,0-11-9 16,-3 4 8-16,3-3-8 0,0 0 10 16,0 0-10-16,0 0 10 0,0-4-10 0,4 4 10 0,0 6-10 15,-1-6 9-15,1 0-9 0,0 6 8 0,-4-6-8 16,3-1 8-16,-3 8-8 0,1-8 0 0,-1 7 8 0,3-6-8 0,-6 6 10 15,7-3-10-15,-1 0 10 0,-3 0 1 0,4 3 0 16,0-6 0-16,6 6 0 0,-13-6 5 0,6 0 0 16,-2 0 1-16,2-4 0 0,-3 4-17 0,0 0 0 15,4-3 0-15,-4-1 0 0,-3-2 0 0,3 6 0 16,4-4 0-16,-4 4 0 0,0 0 0 0,0-3 0 16,3 2 0-16,-2 1 0 0,2-3 8 0,-3 3-8 15,4 0 0-15,0-4 0 0,3 4 0 0,-7 0 0 16,4 0 0-16,-4-4 0 0,3 4 0 0,4 0 10 0,-10-3-10 15,14 3 8-15,-15-1-8 16,8 1 12-16,-4 6-12 0,4-9 12 0,-4-4-4 0,0 10 0 0,0-9 0 16,-3 6 0-16,3 0-8 0,-4 6 8 15,1-10-8-15,-1 4 8 0,5 0-8 0,-8 0 0 16,3-4 0-16,4 4 0 0,-7 0 8 0,4-3 0 16,0 3 0-16,-4-4 0 15,3-2-8-15,4 3 0 0,-10 2 0 0,6 1 0 0,-3-9 0 16,1 12 0-16,-1-10 12 0,3 7-4 0,-3-3-8 0,0 2 10 0,0-2-10 15,4 3 10-15,0 0-10 0,-4-1 12 0,0 1-12 0,0-3 12 16,3 3 0-16,-3-4 1 0,0 4 0 0,0-3 0 16,0-3-13-16,1 2 8 0,-1 4-8 0,0-10 0 15,3 10 0-15,-10-3 0 0,7 0 0 0,0-4 0 16,-10 4 0-16,6-7 8 0,4 7-8 0,-3-4 0 0,-1 7 0 16,1-9 0-16,0 5 0 0,3 1 0 0,-4-3 8 15,4-4-8-15,0 7 0 0,-7-7 0 0,11 7 8 0,-4-4-8 16,0-2 0-16,0 5 9 0,0-5-9 0,0-1 10 15,0 7-10-15,0-7 10 0,0 7-10 0,0-4 0 16,0-2 0-16,0 6 8 0,0-7-8 0,1 7 0 16,-1-4 0-16,3-6 0 0,-10 7 0 0,7-4 0 15,0 7 0-15,0-6 8 0,0-1-8 0,0 0 0 16,4 7 0-16,-4-7 0 0,0 7 0 0,0-7 0 16,4 1 0-16,-4-1 8 0,0 1-8 0,0-1 12 15,0 1-12-15,4-1 12 0,-4 0-12 0,0 1 0 16,3-1 0-16,-3-3 0 0,0 10 0 0,4-6 8 15,0-7-8-15,-1 6 8 0,1-3 0 0,3 4 0 16,-4-1 0-16,5 1 0 0,-1-4-8 0,0 3 0 0,0-6 0 16,3 7 0-16,-2-4 0 0,-1 3 0 0,3 1-10 0,-3-4 10 15,1 4 0-15,-1-1 0 0,-7-6 0 0,7 6 0 16,-4-2 0-16,5 2 0 0,-1 1 0 0,0-1 0 16,0-3 0-16,0-3 0 0,4 4 0 0,-8-4 0 15,4 3 0-15,4-6 0 0,0 3 0 0,-8 3 10 16,1-6-10-16,3 7 0 0,0-7 0 0,-3 3-11 15,3-3 11-15,0 0 0 0,-4 0 0 0,4 0 0 16,-3 0 8-16,0 0 3 0,3 0 1 16,-4 6 0-16,4-6-12 0,-3 0 0 0,7 0 0 0,-4 3 0 15,-4-3 0-15,4 0 0 0,4 0 0 0,0 0 0 16,-1 0 0-16,1 0 0 0,-18 0 0 0,18 0 0 16,-18 0 0-16,17 0-17 0,4 0 4 0,-3 0 1 15,0 0 12-15,-4 0 16 0,0-3-3 0,4 3-1 16,-4 0-12-16,0 0 0 0,-4 0 0 0,5 3 0 15,-5-3 0-15,4 0 0 0,-3 0 0 0,-1 0 0 16,5 0 0-16,-5 0-16 0,1 0 3 0,3 0 1 0,-4 0 12 16,4 0 0-16,-3 0 0 0,3 0 0 15,-3 0 0-15,3 0 0 0,-4-3 0 0,5-3 0 0,-1 6 8 16,0 0 5-16,3-3 1 0,1-4 0 0,3 7-14 0,-3-9 0 16,0 3 0-16,3 6 0 0,3-3 8 0,-2-4-8 15,-8 4 11-15,3-3-11 0,4 3 0 0,1-3 0 16,-8-4 0-16,0 7 0 0,3-3 0 0,1-1 0 15,0 4 0-15,-4-3 0 0,-4 3 0 0,1-3 0 0,7 3 0 16,-4-4 0-16,-4 4 0 0,4-3 0 16,4-4 0-16,-4 1 0 0,0 3 0 0,4-4 0 0,-4 1 0 0,7 0 0 15,4-1 0-15,-4-6 0 16,-3 7 0-16,-1 0 0 0,12-4 0 0,-5-3 0 0,-6 1 0 16,0 5 0-16,-1-2 12 0,4-4 1 0,4 0 1 15,0 4 0-15,-4-4-14 0,0-3 0 0,0 4 0 0,4 5 0 16,-4-2 0-16,0-4 0 0,-3-9 0 0,3 6 0 15,-3 0 0-15,-1 4 0 0,-6-7 0 0,7 3 0 16,-1-3 0-16,1 3 0 0,-4 0 0 0,4 1 0 16,3-8 0-16,-4 8-13 0,1-1 2 0,0-6 1 15,-4 6 10-15,3-6 0 0,8 3 0 0,-7-3 0 16,-8 0 8-16,8-10 1 0,7 7 0 0,-4 3 0 16,0-3-9-16,0-7 0 0,0 7 0 0,4 3 0 15,-7-3 0-15,3-1 0 0,0 4 0 0,-3 0-11 16,-1 3 11-16,-3-3 0 0,4 0 8 0,0 6-8 15,-8-6 0-15,4 6 0 0,1-3 0 0,2-3-12 16,-3-3 12-16,4-3 0 0,-7 3 0 0,3 3 0 0,3-4 0 16,1 1 8-16,0 0-8 0,-1-4 8 0,1 4-8 0,-1-6 0 15,1 6 0-15,0-1 0 0,-4 4 0 0,3-3 0 16,1 3 0-16,0-3 0 0,-1 3 0 0,5-4 0 16,-1 1 0-16,0-3 0 0,-3 3 8 0,-1-1 0 15,1 1 0-15,-1-3 0 0,1 3-8 0,-4-7 0 16,4 7 0-16,-4 0 0 0,4-1 0 0,-4-2 0 15,0 3 0-15,3 0 0 0,-2 3 0 0,2-10-15 16,1 7 4-16,-1 0 1 0,5-7 10 0,-1 1 0 16,4 5 8-16,-4-5-8 0,-4-1 9 0,4 4-9 15,1-10 12-15,2 4-12 0,-2 2 0 0,-1 1 0 16,3-4 0-16,-2 4 0 0,2 5 0 0,-3-5 0 0,1-1 0 0,-5 4 0 16,4-10 0-16,-3 4 0 0,3 2 0 15,-3-3 0-15,3-5 0 0,0 8 0 0,0-3 0 16,0 4 0-16,1-4 0 0,-1 4 0 0,4-1 0 0,-4-2 0 15,0 2 0-15,0-2 0 0,0-4 0 0,0 3 0 16,-7 1 0-16,-3-4 0 0,3 3 0 0,4 4 0 16,-4-4 11-16,0 4-11 0,0-1 10 0,-3 7-2 15,-1-7-8-15,4 1 0 0,-3 2 0 0,0-2 0 16,-1 6 0-16,1-7-8 0,-4 1 8 0,0-1-10 16,3-2 10-16,-3 2 0 0,1 1 0 0,-1 2 0 15,0-2 0-15,0-1 0 0,-4 7 0 0,1-6 8 16,3 5-8-16,-4-5 0 0,1 9 0 15,-1-10 8-15,1 7-6 0,3-6-2 0,0 5 0 0,-3-5 0 0,-1 6 0 16,1-1 0-16,-1-5 0 0,4 9 0 0,-7-3-12 0,4 3 12 16,-1-4-12-16,1 4 12 15,-1 6-38-15,-3 1-1 0,4-8 0 0,-4 8 0 16,3 5-96-16,-3-3-19 0,4 1-4 0</inkml:trace>
  <inkml:trace contextRef="#ctx0" brushRef="#br2" timeOffset="-157028.96">10527 12566 1465 0,'-11'-9'64'0,"11"9"15"0,4-6-63 0,-1-4-16 0,4 4 0 0,4 3 0 16,0-7-48-16,3 4-13 0,3 3-3 0,1-3 0 16,-7 3-20-16,6-4-5 15,4 1-1-15,-3 3 0 0,-4-3 45 0,0 2 9 0,0-2 1 0,4 6 1 16,-4-9 99-16,0 9 20 0,-7-3 4 0,0-4 1 15,4 7 45-15,-8 0 9 0,-3 0 1 0,0 0 1 0,0 0-26 0,0 0-4 16,0-9-2-16,0 9 0 0,-3-9-52 0,-1 9-10 16,1-10-3-16,-4 4 0 0,-4 3-17 0,4-4-4 15,4-2-1-15,-8 0 0 0,0 5-5 0,1-8-1 16,-4 3 0-16,0-1 0 16,0 1-8-16,-8-1-1 0,-2 1-1 0,3-7 0 0,3 7-11 15,-3-4 12-15,-15-2-12 0,5-1 12 0,-1 3 0 0,-3-2 0 16,-4 2 0-16,0-3 0 0,0 1-3 15,0 5 0-15,-3-2 0 0,-4-4 0 0,0 7-9 0,1-1 10 16,-8 1-10-16,0-7 10 0,-4 7-10 0,1 3-9 16,-1 2 9-16,4-2-13 0,-3 3 13 0,-4 3 0 15,4-6 0-15,-4 6 0 0,-7 6 0 0,3-3 0 16,1 3-9-16,-1 4 9 0,4-1 0 0,0 7 0 0,-3-4 0 16,-1-2 8-16,4 6-8 0,0-7 0 0,-7 10 0 15,7-4 0-15,7 4 0 0,-3-3 0 0,3-3 0 0,0 2 0 16,4 1 0-16,3-4 0 0,3-2 0 0,-6 5 8 15,7-5-8-15,-1 6 0 0,5-7 0 16,6 4 8-16,-3 2-8 0,10-5 0 0,-7 5 0 0,7-2 0 16,1 3 0-16,-1-7 0 0,4 10 0 15,0-10 0-15,3 7 0 0,4 3 8 0,-4-10-8 16,4 10 8-16,-3-10-8 0,6 7 8 0,-3 0-8 16,3-4 8-16,11-2-8 0,-10 5 0 0,6 1 0 0,1-4 0 15,-1-2 0-15,4-1 0 0,-3 7 0 0,6-7 0 16,1 7 0-16,-1-3 0 0,4-7 0 0,0 10 0 15,0-4 0-15,11-2 0 0,-7-1 0 0,3 0 0 16,3 7 0-16,1-7 14 0,0 1-3 0,6-1-1 16,4 1 2-16,4-4 0 0,3-3 0 0,8 3 0 0,-1 4 0 15,4-1 1-15,3-3 0 0,-3-2 0 0,11 5-13 0,-8-3 0 16,4-3 8-16,7 4-8 0,3 2 9 0,5-9-1 16,2 6 0-16,4-3 0 0,-7-3-8 15,7 7 0-15,-3-7 0 0,10 0 0 0,0 0 8 16,-3 0 0-16,3 0 0 0,-4 0 0 0,-2-7-8 15,-1 7 0-15,3 0 0 0,4-3 0 0,-3-3 0 0,0 6 0 16,-4-3 11-16,0-3-11 0,7-1 14 0,-7-2-3 16,0 6-1-16,4-7 0 0,3 4-1 0,-7-3 0 15,-11-1 0-15,4-5 0 0,0 5-9 0,0-2 0 0,1-4 0 16,-5 7 0-16,-3-7 17 0,-7 7 11 16,3-1 3-16,-6-2 0 0,-8-4-15 0,-3 6-2 0,0 1-1 15,-4-7 0-15,4 4-13 0,-7-4 9 16,-8 7-9-16,1-7 8 0,7 7-8 0,-11-7 10 0,-7 7-10 15,0-10 10-15,4 9-10 0,-1-8 12 0,-6 2-12 0,-4 3 12 16,-4-2-4-16,5-4 0 0,-5 0 0 0,-3 3 0 16,-11-2-8-16,8-1 0 0,-1 0 0 0,-6-3-11 15,-8 3 23-15,1 0 4 0,2 0 0 0,-2-6 1 16,-4 7-27-16,-8-1-6 0,1 0 0 0,0-6-1 16,0 9 17-16,-8 4 0 0,-2-7-8 0,2-3 8 15,-2 9 0-15,-5-2 0 0,1-4 0 0,-4 3 0 16,0 4-22-16,0-4 2 0,4-3 1 0,3 10 0 15,-3-1-33-15,7-5-8 0,3 5 0 0,0 1-1 16,-3-1-131-16,3 1-25 0</inkml:trace>
  <inkml:trace contextRef="#ctx0" brushRef="#br2" timeOffset="-155880.65">11331 11061 2304 0,'11'-9'102'0,"-11"9"21"0,0 0-99 0,-4-10-24 0,1 4 0 0,-1-3 0 15,4-1 46-15,0 10 4 0,-7-3 1 0,0-3 0 16,4-4-64 0,-8 7-13-16,-3-3-2 0,-4 6-1 0,-3-6 4 0,-4 3 1 0,1 3 0 0,-12 3 0 15,-6-3-7-15,0 0-1 0,3 6 0 0,-7-6 0 16,-7 0 18-16,0 0 3 0,4 0 1 0,-8-6 0 15,-3 6 10-15,-3-3 0 0,-4 3 0 0,0 0 0 16,-4-7 24-16,4 7 4 0,0-9 1 0,0 6 0 16,0-4 3-16,-3-2 1 0,-4 0 0 0,0 9 0 15,-1-10-7-15,1 10-2 0,4-6 0 0,-4 6 0 16,-4-3-24-16,-3 3 8 0,-7 3-8 0,0-3 0 16,3 6 0-16,-7-6 8 0,-3 10-8 0,-4-1 0 0,-3-3 0 15,7 4 0-15,-4-1 0 0,4-6 0 0,-4 7 8 0,4 5-8 16,3-5 8-16,7-1-8 0,4-3 12 0,3 4-4 15,1-1 0-15,-1 1 0 0,1-1-8 0,6 0 12 16,0 1-12-16,4-1 12 0,0 1-12 0,7 2 12 16,0 1-12-16,0-4 12 0,8 7-12 0,-1-4 0 15,-4 10 0-15,8-3-11 0,3 0 11 0,4 0 0 16,-1 6 0-16,1-6-8 0,7 6 8 0,-8-6 0 16,8 6 0-16,0-3 0 0,3-4 0 0,0 8 0 0,4-1 0 0,3 0-8 15,8-3-4-15,-1 3-1 0,0 0 0 0,11-6 0 16,-3-1 13-16,3 1 0 0,3 0 0 0,4-3 0 15,11 3 0-15,-8-4 8 0,4-5 0 0,4 8-8 16,10-8 18-16,0 9-3 0,11-4-1 16,-4 1 0-16,4-3 2 0,3 5 1 0,8-8 0 0,3 5 0 15,3-5-17-15,7 6 0 0,8-7-8 16,3 0 8-16,3 7 20 0,8-3 9 0,-4-4 3 0,11 0 0 16,-1-2-32-16,8 2 0 0,-4 1 0 0,4-1 0 15,-4-3 0-15,11-3 0 0,0-3 0 0,7 7 0 16,-4-7 0-16,7 0 0 0,4 0 0 0,4-7 0 15,-1 7 0-15,4 0 0 0,3-3 0 0,1-3 0 16,-1 6 0-16,-3 0 0 0,-3-9 0 0,3 9 0 16,3-4 0-16,1-2 0 0,-4 0 0 0,-4 3 0 15,0 3 11-15,-3 0-11 0,4 0 12 0,-4 0-12 16,-8 0 20-16,1 0-2 0,0-7-1 0,-7 7 0 0,-4 0-17 16,-3-3 0-16,-7 3 0 0,3-6 0 0,3 3 13 15,-2-3-4-15,-12 2-1 0,-6-2 0 0,-4-3-8 16,-4-1 0-16,1-5 0 0,-8 2 0 0,-3-3 25 0,-3-2 3 15,-5 2 1-15,1-3 0 0,-3-6-21 0,-5 6-8 16,-2-9 0-16,-4 3 9 0,-4-10 3 0,0 7 0 16,0-9 0-16,0 2 0 0,4 1-1 0,-4-4 0 15,1 4 0-15,-1-1 0 0,-3-3-3 16,-4 4-8-16,0-1 12 0,-4 7-4 0,1-6-8 0,-7 5 0 16,-4-5 0-16,0 6 8 0,-4 0-8 0,-3 2 0 0,0-8 0 15,-7 6 0-15,0 3 0 0,-7 3 0 0,-4-10 0 16,-6 10 0-16,-1-3-14 0,-3 0 2 0,0-3 0 0,-1 3 0 15,-2 3 12-15,-1-3-12 0,0-3 12 16,-3-4-12-16,-7 4 12 0,3 0 0 0,-4 3-10 16,-2 6 10-16,-1-6 0 0,-4 3 0 0,4 3 0 15,-3 3 0-15,0 1 0 0,-1 5 0 0,-3 1 0 0,-7 0 0 16,-7-1 0-16,-3 10 0 0,6-6 0 0,1 12 0 16,-1-6-14-16,1 3 5 0,-11 10 1 15,7-4 0-15,3 1-45 0,-6-1-9 16,-8 0-2-16,4 1 0 0,7-1-76 15,0 7-16-15,-7-7-4 0,3 1 0 16,-3-1-45-16,7-6-10 0,-56 10-1 0,31-10-1 16</inkml:trace>
  <inkml:trace contextRef="#ctx0" brushRef="#br2" timeOffset="-154497.79">12545 9550 2235 0,'0'0'99'0,"-7"-7"21"0,3-2-96 0,-3-1-24 16,-3 4 0-16,3-3 0 0,-8-1 40 0,1 1 4 15,0 0 1-15,-3-1 0 16,2 1-55-16,-6-1-11 0,7 1-3 0,-11 0 0 0,4-7 8 0,-7 10 0 15,0-4 1-15,0 1 0 16,-8 6-15-16,-2-4-3 0,-5-2-1 0,1 0 0 0,-4 9 34 0,0-7 0 16,-3 4 0-16,-4-3 0 0,0-4 20 0,-7 7 12 15,4-3 1-15,-4-3 1 0,0-1-14 0,-7 4-4 16,0 3 0-16,-1-3 0 0,1-4 8 0,-7 1 0 16,-3-1 1-16,-1 7 0 0,4-3-4 0,-4-3-1 15,-3 2 0-15,-3-2 0 0,-1 6-20 16,-7-7 8-16,-14 4-8 0,4 3 0 0,3-3 0 0,1-4 0 15,-8 4 0-15,3-3 8 0,5 9-8 0,2-10 0 16,-2 7 0-16,-1-3 0 0,4-4 0 0,-1 10 0 0,5-3 0 16,-1-3 0-16,0 0 0 0,0 3-13 0,-6 6 3 15,6 3 1-15,0-6 9 0,1 6 12 0,2-3-2 16,-9 4-1-16,2-4-9 0,1 6 0 0,7 1 0 16,0-4 0-16,-1 3 0 0,-2 7 0 0,-5-4 0 0,1-2 0 15,7 6 0-15,-7-7 0 0,10 7 0 0,-10-4 0 16,3 4 0-16,4 3 0 0,3-4 0 0,4-2 0 15,0 6 0-15,0 6 0 0,3-6 0 0,4 3 0 16,0-4 0-16,0 4-16 0,7-6 4 0,3 9 1 16,-6-6 11-16,3 0 16 0,0 6-4 0,0-6-1 15,3 9-11-15,4-9-12 0,0 6 2 0,11-6 1 16,-11-4 9-16,11 4 12 0,3 0-2 0,-7-3-1 0,11 2-9 16,-4-2 0-16,7 3 0 0,-3-7 0 0,10 4 0 0,0 3 0 15,7 0 0-15,4-4 0 0,4 1 16 0,6-3-3 16,0 2 0-16,8-2 0 0,3 3-3 0,3 2-1 15,8-2 0-15,0 3 0 0,13 0-9 0,1-4 0 16,3 4 0-16,7 0 0 0,8 0 11 0,-1-4-3 16,0 4-8-16,8-3 12 0,-1-4-4 0,4 4-8 15,7-6 11-15,4-1-11 0,3 0 12 0,0 1-4 16,0 5 0-16,3-5-8 0,-3-1 0 0,7 1 0 16,7-1 0-16,-3 0 0 0,3-2 0 0,7 8 0 15,-3-5 0-15,10-7 0 0,8 6 22 0,-1-9-2 16,4 10-1-16,10-10 0 0,-3 6-19 0,14-6 0 15,-7 0 0-15,0 3 0 0,3-3 0 0,4 0 0 16,4 0 0-16,0 0 0 0,-1 6 0 0,-3-6 0 16,4 0 0-16,-4 0 0 0,-4 0 9 0,4 0-9 15,0 0 0-15,0 0 9 0,-11 0 7 0,4-6 0 0,7 3 1 0,-7-3 0 16,-7 6-5-16,7-10-2 0,4 7 0 0,-8-6 0 16,-7-1 2-16,1 1 0 0,3-7 0 0,-4 10 0 15,7-6 8-15,-6-4 1 0,-8 6 1 0,11-5 0 16,3 2-22-16,-3-2 0 0,-3 5 0 0,-4-9-8 15,-1 4 8-15,-6-4 0 0,3 0 0 0,-10 3 0 16,-7 4 8-16,-4-4 3 0,-3-3 1 0,-1 4 0 16,1-4-12-16,-1 0 0 0,-3 3 0 0,-6-2 0 15,-5-1 13-15,1 3 1 0,-5-3 0 0,5 0 0 0,3 4-14 16,-7-4 0-16,0 0 8 0,-7 3-8 0,-4-2 0 0,-3 5 0 16,0-12 8-16,-7 9-8 0,0-3 0 0,-4-6 0 15,4 3 0-15,-4-3 0 0,-3-3 0 16,3 3 0-16,0 0 0 0,-7 3 9 15,1-3-9-15,-1 0 8 0,0 0-8 0,0 6 8 0,-3-3-8 16,-4-3 12-16,0 6-12 0,1-6 12 16,-8 9-12-16,0-6 10 0,0 4-10 0,-7 2 10 0,4-3-2 0,-4 3 0 15,-4-2 0-15,-3 2 0 0,-3 3-8 0,-4-2 12 16,-1-4-12-16,-6 0 12 0,0 0-12 0,-10-3 8 16,-1 3-8-16,-7 1 8 0,-3 2-23 0,-4 3-5 15,-7-2 0-15,-3 2-1 0,-1-3 9 0,-6 7 1 16,-11-7 1-16,-4 7 0 0,-10 0 10 0,0-7-12 0,-7 7 12 15,-4-1-12-15,-3 1 12 0,-7 6-8 16,-8-4 8-16,4 7-8 0,-3 0-2 0,-4 0 0 16,-3 10 0-16,-4-4 0 15,3-3-26-15,-3 7-4 0,-3-1-2 0,3 3 0 16,-3 1-120-16,10-4-24 0,7 1-5 0</inkml:trace>
  <inkml:trace contextRef="#ctx0" brushRef="#br2" timeOffset="-104416.95">24906 12149 1670 0,'-10'0'74'0,"10"0"15"0,-4 10-71 0,0-1-18 0,1-3 0 0,3 4 0 16,3-1 15-16,1 0-1 0,0 10 0 0,3-3 0 0,-4-3 10 16,8 2 1-16,-1 4 1 0,1 6 0 15,-4-6-18-15,0 6-8 0,4-6 0 0,-4 6 8 16,3-6-8-16,-3 0 0 0,0-1 0 0,0 1 8 15,0 0-16-15,-3-3-4 0,-4 2-1 0,0-2-789 16</inkml:trace>
  <inkml:trace contextRef="#ctx0" brushRef="#br2" timeOffset="-103859.81">26081 12168 1796 0,'0'0'80'0,"0"0"16"0,0 0-77 0,0 0-19 0,3 9 0 0,-3-9 0 0,0 10 0 0,7-1 0 16,-3-3 0-16,3 4 0 0,-7-10 9 0,4 9-1 15,3 1-8-15,0-1 12 0,3-3 24 0,-3 4 5 16,-3-1 1-16,3 1 0 0,3-1-14 0,1-3-2 16,-4 4-1-16,4-1 0 0,-1 0-34 0,-3 10-7 15,4-9-2-15,0 9 0 16,-1-4-66-16,-3 10-12 0,0-3-4 0</inkml:trace>
  <inkml:trace contextRef="#ctx0" brushRef="#br2" timeOffset="-103400.8">27365 12187 2170 0,'0'0'48'0,"0"0"9"0,-11 6 3 0,4 3 1 0,0 1-49 0,4-1-12 16,-4 1 0-16,3-1 0 0,1 7 0 0,-1-7-10 0,-3 10 2 0,4-10 0 15,-1 7 31-15,-3 3 6 0,3-3 2 0,1-4 0 16,-1 4 27-16,1-1 6 0,-1-2 0 0,8 3 1 15,-4-7-45-15,0 7-10 0,0-4-2 0,3-2 0 32,1-1-42-32,-1 1-9 0,-3-10-1 0,7 6-675 0,1-6-134 0</inkml:trace>
  <inkml:trace contextRef="#ctx0" brushRef="#br2" timeOffset="-102442.89">23696 11293 1220 0,'0'0'27'0,"0"0"5"0,0 0 2 0,0 0 0 0,0 0-34 0,4-9 0 0,-1-1 0 0,1 10 0 0,3-6 16 0,-4-3-3 16,4 9-1-16,0-4 0 0,-3-2 32 0,3 3 5 15,4 3 2-15,-4-6 0 16,0 6 43-16,3 0 9 0,4 0 1 0,4 0 1 16,0 0-40-16,-1 0-8 0,1 0-1 0,0 6-1 15,3-6-44-15,3 3-11 0,1-3 0 0,3 0 0 16,-3 6-36-16,0-6-10 0,-1 0-2 0,1 0-522 15,-4 0-105-15</inkml:trace>
  <inkml:trace contextRef="#ctx0" brushRef="#br2" timeOffset="-101859.09">23700 10070 1382 0,'0'0'61'0,"0"0"13"0,0 0-59 0,0 0-15 15,0 0 0-15,-4 0 0 0,4 0 48 0,0 0 6 16,0 0 2-16,0 0 0 0,0 0-11 0,0 0-1 15,0 0-1-15,0 0 0 0,0 0 5 0,0 0 0 16,4-9 1-16,3 2 0 0,3 4-25 0,1-3-4 0,-1 6-2 0,5 0 0 16,2-3-5-16,4-3-1 0,1 6 0 0,6 0 0 31,-7 0-36-31,7 0-7 0,4 0-1 0,0 0-1 0,-4-4-90 16,7-2-17-16,-7 6-4 0</inkml:trace>
  <inkml:trace contextRef="#ctx0" brushRef="#br2" timeOffset="-100251.02">27936 10239 1004 0,'0'0'44'0,"0"0"10"0,0 0-43 0,0 0-11 16,0 0 0-16,0 0 0 0,-3 0 107 0,3 0 19 16,-7-6 4-16,7 6 1 0,-4-3-47 0,4 3-8 15,-7 0-3-15,7 0 0 0,0 0-39 0,-7-6-8 16,4 6-2-16,3 0 0 0,0 0 1 0,-7-10 0 15,3 10 0-15,1-3 0 0,-4-3 7 0,7 6 2 0,-4 0 0 0,-3-9 0 16,0 9 13-16,3 0 2 0,4 0 1 0,-7-4 0 16,0-2-8-16,4 6-2 0,-4 0 0 0,7 0 0 15,-4-3 3-15,-3 3 0 0,0 0 0 0,0 0 0 16,7 0-22-16,-4 0-4 0,-3 0-1 0,7 0 0 16,0 0-8-16,-3 3-8 0,-1-3 12 0,-3 0-12 15,7 0 12-15,-3 10-4 0,-4-10 0 16,3 9-8-16,-3-3 10 0,4-3-10 0,-1 7 8 0,-3-1-8 15,0 4 21-15,3-10-1 0,1 6 0 0,-1 1 0 16,4-1-20-16,0-3 8 0,0-6-8 0,0 10 0 16,0-10 0-16,7 9 0 0,-7-9 0 0,11 6 0 15,0-2 0-15,-1-4 0 0,1 0 0 0,3 0 0 16,-4-10 0-16,1 10 14 0,3-9-2 0,-3 2 0 16,-1-2 0-16,-3 0-1 0,4-1 0 0,0 1 0 0,-4-7 2 15,-4 7 1-15,4-4 0 0,-3-2 0 0,-1-4 14 0,-3 9 2 16,0-5 1-16,0 2 0 15,0-3-19-15,0 1-4 0,-3-4-8 0,-4 6 12 16,3-2 4-16,-3 5 1 0,0 1 0 0,-4-1 0 0,4 4-17 16,-3-3 10-16,-4 9-10 0,3-3 8 0,-3 3-8 15,3 3-11-15,-3 3 3 0,0-3 0 0,0 7 8 16,0-4-10-16,0 3 10 0,0 7-10 0,3-3 10 0,1 2-8 16,-5-2 8-16,5 2-8 0,3 1 8 15,-4-3 0-15,1 2 0 0,6 1 0 0,1-3 0 0,3-4 0 16,0 0 0-16,3 1 0 0,1-4 0 0,3-3 0 0,3 3 0 15,4-6 0-15,-3 0 0 0,3 0 0 16,4 0 0-16,-1 0 0 0,1-6 0 0,0 3 0 0,-1-3 0 0,1-4 0 16,0 7 0-16,-4-3 0 0,0-3 0 0,-4-1 0 15,1 1 0-15,0-1 8 0,-1 1-8 16,-3 0 8-16,0-7-8 0,-3 6 8 0,-1 1-8 16,-3 3 8-1,0-4 6-15,-3 1 2 0,-1 0 0 0,1 5 0 16,-4-2-7-16,3-3-1 0,-6 2 0 0,3 7 0 0,-1-3 8 0,-2 3 2 15,-4 0 0-15,0 0 0 0,-4 3-18 16,4 4 0-16,-4 2 0 0,4 1 0 0,0-1-14 0,0 0-3 0,3 1-1 16,-3 5 0-16,4 1 18 0,3-3-8 0,3-4 8 0,-3 0 0 0,3 7-10 15,1-6 10-15,6-4-8 0,-3-6 8 16,8 9 0-16,-1-6-10 0,3 4 10 0,1-4 0 0,-1-3 0 16,4 0 0-16,-3-3 0 0,7-4 0 0,-4 7 0 0,-4-3 0 15,4-3 0-15,-3-3 0 0,3 5 0 0,-3-5 8 16,-4-4-8-16,0 4 0 0,0 6 9 15,0-6-9-15,-3-1 8 0,-1-6-8 0,-3 7 9 16,0 3-9-16,0-4 10 0,0 1-10 0,-3 6 16 0,-1-3-2 16,4 6-1-16,-7 0 0 0,0-4-13 0,-4 8 0 15,1-4 0-15,3 9 0 0,-7-3 0 16,-1 4 0-16,5-1 0 0,-1 0 0 0,1 1-9 0,-1 6-5 16,1-7-1-16,-1 0 0 0,4 1 15 0,0-1 0 15,0 1 0-15,3-1 0 0,1-3 0 0,3-6 0 16,0 0 0-16,0 0 0 0,0 0 0 0,0 0 0 15,7 3 0-15,3-3 0 0,1 7 0 0,0-14 0 16,-1 7 0-16,4-3 0 0,0-3 0 0,0 3 0 0,1-3 0 0,-1-4 0 16,0 7 0-16,-4-10 0 0,4 4 0 0,-3 6 0 15,0-6 13-15,-4-1 3 0,0 4 0 0,-4-4 0 16,4 1-16-16,-7 3 0 0,4 6 0 0,-4 0 0 16,0-10 0-16,0 7 0 0,0-3 0 0,0 6 0 15,0 0 0-15,0 0 0 0,-7 0 0 0,0 0 0 16,-4 0 0-16,11 0 0 0,-7-3 0 0,0 6 0 15,-4-3 0-15,4 0 0 0,0 6 0 0,-3-6 0 16,3 3 0-16,0 4-8 0,-4-4 8 0,4 3-10 16,0 3 10-16,0 1 0 0,0-1 8 0,3 1-8 15,1-1-89 1,3 0-23-16,3 7-4 0</inkml:trace>
  <inkml:trace contextRef="#ctx0" brushRef="#br2" timeOffset="-95847.08">27884 9180 403 0,'0'0'36'0,"0"0"-36"0,0 0 0 0,0 0 0 16,0 0 153-16,0 0 24 0,0 0 5 0,0 0 1 15,0 0-86-15,-4 0-17 0,-3-4-3 0,3-2-1 16,1-3-52-16,-1 6-12 0,4-4-1 0,-3 4-1 15,3-3-10-15,-4-3 0 0,1 2 0 0,-1-2 8 16,4 9 0-16,-3 0 0 0,-1-10 0 0,-3 10 0 0,4-3-8 0,-4-3 0 16,0 6 0-16,-1 0 0 0,-2-3 0 0,-1 6 0 15,1-3 0-15,-4 0 0 0,0 0 0 0,-1 0 0 16,-2 6 0-16,-1-6 0 0,-7 0 16 0,4 0 0 16,-3 3 1-16,2 4 0 0,5-4-9 0,-4-3-8 15,3 0 12-15,0 6-12 0,4-3 8 16,-3 4-8-16,-1-7 0 0,4 0 0 0,-4 3 0 0,4 3 0 15,3 0 0-15,-6-3 0 0,-1 4 0 0,1-4 0 16,-1 6 0-16,0-3 0 0,1-2 0 0,-5 5 0 16,1-3 0-16,0 4 0 0,0-1 0 0,3 0-16 15,-3 1 4-15,0-1 0 0,7 1 12 0,-4 5 0 16,1-5 12-16,-1 5-12 0,-3-2 10 0,0 3-10 0,-1-1 8 16,5-2-8-16,-4 3 0 0,3 2 0 0,0 1 8 15,4-3-8-15,0 0 12 0,0 2 1 16,0-5 0-16,3 3 0 0,1 2-1 0,-1 1 0 15,1 0 0-15,-1 3 0 0,4 0-4 0,0-6-8 0,-4 9 11 16,4-6-11-16,0-1 0 0,-3 1 0 0,3 6 0 16,0-6 0-16,-1 6 0 0,-2-6 0 0,3 9 0 0,-4-3 0 15,8 0 0-15,-4-3 0 0,-4 10 0 16,8-4 0-16,-4 0 0 0,-1 0 0 0,1-3 0 0,0 10 0 16,0-7-8-16,4 7-3 0,-4-7 0 15,3 0 0-15,4-3 11 0,-7 0 8 0,7-6-8 0,-3 9 11 16,3-3-2-16,0-6 0 15,-4 9 0-15,4-9 0 0,4 6 10 16,-1-6 1-16,-3 6 1 0,7-6 0 16,-3 0-8-16,3 6-1 0,0-6-1 0,0 0 0 0,3-4 1 0,-2 10 0 15,2-12 0-15,-3 12 0 0,4-6-12 0,-4-4 0 0,7 4 9 0,-4 0-9 0,1 0 0 0,0-3 8 16,-4 2-8-16,3-2 0 0,4-7 25 16,-3 10 1-16,0-9 0 0,3-1 0 0,-4 0 0 0,4 1 0 15,0-4 0-15,4 4 0 0,0-1-10 0,3-9-1 16,4 9-1-16,-4-9 0 0,3 7-4 0,-2-4-1 15,2 3 0-15,-2-3 0 0,9-3-9 0,-6 0 0 16,0 6 9-16,-1-2-9 0,1 2 0 0,-4-6 8 16,0 9-8-16,1-2 0 0,-1-4 0 0,-4 3 8 15,-3-3-8-15,4 7 0 0,-4-10 0 0,4 9 0 16,-8-3 0-16,5-6 0 0,-1 10 0 0,0-4 0 16,0-3 0-16,0 6 0 0,0-9 0 0,4 7 0 15,-1-4 0-15,5-3 8 0,-1 0 0 0,0 0 0 16,4 0 0-16,-1 0 0 0,1 6-8 0,0-6 8 0,-1 0-8 15,-2 0 8-15,2 0-8 0,1 0 0 0,-7 0 0 0,-1 0 0 16,1 3 0-16,-4-3 0 0,0 0 0 0,-3 7 8 16,-1-7 0-16,1 3 0 0,-1-3 0 0,1 0 0 15,-4 0 4-15,4 0 0 0,-1-3 1 0,1 3 0 16,3-7 0-16,0 7 0 0,-3-3 0 0,3-3 0 16,7 3-4-16,-4-4-1 0,5-2 0 0,-1 6 0 15,0-10-8-15,4 10 10 0,-4-6-10 0,0-1 10 16,4 4-2-16,-1-3-8 0,1 6 12 0,0-7-4 15,-4 4-8-15,4-4 0 0,-4 4 0 0,0 3-11 16,-3-3 11-16,-4 3 8 0,3-4-8 0,-3-2 11 0,4 9-3 16,-4-9-8-16,-3-1 12 0,3 4-4 0,0 3-8 0,0-4 0 15,-3-2 9-15,3 0-9 16,3 6 0-16,1-7 9 0,-4-2-9 0,7 2 0 0,-3 1 18 16,0-4-3-16,3-2-1 0,-4 5 0 15,5-6-1-15,-8 4 0 0,3-4 0 0,1 1 0 16,-4 2 3-16,4-3 0 0,-4-9 0 0,4 6 0 0,-8 1-4 15,4-1 0-15,-3 3 0 0,-1-3 0 0,5 1 0 0,-5 2-1 16,-3-3 0-16,0 0 0 0,0 4-11 0,0 2 0 16,-3-3 9-16,3-3-9 0,0 4 0 0,-4 2 0 15,5-2 0-15,-5 2 0 0,-3-3 0 0,4 1 0 16,3 5 0-16,-7-9 0 0,3 4 0 0,-3 2 9 16,4-2-9-16,-4-4 0 0,0 0 24 0,-4 3-3 0,4-9 0 15,0 6 0-15,-3 1-1 0,3-1 0 0,-7-6 0 0,3 6 0 16,1-6-20-16,-1-3 0 0,0 2 0 0,1-2 0 15,-4 3 0-15,3 3 0 0,1-3 0 0,-4 0 8 16,3-3-8-16,-3 3 11 0,4-4-11 0,-4 4 12 16,0 3-12-16,0-3 10 0,-1 0-10 0,1 6 10 15,-3 1 18-15,-1-1 3 0,1 3 1 0,-1-3 0 16,4 0-32-16,-4 4 0 0,-3-4 0 0,4 3 0 16,-4 4 0-16,0-4 0 0,-1 4 0 0,-2-4 0 15,-4 0 9-15,3 7-9 0,-3-1 8 0,3-8-8 16,1 8 0-16,-1-6 0 0,4 7 0 0,0-3 0 15,0-4 0-15,-1 0 8 0,5 4-8 0,-1-4 12 16,-3 7-12-16,4-7 8 0,-1 3-8 0,0-2 8 16,-3 5-8-16,4 1-11 0,-4-7 3 0,-1 7 0 15,-2-1 8-15,-1 7 0 0,-3-3 0 0,0-3 0 16,-4 2 0-16,0 7 0 0,4-3 0 0,-3-3 0 16,-1 3 0-16,4-4 0 0,0 4 0 0,-4 3 0 15,4-6 0-15,-4 6 0 0,4-9 0 0,0 9 0 0,3-4 0 0,0-2 11 16,1 0-11-16,3 3 12 0,0-3-12 0,-4 2 0 15,4-2 0-15,3 3 0 0,-3 3 0 0,4-6 0 16,-5 6 0-16,5-3 0 0,-4 3-14 16,0-7 5-16,0 7 1 0,-1 0 0 0,1 0 8 15,4 0 0-15,-4 7 0 0,-1-4 0 16,1-3-47-16,-3 0-7 0,3 6-2 0,3-3 0 16,4 3-127-16,-4-2-25 0,1-4-6 0,3 0-1 0</inkml:trace>
  <inkml:trace contextRef="#ctx0" brushRef="#br2" timeOffset="-91143.63">27654 8367 864 0,'0'0'76'0,"0"0"-60"0,0 0-16 0,0 0 0 16,-3 0 84-16,3 0 13 0,0 0 3 0,0 0 1 16,0 0-85-16,0 0-16 0,0 0 0 0,0 0-12 15,0 0 3-15,-4 0 0 0,-3-3 0 0,0 3 0 16,0 3-2-16,0-3 0 0,-4 0 0 0,1 0 0 0,-1 7 11 0,1-4 0 15,-1-3 8-15,-3 6-8 0,0-6 56 0,3 0 6 16,1 6 2-16,-4-3 0 0,3-3-4 0,-3 0 0 16,7 7 0-16,-4-4 0 15,1 3-40-15,-4-3-8 0,3 4-1 0,-3-4-1 0,0 6-10 0,3-3 0 16,-6-6 0-16,2 10-11 0,-2-10 11 0,3 9 0 16,-4-9 8-16,-3 10-8 0,3-4 0 0,-3-3 0 15,3 6 0-15,1-9 0 0,-4 7 0 0,6-4 8 16,-2 3-8-16,-1 3 0 0,1-9 9 0,-5 10-9 15,5-4 12-15,-1-3-12 0,4 7 0 0,-4-1 0 16,4-3 0-16,-3 4 0 0,-1-1 12 0,4 1-12 16,0 5 12-16,0-5-12 0,0-1 0 0,-1 7 0 15,-2-7 0-15,3 4 0 0,0 2 0 0,-1-5 0 0,-2 6 0 0,-1-4 0 16,1-3 0-16,-5 7-9 16,5 3 9-16,-4-3 0 0,-1-4-8 0,1-2 8 15,4 5-8-15,2 1 8 0,1-4 0 0,0 4 0 16,0-6 0-16,-3 5 0 0,2-2 0 0,1 2 0 15,-3-5 0-15,-1 9 8 0,4-10-8 0,0 1 0 0,-4 5 0 16,4-5 0-16,0 5 0 0,0-2 0 0,3 2 0 16,-3-5 0-16,0 9 0 0,0-10 0 0,0 7 0 0,0 3 0 15,-4-4 0-15,4-2 0 0,0 3 0 0,0 2 0 16,0-8 0-16,-1 9 0 0,1-10 0 0,-3 7 0 16,3 2 8-16,0-2 1 0,3-6 0 0,-3 8 0 15,3-8 0-15,-3 9 0 0,4-4 0 0,2 4 0 16,-2-10 9-16,3 10 2 0,0-9 0 0,3 5 0 15,-3 4-11-15,4-3-1 0,-1 0-8 0,-3-4 12 16,4 7-12-16,-1-3 0 0,4-7 0 0,-7 10 0 16,3 0 0-16,-6 3 0 0,3 0 0 0,0-4 0 0,0 7 8 15,0 1-8-15,0-8 0 0,0 1 0 0,-1 6 13 16,1-6-3-16,4 0-1 0,-4 6 0 0,0-6-9 0,0 6 10 16,0-6-10-16,0 9 10 0,3-9 23 0,-3 6 5 15,7 0 1-15,-3-3 0 0,3 3-31 0,-4 0-8 16,0 3 0-16,4-9 0 0,0 12 8 15,-3-9-8-15,6 3 8 0,-3 1-8 0,0-8 9 0,0 11-9 16,0-11 12-16,0 7-12 0,0 1 8 0,0-5-8 16,0 5 0-16,-3 2 0 0,3-3 0 0,0 0 0 15,0 3 0-15,0-3 0 0,0 4 9 0,0-1-1 0,0-9-8 16,3 12 12-16,-3-9-1 0,4 3-1 0,3 0 0 16,-3 3 0-16,3-3-10 0,-4-6 0 0,4 6 0 0,0-3 0 15,0-6 0-15,4 3 0 0,-4-1 0 16,4-2 0-16,-4 0 10 0,3-4 0 0,1 4 0 0,3-3 0 15,0 2-10-15,0-5 10 0,0 5-10 0,4-2 10 16,-4-7-2-16,0 13-8 0,4-3 12 0,-1-4-4 16,-3 4 5-16,1 3 1 0,-1 0 0 0,0-1 0 15,0 7-14-15,0-6 0 0,0 6 0 0,0-6 0 16,-3 6-20-16,3 0 4 0,0-3 0 0,-3 0 0 16,3 0 16-16,-4-3 0 0,4-3-8 0,1-7 8 15,-1 7 0-15,0-4 0 0,3-2 0 0,-2 5 0 16,2-5 10-16,1-1-10 0,3 1 10 0,0-1-10 15,-3-3 20-15,3 4-3 0,-3-4 0 0,-1-3 0 0,4 7-2 16,1-4-1-16,-5 3 0 0,1-6 0 16,-1 4-6-16,1-4-8 0,0 3 11 0,-1 0-11 15,-3-3 0-15,4 7 0 0,0-4 0 0,-1 4 0 0,1-7 8 16,0 6-8-16,-1-3 0 0,1-3 0 0,3 4 8 0,0 2-8 16,0-9 0-16,8 10 0 0,2-4 8 0,-2-3-8 15,-5 3 9-15,5-6-9 0,-1 3 12 0,0-3-3 16,4 0-1-16,0 7 0 0,-1-7-8 0,-3 0 0 15,1 0 0-15,-5 9 0 0,1-9 9 0,0 9-9 16,-4-9 10-16,4 7-10 0,-4-4 20 0,7-3-1 16,-3 6-1-16,3-3 0 0,0 7-18 0,0-10 0 15,-3 9 0-15,3-9 0 0,1 6 0 0,-5-3 13 0,4-3-2 16,-3 7-1-16,0-7-10 0,3 0 0 16,-3 0 0-16,-4-7 0 0,4 7 9 0,-4-3 0 0,0 3 0 0,4 0 0 15,-4-6-9-15,7 3 8 0,0-3-8 0,4 3 8 16,3-4-8-16,-3 7 0 0,0-9 0 0,0 6 8 15,3-4-8-15,-3-2 0 0,-1 9 0 0,-2-9 0 16,-1 2 10-16,0 4-10 0,-3-3 12 0,-1 3-12 16,1-3 10-16,0-4-10 0,-4 7 8 0,0-3-8 15,4-4 0-15,3 4 8 0,0-3-8 0,4 6 0 16,0-4 0-16,-1-2 0 0,5-1-12 0,-4 1 12 16,3 3 0-16,-3-4 0 0,3 7 0 0,-3-6 0 15,-4 3 0-15,4-4 0 0,-8 1 12 0,1-1-4 16,3 4-8-16,-3-3 0 0,0-1 9 0,-1 1-9 15,4-1 11-15,-3 1-3 0,7 0 0 0,-4-1 0 16,-3 1 12-16,3-1 1 0,-3-5 1 0,3 5 0 16,-3-5-22-16,3 5 8 0,-3-2-8 0,-1-4 0 0,1 0 8 0,-4 4-8 15,0-4 8-15,0-3-8 0,1 0 0 0,-5 1 0 16,1-7 0-16,3 6 0 0,-3-6 9 0,3 0-9 16,-3 6 12-16,3-9-12 0,0 2 0 0,0-2 0 15,-3 9 0-15,6-6 0 0,-6 0 0 0,3-3 8 16,0 3-8-16,-3 3 0 0,-4-3 13 0,0-3-4 15,0 3-1-15,-3-4 0 0,3 4-8 0,-3 0 0 16,-4 3 0-16,3-9 0 0,-3 9 8 0,0-9 0 16,-3 9 0-16,-1-10 0 0,4 4-8 0,-7 0 0 15,4 3 0-15,-4-4 0 0,-4 1 0 0,4-6 0 0,-3 6-8 16,-1-7 8-16,1 7 0 0,-4-7 15 0,3 1-3 0,1-4 0 16,-4-3-12-16,-4 4-10 0,4 2 2 0,0-2 0 15,0 8 8-15,-4-11 0 0,1 11 0 16,-1-5 0-16,1 6 0 0,-1 0 0 0,-3-7 0 15,3 7-8-15,-3-7 8 0,0 10 0 0,0-3 0 16,0 0 0-16,0-7 0 0,0 7 0 0,0-6 0 0,-1 5-8 16,1 4 8-16,-3-3 9 0,3 3-1 0,3 0-8 15,-3-3 0-15,0 3 0 0,0 6 0 0,0-9 0 16,-1 2 0-16,1-2 0 0,0 3 0 0,4-3-9 16,-8 3-1-16,0-3 0 0,1 9 0 0,-1-6 0 15,4-4 10-15,-7 1 0 0,0 3 8 0,-1-3-8 16,5 3 0-16,-4 0 0 0,-1-3 0 0,1 9 0 15,-3 0 0-15,2-6 0 0,-2 9 0 0,3-3-8 0,-4 7 8 16,4-4 0-16,0 0 0 0,-1 7 0 0,1-3 0 0,0-4-8 16,0 6 8-16,0-5-8 0,3 5 8 0,0-2 0 15,-3-4 0-15,0 0 0 16,0 4 0-16,-4-4-8 0,4-3 8 0,-4 10 0 0,-3 0-10 16,0-7 10-1,-4 6-12-15,0 1 12 0,1 3-9 16,-1-4 9-16,0 7 0 0,4-3-9 0,-4-3 1 0,4 5 0 0,0-2 0 15,0 3 0-15,-1-3 8 0,-2 0 0 0,-8 2 0 16,4-2 0-16,-1 3 0 0,-6-3-10 0,0-4 10 0,-1 7-10 16,4-3 10-16,1 3 0 0,2-7 0 0,1 4 0 0,7 0 0 15,0-4 0-15,3 7 0 0,0-3 0 0,-3 3 0 0,3-3 0 16,1 6 10-16,-5-4-10 0,-2 4 0 0,2-6 0 0,1 6 0 0,-4 6 0 31,-3-2-32-31,3-4-2 0,1 6-1 0,2-6 0 0,-2 3 17 0,6-3 3 0,0 6 1 0,4-3 0 16,4-3 14-16,-1 0-9 0,0 0 9 15,4 0-8 1,0 0-87-16,0 0-17 0,3-3-3 0,1-3-561 0,-1 3-112 16</inkml:trace>
  <inkml:trace contextRef="#ctx0" brushRef="#br2" timeOffset="-88223.38">27630 7957 576 0,'-4'0'51'0,"-3"0"-41"0,-4 0-10 0,1 0 0 16,-1 6 145-16,1-6 27 15,-1 3 6-15,0-3 1 0,-3 6-118 0,4-6-23 0,-4 3-5 16,3 4-1-16,-3-1-32 0,0-3 0 0,0 3 0 16,0-3 0-16,0 4 0 0,-1-4 0 0,-2 6 0 0,-1-9 0 15,1 7 32-15,-1 2-1 0,0-9 0 0,1 9 0 16,-5-9 22-16,1 7 5 0,4-4 1 0,-5 3 0 16,-2-3-33-16,6 3-6 0,0-2-2 0,1-4 0 15,-4 9 2-15,0-3 0 0,-1-6 0 0,-2 10 0 16,6-4-32-16,-7-3-7 0,4 7-1 0,0-4 0 15,3 3 20-15,-3-6 0 0,0 4 0 0,3 2 0 16,-3-3 0-16,0-3 0 0,3 7 0 0,-3-4 0 16,-3-3 0-16,2 4 0 0,-2-4 0 0,3 3 0 0,-4-3 12 15,0 3 7-15,7-3 1 0,-6 4 0 16,-4 2-11-16,-1-3-1 0,5-2-8 0,-1 5 12 0,0 0-12 16,1 1 11-16,2 2-11 0,-2-2 10 0,3-1-10 15,-4 1 8-15,4 2-8 0,0-3 8 0,-1 7-8 0,1-6 0 16,-4 5 0-16,1-2-11 0,-1 2 11 0,4 4 0 15,-4-9 0-15,1 5 0 0,-1 4 0 0,0-3 0 16,4 3 0-16,-4-4 0 0,-3-2 0 0,3 6 0 16,4-4 0-16,-3 4 0 0,2 0 0 0,5-10 0 15,-4 7 0-15,-1 3 0 0,5-3 0 0,-4-4 0 16,3 4 0-16,0 0 0 0,1-4 0 0,-1 7 0 16,0-3 0-16,-3 2 0 0,4 1 11 0,2-3-3 15,-2 3 0-15,-1-1 0 0,1 4 2 0,-1-3 0 16,4 3 0-16,0 3 0 0,-4-6-10 0,4 0 8 15,3 6-8-15,1-6 8 0,-4 0-8 0,3 6 0 16,0-6 0-16,4 2 8 0,-3-2 14 0,3 0 2 0,0 0 1 0,0 0 0 16,3-4-8-16,4 4-1 0,-3-3-1 15,3-4 0-15,-4 7 9 0,4-3 3 0,4 3 0 0,-4 0 0 16,-4-4-12-16,1 4-3 0,3 0 0 0,0 6 0 16,0-6 0-16,-4 6-1 0,4-6 0 0,0 6 0 15,-3-6-11-15,-1-1-11 0,0 1 3 0,1 6 0 16,3-6 17-16,0 0 4 0,0 0 1 0,0 6 0 15,-4-6 10-15,4-4 3 0,0 4 0 0,0 0 0 16,0 0-13-16,4 3-2 0,-1-10-1 0,-3 4 0 16,4 3 7-16,0-4 2 0,-1 4 0 0,1 0 0 15,-1 0-20-15,1 0 0 0,-1 6 0 0,1 0 0 0,-1-6 0 0,1 6 0 16,-4-6 0-16,3-1 0 0,1 11 0 0,-1-4 0 16,-3 3 0-16,0-3 0 15,0 3 0-15,0-3 0 0,0 4 0 0,0-1 0 0,-3-3 0 16,3 3 0-16,0-3 0 0,0 0 0 0,0-3 0 15,0 3 0-15,3 0 0 0,-3-6 0 0,4 6 10 16,-4-6-2-16,7 0 0 0,-4 0 0 0,1 0 6 16,3 2 1-16,-3-8 0 0,3 3 0 0,0-4-2 0,0 10 0 15,0-9 0-15,3 6 0 0,-3-4-13 0,4 4 0 16,0 0 0-16,-1-3-10 0,1 2 10 0,-1 1 0 16,-3 3 0-16,4-3 0 0,0 3 0 0,-4-6 0 15,3 9 0-15,-3-7 0 0,0 1 0 0,0 0 0 16,4 0 0-16,-4 3 0 0,0-3 8 0,0-7 3 15,0 4 1-15,4 3 0 0,-4 0 6 0,3-10 2 16,-3 7 0-16,4-1 0 0,-4-2-10 0,0-4-2 0,4 7 0 16,-1-7 0-16,1 7-8 0,-4-3 8 0,4 2-8 15,-4 1 8-15,3-4-8 0,1 7 0 0,-4-3 0 0,0 0 0 16,3-4 0-16,-3 7 0 0,4-3 0 16,0-1 0-16,-1 4 0 0,1-9 0 15,3 5 0-15,-3-2 0 0,3 2 0 0,-4-5 0 0,4-1 0 0,0 1 0 16,4-1 0-16,-4-3 13 0,0 4-3 0,-3-7-1 15,3 6-9-15,0-2 8 0,0-4-8 0,4 3 8 16,-4 3 0-16,0 1-8 0,0-1 12 0,0 1-4 0,0-1-8 16,1-3-9-16,-1 10 9 0,0-3-13 0,-4-4 13 15,1 0 0-15,3 7 0 0,-3-7 0 0,3 7 0 0,-4-3 10 16,4-4-2-16,-3 0 0 0,0 7-8 0,-1-6 0 16,1-1 0-16,-1 0 0 15,1-2 0-15,-4 2 0 0,4 0 0 0,-1 1 0 0,1-1 0 16,-4 1 0-16,3-4 0 0,1-3 0 0,0 3 0 15,3 4 0-15,-4-10 0 0,4 9 0 0,4-3 0 0,-4-2 0 16,-3 2 0-16,3-3 0 0,0 6 0 0,0-9 0 16,-3 7 0-16,3 2 0 0,0-3 0 0,0-3 0 15,0 7 0-15,0-4 0 0,0-3 0 0,0 7 0 16,0-4 0-16,1-3 0 0,-1 3 0 0,0 4 0 16,0-10 0-16,0 6 0 0,0-3 0 0,-3 3 0 15,3-2 0-15,-4-4 0 0,1 6 0 0,3-3 0 16,-3-3 0-16,-1 6 0 0,1-3 0 15,-1-3 0-15,5 0 0 0,-1 7 0 0,0-7 0 0,0 0 0 16,4 3 0-16,-1 3 0 0,1-6 0 0,-1 6 0 0,5-2 0 16,-1-4 0-16,-4 0 0 0,1 6 0 0,3-3 0 15,0-3 0-15,1 0 0 0,2 0 0 0,1 6 0 0,-4-6 0 16,4 0 28-16,-4 0 3 0,0 0 1 0,0 0 0 16,0 0-32-16,-3 0 0 0,3 0 0 0,-3 0 0 15,3 0 0-15,-3-6 0 0,3 6 0 0,0 0 0 16,0-3 0-16,4 3 0 0,0-6 0 0,3 6 0 15,0 0 0-15,-3 0 0 0,3 0 0 0,-3 0 0 16,3 0 0-16,-3 0 0 0,-4 6 0 0,0-3 0 16,0-3 0-16,-3 6 0 0,3-6 0 0,-7 3 0 15,4 4 0-15,-4-7 0 0,0 3 0 0,0-3 0 16,4 6 0-16,-4-6 0 0,3 3 0 0,-3-3 0 0,4 0 0 16,0 0 0-16,3 0 0 0,-3 0 0 15,3-3 0-15,0 3 0 0,4 0 0 0,-4-6 0 16,-4 6 0-16,1 0 0 0,0 0 0 0,3-3 0 0,0 3 0 15,0 0 0-15,-3-7 0 0,-1 7 0 0,1 0 0 0,-4 0 0 16,4 0 0-16,-1 0 0 0,1 0 0 0,0 0 0 16,-4 0 0-16,0 0 0 0,0 0 0 0,0 0 0 15,0-3 0-15,0-3 0 0,4 6 0 0,-4 0 0 16,0-9 0-16,0 9 0 0,4-4 12 0,0-2-4 16,-1 0-8-16,1 3 12 0,3-4-12 0,0 7 0 15,4-3-9-15,-4-3 9 0,-3 3 0 0,3-3 0 16,0 6 8-16,0-10-8 0,0 10 0 0,4-3 0 15,-4-3 0-15,-3 6 0 0,3-6 0 0,0 2 0 16,-7 4 0-16,4-6 0 0,-4 3 0 0,4 3 0 16,-4-6 0-16,0 3 0 0,0-4 10 0,0 7-10 0,-3-9 8 15,3 6-8-15,0-4 0 0,0-2 0 0,0 3 0 16,4 3 0-16,0-4 0 0,3-2 0 16,0 0 0-16,4-1 0 0,-4 1 0 0,0-1 0 0,-3 4 0 15,3-3 8-15,-4-1-8 0,4 1 0 0,-3-1 0 0,3 7 8 16,0-9-8-16,-3 2 8 0,0 7-8 0,-1-6 8 15,1 3-8-15,-4-4 0 0,0 1 0 0,0-1 8 16,0 4-8-16,1-3 0 0,-1 6 9 0,0-7-9 16,-4 1 0-16,1 2 0 0,3-8 0 0,0 5 0 15,-3 7 8-15,3-12-8 0,-4 5 10 0,5 1-10 16,-1-1 13-16,0-5-3 0,3 5-1 0,-2-9 0 16,6 4 14-16,3 5 2 0,-2-2 1 0,2-4 0 15,-3-3-26-15,1 4-14 0,-1 2 2 0,0-6 0 16,0-3 12-16,-3 3 13 0,-1 1-2 0,1-1-1 15,3-6-10-15,-7 6 0 0,0-6 0 0,1 6 0 0,-1-6 0 0,0 3 0 16,-4-3 0-16,4 6 0 0,-3-6 0 0,0 6 0 16,-1-6 0-16,1 6 0 0,-1 1 0 0,-3 2 0 15,0-3 0-15,4 0 0 0,0 4 0 0,-4-4 0 16,0 0 9-16,3 3-9 0,-3-3 0 0,0 1 9 16,0-8-9-16,-3 8 0 0,3-7 9 15,-3 3-9-15,3-13 0 0,0 10 9 0,0-3-9 16,0 3 12-16,3-10-12 0,1 7 12 0,-4 0-12 0,0 0 0 15,0-4 0-15,0 4 0 0,0 0 0 0,0 9 8 16,-3-9-8-16,-1 3 0 0,-3 0 0 0,0-4 8 16,0 4-8-16,0-3 0 0,-3 3 8 0,3-3-8 15,-4 3 8-15,1-4-8 0,-1 1 8 0,4 3-8 0,-7-3 0 0,4 0 8 16,-1-4-8-16,4 4 8 0,-3 0-8 16,-1-7 8-16,4 10-8 0,0-3 0 0,0 0 0 0,0 0 0 15,0-4 0-15,0 4 0 0,0 0 0 0,0 3 0 16,-3-3 0-16,-1 2 0 0,1 1 0 0,-1 3 0 15,0-3 8-15,-3 0-8 0,0-3 12 0,0 9-4 16,4-6-8-16,-8 0 0 0,4 6 0 0,0 0 0 16,-4-6 0-16,4 6 0 0,0 1 0 0,0-7 0 15,-3 6 0-15,3 0-11 0,0 3 3 16,-4-6 0-16,0-3 8 0,4 6 0 0,-3-6 0 0,3 0 0 16,-4 3 0-16,4-3 0 0,0 10 0 0,0-7 0 15,0-4 0-15,-4 1 0 0,4 7 0 0,0-7 0 16,-3 6 0-16,-1 0 0 0,1 0 0 0,-5 0 0 0,5 4 0 0,-8-4 0 15,1 3 0-15,-1 7 0 0,0-10 0 16,-3 3 0-16,0-3 0 0,-4 10-8 0,4-10 8 16,-4 3 0-16,1 4 0 0,3-4 0 0,3-3 0 15,-3 10-8-15,3-7 8 0,0-2 0 0,-3 2 0 0,7-3 0 16,-3 6 0-16,-1-8 0 0,4 2 0 0,-4 6 0 16,4-3 0-16,0-2 0 0,-4 2 0 0,1-3 0 15,-1 0 0-15,-3 4 0 0,0 2 0 0,-1-3-8 16,-6 7 8-16,4-7-8 0,-1 7 8 0,0 0 0 15,0-1-9-15,-6 1 9 0,-1-1 0 0,4 4-9 16,0-3 9-16,-1 6 0 0,5-7 0 0,-1 1 0 16,4-1 0-16,0 4 0 0,-1-3 0 0,5 2-8 0,-1-2 8 15,1 0 0-15,-5-1 0 0,5 1-8 0,-4-1 8 0,-4 4 0 16,4-6 0-16,-4 2-8 16,-3 4 8-16,0-4 0 0,3 1 0 0,-3 3 0 15,-4 3-8-15,4 3 8 0,-4-7 0 0,4 4 0 0,3-3 0 16,-3 6 0-16,3-3 0 0,4-3 0 0,0 6 0 0,0-4 0 15,3-2 0-15,0 3 0 0,1-3 0 0,-1-1 0 16,-3 4 0-16,7-3 0 0,-4-3 0 0,-3 5-10 16,3-2 10-16,-3-3 0 0,0-1 0 0,0 7 0 15,3-3 0-15,-3-3 0 0,0 2 0 0,0 4 0 16,-1-3 0-16,-2 6 0 0,-1-3 0 0,4 3 0 16,-4 0 0-16,4-7 0 0,0 7 0 0,0 0 0 0,3 0 0 0,0 0 0 15,1-3 0-15,-1 3 0 16,4 0 0-16,-4-6 0 0,4 6 0 0,0 0 8 15,-3 0-8-15,2-3 0 0,1-3 0 0,-3 6 0 16,-1-7-10-16,0 4 0 0,4 3 0 0,0-6 0 0,-3 6 10 16,2-9 0-16,5 9 0 0,-4-4 0 15,0-2-32 1,0 3-4-16,-1-3 0 0,5 6-1 0,-8-10-23 16,4 10-5-16,4-9-1 0,-5 9 0 0,5 0-129 0,-4 0-25 0,3-6-6 0</inkml:trace>
  <inkml:trace contextRef="#ctx0" brushRef="#br2" timeOffset="-84508.05">27541 7794 345 0,'0'0'31'0,"0"0"-31"15,0 0 0-15,0 0 0 0,-7-7 200 0,0 4 35 16,4-3 6-16,3 6 2 0,-7-3-198 0,7 3-45 16,-4-7 0-16,4 7 0 0,-7 0-13 0,0-3-3 15,7 3 0-15,-7-6 0 0,7 6 16 0,0 0 0 16,-7 0 0-16,0 0 0 0,7 0 31 0,0 0 9 16,-7-3 1-16,7 3 1 0,-7 0 22 0,0 0 4 15,0 0 0-15,3 3 1 0,-3-6-37 0,0-3-7 16,0 6-1-16,0 6-1 0,0-6-12 0,0 0-3 15,-4 0 0-15,4 0 0 0,-3 3-8 0,-1-3 12 16,0 0-12-16,1 6 12 0,-4-3 16 0,3-3 3 16,-3 7 1-16,0-4 0 0,-4-3-20 0,4 6-3 15,-3-3-1-15,2-3 0 0,-2 0 10 0,6 7 2 16,-3-4 0-16,3-3 0 0,-6 6-5 0,-1-6-1 16,4 6 0-16,0-3 0 0,-4-3-6 0,1 0-8 0,-1 0 11 15,0 10-11-15,4-10 20 0,-3 6-4 16,-1-3 0-16,0-3 0 0,4 6-6 0,-3-2-2 0,3-4 0 0,-1 6 0 15,1-3-8-15,0 3 8 0,0-6-8 0,0 10 8 16,-4-10 0-16,4 9 0 0,0 0 0 0,-4-9 0 16,1 10-8-16,-1-4 0 0,1-3 0 0,-1 4 8 15,0-4-8-15,4 3 0 0,-3 0 0 0,2-3 0 16,1 4 0-16,-3-4 0 0,-1-3 0 0,-3 6 8 16,3-3-8-16,1 3 8 0,-1-6-8 0,0 4 8 15,1 2-8-15,3-3 8 0,-4 3-8 0,0 4 8 16,1-4-8-16,-1-3 0 0,4 6 0 0,-7 1 0 15,7-4 0-15,-4-3 0 0,0 7 0 0,4-4 8 0,-3 3-8 0,-1-9 0 16,0 10 0-16,4-4 0 0,0-3 21 0,-4 3 9 16,1-2 2-16,-1-4 0 0,4 9-32 0,0-9 0 15,-4 6 0-15,4-3 0 0,0 4 0 0,0 2 12 16,0-9 0-16,0 10 0 0,-4-4-12 0,4-3-12 16,3 6 3-16,-3-2 0 0,0 2 9 0,0 0 0 15,4-2 0-15,-5 2 0 0,5-6 0 0,-1 7 0 16,-3-1 0-16,4-3 0 0,-1 4 0 0,-3-1 12 15,3 1-2-15,1-4-1 0,-1 3-9 0,1 1 0 16,-1-7 0-16,0 3 0 0,-3 3 12 0,4 1 0 16,-4-1 0-16,3-2 0 0,0-4-1 0,1 6 0 15,-1-3 0-15,1 4 0 0,-4-1 1 0,3-3 1 0,0 4 0 16,1-1 0-16,-1-6-13 0,1 7-16 0,-1 2 3 0,0 1 1 16,4-4 12-16,-3 1 0 15,-1 5 0-15,4-5 0 0,-3 5 23 16,3-5 7-16,-4 2 2 0,4-2 0 0,0 5-32 0,-4 1 0 15,4-3 0-15,0 2 0 0,-3 4 12 0,2-9-3 0,1 5-1 0,0-5 0 16,-3 5 0-16,-1-2 0 0,1 3 0 16,3-7 0-16,-4 0 16 0,0 7 4 0,1-3 0 0,3-4 0 15,-4 0 0-15,4 7 0 0,0-6 0 0,-4 5 0 16,1-5-8-16,3 2-2 0,3-6 0 0,-3 13 0 16,0-9-10-16,0 8-8 0,0-2 9 0,4 0-9 15,-4-4 32-15,3 4 1 0,-7-3 0 0,4 2 0 16,4 4-33-16,-4-3 0 0,0 3 0 0,0-4 0 15,3-2 0-15,-3 12 0 0,4-6 0 0,-8-4 0 0,4 4 13 16,0-3-4-16,-4-4-1 0,4 7 0 0,-3-3-8 16,-1 0 8-16,4-4-8 0,-4 4 8 0,1-7 2 15,-1 1 0-15,4 5 0 0,-3-2 0 16,3-4 3-16,-1 7 1 0,1-7 0 0,0 7 0 0,-3-3-14 16,3 2 0-16,3-5 0 0,-6 5 0 0,6-2 0 0,-3 3 0 15,-4 2 0-15,8 7 0 0,-8-6 0 0,4 0 0 16,-3 0 0-16,-1-3 0 0,-3 9 0 0,0-3 0 15,0 3 0-15,3-6-10 0,-6 6 10 0,-1 3 0 16,0-9 0-16,4 6-8 0,-3 0 8 0,2-6 0 16,1 6 0-16,0-3 0 0,7-7 26 0,-3 4 4 15,-1 0 1-15,4-3 0 0,0 2-31 0,3 1 8 0,4-3-8 16,-3 3 0-16,-4 6 0 0,7-13 0 0,0 14 0 0,0-8 0 16,0-2 8-16,0 9-8 0,3-3 11 0,1 0-11 15,-4 0 0-15,0 3 0 0,3 0 0 0,-3-3 0 16,4 3 0-16,-4 3 0 0,0-3-12 15,0 1 3-15,7-5 9 0,-4 5 11 0,-3-8-3 16,4 7 0-16,0 1-8 0,-1-8 0 0,4 7 0 16,-3-6 8-16,-1 0-8 0,4 9 0 0,-3-9 0 0,3-3 0 15,0 3 0-15,0-4 0 0,3 4 0 16,-2 0 0-16,-1-3 0 0,3 2 0 0,-3 1 0 0,4-3 0 16,-1 3 0-16,-3 0 0 0,8-1 0 0,-5 1 0 15,-3-3 0-15,0 9 0 0,0-6 0 0,0 0 0 16,4-1 0-16,0 1 0 0,-1-3 0 0,-3 3 0 0,4 6 0 15,-1-6 0-15,-3-1-10 0,0-2 10 16,4 3 0-16,-4 0 0 0,0 0 0 0,4-1 10 0,-4-2-10 0,3 3 10 16,1-3-10-16,-4-1 10 0,0-2-10 0,0 6 0 15,0-4 0-15,-3 4 0 16,3 0 0-16,-4-3 12 0,4 2-4 0,-3-2 0 0,3 3-8 0,-4 0 0 16,5-1 0-16,-5-2 0 0,1-3 0 0,3 2 0 15,-4 1 0-15,1-3 0 0,3 2 0 0,0 4 0 16,0-9 0-16,0-1 0 0,0 0 0 0,0 7 0 15,0-7 0-15,0 1 0 0,4-1 8 0,-4 1-8 16,0-1 8-16,3 0-8 0,1 4 0 0,0-4 0 16,-4 1 0-16,3 2 0 0,4-5 0 0,-3 8 0 0,-1-2 0 15,1-4 0-15,0 7 0 0,-1-7 0 0,1 7 0 16,-1-3 0-16,1 2 0 0,3-5 0 16,-3-1 0-16,-1 7 0 0,1-4 0 0,-1-2 0 15,5-1 0-15,-1-3 0 0,-4 4 0 0,4-1 0 0,0 1 0 16,1-1 0-16,-1 0 0 0,-4-2 13 0,4-4-3 0,0 3-1 15,1 3-9-15,-1-2 0 0,0-4 0 0,-4 6 0 16,5-2 0-16,-1-4 0 0,-4 3 0 16,1 3 0-16,-1-5 0 0,4 2 0 0,1 3 0 15,-5 1 0-15,4-4 0 0,-3-3 0 0,3 6 0 0,0-2 0 16,4-4 0-16,-4 3 0 0,0 4 0 0,0-10 0 16,0 9 0-16,4-3 8 0,-1-3-8 0,5 4 0 15,-5-4 0-15,1 3 0 0,3-3 0 0,-3 3 0 16,-4-2 0-16,3 2 0 0,-2 3 0 0,2-2 0 0,1-4 0 15,-4 3 0-15,4-3 0 0,-1 6 0 16,-3-2 0-16,4-4 0 0,0 3 0 0,-1 4 0 0,-3-1 0 0,0-3 0 16,4 4 0-16,-4-7 0 0,0 6 0 15,4-3 0-15,-4 4 0 0,4-1 0 0,-4 1 0 16,0-1 0-16,4 0 0 0,-1-2 0 16,4 2 0-16,1-3 0 0,2-2 8 0,-6 2-8 0,3-3 0 15,0 3 0-15,-3-3 0 0,0-3 0 0,-1 7 0 0,4-4 0 16,0 3-11-16,-3-3 11 0,3 3 0 0,-3-2 0 15,3 2 0-15,-3 3 0 0,-1-2 0 0,5 2 0 16,-8-6 0-16,3 7 0 0,1-1 0 0,-4-3 0 16,4 4 0-16,-4-1 0 0,3 0 0 0,1-2 0 15,0-4 0-15,-1 3 0 0,5 3 0 0,-1-9 0 0,3 10 0 16,-2-10 0-16,-1 0 0 0,0 6 0 16,-3-3 0-16,6-3 0 0,-3 0 0 0,4 7 0 15,-4-4 8-15,0-3-8 0,1 6 0 0,-1-3 0 0,0-3 0 16,-3 6-8-16,-1-2 8 0,1-4 0 0,-1 6 0 15,1-3 0-15,-4 3 0 0,4 0 0 16,-1-2 0-16,1-4 0 0,0 0 0 0,-1 0 0 0,5 6 0 0,-1-3 0 16,0-3 0-16,4 0 0 0,-1 0 8 15,1 0-8-15,0-3 0 0,-1 3 0 0,1 0 0 0,0-6 8 16,-4 6-8-16,4 0 12 0,-4 0-4 0,0-4 0 16,0 4-8-16,0 0-16 0,-3-6 4 0,-4 6 0 15,4 0 12-15,-1 0 0 0,-3-6 0 0,4 3 0 16,-4 3 0-16,4-6 0 0,-4 6 0 0,7 0 0 15,-7-4 0-15,7-2 0 0,1 6 0 0,-1 0-8 16,0 0 8-16,4-3 11 0,-1-3-3 0,-3 6 0 16,1-3-8-16,2-4 0 0,-3-2 0 15,4 9 0-15,-4-10 0 0,4 10 12 16,-4-9-12-16,0 3 12 0,1 3-12 0,-5-4 0 0,4 4 0 16,-7-3 0-16,4-3 0 0,-4 5 0 0,4-2 0 0,-4-3 0 0,0 9 0 15,0-6 0-15,0 6 0 0,4-10 0 0,0 10 0 0,3-3 0 16,-4-3-10-16,1 6 10 0,7-10 0 0,-4 10 0 15,0-3 0-15,0-3 0 0,0 0 0 0,-3 2 0 16,3-2 0-16,-3 3 0 0,-1-3 0 0,5-4 0 16,-5 10 0-16,1-9 0 0,3 6 8 0,-3-3-8 15,-1-4 0-15,1 4 0 0,-4-4 0 0,4 7 0 16,-4-6 0-16,3 3 0 0,-2-4 0 0,-1 7 0 16,0-3 0-16,3-4-9 0,-2 4 9 0,2-3 0 15,-3 6 0-15,7-4 0 0,-6-2 0 0,6 0 0 16,0-1 0-16,0 4 0 0,-3 3 0 0,-1-4 0 0,5 4 0 15,-5-3 0-15,4-3 0 0,0 6 0 0,1-4 0 0,-1-2 0 16,0 3 0-16,-3 2 8 0,-1-2-8 0,1 3 0 16,0-3 0-16,-4-4 0 0,0 7 0 0,0-3 0 15,0-3 0-15,0 5-15 0,-3-2 3 0,3-3 0 16,-4 2 12-16,1 4 0 0,3-3 0 0,-3-3 0 16,-1-1 8-16,1 7 4 0,3-9 0 0,-3 8 1 15,3-5-13-15,0 3 8 0,3-4-8 0,1 1 0 16,3-1 8-16,-3 1-8 0,3-7 0 0,0 13 0 15,-3-12 0-15,3 5 8 0,-7 1-8 0,0-1 0 16,4 4 0-16,-4-3 0 0,0-1 0 0,0 1 0 16,-3-1 14-16,3 1-3 0,-4 0-1 0,1 2 0 15,0 4-10-15,-1-6 0 0,1-7 0 0,3 7 0 16,-7-1 0-16,4-5 0 0,-1 2 0 0,1-3 0 0,3 1 0 16,-4 2 0-16,4-2 9 0,-3 2-9 0,0-3 0 0,3 1 0 15,0 5 0-15,-4 1 0 0,5-1 0 0,-5-5 0 16,1 5 0-16,-1 1 0 0,1 0 0 0,-1-1 0 15,1 1 0-15,-4-1 8 0,4 4-8 0,-1-3 0 16,1-1 0-16,-4 1 8 0,0-1-8 0,4 1 0 16,-4-7 0-16,0 7 0 0,3-1 0 0,1-2 8 15,-4-4-8-15,3 1 0 0,5-4 0 0,-5 0 0 16,-3 3 0-16,4-3 8 0,3 1-8 0,-3-1 0 0,-1-6 0 0,1 6 8 16,-1 0-8-16,1-6 0 0,3 6 0 15,-7 0 8-15,4-6-8 0,-1 7 0 0,-3 2 0 0,4-3 0 16,-4 0 0-16,3 4 0 0,-2-4 0 0,-1 6 0 15,0-3 0-15,0 1 8 0,0-4-8 16,-4 0 0-16,4 3 8 0,-3-2-8 0,3-1 10 16,-4-6-10-16,1 3 16 0,3-10-4 15,0 11 0-15,0-11 0 0,0 4-12 0,0-7 0 0,4 7 0 0,-4 0 0 16,-4 0 0-16,4-4 0 0,1 4 0 0,-1 3 0 16,0 3 0-16,-4-3-16 0,4 0 3 0,0 6 1 15,-3-6 12-15,-1 6 0 0,1-9 0 0,-1 9 0 16,1-6 0-16,-4 0 0 0,3-3 0 0,-3 9 0 15,4-6 0-15,-4 3 0 0,0-3 0 0,0 0 0 16,0 0 0-16,0 6 0 0,3-6 0 0,-3 6 0 16,-3-3 0-16,3-3 0 0,0 6 0 0,0-6 0 15,-4 0 0-15,1 6 0 0,3-6 0 0,-4 6 0 16,1 0 12-16,3-6-2 0,-4-3 0 0,1 9 0 16,-1-6-10-16,1-3 0 0,-1 3 0 0,-3 6 0 0,4-6 0 15,-4 6 0-15,3 0 0 0,-3-6 0 0,0 7 0 16,0-4-14-16,0 0 3 0,3 3 1 0,-6 0 10 15,3-6 14-15,0 6-3 0,0 0-1 0,-4 4-10 0,4-4-14 16,-4 0 3-16,1-6 1 0,-1 6 10 0,1 0 0 16,-5-6 0-16,5 6 0 0,-1-6 0 0,-3 3 0 15,0-3 0-15,0 10 0 0,0-7 0 0,3 0 0 16,1 3 0-16,-4-3 0 0,-4-3 0 0,0 6 0 16,1-6 0-16,3 0 0 0,-4 6 0 0,0 0 0 15,4 3 0-15,0-2-8 0,-4-1 8 0,4 3 0 0,0 4 0 16,0-4 0-16,0-3 0 0,0 3 0 0,0-2 0 15,3 5 0-15,1-3 0 0,-1 1 0 0,0-4 0 0,-3 6 0 16,4-2 0-16,-1-4 0 16,-3 3 0-16,3-3 0 0,1 4 0 0,-4-4 0 0,3 9 0 15,-3-5 0-15,-4 2 0 0,4-2 0 0,0 5 0 16,-3-9 0-16,-1 10 0 0,0-7 0 0,1 7 0 16,3-10 0-16,-4 10 0 0,0-7 0 0,1 7 0 15,-1-4 0-15,4-3 0 0,-4 10 0 0,1-6 0 0,2 2-8 16,-2-6 8-16,3 7 0 0,0 0 0 0,-4 2 0 15,4-2 0-15,0 0 0 0,0-1 0 0,0 1 0 16,-1-1 0-16,1 4 0 0,0-3 0 0,0 6 0 0,0-4 0 0,0-2 0 16,0 6 0-16,-4-4-8 0,0-2 8 15,1 3 0-15,-4 3 0 0,3-4 0 16,-3-2 0-16,0 6 0 0,-4-3 0 0,4-4 11 0,0 1-11 16,3-1 0-16,-3 4-10 0,0-3 10 0,0 5 0 15,-1-2 0-15,1-3 0 0,0-1 0 0,3 1 0 16,-3 0 0-16,4 2 0 0,-1-2 0 15,0 6 8-15,1-7 7 0,-1 1 1 0,4 3 1 0,0-4-17 0,0 4 0 16,-4-3 0-16,4-1 0 0,-7 1 0 0,3 6-16 16,-3-4 4-16,0-2 0 0,-4 0 12 15,0 2 0-15,1-2 0 0,-1 6-9 0,0-7 9 0,1 4-10 16,-1-3 10-16,-3-1-10 0,3 4 10 16,0 6 0-16,8-9 0 0,-4 5 0 0,-4-2 0 0,4-3 9 15,3 9-1-15,0-10-8 0,1 7 0 0,-1-3 0 16,4 6-10-16,-4-6 10 0,1 3-8 0,-1-4 8 0,-7 7 0 15,4-3 0-15,-3-3 0 0,-5 6 0 0,1-3-9 16,0 3 9-16,0-7 0 0,-1 7 0 0,-2 0 0 0,-1 0 0 16,0-3 0-16,4 3 0 0,0-6 0 0,-1 6 0 15,5-3 0-15,-1-3 0 0,0-1 0 0,4 4 0 16,-3 3 0-16,-1-6 0 0,0-3 0 0,-3 9 0 16,0-10 0-16,-1 7 0 0,-2-3 0 15,-1 3 0-15,-3-4 0 0,3 1 0 0,0 3 0 0,0 3 0 16,1-6 0-16,2 3 0 0,1 3 0 0,0 0 0 15,3-7 0-15,1 7 0 0,-5 0 0 0,1 0 0 16,4 0 0-16,-8 0 0 0,0 0 0 0,0 7 0 31,4-14-58-31,3 7-14 0,4 0-4 0,4-9-1382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51:43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20690 3002 288 0,'-24'-16'12'0,"10"16"4"0,-4-9-16 0,-7 9 0 0,-3-13 0 0,3 7 0 16,1-3 396-16,-5 2 76 0,5-2 15 0,-1 6 3 16,4-13-373-16,0 7-74 0,3-1-15 0,0 1-4 15,4-7 26-15,4 13 5 0,-4-12 1 0,3 5 0 16,4 1-13-16,0 2-3 0,0-5 0 0,3 6 0 15,-3-4-32-15,4 10-8 0,-4-9 0 0,3 6 0 16,4-4 12-16,-3 7 0 0,3 0 0 0,0 0 0 16,0 0 4-16,0 0 0 0,0 0 1 0,0 0 0 15,0 0 15-15,10 0 2 0,1 0 1 0,-1 0 0 16,5 0-9-16,-1 0-2 0,3 0 0 0,4 0 0 16,1 0-7-16,2 0-1 0,8 0-1 0,3 0 0 15,11 7-5-15,0-7-1 0,3 3 0 0,1-3 0 0,3 9-9 0,3-9 0 16,-3 0 0-16,4 6 0 15,3-6 15-15,3 4 1 0,1 2 0 0,6-6 0 16,-3 0-25-16,0 3-5 0,0 6-1 0,7-2 0 16,4-7 26-16,7 0 5 0,-4 9 0 0,3-3 1 0,-6-2 11 0,10 5 1 15,7-3 1-15,1-6 0 0,2 3 2 16,5 4 0-16,-1-4 0 0,4 3 0 0,10-6-32 0,1 6 0 16,-1-3 0-16,4 4 0 0,7-4 0 15,-3 6 0-15,-5-9 0 0,1 6 0 0,0-2 0 0,4 2 0 16,3-6 0-16,-4 3 0 0,4 3 0 0,4-3-8 15,-1-3 8-15,4 7-10 0,-3-7 10 16,7 0 14-16,-4 0-3 0,3 0-1 0,4 0-2 0,0 0-8 16,1 0 12-16,-1 6-4 0,7-3 3 0,-4 3 0 15,-6-2 0-15,3 5 0 0,4-3 1 0,-4-3 1 16,0 4 0-16,7-4 0 0,14 3-13 0,-6 0 0 0,-5-3 8 0,1 7-8 16,7-10 0-16,-8 9 8 0,-2-9-8 0,-5 0 0 15,1 0 0-15,3 0 0 0,-7 0-11 0,-3 0 11 16,3-9 18-16,-7 9 11 0,0-3 3 0,-3-4 0 15,3 7-32-15,-7-3 0 0,-7-3 0 16,3 0 0-16,8 3 12 0,-12-4-3 0,-6 4-1 16,4-3 0-16,-1 6-8 0,-3-9 0 0,-7 9 0 15,-7 0 0-15,-1 0 0 0,1 0 8 0,4 0-8 0,-12 0 8 16,-3 9-8-16,-6-9 0 0,-5 0 0 0,1 6 0 16,3-3 0-16,-3 4 0 0,-1-4 0 0,-13 3 0 15,-4 3 0-15,-7-2 0 0,-8-4 0 0,-2 6 0 16,-8-2-35-16,-3 2-9 0,0 0-1 15,-8 1-951-15,-6-1-189 0</inkml:trace>
  <inkml:trace contextRef="#ctx0" brushRef="#br0" timeOffset="3907.01">12040 6696 1728 0,'-3'0'153'0,"-1"0"-122"16,-3-6-31-16,-3 6 0 0,3 0 117 0,-4 0 18 16,4-3 3-16,0 3 1 0,-4 0-103 0,4-7-20 15,0 7-4-15,-3-3 0 0,6 3-12 0,-7 0 0 16,4-6 0-16,-3 6 0 0,-1 0 0 0,1 0-11 15,-4 0 1-15,3 0 0 0,-7 0-2 0,1 0 0 0,-4 0 0 0,-1 9 0 16,1-9 12-16,-3 10-10 0,-5-10 10 0,-6 6-10 16,0 3 26-16,-1-2 4 15,-2-4 2-15,-5 6 0 0,-3 1-22 0,1-1 0 0,6 0 0 0,-4 7 0 16,1 0 0-16,0-4 0 0,-4 4 0 16,0-7 0-16,-3 7 0 0,-1-6 0 0,8-7 0 15,0 6 0-15,3-3 0 0,-4-3 0 0,1 4 0 0,3-4 0 16,1-3 0-16,-1 6 0 0,0-6 0 15,-7-6 0-15,4 6 0 0,-1 6-8 0,8-6 0 0,-7 0 0 16,-4 0 8-16,0 0 0 0,11 6 0 16,0-2 8-16,3-4 4 0,0 6 2 0,7-6 0 0,4 0 0 15,0 0-14-15,7-6 9 0,0 6-9 0,0-4 8 16,3-2-8-16,0 6 12 0,4-6-12 0,0 3 12 16,0-4 1-16,4-2 1 0,-1 6 0 0,4-3 0 15,0-4-6-15,0 1-8 0,0 6 11 0,0-4-11 0,4-2 9 0,-4 9-9 16,7-9 0-16,0 2 9 0,0-2-9 15,0 0 0-15,4-1 0 0,-1 1 8 16,1 2-8-16,3-2 0 0,4 0 0 0,3-1 0 0,3 1 9 16,5-7-9-16,-8 7 10 0,7-4-10 15,0 7 0-15,0-3 8 0,-3-1-8 0,-7 1 0 0,-1-1 8 0,1 1-8 16,3 3 11-16,-3-4-11 0,-8 1 22 0,5-1-2 16,-1 1-1-16,-4 3 0 0,-3 3 3 0,4-7 1 15,-4 4 0-15,0-4 0 0,0 7-23 0,-3-3 0 16,-4 6 0-16,0 0 0 0,7-9 0 0,-7 9 0 15,-7 0 0-15,3-7 0 0,1 7-19 0,3 0 2 16,-4-3 0-16,-3 3 0 0,-4 0 8 0,1 0 9 0,10 0-13 16,-11 0 5-16,-10 0 8 0,3 3 0 0,8-3 0 15,-8 7-8-15,4-7 8 0,-4 9 0 0,4 0 0 0,0 1 0 16,4-1-8-16,-1 1 8 0,-3 5-8 0,0-5 8 16,3 9 0-16,-3-1-10 0,4-2 10 15,-5 0 0-15,5 3 0 0,-4-1-8 0,3 1 8 16,-3-3 0-16,3 3 0 0,-3 0 11 0,4-1-2 15,-1 1 0-15,1-3 2 0,-1-7 0 0,4 7 0 0,0-7 0 16,0 1 2-16,0-1 1 0,3-3 0 0,1-2 0 16,-1 5-6-16,4-9 0 0,0 0-8 0,0 6 12 15,0 4-12-15,0-7 0 0,4 6 0 0,3-3 0 16,0 4 0-16,0-1 0 0,7-9 0 0,-3 10-10 16,3-10 10-16,3 6 0 0,4-3 0 0,1 3 0 15,-5-3 0-15,8-3 0 0,3 0 0 0,0 7 0 16,1-7-14-16,-1 3-1 0,4 3 0 0,3 0 0 15,0-2-50-15,-3 5-11 16,0-3-1-16,-1-3-632 0,5 7-127 0</inkml:trace>
  <inkml:trace contextRef="#ctx0" brushRef="#br0" timeOffset="4964.85">12379 8374 1728 0,'0'0'153'16,"0"0"-122"-16,-4-7-31 0,4 7 0 0,-7 0 133 0,4-3 21 15,-4 3 4-15,3 0 1 0,-3 0-108 0,0 0-22 16,-3-6-4-16,-1 12-1 0,-3-3 4 0,0 4 0 16,-4-4 0-16,1 3 0 0,-8 3-28 0,0-2 0 15,-3-4 0-15,3-3 0 0,-3 6 0 0,-4-3 0 16,0-3 0-16,1 7 0 0,-5-4 0 0,-2-3 0 15,2 0 0-15,-2 0 0 0,-1 0 12 0,0-3-4 16,0-4 0-16,-3 4 0 0,-1-6-8 0,1 2 8 16,0-2-8-16,-1 0 8 0,5 2 0 0,-1-2 0 15,-3 6 0-15,3-3 0 0,3 2-8 0,-2-2 0 0,-1 6-12 16,0 0 12-16,-3 0-9 0,-4 6 9 0,0-2 0 0,4 2 0 16,-4 3-13-16,7-6 4 0,0 4 1 0,4 2 0 15,-4-3 8-15,7 4 0 0,1-7 8 0,2 6-8 16,1-2 0-16,0-4 0 0,3-3 0 0,1 9 0 15,-1-9 0-15,0 6 0 0,-3-6 0 0,3 4 0 16,1 2 0-16,6-6 0 0,-7 6 0 0,1-3 0 16,-1 3 0-16,-3-2 0 0,6-4 0 0,1 6 0 15,-3-3 0-15,2 3 0 0,5-3 0 0,-1 4 0 16,4 2 0-16,0-9 0 0,3 6 0 0,1-3 0 16,3-3 0-16,0 0 0 0,7 0 0 0,0 0 0 15,0 0 0-15,0 0 0 0,7-3 0 0,0-3 0 0,7-3 0 0,0-1 0 16,0 1 0-16,4-7 0 15,3 1 0-15,0 2 0 0,11-3-12 0,-4 4 4 0,-7-4 8 16,7 0 9-16,8 4-1 0,-1-4-8 0,-7 7 10 16,0-1-10-16,-3-5 8 0,3 5-8 0,1 1 0 0,-5-4 0 15,-3 1 0-15,-3 2 0 0,7 1 0 0,-1 0 0 16,-6-1 0-16,3 1 0 0,0-7 0 16,1 7 0-16,-1 6 0 0,-11-7 0 15,-3 1 0-15,4 2 0 0,7-2 0 0,-8 3 0 0,-10 3 0 16,0 3 0-16,7-7 0 0,0-2 8 0,-3 9 0 0,-4-3 0 15,-4-3 0-15,4 6 0 0,0 0-8 0,0 0 0 16,-14-4 0-16,0 4 0 0,3 0 0 0,-6 4 0 16,-4-4-9-16,-4 6 9 0,0-3-13 0,4 3 4 15,0-3 1-15,0 4 0 0,-7-7 0 0,3 3 0 16,7 3 0-16,-3-6 0 0,-4 9 8 0,1-9 0 0,6 7 0 16,0-4 0-16,-6 3 0 0,3-3 11 15,-4 4-3-15,7-4 0 0,4 6 1 0,-4-3 0 0,-10 10 0 0,7-3 0 16,0 2-1-16,0 4-8 0,0 0 12 0,-4 6-4 15,4 0-8-15,0 3 0 0,-1-3 0 0,5-3 0 16,3 3 0-16,3 4 0 0,0-14 0 0,4 4 0 16,0-10 8-16,4 10 0 0,-1-9 0 0,8-1 0 15,-4 1-8-15,7 2-11 0,0-3 3 0,4-5 0 16,6 5-7-16,1-3-1 0,-1-3 0 0,15-3 0 31,11 0-147-31,2 7-29 0</inkml:trace>
  <inkml:trace contextRef="#ctx0" brushRef="#br0" timeOffset="9161.27">10414 12409 874 0,'0'0'39'0,"0"0"8"0,4-3-38 0,3-3-9 0,0-3 0 0,-7 9 0 0,0 0 44 0,0-4 6 16,10-2 2-16,-3 6 0 16,-7 0-10-16,0 0-2 0,4-6 0 0,-1 3 0 15,-3 3-6-15,0 0-2 0,0 0 0 0,0 0 0 16,7 0-15-16,-7 0-3 0,0 0-1 0,0 0 0 0,0 0-5 0,0 0 0 15,0 0-8-15,0 0 12 0,-7 3 15 0,7-3 2 16,0 0 1-16,0 0 0 0,-10-3 29 0,10 3 5 16,0 0 2-16,0 0 0 0,0 0-6 0,0 0 0 15,0 0-1-15,0 0 0 0,0 0-15 0,0 0-2 16,-11 0-1-16,11 0 0 0,0 0-14 0,0 0-3 16,-3 0-1-16,3 0 0 0,0 0-15 0,0 0-8 15,-7 0 10-15,0 0-10 0,-4 0 19 0,0 0-3 16,11 0 0-16,-3 0 0 0,-11 0-16 0,7 0 0 15,7 0 0-15,0 0 0 0,-7 3 0 0,3 3 0 16,-6-6-8-16,2 0 8 0,8 0 8 0,-7 0 7 16,-3 0 1-16,3 0 1 0,0 6 3 0,0-6 0 0,0 0 0 15,-4 0 0-15,0-6 9 16,1 6 3-16,-1 0 0 0,1 0 0 0,-4 0-15 16,-1-6-2-16,1 6-1 0,0-3 0 0,0 3-3 0,0 0-1 0,-4 0 0 15,1 0 0-15,-4 0 2 0,3-6 0 0,-7 6 0 0,-3 0 0 16,3 0-12-16,-6-4 8 0,2 4-8 0,-2 0 8 15,-1 4-8-15,-3-4 12 0,3 0-12 0,0 6 12 16,4-6 4-16,0 3 2 0,-1 3 0 0,5-6 0 16,-5 0-18-16,5 0 0 0,-1 0 0 0,4 0 0 15,-4 0 0-15,8 0 10 0,-8 0-10 0,4 0 8 16,7 0 2-16,-8 0 0 0,5 0 0 0,3 0 0 16,7 0-10-16,-7 0 0 0,14 0 0 0,-8 6 0 15,1-2 8-15,7-4-8 0,0 0 8 0,0 0-8 16,0 0 0-16,0 0 0 0,0 0-14 0,7 0 5 0,4 6 9 0,0-3 0 15,3 3 0-15,0-3 0 0,4-3 0 0,-1 0 0 16,1 0 0-16,6 0 0 0,-2 0 0 0,2 0 0 16,5 0-8-16,-5 0 8 0,1 0 0 0,3-3 0 15,4-3 0-15,0 6 8 0,3 0-8 0,-3-3 0 16,-1-3 0-16,1 6 0 0,-4 0 0 0,4 0 0 16,-4 0 0-16,1 0 0 0,-1 0 0 0,-3 6 0 15,-4-3-8-15,0-3 8 0,0 0-8 0,0 0 8 16,-7 6-8-16,4-6 8 0,-4 3 0 0,-3-3 0 15,-1-3 0-15,4 3 0 0,-3 0 0 0,0 0 0 16,-11 0 0-16,0 0 0 0,10 0 0 0,-10 0 9 16,0 0-9-16,0 0 0 0,0 0 11 0,7-6-11 15,-7 6 10-15,0 0-10 0,-3-9 9 0,3 9-9 16,-7-10 8-16,3 10-8 0,-3 0 0 0,-4-6 0 0,1 6 0 16,-1 0 0-16,-3 0 0 0,0 0 0 0,0 0 0 0,0 0-11 15,-4 6-6-15,1-6-2 0,2 0 0 0,-6 0 0 31,4 0-10-31,-1 0-3 0,4 0 0 0,-4 0 0 0,1 6-21 16,2-2-5-16,1-4-1 0,4 6 0 0,-1-3-167 16,1-3-34-16,-1 9-6 0,11-9-2 0</inkml:trace>
  <inkml:trace contextRef="#ctx0" brushRef="#br0" timeOffset="10536.11">9578 12453 345 0,'0'0'31'0,"-11"0"-31"0,4 0 0 0,0 0 0 0,-3 0 188 0,3-3 32 15,-8-3 7-15,5 6 1 0,3-3-116 0,-4-3-24 16,4 6-4-16,-3 0 0 0,3 0-36 0,0-7-6 16,7 7-2-16,0 0 0 0,-4-3-13 0,4 3-3 15,-7 0-1-15,7 0 0 0,0 0 5 0,0 0 0 16,0 0 1-16,0 0 0 0,0 0-15 0,0 0-3 15,0 0-1-15,0 0 0 0,0 0 19 0,0 0 4 16,0 0 1-16,7-6 0 0,0 6 8 0,4 0 2 16,-4-3 0-16,3 3 0 0,-3-7 3 0,4 7 1 15,-1 0 0-15,5-3 0 0,-5 3-26 0,4 0-5 16,-3-6-1-16,7 6 0 0,-1-3-6 0,1-3-2 0,3 6 0 0,4 0 0 16,3-4 11-16,7-2 1 0,4 6 1 0,7-6 0 15,-4 3-13-15,8 3-8 16,-5 0 10-16,5 0-10 0,-4 0 11 0,3 0-11 0,0-6 12 15,8 6-12-15,3-10 9 0,0 10-9 0,-7-3 0 0,0-3 9 16,0 6 2-16,3-3 0 0,-10-4 0 0,0 4 0 16,-4-3 1-16,4 6 0 0,3-3 0 0,-6-4 0 15,-8 7-12-15,7 0 10 0,8 0-10 0,-4 0 10 16,-1 0-10-16,1 7 0 0,-3-4 0 0,-1-3 0 16,-3 0 0-16,0 0 0 0,-8 0 0 0,12 0 0 15,6 0 0-15,-7-3 0 0,-6 3 0 0,2-7 0 0,1 7 0 16,4 0 0-16,-8 0 9 0,0-6-9 0,0 3 0 15,-3 3 0-15,0-6 0 0,-4 3 0 0,4-4 16 16,-7 4 4-16,-1-3 2 0,4 3 0 16,-3-3-13-16,0 2-9 0,-4-2 12 0,4-3-12 0,3 9 8 15,-7-6-8-15,4 6 0 16,-4-4 0-16,4 4 0 0,-1-6 0 0,-2 6 0 0,2 0 0 0,-3 0 0 16,1 6 0-16,-5-2 0 0,-3-4 0 0,4 0-16 0,-4 6 2 15,0-6 1-15,-3 0 0 0,3 3 1 0,-4-3 0 16,1 0 0-16,-4 0 0 0,0 0 12 15,4 0 0-15,-1 0-10 0,-3-3 10 0,0 3-16 16,4 0 2-16,-4-6 0 0,4 6 0 16,-4 0-80-16,3 0-16 0,4 0-3 0,-3-4-573 15,7 4-114-15</inkml:trace>
  <inkml:trace contextRef="#ctx0" brushRef="#br0" timeOffset="11271.9">14196 12463 1126 0,'-21'6'50'0,"10"-3"10"0,-3-3-48 0,0 0-12 0,0 0 0 0,-4 6 0 15,0-2 8-15,4-4-8 0,-3 6 11 0,3-6-11 16,-1 0 12-16,5 0-4 0,-4 0 0 0,3 0-8 15,4 0 52-15,0-6 4 0,0 6 1 0,0 0 0 16,0 0 19-16,3-4 3 16,4 4 1-16,0 0 0 0,-7-6-13 0,7 6-3 0,0 0 0 0,0 0 0 15,0 0-12-15,0 0-4 0,0 0 0 0,0 0 0 16,0 0-22-16,0 0-5 0,4-3-1 0,-4 3 0 16,7-6 10-16,0-4 2 0,0 10 0 0,4-9 0 15,-1 6-9-15,8-3-2 0,-4-1 0 0,7 4 0 16,0-3 4-16,4 3 1 0,3-4 0 0,4 4 0 15,10-3-4-15,4 6-1 0,7-9 0 0,0 9 0 0,0-10-5 0,7 10 0 16,0-9-1-16,10 3 0 16,4 6-2-16,4-10 0 0,0 10 0 0,3-3 0 0,-4-3-1 0,8 3 0 15,3-7 0-15,0 4 0 0,1 6 9 0,-1-3 2 16,0-4 0-16,4 7 0 0,0-6-8 0,-1 6-2 16,1 0 0-16,-4 0 0 0,-3 0-13 0,3 0 9 15,4 0-9-15,-1 6 8 0,-6-6-8 16,-4 7 0-16,-7-7 9 0,0-7-9 0,4 14 0 15,0-4 0-15,-4-3 0 0,-4 6 8 16,-3-3-77-16,4-3-15 0,-4 0-4 0</inkml:trace>
  <inkml:trace contextRef="#ctx0" brushRef="#br0" timeOffset="22915.92">4893 16398 403 0,'-14'-9'17'0,"10"9"5"0,-3-3-22 0,4-4 0 0,-8 7 0 0,4-6 0 16,0 3 135-16,0-3 22 0,4 3 5 0,-8-4 1 16,4 7-86-16,0-3-17 0,-4 3-3 0,1 0-1 15,-1 0-12-15,1 0-4 0,-1 0 0 0,4 0 0 16,-11 3-6-16,4-3-2 0,-4 0 0 0,8 0 0 15,-15 0 36-15,8 7 6 0,-1-7 2 0,0 0 0 16,-6 3-18-16,6 3-3 0,-3-6-1 0,0 9 0 0,3-9-42 16,-7 10-12-16,4-10 0 0,0 6 0 15,3-3 12-15,1-3-3 0,3 0 0 16,-1 0 0-16,1 6 12 0,4-6 3 0,3 0 0 0,0 0 0 16,0 0 8-16,7 0 1 0,0 0 1 0,0 0 0 0,0 0 9 0,0 0 1 15,0 0 1-15,0 0 0 16,0 0-14-16,0 0-3 0,10 0-1 0,4 0 0 0,7 0-7 0,1 0-2 15,6 4 0-15,7-4 0 0,4-4 11 0,3 4 3 16,8 4 0-16,-8-4 0 0,11-4-4 0,-4 4 0 16,4 0 0-16,4-6 0 0,6 6-6 0,4 0-2 15,4 0 0-15,3 0 0 0,-11 0-4 0,4-3-2 0,0-3 0 16,4 6 0-16,-1 0 16 0,5 0 3 0,2 0 1 16,-10-3 0-16,0 3-21 0,4 0-4 15,3-7-1-15,-4 1 0 0,1 3-8 0,-4-3 12 0,0 3-12 0,-7 3 12 16,0-7-12-16,-11 4 0 0,1-3 0 0,-1-4 8 15,-7 10-19-15,8-9-4 0,-11 6-1 0,-4-3 0 32,4-4-128-32,-4 10-25 0,0-6-6 0,-3 3-959 0</inkml:trace>
  <inkml:trace contextRef="#ctx0" brushRef="#br0" timeOffset="23669.21">9557 15853 172 0,'-21'0'16'0,"6"0"-16"0,5 0 0 0,-4 0 0 15,0-7 184-15,0 7 35 0,-1-3 6 0,5 3 2 0,-4-6-86 0,7 6-17 16,0 0-3-16,7 0-1 0,0 0-13 0,0-3-3 15,-11-4-1-15,11 7 0 0,0 0-15 0,0 0-2 16,0 0-1-16,0 0 0 0,0 0-9 0,0 0-1 16,11 0-1-16,-8 0 0 0,8 0-10 0,3 0-1 15,0-3-1-15,4 3 0 0,3 0-5 0,3 0-1 16,1 0 0-16,7 0 0 0,0-6-16 16,6-3-3-16,5-1-1 0,6 1 0 0,8-1-7 0,6 1-1 15,4-7-1-15,-3 4 0 0,3-4-16 0,7 0-3 16,0-2-8-16,7 2 12 0,4 7-12 0,-8-4 0 0,-6-3 8 15,-4 7-8-15,3-1 0 0,-3 1-10 0,-3 3 2 16,-1-4 0 0,1 7-77-16,-4 3-15 0,0 0-4 0,-4 3-728 0,-10-3-147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56:00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2575 15398 1411 0,'7'-19'62'0,"-7"19"14"0,4-6-61 0,-4 3-15 15,3-7 0-15,4 4 0 0,-7-3 0 0,0-1 8 0,0 10-8 16,0-6 0-16,-7 3 37 0,4-4 2 16,-1 4 0-16,-3-3 0 0,4-3 1 0,-8-1 0 0,1 1 0 0,-1 6 0 15,0-4 16-15,-3-2 3 16,0 3 1-16,-7-4 0 0,3 7-16 0,-3-3-2 0,-3 3-1 0,-1-3 0 15,0 2-17-15,-7-2-3 0,-3 6-1 0,7-6 0 16,-7 3-8-16,3 3-3 0,4 0 0 0,-8-7 0 16,1 7 21-16,-4 0 4 0,-3-9 1 0,3 9 0 15,-7-3-11-15,4 3-1 0,-4-6-1 0,0 6 0 16,-3 0 6-16,3 0 2 0,7 0 0 16,-7 0 0-16,8 6-18 0,-8-6-3 0,7 3-1 15,-7-3 0-15,0 6-8 0,7-3 0 0,-10 4 0 0,7-4 0 16,3 9 0-16,-7-2 0 0,7-7 0 15,4 6-11-15,0 1 11 0,6-1-8 16,-2 4 8-16,6-10-8 0,-3 6 8 0,3-2 11 16,-7-4-3-16,11 3 0 0,7-3-8 0,-7-3 0 0,3 9 0 15,8-9 0-15,-1 7 0 0,0-7 10 16,8 3 1-16,-8 3 0 0,11-6-3 0,-3 6 0 0,-4 4 0 0,3-1 0 0,4 1-8 16,0-1 0-16,0 7 0 0,4 3 0 15,3-1 0-15,-7 1 0 0,3 6 0 0,-3-3-11 0,4 10 11 16,-4-10 0-16,7 9 0 0,-7-3 0 0,0 0 0 15,0 7 0-15,0 2 0 0,0 4 0 0,0-9 0 0,0 8 0 16,0-2 0-16,0 0 0 0,0 5 0 16,3-2 11-16,-3-3-11 0,7 6 12 0,-3-7-12 0,3 14 0 15,-3-11 9-15,-4 11-9 0,3-4 0 16,4 3 8-16,-3-3-8 0,6 3 0 0,-6-3 0 0,3 0 0 16,-4-3 0-16,4 9 0 0,-3 1 11 0,-4-1-3 0,0 0 0 15,7 0 0-15,-7 7-8 0,0-4 0 0,-7-2 0 0,3-1 0 16,4 0 0-16,-7 1 0 15,4-1 0-15,-8 3 0 0,8-5 0 0,-4 2-11 0,-4 0 3 16,4-6 0-16,0 3 8 0,-4-2 0 0,1-5 0 16,3 1 0-16,0-6 0 0,3 6 0 0,-6-7 0 0,6-8 0 15,-3 2 24-15,-4-3 6 0,1-3 2 16,6-3 0-16,-6 3-32 0,6 4 0 0,-6-4 0 0,-1 3 0 16,0-3 12-16,1 3 4 0,3-3 0 0,-4-6 0 15,1 0 7-15,-1 0 1 0,0-4 1 16,8 4 0-16,-8-9 3 0,8 5 0 15,-8-5 0-15,4-1 0 0,4 1-10 0,3-1-2 0,-4 0 0 0,-3-2 0 16,7 2-5-16,-3 0-2 0,3 1 0 0,0-10 0 16,0 9-9-16,0-9 8 0,0 0-8 0,0 10 8 15,3-4-8-15,-3-6 0 0,11 3 0 0,-8 3 0 0,15 1 0 16,-11-4 0-16,11-3 0 0,-4 6 0 0,10-3 10 0,-10-3 0 16,8 0 0-16,-1 0 0 0,-4 0-10 0,8 6 0 15,-4-2 0-15,4 2 8 0,0-3-17 16,6 6-4-16,-6-2-1 0,0 2 0 0,-4 0 14 0,4 7-12 15,-8-6 12-15,4-1-12 16,4 10-87-16,0-10-17 0,0 7-3 16,10-7-1-16,4 4-44 0,14 3-10 0,-1-1-2 15</inkml:trace>
  <inkml:trace contextRef="#ctx0" brushRef="#br0" timeOffset="27632.75">16947 15435 1267 0,'0'0'112'0,"0"0"-89"0,0 0-23 0,0 0 0 15,0 0 57-15,0 0 7 0,-3 0 2 0,3 0 0 16,-7-9-34-16,0 9-8 0,-4-3 0 0,4 3-1 16,-3-6 3-16,-1 6 1 0,-7 0 0 0,1 0 0 15,-1 0-15-15,0 6-4 0,-6-3 0 0,3 3 0 16,-1-3 12-16,-2 4 3 0,3 2 0 0,-4 1 0 15,0-1-23-15,-3 0 0 0,-4 1 0 0,-7 5 0 16,-6-5 8-16,2 6 0 0,1-4 0 0,-4 4 0 16,0-7-8-16,-3 10 9 0,3-3-9 0,4-4 10 15,-1 10-10-15,-3-9 0 0,-10 6 0 0,7-4 0 16,-1 1 0-16,1 3 0 0,-4-7 9 0,0 4-9 16,7 9 9-16,0-12-9 0,7 2 12 0,-3 4-12 0,0 0 0 15,-1-3 0-15,-2 2 0 0,-1-2 0 0,0 3 0 16,0-3 0-16,7-4 0 0,-3 7 0 0,-1-3 8 15,5 2-8-15,-1-2 0 0,4-3 0 0,-1 2 0 0,1-5 0 16,0 5 0-16,-8-5 0 0,5-1 0 0,-8 1 0 16,3-1 0-16,-2 0 0 0,2 1 8 0,1-1-8 15,0 1 0-15,6-4 0 0,-3 3 0 0,1 1 10 16,2-1-10-16,-2 1 8 0,-8-1-8 0,3-3 0 16,-6 4 0-16,10 5 8 0,-3-5-8 0,3 2 0 15,-3-2 0-15,3 5 8 0,0 1 2 0,7-3 0 16,-3 2 0-16,3 1 0 0,4-4 10 0,-7 4 1 0,0-3 1 15,-4 2 0-15,-4 1-22 0,5-3 0 16,2 2 0-16,1 1 0 0,-4-4 0 0,-3 7 0 16,7-9 0-16,-1 5 0 0,1-5 0 0,3 5 0 0,4-5 0 0,0-1-8 15,-4 1 8-15,4-1 0 0,0 1 0 16,-4-1 0-16,0-3 0 0,0 4 0 0,1-7 0 16,2 6 8-16,-2-3 0 0,-5 4 0 0,1 5 0 0,0-11 0 15,0 5-8-15,3 0 0 0,0 4 0 16,4 0 0-16,-4-4 0 0,7 0 0 0,-3 1 0 15,0-1 0-15,3 4 0 0,-3-4 0 0,3 1 0 0,1-7 0 16,-1 6 0-16,4-3 0 0,-4 4 0 0,4-10 0 16,3 9 0-16,-3 1 0 0,0-10 0 0,3 9 0 15,-3-9 0-15,-3 6 0 0,2-3 0 0,5 4 0 16,-4 2 0-16,6-9 0 0,-2 9 0 0,-1-9 0 0,4 7 0 16,3-4 0-16,-3-3 0 0,0 9 0 0,4-9 0 15,-1 7 0-15,-3-4 0 0,3 3 0 0,1-3 0 16,-4-3 0-16,3 6 0 0,1-6 0 0,2 0 0 15,-2 3 0-15,3 4 0 0,-4-7 0 0,1 0 0 0,-1 6 8 16,4-6-8-16,0 3 0 0,0-3 0 0,3 0 0 16,4 0 0-16,-7-3 8 0,4 3 7 0,3 0 1 15,0 0 1-15,0 0 0 0,0 0 3 0,3-6 0 16,1-4 0-16,3 4 0 0,0-3-1 0,4-1 0 16,-1 1 0-16,4-1 0 0,0-5-8 15,0 2-2-15,1-2 0 0,-1 2 0 0,3-3-9 0,-3 1 0 16,8-4 0-16,-5 3 0 0,4 4 0 0,1-4 0 0,2-3 0 15,-3 3 0-15,-3 4 0 0,7-4 0 0,-4 4 0 0,0-4 0 16,-7 7 0-16,0-1 0 0,0 1-9 16,-3 3 9-16,-4-4 0 0,4 7 0 0,-8-3-8 15,-3 6 8-15,0 0-19 0,0 0 0 0,0 0 0 0,0 0 0 16,0 0 19-16,-7 0 17 0,0 0-3 16,-4 0-1-16,-3 0-26 0,0 6-6 0,0-3-1 15,-3 7 0-15,2-4 20 0,-2-3-10 0,-1 6 10 0,-3 7-8 16,7-7-1-16,-7 10 0 0,3-9 0 0,-3 8 0 15,0 4 9-15,-4-3 0 0,0 0 0 0,1 0 0 16,-1 0 0-16,-3-1 0 0,-1 8 0 0,5-8 0 16,3-2 0-16,-4 9 0 0,0-12 0 0,4 5 0 15,0-2 0-15,0 3 0 0,3-3 0 0,4-1 0 0,0-2 0 16,7 3 8-16,0-7 0 0,3 0 0 0,4-9 16 0,4 10 3 16,-1-4 1-16,8-3 0 0,-1 7 0 0,5-10 0 15,2 9 0-15,8-3 0 0,3-3 5 0,4 4 2 16,3-7 0-16,0 9 0 0,4-9-16 0,0 10-3 15,-4-10-1-15,8 6 0 0,6-3-15 0,0-3 0 16,1 0-9-16,3 0 9 16,0 9-98-16,-7-9-14 15,-4 7-2-15</inkml:trace>
  <inkml:trace contextRef="#ctx0" brushRef="#br0" timeOffset="33802.65">5225 16753 230 0,'0'0'20'0,"0"0"-20"0,0 0 0 0,0 0 0 16,0 0 61-16,0-10 8 0,0 4 2 0,3-4 0 15,1 4-55-15,-4-3-16 0,7 6 8 16,-7-4-8-16,3-2 0 0,4 6 0 0,-7 3 0 0,0-6 0 16,0 6-14-16,0 0 2 0,0 0 1 0,0 0 0 15,0 0 11-15,-7-4 0 0,4-2 0 0,-8 6 0 16,8 0 57-16,-8-3 7 0,4-3 2 0,0 6 0 15,0 0 15-15,3 0 3 0,-6-7 1 0,3 7 0 16,0 0-39-16,-4 0-8 0,1 0-2 0,2 0 0 16,1 7-11-16,0-7-2 0,4 9-1 0,-4-3 0 15,3-2-5-15,1 11-1 0,-4-5 0 0,3-1 0 0,4 10-6 16,-7 0-2-16,4 6 0 0,-1-6 0 0,4 6-8 0,-7 3 0 16,7-3 0-16,-4 3 0 0,-6 0 0 0,10-3 0 15,-11 10-9-15,1-7 9 0,-1 7 0 0,4-7 0 16,-4 6 0-16,1-5 0 0,3-1 0 0,0 3 0 15,0-3 0-15,3 1 0 0,-3-4 9 0,0 9 6 16,7-6 1-16,-7 7 0 0,7-7-7 16,0 10-1-16,0-4 0 0,0 4 0 0,0-4-8 0,7 1 0 15,-3 3 0-15,6-4 0 0,-10-6 0 0,4 7-9 16,3-7 9-16,-4 6-13 0,8-5 13 0,-8 2 0 16,8-9 0-16,-4 3 0 0,0-6 0 0,4 6 0 15,-4-6 0-15,0 0 0 0,3 6 0 0,1-6 0 16,-4-1 8-16,0-2-8 0,4 3 0 0,-4 0 0 0,7-4 0 15,-11-5 0-15,4-4 0 0,0-3 10 16,-7-3-10-16,11 0 8 0,0-3 12 0,-1-6 1 16,1-4 1-16,3 4 0 0,0-10 8 0,4 0 2 0,-4-6 0 15,0 6 0-15,0 0-32 0,4-6 0 0,-1 3-8 0,-3 0 8 16,4-6 0-16,7 9 0 0,-8-6 8 0,1 6-8 16,0-6 11-16,3 6-11 0,0 1 12 0,-10-7-12 15,3 6 0-15,-4-6 0 0,1 6 0 0,3-9 0 16,-14 3 0-16,3-4 10 0,5 4-10 0,-8-6 8 15,-8-4 28-15,8-9 4 0,-3 10 2 0,-4-10 0 16,7 0-6-16,-7-3 0 0,3 10-1 0,-3-7 0 16,0 0-21-16,-3 0-4 0,3 0-1 0,-1 6 0 15,-2-6-9-15,3 10 0 0,0-1 0 0,-4 7 8 16,8-6 4-16,-11 15 0 0,7-6 0 0,3 6 0 0,-7 10 3 16,8-10 1-16,-4 3 0 0,3 7 0 0,-3-1-16 0,4 1 0 15,-4-1 0-15,3 1 0 0,1 3 11 0,3-4-1 16,-7 1 0-16,3 0 0 0,-3-1-10 0,3 1 0 15,1 2 0-15,-1-2 0 0,4 0 0 0,-3 5 0 16,-1-2 0-16,-3-3 8 0,7 6-19 0,-3-4-4 16,3 7-1-16,0 0 0 15,0 0-20-15,0 0-4 0,0 0 0 0,-7 7-1 16,7-4-49-16,0 6-10 0,0 1-1 0,0 5-386 16,7 1-77-16</inkml:trace>
  <inkml:trace contextRef="#ctx0" brushRef="#br0" timeOffset="35284.92">5359 16862 864 0,'-21'0'76'0,"17"0"-60"0,-3 0-16 0,0 0 0 16,3 0 92-16,4 0 15 0,-3 0 3 0,3 0 1 16,0 0-63-16,0 0-12 0,0 0-2 0,0 0-1 15,7 7-33-15,0-4 0 0,11 6 0 0,-11-9 0 0,10 6 0 16,1-6 0-16,0 0-8 0,6 0 8 16,1 0 0-16,0 0 0 0,-1-6 0 0,5 6 0 15,-5-3 0-15,4-3 0 0,1-4 0 0,2 7 0 0,-6-3 0 16,3-4 0-16,-3 1 10 0,7-7-10 0,-7 7 20 15,3 0-2-15,3-4 0 0,-2-3 0 0,6 10-3 16,0-3-1-16,4-1 0 0,3 1 0 0,-3 6-5 16,7-4-1-16,0 7 0 0,-7 0 0 0,7 7-8 0,-4-4 0 15,0 3 0-15,1-3 8 0,2 4 0 16,-2-7 0-16,6 0 0 0,-6 0 0 0,9 0-8 0,-2-7 0 16,-4 7-12-16,3-3 12 0,-3-3 0 0,-4 3 0 15,4-10 12-15,0 10-4 0,-4-6 9 0,4 2 2 16,0-2 0-16,0 9 0 0,3-3-11 0,1 3-8 15,-4 0 12-15,-1 3-12 0,5 3 0 0,-11-3 0 16,6 4 0-16,-2 2 0 0,-1-6 8 0,0 3-8 16,1 1 0-16,-1-4 0 0,4 3 13 0,-4-3-1 0,1-3 0 15,-1 0 0-15,-7 0 5 0,1 0 1 0,2-3 0 16,-6-3 0-16,0 3 10 0,7-4 3 0,-1-2 0 16,1 3 0-16,4 3-13 0,-5-4-2 0,5 7-1 0,-1 0 0 15,0 0-15-15,1 0 0 0,-4 7 0 0,-1 2 0 16,5 0 0-16,-8 1 0 0,4 6-8 0,0-4 8 15,3 4 0-15,7 3 0 0,-13-4 0 0,6-2 0 16,0 2 0-16,-3-5 0 0,0-1 0 0,-4-2 0 16,0-4 0-16,1 3 0 0,-5-6 11 0,5 0-11 15,-5-6 25-15,5 6-1 0,-5-3-1 0,5-4 0 16,-1 7-23-16,0-3-8 0,1-3 0 0,2 6 0 16,5 0 8-16,-4 0 0 0,-1 0 0 0,1 6 0 15,0-3 0-15,0 4 0 0,0-4 0 0,3 3 0 16,-3-3 0-16,0 3 0 0,-1 4 0 0,5-10 0 0,-5 6 0 15,1-3 0-15,0-3 0 0,-4 0 0 0,-3 0 15 16,0-3-2-16,-4-3 0 0,0-1 0 16,1 4-13-16,-1-3 0 0,0-3 0 0,0-1 0 15,0 1 0-15,1-1 9 0,6 1-9 0,-7 0 12 0,4 2-12 0,-4-2 0 16,0 6 0-16,4-3 0 0,7 6 0 16,-7-4 0-16,-4 8 0 0,0-4-11 0,4 0 11 0,0 6 0 15,-8-3 0-15,4 3 0 0,-3-6 0 0,0 3 0 16,3-3 0-16,-3 0-8 0,-8 0 8 0,8 0 8 15,3-3-8-15,-3 3 11 0,-11-6-11 16,4 3 0-16,3-3 0 0,0-4 0 0,0 7 8 0,0-3-8 16,1-1 0-16,-1 4 8 0,0-3-8 0,0 6 0 0,-3-9 0 15,-4 9 8-15,4 0-8 0,-1-3 0 0,-3 3 0 0,0 0 0 16,-3 0 0-16,3 0 0 0,-3 0 0 0,-1 0 0 16,-3 0 0-16,4-7 0 0,-4 7 0 15,0 0 8-15,-7 0 0 0,0 0 0 0,11-3 0 0,-8-3 0 16,4-4 22-16,-3 4 4 0,-4 3 1 0,3-6 0 15,1 2-8-15,-4-2-2 0,-4 0 0 0,4-1 0 16,0 7-11-16,-3-3-2 0,-1-4-1 0,-3 4 0 16,4 6-11-16,3 0 12 0,-7-3-12 0,-1-3 12 15,1 6-12-15,0 6 0 0,4-6 9 0,-4 3-9 16,-4 3 0-16,4-3 8 0,0 4-8 0,0 2 0 16,0 1 0-16,0-1 0 0,-7 0 0 0,3 7 0 15,4 0 0-15,-3-4 0 0,-5 4 0 0,1 3 0 16,7-4 0-16,-3 4 0 0,-1 0 0 0,1 6 0 15,-5-6 0-15,8 0 0 0,4 9-9 0,-4 3 9 0,-4-2 0 0,8-1-9 16,3 6 9-16,0 1 0 0,-7-4-9 0,7 10 9 16,-4-3 0-16,4 5-9 0,4 4 9 0,-4 7 0 15,-4-4 0-15,1-3-8 0,10 6 8 0,-7-9 0 16,-4 10 0-16,-3-7 0 0,0-4 0 0,0 1 0 16,7 0 0-16,0 3 0 0,-4-3 0 0,1 0 0 15,6 0 0-15,-3-6 0 0,-7 2 0 0,7-2 0 16,4-3 0-16,-1-7 0 0,-6 6 0 0,3-6 0 15,3 1 0-15,1-4 0 0,-1 3 0 0,1-3 0 16,-8 0 0-16,12-6 0 0,2 6 0 16,-3-6 0-16,-7-7 0 0,4 4 0 0,6-7 0 0,1 1 0 15,-4-1 0-15,0 1 0 0,0-10 0 0,4 6 0 0,3-6 0 16,0 0 8-16,-4 0-8 0,5 0 0 0,2-6 0 16,-3 3-8-16,4-4 8 0,0-2 0 15,-1 6 0-15,1-7 0 0,7-5 12 0,-4 5-3 0,0-5 0 16,4 2 0-16,6-12 7 0,-2 9 2 0,-8-3 0 0,0-6 0 15,4 7-18-15,-4-11 0 0,3 4 8 0,-2-9-8 16,-5 6 10-16,1-10-2 0,-4-6 0 16,4 0 0-16,-8-3-8 0,1-3 8 0,-1-7-8 0,-3-2 8 15,0 6 0-15,-7-10 0 0,0 0 0 0,0-9 0 16,0-6-8-16,-3 5 0 0,-4 1 0 0,0 7 0 16,3-4 0-16,-6 0 8 0,-8 6-8 0,0 6 8 15,1-2 3-15,3 5 0 0,3 7 0 0,-7 10 0 16,-6-4 5-16,-1 13 0 0,11 0 1 0,0 3 0 0,-4-4 3 15,-3 14 0-15,0-4 0 0,-4 0 0 0,8 10-30 0,-8-1-6 16,0 1 0-16,0 3-1 0,1 2-2 0,-1-2 0 16,-7-3 0-16,4 9 0 0,0-10 8 0,3 4 2 15,-3 6 0-15,3-9 0 16,-3-1-51-16,7 1-11 16,7 6-1-16</inkml:trace>
  <inkml:trace contextRef="#ctx0" brushRef="#br0" timeOffset="49753.35">14951 13736 370 0,'0'0'16'0,"0"0"4"0,0 0-20 0,0 0 0 0,7 0 0 0,-7 0 0 15,0 0 0-15,7-6-16 0,-4 6 2 0,-3 0 1 16,4-10 145-16,-1 10 30 0,-3-9 6 0,4 3 0 16,-4 2 20-16,3-5 3 0,-3 0 1 0,0-1 0 15,4 1-65-15,-4-4-13 0,4 4-2 0,-1-1-1 16,-3 1-56-16,4 0-11 0,-1 5-3 0,-3-2 0 0,0 6-14 0,0 0-3 16,0 0-1-16,0 0 0 15,0 0-41-15,0 0-8 0,-7 6-2 0,-4-2 0 16,1 5 11-16,-8 0 1 0,-3 1 1 0,-4-1 0 0,-3 7 3 0,-7-7 0 15,0 1 0-15,3-1 0 0,-3 1 12 0,-1 2 13 16,5 1-2-16,-1 2-1 0,4-2 16 0,-1 3 3 16,8-7 1-16,4 7 0 0,-1-4-2 0,4-2 0 15,3 5 0-15,1 1 0 0,6-4-28 0,1-2 8 16,3 6-8-16,3-1 0 0,1-5 0 0,3 2 0 16,3-6 0-16,1 4 0 0,3-1-12 15,0-2 4-15,0-4 8 0,7 3-13 0,4-3 13 0,-4-3-9 16,4 6 9-16,3-3-8 0,-3-3 8 0,7 7 0 0,-4-4 0 15,4 3 0-15,-8-3 0 0,4 4 0 0,-3 2-11 16,-4-3 11-16,1-3 0 0,-5 7 0 0,1-4 0 0,-1 3 0 16,-2-5 0-16,-5 2 0 15,1 3 0-15,-1 1 0 0,-3-1 0 0,0 0 15 0,0-2-2 16,-3 2 0-16,0 1-13 0,-1-1 0 0,-3 0 0 0,0 1 0 16,0-1 0-16,0 1 0 0,-3-4 0 0,-1 3 0 15,-3 1 0-15,0-1 0 0,0 1 0 0,-4-4 0 16,1 3 0-16,-4 1-10 0,-4-1 2 0,-3 0 0 15,3 1 8-15,-10-1 0 0,0-2 0 0,-1 2 0 16,1 0-18-16,0 7-2 0,-7-7 0 0,6 1 0 16,-2-1-130-1,3 1-26-15,6-10-6 0,-2 9-1 0</inkml:trace>
  <inkml:trace contextRef="#ctx0" brushRef="#br0" timeOffset="50940.44">13698 14068 1263 0,'22'-15'56'0,"-15"11"12"0,7-2-55 0,0-3-13 0,0 6 0 0,4-4 0 0,-4-2 28 0,0 0 4 16,3 2 0-16,-6 4 0 15,3-3-13-15,-3 6-3 0,-4-3 0 0,0-4 0 0,0 7 0 0,-7 0 0 16,0 0 0-16,0 0 0 0,0 0 23 0,0 0 4 16,0 0 1-16,0 0 0 0,0 0 6 0,0 0 2 15,-7-9 0-15,0 6 0 0,0-3-12 0,-4 6-3 16,-3-10 0-16,-4 10 0 0,-3-3-8 0,-3-3-1 16,-5 0-1-16,-2 6 0 15,-8 0-9-15,-4 0-2 0,-2 6 0 0,-1-6 0 0,0 0-16 16,-4 0 10-16,-2 0-10 0,-5 0 8 0,-3 6 0 0,-3-3 0 15,-4-3 0-15,3 0 0 0,1 0-8 0,3 0 0 16,3 7 0-16,-3-7 0 0,4 0 0 0,-1 0 8 0,1-7-8 16,-1 7 0-16,4 0 8 0,1 0-8 15,6-3 0-15,-4 3 8 0,4-6 8 0,1 6 2 0,-5-6 0 16,1 2 0-16,-4 4-29 0,0 0-5 0,0 0-2 0,4 0 0 16,-1 10 29-16,4-10 5 0,1 9 2 0,-1-2 0 15,-4-4-31-15,4 3-7 0,1-6 0 0,-1 3-1 16,7-3 21-16,0 6 0 0,0-3 0 0,4-3 0 15,10 0 11-15,-3 0 6 0,0 0 2 0,0-3 0 16,7-3-19-16,-1 6-14 0,1-3 2 0,4-3 1 16,2 3 19-16,1-4 4 0,0 4 1 0,0-3 0 15,0 6-13-15,3-10 0 0,4 10 0 0,-3-6 0 16,-4 3 0-16,3-3 0 0,4 6 0 0,0-3 0 16,0-4 0-16,0 7 0 0,0 0 0 0,7 0 0 0,0 0 0 0,0 0 0 15,-4 0 0-15,4 0 0 0,0 0 0 0,0 0 0 16,0 0 0-16,0 0 0 0,0 0 0 0,0 0 0 15,11-3 0-15,-1-3 0 0,-10 6 0 16,7 0 0-16,4-3 0 0,0-3 0 0,-4 6 0 0,3-7-10 16,1 4 2-16,-1 3 0 0,1-6 8 0,0-4 0 15,-1 10 0-15,1-9 0 0,6 6 0 0,1-7 0 16,-7 4 0-16,6-3 8 0,1-1-8 0,0 4 11 16,-1-3-11-16,-3-1 12 0,-3 7-12 0,3-3 0 15,7-3 0-15,-7 2-11 0,-10 4 11 0,3-3 0 16,7 3 0-16,-3-4 0 0,-1 7 0 0,-6-3 0 15,3-3 0-15,3 3 8 0,1 3 3 0,-4-6 1 16,-7 6 0-16,0 0 0 0,11 0-12 0,-11 0 0 16,0 0 0-16,0-10 0 0,0 10 0 0,-4-3 0 0,4 3 8 0,-7 0-8 15,-4 0 0-15,1 0 0 0,3 0 0 0,-4 0-11 16,-6 3 11-16,-1 3-13 16,7-2 5-16,-3-4 8 0,-7 9-14 15,0 0 5-15,0 1 1 0,0-1 0 0,-1 7 8 16,1-7 0-16,-4 7 0 15,1-7 0-15,3 1 0 0,-4-1-8 0,-3 1 8 0,-1-1 0 0,1 0 0 16,4 1 0-16,-1-1 0 0,0 4 11 16,4-4 1-16,3 1 1 0,4-1 0 0,0 0 0 0,-3 1-5 15,6-1-8-15,7 1 11 0,1 5-11 0,-1-5 0 0,4-1 0 0,0 7 0 16,7-4 0-16,4-2 0 0,-4 5 0 0,0-5 0 0,7 6 0 16,7-4-16-16,-3-3-1 0,3 1 0 0,4 6 0 15,3-7-28 1,0 0-6-16,4 1-1 0,0-1-581 0,3 7-117 0</inkml:trace>
  <inkml:trace contextRef="#ctx0" brushRef="#br0" timeOffset="51757.09">15685 13664 1915 0,'0'0'42'0,"0"0"9"0,-4-7 1 0,4 7 2 0,-11 0-43 15,4 0-11-15,0 10 0 0,4-4 0 0,-4 4 0 0,3-1 0 16,-3 0 0-16,4 7 0 0,-1-3 0 0,1 5 0 16,-5-2-11-16,1 3 11 0,0 6 0 0,0-6-8 15,4 6 8-15,-4-3 0 0,0 3 0 0,3-6-8 16,-3 0 8-16,0 6 0 16,4-7 0-16,-1-2 9 0,0 3 0 0,1 0 0 0,-4-4 18 0,3 1 3 15,4-3 1-15,0 2 0 0,0-5-15 0,-3-1-4 16,6 1 0-16,1-1 0 0,-4 0 9 0,7-2 2 15,-4 2 0-15,5-6 0 0,-1 3-10 0,3 4-1 16,1-4-1-16,-1-3 0 0,4-3-11 0,4 0 10 16,0 0-10-16,6-3 10 0,1-3-10 0,0 0 0 15,-1 2 0-15,5-5 0 0,-8 0 10 0,4-7 3 0,-4 7 1 16,3-7 0-16,-2 3-14 0,-5-5-10 0,1 2 2 16,-4-3 0-16,0 3 16 0,0-2 3 15,-7-1 1-15,4-6 0 0,-1 6-1 0,1 0 0 16,-7-6 0-16,3 0 0 0,0-3-11 0,-4 9 12 0,1-6-12 0,-1 6 12 15,1 0-12-15,-1 13 0 0,1-7 0 0,-4 7 0 16,0-3 0-16,0 9 0 0,0 0 0 0,0 0 0 16,0 0 0-16,0 0 0 0,0 0-10 0,0 0 10 15,0 0-12-15,3 9 3 0,4 0 1 16,-7 7 0-16,0 0 8 0,0-4 0 0,-3 7 0 0,3 3 0 16,-4 0 0-16,4-3-8 0,-3 3 8 0,-1-3 0 15,4-1 0-15,0 1 0 0,0 0 0 0,4 0 0 16,-1-3 0-16,4 2 0 0,-3-2 0 0,7-3 0 15,-8 2 0-15,8 4 0 0,-4-10 0 0,3 7 0 16,-3-6-52-16,4 5-16 0,-1-5-2 0,1 2-1 16,0-2-48-16,-1 2-9 0,-6-2-3 0,3-7-641 15</inkml:trace>
  <inkml:trace contextRef="#ctx0" brushRef="#br0" timeOffset="52394.52">16450 13758 2062 0,'0'0'92'0,"0"0"18"0,-3 9-88 0,-1 7-22 16,0 0 0-16,8-4 0 0,0 13 19 0,-1 0-1 15,1-6 0-15,-1 6 0 0,4-3-18 0,0 3 0 16,0-6 0-16,0 0 0 0,-3-3 0 0,3 2 0 0,0 1 8 0,-4-9-8 15,1 5 0-15,0 1 8 0,-1-7-8 0,1 1 0 16,-4-10 10-16,0 0-10 0,0 0 8 0,0 0-8 16,0 0 27-16,0 0 0 0,0 0 0 0,0 0 0 15,7-7-15-15,-4 7-4 0,4-9 0 0,-3-3 0 16,-1-4 8-16,4 0 2 0,0 4 0 0,4-7 0 16,-4-3 2-16,0 3 0 0,4-9 0 0,-1 9 0 15,1-6-20-15,-4 0 10 0,3 3-10 0,1-3 8 0,-4 9-8 16,4-3 12-16,-4 7-12 0,0-4 12 15,3 7 0-15,-6-1 1 0,3 1 0 0,0 3 0 16,0-4-13-16,0 7 0 0,-3-3 0 0,3 6 0 16,0 0 0-16,0 0 0 0,0 0-9 0,-4 6 9 0,4-3-12 15,-3 3 3-15,3 4 1 0,0-7 0 0,-3 6 8 0,3 1 0 16,0-4-9-16,-4 4 9 0,4-1 0 16,0-3 0-16,0-3 0 0,-3 4 0 0,3-4 0 0,0-3 0 15,0 0 8-15,0-3-8 0,0-4 16 0,0 7-1 16,0-9-1-16,4 0 0 0,0-1-2 0,-1-6-1 15,1 7 0-15,3 0 0 0,3-10-1 0,5 3 0 16,-5 4 0-16,4-7 0 0,1-3-10 16,-1 3 0-16,-4 6 9 0,1-2-9 0,3 5 0 0,-3 4-8 15,-1 3 0-15,1 3 0 0,-4 0 8 16,4 3-10-16,-4 3 10 0,0 4-10 0,0-1 10 0,4 1 0 16,-8 5 0-16,5-2 0 0,-5 2 9 0,4 1 1 15,-3-3 0-15,-1 2 0 0,-3 1-10 16,4-3 12-16,0 5-12 0,-4 1 12 0,0 3-12 0,0 0 0 15,0 0 0-15,0 0 8 0,0-3-8 0,0 3-9 0,0 0 9 16,0-7-13-16,0 4 13 0,-3 0-11 16,3-3 11-16,0-4-10 0,3 4-86 15,-3-7-18-15,1 1-3 0,-1-1-912 0</inkml:trace>
  <inkml:trace contextRef="#ctx0" brushRef="#br0" timeOffset="53540.09">19032 13560 403 0,'0'0'36'0,"0"0"-36"0,0 0 0 0,0 0 0 16,0-3 228-16,0 3 38 0,-7-6 8 0,4-4 2 0,-1 4-204 0,1 3-40 15,-4-3-8-15,7 6-1 0,-4 0-7 0,-3 0-2 16,7 0 0-16,-10 0 0 0,2 0 3 0,-2 0 1 16,3 0 0-16,-4 6 0 0,1-6-18 0,-1 9 0 15,0-9 0-15,-3 10 0 0,0-1 0 0,-3 7 0 16,3-7 13-16,-8 10-4 0,8 0 7 0,-3 0 0 15,-1 6 1-15,0-6 0 0,4-4 9 0,4 4 2 16,-1 0 0 0,0 0 0-16,8-3 0 0,-1 2 0 0,1 1 0 0,6-3 0 0,1 3-16 15,-1-10-2-15,5 7-1 0,2-7 0 0,1 1-9 0,-1 5 0 16,4-12 9-16,4 7-9 0,-4-4 0 0,4-6 8 16,-1 0-8-16,1 0 0 0,3-6 8 0,4 6-8 15,-7-10 8-15,3 1-8 0,0 0 0 0,-3-1 8 0,-4 4-8 16,0-7 0-16,-7-6 0 0,3 4 9 15,-6-1-9-15,-1-3 0 0,-3 1 14 0,-7 2-4 0,4-3-1 0,-4 0 0 16,0-6 12-16,0 6 3 0,0-9 0 0,-4 12 0 16,4-6-2-16,-4 0 0 0,1 10 0 0,-1-4 0 15,4-3-22-15,0 10 0 0,-3 3 0 0,2 3 0 32,1-4-24-32,-3 7-10 0,3 7-2 0,0-4-884 0</inkml:trace>
  <inkml:trace contextRef="#ctx0" brushRef="#br0" timeOffset="53919.06">20112 13115 2275 0,'0'-28'100'0,"0"9"22"0,-4 10-98 0,1-7-24 16,3-3 0-16,-4 3 0 0,4 4 0 0,-3-4 8 16,3-3-8-16,0 4 0 0,0-4 0 0,-4 6-16 15,1-2 3-15,-1-1 0 16,-3 7-23-16,4-1-5 0,-8 1-1 0,4 6 0 0,-4-4 18 0,1 7 3 0,-4 7 1 0,0-4 0 16,-4 12 10-16,4-2 10 0,-4 3-13 0,1 9 5 15,-1-3 20-15,0 12 4 0,4-6 0 0,0 13 1 16,0-3 6-16,0 6 1 0,0 0 0 15,0-1 0-15,-1 5-1 0,5-5 0 16,-4 1 0-16,7 3 0 0,-4-3-23 0,4-3 8 0,0 0-8 16,0 0 0-16,0-4 0 0,3-9 0 0,1 7 0 0,-1-7 0 31,-3-3-31-31,4 3-1 0,3-2 0 0,0-8 0 16,-4 1-120-16,4-3-24 0,0-1-4 0,0-11-2 0</inkml:trace>
  <inkml:trace contextRef="#ctx0" brushRef="#br0" timeOffset="54110.81">19353 13526 1497 0,'0'0'66'0,"0"-10"14"0,-3 7-64 16,3 3-16-16,0 0 0 0,3-6 0 0,-3 3 212 0,0 3 40 16,11-6 7-16,0 6 1 0,3 0-196 0,3 0-40 15,8 0-8-15,0 0-2 0,6 0-14 0,5 0-12 16,-1 0 3-16,4 6 0 0,3-6-7 0,0 0 0 15,1 3-1-15,-4-3 0 16,-1-3-161-16,1 3-32 0,42-6-6 0,-21-4-2 0</inkml:trace>
  <inkml:trace contextRef="#ctx0" brushRef="#br0" timeOffset="57319.41">21396 13676 1728 0,'7'-9'153'0,"0"-1"-122"0,0-5-31 0,4 5 0 15,-4-2 21-15,3-4-1 0,1 7-1 16,0-7 0-16,-4 7-30 0,0-1-5 16,3 1-2-16,-3-1 0 0,-3 1 18 0,3 3 9 0,-4-4-1 15,1 10 0-15,-4-9 30 0,0 9 6 0,3-3 0 0,-3 3 1 16,0 0 13-16,0 0 2 0,0-6 1 0,0 6 0 15,-7-10-14-15,0 10-3 0,0-3-1 0,0-3 0 16,-3 6-29-16,-1 0-6 0,-3 0 0 0,0 0-8 16,-7 6 0-16,3-3-14 0,-3 3 1 0,-4-2 0 15,0 5 13-15,1 0-12 0,-1 1 12 0,0 5-12 16,1-5 12-16,-1 6 12 0,4 2-3 0,0 7 0 16,3-3-9-16,0 3 0 0,4-6 9 0,4 6-9 15,3 4 11-15,0-1-3 0,7-3 0 0,0 3 0 16,3-3-8-16,1 0 0 0,6-6 0 0,-3 0 8 15,4 0-8-15,-1-4-11 0,5-5 3 0,2 6 0 16,-3-7-3-16,7-6 0 0,-3 3 0 0,3-6 0 0,0-6-3 16,1 3-1-16,-5-6 0 0,4-7 0 0,1 6 15 15,-5-5-12-15,1-4 12 0,-4 0-12 0,-3-6 4 0,3 6 8 16,-4-9-13-16,1 3 5 0,-4 0 8 16,3-3 0-16,-2-1 10 0,-1 11-10 0,-4-8 16 15,1 11-2-15,-1 2-1 0,-3-2 0 0,0 11 17 16,0-2 3-16,0 6 1 0,0 0 0 0,0 0-22 0,0 0-4 15,-3 0 0-15,-1 10-8 0,1-1 0 0,3 0 0 16,-4 7-10-16,4 3 10 0,0-3 0 0,-3-4 0 0,3 4 0 16,0 3 0-16,0-1 0 0,0-2 12 0,3 3-12 0,1-3 12 15,-4 2-12-15,0-2 0 16,7-3 9-16,-4-4-9 0,-3 7 0 0,7-7 0 0,-3 1-10 16,-4-1 10-1,3 0-36-15,-3-2-1 0,0-7 0 0,0 0 0 16,0 0-111-16,0 0-21 0,0 0-5 0</inkml:trace>
  <inkml:trace contextRef="#ctx0" brushRef="#br0" timeOffset="57913.99">21939 12767 1958 0,'0'0'174'0,"0"0"-139"16,0 0-35-16,0 0 0 0,0 0 80 0,0 6 8 16,7 10 3-16,-3-4 0 0,-1 7-82 0,1 6-9 15,-4 0-16-15,3 4 4 0,-3-1 12 16,0 16 0-16,-3 0 10 0,-1 3-10 0,1 3 0 0,3 3 8 16,-4 4-8-16,4-4 0 0,-7 0 0 0,7-9 11 15,0 0-11-15,0 3 10 0,-3-6 7 0,-4-4 2 16,7 1 0-16,-4 3 0 0,-3-13 14 0,0 7 3 15,0-13 1-15,3 3 0 0,1-7-4 0,-1 8-1 16,-3-11 0-16,0-2 0 0,7 2 0 0,0-5 0 16,-7-4 0-16,4-3 0 0,-4 3-16 0,7-6-3 15,0 0-1-15,3-15 0 0,-3-1-12 0,4 4 0 16,3-4 0-16,0-9 0 0,-4-3 0 0,4-7-16 0,4 7 3 16,-4-7 1-1,4-2-16-15,-4 2-4 0,0 1 0 0,0 6 0 0,3-1 32 0,-3 4 0 0,0-3-8 0,1 9 8 16,-1-6 0-16,0 16 0 0,0-7 0 0,0 13 0 15,0-3-11-15,0 2 11 0,3 4-12 0,1 4 12 16,-4 2-23-16,4-3 3 0,3 6 0 0,-4 4 0 16,1 0 12-16,0-4 8 0,3 0-10 0,0 7 10 31,0 3-28-31,-4-3 0 0,1-4 0 0,0 10 0 0,6-9 18 0,-3 5 10 16,-10 1-10-16,-1 6 10 0,4-6 0 0,-3 6 0 0,-8-6-8 0,1 6 8 15,-4-6 0-15,0 0 0 0,0 0 0 0,-4-4 10 16,-6 4 17-16,6 0 3 0,0-3 1 0,-3 2 0 15,0-2-19-15,-3-3-3 0,-1 2-1 0,4-5 0 0,-4 5-8 16,1-2 10-16,-5-4-10 0,5 4 10 0,3-4-10 16,-8-6 0-16,-2 7 9 0,3-1-9 15,10-9-34-15,-3 6-11 0,-7-6-3 0,7 0 0 16,-1 0-182-16,5 0-37 0,-8-15-7 0,8 5-2 0</inkml:trace>
  <inkml:trace contextRef="#ctx0" brushRef="#br0" timeOffset="58445.68">22839 13294 2394 0,'-4'0'52'0,"-3"-10"12"0,0 7 1 0,7 3 3 0,0 0-55 0,0 0-13 0,-7 0 0 0,7 0 0 31,0 0-30-31,-7 3-9 0,-3 4-1 0,-5 2-1 16,5 0-3-16,-4 1-1 0,-4-1 0 0,0 7 0 0,1-7 20 0,-1 1 4 0,4-1 1 0,-4 1 0 15,1-1 20-15,3 0 0 0,0 1 0 0,3-4 0 16,-3 3 18-16,3-2-2 0,4-4 0 0,4-3 0 15,-1 9-8-15,-3-9-8 0,4 7 9 0,3-7-9 16,0 0 10-16,0 0-10 0,-4 3 10 0,4-3-10 0,4 9 20 0,3-3-1 16,-7-6-1-16,10 3 0 0,-3 4-8 15,4-7-2-15,-1 9 0 0,5-9 0 0,-8 6-8 16,7-2-14-16,3 2 3 0,1-3 1 0,-4 6-2 0,0-2-1 16,4 2 0-16,-1 0 0 0,5 1 13 15,-5-1 0-15,-6 1-10 0,3 5 10 0,4 1 0 0,-1-3 0 16,-6 5 0-16,-1-2 0 0,1 0 20 15,0-4-2-15,-4-2 0 0,0 5 0 0,-7-5 3 16,7 9 1-16,-4-10 0 0,1 7 0 0,-11-7-13 16,3 10-9-16,-3-10 12 0,0 10-12 15,-3-3 15-15,-1 3-4 0,-3-10-1 0,3 10 0 0,-3-3-10 0,-3 2-14 0,-8-2 3 16,4-3 1-16,-1 2 0 0,1 4 0 0,-3-10 0 16,-1 7 0-1,4 0-43-15,3-7-9 0,-3-6-2 0,0 7 0 16,3-4 0-16,1-3 0 0,2-6 0 0,1-3-772 0</inkml:trace>
  <inkml:trace contextRef="#ctx0" brushRef="#br0" timeOffset="59610.61">24504 13686 1998 0,'0'0'44'0,"-4"-3"8"0,1-4 3 0,3-2 1 0,0 9-44 0,0 0-12 0,3-3 0 0,1-4 0 16,3-2 8-16,4 3 0 0,3 6 0 0,-4-10 0 16,4 7-8-16,-3-3 0 0,7 6 0 0,-4-3-11 15,0-3 11-15,0 6 0 0,4-10 0 0,-4 10 0 16,3-9 0-16,-3 2 0 0,4 4 0 0,-4-3 0 16,4 3 0-16,-1-3 9 0,1-4-1 0,-4 1-8 0,4-1 16 0,-8 1-3 15,5 3-1-15,-1-7 0 0,-4 4-12 0,1-7 0 16,-4 7 0-16,-4-1 0 0,-3-5 0 0,4 5 0 15,-4-9 0-15,-4 10-10 0,-3-7 10 0,0 4-8 16,-3-4 8-16,-4 7-8 0,0-1-4 0,-4 4-1 16,0 3 0-16,-3 6 0 0,-4 3 13 15,1 4 0-15,-5-1 0 0,-2 7 0 0,-1 3 11 16,4-1 5-16,-4 8 0 0,0-5 1 0,4 11 29 0,7-1 6 16,0 4 0-16,0-1 1 0,-1 4-45 0,8-7-8 15,4 1 0-15,3 2 0 0,0 1 0 0,3-7 0 16,8-3 0-16,-1 0 0 0,1-3-14 0,3-6-4 0,3 2-1 0,4-2 0 31,4-7-43-31,0 1-9 0,3-4-1 0,3-6-532 16,5-6-105-16</inkml:trace>
  <inkml:trace contextRef="#ctx0" brushRef="#br0" timeOffset="60060.99">25001 13629 2282 0,'-10'13'101'0,"3"-7"21"0,0 3-98 0,-4 10-24 15,1-3 0-15,6 3 0 0,-3-4-15 0,3 4-8 16,4-6-1-16,-3 3-1 0,3 2 25 0,0-8 0 16,0 5 0-16,3-5-8 0,1-1 8 0,3 1 0 15,-3-4 0-15,3-3 0 0,0 3 0 0,0-12-13 16,-7 6 5-16,14-3 8 0,-4-3-12 0,1-4 12 15,0-5-12-15,-1 5 12 0,-3-9 0 0,4 7 0 16,-4-4 0-16,-4 0 0 0,4-6 0 0,0-3 0 16,-3 0 0-16,3-3 0 0,0 0 0 0,-3 3 0 15,3 0 12-15,0 6-4 0,0-6 4 0,0 12 1 16,3-2 0-16,-3 2 0 0,1 0 8 0,2 4 2 16,1 0 0-16,-1 6 0 0,1-4-14 0,-1 7-9 15,5-3 12-15,-5 6-12 0,1-3 0 0,-1 7 0 16,1-4 0-16,-4 6 0 0,4-3 11 0,-4 4 1 15,0-1 1-15,3 7 0 0,-3-4 1 0,-3 4 0 16,-1 0 0-16,1 3 0 0,-1-1-6 0,-3 1 0 16,0 9-8-16,0-9 12 0,0 6-12 0,4-6 0 0,-4 6 8 15,3-6-8-15,5 6 0 0,-5-6 0 0,1 0 0 0,-1-4 0 32,4 1-38-32,0-3-1 0,4-4 0 0,-1 0 0 0,4 1-90 0,4-4-19 15,-4-6-3-15,4 0-716 0</inkml:trace>
  <inkml:trace contextRef="#ctx0" brushRef="#br0" timeOffset="60561.58">26017 12927 1728 0,'0'0'76'0,"0"0"16"0,0 0-73 0,-7 9-19 0,0 1 0 0,0 12 0 15,-3 6 195-15,-1 0 35 0,4 16 7 0,-4 0 2 16,4 3-203-16,-3-3-36 0,3 9-17 0,0-6 1 16,3 3 16-16,-3-3 0 0,4-3-10 0,-1-3 10 15,0-3-14-15,4-1 2 0,0-2 0 0,0 2 0 16,0-12-48-16,0 4-8 0,0-4-3 16,0 0 0-16,-3-6-83 15,3-7-17-15,-4 4-3 0,-3-7-380 0,4 1-76 0</inkml:trace>
  <inkml:trace contextRef="#ctx0" brushRef="#br0" timeOffset="60749.49">25559 13454 748 0,'-7'-19'33'0,"7"9"7"0,-4 1-32 0,1-7-8 16,-1 7 0-16,1 0 0 0,3 5 247 0,-4-2 47 16,4 6 10-16,0 0 1 0,0-9-160 0,0 9-32 15,0 0-6-15,0 0-2 0,7 0-40 0,7-7-8 16,-3 7-1-16,6 7-1 0,1-7-31 0,0 0-5 0,3 0-2 15,0 0 0 1,4 6-49-16,-1-6-11 0,1 0-1 0,0 0-1 16,7 0-153-16,-4-6-30 0,32-1-7 0,-18 4-1 0</inkml:trace>
  <inkml:trace contextRef="#ctx0" brushRef="#br0" timeOffset="61078.95">26268 13557 2016 0,'0'0'179'0,"0"0"-143"0,0 0-36 0,0 0 0 16,-7 3 124-16,3 7 19 0,-3-1 3 0,4 0 1 15,-1 7-124-15,1-6-23 0,-1 5-8 0,4-2 0 16,-3 2-1-16,-1-5 0 0,1 6 0 0,-1-4 0 0,4-6 9 0,0 4 0 16,0-1 0-16,0 1 0 0,0-10-11 0,4 9-3 15,-4-9-1-15,7 6 0 0,-7-6 24 0,0 0 5 16,0 0 1-16,0 0 0 0,0 0-1 0,7 0 0 15,0-6 0-15,-4-3 0 0,1-1 29 0,-1 1 5 16,-3-7 2-16,4-3 0 0,-4 7-18 0,3-10-4 16,-3 3-1-16,4 0 0 0,-1-6-8 0,1 6-2 15,-1-6 0-15,1 3 0 0,3-3 3 0,-3 0 0 16,3 3 0-16,0-3 0 0,0 0-32 0,0 6-7 16,0-6-1-16,0 6 0 15,-4 0-5-15,4 1-2 0,-3 2 0 0,3 7 0 16,0-4-135-16,-3 0-27 0,3 10-6 0,0-3-510 15,0-3-103-15</inkml:trace>
  <inkml:trace contextRef="#ctx0" brushRef="#br0" timeOffset="61260.84">26656 13300 1357 0,'0'0'60'0,"3"16"12"0,1-7-57 0,-1 4-15 0,-3-4 0 0,4 7 0 16,-4-1 96-16,4-2 17 0,-4 6 3 0,3-4 1 15,1 4-38-15,-1 0-8 0,4 6-2 0,-3-6 0 16,-4 0-41-16,7-4-8 0,-4 4-1 0,1 0-1 15,-1 6-6-15,1-9-2 0,-1 3 0 0,4-7 0 16,-3 4-10-16,0 0 0 0,-1-4 0 0,1-6 0 16,-1 4-111-16,-3-10-14 0,0 0-3 0,0 0-684 15</inkml:trace>
  <inkml:trace contextRef="#ctx0" brushRef="#br0" timeOffset="61435.62">26758 13102 1440 0,'0'-6'128'0,"-3"-6"-103"15,-1-1-25-15,1 4 0 0,-4-1 260 0,7 7 48 16,0-6 8-16,0 9 3 16,0 0-285-16,0-7-57 0,0 7-11 0,7-3-710 15,-7 3-143-15</inkml:trace>
  <inkml:trace contextRef="#ctx0" brushRef="#br0" timeOffset="61646.36">27270 13507 2718 0,'0'0'60'0,"0"0"12"0,-4-3 2 0,1-7 2 0,6 4-60 0,1-3-16 0,3 9 0 0,7-10 0 32,0 4-39-32,4 3-10 0,-1-6-3 0,1-1 0 0,3 1-33 0,4-7-7 0,3 7-2 0,4-7 0 15,3-3-31-15,4 0-7 0,3 4 0 0,4-4-438 16,-7 0-87-16</inkml:trace>
  <inkml:trace contextRef="#ctx0" brushRef="#br0" timeOffset="61836.88">27855 13203 1105 0,'-3'6'48'0,"-4"-6"12"0,-7 0-48 0,-8 3-12 15,-2-3 0-15,-15 10 0 0,-3-1 123 0,-8 7 22 16,4 3 5-16,-3-1 1 0,3 7-59 0,-7-6-11 15,-3 0-2-15,3 6-1 0,0-6-15 0,7 0-3 16,4 3-1-16,3-3 0 0,4-1 0 0,6 1 0 16,5 0 0-16,6 0 0 0,4-4-27 0,0 11-6 15,7-8-1-15,0 1 0 0,3 0-10 0,1 0-3 16,3 3 0-16,3-3 0 16,1-7-35-16,3 4-7 15,0 3-2-15,3-4 0 0,5-2-16 0,-1-4-4 0,0 7-1 0,3-7 0 16,5-2-95-16,-1-4-20 0,7 3-3 15,0-3-372-15,4-3-74 0</inkml:trace>
  <inkml:trace contextRef="#ctx0" brushRef="#br0" timeOffset="62317.73">28296 13087 2556 0,'-10'-10'56'0,"3"4"12"0,-4 3 3 0,4 3 0 0,-4 0-57 0,1 0-14 0,-1 3 0 0,-3 3 0 16,-3 4-12-16,-1-1-6 0,0 7-1 0,-3-7 0 15,0 7-1-15,-4-4 0 0,4 7 0 0,0-3 0 16,7 0 20-16,0-4 0 0,-4 7 0 0,7-10 0 0,1 7-10 15,-1-6 10-15,4 5-8 0,0-5 8 0,0-1 0 16,4-6 0-16,-4 10 0 0,3-10 0 0,4 6 15 0,-4-3 8 16,4-2 1-16,0 5 1 0,0-9-10 0,4 6-3 15,-4 4 0-15,4-4 0 0,-1 3-3 0,1-5-1 16,-1 5 0-16,4 0 0 0,0 1-8 16,7-4 0-16,-3 3 0 0,3-2 0 0,4-4 0 0,-1 6 0 15,1 1 0-15,3-4 0 0,0 3 0 0,0 1-12 16,1-1 4-16,-5 1 8 0,1-1 0 15,0 0 0-15,-8 1 0 0,1 5 0 0,-8 4 23 0,1-3 5 16,-1 3 2-16,1 0 0 0,-8-1-2 16,-3-2-1-16,0 9 0 0,0-6 0 0,-7-6-18 0,3 8-9 0,-3-8 10 15,0 6-10-15,0 6 0 0,0-6-13 0,0-4 1 0,0 4 0 32,-4-3-32-32,4-4-7 0,-4 4-1 0,-3 0 0 15,0-7-70-15,0 1-14 0,-4-7-4 0,-3 3-844 0</inkml:trace>
  <inkml:trace contextRef="#ctx0" brushRef="#br0" timeOffset="63254.07">26215 13570 403 0,'0'0'36'0,"0"0"-36"0,0 0 0 0,0 0 0 16,0 0 236-16,0 0 41 0,0 0 8 15,0 0 2-15,7 0-191 0,0-3-39 0,0 3-7 0,0-7-2 16,-7 7-12-16,0 0-4 0,7 0 0 16,4-3 0-16,-4-3 0 0,-7 6 0 0,7-3 0 0,0-4 0 15,-4-2 6-15,5 3 1 0,-5 3 0 0,1-4 0 16,3-2 13-16,-4 0 4 0,-3-1 0 0,4 7 0 15,-4-10-14-15,3 4-2 0,1 6-1 0,-4-6 0 16,3-1-28-16,1 1-11 0,-1-4 8 0,1 4-8 16,3-1 0-16,-4 1 0 0,1 6 0 0,3-3 0 15,-3-4 0-15,3 7 0 0,-7 3 0 0,7-6 0 16,0-1 0-16,3 4 8 0,1 3 0 0,-4-6 0 16,4 6 1-16,-1 0 0 0,1 0 0 0,-1 0 0 15,1 0-9-15,-4 6 0 0,7-6 0 0,-3 3 0 16,-4 4 0-16,3-1-17 0,1-3 4 0,-4 7 1 15,3-10-45-15,1 9-9 16,-4 0-2-16,4-2 0 0,3-4-51 0,0 3-10 16,-3 3-3-16,3 1 0 0,3-4 0 0,1-3-1 0,3 7 0 0,0-4 0 15</inkml:trace>
  <inkml:trace contextRef="#ctx0" brushRef="#br0" timeOffset="63897.58">27252 13488 756 0,'-25'0'33'0,"18"0"7"0,-3 0-32 0,-4 0-8 0,0 0 0 0,3 0 0 15,4 0 83-15,-4 0 14 0,1 0 3 0,3 0 1 16,0 0-5-16,3 0 0 0,-6 0-1 0,6-3 0 15,0 3-39-15,-3 0-7 0,4-6-1 0,-1 6-1 16,1 0-11-16,3 0-1 0,0 0-1 0,0 0 0 0,-4 0 0 0,4 0 0 16,0 0 0-16,0 0 0 15,0 0-5-15,0 0-1 0,0 0 0 0,0 0 0 0,7 6 24 0,-7-6 5 16,11 3 1-16,-11-3 0 0,7 6-15 0,4-2-3 16,3 2-1-16,0-3 0 0,3-3-20 0,5 6-4 15,-1-6-1-15,0 3 0 16,0-3-14-16,0 0 8 0,4 7-8 0,-4-7 0 0,0 0 12 0,-3 0-4 15,0 0-8-15,-1 0 12 0,1-7 8 0,-4 7 0 16,-3-3 1-16,3 3 0 0,0-6-10 0,-4 3-3 16,4-3 0-16,-3 6 0 0,0-10 7 0,-1 7 1 15,1-3 0-15,-1-4 0 0,1 10-8 0,-4-6 0 0,4 3-8 0,-4-3 12 16,0 3-12-16,0-4 9 0,0-2-9 0,0 9 8 16,0-10-8-16,0 1 0 0,0 3 0 0,-3 3 0 15,-1-4 0-15,1-2-11 0,-4 0 11 0,0-1-8 16,0 1 8-16,-4-1 0 0,1 1 0 15,-1-1 0-15,-3 1-8 0,0 0 8 0,0-7-8 0,-4 10 8 16,1 3 0-16,-1-4 0 0,1-2 0 0,-1 6 0 16,-3-3-13-16,3 6 2 0,1-4 1 0,-1 4 0 31,-3 0-75-31,3 4-15 0,-3-4-4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20:01:06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15639 1688 1094 0,'3'-16'97'0,"-3"7"-77"0,0 0-20 0,0-7 0 15,0 7 156-15,4-1 27 0,-1 7 5 0,-3 3 2 16,4-13-150-16,-4 13-31 0,3-3-9 0,-3 3 0 0,0 0 0 0,0 0 0 16,0 0 0-16,0 0 0 15,0 0 0-15,0 0 0 0,0 0 0 0,-3 3 0 0,-1 10 0 0,-3-4 0 16,0 4 9-16,-7 3-1 0,0-4-8 0,0 4 0 16,-4 3 0-16,1-4 0 0,-5 4 0 0,1 0 0 15,-11 0 8-15,1 3-8 0,-5 0 31 0,1-7 1 16,3 4 1-16,1 0 0 0,-5 0-5 0,5 3 0 15,2-10-1-15,8 13 0 0,0-9-27 0,3-7 0 16,8 4 0-16,-1-4 0 0,8 1 0 16,-4-1 8-16,7-2-8 0,3 2 0 0,1 0 8 15,3 1-8-15,3-10 0 0,1 6 8 0,3-6-8 16,4 3 0-16,-4 3 0 0,0-6 0 16,0 0 0-16,0 4 8 0,4 2-8 0,-1 0 8 15,1-3 0-15,0 4 0 16,3 5 0-16,0-12 0 0,0 0-8 0,-3 9 8 0,-1-2-8 0,-2 2 8 15,-1 1-8-15,0 5 0 0,-4-2 0 0,-3 2 0 0,4 1 0 0,-4 6 0 0,-3-6 0 16,-4 3 0-16,3-1 0 0,1 7 0 0,-8-6 0 0,1 0 0 16,-1 0 8-16,1 3 0 0,-5 0 0 0,-2-7 0 15,-1 1 1-15,-6-3 0 0,3 12 0 0,-8-13 0 16,-2 1 5-16,3 9 1 0,-1-6 0 0,-2-7 0 16,-5 0-7-16,1 10 0 0,-4-3-8 0,1-13 12 15,-1 6-12-15,7-2 0 0,1 2-12 0,2-3 12 16,1-3-72-16,7-3-8 0,0 10-2 0,3-20-822 15</inkml:trace>
  <inkml:trace contextRef="#ctx0" brushRef="#br0" timeOffset="533.64">16122 2340 748 0,'3'-6'67'0,"1"-3"-54"16,3-1-13-16,-3 1 0 0,-1 3 109 0,1-4 19 16,-4 1 4-16,-4-1 1 0,1 1-66 0,-1 0-14 15,-7-7-2-15,4 13-1 0,0-4 2 0,-7 4 0 16,0-3 0-16,-3-3 0 0,2 9 3 0,-6 0 1 0,4-3 0 0,-5 3 0 16,-2 3-19-16,3 6-3 15,-8-9-1-15,8 6 0 0,0 4-2 0,3 2-1 0,-3 1 0 0,-3-1 0 16,2 13-30-16,-2-9 0 0,2 6 0 0,5-6 0 15,3 3 0-15,-4-1 8 0,4 7-8 0,3-9 0 16,1 6 13-16,3-6 0 0,3-4 0 0,4 4 0 16,0 3 7-16,4-3 2 0,-1-7 0 15,4 7 0-15,4-4-4 0,0-6-1 0,3 4 0 16,3-7 0-16,4 3-5 0,1-3 0 0,-1-6-1 16,3-3 0-16,1 6-11 0,3-3 0 0,-3-7 0 0,0 4 0 15,-4-6 0-15,0-4 0 0,0 10-10 0,-3-7 10 16,-4-3 0-16,0 4 0 0,-3-1 8 0,-1 1-8 15,-3-4 0-15,4-3 0 0,-4 4 0 0,0 2 0 16,0-3 13-16,-3 4-4 0,3-1-1 0,-4 4 0 16,-3 6-8-16,0 3 0 0,0 0 0 0,0 0 0 15,0 0 0-15,0 0 8 0,0 0-8 0,0 0 8 0,4 3-8 0,-1 6 0 16,-3 4 0-16,4-1 0 0,-4-2 0 0,0 5 0 16,3-5 0-16,1-1 0 0,-1 10 0 0,1-13 0 15,-1 7 0-15,4-4 0 0,-3 7 0 0,0-7-17 16,-1 1 4-16,1-1 1 15,-1 1-37-15,1-4-7 0,3 3-2 0,-4 1 0 16,4-1-147-16,-7-9-30 0,0 0-5 0,18 0-2 0</inkml:trace>
  <inkml:trace contextRef="#ctx0" brushRef="#br0" timeOffset="1109.94">16369 2206 1555 0,'0'0'138'0,"0"0"-110"0,0 0-28 0,0 0 0 16,7 3 132-16,0 6 22 0,-3 0 4 0,-1 1 1 15,8 6-131-15,-4 2-28 0,0-2 0 0,-4 3 0 16,4 0 0-16,-3 0-8 0,3-4 8 0,-4 4 0 16,-3 0 0-16,8-4 0 0,-5-5 0 0,1-1 0 15,-1 10 0-15,1-9 0 0,-4-1 0 0,3-3 0 16,4-3 0-16,-7-3 0 0,0 0 0 0,0 0 0 15,7 0 0-15,0-3 9 0,-7 3-9 0,11-6 8 16,-4 3-8-16,0-13 10 0,0 7-10 0,-3-10 10 16,-1 9 0-16,4 1 0 0,-7-10 0 0,4 4 0 15,-1-4 10-15,1 3 3 0,-1-12 0 0,4 9 0 16,-3 0-10-16,3-3-1 0,4 0-1 0,-4 7 0 0,3 2-11 16,-3-3 0-16,0 7 0 0,0 3 8 0,0-4-8 0,0 7 0 15,-7 3 0-15,7 3-11 0,1 7 11 0,2-1 0 16,-6 1 0-16,3 2 0 0,0 1 0 0,0-4 0 15,0 7-11-15,0-4 11 0,0-5 0 0,0 2 0 16,4 0 0-16,-1 7 0 0,1-16 0 0,-1 3 0 16,-3 3 0-16,8-6 0 0,-1 0 8 0,0-6-8 15,-4 3 12-15,4-3-12 0,1 6 12 0,-1-10-12 16,0 1 12-16,0-7-12 0,0 7 12 0,-3-1-4 16,-1 1 0-16,4-10-8 0,-3 4 35 0,3 2 0 0,-7-3 0 0,7 7 0 15,0 0-35-15,-3-1-12 0,3 1 0 0,-3-1 0 16,-1 4 12-16,1 6 16 0,-1 0-3 0,1 0-1 15,-1 6-12-15,1-3 0 0,-4 7 0 0,0-1 0 16,4 4 0-16,-1-1 0 0,-3 4 8 0,0-3-8 16,4 2 13-16,-4 4-3 0,0-3-1 15,0-7 0-15,-3 1-9 0,3 8 0 0,0-8 0 0,0-1 0 16,-4 1 11-16,1 2-3 0,3-9-8 0,-3 7 12 16,-1-1-12-16,1-3-10 0,-1 4 2 15,4-7 0-15,-7-3-37 16,4 0-7-16,-4 0-2 0,0 0-663 0,0 0-133 0</inkml:trace>
  <inkml:trace contextRef="#ctx0" brushRef="#br0" timeOffset="1663.6">17508 2121 1094 0,'0'0'48'0,"0"0"11"0,0 0-47 0,0 0-12 0,0 0 0 0,0 0 0 0,0 16 197 0,0-1 38 16,7 4 7-16,-3 0 2 0,-1 0-196 0,5 6-38 16,-1-6-10-16,-4 9 0 0,1-9 0 0,-1 6 12 15,1 3-12-15,-4-3 12 0,3 13 4 0,-3-4 0 16,-3-6 1-16,3 13 0 0,-7-6-17 0,3-4 0 0,-3 3 0 0,4 1 0 16,-1-7 0-16,0 0 0 15,1 7 9-15,3-16-9 0,0 6 13 0,-4 0-3 16,4-13-1-16,0 10 0 0,0-3-1 0,0-6 0 15,0-7 0-15,0 3 0 0,0-2 2 0,0-7 0 0,0 0 0 0,0 0 0 16,0 0 13-16,0 0 2 16,0 0 1-16,7-10 0 0,-7-2-11 0,4-7-3 0,-4 0 0 15,4-6 0-15,-4-3-12 0,-4 0 0 0,4-7 0 0,-4 7 0 16,4-16 0-16,0 0 0 0,0 6 0 0,4-2 0 16,0-1 0-16,-4 0 0 0,3 3 0 0,1-5 0 15,-1 8 0-15,4-3 0 0,0-5 0 0,4 8 0 16,-4 1 0-16,3-4 0 0,5 10 0 0,-5-7 0 15,1 10 0-15,3-3 0 0,0 3 0 0,0 6 0 16,0 0 0-16,0 4 0 0,0 2 0 0,4-3-10 16,-4 7-2-16,0-1-1 0,0 4 0 0,-3 6 0 15,3 0 3-15,0 0 1 0,0 6 0 0,-3 1 0 16,-1 5-19 0,-2 4-3-16,-1-7-1 0,0 10 0 0,-4 0 8 0,1 9 2 0,-4-3 0 0,0 4 0 15,0-7 22-15,-4 6-11 0,1-9 11 0,-1 9-8 0,-3-9 8 0,0 3 0 16,0-4 8-16,3 4-8 0,-3-6 11 0,0 3-3 15,0-4 0-15,0-5 0 0,0-1-8 0,4 1 8 16,-4-1-8-16,-1 1 8 0,1-4-24 16,0-3-6-16,0-3-1 0,-3 6-868 15</inkml:trace>
  <inkml:trace contextRef="#ctx0" brushRef="#br0" timeOffset="2004.81">18239 1393 1911 0,'0'0'42'0,"0"0"9"0,0 0 1 0,-4 3 2 0,1 13-43 0,-1-3-11 0,4 2 0 0,0 1 0 16,-3 3 0-16,3 0 0 0,0 0 0 0,0 9 0 16,-4 3 0-16,0 0 0 0,1 4 0 0,-1-1 0 15,-3 1 0-15,7-1-11 0,-3-2 3 0,-4 2 0 16,3 7 8-16,1-10 0 0,-4 4 8 0,3-1-8 0,-3 4 0 0,4-10 0 16,-5 7 0-16,5-4 0 0,-4-9 0 0,7 6 0 15,-4-3-12-15,4 0 4 16,0-6-28-16,0 0-4 0,0-3-2 0,0-4-487 15,0 1-98-15</inkml:trace>
  <inkml:trace contextRef="#ctx0" brushRef="#br0" timeOffset="2401.62">18341 2118 806 0,'0'0'72'0,"0"0"-58"16,0 0-14-16,7 0 0 0,-3-7 228 0,3 4 44 15,0-3 8-15,0 6 1 0,0-9-191 0,7 6-38 16,-4-4-8-16,5 7-2 0,-1 0-17 0,0 0-3 0,3 0-1 0,5-3 0 16,-1 3-12-16,3 0-9 0,-2-6 12 0,2 0-12 15,1 2 0-15,-4-2 0 0,0 3-15 0,-3-3 5 16,0-7 10-16,-4 4 0 0,0-4-9 0,-4 4 9 31,-3 6-30-31,1-13-2 0,-1 7 0 0,-4-4 0 0,-3 1 32 0,0 2 0 0,-3-9 0 0,-4 10 0 16,-1-1 0-16,-2 4 0 0,-1-3 0 0,1 9 0 15,-4-3 0-15,-4 3 0 0,-3 0 0 0,3 3 0 16,-3 3 0-16,3 3 0 0,1 1 13 0,-1-1-4 16,4 7 12-16,3-3 3 0,1 2 0 0,3 4 0 15,0-3-24-15,0 3 0 0,3-1 0 0,4 1 0 16,0-3 9-16,0 0-9 0,-3-4 12 0,3 4-12 0,3-4 8 16,-3 4-8-16,0 3 0 0,4-10 0 0,-1 1 0 0,-3 5 0 15,4-5 0-15,-4-1 0 0,0 7 0 0,3-13 0 16,-3-3 0-16,0 0 0 0,4 9 0 0,6-2 0 15,1-1-13-15,-1-3 5 16,5-3-39-16,2 0-7 0,1 0-2 0,3 0-511 16,4-3-102-16</inkml:trace>
  <inkml:trace contextRef="#ctx0" brushRef="#br0" timeOffset="3276.8">20585 1475 518 0,'0'0'23'0,"0"0"5"0,0 0-28 0,0 0 0 16,-4-6 0-16,4 6 0 0,0 0 196 0,0-10 33 16,0 1 7-16,0 6 2 0,0 3-148 0,0 0-30 0,4-7-5 15,-4 7-2-15,0 0-20 0,0 0-4 0,3-6-1 0,-3 6 0 16,0 0 7-16,0 0 1 0,0 0 0 0,0 0 0 16,0 0-23-16,-7 0-4 0,-4 6-1 0,4 4 0 15,-3-10-8-15,-1 9 0 0,1 1 0 0,-1-4 0 16,1 3 0-16,-1-6 0 0,0 10 0 0,-3-10 0 15,4 7 0-15,-4-1 0 0,-1 0 9 32,1 1-1-32,-3 5-8 0,-1-5 0 0,-3 9 0 0,0-4 0 0,3 1 0 15,-3-3 0-15,3 2 0 0,1-5 0 0,6 2 0 0,0 1 11 16,1-4-11-16,3 4 12 0,0-7-2 0,3 3 0 0,4-9 0 16,4 3 0-16,-4-3-10 0,7 13 0 0,3-10 0 15,1 7 8-15,3-1-8 0,-3-3 0 0,3 4 9 0,0-10-9 16,0 3 0-16,0 6 8 0,0-3-8 0,0 1 0 0,0-4 0 15,1 6 0-15,-5 1 0 0,1-4 0 0,-1 3 0 0,1-5 0 16,-1 8 0-16,-2-9 0 0,2 7 9 0,-6-1-9 16,3 0 12-16,0 1-12 0,-4-1 9 0,1-3-9 15,3 10 0-15,-7-3 9 0,3-4-9 0,-3 1 0 16,0 5 0-16,-3 4 0 0,3-3 18 0,-7-4 2 16,0 1 0-16,0-1 0 0,-4 7-20 0,4-3 0 15,-4 0 0-15,1-4 0 0,-1 4 0 0,1-4-9 16,-4 4 1-16,3-7 0 0,0 7 8 0,1-7 11 15,-4-5-3-15,3 8 0 0,4-9-16 0,-3-3-4 16,2 0-1-16,-2 0-580 16,6 0-116-16</inkml:trace>
  <inkml:trace contextRef="#ctx0" brushRef="#br0" timeOffset="3836.64">20888 1967 2041 0,'0'0'90'0,"0"0"19"0,0 0-87 0,0 0-22 0,-4 10 0 0,4-1 0 16,-3 7 8-16,3 3-8 0,-4-1 8 0,4 7-8 15,-3-6 0-15,-1 6 0 0,1 4 0 0,-1-1-12 0,-3 3 12 0,4 0 0 16,-1 1 0-16,1-1 0 0,-1-6 0 0,-3 10 0 15,4-16 0-15,-5 9 0 0,5-9 0 0,-1 6 0 16,1 0 0-16,-1-13 0 16,1 4 0-16,-4 9 8 0,7-15-8 0,0-1 8 0,-4 0-8 0,4-9 8 15,0 0-8-15,0 0 8 16,0 0 0-16,0 0 0 0,0 0 0 0,0 0 0 0,0 0 4 0,-3-3 2 16,-1-9 0-16,1 2 0 0,3-9-3 0,-4 7-1 15,-3-10 0-15,4 3 0 0,-4-9 4 16,3 3 1-16,0-10 0 0,1-2 0 0,-1-1 9 0,8-3 1 15,-4 4 1-15,3-7 0 0,5 0-2 0,-1 3-1 16,3-3 0-16,1 3 0 0,-1 4-23 0,1-1 0 16,-1 4 0-16,5-1 0 0,-5 7-9 0,1-7 9 15,-1 10-10-15,4 3 10 0,-3 0-11 0,0 4 11 16,3-1-12-16,3 3 12 0,-3 13-15 0,1-3 4 0,-1-4 1 0,3 7 0 16,-3 6 1-16,4 4 0 0,0-4 0 0,-1 6 0 15,1 7-4-15,0 3-1 0,-8-1 0 0,4 4 0 16,0 0-1-16,-6 3 0 0,2 4 0 15,-6-10 0-15,-4 15 4 0,0-15 1 0,-4 6 0 16,-3 9 0-16,4-15 10 0,-8 6 0 0,4-3 0 16,-4 0 0-16,1-3 0 0,-1 6 0 0,1-12 0 0,-5-4 0 15,5 10 0-15,-4-10 0 0,0 4 0 0,-4-1 0 16,4-2 0-16,0-4 0 0,0 3-10 0,0-9 10 31,-1 4-37-31,1-4-1 0,-3-4 0 0,6 4-876 0</inkml:trace>
  <inkml:trace contextRef="#ctx0" brushRef="#br0" timeOffset="4352.42">21470 1817 1094 0,'0'0'48'0,"4"-10"11"0,3 7-47 0,-4-3-12 16,-3-4 0-16,0 10 0 0,4-6 173 15,-4 6 33-15,0 0 6 0,0 0 2 0,3 0-168 0,-3 0-34 16,0 0-12-16,0 0 9 0,0 0-9 0,-7 0 0 16,-3 0 9-16,3 6-9 0,-4 4 0 0,0-1 0 15,1 1 0-15,-4 5-12 0,0-5 12 0,-4-1-8 16,4 10 8-16,-4-3-8 0,4 2 8 0,-4-2 0 0,8-3 0 0,-4 2 0 16,3 1 0-16,-3-3 11 15,7 2-3-15,0-2 0 0,0-4-8 0,3-2 0 0,-3 2 0 0,7 0 0 16,0 1 0-16,4-4 0 0,-1 3 0 15,1-5 0-15,-4-4 0 0,0 0 0 0,10 0 8 0,1 0-8 16,0 0 12-16,-1 0-4 0,-10 0 0 0,7 0 0 16,7-4-8-16,-3-2-9 0,-4-3 9 0,0-1-13 15,4 1 31-15,-4 0 6 0,0 2 2 0,0-2 0 16,0-1-7-16,0 1-2 0,0-10 0 0,-3 16 0 16,3-13-9-16,0 7-8 0,0-7 9 0,0 4-9 15,-4-1 0-15,1 4 0 0,3 6 0 0,-4-7 0 0,1 4 8 16,-4 6-8-16,0 0 0 0,0 0 0 0,0 0 20 0,0 0-3 15,0 0 0-15,7 0 0 0,-7 0-9 0,3 16-8 16,1-13 12-16,-4 12-12 0,0-5 9 16,0 9-9-16,0-4 0 0,0 1 9 15,-4-3-9-15,4 2 0 0,4-2 0 0,0 3 8 0,-1 2-8 16,1 7 0-16,-1-9 9 0,4-3-9 0,4 2 0 16,-1-2 0-16,4-4 0 0,1 4 0 15,-1-4-30-15,3-6-7 0,4-3-2 0,1 0-895 16</inkml:trace>
  <inkml:trace contextRef="#ctx0" brushRef="#br0" timeOffset="4689.92">22059 1823 2257 0,'-3'-16'100'0,"3"7"20"0,-4 9-96 0,4 0-24 0,4-10 0 0,-8 4 0 16,1-3 12-16,-1 6-4 0,8-4 0 0,-4-2 0 16,-4 9-8-16,1-9 0 0,-1-1 0 0,1 7 0 31,3-3-19-31,-8-1-5 0,1 7-2 0,0 0 0 16,4 0-17-16,-8 7-3 0,1-1-1 0,-4-3 0 0,3 7 39 0,0-1 8 0,-3 7 0 0,0-7 0 15,0 7 0-15,0-4-12 0,3 13 3 0,1-9 1 16,-8-3 32-16,8 12 8 0,6-13 0 0,-3 10 1 15,-4 0 3-15,4 0 1 0,0 0 0 0,0-3 0 16,4 6-37-16,-1 0 0 0,1-6 0 0,3-3 0 0,7 2 8 16,-4-5-8-16,-3 3 10 0,4-1-10 0,10-2 0 0,0 2 0 15,0-11 0-15,0 8 0 16,7-9-45-16,4 7-9 0,3-10-2 16</inkml:trace>
  <inkml:trace contextRef="#ctx0" brushRef="#br0" timeOffset="5129.53">22281 1986 2149 0,'0'0'47'0,"0"0"9"0,0 0 3 0,0 0 2 0,0 0-49 0,0 0-12 0,0 0 0 0,0 0 0 15,8 6 0-15,2 4 0 0,-3-10 8 16,-7 0-8-16,0 0 0 0,14 0 0 0,7 0 0 15,-3 0 0-15,3-7-21 0,-3 4-1 0,3-3 0 0,0-3 0 32,0-1-15-32,-3 7-3 0,0-9-1 0,-4 2 0 0,3 1 30 0,-6-4 11 0,0-3 0 0,-1 1-9 15,1 5 9-15,-4 1 0 0,-7-10 0 0,3 4 0 16,-3 5 11-16,0 1 4 0,-3-4 1 0,-1 7 0 16,-3-4 0-16,-3 4 1 0,3 6 0 0,-8-3 0 15,-2 3-17-15,-4 3 0 0,3-3 0 0,-7 0 0 0,1 6 0 16,-5 4-12-16,-2-1 3 0,6 1 1 15,0-4 8-15,1 3 0 0,-8-5 0 0,7 11 0 0,7-5 0 16,1 5 16-16,3-2-3 0,0-4 0 16,3 7 17-16,4 9 3 0,0-12 1 0,3 8 0 15,1-2-2-15,6 3-1 0,4-6 0 0,4 9 0 16,0-12-5-16,3 9-1 0,7-4 0 0,4-5 0 0,-4 3-15 16,3-7-10-16,5 0 12 0,2 7-12 0,8-7 0 0,0-5-17 15,-7 8 1-15,3-9 1 16,4-3-105-1,0 0-20-15,-4 0-5 0</inkml:trace>
  <inkml:trace contextRef="#ctx0" brushRef="#br0" timeOffset="83841.25">10213 5903 892 0,'0'0'40'0,"0"0"8"0,0-3-39 0,0 3-9 0,-4-7 0 0,1-2 0 15,-1 3 64-15,4 2 12 16,0 4 1-16,0-9 1 0,-3 3-10 0,3-4-3 15,-4 7 0-15,4 3 0 0,-3-6-10 0,3 6-3 0,0-9 0 16,0 9 0-16,0 0 4 0,0 0 0 0,0 0 0 0,0 0 0 16,0 0-24-16,0 0-5 0,0 0-1 0,0 0 0 15,0 0 13-15,-7 3 2 0,3 3 1 0,1 0 0 16,3-6 5-16,-7 10 1 0,3-7 0 0,1 6 0 16,3-9-8-16,-4 6 0 0,4 4-1 0,0-1 0 15,-4 1 5-15,4-1 0 0,0 0 1 0,0 1 0 16,0 6-19-16,4-1-4 0,0-2-1 0,-1 6 0 15,1-4 11-15,-1 4 3 0,1 0 0 0,-4 0 0 16,3 6-35-16,-3 0 0 0,0 3 0 0,0-3 0 16,0 3 16-16,0 1-3 0,-3 5-1 0,3-6 0 15,-7-3-3-15,7 10-1 0,-4-7 0 0,1-3 0 16,-1-6 4-16,0 9 0 0,1-9 0 0,-1 6 0 16,1-6 16-16,-1 0 3 0,1-4 1 0,-1 4 0 0,1 0-32 0,3-3 0 15,-4-1 0-15,4-2 0 0,-3 3 0 0,3-1 0 16,-4-2 0-16,4-4 0 0,0 1 12 0,0-1-4 15,0 4-8-15,-3-4 12 0,3 0-12 0,0 1 9 16,0-1-9-16,0-6 8 0,0 4-8 0,0 2 0 16,0-9 0-16,0 6 0 0,0-6-11 15,0 4 11-15,3 5-8 0,-3-9 8 16,0 0-40-16,0 0-4 16,0 0 0-16,0 0 0 0,0 0-25 0,0 0-6 0,0 0-1 0,0 0 0 15,0 0-118-15,0-9-24 0,7-1-5 0</inkml:trace>
  <inkml:trace contextRef="#ctx0" brushRef="#br0" timeOffset="85649.18">10139 5831 576 0,'0'0'25'0,"0"0"6"16,-7 0-31-16,0-7 0 0,0 4 0 0,0-3 0 0,-4 3 181 0,4-4 31 15,-4 7 5-15,1-3 2 0,-1-3-131 0,1 6-25 0,3 0-6 0,-4-3-1 16,0-3 15-16,1 6 2 0,3-4 1 0,0-2 0 16,7 6 18-16,0 0 3 0,-7 0 1 0,7 0 0 15,0 0-31-15,0 0-5 0,0 0-2 0,0 0 0 16,7-9-18-16,0 3-3 0,3-4-1 0,4 7 0 16,-3-6-25-16,7 2-11 0,-4-2 8 0,0-1-8 15,4 4 9-15,-1-3-9 0,-3-1 10 0,7 1-10 16,-6 0 22-16,6-1-2 0,0 1 0 0,4-1 0 15,-4-5 6-15,3 5 1 0,-2-5 0 0,6 5 0 0,4 1-13 0,-1-1-2 16,-9 1-1-16,2 6 0 0,8-3-2 0,-4 2 0 16,-3-2 0-16,0 6 0 0,-4 0-9 0,3 0 0 15,-2 0 0-15,-1 6 8 16,-4-2-8-16,1 5 0 0,3 0 0 0,0 1 8 0,-3-4-8 0,0-3 8 16,6 7-8-16,1 2 8 0,0-2-8 0,-4-1 0 15,0 0 0-15,0-5 0 0,4 11 0 0,-7-5 0 16,-8-1-9-16,4 7 9 0,0-7 0 0,1 0 0 15,-5 7 0-15,-3-3 0 0,-3 2 0 0,-1-2 0 16,4-1 0-16,-3 1 0 0,-8 3 0 0,-3-7-10 16,7 4 10-16,-3 2-8 0,-4 1 8 0,-4-3 0 0,-3 2 8 15,7-5-8-15,3 8 8 0,-3-8-8 0,-10 6 8 16,3-7-8-16,-1 7 0 0,-6-4 8 0,-3-2-8 0,2 5 0 16,-2 1 0-16,6-7 8 0,-3 4-8 0,0-4 0 15,0-2 0-15,-1 2 0 0,8 0 0 0,-3 1 0 16,-5-1 0-16,5 1 0 0,3-4 0 0,-4 3 0 15,4-2 0-15,-4-4 0 0,1 6 0 0,3-3 0 16,-1-2 8-16,1 5-8 0,-3-9 8 0,3 9-8 16,3-2 0-16,-3-7 0 0,-7 3 0 0,0 3 0 15,3-6 0-15,-3 0 0 0,0 6 0 0,3-6 0 16,-3 0 0-16,0 0 0 0,3 0 0 0,0 0-8 16,1-6 8-16,-1 6 0 0,4 0 8 0,0 0-8 0,3-6 0 15,-3 3-13-15,4 3 1 0,-1-7 1 16,4 7-37-16,0 0-7 15,3 0-1-15,-3 0-1 0,4 0-108 16,3 0-22-16,0 0-4 0,0 0-773 0</inkml:trace>
  <inkml:trace contextRef="#ctx0" brushRef="#br0" timeOffset="86931.47">11744 5392 172 0,'0'0'16'0,"0"0"-16"0,0 0 0 0,0 0 0 0,0 0 207 16,0 0 38-16,0 0 8 0,0 0 2 0,0 0-150 0,0 0-29 15,0 0-7-15,0 0-1 0,0 0-35 0,0 0-7 16,0 0-2-16,0 0 0 0,0 0 13 0,0 0 3 16,0 0 0-16,0 0 0 0,0 0-21 15,0 0-4-15,0-7-1 0,0 7 0 0,0 0 38 0,0 0 8 16,0 0 2-16,0 0 0 0,0 0-13 0,-4-3-2 16,1-3-1-16,3 6 0 15,0 0-16-15,0 0-3 0,-4 0-1 0,4 0 0 0,0 0-9 0,0 0-1 16,0 0-1-16,0 0 0 0,0 0-6 0,0 0-1 15,-3-10 0-15,3 10 0 0,0 0-8 0,0 0 10 16,-4 0-10-16,4 0 10 0,-7 0 3 0,7 0 1 16,-7-6 0-16,0 6 0 0,-3 0 2 0,6 0 1 15,-3 0 0-15,0 6 0 0,0-6-1 0,0 0-1 0,0 0 0 0,7 0 0 16,0 0 2-16,-7 0 1 0,0 0 0 0,3 0 0 16,4 0 5-16,-7 4 1 0,-3-4 0 0,-1 6 0 15,4-6-24-15,0 6 0 0,-4-6 0 0,-3 3 0 16,0-3 8-16,3 7 1 0,4-4 0 0,-7 3 0 15,-3 3-1-15,-1-6-8 0,11 4 12 0,-4 2-4 16,1-6-8-16,-4 10 0 0,3-10 0 0,4 6 0 16,3 1 0-16,-3-1 8 0,-3-3-8 0,3 4 0 15,0 6 12-15,3-7-4 0,-6 0 0 0,3 1 0 16,0 5-8-16,-4-2 0 0,4 6 0 0,0-10 8 16,-4 13-8-16,1-3 8 0,-1 0-8 0,4 6 8 15,-7-3-8-15,3 3 0 0,4 0 9 16,-3-3-9-16,-1 9 11 0,4-2-3 0,-7-4 0 0,7-3 0 15,0 9 4-15,-4-3 1 0,1 0 0 16,3-3 0-16,0-6-2 0,-1 9-1 16,-2-2 0-16,3-1 0 0,0 3 0 0,0 0 0 15,3 0 0-15,-3-3 0 16,7 10-10-16,-3-7 8 0,-1 0-8 0,1 7 8 0,-1-7-8 0,4 7 10 16,0-1-10-16,4-6 10 0,-1 4-2 0,1-4-8 0,-1 0 12 15,4 0-4-15,0-3 0 0,0 0-8 0,-3-3 12 0,3 4-4 0,-4-1 11 16,8-7 1-16,-7 1 1 0,3 6 0 0,-4-6-21 0,4 0 0 15,0 0 0-15,-3 3 0 0,-1-10 0 16,4 7 0-16,0-10 0 0,0 7 0 0,1-6 0 0,-1-1 0 16,3 0 0-16,1-2 0 15,3-4-27-15,0 3-9 0,4-6-3 0,10 0 0 16,18-6-123-16,-4 3-25 0,-3-7-5 0</inkml:trace>
  <inkml:trace contextRef="#ctx0" brushRef="#br0" timeOffset="92714.49">12919 5555 1364 0,'0'0'60'0,"0"0"13"0,0 0-58 0,-4 0-15 0,4 0 0 0,0 0 0 16,-7-4 45-16,7 4 7 0,-3 0 0 0,3 0 1 15,0 0-30-15,-7 0-7 0,0 0 0 0,-1 0-1 16,5 4 1-16,-4-4 0 0,-4 0 0 0,8 9 0 16,-8-9-16-16,4 6 9 0,0-3-9 0,0 7 8 15,-4-10 20-15,4 6 3 0,-3-3 1 0,-4 3 0 16,3-2-7-16,1 2-1 0,-1 3 0 0,-3-9 0 16,0 7 20-16,0-4 3 0,-4-3 1 0,0 0 0 15,1 6-12-15,-1-6-1 0,-3 3-1 0,3-3 0 16,-3 6-5-16,0-6-1 0,0 4 0 0,0-4 0 15,-1 0-14-15,1 0-3 0,4 6-1 0,-1-6 0 16,4 3-10-16,0 3 12 0,0-6-12 0,0 0 12 16,3 0-4-16,4 6 0 0,-4-12 0 0,4 6 0 0,0 0-8 0,7 0 12 15,-7 0-12-15,0 0 12 0,7 0 12 16,-3-9 4-16,-5 3 0 0,5 6 0 0,-4-10-16 0,3 10-4 16,1-3 0-16,-1-3 0 0,1 3-8 0,3 3 0 15,-7-7 0-15,3 7 0 0,-3 0 0 16,0 0 8-16,0 0-8 0,4 7 8 0,3-7-8 0,-4 3 0 15,0-3 0-15,4 0-11 0,-3 6 11 0,3-6 0 16,0 0 0-16,0 0 0 0,-4 3 0 0,4-3-8 16,0 0 8-16,0 0-8 0,-3 10 8 0,3-10 9 15,-4 6-1-15,4-6-8 0,0 9 15 0,-3-3-4 16,3 4-1-16,0-7 0 0,-7 6 4 0,7 1 1 0,-4-1 0 0,4-3 0 16,-3 13-15-16,-1-9 0 0,4 5 0 0,-3 4-10 15,3 0 10-15,0 6 0 0,0 3 0 16,0 1 0-16,-4 5 24 0,4 1 6 0,0-1 2 15,0-6 0-15,0 10-32 0,0-4 0 0,-3-5 0 16,3 5 0-16,0-6 0 0,0-3 0 0,-4 4 0 0,4-4 0 16,0 0 12-16,0-6-3 0,-7 6-1 0,3-6 0 15,1-1 3-15,-1 1 0 0,-3 0 0 0,4 0 0 16,-4 6 3-16,3-9 1 0,1-4 0 0,-1 10 0 16,-3-9-15-16,0 5 11 0,4-2-11 0,3-7 10 15,-7 7-10-15,3-3 0 0,0-4 9 0,4 4-9 16,-3-4 8-16,3-6-8 0,0 7 8 0,0-10-8 15,0 9 0-15,0-3 8 0,0-6-8 16,0 0 0-16,0 0 16 0,0 0 0 0,3 10-1 0,1-7 0 16,-4-3-15-16,4 6 0 0,-4-6 0 0,0 0-10 15,0 0 18-15,7 0 4 0,0 0 1 0,3 6 0 0,-3-6-13 0,4 0 9 16,-1 0-9-16,5 0 8 0,-1 0 0 0,0 0 0 16,0 0 0-16,0 0 0 0,4 4-8 15,-4-4 0-15,0 0 0 0,3 0 0 0,1 0 0 16,0 0 0-16,-4 0 0 0,7 0 0 0,-7 0 0 0,7 0 0 15,0 0 0-15,1 0 0 0,-5 0 0 0,1-4 8 16,3-2-8-16,-3 6 0 0,-1-9 0 0,1 9 0 16,0-7 8-16,-1 4-8 0,1-3 0 0,0 3 0 15,-4-3 0-15,0 2 0 0,0-2 0 0,0-3 0 16,-3 6 0-16,-1-4-11 16,-3 1-58-16,4 6-12 0,-11 0-3 0,7-3 0 15,-7 3-86-15,0 0-18 0,0 0-3 0</inkml:trace>
  <inkml:trace contextRef="#ctx0" brushRef="#br0" timeOffset="93158">12245 6188 403 0,'-7'0'36'0,"0"-6"-36"16,-4 6 0-16,1 0 0 0,3 6 224 0,-4-6 37 15,4 0 8-15,-4 6 2 0,8-3-198 0,-4-3-39 16,0 7-8-16,7-7-2 0,0 0 18 0,0 0 3 16,0 0 1-16,0 0 0 0,0 0-3 0,0 0-1 15,0 0 0-15,0 0 0 0,0 0-5 0,7 3-1 16,3 3 0-16,1-6 0 0,0 3 8 0,-1-3 0 16,1 0 1-16,3-3 0 0,0 3-13 0,0-6-4 15,4 6 0-15,-1 0 0 0,4-3-15 0,-3-4-3 16,3 7-1-16,4 0 0 0,0 0-9 0,-1 0 0 0,8-3 0 0,-7 3 8 15,3-6-8-15,4 6 0 16,0 0 0-16,-1 0-11 16,-2 0-81-16,-1-6-16 0,0 6-3 0,-3 0-754 0</inkml:trace>
  <inkml:trace contextRef="#ctx0" brushRef="#br0" timeOffset="93831.9">13074 5244 1720 0,'0'0'38'0,"0"0"8"0,0 0 2 0,0 0 0 0,0 0-39 0,11 0-9 0,3 6 0 0,0-2 0 15,-4 8 0-15,1-9-16 0,3 13 4 0,0-4 1 16,7 4 35-16,-3 3 6 0,3 0 2 0,0-4 0 0,0 4-10 16,4 0-2-16,0 0 0 0,0 3 0 15,-4 0-8-15,3-7-1 0,5 4-1 0,-5 6 0 16,5-6 7-16,-1 0 2 0,0 9 0 0,4-3 0 0,-8 4 29 0,5 2 5 16,-5 0 2-16,5 1 0 15,-5-4-6-15,1 9-1 0,-4-2 0 0,-3 3 0 0,3 5-20 16,-7-8-4-16,-3 3 0 0,-4-4-1 0,-4 1-4 15,1 8-1-15,-8-5 0 0,1 0 0 0,-8 6 1 16,1-4 0-16,-1 4 0 0,-7-6 0 0,4 6-9 16,0-7-2-16,-4 7 0 0,-3 3 0 0,0-3-8 15,0 0-11-15,0-9 3 0,-4 2 0 0,0 7 8 0,1-9 0 16,3-1 0-16,-1-6 0 0,1 1-14 16,4-4-1-16,-1-6 0 0,4 6-734 0,3-13-147 0</inkml:trace>
  <inkml:trace contextRef="#ctx0" brushRef="#br0" timeOffset="102487.04">7475 4466 403 0,'0'0'17'0,"0"0"5"0,0 0-22 0,0 0 0 0,0 0 0 0,0 0 0 16,0 0 84-16,0 0 12 0,0 0 2 0,0 0 1 0,0 0-15 0,0 0-4 15,0 0 0-15,0 0 0 16,0 0-22-16,0 0-5 0,0 0-1 0,0 0 0 15,0 0-9-15,0 0-3 0,0 0 0 0,0 0 0 16,0 0 16-16,0 0 4 0,0 0 0 0,0 0 0 0,0 0-20 0,0 0-3 16,0 0-1-16,0 0 0 0,0 0-3 0,0 0-1 15,0 0 0-15,0 0 0 0,-7 0-21 0,7 0-11 16,0 0 10-16,-3-9-10 0,3 9 16 0,-4-3-2 16,1-10-1-16,-1 10 0 0,4 3-1 0,0 0-1 15,0 0 0-15,-3-9 0 0,-1 3 3 0,4 6 1 16,0 0 0-16,-7-10 0 0,0 10-3 0,4 0-1 15,-5 0 0-15,1 0 0 0,0 0-1 0,-3 0 0 16,3 10 0-16,-4-10 0 0,1 0 2 0,-5 6 0 0,5-6 0 0,-4 9 0 16,0-9 21-16,0 0 5 15,-8 3 1-15,8-3 0 0,-7 7-26 0,0-1-5 0,7-6 0 16,-4 0-8-16,1 3 22 0,-1-3-2 0,-3 0-1 0,7 6 0 16,-8-3-10-16,5 4-1 0,-1-4-8 0,1-3 12 15,-1 6-12-15,0-3 0 0,1 7-12 0,-1-10 12 16,0 6-9-16,4-3 9 15,0 3 0 1,0-6-9-16,0 7 9 0,3-4 0 0,1-3 0 16,-1 6 8-16,4-3-8 15,0-3 9-15,-4 0-9 0,4 0 10 0,0 0 2 0,4 0 0 0,3 0 0 0,0 0 0 0,0 0 12 0,0 0 2 0,0 0 1 0,0 0 0 16,0 0-27-16,0 0 0 0,0 0 8 0,0 0-8 16,10 0 0-16,-3 0 0 0,4 0 9 0,-4 0-9 15,0 10 0-15,4-10 0 0,-4 0 0 0,3 0 8 16,1 6-8-16,-4-6 0 0,4 3 0 0,-4 3 0 15,0-6 0-15,-4 0 0 0,-3 0 0 0,7 3 0 0,-7-3 0 0,7 7 0 16,-7-7 0-16,4 9 0 0,-4-9 10 0,3 0-2 16,-3 0-8-16,4 9 12 0,-4-9-12 0,0 7 0 15,0 2 0-15,0-6 0 0,0 7 0 16,0-1 9-16,7-3-9 0,-7 4 8 0,-7 9-8 0,7-10 0 16,0 7 9-16,-4-1-9 0,1 4 8 0,-1 0-8 15,1 0 10-15,-1 9-10 0,1-3 9 0,-1 0-9 16,1-6 8-16,3 9-8 0,-11-3 0 0,8 0 0 15,-1-3-9-15,1 3 9 0,-1-6 0 16,-3 0 0-16,0-3 0 0,3 3 0 16,-3-4 0-16,0-2 0 0,4 9 0 0,-4-10 0 0,-4 4 14 0,4-7-3 15,0 10-1-15,0-9 0 0,0 5-10 0,0-5-17 16,0-1 4-16,0 10 1 0,0-10 25 0,3 1 6 16,-3-4 1-16,0-3 0 0,3 7-7 0,1-4-1 0,3-6 0 0,0 0 0 15,0 0-12-15,0 0 0 0,0 9 0 0,0-9 0 16,0 0 12-16,0 0 0 0,7 10 0 0,-7-10 0 15,7 6-12-15,0 3 0 0,4-6 8 32,-1-3-8-32,1 7 8 0,3-14-8 0,0 7 11 0,4 0-11 0,-1 0 0 15,1 0 0-15,7-3 0 0,-4 3 0 0,4-6 0 0,3 6 0 0,-4-3 0 0,5 3 0 16,-1 0 0-16,0 0 0 0,-3 0 0 0,0 0 0 16,6 3 0-16,-13-3 0 0,7 0 0 0,-4 6 0 15,-4-3-60-15,-2-3-20 0,-1 7-3 0,-4 2-693 16,1-6-138-16</inkml:trace>
  <inkml:trace contextRef="#ctx0" brushRef="#br0" timeOffset="102855.05">6823 4993 2322 0,'0'0'103'0,"0"0"21"0,0 0-100 0,0 0-24 15,0 0 0-15,0 0 0 0,7-3 8 0,3-3-8 0,1 6 8 0,0 0-8 16,3 0 0-16,-4 0 0 0,1 0 0 0,3 0 0 16,0 0 0-16,4 0 0 0,-4 0 0 0,7 0 0 15,-7 6-9-15,4-3 9 0,3-3-12 0,0 0 12 16,0 0-17-16,7 0 3 0,-3 0 1 0,0 0 0 16,0 0 13-16,6 0 0 0,-6-3 0 0,3-3 0 15,0 6-20-15,-3-3 0 0,0-4-1 0,-1 7-635 16,1-6-128-16</inkml:trace>
  <inkml:trace contextRef="#ctx0" brushRef="#br0" timeOffset="104772.43">7327 3510 518 0,'0'0'46'0,"4"-6"-37"0,3-4-9 0,-7 10 0 15,7-9 184-15,-4 6 34 0,1-3 7 0,6-4 2 16,-10 10-155-16,4-6-32 0,0-4-5 0,-1 7-2 16,1-3-1-16,-1 3-1 0,4-3 0 0,-7-4 0 15,0 10-31-15,0 0-13 0,0-3 1 0,0 3 0 16,0 0 12-16,0-6 16 0,0 3-3 0,0 3-1 15,0 0-12-15,0 0-16 0,-10 0 3 0,3 0 1 16,-1 0 28-16,-2 3 7 0,3-3 1 0,0 0 0 16,-4 9 22-16,-6-9 5 0,10 6 1 0,-8-2 0 0,5-4-16 15,-8 9-4-15,8-3 0 0,3-3 0 0,-11 7 0 0,11 6 0 16,0-7 0-16,-4 0 0 16,4 7-32-16,0 0 0 0,4-7 0 0,-8 4 0 0,7 5-9 0,1-2-9 15,-1 3-2-15,4 6 0 0,0-9 20 0,0 3 0 16,0-7 0-16,4 7 0 15,-1 3 0-15,1-10 0 0,0 4 0 0,3 3 0 0,0-10 0 0,0 10 0 16,7-9 8-16,-4 5-8 0,4-5 15 0,1-4-3 16,2-3-1-16,1 6 0 0,3-9-1 0,0 7 0 15,-3-7 0-15,-1 0 0 0,1-7 0 0,0 7 0 16,-1-9 0-16,5 6 0 0,-5-3-1 0,4-4 0 16,-3-5 0-16,3 5 0 0,-7 1-9 0,0-4 10 0,4 4-10 15,-4-7 10-15,0 0-10 0,0 7 10 0,-7-10-10 0,0 3 10 16,4-2-10-16,-7 5 10 0,3-9-10 15,-4 10 10-15,1-4-10 0,-4-3 8 0,-4 3-8 0,1 4 8 16,-1-4 8-16,-3 7 2 0,0-1 0 0,0 1 0 16,-4 0-18-16,1 2 0 0,-4-5 0 0,3 2 0 15,-7 4 16-15,1 0-3 0,-1-4-1 0,4 1 0 16,-4 6 0-16,-3-3-1 0,0-4 0 0,3 7 0 16,-3-3 2-16,7 3 1 0,-11-10 0 0,8 10 0 15,3 3 10-15,-4-9 1 0,0 2 1 16,4 7 0-16,4-9-26 0,-4 9-19 0,7-9 3 0,0 9 1 31,-4 0-19-31,4 0-4 0,0 0-1 0,0 0 0 0,3 0-187 16,4 0-38-16,0 0-7 0,0 0-1 0</inkml:trace>
  <inkml:trace contextRef="#ctx0" brushRef="#br0" timeOffset="105527.04">8015 3642 1335 0,'0'0'29'0,"0"0"7"0,0 0 0 0,0 0 2 0,0 0-30 0,0 0-8 0,0 0 0 0,0 0 0 16,0 0 36-16,0 0 7 0,0 0 1 0,0 0 0 15,0 0-10-15,0 0-2 0,4 3 0 0,-1 6 0 16,1 1-16-16,-1 5-3 0,1-2-1 0,-4 3 0 16,0 2 17-16,0-2 3 0,0 3 1 0,0 0 0 15,0 0-7-15,0 2-2 0,0 1 0 0,0-6 0 16,-4 0-16-16,4-4-8 0,0 7 8 0,0-3-8 15,-3-1 8-15,3-2-8 0,-4 3 0 0,4-7 8 16,0 7-26-16,0-13-6 0,0 6 0 0</inkml:trace>
  <inkml:trace contextRef="#ctx0" brushRef="#br0" timeOffset="106690.74">9571 3350 1364 0,'0'0'30'0,"0"0"6"0,-4 0 2 0,4 0 0 0,-3-6-30 0,3-4-8 0,-7 10 0 0,7-9 0 16,-4 9 0-16,1-9 0 0,-1 5 0 0,1-2 0 0,3 6 0 0,-4-9 0 15,1 6 0-15,3-4 0 0,-7 1 0 0,3 3 0 16,0 3 0-16,-3-9 0 0,0 9 0 0,-3 0 0 15,-1-7 0-15,1 7 0 0,-4 0 0 0,-4 7 8 16,0-4-8-16,1 3 8 0,2-6 40 0,-2 9 9 16,-1 1 2-16,-3-1 0 15,3 1-18-15,-3-1-3 0,0 0-1 0,0 7 0 0,3 0-11 0,1-4-2 16,-1 4-1-16,0 0 0 0,4-4-9 0,0 7-2 16,4 0 0-16,2-3 0 0,1 2-12 0,0-2 0 15,4 3 0-15,3-3 0 0,0-4 0 0,0 4 0 16,0-1 0-16,0-2 0 0,7 3 9 0,0-7-9 15,0 7 8-15,-3-13-8 0,6 3 0 0,1-3 0 16,-1-3 0-16,1 0 0 0,3 0 0 0,0 0 0 0,4-3 0 0,-1-3 8 16,1-4-8-16,7 1 10 15,-11-7-10-15,7 7 10 0,-3-4 6 0,3 1 2 0,-4-7 0 0,5 10 0 16,-5-4 8-16,1 4 2 0,-4-7 0 0,4 0 0 16,-8 4-13-16,1-4-3 0,-4 10 0 0,0-13 0 15,0 10 10-15,-4-1 2 0,5-2 0 0,-8-1 0 16,7 4-10-16,-7-1-2 0,-7-2 0 0,7-4 0 15,-8 7 4-15,5-7 0 0,-4 7 0 0,0-10 0 16,0 3-8-16,-4 7 0 0,1-1-8 0,3-9 12 16,-4 10-12-16,-3-7 11 0,3 7-11 0,1 9 10 15,3-13-56-15,-7 7-11 16,6 3-3-16,-2-3-594 0,-1 6-119 0</inkml:trace>
  <inkml:trace contextRef="#ctx0" brushRef="#br0" timeOffset="107216.65">9716 3645 1947 0,'0'0'43'0,"0"0"9"0,0 0 1 0,0-3 2 0,0-13-44 0,0 10-11 0,3-4 0 0,-3 1 0 16,0 6 29-16,4-7 4 15,-1-2 1-15,1 2 0 0,-1 1-17 0,4 6-3 16,4-3-1-16,-4-4 0 0,3 1-13 0,1 6 0 0,7-10 0 0,-4 10 0 15,3 3 0-15,1-9 0 0,0 2-13 0,-1 7 4 16,4 0 9-16,-6 0 0 0,-1 0 0 0,0 0 0 16,-4 7 0-16,-3-4-8 0,1 3 0 0,-8-6 0 15,3 9 8-15,-6 1-10 0,-1-1 10 0,-3 1-10 16,0 5 10-16,-4-2-13 0,1 3 5 0,-4 2 8 16,-1-2-8-16,-2 0 8 0,-1-4 0 0,4 4 0 0,-7-4 0 15,3 10 0-15,1-9 0 0,-5 6 0 0,5 3 0 16,-4-10 0-16,3 4 0 0,4-3 0 0,-4 2 0 0,4 4 0 15,4-3 0-15,-1-7 0 0,0 7 0 0,4-7 0 16,0 1 0-16,0 2 0 0,7-2 0 0,-3-4 12 16,3-6-4-16,3 9 0 0,1 1 4 0,3-4 0 15,0-3 0-15,3 6 0 0,1-2-12 0,3 2 0 16,0-9 0-16,0 0 0 0,8 0-14 0,-5 3-5 16,4-3-1-16,1 0-589 15,-1 0-119-15</inkml:trace>
  <inkml:trace contextRef="#ctx0" brushRef="#br0" timeOffset="108276.63">11250 3306 1612 0,'11'-12'144'0,"-11"12"-116"16,-4-13-28-16,1 10 0 0,3-3 112 0,0 6 17 15,-4-10 3-15,1 10 1 0,-1-9-117 0,4 9-24 16,0 0-5-16,-7 9-1 15,-4-9-22-15,4 0-5 0,4 10-1 0,-4-4 0 16,-4-3 13-16,1 10 2 0,-1-10 1 0,0 12 0 16,1-2-4-16,-4-4-1 0,-4 1 0 0,4 6 0 0,7-7 31 0,-4 7 10 15,-10-4 0-15,7 4 0 0,7-1 8 0,3-2 2 0,-6 3 0 0,-1-7 0 16,4 10-4-16,4-3 0 0,6-4 0 0,-3 4 0 16,-7 3-6-16,14-4-2 0,4-2 0 0,3 3 0 15,-7 2-8-15,4-8 0 0,6 5 0 0,1-5-11 16,0-1 2-16,3-2 0 0,-4 2 0 0,1-6 0 15,7-3 9-15,-4-3-8 0,-4 3 8 0,5-6-8 16,-1-4 8-16,-4 1 0 0,1 6 0 0,-4-10 0 16,0 4 10-16,0-1-2 0,1-8-8 0,-5 2 12 15,-6 3 3-15,6-2 0 0,4-4 0 0,-7 3 0 16,-7 4 28-16,0-4 5 0,4-3 2 0,-1 3 0 16,1 4-3-16,-4-4-1 0,-4 4 0 0,1-4 0 15,3 0-29-15,-4 7-5 0,-6 0-2 0,-1-1 0 16,4 1-10-16,0 2 0 0,-3-2 0 0,-1 9 0 15,0-9-46-15,1 9-8 16,-1 0-2-16,1 0 0 0,-1 0-104 0,4 0-22 0,7 0-4 0,-11 0-1 16</inkml:trace>
  <inkml:trace contextRef="#ctx0" brushRef="#br0" timeOffset="108933.05">11666 3535 1036 0,'0'0'92'0,"0"0"-73"0,0 0-19 0,0 0 0 16,7 0 146-16,-7 0 26 0,11 0 4 0,-4 0 2 15,4 0-117-15,-1 0-23 0,4 0-5 0,-3 3-1 16,0-3-18-16,3 0-4 0,-4 0-1 0,4 0 0 0,0 7-9 0,1-4 8 15,-5-3-8-15,4 6 8 0,0-3-8 0,-3-3 0 16,0 9 0-16,-1-9-11 0,-3 7 11 0,0-4 0 16,0 3 0-16,-7-6 0 15,4 6 0-15,-4-6-10 0,3 10 10 0,-3-10-10 0,-3 12 10 0,-1-5 0 16,-3 2 10-16,0-6-10 0,0 13 16 0,-3-7-4 16,-5 7 0-16,5-7 0 0,-4 4-12 15,3-7 0-15,-3 4-9 0,0-1 9 0,3 0-8 0,1 1 8 16,-1-4 0-16,1 3-9 0,6-2-11 0,4-7-1 15,-7 3-1-15,7-3 0 0,0 0 1 0,0 0 0 16,0 0 0-16,0 0 0 0,11 9 8 0,-1-2 1 16,-3-4 1-16,7-3 0 0,-3 6 11 0,3-3 0 15,0-3 0-15,4 6 0 0,-1-2 0 0,-2 2 0 16,2-3 10-16,1 3-10 0,-4 4 8 0,4-4-8 0,-4 6 0 0,0-5 0 16,0 2 0-16,-4-6 0 0,1 10 0 0,-7-4 0 15,-1 1 14-15,-3 2-3 0,0-2-1 0,-3-1 0 16,-8 7 4-16,4-7 1 0,-7 7 0 0,3-4 0 15,-3 1-5-15,0-1-1 0,0 4 0 0,-4-3 0 16,1 2 0-16,-1-5 0 0,4 8 0 0,-4-2 0 16,1-6-9-16,-1-1-11 0,4 7 3 0,-4-4-528 15,8-2-106-15</inkml:trace>
  <inkml:trace contextRef="#ctx0" brushRef="#br0" timeOffset="109477.61">13353 3171 1645 0,'0'0'36'0,"0"0"7"0,-11-6 1 0,4 6 4 0,0 0-39 0,0 6-9 16,0-3 0-16,0 4 0 0,-4-1 0 0,4 3 0 15,-3-5 0-15,-5 11 8 0,1-2-8 0,-3 2 0 0,-1 4 0 0,0 0 0 16,4 6 0-16,-3-6 0 0,-1 0-9 0,0 6 9 16,1 0 0-16,3-9-10 0,3-4 10 0,0 7-8 15,4 0 8-15,4-3 0 0,-1 2 0 0,8-8 0 16,3-1 0-16,-4 4 0 0,8-1 0 0,0-2 0 16,3-4 13-16,3-3-1 0,-2 3-1 0,-1-3 0 15,3 4 19-15,4-4 4 0,-3-3 1 0,0 6 0 16,3-6-35-16,-3 0 0 0,3 0 0 0,-4 0-9 15,1 0 17-15,-4-6 4 0,0 6 1 0,0-10 0 16,0 7-13-16,-3-3 9 0,-4-3-9 0,0-1 8 16,4 1-8-16,-8-1 0 0,1 1 0 0,-4-7 0 0,0-2 0 0,0 2 0 15,0-3 0-15,-4 0 0 0,1 0 0 0,-1 1 0 16,-3-7 0-16,0-1-11 0,4 4 3 16,-8 4 0-16,4-14 0 0,0 13 0 15,-4 4-71-15,1 5-13 0,-1 1-4 0</inkml:trace>
  <inkml:trace contextRef="#ctx0" brushRef="#br0" timeOffset="109980.57">13818 3450 1713 0,'0'0'76'0,"-7"0"16"0,0 0-74 0,0 10-18 15,0-10 0-15,0 6 0 16,0 4 34-16,0-1 3 0,0 0 1 0,0 7 0 0,0-13-38 0,3 13 0 16,-3-7 0-16,4 7 0 0,-4 3 0 0,3-4-10 15,1-2 10-15,-5 6-10 0,5-4 2 0,-4 1 0 16,7-6 0-16,-4 2 0 0,4-3-3 0,-3 7 0 15,3-6 0-15,0-1 0 0,0-9 11 0,3 9 9 16,-3-9-1-16,11 0-8 0,-4 10 46 0,4-4 2 16,-1-6 1-16,4 3 0 0,-3 3-18 0,-1 1-4 15,1-7-1-15,0 0 0 0,-1 3-17 0,1-3-9 16,-1 6 10-16,1-3-10 0,0-3 0 0,3 0 0 0,-4 0 0 16,1 7 0-1,-4-7-37-15,7 0-11 0,-3 0-1 0,-1-7-532 0,1 7-107 0</inkml:trace>
  <inkml:trace contextRef="#ctx0" brushRef="#br0" timeOffset="110240.92">14041 3526 1782 0,'0'0'79'0,"-4"3"16"0,1 6-76 0,-5 1-19 0,5 8 0 0,-4-2 0 0,0 12 40 0,0-9 5 15,0 6 1-15,-4 10 0 0,4-7-19 0,-4 0-4 16,1 7-1-16,-1-1 0 16,-3-6-22-16,4 4 0 0,-4-4 0 0,-1 0 0 0,1 0 0 15,4-9 0-15,-4 6 0 0,-1 4 0 16,5-7-90-16,3-1-22 0,3-5-5 0,4-13-1 0</inkml:trace>
  <inkml:trace contextRef="#ctx0" brushRef="#br0" timeOffset="113010.54">23918 2306 1414 0,'0'0'63'0,"0"0"13"0,0 0-61 0,0 0-15 0,0 0 0 0,0 0 0 15,0 0 43-15,0 0 5 16,0 0 2-16,0 0 0 0,0 0-15 0,7 6-3 0,0-3-1 0,4-3 0 16,0 0-22-16,3 0-9 0,-4 0 8 0,8-3-8 15,0 3 0-15,-1 0 0 0,1-6 8 0,-4 6-8 16,7 0 26-16,-7-6 3 0,4 6 1 0,0 0 0 15,-1 0 18-15,1-4 3 0,-1 4 1 0,1-6 0 16,0 3-15-16,-1 3-2 0,1-6-1 0,0-4 0 16,-1 10-3-16,4-3-1 0,1-3 0 0,-1 3 0 15,0-3-30-15,-3 6-12 0,-1-7 1 0,1 7 0 16,0-3 11-16,-1-3 0 0,1 6 0 0,-4-3 0 16,0 3 13-16,0 0-1 0,-3-10-1 0,-1 10 0 0,-3-6-11 15,-7 6 0-15,11 0 0 0,-11 0 0 0,7-9 8 0,0 6 0 16,0-4 0-16,-7 7 0 0,0 0-8 0,7-9 0 15,-3-1 0-15,3 4 0 0,-4-3 0 0,-3-1 8 16,4 1-8-16,-1 0 8 0,1 2 5 16,-4-2 1-16,0-4 0 0,3-2 0 0,1 2 19 15,-4 1 4-15,0-1 1 0,0-6 0 0,3 4-21 16,-3-1-4-16,4-3-1 0,-4 0 0 0,0 4 2 0,0 2 0 16,0-12 0-16,0 9 0 0,-4-3-14 0,4 1 11 15,-3-7-11-15,3 6 10 0,-7-10 0 0,3 4 0 16,1-3 0-16,-4 0 0 0,3 0 10 0,1 3 3 15,-4-4 0-15,3 4 0 0,1-9-23 0,-1 9 0 0,1 6 0 16,3-9 0-16,-4 3 0 0,4-4 0 0,0 11 0 16,0 2 0-16,0-6 0 0,0 6-8 0,7-9 0 0,-7 6 0 15,4 4 8-15,-4 2 0 0,7-12 0 0,-4 9 8 16,-3 4 0-16,4-4 1 0,3 4 0 0,-4-1 0 16,4 1-9-16,-3-4 8 0,3 6-8 0,-4 1 8 15,4-7-8-15,1 13-11 0,-1-6 3 0,0-7 0 16,0 7 8-16,3-1 0 0,1 4 0 0,-1-3 0 15,1 6 0-15,0-4 0 0,3-2 0 0,0-1 0 16,-4 1 0-16,5 3 0 0,2-4 0 0,1 10 0 16,-1-3 0-16,1-3 0 0,3 6 0 0,-3-3 0 15,3 3 0-15,-3 0 0 0,3 0 0 0,-3 0 0 16,3 0 0-16,-4 0 0 0,1 0 0 0,-4 3 0 16,4 3 0-16,-1-6 0 0,5 0 0 0,-5 3 0 15,-3-3 0-15,4 7 0 0,0-4 0 0,-4-3 0 16,0 6-28-16,0 3-3 0,0-9-1 0,0 10 0 15,0-1 32-15,0-2 13 0,0-4-1 0,-3 3 0 0,3 3-12 0,0 1 0 16,-3-4 0-16,3 7 0 0,-7-7 0 0,4 6 0 16,3 1 0-16,0-10 0 0,-4 16 0 15,1-13 0-15,-4 7 0 0,0-4 0 0,-3 7 8 16,3-7-8-16,0 7 0 0,0-4 9 0,-4 4-9 0,1 3 0 16,-1-10 9-16,1 1-9 0,-4 5 14 0,3-5-2 15,-6-1 0-15,6 7 0 0,-3-7-12 0,0 7 0 16,-3-7-9-16,3 4 9 0,-4-4 0 0,-3 1 0 15,4 5 0-15,-4-5 0 0,3 9 0 0,-3-10 0 0,0 0 0 0,0 7 0 16,0 3 10-16,0-3 2 0,3-7 0 0,-3 0 0 16,0 10-12-16,4-3 0 0,-1-7 0 0,1 7 0 15,-4-3 0-15,3-4-11 0,1 7 3 16,-1 2 0-16,1-2 8 0,-1 3 0 0,-3-7 0 16,3 4 0-16,-3 3 0 0,4-3 0 0,-4-7 0 0,0 7 0 15,0-4 0-15,0 13 0 0,0-9 0 0,-1-3 0 16,5 2 0-16,-4-2 0 0,3-4 0 0,1 7 0 15,-1-7 9-15,-3 7-9 0,4-3 12 0,-1-1-12 16,1 1 0-16,-1-4 0 0,4 10 0 0,-3-10 0 16,3 4 0-16,-4-1 0 0,4-2 0 0,0-4 0 15,0 3 10-15,0 1-10 0,0-1 8 0,0 1-8 16,0-1 12-16,0-9-4 0,0 9 0 0,0-9 0 16,4 7-8-16,-1 2 0 0,-3-9 0 0,0 0 0 15,4 3 8-15,3 4 0 0,-4 2 0 0,4-3 0 0,0-3-8 0,0 7 8 16,4-10-8-16,-4 6 8 0,4-3 20 0,-1 3 3 15,4-6 1-15,0 0 0 0,1 4-32 16,2-4-13-16,1 0 1 0,3 0 0 0,0 0 12 0,-3 6 0 16,3 0 0-16,0-6 0 0,-3 0 14 0,-1 0-4 15,1 0-1-15,0 0 0 0,-1 0-9 0,1 3 0 16,0-3 0-16,-1 0 0 0,1 0 0 0,0 0 0 16,-4-3 0-16,3 3 0 0,1 0-14 0,0 0-5 15,-1-6-1-15,-3 6 0 16,4-6-9-16,0 6-3 0,-1-4 0 0,1 4 0 15,-4 0-57-15,0 0-12 0,0 0-3 0,0 0-1019 0</inkml:trace>
  <inkml:trace contextRef="#ctx0" brushRef="#br0" timeOffset="119236.68">7969 4905 835 0,'0'0'36'0,"0"0"9"0,0 0-36 0,0 0-9 16,0 0 0-16,0 0 0 0,0 0 88 0,7 7 15 16,-7-7 3-16,11 0 1 0,-4 6-44 0,0-3-9 15,4-3-2-15,-1 0 0 0,4 0-39 0,-3 0-13 0,3 0 8 0,0 0-8 16,4 0 0-16,-1 0 0 0,1-3 0 0,-4 3 0 16,4 0 0-16,-1 3 0 15,-2-3 0-15,2 6 0 16,1-2-53-16,-8-4-5 0,4 9-1 0,-6-3-322 0,2-6-65 0</inkml:trace>
  <inkml:trace contextRef="#ctx0" brushRef="#br0" timeOffset="119763.03">7973 5072 1220 0,'0'0'27'0,"0"0"5"0,0 0 2 0,0 0 0 0,0 0-34 0,0 0 0 0,0 0 0 0,0 0 0 16,0 0 58-16,0 0 5 0,0 0 1 0,0 0 0 15,0 0-26-15,14 0-5 0,-11-7-1 0,4 7 0 16,4 0-24-16,-4 0-8 0,4-3 0 0,-1 3 0 16,1 0 0-16,-1 0 0 0,1 0 0 0,0 0 0 15,-1 0 9-15,8 0-1 0,-11 3-8 0,3-3 12 16,1 0-12-16,-4 0 0 0,4 7 0 0,3-7 0 15,-4 0-52-15,1 0-6 0,0 0-2 0,-1 3-585 16</inkml:trace>
  <inkml:trace contextRef="#ctx0" brushRef="#br0" timeOffset="121249.57">9218 4423 1191 0,'0'0'52'0,"0"0"12"0,0 0-51 0,0 0-13 0,0 0 0 0,0 0 0 15,0 0 44-15,0 0 7 0,0 0 1 0,0 0 0 16,0 0-41-16,0 0-11 0,-3-10 0 0,-1 10 0 16,1 0 0-16,3 0 8 0,-8 0-8 0,1 0 0 15,0 0 8-15,-3 0-8 0,3 0 10 0,0 10-10 0,-4-10 0 0,4 0 0 16,-4 0 0-16,4 6 0 0,-3-3 0 0,-1 3 14 16,1-6-2-16,-1 0-1 0,-3 3 4 0,3 4 1 15,-3-1 0-15,0-3 0 0,4-3 17 0,-5 9 4 16,1-9 1-16,0 10 0 0,7-4-23 0,-10-3-5 15,6 7-1-15,-3-1 0 0,3-3-9 0,4 4 0 16,-3-1 0-16,3 1 0 0,-4-1 0 0,4-3 0 16,3 4 0-16,4-1 0 0,-3-3 0 0,-1 4 0 15,1-1 0-15,3-6 0 0,0-3 0 0,0 10 0 16,-4-1 0-16,4-3 0 0,0-6 0 0,4 10 0 16,-4-1 0-16,0-9 0 0,0 0 8 0,0 10 0 15,3-4 0-15,-3-6 0 0,0 0 25 0,0 0 5 0,7 9 1 0,-7-9 0 16,0 0-14-16,7 0-2 15,-7 0-1-15,7 3 0 0,-7-3 6 0,11 0 2 0,-11 0 0 0,14 7 0 16,-7-7-30-16,4 6 8 0,-11-6-8 0,10 3 0 16,-3-3 0-16,1 0-15 0,-8 0 3 0,10 6 1 15,-3-3 11-15,0-3 0 0,-7 0 0 0,11 7 0 16,-4-4 0-16,0-3 16 0,-7 0-3 0,7 6 0 16,-7-6-13-16,0 0-12 0,0 0 3 0,0 0 0 15,0 0 9-15,0 0 0 0,7 3 0 0,-7-3-8 16,0 0 8-16,0 0 0 0,0 0 0 0,0 0 8 15,0 0 0-15,0 0 0 0,0 0 0 0,0 0 0 0,0 0-8 16,4 10 0-16,-4-10 0 0,0 0 0 0,0 0 0 0,0 6 0 16,0-6 0-16,-4 3 0 0,4 3 0 0,0-6 8 15,0 0-8-15,-4 10 0 0,4-10 0 0,0 0 0 16,0 0 0-16,0 0 0 0,0 0 0 0,-7 0 0 16,7 0 0-16,-3 9 0 15,3-9 8-15,0 0-8 0,0 0 10 0,0 0-10 0,0 0 0 0,0 10 0 16,3-4-11-16,-3 3 11 0,0-9 0 0,4 3 0 15,-1 4 9-15,1 2-1 0,-4-9-8 0,0 0-13 16,4 10 3-16,-4-10 1 0,10 6 9 0,-6 3 0 16,-4-9 0-16,7 3 0 0,0 4 10 0,-7-7-2 15,0 0-8-15,7 3 12 0,0 3-12 0,3-6 0 16,-10 0 0-16,8 9-10 0,-8-9 10 0,7 7 0 0,-7-7 0 16,0 0 0-16,3 3 0 0,4 6 0 0,-7-9 0 0,4 10 0 15,-4-4 0-15,0-6 8 0,0 0-8 0,0 9 0 16,0-9 11-16,-4 3-3 0,1 10 0 0,-1-10 0 15,4-3 13-15,-3 10 3 0,-4-4 0 0,-1-3 0 16,8-3 0-16,-7 9 0 0,0-9 0 0,0 7 0 16,-3-4-24-16,3-3 0 0,3 6 0 0,-6-6 0 15,-1 0 0-15,4 3 0 0,-4 3 0 0,1-6 0 16,3 10 0-16,-4-10 0 0,4 6 0 0,-4-3 0 16,1-3 0-16,-4 10 0 0,3-10 0 0,-3 0 0 15,7 0 0-15,-4 6 0 0,-3-6 0 0,4 0 0 16,6 0 0-16,-6 0 0 0,-1 0 0 0,4 0 0 15,7 0 0-15,-11 0 0 0,8 0 0 0,3 0 0 16,0 0 0-16,0 0 0 0,0 0 0 0,0 0 0 16,0 0 0-16,0 0 0 0,0 0 0 0,0 0 0 15,0 0-13-15,0 0-1 0,0 0 0 0,0 0 0 16,3 0 22-16,4 3 5 0,-7-3 1 0,8 0 0 0,2 6-14 0,-3-6 0 16,4 0 8-16,-4 0-8 0,3 0 0 0,-3 0 0 15,4 0 0-15,0 3 0 0,-1-3 0 16,-3 0 0-16,4 7 0 0,-4-7 0 0,0 6-19 0,0-3 0 15,-7-3 0-15,7 0 0 0,7 10 19 16,-14-4 0-16,0-6 0 0,7 3 0 0,0 3 13 0,0 4 7 16,-3-7 0-16,3 3 1 0,-4 3-21 0,1-2 0 15,-1 2 0-15,-3-6 0 0,4 7 0 0,0-4-18 16,-4-6 3-16,0 3 1 0,0 7 22 0,-4 2 5 16,4-3 1-16,0 1 0 0,-4-1-14 0,1 1 0 15,-1-1 0-15,1 0 0 0,-4 1 0 0,3 9-13 0,-3-10 2 16,4-3 1-16,-4 4 10 0,3 5 0 15,-3-5 0-15,0-1 0 0,4 1 17 0,-5-1-1 16,5 7 0-16,-4-4 0 0,3-2-16 0,-3 5-9 0,4 4 1 0,-1-9 0 16,1 8 8-16,-1-8 0 0,4-1 0 0,0 7 8 15,0-7-8-15,4 1 0 0,-1-1 0 0,4-3-8 16,0 4 8-16,0-1 0 0,-3-2 0 0,7-4 0 16,-4 6 0-16,3-3 0 0,1-3 0 0,-1 4 8 15,1-4-31-15,-1 3-5 16,1 0-2-16,0-2 0 0,3-4-97 0,-4 6-19 0,4-6-4 0,1 0-399 15,-1 0-80-15</inkml:trace>
  <inkml:trace contextRef="#ctx0" brushRef="#br0" timeOffset="122199.79">9652 4761 403 0,'0'0'36'0,"0"0"-36"16,0 0 0-16,0 0 0 0,0 0 86 0,0 0 10 15,0 0 3-15,0 0 0 0,0 0-28 0,0 0-6 16,0 0-1-16,0 0 0 0,0 0-16 0,0 0-3 16,-7 10-1-16,3-10 0 0,4 0-19 0,-7 0-4 15,0 9-1-15,0-3 0 0,0-3 1 0,0 4 0 0,4 2 0 0,-4-3 0 16,0 4-1-16,-1-1-1 15,1-6 0-15,0 13 0 0,4-7-6 0,-8 1-1 16,4-1 0-16,-3 7 0 0,3-7 9 0,-1 1 2 0,5 5 0 0,-8-2 0 16,8-4-1-16,-4 7 0 0,0 3 0 0,0 0 0 15,0-4-22-15,7-5 9 0,-11 9-9 0,8-1 0 16,3-2 0-16,-4 3 0 0,4 0 0 0,4-10 0 16,-4 7 13-16,3-7-4 0,1 7-1 0,3-4 0 15,3-5-8-15,1-4-11 0,-1 3 3 0,1-6 0 16,0 3 8-16,3-3 11 0,-4 0-3 0,4 0 0 15,0-3 0-15,1 3 0 0,-5-6 0 0,1 3 0 16,3-7 29-16,0 4 6 0,-3-3 1 0,-1-1 0 0,1 1-13 16,3-1-3-16,-4 4 0 0,1-3 0 15,-4-4 7-15,4-3 1 0,-1 7 0 0,-3-7 0 16,0 7-36-16,0-4 0 0,0-2 0 0,0 5 0 16,1-5 0-16,-5 2 8 0,-3-3-8 0,0 1 10 0,4 2-10 15,-4 4-9-15,-4-7 9 0,4 7-13 0,-3-1 13 0,-1-5-11 16,0 2 11-16,1-3-10 0,-4 7-1 0,3-7 0 15,-3 7 0-15,0 0 0 0,-3-1-4 0,-1 1-1 16,4-1 0-16,0 4 0 0,-4-3 16 0,4 9-11 16,0-10 11-16,0 1-10 15,0 6-17-15,0-4-3 0,0 1-1 0,4 6 0 16,3 0-103-16,-8 0-21 0,8 0-4 0,0 0-1 0</inkml:trace>
  <inkml:trace contextRef="#ctx0" brushRef="#br0" timeOffset="122735.37">10075 5062 1594 0,'0'0'71'0,"0"0"14"0,0 0-68 0,0 0-17 15,0 0 0-15,0 0 0 0,0 0 58 0,0 0 8 16,0 0 2-16,0 0 0 0,0 0-49 0,0 0-10 15,0 0-1-15,0 0-8 0,-3 3 10 0,-1 7-10 16,-3-1 8-16,4 7-8 0,3-7 0 0,0 7 0 0,-4-3 0 0,1 2 0 16,-1 4 0-16,4-3 0 0,-3 2 0 0,-1 1 0 15,4-3 0-15,-3-3 0 0,3 2 0 0,-4 1 0 16,0-4 0-16,4-2 0 0,-3 6 0 0,3-7 0 16,0 10-9-16,0-13 9 0,0 3 0 0,-4 1 0 31,4-1-107-31,0-9-14 0,4 10-3 0,3-4-1 0</inkml:trace>
  <inkml:trace contextRef="#ctx0" brushRef="#br0" timeOffset="123557.43">10756 4727 1234 0,'0'0'27'0,"0"0"5"0,0 0 2 0,4-3 2 0,-4-4-36 0,0 7 0 0,3-3 0 0,1-3 0 16,-4 6 36-16,0 0 0 0,0 0 0 0,0 0 0 16,7-10-36-16,-7 10 0 0,0 0 0 0,0 0 0 0,0 0 0 0,0 0 0 15,0-3 0-15,0 3 0 0,0 0 0 0,0 0 0 16,0 0 0-16,0 0 0 15,-7-6 0-15,7 6 0 0,0 0 0 0,0 0 0 0,-11 9 21 0,1-2-2 16,3 2-1-16,0 1 0 0,-1 2-2 0,1 1-1 16,-3-1 0-16,3-2 0 0,3 5 6 15,1-5 2-15,-8 9 0 0,4-4 0 0,4-2-23 16,3 2 0-16,-8 4 0 0,5-3 0 0,-1 3 0 0,4-4 0 16,0-2 0-16,0 6 0 0,0-13 0 0,0 10 11 15,7-4-3-15,1-2 0 0,-8-1-8 0,7-3 0 16,0 4 0-16,7-10 8 0,0 9-8 0,0-9 0 15,-3 0-10-15,3 0 10 0,3 0 0 0,-3-3 0 0,1-3 0 16,2-1 0-16,1 4 0 0,3-6 18 0,-3 3-2 0,-1-7-1 16,-6-3 30-16,6 7 7 0,5 3 0 0,-8-7 1 15,-7 4-20-15,3-7-4 0,5 7-1 0,-5-1 0 16,1-5-16-16,-4 5-3 0,0-2-1 0,3-4 0 16,-3 7-8-16,-3-7 0 0,-4 7 0 0,0-4 0 15,3-3 0-15,-3 7-11 0,-10-7 11 0,6 4-8 16,-3-4 8-16,4 0 0 0,-8 7 0 0,1-1-8 15,-1 1 8-15,0 0 0 0,-3 2-9 0,-3 4 9 16,-8 3-9-16,4 0 9 0,3 0-12 0,4 0 12 16,-4 3-21-16,4-3 2 0,-3 7 1 0,6-1 0 15,4-3-146 1,-4 3-28-16,-6 4-7 0,13-1-1 0</inkml:trace>
  <inkml:trace contextRef="#ctx0" brushRef="#br0" timeOffset="124172.6">11042 4912 1825 0,'0'0'80'0,"0"0"18"0,-11 0-78 0,11 0-20 0,0 0 0 0,0 0 0 16,0 0 34-16,4-10 3 15,6 10 1-15,1-6 0 0,0 6-38 0,-1-3-16 0,1 3 0 0,6-6 1 16,1 6 7-16,-4 0 8 0,-3-10-13 0,3 10 5 31,0-3-19-31,0-3-3 0,-3 6-1 0,-1 0 0 0,1 0 21 0,-4 6 10 0,4-3-10 0,-11-3 10 16,0 0 0-16,7 0-9 0,3 10 9 0,-3-4 0 15,-7-6 0-15,7 9 17 0,-3-9-2 0,3 10-1 16,-7-10-14-16,3 9-8 0,-3 1 8 0,4-4-13 16,-4 3 13-16,0-6 0 0,-7 7 0 0,3-1 0 15,1 4 14-15,-1-10-1 0,-3 6 0 0,0 1 0 16,-3-1-13-16,3-3 0 0,-1 4 0 0,1-4 0 16,4-3 0-16,-4 3-10 0,3-2 2 0,-3 2 0 0,-3-3-8 15,3 3-2-15,7-6 0 0,0 0 0 0,0 0 18 0,0 0 0 16,0 0 0-16,0 0 9 15,0 0-22-15,0 0-5 0,0 0-1 0,0 0 0 16,14 0 19-16,-7 3 0 0,-7-3 0 0,7 0 0 16,3 0 0-16,-3 7 0 0,1-7 11 0,-8 0-11 0,0 0 0 0,7 9 0 15,3-6 0-15,-3 3-12 0,-7-6 12 0,7 10 0 16,-3-4 0-16,3 7 0 0,0-13 0 0,-4 9 0 16,-3-9-10-16,4 6 10 0,-1-6 0 0,1 10 0 15,-4-1-9-15,-4-3 9 0,4-2 0 16,0 5 11-16,0 0-2 0,0-2 0 0,-3 2-1 0,3 0 0 15,0-2 0-15,-4 5 0 0,1-2-8 16,-1-1-17-16,1 7 4 0,3-7 1 0,-7 1 12 16,0-1 0-16,3 0 0 0,4 1 0 0,0-10-21 0,-3 6-2 15,-4 4 0-15,0-4-700 0</inkml:trace>
  <inkml:trace contextRef="#ctx0" brushRef="#br0" timeOffset="124621.21">10287 5125 345 0,'0'0'31'0,"0"0"-31"16,0 0 0-16,0 0 0 0,0 0 287 0,11-6 51 15,-1 6 10-15,4 0 3 0,-3 6-276 0,7-6-55 16,-1 3-12-16,8 3-8 0,-4-6 8 0,0 10-8 0,-3-1 0 0,-1 1 0 16,8-1 0-16,-4 0 0 0,-10 1 0 0,3-1 0 31,0 4-37-31,-3-1-8 0,-4-2-2 0,-7-1 0 16,-4 1-16-16,1 5-3 0,3-5-1 0,-4-1 0 0,-10 0 47 0,3-2 8 0,4 2 3 15,-3-6 0-15,-4 10-2 0,3-10 0 0,1 6 0 0,10-9 0 31,0 0-28-31,-7 0-5 0</inkml:trace>
  <inkml:trace contextRef="#ctx0" brushRef="#br0" timeOffset="125789.48">11532 4360 230 0,'0'0'20'0,"0"0"-20"0,0 0 0 0,0 0 0 16,0 0 151-16,0 0 25 0,-3 6 6 0,3-6 1 16,0 0-76-16,0 0-15 0,0 0-4 0,0 0 0 15,0 0-19-15,0 0-4 0,0 0-1 0,0 0 0 16,0 0-14-16,7-6-3 0,7 6-1 0,-3-3 0 15,-11 3 6-15,10-7 2 0,1 7 0 0,3-3 0 16,-4-3-21-16,5 6-4 0,-8 0-1 0,7-3 0 16,-4 3 7-16,4 0 1 0,-7 0 0 0,4 0 0 0,0 0-26 15,3 0-10-15,-4 3 8 0,1-3-8 0,-1 0 0 0,5 6 8 16,-5-3-8-16,1-3 0 16,3 0 0-16,-4 7 0 0,1-7 0 0,-4 3 0 0,4-3 0 0,-4 6 0 15,-7-6 0-15,7 3 0 0,-7-3 0 0,3 7 8 16,4-4-8-16,-7-3 0 0,0 9 16 0,0-3-3 15,0 4 0-15,-3-1 0 0,-1 1 3 0,-3-4 1 16,4 3 0-16,-4-6 0 0,0 10-8 0,-4-10-1 16,0 6-8-16,1 1 12 0,-4-1 6 0,3 1 1 15,1-4 0-15,-5 3 0 0,1-2-19 0,0-4 0 16,0 6 0-16,4 1 0 0,-1-10 0 0,0 6 0 0,1-3 0 0,3 3 0 16,7-6 0-16,0 0 0 0,-7 0 0 0,7 0 0 15,0 0 0-15,0 0 0 0,0 0 0 0,0 0 0 16,0 0 0-16,0 0 0 0,7 0 0 15,0 10 0-15,-4-10 0 0,8 9 0 0,-4-9 0 16,4 6 0-16,-4-3 0 0,3 4 0 0,1-4 0 0,3-3 0 16,-4 6 0-16,1-6 0 0,0 3 0 0,-1-3 0 15,1 7 0-15,-1-4 0 0,4-3 0 0,1 0 0 16,-5 0 0-16,4 0 0 0,-3 6-11 0,-1-6 11 16,1 3 0-16,-4-3 0 0,4 0 0 0,-4 6 0 15,0-6 0-15,-4 0 0 0,4 10 0 0,-7-10 0 16,0 0 0-16,0 0 0 0,0 0 0 0,0 0 0 15,0 0 0-15,4 6 0 0,-4-6 0 0,0 13 0 16,0-13 0-16,-4 6 0 0,4 3 0 0,0-9 0 16,-3 3 0-16,3-3 0 0,-7 7 0 0,3 2 9 15,1 0-9-15,-1-2 0 0,-3 2 0 0,7-9 0 0,0 0 0 16,-3 3 0-16,-4 7 0 0,0-1 0 0,7-9 0 16,-4 6 0-16,4-6 0 0,-4 7 0 0,4-7 0 15,-3 3 0-15,3-3 0 0,0 0 0 0,0 0 0 0,0 0 0 16,0 0 0-16,0 9 0 0,0-9 0 0,7 10 0 15,-3-1 0-15,-1-3 0 0,-3-6 0 0,4 10 0 16,-1-1 0-16,-3 1 0 0,4-1 0 0,-1-3 0 16,1 4-9-16,-4-1 9 0,0 0 0 0,0 1 0 15,0-1 0-15,0 1 0 0,0-1 0 0,0-3 0 16,0 4 0-16,-4-1 0 0,4 1 0 0,-3-1 0 0,-1 0 0 0,-3 1 0 16,4-4 0-16,-1 10 16 0,-3-13-4 0,0 6 0 15,0 1 12-15,0-1 1 0,-4-3 1 0,1-3 0 16,-1 4 4-16,0 2 1 0,-3 1 0 0,-3-4 0 15,-1 3-31-15,-3-6 0 0,-4 4 0 16,4 2 0 0,0-9-90-16,-7 3-24 0,-11 3-5 0,14-6-1 0</inkml:trace>
  <inkml:trace contextRef="#ctx0" brushRef="#br0" timeOffset="149602.04">1401 7358 633 0,'-18'-10'56'0,"7"4"-44"15,-10 3-12-15,7-7 0 0,0 4 81 0,3 6 15 16,1-9 2-16,-4 6 1 0,7-4-40 0,3 7-8 0,4 0-2 0,-3-3 0 15,-8-3-24-15,11 6-5 16,0 0 0-16,11 0-1 0,-4-3-19 0,10-3 0 0,-3 6 0 0,0-7-9 16,1 4 9-16,6 3 0 0,-7 0 0 0,7 0 0 15,0 3 0-15,-3 4 0 0,3-7 0 0,4 6 0 16,-4-3 24-16,7-3 6 0,7 0 2 0,1 0 0 16,9 0-24-16,1 0-8 0,4 0 0 0,-1-3 9 15,1-3 16-15,9 6 3 0,-9 0 1 0,10 0 0 16,7-7 3-16,-4 4 1 0,1 3 0 0,6 0 0 15,12 0-6-15,-12 0-2 0,8 0 0 0,3 0 0 16,0 3-9-16,4 4-3 0,3-7 0 0,4 0 0 16,3 0-5-16,-3 0 0 0,10 0-8 0,4 0 12 15,-8 0 5-15,8 0 1 0,7-10 0 0,4 10 0 16,-8-6-8-16,0 6-2 0,8-3 0 0,3-4 0 16,0-2-8-16,3 9 8 0,-3-9-8 0,11 9 8 0,-1-10 0 0,-3 10 0 15,0-9 0-15,-3 3 0 0,17 6-8 16,-7-10 8-16,-4 10-8 0,4-9 8 0,7 6-8 0,-10-4 8 15,3 4-8-15,-3-3 8 0,3-3-8 16,0 9 0-16,0-10 0 0,0 10 0 0,7-6 0 0,-4 6 8 16,5-3-8-16,2-4 8 0,4 7-8 0,4-3 0 15,-4-3 0-15,-3 6 0 0,7 0 0 0,3 0 0 16,-3-3 0-16,3 3 0 0,3 0 0 0,1 0 0 16,4 0 0-16,-5 0 0 0,1 3 0 0,0-3 0 15,3 0 0-15,4 0 0 0,0 0 0 0,-4 0 0 16,-3 0 0-16,6-3 0 0,8-3 0 0,-3 6 8 0,-12-4-8 15,8-2 0-15,11 0 12 0,6 3-2 16,4-3-1-16,-7-4 0 0,0 1 9 0,0-1 2 0,3 1 0 0,8-7 0 16,3 7-5-16,0-1-1 15,-7-2 0-15,3-4 0 0,1 7-6 0,3 2-8 0,3 7 11 0,1-9-11 16,3 9 10-16,0-3-10 0,-10-3 8 0,3 6-8 31,-4 9-99-31,8-3-25 0,151 4-4 0,-74-1-2 0</inkml:trace>
  <inkml:trace contextRef="#ctx0" brushRef="#br0" timeOffset="170145.41">15332 7386 403 0,'0'0'17'16,"0"0"5"-16,0 0-22 0,0 0 0 0,0 0 0 0,0 0 0 0,0 0 196 0,7 0 34 15,0-3 7-15,0-4 2 0,0 7-140 0,0-3-28 16,-3-3-6-16,3-3-1 0,-4 6-16 0,-3 3-3 16,0 0-1-16,0 0 0 0,0 0 0 0,0 0-1 0,0 0 0 0,0 0 0 15,0 0 8-15,0 0 1 0,0 0 1 0,0 0 0 16,0 0-6-16,0 0-2 0,0 3 0 0,0 6 0 15,0 0-17-15,-3-2-3 16,-4-4-1-16,3 3 0 0,0 4 0 0,1-1-1 0,-8 0 0 0,4 1 0 16,0-1-11-16,-3-3-1 0,3 4-1 0,-4 6 0 47,0-4 26-47,1-3 4 0,-1 7 2 0,1-6 0 0,-4 5-17 0,-1-2-3 0,1 2-1 0,0-5 0 0,-3 9 8 0,-1 0 2 0,-3-4 0 15,3 4 0-15,1-3-9 0,2 3-2 0,-2 6 0 0,-1-3 0 16,1 3-9-16,-1-7-3 0,4 11 0 0,-4-4 0 15,4 3-8-15,0-3 0 0,0-6 0 0,0 0 0 16,3 3 0-16,1-4 0 0,-1 1 0 0,0 0 0 0,1-10 0 16,6 7 0-16,-3-3 0 0,0-1 0 0,4 1 0 15,-4-7 0-15,3 3 0 0,0-5-11 0,1 2-4 0,3-6-1 16,0 0 0-16,0 0 0 16,0 0-22-16,-4 3-5 0,1-3-1 0,3 0 0 15,0 0-32-15,0 0-8 0,-4 0 0 0,-3 0-1 16,7 0-39-16,-3-3-8 0,3-3-2 0,-4-4 0 15,4 1-17-15,0-1-3 0,4 1-1 0</inkml:trace>
  <inkml:trace contextRef="#ctx0" brushRef="#br0" timeOffset="170698.63">14711 7420 864 0,'0'0'38'0,"0"0"8"0,0 0-37 0,0 0-9 0,0 0 0 0,0 0 0 16,0 0 142-16,0 0 26 0,0 0 6 0,0 0 1 15,0 0-119-15,0 0-24 0,0 0-5 0,0 0-1 16,0 0-1-16,0 0 0 0,0 0 0 0,0 0 0 16,0 0 26-16,0 0 5 0,0 0 0 0,7 0 1 15,0 0-7-15,-7 0-2 0,0 0 0 0,3 0 0 16,5-3-11-16,-8 3-2 0,7-6-1 0,-7 6 0 0,0 0-10 0,0 0-3 16,0 0 0-16,0 0 0 0,0 0-5 0,7 0-2 15,-7 0 0-15,0 0 0 0,0 0 7 0,7 9 2 16,0-9 0-16,-7 0 0 0,7 7 4 0,0-4 1 15,-4 6 0-15,4-3 0 0,-7-6-13 0,8 4-3 16,2 2 0-16,1 3 0 0,-1 1-3 0,1-1-1 16,-1 0 0-16,1 1 0 0,3-4 1 0,-3 10 0 15,3-7 0-15,0 4 0 0,0-4-9 0,-3 7 0 16,3-7 9-16,3 7-9 0,-3-3 18 0,4 2-1 16,-4 4 0-16,4 0 0 0,3 6-5 0,-3-6-2 15,3 6 0-15,0 0 0 0,0-3-2 0,0 9 0 0,4-9 0 0,-4 3 0 16,-3 3 1-16,3-9 0 15,0 6 0-15,0 0 0 0,4-3-9 0,-7 3 0 0,3-6 0 0,0 3 0 16,-3-3 0-16,-1-6 8 0,-3 2-8 0,1 4 8 16,-5-3-8-16,1-4 8 0,-4-2-8 0,0 5 8 15,0-5-8-15,0-1-17 0,-4 1 4 0,1-1 1 32,-4 7-181-32,-4-7-36 0</inkml:trace>
  <inkml:trace contextRef="#ctx0" brushRef="#br0" timeOffset="171877.5">15882 7605 1152 0,'0'0'51'0,"0"0"10"0,0 0-49 0,-7 0-12 0,0 0 0 0,0 4 0 16,0-4 232-16,7 0 43 16,-7 6 9-16,0-3 1 0,7-3-207 0,-7 6-42 0,7-6-8 0,0 0-1 15,0 0 9-15,0 0 3 0,0 0 0 0,0 0 0 16,0 0-23-16,0 0-4 0,0 0 0 0,0 0-1 16,0 0-11-16,0 0 0 0,-4 3 0 0,4-3 0 15,0 0-28-15,0 0 3 0,0 0 0 0,0 7 0 31,-3 2-99-31,-1 0-19 0,-3-2-4 0,4-4-751 0</inkml:trace>
  <inkml:trace contextRef="#ctx0" brushRef="#br0" timeOffset="172370.69">15766 8026 2610 0,'0'-7'116'0,"0"7"23"0,0 0-111 0,0 0-28 0,0 0 0 0,0 0 0 15,0 0 69-15,0 0 9 0,0-3 2 0,0-3 0 16,0-4-44-16,7 10-9 0,-4-3-2 0,1-3 0 0,-4 6-25 0,0-3 0 16,7-3-12-16,0-1 12 15,0 4-107-15,0-3-13 0,0 3-4 0,4-3-679 16,-4 2-136-16</inkml:trace>
  <inkml:trace contextRef="#ctx0" brushRef="#br0" timeOffset="178357.31">16439 8117 1191 0,'0'0'52'0,"0"0"12"0,0 0-51 0,0 0-13 16,0 0 0-16,0 0 0 0,0 0 34 0,0 0 4 16,0 0 1-16,0 0 0 0,0 0 2 0,0 0 1 15,0 0 0-15,0 0 0 0,0 0-1 0,0 0 0 16,0 0 0-16,0 0 0 0,0 0 12 0,11 0 3 15,0-4 0-15,-1-2 0 0,1 6-9 0,-4-3-2 0,3-3 0 0,1 6 0 16,0-7-22-16,-1 4-5 0,1 3-1 0,-4-6 0 16,-7 6-17-16,14 0 0 0,-3 0 0 0,-4-3 0 15,3-3 0-15,1 6 0 0,-4-4 0 0,3 4 0 16,1 0 0-16,-4-6 8 0,4 6-8 16,3-9 10-16,-4 9 6 0,4-10 2 0,-3 7 0 0,3-3 0 15,0 0 2-15,0-4 1 0,0 7 0 0,4-3 0 16,-4 3-1-16,0-4-1 0,0-2 0 0,1 9 0 15,-1-3-11-15,-7-3-8 0,3 6 9 0,1 0-9 16,-4-10 15-16,0 10-3 0,4-6-1 0,-11 6 0 16,0 0 6-16,7 0 2 0,-7 0 0 0,7 0 0 15,-7 0 2-15,0 0 1 0,0 0 0 0,0 0 0 16,0 0-10-16,7-3-3 0,-7 3 0 0,3-6 0 0,-3 6 3 0,4-10 1 16,-1 7 0-16,-3-3 0 0,0-4 2 15,0 1 0-15,4 3 0 0,-4-4 0 0,0 7-15 16,-4-6 0-16,4-1 0 0,-3 1 0 15,3 3 9-15,-4-4-1 0,1 4 0 0,-4-3 0 16,3-1-8-16,1 7 0 0,-4-6 0 16,-1-1 0-16,1 4 0 0,4-3-17 0,-4 2 4 0,3-2 1 0,-3 6 35 0,4-7 7 15,-1 1 2-15,-3-4 0 0,4 4-32 0,-4 0 0 16,0 5 0-16,-1-2 0 0,1-3 0 0,4-1 0 16,-4-5 0-16,0 5 0 0,0 1 12 0,3-1-3 15,1 1-1-15,-4 0 0 0,3-1-8 0,-3 4 0 16,3-3 0-16,1-1 0 0,-1 1 0 0,4-1-14 15,0 1 5-15,-3-1 1 0,3 4 8 0,3-3 0 0,-3-1-9 16,4 1 9-16,-1 0 0 0,1-1 0 16,3 4-9-16,-3-4 9 0,3 1 0 0,-4 6 0 0,4-6 0 15,0 2 0-15,4-2 0 0,-4 3 0 0,-4 2-9 16,5-2 9-16,-1 3 0 0,3-3 0 0,1-4-8 16,-4 10 8-16,0-3 0 0,3-3 13 0,-3-3-2 15,4-1-1-15,0 4-10 0,-1 3 0 0,1-4 0 0,3-2 0 16,-3 0 0-16,3 6 0 0,-4-10 0 0,1 10 0 15,-1-7 0-15,1 4 0 0,3-3 0 0,-3 6 0 16,-1-7 0-16,-3 4 0 0,4-3 0 0,-1-1 0 16,1 4 0-16,0-4 0 0,-1 7 0 0,-3-3 0 15,7-3-8-15,-3 5-4 0,0-2-1 0,3-3 0 16,-4 9 13-16,4-6 0 0,0 2 0 0,1-2-9 0,-1 6 9 16,0-3 0-16,0-3 0 0,4 3 0 0,-4 3 0 0,3 0 0 15,-3-7 0-15,4 7 0 0,-7 0 0 0,3 0 0 16,0 0 0-16,-4 0 0 0,1 7 0 0,0-7 0 15,-4 3 0-15,0-3 0 16,3 6 0-16,-6-6 0 0,-4 0 0 0,10 3 0 0,-3-3 8 16,4 6 6-16,-4-2 2 0,0-4 0 0,4 6-16 0,-8-3 0 15,8 3 0-15,-8 4 0 0,4-1-9 0,-3-3-5 16,-1 4-1-16,1-1 0 0,0 1 24 0,3-1 5 16,-4 7 1-16,1-7 0 0,-1 0-15 0,1 1 0 15,-4-1 0-15,3 7 0 0,1-4 0 0,-4-2 0 16,0-4 0-16,3 4 0 0,-3-1 0 0,4 7 0 15,-4-7 0-15,3 0 0 0,-3 1 0 0,0-1-16 16,4 1 3-16,-4 5 1 0,-4-2 12 0,4-7 0 16,0 4 0-16,0 5 0 0,0-5 0 0,0-1 0 0,0-6 0 15,0 7 0-15,-3-1 11 0,3 4-11 0,0-10 10 0,-4 6-10 16,4-9 0-16,-3 10 0 0,-1-1 0 16,1-3 0-16,-1 4 9 0,1-1-9 0,-1-3 8 0,4 4-8 15,-7-7 12-15,4 6-4 0,-1-2 0 0,0-4 0 16,1 3-8-16,-4 3 0 0,3-2 0 0,1-4-11 15,-4 6 11-15,3-3 8 0,1-2-8 0,-4 5 11 16,0-3-11-16,0 4 0 0,3-1 0 0,-7 0 8 16,4-2-8-16,4 2 0 0,-1 1 0 0,1-1 0 15,-4 0 0-15,0 1 0 0,3-1 0 0,-3 1 0 16,-3-1 0-16,2 0 0 0,1 4 0 0,0-4 0 16,0 1 0-16,0-1 0 0,0-6 0 0,0 7 0 15,4-4 0-15,-1 3 0 0,-3 1 0 0,7-10 0 16,-3 6 0-16,3-6 0 0,-4 9 0 0,4-9 0 0,0 4 0 0,0 5 0 15,0-3 0-15,0 4 0 0,-4-1 0 0,4 0 0 16,0 1 0-16,4-4 0 0,-4-3 0 0,4 7 0 16,-1 2 0-16,-3-9 0 0,7 7 0 0,-3-1 0 15,-1-3 0-15,1-2 0 0,3 5 0 0,0-9 0 16,0 6 0-16,0-3 0 0,-7-3 0 0,10 7 10 16,1-1-10-16,0-3 10 0,-11-3-10 0,7 0 12 15,3 6-12-15,-3-2 12 0,-7-4-12 0,11 0 0 16,3 6 9-16,-7-6-9 0,7 3 8 0,-3-3-8 0,-1 6 10 15,1-3-10-15,3-3 10 0,-3 0-10 16,-4 7 10-16,0-7-10 0,3 3 8 0,1-3-8 0,-4 6 0 16,0-6 0-16,0 0 8 0,-7 0-8 0,11 0 0 15,-11 0 0-15,7 0 0 0,3 0 0 0,-3 0-13 16,0 0 4-16,-7 0 9 0,0 0 11 0,11-6-3 0,-4 6 0 31,4-3-87-31,-4-4-17 0,0 7-4 0,3-3-1072 0</inkml:trace>
  <inkml:trace contextRef="#ctx0" brushRef="#br0" timeOffset="185896.58">18475 7634 1011 0,'0'0'44'0,"0"0"11"0,0 0-44 0,-7 0-11 0,7 0 0 0,-7 0 0 16,7 0 96-16,0 0 18 15,-7 0 3-15,7 0 1 0,0 0-34 0,0 0-8 0,0 0 0 0,0 0-1 16,0 0-21-16,0 0-4 0,0 0-1 0,0 0 0 16,0 0-21-16,0 0-5 0,0 0-1 0,0 0 0 15,0 0-5-15,10 0-1 0,-10 0 0 0,7 0 0 16,-7 0-2-16,8 0-1 0,2 0 0 0,1-7 0 16,-1 7 7-16,1 0 0 0,3 0 1 0,-3 0 0 15,-1 0 0-15,1 0 0 0,-1 0 0 0,4 0 0 16,-3 7-1-16,3-7-1 0,-3 0 0 0,3 6 0 15,-4-6-7-15,4 3 0 0,-3-3-1 0,3 0 0 16,-3 6 11-16,3-6 2 0,0 0 1 0,-3 3 0 0,3-3-1 0,-4 0 0 16,4 0 0-16,0 0 0 15,1 7-8-15,-5-7-3 0,4 3 0 0,0-3 0 0,1 0-13 0,-1 0 8 16,3 6-8-16,-3-6 0 0,4 3 0 0,0-3 8 16,-1 0-8-16,1 0 0 15,0 0 0-15,-1 0 8 0,1 0-8 0,-1 7 0 0,5-7 11 0,-5 0-11 16,4-7 12-16,1 7-12 0,-5 7 10 0,1-7-10 15,3 0 8-15,-7 0-8 0,0 0 8 0,0 3-8 16,1-3 0-16,-1 6 8 0,-4-6-8 0,1 0 0 16,-1 3 0-16,1 3 0 0,3-6 0 0,-3 0 8 15,3 0-8-15,-4 0 0 0,1 0 8 0,0 0-8 16,-1 0 0-16,1 0 8 0,3 0 11 0,-4 0 1 16,4 0 1-16,1 0 0 0,-5-6-21 0,4 6-10 0,-3-3 1 15,3 3 0-15,0 0 9 0,-3-6 11 0,3 6-3 0,-4 0 0 16,-10 0-8-16,0 0 0 0,0 0 0 15,11 0 0-15,3 0 0 0,-3 0 0 0,-1 0 0 0,-3 0-11 16,4 0 11-16,-11 0 0 0,10 0 0 0,1 6 0 16,-4-6 0-16,4 0 8 0,-1 0-8 0,1 0 8 15,-11 0-8-15,0 0 0 0,10-6 0 0,5 3 0 16,-8 3 0-16,-7 0 0 0,14-7 0 0,-4 7 0 16,1 0 0-16,-11 0 0 0,10 0 0 0,-10 0 0 15,11-3 0-15,-11 3 0 0,0 0 0 0,0 0 8 16,7 0-8-16,-7 0 0 0,0 0 0 0,0 0 0 15,0 0 10-15,0 0-2 0,7-6-8 0,-7 6 12 16,0 0 5-16,0 0 1 0,0 0 0 0,4-10 0 16,-4 10-4-16,3-3-1 0,-6-3 0 0,-1-3 0 15,1 2 0-15,-1 4 0 0,-3-3 0 0,4-3 0 0,-8-1-3 16,4 1-1-16,-4 6 0 0,1-10 0 0,-1 10 1 0,-3-7 0 16,3 4 0-16,-3-3 0 0,0-1-10 0,4 7 10 15,-4-3-10-15,3-3 10 0,0 2-10 0,1 4 12 16,-1-6-12-16,4 2 12 0,0-2-12 0,0 6 8 15,3-3-8-15,-3 3 8 0,4-4-8 0,-4 1 0 16,3 3 9-16,-3-3-9 0,4 2 0 0,-1-2 0 16,4 6 0-16,0 0 0 0,-3 0 0 0,3 0 0 15,0 0 0-15,0 0 0 0,-7-9 0 0,7 9 0 0,0 0 0 16,0 0-8-16,0 0 8 0,0 0 0 0,0 0-9 0,0 0 9 16,10 6 0-16,-3-6-9 0,-7 0 9 15,7 3 0-15,4-3 0 0,-4 0-8 0,4 6 8 0,-1-2 0 16,1-4 0-16,-1 6-10 0,4-6 10 15,-3 9-8-15,3-9 8 0,-3 10 0 0,-1-1 0 0,1-3 0 16,-1-3 0-16,1 4 0 0,-4-4 0 0,4 3 0 16,-1-6 0-16,1 3 0 15,-4 4 0-15,0-1 0 0,4-3 0 0,-4 3 0 0,-7-6 0 0,7 3 0 16,0 4 0-16,0-4 0 0,0 3 0 0,-7-6 0 16,7 3 0-16,-7-3 0 0,3 6 0 0,-3-6-8 15,4 10 8-15,-4-10 0 0,3 9 0 0,-3-2 0 16,0-7 0-16,4 3 0 0,-4-3 0 0,0 9 0 15,0 1 0-15,0-10 0 0,-4 9 0 0,1-3 0 0,-4-3 0 16,3 4 0-16,-3 2 0 0,4 0 8 0,-4-2-8 0,0-4 0 16,0 6 0-16,0-2 0 0,-4-4 8 0,4 6-8 15,0-3 8-15,0 4-8 0,-4-1 0 0,8 1 8 16,-4-4-8-16,0 3 0 16,-1-6 0-16,1 4 0 0,4 2 0 0,-4-3 0 0,0-3 0 0,3 7 0 15,-6-4 0-15,3-3 0 0,3 4 0 16,-3 2 0-16,4-3-8 0,-1-3 8 15,0 7-34-15,1-10-2 0,3 0 0 16,0 0 0-16,0 0-175 0,0 0-35 0</inkml:trace>
  <inkml:trace contextRef="#ctx0" brushRef="#br0" timeOffset="186999.24">20662 7232 1630 0,'0'0'72'0,"0"0"16"0,0 0-71 0,0 0-17 0,0 0 0 0,0 0 0 16,0 0 40-16,0 0 5 0,0 0 1 0,0 0 0 16,0 0-25-16,-3 16-5 0,-1-7 0 0,1 1-1 15,3-1 27-15,-4 7 6 0,1-4 0 0,-4 4 1 16,7 3-26-16,0 6-6 0,-4-3-1 0,0 3 0 15,-6 3 0-15,3 7 0 0,0-7 0 0,0 6 0 16,-4-5-16-16,1 2 8 0,-1-3-8 0,0 0 0 16,-3 1 9-16,4 5-9 0,-1-9 0 0,1 3 9 0,-1 1-9 15,4 2 0-15,-4-9 0 0,1 3 0 16,3 0 0-16,0-6 0 0,0 0 0 0,3 0 0 16,-3-4-38-16,7 1-3 0,0-4-1 15,0-5-572-15,0-7-114 0</inkml:trace>
  <inkml:trace contextRef="#ctx0" brushRef="#br0" timeOffset="187440.06">20765 7217 345 0,'0'0'15'0,"0"0"4"0,0 0-19 0,7 0 0 0,-7 0 0 0,10 0 0 16,-10 0 164-16,7 0 28 0,-7 0 7 0,0 0 1 15,0 0-104-15,0 0-21 0,0 0-4 0,0 0-1 16,0 0 7-16,0 0 2 0,0 0 0 0,4 6 0 16,-1 3-5-16,-3 1-1 0,-3 5 0 0,-1-2 0 0,1 3-42 15,-1 2-9-15,1 1-2 0,-4-3 0 0,3 3-20 0,-3 6 8 16,3-6-8-16,-3 6 0 0,0-3 0 0,0 3 0 16,0 0 0-16,0 0 8 0,0 3-8 0,-3-6 11 15,2 3-11-15,-2 0 12 0,3 3 3 0,0 1 1 16,-4-4 0-16,4 3 0 0,-3 3-16 0,-1-2 0 15,0-1 0-15,4 0 0 16,-3-3 8-16,-1-6 0 0,4-3-8 0,4 2 12 0,-4-2-28 0,3-3-5 16,4-4-2-16,0-3 0 15,0 4-193-15,0-10-38 0,0 0-8 0,0 0-2 0</inkml:trace>
  <inkml:trace contextRef="#ctx0" brushRef="#br0" timeOffset="188094.83">20556 7232 1447 0,'0'0'64'0,"-7"-9"13"0,0 3-61 0,4 2-16 0,3 4 0 0,-4-6 0 15,4-3 56-15,0 9 8 0,0 0 1 0,0-10 1 16,0 10-11-16,4-3-3 0,-1-3 0 0,1-3 0 15,6 9-8-15,-3-10-1 0,4 4-1 0,3 6 0 16,0-3-14-16,0-4-2 0,0 4-1 0,4-3 0 16,3 6-15-16,0-3-10 0,4-3 12 0,0 6-12 15,0 0 0-15,-1 0 0 0,1 0 0 0,-4 6 0 16,4-3 0-16,-4-3 0 0,0 6 0 0,-3-3 0 0,3-3 0 0,-3 7 0 16,-1-4 0-16,-3 3 0 0,4-3 0 0,-4 4 0 15,0 2 0-15,-3 0 0 0,-1-2 12 0,4 2-12 16,-7 0 12-16,1 1-12 0,2 5 10 15,-3-2-10-15,0 3 8 0,-3 3-8 16,-1-1 9-16,-3 1-9 0,4 0 10 0,-4 3-10 16,-4-3 11-16,1 0-11 0,-1-4 12 0,1 4-12 15,-4 0 13-15,-4 0-4 0,0-1-1 0,1-2 0 0,3 3 2 0,-4-3 0 16,-3-4 0-16,4 4 0 0,-5-7-10 0,1 10 12 16,-3-9-12-16,3-1 12 0,-4-3-12 0,0 4 10 0,4-1-10 15,-7 0 10-15,3-2-10 0,1-4 0 0,-1 6 9 0,0-9-9 16,4 7 0-16,-3-7 8 0,-1 0-8 0,4 3 0 15,3-3 0-15,-3 0 0 0,0 0 0 0,4 0 8 16,-1 0-8-16,0 0 0 0,1 0 0 0,6-3 8 16,1 3-8-16,3 0 0 0,-7 0 8 0,7 0-8 15,-4 0 9-15,4 0-9 0,-7 0 12 0,7 0-12 16,0 0 15-16,0 0-4 0,0 0-1 0,0 0 0 16,0 0 2-16,0 0 0 0,0 0 0 0,0 0 0 15,0 0 4-15,0 0 0 0,11 0 1 0,-1 0 0 16,8 3-4-16,0 3-1 0,3-3 0 0,3 10 0 15,-2-4 0-15,2 0 0 0,1 1 0 0,0-1 0 16,-1 10-12-16,1-10 11 0,0 7-11 0,-4-3 10 16,4 2-10-16,-4 4 0 0,4-3 0 0,3 3 0 15,-4-4 0-15,1-2 0 0,-4-4-10 0,4 7 10 16,-7-7 0-16,6 1-9 0,1-1 9 0,-4 1 0 16,4-1-20-16,0-3 2 0,-1-6 0 0,-3 0-1118 15</inkml:trace>
  <inkml:trace contextRef="#ctx0" brushRef="#br0" timeOffset="212407.33">25396 7101 115 0,'11'0'10'0,"-11"0"-10"0,0 0 0 0,4 0 0 15,3-4 204-15,-7 4 40 0,0 0 7 0,0 0 1 16,7 0-129-16,-7 0-27 0,7-6-4 0,-7 6-2 16,0 0-16-16,7 0-3 0,0 0-1 0,-7 0 0 15,0 0-7-15,0 0-2 0,0 0 0 0,0 0 0 16,0 0-16-16,0 0-3 0,0 0-1 0,0 0 0 16,7 0-1-16,-7 0 0 0,0 0 0 0,0 0 0 15,0 10 0-15,-4-4-1 0,-3 3 0 0,-3 1 0 16,3-4 1-16,0 3 0 0,-7 1 0 0,3-1 0 0,0 1-1 0,-3-1 0 15,4 7 0-15,-1-4 0 0,-3 4-10 16,3-7-1-16,-3 10-1 0,4 0 0 0,-4-3-14 16,-1 9-2-16,1-7-1 0,4 8 0 0,-4-5 2 0,-4 5 1 15,0 2 0-15,4-3 0 0,-3 3-5 0,-5-9 0 16,5 6-8-16,-1 0 12 16,-3-6-12-16,3 0 9 0,1 0-9 0,6-4 8 0,-6 4-8 0,6 0 0 15,0-3 0-15,1-4 0 0,-1 4 0 0,4-7 0 16,0 1 0-16,0 5 0 0,4-5-9 0,-1-4-4 15,4-6-1-15,0 0 0 16,0 0-39-16,0 0-8 0,0 0-2 0,0 0 0 16,0 0-143-16,0 0-29 0,0 0-5 0,0 0-2 0</inkml:trace>
  <inkml:trace contextRef="#ctx0" brushRef="#br0" timeOffset="212855.37">24973 7097 633 0,'0'0'56'0,"0"0"-44"0,-3-6-12 0,3 6 0 0,0 0 281 0,0 0 55 16,0 0 10-16,0 0 2 0,0 0-236 0,0 0-47 16,0 0-9-16,0 0-3 0,0 0 3 15,0 0 1-15,0 0 0 0,7 6 0 0,-7-6-19 16,10 4-4-16,-6 2-1 0,6 3 0 0,-3 1 6 0,0-1 1 16,1 0 0-16,-1 1 0 0,0-1-11 0,0 7-1 15,0 0-1-15,3-4 0 0,1 4-6 0,0 3-1 16,3 6 0-16,-4-6 0 0,1 9-9 15,3-3-3-15,-4 0 0 0,5-3 0 0,-5 3-8 0,4 3 0 16,-7 4 0-16,7-11 0 0,-3 11 0 0,0-10 0 16,-4 3 0-16,7-6 8 0,-4 6-8 0,1-6 0 15,-4-1 0-15,4-2 8 0,-4-3-8 0,3 2 0 16,-3 1 0-16,0-3 0 0,0-4 0 0,0 0 0 16,-3 4 0-16,0-4-11 15,-8 1-32-15,4-7-6 0,4 6-2 0,-4-2 0 16,0-7-144-16,0 0-29 0,0 0-5 0</inkml:trace>
  <inkml:trace contextRef="#ctx0" brushRef="#br0" timeOffset="213645.58">26102 6627 288 0,'0'0'25'0,"0"0"-25"0,0 0 0 0,0 0 0 15,0 0 141-15,0 0 23 0,0 0 5 0,0 0 1 16,0 0-68-16,0 0-14 0,0 0-2 0,-7 0-1 15,0 0 12-15,7 0 3 0,0 0 0 0,-7 0 0 16,-4 0-27-16,8 0-5 0,3 0 0 0,0 0-1 16,-11 0-18-16,11 0-3 0,-7 9-1 0,4-2 0 15,-4-4-15-15,-1 3-3 0,1 4-1 0,4-4 0 0,-8 3-16 0,8 1-10 16,-8-1 12-16,1 0-12 0,-1 10 44 0,0-3 1 16,-3 3 1-16,4 0 0 15,-4 6-26-15,0-7-6 0,-1 11-1 0,-2-1 0 16,3 6 5-16,-4-2 1 0,4-1 0 0,0-6 0 0,0 10-4 15,3-10-1-15,1 3 0 0,2-6 0 0,-2 9 6 0,3-9 0 16,3 3 1-16,1 4 0 0,-1 5-2 0,1-6-1 16,-1 7 0-16,4-7 0 0,0 6-18 0,0-8 0 15,-3 8 8-15,6-6-8 0,1-3 0 0,-4 4 0 16,3-4 8-16,1-7-8 0,-1 8 0 0,4-4 8 16,-3 3-8-16,3-7 0 0,4 1 8 0,-4 0-8 15,3 3 0-15,1-3 0 0,3 0 0 0,0-4-19 0,4 4 3 16,-1-9 0-1,4 5-49-15,4-2-10 0,3-4-1 0,4 1-1 16,-4-1-143-16,4-3-29 0,28 4-6 0,-18-10-1 0</inkml:trace>
  <inkml:trace contextRef="#ctx0" brushRef="#br0" timeOffset="-211545.66">26427 6956 172 0,'0'0'16'0,"0"0"-16"0,0 0 0 0,0 0 0 16,0 0 141-16,0 0 26 0,0 0 5 0,0 0 0 15,0 0-128-15,0 0-27 0,0 0-5 0,0 0 0 16,0 0 4-16,0 0 2 0,0 0 0 0,0 0 0 0,0 0 9 0,0 0 1 15,0 0 1-15,0 0 0 0,0 0-13 0,0 0-2 16,0 0-1-16,0 0 0 0,0 0 8 0,0 0 2 16,0 0 0-16,0 0 0 0,0 0 26 0,0 0 6 15,0 0 1-15,0 0 0 0,0 0 4 0,0 0 0 16,0 0 1-16,0 0 0 0,0 0 7 0,0 0 2 16,0 0 0-16,0 0 0 0,0 0-4 0,0 0-1 15,0 0 0-15,0 0 0 0,0 0-25 0,0 0-4 16,0 0-2-16,0 0 0 0,0 0-19 0,0 0-4 15,0 0-1-15,0 0 0 0,0 0-2 0,0 0-8 16,0 0 12-16,0 0-4 0,0 0 5 0,0 16 1 16,0-7 0-16,0 1 0 0,0-1 8 0,0 1 2 15,0 5 0-15,0-2 0 0,0-4 4 0,0 7 2 16,0 3 0-16,0-4 0 0,0-2-1 0,0 9 0 0,0-3 0 16,0 0 0-16,0-1-4 0,0 1-1 0,0 6 0 15,0-6 0-15,0 6-6 0,0 0-2 0,3-3 0 0,-3 3 0 16,0-6-6-16,0 0-2 0,0 6 0 15,0 0 0-15,0-6-8 0,0 0 0 0,0 6 0 16,-3-6 0-16,3-1 0 0,-4-2 0 0,4-3 0 0,-3 2 0 16,3 1 0-16,0-7 0 0,0 1 0 0,-4-1 0 31,4 1-20-31,0-1-7 0,-4-3-1 0,4-6 0 0,0 0-122 0,0 0-25 0,0 0-5 0,0 0-815 16</inkml:trace>
  <inkml:trace contextRef="#ctx0" brushRef="#br0" timeOffset="-210853.1">26423 7323 518 0,'0'0'46'0,"0"0"-37"0,0 0-9 0,0 0 0 16,0 0 116-16,0 0 22 0,0 0 4 0,0 0 1 15,0 0-80-15,0 0-16 0,0 0-3 0,0 0-1 16,0 0 28-16,0 0 5 0,0 0 2 0,0 0 0 15,-3 6-2-15,3-6-1 0,0 0 0 0,-4 4 0 16,4-4-14-16,0 0-2 0,-7 6-1 0,7-6 0 16,0 0-17-16,0 0-3 0,-4 3-1 0,4-3 0 0,0 0-16 15,0 0-3-15,0 0-1 0,0 0 0 0,0 0 12 0,0 0 3 16,0 0 0-16,0 0 0 0,0 0-13 0,0 0-3 16,0 0 0-16,0 0 0 0,0 0 0 0,0 0 0 15,0 0 0-15,0 0 0 0,7-3 12 0,-7 3 1 16,8 0 1-16,-1-6 0 0,0 2-18 0,0 4-4 15,-4-6-8-15,-3 6 12 0,7 0-12 0,4 0 0 16,-4-3 0-16,4-3 0 0,-1 6 8 0,1 0-8 16,-1-3 0-16,4-4 0 0,0 7 0 0,1-3 0 15,-1-3 0-15,-4 6 0 0,-3-9 0 0,4 9 0 16,-4-10 0-16,0 10 0 0,4 0-13 0,-4-6 4 0,-7 6 1 16,10 0 0-1,-10 0-21-15,11 0-4 0,-11 0-1 0,7-3 0 16,-7 3-23-16,0 0-5 0,10 0-1 0,-10 0 0 15,11 0-13-15,-11 0-2 0,0 0-1 0,7 0 0 16,-7 0-76-16,0 0-15 0,0 0-3 0,11-7-1 0</inkml:trace>
  <inkml:trace contextRef="#ctx0" brushRef="#br0" timeOffset="-210133.37">26751 6922 633 0,'0'0'56'0,"0"0"-44"0,0 0-12 0,-3 0 0 16,3 0 91-16,0 0 16 0,0 0 3 0,0 0 1 16,0 0-85-16,0 0-17 0,-4-3-9 0,4 3 10 15,0-7 11-15,0 7 3 0,0 0 0 0,0 0 0 16,0 0 41-16,0 0 9 0,0 0 2 0,0 0 0 15,0 0-8-15,0 0 0 0,0 0-1 0,0 0 0 16,0 0-12-16,0 0-3 0,0 0 0 0,0 0 0 0,0 0-12 16,0 0-4-16,0 0 0 0,0 7 0 0,0 2-1 0,0-6-1 15,4 10 0-15,-4-4 0 0,0 1-10 0,3 2-1 16,-3-3-1-16,4 7 0 0,-4-6-5 0,0 5-1 16,3-2 0-16,1 2 0 0,-4-5 3 15,0 9 0-15,0-4 0 0,0-2 0 16,3 3 2-16,-3 2 1 0,-3-2 0 0,3 3 0 0,0 6-4 15,-4-6-1-15,1 0 0 0,-1 9 0 0,1-3 4 0,-1 0 1 16,4-6 0-16,-3 0 0 0,-1 6-13 0,4-6-9 16,0-4 12-16,0 4-12 0,-3-6 16 0,3 2-3 15,0 4-1-15,0-10 0 0,0 7-12 0,0-6 8 16,0-1-8-16,0 0 0 0,3 1 0 0,-3-1 0 16,0-9 0-16,4 6 0 15,-4-2-24-15,0-4-4 0,0 0 0 0,0 0-1 16,0 0-91-16,0 0-17 0,0 6-4 0,0-6-509 0,0 0-102 15</inkml:trace>
  <inkml:trace contextRef="#ctx0" brushRef="#br0" timeOffset="-208742.22">26892 6937 403 0,'0'0'36'0,"0"0"-36"0,0 0 0 0,0 0 0 15,0 0 128-15,0 0 18 0,4 0 4 0,-4 0 1 16,0 0-60-16,0 0-12 0,0 0-3 0,0-9 0 16,0 9 16-16,0 0 4 0,0 0 0 15,0 0 0-15,0 0-20 0,0 0-3 0,0 0-1 0,0 0 0 16,0 0-44-16,0 0-10 0,0 0-2 0,0 0 0 16,0 0-6-16,0 0-2 0,0 0 0 0,3 9 0 15,1 7 20-15,-1-6 3 0,-3 2 1 0,0 4 0 16,0-7-16-16,0 10-4 0,0-10 0 0,0 7 0 15,0 3 5-15,0-3 1 0,0 2 0 16,0 1 0-16,0 0 13 0,0-3 2 0,0 3 1 0,0-1 0 16,-3 1-34-16,3-3 0 0,-4 9 0 0,4-6 0 15,0 0 13-15,0-1-4 0,0 1-1 0,0 0 0 0,-3-3-8 16,3-1 0-16,0-2 0 0,0-4 0 16,0 7 0-16,0-7 0 0,0 7 0 0,0-7 0 0,0-5 0 0,0-4 0 15,0 0 0-15,0 9 0 16,0-3-52-16,0-6-13 0,0 0-3 0,0 0 0 15,0 0-102-15,0 0-21 0,0 0-4 0,0 0-1 0</inkml:trace>
  <inkml:trace contextRef="#ctx0" brushRef="#br0" timeOffset="-208017.41">26882 7226 1036 0,'0'0'46'0,"0"0"10"0,0 0-45 0,0 0-11 0,0 0 0 16,0 0 0-16,0 0 179 0,0 0 33 0,0 0 8 0,0 0 0 16,0 0-129-16,0 0-27 0,0 0-4 0,0 0-2 15,0 0-17-15,0 0-3 0,0 0-1 0,0 0 0 16,7-3-3-16,0 3-1 0,-7 0 0 0,7 0 0 16,0 0-5-16,3-6-2 0,-2 6 0 0,-1 0 0 15,3 0 0-15,1 0 0 0,-1-4 0 0,4 4 0 16,1 0-17-16,-1 0-9 0,-4 0 10 0,4 0-10 15,4 0 8-15,-4 0-8 0,0 4 0 0,-3-4 0 16,-4 0 0-16,0 0 0 0,0 0 0 0,0 0 0 16,4 0 0-16,-1 0 0 0,-3 0 8 0,0 0-8 15,7-4-12-15,-3-2-6 0,0 6-1 0,3-3 0 16,0-3-15 0,0 6-3-16,-7-3-1 0,7-4 0 0,-3-2-25 0,-4 9-5 0,3-9 0 0,-6 9-1 15,-4 0-39-15,7-7-8 16,-4 4-2-16,-3 3-678 0</inkml:trace>
  <inkml:trace contextRef="#ctx0" brushRef="#br0" timeOffset="-207625.63">27277 6919 1839 0,'0'0'40'0,"0"0"9"0,0 0 2 0,0 0 1 0,0 0-42 0,0 0-10 0,0 0 0 0,0 0 0 16,0 0 29-16,0 0 4 0,-7 3 1 0,7-3 0 15,0 0-23-15,3 9-11 0,-3 4 10 0,0-4-10 16,4 1 12-16,-1-1-4 0,1 3-8 0,-1-2 12 15,1 6 8-15,-1-7 2 0,-3 10 0 0,4-4 0 16,-1 1 10-16,1 3 3 0,-4 0 0 0,0 0 0 16,0 6-3-16,0-6 0 0,0 6 0 0,0-3 0 15,0 9-8-15,-4-3-1 0,4-3-1 0,-3-3 0 16,3 3-1-16,0 0 0 0,-4-6 0 0,4 9 0 0,-3-9-21 16,3 6 0-16,0-6 0 0,0-3 8 15,-4-4-20-15,4 4-4 0,-3 3-1 0,3-10 0 16,3 7-87-1,1-7-18-15,-4 1-3 0</inkml:trace>
  <inkml:trace contextRef="#ctx0" brushRef="#br0" timeOffset="-205521.67">27369 6580 1512 0,'0'0'33'0,"0"0"7"0,0 0 2 0,0 0 0 0,0 0-34 0,0 0-8 0,0 0 0 0,0 0 0 15,0 0 49-15,0 0 8 0,0 0 2 0,0 0 0 16,0 0-7-16,0 0-2 0,0 0 0 0,3-6 0 16,-3 6 2-16,4-3 1 0,3-4 0 0,0 7 0 15,-7 0-6-15,10 0-2 0,1 7 0 0,-4-4 0 16,3-3-32-16,1 6-13 0,0 3 11 0,3-2-11 15,0 2 8-15,0-6-8 0,0 7 0 0,4-1 0 16,-1 0 16-16,5 7-4 0,-1-6 0 0,0 5 0 16,0-2 4-16,4 2 1 0,-1 4 0 0,1 0 0 0,-4 6 9 15,0 3 2-15,1 4 0 0,-5-4 0 16,4 6-28-16,-3-2 0 0,-7-1 0 0,-1 0 0 16,4-5 0-16,-7 8 0 0,4-6 0 0,-4 1-11 0,-3 5 11 15,3-9 0-15,-7 10 0 0,3-7 8 0,-3 6-8 16,0-5 12-16,0-1-4 0,0-3 0 0,-3 3 8 0,-1-9 1 15,1 6 1-15,-1-6 0 0,1 0-1 0,-1 3 0 16,0-4 0-16,-3 1 0 0,4-9-9 0,-4 8-8 16,0-8 9-16,0-1-9 0,0 7 8 0,0-7-8 15,0 1 0-15,-1-1 0 0,-2-3 0 0,3 4-10 16,-7-7 0-16,7 6 0 16,-4-2-24-16,-3 2-5 0,3 0-1 0,-3-2 0 15,4-4-21-15,-1 3-5 0,4-3-1 0,-4-3-626 0,1 0-126 16</inkml:trace>
  <inkml:trace contextRef="#ctx0" brushRef="#br0" timeOffset="-201068.06">28420 7151 172 0,'0'0'8'0,"0"0"1"0,0 0-9 0,0 0 0 0,0 0 0 0,0 0 0 15,0 0 123-15,0 0 22 0,0 0 5 0,0 0 1 16,0 0-109-16,0 0-22 0,0 0-4 0,-7 0 0 16,0 3 31-16,0-3 6 0,3 0 2 0,-3 0 0 0,0 6 43 0,3-6 9 15,-3 0 1-15,7 0 1 0,0 0 14 16,-3 0 2-16,3 0 1 0,0 0 0 0,0 0-54 0,0 0-10 15,0 0-2-15,0 0-1 0,0 0-41 0,0 0-8 16,0 0-2-16,0 0 0 0,0 0-8 0,0 0 0 16,0 0 0-16,0 0 8 0,0 0 10 0,-7 0 2 15,7 0 0-15,0 0 0 0,0 0 17 0,0 0 4 16,-4 0 1-16,4 0 0 0,0 0-11 0,0 0-3 16,0 0 0-16,0 0 0 0,0 0 7 0,0 0 1 15,0 0 0-15,0 0 0 0,0 0-12 0,0 0-1 16,0 0-1-16,0 0 0 0,7 3 10 0,0-3 1 15,0 7 1-15,4-7 0 0,0 0-34 0,-1 0 0 16,1 0 0-16,-1 0 0 0,1 0 0 0,3 0 0 16,-3 0 0-16,3 0 0 0,0 0 0 0,0 0 0 15,0 0 0-15,4 0 0 0,-1 0 0 0,5 0-14 16,-1-7 1-16,3 7 0 0,1-3 13 0,-4 3 0 16,4 0 0-16,-4 0 0 0,0 0 0 0,-3 0 13 15,3 0-4-15,0 0-1 0,0 0-8 0,1 0 0 0,-5 0 0 0,1 0 8 16,0 0 2-16,-1 0 0 0,1 0 0 0,-4 0 0 15,4 0-10-15,-4 3 0 0,0 4 0 0,0-7-11 16,4 0 11-16,-4 0 0 0,0 0 0 0,0 0 0 16,0 0 0-16,-3 0 0 0,3 0 0 0,0 0 0 15,0 0 0-15,-4 0 0 0,1 0 0 0,3 0 0 16,-7 0 0-16,4 0 8 0,-4 0-8 0,3 0 0 16,-3 0 0-16,1 0 8 0,-8 0-8 0,7 0 0 0,0 0 8 15,-7 0-8-15,0 0 8 0,0 0-8 0,3 0 9 0,-3 0-9 16,7-7 12-16,-7 7-12 15,0 0 12-15,0 0-4 0,0 0 0 0,0 0-8 16,0 0 14-16,-7-3-4 0,7 3-1 0,-3-6 0 16,-8 6-9-16,4-3 0 0,-4-4 9 0,4 4-9 0,-3 3 12 0,-1-6-3 15,1 6 0-15,-4-3 0 0,3-3 6 0,-3 6 1 16,3-4 0-16,1-2 0 0,-1 0-16 0,0 3 0 16,1 3 0-16,-1-6 0 0,1 6 0 0,-1-10 0 15,1 10 8-15,-1-3-8 0,4-3 8 0,-4 3-8 16,1-4 0-16,3 7 0 0,-4-9 8 0,1 9-8 15,-1 0 0-15,0-3 0 0,1-4 0 0,3 7 0 16,0-6 0-16,-4 6 0 0,4-3 8 0,4 3-8 16,-5 0 0-16,5 0 9 0,3 0-9 0,0 0 0 15,0 0 0-15,0 0 8 0,0 0-8 0,0 0 0 16,0 0 0-16,0 0 0 0,7 0 0 0,4 0 0 0,-4-6 0 16,3 6 0-16,1 0 0 0,-1 0 0 0,1 0 0 15,-4 0 0-15,4 6 0 0,-1-6 0 0,1 0 0 16,-4 3 0-16,3 3 0 0,-3-6 0 0,4 0 0 0,0 7 0 15,-4-4 0-15,0-3 0 0,-7 0 0 0,7 6 0 16,0-3 0-16,3 4 0 0,-3-7 0 0,1 3 0 16,2 3 0-16,1-3 0 0,-4-3 0 0,3 6 0 15,-3-2-9-15,4 2 9 0,-7-6 0 0,3 9 0 16,3-3 0-16,-6-2 0 0,3 5 0 0,0-9 0 16,-4 9 0-16,1-2-8 0,-4-4 8 0,3 6 0 15,-3-2 0-15,0 2 0 0,-3 0 0 0,3 1 0 16,-7-1 11-16,3-3-11 0,1 4 12 0,-4-1-12 0,0 1 10 0,0-1-10 15,0 0 8-15,3 1-8 0,-7-4 0 0,8 4 0 16,-4-1 8-16,3-3-8 16,-3-3 0-16,4 7 0 0,-1-10 0 0,4 0 0 15,0 0-66-15,0 0-12 0,0 0-2 0,0 0-765 16,0 0-153-16</inkml:trace>
  <inkml:trace contextRef="#ctx0" brushRef="#br0" timeOffset="-197311.06">29637 6868 1566 0,'0'0'34'0,"0"0"7"0,0 0 2 0,0 0 1 0,0 0-35 0,0 0-9 16,0 0 0-16,0 0 0 0,7-9 12 0,-7 6 0 16,3-3 0-16,1 3 0 0,0-4 32 0,-1-2 6 15,1 6 2-15,-1-4 0 0,1 1 2 0,-1 3 1 0,1-3 0 0,-1 3 0 16,1-4 13-16,-4 7 4 15,3-9 0-15,1 9 0 0,-1-9-32 0,1 5-5 0,-1-2-2 0,4 0 0 16,-3 3 5-16,3-4 1 0,0-2 0 0,4 9 0 16,-1-9-19-16,1 5-3 0,-1-2-1 0,5 3 0 15,2-3-7-15,1-4-1 0,-4 10-8 16,0-6 12-16,0 3-4 0,4 3-8 0,-4-6 11 0,0 6-11 16,-3 0 0-16,3 0 0 0,-4 0 0 0,1 6 0 15,-1-3 10-15,1 3 8 0,-4 1 2 0,0-4 0 16,0 12-7-16,-3-5-1 0,-1 2 0 0,1-2 0 15,-1 12-3-15,-3-3-1 0,0-7 0 0,0 13 0 16,0-6 4-16,0 6 0 0,0 3 0 0,0-3 0 16,0 4-4-16,0-4 0 0,-7 3 0 0,4-3 0 15,-1 0-8-15,1-3 12 0,-1-3-12 0,1 6 12 0,-8-6-12 16,4 6 0-16,-4-6 0 0,1 0 0 0,-1 2 20 0,-3-2 9 16,0 0 2-16,0 0 0 0,0 0-18 0,3 0-3 15,-6 3-1-15,2-4 0 0,-2-5-9 0,3 3 0 16,-4-1 0-16,0-2 8 0,4 2-8 15,-3-5 0-15,3-1 0 0,-1 1 0 0,1-4 8 0,4-3-8 16,-1 6 0-16,1-2 8 0,-1-4-8 16,4-3 0-16,-4 0 9 0,4 0-9 0,0 6 0 0,0-6 9 15,0-6-9-15,0 6 0 0,0 0 9 0,0 0-9 16,0-3 0-16,3-4 9 0,4 7-9 0,-7 0 0 16,4-3 0-16,-4-3 0 0,7-3 0 0,-4 6 0 15,4 3 0-15,0-7 0 0,0-2 0 0,0-1 0 16,0 4 0-16,4-3 0 0,-4 6 0 0,3-4 0 15,1-2 8-15,-4 0-8 0,3 2 0 0,-3 7 0 16,4-3 0-16,-1-3 0 0,4-4 0 0,-3 7 0 0,-4 3 12 0,7-6-4 16,0-3-8-16,-7 9 0 0,7 0 0 0,4 6 0 15,-1-3 0-15,1-3 0 0,-1 9 0 16,5-2 0-16,-1-4 24 0,3 3 7 0,4 4 1 0,1-1 0 16,-1-3-24-16,4 4-8 0,-4-1 0 0,3-6 9 15,1 7-9-15,-4-1 8 0,4 4-8 0,-4-10 8 16,0 6-8-16,0 0 8 0,-6 1-8 0,2-4 8 15,1-3-8-15,-1 4 0 0,-6 2 0 0,3-3 0 16,0-3 0-16,0 4 0 0,0-7 0 0,1 3 0 16,-1-3-76-1,0 0-10-15,3 6-2 0,5-6-807 0,-1 0-161 0</inkml:trace>
  <inkml:trace contextRef="#ctx0" brushRef="#br0" timeOffset="-194793.62">25368 8276 892 0,'0'0'40'0,"0"0"8"0,0 0-39 0,0 0-9 0,0 0 0 0,0 0 0 16,0 0 124-16,7 0 22 0,-7 0 5 0,7-3 1 15,-3-3-40-15,3 0-8 0,0 6-2 0,0-3 0 16,0-4-26-16,0 7-6 0,-7 0-1 0,7 0 0 15,0 0-29-15,0 0-7 0,-7 0-1 0,11 0 0 0,-4 0-13 0,0 0-3 16,-7 0-1-16,7 0 0 0,0 0 5 0,0 7 0 16,-7-7 1-16,0 0 0 0,0 0 2 0,0 9 0 15,0-9 0-15,-3 9 0 16,-1 1 11-16,-3-1 2 0,4 7 1 0,-4-7 0 0,-4 10-19 0,0-3-4 16,1-4-1-16,-4 10 0 15,0-3-1-15,-1 3-1 0,1-6 0 0,-3 9 0 0,-1-3-11 0,4 3 0 16,-4 0 0-16,4 0 0 0,-3-3 28 15,2 3 3-15,-2 0 1 0,-1-6 0 0,1 0-32 0,2 0-20 16,-2-1 4-16,-1 4 0 0,0-3 16 0,1 0 0 16,-1 0 0-16,1 0 0 0,-1-4-9 15,4-5-8-15,-4 9-2 0,4-10 0 16,3 0-12-16,4 1-2 0,-3-1-1 0,3-3 0 16,3-6-146-16,4 10-30 0,-7-10-6 0,7 0 0 0</inkml:trace>
  <inkml:trace contextRef="#ctx0" brushRef="#br0" timeOffset="-194443.11">25026 8383 2055 0,'0'0'45'0,"-3"-6"10"0,-5 6 1 0,8 0 2 0,0 0-46 0,4-3-12 0,-4 3 0 0,0 0 0 15,0 0 0-15,7-7-17 0,-7 7 4 0,0 0 1 0,0 0 23 0,11 0 5 16,-4 0 0-16,0 7 1 0,3-4 33 0,-3 3 6 16,4 3 2-16,-4 1 0 0,4 6-22 0,-1-7-4 15,1 0 0-15,-1 7-1 16,1-3-16-16,0 5-3 0,-1 4-1 0,1 0 0 0,-1-3-11 0,1 6 0 16,3 0 0-16,0-6 0 0,-3 9 12 15,3-9 1-15,-4 6 0 0,8 0 0 0,-7-6-13 0,6 6-13 16,-3-6 2-16,4 0 1 0,0 0 10 0,-1-4 12 15,1-2-2-15,3 3-1 16,0-1-33-16,-3-5-6 0,0 2-2 16,-1-6 0-16,1 4-88 0,-4-4-17 0,0-3-4 15</inkml:trace>
  <inkml:trace contextRef="#ctx0" brushRef="#br0" timeOffset="-194010.19">26106 8135 1638 0,'0'0'72'0,"-4"0"16"0,-3 0-71 0,3 0-17 0,-3 0 0 0,4 0 0 0,-4 0 90 0,0 7 14 16,-4-7 4-16,1 3 0 0,3 3-32 0,-4-6-5 15,0 6-2-15,-3-3 0 0,0 4-25 0,4-4-4 16,-1 3-2-16,0-3 0 0,1 7-8 0,-4-1-2 16,3-3 0-16,1 4 0 0,-1-1-8 0,4 7-3 15,-4-4 0-15,4 10 0 0,-3-3-5 0,3 3-2 16,0 0 0-16,0 6 0 0,-1-3-10 0,1 4 0 15,0-1 9-15,0 9-9 0,0-2 0 0,0-7 0 16,0 7 0-16,4-7 8 0,-4-3-8 0,3 3 0 16,0-3 0-16,4 0 0 0,0-6 0 0,0 6 0 15,4-6 0-15,0 0 0 0,3 0 0 0,0-1 0 16,3-2-11-16,1-6 11 0,-1 5-26 0,5-5 1 16,2-1 0-16,1 0 0 15,-1-5-33-15,5 2-6 0,-5 3-2 0,8-9 0 16,0 0-106-16,-4 7-20 0,-4-7-5 0,5-7-618 0</inkml:trace>
  <inkml:trace contextRef="#ctx0" brushRef="#br0" timeOffset="-193515.69">26384 8251 1814 0,'0'0'80'0,"0"0"17"0,0 0-77 0,0 0-20 15,0 0 0-15,0 0 0 0,0 0 8 0,0 0-8 16,-3 7 9-16,-1 2-9 0,1-3 0 0,-1-3 0 0,4-3 0 0,-3 10 0 15,-1-1 14-15,1 1 3 0,-1 5 1 0,-3 1 0 16,3 3 22-16,1 0 4 0,-4-1 0 0,3 8 1 16,-3-8-35-16,0 11-10 0,0-4 0 0,4 3 0 15,-4-3 0-15,7 0 0 0,-4-3 0 0,1 3 0 16,-1-6 0-16,0 0 0 0,4 0 0 0,-3 3 0 16,3-10 0-16,-4 4-12 0,4 3 2 0,0-10 0 31,0 0-72-31,0 1-14 0,4-1-4 0,-4-9-697 0</inkml:trace>
  <inkml:trace contextRef="#ctx0" brushRef="#br0" timeOffset="-193236.01">26289 8571 1407 0,'0'0'31'0,"0"0"6"0,0 0 2 0,0 0 1 0,0 0-32 0,0 0-8 16,7 0 0-16,-3-3 0 0,3-3 11 0,0 6 1 15,0-6 0-15,0 2 0 0,0 4 38 0,-4 0 8 16,4-6 2-16,-3 6 0 0,3-3-13 0,-3 3-3 16,3-6 0-16,0 6 0 0,-7 0-35 0,7 0-9 15,-7 0 0-15,3 0 0 0,4 0 0 0,0 0-12 16,-7 0 2-16,7 0 1 15,-7 0-127-15,7 0-24 0,1 0-6 0,2-3-464 0</inkml:trace>
  <inkml:trace contextRef="#ctx0" brushRef="#br0" timeOffset="-192905.39">26575 8233 918 0,'0'0'40'0,"0"0"9"0,0 0-39 0,0 0-10 0,0 0 0 0,0 0 0 16,0 0 66-16,0 0 11 0,0 0 3 0,0 0 0 0,0 0 17 16,0 0 4-16,-7-4 1 0,7 4 0 0,0 0-28 15,0 0-6-15,0 0 0 0,-7 4-1 0,0 5-43 0,3 7-8 16,4-7-1-16,-3 10-1 0,-1 0-14 0,0 6 11 15,4 0-11-15,0-6 10 0,-3 9 2 0,3-9 0 16,0 12 0-16,0-9 0 0,0 3-12 0,0 3 0 16,-4-3 0-16,4-6 0 0,0 9 0 15,0-6 0-15,-3-3 0 0,3 0 0 0,3 0 10 0,-3-3-10 16,4-4 12-16,-1 4-12 16,-3-7-14-16,4 1-10 15,3-1-1-15,-3 0-538 0,-4-9-107 0</inkml:trace>
  <inkml:trace contextRef="#ctx0" brushRef="#br0" timeOffset="-185136.17">27019 8223 864 0,'0'0'76'0,"0"0"-60"16,0 0-16-16,0 0 0 0,0 0 119 15,0 0 21-15,-3-3 4 0,3 3 0 16,0 0-52-16,0 0-10 0,0 0-2 0,0 0-1 0,0 0-19 0,0 0-3 16,0 0-1-16,0 0 0 0,0 0-11 0,0 0-2 15,0 0-1-15,0 0 0 0,0 0-24 0,0 0-5 16,0 0-1-16,7 3 0 0,0 7 14 16,-7-1 2-16,0 0 1 0,0-2 0 0,0 2-5 0,-4 7-2 15,1-4 0-15,-4-2 0 0,3 5-10 0,1 4-3 16,-4 0 0-16,3-3 0 0,-3 2 0 0,0 1 0 15,3 0 0-15,-3-3 0 0,4 3-1 0,3-1 0 16,-4-2 0-16,4 3 0 0,4 0-8 0,-4-4 0 0,0 1 0 16,0-3 8-16,0-4-8 0,3 7 0 0,-3-7-12 0,0 1 12 31,0-1-62-31,0 0-5 0,0 1-1 0,-3-1 0 16,3-3-104-16,0-6-20 0,0 0-5 0,-4 4-531 0</inkml:trace>
  <inkml:trace contextRef="#ctx0" brushRef="#br0" timeOffset="-184792.48">26779 8261 230 0,'0'0'10'0,"0"0"2"0,0 0-12 0,0 0 0 0,0 0 0 0,0 0 0 15,0 0 300-15,0 0 56 0,0-3 12 0,0 3 3 0,4-7-222 0,-1 4-44 16,-6-3-9-16,3 6-1 0,0 0 1 0,0 0 0 16,-4-3 0-16,4 3 0 0,0 0-52 0,0 0-11 15,0 0-1-15,0 0-1 0,7-6-22 0,0 6-9 16,4-4 8-16,0 4-8 0,-1-6 0 0,1 6 0 15,3 0 0-15,0 0 0 0,4-3 0 0,-1 3 0 16,4-6 0-16,4 6 0 0,0-7 0 0,3 7 0 16,-3-3 0-16,3 3 0 0,-3 0 0 0,3-6 0 15,0 6 0-15,0 0 0 16,-3 0-32-16,0 0 2 0,-4 0 0 0,-3 0 0 16,3 0-136-16,-7 0-27 0,0 0-6 0</inkml:trace>
  <inkml:trace contextRef="#ctx0" brushRef="#br0" timeOffset="-184348.32">27344 8010 1324 0,'0'0'118'0,"0"0"-94"0,0 0-24 0,0 0 0 0,0 0 112 0,0 0 17 15,0 0 4-15,0 0 1 0,0 6-84 0,0-6-17 16,7 3-3-16,-4 7-1 0,1-4 5 0,-1 3 1 16,1 1 0-16,3-1 0 0,0-3-9 0,0 4-2 15,0-7 0-15,0 6 0 0,-3 4 0 0,3-4-1 16,0 1 0-16,3-1 0 0,-2 1-6 0,2-1-1 15,1 7 0-15,-1-7 0 0,-3 4-16 0,4 2 8 16,0 1-8-16,-1-3 0 0,1 5 8 0,-4-2-8 16,3 3 0-16,-3 6 0 0,0-6 0 0,-3 9 0 15,-1-9 0-15,1 6 0 0,-4-6 0 0,0 6 12 0,4 0-4 16,-1-6-8-16,-6 6 0 0,-1-3 0 0,4-7 0 0,-4 10 0 16,-3-6 0-16,4 0 10 0,-4 0-10 0,3 0 8 15,1-4-8-15,-4 4 0 0,-4-3 0 0,4-4 0 16,0 4 0-16,-4 3 0 0,1-10 0 0,-4 7-11 31,3-7-25-31,1 1-6 0,-1-1-1 0,-3 1 0 0,0-10-115 16,3 6-23-16</inkml:trace>
  <inkml:trace contextRef="#ctx0" brushRef="#br0" timeOffset="-183460.96">27862 8418 2286 0,'0'0'50'0,"0"0"10"0,-7-7 3 0,7 7 1 0,0 0-51 0,0 0-13 16,-3-3 0-16,3 3 0 0,0 0 17 0,0 0 1 15,0 0 0-15,0 0 0 0,0 0-1 0,0 0 0 0,0 0 0 0,0 0 0 16,3-6 13-16,4 6 2 0,-7 0 1 0,7 0 0 16,4 0-22-16,-4 0-11 0,4 0 10 0,-1 0-10 15,4 6 8-15,4-3-8 16,-4 4 0-16,0-4 0 0,7 3 0 0,1-3 0 0,6-3 0 15,0 0 0-15,7 6 0 0,1-6 8 0,-5 0-8 0,5 0 0 16,2 0 0-16,-2 0 0 0,-1 0 0 0,0 0 0 16,-7 0 0-16,1 0 0 0,-5 0 0 0,1 0 0 15,-4-6 0-15,4 6 0 0,-4 0 0 0,0 0 0 16,-3 0 0-16,7-3 0 0,-1-3 8 0,1 6-8 16,-4-3 0-16,0 3 0 0,0-7 0 0,1 4 0 15,-8-3 0-15,0 3 8 0,0-4-8 0,-3 4 0 16,3-3 12-16,-4 0 0 0,-3 6 0 0,0-3 0 15,0 3-12-15,-7 0 0 0,0 0-12 0,0 0 12 0,0 0 0 0,4-7 0 16,-4 7 0-16,0 0 0 0,-4-9 25 0,1 6 6 16,-1-3 1-16,-3 2 0 0,-3-2-10 0,3-3-2 15,0 9 0-15,0-10 0 0,-4 10-3 0,4-6-1 16,-4-3 0-16,-3-1 0 0,0 7-6 0,4-3-2 16,-5-4 0-16,1 1 0 0,4 3 10 0,-4-4 2 15,0 10 0-15,3-3 0 0,-3-3-20 0,3 3 0 16,1-3 0-16,3 6 0 0,0 0 0 0,-1 0 0 15,1 0 0-15,7 0 0 0,-7 0 0 0,7 0 0 16,0 0 0-16,0 0 0 0,0 0 0 0,0 0 0 16,-3 0 0-16,3 0 0 0,0 0 0 0,0 0 0 15,0 0 0-15,0 0 0 0,0 0 0 0,0 0-19 16,0 0 4-16,7 6 1 0,0-6 22 0,4 3 5 16,-4-3 1-16,0 6 0 0,3-3-31 0,1-3-7 0,3 7 0 15,-3-7-1-15,-4 9 25 0,3-9-10 0,1 6 10 0,3-3 0 16,0 4 0-16,-7-4 0 0,4 3 0 0,-1-3 0 15,-3 7 0-15,0-10 0 0,4 6 0 0,-4-3 0 16,-4 3 0-16,5 4 0 0,-5-1 0 0,4 1 0 16,-3-4 0-16,3-3 0 0,-7-3 0 0,3 9 0 15,4 1-8-15,-3 5 8 0,-1-8 0 0,1 2 0 16,-4 1-8-16,0-10 8 0,0 9 0 0,0 0 0 16,0 1 0-16,-4-4 0 0,-3-3 0 0,4 7 0 15,-4-1 9-15,3 0-9 0,1-2 8 0,-4-4-8 16,0 3 0-16,-1 3 0 0,-2 1 0 0,-1-4 0 0,1 4-11 15,-1-7-7-15,-3 6-2 0,3-3 0 16,1 4-124-16,3-4-26 0,-4-3-5 16,4 7-545-16,0-10-110 0</inkml:trace>
  <inkml:trace contextRef="#ctx0" brushRef="#br0" timeOffset="-183042.32">29471 8098 2487 0,'0'0'55'0,"0"0"11"0,0 0 2 0,0 0 2 0,0 0-56 0,0 0-14 0,0 0 0 0,0 0 0 16,0 0 12-16,0 0 0 0,7 9 0 0,-7 1 0 15,4-1-3-15,-1 7-1 0,1-1 0 0,-4 4 0 16,3 3 29-16,-3 0 6 0,4 0 1 0,-8 3 0 16,4 3-26-16,0-3-5 0,-3 10-1 0,-4-7 0 0,3 0 0 0,1-3 0 15,-1 4 0-15,1-1 0 0,-1-3-12 0,4-6 9 16,0 6-9-16,4-10 8 16,-1-2-107-16,4 3-21 0,0-7-5 0</inkml:trace>
  <inkml:trace contextRef="#ctx0" brushRef="#br0" timeOffset="-154878.25">18270 9456 1378 0,'0'0'30'0,"0"0"6"0,0 0 2 0,-7 0 2 0,0 0-32 0,7 0-8 0,0 0 0 0,0 0 0 16,0 0 20-16,0 0 4 15,-3-4 0-15,3 4 0 0,0 0 2 0,0 0 1 0,0 0 0 0,0 0 0 16,0 0-2-16,0 0 0 0,0 0 0 0,0 0 0 15,0 0 28-15,0 0 6 0,0 0 1 0,7-6 0 16,0 6-4-16,0-3 0 0,0-3 0 0,0 6 0 16,4-3-14-16,-1-4-3 0,1 7-1 0,3 0 0 15,-4-6-9-15,5 6-1 0,-1-3-1 0,0 3 0 16,3 0-6-16,5 0-1 0,-5-6 0 0,8 6 0 16,0-4 8-16,-1 4 0 0,8 0 1 0,0 0 0 15,0 0-21-15,-1 0-8 0,-2 0 0 0,2 0 0 16,-2 4 0-16,2-4 0 0,-3 0 0 0,4 0 0 15,4 0 0-15,-5 0 11 0,5 0-3 0,-5 0-8 16,5 0 0-16,-5 0 0 0,1-4 0 0,0 4 0 0,0-6 13 16,-4 6-4-16,0 0-1 0,-3-3 0 0,3 3 12 15,-3-6 1-15,-4 6 1 0,-4 0 0 16,1 0-22-16,3 0 0 0,-7 0 0 0,8 0 0 0,-8 0 0 0,3 0 12 16,1 0 0-16,0 6-1 0,3-6-11 0,-4 0 0 15,-3-6 0-15,1 6 0 0,6 0 0 0,-7 0 0 16,0 0 0-16,0 0 0 0,-7-3 11 0,4 3-3 15,-1-7-8-15,-3 7 12 0,0 0 0 0,-3-3-1 16,3-3 0-16,0 0 0 0,-3 3 7 0,-4 3 2 16,3-7 0-16,4 4 0 0,-3-3-4 0,-4 6 0 15,0 0 0-15,3-3 0 0,-3-7-16 0,4 4 0 16,-8-3 0-16,4 6 0 0,0 3 12 0,-3-7-4 16,-1-2 0-16,-3 3-8 0,0-4 24 0,0 7-1 15,0-3-1-15,0-4 0 0,-7 1-22 0,0 3 0 16,0 3 0-16,-1-4 0 0,1-2 0 0,-3 6 8 15,-1-4-8-15,4-2 11 0,0 9-11 0,0-9 0 16,0 6 9-16,3-4-9 0,4-2 0 0,0 3 0 0,-4 2 0 0,4-2 0 16,0-3 0-16,4 6 0 0,-4-4 0 0,0-2 8 15,3 0-8-15,1 2 0 0,3 4 0 0,-4-3 0 16,0-4 0-16,1 7 0 0,3-3 0 0,0 6-8 16,0 0 8-16,0 0 0 0,0 0 0 0,0 0 8 15,0 0-8-15,0 0-13 0,-4 9 3 0,4-9 1 16,0 10 1-16,4-1 0 0,-1-2 0 0,1 2 0 15,-4-9-3-15,7 9 0 0,0-2 0 0,4-4 0 16,-4 6 11-16,3-3-10 0,4-2 10 0,1 2-10 0,-5-6 10 16,4 9 0-16,4-9-9 0,0 10 9 0,-1-4 0 0,-3-3 0 15,0 3 0-15,4 4 0 0,-7-7 0 0,-1 6 0 16,-3 1-9-16,4 2 9 0,-1-2 0 0,-3-1 0 16,-3 0 0-16,0 1 0 0,-1-1 0 0,1 1-10 15,-4-1 10-15,0-9-8 0,0 6 8 0,0 4 8 16,0-7-8-16,0 6 11 0,0-2-3 0,0-7 0 15,-4 9 0-15,4-9 0 0,0 9-8 0,0 1 0 16,-3-1 0-16,3-3 0 0,0-6 0 0,0 10 0 16,-4-1 0-16,0-2 0 0,4-4 18 0,-3 6 2 15,-1 1 0-15,-3-1 0 0,0 0-20 0,0-2 0 16,-3 2 0-16,-4 0-9 0,3 1 9 16,-3-1 0-16,0 1 8 0,3 5-8 0,-3-5 10 15,3-1-2-15,1 1-8 0,3-1 12 0,3-3-12 0,1-3-8 16,3-3 8-16,0 0-13 15,0 0-171-15,0 0-33 0</inkml:trace>
  <inkml:trace contextRef="#ctx0" brushRef="#br0" timeOffset="-120962.45">32554 4608 1659 0,'-14'-10'73'0,"7"4"16"0,0 3-71 0,-3-4-18 16,-5 7 0-16,5 0 0 0,-1 0 0 0,1 0 0 16,-1-3-11-16,1 3 11 0,-1 3 0 0,4-3 0 15,-4 7 10-15,-3-4-2 0,4 6 7 0,-5 1 1 0,1-1 1 0,-3-3 0 16,3 4 5-16,-4 9 1 0,4-4 0 0,-7 4 0 15,3-3 0-15,-3 6 0 0,-4 3 0 0,1 0 0 16,-8 0-4-16,-4 6-1 0,-6 4 0 0,0-1 0 16,-4 1-5-16,0-7-1 0,0 10 0 0,4-4 0 15,0 4 4-15,-1 6 0 0,-3-4 0 0,1-2 0 16,-8 0-4-16,7-4 0 0,3 1 0 0,-2-1 0 16,2-6 15-16,4 7 2 0,1-7 1 0,6 0 0 15,0-3-10-15,7 4-3 0,-3-4 0 16,3-6 0-16,4 9-7 0,0-9-2 0,0 6 0 0,3-6 0 15,-3 6 0-15,0-7 0 0,3 1 0 0,-3 6 0 16,4-9 2-16,-5 3 0 0,5-10 0 0,-1 10 0 16,-3-3-10-16,7-4 12 0,0 4-12 0,0 3 12 15,0-10-1-15,-1 7 0 0,1-7 0 0,4 1 0 0,3-4 11 16,0-3 2-16,7-3 1 0,-4 6 0 16,1-3-13-16,3-3-2 0,0 0-1 0,0 0 0 0,0 0 15 15,0-9 4-15,3 0 0 0,4-1 0 0,0-5-10 0,-3 2-2 16,3-3 0-16,0 1 0 0,0 2-4 15,0-6 0-15,0-6-1 0,0 6 0 0,4-6-11 0,-4 0 10 16,0 3-10-16,-4-3 10 0,8 0-10 0,-8 6 0 16,4-6 0-16,-3 3 0 0,-1-3 0 0,-3 9 0 15,0-5 0-15,0-1 0 0,0 3 0 0,0 6 0 16,0-2 0-16,0 5 0 0,-3 1 0 0,-1 2 0 0,1 4 0 16,-4 3 0-16,0 0 0 0,0 3 0 15,-4 4 0-15,4-4 0 0,-3 6 0 0,2 4 0 16,-6-1-11-16,4-2 11 0,-4 5 0 0,0 4-10 15,6-3 10-15,-2-4 0 0,-1 10 0 0,4-9-8 0,4 6 8 16,3-4 0-16,-4 4 0 0,4-3 0 16,0 3 8-16,4-4-8 0,3 4 0 0,-4-6 0 15,4 2 0-15,-3 4 0 0,3-3 0 0,-4-3 0 0,5 2 0 16,-5-5 0-16,1 8 0 0,-1-2 8 0,1-3-8 0,-1 2 9 16,1 1-1-16,-1-3 0 0,4 2 0 0,-3-5 0 15,-4-1 6-15,0 7 1 0,7-13 0 0,0 6 0 16,-7-9-15-16,7 10 0 0,0-4 0 0,4 3 0 15,-1-9 0-15,4 0 0 0,4 0 0 0,3 0 0 16,7-9-74 0,8-7-11-16,6 4-3 0,0-13-1083 0</inkml:trace>
  <inkml:trace contextRef="#ctx0" brushRef="#br0" timeOffset="-60524.33">649 12293 172 0,'0'0'8'0,"0"0"1"0,0 0-9 0,0 0 0 15,-7-3 0-15,7-3 0 0,-11 6 187 0,8-3 35 16,-8-3 7-16,8 6 2 0,-8-4-163 0,1-2-32 16,-1 6-6-16,1 0-2 0,2 0-6 0,1 0-2 15,-3-6 0-15,6 6 0 0,-6-3 10 0,6 3 2 16,-3 0 0-16,4 0 0 0,-4 0 8 0,3-6 3 15,4 6 0-15,-4 0 0 0,4 0 19 0,0 0 4 16,0 0 1-16,0 0 0 0,0 0-4 0,-7 0-1 16,7 0 0-16,7-10 0 0,-7 10-18 0,4-3-3 15,-4 3-1-15,4-6 0 0,6 6-16 0,1-10-3 0,-1 10-1 16,-6 0 0-16,6-3-10 0,1-3-2 0,3 6-8 0,-3 0 12 16,3 0-12-16,7-6 8 0,-7 2-8 0,7 4 0 15,-7 0 25-15,11 0-1 16,-4 0 0-16,4 0 0 0,0 0-11 0,-1 0-2 0,1 0-1 15,10 0 0-15,1 0 1 0,-8-6 0 0,0 6 0 16,0 0 0-16,-3-3 2 0,0 3 1 16,-1 0 0-16,1-6 0 0,0 6-2 0,6-3-1 0,-6-4 0 0,3 7 0 15,1-3 1-15,-1-3 0 0,-7 6 0 0,7-9 0 16,-3 9 3-16,-4-4 1 0,4-2 0 0,-4 0 0 16,-3 3-16-16,3 3 9 0,0-7-9 0,-7 4 8 15,7-3 0-15,-7 3 0 0,7-3 0 0,-6 6 0 0,-1 0-8 16,0-3 0-16,7-4 0 0,-10 7-11 15,6-9 11-15,1 9 0 0,-4-10 8 0,-4 4-8 16,5 3 0-16,-5-3 0 0,1 3 0 0,-1-4 0 16,-3-2 12-16,0 6-1 0,4-3-1 0,-7 2 0 15,-4 4-10-15,0 0 0 0,0-6 9 0,0 6-9 16,-4-9 0-16,-7 2 9 0,11 4-9 0,-10-3 0 0,6 3 0 16,-6-3 0-16,-1 3 0 0,1-4 0 0,6 4 0 0,-7-3 0 15,1 0 0-15,-4 2 0 0,3-2 0 0,1 3 0 16,-1-3 8-16,0 6-8 0,8-3 0 0,-11-4 0 15,7 4 0-15,-4-3-12 0,8 6 12 0,-8 0 12 16,8 0-3-16,-8 0 0 0,0 0-9 0,8 0 0 16,-8 0 0-16,1 0 0 0,-1 0 0 0,8 0 0 15,-8 0 0-15,0 0 0 0,8 0-12 0,3 0 12 0,0 0-12 0,-11 0 12 16,1 0 0-16,6 0 0 16,-6 0 12-16,10 0-4 0,0 0-8 0,0 0 0 15,0 0 0-15,0 0 0 0,0 0 0 0,0 0 0 0,0 0 0 0,0 0 0 16,14 0-12-16,-4 0 12 15,1 0-12-15,-1 0 12 0,-2 0-9 0,2 0 9 16,1 0 0-16,-1 0 0 0,1 6 0 0,-1-3 0 16,-3-3 0-16,1 7 0 0,2-4 0 0,-3 3-10 0,-7-6 2 0,7 3 0 15,-3 3 8-15,-4-6 11 0,7 0-3 0,-7 0 0 16,10 10-8-16,-10-10 12 0,4 0-12 0,-4 0 12 16,0 0 11-16,0 0 2 0,3 9 1 0,-3-9 0 15,0 0-26-15,8 7 0 0,-8-4 0 0,3 3 0 16,-3 3-9-16,0-6 9 0,0 4 0 0,-3-4 0 15,3 3 0-15,-8 4 0 0,5-1 0 0,-1 7 0 0,-3-7 11 16,-3 0-11-16,-1 7 12 0,4-3-12 0,-3-4 12 16,-5 0-12-16,-2 1 12 0,3 6-12 0,-11-7 8 0,4 7-8 15,-4-4 0-15,0 4 0 0,1-7-12 0,-1 7-7 16,0-3-1-16,1-4 0 16,-1 7-124-16,0-1-26 0,4-2-5 0</inkml:trace>
  <inkml:trace contextRef="#ctx0" brushRef="#br0" timeOffset="-59224.28">649 13526 1382 0,'0'0'123'0,"4"-10"-99"0,-4 10-24 0,10-3 0 0,1-3 91 0,-4-3 13 0,14 5 2 0,-10-2 1 0,3 6-52 0,7-3-11 15,-7-3-1-15,7 6-1 0,-3 0-10 0,3-7-1 16,0 4-1-16,7 3 0 0,4-6-10 0,-7 6-1 16,-4-3-1-16,4-3 0 0,-8 6-8 0,4-3-2 15,4-4 0-15,0 7 0 0,-4-3-8 0,-3-3 0 16,3 6 0-16,4-3 8 0,-1-4-8 0,-3 1 0 16,4 3 0-16,0 3 0 0,-1-6 8 0,1 3-8 15,0-4 12-15,7 7-4 0,-8-3 10 0,1-3 2 16,0 3 0-16,-4-3 0 0,4 6-1 0,-8-10 0 0,4 7 0 15,1-3 0-15,-5-1-8 0,4 4-2 0,1-3 0 0,-8 3 0 16,7-3-9-16,-7-4 10 0,7 7-10 0,-7-3 10 16,0-4-10-16,-3 4 0 0,10 3 0 0,-7-3 0 15,-3-4 0-15,3 7 0 0,-4-3 0 0,1-3 0 16,-4 5 0-16,4-2 0 0,-1 3 0 0,-6-3 8 16,6-1-8-16,-3 4 0 0,-7 3 9 0,0 0-9 15,0 0 10-15,0 0-2 0,0-6-8 0,0 3 12 16,-10-3-1-16,3-4-1 0,3 10 0 0,-10-9 0 15,4-1-10-15,-5 1 8 0,-2 3-8 0,-1-4 8 16,-3 1-8-16,7-1 0 0,-7 1 9 0,3 6-9 16,-3-3 0-16,7-1 8 0,-4 4-8 0,4-3 0 15,0 6 0-15,3-3 0 0,1 3 0 0,-1 0 0 16,4 0 0-16,-3 0 0 0,2 3 0 0,5-3 0 16,-1 0 0-16,-6 6 0 0,3-3-9 0,7-3 9 0,-4 7 0 0,-3 2-9 15,7 0 9-15,0 1 0 0,0-1-19 0,7-2 3 16,-7-7 1-16,4 3 0 0,6 3 15 15,1 3 0-15,0-2 0 0,3-4-9 16,0 6 9-16,3 1 0 0,-2-4 0 0,2-3 0 0,1 3 0 16,-1 4-8-16,5-1 8 0,-8-3 0 0,7-2 0 15,-11 5 0-15,5 0 0 0,-1 1 0 0,-4-4 0 0,1 3 0 16,-8 1 0-16,4 5 0 0,4-5 0 0,-7-1 0 16,-4 7 0-16,0-3 0 0,0 2 13 0,0-2-1 15,-4 2-1-15,-7 4 0 0,4-3 16 0,4-7 3 16,-8 10 1-16,-3-3 0 0,4-4-12 0,-5 4-3 15,1-7 0-15,-3 10 0 0,3-3-4 0,-8-4-2 0,5 4 0 16,-4 3 0 0,-4 0-110-16,4-4-21 0,-7 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19:13.0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554 5404 1036 0,'0'0'92'0,"0"0"-73"16,0 0-19-16,3-3 0 0,-3-6 199 0,0-1 36 16,7-6 7-16,-3 10 2 0,7-3-158 0,-8-4-31 15,8-2-7-15,-1 5 0 0,1 1-29 0,-4-1-6 0,3 4-1 0,1-3 0 16,-4 5-12-16,0-2 0 0,0 3 0 0,4-3 0 15,-8 6 11-15,1 0-1 0,6 0 0 0,1 0 0 16,0 0 16-16,-1 0 3 16,1 6 1-16,-4-3 0 0,3-3-2 0,1 6 0 0,3-2 0 0,7-4 0 15,0 6 18-15,-3-3 3 0,3-3 1 0,0 0 0 16,-3 0-3-16,3 0-1 0,0 0 0 0,-3-3 0 16,3-3-30-16,-7 6-7 15,7 0-1-15,1-4 0 0,-5-2 7 0,8 6 1 16,-4 0 0-16,4 0 0 0,-4 0-7 0,4-3-1 0,-1-3 0 0,5 6 0 15,-5-6-8-15,8 2 0 0,-7 8 0 0,-1-4 0 16,1-4 0-16,7 4 0 0,-7 0 0 0,-1 0 0 16,-3 0 12-16,-6 0 0 0,2 0 0 0,4 0 0 15,-7 0-4-15,8 0 0 0,-12 0 0 0,4 4 0 16,-3 2 7-16,0-6 1 0,-1 0 0 0,-10 0 0 16,7 6-7-16,0-3-1 0,-7-3 0 0,0 0 0 15,0 0 5-15,0 0 1 0,0 0 0 0,0 0 0 0,0 0-3 16,0 0-1-16,0 0 0 0,0-9 0 0,0-1-10 15,0 4 0-15,-7-3 0 0,4-1 0 0,-1 1 0 16,-6-7 0-16,2 7-12 0,5 6 12 0,-11-7 0 16,7 1 0-16,-4-7 0 0,8 7 0 0,-11-1 0 0,3 1 0 15,-3-7 0-15,3 7 0 0,1 6 19 0,-4-4 11 16,3 1 2-16,-3 3 1 0,-7-3-33 0,7 3 0 16,-8 3 0-16,1 0 0 0,4-7 0 0,-8 7 0 15,4 0 0-15,-4 0-12 0,0 0 12 0,1 0 10 0,3 0-2 16,-1 0 0-16,5 7-8 0,-4-7 0 0,6 0 0 15,1 0 8-15,4 0-8 0,-1-7 10 0,1 7-10 16,6 0 10-16,4 0-10 0,0 0 0 0,0 0 0 0,0 0 0 16,0 0-11-16,11-3 3 0,-4-3 0 0,10 6 0 15,-3 0 8-15,11 0 0 0,0 0 0 16,-4 6 0-16,7-6 0 0,4 3-18 0,-4-3 3 0,4 7 1 16,-4-4 14-16,4 3 0 0,-7-3 0 0,-1 3 0 15,1 4 0-15,0-10 13 0,-4 9-2 0,4 1-1 16,-11-10 0-16,7 9 0 0,-7-3 0 15,7 4 0-15,-7-1 2 0,0 1 0 0,0-4 0 0,4 3 0 16,-11-6-2-16,4 7 0 0,-1-1 0 0,1 7 0 16,-8-7-2-16,4 1 0 0,-7 5 0 15,0-5 0-15,0 9-8 0,0-10 0 0,-7 7 0 0,4-4-11 16,-8 4 25-16,-3 3 5 0,0 0 1 0,-7 6 0 16,0-7-10-16,3 1-2 0,-14 6 0 0,4-6 0 0,-7 13 4 15,-7-11 0-15,-1 11 0 0,-10-1 0 16,0 4-64-1,-7-1-12-15,4 13-2 0</inkml:trace>
  <inkml:trace contextRef="#ctx0" brushRef="#br0" timeOffset="22286.59">2526 7963 1094 0,'0'0'97'15,"0"0"-77"-15,-4-6-20 0,-6 6 0 0,3 0 173 0,3 0 31 16,-6 6 7-16,6-6 1 0,-3 3-130 0,-4-3-26 16,8-3-4-16,-8 3-2 0,1 3-18 0,6-3-4 0,-10 0-1 15,4 0 0-15,-1 6-14 0,-3-6-2 16,-4 0-1-16,11 3 0 0,-10 4-10 0,2-7 0 0,1 6 0 0,-10-3 0 15,-1 3 20-15,0-3-2 0,4 7 0 0,-7-1 0 16,0-2 7-16,3 2 2 16,-3 0 0-16,-4 1 0 0,4-1 7 0,-8-3 2 0,5-2 0 0,-1 5 0 15,-10-3-1-15,6-3 0 0,1 4 0 0,0-1 0 16,3-3 0-16,0-3 0 0,4 6 0 0,-4-2 0 16,8-4-7-16,-5 0-2 0,1 0 0 0,3 0 0 15,8 0-13-15,-4 0-2 0,-4-4-1 0,11-2 0 16,-7 6-10-16,-4 0 0 0,11-3 0 0,-7-3-11 15,0-1 11-15,3 4 0 0,-3 3 0 16,0-6 0-16,3 6 0 0,-3-3 0 0,7-3 0 0,-8 6 0 16,8-4 0-16,0-2 0 0,-3 6 0 0,3 0 0 0,-1-3 12 15,5-3 7-15,6 6 1 0,-6-3 1 0,-1-4-5 16,1 7-2-16,-1-9 0 0,7 9 0 16,1-9-2-16,-4 9 0 0,-4-7 0 0,8 4 0 15,-4-3-12-15,3 6 11 0,4-3-11 0,0 3 10 16,-10-7-10-16,10 7 0 0,-4 0 0 0,-3 0 0 0,7 0 0 0,-4 0 0 15,4 0 0-15,-3 0 0 0,-4 0 0 0,7 0 0 16,0 0 0-16,-4 7 0 0,-3-7 0 0,4 3 0 16,-4 3 0-16,3-3 0 15,4-3 0-15,-3 10 0 0,-4-4 0 0,3 3 0 0,4 1 0 0,0-1 0 16,0-3 0-16,0 4 8 0,0-1-8 0,0 1 0 16,0 5 9-16,0-2-9 0,4 3 8 0,-4 2-8 15,0-2 8-15,7 6-8 0,-7 3 0 0,0 3 8 0,3 7-8 16,-3-1 0-16,0 4 0 0,4 3 0 0,-4-4 0 15,0 7 0-15,7 0 0 0,-7-6 0 0,3 6 0 0,4-7 0 16,-3 7 0-16,-4-6 0 0,7 6 0 0,-4 0 0 16,-3 0 0-16,11 3 0 0,-7 3 0 15,6-3 0-15,1 3 0 0,-8-3 0 0,8-3 0 0,-4 3 0 16,0 3 0-16,0-6-8 0,4 0 8 0,-8-3-8 16,8 3 8-16,-8 0 0 0,8-1 8 0,-8-8-8 15,4 3 0-15,-7-4 0 0,4 4 0 16,3-7 8-16,-7-3-8 0,4 0 0 15,-4 1 0-15,-4-4 0 0,4 3 12 0,0-3-3 0,0 3 0 0,-7-3 0 16,3 4 11-16,4-4 1 0,-7 0 1 0,4-6 0 16,-1-1-22-16,4 1 0 0,-7 0 0 0,4 3-8 15,3 0 8-15,-7-6 8 0,7 2-8 0,-4-2 11 16,4-3-11-16,0 2 8 0,-3-5-8 0,3 9 8 0,-7-10-8 0,7 0 0 16,0 1 0-16,-4-1 0 15,4 4 0-15,0-4 8 0,0 1-8 0,0-1 0 16,0-9 0-16,-7 3 0 0,7 6 8 0,-4-2-8 15,4-7 0-15,0 9 0 0,0 1 0 0,0-10 0 0,0 9 0 0,-3-3 0 16,3-6 0-16,-7 3 0 16,7 4-62-16,0-7-5 0,-4 3-1 0</inkml:trace>
  <inkml:trace contextRef="#ctx0" brushRef="#br0" timeOffset="24100.62">1383 10158 403 0,'10'-19'17'0,"-6"10"5"0,0-4-22 0,3 4 0 0,3-1 0 0,-6 1 0 16,-1 0 282-16,4 5 52 0,-7-5 10 0,4 3 3 16,-4 6-219-16,0 0-44 0,0 0-9 0,0 0-2 15,0 0-61-15,0 0-12 0,-4-7 0 0,4 7 0 16,0 0-124-16,-7 0-21 0,4-3-4 0,-1 3-1 15,-6 3-104-15,3-3-21 0,7 0-4 0,-4-3-1 16,0-3 197-16,-3 3 39 0,4-3 8 0,3 6 2 0,0 0 134 0,0-4 28 16,-7-2 4-16,3-3 2 0,4 9-5 0,0 0-1 15,-10-10 0-15,6 4 0 0,4 6-9 0,-7-3-3 16,4-3 0-16,-8 6 0 0,8 0-48 16,-8-3-9-16,4-4-3 0,-4 4 0 0,8 3-56 0,-8-6-20 15,8 6 0-15,-4-9 0 0,3 9 2 0,1-10 1 16,-5 4 0-16,5 3 0 0,3-7 17 0,0 1 0 15,0-1 0-15,0 4 0 0,0-3 44 0,0-1 10 16,0 1 2-16,3 0 0 0,-3 2 22 0,8-2 5 0,-8-1 1 16,0 7 0-16,0 3-14 0,-8-6-2 0,8-3-1 0,-3 2 0 15,-4 4-11-15,3 3-3 0,4 0 0 0,-7-6 0 16,0 6-17-16,-3 0-3 0,-1 0-1 0,8 0 0 16,-8 0-16-16,0 0-4 0,4 0-1 0,7 0 0 15,-7 6-11-15,-3-6 0 0,3 0 0 16,7 0 0-16,-4 10 12 0,4-10-4 0,-10 3 0 0,6 3 0 15,-7 3 5-15,8 1 1 16,-4-1 0-16,3 1 0 0,-3-1-2 0,4 7 0 16,-8-1 0-16,8 4 0 15,-4 0 3-15,3 0 0 0,-3 6 0 0,3 3 0 0,1 0 2 0,3 7 1 0,-7-1 0 0,7 4 0 16,0 6 2-16,-4-10 0 0,4 4 0 0,0 3 0 16,0-4 5-16,0 7 2 0,0 0 0 0,4 0 0 15,-4 0-27-15,0-3-9 0,0 3 0 0,7 0 0 16,-7 0 9-16,0-7 0 0,0 7 0 0,0-3 0 0,-7 0 0 0,7 9 0 15,0-3 0-15,-4 3 0 0,-3-6 0 0,4 3 0 16,3-3 0-16,-7 0 0 0,3-7 0 0,1 7 0 16,-4-6 0-16,3 3 0 0,4-10 0 0,-7 10 0 15,3-4 0-15,1 1 0 0,-4-3 0 16,3-1 9-16,-6-6-9 0,10-3 0 0,-11 4 18 16,11-11-3-16,-3 7-1 0,-4-6 0 0,3 0-14 0,-6-3 9 15,6 3-9-15,-3-1 8 0,3-2 0 0,-3-7 0 16,4 7 0-16,-4-3 0 0,3-4-8 0,-6 7 8 15,6-7-8-15,-3 1 8 0,4-1-8 0,-1 0 0 16,-3-2 0-16,-4 2 0 0,8 1 0 0,-8-1 0 16,11 0 0-16,-3-2 0 0,-4-4 0 0,3 3 8 15,4-3-8-15,0-3 8 0,-7 6 0 0,7-6 0 0,-3 10 0 0,3-10 0 16,0 6-8-16,0-6 0 16,0 3 0-16,0-3 0 0,-4 10 0 0,4-4 10 0,0-3-10 15,-7 3 10-15,7-3-10 0,0 4 12 0,-4 2-12 16,8-3 12-16,-4-2-12 0,0 5 10 15,7 0-10-15,-3-2 10 0,6 2-10 0,-6 0 0 0,6-5 0 16,4 8 0-16,8-9 9 0,-1 7-9 0,-4-10 10 0,15 0-10 16,7 0 13-16,7-3-3 0,7-4-1 0,7-2 0 15,0-1 0-15,7 1 0 0,-7 3 0 0,10-4 0 16,-6 7-9-16,-1-3 0 0,8-3-10 0,-1-1 10 16,1 10-8-16,-1-6 8 0,-6 6 0 0,6 0-9 15,-6 6-55 1,3 4-12-16,-4-1-1 0,8 7-1367 0</inkml:trace>
  <inkml:trace contextRef="#ctx0" brushRef="#br0" timeOffset="39536.4">21304 11942 748 0,'18'-6'33'0,"-11"6"7"0,0 6-32 0,0-6-8 0,0 0 0 0,4 0 0 15,-11 0 59-15,0 0 9 0,0 0 3 0,0 0 0 16,0 0-45-16,0 0-9 0,0 0-1 0,0 0-1 15,0 0 74-15,0 0 15 0,0 0 4 0,0 0 0 16,0 0-10-16,0 0-2 0,0 0 0 0,0 0 0 16,-7-6-42-16,3 6-9 0,1-3-1 0,-8-3-1 15,4 6-18-15,-4 0-3 0,1 0-1 0,-4 0 0 16,0 0-6-16,-4 0-2 0,0 0 0 0,-3 6 0 16,0-3 1-16,-4-3 0 0,1 6 0 0,-1-3 0 15,0 4 29-15,0-4 5 0,1-3 2 0,-1 6 0 0,0-6 2 16,4 0 0-16,-3 0 0 0,-5 0 0 15,5 0-32-15,-5 0-7 0,-2 0-1 0,-1 0 0 0,0 0-12 16,0 0 9-16,-3 0-9 0,-4 0 8 0,4 0 1 0,0 0 0 16,-1 0 0-16,1 3 0 0,3-3-9 15,1 6 0-15,-1-6 0 0,0 0 8 0,0 0-8 0,-3 0 12 16,-4 0-12-16,1 0 12 0,2 0-12 0,1 0 0 16,-4 0 0-16,0 0 0 0,1 0 20 0,2 0 6 15,1-6 1-15,7 3 0 0,-4 3-27 0,0-6 0 16,1 6 8-16,-8 0-8 0,0-3 12 0,-3-4 0 15,3 7 0-15,-4-3 0 0,-2-3-12 0,2 6 0 16,-3 0 0-16,8-3-11 0,-1-3 11 0,0 6 0 16,4 0 8-16,-4 0-8 0,0 0 0 0,-3 0 0 15,-4 0 0-15,0 0 0 0,-3 0 8 16,3 0-8-16,0 0 8 0,7 0-8 0,-7 0 0 0,7 0 0 16,1 0 0-16,-5 0 0 0,5 6 0 0,-1-12 0 15,-4 6 0-15,1 0 0 0,0-4 0 0,3 4 0 0,-7-6 0 0,4 6 0 16,3 0 0-16,0 0 0 0,0 0 0 0,4 0 0 15,3 0 0-15,-3 0 0 0,0 0 0 0,3 0 0 16,-3 0 14-16,-1 0-2 0,1 0 0 0,0-6 0 16,3 12-12-16,0-6 0 0,4 0 0 0,-4 0 0 15,1 0 0-15,-1 0 9 0,4 6-9 0,3-2 8 16,-3-4-8-16,0 0 0 0,3 6 0 0,0-3 0 16,-3-3 0-16,0 0 0 0,-4 0 0 0,0 0-11 15,-3 0 11-15,3 0 8 0,0 0-8 0,-3 0 11 0,-7 6-11 0,3-3 0 16,4-3 0-16,3 0 0 0,0 7 0 0,-3-4 0 15,7-3 8-15,0 6-8 0,3-6 0 0,0 3 0 16,-3-3 0-16,3 6 0 0,-3-6 11 0,3 10 0 16,-3-10 0-16,3 6 0 0,-3-3-11 0,0-3 0 15,3 10 0-15,-3-10 0 0,3 6 0 0,1-3 0 16,2-3 0-16,1 6 0 0,4-6 21 0,-1 3-1 16,4-3 0-16,0 0 0 0,3 0-20 0,1 0 0 15,-1 0 0-15,0 0 0 0,1 0 12 16,10 0-3-16,0 0 0 0,-7 0 0 0,0 0 2 0,0-3 0 15,0 3 0-15,7 0 0 0,0 0 2 0,-7-6 1 16,7 6 0-16,0 0 0 0,0 0-14 0,-4-3 0 0,4 3 8 16,0 0-8-16,0 0 0 0,4-6 9 15,-1 3-9-15,-3 3 8 0,4-7-8 0,-1-2 0 0,1 9 0 0,-1-10 8 16,1 4-8-16,3 3 12 0,0-3-12 16,0-4 12-16,0 7-3 15,4-6 0-15,-4-1 0 0,3-2 0 0,4 2 3 16,0 1 0-16,4 0 0 0,0-4 0 0,-1-3-12 0,1 7 12 0,7 0-12 15,-4-7 12-15,0 6-12 0,-3 1 0 0,6 0 0 0,-2 2 0 16,-1-2 0-16,-4 6 0 0,4-3 0 0,-3-4 0 16,0 10 0-16,-4-3 0 0,0-3 0 0,0 0 0 15,0 2 0-15,0 4 0 0,-3-6 0 0,-4 6 0 16,4-3 0-16,-1-3 0 0,1 3 0 0,-11 3 0 16,7-7 0-16,0 4 0 0,3-3 0 0,-10 6 0 15,7 0 0-15,1-10 0 0,-1 10 0 0,3-9 0 0,-6 9 0 0,3-9 0 16,-7 9 0-16,3-7 0 0,1 7 0 0,-4 0 0 15,0 0 0-15,0 0 0 0,0 0 0 0,0 0 0 16,0 0 0-16,0 0 0 16,0 0 0-16,0 0 0 0,-4-3 0 0,-3-3 0 0,0 6 0 15,-3 6 0-15,3-3 0 0,-1-3 0 0,1 7 0 0,0-4 0 16,-3 3-12-16,-1 3 12 0,1 1-8 16,-1-4 8-16,0 4 0 0,1-1 0 0,-4 0 0 0,0 1 0 15,-4-1-9-15,4 1 9 0,0-1 0 0,-4 0 0 16,0-2 0-16,4 2 0 0,-3 0 0 0,-1 1 0 15,0-1 0-15,1 1 0 0,-1-4 0 0,-3 3 0 0,3 1 0 16,-3-1 0-16,4 7 0 0,-5-7 0 0,5 1 0 16,-1-1 0-16,4 1 0 0,-4-1 0 0,1 7 0 15,3-7 0-15,0 0 0 0,-1 1 9 0,-2-4-9 0,3 4 8 16,3-7-8-16,-3 6 8 0,0 0-8 0,0-2 8 16,3-7 0-16,-3 3 0 0,3 3 0 0,4 0 0 15,-3-2 2-15,3-4 0 0,0 0 0 0,7 0 0 16,-7 6 3-16,3-3 1 0,-3-3 0 0,7 0 0 15,0 0-14-15,0 0 0 16,-3 9 0-16,3 1 0 0,3-1 0 0,1-3 0 0,3 10 0 0,0-6 0 16,0-1 9-16,0 3-1 0,7-5 0 0,0 12 0 15,0-10 0-15,0 7 0 0,0-7 0 0,4 4 0 16,0 2-8-16,-4 1 0 0,3-7 0 0,5 1 0 16,-1-1 0-16,3 7 0 0,1-13 0 0,3 6 8 15,1 1-8-15,-1-4 0 0,0-3 0 0,0 3 0 16,4 4 9-16,0-10-9 0,-1 9 10 0,1-9-10 0,4 10-9 15,-1-10-8-15,0 6-2 0,7-3 0 16,4-3-91-16,7 0-18 0,4 6-4 0,-15-2-1 0</inkml:trace>
  <inkml:trace contextRef="#ctx0" brushRef="#br0" timeOffset="41466.87">22059 11607 2055 0,'0'0'91'0,"0"0"19"0,-3 0-88 0,-1-3-22 16,4 3 0-16,-3 0 0 0,-4 0 18 0,3 0-1 15,4 0 0-15,0 0 0 0,-7 3-17 0,7-3-12 16,0 0 1-16,0 0 1 0,0 0 10 0,0 0 0 16,-4 0 0-16,4 0 8 0,0 0 16 0,0 0 3 15,0 0 1-15,0 0 0 0,8 9-8 0,-5 0-2 16,4 7 0-16,-3-6 0 0,-1 5-18 0,4-2 0 0,-3 2 0 0,-1 4 0 16,1 0 0-16,-4 6 0 0,3 0-9 0,4 3 9 15,-7-2 0-15,0 2 0 16,4 0 0-16,-4 3-8 0,0 1 8 0,-4-1 8 0,1 0-8 0,-1 1 11 15,4-4 1-15,0 0 0 0,0-3 0 16,0 0 0-16,0-3 6 0,0-6 2 0,0 3 0 0,0-10 0 16,0 7 16-16,0-3 3 0,4-7 1 0,-4-6 0 15,0 0-15-15,0 0-2 0,0 0-1 0,0 0 0 16,7-6 10-16,0-4 1 0,-4 1 1 0,1-4 0 16,7-3-11-16,-4-2-3 0,-4-7 0 0,1-1 0 15,-1 5 7-15,8-14 1 0,-1 7 0 0,1-4 0 16,3 1-12-16,0-3-1 0,4-1-1 0,-4 1 0 15,-3-4-4-15,3 3-1 0,3 1 0 0,1 0 0 16,-7 5-9-16,6 1 8 0,1 0-8 0,-1-4 8 0,1 14-8 16,-4-4 0-16,-3-3 0 0,3 9-11 0,0 3 11 15,-3-2 0-15,-4-1 0 0,0 7 0 0,3-1-14 16,-3 1-1-16,-3 6 0 0,3-4 0 16,-4-2-12-16,4 3-2 0,-3 3-1 0,-4 3 0 15,0 0-141-15,0 0-28 0,11 0-5 0</inkml:trace>
  <inkml:trace contextRef="#ctx0" brushRef="#br0" timeOffset="42014.6">22454 11927 1407 0,'0'0'31'0,"0"0"6"0,0 0 2 0,7-4 1 0,4-2-32 0,-4 6-8 0,-7 0 0 0,11-6 0 16,-1 3 100-16,1-4 20 0,-4 7 3 0,0-3 1 16,3-3-12-16,-2 6-1 0,-1-3-1 0,0-3 0 15,0 2-66-15,0-2-12 0,3 3-4 0,-3-3 0 16,0 0-14-16,0 2-3 0,4-5-1 0,0 3 0 15,-1 3-10-15,1-7 0 0,-1-6 0 0,5 7-11 16,-1-7 11-16,-4 7 0 0,1-10 0 0,3 4 0 16,7-4 0-16,-7 6-8 0,-3-3 8 0,-4 7 0 15,0-7 0-15,0 7 0 0,0-4 0 0,0-2 0 0,-3 5 11 16,3-5 1-16,0 12 0 0,-7-7 0 16,-4 4-12-16,1 3-16 0,3 3 4 0,0 0 1 0,-7 0 19 0,-8 3 3 15,1 3 1-15,4-3 0 0,-4 7-12 0,-4-4 0 16,0 3 0-16,1 1 0 0,6 5 11 0,-3-2 9 15,0 3 3-15,0 2 0 0,0 8-12 0,3-8-3 16,4 1 0-16,-4 6 0 0,4-6-8 0,0 0 8 16,4 0-8-16,3 6 8 0,-4-6 0 0,1-1 0 15,6 8 0-15,1-1 0 0,-1-7-8 0,1 8 0 16,-4-5 0-16,7 1 0 0,0-3 0 0,0 0-11 16,-3 0 3-16,3-3 0 0,0-7 8 15,3 0 0-15,-3 1 0 0,4-7 0 16,0 3-35-16,3 0-5 0,3-2 0 0,1-4-1 15,0-4-32-15,3 4-7 0,10-6 0 0,-2 0-578 0,2 3-115 0</inkml:trace>
  <inkml:trace contextRef="#ctx0" brushRef="#br0" timeOffset="42418.81">23393 11713 864 0,'0'0'76'0,"-4"-3"-60"15,-3-3-16-15,4-4 0 16,-1 1 164-16,1 0 29 0,-1 2 7 0,4 4 0 0,-4-3-161 0,4 6-39 16,-3-9 0-16,-1 5 0 0,4-2 66 15,-3 3 10-15,-4-3 3 0,7 6 0 0,-4 0 14 0,-3 0 3 16,0 0 1-16,0-7 0 0,0 7-42 0,-3-3-9 15,-1 3-2-15,0 0 0 0,-3 3-9 0,0 4-3 16,-4-1 0-16,4 3 0 0,0 4-32 0,-3-4 0 16,-1 7 0-16,4 0 0 0,0 3 0 0,0-7 0 15,0 4 0-15,3 3 0 16,0-1 13-16,1-2-4 0,-1 3-1 0,4 0 0 0,4 0-8 0,-4 2 8 16,3-2-8-16,4 0 8 0,-3 0-8 0,3 0 0 15,3-4 0-15,1 4 0 0,-4-3 0 16,7-4 0-16,-4 4 0 0,4 0-11 0,0-7 11 0,4 4 0 0,-1-7 0 15,1 3 0 1,3-5-34-16,0 2-5 0,4-6-1 0,0 0 0 16,3-10-24-16,0 4-6 0,4-3-1 0,6 6-589 0,-2-13-119 0</inkml:trace>
  <inkml:trace contextRef="#ctx0" brushRef="#br0" timeOffset="42700.05">23770 11202 2545 0,'0'0'56'0,"-7"-9"11"0,0 2 2 0,-4 7 3 0,4-9-57 0,0 9-15 0,0 0 0 0,7 0 0 0,0 0-10 16,0 0-5-16,0 0-1 0,0 9 0 16,4 1-5-16,-1 6-2 0,1-1 0 0,3 4 0 0,0-6 37 0,4 12 7 15,-1-7 2-15,4 8 0 0,0 2-15 0,4 6-8 16,-4 1 8-16,0 2-8 0,0 7 8 0,0 0-8 15,-3 0 8-15,0 3-8 0,-8-3 8 0,4-6-8 16,-3 6 8-16,-1-4-8 0,-3-8 0 0,0 2 0 16,7 1 0-16,-7-7 0 0,0 0 0 0,0 4-15 15,4-11 3-15,-1 5 0 16,-3-8-230-16,0-2-46 0</inkml:trace>
  <inkml:trace contextRef="#ctx0" brushRef="#br0" timeOffset="42906.92">23693 11497 3031 0,'0'0'134'0,"-7"-6"28"0,3 3-130 0,-3-4-32 0,7 7 0 0,0 0 0 31,0 0-60-31,0 0-18 0,7-3-4 0,7-3-1 0,0 3 31 0,7-4 7 0,4 4 1 0,3-3 0 16,8 6-13-16,-1-6-3 0,4 3 0 0,-1 3 0 15,1 0-51-15,4 3-10 0,-5-3-3 0,1 6 0 16,0-6-105-16,-4 9-22 0,1-9-4 0,-5 10-1 16</inkml:trace>
  <inkml:trace contextRef="#ctx0" brushRef="#br0" timeOffset="43267.38">24384 11569 1908 0,'0'0'42'0,"0"0"9"0,0 0 1 15,-4 6 1-15,4-6-42 0,-7 3-11 0,0 7 0 0,0-4 0 16,0-3 51-16,4 4 8 0,-4-4 1 0,-4 3 1 0,4-3-1 0,-4 3 0 15,4-3 0-15,-3 4 0 0,-4 2-9 0,3 7-3 16,-7-4 0-16,4 4 0 0,0-7-19 0,-3 10-4 16,3-3-1-16,-1-3 0 0,-2 2 7 0,6 4 1 15,-3-3 0-15,3 2 0 0,1-2-20 0,3-3-3 16,0 2-1-16,0 4 0 0,3-3-8 0,4-4-11 16,0 4 3-16,0 3 0 15,7-10-20-15,-3 7-3 0,3-7-1 16,3 1 0-16,-3-1 32 0,4 1 0 0,0-1 0 0,-1-3 0 0,1-6 0 0,-1 3 0 15,5-3 0-15,-5 0 0 0,4-3 0 0,0-3 0 0,0-3 0 16,-3 6 0-16,3-7 20 0,4-2 9 0,-8-1 3 0,4 4 0 16,1-7-10-16,2-3-2 0,-3 3 0 0,0-2 0 15,1-7-6-15,-5 3-2 0,4-7 0 0,-3-2 0 16,-1-3-12-16,-3 5 0 0,1 1 0 0,-5 0 0 16,4 3 26-16,-7-3 2 0,-3 2 1 0,-1 8 0 15,4-1-29-15,-7 3-10 0,3-3 0 0,-3 4 0 16,4 5-4-16,-4 1-1 0,3-4 0 0,-3 7 0 31,4-3-17-31,-1 2-3 0,1 4-1 0,3 3 0 0,0 0-212 0,0 0-44 0</inkml:trace>
  <inkml:trace contextRef="#ctx0" brushRef="#br0" timeOffset="43647.66">24631 12005 1400 0,'0'0'31'0,"-7"3"6"0,0-3 2 0,-4 6 0 0,1-3-31 0,3-3-8 0,7 0 0 0,0 0 0 16,0 0-151-16,0 0-31 0,0 0-6 0,0 0-2 0,0 0 258 0,-4-3 51 15,1-6 10-15,-1 3 3 0,4-4 114 0,4 7 23 16,-4-3 5-16,0-4 1 0,3 1-127 0,1 3-26 15,-1-4-5-15,4 1-1 0,-3-4-45 0,3-2-10 16,0-1-1-16,0 3-1 0,-4-8-12 0,8 2-3 0,-4 0 0 0,0-9 0 16,4 3-20-16,-4-4-5 0,0 1-1 0,0-6 0 15,0-1-10-15,4 1-8 0,-4 2 12 0,0 1-12 16,0 3 8-16,3 3-8 0,-6-4 0 0,3 4 0 16,0 7 0-16,0-1 0 0,-4 3-12 0,8 3 3 15,-7-2-6-15,3 5-1 0,0 1 0 0,-4 0 0 31,4 2-105-31,-3 4-22 0,3 3-4 0,0-6-1 16,4 12-77-16,-1-6-16 0,1 3-3 0,3-3-1 0</inkml:trace>
  <inkml:trace contextRef="#ctx0" brushRef="#br0" timeOffset="44334.56">25626 11525 2804 0,'0'0'62'0,"0"0"13"0,0 0 2 0,-11 0 1 0,4 10-62 0,0-4-16 16,0 3 0-16,0 1 0 15,7-1-42-15,-4 10-11 0,1-10-3 0,3 7 0 0,0-7 45 0,0 10 11 0,0 0 0 0,0 0 0 16,0 3 0-16,3-3 0 0,1-1-9 0,-4 1 9 16,4 0 24-16,-4 0 8 0,0-4 3 0,0 4 0 15,0-9-35-15,0 5 0 0,0-5 0 0,3 5 0 16,-3-5 14-16,0-7-1 0,0-3 0 0,0 0 0 15,0 0 6-15,0 0 1 0,0 0 0 0,0 0 0 16,0 0-20-16,0 0 0 0,0 0 0 0,0 0 0 16,7 0 26-16,-3-9 5 0,3-1 1 0,0 1 0 15,0-7-32-15,-4 4 8 0,4-7-8 0,0-6 0 16,-3 0 0-16,3-4 0 0,0 4 0 0,0-3 0 16,0 0 9-16,0-7-1 0,0 10 0 0,0-3 0 15,-3 3-8-15,3 3 0 0,0 0 0 0,0 10 0 0,-3-4 0 16,3-3 0-16,0 10 8 0,0-7-8 0,0 7 0 15,0-1 0-15,3 1-9 0,1-1 9 16,0 4-11-16,-1 3 11 0,1-3-10 0,-1-4 10 0,1 10 0 0,0-3-9 16,-1-3 9-16,1 6 0 0,-1 0 0 0,1 0-8 15,-1 0 8-15,1 0 0 0,-4 6-8 0,4-3 8 16,-1 7-8-16,1-1 8 0,-4 0-9 16,0 7 9-16,4 0-10 0,-8-4 10 0,4 13 0 15,0 1 15-15,-3 2-2 0,-1-3 0 0,-3 3-13 0,4 0 0 16,-4 0 0-16,3 4 0 0,1-4 0 0,-1 0 0 0,-3-3 0 15,7 4 0-15,-3-11 0 0,-1 7 0 0,1-6 0 0,3 0 0 16,4-3 0-16,-8 3 0 0,4-4 0 16,-3-5 0-16,3-1-16 0,-4 7-7 0,4-7-1 15,0-6 0 1,-3 7-6-16,3-10-2 0,-7 0 0 0,7 0 0 16,4 6-154-16,3-12-31 0,-4 3-7 15</inkml:trace>
  <inkml:trace contextRef="#ctx0" brushRef="#br0" timeOffset="44812.68">26472 11553 2977 0,'0'0'65'0,"0"0"14"0,-7-3 2 0,0-3 3 0,0 3-67 0,0-3-17 0,7 6 0 0,-3 0 0 16,3 0-80-16,0 0-19 0,0 0-4 0,0 0-1 15,0 0 36-15,0 0 6 0,-11 0 2 0,4 6 0 0,-4-3 44 0,4 6 16 16,-3 7-9-16,-1 3 9 0,-3-10 30 0,4 10 11 16,-1-3 3-16,0 3 0 0,1 6-29 0,-1-7-6 15,4 1-1-15,-3 6 0 0,-1-6-8 0,4 0 8 16,0-3-8-16,3 2 8 0,-3 1-8 16,7-3 0-16,-3-7 0 0,3 10 0 0,0-3 0 0,3-7 0 15,1 1 0-15,3-1 8 0,3 1-8 0,1-1 0 16,3-3-12-16,0-6 12 0,4 3-14 0,-4-3 5 15,7-3 1-15,0 3 0 0,4-6 8 0,3-3 0 16,-3-1 0-16,3 1 0 0,-3 2 0 0,3-2 0 0,-3-4 0 16,0-2-8-16,-1-1 16 0,-6 7 4 0,-1-10 1 15,1 6 0-15,-4-9 23 0,-3 4 4 0,-1-1 0 0,1 0 1 16,-4-6-12-16,-3-3-2 0,-4 12-1 0,0-6 0 16,0 0 15-16,0 0 3 0,-7-3 1 0,3 9 0 15,0-2-21-15,-6-1-4 0,3 9 0 0,-4-5-1 16,4 5-19-16,-3 1 0 0,-1 6 0 0,4-4 0 15,0-2 0-15,0 3 0 0,0 3 0 0,0-4 0 16,3 4 0-16,-3-3-11 0,-3 3 11 0,6 3-10 16,4 0-15-16,-3-6-3 15,-5 6-1-15,1 0 0 0,0 0-143 0,4 0-29 0,-4 0-6 16,0 6-1-16</inkml:trace>
  <inkml:trace contextRef="#ctx0" brushRef="#br0" timeOffset="44985.37">26769 11729 1105 0,'0'0'24'0,"0"0"4"0,0 0 2 0,0 0 2 0,0 0-32 0,10 0 0 15,8-6 0-15,0 6 0 0</inkml:trace>
  <inkml:trace contextRef="#ctx0" brushRef="#br0" timeOffset="45364.75">26871 11720 403 0,'0'0'17'0,"0"3"5"0,0-3-22 0,0 9 0 0,0 1 0 0,-3-4 0 0,-1 3 413 0,4 1 79 0,-3-1 15 0,-1-3 3 16,4 4-354-16,-4-1-70 0,4-3-14 15,0-3-4-15,0-3-44 0,0 10-8 0,4-1-3 0,-4-9 0 16,0 0 5-16,4 7 1 0,-1-4 0 0,-3-3 0 16,0 0 10-16,7 0 3 0,-7 0 0 0,11 0 0 15,-11 0-20-15,0 0-3 0,3 0-1 0,4-3 0 16,0-4 4-16,-3-2 0 0,-1 6 0 0,-3-7 0 15,4-2 25-15,-1 2 6 0,1-2 1 16,-1-4 0-16,-3-3-28 0,4 1-4 0,0-8-2 0,-1 8 0 16,4-7 8-16,-3-1 2 0,3 5 0 0,0-5 0 15,0 1-12-15,0 3-8 0,3-3 12 0,-2 7-12 16,-1-1 0-16,3-3 0 0,-3 3 0 0,4 6 0 16,-4-2 0-16,3-1-9 0,1 3 9 0,-4-2 0 15,4 5 0-15,-1-5 0 0,-3 5 0 0,4 1 0 0,-1-1 0 16,1 1 0-16,0 6 0 0,-1-3 0 15,-3-4-11-15,0 4 11 0,0-3-13 0,4 5 5 16,0-2 8-16,3 6 0 0,-7-3 0 0,0-3 0 16,7 6 0-16,-4 0-12 0,-2 6 12 0,6-3-12 0,-4 7 3 15,4-4 0-15,0 3 0 0,1 1 0 16,2-1 1-16,-3 7 0 0,0-4 0 0,1-2 0 0,-1 5 8 0,0-5 0 16,0-1 0-16,0 1 0 15,-3 5-43-15,3-5-3 0,-4-4-1 0,1-3 0 16,-4 7-176-16,3-4-35 0,1 3-7 0,0-9-2 0</inkml:trace>
  <inkml:trace contextRef="#ctx0" brushRef="#br0" timeOffset="46095.7">27707 11375 1728 0,'0'0'153'0,"0"0"-122"0,0 0-31 0,0 0 0 16,-7 0 168-16,7 0 27 0,0 9 5 0,4-3 2 15,-4 4-202-15,3-1-51 0,1 7-5 0,-4-4 0 16,3 4 20-16,-3 3 5 0,0 0 1 0,4-4 0 16,-1 10 59-16,-6-3 12 0,-1-6 3 0,1 9 0 0,-1-6 6 0,4 0 2 15,-3-4 0-15,-1 4 0 0,1-6-20 16,-1 2-4-16,4 1-1 0,0-3 0 15,0-4 3-15,-3 1 1 0,3-4 0 0,0-6 0 0,0 0-11 0,0 0-1 16,0 9-1-16,0-9 0 0,10 0-3 0,-10 0-1 16,0 0 0-16,4-3 0 0,3-9 6 0,0 2 2 15,0 1 0-15,0-1 0 0,0-2-6 0,4-4 0 16,-4-3-1-16,3 0 0 0,-3-6-6 0,4 0-1 16,3 3 0-16,-4-3 0 0,1 0 0 0,0-3 0 15,3 3 0-15,-4 0 0 0,-3 6 1 0,0-3 0 16,4 0 0-16,0 3 0 0,-4 0-9 0,3 4 8 15,-3 2-8-15,0-3 8 0,0 7-8 0,0 6 0 16,-3-3 0-16,-4 6-11 0,0 0 11 0,11 0-8 16,-4 9 8-16,0-3-8 0,0-3-3 0,0 13 0 0,0-6 0 15,0-1 0-15,0 10 11 0,-3-4-8 16,3-2 8-16,0 3-8 0,-4 3 8 16,1-1 0-16,-1-8 0 0,1 5 0 0,-1 1 0 15,4-3 0-15,-3 2 0 0,-1-5 8 16,1-1-8-16,3 1 0 0,-4-10 8 15,-3 0-8-15,8 6 11 0,-5-3-3 0,8-3 0 16,-4 0 0-16,3-3 2 0,1-3 0 0,-1 2 0 0,1-5 0 0,0-4-1 0,3 4 0 0,0-3 0 0,0-4 0 16,0 3-1-16,0-9-8 0,-7 10 12 0,7-4-4 15,0-3-8-15,1 0 0 0,-1-6 0 0,-4 10 8 16,4-4 7-16,0 0 1 0,-3 3 0 0,0 4 0 16,-4-4-16-16,3 7 0 0,1-1 0 0,-1 1 0 15,-2 3-17-15,2 3 0 0,-3 3 0 0,0 0 0 16,4-7 1-16,-4 14 1 0,3-4 0 0,1 3 0 15,0 3 15-15,-4 1 0 0,3 5 0 0,-3-2 0 0,4 3 0 0,-4 2 0 16,0 1 0-16,4 6 0 0,-8-6 0 0,4 6 0 16,0 0 0-16,0-3 0 0,-3 3 0 0,-1 1 0 15,1-8 0-15,-1 7 0 0,4-3 0 0,-3-6 0 16,-1 3-9-16,1-3 9 16,0-4-61-16,3-3-7 0,0 4-2 0,0-4-790 15,3-5-157-15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21:30.54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4530 5423 1594 0,'0'0'71'0,"0"0"14"0,-7 6-68 0,0-6-17 0,7 0 0 0,0 3 0 15,-7 4 48-15,3 2 7 0,4 0 1 0,-7 1 0 16,3 5-21-16,4-5-4 0,-7 9-1 0,4-4 0 16,-1 4-6-16,4 6-2 0,-10-3 0 0,-4 3 0 15,3 4 8-15,0 2 2 0,-3 0 0 0,4 4 0 0,-4-7 16 0,-8 13 3 16,8-7 1-16,-3 4 0 0,-1-4 9 0,0-2 3 15,1 2 0-15,3-9 0 0,-4 10-29 0,0-13-6 16,8 3-1-16,-4 0 0 0,3 0 0 16,1-3 0-16,-5-6 0 0,8 2 0 0,4-8-28 0,-4 5-13 15,0-5 1-15,7-1 0 0,0 1 12 0,0-10 16 16,0 0-3-16,0 0-1 0,0 0-12 0,7-16 0 16,3 7 0-16,1-10-10 0,0 0 10 0,-1-6 11 15,4-3-3-15,7 3 0 0,-6-13-8 0,6 3 0 16,-7-8 0-16,10 5-11 0,1 0 11 0,3-2 11 0,1 2-3 0,2 3 0 15,-2 1-8-15,2 6 0 16,-2-1 0-16,-5 11 0 0,4-7 0 0,-3 0 8 0,0 12-8 0,0-3 8 16,-4-3-8-16,0 4 0 0,4 5 0 0,-11-2 0 15,7-4 0-15,-11 7 0 0,5-1 0 16,-1 1 0-16,-4 3 0 0,1 3 0 0,-1-4 0 0,-3 7 0 16,-7 0 0-16,0 0 0 0,8 10 0 15,-8-1 8-15,0 0-8 0,0 7 10 0,0 3-10 0,0 0 10 16,-8 6 2-16,1-6 1 0,4 6 0 0,-4 3 0 15,0 0-1-15,-4-3 0 0,4-6 0 0,0 6 0 16,4-6 7-16,-4 0 1 0,3-3 0 0,0 2 0 16,1-2-20-16,-1-7 0 0,4-5 0 0,0-4 0 15,0 0 0-15,0 0 0 0,0 0 0 0,0 0 0 16,7 0 10-16,1-10-2 0,2-2 0 0,1-4 0 0,3 0-8 0,3-6 0 16,1-3 0-16,7 0 0 0,-4 3 0 15,4-9 0-15,10 9 0 0,-10-3 0 0,3 0 0 0,0 6 0 16,0 3 0-16,4 7 0 0,-7-10 0 0,-1 10-12 15,1 9 4-15,-7-4 8 0,-1-2-11 0,1 12 11 16,0-2-8-16,-11 2 8 0,10 3 0 0,-10 4 14 16,0-4-2-16,4 7 0 0,-11-7-12 0,11 10 0 15,-11-9 0-15,3 5 0 0,1 4 0 0,3 0 9 16,-4-4-9-16,4 11 8 0,-7-8 3 16,0 1 0-16,0 0 0 0,0 0 0 0,0 6-11 0,0 0 0 15,0-6 0-15,0 0 0 0,0 6 0 0,-7-6 0 16,7-4 0-16,-3-2 0 0,3 6 0 0,-7-10-19 0,3 7 3 15,1-7 1 1,-4 0-149-16,3 1-29 0,-7-1-7 0</inkml:trace>
  <inkml:trace contextRef="#ctx0" brushRef="#br0" timeOffset="349.13">5838 5633 2905 0,'0'0'64'0,"0"0"12"0,-7 0 4 0,-3 3 2 0,6 7-66 0,1-4-16 0,-4 3 0 0,0 1 0 0,3 8 13 0,1-8-1 15,-1 9 0-15,4-4 0 0,-10 4-12 0,10 0 0 16,-11 6 0-16,4-6 0 0,0 6 0 0,0 0 0 16,0-3 0-16,0 3 0 15,-4-6-29-15,0 6-9 16,1 0-2-16,3-6 0 0,-7 0-12 0,3-1-4 0,1 1 0 0,-5-3 0 16,5 3-96-16,-1-10-19 0,1 1-4 0,-1-1-805 0</inkml:trace>
  <inkml:trace contextRef="#ctx0" brushRef="#br0" timeOffset="479.08">5888 5285 2602 0,'0'0'116'0,"0"0"23"0,-4-10-111 0,4 10-28 0,0 0 0 0,0 0 0 31,0 0-57-31,0 0-17 0,14-6-3 0,-3 6-647 0,-4 0-130 0</inkml:trace>
  <inkml:trace contextRef="#ctx0" brushRef="#br0" timeOffset="943.03">6117 5699 2890 0,'0'0'64'0,"0"0"12"0,0 0 4 0,-3 9 1 0,3-3-65 0,-11 10-16 0,11-3 0 0,-7-4 0 15,3 7 0-15,1-1 0 0,-8-2-8 0,-3 3 8 16,7 3-8-16,-7-1 8 0,4 1 0 0,-1-3-9 0,-3 3-10 0,3-1-1 16,1 1-1-16,-1-9 0 0,4 5 0 0,-4 1 0 15,4-7 0-15,0-5 0 0,4 2 21 0,3-6 0 16,0 0 0-16,0 0 0 0,0 0 0 0,0 0 0 15,3-6 9-15,11-4-9 0,-3 1 0 0,-4-10 0 16,11 0 0-16,-4-6 0 0,7 0 0 0,4 3 11 16,-11-9-11-16,7 2 12 0,4-8-12 0,-1 2-17 0,1 1 4 0,-4 2 1 15,4 1 12-15,0-3 0 0,-8 5 0 0,4 1 10 16,1 9-10-16,-5 1 0 0,-3 2 0 0,4 6 0 16,-7 1 22-16,3 3 2 0,0 6 1 0,-4 0 0 15,4 0 11-15,-3 9 3 0,0 1 0 0,-1 2 0 16,-3 1-25-16,4-4-5 0,-1 7-1 0,-3-1 0 15,4-2-8-15,-4 6 0 0,4-4 9 0,-4 1-9 16,-4 3 0-16,1 0 0 0,3 0 0 0,-4-1-12 16,-3 1 12-16,0 6 0 0,0 0 0 15,0-6 0 1,-3 9-20-16,3-2-4 0,-7-1-2 0,7-3 0 16,-4 3-94-16,1-7-20 0,-1 1-3 0,1-3-1 0,3 0-55 15,0-7-11-15,0-9-2 0,3 13-1 0</inkml:trace>
  <inkml:trace contextRef="#ctx0" brushRef="#br0" timeOffset="1205.84">6844 6144 3409 0,'0'0'75'0,"-4"-3"15"0,4 3 3 0,-7-6 3 0,7-4-76 0,0 10-20 0,-3-6 0 0,3 3 0 31,0-3-49-31,0 2-14 0,0 4-2 0,3-6-906 16,-3-3-181-16</inkml:trace>
  <inkml:trace contextRef="#ctx0" brushRef="#br0" timeOffset="2900.63">8989 4959 979 0,'0'0'87'0,"10"-10"-70"16,-3 1-17-16,0 0 0 0,1-1 185 0,2 1 34 16,1-1 6-16,-1-5 2 0,-3-4-156 0,4 0-31 15,-4 3-7-15,0 4-1 0,-3-4 7 0,-1-3 1 16,-3 4 0-16,4 2 0 0,-1-9-12 0,-3 3-3 16,-3 7 0-16,-1-7 0 0,4 3-13 0,-7 1-4 0,4-4 0 0,-5 3 0 15,5 4 12-15,-1-4 3 16,-3 3 0-16,0-2 0 0,4 8-23 0,-8 4 0 0,4 3 0 0,-3-6 0 15,2 3 0-15,-2 6 0 0,-4 3 0 0,0 4 0 16,-4-1 11-16,4 10-3 16,-7 0 0-16,3 12 0 0,-3-3 7 0,0 7 1 15,-4 2 0-15,4 7 0 0,-4 3 30 0,1 7 6 0,2-4 2 0,-2 3 0 16,-1 4-3-16,0 2-1 0,1-2 0 0,2 5 0 16,1 1-29-16,0 0-5 0,3-10-2 0,4 0 0 15,0 1-6-15,4-4-8 0,-1-3 11 0,4-3-11 16,-4 3 10-16,4 3-10 0,0-6 8 0,0-6-8 0,0 5 0 15,4-5 0-15,-4-10 0 0,0 7 0 0,-4-7 0 0,7-3 0 16,-3 3 0-16,-3-6 0 16,-1 0-82-1,1-6-22-15,-1 0-4 0,0-4-657 0,4-2-132 0</inkml:trace>
  <inkml:trace contextRef="#ctx0" brushRef="#br0" timeOffset="3143.22">8033 5646 2991 0,'0'-10'132'0,"3"7"28"0,1-3-128 0,3-4-32 0,3 7 0 0,8-3 0 16,7-4 8-16,3 4-8 0,11-3 0 0,-4-1 0 15,7 1 0-15,4 6 0 0,0-3 0 0,0 2 0 16,-4-2-20-16,1 6-4 0,-8 0 0 0,7 0-1 31,-3-6-69-31,-4 6-14 0,4 6-2 0,-4-6-1 16,-3 6-94-16,3-2-19 0,25-4-4 0,-17 0-1 0</inkml:trace>
  <inkml:trace contextRef="#ctx0" brushRef="#br0" timeOffset="3599.04">9853 4821 691 0,'0'0'61'0,"0"0"-49"16,-7-6-12-16,4 6 0 0,-5 0 258 0,1 0 49 15,0 0 9-15,4 6 3 0,-4-3-239 0,0 3-48 16,0-3-10-16,3 7-2 0,-3-4 7 0,0 10 1 16,-4-4 0-16,4-2 0 0,-7 5 11 0,4 1 2 15,-1 3 1-15,-3 3 0 0,-4 3-2 0,1 0-1 0,-1 3 0 0,-3 7 0 16,-4-1 9-16,-3 4 3 0,-4 6 0 0,-3 3 0 15,-4-3-25-15,-3 9-5 0,7-3-1 0,-1-3 0 16,-3 6 0-16,8-6 0 0,2-3 0 0,5 0 0 16,6 0 13-16,1 0 3 0,2-6 0 0,5 6 0 15,3-7-23-15,3-2-4 0,1-1-1 16,6-6 0-16,1-2-8 0,6 2 0 0,-3-3-12 0,8-6 12 16,2-4-21-16,4 4 3 0,0-9 1 0,8-1 0 31,-12 7-172-31,8-13-35 0,7 3-6 0,0-3-741 0</inkml:trace>
  <inkml:trace contextRef="#ctx0" brushRef="#br0" timeOffset="3927.06">10118 5448 2761 0,'0'0'122'0,"0"0"26"16,-7 0-119-16,-4 6-29 0,4-3 0 0,-4 7 0 0,4-1 0 0,0 1 0 0,-3 5 0 0,-1-5 0 31,1 5-16-31,-5-2-8 0,-2 3-3 0,-1 2 0 0,-3-2 13 0,0 3 2 0,-4 0 1 0,0-4 0 15,-3 4 11-15,4 6 0 0,-5-3 0 0,5-6-8 16,2 9-4-16,1-6-1 0,0 0 0 0,0-1 0 31,3 1-43-31,4-3-8 0,0 0-1 0,3-7-1 16,1 0-169-16,-1-5-33 0,-3 2-8 0,14-6 0 0</inkml:trace>
  <inkml:trace contextRef="#ctx0" brushRef="#br0" timeOffset="4115.22">9617 5529 2188 0,'0'0'195'0,"0"0"-156"15,0 0-31-15,0 0-8 0,0 0 146 0,7 7 28 16,0 2 6-16,0 10 0 0,7-10-152 0,-3 10-28 16,-1-3-10-16,4 0 0 0,4-4 10 0,3 4 0 15,0 3 0-15,4-1 0 16,0-8-17-16,-4 5-8 0,4 4-2 0,-1-3 0 15,8-7-224-15,-4 1-45 0,25 5-8 0,-11-11-3 0</inkml:trace>
  <inkml:trace contextRef="#ctx0" brushRef="#br0" timeOffset="4494.1">10213 4645 2728 0,'0'0'60'0,"0"0"13"0,7 0 3 0,4-3 0 0,-1 6-61 0,4-3-15 0,4 16 0 0,10-7 0 15,0 10-12-15,-3 0-4 0,-4 6-2 0,4-6 0 16,7 15 18-16,-4-5-10 0,-3 5 10 0,3 4-8 16,0 6 8-16,0-7 0 0,0 13 0 0,-3-12-8 15,0 12-3-15,3-3 0 0,0-3 0 0,-7 3 0 16,1 3 19-16,-1-3 3 0,0-3 1 0,-3 0 0 16,-4-6 6-16,-7 3 2 0,3-4 0 0,-6 1 0 0,-1 3-20 15,-3-10 0-15,-7 3-11 0,0 1 11 0,0 3 0 16,-7-4 16-16,0 1-2 0,-7-7 0 15,0 6-43-15,0-6-9 0,-8-2-2 0,-2 2-749 16,-12 0-151-16</inkml:trace>
  <inkml:trace contextRef="#ctx0" brushRef="#br0" timeOffset="5224.51">5817 6759 979 0,'0'0'87'0,"0"0"-70"0,0 0-17 0,-3-7 0 15,3 7 275-15,-7 0 51 0,7 0 10 0,-7 0 3 16,7 0-237-16,-11 7-47 0,4-7-10 0,4 3-1 15,-12 3 4-15,8 4 0 0,-7-1 1 0,0 7 0 16,-11-4-23-16,8 4-5 0,-8 3-1 0,0 6 0 16,-3 0-8-16,3 3-3 0,-6 0 0 0,3 0 0 15,-4-2-9-15,4 2 0 0,3-3 0 0,4 3 8 16,-4-3-8-16,7 0 10 0,1-6-10 0,3 0 10 0,3 6 5 16,-3-6 1-16,3 0 0 0,1-4 0 15,3-2-40-15,0 3-7 0,-4-1-1 16,-3-2-1-16,10-4-121 15,-3-3-24-15,0-2-5 0</inkml:trace>
  <inkml:trace contextRef="#ctx0" brushRef="#br0" timeOffset="5463.86">5263 6856 1785 0,'0'0'79'0,"-3"-6"17"16,-1-4-77-16,4 1-19 0,-3 9 0 0,3 0 0 0,0 0 211 0,0 0 38 16,0 0 8-16,7 0 2 0,7 9-207 0,-3-2-42 0,-4 2-10 0,3 3 0 15,4 10 0-15,4 0 0 0,-7 3-10 0,13 4 10 16,-6-1 0-16,0 6 0 0,10-2-8 0,-4-1 8 16,8 4-22-16,4 2-2 0,-12 4 0 0,11-3-760 15,-3-4-153-15</inkml:trace>
  <inkml:trace contextRef="#ctx0" brushRef="#br0" timeOffset="12282.24">4925 8276 115 0,'0'0'10'0,"0"0"-10"0,0 0 0 0,0 0 0 15,0 0 182-15,0 0 34 0,0 0 8 0,0 0 0 16,0 0-170-16,0 0-34 0,0 0-8 0,0 0 0 16,0 0 28-16,0 0 7 0,0 0 1 0,0 0 0 0,0 0-4 0,0 0 0 15,0 0 0-15,0 0 0 16,0-3 7-16,0 3 1 0,0 0 0 0,-7-6 0 15,7 6 5-15,0 0 2 0,0-6 0 0,0 6 0 0,0-10-15 0,0 10-4 16,0 0 0-16,0 0 0 0,0 0 10 0,0 0 2 16,0-9 0-16,0 9 0 15,0-3-25-15,0 3-5 0,0 0-1 0,0 0 0 0,0 0 1 0,0 0 0 16,-4-6 0-16,4 6 0 0,-7 0 6 0,0 0 0 16,0 0 1-16,7 0 0 0,-3 0-8 0,-12 6-1 15,8-6-1-15,4 3 0 0,-8 3-7 0,1-3 0 16,6-3-1-16,-6 7 0 0,2-4-11 0,1 3 0 15,0 0 0-15,-3-3 0 0,6 7 0 0,-6-4 0 16,-1-3 0-16,1 7 0 0,2-4 0 16,-2-3 0-16,3 3-12 0,-4 4 12 0,4-1 0 15,0 1 0-15,4-10 0 0,-8 9 12 0,4-3-12 0,3 4 0 0,1-7 0 0,-4 3 0 16,7 3 0-16,-4-9 0 0,-3 10 0 0,7-10 0 16,-3 6 0-16,3-6 0 0,0 0 0 0,-4 10 0 15,4-10 0-15,0 0 10 0,0 0-10 16,0 0 10-16,4 3-10 0,-4-3 12 15,10 9-12-15,-6-3 12 0,3 4-12 0,0-1 0 0,4-3 0 0,-1 4 0 16,1-7 0-16,-1 6 0 0,1-2 0 0,-4 2 0 16,4-3 14-16,6 4 1 0,-10-1 0 0,4 1 0 15,3-1-15-15,-4 0 0 0,8 1 0 0,-4-1 0 16,-3 1 0-16,-1-4 0 0,5 3 0 0,-5 1 0 16,4-1 0-16,-3 1 0 0,3-1 0 0,-4-3 0 15,1-3-11-15,3 7-5 0,-3-1 0 0,-8-3-1 16,8-2 17-16,-11 8 0 0,3-9 0 0,4 7 9 15,-7-4 1-15,0-6 0 0,0 0 0 0,0 9 0 0,0-6-10 16,0-3 0-16,0 0-12 0,-7 10 12 0,4-4 0 0,-8 4 0 16,11-10 9-16,-3 6-1 0,-4-3-8 0,3 6 0 15,-6-2 0-15,6-4 0 0,-7 6 0 0,1-9 0 16,-1 6 0-16,-3 4 0 0,4-1 0 0,-1-2 12 16,-3-4-4-16,3 6 0 0,-3-3-8 0,0-3 12 15,4 7-4-15,-8-4 0 0,4 4-8 0,-4-4 0 16,8-3 0-16,-8 3 0 0,0-3 0 0,4 4 0 15,4-7 0-15,-5 3 0 0,5-6 0 0,-1 3 0 0,1 0 0 16,6-7 0 0,-6 4-39-16,3-3-2 0,0-3-1 0,3 5 0 15,0-2-121-15,1-3-24 0,-4 2-5 0</inkml:trace>
  <inkml:trace contextRef="#ctx0" brushRef="#br0" timeOffset="13116.73">5909 8035 1209 0,'0'0'108'0,"0"0"-87"0,0-9-21 0,0 2 0 16,0 4 141-16,0 3 24 0,0-9 5 0,0 2 1 15,4-2-116-15,-4 9-23 0,0 0-5 0,0 0-1 0,0 0-16 16,0 0-10-16,0 0 12 0,0 0-12 0,0 0 0 0,0 0 0 16,0 0-12-16,0 0 3 0,0 0 17 0,0 0 3 15,-4 6 1-15,-7-3 0 0,4 4 4 0,0-4 2 16,-3 6 0-16,-1-2 0 0,1 2 10 16,-1 7 1-16,0-4 1 0,-3-2 0 0,0 5 3 0,0 10 1 15,-4-6 0-15,1 0 0 0,-1 9-26 0,1-3-8 16,-5 4 0-16,5-1 0 0,6 6 0 15,-6 1 0-15,-1 2 0 0,4-2 0 0,3-1-16 16,1 4 0-16,3-4 0 0,-1-5 0 0,8 2 16 0,-7-3 13 16,14 1-2-16,-7-4-1 0,4-7 3 0,7 8 1 0,-1-8 0 15,-3 1 0-15,4 0-1 0,6-3 0 0,-2-4 0 16,-1 4 0-16,7 3 1 0,-7-10 0 0,7 0 0 16,-7 7 0-16,4-6-4 0,0-1-1 0,-1 0 0 15,1 1 0-15,-1-4-9 0,1-3 0 0,0 3 0 0,-1-6 0 31,8 4-43-31,-14 2-1 0,6-6 0 0,4 0 0 16,-10-10-145-16,0 10-30 0,3-6-5 0</inkml:trace>
  <inkml:trace contextRef="#ctx0" brushRef="#br0" timeOffset="13476.38">5380 8258 403 0,'0'0'36'0,"-4"-7"-36"15,1 4 0-15,3-3 0 0,0 6 453 0,0 0 84 16,0-9 17-16,0 9 3 0,0 0-429 0,0 0-85 15,3 0-18-15,8 0-3 0,-4 0-22 0,7 0 0 16,0 0 0-16,4 0 0 0,-1 6 10 0,8-6-2 16,0 0-8-16,0 3 12 0,3 3-12 0,-4-6 0 15,5 3 0-15,2-3 0 0,-6 0 0 0,0 0 0 16,0 0 0-16,-1-3 0 0,1-3 0 0,-4 6 0 0,4-3-13 16,-1-3 4-1,-2 6-16-15,2-10-3 0,1 10-1 16,-7-9 0-16,-1 9-22 0,8 0-4 0,-11-7-1 0,0 7 0 15,-3 0-124-15,-1 7-26 0,-10-7-5 0</inkml:trace>
  <inkml:trace contextRef="#ctx0" brushRef="#br0" timeOffset="13795.8">5369 8919 2761 0,'-7'-9'122'0,"7"9"26"0,-3-6-119 0,3 6-29 15,0-4 0-15,0 4 0 0,0-6 12 0,0 6-3 16,0 0-1-16,0 0 0 0,0 0-8 0,0 0-11 16,3-3 3-16,-3 3 0 0,0 0-4 0,0 0 0 15,0 0 0-15,7 3 0 16,-7-3-167-16,0 0-33 0,0 0-8 0</inkml:trace>
  <inkml:trace contextRef="#ctx0" brushRef="#br0" timeOffset="14052.14">6265 8803 3128 0,'-7'-9'139'0,"7"3"28"0,-7 2-134 0,7 4-33 0,0 0 0 0,0 0 0 16,0 0-56-16,0 0-17 0,0 0-4 0,11 10-1235 16</inkml:trace>
  <inkml:trace contextRef="#ctx0" brushRef="#br0" timeOffset="26276.51">9137 8223 864 0,'0'0'38'0,"0"0"8"0,0 0-37 0,-4-9-9 16,1 9 0-16,-1-10 0 0,4 10 205 0,-3 0 39 16,-4-6 8-16,7 6 2 0,-4 0-203 0,-3-3-41 15,4-3-10-15,-4 6 0 0,3 0 0 0,1-3 0 16,-1-4 0-16,-3 4 8 0,3-3 4 0,-3 6 1 15,4-3 0-15,-4-4 0 0,3-2 13 0,-3 3 2 16,4 3 1-16,-4-7 0 0,3 1 3 0,4 3 0 16,-7-4 0-16,0 1 0 0,3-1-14 0,-3 1-2 15,0-1-1-15,-3 1 0 0,3 0 3 0,-4-1 1 16,1 4 0-16,-5-3 0 0,5 9-19 0,-4-7-11 16,3 7 2-16,-6-3 0 0,-5 6 9 0,8-3 11 15,0 0-3-15,0 7 0 0,-4-4-8 0,4 3 0 0,-3 3 0 0,3 1 0 16,-1-1 0-16,1 1 0 0,0-1 0 0,4 7 0 15,-4-1 0-15,3-2-9 0,0 3 9 0,4-1 0 16,-7-2-8-16,7 6 8 0,0-4 0 0,0 4 0 16,0 0 0-16,0-3-8 0,0 2 8 0,3 1 0 15,-3 0 0-15,4-3 0 0,3 3 0 0,3-4 0 16,-3-2 12-16,7 9-4 0,0-10-8 0,4-2 12 16,0-1-12-16,-1 1 9 0,4-4-9 0,4 3 8 15,3-3-8-15,0-2 10 0,0-4-10 0,4 0 10 16,0 0-10-16,-1 0 8 0,1 0-8 0,0-4 8 15,0-2-8-15,-4 3 0 0,3-3 0 0,-6-4 0 16,0 1 0-16,-1 0 0 0,-3-1 0 0,-3 1 0 16,3-7 18-16,-7 7-2 0,4-1 0 0,-4-5 0 0,0 5-16 0,-4 1 0 15,4-7 0-15,-7 7 0 16,4-1 0-16,-4 1 0 0,0-1 13 0,0 1-4 16,0 0 6-16,-4 2 1 0,4 4 0 0,-3-6 0 15,-1 3-16-15,1-4 8 0,3 10-8 0,-4-9 0 0,4 9 0 0,-3-7 0 16,-1 4 0-16,4 3 0 0,0 0 0 0,0 0 8 15,0 0-8-15,-7 0 0 0,4 0 0 0,3 0 0 16,-7 3-12-16,3 4 12 0,4 2-11 0,-7 1 11 16,7-4-10-16,-3 3 10 0,-1 1-8 0,4-1 8 15,0 7 0-15,0-4-9 0,4 4 9 0,-1-4 0 16,4 10 0-16,-7-3 0 0,7 0 8 0,4 0-8 16,-4 6 10-16,0-6-10 0,3 6 0 0,1-3 0 0,0 9 0 15,-1-9 0-15,1 9 0 0,-1-2 0 0,1-1 0 16,0 6 0-16,3-5 0 0,-4 5 0 0,1 1 0 0,-4-1 0 15,0-3 0-15,-4 10 0 16,1-13 0-16,-4 10 0 0,0-3 16 0,0-7-2 16,-4 6-1-16,1 1 0 0,-4-7 8 0,0 0 2 15,0-3 0-15,3 0 0 0,-6 1-8 0,-1-5-2 0,0 5 0 0,-3-1 0 16,4-3-2-16,-4 0-1 0,-4-1 0 0,0-2 0 16,1 6 1-16,-8-9 0 0,0 3 0 0,-3 0 0 15,-4 0-11-15,4-4 0 0,-11-12 0 0,1 7 0 16,-1 5 0-16,0-5 10 0,0-4-10 0,4-3 10 15,-4-3-10-15,7 0-14 0,-3-3 3 0,3-3 1 16,1 3-38-16,-1-13-8 16,4 7-2-16,6-7 0 0,-2-3-178 15,3 0-36-15,-18-25-8 0,21 0 0 0</inkml:trace>
  <inkml:trace contextRef="#ctx0" brushRef="#br0" timeOffset="26894.29">9786 7609 403 0,'0'0'36'0,"0"0"-36"0,0 0 0 0,0 0 0 16,0 0 105-16,0 0 15 0,0 0 2 0,0 0 1 15,-7 0-39-15,7 0-8 0,-7-4-2 0,7 4 0 16,0 0-3-16,0 0-1 0,0-6 0 0,0-3 0 16,0 6-31-16,3-4-7 0,-3 7 0 0,4-9-1 15,0 3-22-15,-4 6-9 0,7-4 8 0,-7 4-8 0,0 0 0 0,0 0 0 16,0 0-9-16,0 0 9 0,0 0 0 0,0 0 0 16,0 0 12-16,-4 10-3 0,-3-1 9 0,0 1 2 15,-4 5 0-15,1-2 0 16,-4 3 16-16,3-7 3 0,-3 10 1 0,3-3 0 15,-3 2 4-15,0 7 2 0,-3-6 0 0,2 9 0 0,1-2-4 16,-3 2-1-16,3 0 0 0,-4 6 0 0,0-5-41 16,4 5 0-16,-3 1-13 0,6-1 3 0,-3-6 10 15,0 7 9-15,0-1-1 0,3-5-8 16,4 5 15-16,-4-6-4 0,8 7-1 0,-4-7 0 16,7 0 2-16,3 7 0 0,1-7 0 0,3-3 0 0,0 3 0 15,0-9 0-15,4 6 0 0,6 0 0 0,-3-6 3 0,0 6 1 16,8-12 0-16,-5 6 0 0,1-4-16 0,3 1 11 0,0-7-11 0,4 1 10 15,-4-1-25-15,4 1-5 16,-4-4 0-16,4-3-1 16,-1 6-47-16,-2-2-8 0,-1-4-3 0,0 3-508 0,-3-3-101 15</inkml:trace>
  <inkml:trace contextRef="#ctx0" brushRef="#br0" timeOffset="27261.18">10520 7963 1767 0,'0'0'39'0,"-7"3"8"0,0-3 1 0,-4 6 2 0,-6 4-40 0,6-1-10 15,4 0 0-15,0 7 0 0,-7-6 0 0,0 8 0 16,-1-2 0-16,1-3-11 0,4 5 11 0,-4 4 0 16,-7-9 0-16,3 6-8 0,4 3 8 0,0-3 0 15,-4-1 0-15,0 1 0 0,1 0 10 0,-1 6-2 16,4-6-8-16,0 9 12 0,-4-3 4 0,1 0 1 15,2-6 0-15,-2 6 0 0,3-3-7 0,0 0-2 16,0-9 0-16,-1 5 0 16,5-2-38-16,-4-7-8 0,3 7-2 0,1-13-750 0</inkml:trace>
  <inkml:trace contextRef="#ctx0" brushRef="#br0" timeOffset="27565.02">10051 8088 2570 0,'0'0'56'0,"-4"-6"12"0,1-3 3 0,3 5 1 0,0 4-57 0,0 0-15 0,0 0 0 0,0 0 0 16,3 0 0-16,4 4-15 0,4-4 3 0,-4 9 1 15,3 0-2-15,5 4-1 0,-5 0 0 0,8-4 0 16,-4 7 14-16,0-1 0 0,4 4 0 0,-1-6 0 0,1 5 0 0,3 4 0 15,0-9 0-15,0 3 0 16,-3-1-38-16,0-2-11 0,6-4-3 0,-2 7 0 16,-5-7-12-16,1 1-4 0,-1-1 0 0,5 1 0 15,2-10-26 1,-3 6-6-16,-3-3 0 0,0-3-448 0,6 6-90 0</inkml:trace>
  <inkml:trace contextRef="#ctx0" brushRef="#br0" timeOffset="28003.8">10499 7546 2048 0,'0'0'45'0,"0"0"10"0,-4 6 1 0,4-6 1 0,7 9-45 0,-3 1-12 0,-1-1 0 0,1 10 0 0,6-9 0 15,4 5 8-15,4 4-8 0,0-3 8 0,-4 3 2 0,4-1 0 16,10 1 0-16,-4 0 0 0,-2-3-10 0,2 9 0 15,5-3 9-15,-1 3-9 0,0 3 0 0,0-3 0 16,-3 0 0-16,3 3 8 0,7 1-8 0,-10 5 0 16,-11-6-8-16,4 7 8 15,3-1 0-15,-3-5 0 0,-8 5 0 0,-3-6 0 0,-3 0 0 16,3 4 17-16,-4-4-2 0,-3 0-1 0,-7 0 22 0,0 7 4 16,11-10 0-16,-8 3 1 0,-13-3-13 15,3 4-2-15,6-4-1 0,1 3 0 0,0-9-13 0,-7 6-4 16,-3 0 0-16,-1-6 0 0,7 6-17 15,-6-3-4-15,-4-7-1 0,-1 4 0 16,1 6-147-16,0-6-30 0,-4 0-5 0,4-3-2 0</inkml:trace>
  <inkml:trace contextRef="#ctx0" brushRef="#br0" timeOffset="31202.09">11525 8054 403 0,'-14'0'36'0,"14"0"-36"0,0 0 0 0,0 0 0 0,0 0 222 0,0 0 38 15,-10 0 7-15,-1-3 1 0,11 3-194 0,0 0-39 16,0 0-8-16,0 0-2 0,-4 0-25 0,4 0 0 15,0 0 0-15,0 0 0 0,-10 3-26 0,10-3 2 16,7 0 1-16,-7 0 0 0,0 0 14 0,0 0 9 16,7 0-12-16,4 0 12 0,-4 0 26 0,3 0 12 15,-3 0 2-15,7 0 1 0,8 0 19 0,-5-3 4 16,-3 3 1-16,4 0 0 0,3-7-7 0,0 7-2 16,0 0 0-16,-3-3 0 0,0-3-19 0,3 6-4 0,0-6-1 15,0 3 0-15,0 3-14 0,1-7-3 16,-5 7-1-16,4-3 0 0,1-3-4 0,-1 6-1 15,-4-3 0-15,4-4 0 0,-3 7-9 0,3 0 0 0,4-3 0 0,-7-3 0 16,-1 6 0-16,4 0 0 16,-3 0 0-16,0 0 0 0,-1 0 0 0,1 0 0 15,0 0 0-15,-1 0 0 0,-3 6 0 0,0-3-20 0,-3-3 3 0,3 0 1 32,-3 7-44-32,-4-4-9 0,-7-3-2 0,0 0 0 15,10 0-109-15,-10 0-21 0,0 0-5 0,0 0-1 0</inkml:trace>
  <inkml:trace contextRef="#ctx0" brushRef="#br0" timeOffset="31669.43">11525 8276 1753 0,'-21'-9'77'0,"21"9"17"0,14 0-75 0,-7 0-19 0,0 0 0 0,4-6 0 16,-1 6 32-16,5 0 4 0,-1 0 0 0,0-3 0 16,-4 3 3-16,8 0 1 0,0 0 0 0,-1-7 0 15,1 7-8-15,0 0-2 0,3-3 0 0,-4-3 0 16,5 3-1-16,-1-3 0 0,0 6 0 0,0-4 0 16,-3-2-6-16,3 6-2 0,0-3 0 0,4 3 0 15,-4-6-13-15,0 6-8 0,4 0 10 0,-4-7-10 16,-3 7 0-16,-1 0 0 0,1 0 0 0,-4 0 0 15,4 0 0-15,-4 0-18 0,0 7 4 0,0-7 1 16,0 0-16 0,0 0-3-16,-3 0-1 0,-1 0 0 0,1 0-11 0,-1 0-1 0,1 0-1 0,-4 0 0 15,0 0-107-15,4-7-22 16,3 4-4-16,-14 3-1 0</inkml:trace>
  <inkml:trace contextRef="#ctx0" brushRef="#br0" timeOffset="32451.53">13070 7809 633 0,'0'0'56'0,"0"0"-44"0,0 0-12 0,0 0 0 16,-3-6 164-16,-4 6 32 0,7 0 5 0,-7-6 2 16,0 6-111-16,7 0-23 0,-4-3-4 0,4 3-1 0,-7 0-28 0,7 0-5 15,-7-7-2-15,7 7 0 16,0 0-29-16,-7 7 0 0,0-7-8 0,-4 3 8 0,4 3 20 0,0 0 10 16,-3 4 2-16,3-1 1 15,-4-6-17-15,0 7-3 0,1 5-1 0,-1 4 0 0,1-3-2 16,-1-4-1-16,-3 4 0 0,3 3 0 0,1 0-9 0,-1-4 0 15,1 10 9-15,3-3-9 0,-4-6 13 0,0 9-1 16,8-3-1-16,-4 0 0 0,0-3-2 0,0 0 0 16,3-1 0-16,1 1 0 0,-1 0-9 0,4-3 0 15,-3 3 0-15,3-4 0 0,3-2 0 16,-3 2 8-16,4-5-8 0,-1 6 8 0,1-7-8 0,3 0 10 16,-4 7-10-16,4-7 10 0,0 4 4 0,4-4 1 15,0-2 0-15,-1-4 0 0,-3 9-3 0,7-9-1 16,1 4 0-16,-1-4 0 0,0-3 3 0,3 0 1 15,5 0 0-15,-5-3 0 0,4-4 13 0,1 7 4 0,-1-9 0 0,0 3 0 16,0-4-24-16,-3 1-8 0,-1 0 0 16,1-4 0-16,-4-3 22 0,4 7-2 0,-1-7 0 15,-3 4 0-15,1-4-4 0,2 0 0 0,-6-2-1 16,3-1 0-16,-4 3-5 0,1-3-1 0,-4 0 0 0,4-6 0 16,-4 7-9-16,-4-11 12 0,1 4-12 0,-1 6 12 15,1-6-1-15,-4 3 0 0,0-3 0 0,0 6 0 16,-4 1 10-16,4-7 3 0,-3 6 0 0,3 3 0 15,-4-3 15-15,1 4 3 0,-1-4 1 0,-3 9 0 16,0 1-28-16,0-7-6 0,0 7-1 0,-4-1 0 16,1 1-8-16,-1 6 0 0,-3-3 0 0,4-4 0 15,-1 10-23 1,-3-6-6-16,-7 3-2 0,0-3 0 16,-4 2-60-16,0-2-12 0,4 6-2 0,-4-3-960 15</inkml:trace>
  <inkml:trace contextRef="#ctx0" brushRef="#br0" timeOffset="55450.7">10015 5197 57 0,'0'0'0'0,"0"0"0"0,0 0 0 0,0 0 0 15,-7 9 0-15,0-2 0 0,-3-4 236 0,6-3 43 16,-6 9 8-16,3 1 1 0,-1-4-222 0,-2-3-45 15,6 3-9-15,-3-2-1 0,-3 2-11 0,6 0 0 0,4-6 0 0,-7 3-11 16,0-3 11-16,0 6 0 16,7-6 0-16,0 0-8 0,-7 4 8 0,0-4 8 15,-4 6-8-15,11-6 11 0,-7 0-11 0,7 0 8 0,-7 0-8 0,0 0 8 16,0 3 41-16,7-3 8 0,0 0 2 0,-10 0 0 16,2 0-27-16,1 0-4 0,-3 0-2 0,3-3 0 15,0 3-10-15,-4 3-3 0,4-3 0 0,-4 6 0 16,8-6 2-16,-4 0 0 0,0 3 0 0,0-3 0 15,7 0-25-15,0 0-5 0,0 0-1 0,0 0 0 16,0 0 26-16,0 0 5 0,0 0 1 0,0 0 0 16,0 0-16-16,0 0 8 0,0 0-8 0,7 0 0 15,-7 0 0-15,0 0-21 0,0 0 3 0,7 7 1 16,-7-7 30-16,7 0 7 0,-7 0 0 0,7-7 1 16,0 7 29-16,4 0 6 0,-8-3 0 0,8 3 1 15,-4-6-12-15,7 6-2 0,-3 0-1 0,-1-3 0 16,1 3-20-16,3-6-4 0,0 6-1 0,0-4 0 0,0 4-7 0,4 0-2 15,-4-6 0-15,4 6 0 0,-1-3-8 0,1-3 0 16,-8 6 0-16,8-10 0 0,0 10 8 0,-4-6 0 16,0 3 0-16,0-3 0 0,0 6-8 0,0 0-14 15,-3-10 3-15,3 7 1 0,-4-3 22 16,-2 6 5-16,2-10 1 0,1 10 0 0,-1-6 22 0,1 3 4 16,-4 3 0-16,0 0 1 0,4 0-34 0,-4-6-11 15,0 6 0-15,3 0 0 0,-3 0 17 0,0-3-3 16,7 3-1-16,-6 0 0 0,-1-7-13 0,0 7 8 15,7 0-8-15,-4-3 0 0,-3-3 0 0,0 6 8 16,-7 0-8-16,11 0 0 0,3-3 0 0,-7-3 0 0,-7 6 8 0,7 0-8 16,4-4 0-16,-11 4 8 0,0 0-8 0,0 0 0 15,0 0 11-15,0 0-11 0,0 0 12 16,-11-6-12-16,-3 6 8 0,4 0-8 0,3 0 0 0,-4 0 0 16,-3 0 8-16,3 0-8 15,-3 0 0-15,4 0 0 0,-1-3 0 0,0 3 8 0,-3-6-8 16,4 6 0-16,-4-6 11 0,3 2-11 0,0 4 10 15,-3-6-10-15,4 3 16 0,-4-3-4 0,-1 6 0 16,5-10 0-16,-4 10 2 0,3-3 0 0,-3-3 0 16,4 6 0-16,2 0-14 0,-2-3 0 0,3 3 0 0,0-7 0 15,7 7 0-15,0 0 0 0,-7 0 0 0,7 0 0 16,0 0 0-16,0 0 0 0,0 0 0 0,0 0 0 16,7-6-170-1,0 3-37-15,-4-3-7 0,8 3-2 0</inkml:trace>
  <inkml:trace contextRef="#ctx0" brushRef="#br0" timeOffset="56914.28">5285 6571 918 0,'0'0'40'0,"0"0"9"0,0 0-39 0,0 0-10 0,0 0 0 0,0 0 0 16,0 0 72-16,0-10 13 0,0 10 3 0,0-6 0 16,3 3-49-16,-3 3-10 0,0 0-1 15,0 0-1-15,0 0-11 0,0 0-3 0,0 0 0 0,0 0 0 16,0 0-13-16,11 0 0 0,-8 0 0 0,8 0-10 16,-4 3 10-16,7-3 0 0,-3 6-9 0,-4-6 9 15,3 3 0-15,4-3 0 0,4 0 0 0,-4 0 0 16,0 0 0-16,4 0 0 0,-1-3 8 0,5 3-8 15,-1 0 35-15,4-6 1 0,-8 3 1 0,4-4 0 16,0 7 3-16,4-3 1 0,-7-3 0 0,-1 6 0 16,8 0-17-16,-7-6-3 0,3 6-1 0,0-3 0 15,-3 3-20-15,-1 0 0 0,1 0 0 0,0 0 0 0,-1 0 0 16,-3-7 0-16,4 7 0 0,-4 0 0 0,4-3 0 0,-1-3 0 16,-6 6 0-16,0 0 0 0,3-3 0 0,-4 3 0 15,4-6 0-15,-10 6 0 0,7-4 14 0,-4-2-2 16,0 6 0-16,0-9 0 0,0 9 20 0,-4 0 3 15,-3 0 1-15,4-10 0 0,-4 10-9 0,3-6-2 16,-3 6 0-16,0 0 0 0,0 0-5 0,-3-3-2 16,-4 3 0-16,3-6 0 0,1 6-10 0,-11 0-8 15,3 0 9-15,0 0-9 0,1-3 8 0,-1 3-8 0,1-7 0 16,-1 7 9-16,4-3-9 0,-4-3 10 16,-6 6-10-16,10-10 10 0,-7 7 2 0,3-3 1 0,0-3 0 15,1-1 0-15,-1 1 10 0,1-1 1 0,-4 4 1 16,3-3 0-16,8-1-3 0,-12 4-1 0,8-3 0 0,-3 6 0 15,3-7-12-15,3 4-9 0,-3-4 12 0,7 7-12 16,0-9 0-16,-7 9 0 0,7 3 0 0,0 0 0 31,0-7-24-31,0 7-1 0,0 0-1 0,0 0 0 16,0 0-104-16,0 0-21 0,0 0-4 0,7 7-679 0</inkml:trace>
  <inkml:trace contextRef="#ctx0" brushRef="#br0" timeOffset="58116.78">10001 7756 1522 0,'0'0'68'0,"0"0"13"0,-7 0-65 0,0 0-16 0,-3 0 0 0,3 0 0 16,-1 0 29-16,-2 3 3 0,6-3 0 0,-3 0 0 16,7 0-32-16,0 0-20 0,0 0 4 0,0 0 0 31,0 0-37-31,0 0-7 0,0 0-2 0,7 9 0 16,0-9 19-16,4 0 4 0,3 0 1 0,0 0 0 0,0-3 38 0,0-3 0 0,-3 6 0 0,3 0 0 15,-3-3 12-15,-1-3-4 0,1 6 0 0,-1 0 0 16,1-7 26-16,-4 4 5 0,-7 3 1 0,0 0 0 15,0 0 24-15,11 0 6 0,-11 0 1 0,0 0 0 16,7 0-18-16,-7 0-3 0,10 3-1 0,1 4 0 16,-11-7-39-16,10 0-10 0,1 0 0 0,3 0 0 15,0 0 0-15,0 0 10 0,1 0-10 16,2 0 10-16,1 0 1 0,-1 0 0 0,1 0 0 0,0 0 0 16,6 0 4-16,1 0 1 0,-4 0 0 0,-3 0 0 0,-8 0 2 0,5 0 1 15,6-7 0-15,-7 7 0 0,-7 0-19 0,4 0 0 16,6 0 0-16,-6 0 0 0,-4 0 0 0,-7 0 13 15,10 7-1-15,1-7 0 0,-4 0-12 0,-7 0 11 16,0 0-11-16,0 0 10 0,11 0 8 0,-11 0 2 16,0 0 0-16,0 0 0 0,0 0 15 0,7-10 3 15,-7 4 1-15,0 3 0 0,0-3-11 0,3-4-3 16,1 7 0-16,-1-3 0 0,-6-4-11 0,3 1-2 16,3 3-1-16,1 3 0 0,-8-4 13 0,4 4 4 0,0 3 0 15,0-6 0-15,0 6-12 0,-3-3-3 16,-4-4 0-16,3 7 0 0,4 0-1 0,0 0 0 0,-10-3 0 0,2-3 0 15,1 6-12-15,0-3 8 0,-3-3-8 16,-1 6 0-16,-3-7 0 0,4 4 8 0,2-3-8 0,1 3 0 16,-10-3 0-16,6-4 0 0,11 7 0 0,-3-6 0 15,-8 2 8-15,0-2-8 0,1-1 0 0,3 1 0 16,3 0 0-16,1-1 8 0,-8-5-8 16,4 5 0-16,4 4 0 0,-1-4 0 0,-3 1 0 0,4 0 0 15,-1-1-19-15,0 1-3 0,1-1-1 0,-1 4 0 31,1 3-22-31,-1-3-5 0,4 6-1 0,-3-3 0 0,-4-4-12 0,3 4-2 16,4 3-1-16,0 0-595 0,-3 0-119 0</inkml:trace>
  <inkml:trace contextRef="#ctx0" brushRef="#br1" timeOffset="107536.43">24243 6019 230 0,'0'0'20'0,"0"0"-20"0,0 0 0 0,0 0 0 16,0 0 146-16,0 0 25 16,0 0 5-16,0 0 0 0,0 0-84 0,0 0-18 15,0 0-3-15,0 6-1 0,0-6-52 0,0 0-10 0,0 0-8 0,0 0 9 31,0 0-44-31,-4 3-9 0,4-3-1 0,0 0-1 0,0 0 21 0,0 0 4 0,0 0 1 0,0 0 0 16,0 0 36-16,0 0 7 0,0 0 1 0,0 0 1 16,0 0 18-16,0 0 3 0,0 0 1 0,0 0 0 15,0 0 4-15,0 0 1 0,0 0 0 0,0 0 0 16,0 0-16-16,0 0-4 0,0 0 0 0,0 0 0 16,0 0-22-16,0 0-10 0,0 0 8 0,0 0-8 15,0 0 0-15,0 0 0 0,0 0 0 0,0 0 0 16,0 0 0-16,0 0 0 0,0 0 0 0,0 0 0 15,0 0 0-15,0 0 0 0,0 0 0 0,0 0 0 16,0 0 0-16,0 0 0 0,0 0 0 0,0 0 0 16,0 0 13-16,0 0-2 0,0 0-1 0,0 0 0 0,0 0 7 0,0 0 2 15,0 0 0-15,0 0 0 0,-3 0 2 0,3 0 1 16,0 0 0-16,0 0 0 16,-7 0 0-16,7 0 0 0,0 0 0 0,0 0 0 0,-7-3-1 0,7 3 0 15,0 0 0-15,-4 0 0 0,4 0-9 0,0 0-1 16,0 0-1-16,0 0 0 0,0 0-10 0,0 0 0 15,0 0 0-15,0 0 8 0,0 0-8 0,0 0 0 16,0 0 0-16,0 0 0 0,0 0 0 0,0 0 0 16,0 0 0-16,0 0 0 0,0 0 0 0,0 0 8 15,0 0-8-15,0 0 8 0,0 0 8 0,0 0 2 16,-3-6 0-16,3 6 0 0,0 0-6 0,0 0-2 0,-4 0 0 16,4 0 0-16,0 0 4 0,0 0 1 15,0 0 0-15,0 0 0 0,0 0-15 0,0 0-18 16,0 0 4-16,0 0 1 0,0 0 13 0,0 0 0 0,0 0 0 15,0 0-9-15,0 0 9 0,0 0 0 16,0 0 0-16,0 0 0 0,0 0 0 0,0 0 0 16,0 0 0-16,0 0 0 0,0 0 0 0,0 0-8 0,0 0 8 0,0 0 0 31,0 0-92-31,0 0-14 0,0 0-2 0</inkml:trace>
  <inkml:trace contextRef="#ctx0" brushRef="#br1" timeOffset="108495.13">24144 5928 1454 0,'0'0'32'0,"0"0"6"0,-3-10 2 0,3 10 1 0,-4-6-33 0,4 3-8 0,-3-6 0 0,6 2 0 16,-3 7 0-16,0 0 0 0,0-9 0 0,0 9 0 0,0-6 24 0,0 6 7 15,4-4 1-15,-4 4 0 0,0 0-8 0,0 0-2 16,0 0 0-16,0 0 0 0,0 0 33 0,0 0 6 16,0 0 2-16,0 0 0 0,3 4-16 15,1 2-3-15,-4 3-1 0,3 1 0 16,-3-10-30-16,0 9-5 0,4 7-8 0,-4-4 11 0,3 4-3 15,-3 3-8-15,0 0 12 0,4 3-4 0,-4-1 8 16,0-2 0-16,0 6 1 0,0 4 0 0,0 5-5 0,0 1 0 16,0-1-1-16,-4 4 0 0,4-1 9 0,0 7 3 15,0 0 0-15,0-9 0 0,-3 9-23 0,3-7 0 16,0-9 0-16,0 7 0 0,0-7 11 0,0 3-3 16,0-9 0-16,3 4 0 0,-3-1 0 0,0 0 0 15,4-3 0-15,-4-4 0 0,0 8 3 0,3-11 0 16,-3-2 0-16,4 2 0 0,-1-5-11 0,-3-1 12 15,4 1-12-15,-4-10 12 0,0 0 1 0,0 0 1 16,0 0 0-16,0 0 0 0,0 0 5 0,3-10 1 16,1 1 0-16,-1-7 0 0,5 4-20 0,-5-13 10 0,1 6-10 15,-1-6 8-15,1 3-8 0,-4-3 0 0,3-4 0 0,1 4 0 16,-1 0 0-16,-3-3 0 0,4 3 0 0,-1-3 0 16,1 9 0-16,-1-6 0 0,1 6 0 0,-1 3 0 15,-3 7 0-15,4-4-11 0,3 7 11 0,-4-3-8 16,1 2 8-16,3 4 0 0,0-3 0 0,4 6 0 15,-4-3 0-15,0 3-8 0,0 0 8 0,0 0 0 16,0 0 0-16,0 3 0 0,0 3 0 0,0-3-8 16,0 7 8-16,0 5 0 0,0 1 0 0,0-3 0 15,-3 2 0-15,3 4 0 0,4 6 0 0,-4 0 8 16,0-3-8-16,-4 3 9 0,4 0-9 0,0-3 10 0,-3 10-10 0,-1-10 0 16,1 3 0-16,-1 3 8 0,4-9-8 15,1 6 0-15,-8-6 0 0,7-4 0 0,-4 4 0 0,1-9 0 16,3-1 0-16,-4 0 0 0,1 1-8 0,-4-10-8 15,0 0 0-15,0 0-1 16,0 0-107-16,0 0-20 0,10-3-5 0</inkml:trace>
  <inkml:trace contextRef="#ctx0" brushRef="#br1" timeOffset="109026.35">24973 5865 1548 0,'0'0'34'0,"-3"-6"7"0,3 6 2 0,0-10 0 0,0 10-35 0,0 0-8 0,0 0 0 0,0 0 0 16,3-9 12-16,-3 9 1 0,0 0 0 0,4-6 0 16,-4 6 3-16,0 0 0 0,0 0 0 0,0 0 0 15,0 0-1-15,0 0 0 0,0 0 0 0,0 0 0 0,0 0 23 0,0 0 5 16,0 0 1-16,-4 15 0 0,-6-5-23 0,-5 5-4 15,5-2-1-15,-4 9 0 0,0 0-16 0,0-3 8 16,-1 6-8-16,1 0 0 0,0 3 8 0,-3 0-8 16,2 4 0-16,1-4 0 0,-3 6 13 0,3 4-1 15,-1 0 0-15,5 2 0 0,-1-2 14 0,1 0 2 16,3 6 1-16,0-4 0 0,0-2 4 0,0 0 1 16,3-4 0-16,4 4 0 0,-4-7-17 0,4 0-3 15,4-5-1-15,0-1 0 0,3 0-4 0,-4 3-1 0,4-9 0 16,4 6 0-16,-4-6-8 0,3-1-17 0,4 1 4 0,1-9 1 31,2-1-43-31,1 0-8 0,7-2-1 0,-1 2-1 16,4 1-132-16,-3-4-27 0,21-3-4 0,-11-3-2 15</inkml:trace>
  <inkml:trace contextRef="#ctx0" brushRef="#br1" timeOffset="109449.57">25389 6342 1677 0,'0'0'74'0,"0"0"16"0,0 0-72 0,0 0-18 15,0 0 0-15,0 0 0 0,0 0 30 0,0 0 2 16,0 0 1-16,0 0 0 0,0 0-33 0,0 0-12 16,0 0 0-16,-7 0 0 0,0 6 21 0,-3 3 5 15,3-2 1-15,-4 5 0 0,-3 4 36 0,0-4 7 16,3 10 2-16,-3-3 0 0,0 0-6 0,0 0-1 15,0 6 0-15,0-6 0 0,0-1-33 0,0-2-6 16,3-3-2-16,-3 2 0 0,0 4-12 0,0-3 0 16,-1-4 0-16,5-2 0 15,-1 6-28-15,1-7-6 0,-1-3-1 0,4 4 0 16,0-7-29-16,4 3-7 16,-8-6-1-16,7 0-515 0,-3 0-103 0</inkml:trace>
  <inkml:trace contextRef="#ctx0" brushRef="#br1" timeOffset="109650.03">25047 6411 2098 0,'0'0'46'0,"0"0"10"0,0 0 1 0,0 0 3 0,0 0-48 0,-3 9-12 0,-1 0 0 0,4 1 0 16,0-1 0-16,0 1 0 0,4-1 0 0,-1 7 0 15,4-1 0-15,-3-2 0 0,3 3 0 0,0 2-11 0,4-2 11 0,-1-3 0 16,-3 9 10-16,4-10-10 0,-1 7 8 0,1-10-8 15,-1 7 0-15,5 0 0 16,-5-7-19-16,4 4-9 0,0-7-3 0,4 3 0 16,-7 1-173-16,3-4-36 0,10-3-6 0,-6 3-2 0</inkml:trace>
  <inkml:trace contextRef="#ctx0" brushRef="#br1" timeOffset="110232.38">25033 6182 1220 0,'0'0'54'0,"0"0"11"0,0 0-52 0,0 0-13 0,0 0 0 0,0 0 0 15,0 0 70-15,0 0 11 0,0 0 3 0,0 0 0 16,11 6-24-16,-1-6-4 0,-10 0 0 0,14 0-1 0,-3 0-21 0,3 0-4 16,-3 0-1-16,-1 0 0 0,1 6-16 0,-1-6-3 15,1 0-1-15,0 0 0 0,-1 0-9 0,1 0 12 16,-1 3-12-16,-3-3 12 0,4 0-12 0,0 0 0 15,-1-3 9-15,-3 3-9 0,4-6 0 0,-4 6 8 16,3-6-8-16,1 6 0 0,-4-3 0 0,4 3 8 16,-4 0-8-16,3-7 0 0,-6 7 0 15,6 0 9-15,-3 0-9 0,1 0 0 0,-8 0 13 0,7-3-4 16,0-3-1-16,0 6 0 0,-7 0 4 0,0 0 0 16,0 0 0-16,0 0 0 0,0 0 0 0,0 0 0 15,0 0 0-15,0 0 0 0,0 0 19 0,0 0 4 16,-7 0 1-16,0-3 0 0,7 3-4 0,-7-6 0 15,-4 6 0-15,4-4 0 0,0-2-15 0,-4 6-3 16,4 0-1-16,0 0 0 0,0 0-13 0,0-3 9 0,0-3-9 0,0 6 8 16,0 0-8-16,0-3 0 0,0-4 0 15,0 7 8-15,0-6-8 0,0 3 0 0,3 3 0 0,-3-6 0 16,3 6 0-16,-3 0 0 16,4-4 0-16,3 4 0 0,-4 0 0 0,4 0 0 15,-3-6 0-15,3 6 0 0,0 0-15 0,0 0 5 0,-7 0 1 0,7 0 0 31,0 0-27-31,0 0-6 0,0 0-1 0,0 0-613 0,0 0-122 0</inkml:trace>
  <inkml:trace contextRef="#ctx0" brushRef="#br1" timeOffset="110714.08">25273 5733 576 0,'0'0'25'0,"0"-3"6"0,0 3-31 0,0-6 0 0,-4 0 0 0,4 6 0 16,0-4 184-16,0 4 32 0,0 0 5 0,0 0 2 16,0 0-163-16,0 0-32 15,0 0-6-15,0 0-2 0,8 0 20 0,2 10 3 0,1-10 1 0,-4 9 0 16,0 1 5-16,3-1 2 16,5 1 0-16,-1-1 0 0,3 7-23 0,4-1-4 0,-3-2 0 15,3 12-1-15,0 0-12 0,4 3-3 0,0 0 0 0,3-2 0 16,-3 8-8-16,-1-6 0 0,5 7 0 0,-8-7 8 15,0 6-8-15,0 4 0 0,-3-3 0 16,-4 8 0-16,0-8 0 0,-7 3 0 16,0-1 0-16,0-2 0 0,0 2 0 0,-3-2 15 0,-4-7-3 0,0-3 0 15,0 3 24-15,0 4 4 0,-4-10 0 0,1 3 1 16,-1-6-23-16,-3 6-5 0,4-6-1 0,-1-1 0 16,-3 1-4-16,0 3 0 0,0-9-8 0,0 5 12 15,-4-2-30 1,4-6-6-16,-3 5-2 0,-1-5-910 0</inkml:trace>
  <inkml:trace contextRef="#ctx0" brushRef="#br1" timeOffset="111207.1">26141 6310 345 0,'0'0'31'0,"0"-6"-31"0,-4 0 0 0,4 6 0 16,0 0 293-16,0 0 53 0,4-3 10 0,-4 3 3 0,0 0-236 0,0 0-47 15,0 0-10-15,3-7-2 16,4-2 7-16,-3 6 1 0,7-3 0 0,-4 6 0 0,0-4-20 0,3-2-3 16,4 6-1-16,0-3 0 0,4 3-31 0,-4-6-6 15,0 6-2-15,4 6 0 0,3-6-9 0,-3 3 0 16,3-3 0-16,4 0 0 0,-1 6-17 0,1-6-6 16,3 0-1-16,0 0 0 15,1 0-117-15,-1 0-24 0,-3 0-5 0,3-6-658 16</inkml:trace>
  <inkml:trace contextRef="#ctx0" brushRef="#br1" timeOffset="111600.42">26134 6511 1785 0,'-11'0'79'0,"8"0"17"0,-1 6-77 0,1-6-19 0,3 0 0 0,-4 0 0 0,1 0 32 0,3 0 2 15,0 0 1-15,0 0 0 0,0 0 23 0,0 0 5 16,0 0 1-16,0 0 0 0,14 0-25 0,-4 0-5 16,1 0-1-16,-1 0 0 0,8 0-17 15,0-6-4-15,-1 6-1 0,5 0 0 0,-1 0-11 0,-4 0 0 16,4 0 0-16,4 0 0 16,-4 0-39-16,8-3-9 0,-5 3-3 0,1 0 0 15,3 0-133-15,0 0-28 0,32 0-4 0,-17 0-2 16</inkml:trace>
  <inkml:trace contextRef="#ctx0" brushRef="#br1" timeOffset="112451.76">27383 6197 1450 0,'0'0'64'0,"0"0"14"0,0 0-62 0,0 0-16 0,0-9 0 0,0 9 0 16,0-6 80-16,3 3 12 0,-3 3 4 0,0-7 0 16,4-2-50-16,-4 6-10 0,0-7-1 0,0 10-1 15,3-6 13-15,-3-3 2 0,-3-1 1 0,6 4 0 16,-3-3 10-16,0 5 1 0,0-2 1 0,-3-3 0 15,3 6-6-15,-4-7-2 0,1 4 0 0,-1-3 0 0,-3 9-18 0,0-7-4 16,0 4-1-16,0 3 0 0,-7-6-31 0,3 12 0 16,-3-3-11-16,0-3 11 15,-4 7 0-15,1 2 12 0,-8 0 0 0,4 7 0 0,0-3-12 16,-1 2 0-16,-6 4 0 0,0 6-11 0,3 0 11 0,4 3 0 16,-4 1 8-16,8-1-8 0,-1 3 20 0,1 1 0 15,2-7 0-15,5 9 0 0,3-6 4 0,0 1 0 16,0-4 0-16,3 3 0 0,4-9-13 0,0 6-3 15,0-6 0-15,7 3 0 0,0-4 4 0,0-5 0 16,4 3 0-16,3 3 0 0,0-4-12 0,0-2 0 16,7-4 0-16,1 4-11 0,-1-4-1 0,7-6 0 15,4 7 0-15,3-10 0 16,0 6-12-16,8-6-4 16,-5 0 0-16,-2-6 0 0,3 6-250 0,-1-4-50 0,33-11-11 15,-15-4-528-15</inkml:trace>
  <inkml:trace contextRef="#ctx0" brushRef="#br1" timeOffset="126134.67">24123 7850 748 0,'0'0'33'0,"0"0"7"0,-4-3-32 0,4-3-8 15,0 6 0-15,0 0 0 0,0 0 168 0,-7-4 32 16,7 4 7-16,0 0 1 0,0 0-159 0,0 0-31 16,0 0-6-16,0 0-2 0,0 0 6 0,0 0 0 0,0 0 1 15,0 0 0-15,0 0 35 0,0 0 8 16,0 0 0-16,0 0 1 0,0 0-6 0,0 0-2 15,0 0 0-15,0 0 0 0,0 0-15 0,0 0-3 16,0 0-1-16,0 0 0 0,0 0-13 0,0 0-2 0,0 0-1 0,7 10 0 16,-7-10 10-16,4 3 3 0,-4-3 0 0,3 9 0 15,-3-9-9-15,0 13-2 16,0-13 0-16,0 3 0 0,4 6-9 0,-4-9-3 0,0 0 0 0,4 10 0 16,-4-1-8-16,3 7 0 0,-3-7 0 0,4 10 0 15,-4-9 0-15,3 8 0 0,-3 4 0 0,0-3 0 16,0 0 0-16,0 0 0 0,0-4 8 0,0-2-8 15,0 9 8-15,0-9-8 0,-3 5 0 0,-1-2 8 16,4-7-8-16,0 10 12 0,-3-9-12 0,3 5 12 16,0 1-1-16,-4-3 0 0,4-4 0 0,-4 7 0 15,4-7 1-15,-3 7 1 0,3-7 0 0,0 4 0 16,0-4-4-16,0 7-1 0,0-1 0 0,-4-2 0 0,4-4-8 0,-3 1 0 16,-1 5 0-16,4-5 8 0,0 6-8 0,0-7 0 15,-3 0 9-15,3-5-9 0,0-4 16 0,0 0-2 16,0 0 0-16,0 0 0 0,-4 6 1 0,4-6 0 15,0 0 0-15,0 0 0 0,0 0-3 0,0 0 0 16,0 0 0-16,0 0 0 0,0 0-2 0,0 0-1 16,0 0 0-16,0 0 0 0,4 0-9 0,-4 0 0 15,3-10 9-15,-3 4-9 0,4-3 0 16,-1 6 0-16,-6-4 0 0,3-2 8 0,0 9 0 0,3-3 0 16,-3-7 0-16,-3 4 0 0,3 6 3 0,0-9 1 15,0-1 0-15,0 4 0 0,0-3-12 0,3-1 8 16,-3 1-8-16,4-1 8 0,-4 4-8 0,3-3 0 15,-3 6 0-15,8-7 0 0,-5 1 0 0,1 2 8 16,-1-2-8-16,4 0 0 0,-3-1 0 0,3 1 0 0,0 3 0 16,-4-4 0-16,1 1 0 0,3-1 0 0,-4 4 0 0,5 3 0 15,-5-3 0-15,4 3 0 0,-3-4 0 0,3 4 0 16,-7 3 0-16,7-6 0 0,-7 6 0 0,7 0 0 16,-4-3 0-16,4-4 0 0,-7 7 0 15,4 0 0-15,3 0-8 0,0 0 8 0,0 0 0 16,0 0 0-16,-7 0 0 0,7 7 0 0,4-4-9 0,-4-3 9 15,3 0 0-15,1 9 0 0,-4-2 0 16,4-4 0-16,-4 3 0 0,3-3 0 0,4 6 0 0,-3 4 0 16,-4-4 0-16,0 1 0 0,4-1-8 0,-4 1 8 15,3-1 0-15,-3 7 0 0,-3-4 0 0,-1 4 0 16,4-4 0-16,-3 4 0 0,0 3 0 0,-4-3 0 0,0 2 0 0,0-2 0 16,0-3 0-16,0-4 0 0,0 7 0 0,-4 3 0 15,4-10 0-15,4 0 0 0,-4 7 0 0,0-7 0 16,3 1 0-16,-3-1 0 0,-3 1-21 15,3-4-1-15,0-6 0 0,3 9 0 16,-3-9-138-16,0 0-27 0,0 0-5 0,0 0-841 16</inkml:trace>
  <inkml:trace contextRef="#ctx0" brushRef="#br1" timeOffset="126603.17">24913 7731 1036 0,'0'0'92'0,"0"0"-73"0,0 0-19 16,-7-6 0-16,4 6 95 0,3 0 15 0,0 0 3 0,0 0 1 15,-7-4-74-15,7 4-14 0,0 0-3 0,0 0-1 16,0 0 9-16,-8 0 1 0,8 0 1 0,0 0 0 16,0 0 17-16,0 0 3 0,-7 4 1 0,0-4 0 15,0 0 13-15,0 9 2 0,4-9 1 0,-1 6 0 16,-3 4-17-16,4-1-3 0,-4 0-1 0,3 7 0 16,-3-3-29-16,0 2-5 0,0 4-2 0,3 0 0 15,-6 6-13-15,6-6 11 0,-3 6-11 0,0 3 10 0,0-3-10 16,0 3 0-16,0 1 0 0,0 2 0 15,0-9 0-15,0 9 8 0,-4-2-8 0,8-1 0 0,-4-3 0 16,3 3 0-16,1-3 0 0,-1-6 0 16,1 9 0-16,3-9 8 0,0 6-8 0,0 0 0 0,3-6 8 15,1 0-8-15,3 0 8 0,-4-4-8 0,4 4 0 0,4-9 8 16,-1 5-8-16,1-5 0 0,3 5 0 0,4-5 0 16,-1-7 0-16,8 6 0 15,0-2-32-15,-1-4-4 0,1 3-2 0,0-3 0 16,0-3-102-16,-1 0-21 0,1 0-4 0,-4 0-395 15,0 0-80-15</inkml:trace>
  <inkml:trace contextRef="#ctx0" brushRef="#br1" timeOffset="126984.96">25435 8010 1850 0,'0'0'40'0,"0"0"9"0,0 0 2 0,-3 6 1 0,-4-3-41 0,0 4-11 15,0 2 0-15,0-3 0 0,-1 4 0 0,-2 2 0 16,-1-6 0-16,1 7 0 0,-4-4 16 16,3 7 2-16,-3-6 0 0,0 8 0 0,0-8 30 15,3 5 7-15,-3 4 1 0,0-3 0 16,0-4-15-16,0 4-2 0,0 3-1 0,-4-3 0 0,4-1-30 0,-4-2-8 16,4 6 0-16,-4-4 0 15,1 4-37-15,-1-3-9 0,4-4-2 0,0 4 0 16,0-7-114-16,0 1-23 0,3-1-5 0,1 1-544 0</inkml:trace>
  <inkml:trace contextRef="#ctx0" brushRef="#br1" timeOffset="127230.99">25153 8073 345 0,'0'0'31'0,"0"0"-31"0,0 0 0 0,0 0 0 16,0 0 338-16,0 0 62 0,0 0 12 0,0 0 2 15,0 0-333-15,4 9-66 0,-1-3-15 0,4 4 0 16,-3-4 0-16,-1 3 0 0,4-5 0 0,0 5 0 16,0 0 8-16,4 7-8 0,-4-7 0 0,0 1 9 15,4-1-1-15,-4 1 0 0,3 5 0 0,-3-5 0 16,4 5-8-16,0-2 0 0,-1-4 0 0,1 7 0 16,-1 0 0-16,-3-7 8 0,7 4-8 0,-6-4 0 15,2 0 0-15,-3 4-17 0,0-4 2 0,0 1 1 16,0-7-59-16,0 6-12 0,-3-9-3 0,-4 0 0 0</inkml:trace>
  <inkml:trace contextRef="#ctx0" brushRef="#br1" timeOffset="127787.53">25090 7894 1566 0,'0'0'69'0,"0"0"15"0,0 0-68 0,0 0-16 0,0 0 0 0,0 0 0 15,0 0 55-15,0-3 7 0,3-4 2 0,-3 7 0 16,0 0-42-16,4-9-8 0,-1 9-2 0,4-3 0 16,-7 3 7-16,4-6 1 0,3 6 0 0,0 0 0 15,0-7-5-15,3 7-1 0,1 0 0 0,-4-3 0 16,4 6 3-16,-4-3 1 0,0-3 0 0,3 3 0 16,-3 0-27-16,1 0-6 0,2 0-1 0,-3 0 0 15,0 0 24-15,0 0 4 0,0-6 0 0,-3 6 1 16,6 0-13-16,-3 0 0 0,1 0 0 0,-1-3 0 0,3-3 0 0,-3 6-13 15,4-4 2-15,-4 4 1 16,0-6 18-16,4 6 3 0,-4 0 1 0,0 0 0 0,0-3-12 16,-4-3 0-16,4 6 0 0,-7 0 0 0,0 0 0 0,0 0 0 15,0 0 0-15,0 0 0 0,0 0 12 0,0 0 0 16,0 0 0-16,0 0 0 0,0 0 10 0,0 0 2 16,-7 0 1-16,7 0 0 0,0 0 1 0,-10-10 0 15,3 10 0-15,0-3 0 0,-4-3-26 0,7 6 0 16,-6-6-12-16,6 3 12 0,-6-4 0 0,3 7 0 15,3-3 0-15,4 3 0 0,-7-6 0 0,7 6 12 16,-3-3-12-16,3 3 12 16,-8-7-33-16,8 7-7 0,0 0 0 0,0 0-1 15,0 0-31-15,0 0-5 0,0 0-2 0,0 0-530 16,0 0-107-16</inkml:trace>
  <inkml:trace contextRef="#ctx0" brushRef="#br1" timeOffset="128264.17">25418 7609 1209 0,'0'0'53'0,"-7"-4"12"0,0 8-52 0,7-4-13 0,0 0 0 0,0 0 0 0,0 0 81 0,0 0 14 16,0 0 2-16,0 0 1 0,0 0-78 0,0 0-20 16,0 0 0-16,10 0 0 0,1 0 0 0,-1 0 0 15,-3 0 0-15,4 0 0 0,0 6 21 0,3-3 7 16,-4-3 2-16,1 6 0 0,-4-3 8 0,3 4 2 15,-3 2 0-15,4 0 0 0,0 1-20 0,-1-1-3 16,4 1-1-16,4 5 0 0,-4 1-4 0,7-3 0 16,-3 2-1-16,3 4 0 0,-3 0 1 0,3 6 0 15,-3-6 0-15,-1 9 0 0,1-3-3 0,-4 0 0 16,0 3 0-16,0-3 0 0,0 4-9 0,-3-1 8 16,-1-3-8-16,-3 3 8 0,1-3-8 0,-5-6 10 15,4 6-10-15,-7-6 10 0,0 6-2 0,4-6 0 0,-8 0 0 0,4 0 0 16,-3 6 0-16,-1-7-8 0,1 11 12 0,-5-4-4 15,1 3-8-15,0-3 0 0,0 0-10 0,-3-3 10 32,-1 3-97-32,1-6-14 0,-1-3-2 0,-3-1-683 0</inkml:trace>
  <inkml:trace contextRef="#ctx0" brushRef="#br1" timeOffset="128757.01">26233 8044 979 0,'0'0'87'0,"0"0"-70"0,0 0-17 0,0 0 0 15,-4-9 195-15,4 9 35 0,0 0 7 0,0 0 2 16,0 0-183-16,0 0-36 0,4-6-7 0,-4 6-1 16,0 0 11-16,3-3 2 0,-3 3 1 0,4-7 0 15,-4 7 27-15,10-3 6 0,-3-3 1 0,4 3 0 16,-1-4-23-16,1 7-4 0,7-3-1 16,-4-3 0-16,3 3-12 0,1-3-4 0,3 6 0 0,0-7 0 15,4 4-16-15,3 3 0 0,1-6 0 0,-1 6 0 31,-4-3-17-31,1-3-7 0,0 6-2 0,-4 6 0 0,0-6-104 0,0 0-21 16,0 0-4-16,-6 3-423 0,2-3-85 0</inkml:trace>
  <inkml:trace contextRef="#ctx0" brushRef="#br1" timeOffset="129861.35">27305 7837 518 0,'0'0'46'0,"0"0"-37"16,0 0-9-16,0 0 0 0,0 0 217 0,0 0 42 16,4-6 8-16,3-3 1 0,-7 9-145 0,3-10-30 15,1 7-5-15,-1-3-2 0,-3 0-48 0,4 3-10 16,-1-4-1-16,-3 4-1 0,0-3-5 0,4 3-1 16,-4 3 0-16,-4-7 0 0,4 7 13 0,-3-9 3 15,-1 9 0-15,-3-9 0 0,0 9 3 0,0 0 1 0,-4 0 0 0,-3 0 0 16,4 6-7-16,-4-3-1 0,-4 3 0 0,0-3 0 15,4 13-20-15,0-6-12 0,0 8 12 0,0-2-12 16,7-3 0-16,0 5 0 0,0 7 0 16,0-9 0-16,0 3 0 0,0 9 0 0,3-9 0 0,1 6 0 15,-1 0 11-15,-3 0 1 16,7-3 1-16,3 3 0 0,1-6-5 0,0 0-8 0,3 0 11 16,-4 3-11-16,1-10 8 0,3 7-8 0,3-10 0 0,1 7 0 15,3-6 0-15,4-1-14 0,3-3 2 0,0-3 1 16,4 4-44-1,-1-7-9-15,1 3-1 0,0-3-1 0,-1 0-123 0,1 0-25 16</inkml:trace>
  <inkml:trace contextRef="#ctx0" brushRef="#br1" timeOffset="130168.3">27845 7919 1440 0,'0'0'128'0,"0"0"-103"15,0 0-25-15,0 0 0 0,0 0 192 0,0 0 34 16,7 0 6-16,-4 0 2 0,4 0-162 0,0-6-33 15,1 3-7-15,2 3 0 0,-3-7-24 0,4 7-8 0,-1-3 0 16,4-3 9-16,-3 3-9 0,3-4 0 0,4 4 0 0,-4-3 0 16,4-3 0-16,3 2-11 0,3 4 3 0,1-3 0 31,0 3-49-31,-1-3-10 0,1 2-1 0,-4-2-595 0,4 6-118 0</inkml:trace>
  <inkml:trace contextRef="#ctx0" brushRef="#br1" timeOffset="130425">27887 8082 1094 0,'0'0'48'0,"0"0"11"0,0 0-47 0,0 0-12 0,7 6 0 0,-3 4 0 0,3-10 203 15,3 6 38-15,1-6 8 0,3 0 2 0,0 0-202 16,4 3-40-16,-1-6-9 0,8-3 0 0,3 6 0 0,4-10-14 16,3 4 4-16,4 6 1 0,-7-9 0 0,0 9 0 15,3-10 0-15,0 7 0 16,-3-3-136-16,-4 6-27 0</inkml:trace>
  <inkml:trace contextRef="#ctx0" brushRef="#br1" timeOffset="130890.18">29034 7627 1684 0,'0'0'75'0,"-7"0"15"0,0-3-72 0,-4 3-18 0,4 0 0 0,-4 0 0 16,1 0 52-16,-4 0 8 0,-1 0 0 0,1 0 1 15,4 0 4-15,-4 0 1 0,-7 3 0 0,3 4 0 16,0-1-10-16,1 3-1 0,-5 1-1 0,5 2 0 16,-4 4-33-16,-1 3-6 0,5 0-2 0,-4 6 0 15,-1 3 1-15,8 3 0 0,-3 1 0 0,3-1 0 16,0 0-2-16,3 4 0 0,0-7 0 0,8 6 0 0,-1-8-12 16,4 2 0-16,0 0 0 0,4-6 0 0,3 0 0 0,3-3 0 15,1-4 0-15,3 4 0 0,4-3 0 0,-1-7 8 16,5 1-8-16,-1-1 0 0,3 1 12 0,5-4-4 15,2-3-8-15,1 3 12 0,-4-3 2 0,4-3 0 16,-4-3 0-16,-3-3 0 0,3 3 7 0,-3-7 2 16,-4 1 0-16,0-7 0 0,4 7 7 0,-4-7 2 15,0-3 0-15,1-6 0 0,-5 3-8 0,1-9-2 16,-1 3 0-16,1-7 0 0,-7 7-9 0,-1-6-1 16,-3-4-1-16,-3 3 0 0,-4 1-3 0,-4 6-8 15,1 0 12-15,-4-1-4 0,0 4-8 0,-7 6 0 16,3-6 0-16,-3 7 0 15,-4-1-25-15,1 3-1 0,-5-3 0 0,1 4 0 16,0 5-29-16,0 1-5 0,0-7-2 16,0 7 0-16,-1-1-106 0,1 7-20 0,-3-3-5 0</inkml:trace>
  <inkml:trace contextRef="#ctx0" brushRef="#br1" timeOffset="132961.24">23869 8474 979 0,'0'0'87'0,"0"0"-70"0,0 0-17 0,0 0 0 16,0 0 124-16,0 0 20 0,0 0 5 0,7 9 1 15,-3-2-90-15,-1 2-19 0,1 0-3 0,-4 7-1 16,0-6 3-16,3-1 1 0,1 0 0 0,-4 1 0 16,0 5 3-16,0-2 1 0,0 3 0 0,-4 3 0 15,1-1-13-15,-1 1-2 0,4 6-1 0,0 0 0 16,-3-6-3-16,3 9-1 0,0-3 0 0,-4 4 0 16,4-4 3-16,0 3 0 0,0-9 0 0,4 6 0 15,-4 0-19-15,0-6-9 0,0 0 10 0,0-4-10 0,0 4 31 16,3-10 0-16,1 10 0 0,-1-9 0 15,-3-1 2-15,4 1 1 0,-1-1 0 0,1-3 0 0,3 4-21 16,-7-10-4-16,3 6-1 0,4-3 0 0,4-3 4 16,0 0 0-16,-11 0 0 0,10 0 0 15,1 6-4-15,3-6-8 0,0 0 12 0,0 0-4 0,-3 0-8 16,6 0 0-16,-3 0 0 0,4 0 0 0,0 0 0 0,-1 0 0 16,4-6 11-16,1 6-11 0,-1 0 0 0,3-3 8 15,5-3-8-15,2 6 0 0,5-10 0 0,3 4 0 16,-1 3 8-16,5-3-8 0,3 2 0 0,-1 4 0 15,-2-6 0-15,-1 6 0 0,0 0 0 0,-3-3 0 16,4-3 0-16,2 3 0 0,1 3 0 0,4-7 0 0,-5 7 0 16,5-3 0-16,-1-3 0 0,1 6 0 0,-1-6 0 15,-3 2 0-15,0 4 0 0,3-6 0 16,4 3 0-16,0-3 0 0,0 3 0 0,3-4 0 16,1 7 0-16,-4-3 0 0,-4-3 0 0,0 6-8 15,1-9-1-15,-4 9 0 0,0 0 9 16,-1 0 12-16,5-10-2 0,-1 10-1 0,1 0-9 0,-1-6 0 15,0 3 0-15,1 3 8 0,-1-6-8 0,-3 6-16 0,0-4 4 16,-4 4 1-16,1 0 11 0,2-6 0 0,1 3 0 0,-3-3 0 16,-8 6 0-16,0-10 0 0,4 10 0 0,-7-3 0 15,3-3 24-15,-3 6 6 0,-8-10 2 0,1 10 0 16,-4 0-32-16,-3 0 0 0,3-6 0 0,-3 6 0 0,-4 0 0 16,0 0 0-16,0 6 0 0,0-6 0 0,0 0 0 0,0 0 0 15,1 0 0-15,-1 0 0 16,0 0 0-16,-4 0 0 0,4 0 0 0,1 0 0 15,-1 0 0-15,-4 0-8 0,1 0-1 0,-1 0 0 0,1 0 9 16,0 0 11-16,-8 0-3 0,-3 0 0 16,7 0 4-16,-7 0 0 0,0 0 0 0,0 0 0 0,4 0 8 0,-1-6 3 15,-3 6 0-15,0 0 0 0,0 0-14 0,4 0-9 16,-1-9 12-16,1 9-12 0,-4-10 10 0,7 7-10 16,-4-3 8-16,4 6-8 0,1-9 0 0,-8 9 0 15,0-4 0-15,7-2 0 0,0 0 0 0,0 3 0 16,3-4 0-16,-3-2 0 0,0 6 8 0,0-3-8 15,0 3 8-15,4-4-8 0,-4-2 17 0,0 3-1 16,0 2-1-16,0-2 0 0,0-3 5 0,-3-1 2 16,3 1 0-16,-4 0 0 0,1-1-2 0,0 1-1 0,-1-1 0 15,-3 1 0-15,4-7-11 0,3 7-8 0,-7-7 12 16,0 4-12-16,0-4 8 0,3 7-8 0,1-1 0 0,-4-6 0 16,0 7 0-16,0 0 0 0,0-4 0 0,3 1 0 15,-3 8 8-15,0-5-8 0,0 3 0 0,4-4 0 16,-4 1 0-16,0-1 0 0,0 7 0 0,0-3 0 15,0-3 8-15,0 2-8 0,0 4 0 0,0-3 0 16,0-3 0-16,0 9 0 0,0-4 0 0,0 4 0 16,0-6 12-16,0 6-2 0,0 0 0 0,0 0 0 15,0 0-10-15,0 0 0 0,0 0 0 0,0 0 0 16,0-9-18-16,0 9-9 16,-4 0-1-16,4 0-1 0,-7-6 2 0,7 6 1 0,-7 0 0 0,0 0 0 15,7 0-168 1,0 0-34-16,-7 6-6 0</inkml:trace>
  <inkml:trace contextRef="#ctx0" brushRef="#br1" timeOffset="136067.94">25030 9001 1659 0,'0'0'73'0,"0"0"16"0,3 0-71 0,4 0-18 15,-7 0 0-15,7 0 0 0,0 0 11 0,0 6-2 16,0-3 0-16,-7-3 0 0,0 0-9 0,4 6 8 15,-1-6-8-15,-3 0 8 0,0 0 14 0,0 16 2 16,0-6 1-16,0-1 0 0,0 4-1 0,0-4-1 16,-3 3 0-16,3 1 0 0,-4-4 15 0,4 7 3 15,-7-6 1-15,4 5 0 0,-4-2-7 0,3 6-2 16,-3-10 0-16,0 7 0 0,-3-1-18 0,2-2-4 0,1 3-1 0,-7-1 0 16,-3-2 12-16,-1 2 2 0,0-2 1 0,-3 9 0 15,0-3 9-15,0 0 2 0,-7-1 0 16,3 1 0-16,0 6-4 0,-3 0-1 15,0-6 0-15,0 0 0 0,-4 0-20 0,0 0-11 0,-7 3 12 16,-3 0-12-16,0-4 12 0,-4 4-12 0,-4-3 12 16,5-6-12-16,-5 2 10 0,8-5-10 15,-4 5 8-15,0-5-8 0,-7-7 9 0,4 6-9 0,-4-2 10 0,-4 2-10 16,-6-9 11-16,3 9-11 0,4-9 12 16,-1 10-12-16,1-10 0 0,-4 0 0 0,-7 0 0 0,-4 6 0 15,1-6 9-15,-5 0 2 0,5 0 0 0,3 0 0 16,-11 0 1-16,1 0 0 0,-8-6 0 0,4 6 0 15,3-3 12-15,1-4 4 0,3-2 0 0,-4 0 0 16,4 2 12-16,-4-2 4 0,-6 0 0 0,2-4 0 0,8-3-29 0,0 1-6 16,0-4-1-16,-7 0 0 0,0-6 3 15,0 6 0-15,-4 0 0 0,4-6 0 0,3 3 1 0,-3-3 1 16,-3-3 0-16,-1-3 0 0,4 9-13 0,0-10 0 16,6 4 0-16,-2 0 0 0,-8-7 28 0,4 1 4 15,0-4 0-15,0 1 0 0,3-7-32 16,1 0-10-16,-1 0 0 0,-7 0 0 0,1 0 10 0,-1 0 14 15,7 3-3-15,1-2-1 0,3-8-10 0,0 7 0 16,-4-9 0-16,0 0 0 0,1 0 0 0,-1 5 0 16,8-5 0-16,-1 0 0 0,0 0 0 0,-3-1-9 15,-3 7 9-15,3-3 0 0,-4-6-8 0,8 2 8 16,-1 7 0-16,4-6 0 0,-7-7 0 0,3 7 0 16,1 6 10-16,3-3-2 0,3-3-8 0,1 6-15 0,3-7 4 15,3 1 1-15,-3 0 10 0,4-1 8 0,-4 1-8 16,3 6 11-16,1-3-11 0,0 3 8 0,3 3-8 0,3 0 8 15,-3 0-8-15,7 0 0 0,-3-3 0 0,0-3 0 16,-8 9 0-16,4-9 0 0,0 3 0 0,-3-3 0 16,0 12 0-16,3-6-17 0,0 7 4 0,3-4 1 15,1 3 12-15,-4 1 16 0,-3-7-3 0,-1 9-1 16,-3 1-12-16,0 2 0 16,0 1 0-16,4 3 0 0,6 3 0 0,-6-4 0 0,-1 4 0 15,-2 3 0-15,2-3-8 0,-3 10-5 0,-7-4-1 0,4 0 0 16,3 3 14-16,3-2 0 0,-3 5 0 0,0-3 0 15,-3 1 0-15,-1 2 16 0,1 4-1 16,-1-7-1-16,1 7-25 0,-1-7-5 0,4 6 0 0,0 1-1 16,-3 0 25-16,-1-1 6 0,1 1 1 0,-4 3 0 15,3 6-26-15,4-4-5 0,0 4 0 0,0-6-1 16,0 6 3-16,-3 0 1 0,-4 0 0 0,0 6 0 16,0-2 13-16,0 2 13 0,7-3-2 0,-4 3-1 0,1 4-10 15,-4-4-12-15,0-3 2 0,0 6 1 0,3 1 9 0,4-1 0 16,0-2 0-16,4 2 0 0,-1-3 0 0,4-3 0 15,-7 7 0-15,4-1 0 0,3 1 0 0,0-4 0 16,0 3 0-16,0 7 0 0,4-7 0 16,0 4 9-16,3-4-1 0,0 7-8 0,0 0 0 15,0-4 0-15,-3 7 0 0,-4-3 0 0,3 9 0 0,-2-13 0 16,-5 10 0-16,4-3 0 0,0 0 0 16,4 0-9-16,-1 0 9 0,5-1-8 0,2-2 8 15,-3 3 0-15,1-10 8 0,2 7-8 0,-3 3 0 0,4-10 8 16,3 7-8-16,0-4 0 0,1 4 0 0,6-7 0 15,0 7 0-15,0-6 0 0,4 2 0 0,0 1 0 0,-4-1 0 16,0-2 8-16,1 8-8 0,-1-2 0 0,0-6 0 16,-3 8 0-16,7-2 0 0,-1 3 0 0,-2 0 0 15,-1 6 0-15,4-6 0 0,-4-1 0 0,0 1 0 0,4 3-8 16,-4 0 8-16,4-6-10 0,0 3 10 0,0-1-10 16,-1-2 10-16,1-7 0 0,0 10 0 15,0-9 0-15,-1-1 0 0,5 0 0 0,-1 1 0 0,-3 2 0 16,3-2 0-16,0-1 8 0,8 1-8 0,-1-7 8 15,-3 3-8-15,0 3 0 0,10 1 0 0,-3-1 8 16,0-2-8-16,0 2 0 0,3-6 0 0,4 7 0 16,0-4 0-16,-3 3 0 0,-1 1 0 0,0-1 0 15,4-3 0-15,0 4-12 0,-7-7 4 0,4 6 0 16,3 4 8-16,0-10 0 0,-4 6 0 0,0-2 0 0,1 2 0 16,-1-6 0-16,4 7 0 0,-3-10 0 0,-5 6 0 15,5 3 12-15,3-9-2 0,0 6-1 16,-4-2-9-16,1-4 0 0,-1 6 0 0,4-3 8 0,3-3-8 15,-3 0 0-15,-3 0 0 0,6 0 0 0,4 0 0 16,0 0 0-16,-10 0 8 0,3 0-8 0,7 0 17 0,0 0 2 16,-7-3 0-16,3-3 0 0,-7 6-19 15,8-10 0-15,3 4 0 0,-4 3 0 0,-3-3 0 0,4-4 0 16,10 1 0-16,-4-1 0 0,1 1 0 0,-4-7 0 16,0 7 0-16,3-1 0 0,8-2 0 0,-7-4 12 15,-4 1-3-15,3 5 0 0,4-2-9 0,0-4 0 16,-7 6-10-16,4 1 10 0,-1 0 0 0,1-1-9 15,-1 1 9-15,-3-1 0 0,-3-2 0 0,6 9 0 0,-3-4 0 0,0 7-8 16,0-3 8-16,0 3 0 0,0 0 0 0,0 0 0 16,0 0 0-16,0 0 0 0,0 0 0 0,0 0 0 31,0 0-25-31,-7 10-7 0,0-1 0 0,-3 1-1 0,6 5 33 0,-3-2 0 0,-4 2 0 0,1 4 0 16,-1 0 0-16,1-3 0 15,3 3 0-15,-7 6 0 0,-1-6 0 0,5-1 0 0,6 1 0 16,-3-3 9-16,-3 9-9 0,3-3 0 0,7-6-10 0,3 2 10 15,-3 1 0-15,-3-3 0 0,3 3 0 0,3-4 0 16,8-2 0-16,-8-7 0 0,-13 4 0 0,10-1 0 16,7 0 0-16,0 1 0 0,-7-10 0 0,0 0 0 15,3 9 0-15,8-9 0 0,0 6 0 0,-1-6 0 16,4 0 0-16,4-6 0 0,7 6 0 0,3-9 0 16,0-1-29-16,4-2 0 0,3-4 0 15,11 0-859-15,3-2-171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25:06.0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25202 1092 1645 0,'0'0'36'0,"0"0"7"0,0 0 1 0,0 0 4 0,4-6-39 0,3-3-9 0,-3 6 0 0,-1-4 0 16,-3-2 68-16,4 9 12 0,-1-10 3 0,-3 10 0 15,4-9-15-15,-4 9-4 0,0 0 0 0,0 0 0 16,0 0-27-16,0 0-5 0,0 0-2 0,0 0 0 16,0 9-10-16,3 10-3 0,1-9 0 0,-4 12 0 15,0 0-7-15,0 3-2 0,0 3 0 0,-4 0 0 16,1 7-8-16,-1-4 8 0,1 7-8 0,-4-10 8 15,3 16 16-15,1 0 4 0,-5 3 0 0,1-3 0 0,0 15-28 16,0-2 0-16,0 2 0 0,0-2 0 0,0 5 24 0,0 7 0 16,-4-3 0-16,1 3 0 0,-1 10 13 15,-3 2 3-15,4-9 0 0,-4 10 0 0,3 5-28 0,-3-5-4 16,3 9-8-16,4-3 11 0,0 3-11 0,-3-3 0 16,-1 9 0-16,4 0 8 0,0 3-8 15,0-6 0-15,0 0 0 0,0 4 8 0,0 5-8 0,0 4 0 16,-4-13 0-16,-3 12 0 0,0-8 0 0,3 8 0 15,-6 1 0-15,-1-7 0 0,-3 7 0 0,7-1 0 16,-4 1 0-16,4-7 0 0,0 4 19 16,0-4 1-16,0-9 1 0,3 6 0 0,0 1 10 0,1-11 1 15,-1 4 1-15,4-9 0 0,0 6-20 0,4-1-4 16,-4 4-1-16,3-3 0 0,0-6 4 0,1-1 0 16,-1 4 0-16,1-4 0 0,-1-5-12 0,1 8 0 0,3-2 0 15,-4-10 0-15,1 0 0 0,-1 7 0 16,4-7 0-16,-3 6 0 0,-1-6 8 0,1 0-8 0,-1-6 0 0,1-3 8 15,-4 3-8-15,-1-10 0 0,1 7 0 0,-3 0 0 16,-4-10 0-16,0 7 0 0,0-7 0 0,-1-3 0 16,1 0 0-16,0-6 0 0,0 0 0 15,0-6 0-15,-4-1 0 0,4 4 0 0,4-3 10 0,-4-1-10 16,3-2 8-16,0-1-8 0,1 4 0 0,3-4 0 16,-4-5 0-16,4 2 0 0,0-3 0 0,3 0 0 15,-3-9-72 1,0 6-9-16,7-6-2 0,-3 0 0 0,-1-3-93 15,4-1-18-15,-3-2-4 0</inkml:trace>
  <inkml:trace contextRef="#ctx0" brushRef="#br0" timeOffset="861.34">20701 4786 2296 0,'-11'-6'51'0,"-3"3"10"0,4 3 3 0,-4 0 0 0,3-6-52 0,11 6-12 15,0 0 0-15,0 0 0 0,0 0 0 0,0 0 0 16,4 6 0-16,6-3 0 0,4 3-13 0,7-6 4 15,4 0 1-15,7 3 0 0,0 4-1 0,3-7 0 16,4 6 0-16,3-3 0 0,4-3 9 0,10 0 0 16,8 6 0-16,3-2-8 0,7-4 8 0,0 0 0 15,0 0 0-15,11 0 0 0,7-4 13 0,6-2 5 16,1 6 1-16,3-9 0 0,8 2-10 0,3 4-1 0,3-3-8 16,0-3 12-16,4 9 7 0,4-13 1 15,13 7 0-15,1-4 0 0,-7 1-12 0,10 0-8 0,7-1 12 16,0 1-12-16,0-1 0 0,0 1-12 15,8-4 0-15,2 10 0 0,8-6 12 0,-4 3 16 0,-3-7-3 16,3 7-1-16,4-4-12 0,4 4 0 0,-5 3 8 0,1-3-8 16,-4 3 20-16,4-4 0 0,4 7 1 0,-5 0 0 15,-6-3-21-15,0-3 0 0,0 6 0 0,-4-3 0 16,0 3 14-16,-3-7-2 0,7 7 0 0,-1 0 0 16,1 0-12-16,-7 0 0 0,-18 0 0 0,7 0 0 15,7 0 0-15,-7 0 12 0,-10-3-1 0,3 3-1 16,3-6-10-16,-6 6 0 0,-11 0 0 0,-4 0 0 15,8 0 10-15,-8 0-10 0,-7 0 12 0,-6 6-12 16,-8-6 9-16,-3 0-9 0,3 0 0 0,-3 0 9 16,-4 0-9-16,-3 3 0 0,-11-3 0 0,-4 0 8 0,1 0-8 15,-1 0 0-15,-3 0 0 0,0 0 0 16,4 0 0-16,-11 0 0 0,-4 0 0 16,-6 0 0-16,-4 0 0 0,3 0 0 0,-3 0 8 0,0 0-8 0,3-3 0 15,1-3-12-15,-5 6 0 0,1-3 1 16,0-3-142-1,-4 6-29-15,-3 0-6 0</inkml:trace>
  <inkml:trace contextRef="#ctx0" brushRef="#br0" timeOffset="2402.89">27125 2118 860 0,'0'0'19'0,"0"0"4"0,0 0 1 0,0 0 0 0,0 0-24 0,4-10 0 0,-1 4 0 0,1-3 0 16,-1 6 41-16,-3 3 4 0,0 0 1 0,0 0 0 15,4-7 16-15,-4 7 3 0,0 0 1 0,0 0 0 16,0 0-21-16,0 0-4 0,0 0-1 0,0 0 0 16,0 0-27-16,-4 10-5 0,4-1-8 0,-3 0 11 15,-1 1-11-15,-3 6 0 0,0-7-12 0,0 10 12 16,-4-4-15-16,1 1 5 0,3-3 1 0,-4 5 0 15,4-2 9-15,4 0 0 0,-4-4 0 0,3 4 0 16,-3-7 12-16,3 1 5 0,4-10 1 0,0 9 0 16,0-9 4-16,4 10 1 0,-4-10 0 0,0 0 0 15,11 9-10-15,-1-3-1 0,-10-6-1 0,11 0 0 0,-1 4 8 0,1-8 1 16,-4 4 1-16,4-6 0 0,-4 6-6 0,0-9-2 16,3-1 0-16,-3 10 0 15,-3-9-2-15,3 3-1 0,0 2 0 0,0-5 0 0,0 3 15 16,-3-4 3-16,-1 1 1 0,4 0 0 0,-3-1-21 0,3 4-8 15,-4-4 0-15,1 1 0 0,-1 0 9 0,-3 6-9 16,4-7 8-16,-4 4-8 0,-4 0 22 0,1 2-1 16,3 4 0-16,-4-6 0 0,1 3 12 0,-4-3 3 15,0 6 0-15,0 0 0 0,-4-10-28 0,4 10-8 16,-4 10 0-16,4-10 0 0,-3 0 0 0,-1 0 0 16,-7 6 0-16,4-6-9 0,0 9 9 0,4-5 0 15,-4 2 0-15,-1 0 8 0,5 4-8 0,-1-7 0 16,1 6 0-16,3-3 0 0,0 4 0 0,0-7 0 15,3-3 0-15,-3 9 0 0,3-9 0 0,-3 7 0 16,7-7 0-16,-3 9 0 0,-4-9 0 0,7 0 0 0,0 0 0 0,0 0 0 16,0 0 0-16,0 0 0 0,0 0 10 0,0 0-10 15,0 0 20-15,0 0-3 0,0 0 0 0,10-3 0 16,4-3-4-16,1-1-1 0,-1 7 0 0,3-9 0 16,-3 6-12-16,8-7 0 0,-5 4 0 0,1-3 0 15,-4-1 0-15,-3 7 0 0,-1-9 0 0,-3 12 0 16,0-4-8-16,-7 4 8 0,0 0-12 0,0 0 12 15,0 0 17-15,0 0 11 0,-3-6 1 0,3 6 1 16,0 0-30-16,-4-3 8 0,-6-3-8 16,-1-4 0-16,4 10 12 0,-4 0-1 0,1 0 0 0,-1 0 0 15,1 0 1-15,3 0 0 0,-4 10 0 0,0-10 0 16,1 6-12-16,3 3 0 0,-4-5 0 0,4 8 0 0,0-9-10 16,0 7 10-16,0-1 0 0,3 7-9 0,-3-7 9 0,4 1 0 15,-1-1 0-15,4 0 0 0,0 1 0 0,0-10-8 16,0 6 8-16,0-6 0 15,4 9-10-15,-1-5 10 0,-3-4-12 0,11 6 12 16,0-6-56-16,3 0-4 16,3 0 0-16,-3-6-894 0</inkml:trace>
  <inkml:trace contextRef="#ctx0" brushRef="#br0" timeOffset="3671.76">27174 1726 1706 0,'0'-10'76'0,"0"10"15"16,-3-9-73-16,-4 9-18 0,3-6 0 0,-3 6 0 0,4-10 30 0,3 10 2 15,-4-3 1-15,-3-3 0 0,-3 6-33 16,3-3 0-16,0-4 0 0,-4 1 0 0,0 6 0 0,1 0 0 15,-4-3 0-15,3-3 0 0,-3 6 0 0,3-3-12 16,-3 3 12-16,4-10-12 16,-4 4-15-16,-1 6-2 0,1-9-1 0,4 9 0 0,-4-10 17 15,0 7 3-15,-1-10 1 0,1 13 0 0,-3-3 9 0,-1 3 0 16,0 0 0-16,1 0 8 0,-8 0 19 0,4 3 4 16,-7 4 1-16,-1 2 0 0,1 1 0 0,-4 15 1 15,-3-13 0-15,0 13 0 0,-4 3-25 0,4-2-8 16,0 2 0-16,-1 3 0 0,5 1 0 0,-1 2 0 0,0-6-10 15,0 7 10-15,1-1-20 0,2 4 3 16,5-4 1-16,-1-5 0 0,4 5 3 0,0 1 1 0,3 2 0 16,4-5 0-16,3-1 12 0,4-6 16 0,4 9-3 15,3-5-1-15,0-4 1 0,7 3 0 0,3-3 0 0,1 0 0 16,3 3-2-16,4-6-1 0,-1 13 0 16,4-10 0-16,1 3-10 0,2 7 0 0,-3-7 0 0,4-3 8 15,0 3-8-15,3 0 0 0,0-3 0 0,4 1-11 16,3-8 11-16,4 1-10 0,3-3 10 0,1 3-10 15,-1-10 10-15,4 10 0 0,0-10 0 0,0-2 8 16,-4-4 0-16,4 3 1 0,0-6 0 0,7 0 0 16,0 0-1-16,0-6-8 0,7 6 12 0,-4-10-4 15,0 7 3-15,-3-12 0 0,-3 5 0 0,-4 1 0 16,3-10 9-16,-3 3 3 0,7-3 0 0,-4 4 0 16,1-4-15-16,-5-3-8 0,-2 0 8 0,-1 3-8 15,-7-9 8-15,-6 3-8 0,-5-3 8 0,-3 9-8 16,1-16 8-16,-8 17-8 0,-4-11 10 0,1-2-10 0,-4 12 16 15,0-15-2-15,-4 15-1 0,1-16 0 0,-4 7 4 16,0-10 1-16,0 1 0 0,0-4 0 0,-7 7-8 0,3 2-2 16,-3 1 0-16,0 0 0 0,0-1 0 0,-3 4 0 15,-4 0 0-15,-4 3 0 0,-3 0-8 0,-4 6 8 16,0-10-8-16,-6 14 8 0,-1-4-8 0,-3-3 0 16,-4 0 0-16,0 3-11 0,4 0 11 0,-1 1 0 15,1 2 0-15,0 3 0 0,0 4 0 0,-4-7 0 16,0 7 0-16,-7-7 0 0,0 7-8 0,4-1 0 0,0 1 0 15,-1 3 0-15,4 3 8 0,1-4 0 16,2-2 0-16,5 0-8 0,2 9 8 0,5-10-13 0,-1 7 5 16,0-3 8-1,8-4-56-15,-1 4-4 0,4 3-1 0,0-3-562 0,3-4-112 16</inkml:trace>
  <inkml:trace contextRef="#ctx0" brushRef="#br0" timeOffset="4885.85">27160 1099 1335 0,'-35'3'59'0,"21"3"13"0,-4-3-58 0,4 7-14 16,0-4 0-16,-4-3 0 0,4 3 9 0,-3-3-1 0,3 4 0 0,0-1 0 15,-1-3-8-15,1-3 0 0,0 0 0 0,4 0 0 16,-5 0 0-16,5 0 0 0,-4 0 0 0,0 0 0 16,3 0 0-16,-3 0 0 0,-4-3 0 0,4 3 8 15,0 0 5-15,-4 0 1 0,-3 0 0 0,0 0 0 16,4 3 20-16,-5-3 4 0,-2 6 1 0,-1-3 0 15,-3 7-23-15,3-4-4 0,-3 7 0 0,-4-4-1 16,4-3-3-16,-4 10 0 0,4-3 0 0,0 2 0 16,-1-12-8-16,5 13 0 0,-4-7 0 0,-1 1 8 15,1 6-8-15,3-7 0 0,-3 0 0 0,3 7 0 16,-3-3 0-16,4 2 0 0,-1-5 0 0,-3-1 0 16,-1 10 0-16,1-3 0 0,-4 2 0 0,4 1 0 15,0 6 0-15,0-6 0 0,0 6 0 0,-1 3 0 16,1 7 0-16,3-7 0 0,-3 0 10 0,3 4-10 15,1-1 8-15,-4 4-8 0,3-7 0 0,4 3 0 16,0-3 8-16,-1 1-8 0,5-1 0 0,-1 3 0 0,0 1 0 16,8-7 0-16,-1 9 0 0,8-6 0 15,-1 1 0-15,1 5 0 0,3-6 0 0,0 7 0 0,3-1 0 0,1 1 0 16,3-7 0-16,0 6 0 0,-4-5 0 0,8 5 0 16,0-6 0-16,-1 7 0 0,-3 3 0 0,4-4 0 15,-1 4 13-15,1 6-4 0,3-1-9 0,-3 1 0 16,-1-6 0-16,4 6 0 0,0-3 0 0,1-4 0 15,2 1 0-15,1-13 0 0,-1 13 28 0,1-7 3 0,3 0 1 0,4 4 0 16,-4-7-32-16,7 7 0 0,1-7 0 0,-1 6 0 16,4-9 0-16,-1 4 0 0,5-4 0 0,2 0 0 15,-2-3 12-15,6 0-4 0,-3-4-8 0,0 1 12 16,3 0-12-16,-3-3 11 0,0-4-11 0,10 4 10 16,0 0 0-16,1-4 0 15,-4-2 0-15,-1 5 0 0,1-2 0 0,-3 3 0 0,-5 2 0 16,1-8 0-16,0-1-10 0,0 7 0 0,3-7 0 15,4 1 8-15,0-1-8 0,3 0 12 0,1-2-12 16,6-4 12-16,-3 3 9 0,0-6 3 0,0 0 0 0,-4 0 0 16,4 0-13-16,0-6-3 0,0-4 0 0,11 1 0 15,-1 0 4-15,-7-1 0 0,1 1 0 0,-4-7 0 16,-7 4-4-16,0-4-8 0,-1-3 12 0,1 3-4 16,4-2-8-16,-4-1 10 0,3 0-10 0,-3-6 10 0,-4 0-1 0,4-3 0 15,-7 6 0-15,0-10 0 0,-4-2 11 0,-3 2 3 16,-1-2 0-16,-2-1 0 0,2 1-6 0,-2-10-1 15,-1 6 0-15,0 4 0 0,4-10 6 0,-4 6 1 16,4-5 0-16,-4-1 0 0,-3 0 1 16,-1-3 1-16,-2-7 0 0,-5 7 0 15,-3-3-45-15,0 3-10 16,-3-3-2-16,-4-3 0 0,-3 6 32 0,-1-7 0 0,-6 1 11 0,-5 9-3 0,1-9-8 0,-3-1-10 16,-1 7 10-16,-3-3-13 0,-7 3 13 0,0 3 12 15,-4-3-3-15,0 3 0 0,-3 0-9 0,4-3 0 16,-1 7 0-16,0-7 0 0,0 3 0 0,1 0-12 15,-1 6 2-15,-7 4 1 0,4-1 33 0,-7 1 6 0,-8 2 2 16,5 1 0-16,-8 3-32 0,3 0-16 16,-6 2 1-16,3 1 1 0,4 7 22 0,0-11 5 0,-1 11 1 0,4-8 0 15,1 8-14-15,-8-1 0 0,-4 3 0 0,1 7 0 16,-7-7 0-16,3 7 0 0,3 6 0 0,1-4 0 16,6-2 0-16,-2 9 0 0,6 0 0 0,-4-10 0 31,1 10-24-31,-4 0-7 0,0-3-1 0,1-3-1 15,2 6-3-15,1 6 0 0,3-6 0 0,0 0 0 16,4 0-38-16,3 3-8 0,1-3-2 0,2 10-827 0</inkml:trace>
  <inkml:trace contextRef="#ctx0" brushRef="#br0" timeOffset="6154.41">27369 290 1882 0,'-18'-4'84'0,"7"-2"16"0,-3 6-80 0,-3 0-20 16,-1-6 0-16,-3 6 0 15,-4 0-41-15,4 6-13 0,-4-6-2 0,0 0-1 16,-3 6 20-16,-3-2 4 0,2-4 1 0,-2 9 0 16,-1-9 2-16,0 9 1 0,0-2 0 0,4-4 0 0,-4 3 19 0,-3-3 10 0,-4 7-10 15,0 2 10-15,-3 1 0 0,-4-4 10 0,-3 0 0 16,-1 1 0-16,1 6 22 0,3 2 4 0,-3-8 0 0,3-1 1 15,-3 7-23-15,-1 3-5 0,-3 0-1 0,0-4 0 16,-7 13-8-16,0-9 0 0,4 6 0 0,0 0 8 16,3-6-8-16,-4 9 0 0,1-12 0 0,-4 3 0 15,0 9 0-15,0-9 8 0,0 6-8 0,0-6 8 16,7 6-8-16,4 3 0 0,3-9 0 0,3 15 0 16,1-5 0-16,-4 5 0 0,0-2 12 0,-3 5-4 15,3 1 2-15,0 6 0 0,4-7 0 0,-4 14 0 0,7-14-10 16,4 7 0-16,0 0 0 0,3 0 0 15,4 3 0-15,-1 3 0 0,5-3 0 0,-1 0 0 0,-3 6-9 16,7-2 9-16,-1-4-12 0,1-3 12 0,4 6-8 16,-4 3 8-16,-1-12 0 0,5 9 0 0,-1-3-8 15,4 3 8-15,0-3 0 0,3 7 0 0,4-1 0 0,0-6 16 16,0 3-2-16,4-3 0 0,-1 6 4 16,4-2 1-16,0-4 0 0,7 6 0 15,-3 0-39-15,-1 1-8 0,4-1-2 0,4-6 0 0,3-3 50 0,0 0 9 16,-3 3 3-16,6 3 0 0,4-12-32 0,-3 5 0 15,3 4 0-15,4 4 0 0,0-7 12 0,-1-1-3 16,5-5-1-16,-1 6 0 0,3-6 12 0,12-4 1 16,6 1 1-16,-3-7 0 0,0 6-6 0,0-5-2 0,7 5 0 15,-4-6 0-15,-3 7 2 0,0-7 0 0,0 6 0 0,3-5 0 16,8 5-8-16,2 1-8 0,-2-7 11 0,3 10-11 16,-4-7 12-16,1-3-12 0,-1 0 12 0,-3 1-12 15,4-4 0-15,-1 0 0 0,8 0 0 16,-4-3 0-16,-1 3 0 0,1-6 10 15,0-1-10-15,0 1 12 0,-3 3-12 0,3-3 0 0,3-6 0 0,1 2 0 16,-1-5 8-16,1 8-8 0,-4-11 0 0,3 2 8 16,-6 7-8-16,3-13 8 0,0 6-8 0,3-2 8 15,1 2-8-15,3 0 12 0,-4 1-12 0,1-1 12 16,-4 1-4-16,-4 9-8 0,1-13 12 0,-5 3-4 16,8-6-8-16,0 4 8 0,7-1-8 0,-7-3 8 15,0 3-8-15,-7-3 0 0,0-3 0 0,0-3 0 16,4-3 8-16,3 3-8 0,3-13 0 0,1 10 8 15,6-3-8-15,-6-10 0 0,-8 9 0 0,1-5 8 0,-1-4 1 16,4 0 0-16,3 0 0 0,1-6 0 0,-4 6 1 0,3-6 0 16,-3 3 0-16,-3-3 0 0,-8 0-1 0,4 0 0 15,-3-3 0-15,2 6 0 0,5-10-9 0,3-2 10 16,-4-4-10-16,1 4 10 0,3-10-2 0,-7 6 0 16,0-6 0-16,-1 0 0 0,1 4-8 0,4-10 0 15,3 6 0-15,0-3 8 0,0-4 3 0,-4 4 0 16,-3-12 0-16,-4 9 0 0,-3-10-11 0,-3 7 0 15,-1-4 0-15,-3 4 0 0,-4-7 0 0,0 7 0 16,4-3 0-16,-4-4 0 0,-10-3 0 0,3 1-16 16,-3 5 4-16,-4-9 1 0,0 10 11 0,-6-4 0 15,-5 4 0-15,1 3 0 0,-8-10 0 0,1 3 0 16,-4 10 0-16,0-9 0 0,0 2 0 0,-7-2 0 16,0 5 0-16,-7-2 0 0,-1-4-9 0,-2 4 0 0,-4-4 0 15,-1 7 0-15,-2-10 9 0,-8 10 0 0,4 0 0 0,-4 9 0 16,0 0 0-16,1 3 11 0,-8-9-1 0,0 6 0 15,-10 6 6-15,-1-12 0 0,-3 9 1 0,-7 1 0 16,4-4 7-16,-1 6 0 0,4 10 1 0,1-7 0 16,-1 1-25-16,-4 6 0 0,-6 2 0 0,-1-2-11 15,-6 3 2-15,6-3 0 0,1 9 0 0,3-6 0 16,-4 6 9-16,1 0-13 0,-4-6 5 0,-4 10 8 16,-7-4-12-16,4 0 12 0,4-6-10 0,3 12 10 15,0-12 0-15,-4 10 0 0,-3 2 0 0,0-3 0 16,-4-2 0-16,8 2 0 0,6 3 0 0,4-2 0 15,0-4 0-15,-3 3 13 0,-4 13-2 0,3-6-1 16,-3-7 2-16,4 7 0 0,6 5 0 0,4-2 0 16,8 0-33-16,-1 6-7 15,0 0 0-15,4 0-688 0,-4 0-138 0</inkml:trace>
  <inkml:trace contextRef="#ctx0" brushRef="#br0" timeOffset="7070.76">30621 286 1576 0,'0'0'70'0,"0"0"14"0,0 0-67 0,0 0-17 0,0 0 0 0,0 0 0 15,0-6 34-15,0 0 3 0,0-4 1 0,0 1 0 16,0 0-6-16,0 9 0 0,4-10-1 0,-8 1 0 15,4 9-16-15,0-6-3 0,0-4-1 0,-3 1 0 16,3-1-11-16,-4-8 0 0,-3 8 0 0,3 1 0 16,-3-1 0-16,4-5-16 0,-4 2 4 0,-4 1 1 0,4 2 3 15,-3 7 0-15,3-6 0 0,-4 9 0 0,-3-7 8 0,3 7 0 16,1-9 0-16,-4 9 0 16,-4 9 8-16,4-2 8 0,0 2 0 0,0 0 1 0,-4 1-8 0,4 9-1 15,-4-4-8 1,-3 4 12-16,3 0-12 0,1 6 0 0,-4-6 0 0,3 0 0 0,0 6 0 0,4 3 0 15,0-9-8-15,7 6 8 0,-4 3 0 0,4-3 0 16,4 10 0-16,-1-7 0 0,1 6 0 0,3-5 0 16,3-1 0-16,1-3 0 0,-1 9 0 0,1-15 0 15,-1 9-8-15,5-2 8 16,-1-8-25-16,0 7-2 0,-4-12 0 0,1 12-507 16,-1-9-102-16</inkml:trace>
  <inkml:trace contextRef="#ctx0" brushRef="#br0" timeOffset="7317.94">30092 634 2188 0,'0'0'195'15,"0"0"-156"-15,0 0-31 0,0 0-8 16,0-6 76-16,0 6 15 0,0 0 2 0,7-6 1 16,0 6-94-16,7-9-21 0,-3 9-3 0,6-4-1 0,-2 4 14 0,6-6 11 15,0 6-13-15,7-9 5 16,0 9-92-16,1-10-19 0,2 10-3 0,-3 0-518 16,1-3-104-16</inkml:trace>
  <inkml:trace contextRef="#ctx0" brushRef="#br0" timeOffset="7643.83">31055 468 2552 0,'-14'-3'56'0,"10"-3"12"0,-6 6 3 0,-1 0 0 0,-3 0-57 0,4 6-14 0,-1-3 0 0,0 7 0 16,1-1 0-16,-4-3-18 0,3 4 4 0,-3-1 1 15,-4 1 13-15,1 8 0 0,-1 1 0 0,0-3 0 16,-3 12-18-1,4-9-10-15,-5 6-3 0,5 0 0 16,-1-12-2-16,4 12-1 0,3-10 0 0,-3-2 0 0,4 3-27 0,3-7-6 0,3 0-1 0,-3 1-567 16,0-4-113-16</inkml:trace>
  <inkml:trace contextRef="#ctx0" brushRef="#br0" timeOffset="7850.72">30702 550 1555 0,'0'0'138'0,"0"0"-110"16,0 0-28-16,0 0 0 0,0 0 211 0,0 0 37 15,0 0 7-15,4 9 1 0,-1 1-209 0,4-4-47 16,4 13 0-16,0-4 0 0,-4-2 0 0,10 3 0 0,-3 2 0 0,8-2 0 16,2-3-8-16,-3 2 8 0,1-5-8 0,2 5 8 31,1-5-140-31,0-1-22 0</inkml:trace>
  <inkml:trace contextRef="#ctx0" brushRef="#br0" timeOffset="8921.49">30917 54 230 0,'0'0'20'0,"0"0"-20"0,0 0 0 0,0 0 0 15,0 0 301-15,0 0 56 0,0 0 11 0,0 0 3 16,8-6-299-16,-8 6-59 0,0-6-13 0,0 6 0 15,0 0 0-15,-4 6 0 0,-7 4 0 0,1-1 0 16,-1 0 0-16,-3 1 0 0,0-1 0 0,0 1 9 16,-4 5-9-16,4-5 0 0,-3 5 0 0,-1-2 8 15,0-1 21-15,1 1 4 0,2 6 1 0,-2 0 0 16,-1-4 15-16,1 4 3 0,-1 0 1 0,-3 6 0 16,3-6-21-16,-7 6-5 0,1 3-1 0,-1-3 0 15,4 3-2-15,-4 1-1 0,4 5 0 0,3-9 0 0,4 10 5 16,7-13 0-16,0 12 1 0,0-9 0 0,0 10-13 15,4-13-2-15,6 3-1 0,-3 0 0 0,4 3-13 16,3-3 0-16,3-12 0 0,4 12 0 0,0-6-11 0,1-4 2 16,2 4 0-16,1 0 0 15,3-10-36-15,0 7-7 0,0 3-2 0,4-4-559 16,0-5-112-16</inkml:trace>
  <inkml:trace contextRef="#ctx0" brushRef="#br0" timeOffset="9616.04">31090 120 403 0,'0'0'36'0,"0"0"-36"0,-3-3 0 0,3 3 0 15,0 0 275-15,0 0 48 0,0 0 9 0,0 0 3 16,0 0-268-16,0 0-54 0,0 0-13 0,0 0 0 15,3 13 8-15,1-4-8 0,3-3 11 0,0 7-11 16,4-1 13-16,-1 1-4 0,1 3-1 0,3-4 0 16,-4 10-8-16,8 0 10 0,-7-3-10 0,3-3 10 15,3 9-10-15,1-3 0 0,-4 3 0 0,0 0 8 16,0 3-8-16,0-3 0 0,-3 3 0 0,3 1 8 16,-7 5 0-16,4-6 0 0,-4-3 0 0,-4 4 0 15,-3-4 29-15,0 9 6 0,-3-15 1 0,-1 9 0 0,1-9-13 16,-1 6-3-16,-3-9 0 0,4 3 0 15,-4-4-101-15,-4 7-21 0</inkml:trace>
  <inkml:trace contextRef="#ctx0" brushRef="#br1" timeOffset="24429.03">25873 5404 172 0,'0'0'16'0,"0"0"-16"0,0 0 0 0,0 0 0 16,0 0 196-16,0 0 37 0,0 0 7 0,0 0 2 15,7 6-128-15,-7-6-26 0,10 3-4 0,-3-3-2 16,-7 0-13-16,7 7-2 0,4-7-1 0,-4 3 0 16,-7-3-21-16,11 6-4 0,-4-6-1 0,0 0 0 15,-7 0-5-15,10 0-2 0,1 0 0 0,0 0 0 16,-4 0 11-16,3 0 1 0,-3 0 1 0,4-6 0 0,-1 6 6 15,1-3 0-15,0-4 1 0,-1 7 0 0,1-3-1 0,-1-3-1 16,-3 3 0-16,0-3 0 0,-3-4-2 0,3 1 0 16,0 3 0-16,0-4 0 0,4 1-3 0,-1 9-1 15,-3-13 0-15,4 4 0 0,0-4-20 0,-1 4-4 16,1-1-1-16,3 1 0 0,-4 0-6 0,1-10-2 16,-4 3 0-16,7 7 0 0,-3-10 16 15,-1 0 4-15,1 3 0 0,3-2 0 16,-3-1-10-16,-1 3-2 0,1 7 0 0,-1-13 0 0,-3 6-7 0,4-3-1 15,0 4-1-15,-4-4 0 0,3 3 11 0,-3-3 2 16,0 0 1-16,0 4 0 0,-3-4 2 0,-1 0 0 16,4 0 0-16,-3 4 0 0,0-4-11 0,3 0-3 15,-4 0 0-15,1-6 0 0,-1 6-13 0,1 4 0 16,-1-14 0-16,4 4 0 0,-3 6 18 0,3-9 1 16,-4 13 0-16,4-14 0 0,1 4-19 0,-1 3 0 15,0-3-8-15,0 0 8 0,0 6 0 0,-4-6 0 16,4 3 8-16,-3 0-8 0,-4 4 8 0,3-1-8 0,-3-6 0 15,0 6 0-15,0 0 17 0,-3 0-3 0,3 4-1 16,-4-7 0-16,1 0-3 0,-1 9-1 0,4-6 0 0,-3-6 0 16,-1 9-9-16,1-5 8 0,-1-1-8 0,-3 3 8 15,4 0-8-15,-4 0 0 0,3-6 9 0,0 6-9 16,1 0 0-16,-1 1 0 0,1-1 0 0,-4-3 8 16,3 0-8-16,1-3 8 0,-4 0-8 0,3 3 8 15,-3-3-8-15,4 0 0 0,-4-4 0 0,3 4 8 16,-3 0-8-16,3 6 0 0,-3-9 0 0,0 3 8 0,-3 6-8 15,3 0 8-15,0 1-8 0,-4-1 8 0,4-3-8 0,-4 3 0 16,1 10 0-16,-1-10 0 0,-3 3 8 0,4 4 0 16,-1-4 0-16,-3-3 0 0,0 10-8 0,0-7-12 15,0 3 4-15,-1-2 0 0,1-4 8 0,0 3 16 16,0-2-4-16,0 2-1 0,0 3-11 0,0-2 0 16,3-4 0-16,-3 0 0 0,-7 3 0 15,7-3 8-15,-4 10-8 0,4-7 0 0,-7-2 0 0,3 8 0 16,-3-6 0-16,7 4 0 0,-4-4 0 0,4 4 0 15,-3-4 0-15,-1 7 0 0,4-7 0 0,-4 7 0 16,1-1 8-16,2 1-8 0,-2-7 0 0,-1 13 0 16,0-13 0-16,1 7 0 0,-1 6 0 0,-3-7 10 15,0-2-10-15,0 2 10 0,0 7-10 0,-4-3 0 16,0-3 0-16,4-1-11 0,-4 1 11 0,1 9 0 0,-1-7 0 0,4-2 0 16,-4 6 0-16,0 3 0 0,1-10 0 15,2 4 0-15,1 6 0 0,4-9 0 0,-1 9 0 0,0-10 0 16,1 10 0-16,-1-3 0 0,4-3 0 0,-4 0 0 15,1 6 0-15,-1-10 0 0,4 10 0 0,-4-3 0 16,-6 3 0-16,2-6 0 0,5 6 0 0,-8-9 0 16,0 9 0-16,4 0 0 0,4-4 0 0,-8 4 11 15,0-6-11-15,1 6 0 0,-1 6-12 0,4-6 12 16,-4 0 0-16,0 0 0 0,4 4 0 0,-4-4 0 16,4 0 0-16,0 9 0 0,0-9 0 0,3 0 0 15,1 0 0-15,-1 0 0 0,-3 0 0 0,0 0 0 16,0 0 0-16,-1 0 0 0,-2 0 0 0,-1 6 0 15,4-6 0-15,0 0 0 0,-4 0 0 0,4 0 0 16,-7 3 0-16,3-3 0 0,0 7 0 0,0-4 0 16,1-3 0-16,3 6 0 0,-1 0 0 0,1-3 0 0,0 4-8 15,3-4 8-15,1-3 0 0,-1 9 0 0,4-9-15 0,-4 10 2 16,1-4 0-16,-1-3 0 0,1 3 13 16,-1-3 16-16,0 4-3 0,-3 2-1 0,-4-3-12 0,1-2-16 15,-1 5 3-15,0-3 1 0,4-3 12 0,-4 7 0 16,1 2 0-16,-1-2 0 0,0 2 0 0,4-2 0 15,-3-4 0-15,2 6 0 0,-2 4 0 0,6-6 0 16,0 5 0-16,1-2 0 0,-4 2 0 0,6 4 12 16,-2-3-1-16,-1-7 0 0,1 7-11 0,-1-3-14 15,4 5 3-15,-7-2 1 0,-1 3 10 0,1-3 14 16,0-4-3-16,0 10-1 0,0-9-10 0,0 5-17 0,-1-2 4 16,-2 0 1-16,3-4 12 0,-1 4 0 0,-2 3 0 0,6-4 0 15,-3-2 0-15,3 6 0 0,1 3 0 16,-1-3 0-16,4-1 0 0,0 1 15 15,0 6-3-15,0-6-1 0,-1 9-11 0,1-3 0 16,0 1 0-16,4 2 0 0,-4-3 0 0,-1 3 0 0,1-3 0 16,4-3 0-16,-4 3 0 0,0 3 0 0,3-9 0 15,-3 6 0-15,0-6 0 0,0 6 0 0,-1-6 0 0,5 6 0 16,-4-6 0-16,0 0 0 0,3 0 0 0,1 6 0 16,6-7 0-16,-7 14-16 0,1-13 4 0,3 3 1 15,3 3 11-15,1 0 0 0,-4 0 0 0,0-3 0 16,7 3 0-16,0 3 0 0,-7-3 0 0,3 0 0 15,-3-3 0-15,3 10 0 0,-3-10 0 0,0 9 0 16,-3-12 0-16,3 3 0 0,7 3 0 0,-4 3 0 0,1-3 0 0,-1 0 0 16,1-3 0-16,6 3 0 0,1 0 0 0,-4 0 0 15,0-3 0-15,3 3 0 0,1-6 16 0,3 6-2 16,-14 0 0-16,7-3 0 0,7 3-14 0,-4 4 9 16,-6-14-9-16,3 10 8 0,0-3-8 0,3-3 0 15,1 3 0-15,-1-3-11 0,-3 0 11 16,4 0 0-16,3-1 0 0,3-2 0 0,-2 3 0 0,-1 0 0 15,0-4 0-15,3 4 0 0,1 0 0 0,3 0 0 16,-7 3 0-16,4 0 8 0,-1-13-8 16,4 13 0-16,-7-3 0 0,7 0 0 0,-3 0 0 0,0-1 0 15,-1-8 0-15,4 15 0 0,-3-6 0 0,-1-4 0 16,5 4 0-16,-5 0 8 0,1 0-8 0,3-4 0 16,-4-5 0-16,1 9 0 0,3-10 0 0,-3 7 0 15,3-1 0-15,-4-2 0 0,1-4 0 0,3 7 8 16,0-7-8-16,4 1 0 0,-4 6 0 0,0-4 0 0,7-2 0 0,-3 5 0 15,-4-5 9-15,4 8-9 0,-1-8 12 0,1-1-12 16,0 7 0-16,-1-7 0 0,1 10 0 16,-1-9 0-16,-2 5 0 0,2 1 0 0,1-4 11 15,-4 4-3-15,0-6-8 0,4 8-10 0,-8-2 10 0,4-3-13 16,1 2 13-16,-1 4 8 0,0-10 0 0,0 10-8 16,0-9 0-16,-3 5 0 0,3-5-10 0,-7-1 10 15,3 1 0-15,1-4 0 0,-1 3 0 16,1 1 0-16,0-1 0 0,3 0 0 0,-4-2 0 0,8 5 8 15,0-5-8-15,-1 2 0 0,1 7 0 0,0-7 0 16,3 0 0-16,0 1 0 0,0-1 0 0,4 1 0 16,-4-1 0-16,4 1 0 0,-1-4 8 0,1 3-8 15,-4-6 0-15,0 4 0 0,-3 2 0 0,0-3-11 16,-1-3 11-16,1 7 0 16,-1-4 0-16,5 3 0 0,-5-5 0 15,8 2 0-15,0 3 0 0,3-2 0 16,-7-4 0-16,7 6 0 0,-3 1 0 0,3-4 8 0,0-3-8 0,-3 3 11 15,0-3-11-15,3 4 12 0,-3-7-12 0,-1 9 0 0,5-9 0 0,-5 0 0 0,1 6 0 16,0-3 0-16,-1-3 0 0,-2 7-11 0,2-14 11 0,-3 7 0 16,1 0 0-16,-1 0 0 0,0 0 0 0,0-3 0 15,4-3 0-15,3 6 8 0,0 0-8 0,4 0 0 16,-4-6 0-16,0 3 0 0,-3 3 0 0,3-7 0 0,-3 7 0 16,3-3 0-16,-3-3 0 0,-4 6 0 15,4 0 0-15,-4-3 8 0,0-3-8 0,-3 6 0 0,-4-4 0 0,4-2 0 16,-1 3 0-16,1-3 0 0,-1-4 0 15,1 4 0-15,0 3 0 0,-1-3 0 0,5-4 0 16,2 7 0-16,-3-3 0 0,4-4 0 0,0 7 0 0,-4-3 8 16,4-3-8-16,-4 2 11 0,0-2-11 0,4 0 12 15,-4-1-9-15,0 1-3 0,0-1 0 0,-3 4 0 16,-1-3 0-16,5-1 0 0,-8 1-10 0,3-1 10 16,1 1 0-16,-4 0 0 0,0-1 0 0,0 1 0 15,0-1 0-15,1 1 0 0,-1 0 0 0,0-4 0 16,0 4 0-16,0-1 0 0,0-2 0 0,-3-4 0 15,3 7 0-15,0-1 0 0,-3-6 0 0,3 7 0 16,-4-10 0-16,4 10 0 0,0-1 0 16,1-5 0-16,-8 5 0 0,7-8 0 0,-4 8 0 0,1-6 8 15,-1-2-6-15,1 2-2 0,-4-3 0 0,4 7 0 16,-1-10 0-16,1 3 0 0,-4 6 0 0,0-6 0 0,0 4 0 16,0-4 0-16,0 3 0 0,0-3 0 0,0 4 0 0,4 5 0 15,-4-8 0-15,3 2 0 16,-2 3 0-16,-1-2 0 0,7 2 0 0,-4-3 0 0,-3 1 0 0,4 2 0 15,0-2 0-15,-4-1 0 0,0 3 0 0,3-2 0 16,-6 5 0-16,3-9 0 0,0 10 0 0,-4-7 0 16,4 7 0-16,-3-10 0 0,-1 3 0 0,1-2 0 15,0-1 0-15,-1 0 0 0,-3-6 0 0,4 6 0 16,-1 3 0-16,1-2 0 0,-4-1 0 0,3 3 0 16,-3-3 0-16,4 7 0 0,-1-4 0 0,-3 0 0 15,0 7 0-15,4-4 0 0,-4-2 0 0,3 5 0 16,-3 1 0-16,4 3 0 0,-4-7 0 0,0 4 0 15,3-4 0-15,1 4 0 0,-4 6 0 0,3-4 0 16,-3-2 0-16,0 6 0 0,0-3 0 0,0-4 0 16,0 10 0-16,0-3 0 0,0 3 0 0,0-6-13 0,0-4 4 15,0 10 1 1,0 0-81-16,0 0-16 0,0 0-3 0,0 0-911 0,4-6-181 0</inkml:trace>
  <inkml:trace contextRef="#ctx0" brushRef="#br1" timeOffset="36909.24">26822 6056 403 0,'0'0'36'0,"0"0"-36"15,0 0 0-15,0 0 0 0,0 0 163 0,0 0 25 16,0 0 6-16,0 0 1 0,0 0-129 0,0 0-26 16,0 0-4-16,0 0-2 0,0-9-3 0,0 9-1 15,7-3 0-15,-4-4 0 0,-3 7-18 0,7-3-3 16,0-3-1-16,-3-3 0 0,-1 9 13 0,5-10 3 0,-5 4 0 0,4 3 0 15,-7 3 32-15,4 0 8 16,3-6 0-16,-4 2 1 0,-3 4-12 0,7-6-2 0,-3 3-1 0,-1-3 0 16,1 6-10-16,-4 0-3 0,3-10 0 0,-3 10 0 15,4 0 1-15,-4 0 0 0,0-9 0 16,-4 9 0-16,4-9-4 0,0 9-1 0,-7 0 0 0,7 0 0 16,-3 0-17-16,-4-7-4 0,0 7-1 0,-4 0 0 15,4-3 4-15,-4 3 1 0,4 0 0 0,-3 0 0 16,-1 3-16-16,1-3 8 0,-1 0-8 0,0 7 0 15,-3-4 0-15,4 3 0 0,-4 3 0 0,0 1-10 16,-1-1 10-16,1 7 0 0,4-7 0 0,-4 10-8 16,0-3 8-16,3-4 0 0,0 4 0 0,4 3 0 15,-3 0 0-15,6-4 8 0,-3 1-8 0,4-3 11 16,3 2-11-16,0-2 0 0,-4 2 0 0,4-5-11 0,4-1 11 16,-1 1 0-16,1-1 0 0,-1-3 0 0,-3 4 0 15,7-4 12-15,0-3-2 0,4-3-1 0,-1-3 1 16,1-3 0-16,3 6 0 0,0-10 0 0,0 4-10 0,1-3 12 15,2 5-12-15,-3-5 12 16,4 0-12-16,-4-7 0 0,0 7 0 16,-3-1 0-16,3-5 0 0,-4 5 0 15,1-2 0-15,0-1 0 0,-4 4 0 16,0-4 8-16,-4-3-8 0,4 7 0 0,-3-7 0 0,-1 7 0 0,-3-1 8 16,4 1-8-16,-4 0 0 0,0-1 0 15,0 1 9-15,0 3-9 0,-4 2 17 0,1-2-1 0,3 6 0 0,-7 0 0 0,3 0-16 0,-3 6 0 16,0-6 0-16,0 4 0 0,7-4 0 0,-3 6 10 0,-5-3-10 15,1 3 8-15,4 4-8 0,-1-4 0 16,1 3 0-16,-4-6 0 0,3 7 0 0,4-1 0 0,-3 1 0 16,-1 2 0-16,1 1 0 0,-1-4 0 15,1 7-10-15,-1-7 10 0,4 7 0 0,0-3 0 0,-3 2 0 0,3-2 0 16,3 2 0-16,-3 4 0 0,0 0 0 0,0 3 0 16,4-3 0-16,-1 0 0 0,-3-1 0 0,4 1 0 15,-1 0 0-15,-3 3 0 0,4-3 0 0,-4 0 0 16,3-1 0-16,1 8 0 0,-4-14 0 15,3 4 0-15,1 3 0 0,-4-4 0 0,3-5 0 16,-3 8 0-16,0-8 0 0,0 6 0 0,0-7 0 0,-3 0 0 16,3 7 0-16,-4-7 0 0,1 1 0 0,-4-1 0 15,3 1 0-15,-3-1 0 0,0 1 9 0,-4-1-9 16,-3 0 12-16,4 1-4 0,-4-4-8 0,0 3 12 16,-4 1-12-16,0-1 0 0,-3 1 0 0,3-1 0 15,-6 0-9-15,6-2-2 0,1 2 0 0,-5-3 0 16,1-2-25-16,4 2-6 15,-1-3-1-15,0-3 0 0,4 0 15 0,-3 0 4 0,6-3 0 0,4-3 0 16,-4 6-40-16,4-10-7 0,7 1-1 0,-3 2-1 16,-1-2-123-16,4 0-25 0,0-1-5 0,0 1-1 0</inkml:trace>
  <inkml:trace contextRef="#ctx0" brushRef="#br1" timeOffset="37395.9">27400 5555 1105 0,'0'0'48'0,"0"0"12"0,0 0-48 0,0 0-12 0,0 0 0 0,0 0 0 0,0 0 75 0,0 0 13 15,0 0 2-15,0 0 1 0,0 0-43 0,0 0-8 16,0 0-1-16,0 0-1 0,0 0 6 0,-3 9 0 15,-1 0 1-15,-3 1 0 0,0-1 12 0,4 1 3 16,-8 5 0-16,4 4 0 0,-4 0-16 0,-3 6-4 16,4 0 0-16,-4 0 0 0,-1 3-24 0,-2 1-6 15,-1-1-1-15,1 6 0 0,2 1-9 0,-2-1 0 16,3-5 0-16,-4 8 0 0,4-5 0 16,3-1 0-16,1 0 0 0,3 1 0 0,0-7 0 15,3 3 0-15,-3-3 0 0,4 3 0 0,-1-9 0 0,4 6 0 16,4-6 12-16,-4-3-4 0,0-1-8 0,3-2 0 0,4 3 0 15,4-7-11 1,-1 0-29-16,4 1-7 0,0-1-1 0,1-3 0 16,2-2-185-16,1-4-38 0,17 6-7 0,-10-6-2 0</inkml:trace>
  <inkml:trace contextRef="#ctx0" brushRef="#br1" timeOffset="37708.96">27718 5956 172 0,'0'0'16'0,"0"0"-16"0,-4 0 0 0,-3 0 0 16,0 6 319-16,0-3 61 0,0-3 12 0,0 10 2 15,-4-4-259-15,1-3-52 0,3 7-11 0,-7-1-1 16,0 4-42-16,-4-1-8 0,4-3-1 0,3 1-1 0,-6 6-8 0,-1 2-2 16,4-8 0-16,3 9 0 0,-6-4-9 0,2 1 8 15,1-3-8-15,4 5 8 16,-1-2-8-16,-3 3 0 0,3-10 0 0,1 7-11 16,-1 0-117-16,4-4-24 0,0-2-5 0</inkml:trace>
  <inkml:trace contextRef="#ctx0" brushRef="#br1" timeOffset="37934.87">27499 6037 806 0,'0'0'36'0,"0"0"7"0,0 0-35 0,0 0-8 0,0 0 0 0,0 0 0 16,0 0 192-16,0 0 37 0,0 0 7 0,7 7 2 15,-3-7-191-15,6 3-39 0,-10-3-8 0,4 6 0 16,3-3 0-16,-4 4 0 0,1 2 8 0,-1 0-8 15,1 1 28-15,3-4 1 0,-4 3 1 0,5 1 0 16,-5-1-12-16,4 1-2 0,7-1-1 0,-3 1 0 16,-4-1-15-16,3 0-8 0,1-2 8 0,3 8-13 31,-3-12-31-31,3 7-5 0,-14-10-2 0,10 9 0 16,5-3-120-16,-15-6-24 0</inkml:trace>
  <inkml:trace contextRef="#ctx0" brushRef="#br1" timeOffset="38309.24">27704 5583 633 0,'0'0'56'0,"0"0"-44"16,0 0-12-16,0 0 0 0,0 0 183 0,0 0 34 16,7 6 7-16,-4 3 2 0,1 1-138 0,3 6-28 15,3-4-6-15,-3 4-1 0,4 3-33 0,0-1-8 0,3 1 0 0,-4 6-1 16,4-6 25-16,1 6 6 0,-1-6 1 0,-4 9 0 16,4-3-22-16,0 0-4 0,-3-6-1 0,3 6 0 15,-3-3-16-15,-1 3 0 0,1 0 8 0,-4-6-8 16,4 6 0-16,-8-3 10 0,1 0-10 0,-1 0 8 15,-6 3-8-15,3-6 0 0,-4 9 9 0,1-3-9 16,-1-6 0-16,-3 6 8 0,0 0-8 0,0-3 0 16,0 0-13-16,0-3-7 0,0-6-2 0,0 2 0 15,-4 4-45-15,0-3-9 0,1-7-1 0,-4 1-667 16</inkml:trace>
  <inkml:trace contextRef="#ctx0" brushRef="#br1" timeOffset="38625.55">28205 6019 864 0,'-11'0'76'0,"11"0"-60"16,0 0-16-16,0 0 0 0,0 0 222 0,0 0 42 16,0 0 8-16,0 0 1 0,0 0-211 0,0 0-42 15,0 0-9-15,0 0-2 0,11 0 7 0,-4 0 2 16,3 0 0-16,1 0 0 0,-1-3 3 0,5-4 1 0,-5 7 0 0,4-6 0 16,0 6-22-16,0 0 0 0,1-3 0 0,2 3 0 15,-3-6 0-15,4 6 0 16,-4 0 0-16,0-4 0 15,0-2-130-15,-3 6-30 0,3-3-7 0</inkml:trace>
  <inkml:trace contextRef="#ctx0" brushRef="#br1" timeOffset="38885.78">28272 6179 1926 0,'0'0'85'0,"0"0"18"0,0 0-83 0,10 0-20 0,4 0 0 0,0-7 0 0,1 7 29 0,-1 0 2 15,-4 0 0-15,4 0 0 0,0 0-31 0,1 0 0 16,-1 0 0-16,-4 0 0 15,1 0-46-15,-4-3-9 0,3 3-1 0,1 0-790 0</inkml:trace>
  <inkml:trace contextRef="#ctx0" brushRef="#br1" timeOffset="41060.9">29037 5812 990 0,'0'0'44'0,"0"0"8"0,0 0-41 0,0 0-11 15,0 0 0-15,0 0 0 0,0 0 103 0,0 0 18 16,-3-7 4-16,-4 7 1 0,7 0-20 15,-4 0-4-15,-3-3-1 0,0-3 0 0,7 6-25 0,-7 6-6 16,0-3-1-16,0-3 0 0,-4 7-29 0,1-4-5 16,3 3-2-16,-4-3 0 0,0 7-9 0,-3 5-1 15,4-5-1-15,-4 9 0 0,-1-4-22 0,1 4 0 16,0 0 0-16,0 6 0 0,4-6 0 0,-1 0 0 16,0 6 0-16,4 0 0 0,4-6 0 0,-1-1 0 0,1 1 0 15,3 0 0-15,0-3 11 0,3 3-3 0,4-10 0 16,0 7 0-16,4-1-8 0,0-2 10 0,3-4-10 0,0-3 10 15,0-2-10-15,0 2 0 0,0-6 9 16,4 3-9-16,-4-3 12 0,3-3-3 0,-2 3 0 16,2-6 0-16,1 6 3 0,-4-10 0 0,4 7 0 0,-4-6 0 15,7-1-12-15,-3-2 0 0,-1 2 0 16,1-2-11-16,-1 2 33 0,-2-5 6 0,2-1 2 0,1 3 0 16,-4-5-22-16,0 2-8 0,0-3 0 0,0 0 0 15,-7 1 12-15,0-4-3 0,-3 3-1 16,-4 0 0-16,0-6 0 0,-4 6 0 0,-3 0 0 15,0 4 0-15,0-4 4 0,-3 9 1 0,-1-8 0 0,-3 2 0 16,0 6-13-16,0 1 0 0,0-4 0 0,0 7 0 16,-1-3 0-16,-2 3 0 0,3 2 8 0,-4-2-8 31,4 6-22-31,0 0-7 0,-4 6-2 0,4-6 0 0,0 4-77 16,-4-4-16-16,4 6-4 0</inkml:trace>
  <inkml:trace contextRef="#ctx0" brushRef="#br2" timeOffset="82537.64">7980 3447 1152 0,'0'0'102'0,"0"0"-82"16,0 0-20-16,0 0 0 0,0 0 88 0,0 0 12 15,0 0 4-15,0 0 0 0,-7 0-42 0,7 0-8 16,-11 0-2-16,11 0 0 0,0 0-17 0,0 0-4 16,0 0-1-16,0 0 0 0,0 0-20 0,0 0-10 15,0 0 10-15,0 0-10 0,0 0 17 0,0 0-2 16,0 0-1-16,0 0 0 0,0 0 27 16,0 0 6-16,0 0 1 0,-3 0 0 0,-4-6 11 0,0 6 2 15,0 0 1-15,-4 0 0 0,4 0-5 0,0-3-1 16,-4 3 0-16,-3 0 0 0,4 0-36 0,-1 0-7 15,-7 0-1-15,4 0-1 0,0 3-3 0,0-3 0 16,0 6 0-16,-4-3 0 0,4 4-8 0,0-4 0 0,-4 3 0 16,4-6 0-16,-3 10 0 0,6-4 0 15,-7 6 0-15,1-5 0 0,-1 2 8 0,4-6-8 0,-4 13 8 16,1-7-8-16,-1 1 12 0,-7 5-4 0,8-2 0 0,-1 3 0 16,-7 2 20-16,4 1 3 0,-3-3 1 0,-1 3 0 15,0-1-32-15,0 4 0 0,1 0 0 0,-4-6 0 16,6 3 0-16,1 6 0 0,-11-6-13 15,8 0 4-15,6-1 9 0,1 1 0 0,-1 3 0 0,-3-3 0 16,7-6 11-16,-1 2-3 0,5 4 0 0,-8-3 0 16,8-4-8-16,3 4 0 0,-7-7 0 0,6 7 0 15,5-7 8-15,-11 4 0 0,10-7 0 0,-3 10 0 16,0-4-8-16,4-5 10 0,-8 2-10 0,4-9 10 16,0 16-10-16,0-13 8 0,0 3-8 0,3-3 8 15,-3 7-8-15,0-4 8 0,-3-3-8 0,3 3 8 0,0 4-8 0,3-7 0 16,-7 3 0-16,4 1 8 0,0-4-8 0,4 3 0 15,-1-3 0-15,1 6 0 0,-8 1 0 16,8-4 0-16,-1-3 0 0,1 4 0 0,-1-1 0 16,4-6 0-16,0 0 0 0,0 3 0 0,-7 3 0 0,3-3 0 15,4-3 0-15,0 0 0 0,-3 10 0 16,3-10 0-16,0 0 0 0,0 0 0 0,0 0 0 0,0 0 12 16,-4 0-4-16,4 0 0 0,-7-3 20 0,0 3 3 15,4-7 1-15,-4 7 0 0,3-9-20 0,-3 6-3 16,4-3-1-16,-1-4 0 0,4-6 2 0,-7 7 0 15,3-3 0-15,1-1 0 0,-1-6 0 0,1 7 0 16,-1-4 0-16,4-3 0 0,0 3-10 16,-7-2 10-16,7 2-10 0,-3-3 10 0,6 7-10 0,-3-7 0 15,7-3 9-15,-7 3-9 0,0 0 0 16,4 4 0-16,-1-4 0 0,4 0 0 0,-3 3 0 0,3 7 0 0,-3-1 0 16,-1 1 0-16,1 0 0 0,-4-1 0 15,0 10 0-15,0 0 0 0,0 0-9 0,0 0 9 16,0 19-10-16,0-3 10 0,-4 3 0 0,1-1 0 0,-1 7 0 15,-7 0 0-15,4 4-10 0,0-1 10 0,-3 0-10 0,-1 7 10 16,4-1 0-16,0-6 0 0,0 1 0 0,3 2 0 16,1-3-8-16,-1-9 8 0,1 9 0 0,3-3-9 15,0-6 9-15,3 6 8 0,-3-6-8 0,7 0 11 16,4-10-11-16,-7 10 0 0,3-13 0 0,7 10 0 16,-4-13 0-16,1 7 8 0,3-10 0 0,-3 6 0 15,6-6-8-15,-3 0 0 0,4-6 0 16,0 6 0-16,-4-10 0 0,7 1 0 0,-3-1 0 15,3 1 0 1,-4-7-26-16,8-3-4 0,-4 7-1 0,4-10 0 0,3 0-150 0,-3 0-31 16,0-6-5-16,6 6-875 0</inkml:trace>
  <inkml:trace contextRef="#ctx0" brushRef="#br2" timeOffset="87230.13">8453 3065 403 0,'0'0'36'0,"0"0"-36"0,0 0 0 0,0 0 0 0,0 0 131 0,0 0 19 16,0 0 4-16,3-7 1 0,-3 7-80 0,4-3-16 15,-4 3-3-15,0 0-1 0,0 0-21 0,0 0-4 16,7-9-1-16,-7 9 0 0,0 0-7 0,0 0-2 16,0 0 0-16,0 0 0 0,0 0-20 0,0 0 0 15,0 0 0-15,0 0-8 0,3-9 32 0,-3 9 6 16,0 0 2-16,0 0 0 0,0 0 9 0,0 0 3 16,0 0 0-16,0 0 0 0,0 0-12 0,-3 0-3 15,-4 0 0-15,-4 3 0 0,4 3 4 0,-4-6 1 16,1 3 0-16,-4 6 0 0,3-9-23 0,1 7-11 15,-5 2 10-15,1 1-10 0,4-1 0 0,-4-3 0 16,-4 4 0-16,7-1 0 0,1 0 0 0,3 1 0 16,-11-1 0-16,8 1 0 0,2-4 0 0,-2 6 0 15,-1-5 0-15,8 8 0 0,-8-2 0 0,8-13 0 16,3 0 0-16,0 0 0 0,0 9 0 0,0-9 0 0,0 0 0 0,3 10 0 16,-3-10 16-16,11 6-4 15,-8-6 0-15,4 6 0 0,7-6 4 0,-14 0 1 0,0 0 0 16,4 0 0-16,7 3-2 0,-1-3-1 0,1-3 0 0,-1 3 0 15,4-6 2-15,-3 6 1 0,3 6 0 16,0-6 0-16,0 3-17 0,0-3 0 0,1 0 0 0,-1 0 0 16,0 0 0-16,0 7 0 15,0-4 0-15,-3 6 0 0,3-9 0 0,-4 16 0 16,-3-16 0-16,4 16 0 0,-4-13-11 0,0 6 11 0,-3 1-12 0,-1-1 12 16,1 0 0-16,3 1 0 0,-7-4 12 0,0 4-3 0,0-1-9 15,0 0 0-15,0 7 0 0,-4-16 0 16,1 9 18-16,-1-2-2 0,4 2 0 0,-3-6 0 15,3 7-5-15,-4-4-2 0,4-6 0 0,-3 3 0 16,-1 3-1-16,4-6-8 0,-7 3 12 0,7 7-4 0,-4-4-8 16,-3-6 0-16,0 10 9 0,0-4-9 0,0-3 0 0,-3 6 8 15,-1-2-8-15,-3-4 0 0,0 3 0 0,0-3-16 16,0 3 2-16,-4 1 1 16,-3-4-16-16,3 3-3 0,4-3-1 0,3-3 0 15,-6 7-26-15,3-7-5 0,3-7 0 0,1 7-1 16,2-3-29-16,-2-3-6 0,3 6 0 0,7 0-1 15</inkml:trace>
  <inkml:trace contextRef="#ctx0" brushRef="#br2" timeOffset="88225.65">8996 3162 403 0,'0'0'36'0,"0"0"-36"0,-4 0 0 0,4 0 0 16,0 0 144-16,0 0 21 0,0 0 5 0,0 0 1 0,-3-6-102 0,3 6-20 15,0 0-4-15,0-3-1 0,0-4 0 0,0 7 0 16,0 0 0-16,0 0 0 0,0-9-20 0,0 9-4 16,0-3 0-16,0-4-1 0,-4 4 19 0,1-3 4 15,-4 6 1-15,3-6 0 0,-3 6-5 0,0-3-1 16,-4-4 0-16,4 4 0 0,-3-3 6 0,-1 6 1 15,4-9 0-15,0-1 0 0,0 1 10 0,-4 2 2 16,4-2 1-16,0 6 0 0,4-3-26 0,-4-4-6 16,3 10-1-16,4-9 0 0,-3-1 13 0,-1 1 3 15,4 9 0-15,0-6 0 0,0 6-40 0,0 0 0 0,0 0 0 0,0 0 0 16,-14 0 0-16,7 0 0 16,0 6 0-16,0 10 8 0,0-4-8 0,0 4 0 15,-4-7 0-15,1 10 0 0,-4 0 0 0,3 0-15 0,0 3 4 16,4 0 1-16,0-4 10 0,-3 8 0 15,3-1 0-15,0-7 0 0,0 11 0 0,7-7 0 16,-4-4 0-16,8 1 0 0,-4 0 0 0,7 0 0 0,0 0 0 0,0 3 0 16,3-10 8-16,1 7-8 0,6-10 10 0,-2 7-10 15,2 3 0-15,-6-3 0 0,6-7 0 0,1 7 0 16,-4-7 0-16,7 4 0 0,-7-4 0 0,11 0-10 31,-14-2-37-31,6-4-7 0,-2 3-2 0,2 4 0 0,-3-10-139 0,0 0-28 0,18-4-5 16,-7-2-2-16</inkml:trace>
  <inkml:trace contextRef="#ctx0" brushRef="#br2" timeOffset="88918.86">9536 3084 946 0,'0'0'42'0,"0"0"9"0,-7-4-41 0,3-2-10 0,-3 6 0 0,7 0 0 15,-4-3 0-15,4 3 8 0,-3-6-8 0,-4 6 8 16,3 0 0-16,-3-7 0 0,0 7 0 0,4 0 0 16,-4 0-8-16,7 0 0 0,-11 0 0 0,8 0 0 15,-8 7 0-15,7-7 0 0,-6 0 0 0,3 9 0 16,0-9 28-16,0 6 3 0,-7-2 1 0,3-4 0 16,4 9 25-16,-4-3 6 0,-3 4 1 0,0-7 0 15,0 9-21-15,0 1-4 0,0-4-1 0,0-2 0 16,-8 2-3-16,8 3-1 0,-3 4 0 15,3 3 0-15,3-10-21 0,-3 16-4 0,0-6-1 0,3-3 0 16,4 3 2-16,0 0 0 0,0-4 0 0,4-2 0 0,3 3 11 16,0 2 3-16,0-8 0 0,3-4 0 15,-3 10-12-15,7-13-3 0,-3 6 0 0,-4-9 0 0,7 6 2 16,0-2 0-16,0-4 0 0,3 0 0 16,-3 0-2-16,1-4 0 0,2-2 0 0,4 3 0 0,-3-3-1 15,3-4 0-15,0 1 0 0,0 0 0 0,0 2 1 16,0-11 0-16,-3 8 0 0,3 1 0 0,4-7-9 15,-11 7 0-15,3-10 9 0,-3 3-9 0,4 7 8 0,-4-1-8 16,0-9 8-16,4 4-8 0,-11 2 8 16,7-2-8-16,-4 5 8 0,1-6-8 0,-4 4 0 0,0 3 0 15,0-7 0-15,0 6 8 0,-4-5 9 0,1 5 3 16,3 10 0-16,-4-9 0 0,1 9-4 0,3 0 0 16,0 0 0-16,0 0 0 0,0 6-16 0,3 7 0 0,-3 2 0 15,4-5-9-15,3 6 9 0,0-4 0 16,0 10 0-16,0 0 0 0,0-6 0 0,4 2 0 15,-4 1 0-15,3 0 8 0,1-3-8 16,-4 3 0-16,3-1 8 0,-3 4-8 0,1-9 0 16,-1 3 8-16,0-4-8 0,0 4 0 0,0-7 0 0,0-3 0 0,0 4-12 15,0-7 4 1,-4 3-92-16,5-6-19 0,-1 0-3 0</inkml:trace>
  <inkml:trace contextRef="#ctx0" brushRef="#br2" timeOffset="89255.88">9617 2585 2235 0,'0'0'49'0,"0"-3"11"0,0-3 1 0,0 6 2 0,0 0-51 0,0 0-12 15,0 0 0-15,0 0 0 0,3 6 0 0,8 3 11 16,-4 1-11-16,3 8 10 0,-2-2-10 0,2 3 0 16,-3 9 0-16,0 0 0 0,0 7 0 0,0-1 0 15,0 1-9-15,0 3 9 0,1 2 0 0,-1-2-8 16,3 0 8-16,-3 2 0 0,4-2 0 0,-4 0 0 16,0-10 0-16,3 6 0 0,-2-6 0 0,-1 7 0 15,3-16 0-15,-3 6 0 0,4 0 0 16,-1-6 0-16,1 0 0 0,0-10-10 15,-4 10-27-15,3-13-6 0,1 10-1 0,3-13-588 0,-4 6-119 0</inkml:trace>
  <inkml:trace contextRef="#ctx0" brushRef="#br2" timeOffset="89807.79">10248 3099 1364 0,'-7'-6'60'0,"4"-3"13"0,-4 9-58 0,3-10-15 16,-3 10 0-16,3-9 0 16,1 2 52-16,-1 7 8 0,4 0 2 0,-3-9 0 0,3 9-36 0,-7-3-7 15,0 3-2-15,0 0 0 0,0 0-17 0,0 3 10 16,0 6-10-16,-4-2 8 0,0 2-8 0,-3 1 0 15,4-1 0-15,-1 7 0 0,-3-7 0 0,0 0 0 16,0 10 0-16,0-9 0 0,0-1 0 0,-1 7 0 16,5-7 0-16,-1 10 0 0,1-13 24 0,3 7 13 15,0-7 3-15,0 10 0 0,3-4-1 0,0-2 0 16,4-4 0-16,0 3 0 0,0-9-11 0,8 10-3 16,-1-1 0-16,-7-9 0 0,7 0-13 0,3 6-4 15,4-6 0-15,-7-6 0 0,7 6 0 0,-3 0-8 0,3-3 12 16,-3-3-4-16,-1 3-8 0,1-10 10 0,0 10-10 15,-4-6 10-15,0 2-10 0,0-2 0 0,0-1 0 16,-4 7 0-16,1-9 0 0,-1 9 0 0,-3-7 0 0,4 4 0 16,-4-3 11-16,0 9-3 0,0-4-8 0,0 4 12 15,3-6-12-15,-3 6 9 0,0 0-9 0,0 0 8 16,0 0-8-16,0 0 0 0,0 0 0 0,0 0 0 16,0 0 8-16,4-3-8 0,3-3 8 0,-7 6-8 15,0 0 0-15,7 0 0 0,4 0-9 0,-4 6 9 16,-7-6 17-16,7 3 11 0,0 7 1 0,0-1 1 15,3 0-30-15,-3 1 8 0,1 5-8 0,-1 4 0 16,3-9 0-16,1-1 0 0,-1 7 0 16,1-7 0-16,-4 1-11 0,7-1-5 0,0 0 0 0,0-9-1 15,-7 7-23-15,7-4-4 16,11-6 0-16,-4-4-884 0</inkml:trace>
  <inkml:trace contextRef="#ctx0" brushRef="#br2" timeOffset="90233.01">10640 3209 921 0,'0'0'82'0,"0"0"-66"0,0 0-16 0,0 16 0 15,-4-7 190-15,4 7 34 0,0-4 8 0,4 4 0 16,-4 0-178-16,3-13-36 15,1 6-7-15,-1 10-2 0,1-13-9 0,-1 4 8 16,-3-7-8-16,0 3 8 0,0-6 1 0,0 0 0 0,0 10 0 0,0-10 0 16,0 0-9-16,0 0 0 0,0 9 0 0,0-9 0 15,0 0 40-15,0 0 7 0,0 0 1 16,0 0 0-16,-7 0 20 0,7 0 4 0,0 0 0 0,0 0 1 16,-3-9-10-16,-4 5-3 0,0-2 0 0,3 0 0 15,4-4-13-15,-3 1-3 0,-8 0-1 0,4-1 0 16,7-2-17-16,0-4-3 0,-7 0-1 0,3-3 0 15,-3 4-6-15,7-4 0 0,0 0-1 0,-3 3 0 16,-1-5-7-16,1 2 0 0,10-3-8 0,-7 3 12 16,0-9-12-16,0 9 0 0,3 3 0 0,1-3 0 15,-1 1 0-15,1 2 0 0,-4-3 0 0,7 3-10 0,0 4 10 0,0 2 0 16,-3 4 0-16,3-13 0 0,0 10 0 0,3 3 0 16,1-4 0-16,0 7 0 0,-1-3 0 0,4-3 0 15,4 5-9-15,0-2 9 16,-4-3-63-16,7 2-8 0,3 4-1 15,1-6-708-15,-4 9-140 0</inkml:trace>
  <inkml:trace contextRef="#ctx0" brushRef="#br2" timeOffset="126029.73">4949 5840 2163 0,'0'-9'48'0,"-10"9"9"0,10-7 3 0,-7 7 0 0,7 0-48 0,0-9-12 0,0 6 0 0,0-4 0 0,0 7 50 0,7-3 7 15,-4-3 2-15,15-3 0 0,-4 9-23 0,0-10-5 16,7 4-1-16,15-3 0 0,-1 5-30 0,7-5 0 16,8 0 0-16,10-7 0 0,7 6 15 0,3 4 6 15,18-3 2-15,4-1 0 0,3 7 1 0,4-3 0 16,7 3 0-16,3-3 0 0,4 6-3 0,0-4 0 15,-3-2 0-15,2 12 0 0,5-6-21 0,-8 4 0 16,1-4 0-16,-5 6-8 0,1-3 8 16,4 13 0-16,-8-4 8 0,0 4-1213 0</inkml:trace>
  <inkml:trace contextRef="#ctx0" brushRef="#br2" timeOffset="128497.7">9010 7508 288 0,'0'0'25'0,"-7"-6"-25"0,0 6 0 0,0-3 0 15,0-4 273-15,3 7 50 0,-3-3 9 0,-7-3 3 16,11 3-247-16,-8-3-50 0,4 3-10 0,-4-4-1 15,4 7-17-15,0 0-10 0,-7-9 12 0,3 9-12 16,-3-6 0-16,4 2 0 0,-1 4 0 0,-3-6 0 16,0 6 0-16,0-3 0 0,0-3 0 0,-4 6 0 15,0-3 28-15,-6 3 4 0,-4 3 2 0,3-3 0 0,-3 0 24 0,-1 6 5 16,1-3 1-16,-4 3 0 0,-3-6-23 0,0 10-4 16,0-1-1-16,-8-2 0 0,1 2-9 15,3 0-3-15,4 1 0 0,0-1 0 0,-1 1-10 16,8-1-2-16,3 0-1 0,4-2 0 0,4-4 0 0,2 6 0 15,1-9 0-15,4 6 0 0,3-2-11 0,0-4 0 16,7 0 0-16,0 0 0 0,0 0 8 0,0 0-8 16,0 0 8-16,0 0-8 0,0 0 8 0,7-4-8 15,7-2 8-15,-4 3-8 0,5-3 17 0,6 3-1 16,3-4-1-16,5-2 0 0,2 6-4 0,1-3-1 16,10-1 0-16,-3 4 0 0,0-3-10 0,3 6 0 15,-6-10 9-15,2 7-9 0,1-3 0 0,4 3 0 16,-1-6 0-16,0 2 0 0,4-2 0 0,-4 3 0 0,-3 2 0 15,0-2 0-15,0 3 0 0,-4-3 0 0,-7-4 0 0,4 10 0 16,-11-9 0-16,4 6 0 0,-7-3 0 0,-4 6 0 16,0-7 12-16,-4 4-3 0,-2 3 0 0,-8 0 0 15,0 0 13-15,0 0 2 0,0 0 1 0,-4 0 0 16,-3-6-7-16,-4 6-2 16,-3 0 0-16,0 0 0 0,-14 0-16 0,3 0 8 15,-7 6-8-15,1-6 0 0,-5 3 0 16,1 4 0-16,-7-1 0 0,-1-3 0 15,5 6-16-15,-1 1-11 0,0-1-1 0,7-3-717 16,-10 7-143-16</inkml:trace>
  <inkml:trace contextRef="#ctx0" brushRef="#br2" timeOffset="129984.52">10276 5376 403 0,'15'-6'17'0,"-15"6"5"0,0 0-22 0,0 0 0 0,3-4 0 0,-3 4 0 16,7-6 211-16,0 3 37 0,-3-3 8 0,3 6 2 16,3-10-179-16,1 7-36 0,-4-3-7 0,0-3-2 15,-7 9-2-15,7 0-1 0,-3-7 0 0,-4 7 0 0,0 0-31 16,0 0 0-16,0 0 0 0,0 0 0 0,-7 0 0 0,0 0 12 16,-1 7-1-16,1-7-1 0,-3 6-10 0,-1-3 0 15,-6 6 9-15,-5 1-9 0,5-10 14 0,-1 9-2 16,-7 1 0-16,4 2 0 0,-7 1 4 0,3-4 1 15,-3 0 0-15,-4 7 0 0,1 3 2 0,-5 0 0 16,1-10 0-16,3 7 0 0,1 3 5 16,-5-1 0-16,5 8 1 0,-1-8 0 0,4 7-7 0,-1 4-2 15,1-10 0-15,3 6 0 0,4 9-16 0,0-6 0 16,3-3 8-16,-3 4-8 0,0-1 0 0,4-3 0 16,-1 3 0-16,0-3 0 0,1 3 0 0,-8-2 0 15,0 2 0-15,4-9 0 0,0 6 0 0,0 0 0 16,-4-6 8-16,4-1-8 0,7-2 22 0,7-3 1 15,-11 2 0-15,4-5 0 0,7-1-8 0,0 1-2 0,0-1 0 0,3 0 0 16,1-2 3-16,3 2 1 0,0-9 0 0,0 9 0 16,0-2-3-16,0-4-1 0,0 3 0 15,3 3 0-15,-3-9 5 0,4 4 1 0,-1-4 0 0,1 9 0 16,-4-9-19-16,3 6 10 0,1 1-10 0,-4-7 8 16,3 3-8-16,-3-3 0 0,0 0 9 0,0 0-9 15,0 0 10-15,0 0-2 0,0 0-8 0,0 0 12 16,0 0 8-16,0 0 2 0,0 0 0 0,0 0 0 15,0 0-10-15,0 0-3 0,4-10 0 0,-4 10 0 16,0-6 10-16,3-3 1 0,-3 5 1 0,0-5 0 16,0 0-21-16,0-1-18 0,-3-5 3 0,3 5 1 15,3 1 14-15,-6-1 0 0,3-5 0 0,0 5 0 16,-4-5 0-16,4 5 0 0,-3-2 0 0,-1-4 0 0,4 7 0 16,-3-7 0-16,-1 6 0 0,4 1 0 0,-3 0 16 0,3-1-3 15,0 1-1-15,0 3 0 0,-4 2-12 16,4 4 0-16,-3-6 0 0,3 6 0 0,0 0 0 15,0 0 0-15,0 0 0 0,0 0 0 0,0 0-13 0,0 0-6 16,0 0-1-16,0 0 0 0,0 0 20 0,0 0-10 16,0 10 10-16,0 5-8 0,0-5 8 0,-7 5 0 15,7-2-9-15,-7 3 9 0,0 2 0 0,-1-2 0 16,5-3 0-16,-4 9 0 0,0-4 0 0,3-5 0 16,-3 3 0-16,0 2 0 0,4-2 0 0,-1-3 0 15,-3 2 0-15,4 4 0 0,-1-3 0 0,4-4 12 16,-3-5-12-16,3 2 12 0,-4 0 4 0,4 1 0 15,4-1 1-15,-4-9 0 0,0 0-5 0,0 0-2 0,7 7 0 0,3-7 0 16,1 3 2-16,-1-3 0 0,1-3 0 16,-1-4 0-16,1 7 4 0,7-3 0 0,-11-3 1 15,7 3 0-15,-4-4-17 0,5-2 0 0,-1 9 0 0,0-9 0 16,3 2 0-16,1-2-16 0,3 0 4 0,4-1 0 31,0-2-15-31,3-1-2 0,-3 4-1 0,-1-4 0 16,1-3-15-16,3-2-3 0,-3 2-1 0,3-3 0 15,0 7-158-15,1-4-31 0,-8 0-6 0</inkml:trace>
  <inkml:trace contextRef="#ctx0" brushRef="#br2" timeOffset="131123.66">11053 4858 460 0,'0'0'41'0,"0"0"-33"0,0 0-8 0,0 0 0 16,0 0 84-16,0 0 14 0,0 0 3 0,0 0 1 15,7 0-68-15,-7 0-14 16,0 0-2-16,0 0-1 0,0 0-17 0,0 0 10 0,0-9-10 0,0 9 8 16,-4 0-8-16,4 0 8 0,0-6-8 0,-3-4 8 15,-5 10 10-15,5 0 2 0,3 0 0 0,0 0 0 16,0 0 24-16,-7-3 6 0,3-3 1 0,4 6 0 15,0 0 1-15,-7 0 0 0,-7 6 0 0,4-3 0 16,6 7-25-16,-3-4-5 0,-7-6-1 0,0 9 0 16,0 1-1-16,3-1 0 0,1 1 0 0,-5-4 0 15,1 3 12-15,0-9 1 0,7 10 1 16,0-4 0-16,-7-3-7 0,7 7-2 16,0-4 0-16,3 3 0 0,1-6-5 0,-4 7 0 0,0-4-1 0,3 10 0 15,4-7-19-15,0 4 0 0,-10 2 0 0,6-12 0 16,1 13 0-16,-1-6-16 0,0-1 4 0,-3 0 0 15,4 1 12-15,-1-4 0 0,4 3 0 0,-3-9 0 16,-4 10 24-16,7-10 2 0,0 0 0 0,0 0 0 0,0 0 13 0,0 0 2 16,0 0 1-16,14 0 0 0,-4-10-18 0,5 10-4 15,-5-6-1-15,4 3 0 0,7-6-19 0,-3 2 10 16,-7 7-10-16,3-9 8 0,3 9-8 0,1-3 0 16,-7-3 0-16,3 6 0 0,-4 0 0 0,1 0 0 15,3 0 0-15,-3 6-11 0,-11-6 11 0,10 3 0 16,4 3 0-16,-3-3 0 0,-11-3 0 0,7 7 0 15,0-4 0-15,0 3 0 0,-3 3 0 0,-1 1 0 16,1-1 0-16,-4 1 0 0,7-4 0 0,-7-3 0 0,-7 7 0 16,3 5 0-16,4-5 0 0,-3-1 8 0,-4 0-8 0,-1 7 0 15,-6-7 9-15,4 7-9 0,6-3 12 0,-10-4-12 16,-3 7 8-16,2-7-8 0,8 7 0 16,-3-7 0-16,-4 4 11 0,0 3-11 0,-1-7 10 0,5 10-10 15,-4-13 0-15,0 3 0 0,-4 1-13 16,4-1 4-1,3 1-45-15,-3-1-9 0,4-3-1 0,-5-3-519 0,8-3-103 0</inkml:trace>
  <inkml:trace contextRef="#ctx0" brushRef="#br2" timeOffset="133274.94">8467 7565 1364 0,'0'0'60'0,"0"0"13"0,0 0-58 0,0 0-15 0,0 0 0 0,0 0 0 15,0 0 22-15,0 0 2 0,-7-4 0 0,0-2 0 16,3 3-24-16,4 3 0 0,-7-6 0 0,3 3 0 15,-3-4 0-15,7-2 0 0,-10 9 0 0,3-9 0 0,0 2 12 0,0 4-3 16,0-3 0-16,-4 3 0 16,0-4 26-16,-3 4 5 0,4 3 0 0,-4-6 1 15,0 6 12-15,6 0 3 0,-9 0 0 0,3 0 0 0,-4 0-20 0,0 0-3 16,1 0-1-16,-1 0 0 0,-3 6-12 0,0-6-4 16,0 3 0-16,-1-3 0 0,5 7 1 15,-4-4 0-15,0-3 0 0,3 0 0 0,-3 0 6 0,0 0 1 16,3 0 0-16,-7-3 0 0,4 3-11 0,-4-7-1 15,4 4-1-15,-4 3 0 0,-3 0-3 0,4 0 0 16,-5-6 0-16,-2 6 0 0,2 0-8 0,-2 0 8 16,-1 6-8-16,0-6 8 0,0 3 1 0,1 4 0 15,-5-7 0-15,8 3 0 0,-7-3-1 0,3 6 0 16,0-6 0-16,-3 3 0 0,0 4 2 0,0-7 0 16,-1 0 0-16,-3 9 0 0,4-9-2 0,0 6-8 0,3-6 12 0,4 3-4 15,-7-3-8-15,3 0 0 0,4 0 0 0,-8 7 8 16,12-7-8-16,-12 0 10 0,5 0-10 0,-1 0 10 15,-3 0-10-15,-1 0 0 0,5 0 0 0,-8 0 0 16,4 0 0-16,-4 3 0 0,3-3 0 0,5 6 0 16,-5-6 14-16,1 3-2 0,7-3-1 0,-4 0 0 15,4 0 1-15,-11 0 0 0,7 0 0 0,1 0 0 16,-1 0-2-16,0-3 0 0,4 3 0 0,-4 0 0 16,4 3-10-16,-7-3 12 0,3 0-12 0,4 6 12 15,-8-6-12-15,12 0 12 0,-8 0-12 0,7 0 12 16,4 0-12-16,-4 4 8 0,8-4-8 0,-8 0 8 15,4 0-8-15,0 0 10 0,-4 0-10 0,4 0 10 16,-4 0-10-16,8 0 0 0,-8 0 9 0,0 0-9 16,0-4 8-16,1 4-8 0,3 0 8 0,-4 0-8 15,0 0 11-15,1-6-3 0,2 6 0 0,1 0 0 0,4 0 4 0,-5 0 1 16,8 0 0-16,-7 0 0 0,7 0-13 0,-4 0 0 16,4 0 8-16,4 0-8 0,-4 6 0 0,3-6 0 15,0 0 0-15,4 0 0 0,-3 4 0 0,-4-4 0 16,7 0-8-16,-4 0 8 0,0 0 0 0,4 6 0 15,-3-6 0-15,-4 0 0 0,7 0-16 0,-4 0 0 16,0 0 0-16,4 0 0 16,-3 0-181-16,3-6-36 0</inkml:trace>
  <inkml:trace contextRef="#ctx0" brushRef="#br2" timeOffset="134226.72">11501 4918 1382 0,'0'0'30'0,"0"0"6"0,0 0 2 0,0 0 2 0,3-6-32 0,-3-4-8 16,-7 10 0-16,0-9 0 0,0 3 50 0,0 6 9 16,3-10 1-16,-3 1 1 0,-3 6-21 0,3-4-5 15,7 7-1-15,-4-9 0 0,-6 3-6 0,6 6 0 16,4 0-1-16,0 0 0 0,-4-10-8 0,4 10-2 16,-7-3 0-16,7 3 0 0,0 0 17 0,0 0 3 15,-14 3 1-15,4 7 0 0,6-4-29 0,-6 10-9 16,-1-4 0-16,-3 7 0 0,3-3-9 0,1 3-9 15,-1-1-2-15,-3 1 0 0,-7 6 20 0,7 0 0 0,3-6 0 0,-3 0 0 16,0 0 0-16,0 6 0 0,3-6 0 16,1-4 0-16,6 1 12 0,1-3 7 0,-4 2 1 0,7-2 0 15,7 2-7-15,0 4-1 16,-4-3 0-16,1-7 0 0,6 10-12 0,-3-9 9 0,4-1-9 0,0 0 8 31,-4 1-28-31,7-4-7 0,3 4-1 0,-3-1 0 0,4-9-147 16,7 0-29-16,31 0-7 0,-10-9-1 0</inkml:trace>
  <inkml:trace contextRef="#ctx0" brushRef="#br2" timeOffset="134807.75">11839 4993 979 0,'0'0'87'0,"0"0"-70"16,-3-3-17-16,-4 6 0 0,3-3 117 0,1 0 20 15,-4 0 4-15,7 0 1 0,-8 0-90 0,1 10-19 0,0-10-3 0,0 6-1 16,0-3-6-16,4 3-2 0,-4-6 0 0,3 3 0 15,1 4-21-15,-4 2 0 16,3 1 0-16,-3-1 0 0,3 0 0 0,-3 1 0 0,-3 5 0 0,3-5 0 16,-4 9 16-16,4-10 0 0,0 7-1 0,-4-1 0 15,1-2 4-15,6 3 1 0,-3-7 0 0,0 10 0 16,0-10-10-16,0 7-2 0,4-7 0 0,-1 1 0 16,1-4-8-16,3-6 8 15,0 0-8-15,3 3 8 0,-3-3-8 0,0 0 0 0,0 0 9 0,7 10-9 16,4-10 11-16,3 0-3 0,-4-4 0 0,1-2 0 15,7 3-8-15,-4-3 0 0,0-4 0 0,0 1 0 16,0 3 8-16,0-7-8 0,0-3 8 0,0 7-8 16,-3 0 0-16,0-1 0 0,-1 1 0 0,1-1 0 15,-4-5 8-15,0 9-8 0,-4 2 8 0,1-2-8 16,-4 6 9-16,0 0-9 0,3-3 10 0,-3 3-10 16,0 0 32-16,0 0 1 0,0 0 0 0,0 0 0 0,0 0 17 15,0 0 3-15,0 0 1 0,4 3 0 0,0 7-32 0,3-4-6 16,0 3-2-16,0 1 0 15,3-4-4-15,-3-3-1 0,4 6 0 0,-1-2 0 0,1-4-9 16,3 3 0-16,-3-3 0 0,3 3-11 16,-4-6-20-16,1 7-4 15,0-4-1-15,-1-3 0 0,-10 0-21 0,7 0-5 0,0 6-1 0,0-6 0 16,-7 0-77-16,11-6-16 0,-4 6-4 0,0-3 0 0</inkml:trace>
  <inkml:trace contextRef="#ctx0" brushRef="#br2" timeOffset="135115.66">12185 4379 2224 0,'0'0'99'0,"0"0"20"0,0 0-95 0,-7 0-24 0,0 9 0 0,3-3 0 16,4 13 12-16,0-3-3 0,0 3 0 0,0-1 0 16,0 11-21-16,4 2-5 0,-4-3-1 0,0 7 0 15,0 2 2-15,0 7 1 0,0-9 0 0,0 2 0 16,0 7 15-16,0 0 15 0,0-6-3 0,-4-4-1 16,1 4-22-16,-4-4-4 0,0 1-1 0,3-7 0 15,-3 0-8-15,-3-3-1 0,-1 4-1 0,4-10 0 16,0 6-26-16,0-7-6 0,3-2-1 0,1 3-506 15,3-10-102-15</inkml:trace>
  <inkml:trace contextRef="#ctx0" brushRef="#br2" timeOffset="135633.84">12668 4984 1954 0,'0'0'87'0,"0"0"17"0,-7 0-83 0,-3-3-21 0,3 3 0 0,-4 0 0 16,4 0 24-16,0 3 0 0,7-3 0 0,-11 0 0 16,-3 6-24-16,4-3 0 0,-1-3 0 0,0 10-8 15,1-10-32-15,-1 9-5 16,1-3-2-16,-1-3 0 0,1 4 28 0,-1 2 6 0,-3-3 1 0,7 4 0 15,-4-1 12-15,4 1 0 0,-3-1 0 0,2 7 0 16,1-4 17-16,0 4 0 0,4-7 0 0,-4 10 0 16,3-9-1-16,1 8-1 0,-1-2 0 0,4 0 0 15,0-4-15-15,0-2 8 0,4-4-8 0,-4-3 0 16,3 7 8-16,4-4-8 0,0-6 0 0,0 0 0 16,4 0 0-16,0 0 0 0,3-6-11 0,0 2 11 15,3-2-35-15,-2-3 1 0,2-1 0 0,-3-2 0 16,0-4-2-16,4 0 0 0,-7 7 0 0,3-4 0 0,-4-2 56 0,-3 5 10 15,4-5 2-15,-4 5 1 0,-3 1-13 0,3-1-4 16,-4 1 0-16,-3 9 0 0,0 0 12 0,0 0 1 16,0 0 1-16,0 0 0 0,0 0 10 0,0 0 1 15,0 0 1-15,4 9 0 0,-1 1-2 16,1-1 0-16,-1 1 0 0,-3-4 0 0,4 3-26 0,-1 1-6 16,-3-1 0-16,4 1-8 0,-4 5 8 0,3-2-8 15,-3-4 0-15,4 7 0 0,-1-7 0 0,1 7 0 16,-1-7 0-16,1 1 0 15,0-1-20-15,-4-9-7 0,0 0-1 0,10 0-1 16,1 10-149-16,-4-10-30 0,-7 0-5 0,21-10-2 0</inkml:trace>
  <inkml:trace contextRef="#ctx0" brushRef="#br2" timeOffset="135999.97">12936 5244 2048 0,'0'0'45'0,"0"0"10"0,0 0 1 0,0 0 1 0,7 6-45 0,0 4-12 0,1-10 0 0,-1 6 0 16,-7-6 0-16,0 0 10 0,0 0-10 0,0 0 10 0,0 0-10 0,0 0 8 16,0 0-8-16,0 0 8 15,0 0-8-15,0 0 0 0,0 0 9 0,0 0-9 16,0-6 26-16,-7-4 1 0,3 4 0 0,-3-3 0 15,0 9 22-15,0-13 5 0,0 7 1 0,-4-4 0 0,4 1 4 0,0-7 1 16,0 7 0-16,4 0 0 16,-5-1-7-16,5-5-1 0,-1 5 0 0,1-9 0 0,-1 7-16 0,4-4-3 15,0 0-1-15,-3 4 0 0,6-4-16 16,-3-3-3-16,4 10-1 0,-1-7 0 0,1 7-12 16,-1-1 0-16,5-5 0 0,-1 5 0 15,0 1 0-15,3 0 0 0,-3-1 0 0,7 1-10 0,-3-1-12 0,7 4-2 16,3-3-1-16,3-1 0 15,5 1-27-15,2-1-4 0,1 4-2 0,3 3-750 16,1-3-149-16</inkml:trace>
  <inkml:trace contextRef="#ctx0" brushRef="#br1" timeOffset="172282.98">23992 9506 1242 0,'-3'-10'55'0,"3"4"11"0,0 0-53 0,3 3-13 0,-3-13 0 0,0 13 0 16,0-7 45-16,4 4 7 0,-1-3 0 0,-3 6 1 16,4-10-13-16,-4 13-4 0,4-3 0 0,-1-3 0 15,1 2-24-15,-4 4-12 0,0 0 10 0,0 0-10 16,7-6 8-16,-7 6-8 0,0 0 0 0,0 0 0 15,0 0 11-15,0 0-11 0,0 10 12 0,-4-4-12 16,4 13 20-16,-3-4-4 0,-1-2 0 0,-3 3 0 0,3 2-16 16,-3 7 10-16,0 4-10 0,4-1 8 0,-4 3 20 15,3 1 3-15,1-1 1 0,-1-3 0 0,-3 7-13 16,4-7-3-16,-1 10 0 0,1 2 0 0,3-2 0 0,0 0 0 16,0 2 0-16,0-2 0 0,0 6-4 0,3-6-2 15,-3 5 0-15,4 1 0 0,-1-6 5 16,1 6 1-16,-1-10 0 0,1 4 0 0,-1 6 2 0,1-10 1 15,-1 4 0-15,-3 3 0 0,4-10-4 0,-1 10-1 16,-3-3 0-16,4-1 0 0,-1 4-5 0,1-3-1 16,-1-1 0-16,-3-2 0 0,4-1 7 0,0 1 1 15,-1-1 0-15,1-2 0 0,3 2 18 0,0 1 4 16,-4-1 1-16,4-6 0 0,0 7-15 0,0-7-4 16,0 10 0-16,1-7 0 0,-1 0-12 0,0 4-8 0,0-7 8 15,0-3-8-15,0 3 0 0,-4 7 9 16,4-7-9-16,-3-3 0 0,-1 10 9 0,1-7-9 0,-1 6 0 15,1 1 9-15,0-1-9 0,-4-2 10 0,0 2-10 0,3-6 10 16,-3 7 6-16,4-10 0 0,-1 3 1 16,1-3 0-16,-1-6 5 0,1 6 1 0,-1-6 0 15,4 0 0-15,-3 0-10 0,3-1-1 0,0 4-1 16,-4-3 0-16,8-6-11 0,-4 6 8 16,-3-4-8-16,6 4 8 0,1-3 0 0,-1-1-8 0,1-2 12 15,0 6-4-15,-1-4 0 0,8 4-8 0,-4-9 12 0,0 5-4 16,4-5 1-16,-1-1 0 0,-3 7 0 0,4-4 0 15,-4-2-9-15,4-1 0 0,-4 7 0 0,0-7 0 16,0 1 0-16,0-1 0 0,0 1 0 0,0-4 0 16,1 3 12-16,-1 1-4 0,0-4 0 0,-4-3 0 0,1 3 4 0,3-3 0 15,-3-3 0-15,3 0 0 0,-4 0 4 0,4 0 2 16,-3-3 0-16,0-3 0 0,-1-3-3 16,1 5-1-16,3-11 0 0,0 9 0 0,-3-13 1 15,3 6 0-15,-4-3 0 0,8-2 0 0,-4-7-6 16,0-1-1-16,4 8 0 0,-4-11 0 0,4 1-8 0,-4 3 10 15,3-3-10-15,1-3 10 0,0 2-10 0,-1 1 0 16,-3 0 0-16,0-3 8 0,1 2-8 0,-1-5 0 16,-4 6 0-16,1-7 8 0,3 4-8 0,0-4 0 15,-7 1 0-15,4-1 0 0,-1 7 14 0,1-6 1 16,-1-1 0-16,-3 7 0 0,4-7 1 0,0 7 1 16,-1-6 0-16,1 2 0 0,-4-9-7 0,3-2-2 15,1 5 0-15,0-9 0 0,-1-3-8 0,1-4 0 16,-1 1 0-16,-3 0 0 0,4 0 0 0,0-4 0 15,-4-3 0-15,-4-2 0 0,4-1 0 0,-3 0 0 0,-1 7 0 16,4-4 0-16,-3 7 0 0,-1 0 0 0,1-1 0 16,-1 7 0-16,-3-6 0 0,4 6 0 0,-4 3 8 15,3 0-8-15,-3-6 8 0,4 12-8 0,-4 1 0 0,4-4 8 16,-1 3-8-16,1 1 0 0,-1-4 0 0,-3 3 0 16,4 1 0-16,-1-4 0 0,1-3 0 0,-1 6 0 15,-3-5 0-15,4 5 0 0,-1-6 0 0,1 10 0 16,-1-4-9-16,-3 0 9 0,0 4-12 0,0-1 12 15,-3 7-24-15,3 3 3 0,-7 0 0 0,3 3 0 16,-3-3-19 0,0 6-4-16,-3 3-1 0,-1-2 0 0,4 8-130 0,-4 4-25 0,1-4-6 15</inkml:trace>
  <inkml:trace contextRef="#ctx0" brushRef="#br0" timeOffset="175797.81">25277 10017 172 0,'3'0'16'15,"1"-3"-16"-15,-1-4 0 0,1-2 0 0,-4 3 86 16,7 3 14-16,-4-7 4 0,4 4 0 16,0-3-80-16,0 9-15 0,-3-10-9 0,7 4 10 0,-8 6-26 0,4-3-4 15,-7 3-2-15,0 0-207 16</inkml:trace>
  <inkml:trace contextRef="#ctx0" brushRef="#br0" timeOffset="180848.8">22331 11773 1706 0,'0'0'76'0,"-7"3"15"0,-4 3-73 0,1-3-18 16,-1 7 0-16,4-4 0 15,3 3-18-15,1 1-7 0,-4-4-2 0,7-6 0 0,0 0 5 0,0 0 1 16,0 3 0-16,0-3 0 0,0 0 0 0,0 0 0 16,0 0 0-16,0 0 0 0,0 0 21 0,0 0 12 15,10 7-2-15,1-7 0 0,-11 0 30 0,11 0 7 0,3 0 1 0,3-7 0 16,5 7-4-16,2-3 0 0,-3-3 0 16,4 6 0-16,3-10-20 0,1 7-5 15,-5-9-1-15,8 2 0 0,7 1-6 0,3-4 0 16,4-8-1-16,3 2 0 0,4 6 16 15,4-6 3-15,3-3 1 0,3 4 0 0,-3-1-6 16,0 0-1-16,7-6 0 0,4-3 0 0,3 3-9 0,0-1-3 0,-4 8 0 16,-3-11 0-16,4 4-12 0,0 7 11 0,3-11-11 0,7 4 10 15,0-3 6-15,4 3 2 0,-8-3 0 0,4-1 0 16,11-5 7-16,-4 6 2 0,8-7 0 0,-5 1 0 16,-3-1-14-16,8 4-2 0,-1-4-1 0,4 1 0 15,0-1-10-15,-8 1 0 0,-3 6-10 0,4-7 10 16,3 7 0-16,1-7-9 0,-5 7 9 0,-2 0 0 0,-8 0 0 0,3-4 14 15,-2 1-2-15,-1 6 0 0,-11 0-12 0,1 0 8 16,-1-3-8-16,-10-1 0 0,0 4 22 0,0-3-2 16,0 9 0-16,0-6 0 15,-7 0-29-15,4 6-7 0,-8 0 0 0,0-6-1 0,-3 13 17 0,-7-4-10 16,0-3 10-16,-4 4-8 0,-3 2-3 0,0-3 0 16,-1 7 0-16,1-7 0 15,-7 13-24-15,3-3-5 0,0-3 0 0,-3-1-1 16,-4 10-150-16,-3-9-29 0</inkml:trace>
  <inkml:trace contextRef="#ctx0" brushRef="#br0" timeOffset="181900.29">22038 9794 403 0,'-11'-9'17'0,"4"6"5"0,-3-4-22 0,-1-2 0 0,1 9 0 0,3-6 0 15,-4 6 260-15,0 0 48 0,4-3 10 0,0 3 2 16,0 0-266-16,4 0-54 0,-4 0-8 0,0-7-4 15,7 7-3-15,0 0-1 0,-7 0 0 0,7 0 0 16,0 0 16-16,0 0 0 0,0 0 0 0,0 0 0 16,0 0 20-16,0 0-4 0,0 0 0 0,0 0 0 15,0 0 27-15,10 10 5 0,1-4 0 0,-1-3 1 16,-3 3-11-16,4 4-2 0,3-4-1 0,4-3 0 16,-1 7-2-16,1-1 0 0,0-3 0 15,3-3 0-15,7 4-2 0,0 2-1 0,-3 0 0 0,0 1 0 16,6-4-14-16,5 4-2 0,-5-1-1 0,5 0 0 15,-5 1-1-15,5-1 0 0,3 1 0 0,-1 5 0 16,-6-5 0-16,7-1-1 0,0 7 0 0,3-4 0 16,4-2-1-16,0 5 0 0,7 1 0 0,0 3 0 15,3 0 0-15,-3 6 0 0,-4-3 0 0,-3 0 0 16,0 0-2-16,0-4 0 0,3 8 0 0,1-8 0 0,3 7-8 16,0-6 0-16,-1 0 0 0,5-3 0 0,-8 9 9 15,4-13 0-15,0 7 0 0,0-3 0 0,3 3 4 0,1 0 1 16,-1 6 0-16,4-7 0 0,0 8 0 0,0-8 0 15,-7 7 0-15,0 0 0 0,-4-3-4 16,8 4-1-16,-1 2 0 0,1-3 0 0,-1-6-1 0,-3 9 0 16,0-6 0-16,4 0 0 0,-8 3 3 0,0-6 0 15,-3-1 0-15,4 1 0 0,-1 3-11 0,7-3 0 16,-3-6 0-16,7 9 8 0,0-10 2 0,-7 7 0 16,0-3 0-16,-4 2 0 0,1-2-10 0,3 3 0 0,0 0 0 0,3 0 0 15,1-1 0-15,-1 7 0 0,0-6 0 0,1 6 0 16,-4 4 0-16,-4 2 0 0,-3-3 0 0,0-3 0 15,3-3 0-15,-3 3 0 0,4 3 0 0,-5-9 0 16,5 6 0-16,-4-6 0 0,-4 6 0 0,0 0 0 16,1-6 0-16,-4 0 0 0,-1 9 0 15,5-9 0-15,-5 3 8 0,1-3-8 0,11-7 0 0,-8 4 8 16,0 0-8-16,1-4 0 0,3-2 9 0,-4 5-9 16,0 1 0-16,-3-3 8 0,0-4-8 0,-4 7 0 15,4-7 0-15,-4 7 9 0,0-4-9 0,4-2 0 16,0-1-21-1,0 7-11-15,-4-1-3 0,0-2 0 0,4 3-153 16,0-1-32-16,-4-2-5 0</inkml:trace>
  <inkml:trace contextRef="#ctx0" brushRef="#br1" timeOffset="193601.71">26271 10446 172 0,'0'0'16'0,"0"0"-16"0,0 0 0 0,0 0 0 0,0 0 97 0,0 0 17 16,0 0 3-16,0 0 1 15,0 0-27-15,0 0-6 0,-3-9-1 0,-1 9 0 16,1-3-18-16,3 3-4 0,0 0-1 0,0 0 0 0,-4-6-1 0,4 6 0 16,0 0 0-16,0 0 0 0,-7-10-19 0,7 10-4 15,0 0-1-15,0 0 0 0,-3 0 20 0,3 0 4 16,0 0 1-16,-4-9 0 0,4 9-5 0,-3 0 0 16,3 0-1-16,0 0 0 0,-4-6-11 0,-3 2-3 15,7 4 0-15,0 0 0 0,-3-6-11 0,3 6-2 16,0-3-1-16,-4-3 0 0,0 3 7 0,4 3 2 15,-3-7 0-15,3 4 0 0,-7-3-13 0,3 6-3 16,1-10 0-16,-1 10 0 0,4 0-6 0,0-9-2 0,0 9 0 0,-7 0 0 16,4-6 16-16,3 6 2 0,-4 0 1 0,1-10 0 15,-1 10-31-15,-3-3 0 0,7-3 0 16,-3 3 0-16,-5-3 24 0,1 6 1 0,4-10 1 0,-1 10 0 16,1-3 1-16,-4-3 0 0,0-1 0 0,0 4 0 15,3-3-6-15,-3 6-1 0,0-3 0 0,0-3 0 16,3 3-20-16,-3-4 0 0,-3 7 0 0,-1-3 8 15,1-3-8-15,-1 6 0 0,4-3 8 0,-4 3-8 16,-3-7 12-16,4 7-3 0,-1-6 0 0,1 3 0 16,-1 3-9-16,0 0 12 0,1-6-12 0,3 6 12 15,0-3-4-15,-4-4-8 0,1 7 12 0,2 0-4 16,-2-3 3-16,-1-3 0 0,1 6 0 0,-1-3 0 16,4-3-1-16,-3 6 0 0,-1 0 0 0,0-4 0 15,1-2-10-15,-1 6 0 0,-3-3 9 0,3-3-9 16,1 6 0-16,-4 0 9 0,0 0-9 0,0 0 0 15,3 0 8-15,-3-7-8 0,3 7 0 0,1-3 0 0,-4 3 15 0,-1 0-4 16,1 0-1-16,4-6 0 16,-4 6-10-16,3 0 0 0,-3-3 0 0,0-3 0 0,7 6 0 0,-4-3 0 15,-3-4 8-15,0 7-8 0,0-3 8 16,3-3-8-16,-6 6 8 0,3-3-8 0,-1-4 0 16,1 7 0-16,4 0 0 15,-4 0 0-15,0-6 0 0,3 6 0 16,-3-3 0-16,3 3 8 0,-3 0-8 0,4 0 0 15,-1 0 0-15,0-6 8 0,-3 6-8 16,4 0 0-16,-1-3 0 0,1-4 0 0,-1 7 0 0,4 0 12 16,-4-3-12-16,4-3 12 0,-3 6-12 0,-1-9 12 0,1 9-12 0,-5-4 12 0,5-2-12 0,-4 3 0 15,0-3 0-15,-1 6 0 0,-2 0 0 0,-1 0 0 0,-3 0 0 16,3 0 0-16,1 0 0 0,-1 6 10 0,-3-3-10 0,0-3 10 16,0 6-10-16,3-2 0 0,-3-4 0 0,3 6 0 15,1-3 0-15,-1-3 8 0,0 6-8 0,4-6 8 16,-3 3-8-16,2-3 8 0,1 0-8 0,0 7 8 15,4-7-8-15,-5 3 0 0,5-3 9 16,-1 0-9-16,-3 0 0 0,4 0 8 0,-1 0-8 0,0 0 0 16,1 0 0-16,-1 0 8 0,1 0-8 0,-4 0 0 15,3 0 0-15,-3 0 9 0,-4 0-9 0,4 0 0 16,-3 6 9-16,-1-6-9 0,0 3 0 0,1 3 9 16,-1-6-9-16,0 7 0 0,1-4 0 0,-1-3 0 15,0 9 0-15,1-9 0 0,3 7 0 0,0-4 0 16,-4 3 0-16,4-3 0 0,0 3 0 0,3-6 0 0,-3 3 0 0,3 4 0 15,-3-7 0-15,4 9 0 0,-1-9 8 0,4 6-8 16,-4-2 0-16,1-4 8 0,3 9-8 0,-4-9 8 16,4 6-8-16,-3-3 8 0,-1-3-8 0,0 10 0 15,4-10 0-15,-3 6 0 0,-1-6 0 0,1 9 0 16,-1-9 0-16,0 7 0 0,4-4 0 16,-3 3 0-16,-4-3 0 0,3 4 8 0,1-4-8 0,-1-3 0 15,0 6 0-15,-3-3 0 0,4 3 12 16,-4-3-2-16,3 4-1 0,0-1 0 15,-3-3-9-15,4 3 0 0,-4-2 0 0,3 5 0 0,0-9 0 16,1 9 0-16,-1 1 0 0,4-4 8 0,-7 3-8 0,4 1 8 16,-1-4-8-16,-3 4 8 0,3-1-8 0,-3-6 0 15,4 7-10-15,-5-4 10 0,5 3 0 0,-1 1 0 16,1-1 0-16,3-3 10 0,-4-3-10 0,4 7 8 0,0-4-8 16,0 4 8-16,0-1-8 0,0-3 0 0,0-3 0 0,0 7 0 15,0-1 9-15,0-3-9 0,3 4 10 16,-3-1-10-16,0 1 0 0,0-1 0 15,0 0 0-15,0 1 0 0,0-4 0 0,0 4 0 0,-4-1 0 0,4 0 0 16,0 1 0-16,0-1 0 0,-4-3 9 0,4 4-9 16,4-4 11-16,-4 4-3 0,0-7-8 0,3 6 12 15,-3-3-12-15,4-3 9 0,3-3-9 0,-4 10 8 16,0-4-8-16,1 4 0 0,-1-1 0 0,4 0 8 16,-7-2-8-16,7 2-16 0,0-6 4 0,-3 7 1 15,3-4 25-15,-4 3 5 0,1 1 1 0,3-1 0 16,-4 0-20-16,1 1 0 0,-1-4 0 0,1 4 0 0,-1-1 0 15,1 0 0-15,-1-2 0 0,1 2 0 16,3 0 0-16,0 1 0 0,-4-4 0 0,4 4 0 0,-4-7 0 16,4 6 0-16,-3 1 0 0,3-1 0 0,0-3 9 15,-4 4-1-15,4-1-8 0,0 0 12 0,0 1-12 16,-3-1 0-16,3-2 0 0,-4 2 0 0,1 0 0 0,3 1 0 16,-4-1 0-16,1 1 0 0,3-1 0 0,0-3 0 15,-4 4 0-15,1-1 0 0,3 0 0 0,0-9 0 16,0 10 0-16,0-1 0 0,-4-2 0 0,4 2 0 15,0 0 0-15,0 1 0 0,0 5 0 0,-3-5 0 16,3-1 0-16,3 1 0 0,-3-1 0 0,4 0 0 0,-4 7 0 16,0-6 0-16,3-1 0 0,-3 0 0 0,4-2 0 0,-1-4 0 15,1 6 8-15,-1 1-8 0,1-4 0 0,-1-3 9 16,1 3-9-16,-1 4 0 0,5-1 9 16,-5-3-9-16,1-3 0 0,3 7 8 0,-4-4-8 0,4-3 0 15,0 4 0-15,0 2 9 16,0-3-9-16,4-3 0 0,-4 7 8 0,0-4-8 15,0 3 0-15,0-5 0 0,4 5 8 0,-1-9-8 0,-3 6 0 16,0 4 0-16,4-4 0 0,0-3 8 0,-4 3-8 0,3-2 0 16,1 2 8-16,3-3-8 0,-3 3 0 0,3-3 0 15,0-3 0-15,0 7 0 0,0-7 0 0,0 3 0 16,4 3 8-16,-1 0-8 0,1-3 0 0,0-3 0 16,-1 0 9-16,1 10-9 0,-4-10 0 0,0 6 9 15,4-3-9-15,-1 4 0 0,1-4 0 0,0 3 0 16,-1-3 0-16,1 3 0 0,0-3 0 0,-1 4 8 15,-3 2-8-15,4-3 0 0,-4-2 0 0,4 2 0 0,-8 3 0 0,4-6 0 16,4 4 0-16,-4-7 0 0,0 9 0 0,-3-3 0 16,3-3 0-16,-3 4 0 0,3-4 0 0,-4 3 0 15,4-3 0-15,4-3 0 0,-4 7 0 0,0-4 0 16,4-3 8-16,0 0-8 0,-1 6 0 0,1-3 0 16,3-3 0-16,-3 6 0 0,-4-6 0 0,3 3 0 15,-2-3 0-15,6 7 8 16,-7-7-8-16,7 0 0 0,-7 6 0 0,4-3 0 0,-1 3 0 0,-3-2 0 15,4-4 0-15,0 9 0 0,-4-3 0 0,0-3 0 16,-3 4 0-16,3-7 0 0,0 3 0 0,0 3 0 16,-4-6 8-16,5 0-8 0,-1 0 0 0,-4 6 0 15,4-6 0-15,0 0 8 0,1 0-8 16,2-6 8-16,-3 6-8 0,0 0 8 0,4 0-8 0,0-6 0 16,3 6 0-16,-3-3 8 0,-1 3-8 0,1 0 0 15,-1 0 0-15,-2 0 8 0,6 0-8 0,-4 0 0 16,-3 0 0-16,4 0 0 0,-4 0 0 0,4 0 0 0,0 3 0 15,-4-3 0-15,0 0 0 0,0 0 0 0,0 0 0 16,0 0 0-16,-3 0 0 0,3 0 0 0,-4-3 0 0,4 3 0 16,-3 0 0-16,0 0 0 0,-1 0-12 0,1 0 12 15,-4-7 0-15,3 7 0 0,1 0 9 16,0 0-1-16,-1 0-8 0,4-3 0 0,-3 3 0 0,3 0 0 16,0 0 0-16,4 0 0 0,-4-6 0 15,3 6 0-15,1 0 0 0,0 0 0 0,-4 0 0 16,7 0 0-16,-3-3 0 0,-1 3 0 0,1 0 0 15,0-6 0-15,-1 6 0 0,-3 0 0 0,0-4 0 0,1 4 8 16,-1-6-8-16,0 6 0 0,-4 0 0 0,1 0 0 16,3-3 0-16,0-3-12 0,0 6 2 0,0-7 0 0,1 4 10 15,-1 3 0-15,-4-6 0 0,1 6 0 0,3 0 9 16,-4-3 4-16,1-3 1 0,0 6 0 0,-1-3-14 0,1-4 0 16,-1 4 0-16,5-3 0 0,-5 3 0 0,1-4 8 15,-1-2-8-15,1 9 0 0,-1-9 0 0,1 2 0 16,0 4 0-16,3-3 0 0,-4 3 0 0,1-3 8 15,-1-4-8-15,5 1 0 0,-5 9 0 0,4-10 0 16,0 4 0-16,-7-3 0 0,4 6 8 0,0-7-8 16,3 4 0-16,-4-4 9 0,-3 1-9 0,4 3 0 0,0-4 0 15,-1 7 8-15,4-6-8 0,-3 3 8 0,-1-4-8 16,1 1 8-16,0-1-8 0,-1 4 0 16,-3 3 0-16,4-3 0 0,-4-4 0 0,0 1 0 15,0 6 0-15,0-7 0 0,0 4 0 0,0-3 0 0,0 2 0 16,0-2 0-16,0-1 0 0,-3 1 0 0,3 0 0 0,0-7 0 15,0 7 0-15,0-1 0 0,-3 1 8 16,3-4-8-16,0 1 0 0,0 2 0 0,-4-2 0 0,4-4 0 16,-3 0 0-16,3 7 0 0,-4-4 0 0,4 4 0 15,-3-7 0-15,0 7 0 0,3-7 8 0,-4 7-8 16,1-4 0-16,3-2 0 0,-4-1 0 0,1 7 0 16,-1-10 0-16,-3 9 0 0,4-8 0 0,-1 8 0 15,1-6 0-15,-4-2 0 0,0 8 8 0,3-5-8 16,1-4 0-16,-4 0 0 0,0 3 0 0,0 4 0 15,0-4 0-15,3-3 0 0,-3 3 0 0,0 4 0 16,0-4 0-16,0 1 0 0,0 2 0 0,-3-3 0 0,3 4 0 16,0-4 0-16,-4 7 0 0,4-7 0 0,-3 4 0 15,3-4 0-15,-4 6 0 0,4 1 0 0,-3-7 0 16,-1 7 0-16,1-7 0 0,3 7 0 16,-4-1 0-16,-3-2 0 0,4 2 0 0,-4-5 0 0,3 5 0 0,-3 1 0 15,3 0 0-15,1-1 0 0,-4-5 0 0,0 5 0 16,0 4 0-16,3-4 0 0,-6 1 0 15,3 6 0-15,3-7 0 0,-7 4 0 0,4-3 0 0,0 3 0 16,0-4 0-16,0 7 0 0,-3-6 0 0,3 2 0 16,-4-2 0-16,4 6 0 0,0-4 0 0,0-2 0 15,-4 3 0-15,1 3 8 0,3-4-8 0,-7 4 0 16,3-3 0-16,0 3 0 0,1-3 0 0,-1 2-12 16,1-2 4-16,-1 6 8 0,0-9-22 0,1 9 3 0,3-7 1 15,0 4 0 1,0-3-74-16,0-3-16 0,3-1-2 0,4-9-1362 0</inkml:trace>
  <inkml:trace contextRef="#ctx0" brushRef="#br1" timeOffset="199749.72">23110 9775 518 0,'0'0'46'0,"0"0"-37"0,0 0-9 0,0 0 0 16,0 0 156-16,0 0 30 0,0 0 6 0,0 0 0 15,0 0-70-15,0 0-14 0,0 0-4 0,0 0 0 16,0 0-24-16,0 0-6 0,0 0-1 0,0 0 0 16,0 0-11-16,0 0-2 0,0 0-1 0,0 0 0 15,8 0-7-15,-8 0 0 0,0 0-1 0,0 0 0 16,7 7-11-16,-4-4-1 0,-3-3-1 0,4 9 0 15,-4 1-11-15,0-4-3 0,0 3 0 0,0 1 0 16,-4-1 2-16,1-3 0 0,-1 7 0 0,1-7 0 16,-1 4 1-16,0-1 0 0,1 0 0 0,-1 1 0 0,4-1-6 15,-3 7-1-15,-1-7 0 0,4 1 0 0,0 9-6 0,0-4-2 16,0-2 0-16,0 2 0 0,0 4-1 0,0-3-1 16,0-4 0-16,0 10 0 0,0-9 0 0,0 6 0 15,0-4 0-15,0 4 0 0,0 0 14 0,0-3 4 16,0 3 0-16,-3-4 0 0,3 4-28 0,0-3 0 15,-4-4 0-15,4 7 0 0,0-10 0 0,-3 7 16 16,3-6 0-16,-4 5-1 0,4-2-2 0,0-7 0 16,0 10 0-16,0-4 0 0,0-2-3 0,4 5-1 0,-1-5 0 15,-3 5 0-15,0-2-9 0,4-4 12 16,-4 7-12-16,3 0 12 0,1-4-12 0,-4 4 10 16,3-7-10-16,4 10 10 0,-3-9-10 0,0 5 0 15,-4-2 9-15,7-7-9 0,-4 13 0 0,1-10 9 16,-1 7-9-16,1-7 0 0,-1 1 11 0,1-1-11 15,-1 7 10-15,-3-7-10 0,0-9 12 0,4 13-3 0,-4-4-1 16,3 4 0-16,1-1 0 0,-4-2-8 0,3-4 12 0,1 3-4 16,-1-5-8-16,1 8 0 0,3-2 9 0,-3-1-9 15,3-6 0-15,0 6 8 0,0 1-8 0,0-4 0 16,3 4 0-16,-3-1 0 0,0-3 0 0,4-3 0 16,0 7 0-16,-1-1 8 0,-3-3-8 0,0-2 0 15,4 2 0-15,-4 3 9 0,4-2-9 0,-1-4 0 16,-3 3 12-16,0 3-12 0,0-5 12 0,-3 2-12 15,3-3 8-15,0 3-8 0,4-6 0 0,-4 10 0 0,0-10 8 16,0 9-8-16,-7-9 0 0,10 6 0 0,-3-3 12 16,4 4-4-16,-4 2 0 0,0-6-8 0,0 4 9 0,0-4-9 15,4 3 0-15,-8 3 9 0,4 1-9 0,0-4 0 16,-7-6 0-16,7 13 0 0,0-4 0 0,1 0 0 16,-5 4 0-16,4-4 8 0,-7 1-8 0,4-1 12 15,3-6-12-15,-4 7 12 0,1 5-12 0,-1-5 8 16,1-1-8-16,-1 1 8 0,-3-1-8 0,7 7 0 15,-3-7 9-15,-4 0-9 0,7 1 8 0,-3 6-8 16,-4-7 8-16,3 0-8 0,1 1 0 0,-1-1 9 16,1 1-9-16,3-1 0 0,-4 0 8 0,1 4-8 15,-1-4 0-15,1 1 0 0,-1-1 0 0,4 1 0 16,-3-1 8-16,-4 0-8 0,3 1 0 0,-3-1 0 16,4 1 0-16,-4 5 0 0,3-5 10 0,-3-1-10 15,0 1 8-15,-3 5-8 0,3-5 11 0,0-1-3 0,0 7-8 16,3-7 12-16,-3 4-12 0,0-4 9 0,0 7-9 15,0-7 8-15,4 7-8 0,-4-4 0 0,4-5 0 0,-1 8 0 16,1-5 0-16,-4-1 0 0,3 1 8 0,-3-1-8 16,4 0 0-16,-4-6 0 0,3 10 0 0,-3-4 0 15,0 1 0-15,4-1 0 0,-4-6 0 0,0 13 0 16,3 0 0-16,1-7 0 0,-4 4 0 0,3 2 0 16,-3-5 0-16,4-1 0 0,-1 7 0 0,-3-4 0 15,4-5 0-15,-1 2 0 0,-3 0 8 0,4 1-8 16,-4-1 0-16,3 1 0 0,-3-1 0 0,4 1 0 15,-4 2 0-15,0-3 0 0,4 1 0 0,-1-1 8 16,-3-6-8-16,4 13 0 0,-4-6 0 0,3-1 0 16,1 0 0-16,-1 1 0 0,-3-1 0 0,4 1 0 15,-1 5 0-15,1-5 0 0,3-4 0 0,0 3 0 0,0-6 0 16,0 7 8-16,-4 2-8 0,5 1 0 16,-5-4 0-16,1 1 0 0,-4-4 8 0,3 3-8 0,1 7 0 15,3-3 0-15,-4-7 0 0,4 6 0 0,0-5 0 16,0 8 0-16,4-5 0 0,-4-1 0 0,0 1 0 0,4-1 0 15,-4 0 0-15,3 7 0 0,-3-3 0 0,4-4 0 16,0 1 0-16,-4 5 0 0,0-5 0 16,3-1 0-16,-3 7 0 0,4-7 0 0,3 0 0 0,-7 1 0 15,4-1 8-15,-4 1-8 0,0-4 0 0,7 7 0 16,-7-7 0-16,3 3 0 0,-2-3 0 0,-1-2 8 16,3 5-8-16,-3-3 0 0,0-3 0 0,0 4 8 15,0-4-8-15,4 3 0 0,-4-3 0 0,0 4 8 16,0-1-8-16,0-3 0 0,0 6 0 0,4-9 0 0,-4 10 8 0,0-10-8 15,4 6 0-15,-4-3 0 0,0 3 0 16,3-2 0-16,-3-4 0 0,0 6 0 0,4-6 0 16,-4 9 0-16,0-9 0 0,4 0 0 0,-1 7 0 0,-3-4 0 15,0-3 0-15,4 0 8 0,-4 6-8 0,4-3 0 16,-1-3 0-16,1 0 0 0,-1 0 8 0,1 0-8 16,-1 6 0-16,1-6-9 0,3 0 9 0,0 0-13 15,0 0 13-15,0 0 12 0,4 0-3 0,-4 0 0 16,-14 0-9-16,0 0-9 0,14-6 9 0,4 6-13 15,-4 0 13-15,0-3 13 0,0 3-2 16,4 0-1-16,-7 0-10 0,3-6 0 0,0 6 0 0,0 0 0 16,-4 0 0-16,1-3 0 0,0-4 0 0,3 7 0 0,-7-9 0 15,3 9 0-15,1-6 8 0,-4 2-8 0,4-2 0 16,-1 3 0-16,-3-3 0 0,4-4 8 0,-4 7-8 16,0-3 0-16,4 3 0 0,-1-3 0 15,-3-4 0-15,4 4 0 0,-1 3 8 0,1-4-8 0,-1-2 0 16,1 6 0-16,0-3 0 0,-1 2 0 0,1-2 0 0,-1-3 0 15,1 9 0-15,0-6 0 0,3 6 0 0,-4-10 0 16,4 10 0-16,0-3 0 0,4-3 0 0,-4-4 0 16,-3 10 0-16,6-9 0 0,-2 6 0 0,-5-4 0 15,-3-2 0-15,4 3 0 0,3 3 0 0,-4-4 0 16,5-2 0-16,-5 0 0 0,1-1 0 0,3 1 0 16,0 3 0-16,0 2 0 0,0-5 0 0,-3 3 0 15,3-4 0-15,0 7 0 0,-3-3 0 0,-1-4 0 0,1 1 0 16,3 3 0-16,-7-4 0 0,4 7 0 0,-1-3 0 15,-3-3 0-15,4 5 0 0,-4-2 0 0,0-3 8 0,3 2-8 16,-3-5 0-16,4 3 0 0,0-1 0 0,-1-6 0 16,1 10 0-16,-1-3 0 0,5-4 0 0,-5 4 0 15,4-1 0-15,0-2 0 0,0 2 0 0,4 1 0 16,-4 0 0-16,4-1 0 0,-1 1 0 0,1-1 0 16,0 1 0-16,-4 3 0 0,-4-4 0 0,5 1 0 15,2 0 0-15,-3-1 0 0,-3 1 0 0,3 2 0 16,-3-2 0-16,-1 6 0 0,4-7 0 0,-3 4 0 15,-1-3 0-15,5-1 0 0,-8 1 0 0,7 0 0 16,-4-1 0-16,1 1 0 0,-1-1 8 0,1-2-8 16,0 2 0-16,-1 1 0 0,-3 0 0 0,4-1 0 0,-1-5 0 15,1 5 0-15,0-2 0 0,-1 2 0 0,-3-6 0 16,4 7 0-16,3 0 0 0,-3-1 0 0,-4 1 0 0,3-1 0 16,4-5 8-16,-3 5-8 0,3 4 0 0,-3-6 0 15,3-4 0-15,0 6 0 0,-4 1 0 0,1-7 0 16,3 4 0-16,0-4 0 0,-3 7 0 0,3-7 0 15,3 4 0-15,-6-4 0 0,3-3 0 0,-3 10 0 16,-1-7 8-16,-3 3-8 0,8-2 0 0,-5-1 0 16,-3 7 0-16,4-4 8 0,3-3-8 0,-4 7 0 15,1-7 0-15,0 7 0 0,-4-1 0 0,7-8 0 16,-4 8 0-16,4-5 0 0,-6 5 0 0,2-2 0 16,1-4 0-16,-1 7 0 0,1-7 0 0,-1 6 0 15,1-2 0-15,0-4 0 0,-4 1 0 0,3 2 0 16,-3-3 0-16,4 1 0 0,-4-4 0 0,0 0 0 0,4 0 8 15,-1 0-8-15,-3-6 0 0,4 7 0 0,-4-1 9 0,3-6-9 16,1 6 0-16,0 0 0 0,-1-6 0 0,-3 9 8 16,4-3-8-16,-1 1 0 0,-3-1 0 0,1 0 0 15,-1 0 0-15,0-3 0 0,0 3 8 0,3 1-8 16,-3 2 0-16,0-3 0 0,0 0 0 0,0 0 0 16,1 4 0-16,-1-4 0 0,3-6 0 0,-3 6 8 15,-3-3-8-15,3 0 0 0,3 0 0 0,-3-3 0 16,-3-3 0-16,0 3 0 0,3-3 0 0,-4-4 0 15,1 4 0-15,-1 0 0 0,-3-7 0 0,7 1 0 16,0-4 0-16,0 4 0 0,-3 5 0 0,-1 1 0 16,1-6 0-16,3 9 0 0,-4-4 0 0,1 1 0 0,3 3 0 15,-3 0 0-15,3 3 0 0,-4-3 0 16,-3 6 0-16,4-6 0 0,3 6 0 0,-4 0 0 16,1 1 0-16,-4-4 0 0,3 3 0 0,1 0 0 15,-4 0 0-15,3 0 0 0,1-6 0 0,-1 10 0 0,-3-7 0 16,4-3 0-16,-4 6 0 0,4-6 0 0,-1 6 0 15,1 0 0-15,-4-6 0 0,3 0 0 0,1 3 0 0,-1-3 0 16,1 6 0-16,-4 0 0 0,7-3 0 0,-7 3 0 16,3 1 0-16,1-1 0 0,-4 3 0 0,0 4 0 15,3-4 0-15,1 0 0 0,-4 7 0 0,0-4 0 16,3 4 0-16,-3-7 0 0,4 7 0 0,-1 3 0 16,1-4 0-16,-1 1 0 0,1-10 0 0,3 10 0 15,-3-7-9-15,-1 6 9 0,1-8-12 0,3 2 3 16,0 3 0-16,0-2 0 15,0-4-57-15,0 3-11 0,0 4-3 16,0-4 0-16,4-3-168 0,-4 4-33 0</inkml:trace>
  <inkml:trace contextRef="#ctx0" brushRef="#br0" timeOffset="209464.62">27986 10265 403 0,'0'0'17'0,"0"0"5"0,0 0-22 0,-4 3 0 0,4-3 0 0,-3 6 0 16,-4-3 153-16,7-3 27 0,0 0 4 0,-4 6 2 15,4-6-113-15,0 0-22 0,0 0-5 0,0 0-1 0,0 0-5 0,0 0 0 16,0 0-1-16,0 10 0 0,0-10 10 0,0 0 3 15,0 0 0-15,7 6 0 0,-7-6-8 0,7 3-2 16,0 3 0-16,0-2 0 0,1-4-19 16,2 0-4-16,-3 6-1 0,0-6 0 15,4 3 8-15,-1-3 2 0,4 0 0 0,-3 0 0 0,3 0 9 0,0 0 3 16,4 0 0-16,-4 0 0 0,4 0-15 0,-1-3-2 16,4 3-1-16,1-6 0 0,-1 6-8 0,0 0-2 15,4 0 0-15,-4 0 0 0,0 0-3 16,0 0-1-16,0-4 0 0,1-2 0 0,-5 6 2 0,1 0 0 15,-1-3 0-15,5-3 0 0,-5-1-10 0,4 4 10 16,1-3-10-16,-1 6 10 0,3-9-2 0,1 6 0 16,3-4 0-16,-3-2 0 0,0-1 8 0,3 1 2 15,0 3 0-15,0-4 0 0,1 7 2 0,-1-3 1 16,0-3 0-16,0-1 0 0,-3 1 1 0,0-1 0 0,-4 1 0 0,4-7 0 16,-4 7-6-16,3-1 0 0,1-5-1 0,0 5 0 15,3-2-7-15,-3-4-8 0,6 0 11 0,-2 7-11 16,-1 0 12-16,0-1-12 0,0 1 12 15,4-1-12-15,-4-5 16 0,4 5-3 0,-4-2-1 16,4-4 0-16,-7 7 13 0,3-7 3 0,-7 3 0 16,4-2 0-16,0 5-12 0,-4-5-1 0,3-4-1 0,-2 6 0 15,-1-2 5-15,3-1 1 0,5-3 0 0,-5 0 0 16,5 4-20-16,-1 2 0 0,4-12 0 0,-1 6 0 16,-3 0 20-16,1 1 11 0,-1-7 1 0,0-1 1 15,-3 1-33-15,0 7 0 0,-1-1 0 0,1-6 0 16,-4 6 0-16,0-9 0 0,0 9 0 0,1-6 0 15,-1 0 0-15,0 6 0 0,0-9 0 0,4 9 0 16,-1-9 10-16,1 2-10 0,3 1 8 0,-3-9-8 16,-4 6 9-16,4-1-9 0,0-5 10 0,-1 6-10 0,1-7 11 0,0 1-11 15,-4-1 12-15,4-2-12 0,-4 2 12 0,0-3-4 16,-3 4 0-16,3-1-8 0,-7-2 14 0,3-1-4 16,1-3-1-16,0-2 0 0,-1 5-9 0,5-9 8 15,-5-3-8-15,4-4 8 0,1 7-8 0,-5 3 0 16,8 1 0-16,-4-1 0 0,0 6 0 0,-3 0 8 15,-1-2-8-15,1-4 0 0,-4 3 0 16,0 0 8-16,0 4-8 0,4 2 0 0,-4-9 0 0,4 7 0 16,-4-7 8-16,0 9-8 0,0-2 0 0,0 2 0 15,0 1 0-15,-3 5 0 0,3-5 0 0,0-4 0 16,-3 4 0-16,-1-1 0 0,1-2 0 0,0 2-17 16,-1-3 4-16,1 4 1 0,-1-4 12 0,1 4 16 15,-1-1-3-15,1 1-1 0,-4 6-12 0,0-1 0 16,4 4 0-16,-4-3 0 0,0 3 0 0,-4 6 0 0,1-6 0 15,-1 6 0-15,1 7-8 0,-4-4 8 0,0 7-12 0,0-1 12 16,0 1-23-16,0 3 3 0,-4-4 0 0,4 1 0 31,0 9-17-31,-3-7-3 0,3 7-1 0,0 0 0 16,-4 0 5-16,4 0 2 0,-3-3 0 0,3 3 0 0,-4-6-7 0,4 6-2 16,-3 0 0-16,3 0 0 15,-7 0-88-15,3 0-17 0,-3 6-4 0,0-3-838 0</inkml:trace>
  <inkml:trace contextRef="#ctx0" brushRef="#br0" timeOffset="210837.45">28321 10268 403 0,'-4'-13'17'0,"4"7"5"0,-3 3-22 0,3-4 0 0,0-2 0 0,-4 3 0 16,1 3 216-16,-1-4 40 0,1 4 7 0,-1-3 1 15,1 6-197-15,-1-3-40 0,1-3-8 0,-1 6-2 16,1-4-17-16,-1-2 0 0,1 6 0 0,3 0 0 16,0 0 36-16,0 0 3 0,-4-3 1 0,4 3 0 0,0 0 20 15,0 0 4-15,-3-6 0 0,3 6 1 0,0 0-42 0,-7 0-9 16,-1 0-2-16,5 0 0 0,-4 0 15 0,7 0 2 16,0 0 1-16,-4 0 0 0,-3 0 21 0,0 6 4 15,7-6 1-15,-3 3 0 16,-8-3-4-16,4 10 0 0,-4-10 0 0,1 6 0 0,3-3-17 0,-4 3-4 15,4-3-1-15,-3-3 0 0,3 0-16 16,-4 7-3-16,4-4-1 0,-4-3 0 0,4 0 5 0,0 0 1 16,-3 6 0-16,3-6 0 0,-4 0 0 0,0 0 0 15,1 0 0-15,3 0 0 0,-4 0 11 0,1 3 2 16,-1-3 1-16,0 0 0 0,1 0-9 0,-1 0-1 16,1 0-1-16,-1 0 0 0,1 0 4 0,-1 0 1 15,4 0 0-15,-4-3 0 0,1 3 0 0,-1 0 0 16,1-6 0-16,-1 6 0 0,-3 0-12 0,3-3-1 15,-3-4-1-15,4 7 0 0,-8-3 0 0,7-3 0 0,-3-3 0 16,0 5 0-16,-3-2-10 0,2-3 10 0,1 2-10 0,0-2 10 16,0 0-10-16,0-1 8 15,-7 1-8-15,3-1 8 0,1 4-8 0,-1-3 0 0,0-1 9 16,-3 1-9-16,3 0 8 0,1-4-8 0,-4 0 10 0,3 1-10 16,0-4 0-16,-3 7 0 15,4-10 0-15,-5 10 0 0,-2-7 19 0,3 3 10 0,-1-2 3 0,1-1 0 16,-4 3-21-16,1-2-11 0,-1-4 12 0,0 10-12 15,1-7 8-15,-1-3-8 0,4 3 0 0,0 4 0 16,0-4 12-16,-4-3-4 0,0 4 0 0,4-4-8 16,-4 6 10-16,4-9-10 0,-4 4 8 0,4-1-8 15,0-6 9-15,0 3-9 0,0-3 10 0,0 0-10 16,-1 3 0-16,1-4 0 0,-3-2 0 0,-1-3 0 0,0 3 0 16,0 3 0-16,1-4 0 0,-1 4 0 0,4-3 8 15,0 3-8-15,-7 3 0 0,-1-3 0 16,5 0 12-16,-1-3-3 0,0 3-1 0,8-4 0 0,-5 4 1 0,1-3 0 15,4 0 0-15,-1 3 0 0,4-10-9 16,-4 7 0-16,1 0 9 0,-1 3-9 0,0-10 0 0,1 13 0 16,-1-9 0-16,0 3 8 0,-3-1-8 0,4 4 0 15,-8-3 0-15,4 0 0 0,-4-3 8 0,4 2-8 0,-4 1 8 16,0 0-8-16,4-3 0 0,-3 2 0 16,-1 1 0-16,0 3 0 0,4-3 0 0,-4 0 0 0,4-1 0 0,4-2-12 15,-5 3 12-15,8 3 0 0,-3 3 0 16,3-10 0-16,-1 14 0 0,1-11 0 15,4 4 0-15,-4-3 0 0,3 3 0 0,0-3 0 0,1-7 0 16,-1 7-8-16,1-7 8 16,-1 7 0-16,4-6 0 0,-4-1 0 0,4 7 0 0,4-6 0 0,-4 5 0 15,3-5-8-15,-3 6 8 0,0 3 0 0,0-4 0 0,0 4 0 16,-4 3 0-16,4-3 0 0,-3 0 0 0,3 6-8 16,-4-6 8-16,1 6 0 0,-1 1 0 0,0 2-8 15,1 3 8-15,-1-2-10 0,1-1 10 0,3 3-10 16,0 4 10-16,0 0 0 0,-1-7 0 0,1 7 0 15,0-1 0-15,4-6 0 0,-4 7-8 0,3 0 8 16,1-7-8-16,3 3 8 0,-4-2-8 0,4 2 8 16,-3-2 0-16,3 5 0 0,0-6 0 0,-4 4 0 0,1-4 0 0,-1 7-10 15,1 3 10-15,3-4 0 0,-4 1 0 0,-3-1 0 16,3 1 0-16,1 6 0 0,-1-3-16 0,1-4 0 16,-1 10 0-16,4 0 0 0,0-6 3 0,0-4 1 15,0 7 0-15,0-3 0 0,4-3 3 0,-1 5 1 16,4-2 0-16,-3-3 0 0,3 3-1 0,-3-4 0 15,-1 1 0-15,1-1 0 0,-1 1-2 0,-3 6 0 16,0-4 0-16,4-2 0 0,-1 3 0 0,1 3 0 16,-4-7 0-16,0 4 0 0,3-3 0 0,-3 5 0 15,-3-8 0-15,3 9 0 0,0-4 11 0,0-2-13 16,0 6 5-16,0-3 8 16,0-4-40-16,0 10 0 0,0 0 0 0,3 0 0 15,1-9-104-15,3 6-20 0,0-4-5 0,0 7-914 0</inkml:trace>
  <inkml:trace contextRef="#ctx0" brushRef="#br0" timeOffset="214268.52">26741 7176 1036 0,'3'-6'92'0,"-3"-4"-73"0,0 4-19 0,0-4 0 16,0 1 72-16,4 0 12 0,-1-1 1 0,1-5 1 15,3 5-32-15,-4 1-6 0,1-1-2 0,3 7 0 16,-4-6-3-16,4 2-1 0,-3-2 0 0,-1 9 0 15,-3 0 1-15,8-6 0 0,-5 6 0 0,-3 0 0 0,0 0-7 16,11 0 0-16,-11 0-1 0,7 6 0 0,0 3-9 0,0 1-2 16,0-1 0-16,-4 7 0 0,4-3 6 0,1 2 1 15,-5 4 0-15,4 6 0 0,-3 0-6 0,3 3-1 16,0 1 0-16,3 5 0 0,-3 10-10 0,4-6-2 16,-4-1-1-16,0 7 0 0,7 0-11 0,-3 0 0 15,3-6 0-15,0 6 8 16,-3-1 4-16,3 1 0 0,0-6 0 0,0 12 0 0,0-3 4 15,-3-3 2-15,-4 0 0 0,3 0 0 0,4 0 2 0,-3-7 0 16,0 7 0-16,3-6 0 0,-4 3-5 0,4-4-1 16,0 7 0-16,-3-6 0 0,0 6 0 0,3 3 0 0,-4-3 0 15,1 6 0-15,-1-3 6 0,1 3 0 0,0-9 1 16,3 3 0-16,-4 0-13 0,1-10-8 0,-1 4 10 0,5 6-10 16,-5-10 16-16,1 4-2 0,3-4-1 0,-4 1 0 15,1 2 0-15,0-2 0 0,-4-1 0 0,3-5 0 16,1-1-3-16,-1 6-1 0,1-5 0 0,-4-4 0 15,4 3-1-15,-1 3-8 0,-3-3 12 0,0 1-4 16,4-4 3-16,-4 3 0 0,4 0 0 0,-4-3 0 16,3 4-1-16,-3-4 0 0,7 3 0 0,-3-9 0 15,3 12-2-15,-3-9 0 0,3 3 0 0,3 3 0 16,1-3-8-16,-4-6 8 0,0 6-8 0,0-6 8 16,-3 6 0-16,3-6-8 0,-3 0 12 0,-1 0-4 15,1-1-8-15,3 4 10 0,-3-9-10 0,-4 6 10 16,3-4-10-16,-3 4 0 0,4-3 9 0,-4 3-9 15,0 0 9-15,0-1-9 0,0-8 12 0,0 12-12 0,0-10 14 16,0 7-4-16,-3-3-1 0,3 3 0 0,0-4 3 0,0-2 0 16,3 2 0-16,-2 4 0 0,-1-9-12 15,3 5 12-15,1-5-12 0,-4-1 12 0,3 1-4 0,1-1-8 16,0 0 12-16,3-2-4 0,-4-4-8 0,4 3 8 16,0 3-8-16,4 1 8 0,-4-4-8 15,4-3 10-15,-1 4-10 0,1-7 10 0,3 3-10 16,0-3 12-16,-3 0-12 0,0 0 12 0,3 0-4 0,-3 0 0 15,-1-3 0-15,1-4 0 0,3 4 0 0,0-3 0 16,-3-4 0-16,-1-5 0 0,1 5 0 0,3 1-8 16,-7-4 12-16,4-2-4 0,0-1-8 0,-4-3 10 15,0 0-10-15,3 4 10 0,-2-4-10 0,-1 0 8 16,3 0-8-16,1 0 8 0,0 1-8 0,-1-4 0 16,4 3 0-16,-3 0 8 0,3 0-8 0,0 0 0 0,4-6 9 15,-4 10-9-15,0-4 8 0,-3 0-8 0,3 0 10 16,0 4-10-16,-3-4 10 0,3 0-10 0,-3 0 10 0,3 3-10 15,-3-9 11-15,-1 7-11 0,1-1 12 0,0-6-12 16,-1 6 12-16,-3 0-4 0,4-6 0 0,-4 3-8 16,4-9 13-16,-4 2-4 0,0 4-1 0,0-3 0 15,0 0 0-15,4-7 0 0,-1 7 0 0,-2-6 0 16,2-1 0-16,1-9-8 0,-1 4 12 0,1-4-4 16,3 0-8-16,0-6 0 0,1 2 0 0,-1-5 8 15,-4 6-8-15,-2-3 0 0,2 3 0 0,1-3 0 16,-1 3 0-16,-2-3 8 0,-1 3-8 0,3-1 0 15,-3-5 0-15,1 3 8 0,-1-3-8 0,0 6 0 16,0-4 0-16,-4 4 8 0,5 4-8 0,-5-11 0 0,1 1 0 16,-4-4 8-16,0-2-8 0,0 2 0 15,0 4 0-15,0-6 0 0,0 5 8 0,-3 1-8 0,-1-3 0 16,1 2 0-16,-4-9 0 0,3 10 8 0,-3-6-8 16,0 2 0-16,0 4 0 0,-3 6 0 0,3-3 0 0,0 6 0 15,-4 0 0-15,-3-3 0 0,4 3 0 0,-5 0 0 16,5 0-9-16,-4 6 9 0,0 4-9 0,0-1 9 15,0 4-13-15,0 0 5 16,0 9-47-16,0-3-9 0,-1 6-1 0,1 3-1 16,0-3-105-16,4 10-21 0,-4 0-4 0</inkml:trace>
  <inkml:trace contextRef="#ctx0" brushRef="#br0" timeOffset="-214010.01">30946 7489 1324 0,'-7'-6'118'0,"-4"6"-94"16,-7-9-24-16,1 6 0 0,-1-4 228 0,0 1 42 15,-3 3 8-15,0 3 2 0,4-6-227 0,-5 2-45 0,5-2-8 0,-1 3 0 16,-3-3 0-16,0 3 0 0,0-4 0 0,-1 4-9 16,1-3 9-16,-3 3 0 0,2-3 0 0,-2-4 0 15,-5 4 16-15,1 3-2 0,-4-7 0 0,4 1 0 16,-3 0 5-16,-1 2 1 0,-7-2 0 0,0-7 0 15,0 7-8-15,1-1-2 16,-1 1 0-16,-4 0 0 0,1-7 10 0,-4 3 1 0,-3 4 1 0,-4-7 0 16,-7 7-22-16,0-1 8 0,4 1-8 0,-4 0 0 15,3 2 8-15,-6-2-8 0,-4 6 8 0,-4-3-8 16,-7-4 8-16,4 10-8 0,0-6 10 0,4 6-10 16,-1 0 8-16,1-3-8 0,-8-4 0 0,0 7 0 15,-3 0 18-15,4 0-2 0,6-3-1 0,-3 3 0 16,-7-6 5-16,3 6 2 0,-6 0 0 0,2 0 0 15,5 0-22-15,-1 0 0 0,4-3 0 0,-7 3 0 0,-7 3 0 16,-4-3 0-16,7 9 0 0,-3 1 0 0,0-4 0 0,-4 4 0 16,-10-1 8-16,3 7-8 0,4-4 0 0,0 7-8 15,-8 6 0-15,5-6 0 0,-5 6 8 0,8 0 11 16,0-3-3-16,3 3 0 0,4 0-8 16,-4 0-12-16,0 3 2 0,8 1 1 15,6-4 9-15,4 0 0 0,4-3 0 0,6-3 0 0,4 6 0 0,0-6-8 16,11 6 8-16,-1-7 0 0,8 1 0 0,3 6 0 15,4-6 0-15,10 0-8 0,0 6 8 0,8 0-8 16,3-6 8-16,0 9-8 0,7-9 8 0,0 6-12 16,7 3 12-16,0-3-12 0,3 4 1 0,4 5 0 15,4-6 0-15,3 7 0 0,7-10-5 0,4 0-2 16,-1-3 0-16,8 3 0 0,3-6 10 0,4 0 8 0,4-4-12 16,-1 4 12-16,0 0 0 0,8 0 0 0,-1-4 0 15,7 1 0-15,11-3 0 0,-3 2 0 0,3 1 0 16,0-3 9-16,0 2-9 0,4-5 0 0,6-1 0 0,1 0 8 15,3-2-8-15,7-4 0 0,-3 3 0 16,3-3 0-16,4-3 12 0,6 0-2 0,8 7-1 0,-7-7 0 16,0 3-9-16,3-3 0 0,4 0 0 0,0 0 8 15,-4 6-8-15,-7-3 0 0,1-3 0 0,-5 0 0 16,12 0 0-16,-5 0 8 0,-2 0-8 0,-8 0 0 16,4-3 0-16,-1-3 0 0,5 6 0 0,-5-3 0 15,1-7 0-15,-7 4 0 0,-4-4 0 0,4 7 0 16,-1-9 16-16,1 2 10 0,3 1 2 0,-7 0 1 15,-7-1-21-15,0 7-8 0,4-13 0 0,-4 10 9 16,4-6-9-16,-1 2 0 0,-6 1 0 0,-8-7 0 16,-3 7 0-16,4-1 0 0,-4-5 0 0,3 5 0 0,1-6 0 15,-4 7 0-15,-4-10 0 0,-3 10 0 16,-7-4 8-16,0-2 0 0,-7-1 0 0,-1-3 0 0,-6 0-8 16,0 0 8-16,0-6-8 0,-1 0 8 0,-2 6 0 0,-5-9 0 15,1 9 0-15,-4-6 0 0,4 0-8 0,-7-3 0 16,-8 3 0-16,4 3 8 0,0-9 28 0,-3 9 4 15,-4-3 2-15,-3 0 0 0,-1 6-29 0,1-6-5 16,-8 6-8-16,1-3 11 0,-1 0 1 0,-7 3 0 16,4-6 0-16,-3 6 0 0,-8 0-12 0,0-9 0 15,-3 12 0-15,4-2 8 0,-4-1-8 0,-1 3 0 16,-2-3 0-16,-1 1 0 0,-3 2-15 0,0-3 5 0,-8 0 1 16,-3 4 0-1,-6 5-35-15,-1-2-8 0,-4 5 0 0,-3-2-1 16,-3 0-91-16,3 9-17 0,-3 0-4 0,6 0-907 0</inkml:trace>
  <inkml:trace contextRef="#ctx0" brushRef="#br0" timeOffset="-212314.13">30240 8167 403 0,'0'0'17'0,"0"0"5"0,0 0-22 0,0-7 0 0,-3 4 0 0,3-3 0 0,-4-3 197 0,4 2 35 16,0 7 8-16,0-9 0 0,0 6-133 0,0-3-27 15,0-4-6-15,0 7-1 0,0-10-16 0,0 10-3 16,0-3-1-16,0-3 0 0,0 5 5 0,0-2 1 16,-3 3 0-16,-1-3 0 0,4 6-15 0,-4-10-4 0,-3 10 0 0,4-3 0 15,-4-3-16-15,0 0-3 0,-4 6-1 0,4-3 0 16,-3 3-20-16,-1 0 8 15,-3 0-8-15,0-7 0 0,0 7 0 0,0 0 0 16,-1 0 0-16,-2-3 0 0,-1-3 8 0,-3 6-8 0,0-3 8 0,-4 3-8 16,0-7 20-16,1 7-1 0,-1-3 0 15,-3-3 0-15,0 6 1 0,-1-3 0 0,-2-3 0 0,2 6 0 16,-2-7 0-16,2 4 0 0,1 3 0 0,0-6 0 16,-4 6 6-16,0 0 2 0,-3 0 0 0,0 0 0 15,-4-3-28-15,-3 3 0 0,3-6-14 0,-7 6 5 16,-3 0 17-16,3 0 3 0,0-4 1 0,4 4 0 15,-1-6 8-15,5 6 1 0,-5-3 1 0,1-3 0 16,-8 6-11-16,1-3-3 0,0-4 0 0,-4 7 0 16,0 0-8-16,0 0 0 0,7-3 0 0,0 3 8 15,0 0-8-15,1 0 0 0,-8 0 0 0,0-6-11 0,0 6 11 0,0 0 0 16,-7 0 8-16,3 6-8 0,1-3 0 0,3-3 0 16,4 7 0-16,-4-4 0 0,-4 3 0 0,1-3 0 15,-1 7 0-15,-3-1-8 0,0-3 8 0,8 4 0 16,-1-1 8-16,7 0-8 0,-4 1 0 15,1 6 0-15,-7-7 0 0,6 0 0 0,4 7 0 0,-3-3 0 16,-8-4 0-16,8 7 0 0,0-1 0 0,3-2 0 16,4 3 0-16,-1-1 0 0,4-2 0 15,4 6-8-15,0-4 8 0,-4 1 0 0,4-3 0 16,3 5 0-16,7-2 0 0,-3 0 0 0,0 3 0 0,0-7 0 16,3 10 0-16,4-3-8 0,0 0 8 0,3-1 0 15,4 1 0-15,0 0 0 0,3-3 0 0,1 9 0 0,3-6 0 16,-1-1 0-16,1 8 0 0,4-8-8 0,-1 11 8 0,1-11 0 15,-1 8 0-15,1-1-10 0,3-7 10 0,-4 1 0 16,4 0 0-16,-3 6 0 0,3-6 0 0,3-3 0 16,1-4 0-16,-1 4 0 0,4 3 0 0,0-4 0 15,4-5 0-15,0 5 0 0,3-2 0 0,3 3 0 16,4-4 0-16,-3 4-8 0,0 0 8 0,3-4 0 16,4-2 0-16,-1 5 0 0,5 1 11 15,-1-4-11-15,4-2 8 0,-1 5-8 0,-3 1 0 16,4-3 0-16,0-4 0 0,3 7 0 0,4-7 0 0,3 1 0 15,4 5 0-15,0-2 0 0,4-4 0 0,2 7 0 16,5-7 0-16,-8 7 0 0,1-3 0 0,3-4 0 16,-4-3 0-16,11 4 0 0,0-10 0 0,3 9 0 15,1-9 8-15,-1 6-8 0,-3-3 0 0,4-3 0 16,-1 0 10-16,4 0-10 0,11 0 8 0,0 0-8 16,-1-3 9-16,1 3-9 0,-8 0 10 0,4-6-10 0,1 6 0 0,2 0 0 15,4 0 0-15,-3 0 0 0,-8 0 0 0,-2 0 0 16,-1 0 0-16,0-3 0 0,3 3 0 0,1 0 0 15,3-6 0-15,-7 6 0 0,-4 0 0 0,1 0 0 16,-4-10 0-16,0 10 0 0,3-9 0 0,1-1 8 16,6 1-8-16,-3 3 0 0,-3-4 22 0,-8 1-2 15,1 0 0-15,-8 2 0 0,4-5-29 0,0-4-7 16,3-3 0-16,-6 4-1 0,3 2 17 16,-7-3 0-16,-1-3 0 0,-2 10 9 0,-1-7 3 0,-3-2 1 15,-7 2 0-15,-1-3 0 0,1 7-13 0,-7-10 0 16,3 9 0-16,-3-6 0 0,-4 4 0 0,4-4 0 15,-1 0 0-15,1 0 0 0,0-3 8 0,-1 0 0 0,-2 3-8 16,-1-3 12-16,0 1-1 0,-3-5-1 0,-1 8 0 16,-3-7 0-16,0-1-2 0,-3 4-8 15,-4-3 12-15,0 0-4 0,-3 6 2 0,-1-6 0 0,-10 3 0 16,4-3 0-16,-8-3 16 0,0 3 3 0,-6 0 1 0,-1 3 0 16,-10 0-30-16,3 3 0 0,-7 0-11 0,4 1 11 15,-4-1 0-15,-3 3 0 0,3-3 0 0,1 1 0 16,-5 2 0-16,-2-3 0 0,-1 3 0 0,-4 4 0 15,-2-4 0-15,2 0 0 0,-3 7-9 0,-3 0 9 16,3-1 0-16,4 1-12 0,-1-1 12 0,1 1-10 16,0 0-14-1,-1 2-2-15,1 4-1 0,-4-6 0 0,0 2 3 0,1 4 0 0,-1-3 0 0,0 3 0 16,4 3-151 0,3-6-29-16</inkml:trace>
  <inkml:trace contextRef="#ctx0" brushRef="#br0" timeOffset="-210575.96">28194 10274 172 0,'0'0'16'0,"0"0"-16"0,4-6 0 0,-1-4 0 16,1 7 290-16,-4-3 55 0,0-4 11 0,0 10 3 15,0-6-260-15,0 3-52 0,0 3-11 0,0 0-1 16,0-6 48-16,0 6 9 0,0-10 3 0,0 10 0 15,0 0 22-15,0 0 5 0,-7-9 1 0,7 9 0 16,0 0-38-16,-4 0-7 0,-3-9-2 0,-4 9 0 16,4 0-20-16,-3 0-4 0,-1-4 0 0,1 4-1 15,-1-6-23-15,-3 6-4 0,3 6 0 0,4-2-1 16,-3-4-23-16,-1 0 8 0,0 6-8 0,1-3 0 16,3 3 0-16,0-3 0 0,0-3 0 0,0 10 0 15,3-1 0-15,-3 7 0 0,0-7-10 0,4 1 10 0,-1-1-11 16,4 7 11-16,-4-7-10 0,4 1 10 0,0-1 0 15,0 0 0-15,4 1 0 0,-4 5 0 16,4-5 0-16,-1-4 0 0,1-3 0 0,3 7 0 16,-7-10 14-16,7 6-4 0,3-3-1 0,-3-3 0 15,4 0 1-15,-1 0 0 0,1 0 0 0,3-3 0 0,-3-3 1 16,-1 3 0-16,1-4 0 0,0-2 0 16,3 6 1-16,-7-10 0 0,3 4 0 15,-3-1 0-15,4 7 0 0,-8-6 0 0,4-7 0 0,-3 7 0 16,0-1 0-16,-1-5 1 0,4 5 0 0,-7-9 0 0,0 10 3 0,-3-7 1 15,3-2 0-15,0-1 0 0,3 3-17 0,1-3 0 16,-4 0 0-16,0 4 0 0,0-4 0 0,0 10 0 0,-4-4 9 0,1 0-9 16,-1 4 0-16,-3 0 8 0,3 5-8 0,1-2 0 15,-4 3 0-15,3-3 0 0,-3 6 0 0,0-3 0 16,0 3 0-16,0 3 0 0,-3-3 0 0,3 0 0 16,-1 6 0-16,-2-3-8 0,-1 7 8 0,4 5 0 15,0-5 0-15,4 9 0 0,-4-4 0 0,0 4 0 16,3-3-9-16,0 3 9 0,4-1-13 0,0-2 5 15,0-3 8-15,4 5 0 0,0-2 0 0,-1-7-8 16,1 7 8-16,3-3 0 0,-4-4 0 0,8-3-8 16,-4 4 8-16,3-1 0 0,5 1 0 0,-1-10-8 15,0 9 8-15,3-9 9 0,-3 0-1 0,1 0-8 16,-1 0 0-16,0 0 0 0,0-9-10 0,4 9 10 0,-8-10 0 16,4 1 0-16,-3 2 0 0,-4-2 0 0,0 6 0 0,0-6 0 15,0-7 0-15,-3 6 0 0,-4-5 0 0,3 5 12 16,-6-8-12-16,3 8 12 15,-4-6-12-15,1 4 8 0,-1-4-8 0,-3 7 8 0,-4-7-8 16,4 7 0-16,0 6 0 0,-3-4 8 0,-4 4-8 0,3 3 0 16,0 0 0-16,-3 3 0 0,4-3 0 0,-4 10 0 15,-1-1 0-15,1 7 0 0,0-7 0 0,0 10-11 16,0-10 3-16,3 7 0 0,-3 3 8 0,7-3 0 16,0-4 0-16,0 4-8 0,0-7 8 0,4 7 0 15,3-7-9-15,0 1 9 0,3-1 0 0,1 1-9 16,-4-1 9-16,3-3 0 0,4-3-11 0,0 7 11 15,0-10-10-15,0 6 10 0,0-6 0 0,1 0 0 0,-1 3 0 16,0-3 0-16,3 0-10 0,-6-3 10 16,3 3-10-16,0-6 10 15,0 6-98-15,0-10-14 0,4 7-2 0,-4-3-1 16,-7-3-143-16,7-1-29 0</inkml:trace>
  <inkml:trace contextRef="#ctx0" brushRef="#br0" timeOffset="-209416.22">29034 11139 864 0,'0'0'38'0,"-7"4"8"0,3 2-37 0,-3-3-9 0,3-3 0 15,-3 6 0-15,0-3 209 0,0 4 40 0,4-7 8 0,-4 6 2 32,-4-3-233-32,4-3-46 0,-4 0-10 0,-3 0-2 0,4 0 65 0,-4 6 13 0,-4-12 2 0,4 6 1 15,-4 0 21-15,1 0 4 0,-5 0 1 0,5-3 0 16,-1-3-30-16,1 6-5 0,-5-7-2 0,5 4 0 16,-4 3-8-16,3-6-2 0,4-3 0 0,-4 5 0 15,4-5-12-15,0 3-2 0,0-4-1 0,0 1 0 16,0-7 3-16,3 4 0 0,0-4 0 0,1 0 0 15,-1 4 0-15,1-4 1 0,-1-3 0 0,1 4 0 0,-1-4-2 16,4 0-1-16,-7 3 0 16,7-2 0-16,-4 5-5 0,1-3-1 0,-1-3 0 0,0 4 0 0,1-4-8 15,3 3 0-15,-4 7 0 0,1-4 0 0,3 4 0 16,0-7 0-16,-4 7 0 0,4-1 0 0,3 1 0 16,1 0 0-16,-4-1 0 0,3 4 0 0,4-3 0 0,-3-1 0 15,-1 4 0-15,4 3 0 0,0-4 0 0,0 7 0 16,0 0 0-16,0 0 0 0,0 0 0 0,0 0 0 15,0 0-9-15,0 0 9 0,0 0 0 0,0 0 0 16,0 0 0-16,0 0 0 0,-3 7-11 0,-4 2 11 16,3-6-10-16,1 10 10 0,-1-4-9 0,-3-6 9 0,7-3-8 15,-4 10 8-15,1-1 0 0,3-9 0 0,-4 6 0 16,1-2 0-16,3-4 0 0,-4 12 0 16,1-9 0-16,-1 7-8 0,-3-4 8 0,4-3 0 0,-4 3 0 0,0-3 0 15,0 7 0-15,-1-4 0 0,5 4 0 0,-4-1-8 16,0-3 8-16,0-3 0 0,7-3 0 0,0 0 8 15,0 0-8-15,0 0 0 0,0 0 0 0,0 0-8 16,0 0 8-16,0 0 0 0,0 0-9 0,0 0 9 16,0 0 0-16,0 0 0 0,0 0-9 0,0 0 9 15,0 0 0-15,0 0 0 0,0 0 0 0,0 0 0 16,0 0 0-16,0 0 0 0,3-9 8 0,-3 6-8 16,4-10 0-16,-1 4 0 0,1-1 8 0,3 1-8 15,0 0 0-15,-3-1 0 0,3 1 0 0,3-1 0 16,-3 4 0-16,4-3 0 0,-4-1 0 0,0 1 0 15,3 0 0-15,-2-1 0 0,2 4 0 0,-6-4 0 0,3 7 9 16,0-3-9-16,0-3 8 0,-4 9-8 16,-3 0 8-16,0 0-8 0,4-10 8 0,-4 10-8 0,0 0 8 0,0-3-8 15,0-3 0-15,0 0 8 0,0-4-8 16,0 10 0-16,0 0 9 0,3 0-9 0,-3-9 0 0,0 6 0 16,0-4 0-16,4 4 0 0,-4-3 0 0,0 6 0 15,0 0 0-15,0 0 0 0,3-9 0 0,-3 9 0 16,0 0 0-16,0 0-8 0,0 0 8 0,0 0 0 15,0 0-9-15,0 0 9 0,0 0-9 0,0 0 9 16,0 0-12-16,0 0 12 0,0 0-10 0,0 0 10 16,0 0-8-16,0 0 8 0,8 9-10 0,-5 0 10 15,-3-9-12-15,11 0 12 16,-1 7-45-16,1-7-3 0,-4 0 0 0,7-7 0 16,0 7-165-16,0-3-34 0</inkml:trace>
  <inkml:trace contextRef="#ctx0" brushRef="#br0" timeOffset="-208058.11">29446 10980 518 0,'0'0'46'0,"0"0"-37"16,0 0-9-16,0 0 0 0,0 0 184 0,0 0 34 16,0 0 7-16,0 0 2 0,0 0-160 0,0 0-32 15,0 0-7-15,0 0 0 0,0 0 7 0,0 0 1 0,0 0 1 0,0 0 0 16,0 0-20-16,0 0-4 0,0 0-1 0,0 0 0 15,0 0-12-15,0 0 0 0,0 0 8 16,0 0-8-16,0 0 16 0,0 0 1 0,0 0 0 0,11 3 0 16,-4 3 19-16,-7-6 4 0,7 0 1 0,-7 0 0 15,0 0-28-15,0 0-5 0,11 0-8 0,-11 0 11 16,0 0-11-16,0 0 0 0,0 0 0 0,7 6-11 16,-7-6-1-16,0 0 0 0,0 0 0 0,0 0 0 15,7 3-7-15,-7-3-1 0,0 0-1 0,0 0 0 16,7 0 21-16,-7 0 0 0,0 0 0 0,7 10 0 15,0-10 0-15,-7 0 0 0,7 9 0 0,0-3 0 16,0-2 0-16,-3 5 0 0,3 0 0 0,-4 4 0 16,1-4 0-16,-1 1 0 0,4-1 0 0,-3-6-11 15,3 7-13-15,-4 2-2 16,1-2-1-16,-1-1 0 0,5 0-114 0,-5 1-23 0</inkml:trace>
  <inkml:trace contextRef="#ctx0" brushRef="#br0" timeOffset="-207787.75">29718 10901 921 0,'-4'10'82'0,"-3"-1"-66"0,0 0-16 0,0 7 0 15,0 3 217-15,0 0 40 0,4 6 8 0,-1 0 2 16,-3 0-221-16,4-3-46 0,-4 9 0 16,-1-3-12-16,1 1 12 0,0 5 0 0,0-6 0 0,0 10 0 15,0-4 0-15,0-5-11 0,0 5 11 0,-4-6-10 32,4 4-20-32,0-4-4 0,-3-9-1 0,6 0 0 0,-3 6 11 0,4-6 3 0,-1-10 0 0,1 7-472 15,-1-7-95-15</inkml:trace>
  <inkml:trace contextRef="#ctx0" brushRef="#br0" timeOffset="-206238.35">29937 11017 576 0,'0'0'25'0,"0"0"6"16,0 0-31-16,0 0 0 0,0 0 0 0,0 0 0 15,0 0 249-15,0 0 44 0,0 0 9 0,0 0 2 0,0 0-195 16,0 0-38-16,0 0-8 0,0 0-2 0,0 0-15 0,0 0-3 15,0 0-1-15,10 0 0 0,1 0-14 0,-1 0-4 16,1-3 0-16,0-3 0 0,-4 3-4 0,3-4-2 16,1-2 0-16,-4 9 0 0,0-9-7 0,4 2-2 15,-4-2 0-15,3 6 0 0,-3-4-9 0,0-2 0 16,0 0 9-16,4-1-9 0,-8 4 0 0,5-3 9 16,-1 5-9-16,-4-2 0 0,1-3 12 0,-1-1-12 15,-3 10 12-15,0 0-12 0,0-9 25 0,0-1-1 16,0 4-1-16,0 6 0 0,-3-3-3 0,3-3 0 15,-7 3 0-15,0-4 0 0,-1 7-12 0,5-3-8 16,-8 3 8-16,4 0-8 0,0 0 0 0,-3 3 0 16,-1-3-12-16,-3 10 4 0,0-4-5 0,0 3-1 0,0 1 0 15,-4-1 0-15,4 7 0 0,0-3 0 0,0 2 0 16,3 4 0-16,1-3 14 0,-1 3 0 16,4-4 0-16,3 4-9 0,1-6 9 0,3 2 0 0,0 4 0 15,0-3 0-15,0-4-11 0,3-5 0 0,-3 2 0 16,4 7 0-1,-1-7-29-15,4 4-7 0,4-7-1 0,-4 3 0 0,4-6-120 16,-1 10-24-16,1-10-4 0</inkml:trace>
  <inkml:trace contextRef="#ctx0" brushRef="#br0" timeOffset="-205787.25">30462 10945 1267 0,'0'0'112'0,"0"0"-89"16,0 0-23-16,-7-3 0 0,4-3 152 0,3 6 25 15,-7-7 6-15,0 4 1 0,-4 3-133 0,4 0-27 16,0-6-4-16,7 6-2 0,-7 6 5 0,-4-6 1 16,1 3 0-16,-4 4 0 0,0 2-24 0,-1 0 9 15,1 7-9-15,-3-6 0 0,3 5 0 0,-4-2 0 16,4 6 0-16,0-4 0 0,3 4 0 0,1-3 0 15,-1-4 0-15,4-2 0 0,3-4 0 0,-3 3 0 0,7 1 0 16,-3-1 0-16,3 1 0 0,0-10-9 0,0 0 9 0,0 0-8 16,0 0 8-16,7 0 0 0,0 0-9 0,3-4 9 15,1-2 0-15,0 3 0 0,-1-3 0 0,1-4 0 16,3 1 8-16,0 3-8 0,-3-4 8 16,3 1-8-16,-4-1 0 0,4 1 0 15,-3 0 8-15,-4-1-8 0,-3 4 0 0,-1-3 8 0,1 9-8 0,-4 0 8 16,0 0 0-16,0 0 0 0,0 0 0 0,0 0 0 15,0 0-8-15,7 6 0 0,-4 3 0 0,4 1 8 16,0-1-8-16,0-3 0 0,0-3 0 0,1 7 0 16,2-4 0-16,1-3 0 0,-4-3 0 0,3 0 0 15,-3 0 0-15,4 0-17 0,-4 0 4 0,-7 0 1 16,0 0-18-16,7 0-3 0,-7 0-1 0,7 0 0 16,-7 0-26-16,0 0-4 0,0 0-2 0,0 0-478 15,0 0-95-15</inkml:trace>
  <inkml:trace contextRef="#ctx0" brushRef="#br0" timeOffset="-205267.23">30635 10403 1324 0,'0'0'59'0,"0"0"12"0,0 0-57 0,0 0-14 15,0 0 0-15,0 0 0 0,7 6 173 0,-3 3 32 0,6-3 7 0,-6-2 0 16,3 5-173-16,-3 0-39 0,3 7 0 0,-4 3 0 16,-3 6 0-16,4 0 12 15,-4 3-2-15,0 7 0 0,-4-4 14 0,4 4 4 0,0-1 0 0,0-6 0 16,-3 7-4-16,3-7-1 0,3-3 0 0,-3 3 0 16,-3-9-7-16,3 6-2 15,0 0 0-15,0-6 0 0,0-3 5 0,3 3 1 0,-3-7 0 16,4-2 0-16,-4 5 2 0,3-5 1 0,1-4 0 15,-4-6 0-15,0 0-6 0,0 0-1 0,0 0 0 0,0 0 0 16,0 0 0-16,7-6-1 0,0 3 0 0,-4-4 0 16,1-2 0-16,-1 0 0 0,-3-1 0 15,4-6 0-15,-4 4-5 0,3-4-1 0,-3 1 0 0,4-4 0 16,-4 6-9-16,0-3 0 0,3 1 0 0,-3 5 0 16,0 1 0-16,4 6 0 0,-4 3-9 0,4-6 9 0,-4 6 0 15,7-7 0-15,0 4-8 0,0 3 8 0,3 0-10 0,1 0 2 16,-1 0 0-16,1 0 0 0,0 3 8 0,3 4-12 15,0-7 12-15,0 6-12 0,0-3 12 0,0 6 0 16,-3-2 0-16,-1-4 8 0,-3 6-8 0,4 1 0 16,0 5-11-16,-1-5 11 0,1 5-16 0,-4-5 2 15,3-1 1-15,1 7 0 0,-4-4-9 0,0 4-2 16,4-6 0-16,-4 5 0 16,0-2-133-16,0-4-27 0,-4 1-6 15,4-1-431-15,0-3-87 0</inkml:trace>
  <inkml:trace contextRef="#ctx0" brushRef="#br0" timeOffset="-204734.05">31679 10578 3222 0,'-10'0'143'0,"10"0"29"0,-7 0-138 0,7 0-34 0,0 0 0 0,0 0 0 16,0 0 0-16,0 0-12 0,0 0 0 0,0 0 0 31,0 0-36-31,0 0-6 0,0 0-2 0,0 0 0 15,0 0-3-15,0 0-1 0,0 0 0 0,0 0 0 16,0 0-167-16,0 0-33 0</inkml:trace>
  <inkml:trace contextRef="#ctx0" brushRef="#br0" timeOffset="-204385.72">31881 10550 1267 0,'0'0'112'0,"0"0"-89"0,0 0-23 0,0 0 0 0,0 0 276 0,0 0 50 16,0 0 10-16,0 0 3 0,0 0-256 0,0 0-51 16,0 0-11-16,0 0-1 0,0 0 19 0,0 0 4 0,0 0 1 0,0 0 0 15,3 9-24-15,-3-9-4 0,0 0 0 0,0 0-1 16,0 0-15-16,4 3 0 0,-1 7 0 0,-3-10 0 31,0 0-21-31,0 6-11 0,0 4-1 0,0-10-1 16,-7 9-143-16,4 0-29 0,3-9-6 0</inkml:trace>
  <inkml:trace contextRef="#ctx0" brushRef="#br0" timeOffset="-203624.35">31538 11027 864 0,'0'0'38'0,"0"0"8"0,0 0-37 0,0 0-9 16,0 0 0-16,0 0 0 15,0 0 136-15,0 0 24 0,0 0 6 0,0 0 1 16,0 0-134-16,0 0-33 0,0 0 0 0,0 0 0 16,7-4 64-16,0-2 7 0,-7 6 1 0,8 0 0 0,-1-3 33 0,3-3 7 15,-3 3 2-15,0-4 0 0,4 4-38 0,-1-3-7 16,-3-3-1-16,4 2-1 0,3 4-16 0,-3-6-3 15,-1 2-1-15,4-2 0 0,1 0-21 0,-1-1-4 16,0 4-1-16,0-3 0 0,0 5-5 0,0-2-2 16,4-3 0-16,-8 9 0 0,4-10-14 0,1 10 11 0,-5 0-11 15,1 7 10-15,3-4-10 0,-4 3 8 16,-3-3-8-16,4 7 8 0,0-1-8 0,-1 7 0 0,-3-7 0 16,4 7-11-16,-1-4 11 0,-2-2 0 0,2 2 0 15,1 1 8-15,-4-4-8 0,0 1 0 16,0-1 8-16,3 0-8 15,1-2-90-15,-4-1-22 0,0-3-5 0,0-3-970 0</inkml:trace>
  <inkml:trace contextRef="#ctx0" brushRef="#br1" timeOffset="-187385.38">27284 2030 918 0,'0'0'20'0,"0"0"4"0,0 0 0 0,0 0 3 0,0 0-27 0,0 0 0 0,0 0 0 0,0 0 0 15,0 0 15-15,0 0-3 0,0 0 0 16,0 0 0-16,-4 0-4 0,-6 0-8 0,3 0 11 0,0 6-11 15,-4-3 34-15,0-3 0 0,4 10 0 0,0-4 0 16,-3-6-8-16,3 9-2 0,-4-5 0 0,1 2 0 16,-1 0 20-16,0-3 3 0,4 7 1 0,-7-1 0 15,0 7-20-15,-4-4-4 0,1 1-1 0,-4 9 0 16,-1-3-11-16,1 3-1 0,-3-1-1 16,2-2 0-16,-2 6-10 0,3 0 0 0,-1-6 0 0,1 0 8 15,4 0-8-15,-1 3 0 0,0 0 0 16,1-7 0-16,-1 1-10 0,4-3-4 0,3 2-1 0,1-2-633 15</inkml:trace>
  <inkml:trace contextRef="#ctx0" brushRef="#br1" timeOffset="-187032.22">26977 2030 345 0,'0'0'31'0,"-7"6"-31"0,0-3 0 0,0-3 0 15,0 10 200-15,0-4 35 0,3 3 6 0,-3-9 2 16,4 4-169-16,-1 8-34 0,4-12-6 0,-4 3-2 15,1 7-8-15,3-1-3 0,0-9 0 0,3 6 0 16,1 4-10-16,3 2-3 0,0-5 0 0,0 2 0 16,4 0-8-16,-1 7 0 0,1-3 0 0,3-1 0 15,0 1 0-15,0 2 0 0,0-2 0 0,4 3 0 16,0-7 0-16,-1 10 0 0,4-4 0 0,1 1 0 31,2 6-51-31,1-6-2 0,-4-4-1 0,0 4 0 0</inkml:trace>
  <inkml:trace contextRef="#ctx0" brushRef="#br1" timeOffset="-185179">32237 10299 1807 0,'0'0'40'0,"-4"-13"8"0,1 4 1 0,-4 6 2 0,0-6-41 0,-4 2-10 0,1-2 0 0,-1-1 0 16,0 4 24-16,-3 3 2 0,0-3 1 0,-4-4 0 15,-3 10-18-15,0-3-9 0,-4 3 10 0,1 0-10 16,-8 0 0-16,0 3 0 0,1 4 0 0,-1-4 0 15,4 12 0-15,-4-5 0 0,4 6-8 0,-4-4 8 16,4 4 0-16,-4 9 16 0,-3-3-4 0,-1 9 0 16,1-3 8-16,-4 10 2 0,-3-3 0 0,0 2 0 15,3 7-11-15,3 0-3 0,1 0 0 0,3 3 0 16,1-3-8-16,2 0 0 0,5 6 9 0,-1-9-9 16,7 12 0-16,-3-9 0 0,7-3 0 0,4-4 0 0,-1 7 0 15,4-9 0-15,3-4 0 0,1 3 0 0,3-8 0 0,0 2 0 16,3-3 0-16,4-6 0 0,1 6 0 0,2-13 0 15,1 10 0-15,-1-9 0 0,8 2-8 0,0-5 8 16,3-1-8-16,7 1 8 0,4-10 0 0,6 6 0 16,1-3 0-16,7-6 8 0,0-3-8 0,3 6 8 15,1-10-8-15,-4 4 8 0,-4-3-17 0,0-4-3 16,4-3-1-16,-3-2 0 0,-1 2 13 0,0-6 0 16,1-3 0-16,-5-3 0 0,1-4 12 0,-4 4 6 15,1 0 1-15,-5-7 0 0,-2-2 0 0,-5-4 0 16,1 3 0-16,-4 4 0 0,0-4 1 0,-3 1 1 15,0-4 0-15,-1 3 0 0,1-6-5 0,-4 0-2 0,0 0 0 16,0 1 0-16,-3 5-5 0,-1-6-1 0,1 6 0 16,-7 4 0-16,-4-1-24 0,0-2-4 15,-4 9-2-15,-7-7 0 16,1 10-35-16,-4-3-7 0,-4 3-2 16,-3 6 0-16,0-6-141 0,-11 6-28 0,0 0-5 0</inkml:trace>
  <inkml:trace contextRef="#ctx0" brushRef="#br1" timeOffset="-184360.22">28434 10051 813 0,'0'0'36'0,"0"0"8"0,3-6-36 0,4 6-8 0,-3-3 0 0,3-3 0 0,-3 2 62 0,-4 4 10 15,3-6 3-15,-3 6 0 0,4-9 17 0,-4 9 4 16,0 0 1-16,0 0 0 0,0 0 1 0,0 0 0 15,-4-10 0-15,4 10 0 0,0 0-8 0,0 0-2 16,-3 0 0-16,3 0 0 0,-4-6-36 0,-3 12-8 0,-4 1-2 0,4-4 0 16,-3 6-34-16,-1 1-8 0,-3-1 0 0,0 7 0 15,-4 3 0-15,-3 6 0 0,-4-7 0 0,4 8 0 32,-3-5-20-32,-5 5-10 0,-2 2-2 0,-5 3 0 15,1-3-12-15,0 1-4 0,0-1 0 0,-1 6 0 16,1-9-6-16,0 10-2 0,-8-7 0 0,5 7 0 15,-1-7 0-15,0-3 0 0,4-3 0 0,3 3 0 16,-3 0-42-16,6-6-9 0</inkml:trace>
  <inkml:trace contextRef="#ctx0" brushRef="#br1" timeOffset="-184109.81">28032 10114 1609 0,'0'0'71'0,"3"-6"15"0,1-4-69 0,-1 7-17 16,-3 3 0-16,7-6 0 0,4 6 0 0,0 0 0 16,-1 0 0-16,1 6 0 0,6 4 0 0,1-1 0 15,0 7 0-15,-4-4 10 0,7 7 10 0,-3 6 1 16,3 0 1-16,0-6 0 0,-3 9 5 0,3-3 1 0,3 4 0 15,-2-1 0-15,-5 6-28 0,4-9 0 0,1 10 0 0,-1-7-527 16,-4 7-110-16</inkml:trace>
  <inkml:trace contextRef="#ctx0" brushRef="#br3" timeOffset="-173690.13">25982 3084 673 0,'0'0'29'0,"0"0"7"0,0 0-28 0,0 0-8 16,0 0 0-16,0 0 0 0,0 0 20 0,0 0 2 16,0 0 1-16,0 0 0 0,0 0-23 0,0 0 0 15,0-10 0-15,0 10 0 0,0 0 0 0,0-3 0 16,0 3 0-16,0 0 0 0,7-6 29 0,-7 6 2 15,0 0 0-15,0 0 0 0,0 0 27 0,4-7 6 16,-1-2 0-16,-3 9 1 0,0 0-19 0,0 0-4 16,0 0-1-16,0 0 0 0,0 0 11 0,4-3 3 15,-4 3 0-15,0 0 0 0,0 0-3 0,0 0-1 16,0 0 0-16,0 0 0 0,0 0-4 0,0 0-1 16,-4 0 0-16,4 0 0 0,-7-6-27 0,7 6-6 0,-7-3-1 15,7 3 0-15,-7 0 14 0,7 0 2 0,-11 0 1 16,8-7 0-16,-8 7-7 0,8 0-2 15,-4 0 0-15,7 0 0 0,-7 7-20 0,7-7 8 0,-7 0-8 0,0 3 0 16,0 3 0-16,-4-6 0 0,4 3 0 0,0 3 0 16,0-3 0-16,-4 4 0 0,1 2 0 0,-1-3 11 15,0-2 3-15,4 5 1 0,-3-3 0 0,3 4 0 16,-4-1 5-16,1 7 0 0,3-4 1 0,-1-5 0 16,1 2-9-16,4 0-3 0,-4 1 0 0,3-1 0 15,1 1-1-15,3-1-8 0,-4-3 12 0,4-3-4 16,0 7 2-16,0-10 0 0,4 6 0 0,-1 3 0 15,1 1-10-15,-1-1-14 0,1 1 3 0,-1-4 1 16,-3-6 10-16,7 9 0 0,1-2 0 0,2-4 0 16,-3 3 0-16,0-3 14 0,4-3-3 0,-4 0-1 15,3 0-10-15,1 0 0 0,0-3-10 0,-1-3 10 16,1 3 0-16,3 3 15 0,-4-13-2 0,8 10 0 16,-4-6-13-16,0 2 0 0,0-2 0 0,1-1 0 0,2 1 0 15,-3 3 0-15,4-4 0 0,-4 7 0 0,-3-3 0 16,-1 6 0-16,4-9 0 0,-7-1 0 0,4 10 0 0,0-9 0 15,-4 2 0-15,0 4 0 0,-7 3 8 16,7-9-8-16,0 9 0 0,-4-16 9 0,1 16-1 0,-4-9-8 16,3-1 12-16,-3 7-4 0,0-3 8 0,4 0 2 15,-4-4 0-15,0 1 0 0,-4 9-18 16,4-9 10-16,-7-1-10 16,0 10 8-16,4-9-8 0,-4 2 0 0,3 7 0 15,-3-9 0-15,0 6 8 0,-4 3-8 16,8 0 0-1,-4-6 8-15,-4 3-8 0,1 3 0 16,3-7 0-16,-4 7 0 0,-3 0 16 0,3 0 2 0,1 7 0 0,-1-4 0 16,1 3-18-16,-4-6 0 0,3 0 8 15,0 3-8-15,1 6 0 0,3-2 0 0,-4 2 0 0,1 1 0 0,-1-1-8 0,4 0-3 0,-4 1 0 16,4 2 0-16,-3 1 11 0,3-4 14 0,0 7-3 0,-4-4-1 0,4-5-18 0,0 8-4 16,3-2-1-16,-3-13 0 0,4 9 13 0,3-2 16 0,-4 2-3 0,4-9-1 15,0 0-20-15,0 0-5 0,4 9-1 0,-4-9 0 16,0 0 14-16,0 0 0 0,3 7 0 0,-3-7 0 15,11 3 8-15,-1-3 7 0,-2 0 1 0,2 0 1 16,-3-3-26-16,0 3-6 0,0-7-1 0,0 7 0 16,0-9 26-16,4 9 5 0,0-6 1 0,-4 3 0 15,0-4-16-15,0 4 0 0,0-3 0 0,3 6 0 16,-3-9 0-16,0-1 0 0,1 10 0 0,2-9 0 0,-3 2 0 0,4-2 0 16,-1 6 0-16,-3-6 0 0,0 2 0 0,0-2 0 15,1-1 0-15,-1 7 0 0,-4-9 0 0,-3 9 0 16,7-4 0-16,-7 7 0 0,0 0 0 0,0 0 0 15,0 0 0-15,-7-9 0 0,4 9 0 0,-4 0 0 16,-1-9 0-16,-2 9 0 0,-1 0-17 0,1 0 0 16,-1 0 0-16,1 9 0 0,-5-9 17 0,5 6-8 15,-1-3 8-15,4 4 0 0,-3-4-8 0,-1 9 8 16,4-9 0-16,0 7 0 0,0-1 0 0,0 7 0 16,0-13 0-16,3 6 0 0,1 7-9 0,3-6 9 15,0-1 0-15,0 7-9 0,0-7 9 0,3 0 0 16,-3 1-9-16,7-1 9 0,-3-2 0 0,3 2 0 15,-7-9 0-15,7 0 0 0,4 3-9 0,-4 10 9 16,3-13 0-16,-3 0 0 0,4 0 0 0,-1 0 0 16,1-7 0-16,0 1 0 0,-4 3 0 0,0 3 0 0,3-9 0 15,1 2 0-15,-4-5 15 0,0-4 3 0,4 10 1 0,-1-7 0 16,-3 7-5-16,-3-13-1 0,-1 10 0 0,1 2 0 16,-1-5-5-16,1 3-8 0,-4-7 11 0,0 6-11 15,-4 1 8-15,1 3-8 0,-4-4 0 0,0 1 0 16,-4 9 0-16,0-9 0 0,1 9 0 0,-4-4 0 15,-4 4 0-15,4 4-11 0,3-4 11 0,1 9-10 16,-4-9-9-16,3 6-1 0,-3 4-1 0,3-1 0 16,1 0 13-16,-1 1 8 0,1-1-10 0,3 7 10 15,0-4-8-15,0 1 8 0,0 0 0 0,-1-4-9 16,1 10 9-16,7-7 0 0,-3 1-9 0,3-4 9 16,0 7 0-16,0-13 0 0,0-3-9 0,3 13 9 15,-3-13 0-15,7 3 0 0,1 6 0 0,2-9 0 16,-3 0 0-16,4 0 0 0,3 0 0 0,-4-9 0 0,1 9 0 0,3-3 0 15,-3-13 0-15,3 16 0 0,0-16 8 0,-3 7-8 16,-1-1 0-16,-3 1 9 0,4 3-1 0,-1-7 0 16,-3 7 0-16,-3-3 0 0,-1-1 10 0,1 1 2 15,-4 2 0-15,-4-2 0 0,4 6-20 0,-3-3 0 16,3 6 0-16,-7-3 0 0,0-4 0 0,0 7 0 16,7 0 0-16,-7 0 0 0,0 7-8 0,-4-4-3 15,0 3 0-15,4-6 0 0,-3 9 11 16,3-6 12-16,-4 4-2 0,4 2-1 0,-3 1-9 0,2-1 0 15,5 0 0-15,-4-2 0 0,3 2 0 0,1-3 0 16,3-6-12-16,0 0 12 0,0 0 0 0,0 0 0 16,0 0 14-16,0 0-4 0,0 0-10 0,0 0-12 15,0 0 2-15,0 0 1 0,0 0-12 0,10 3-3 0,-3-3 0 16,4-3-688-16,-4-3-139 16</inkml:trace>
  <inkml:trace contextRef="#ctx0" brushRef="#br3" timeOffset="-166203.22">26416 10810 410 0,'0'0'18'0,"0"0"4"0,0 0-22 0,0 0 0 0,0 0 0 0,0 0 0 16,0 0 81-16,0 0 12 0,0 0 3 16,0 0 0-16,0 0-32 0,0 0-7 0,0 0-1 0,0 0 0 15,0 0-27-15,0 0-5 0,0 0-2 0,0 0 0 16,0 0-14-16,0 0-8 0,0 0 8 0,0 0-8 16,0 0 0-16,0 0 8 0,0 0-8 0,0 0 0 15,0 0 12-15,0 0-3 0,0 0 0 0,0 0 0 16,0 0 16-16,0 0 3 0,0 0 1 0,0 0 0 0,0 0 4 15,0 0 1-15,0 0 0 0,0 0 0 0,0 0-16 16,0 0-3-16,-7-6-1 0,7 6 0 0,0 0-5 0,0 0-1 16,0 0 0-16,0 0 0 0,-4-3-8 0,4 3 12 15,0 0-12-15,0 0 12 0,0-7-4 16,0 7 0-16,0 0 0 0,0 0 0 0,0 0 20 0,0 0 3 16,0 0 1-16,0 0 0 0,0 0-6 0,0 0-1 15,0 0 0-15,0 0 0 0,0 0 1 0,0 0 0 16,0 0 0-16,0 0 0 0,0 0-2 0,0 0 0 15,-7-3 0-15,7 3 0 0,0 0-8 0,0 0-3 16,-7 0 0-16,0 0 0 0,4 0-2 0,3 0-1 16,0 0 0-16,-7 3 0 0,0-3-10 0,3 10 8 15,-3-4-8-15,4-6 8 0,-1 10 0 0,4-4-8 0,0-6 12 0,0 3-4 16,-4 6-8-16,4-9 8 16,0 0-8-16,4 10 8 0,-4-4-8 0,0-6 0 0,7 3 0 0,-7-3 0 15,0 0 15-15,7 6 1 0,-7-6 0 0,7 4 0 16,-7-4-16-16,7-4-12 15,-7 4 3-15,7 0 0 0,-7 0 17 0,7-6 4 0,-7 6 1 0,7-3 0 16,-7 3 7-16,7-6 0 0,-3-4 1 0,-1 7 0 16,1-3-1-16,-4-3 0 0,0 2 0 15,0 4 0-15,0-6-9 0,0 2-3 0,0 7 0 0,0-3 0 16,0-3-8-16,0 6 0 0,0 0 0 0,0 0 8 16,0 0 0-16,0 0 0 0,0 0 0 0,0 0 0 15,0 0-16-15,0 0-4 0,0 0-1 0,0 0 0 16,0 0 13-16,-4 6-11 0,1-3 11 0,3-3-10 15,0 0 21-15,0 10 4 0,0-10 1 0,0 6 0 16,0-6-16-16,0 0 0 0,0 0 0 0,0 0 0 16,0 0-18-16,0 0-6 0,0 0-2 0,0 0 0 15,0 0-139-15,0 0-28 0</inkml:trace>
  <inkml:trace contextRef="#ctx0" brushRef="#br3" timeOffset="-165533.12">26451 10835 518 0,'0'0'46'0,"0"0"-37"0,0 0-9 0,0 0 0 16,0 0 51-16,0 0 8 0,0 0 1 0,0 0 1 16,0 0-20-16,0 0-4 0,0 0-1 0,0 0 0 15,0 0 84-15,4-6 17 0,-4 6 3 0,0 0 1 16,0 0-25-16,0-3-6 0,0 3-1 0,0 0 0 16,0-6-21-16,0 6-5 0,0 0-1 0,0 0 0 15,0-10-30-15,0 10-5 0,0 0-2 0,-4-6 0 16,1-4-29-16,3 10-7 0,0 0-1 0,0-3 0 0,-4-3-20 15,4-3-5-15,0 6-1 0,-3-4 0 16,3-2-38-16,-4 3-7 0,4-4-1 16,0 7-1-16,0-13 15 0,0 7 3 0,0 0 1 0,0-1 0 15,0 1 6 1,0-1 2-16,-3 1 0 0,3-7 0 0,-4 7 38 0,4-7 0 0,0 7 0 0,-3-1 0 0,3 7-9 16,0-6 9-16,0 3 0 0,-4-4 0 0,4 10-15 0,0 0 4 15,0 0 1-15,0 0 0 0,0 0-2 0,0 0-1 16,0 0 0-16,0 0 0 15,0 0-33-15,0 0-6 0,0 0-2 0,0 0 0 0,0 0 26 0,0 0 6 16,0 10 1-16,0-10 0 0,4 9 21 0,-4-9 15 16,0 0-3-16,0 0 0 0,0 6-12 0,0-6 0 15,0 0 0-15,0 0 0 0,0 0 0 0,0 0-15 16,0 0 3-16,0 0 1 0,0 0 11 0,7-6-10 0,0 3 10 16,0-3-10-1,0-4-41-15,0 4-8 0,-4-4-1 0,1 1-1 16,3 0-1-16,-3-1 0 0,-1 1 0 0,1 3 0 0,-4-4 35 0,0 7 7 0,-4-6 2 0,4 2 0 15,-3-2 18-15,3 9 0 0,0-3 8 0,-4-10-8 16,0 10 38-16,1-6 2 0,3-1 0 0,-4 4 0 16,4-3-20-16,0-1-3 0,-3 1-1 0,3-1 0 15,3 1-16-15,-3 0 0 0,0-7 0 0,0 6 0 16,0 1 0-16,0 0 0 0,0-7-8 0,0 7 8 31,0-1-52-31,0 1-5 0,4 2-1 0,-8-2-195 0,4 6-39 0</inkml:trace>
  <inkml:trace contextRef="#ctx0" brushRef="#br3" timeOffset="-165451.86">26458 10186 288 0,'0'0'25'0,"0"0"-25"0,0 0 0 0,0 0 0 15,0 0 59-15,0 0 6 0,4 0 2 0,-4 0-263 0</inkml:trace>
  <inkml:trace contextRef="#ctx0" brushRef="#br3" timeOffset="-164997.18">26525 10089 1119 0,'0'0'49'0,"0"0"11"16,-3 0-48-16,3 0-12 0,0 0 0 0,0 0 0 0,-7-3 28 0,7 3 4 16,7-10 0-16,-7 4 0 0,0-3-32 0,0 9 0 15,3-7 0-15,1 4 0 0,-4-3 0 0,3-3 0 16,-3 5 0-16,4-2 0 0,-4-3 0 0,3-1 0 16,-6 4 0-16,3-3 0 0,0 6 0 15,0-4 0-15,-4 4 0 0,1-3 0 0,-1 3 0 0,-3-3 0 16,4 2 0-16,3-2 0 15,-7-3-23-15,3 2-4 0,4 7-1 0,0-3 0 0,0-3 16 0,0 6 2 0,0-3 1 0,0-3 0 16,0 2-3-16,0 4 0 0,-3-6 0 0,3-3 0 16,0 9 12-16,0 0 0 0,0 0 0 0,0-10 0 15,-4 4 0-15,4 6 0 0,0 0 0 0,0 0 0 16,0 0-18-16,0 0 2 0,0-3 0 0,0 3 0 16,0-6-36-16,-3 6-8 0,3 0 0 15,0 0-1-15,0 0 45 0,-4-3 16 0,-3-4-9 0,7 7 9 16,0 0 48-16,-3-3 16 0,-1-3 2 0,0 6 1 15,4 0-11-15,0 0-3 0,-3-10 0 0,3 1 0 16,0 9-29-16,3-9-5 0,1 2-2 0,-4-2 0 0,0 6-5 0,4-3-2 16,-1 2 0-16,-3-2 0 0,0-3 3 0,0 9 1 15,0-10 0-15,0 4 0 0,0 3 15 0,0 3 3 16,0 0 1-16,0 0 0 0,0 0-4 0,0-6-1 16,0 6 0-16,0-3 0 15,0 3-28-15,0 0-16 0,4-7 1 0,-1 4 1 16,4-3-26-1,-3-4-6-15,-4 7-1 0,0 3-575 0</inkml:trace>
  <inkml:trace contextRef="#ctx0" brushRef="#br3" timeOffset="-164912.72">26508 9684 345 0,'0'0'31'0,"0"0"-31"15,0 0 0-15,0 0 0 0,0 0 136 0,0 0 22 16,0 0 4-16,-4-6 1 0,1-3-127 0,3-1-26 0,0 4-10 0,0 3 8 31,-4-6-41-31,4 2-9 0,4-2-2 0</inkml:trace>
  <inkml:trace contextRef="#ctx0" brushRef="#br3" timeOffset="-164448.78">26501 9581 288 0,'0'0'12'0,"0"0"4"16,0 0-16-16,0 0 0 0,0 0 0 0,-4 0 0 0,-3-9 198 0,7 9 37 0,0 0 7 0,0 0 2 15,-3-10-140-15,-1 7-27 0,1-3-5 0,3 3-2 16,0-4-7-16,0 7-2 0,0-6 0 0,0 3 0 16,0-3-29-16,0 2-7 0,0-2-1 0,3 3 0 15,1-3-24-15,-1-4-14 0,4 7 2 0,-3-3 0 16,-1-3 12-16,1 2 8 0,-1-2 0 0,1 6-8 15,-4-7-10-15,3 4-9 0,-3 6-1 0,0-3-1 16,-3-3 9-16,3 3 1 0,0 3 1 0,0-7 0 16,0-2 10-16,-4 3 0 0,4 6-9 0,0-4 9 15,0-2-9-15,0 3 9 0,0-3-12 0,0 6 12 16,0 0 0-16,0-3 0 0,0 3 0 0,4-7 0 0,-4-2-8 0,3 3 8 16,1 3 0-16,-4-4 0 15,3 4-31-15,-3 3 1 0,4-6 0 0,-4 3 0 0,0-7 30 0,0 4 8 16,3 3 1-16,-3-3 0 0,0-4-9 0,0 4 0 15,0 6 0-15,0-3 8 0,0 3-8 0,0 0 0 16,0-6 0-16,0 6 8 0,0 0 8 0,0-4 0 16,0-2 1-16,0 6 0 0,0 0-28 0,0 0-5 15,0-9-2-15,0 6 0 16,-3-4-10-16,3-2-1 0,3 3-1 0,-3 6 0 0,0-3 22 0,4-4 8 16,-4 7 0-16,3-9-9 0,-3 6 9 0,0-7-10 0,0 10 10 15,4-6-10-15,3 3 10 0,-7 3 0 0,0-6 0 16,0-4 0-16,0 10 0 0,0 0 0 15,0-9 0-15,0 9 0 0,0 0 0 0,0 0 8 0,7-6-8 0,-7 6 8 32,-3 0-40-32,3 0-8 0,0 0-2 0,0 0 0 15,-4-10-154-15,4 10-32 0,0 0-5 0,0 0-75 0</inkml:trace>
  <inkml:trace contextRef="#ctx0" brushRef="#br3" timeOffset="-163003.08">26532 9158 691 0,'0'0'30'0,"0"0"7"0,0 0-29 0,0 0-8 0,0 0 0 0,0 0 0 16,0 0 60-16,0 0 12 0,0 0 1 0,0 0 1 15,0 0-59-15,0 0-15 0,0 0 0 0,4-7 0 16,-1-2-10-16,-3 9-5 0,-3 0-1 0,3 0 0 0,3-9-4 0,-3 9-2 16,0-7 0-16,0 7 0 0,0 0 22 0,0 0 0 15,0 0 0-15,0 0 8 0,-3-9 28 0,3 9 6 16,0 0 1-16,0-3 0 0,-7-4 41 0,7 7 9 16,0 0 2-16,0 0 0 0,-4-3-25 0,1 3-5 15,3 0-1-15,0 0 0 0,0 0-22 0,0 0-5 16,0 0-1-16,0 0 0 0,0 0-1 0,0 0-1 15,-7 0 0-15,7 0 0 0,0 0-34 0,0 0 0 16,-7 3 0-16,0 4 0 0,0-4 0 0,0 6 0 16,3-2 0-16,-3 2 0 0,0 0 16 0,0 1-3 15,0-4-1-15,0 3 0 0,0 1 8 0,3-1 2 16,-3 1 0-16,4-1 0 0,-1-3 1 0,1 4 0 16,3-10 0-16,-4 3 0 0,0 6-7 0,4-9 0 15,-3 7-1-15,3-7 0 0,0 0-6 0,0 0-1 0,0 0 0 0,0 0 0 16,0 0 10-16,0 0 2 15,0 0 0-15,0 0 0 0,0 0 1 0,11 0 1 16,-1 0 0-16,1 0 0 0,-8-7-11 0,8-2-3 16,-4 9 0-16,0-10 0 0,0 7-8 0,0-3 0 0,0-3 0 15,0-1 0-15,-3 4 8 0,-1 3-8 0,1-7 0 0,-4 4 8 16,0 3-8-16,0 3 10 0,0-6-10 0,-4-4 10 16,4 1-10-16,-3 3 10 0,-1 3-10 0,1-4 10 15,-1-2-10-15,-3 6 12 0,4-4-12 0,-1-2 12 16,0 9-4-16,1-9 0 0,-1 9 0 0,4 0 0 15,-7-4-8-15,0-2 0 0,7 6 9 0,0 0-9 16,-7 0 0-16,4 0 0 0,3 0 0 0,0 0 8 16,-7 10-8-16,3-10 0 0,-3 9 0 0,4 0 0 15,-1-2 0-15,4 2 0 0,0 1 0 0,-4-7-8 16,4 9 8-16,0-2 0 0,0-1 0 0,4 0 0 16,-4-9 0-16,0 10 0 0,4-7 0 0,-1 10 0 0,4-4 0 0,-3-6-8 15,-4-3 8-15,7 9 0 0,0-2 0 0,0-4 0 16,-7-3 0-16,7 0 0 0,-7 0 0 0,10 0 0 15,-2 0 0-15,-1-3 11 0,-7 3 7 16,3-7 2-16,4 7 0 0,0-9 0 0,-3 6 2 0,-4 3 1 16,3-6 0-16,1 3 0 0,-4-4-8 15,3-2-2-15,-3 3 0 0,0 2 0 0,0-5 16 0,0 9 3 16,0-6 1-16,-3-4 0 0,3 10-25 0,0-3-8 16,-4-3 0-16,4 6 0 0,-3-9 0 0,3 9 0 15,0 0 0-15,-4-7 0 0,1 4 0 0,3 3 0 16,0 0 0-16,0 0 0 0,-7 3 0 0,7-3-17 15,-7 7 3-15,3-7 1 0,1 9 21 0,-1 0 4 16,0-2 0-16,1-4 1 0,3 6-13 0,0 1 0 0,-4-4 0 16,4-6 0-16,4 9-11 0,-4 1-5 0,0-10 0 15,0 9-1-15,0-9 17 0,3 6 0 0,-3-6 0 0,0 0 0 16,0 0 0-16,4 10 0 0,-4-10 0 0,7 3 0 16,-7-3 0-16,0 0 0 0,11 0 0 0,-4 0 0 15,0 0 0-15,-7 0 0 16,0 0 9-16,7 0-9 0,3 0 0 0,-3-3 0 0,-7 3 0 0,7-7 0 15,-3-2 9-15,0 9 0 0,-1-9 0 16,-3 6 0-16,-3-4-9 0,3-2 12 0,0 3-12 0,0 2 12 16,-8-5-12-16,8 0 0 0,0 2 0 0,-3-2 8 0,-1 0-8 0,1 2 0 15,3 4 0-15,0 3 0 0,-7-6 0 0,7 6 0 16,-7 0 0-16,3-3 0 0,4 3 0 0,-10 3 0 16,6-3 0-16,-3 9 0 0,0-2 0 15,0 2 0-15,3 0 0 0,-3 1 0 0,4-1 0 0,-4 1 0 16,3-1 0-16,1 4 0 15,-1-1 0-15,1-3 0 0,3 1 0 0,0-1 0 0,0-9 0 16,0 7 0-16,3 2-9 0,-3-9 9 0,0 0 0 0,4 6 0 16,-4-6 0-16,7 3 0 0,0 7 0 15,-7-10 0-15,7 0 0 0,0 0 0 0,0 0 9 0,0 0-1 16,-7 0 0-16,7-3 0 0,0-4-8 0,0 4 0 16,0-3 0-16,0-3 8 0,-7 2 0 0,4 4 0 15,3-3 0-15,-4-4 0 0,1 1-8 0,0 6 0 16,-4-3 0-16,0-4 0 0,0 4 0 0,0-3 12 15,0 5-12-15,0 4 12 0,0 0-12 0,0 0 0 16,0-6 0-16,0 6 8 0,0 0-8 0,0 0 0 16,0 0-12-16,0 0 12 0,-8-3-9 0,8 3 9 0,0 0 0 15,0 0 0-15,-3 0 0 0,3 0 0 0,-7 3 0 16,0-3 0-16,0 6 0 0,0-2 0 0,7-4 0 16,0 0 0-16,-7 0 0 0,0 6 0 0,0-3 0 15,7-3 0-15,-4 6 0 0,4-6 0 0,0 0 0 0,-7 7 0 16,7-7 0-16,-4 3 0 0,-3 6 0 0,4-3 0 15,3-6 0-15,0 10 0 0,-4-7 0 0,4-3 0 16,0 9 0-16,0-9-8 0,4 7 8 0,3 2 0 16,-7-9 0-16,7 6 0 0,-7-6 0 0,7 3 0 15,4-3 0-15,-4 0 0 0,-7 0 0 0,10 0 0 16,1 0 0-16,-4 0 0 0,-7 0 0 0,0 0 0 16,7-9 0-16,-4 0 9 0,1 2-9 0,0 4 12 0,-4-3-4 0,0-4 0 15,3 1 0-15,-3 0 0 0,-3-1-8 0,-1 1 0 16,0 3 0-16,1-4 0 0,3 1 0 0,-4 6 10 15,1-4-1-15,-1-2 0 0,1 3-9 0,-4 3 0 16,3-4 9-16,4 7-9 0,0 0 0 0,-7 0 0 16,0 0 0-16,7 0 0 0,-3 0 0 0,3 0 0 15,-7 0 0-15,7 0 0 0,0 0 0 0,0 0 0 16,0 0 0-16,0 0-8 0,0 0 8 0,0 0 0 16,0 0 8-16,0 0-8 0,0 0 0 0,0 0-8 15,0 0 0-15,0 0 0 16,0 0-28-16,0 0-4 0,0 0-2 0,0 0 0 15,7 0-162-15,-7 0-32 0,7 0-6 0,-7 0-712 0</inkml:trace>
  <inkml:trace contextRef="#ctx0" brushRef="#br3" timeOffset="-162368.83">26427 9292 748 0,'0'0'33'0,"0"0"7"0,0 4-32 0,0 5-8 0,0 7 0 0,3-7 0 0,-3 0 28 0,4 1 4 16,-4 6 1-16,3-7 0 0,-3 0-19 0,4 1-4 15,-4 5-1-15,0-5-404 16</inkml:trace>
  <inkml:trace contextRef="#ctx0" brushRef="#br3" timeOffset="-161943">26412 10588 230 0,'0'0'20'0,"0"0"-20"0,0 9 0 0,0-3 0 16,0-3 40-16,0 7 4 0,0-1 1 0,0-3 0 0,0-6-33 0,0 10-12 15,0-10 9-15,0 9-9 16,0 1 0-16,-3-1 0 0,3 0 0 0,0-2 0 15,0-7 0-15,0 9 0 0,0-9 0 0,0 0 0 0,0 0 0 16,0 0 20-16,0 0-3 0,0 0 0 0,0 0 15 0,3 3 2 16,-3-3 1-16,0 0 0 0,0 0-24 0,0 0-11 15,0 0 10-15,8 7-272 0</inkml:trace>
  <inkml:trace contextRef="#ctx0" brushRef="#br3" timeOffset="-160813.25">26405 10747 230 0,'0'0'20'16,"0"0"-20"-16,-3 10 0 0,3-10 0 0,-4 9 121 0,1-2 20 0,3-7 4 0,0 0 1 15,0 0-115-15,0 0-23 16,-4 3-8-16,4-3 0 0,0 0 0 0,0 0-13 0,0 0 1 0,0 0 1 15,0 0 11-15,0 0-10 0,0 0 10 0,0 0-10 16,0 9 10-16,0-9-8 0,0 6 8 0,0-6-8 16,0 3 8-16,0-3-10 0,0 10 10 0,0-10-10 15,0 6 10-15,0-6 0 0,0 0 0 0,0 0 0 16,0 0 0-16,0 0 14 0,0 0-3 0,0 0-1 16,0 0 31-16,0 0 7 0,0 0 0 0,0 0 1 15,0 0 0-15,0 0 0 0,11 0 0 0,-11 0 0 16,0 0 9-16,0 0 2 0,7 0 0 0,-7 0 0 0,3-6-14 15,-3 6-2-15,4-10-1 0,0 7 0 16,-1-3-3-16,-3 6-1 0,4-3 0 0,-1-3 0 0,-3 6 1 16,0-10 1-16,4 7 0 0,-4-3 0 0,0-4-1 0,-4 4 0 15,4 6 0-15,0-3 0 0,0 3 4 16,0 0 0-16,0-6 0 0,0 6 0 0,0 0-4 0,0 0-1 16,0 0 0-16,0 0 0 0,-7-3-17 0,7 3-3 15,0 0-1-15,0 0 0 0,-7 0-18 0,7 0 8 16,0 0-8-16,0 0 0 15,-7 3 16-15,3 3-3 0,1-3-1 0,-1 3 0 0,1 4-12 0,-1-1 8 16,4-9-8-16,0 10 0 0,0-4 0 0,0 3 0 16,0-6 0-16,4 7 0 0,-4-10 0 0,3 9 0 15,-3-9 0-15,4 7 0 0,-4-7 0 0,7 9 0 0,0-3 0 16,0-3 0-16,-7-3 0 0,7 0 0 0,4 0 0 0,-4 0 9 16,0 0 2-16,0-3 0 0,0-3 0 15,0 6 0-15,-7 0 8 0,11-3 1 0,-4-3 1 0,0-4 0 16,-4 4 0-16,1-4 0 0,-1 1 0 0,1 6 0 15,-1-6-9-15,1 2-1 0,-4-2-1 0,0-1 0 16,0 4 2-16,-4-3 1 0,1-1 0 0,-4 7 0 16,0-3-2-16,-4 3-1 0,4-3 0 0,-4 6 0 15,1 0 0-15,-1 0 0 0,-3 6 0 0,4-3 0 16,-5 6-10-16,5-2 8 0,-4-4-8 0,3 6 8 16,1-3-8-16,-1 4 0 0,0-1 0 0,4 1 8 15,0-1-8-15,0 0 0 0,0 1 0 0,4-4 0 16,-1 4 0-16,1-1 0 0,3-9 0 0,0 6 0 15,0-6 0-15,0 3 0 0,0-3 0 0,3 10 0 0,1-4 0 16,-4-6 0-16,7 3 0 0,-4 3 0 0,-3-6 0 16,11 0 0-16,-1 0 9 0,1 0-9 0,0-6 9 0,-1 6-9 15,-3-3 12-15,4-3-12 0,-4 3 12 0,0-4-12 16,0-2 12-16,0 6-12 0,0-3 13 0,0-4-4 16,-3 4-1-16,3-4 0 0,-4 1 3 0,1 0 0 15,-1-1 0-15,1 7 0 0,-4-3-11 16,0-4 0-16,0 10 0 0,0-6 0 0,0 6 8 0,0 0-8 15,-4-3 0-15,4 3 8 0,-7-6-8 0,7 6 10 16,0 0-10-16,-7 0 10 0,0 6-10 0,0-6 0 16,0 3 0-16,0 3 0 0,0-2 0 0,0 2 0 0,0 0 0 0,7-6 0 15,-4 3 0-15,1 7 0 0,3-10 0 16,-4 6 0-16,4-6 0 0,-3 9 0 0,3-9 0 16,0 3 0-16,0-3 0 0,0 0 0 15,0 10 0-15,3-4 0 0,-3-6-8 0,0 0 8 0,0 0 0 0,0 0 0 16,4 10 0-16,-4-10 0 0,0 0 0 0,7 0 0 15,-7 0 0-15,7 6 0 0,0-6 0 0,4 0 0 16,-11 0 0-16,7-6 0 0,-7 6 9 0,3 0-9 16,4-10 8-16,-7 10-8 0,4-6 8 0,-4 6-8 15,3-3 0-15,1-4 8 0,-1-2-8 0,-3 6 0 16,0-3 8-16,-3 3-8 0,-1-4 8 0,4 4-8 16,-7-3 8-16,4 0-8 0,-1 2 8 0,-3 4-8 15,4-6 0-15,3 6 0 0,-8 0 0 0,8 0 8 0,-7 0-8 0,7 0 0 16,-7 0 0-16,7 0 0 0,-3 6 0 0,3-6 0 15,-7 4 0-15,7-4-8 0,0 0 8 0,0 0 0 16,-4 6 0-16,4-6 0 0,0 0 0 0,0 0 0 16,0 9 0-16,0-9-8 0,0 0 8 0,0 0-12 15,11 0 12-15,-1 0-12 16,5 0-160-16,-1-9-32 0,17-10-6 0,-16-9-2 0</inkml:trace>
  <inkml:trace contextRef="#ctx0" brushRef="#br4" timeOffset="-150464.28">23555 11158 1738 0,'0'0'38'0,"-4"0"8"0,-3 0 2 0,7 0 1 0,-3 0-39 0,-4 3-10 0,0-3 0 0,0 0 0 16,3 0-13-16,-3 0-5 0,4 7-1 0,-4-7 0 15,-1 6-36-15,-2-3-7 16,-1 3-2-16,1-3 0 0,-1-3 48 0,1 7 16 0,3-4-9 0,-4 3 9 16,0-3 80-16,4-3 20 0,-3 7 5 0,6-7 1 15,4 0-10-15,0 0-1 0,-7 3-1 0,4-3 0 16,3 0-38-16,0 0-8 0,0 0-2 0,0 0 0 16,0 0-32-16,0 0-6 0,0 0-8 0,0 0 11 15,0 0-11-15,0 0 0 0,0 0 0 0,3 6 0 16,-3-6-9-16,7 9 9 0,-7-9-12 0,4 10 12 0,-4-10-18 0,7 6 3 15,-7-6 1-15,0 0 0 0,0 0 14 0,0 0 0 16,0 0 0-16,0 0 0 0,7 3 0 0,-7-3 0 16,0 0 0-16,0 0 0 0,10-3 8 0,-3-3 2 15,-3 3 0-15,3-7 0 0,-3 4 5 0,-1-3 1 16,1-1 0-16,-1 1 0 0,1-7-8 0,-1 7 0 16,1-1-8-16,-4 4 12 0,0-3-12 0,3-1 8 15,-3 7-8-15,0 3 0 0,0 0 10 0,0 0-10 16,-7-6 10-16,0 3-10 0,0-4 0 0,0 7 0 15,0 0 0-15,0 0 0 0,-4 10 0 0,1-10 0 16,-1 9 0-16,-3 1-10 0,0-1 10 0,3-3 0 0,1 4 0 0,-1-4 0 16,1 3 0-16,-1 1 0 0,4 2 0 15,0-5 8-15,0 2-8 0,3 0 9 0,4 1-9 16,0-4 10-16,0-6-18 0,4 9-4 0,3-5-1 0,0 2 0 16,4-3 13-16,-1-3 10 0,8 0-2 0,-4 0 0 15,4 0-8-15,-1 0 10 0,4-9-10 0,-3 5 10 16,3-2-10-16,-3-3 0 0,-1 6 9 0,-2-7-9 15,-1 4 0-15,0-3 9 0,-4 2-9 0,-3-2 0 16,0-1 12-16,-3 1-12 0,0 6 12 0,-4-3-12 16,0-4 19-16,-8 10-3 0,1-6-1 0,-3 3 0 15,-1-3-7-15,1 6 0 0,-8-4-8 0,0 4 12 16,1-6-12-16,-1 12-8 0,0-6 8 0,1 4-13 16,-4 2-5-16,3-3-1 0,4 3 0 0,0-3 0 15,-4 4 9-15,4 2 2 0,3 0 0 0,1-2 0 16,3 2 0-16,0 1 0 0,3-1 0 0,4 0 0 0,0 1 8 0,0-10-13 15,4 6 5-15,-1 3 8 16,4-5-29-16,-3 5 1 16,3-9 1-16,-4 6-657 0,5-6-131 0</inkml:trace>
  <inkml:trace contextRef="#ctx0" brushRef="#br4" timeOffset="-149113.25">23237 11143 806 0,'0'0'72'0,"0"0"-58"16,0 0-14-16,0 0 0 0,0 0 109 0,0 0 19 0,0 0 4 16,0 0 1-16,0 0-111 0,0 0-22 0,0 0 0 0,-3 9-10 15,-4-3 30-15,7-6 5 16,-7 0 2-16,7 0 0 0,-7 0-12 0,7 0-3 16,-4 0 0-16,4 0 0 0,-7 0 24 0,7-6 5 0,0-3 1 0,0 5 0 15,4-2-42-15,-1-3 0 0,1-1-16 0,3 1 5 31,0 0-17-31,3-1-3 0,-2 1-1 0,2-1-399 16,1-5-80-16</inkml:trace>
  <inkml:trace contextRef="#ctx0" brushRef="#br4" timeOffset="-149000.41">23407 10776 1137 0,'0'-19'50'0,"0"13"11"0,0 2-49 0,0-5-12 0,3 0 0 0,1-7 0 15,-4 7 44-15,3-7 7 0,-3 3 1 0,4-5 0 16,3-4-42-16,0 9-10 0,-7-6 0 0,7-3 0 15,0 3-36-15,0 1-10 0,-3-7-2 0</inkml:trace>
  <inkml:trace contextRef="#ctx0" brushRef="#br4" timeOffset="-148858.91">23523 10133 691 0,'0'-10'61'0,"0"1"-49"16,0-7-12-16,0 4 0 0,4-7 145 0,-4-3 27 15,3-6 4-15,1 3 2 0,-1 3-156 0,1-10-31 16,-1 4-7-16,4 0 0 15,-3 3-52 1,3-3-11-16,0-1-1 0</inkml:trace>
  <inkml:trace contextRef="#ctx0" brushRef="#br4" timeOffset="-148756.21">23647 9277 288 0,'0'-10'25'0,"-4"-5"-25"16,4 5 0-16,-3-9 0 0,-1 1 292 0,1-7 52 0,3 3 12 0,0-10 1 15,-4 1-292-15,4 0-65 0,4-7 0 0,-1 10-460 16,1-13-93-16</inkml:trace>
  <inkml:trace contextRef="#ctx0" brushRef="#br4" timeOffset="-148232.31">23435 4423 403 0,'0'0'17'0,"0"0"5"0,0 0-22 0,-3-10 0 0,-1 7 0 0</inkml:trace>
  <inkml:trace contextRef="#ctx0" brushRef="#br4" timeOffset="-148078.29">23453 4376 460 0,'0'0'20'0,"0"0"5"0,0 9-25 0,0-9 0 0,0 9 0 0,3 1 0 0,-3-4 171 0,4-3 29 15,-4-3 5-15,7 10-466 16,0-4-94-16</inkml:trace>
  <inkml:trace contextRef="#ctx0" brushRef="#br1" timeOffset="-99788.06">9426 11302 1688 0,'0'0'75'0,"0"0"15"0,-10-3-72 0,3 3-18 16,7 0 0-16,0 0 0 0,0 0 28 0,-11 3 1 15,4-3 1-15,7 0 0 0,0 0-30 0,0 0 0 0,-7 7 0 0,7-7 0 16,0 0 0-16,3 3-13 0,-3-3 1 0,11 6 0 16,0-3 12-16,3 4 16 0,0-7-3 0,0 3-1 15,11 3 10-15,-11 0 2 0,7-3 0 0,4-3 0 16,-8 7 19-16,8-7 4 0,-4 3 1 0,0-3 0 15,4 0 6-15,0 0 2 0,3 0 0 0,-3 0 0 16,6 0-18-16,1 0-3 0,0 0-1 0,0 6 0 16,6-3 3-16,1-3 1 0,0 6 0 15,3-2 0-15,-3-4-26 0,3 0-12 0,1 0 10 0,6 6-10 16,11-6 12-16,-3 0-4 0,-8 0-8 0,7 0 12 16,1 0-4-16,-1 3 0 0,-10-3-8 15,0 0 12-15,0 0-2 0,0 0-1 0,0 0 0 0,-4 0 0 16,-7 0 0-16,4 6 0 0,7-6 0 0,-4 0 0 15,-3 3 0-15,0 4 0 0,0-7 0 0,-1 0 0 16,-2 6 3-16,-5-6 0 0,-2-6 0 0,2 6 0 16,1 0-12-16,-4-7 12 0,-3 4-12 0,0 3 12 0,7-6-2 15,-4 3 0-15,-4-3 0 0,1 2 0 0,-4-2-10 0,1 3 0 16,2-3 0-16,-3 3 8 0,-7-4-26 0,1 4-6 16,2-3 0-16,1 0-1192 0</inkml:trace>
  <inkml:trace contextRef="#ctx0" brushRef="#br1" timeOffset="-97370.74">8244 11738 1188 0,'0'0'52'0,"0"0"12"0,0 0-52 0,0 0-12 0,0 0 0 0,0 0 0 16,0 0 24-16,0 0 3 0,0 0 0 0,0 0 0 15,0 0-18-15,0 0-9 0,0 0 10 0,0 0-10 16,0 0 22-16,0 0-2 0,0 0 0 0,0 0 0 16,7-6 32-16,-7 3 5 0,4-6 2 0,0-1 0 15,3 4 5-15,0-4 2 0,0-8 0 0,0 11 0 16,3-5-13-16,-3-4-2 0,4 0-1 0,-4 7 0 16,4-10-26-16,-4 0-4 0,3 1-2 0,-3 2 0 0,0-3-8 15,0 0-2-15,-7 4 0 0,4-4 0 0,-1 6 7 16,-3-2 1-16,0-1 0 0,0 3 0 15,0-2 7-15,-3-1 1 0,3 3 1 0,0-2 0 16,-4 2-2-16,4-2-1 0,0-1 0 0,0 6 0 0,0-2-6 0,0-4-2 16,0 7 0-16,4-1 0 0,-1-5-14 0,1 5 0 15,0 1 0-15,-1 0 0 0,1 2 0 0,-1-2 0 16,1-1 0-16,3 1 9 0,-7 6-9 0,0-3 0 16,0-4 0-16,0 4-11 0,0 3 11 15,0-3 0-15,-7 2 8 0,3-2-8 0,1 3 0 0,-1-3 0 16,-3 3 0-16,0-4 0 0,3 7 0 0,-6-9 0 15,3 9 0-15,0-6 0 0,7 3 0 0,-11 3 0 0,8 0 0 0,3 0 0 16,-7-7 0-16,7 7 0 0,-7 0 0 0,7 0 8 16,0 0-8-16,-8 0 0 0,1 7 0 0,-3-4 0 15,3 3 0-15,0 3-15 0,0 7 4 0,-4-3 1 16,0 2 10-16,1 1-8 0,-4-4 8 0,3 7-8 16,-3-3 8-16,0 0 0 0,7-4 0 0,-4-2 0 15,1-1 0-15,-1 0 0 0,4 4 0 0,4-10 0 16,-1 6 0-16,4-9 0 0,-7 7 8 0,7-7-8 15,0 0 0-15,0 0 9 0,0 0-9 0,0 0 0 16,0 0 10-16,0 0-10 0,0 0 8 0,0 0-8 16,0 0 0-16,7-10 0 0,-3 1 0 0,6-4 0 15,-6 4-15-15,10-4 5 0,-7-2 1 0,7 2 0 0,-3-2 1 0,-1-1 0 16,1 3 0-16,-4-2 0 16,0-1 8-16,3 3-8 0,-3 4 8 0,-3 0-8 0,0 2 8 0,-1-2 0 15,-3 3 8-15,4 3-8 0,-4 3 0 0,0-7 0 16,0 4 0-16,3-3 0 0,1-4 11 0,-4 10-3 15,0 0 0-15,0 0 0 0,0 0-8 0,7-3 0 16,0-3 0-16,-7 6-11 0,0 0 11 0,0 0 0 16,7 0 0-16,3 6 0 15,1-3 10-15,3 4-2 0,-3 2-8 0,3-6 12 0,-4 4 0 0,1-4-1 16,3 9 0-16,-3-9 0 0,-1 13-11 16,1-7 0-16,-1-5 0 0,1 5 0 0,0 0 0 15,3 4 0-15,-7-10 9 0,3 6-9 0,-3-2 0 0,7 2 0 16,-3-6-10-16,0 4 10 15,3-4-135-15,0-3-20 0,4 0-4 0,-1 0-1 0</inkml:trace>
  <inkml:trace contextRef="#ctx0" brushRef="#br1" timeOffset="-96070.68">10206 9615 633 0,'0'0'56'0,"0"0"-44"16,0 0-12-16,0 0 0 0,0 0 156 0,0 0 28 16,0-9 7-16,0 9 1 0,0 0-145 0,0 0-29 15,-7 0-6-15,7 0 0 0,-7-6-12 0,7 6-12 16,-7 0 2-16,7 0 1 0,-7 0 9 0,-4 6 0 16,4-6 0-16,0 9 0 0,-4-9 17 0,1 0-1 15,-1 10 0-15,4-10 0 0,-3 6 20 0,-1-3 3 16,0-3 1-16,1 7 0 0,-4-4-12 0,0 3-3 15,-4-6 0-15,4 9 0 0,-4-2-13 0,-3-4-2 0,0 6-1 16,-4 1 0-16,4-1-1 0,-4 0 0 0,4 1 0 16,-4 5 0-16,1-5-8 0,3-1 0 0,-1 7 0 0,1-7-11 15,0 7 11-15,3-3 0 0,1-4 0 16,3 7 0-16,0-7 13 0,-1 7-1 0,5-7-1 16,-4 4 0-16,0 2 7 0,3-5 2 0,1 5 0 15,-1-5 0-15,0-1-20 0,1 1 0 0,-1-7 0 0,1 3 0 16,3 4 13-16,-1-10-1 0,-2 9 0 0,3-9 0 15,0 0 8-15,0 6 0 0,0-3 1 0,3-3 0 16,1 7-12-16,3-7-9 0,-11 3 12 0,11-3-12 16,0 0 11-16,0 0-11 0,0 0 10 0,0 0-10 15,-3 0 9-15,3 0-9 0,0 0 8 0,0 0-8 16,-8 6 8-16,8-6-8 0,0 0 0 0,0 0 8 16,0 0 11-16,0 0 1 0,0 0 1 0,0 0 0 15,-3-6 13-15,3-4 2 0,-4 7 1 0,4-3 0 16,0-3-8-16,0-1-1 0,0 1-1 0,0-1 0 0,0 1-12 15,0-1-3-15,0 1 0 0,0 0 0 0,0-7 4 0,0 7 0 16,0-1 0-16,0-6 0 0,0 7-5 0,0-7-1 16,0 7 0-16,0 0 0 0,0-1 6 0,-3 1 2 15,6-1 0-15,-3-5 0 0,0 5-8 0,0 1-2 16,4 6 0-16,-1-4 0 0,1-2-8 0,3 3 0 16,-3 3 0-16,-4 3 0 0,0 0 0 0,0 0-16 15,0 0 4-15,0 0 1 0,0 0 11 0,0 0 0 16,0 0 0-16,7 9 8 0,-4 0-8 15,1 1 0-15,-4-4 0 0,0 7 0 0,0-7 0 0,-4 10 0 16,1-4 0-16,3-2 0 0,0 5 0 0,-11 4 0 16,4-3 0-16,3-4 0 0,-3 7 0 0,4-3 0 15,-4 3 0-15,7-4 0 0,0-5-18 0,0 9 2 16,0-10 0-16,0 0 0 0,3 1 16 0,-3-10 8 0,0 0-8 16,4 6 12-16,3 3 2 0,-7-9 0 0,0 0 0 0,7 7 0 15,-7-7 8-15,0 0 2 0,0 0 0 0,11 3 0 16,-11-3-2-16,7 0 0 0,-7 0 0 0,7 0 0 15,3 6-6-15,1-6-2 0,-4-6 0 0,0 6 0 16,4 0-6-16,-1 0 0 0,-3-10-8 0,7 10 12 16,-3-6-56-1,3 3-11-15,4-3-2 0,-1-4-1103 0</inkml:trace>
  <inkml:trace contextRef="#ctx0" brushRef="#br1" timeOffset="-62231.21">642 14282 1209 0,'-14'-16'108'0,"14"13"-87"0,-7-4-21 0,3 7 0 16,4 0 90-16,-3-9 14 0,3 0 2 0,0 9 1 0,0 0-86 0,0 0-21 16,-7-10 0-16,7 4 0 0,-4 3 8 0,4 3-8 15,0 0 8-15,-7 0-8 0,7 0 26 0,-3 0 1 16,-8-6 0-16,11 6 0 0,0 0 22 0,-10 0 5 15,10 0 1-15,0 0 0 0,0 0-7 0,0 0 0 0,0 0-1 0,0 0 0 16,0 0-20-16,0 0-4 0,0 0-1 0,0 0 0 16,10 6 8-16,4-6 2 15,4 0 0-15,-1 0 0 0,5 0-7 0,-8 0-1 0,7 0 0 0,4 0 0 16,-4 3-15-16,-4-3-9 16,5 0 10-16,2 0-10 0,1 0 0 0,0 6 8 0,-1-6-8 15,-2-6 0-15,2 6 0 0,-10 0 11 16,8-3-11-16,-8 3 10 0,7 0-10 0,-7 0 0 0,-4-6 9 15,5 6-9-15,-1 0 0 0,3 0 8 0,-3-4-8 0,1 4 0 16,-1 0 12-16,7 0-3 0,-7-6 0 16,4 6 0-16,-1 0-9 0,4 0 0 0,1 0 0 15,-5 0 0-15,8 0 8 0,-4 0-8 0,0-3 0 0,-3-3 8 16,3 6-8-16,4-10 12 0,-11 10-12 0,7-9 12 16,-7 9 8-16,0-6 1 0,4 2 1 0,-4 4 0 15,-3-6-8-15,-8 6-2 0,8-3 0 0,-1-3 0 16,-6 3 0-16,-4 3-1 0,7-7 0 0,-7 7 0 15,0 0 8-15,0-9 1 0,0 6 1 0,-7-3 0 0,3-4-10 16,4 4-3-16,-10-4 0 0,-1 1 0 16,8 6 4-16,-8-3 0 0,0-7 0 0,1 1 0 15,-1 2-12-15,-3 1 8 0,4-1-8 0,2 1 8 0,-13 0 3 16,11-1 0-16,-4 1 0 0,0-1 0 0,-4 1-11 0,4 0 10 16,3 2-10-16,-3-2 10 0,3 3-10 0,1 2 0 15,-4-2 0-15,3 6-11 0,8 0 11 0,-8 0-10 16,-3 0 10-16,3 6-10 0,1-6 10 0,-1 10 0 15,1-10 0-15,3 9 0 0,-4-9 0 0,4 10-8 16,3-4 8-16,-6-3 0 0,10 3-8 0,0-6 8 16,0 0-8-16,0 0 8 0,-4 3 0 0,4-3 0 15,4 10 0-15,6-4 0 0,-6-3 0 0,7 4-10 0,3-1 10 16,3-3 0-16,-3 3 0 0,8-3-8 0,-8 4 8 16,3-4 0-16,4 6 0 0,1-3 0 0,2 4-8 15,-10-1 8-15,1 7 0 0,6-7 0 0,-7-6 0 0,3 7 0 16,-9-1 0-16,9 7 0 0,-10-7 0 0,0 1 0 15,4-1 0-15,-8-3 0 0,4 4 0 0,-3-1 0 16,-4-2 0-16,0 2 0 0,0 0 0 0,0-5 0 16,0 2 0-16,0 3 9 0,0-9-9 0,-4 10 8 15,4-1 2-15,-7-3 0 0,4 4 0 0,3-1 0 16,-7 1 16-16,3-1 3 0,-3 0 1 0,4 1 0 16,-8 5-30-16,1-5 0 0,2 2-11 0,-9 4 11 15,6-7 0-15,-3 1 15 0,0 6-1 0,0-1 0 16,-4-2-14-16,4 6 0 15,0-4 0-15,-7 4 0 0,7-3-54 16,-7 3-14-16,3-1-2 0</inkml:trace>
  <inkml:trace contextRef="#ctx0" brushRef="#br2" timeOffset="66257.95">23417 14194 1324 0,'0'0'118'0,"0"0"-94"15,0 0-24-15,0-3 0 0,0-4 86 0,0-2 13 16,0 9 2-16,-3-10 1 0,3 4-43 0,-7-3-9 16,3-1-2-16,1 7 0 0,3 3-2 0,-11-6-1 15,1-3 0-15,-1-1 0 0,-3 10-13 0,3-6-4 0,-6 3 0 0,-1-4 0 16,4 7 4-16,-7 0 0 0,3 0 0 0,-3 0 0 15,-4 0 1-15,1 0 1 0,2 0 0 0,-2 0 0 16,-5 0-10-16,-2 7-1 0,-5-4-1 0,-2 3 0 16,-5-6-8-16,5 3-2 0,-1-3 0 0,-4 7 0 15,1-7-12-15,-4 0 0 0,11 6 0 0,-4-6 0 16,0 3 9-16,0-3-1 0,1 0 0 0,2 0 0 16,1 0-8-16,-4 9 10 0,-7-2-10 0,11-4 10 15,0 6-10-15,0-3 0 0,-4 4 9 0,0-4-9 16,7-3 0-16,1 7 0 0,2-10 0 0,5 9 0 15,2-3 0-15,1-2 0 0,4-4 0 0,3 0 0 16,-8 6 0-16,8-6 9 0,4 0-9 0,3 3 0 16,-4-6 12-16,0 3-4 0,1-6 0 0,6 2-8 15,4 4 20-15,-3-6-2 0,-1-3-1 0,4-1 0 0,4 1 0 16,3-1 0-16,-7 4 0 0,7-3 0 0,0-1-17 0,4 1 0 16,-1-7-8-16,-3 7 8 0,4-1 0 0,-1 1 0 15,1-3 0-15,0 2 0 0,-1 4 0 0,1-4 0 16,-1 1-11-16,1 3 11 15,3-4 0-15,0 1-8 0,0 0 8 0,0-1 0 0,7 4 0 0,1-4 0 16,-5 7-8-16,4-6 8 0,4 3 0 16,-4-4 0-16,-7 1 0 0,-3-1 0 0,3 4 0 0,-3 3 0 15,-4-3 0-15,-4 6 0 0,-3 0 13 0,0 0 0 16,0 0 0-16,0 0 0 0,0 0-13 0,0 0-16 16,0 0 3-16,-7 6 1 0,-3-3 4 0,-4 7 8 15,-1-4-13-15,1 3 5 0,0 1 8 0,-3-1-13 16,-8 0 5-16,4 1 8 0,3-1 0 0,-3-2 0 15,3 2 0-15,1 0 0 0,-1 1 0 0,4-1 0 0,-4 7 0 16,1-7 12-16,-1 7-12 0,4-4-17 0,0 4 4 16,0 3 1-16,-4-3 12 0,7 2 0 15,8-2 0-15,-1-3 0 0,4 2 0 0,4-5 10 0,3 2-2 0,7 4 0 16,4-7 4-16,3 1 0 0,4-1 0 0,3-2 0 16,11-4-12-16,3 3 12 0,0-6-12 0,4 6 12 15,0-3-12-15,3 4 0 0,1-4 0 0,-4 3 0 16,-4 3-103-1,0-5-16-15,4-4-3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34:4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13720 6928 864 0,'0'0'76'0,"0"0"-60"0,0-6-16 0,0 6 0 15,0 0 65-15,0 0 11 0,0-3 1 0,0 3 1 16,0-7-4-16,0 7-1 0,0 0 0 0,0 0 0 16,-4-3-18-16,4 3-4 0,0 0-1 0,-7 0 0 15,7 0-6-15,-7-6-2 0,0 6 0 0,0 0 0 16,0 0-2-16,3 6 0 0,4-6 0 0,-7 3 0 16,0 4 5-16,0-4 1 0,-7 3 0 0,3-3 0 15,-3 13-8-15,-3-7-2 0,-1 10 0 0,0-3 0 16,-3 3-8-16,4-4-3 0,-5 4 0 0,5 6 0 15,-8-6-8-15,7 0-1 0,-3 6-1 0,4-3 0 16,-5 3-7-16,1-6-8 0,0 6 11 0,3 0-11 0,1-3 9 16,-1 3-9-16,1-6 0 0,2 0 9 0,1 6-9 0,0-7 0 15,0-2 0-15,3 0 0 16,-3-4 0-16,4 4 0 0,-1-7-10 0,1 4 10 0,-1 0-26 0,0-10 1 16,8 6 0-16,-8-3 0 15,1-3-49-15,3 4-10 0,0-7-1 16,3 0-529-16,-3-7-106 0</inkml:trace>
  <inkml:trace contextRef="#ctx0" brushRef="#br0" timeOffset="321.32">13141 6991 1839 0,'0'0'40'0,"0"0"9"0,4-7 2 0,-4-2 1 0,0 6-42 0,3-3-10 0,1 3 0 0,-1-4 0 16,4 7 26-16,4 0 3 0,-1 0 1 0,1 0 0 16,-4 7-6-16,4-4-2 0,-4 3 0 0,3-3 0 15,1 6-22-15,-4 1 0 0,3 6 0 0,-3-7 0 16,4 10 8-16,0-4-8 0,-1 1 8 0,1 3-8 16,-1 0 16-16,1 0-2 0,0-1 0 0,-1 8 0 15,1-8 9-15,3 1 1 0,-4 6 1 0,1 0 0 16,0-6-7-16,-4 9-2 0,3-9 0 0,1 6 0 15,-4-6-8-15,0-3-8 0,3-4 9 0,-2 4-9 16,-1 3 8-16,3-4-8 0,-3-5 0 0,4 6 9 16,-4-7-30-16,3-6-7 0,1 6 0 0,0-2-627 15,-4-7-125-15</inkml:trace>
  <inkml:trace contextRef="#ctx0" brushRef="#br0" timeOffset="950.12">13808 6420 806 0,'-4'-9'36'0,"1"2"7"0,-1 4-35 0,4-3-8 0,0-3 0 0,0-1 0 16,4 7 187-16,-1-6 35 0,1-4 7 0,3 10 2 15,0-6-182-15,3-1-36 0,1 4-13 0,0-4 9 16,-1 1 2-16,4 0 0 0,-3 2 0 0,-1-2 0 15,1 6-2-15,3-3 0 0,-3-4 0 0,3 1 0 16,0 6 3-16,0-4 1 0,0-2 0 0,4 3 0 16,-4 6-4-16,4-4-1 0,-1-2 0 0,-3 3 0 0,0-3 6 15,4 6 1-15,-4 0 0 0,0 0 0 0,-3 0-1 0,-1 6 0 16,-2-3 0-16,-1 3 0 0,-4-2-14 0,1 5 11 16,-1 4-11-16,-3-4 10 15,0 4-10-15,-3-4 0 0,3 7 9 0,-4-1-9 0,1-2 0 16,-4 6 0-16,-1-4 0 0,-2 4 0 0,-4 0 0 0,-4 6 0 15,4-6 0-15,0 0 0 0,0 3 0 0,0-4 0 16,0 1 0-16,3-6 0 0,0 2 0 0,1-5 0 16,-1 6 0-16,4-7 0 0,0 0 0 0,0-2 8 15,4 2-8-15,-5-6 8 0,5 3 8 16,3-6 3-16,0 0 0 0,0 0 0 0,0 0-6 0,0 0-1 16,0 0 0-16,0 0 0 0,0 4-12 0,0-4 8 15,0 0-8-15,0 0 0 0,11 9 0 0,-8-3 0 0,8-3 0 16,-4-3 0-16,0 7 0 0,0-7 0 0,3 0 0 0,-3 3 0 15,4 3 0-15,0-6 0 0,3 0 0 0,-4 0 0 16,4 0 0-16,1 0 0 0,-1 0 0 0,0 0-10 31,-4 0-145-31,4 0-29 0,15 0-5 0,6 0-2 0</inkml:trace>
  <inkml:trace contextRef="#ctx0" brushRef="#br0" timeOffset="1319.23">14358 7170 230 0,'0'0'20'0,"0"0"-20"0,0 0 0 0,0 0 0 0,0 0 476 0,7-10 90 16,0 10 18-16,0-6 4 0,4 3-460 0,3-4-92 15,0 4-18-15,4-3-4 0,-1-3-14 0,4 5 0 16,1-2 0-16,2-3 0 0,-2 3 0 0,2-4 0 0,1 7 0 15,3-6-10 1,0 2-36-16,-3 4-7 0,3-3-2 0,-3 3 0 16,-4-4-129-16,4 7-25 0,17-9-6 0,-17 9-1 0</inkml:trace>
  <inkml:trace contextRef="#ctx0" brushRef="#br0" timeOffset="1952.29">15152 6517 1785 0,'10'-19'79'0,"-6"13"17"0,-1-6-77 0,5-1-19 16,-1 4 0-16,0-4 0 0,7-3 129 0,0 7 23 15,0 0 4-15,4 2 0 0,-1-2-129 0,4 0-27 16,1-1 0-16,-1 10-9 0,-4-3 0 0,1 3 0 16,0 3 0-16,-4-3 0 0,0 10-6 0,0-1-1 15,-3 0 0-15,-4 7 0 0,3 3 7 0,-3 0 1 0,-3-4 0 0,-4 4 0 16,0 0 8-16,0 6-10 0,0 0 10 0,-4-3-10 15,-3 3 10-15,0 3 0 16,0-2 0-16,0 2 8 0,-4-3 5 0,1 3 2 0,-4-3 0 16,0 3 0-16,3-3-25 0,-3 4-5 0,-4-4-1 15,1 3 0-15,6-3 16 0,-3 3 0 0,-4-3 0 0,1 0 10 16,-1-3-10-16,-3-3 0 0,0 6 0 16,0-6 0-16,-1 0 0 0,1 3 0 0,0-3 0 15,0-10 0-15,3 10-16 0,1-10 0 0,-1 1 1 0,4-1 0 16,0-3 15-16,3-2-11 0,1 2 11 0,-1-6-10 15,0 9 10-15,4-9 0 0,0 0 10 0,7 0-10 16,0 0 8-16,0 0-8 0,0 0 0 0,0 0 0 16,0 0 0-16,4 10 8 0,-1-4-8 0,4-3 0 15,0 3 24-15,4-3 1 0,-4 4 1 0,7-4 0 16,-3-3-15-16,3 6-3 0,4-6-8 0,-4 10 12 16,3-4 2-16,1-3 0 0,3 3 0 0,-3-3 0 15,3 4 2-15,4-4 1 0,-4-3 0 0,-4 6 0 0,1-3 7 0,-4-3 2 16,0 6 0-16,4-2 0 0,0 2-26 0,-4-3-9 15,-4 3 0-15,4-6 0 0,-3 0 9 0,0 7 12 16,-1-4-2-16,1-3-1 16,-1 0-43-16,1 6-9 0,-4-3-1 15,4-3-1-15,-4-3-175 0,0-3-34 0,10-10-7 0,-3 3-2 0</inkml:trace>
  <inkml:trace contextRef="#ctx0" brushRef="#br0" timeOffset="2237.12">15984 6752 1094 0,'0'0'97'0,"0"0"-77"0,0 0-20 0,7-3 0 16,4-3 323-16,0 6 61 0,-1 0 12 0,4-3 2 16,0 3-318-16,1 0-64 0,-1-6-16 0,7 6 0 15,0 0 0-15,-3 0 0 0,6 0 0 0,-3-4-10 16,8 4-39-16,-5 0-8 0,5-6-2 0,-1 6 0 31,-3 0-91-31,-4 0-18 0,3-3-4 0,-2-3-680 0</inkml:trace>
  <inkml:trace contextRef="#ctx0" brushRef="#br0" timeOffset="2504.75">16066 6966 1670 0,'7'-10'74'0,"-4"7"15"0,1-3-71 0,-1 3-18 0,4-4 0 0,0 1 0 16,0 3 171-16,7-3 30 15,-3 3 7-15,7-4 0 0,-4 7-165 0,3-3-34 0,1-3-9 0,3 6 0 16,0-3-10-16,1 3-6 0,2 0 0 16,1-6-1-1,0 6-139-15,-4 0-28 0,3 0-6 0,-2 0-670 0</inkml:trace>
  <inkml:trace contextRef="#ctx0" brushRef="#br0" timeOffset="3056.98">17357 6489 1094 0,'0'0'48'0,"-7"-6"11"0,-4 3-47 0,0-4-12 15,1 7 0-15,-4-6 0 0,3 12 276 0,-3-6 54 0,3 7 10 0,-3-4 3 32,0 6-297-32,-3 7-59 0,3-4-12 0,-4 4-3 15,0 3-24-15,1 0-4 0,-5 6-2 0,1 0 0 16,0-3-7-16,0 9-2 0,0-3 0 0,3 1 0 0,0-4 41 0,1 9 8 0,-1-12 2 0,8 3 0 16,3 3 28-16,0-2 7 0,-4 2 1 0,7-3 0 15,1 3 4-15,3-9 0 0,3 6 1 0,1-6 0 16,3 3-11-16,0-3-2 0,7-7-1 0,4 4 0 15,-4 3 8-15,4-4 1 0,3-5 1 0,0-1 0 16,4-6 0-16,-1 4 0 0,1-7 0 0,0 0 0 16,3-7-1-16,0 4-1 0,0-3 0 0,1-7 0 15,-1 4 9-15,-4-7 3 0,5 1 0 0,-5-4 0 16,-6-3-5-16,0 0-1 0,-4-6 0 0,0-1 0 16,-4-5 12-16,-2 6 3 0,-1-7 0 0,0 7 0 15,-7-7-23-15,0 1-4 0,-4 6-1 0,4-1 0 0,-3-2-12 16,-1 9 0-16,-7-3 0 0,1 6 0 15,-4 0-12-15,0 4 2 0,-8-4 0 0,1 10 0 16,0-7-150-16,-4 6-29 0,-3 1-7 0,0 0 0 0</inkml:trace>
  <inkml:trace contextRef="#ctx0" brushRef="#br0" timeOffset="11441.53">11158 942 1206 0,'-7'-13'53'0,"4"7"11"0,-4 6-51 0,3 0-13 0,-3 0 0 0,4 0 0 15,-11 0 9-15,6 6-1 0,8-6 0 0,-7 3 0 16,-7 7-8-16,0 5 0 0,4-11 0 0,-5 11-11 0,5-5 35 16,-8 9 6-16,-3-1 2 0,0 7 0 0,10 1-32 0,-6-1 0 15,-12 3 0-15,1 6-10 16,0-2 22-16,3 2 4 0,-3 7 0 0,-4-10 1 0,1 4-8 0,-1 15-1 16,4-9-8-16,-8 12 12 0,-6-3-12 0,3 7 0 15,0-4 0-15,4 0 0 0,-7 10 0 0,3-13 12 16,0-3-1-16,4 6-1 0,0 1 2 0,3-7 0 15,4 12 0-15,-4-15 0 0,4 0 32 16,3 0 6-16,4-3 2 0,-4 3 0 0,0-10-16 0,4 10-4 16,0-6 0-16,-4 6 0 0,1-7-17 0,-4 14-4 15,3-14-1-15,0 7 0 0,0 0-2 0,-3 0-8 16,4 3 12-16,-1-13-4 0,0 10 4 0,4 0 0 0,-4-6 0 0,4-1 0 16,0-2 1-16,3-1 1 0,4 4 0 0,0-3 0 15,0-7-3-15,3 6-1 16,-3-6 0-16,7-2 0 0,-3 2-2 0,3-3 0 0,-4 0 0 0,4 0 0 15,-4-3 0-15,1 3 0 0,-4 3 0 0,7-9 0 16,-11 6-8-16,4 0 0 0,-4 0 0 0,1-3-11 16,-1 3 19-16,0-6 3 0,1 0 1 0,-1 6 0 15,-3-6 4-15,7 6 0 0,0-9 1 0,3-4 0 16,-3 4-1-16,3-4-1 0,1 4 0 0,3 0 0 16,-7-4-3-16,3 4-1 0,4 0 0 0,-4-4 0 15,1 4-11-15,3-3 8 0,0 2-8 0,-4-5 8 16,4 8-8-16,0-8 0 0,0-1 0 0,0 7 0 0,-4-7 9 15,4 1 0-15,-3-1 0 0,-1 1 0 0,4-1-9 16,0-3 0-16,-4 4 0 0,1-1 0 0,3 0 0 0,-4 7 13 16,4-13-3-16,0 10-1 15,-4-10-9-15,4 6 0 0,0-2 0 0,0 2 0 0,0-6 0 16,4 3 0-16,-4-2 0 0,3 2 0 0,4-3 0 0,-7-3 8 16,0 6-8-16,7-6 8 0,-4 0-8 0,4 0 0 15,0 0 9-15,0 0-9 0,-7 0 14 0,7 0-2 16,-3 0 0-16,3 0 0 0,-4-6 2 0,4 6 0 15,-3-9 0-15,-1 5 0 0,4-2-4 16,0-3-1-16,-3-1 0 0,3 1 0 0,0-7 2 0,0 4 0 16,0-4 0-16,0 3 0 0,0-8-3 0,3 2-8 15,1 0 12-15,-1 0-4 0,-3-6-8 0,4 0 0 16,-1-3 0-16,4 6 0 0,-3-10 0 0,3 4 0 0,0 3 0 16,0 6 0-16,0-6 0 0,0 6 0 0,-3 1 0 0,3 8 0 15,-4-6 0-15,1 7 0 0,-4 0 0 0,0 9-11 16,3-3 11-16,-3 3 0 0,0 0 0 0,0 0 8 15,0 0-8-15,0 0 0 0,0 0 0 0,-3 9 0 16,-1 3 0-16,4 4 0 0,-3 0 0 0,-1 6-8 16,1 0 8-16,-1 6 0 0,1-6 0 0,-4 12 0 15,0-2 0-15,3-1 0 16,-3 0 0-16,0-2 0 0,0-1 0 0,3-3 0 0,1-3 0 0,-1 3 0 16,4-9 0-16,0-4 11 0,0 4-3 0,0 3 0 15,4-10 17-15,3 7 3 0,-4-7 1 0,1 1 0 16,3-1-1-16,0 0-1 0,0 1 0 0,0-4 0 15,0-3-27-15,0 4 0 0,0-1 0 0,4-6 0 16,0 3 0-16,3-3 0 0,0 0 0 0,3-3 0 16,8-3-108-16,7-4-28 15</inkml:trace>
  <inkml:trace contextRef="#ctx0" brushRef="#br0" timeOffset="14913.2">1623 10067 2052 0,'0'0'91'0,"0"0"18"0,0 0-87 0,0 0-22 0,0 0 0 0,0 0 0 0,3-6 8 0,8-1-8 15,-1 4 10-15,5-3-10 0,-1-3 0 0,7 5 0 0,-7-2 0 0,7 6 0 16,-7-3 0-16,7-3 0 0,-6 6 0 0,-1 0 0 16,0 0-18-16,3 0 3 0,-2 0 1 15,9 6 0-15,-10-6 14 0,7 3 0 16,1-3 0-16,-8 0-9 0,10 0 9 0,-9-3 0 0,6-3 0 0,0 6 0 16,-7-10 9-16,0 4 4 0,0-3 1 15,-3-1 0-15,3 1 17 0,-3 0 3 0,-1-7 1 0,1 3 0 16,-1 4 3-16,-10-7 1 0,11-3 0 0,-8 4 0 15,-3 2-15-15,0-3-4 0,0 1 0 0,-3 2 0 16,-4-2-4-16,3-4-2 0,4 0 0 0,-10 3 0 16,3-3-14-16,3 1 11 0,-6-1-11 0,6-6 10 15,-7 6-10-15,8 0 0 0,-8 0 0 0,1-3 0 16,3 4 0-16,3-1 13 0,-10 3-1 0,7 7-1 16,0-1-11-16,-4 1 0 0,1 6 0 0,-1-4 0 15,1 7 0-15,-1 0 0 0,4 0 0 0,-4 0 0 16,1 10-14-16,-1-1-5 0,-3 1-1 0,7 5 0 15,0 4 20-15,-4 6-12 0,1 0 12 0,3 4-10 16,3-1 10-16,-6 6 0 0,-1 4 0 0,8-4 0 0,-1 13 0 0,-3 4 0 16,3 2 8-16,-6 0-8 0,-4 10 0 0,-4-7 0 15,4 7 0-15,0 0-12 0,0-10 12 0,-4 7 0 16,4-4 0-16,0 7 0 0,0-10 0 0,-7-3 0 16,6-3 0-16,-6-3 0 0,7 0 19 0,0 0 5 15,-7-6 2-15,7-4 0 0,-7 4-26 0,7 3 0 16,-11-4 8-16,4-2-8 0,0 2 8 0,-4-8-8 15,0 5 12-15,0-6-4 0,1 4-8 0,-1-10 10 16,0 3-10-16,4 0 10 0,-4-6-10 0,4-4 0 0,7-2 9 16,0-4-9-16,-7 1 0 0,7-4 0 0,0-3 0 0,3-3 8 15,-3-3 4-15,3-3 0 0,-3-7 1 16,4-3 0-16,-1 1-1 0,8-7-1 0,-4-3 0 16,3-4 0-16,4-5 9 0,0 9 3 0,4-10 0 0,3 7 0 15,-4 0-34-15,8 3-6 0,-1 3-2 0,4 0 0 16,1 0 19-16,-1 6 0 0,7 1 0 0,0 2 0 15,-3-3-19-15,6 7 3 0,-3 0 1 0,4 2 0 16,7 4 15-16,-7 3 8 0,3-6 0 0,4 12-8 16,-8-6 0-16,5 10 0 0,2-4 0 0,5-3 0 15,-1 6 0-15,0 1 0 0,0-1 0 0,4 1-9 16,-4 5 9-16,-6 1 0 0,2-3 10 0,5 2-10 16,-12 4 0-16,1 0 0 0,0 0 0 0,-1 6 0 15,-9-6 19-15,6-1 10 0,-7 7 3 0,7-6 0 0,-3-3-32 16,-1 3-13-16,1 0 1 0,3-4 0 0,0-5-4 15,-3 5 0-15,14-5 0 0,-8-7-767 16,12 3-153-16</inkml:trace>
  <inkml:trace contextRef="#ctx0" brushRef="#br0" timeOffset="16100.23">3041 9731 460 0,'0'0'41'0,"3"-3"-33"15,-3-9-8-15,0 9 0 0,8-7 237 0,-8 4 46 16,0 3 9-16,0 3 1 0,0 0-173 0,-8-10-34 16,8 10-7-16,0 0-2 0,-3-6-28 0,3 6-5 15,0-3-2-15,0 3 0 0,0 0-7 0,0 0-2 16,-7-6 0-16,7 6 0 0,0 0-18 0,0 0-4 0,-4 0-1 0,-6 0 0 15,-1 9-10-15,8-9 8 0,-8 10-8 0,1-1 8 16,-1-3-8-16,-3 7 0 0,0 2 9 0,0 4-9 16,-4-3 14-16,0 12-2 0,-3-3 0 0,0 13 0 15,3-4 12-15,-3 10 1 0,0 0 1 0,3 3 0 16,-6 7 1-16,6-4 0 0,0-3 0 0,4 0 0 16,-7 6-14-16,7-3-2 0,-4 4-1 0,1-1 0 15,-1 0-10-15,0 0 10 0,4 1-10 0,-7-1 10 16,7-6-10-16,-4 0 10 0,4 3-10 0,0-3 10 0,4-6 4 15,-1 0 1-15,0 3 0 0,8 0 0 16,3-10-15-16,0 1 9 0,3-1-9 0,5-2 8 0,6-7-8 0,0 3 0 16,3-3 0-16,-3 0 0 15,4-6 8-15,3 0-8 0,0-1 0 0,4-8 8 16,3 6-99-16,4-7-20 0,3 0-4 16</inkml:trace>
  <inkml:trace contextRef="#ctx0" brushRef="#br0" timeOffset="18886.08">3750 10456 910 0,'0'0'40'0,"0"0"9"0,0 0-39 0,0 0-10 0,0 0 0 0,0 0 0 16,0 0 77-16,0 0 14 0,0 0 2 0,0 0 1 15,0 0-33-15,0 0-6 0,0 0-2 0,0 0 0 16,0 0-6-16,0 0-2 0,0 0 0 0,0 0 0 16,0 0-1-16,0 0 0 0,-7 6 0 0,7-6 0 15,-7 0 0-15,0 0-1 0,-4 10 0 0,4-10 0 16,0 9-7-16,4-9 0 0,-8 9-1 0,4 1 0 0,0-1 3 0,-4 1 1 16,-3 2 0-16,4 1 0 15,-11 2-3-15,6-2 0 0,-6 9 0 0,0-3 0 0,-4-1-17 0,1 8-4 16,-1-8-1-16,-3 4 0 0,3 3-14 0,0-6 0 15,1 6 0-15,-8-6 0 0,11 6 10 16,-4-6-10-16,7 0 10 0,1-4-10 0,-1 4 0 16,8-3 8-16,-5-3-8 0,-2-4 0 0,10 7 0 0,-4-7 0 15,1 7 8-15,-1-7-8 0,0 1-12 0,1-1-6 16,6-3-1-16,-6-3 0 16,6 7-45-16,-6-1-8 0,3 1-3 0,0-4 0 15,-1-3-116-15,5 3-23 0,-8-3-5 0,8 4-474 0</inkml:trace>
  <inkml:trace contextRef="#ctx0" brushRef="#br0" timeOffset="19198.16">3186 10550 2404 0,'-11'-10'53'0,"7"4"11"0,4 3 3 0,0 3 0 0,0 0-54 0,0 0-13 0,0 0 0 0,0 0 0 16,0 0 21-16,0 0 2 0,8 9 0 0,9 1 0 16,-3-1-23-16,0 1 0 0,8 2 0 0,-8 4 0 0,10 0 0 0,-2 2-15 15,6 1 3-15,4 0 0 0,-8 6 12 0,4 3 0 16,4-9 0-16,-7 13 0 0,0-11 0 0,-1 5 16 15,1 2-3-15,-4-3-1 0,0 0-12 0,-3-3 0 16,-4 3 0-16,4 3 0 0,-8-3 0 0,4-6 0 16,-3 0 0-16,3 3 0 15,-3-3-67-15,-1-7-16 0,4 4-3 0</inkml:trace>
  <inkml:trace contextRef="#ctx0" brushRef="#br0" timeOffset="23818.17">4219 11124 1328 0,'0'0'29'0,"0"0"7"0,0 0 0 0,0 0 1 0,0 0-29 0,0 0-8 0,0 0 0 0,0 9 0 16,-3 1 0-16,3-10 0 0,0 9-8 0,0-3 8 15,0-6 0-15,0 0 11 0,0 0-1 0,0 0 0 16,0 0 20-16,0 0 4 16,0 0 1-16,0 0 0 0,0 0 33 0,7-6 8 0,0 6 0 0,3 0 1 15,-6-9-25-15,7 9-6 0,-1 0-1 0,-6 0 0 16,-4 0-17-16,0 0-4 0,7 0-1 0,-7 0 0 15,0 0-6-15,0 0-1 0,0 0 0 0,0 6 0 16,0-6 12-16,3 9 1 0,-6 1 1 0,3-1 0 16,0 0-10-16,0 1-3 0,0 6 0 0,0-7 0 15,0 7-9-15,0-4-8 0,3-2 12 0,1 5-12 16,3 1 0-16,-7-4 0 0,3 4 0 0,4-3 0 0,-3 2 0 16,-1 1 0-16,4-3 0 0,-3 2 0 0,3 4 8 0,-7-9-8 15,0 8 0-15,0-2 0 16,0 0 14-16,0 3-4 0,0-7-1 0,-7 10 0 0,3-9-9 0,-6 5 0 15,6-2-10-15,-6-7 10 0,3 7 0 0,0-6 0 16,-4-1 0-16,1 0 0 0,-1 1 0 0,-3-1-14 16,0-3 1-16,-7-2 0 15,-1 5-171-15,5-3-33 0</inkml:trace>
  <inkml:trace contextRef="#ctx0" brushRef="#br0" timeOffset="25101.39">4805 10302 230 0,'0'0'20'0,"0"-9"-20"0,0 2 0 0,-7 4 0 16,7-3 327-16,0-3 61 0,-4 6 12 0,4-4 2 0,4 4-290 16,-4 3-57-16,0-6-12 0,0 6-3 0,0 0-28 15,0 0-12-15,0 0 8 0,0 0-8 0,0 0 0 0,7 9 0 16,0-2 0-16,3-4 0 0,-2 6 0 0,2 0 0 15,4-2 0-15,-3 2 0 0,3 1 0 0,7-1 0 16,-7 0 0-16,11 1 0 0,-4-1 15 0,4 4-3 16,-1-1 0-16,-6-5 0 0,14 2 23 0,-7 0 4 15,3 1 1-15,-4-1 0 0,5 7-23 0,-5-4-4 16,1 4-1-16,0 3 0 0,-8 0-3 0,1 6-1 16,0 0 0-16,-8-3 0 0,4 3 4 0,-3 3 0 15,0 4 0-15,-4-4 0 0,0 0-1 0,0-3 0 16,3 0 0-16,-10-3 0 0,4-3-11 0,-1 3 10 15,1-3-10-15,3-7 10 0,0 4-10 0,-3 3 0 0,-4-4 9 0,7-2-9 16,-7-4 8-16,3 7-8 16,-3-7 8-16,4 1-8 0,-4-4-9 0,0-3-7 0,0 7 0 0,-4-4-1 31,4-6-56-31,-3 9-11 0,-4 1-3 0,-4-4-501 0,0-3-101 0</inkml:trace>
  <inkml:trace contextRef="#ctx0" brushRef="#br0" timeOffset="25470.43">5253 10613 1807 0,'0'0'40'0,"0"0"8"15,-4 0 1-15,-3-7 2 0,4 7-41 0,3 0-10 0,0 0 0 0,-7 0 0 0,7 0 0 0,-4 7 8 16,4-7-8-16,-3 3 8 0,-4 3-8 0,3-3 0 16,-3 3-12-16,3-2 12 0,-3 2 0 0,4 3 0 15,-1-2 0-15,-6-4 0 0,3 6 0 0,0 0 0 16,-4 1 0-16,-3-1 0 0,3 7 10 0,1-7 10 15,-4 7 1-15,3-7 1 0,-3 10 9 0,-4-3 1 0,8-4 1 0,3 7 0 16,-11 6-20-16,0-6-4 16,8 6-1-16,-4 4 0 0,-4 5-8 0,11-6-11 15,-14 4 3-15,10-1 0 16,1 0-31-16,-1-2-5 0,4-1-2 0,7 0 0 16,-7-6-65-16,4-3-13 0,3-7-2 0</inkml:trace>
  <inkml:trace contextRef="#ctx0" brushRef="#br0" timeOffset="26107.17">5299 9804 172 0,'0'0'16'0,"0"0"-16"0,-7-10 0 0,7 7 0 16,0-3 260-16,-4-4 50 0,4 4 10 0,0 6 1 15,4-3-218-15,-4 3-44 0,0 0-9 0,0 0-2 16,0 0-15-16,0 0-3 0,0 0-1 0,0 0 0 15,7 0-13-15,3 9-4 0,-3 1 0 0,4-1 0 16,0 7 4-16,-1-4 1 0,4 4 0 0,4 3 0 16,0 0-1-16,3-4 0 0,3 14 0 0,1-11 0 15,3 8-2-15,8 2-1 0,-1 6 0 0,0-6 0 16,0 13 6-16,4-3 1 0,-4-1 0 0,-3 7 0 16,4 7-11-16,-12-4-1 0,1-4-8 0,0 11 12 15,-1-1-12-15,-3 0 0 0,-3 1 8 0,0-7-8 16,-4 3 19-16,0-3 1 0,-3-3 0 0,-4 0 0 15,0 0 3-15,-7 0 1 0,0-4 0 0,-4 4 0 16,-3 0-15-16,0-3-9 0,-4-3 12 0,1-1-12 0,-1 4 14 16,-3-10-4-16,0 4-1 0,-4-7 0 0,1 6-9 0,-1-8-9 15,0 2 9-15,-3 0-13 16,0-3-112-16,4-6-23 0,-8 0-4 0,0-4 0 0</inkml:trace>
  <inkml:trace contextRef="#ctx0" brushRef="#br0" timeOffset="26498.22">6502 10434 1962 0,'0'0'43'0,"0"0"9"0,0 0 1 0,0 0 3 0,0 0-45 0,0 0-11 0,0 0 0 0,0 0 0 0,0 0 14 0,0 0 1 15,7 9 0-15,0-6 0 0,10-3 6 0,-9 0 2 16,9 7 0-16,1-7 0 0,-1 0-4 0,8-7-1 16,0 7 0-16,3 0 0 0,4-3 5 0,-4-3 1 15,4 6 0-15,-11-3 0 0,7-3-24 16,0 6 8-16,-3 0-8 0,0 0 0 16,-4 0-23-16,0 0-9 0,-3 0-1 0,3 6-1 15,-7-3-119 1,4-3-24-16,-8 6-5 0</inkml:trace>
  <inkml:trace contextRef="#ctx0" brushRef="#br0" timeOffset="26732.58">6509 10751 1555 0,'-4'-4'138'16,"4"4"-110"-16,-3 0-28 0,3 0 0 0,0 0 228 0,0 0 41 0,3-6 8 0,8-3 2 16,6 6-207-16,1-4-42 0,7 7-8 0,3-3-2 15,11-3-20-15,-4 6-8 0,11 6 0 0,3-6 0 16,1 0-10-16,3-6-2 0,7 6 0 0,10 0-739 16,1-9-148-16</inkml:trace>
  <inkml:trace contextRef="#ctx0" brushRef="#br0" timeOffset="27954.6">22634 5213 1670 0,'0'0'148'0,"0"0"-118"15,0-7-30-15,0 7 0 0,-3-6 86 0,3 6 11 16,0 0 3-16,0 0 0 0,3-3-80 0,-3 3-20 0,7-6 0 0,4 6 0 16,7 0 16-16,-1 0-1 0,4 0 0 0,4 6 0 15,10-6-7-15,1 3-8 0,-1 3 11 0,4-6-11 16,7 0 11-16,-1 0-11 0,-2 0 10 0,3 7-10 15,-4-4 10-15,7-3-10 0,1 0 10 0,-1 0-10 16,8 0 16-16,-5 0-2 0,-2 0-1 0,-1 0 0 16,-3-3 1-16,0 3 0 0,0-7 0 0,-4 7 0 15,0 0-2-15,4 0 0 0,-3 0 0 0,-1-6 0 16,-7 6 0-16,1-3-1 0,-1 3 0 0,-3 0 0 16,-4 0-11-16,-4 0 0 0,-2 0 0 0,-5 0 8 15,1 3-8-15,-4 3 0 0,0-6 0 0,-3 0 0 16,-1 0 8-16,1 7-8 0,-4-4 0 0,0-3 8 15,0 0-8-15,-7 0 10 0,0 0-10 0,7-10 10 16,0 10 2-16,0-6 0 0,-7 6 0 0,7-3 0 0,0-3 8 16,-7 6 3-16,4-3 0 0,-1-4 0 0,-3 7-23 15,4-9 0-15,-4 6 0 0,-4-3 0 0,4 6 11 0,0-10-3 16,-7 7 0-16,0-3 0 0,0 6-8 0,0-6 0 16,-3 2 0-16,-5-2 0 0,5 6 0 0,-1 0 0 15,-3 0 0-15,7-3 0 0,-3-3 0 0,-5 6 0 16,5 0 0-16,-1 0 0 0,1 0 0 0,3 0 0 15,-4-10 0-15,4 10 0 0,3 0 0 0,4 0 0 16,-7 0 0-16,7 0 0 0,-7-3 0 0,0 3 0 16,0-6 0-16,4 6 0 0,3 0 0 0,0 0 0 15,-4-10 0-15,1 4 0 0,-1 3 8 0,1 3 0 16,3 0 0-16,0-9 0 0,0 9 4 0,3-7 0 16,-3 7 0-16,7-3 0 0,-3-3-12 0,-4 6 0 0,7-3 0 15,0-3 0-15,0 6 0 0,3 0-11 0,1-4 3 16,3 4 0-16,-3-6 8 0,6 6 0 0,-2 0-9 0,2 0 9 15,1 0 0-15,-1 0 0 0,1 6 0 0,3-6 0 16,0 0 0-16,1 0-11 0,2 4 1 0,1-4 0 16,0 6 10-16,3-3 0 0,-3-3-9 0,-1 6 9 15,-3-3 0-15,1 4 0 0,-5-4 0 0,-3 3 0 16,0 3 0-16,-3 1 0 0,-4-1-9 0,0 1 9 16,-3-1 0-16,-4 1 8 0,-4 5-8 0,1-5 12 15,-4 5 10-15,-4-2 2 0,-3 2 0 16,-4 4 0-16,-3-3 3 0,3-7 1 0,-6 10 0 0,3-3 0 15,-1 3-28-15,-2 0 8 0,3-1-8 0,-1 1 0 0,-2-3 0 16,-1 3 8-16,4-4-8 0,-4-2 0 0,0 3 0 0,4-1 0 16,-3-2 0-16,-1 2 0 15,7-5-60 1,4 9-16-16,-4-10-4 0,8 0-681 0,-1 1-136 0</inkml:trace>
  <inkml:trace contextRef="#ctx0" brushRef="#br0" timeOffset="30974.06">8209 10032 345 0,'0'0'31'0,"0"0"-31"0,0-6 0 0,0 6 0 16,0 0 359-16,4-9 65 0,10 6 14 0,-11-10 2 15,11 4-360-15,-3-1-72 0,3 7-8 0,4-3-14 16,-8-3-3-16,8 5-1 0,-4-2 0 0,4 0 0 0,-8 3 18 0,4 3 0 16,-3-7-8-16,-11 7 8 15,11 7 0-15,-4-7 0 0,0 3 0 0,0 9 0 0,-4-2 0 0,1 2 0 16,-1-2-8-16,-3 5 8 0,0 4 0 0,0 0 14 15,-3 3-2-15,-1 0-1 0,1 3 1 16,-1 3 1-16,1-3 0 0,3 0 0 0,-7-3-1 16,0 10-1-16,0-10 0 0,-1 3 0 0,5 3-11 15,-1-3 0-15,-10 0 9 0,4-3-9 0,3 9 19 0,-4-9-1 16,-3 10 0-16,-4-10 0 0,8 3-18 0,-8-6-17 16,4 6 3-16,-4-6 1 0,1 6 13 0,-4-7 0 15,6 1 0-15,-2-3 0 0,-4-4 0 0,-1 4 0 16,5 0 0-16,-1-4 0 0,1-2-12 0,-1-1 12 15,-3-3-13-15,7-2 5 0,0 2 8 0,-1-6 0 0,1-6 0 16,4 6 0-16,-1-4 0 0,4-2 14 0,4-3-3 0,-4-1-1 16,3 1-2-16,0-10-8 0,4 3 12 0,4 4-4 15,0-4-8-15,-1-3 0 0,4 10 0 0,0-7 8 16,0 7-8-16,4 0 10 0,-4-1-10 0,3 4 10 16,-3 6 6-16,4 0 0 0,0 0 1 15,-1 0 0-15,8 6-17 0,-8 4 0 0,5-1 0 0,2 0 0 16,1 7 0-16,-1-7 0 0,1 7 8 0,7-3-8 15,-4-4 0-15,0 7 0 16,0-7 0-16,0 7 0 0,1-4 16 0,-1 4-4 0,0-7-1 0,0 1 0 16,-3 6-11-16,3-7 12 0,-3 3-12 0,-4-2 12 15,0-1-12-15,0 7 0 0,-7-7 0 0,4 1 8 16,3-1-32 0,-7 1-6-16,0-4-2 0,3 3-592 0,-3-2-118 0</inkml:trace>
  <inkml:trace contextRef="#ctx0" brushRef="#br0" timeOffset="31288.56">9151 10365 2282 0,'0'0'101'0,"0"0"21"0,0 0-98 0,0 0-24 16,-3 6 0-16,-1-3 0 0,-3 4 12 0,3 2-2 15,1 0-1-15,-1 7 0 0,-3 3-9 0,0 3-12 0,4 3 2 16,-8 3 1-16,4 3 9 0,-3 1-8 16,2 2 8-16,-6-9-8 0,4 10 8 0,-1-7 0 0,4 0 0 0,-11 1 0 15,4-4 0-15,-3 0 0 0,6-6 10 0,-3 6-10 16,0-7 0-16,3 1 0 0,1-9-13 0,-1 5 4 31,-3-2-170-31,3-7-33 0,-3-3-8 0,14-3 0 0</inkml:trace>
  <inkml:trace contextRef="#ctx0" brushRef="#br0" timeOffset="31520.47">8731 10588 2610 0,'0'0'57'0,"0"0"12"0,0 0 3 0,0 0 1 0,0 0-58 0,0 0-15 16,4 6 0-16,6-3 0 16,1-3 0-16,0 9 0 0,3-2-9 0,0-4 9 0,0 6 0 15,0 7 0-15,4-7 0 0,-1 10 0 0,-3-10 0 0,8 7-12 16,-5 3 0-16,4-3 0 16,1 2-33-16,-1-2-7 0,0-3 0 0,0 5-1 15,0-8-7-15,0 6 0 0,-3-7-1 0,3 0 0 16,0 1-128-16,0-4-26 0,1-3-5 0,-1-3 0 0</inkml:trace>
  <inkml:trace contextRef="#ctx0" brushRef="#br0" timeOffset="31780.01">9758 10258 1324 0,'-11'-12'59'0,"11"12"12"0,0 0-57 0,0 0-14 0,0 0 0 0,0 0 0 15,0 0 306-15,0 12 58 0,0-2 12 0,0 5 3 32,4 4-337-32,-1 0-67 0,4 6-14 0,4 0-2 0,-8-3 20 0,5 9 4 0,2-2 1 0,-6-1 0 15,3-3-37-15,0-6-7 0,-4 6-2 0,1-3 0 16,-1 3-20-16,-3-6-4 0,0 0-1 0,-3-4 0 15,3 4-136-15,-7-3-27 0</inkml:trace>
  <inkml:trace contextRef="#ctx0" brushRef="#br0" timeOffset="31986.23">9518 10606 2602 0,'0'0'116'0,"0"-3"23"0,0-3-111 16,0 6-28-16,0 0 0 0,0 0 0 0,3-3 31 0,5 3 1 16,2 0 0-16,-3 3 0 15,7-3-58-15,-3 0-11 0,7 6-3 0,-1-3 0 16,4-3-12-16,4 0-2 0,3 0-1 0,4-3 0 16,7-3-33-16,0-3-8 0,-1-1 0 0,1 4-550 0,7-4-110 0</inkml:trace>
  <inkml:trace contextRef="#ctx0" brushRef="#br0" timeOffset="32660.12">10975 9992 1324 0,'-28'-10'59'0,"28"10"12"0,0-3-57 0,0-6-14 0,-7 3 0 0,3-4 0 0,1 1 124 15,3 9 21-15,0-7 5 0,0 7 1 0,-7-3-121 0,3-3-30 16,4 6 0-16,0 0 0 0,-11-9 19 0,4 5-3 16,4-2 0-16,3 6 0 0,-11 0 20 0,1-3 3 15,-1 3 1-15,1 0 0 0,-1 0 9 0,0 3 3 16,-10 3 0-16,4-2 0 0,2-4-36 0,-2 9-6 15,-4 0-2-15,-1 7 0 0,1 0-8 0,0-4 8 16,0-2-8-16,-4 5 8 0,-3 4 13 0,7 0 3 16,0-3 0-16,0 12 0 0,-1-9 3 0,5 6 1 15,6-6 0-15,8 6 0 0,-4-6-28 0,0 6 0 0,3-7 0 16,0 1 0-16,12-3 0 0,-5-4 0 0,-6 4 0 0,6 3 0 16,8-10-11-16,-1 1-7 15,-6-4-2-15,3-3 0 0,0 3 20 0,7-6 0 16,4 0 0-16,-4 0 0 0,-4 0 0 0,8-6 0 15,0 3-8-15,3-3 8 0,-7-4 0 0,0 1 0 0,7-4 0 0,-3-2 0 16,-1 5 0-16,1 1 0 0,-4-7 0 0,0-3 0 16,7 4 19-16,-6 2 1 0,-8-6 0 0,7-3 0 15,3 4-20-15,-6-1 0 0,-4 0 0 0,0 3 0 16,0 4 8-16,0-4-8 0,-3 0 9 0,3 7-9 16,-14 0 15-16,7 5-3 0,7-5-1 0,-4 3 0 15,-6-4-3-15,-1 4 0 0,4 6 0 0,0 0 0 16,0 0 0-16,0 0 0 0,0 0 0 0,0 0 0 15,0 0 10-15,0 0 2 0,0 0 0 0,0 13 0 0,7-1-7 16,-3 4-1-16,-4 3 0 0,3 0 0 0,-6 9-12 0,6-3 0 16,1 3 0-16,-8 7 0 0,-3-7 9 0,7 6-1 15,7 1 0-15,-3-1 0 0,-8 1-8 0,1 2 0 16,6 1 9-16,-3 6-9 0,4-10 0 0,-4 1 0 16,-4 3 0-16,4-4 8 0,7-6-8 0,-7 7 0 15,-3-10-8-15,3 3 8 16,3-9-28-16,1 6 0 0,-8-3 0 0,4-6 0 15,0 2-65-15,0-8-14 0,11 5-2 0,-8-5-957 0</inkml:trace>
  <inkml:trace contextRef="#ctx0" brushRef="#br0" timeOffset="34549.18">11882 10478 2516 0,'0'0'56'0,"0"0"11"0,0-6 2 0,0-4 1 0,0 4-56 0,0 6-14 0,3-10 0 0,4 7 0 16,0-3 0-16,0 3 0 0,-7 3 0 0,11 0 0 15,3-6 0-15,-3 6 0 0,-1 0 0 0,4 0 0 0,0 0 0 16,4 6-13-16,-4-3 2 0,4-3 1 0,-4 6 10 0,7-3 0 16,4 7 0-16,-1-4 0 0,1-6 8 0,3 10 1 15,-3-10 0-15,0 9 0 0,-1-9-9 0,1 9 0 16,0-9 0-16,3 0 0 0,-3 7 0 15,-1-7-9-15,1 0 9 0,3 0-13 16,4 0-15-16,0 0-4 16,-4-7 0-16,-3 7-687 0,3-9-137 0</inkml:trace>
  <inkml:trace contextRef="#ctx0" brushRef="#br0" timeOffset="35254.99">13360 9898 403 0,'0'0'36'16,"-4"-7"-36"-16,1 7 0 0,-1 0 0 0,4 0 181 0,-7-6 30 16,4 3 5-16,3 3 2 0,0 0-142 0,0 0-28 15,0 0-5-15,0 0-2 0,0 0-9 0,0 0-1 16,0 0-1-16,0 0 0 0,0 0 9 0,0 0 1 0,0 0 1 0,0 0 0 15,0 0 13-15,0 0 2 0,0 0 1 0,7 0 0 16,-7 0-13-16,7 0-2 0,3 0-1 0,1 9 0 16,-4-9-9-16,3 10-3 0,1-4 0 0,0-3 0 15,-1 7-9-15,1 5-3 0,-1-5 0 0,1 9 0 16,3-1-3-16,0-2-1 0,0 3 0 0,4 0 0 16,-4 6 16-16,4-6 3 0,6 9 1 0,-2-3 0 15,-1 3-7-15,0-3-2 0,4 3 0 0,-8-3 0 16,4 4-4-16,-3 2-2 0,0-3 0 0,-4-6 0 15,0 10-1-15,-4-4 0 0,1 0 0 0,-4 0 0 16,0 4-17-16,-3-4-9 0,-1 0 1 0,-3-3 0 16,-3 3 8-16,3-3 0 0,-4 4 0 0,1-4 8 15,-4 3-8-15,3-3 0 0,-3-6 0 0,0 0 0 16,3-1 0-16,1 1-12 0,-8-3 12 0,8 0-12 16,3-7-8-16,0 0-1 0,0-9-1 0,0 0 0 15,0 0-103-15,0 0-21 0,0 0-4 0,0 0-750 16</inkml:trace>
  <inkml:trace contextRef="#ctx0" brushRef="#br0" timeOffset="35647.75">13631 10302 1731 0,'0'0'76'0,"0"0"17"0,-7 0-74 0,0 6-19 0,-3-2 0 0,3 2 0 16,-4-3 12-16,0-3-2 0,4 6 0 0,-3-3 0 15,-1 4-10-15,1-4 0 0,3 3 0 0,-4-3 0 16,4 3 15-16,-4 4 1 0,4-4 0 0,0-3 0 16,0 7 30-16,4-1 6 0,-4-3 2 0,0 4 0 15,-1 5-1-15,1-2 0 0,0 6 0 0,-3 3 0 0,3 0-23 16,-4 3-5-16,1 0-1 0,-1-3 0 0,0 9-24 16,1-3 0-16,-1 1 0 0,-3-1 0 0,0 3-14 0,-4-9-8 15,8 3-2-15,-4 0 0 16,0-6-124-16,-1 0-24 15,5-3-6-15,-1-4-1 0</inkml:trace>
  <inkml:trace contextRef="#ctx0" brushRef="#br0" timeOffset="36948.36">14852 9562 1800 0,'0'0'40'0,"0"0"8"0,0 0 1 0,-4-3 1 0,-6-3-40 0,3 6-10 0,7 0 0 0,-11 0 0 16,1 0 24-16,3 9 2 0,-8-9 1 0,5 10 0 15,-1-1-19-15,-3 0-8 0,4 1 8 0,3 5-8 0,-1-5 15 0,-2 6-3 16,3-7 0-16,-4 0 0 0,4 10 13 0,-3-3 3 15,3-4 0-15,-4 4 0 0,0 3 16 0,1-3 3 16,-1 2 1-16,-3 7 0 0,4-3-15 0,-5 10-2 16,5-4-1-16,-4 10 0 0,-4-4 10 15,4 10 1-15,0 3 1 0,0-3 0 0,-4 0-22 16,4 6-5-16,0-9-1 0,-4 9 0 0,8-3 3 0,-4 3 1 16,-1-3 0-16,5 0 0 0,3 3-18 15,0-6 0-15,3 3 0 0,1-6 0 0,3 0 9 0,3-7-9 16,1 1 0-16,3 2 9 0,0-2-9 0,3-1 0 15,1 1 0-15,3-7 0 0,0 7-12 0,7-7 1 16,4-3 1-16,3-3 0 16,8 3-106-16,2-6-20 0,8-3-5 0,4 2-861 0</inkml:trace>
  <inkml:trace contextRef="#ctx0" brushRef="#br0" timeOffset="38632.18">15349 10312 979 0,'0'0'43'0,"0"0"9"0,0 0-41 0,4-4-11 16,-4 4 0-16,0-6 0 0,3-3 33 0,-3 9 5 0,0 0 1 0,0 0 0 16,0 0 38-16,0 0 8 0,0 0 2 0,0 0 0 15,0 0-6-15,0 0-1 0,0 0 0 0,-7 9 0 16,-3-3-19-16,-1-2-4 0,4 5-1 0,-3 0 0 15,3 1-8-15,-4 5-3 0,-7 1 0 0,1-3 0 16,-5 2-16-16,1 4-3 0,-3 6-1 0,-1-6 0 16,0 0-14-16,-3 6-3 0,3-6-8 0,4 0 12 15,-4 6-12-15,4-6 8 0,0-1-8 0,3 1 0 16,1-3 0-16,3 3 0 0,3-4 0 16,1-5 0-1,-1-1-31-15,4-6-9 0,3 4-1 0,4-7-587 0,0 0-118 0</inkml:trace>
  <inkml:trace contextRef="#ctx0" brushRef="#br0" timeOffset="38872.14">14982 10268 2131 0,'0'0'189'0,"0"0"-151"16,0 0-30-16,0 0-8 0,0 0 132 0,0 0 24 15,0 0 6-15,4 9 1 0,3-3-141 0,0 10-22 16,0-3-16-16,4 2 2 0,-1 4 6 0,4 0 8 16,1 6-13-16,2-6 5 0,4 9-6 0,-3-3-1 15,3 3 0-15,0 1 0 16,4-4-13-16,-7 3-2 0,-1-3-1 0,4 0 0 16,-3-6-31-16,0 0-6 0,3-1-2 0,-3-2 0 15,-1 0-107-15,1-4-22 0,-8-2-4 0,5-1-1 0</inkml:trace>
  <inkml:trace contextRef="#ctx0" brushRef="#br0" timeOffset="39446.01">15561 9926 576 0,'0'0'25'0,"0"0"6"0,-3-10-31 0,3 4 0 16,-8-3 0-16,8-1 0 0,-3 1 365 0,3 3 67 15,3-4 14-15,-3 7 2 0,4-3-348 0,0-4-71 16,-1-5-13-16,4 5-4 0,0 7-12 0,4-6 0 16,-1-1 0-16,4-5 0 0,-3 5 0 0,3-5 0 15,4 5-13-15,-4 1 4 0,0-1 1 0,0 1 0 16,7 0 0-16,-3 2 0 0,0-2 8 0,-4 6 0 0,0-7 0 0,-4 4-8 16,4 3 8-16,-3-3 0 15,0 6 0-15,-4 0 0 0,0 0 0 0,-7 0-15 0,0 0 4 0,10 9 1 16,-10-9 34-16,7 6 6 0,-7 7 2 0,4-7 0 15,-4 4-41-15,-4 5-8 0,4-2-2 0,-7 3 0 16,4-7 19-16,-1 10-8 0,-3-10 8 0,0 10 0 16,0-3-10-16,0 2 10 0,0-2-8 15,0 3 8-15,-4 0-9 0,-3 0 9 0,0-1-10 16,4-2 10-16,-5 3 0 0,1 0 0 0,4-4 0 0,-1-5 0 16,4 9 0-16,0-4 0 0,4-5 0 0,-1-1 0 15,0 1 20-15,4-1-4 0,0 0 0 0,4-2 0 16,-4-7-6-16,11 3-2 0,-1 3 0 0,4-6 0 15,0 0-8-15,0 0 0 0,1 0 0 0,2 0 0 16,-3 3-8-16,0-3-4 0,4-3-1 0,-4 3 0 16,4 0-83-16,-1 0-17 0,-2 0-3 15,2 0-466-15,-3 0-93 0</inkml:trace>
  <inkml:trace contextRef="#ctx0" brushRef="#br0" timeOffset="39942.03">16185 10409 2293 0,'0'0'50'0,"0"0"10"0,0 0 3 0,0 0 2 0,0 0-52 0,0 0-13 0,11 0 0 0,-4 0 0 0,4-6 39 15,-1 6 5-15,8-4 0 0,-4 4 1 16,7 0-13-16,-3-6-2 0,-1 6-1 0,5 0 0 0,-1 0-29 0,3 0 8 15,1-3-8-15,0-3 0 0,0 6 0 0,3 0-12 16,-7-3 3-16,0 3 0 16,0 0-105-16,-3 0-21 0,0 0-4 0,-4 3-526 15,-4-3-106-15</inkml:trace>
  <inkml:trace contextRef="#ctx0" brushRef="#br0" timeOffset="40611.98">16990 9964 115 0,'0'0'0'0,"0"0"10"15,0 0-10-15,3-10 0 0,-3 1 0 0,0 9 0 0,0 0 498 0,4-10 98 16,-1 4 19-16,4 3 4 0,0-3-499 0,4-4-100 16,0 10-20-16,-1-3 0 0,4 3-11 0,0 0 3 15,4-6 0-15,0 6 0 0,-1-3 8 0,1-4-10 16,3 7 10-16,-3 0-10 0,3-6 10 0,-3 6-8 15,3 6 8-15,-4-6-8 0,1 7 8 0,0-4 11 16,-4 6-3-16,0 1 0 0,0-1-8 0,-3 7 0 16,-4-1 0-16,0-2 0 0,-4 6 8 0,1 6-8 15,-4-6 12-15,-4 6-4 0,1 3-8 0,-4-3 0 16,0 3 0-16,-4-3 0 0,0 4 0 16,-3-1 0-16,4-3 0 0,-4 3 0 0,0-3 0 0,-4 3 0 15,4-3-10-15,-4 1 10 0,1-4-11 0,-5 3 11 16,5-7-12-16,-4 8 12 0,-4-8-12 0,4 1 4 0,-4 3 8 0,0-9-13 15,1 5 13-15,-1-8-11 0,0-1 11 0,1 4-10 16,2-4 10-16,5-6 0 0,-4 4 0 0,6-4 0 16,5-3 8-16,-1 0-8 0,4 0 10 0,7 0-10 15,-7-3 8-15,7 3-8 0,0-7 0 0,4-2 9 16,3 6-9-16,0-3-11 0,0-1 3 0,3 4 0 16,5-3 0-16,-1 6 0 0,-4 0 0 0,8-3 0 15,0-4 8-15,-4 7 11 0,3 0-3 0,1 0 0 16,0 0-8-16,-1 7 0 0,1-7 0 15,-1 3 8-15,1 3 7 0,0 4 1 0,3-10 0 0,-3 9 0 16,-1 0 0-16,1-2 1 0,-4 2 0 0,7-6 0 16,-7 7 19-16,4 2 3 0,-1-2 1 0,1-1 0 15,0 0-32-15,-4-6-8 0,4 7 0 0,-1-1 0 16,1-2-17-16,-1 2-5 0,1 0-1 0,-4-2 0 16,0-4-158-16,0 6-32 15</inkml:trace>
  <inkml:trace contextRef="#ctx0" brushRef="#br0" timeOffset="43657.21">12891 6116 921 0,'0'0'82'0,"0"0"-66"0,0 0-16 0,0 0 0 16,0 0 101-16,0 0 17 0,0 0 3 0,0 0 1 15,0 0-64-15,-4-6-13 0,-3 6-2 0,3-4-1 0,-3-2 27 0,7 6 6 16,-3-3 1-16,-1-3 0 15,1 3-7-15,-1-4-1 0,4-2 0 0,-3 0 0 0,3 2-18 0,3-2-4 16,-3-4-1-16,7 4 0 0,-3-7-17 0,3 1-4 16,3-4-1-16,1 0 0 0,0-6-10 0,3-3-1 15,0 3-1-15,3-4 0 0,-2 4-3 0,2-3 0 16,1 0 0-16,-4 3 0 0,4-4-8 0,-4 11 0 16,0-7 9-16,-4 6-9 15,1 0 10-15,-4 3-2 0,0-3-8 0,0 13 12 0,-7-3 1 0,4-1 0 16,-1 1 0-16,-3 0 0 0,-3 5 2 0,-1-2 0 15,8 6 0-15,-4 0 0 0,0 0-15 0,0 0 8 16,0-6-8-16,0 6 0 0,0 0 0 0,7-3 0 16,0-4 0-16,0 7 0 0,-7 0 0 0,7 0 0 15,-4 0 0-15,8 0 0 0,-4 0 0 0,4 0 0 16,-4 0 0-16,7 0 0 0,-4 0 9 0,5 0-1 0,-5 0 0 16,4 7 0-16,-3-7-8 0,6 3 0 15,-2 3 0-15,2-6 0 0,1 10 0 0,-1-10 0 0,1 6 0 0,7-3 0 16,0-3 0-16,-1 0 0 0,8 0 0 0,3 0 8 15,8 0-8-15,2 0 8 0,-2 0-8 0,3 0 8 16,3 0-8-16,0 0 0 0,-3 0 9 16,4 0-9-16,-4 6 0 0,6-6 8 0,1 3-8 0,0-3 0 15,0 0 10-15,4 10-2 0,-1-10-8 0,1 0 12 16,-8 0-12-16,0 0 0 0,1 0 0 0,3 0 0 16,-4 0 0-16,4 0 0 0,0 0 0 0,0 0 0 15,3 0 0-15,-6 0 0 0,-5 0 8 0,-2 0-8 0,-1 0 0 16,-3 0 0-16,0-10 0 0,3 10 0 0,-3 0 0 15,0 0 0-15,-1-3 0 0,-2 3 0 0,3-6 10 0,-1 6-10 16,-2 0 10-16,-5-3-10 16,1 3 0-16,0-6 0 0,-7 6 0 0,-1 0 0 0,-3-4 0 15,1 4 0-15,-5-6 0 0,1 6 0 16,3 0 0-16,-7 0 0 0,4 0 0 0,-4-6 0 0,0 6 0 0,0 0 0 16,4-3 0-16,-4 3 0 0,4-7 0 0,-1 7 0 15,1 0 0-15,-1-3 0 0,1 3 0 0,0-6 0 16,-4 3 0-16,3 3-10 0,-2-6 10 0,-1 6 0 15,0 0 8-15,0-3-8 0,0 3 0 0,-3 0 8 16,-1 0-8-16,1 0 0 0,-1 0 0 0,-10 0 0 16,0 0 0-16,0 0 0 0,0 0 0 0,0 0 9 15,0 0 0-15,0 0 0 0,0 0 11 0,-3 3 3 0,3-3 0 0,-4 9 0 16,1 0-12-16,-1-2-3 0,4-7 0 0,-3 3 0 16,-1 3 4-16,4-6 0 15,0 0 0-15,-3 10 0 0,-1-4 3 0,4-6 1 0,0 0 0 16,0 9 0-16,0 4-16 0,-3-7 8 0,3 3-8 15,-4 1 0-15,4-1 0 0,0 1 0 0,-3-1-11 0,-1 7 11 16,0-7 0-16,-3 10 12 0,4 0 0 16,-1-4 0-16,1 4 6 0,-1 0 2 0,4 0 0 0,-3 3 0 15,3-3-20-15,0 0 0 0,0-1 0 0,0 7 0 16,0-6 0-16,3 0 0 0,-3 6 0 0,4-6 0 16,-1 0 0-16,1-4 0 0,-4 4 0 0,0-3 0 15,3-4 0-15,-3-2 0 0,0-1 0 0,0 1 0 16,0 2-52-16,4-2-15 0,-4-10-2 0,0 0-1 15,0 0-138-15,0 0-27 0,0 0-5 0</inkml:trace>
  <inkml:trace contextRef="#ctx0" brushRef="#br0" timeOffset="44620.94">14467 4617 403 0,'-3'-16'17'0,"3"16"5"0,-7-3-22 0,3-3 0 16,1-4 0-16,-1 7 0 0,-3-3 269 0,0-3 50 16,0 2 9-16,0 4 3 0,0-3-259 0,0 3-51 15,-4-3-10-15,4-4-3 0,-3 7 30 0,3-3 6 16,-4 3 0-16,0-4 1 0,1 1-22 0,-1 6-5 15,1-3-1-15,3-3 0 0,-7 6-17 0,3 0 0 16,-3 0 0-16,0 0 0 0,3 0 0 0,-3 9 0 16,0-9 0-16,0 6-9 0,-4 4 9 0,4-1-8 15,-4 10 8-15,1-3-8 0,-4-1 8 0,3 4 0 16,0 3 0-16,4 3 0 0,-3 0 0 0,6-6 11 0,-3 6-1 16,7-3 0-16,0-6 8 0,0 3 2 0,3-4 0 0,4 4 0 15,0-3-11-15,4-4-1 0,3-2-8 0,0-4 12 16,0 3-12-16,0-9 0 0,4 7 0 0,-4-7 0 15,3 0 0-15,4-7 0 0,-3 7-10 16,3-9 10-16,0 3 0 0,-3 3 0 0,-1-7 0 16,4 1 0-16,-7 3 0 0,8-4 0 0,-5 1 0 0,1-1 0 15,3-5 0-15,-4 5 0 0,1 1 12 0,0-7-4 16,-1 7-8-16,-3-4 0 0,4 4 0 0,-8-7 0 16,4 7 0-16,-3-1 8 0,-1 1-8 0,1-7 8 15,-4 7-8-15,4 6 8 0,-4-4-8 0,0 7 8 16,0-9-8-16,0 9 0 0,0 0 0 0,0 0 0 15,0 0 0-15,0 0 0 0,0 0 0 0,0 0 0 16,0 0 0-16,3 3 0 0,4 10 0 0,-3-4 0 0,-1-6 0 0,4 13 0 16,-3-7 0-16,3 1 0 0,-4 8 0 0,1-2 0 15,3-3 0-15,0 2 0 0,0 4 11 0,4 6 1 16,-1-6 0-16,1 0 0 0,-1 6-12 0,4 0 0 16,-3-6 0-16,0 0 0 0,-1 6 0 15,1-3 0-15,-4-7 0 0,0 4 0 16,-4 6 0-16,4-6 0 0,-3 6 0 0,-4-6 0 0,0 0 19 0,0 6 1 15,0-6 1-15,-7 6 0 0,3-6-7 16,-3-1-2-16,0 11 0 0,-3-14 0 0,-1 4-12 0,-3 0 0 16,0 0 0-16,-4 3 0 0,1 0 0 0,-5-7 0 15,-2 1-9-15,-1-3 9 16,0 5-41-16,1-8-3 0,-1 6 0 0,4-7 0 16,0-3-46-16,3-3-10 0,0-3-1 0,4-3-1 0</inkml:trace>
  <inkml:trace contextRef="#ctx0" brushRef="#br0" timeOffset="45114.2">15265 3770 115 0,'0'0'0'0,"0"-9"10"16,0-1-10-16,0 1 0 0,-7 9 0 0,7-9 0 0,0 9 351 15,0 0 68-15,-7-7 13 0,7 7 4 0,-7 0-354 0,-1 0-70 16,1 0-12-16,-3 7 0 0,-1 2-15 0,1-6 5 15,-4 13 1-15,3-7 0 0,-3 7-1 0,0-3 0 16,0 2 0-16,0 4 0 0,-1 0 10 0,1 3-10 16,0-3 10-16,0 3-10 0,0 3 30 0,0 0 7 15,0 0 1-15,0 3 0 0,0 0 13 0,-1 0 3 16,-2 13 1-16,-1-3 0 0,4-1-20 0,-4-2-4 16,4 9-1-16,0-6 0 0,0 5 13 0,3-5 3 15,4 3 0-15,0-4 0 0,0 1 2 0,4-3 1 16,-1-1 0-16,4 4 0 0,0-4-19 0,0 1-3 0,4-7-1 15,-1 0 0-15,4-3-16 0,4 0 0 0,-8 0 0 16,8-3-9-16,3-6 9 0,-3 3 8 0,6 0-8 16,-6-4 11-1,7-5-42-15,-1-1-8 0,1 1-1 0,3-1-1 16,-3 0-3-16,6-2-1 0,-2-4 0 0,2 3 0 16,1-6-25-16,0 0-5 0,3 0-1 0,0 0-452 0,-3 0-90 0</inkml:trace>
  <inkml:trace contextRef="#ctx0" brushRef="#br0" timeOffset="45403.78">15646 4338 1209 0,'0'0'108'0,"0"0"-87"0,-7 0-21 0,0 3 0 0,-4 3 168 0,0-3 28 15,4 13 7-15,0-3 1 0,-3 2-165 0,-1 1-39 16,4 3 0-16,0-7 0 0,-7 13 0 0,3-9 0 16,1 6 0-16,-4-6 0 0,0 9-11 0,-1-6 2 0,1 6 0 0,0-6 0 31,0-1-42-31,0 1-8 0,0 0-1 0,0-3-1 15,3-1-72-15,1-2-15 0,-15 3-2 0,14-16-1 0</inkml:trace>
  <inkml:trace contextRef="#ctx0" brushRef="#br0" timeOffset="45604.41">15314 4448 1785 0,'0'0'159'0,"0"0"-127"0,0 0-32 0,0 0 0 16,0 0 124-16,0 6 18 0,0 3 4 0,4 1 1 16,3-1-120-16,-4 1-27 0,4-1 0 0,0 0 0 15,4 7 0-15,3-3 0 0,-3 2 0 0,3 1-8 16,3-4-17-16,1-2-3 0,0 6-1 0,-1-4 0 16,1-6-142-16,3 4-28 0</inkml:trace>
  <inkml:trace contextRef="#ctx0" brushRef="#br0" timeOffset="46032.28">15702 3704 2239 0,'-7'-6'49'0,"4"0"11"0,-1 6 1 0,-3-3 2 0,3 3-51 0,-3-7-12 0,7 7 0 0,0 0 0 16,-3 7 0-16,3-7 0 0,0 0 8 0,0 0-8 16,0 9 0-16,3 1-15 0,-3-1 3 0,7 7 1 15,1-4 11-15,2 10 0 0,4-3 0 0,0 3 0 16,0 3 0-16,4 0 0 0,0-6 0 0,-1 9-8 15,5-9 8-15,2 6 0 0,1 0 0 0,3 3 0 16,-3 1 0-16,0-4 0 0,-4 3 0 16,0 3 0-16,0-3 0 0,-7 1 0 0,0 5 0 0,-3-6 0 0,-1 10 11 15,1-3-3-15,-7-4 0 0,3 0 0 16,-4 1 11-16,1-1 1 0,-4-6 1 0,3 3 0 0,1-3-5 0,-4 4 0 16,3-4-1-16,1 0 0 0,-1-6-15 0,1-1 0 15,-4 1 8-15,3-3-8 0,-3-7 0 0,0 1 0 16,0 5 0-16,4-5 0 15,-4-10-13-15,0 0-6 0,0 3-1 0,0-3-1014 16</inkml:trace>
  <inkml:trace contextRef="#ctx0" brushRef="#br0" timeOffset="47112.34">17505 9368 1324 0,'-14'-3'59'0,"14"3"12"0,-7 0-57 0,3 0-14 0,-3 0 0 0,0 0 0 0,7 0 178 0,0 0 33 16,0 0 6-16,-7 0 2 0,7 0-179 0,0 0-40 16,0 0 0-16,0 0 0 0,0 0 0 0,0 0 0 15,0 0 0-15,0 0 0 0,0 0 0 0,7 9 0 16,0-3 8-16,4-3-8 0,-1 7 16 0,1-4-1 0,-1-3-1 0,1 7 0 15,3 5 16-15,0-5 3 0,0 5 1 0,0-2 0 16,1 3-7-16,-1-1-2 0,0 4 0 0,3 0 0 16,-2 6-4-16,-1-3-1 15,0 3 0-15,0 0 0 0,4-3-8 0,-4 9-3 0,3-9 0 16,1 3 0-16,0 4 1 0,-4 2 0 0,3-3 0 16,-3 10 0-16,4-4-1 0,-4 4 0 0,0-3 0 0,-3-1 0 15,-1 4 3-15,1-4 1 0,-4 10 0 0,0-9 0 16,-3-1 1-16,-4-3 0 0,3 4 0 0,-6-1 0 15,-1-5 4-15,-3 5 1 0,4-6 0 0,-8 7 0 16,0-1-19-16,1-5 0 0,-4 5 0 0,3-6 0 16,-3 0 8-16,0 4 2 0,3-4 0 0,-3 0 0 15,0-3-10-15,0-6-11 0,3 6 3 0,-3-3 0 16,4-6-101-16,-1 9-20 16,4-13-4-16,-4 14-941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46:22.0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2540 10829 345 0,'0'0'31'0,"0"0"-31"0,0 0 0 0,0 0 0 15,0 0 165-15,0 0 27 0,0 0 6 0,0 0 1 16,0 0-99-16,0 0-19 0,0 0-4 0,0 0-1 16,7-3-26-16,-7 3-6 0,4-6 0 0,-1-4-1 15,4 10-3-15,-7 0-1 0,0 0 0 0,0-6 0 16,4-4-11-16,-4 10-1 0,7-3-1 0,-7 3 0 0,0-6-18 16,0 6-8-16,3-9 8 0,-3 9-8 0,7 0 0 15,-3-10 0-15,-4 10 0 0,0 0 0 16,0 0-17-16,3-3 4 0,-3 3 1 0,0 0 0 0,7-6 34 0,-7 6 7 15,0-6 2-15,0 2 0 16,0-2 1-16,0 3 1 0,0-3 0 0,-7-4 0 0,4 7 6 0,-1-3 1 16,-6-3 0-16,3-1 0 0,-4 4-12 0,4-4-3 15,-4 7 0-15,1-3 0 0,-1-3 5 0,1-1 1 16,-4 10 0-16,0-9 0 0,-1 9-31 0,-2-6-16 16,-1 6 1-16,0 0 1 0,4 0 14 0,0 6 0 15,-7 0 0-15,3-3-9 0,-3 7 9 0,-3-1 0 16,2 0-9-16,-2 7 9 0,-1-6 0 0,0 8-11 15,4-8 11-15,4 5-8 0,-5 4 8 0,1-9 0 16,7 8 0-16,0-2 0 0,3-6 14 0,1 8-2 0,6 1 0 16,-3-3 0-16,7-7 4 0,0 10 1 15,7-3 0-15,-7-4 0 0,11 4 3 0,-8 0 1 0,8-4 0 0,3-2 0 16,-3 5-11-16,-1-5-2 0,8-1-8 0,3-3 12 16,0-2-12-16,4-4 11 0,0 0-11 0,-1 0 10 15,5-4 10-15,-5-2 3 0,8-3 0 0,3-1 0 16,1-5-23-16,-8 5-15 0,4-2 3 0,3-4 0 15,-11-3 25-15,5 4 6 0,2 2 1 0,-6-6 0 16,0-3-20-16,0 3 10 0,-4-6-10 0,-7 3 8 16,7-3-8-16,-14 0 0 0,0-3 0 0,-3-7 0 15,-4 7 8-15,0 0 0 0,-11-6 0 0,4-1 0 16,-4-3-8-16,-10 4-11 0,0-1 3 0,3 4 0 0,-6-3-4 0,-1-1 0 16,4 1 0-16,-11-1 0 0,7 4 12 0,1-4 0 15,-4 1 0-15,3-1 0 0,4 7 11 16,-1 0 1-16,5-7 0 0,-1 7 0 0,4 3-12 15,4 0 8-15,-5 0-8 0,5 6 8 0,-4 10-20 0,10-4-4 16,-6-3 0-16,10 7-1 16,-7 3-119-16,7 6-24 0,0 0-5 0,0 0-775 0</inkml:trace>
  <inkml:trace contextRef="#ctx0" brushRef="#br0" timeOffset="1411.3">3330 10089 1036 0,'-14'-3'46'0,"14"-3"10"0,-10 6-45 0,2 0-11 16,1 0 0-16,0 0 0 15,4 0 188-15,3 0 35 0,0 0 7 0,0 0 2 0,0 0-160 0,0 0-32 16,0 0-7-16,3-10-1 0,4 10-8 0,0-9-3 16,4 9 0-16,7-7 0 0,-4 7-21 0,-4 0 0 15,8 0 0-15,0-3 0 0,-4 3 0 0,0 0 8 16,0 0-8-16,7 0 0 0,-7-6 0 0,0 6 0 15,4 0 0-15,-4-3 0 0,7-3 0 0,-7 2 9 16,1-2-9-16,-1 3 0 0,-4-6 27 0,4-4-2 16,-3 4 0-16,0-1 0 15,-1 1 6-15,1 0 1 0,-8-10 0 0,4 9 0 0,0-5-23 16,0 2-9-16,-3-3 8 0,3 7-8 0,-7-7 0 0,0 7 0 0,0-4 0 16,-7-2 0-16,7 5 0 0,-4 4 0 15,-3-7 0-15,0 7 8 0,0-3-8 0,-3 6 0 16,-1-4-12-16,-3 1 12 0,0 3-14 0,0-3 5 0,3 6 1 15,-3 0 0-15,3 0 8 0,-3 0-10 0,4 6 10 0,-1-6-10 16,-3 3 10-16,3 3 0 0,4 1 0 0,0-4-8 16,-3 6 8-16,-1 1-12 0,-3-1 12 0,3 7-12 15,1-1 12-15,-1-2-8 0,-3 6 8 0,4 6-8 16,-4 3 8-16,-1 3 0 0,5 1-9 0,-1 2 9 16,-3 1 0-16,-4 2 0 0,4 7 8 0,0 0-8 0,0 0 0 15,4 0 0-15,-5 3 0 0,-2 3 0 16,3-3 0-16,0 7 0 0,-1-7 0 0,-2 3 0 15,3-6 18-15,0-7-2 0,0 1 0 0,3 3 0 0,0-13-16 16,-3 9 0-16,4-5-11 0,-4-4 11 0,-4 0 8 0,4 1 8 16,0-4 1-16,0 3 1 0,-8-3-18 0,8 3 10 15,4-9-10-15,-4 3 8 0,-4-10 2 0,4 4 0 16,3-6 0-16,8-1 0 0,-11 0-10 0,3 1 8 16,11-10-8-16,0 0 8 0,0 0 4 0,-11 0 1 15,8-3 0-15,-4-7 0 0,3 4-3 0,4-10-1 16,0 4 0-16,0-7 0 0,0-3-9 0,4 0 0 15,3-9 0-15,-4 9 0 0,-3-3-15 0,11 0-5 16,-7-4 0-16,10 4-1 16,-4 6 21-16,1-6 0 0,3 6 12 0,4 10-4 15,-4-3 13-15,0 2 3 0,0 4 0 0,7-4 0 0,0 10-24 0,4 0 0 16,-7 0-12-16,10 4 4 0,-11 8 8 0,8-2 0 0,7-1 8 0,-7 3-8 16,-1-2 0-16,12 6 8 0,-12 2-8 0,12 1 0 15,-12-3 11-15,1 3-3 0,7 0 0 0,-8-1 0 16,1 7-8-16,3-6 0 0,-3 6 0 0,0-6 0 15,-1 0 0-15,8-3 0 0,-11-1 9 0,8-2-9 16,-5-4 0-16,1 1 0 0,7-4 0 0,-8 3-12 16,5-2 12-16,2-4 0 0,-2-3-9 0,2 0 9 15,5 0-150-15,-12 0-26 16,1 0-4-16</inkml:trace>
  <inkml:trace contextRef="#ctx0" brushRef="#br0" timeOffset="2416.54">1961 11321 1670 0,'-3'-3'148'0,"-8"3"-118"0,4 0-30 0,-3 0 0 0,10 0 100 0,0 0 13 16,-4 3 3-16,4-3 1 0,0 0-95 0,4 7-22 16,3 2 0-16,3-3 0 15,4-3 0-15,1 7 8 0,6-10-8 0,7 6 9 0,4-3-1 0,3 3-8 16,11-6 12-16,-4 0-4 0,15 4 7 0,3-4 1 16,0 6 0-16,3-3 0 0,-3-3-8 0,7 0-8 15,0 0 11-15,4 6-11 16,10-6 15-16,-7 0-4 0,7 0-1 0,-3 0 0 15,-1-6 4-15,8 6 1 0,0-3 0 0,-1-3 0 0,1 2 1 0,-4-2 1 16,-7 3 0-16,7-3 0 0,-7-4-17 16,0 7 10-16,-3-3-10 0,0 6 8 0,-11-6-8 15,-1 6 0-15,-9-3 9 0,-11 3-9 0,7 0-13 0,-18 3-7 16,7 3-2-16,-10-6 0 16,-8 6-176-16,1-3-35 0,0 7-7 0,-18-10-2 0</inkml:trace>
  <inkml:trace contextRef="#ctx0" brushRef="#br1" timeOffset="25193.14">2752 16988 1483 0,'0'0'65'0,"0"0"15"0,0 0-64 0,0 0-16 0,0 0 0 0,0 0 0 16,0 0 40-16,0 0 6 0,0-3 1 0,0 3 0 15,-11-7-10-15,11 7-1 0,-10-9-1 0,10 9 0 16,-4 0-15-16,-3-10-2 0,7 7-1 0,-4-9 0 16,4 9 10-16,4-7 1 0,3 1 1 0,-3-1 0 15,-1 1 7-15,4-4 2 0,4 4 0 0,-8 0 0 16,8-4-20-16,-8-3-4 0,8 7-1 0,-4 0 0 15,-4-7-5-15,1 7 0 0,3-1-8 0,-7 1 12 0,4-1 1 16,-4 10 0-16,-4-6 0 0,-7-3 0 16,-3 6 5-16,4 3 1 0,-4-7 0 0,3 14 0 0,-3-7-19 0,-7 3 0 15,7 3 0-15,-4-3 0 0,4 6 0 0,0 7 0 16,-7-6 0-16,3 5 0 16,0-2 0-16,1 2 0 0,-1 4 0 0,4-3 0 15,0-4 0-15,0 10 0 0,3-3 0 0,1-6 0 0,-1 9-8 16,8-3 8-16,-8-7 0 0,11 10-9 0,-4-9 9 0,8 2-10 15,-4-2 10-15,3-1-10 0,5 1 10 0,2-4-10 16,-6-2 10-16,6 2-10 0,1-6 10 0,3 3 0 16,-4-2 8-16,1 2-8 0,3-6 11 0,-3 0-3 15,3 0 0-15,0 0 0 0,0 0-8 0,4 0 8 16,-4-6-8-16,7 2 8 0,-3-2-8 0,3 3 10 0,-7-6-10 16,7-1 10-16,-7-5 0 0,7 5 0 0,-7-6 0 15,1 4 0-15,-5-7 12 0,4-3 2 0,-3 0 1 0,-1-3 0 16,-6 0-3-16,3-3-1 0,-3 0 0 0,3-1 0 15,-14-2 12-15,7 3 3 0,0-7 0 0,0 1 0 16,0 2-11-16,-4-2-1 0,4-1-1 16,-7 1 0-16,7-1-11 0,-4 7-3 0,1-6 0 0,-8 5 0 15,4 1-9-15,4 9 0 0,-8-6 0 0,1 7-11 32,-1-1-13-32,4 3-2 0,-4 0-1 0,-3 7 0 15,4 0-47-15,-1 5-10 0,-3-2-1 0,7 6-1 16,3 0-136-16,-3 0-27 0,4 6-6 0,3-6-1 0</inkml:trace>
  <inkml:trace contextRef="#ctx0" brushRef="#br1" timeOffset="26155.47">3246 16351 2257 0,'0'0'49'0,"0"0"11"0,0 0 1 0,0 0 3 0,0 0-51 0,3 10-13 0,4-7 0 0,7 3 0 16,-3-3-8-16,-1 3-5 0,8 1-1 0,7-4 0 16,-1-3 14-16,5-3 16 0,-5-4-3 0,5 7-1 31,2 0-30-31,1-6-6 0,-4 3-2 0,1 3 0 0,-5-6 9 0,1 3 1 0,-4-4 1 0,0 7 0 15,-3-3 15-15,-4-3 0 0,4 3 0 0,-8-4 0 0,4-2 36 16,-3 9 3-16,-4-9 1 0,4-1 0 16,-4 4-6-16,-4-3-1 0,4-1 0 0,0 1 0 0,0-7 6 0,-7 7 1 15,0-1 0-15,0-2 0 0,0-4-29 0,0-3-11 16,0 10 8-16,0-7-8 0,-7-3 0 16,4 4 0-16,-1-4 0 0,-6 0 0 0,-1 0 0 0,0 4 0 15,1 2-14-15,-1-3 5 0,-3 7 9 0,0-7 0 16,0 4 8-16,-11 2-8 0,8 1 0 0,-1 3 0 15,-7-1 0-15,4 7 0 0,0 0 0 0,3 7-8 16,-3 2 0 0,-4 0 0-16,11 7 8 0,-3-3 0 15,-1 2 0-15,7 4 0 0,-3-3 0 0,7 3 0 16,-3-1 0-16,6 1 0 0,-6 6-18 0,6 0-2 16,-3 4 0-16,4-1 0 0,-5 6 20 0,5 1 0 0,-1-7 0 0,-3 10 0 15,4 2 0-15,3-2 0 0,-11 0 0 0,8 2 0 0,-4-2 0 0,3 0 0 0,-6 2 0 0,2-2 0 16,1-3 0-16,0 2 0 0,-3 7 0 0,6-9 0 15,-10 2 0-15,7-9 0 0,-3 7 0 0,2-4 0 16,-9 1 10-16,10-7 9 0,-4 3 1 0,1-3 1 16,-5 3-21-16,5-9 0 0,-4 6 0 15,-7-6 0-15,7-3 0 0,3 3 0 0,-10-4 0 0,7-2 0 16,0-4 0-16,-4 7 0 0,0-7 0 0,8-2 0 16,-4-4 11-16,-4-3-3 0,4 0 0 0,3 0 0 15,1-10 7-15,3 7 1 0,-4-9 0 0,4 2 0 16,3-2 3-16,1-4 1 0,-4-3 0 0,7 3 0 15,7-6-20-15,-4-3 0 0,1 10 0 0,7-7 0 16,-1-3 0-16,1 6-9 0,3 0 1 0,7-3 0 0,-7 3 8 16,7 0-8-16,-7 10 8 0,8-7-8 0,2 7 8 0,-6 0 0 15,3-1 0-15,4 1-8 16,-4 2 8-16,4 4 0 0,-1 3 0 0,1-6 0 0,0 6 0 16,-1 0 0-16,8 6 0 0,-7-6 0 15,0 0-10-15,-1 3 10 0,4 4-12 0,4 2 12 0,-11-9 0 16,4 10 8-16,0-4 0 0,-1 3 1 0,-6-6-9 15,3 7 0-15,0-4 0 0,-6 3-11 0,-1 1-2 16,3-4-1-16,-10-3 0 0,4 7 0 16,-1-4-42-16,1-3-8 0,0 3-1 15,-1-2-1-15,-3 2-137 0,0-6-27 0,-7 0-6 0,0 0 0 0</inkml:trace>
  <inkml:trace contextRef="#ctx0" brushRef="#br1" timeOffset="26671.19">2395 17452 2322 0,'0'9'51'0,"-3"-9"10"0,3 0 3 0,-7 6 1 0,3 4-52 0,4-1-13 16,4 1 0-16,3-4 0 16,-7-6-40-16,10 3-12 0,-3 7-1 0,4-4-1 0,0-6 43 0,3 3 11 15,7-3 0-15,-7 0 0 0,11 0 8 0,-1-3 3 16,1-3 1-16,3 2 0 0,1-2 32 0,6-3 8 16,4-1 0-16,3 1 1 0,7-1 5 0,1 4 1 15,3-3 0-15,3 6 0 0,1-7-15 0,3 1-4 16,0 3 0-16,-1-4 0 0,9 4-32 0,2-4-8 0,1 7 0 15,3-6 0 1,-7 3-30-16,3-4-8 0,-6 1-2 0,6-1 0 16,1 4-5-16,-8-3-2 0,1-1 0 0,-4 1 0 15,-4 0 11-15,-6-1 3 0,-4 4 0 0,-1-4 0 16,-9 7-23-16,-8-3-4 0,4 3 0 0,-8 3-1 16,-10 0-99-16,8 0-20 0,-8 0-4 0,-11 3-1 0</inkml:trace>
  <inkml:trace contextRef="#ctx0" brushRef="#br1" timeOffset="28382.09">3094 18057 1677 0,'0'0'36'0,"0"0"8"0,0 0 2 0,0 0 2 0,0 0-38 0,0 0-10 0,0 0 0 0,0 0 0 0,0-9 48 0,7 9 7 16,-7 0 1-16,0-7 1 0,11-2-13 0,-11 6-4 15,3-7 0-15,1 4 0 0,3 3-32 0,-7-3-8 16,3-4 0-16,-3 10 0 0,0 0 0 0,0 0 0 15,0-6 0-15,-3 3 0 0,3-3 0 0,-7 2 0 16,3-2 0-16,1 3 0 0,-5-3 15 0,-2 6 1 16,3-3 0-16,-4 3 0 0,1 0 25 0,-4 0 6 15,-4 3 1-15,0-3 0 0,8 0-20 0,-11 6-3 16,6-3-1-16,1 7 0 0,-7-4-13 16,7 3-3-16,-7 1-8 0,7-1 12 0,0 10-12 15,-4-10 0-15,4 1 0 0,0 5 0 0,3-5 0 16,1-1 0-16,6 1 0 0,-7-1-10 0,8 4 10 0,-4-4 0 15,7 0-9-15,-4 1 9 0,4-7 0 0,0 6 0 16,0-2 0-16,0 2 0 0,0 0 0 0,4 1 0 0,3-4-9 0,-4-3 9 16,1 7 0-16,3-4-10 15,4 3 10-15,-8-2-8 0,8-4 8 0,-1 6-12 16,1-9 12-16,-4 6-12 0,11-2 0 0,-11 2 0 0,10-6 0 16,-3 0 0-16,-3 0 12 0,3-6 0 0,0 6 0 0,4-4 0 15,-4-2 12-15,-3-3 5 0,-4 6 1 0,3-10 0 16,1 4 22-16,-1 6 5 0,-6-13 1 0,3 6 0 15,-4 1 14-15,5 0 4 0,-8-7 0 0,0 3 0 16,0-2-42-16,-8-4-8 0,8 3-2 0,0-3 0 16,0-6-3-16,8 7-1 0,-8-11 0 0,0 4 0 15,0-9-8-15,3 5 8 0,-3 1-8 0,4 0 8 16,3-6 2-16,-7 8 0 0,0-2 0 16,3 3 0-16,-3-3-10 0,0 3 0 0,0 6 0 15,0 0 0-15,0 4 0 0,-3-4 0 0,3 0 0 0,-7 3 0 16,3 7-11-16,1-1 3 0,-5 1 0 0,5 0 0 15,-8 5-36-15,8-2-6 16,-4 0-2-16,3 6 0 0,4-3-38 0,0 3-8 0,0 0-2 0,0 0 0 16,0 0-140-16,0 0-29 0,-7 19-6 0,7-19-1 0</inkml:trace>
  <inkml:trace contextRef="#ctx0" brushRef="#br1" timeOffset="30911.43">3581 17599 1602 0,'-11'3'71'0,"4"-3"14"0,4-3-68 0,-8-3-17 15,7 6 0-15,-3 0 0 0,7 0 28 0,-7 0 3 16,7 0 0-16,0 0 0 0,0 0 9 0,0 0 1 15,0 0 1-15,0 0 0 0,0 0-15 0,0 0-3 16,7 0-1-16,0 0 0 0,-7 0-3 0,15 0 0 16,-5 0 0-16,4 0 0 0,-3 6-11 0,-1-3-9 15,1 4 12-15,3-4-12 0,-3 6 8 0,-8 1-8 16,4-4 0-16,7 9 0 0,-10-2 12 0,6 3-4 0,1-4 0 16,-7 4-8-16,3 0 18 0,3-4-3 15,-3 4-1-15,4 3 0 0,-1-4 4 0,1-2 1 16,0 3 0-16,-1 2 0 0,4 1-7 0,-3-3-2 15,-4 3 0-15,4-1 0 0,-1 1-10 0,1-3 0 16,-1 9 0-16,-6-12 8 0,3 9-8 0,-4-10 0 0,1 7 0 0,3-3 0 16,-3 2-16-16,3-2-6 0,-7-3-1 0,0-4 0 31,0 7-42-31,3-7-9 0,-3-3-2 0,0 4-516 0,0-7-103 0</inkml:trace>
  <inkml:trace contextRef="#ctx0" brushRef="#br1" timeOffset="31303.1">3679 17800 2041 0,'0'0'44'0,"0"0"10"0,0 0 2 0,0 0 2 0,0 0-46 0,0 0-12 15,0 0 0-15,0 0 0 0,0 0 0 0,0 0-14 0,0 0 3 0,0 0 1 16,-3 0 10-16,3 0-10 0,-7 9 10 0,3-2-10 16,4 2-8-16,-7-3-2 0,7-6 0 15,-7 3 0-15,7 7 2 0,0-1 0 0,-7 1 0 0,4-1 0 16,-4 4 18-16,3-1 0 0,-3 4 11 0,0-4-11 15,0 10 35-15,3 0 0 0,-10-3 0 0,4 6 0 16,-1-6-3-16,1 6-1 0,-5-6 0 16,1 6 0-16,4-6-19 0,3 0-4 0,-4-1-8 0,8-2 12 15,-1 3-12-15,4-3 0 0,0-7 0 0,0 0 0 16,0 7-22-16,4-7 2 0,6 1 1 0,-6-1 0 31,3-6-141-31,3 4-28 0,8 2-5 0,3-9-2 0</inkml:trace>
  <inkml:trace contextRef="#ctx0" brushRef="#br0" timeOffset="36041.25">2649 12240 345 0,'0'0'31'0,"0"0"-31"0,0 0 0 0,0 0 0 15,0 0 124-15,0 0 20 0,0 0 3 0,0 0 1 16,0 0-110-16,0 0-22 0,0-3-4 0,0-3 0 31,0 3-40-31,0 3-8 0,0 0-2 0,0-7 0 16,0-2-6-16,7 9-2 0,-7 0 0 0,0 0 0 0,0 0 46 0,0-10 0 0,0 10 12 0,0 0-2 16,0-6 68-16,0 6 14 0,0 0 2 0,0 0 1 15,0-3 16-15,0 3 3 0,0 0 1 0,-7-6 0 16,7 3-27-16,0 3-4 0,0 0-2 0,0-7 0 15,0 7-36-15,0-9-7 0,0 9-2 0,0 0 0 0,7-9-28 16,-7 9-9-16,0 0 0 0,4-10 0 16,-4 4 0-16,0 6 0 0,7-3 0 0,-7-4 0 0,0 7 0 15,4-3 0-15,-4 3 0 0,0 0 0 0,3-6 8 0,-3 6-8 16,-3-9 0-16,3 6 0 0,0 3 28 0,-4-10 0 16,4 4-1-16,-7-4 0 0,3 4 3 0,-6 3 1 15,6-3 0-15,-6-4 0 0,3 10-15 0,-4-9-4 16,4 6 0-16,-4-3 0 0,-3-4 5 15,4 1 1-15,-8 2 0 0,4 4 0 0,0-3-10 0,0 3-8 16,3-3 9-16,-10 6-9 0,7 0 21 0,0 0-1 16,-4 0-1-16,1 6 0 0,6-3-19 0,-3 6 0 15,3-2 8-15,-3 12-8 0,4-4 0 0,-1-2 0 0,7 12 0 16,-6-6 0-16,-1-1-9 0,-3 8-3 0,7 2 0 0,4-3 0 16,-8 0 12-16,7 3 0 0,-6-3-9 15,10-6 9-15,0 6-10 0,0-6 10 0,0-6-13 0,3 8 5 16,8-8-1-16,0-4 0 0,-8 1 0 15,8-4 0-15,-1-3 9 0,4 4 0 0,8-7 8 16,-5 0-8-16,4-7 27 0,4 4 1 0,0-3 0 16,-1-4 0-16,1 1-28 0,3-4 0 0,-3-2 0 15,-7-1 0-15,3-3 13 0,-7 0-2 0,7 4-1 0,-10-7 0 16,3-3 1-16,-4 6 0 0,1-6 0 0,-7 0 0 16,-1 6 5-16,4-9 0 0,-7 3 1 0,0-4 0 15,0 4 3-15,-7 3 0 0,0-3 0 0,7 0 0 16,-11-3-9-16,11 3-2 0,-10 6 0 0,6-6 0 15,-6 6-1-15,3-6-8 0,3 3 12 16,-3 3-4 0,4-3-8-16,-1 4 0 0,-3-1 0 0,3 3 0 0,4-3-13 0,-7 10 1 15,4-1 1-15,3 1 0 0,-4 3-41 0,4 6-8 0,0 0-1 16,0 0-1-16,0 12-139 0,-7-2-28 16</inkml:trace>
  <inkml:trace contextRef="#ctx0" brushRef="#br0" timeOffset="36376.82">3366 11892 1036 0,'-11'-9'92'0,"7"9"-73"0,4-4-19 0,-10-2 0 15,3 6 279-15,0-3 52 0,0-3 10 0,3 6 3 16,4 0-265-16,-10 0-53 0,2 0-10 0,5 6-3 16,-1-3-13-16,-6 7 0 0,3-1-9 0,3 7 9 15,-6-1-14-15,-1 4 3 0,1 0 1 0,2 6 0 16,-9 3 10-16,10-3 0 0,-4 4-9 0,-6-1 9 15,9-3-29-15,-2 3-2 0,-1 0 0 0,1-9 0 32,-1 6-17-32,8-6-4 0,-8-3-1 0,0 3-551 0,8-10-111 0</inkml:trace>
  <inkml:trace contextRef="#ctx0" brushRef="#br0" timeOffset="36607.24">3006 11999 1094 0,'0'0'97'0,"-7"-3"-77"16,3-4-20-16,4 7 0 0,-3 0 262 0,3 0 49 16,0 0 9-16,0 0 3 0,0 0-248 0,0 0-50 15,14 0-9-15,0 0-3 0,0 10-13 0,4-4 0 16,-4 3 0-16,0 1 0 0,7-1 0 0,-3 10 0 0,3-3-12 16,0 2 12-16,-3 1-24 0,-1 0 3 0,1 6 0 0,-1-6 0 31,1 6-31-31,0-6-5 0,-4 6-2 0,3-6 0 15,1 0-13-15,-4-10-4 0,7 10 0 0,-6-10 0 16,-5 7-86-16,1-7-18 0</inkml:trace>
  <inkml:trace contextRef="#ctx0" brushRef="#br0" timeOffset="36976.68">3694 12212 288 0,'0'0'25'0,"0"0"-25"16,0 0 0-16,0 0 0 0,-4 0 503 0,-3 0 95 16,3 9 19-16,1 1 4 0,3-1-512 0,0 1-109 0,0-1-8 15,0 7-9 1,0-1-39-16,0-2-7 0,3 2-1 0,1 1-1 15,3-3-32-15,-3 2-7 0,3-5 0 0,-4 5-1 16,4-2-119-16,-7-4-24 0</inkml:trace>
  <inkml:trace contextRef="#ctx0" brushRef="#br0" timeOffset="37896.47">2886 13419 806 0,'0'0'72'0,"0"-3"-58"0,0 3-14 0,0 0 0 15,0 0 188-15,0-6 34 0,3-4 7 0,4 7 2 16,-3-6-151-16,3 3-29 0,-7-4-7 0,3 1 0 16,1-1-9-16,3 1-2 0,-7-1 0 0,11-5 0 15,-11 5-9-15,3 1-3 0,1-7 0 0,-4 7 0 16,-4 0 8-16,1-1 2 0,3 7 0 0,-11-10 0 0,4 10-7 0,0 3 0 16,-4-6-1-16,1 6 0 0,-4-3-3 0,-4 3-1 15,4 0 0-15,-4 3 0 0,-3-3-19 0,-4 9 0 16,4 4 0-16,0-4 0 0,3 4 0 15,-6-4 0-15,3 7-10 0,6 0 10 0,-6-4-8 16,0 4 8-16,3-7 0 0,8 7 0 0,-4-3 0 16,-4-4 0-16,11 0 0 0,-4 7 0 0,1-7 0 0,6 7 0 15,-6-3-9-15,3-4 9 0,3 0 0 16,4 7 12-16,0-6-1 0,4 5-1 0,-4-2-10 0,7-7 0 16,-4 3 0-16,8 1 0 0,-8-1 0 15,4 1 0-15,4-1 0 0,-4-3 0 0,4-3 0 0,6 4-14 0,-10-7 2 16,11 0 0-16,-4 0 12 0,0-7 16 0,0 4-3 15,4-3-1-15,0 3-12 0,3-6-18 16,-7 2 4-16,7-2 1 0,0-7 25 0,-3 7 6 0,3-1 1 16,0-2 0-16,-3 2 1 0,-4-5 0 0,4-1 0 0,-1 7 0 15,-6-10 13-15,3 9 3 0,-3-5 1 0,-1 2 0 16,1-2-29-16,-8-4-8 0,4 0 0 0,-7-6 0 16,4 6 11-16,-4-6-3 0,0-3 0 0,-4 3 0 15,4-4 4-15,-7-5 0 0,4-1 0 0,-4 4 0 16,3-3-3-16,1-1 0 0,-8 1 0 15,4-1 0-15,3 4-1 0,-6-4 0 16,6 7 0-16,-3-3 0 0,-3 2-8 0,3 11 0 16,0-1-12-16,3 3 12 0,-3 4-32 0,3-1 0 15,1 10 1-15,-8-3 0 0,11 6-183 0,0 0-37 0,-7 6-7 0,4 3-2 16</inkml:trace>
  <inkml:trace contextRef="#ctx0" brushRef="#br0" timeOffset="39192.18">3366 12933 576 0,'0'0'25'0,"0"0"6"0,0 0-31 0,0 0 0 0,0 0 0 0,0 0 0 16,0 0 348-16,10 3 63 0,-6-3 13 0,10 0 2 15,3 0-351-15,-3 7-75 0,1-4 0 0,6-3-16 16,3 0 16-16,1 0-8 0,3 0 8 0,4 0 0 16,-11 0-16-16,8-3 3 0,2-4 1 0,-6 7 0 15,0-3 12-15,3-3 0 0,-3-4 0 0,-4 7-9 16,3-3 9-16,-2-3 14 0,-8 2-3 0,0 4-1 16,0-3 21-16,4-3 4 0,-15-1 1 0,4 7 0 15,-3-6-4-15,-1-4-1 0,-3 4 0 0,0-1 0 0,0 7-7 0,-3-6-2 16,3-1 0-16,-4-5 0 0,-3 5-14 15,4 1-8-15,-8-7 8 0,4 7-8 0,0-7 0 0,0 7 8 16,-4-1-8-16,8-2 0 0,-11-4 0 0,7 7 0 16,-4-1 0-16,4 1 0 0,0-1 13 0,3 4-1 15,-10 3-1-15,7-3 0 0,-7 6-3 0,3 6-8 16,1-3 12-16,6 6-4 0,-10 1-8 0,7-1 0 16,-3 7-12-16,-1 3 12 0,4 0-14 0,-4-4 5 15,4 10 1-15,0-3 0 0,7 3 8 0,-7-6 0 16,4 6-9-16,3-6 9 0,-7 6 0 0,3 3 0 15,4-2 0-15,-7-1 0 0,7-3 0 0,-3 9 0 16,-1 0 0-16,-3 4 0 0,3-7 0 0,4 6 0 0,-7 1 0 0,0 3 0 16,0-4 0-16,4-6 0 0,-8 7 0 0,4-10 0 15,0 0 8-15,-4-3-8 0,-3 3 8 16,4-6-8-16,-1 0 20 0,-3-4-2 0,3 4 0 0,-3 0 0 16,-3-3-6-16,-1-7 0 0,7 10-1 0,-3-10 0 15,-7 7-11-15,7-7 0 0,-4 1 0 0,4-4 0 16,0-3 0-16,0 3 0 0,4-2 9 0,-1-4-9 15,0 0 12-15,8-4-3 0,-8-2 0 0,8 3 0 16,-8-3-9-16,4-4 8 0,4 1-8 0,-4 0 8 16,3-7-8-16,0 6 0 0,4 1 0 0,0-7 0 15,-7 4 0-15,4-4 0 0,3 7-8 0,0-7 8 16,0 7 0-16,0-4 0 0,0 4 0 0,0-4 0 0,3 4 0 16,-3-1 0-16,7 7 0 0,-3-3 0 0,7 3 0 0,-8-3 0 15,8 6 0-15,3 0 0 0,3 0 0 0,-2 0 0 16,9 0 0-16,-3 0 0 0,4 6 0 0,10-3 0 15,-6 6 0-15,6-2 0 0,0 2 0 0,0 0 0 16,1 1 0-16,-8-1 0 0,4 7 0 0,-4-7 0 16,-3 1 0-16,-1 9 0 0,1-10 0 0,3 0 0 15,-10 7 0-15,7-7 0 0,-4 1 0 0,0 6-11 16,-3-4 11-16,-1-3-8 16,-3 7-19-16,-3-6-3 0,3-1-1 0,-3-3 0 15,-1-3-20-15,-3 7-4 0,0-10-1 0,-3 6-631 16,3-6-126-16</inkml:trace>
  <inkml:trace contextRef="#ctx0" brushRef="#br0" timeOffset="39674.61">2223 13999 2257 0,'7'-3'49'0,"10"3"11"0,11 0 1 0,8-6 3 0,3 6-51 0,6-3-13 0,5-4 0 0,-1 7 0 0,4-9-8 0,-4 6-5 15,11-3-1-15,0-4 0 0,0 7 14 0,11-3 0 16,-8-4 0-16,8 4 0 0,0-3 0 0,3-1 0 15,10 1 0-15,1-7 0 0,7 7 8 0,-8-1 0 0,1 1 1 0,0 0 0 16,-1-10-1-16,5 9-8 16,-5 4 12-16,-3-3-4 0,-10-1-8 0,-1 1 0 0,-10 6-12 0,0-3 12 31,-7 6-34-31,4-7 1 0,-11 7 0 0,-8 0 0 16,-2 7-109-16,-1-7-22 0,-10 6-4 0,-11-3 0 0</inkml:trace>
  <inkml:trace contextRef="#ctx0" brushRef="#br0" timeOffset="40419.74">2981 14667 172 0,'0'0'16'0,"4"-3"-16"0,3-3 0 0,-7-4 0 15,3 1 377-15,-3 0 73 0,4-1 14 0,3 1 4 16,-4-7-325-16,4 7-65 0,-7-7-13 0,4 7-2 15,-4-4-30-15,7-3-5 0,-7 7-2 0,-7-7 0 16,7 4-26-16,-4-4 0 0,-3 7 0 0,-3-1 0 16,3 1-9-16,-4 3 9 0,-3 2-12 0,-7-2 12 15,0 6-10-15,6 6 10 0,-9-2-8 0,3 2 8 16,-4 3-13-16,0 1 2 0,4 5 1 0,3-2 0 16,-3 3 10-16,0-1 0 0,3-2 0 0,4 2-8 15,-3 4 8-15,6 0 0 0,-3 0-9 0,3-3 9 16,4 12 0-16,-3-9 0 0,3 6-9 0,3 3 9 15,-3-9-10-15,7 6 2 0,-3-6 0 0,6 6 0 0,4-6 8 16,-3-1 0-16,3-2-9 0,3 3 9 0,-3-10-19 0,11 1 1 16,-4-1 0-16,-3-3 0 0,6 4 7 0,1-10 2 15,7 0 0-15,-8 0 0 0,8-10 9 0,-4 4 16 16,0-3-4-16,-3-1-1 0,3-9 17 0,0 10 3 16,-3-7 1-16,0-2 0 0,-1-1 12 0,1 0 4 15,-11 0 0-15,11-6 0 0,-15 0-12 0,8 3-3 16,-1-3 0-16,-6 0 0 0,-4-3 1 0,7 2 0 15,-7-2 0-15,0 0 0 0,0-6-21 0,-7 8-4 16,3-11-1-16,-3 2 0 0,4 1-8 0,-4-1 0 16,0 7 0-16,-4 0 0 0,4-7 0 0,0 7 0 0,-4 3-12 15,1 3 12 1,-1-3-36-16,8 0 0 0,-8 6 0 0,11 0 0 16,-11 4-27-16,11-4-5 0,-3 9 0 0,-4 1-595 0,7 0-118 0</inkml:trace>
  <inkml:trace contextRef="#ctx0" brushRef="#br0" timeOffset="40760.28">3750 14354 2570 0,'4'-19'56'0,"3"13"12"0,-14-4 3 0,7 1 1 0,0-1-57 0,0 10-15 0,0 0 0 0,0 0 0 16,0 0-43-16,0 0-11 0,0 0-2 0,-4 10-1 16,-3 5 23-16,0-2 5 0,0 3 1 0,-4 2 0 15,4-8-1-15,-3 9 0 0,-8-4 0 0,4 4 0 0,-4 0 20 0,-3 3 9 16,0-3-8-16,-7 0 8 0,3 9 8 0,-7-9 8 15,-3 6 0-15,0 0 1 0,6-6 2 0,-6 9 0 16,3-9 0-16,4 6 0 16,4-6-43-16,-1-1-8 0,4-2-1 0,7-7-1 15,-8 1-97-15,12-1-19 0,6-9-4 0,4 0-648 0</inkml:trace>
  <inkml:trace contextRef="#ctx0" brushRef="#br0" timeOffset="40930.37">3341 14460 2620 0,'0'0'116'0,"3"0"24"0,-3 0-112 0,11 0-28 0,3 3 0 0,4 4 0 15,-4 2 0-15,3-3-15 0,5 4 2 0,-1-1 0 16,-4 1-3-16,8-1 0 0,-4 10 0 0,0-10 0 16,-3 7-141-16,3 0-29 0,-7-4-6 15,4 4-733-15</inkml:trace>
  <inkml:trace contextRef="#ctx0" brushRef="#br0" timeOffset="41343.68">3969 14667 2336 0,'-11'-3'104'0,"11"3"20"0,-3-6-99 0,3-4-25 16,3 1 0-16,4 3 0 0,-3-4 13 0,3 1-2 16,0-1-1-16,3 1 0 0,1 0-10 0,0 6 0 15,3-10 0-15,0 10 0 16,3-3-32-16,-9-4 2 0,2 7 0 0,-3-3 0 16,4 6-20-16,-11 0-4 0,0 0-1 0,0 0 0 15,0 0 15-15,0 0 4 0,0 0 0 0,0 0 0 0,0 0 25 0,3 9 11 0,1 1-8 0,-4-4 8 16,0 3 11-16,-4 1 7 0,1-1 2 0,3 7 0 15,-11-7 9-15,4 4 3 0,-3 2 0 0,2 4 0 16,-2 0-20-16,-4 6-3 0,-4-6-1 0,8 0 0 16,3 6-8-16,-4 0 10 0,0-6-10 0,8 6 10 15,-4-13-2-15,7 4 0 0,-4 3 0 0,4-3 0 16,11-7 12-16,-11 0 1 0,3 1 1 0,1-1 0 16,3 1-22-16,-4-4 0 0,8-3 0 0,0 6 0 15,-1-9-35-15,1 7-5 16,3-4 0-16,0 3-1 0,7-6-163 0,-10-6-32 15,21 3-6-15,-4-13-2 0</inkml:trace>
  <inkml:trace contextRef="#ctx0" brushRef="#br0" timeOffset="49217.28">12704 5100 1148 0,'0'0'51'0,"0"0"10"0,0 0-49 0,0 0-12 16,7 6 0-16,0-3 0 0,3-6 59 0,-3 3 9 15,0-6 1-15,4 6 1 0,0 0-21 0,3 0-4 16,-4 0-1-16,4 0 0 0,0 0-32 0,4 0-12 16,3 0 0-16,0 0 9 0,4 0-9 0,0-3 0 15,3 3 0-15,0 0 0 0,4-7 0 0,0 7 0 16,-4 0-12-16,0 0 12 15,4 0-48-15,-4 0-3 0,0 0 0 0</inkml:trace>
  <inkml:trace contextRef="#ctx0" brushRef="#br0" timeOffset="49551.12">12845 5304 172 0,'0'0'16'0,"0"0"-16"16,-4-7 0-16,-3 7 0 0,7 0 351 0,0 0 67 15,0 0 14-15,0 0 2 0,0 0-350 0,0 0-71 16,0 0-13-16,0 0 0 0,7 7-23 0,4-7-1 16,-1 3 0-16,1 3 0 0,7-6 4 0,-1 0 0 15,4-6 0-15,4 6 0 16,3 0-30-16,0 0-6 0,-3 0 0 0,3 0-1 16,4 0-11-16,-4-3-3 0,4 3 0 0,0 0 0 0</inkml:trace>
  <inkml:trace contextRef="#ctx0" brushRef="#br0" timeOffset="51182.25">15198 4579 172 0,'0'-6'16'0,"-4"-3"-16"0,4 9 0 0,0-10 0 16,0 4 275-16,0-3 52 0,-3-1 10 0,3 1 3 16,3-7-240-16,1 7-48 0,-4-1-10 0,0-2-2 15,0-4-24-15,0 7-4 0,0-1-2 0,3-5 0 16,-6 2-10-16,3-3 0 0,0 1 0 0,0 5 0 16,-4-2 0-16,1-4 8 0,3 7-8 0,-4-1 0 15,1-5 15-15,-4 5-3 0,-1 1 0 0,1-7 0 16,-3 7 9-16,3-1 2 0,0 7 0 0,-4-3 0 15,4-4-7-15,-4 10 0 0,4-3-1 0,-3-3 0 16,3 6-15-16,-4 0 0 0,1 6 0 0,3-3 0 16,-4 4-8-16,0 2 8 0,1 4-12 0,-1 2 12 0,-3 4-11 15,7 6 11-15,-7-6-10 0,3 6 10 16,1-3 0-16,-1 13 0 0,1-10 0 0,-4 3 0 0,6 0 0 16,-2 7 0-16,-1-1 0 0,-3 1 0 0,7-1 0 0,0-6 0 15,0 0 0-15,0 1 0 0,0 2 0 0,3-3 0 16,1-3 0-16,-4-3 0 0,3 10 8 0,1-4-8 15,-1-3 12-15,-3 6-12 0,0 1 15 0,0 5-4 16,-4-2-1-16,1 2 0 0,-1 1-10 0,-3 3 0 0,0-4 0 0,0 1 8 16,0 6-8-16,3-9-9 0,-3 2 9 15,4-2-13-15,-1-7 13 0,4 3 16 0,-4-9-3 0,4 0-1 16,0-3-4-16,0-7 0 0,7 4-8 0,-3-6 12 31,-4-1-37-31,7 0-8 0,0 1-2 0</inkml:trace>
  <inkml:trace contextRef="#ctx0" brushRef="#br0" timeOffset="51515.25">14510 5128 1980 0,'0'0'88'0,"0"0"17"0,0 0-84 0,7 0-21 16,0 0 0-16,0 0 0 0,4 0 12 0,3 6-3 16,0-6 0-16,3 0 0 0,1 0 8 0,0-6 2 15,6 6 0-15,1 0 0 0,3-3-5 0,0-3-1 16,4 6 0-16,0 0 0 0,3-10-13 0,-7 1 0 15,4 9 0-15,-4-3 0 0,-3-4-8 0,3 7 8 16,-3-6 0-16,0 3 0 16,-4 3-45-16,4-6-3 0,-1 3 0 0,-3 3 0 15,1-7-140-15,-5 7-28 0,15 0-5 0,-18-9-2 0</inkml:trace>
  <inkml:trace contextRef="#ctx0" brushRef="#br0" timeOffset="52000.08">16087 4090 1796 0,'0'0'80'0,"0"0"16"0,0 0-77 0,-7-6-19 16,7 6 0-16,-4 0 0 0,-3 0 23 0,7 0 1 15,-7 6 0-15,0-6 0 0,0 10-24 0,0-1 0 16,-4 0 0-16,-3 7-8 0,4-3 8 0,-8 9-8 15,0-1 8-15,-3-2-8 0,-4 6 8 0,1 4-8 16,-1 2 8-16,0 0-8 0,1 4 22 0,-5-1 5 16,5 10 1-16,-5-9 0 0,5 2 18 0,-1 10 4 0,0 4 1 0,4 2 0 15,-3 0-11-15,6 4-1 0,-3-4-1 0,0 0 0 16,3 1-6-16,-3-1 0 16,0 6-1-16,3-5 0 0,4-1-23 0,-4-3 0 0,4 0 0 15,0-3 0-15,3-3 11 0,8 0-3 0,-1-9 0 0,4 2 0 16,4-8-20-16,3 2-4 0,4-9 0 0,3 3-1 15,0-6-5-15,3 6-1 0,5-9 0 0,-1-4 0 16,0 4-52 0,4-1-10-16,-1-5-3 0,4 2-493 0,8-5-99 15</inkml:trace>
  <inkml:trace contextRef="#ctx0" brushRef="#br0" timeOffset="52369.65">16291 4912 1267 0,'-17'0'112'0,"10"6"-89"16,-4-3-23-16,0 3 0 0,-3-2 196 0,0 5 34 15,0 0 7-15,0 7 2 0,0 0-183 0,3-4-37 16,-3 13-7-16,-3-6-2 0,2 0-10 0,1 6 0 16,-3 0 0-16,-1-3 0 0,0 13 0 0,1-10 0 15,-4 3 0-15,-4 0 0 0,4-3 0 0,-4 3-11 0,0 4 3 0,1-4 0 16,2 0 8-16,-2-3 0 0,6-6 0 0,4 0-8 31,-4 0-180-31,1-4-35 0,6-5-7 0,-3-1-2 0</inkml:trace>
  <inkml:trace contextRef="#ctx0" brushRef="#br0" timeOffset="52586.18">15780 5037 172 0,'0'0'16'0,"0"0"-16"16,0 0 0-16,0 0 0 16,0 0 472-16,0 0 91 0,0 0 18 0,10 6 4 0,-3-2-461 15,8 5-92-15,2 7-18 0,1-7-4 0,6 10-10 16,1 0 8-16,-4-10-8 0,4 16 8 0,3-6-8 0,0 0 0 16,-3 6-10-16,0 0 10 0,0-12-12 0,-1 8 3 15,1-2 1-15,0-6 0 16,3 3-120-16,-3-1-24 0,3-2-5 0,-4-4-699 0</inkml:trace>
  <inkml:trace contextRef="#ctx0" brushRef="#br0" timeOffset="52999.25">16683 5385 2556 0,'0'0'56'0,"0"0"12"0,0 0 3 0,-4 0 0 0,-3 7-57 0,4-4-14 0,-1-3 0 0,1 9 0 0,-1 0 12 16,4 1 0-16,0 6 0 0,0-1 0 15,0-2-51-15,0 2-10 0,4 4-3 0,-4 6 0 16,3-6-92-16,1 0-20 0,-1 0-3 0,1-4-1 16,-1 4-60-16,1 6-12 0</inkml:trace>
  <inkml:trace contextRef="#ctx0" brushRef="#br0" timeOffset="53797.11">17724 4902 288 0,'0'0'25'0,"0"0"-25"0,0 0 0 0,0 0 0 0,0 0 263 0,0 0 47 15,0 0 10-15,-4 0 1 16,1-9-202-16,3 9-41 0,0-6-8 0,0 6-2 0,0 0-33 0,0 0-7 16,0 0-2-16,0 0 0 0,0 0-26 0,0 0 0 15,0 0 0-15,0 0 0 0,-8 6 8 16,5 3-8-16,-4 1 0 0,0 5 8 0,0-2 0 0,-4 6 0 15,1 6 0-15,-5-6 0 0,1-1 4 0,-3 8 1 16,-1-1 0-16,-3 3 0 0,-4-3 4 0,1 0 1 16,6 3 0-16,0-9 0 0,-3 6-18 0,0-3 8 15,0-6-8-15,0 3 0 16,-1-1-19-16,5-2-10 0,-1 0-3 0,4-4-801 0</inkml:trace>
  <inkml:trace contextRef="#ctx0" brushRef="#br0" timeOffset="54018.65">17230 5018 1324 0,'7'0'59'0,"-7"0"12"0,3-9-57 0,1 3-14 0,3 6 0 0,-4 0 0 16,8 0 210-16,3 0 39 0,-3 0 8 0,6 9 2 15,1-3-214-15,3 10-45 0,4-3 0 0,-1 5-10 16,-2 1 10-16,2 3 11 0,1 0-3 0,0 0 0 16,3 0-8-16,-3 3-17 0,-1-6 4 0,5 6 1 15,-8-6-130-15,0 6-26 0,4-6-4 0</inkml:trace>
  <inkml:trace contextRef="#ctx0" brushRef="#br0" timeOffset="54524.47">17078 5482 1688 0,'0'0'75'0,"0"0"15"0,0 0-72 16,-4 0-18-16,-3 4 0 0,0 2 0 0,4 0 12 0,-1-3-2 15,1 7 0-15,-1-4 0 0,4 3-26 0,-3 1-4 16,3-1-2-16,0 1 0 0,3-1 22 0,1 10 0 15,-1-13-9-15,1 3 9 0,3 7-10 0,3-3 2 16,-2 2 0-16,2-2 0 0,-3 3-4 16,4-1-1-16,-1-2 0 0,1 2 0 15,-1 4-66-15,1-3-13 0,-4-3-2 0,0 2-506 0</inkml:trace>
  <inkml:trace contextRef="#ctx0" brushRef="#br0" timeOffset="55010.81">17900 5341 2127 0,'0'0'94'16,"0"0"20"-16,0 0-91 0,-4-9-23 0,4 9 0 0,0-3 0 0,-3-3 22 0,3 6 0 15,3-10 0-15,4 1 0 0,1 2-22 0,-5 7-18 16,4-3 3-16,4 3 1 0,-1-6-5 0,-3 6-1 15,0 0 0-15,0-3 0 16,4 3-16-16,-4 0-4 0,-7 0-1 0,0 0 0 16,0 0 3-16,7 9 1 0,0-6 0 0,-7 4 0 0,-3 2 24 0,-1 1 5 15,1 5 8-15,-1-2-13 0,1-4 13 0,-4 1 0 16,-4 5 0-16,0 1 10 0,1-4-10 0,-1-2 0 16,-3 6 0-16,3 2 0 0,1-8 0 0,-4-1 12 15,3 7-12-15,1-7 12 0,3 1-12 0,0-1 0 16,-1 0 0-16,5-2 0 0,-1 2 12 0,4-9 0 15,0 0 0-15,0 10 0 0,0-4-12 0,0 3 0 16,4-6 0-16,-1 7 0 0,1-1-11 0,0-3 3 0,3-2 0 16,0 2 0-1,3 3-192-15,1-2-37 0</inkml:trace>
  <inkml:trace contextRef="#ctx0" brushRef="#br0" timeOffset="55661.41">17780 3877 1044 0,'0'0'46'0,"0"0"10"0,11 6-45 0,-4-3-11 0,3 7 0 0,1-1 0 15,3 1 17-15,7-1 2 0,4 7 0 0,-1 2 0 16,5-2-10-16,2 3-1 0,1 0-8 0,3 9 12 16,4 6 0-16,-3-2-1 0,-1-1 0 0,0 4 0 15,0 2-3-15,4-2 0 0,-4 6 0 0,4-4 0 16,0-2 30-16,3-4 6 0,-3 4 0 0,0-1 1 16,3 4 15-16,-6-4 2 0,-1 7 1 0,-3 0 0 0,-8-7-29 15,5 10-6-15,-8 0 0 0,-4 0-1 0,1-6-3 0,-7 5 0 16,-1 1 0-16,1-9 0 15,-8 2 2-15,4 7 0 0,-3-9 0 0,-4 2 0 16,0 1-10-16,-4 6-1 0,1 0-1 0,-1-10 0 0,-3 10-14 0,-3-6 0 16,-1-4 8-16,1 4-8 0,-1-10 0 0,-3 7 0 15,0-10 0-15,0 3 0 0,-1-3-22 16,1-6-1-16,-3 6 0 0,3-6-533 16,-4-3-106-16</inkml:trace>
  <inkml:trace contextRef="#ctx0" brushRef="#br0" timeOffset="57671.64">19308 4849 864 0,'0'0'76'0,"0"0"-60"15,0 0-16-15,0 0 0 0,0 0 204 0,0 0 37 16,0 0 8-16,0 0 2 0,0 0-185 0,0 0-37 15,0 0-7-15,7 3-2 0,3 3 12 0,1-6 1 16,3 0 1-16,4 0 0 0,3-9-4 0,3 9-1 16,5-6 0-16,2-4 0 0,-2 7-19 0,6 3-10 15,-3-6 10-15,3 3-10 0,0 3 0 0,-3 0 0 16,0 0-13-16,-4 0 4 16,-3 0-37-16,-1 0-7 0,-3 0-2 0,1 3-804 0</inkml:trace>
  <inkml:trace contextRef="#ctx0" brushRef="#br0" timeOffset="58177.4">20461 4053 2037 0,'0'0'90'0,"-7"-7"19"0,4 7-87 0,3 0-22 16,-4-6 0-16,4 6 0 0,0 0 30 0,0 0 2 15,0 0 0-15,0 0 0 0,7 6-32 0,4 1-8 16,-1-4-1-16,1 6 0 0,3 7 1 0,4-4 0 0,-4 10 0 0,7 0 0 16,0 3 8-16,4 3 0 0,-1 4 0 0,5-4-8 15,-1 7 8-15,4 2-8 0,-1 1 8 0,-2-4-8 16,-1 10 8-16,0-6 0 0,-3-4 0 0,-1 10 0 15,-6-6 0-15,-4 3-8 0,4-1 8 16,-4 4-8-16,-4 0 8 0,-2 0 0 0,-1 0 0 16,-4-6 0-16,4-4 0 0,-7 4 0 0,0-7 0 0,0-3 8 15,0 1-8-15,-3-4 8 0,-1 0-8 0,4-3 8 16,-3-7-8-16,-4 4 0 0,3 0 0 0,-3-10 0 31,3 7-20-31,1-7-9 0,-4-2-2 0,0-4-865 0</inkml:trace>
  <inkml:trace contextRef="#ctx0" brushRef="#br0" timeOffset="58497.54">20930 4601 1036 0,'0'0'46'0,"0"0"10"0,-7 0-45 0,0-3-11 16,-3-3 0-16,3 6 0 0,0 0 276 0,-4 0 54 15,4 6 10-15,-4-3 3 0,1 7-287 0,-1-1-56 16,-7-3-15-16,4 13-1 16,0-9-16-16,-3 8-3 0,-5 7-1 0,1-6 0 0,4 6 16 0,-1 4 4 15,-7-11 0-15,4 14 0 16,-4-4-11-16,4 10-1 0,-3-13-1 0,6 3 0 0,-3-3 29 0,0 13-9 0,3-13 9 0,4 3 0 15,-4-3-20-15,1 3 2 0,6-3 0 0,0 0 0 32,1-3-39-32,3 3-8 0,0-6-2 0,0-3-689 0</inkml:trace>
  <inkml:trace contextRef="#ctx0" brushRef="#br0" timeOffset="59292.12">21957 4633 921 0,'0'0'82'0,"0"0"-66"15,-11-7-16-15,4 7 0 0,7 0 166 0,-3-6 30 16,-8 6 5-16,4-3 2 0,0-3-131 0,-4 6-25 15,4 0-6-15,-3 0-1 0,-8 0-32 0,4 0-8 0,3 0 0 16,-3 9 0-16,-3-9 0 0,-1 6 13 0,0 4-3 16,4-1-1-16,-3 7-9 0,-1-4 12 0,-3 10-12 0,3-3 12 15,-3 0-12-15,7 0 0 0,0 0 0 0,0 6 0 16,0-6 0-16,3 6 0 0,0-7 0 0,4 1 0 16,0 6 0-16,4-15 0 0,-1 9 0 15,4-10 0-15,0 7 0 0,4-7 8 0,-1 0-8 0,4 1 0 16,0-4 0-16,1-3 0 0,2-3 0 0,4 10 0 15,0-10 0-15,0 0 0 0,4 0-12 16,0-10 12-16,10 10-10 0,-7-9 10 0,-7 9 0 16,4-10-9-16,7 1 9 0,-8 3 0 0,1 3 0 0,-8-4-8 15,1-2 8-15,3 0 0 0,0-1 0 0,-3 1-8 16,-8-1 8-16,4 4 0 0,4-3 0 0,-4-10 0 0,-3 9 0 16,-1-5 9-16,1 5-9 0,-4 1 0 0,3-4 14 0,-3 4-4 15,-3 3-1-15,3-4 0 0,0 4 3 0,0 6 1 16,-7-3 0-16,3-3 0 0,4 6-13 0,0 0 0 15,-11 0 8-15,4 0-8 0,-3 0 0 0,10 0 0 16,0 0 0-16,-7 6 0 0,0 3 16 0,0-9-2 16,7 0-1-16,0 10 0 0,0 9 1 0,0-4 0 15,0-2 0-15,3 2 0 0,4 14-14 0,-3-14 0 16,-1 10 8-16,4-3-8 0,7 3 11 0,-6 4-1 16,-1-4 0-16,0 0 0 0,0 3-10 0,0 0 0 15,0 7 0-15,0-1-11 0,-7 1 11 0,3-4 11 16,1 4-3-16,-4-1 0 0,-7 4-8 15,3-4 0-15,4-6 0 0,-3 7 0 0,-8-7 0 0,-3-3 0 0,4 3 0 16,-5-2 0-16,1 2 0 0,-7-3 0 16,-4 3 0-16,1-3 0 0,3 0 0 0,-4-3 0 0,-7 0 0 15,0-3 0 1,4-6-20-16,-4 2-7 0,8-5-1 0,-1-1 0 16,0-9-16-16,4 0-3 0,7 0-1 0,-4-9-779 0</inkml:trace>
  <inkml:trace contextRef="#ctx0" brushRef="#br0" timeOffset="59711.53">23051 3626 633 0,'0'0'56'0,"-8"-6"-44"16,-2 3-12-16,-1 3 0 0,1 0 270 0,-4 3 52 16,-1 3 10-16,-6 10 3 0,-3-4-273 0,-1 4-54 15,7 6-8-15,-10 0-8 0,-7 6 8 0,3 0-10 0,4 7 10 0,0 2-10 16,-4-5 10-16,0 5-8 0,0 1 8 0,4 3-8 15,7 0 8-15,-4 2 0 0,-3 8 8 0,0-4-8 16,7 6 48-16,-4 0 4 16,-3 7 2-16,3-10 0 0,0 0 15 0,4 7 3 15,0-4 1-15,3 0 0 0,-3 1-37 0,11-4-7 16,6-6-1-16,4-4-1 0,-7 4-19 0,7 0-8 0,7-9 0 0,4-7 8 16,3 6-20-16,0-5-5 0,4-11-1 15,6 8 0 1,4-8-68-16,-3-2-14 0,-4-7-2 0,8 1-1 0,-1-1-114 15,0 1-23-15,0-10-5 0</inkml:trace>
  <inkml:trace contextRef="#ctx0" brushRef="#br0" timeOffset="59972.38">23227 4366 2404 0,'-7'0'53'0,"0"3"11"0,0 4 3 0,-4 2 0 0,-3 0-54 16,0 10-13-16,0 0 0 0,-4 6 0 0,1 0 0 0,-1-3 0 16,-3 13-12-16,0-10 12 0,-1 9-14 0,-2 1 4 15,-1 2 1-15,0-9 0 16,1 1-43-16,-1-4-8 0,0 0-1 0,8-6-1 15,-1 9-170-15,0-9-35 0,-38 15-6 0,31-9-2 0</inkml:trace>
  <inkml:trace contextRef="#ctx0" brushRef="#br0" timeOffset="60154.49">22673 4517 979 0,'0'0'43'0,"0"0"9"0,0 0-41 0,0 0-11 0,0 0 0 0,11 3 0 15,-11-3 279-15,14 9 53 0,3 1 12 0,1-4 1 16,0 3-261-16,-1 1-52 0,8-1-10 0,3 7-2 16,4-4-20-16,0-2 0 0,3 5 0 0,-3-5 0 15,3-1-185-15,-3 7-35 0</inkml:trace>
  <inkml:trace contextRef="#ctx0" brushRef="#br0" timeOffset="60375.57">23576 4912 2746 0,'0'0'60'0,"-7"6"13"0,-3 3 3 0,-1 1 1 0,0 2-61 0,1-2-16 0,3 5 0 0,0 4 0 15,3-3-29-15,-3-4-9 0,7 4-2 0,-3 0 0 16,3 3 7-16,0-7 1 0,3 4 0 0,1 3 0 16,-1-10-112-16,1 7-23 0,-1-7-4 0,4 1-462 15,0-1-93-15</inkml:trace>
  <inkml:trace contextRef="#ctx0" brushRef="#br0" timeOffset="60888.42">24888 4297 2300 0,'0'0'102'0,"-7"0"21"0,4-3-99 0,-4-3-24 0,7 6 0 0,0 0 0 0,0 0 30 0,-4 6 1 0,4-6 0 0,-7 3 0 15,4 7-31-15,-1-1 0 0,-3 0-13 0,4 7 4 16,-4 3 9-16,0 6-10 0,-4-6 10 0,0 6-10 16,1 3 10-16,-4-3 0 15,0 3 10-15,-4 1-10 0,4 5 20 0,0-6-1 0,-4 7-1 0,0-1 0 16,4-9-6-16,-3-3 0 0,6 3-1 0,0 4 0 15,1-4-11-15,-1-6 0 0,4-1 0 16,0-2 0 0,0 3-120-16,0-10-27 0,0 7-5 0,4-7-800 0</inkml:trace>
  <inkml:trace contextRef="#ctx0" brushRef="#br0" timeOffset="61157.09">24373 4313 2487 0,'0'0'110'0,"0"0"23"0,0 0-106 0,15 0-27 16,-5 3 0-16,4 3 0 0,7-3 0 0,-3 13 0 15,7 3 0-15,-1 0 0 0,5 6-12 0,-1 3-4 16,-3-3 0-16,-1 3-1 0,1 7 2 0,0-1 1 0,-4-6 0 0,0 10 0 31,4-3-26-31,-4-4-6 0,0 0-1 0,0-6 0 16,0 4-141-16,1-4-28 0,-1 0-5 0,0-6-298 0,4-7-59 0</inkml:trace>
  <inkml:trace contextRef="#ctx0" brushRef="#br0" timeOffset="61592.06">25220 4833 2372 0,'0'0'105'0,"0"-3"22"0,0-6-102 0,4-1-25 15,-1 1 0-15,1 3 0 0,3-4 31 0,0 10 1 16,3-9 0-16,1 3 0 16,3-4-53-16,4 10-11 0,-4-3-1 0,7 3-1 0,-3-6 10 0,-1 6 1 15,4 0 1-15,-3 0 0 16,-4 0-28-16,0 6-6 0,0-3 0 0,-7-3-1 15,-7 0 24-15,0 0 5 0,0 0 0 0,-3 16 1 0,-4-7 27 0,-4 7 8 16,-3-3 0-16,0 5 0 0,-4-2 8 0,1 9 3 16,-4-6 0-16,-1 0 0 0,1 6-19 0,0-3 0 0,0 0 0 15,3 0 0-15,1-7 10 0,6 1-10 16,-3 3 8-16,3-7-8 0,8 7 15 0,-1-3-3 16,4 3 0-16,4-4 0 0,-4 4 23 0,10-3 4 0,-2 3 1 0,2-7 0 15,1 4-32-15,-1 3-8 0,4-10 0 0,0 7 0 31,1-7-131-31,2 1-27 0,1-10-6 0,-8 6 0 0</inkml:trace>
  <inkml:trace contextRef="#ctx0" brushRef="#br0" timeOffset="62264.82">22737 4655 1324 0,'0'0'59'0,"0"0"12"0,0 0-57 0,0 0-14 15,0 0 0-15,0 0 0 0,0 0 108 0,0 0 18 16,0 0 4-16,0 0 1 0,7 0-99 0,3 0-20 16,1 6-4-16,-4-3-8 0,-7-3 13 0,14 6-4 15,7-3-1-15,-3 4 0 0,-1-7-8 0,1 9 0 16,3-9 0-16,0 6 0 0,1-3 0 0,-1-3 8 16,0 7-8-16,-4-4 8 0,1 3-8 0,0-3 0 15,-4 7 0-15,4-1 0 0,-8-3 8 0,4 4-8 16,-3-1 8-16,-1 7-8 0,-3-7 21 0,4 1-1 15,-4 5 0-15,0-2 0 0,4-4 0 0,-4 7 0 16,0-7 0-16,0 7 0 0,0-3-20 0,4-7-16 16,-4 3 2-16,0 1 1 15,0-4-31-15,3-3-5 0,-3 7-2 0,4-10-778 0</inkml:trace>
  <inkml:trace contextRef="#ctx0" brushRef="#br0" timeOffset="63002.2">25224 3334 403 0,'0'0'17'0,"0"0"5"0,0 0-22 0,0 0 0 0,0 0 0 0,0 0 0 15,0 0 212-15,7 7 37 0,0-4 8 0,3 3 2 16,-3 4-182-16,0-1-36 0,0 0-7 0,1 7-2 0,2 0 23 0,1-7 4 15,-1 4 1-15,4 5 0 0,1-2-46 0,2 3-14 16,1 6 8-16,3-6-8 0,4 0 0 0,-1-1 0 16,1 8 0-16,0-1 0 15,6 0 0-15,1-3 0 0,4 6 0 0,-1 6 0 0,-3 1 44 16,3 3 1-16,-7-4 1 0,4 7 0 0,-4-4 14 0,0 1 2 16,0 6 1-16,1-6 0 0,-5 5-21 0,-2 1-4 15,-5 0-1-15,1 0 0 0,-4-6-19 0,-3-4-4 16,-1 10-1-16,-3-9 0 0,-3-4-4 0,3 4-1 15,-4-10 0-15,1 3 0 0,-4-3-8 0,0 3 0 16,0-3 0-16,-4 0 0 16,-3-3-43-16,0 10-10 0,0-4-3 0,-3 0-902 0</inkml:trace>
  <inkml:trace contextRef="#ctx0" brushRef="#br0" timeOffset="63492.32">23904 5065 1706 0,'0'0'76'0,"0"0"15"0,0 0-73 0,0 0-18 16,0 0 0-16,0 0 0 0,0 0 29 0,0 0 3 0,0 0 0 0,7 7 0 15,4-4-32-15,-1 3 0 16,1-3-11-16,0 3 11 0,-1 4 0 0,1 9 0 16,-1-13 0-16,4 7 0 0,-3 2-26 0,0 4 2 15,-1 6 1-15,1-6 0 0,-1 6 23 0,1-6 0 16,-7 9-9-16,3-3 9 0,-4 13 0 0,1-19 0 0,-8 12-8 0,4-9 8 31,-3 3-25-31,-4 3-2 0,-4-3 0 0,0 3 0 16,1-12-114-16,-4 3-23 0,-15 15-5 0,8-18-1 0</inkml:trace>
  <inkml:trace contextRef="#ctx0" brushRef="#br0" timeOffset="66949.81">5158 11114 2246 0,'-14'-3'100'0,"6"-3"20"0,1 6-96 0,0 0-24 16,-3-6 0-16,6 6 0 0,1-3 41 0,3 3 4 16,0 0 1-16,0 0 0 0,0 0-32 0,0-7-6 15,14 4-8-15,-4-3 11 0,1-4-11 0,3 7 0 16,4-3 0-16,3-3 0 0,0 9 0 0,4-10-14 15,-4 10 3-15,4-6 1 0,-1 6 1 0,1 0 0 16,3-3 0-16,4-3 0 0,-4 6 9 0,4 0-8 16,3 0 8-16,-10 0-8 0,3 0 8 0,4 0-12 0,-4 0 12 15,-3 0-12-15,7 0 12 0,-11 0 0 0,0 0 0 16,7 0 0-16,-10 0 0 0,3-4 0 0,0 4 0 16,4 0 0-16,-8-6-14 0,8 3-4 0,-4-3-1 0,4 6 0 31,0-3-38-31,-4-4-8 0,4-2-2 0,-1 3-564 0,1-4-113 0</inkml:trace>
  <inkml:trace contextRef="#ctx0" brushRef="#br0" timeOffset="67463.22">5292 11353 864 0,'0'0'76'0,"0"0"-60"16,0 0-16-16,0 0 0 0,0 0 338 0,0 0 65 0,0 0 13 0,0 0 2 15,0 0-334-15,0 0-66 0,0 0-18 0,0 0 0 16,0 0 18-16,7-7-2 0,3 4 0 0,-6-3 0 16,3 0 3-16,7 3 0 0,-3 3 0 0,3-7 0 15,-4 7 2-15,4 0 1 0,1-3 0 0,6-3 0 16,-4 3-10-16,4 3-1 0,1-7-1 0,2 7 0 16,1 0-1-16,0 0 0 0,6 0 0 0,-2 0 0 15,-5 7-9-15,8-7 12 0,-7 3-12 0,0 3 12 16,-4-3-25-16,3 4-5 0,1-4-1 0,3 3 0 15,-3-6-159-15,7 9-32 0,-4-9-6 0</inkml:trace>
  <inkml:trace contextRef="#ctx0" brushRef="#br0" timeOffset="80007.55">7934 10478 403 0,'0'0'36'0,"0"0"-36"16,7-6 0-16,-3 6 0 0,3-7 116 0,-7 7 16 15,7-3 3-15,-4 3 1 16,4 0-104-16,0-6-20 0,4 6-4 0,-11 0 0 0,0 0-8 16,7-10 0-16,4 10 0 0,-8-3 0 0,4-3 0 0,-3-3 0 15,-1 9 0-15,-3 0 0 0,7-10 0 0,-7 10 0 16,4-3 9-16,3-3-9 0,-7 0 60 0,7 2 6 15,-7 4 1-15,0 0 0 0,0-6 8 0,0-3 1 16,0 9 1-16,0-3 0 0,0-4-26 0,0-2-6 16,-7 6-1-16,7 3 0 0,0-7-16 0,0 7-4 15,-4-9-1-15,4 9 0 0,0 0-5 0,-3 0-1 16,-1-6 0-16,4 6 0 0,-3-3-17 0,-1-4 0 0,1 4 8 0,3 3-8 16,-4-6 0-16,1 6 8 0,-4-9-8 0,3 9 0 15,0-4 22-15,1-2-2 0,-4 6-1 0,7-3 0 16,-11-3 5-16,8 6 0 0,-4-7 1 0,0 4 0 15,3 3 2-15,-3 0 0 0,-3-6 0 0,2 6 0 16,-2 0-27-16,3 0 0 0,-4 0 0 0,1 6 0 16,-1-6 0-16,0 3-16 0,-3-3 4 0,0 7 1 15,4-1 11-15,-4-3 0 0,3 3-9 0,-7-2 9 16,4 5 8-16,0-3 5 0,0-3 2 0,0 7 0 16,3-1-27-16,-6 4-4 0,-1-1-2 0,4-2 0 15,-4 5 27-15,1 1 6 0,6-3 1 0,-3 2 0 16,3-2-28-16,1-4-4 0,-1 7-2 0,4 0 0 15,0-4 18-15,7-2 0 0,-7 5 0 0,4-5 0 0,-1 5 0 16,4-2 0-16,0 3 0 0,4-7 0 0,-1 7 0 0,4-4 0 16,-3-2 0-16,-1 2 0 0,1 1 10 0,3-4-1 15,3 0 0-15,-3 1 0 0,4-4 3 16,3-3 1-16,-3 4 0 0,3-7 0 16,0 9 9-16,0-9 2 0,18 0 24 0,-15 0-22 15,1 0 1 1,0-3 0-16,-1-3 0 0,1-1-13 0,0 4-2 15,6-6-1-15,-10-1 0 0,0 1 2 0,4 0 1 0,-4-7 0 0,4 6 0 16,-4 1 9-16,-3-7 1 0,-1-2 1 0,1 2 0 0,-1 3-3 16,1-2-1-16,-8-4 0 0,4 0 0 0,-3-6-5 0,0 6 0 15,-1-6-1-15,4 6 0 0,-7-6-7 0,4-3 0 0,-4 3-8 16,0-3 12-16,-4-7-12 0,4 4 0 16,-3-10 0-16,-1 3 0 0,4 4 0 0,-3-10 0 15,-5 6 0-15,8-6 0 16,-3 10 11-16,-1-4-11 0,1 10 12 0,3-3-12 15,-7 2 11-15,3 1-11 0,1 9 10 0,3-6-10 16,-4 10 0-16,1 2 0 0,3 4 0 0,-4-1 0 16,4-2-24-16,0 9-10 0,0 3-2 0,0 0-1 0,0 0-121 15,0 0-24-15,0 0-5 0,0 0-722 0</inkml:trace>
  <inkml:trace contextRef="#ctx0" brushRef="#br0" timeOffset="80675.11">8851 9760 633 0,'0'0'56'0,"0"0"-44"0,0 0-12 0,0 0 0 16,0-3 160-16,-7-4 31 0,7 4 5 0,-3-3 2 15,-1-4-146-15,4 7-28 0,0-3-7 0,0-3-1 16,-3 2 1-16,-1-2 0 0,4 6 0 0,0-7 0 16,0 4-9-16,-3-3-8 0,-5-7 12 0,1 7-12 15,4 6 12-15,-1-7-4 0,-3-6 0 0,0 7-8 16,0 0 28-16,0-1 0 0,-3 1-1 0,2-1 0 15,-2 4-11-15,-1-3-1 0,4-1-1 0,-3 4 0 16,-1 3-1-16,1-3 0 0,-1 2 0 0,4 4 0 16,-4-6 8-16,4 6 2 0,-3 0 0 0,-1 6 0 0,0-2-23 15,4-4 0-15,-3 6-10 0,-1 3 10 0,1 1 0 0,-1-1 0 16,1 7 12-16,2-7-3 0,1 1-9 0,0 8-17 16,0-2 4-16,0-3 1 0,4 9 12 15,-4-4 16-15,3 1-3 0,1 6-1 16,-4-3-12-16,-1 3-16 0,5 10 3 0,-1-7 1 0,-3 7 24 15,7 2 6-15,-7-2 1 0,0 2 0 0,4 7-19 16,-4 0 8-16,7-6-8 0,-7 3 0 16,0-4 10-16,7-2-10 0,-4-1 8 0,1-6-8 0,-1-3 8 0,4-3-8 15,-4 3 0-15,1-6 8 0,-1 0-8 0,-3 3 0 16,4-3 0-16,-1-7 8 0,1 4-8 0,-1-6-9 0,1-1 9 0,-4 0-555 16,0 1-103-1</inkml:trace>
  <inkml:trace contextRef="#ctx0" brushRef="#br0" timeOffset="80976.39">8244 10036 864 0,'15'-4'38'0,"-12"-2"8"0,-3 3-37 0,4-3-9 0,3-4 0 0,0 4 0 16,0 3 283-16,0 3 54 0,3-6 11 0,1 6 3 16,0 6-275-16,-1-6-54 0,1 3-11 0,3 3-3 0,0-6 9 0,0 7 2 15,4-7 0-15,-4 3 0 0,3-3-4 0,5 6-1 16,-5-6 0-16,8-6 0 0,-4 6 0 0,7 0 0 16,-3 0 0-16,3 0 0 0,4-3-14 0,3-4 0 15,4 7 0-15,0-6 0 0,3 3-17 16,-6 3-7-16,-1 0 0 0,0 0-1 15,-3-6-78-15,0 12-15 0,-4-6-3 0,-4 0-751 16</inkml:trace>
  <inkml:trace contextRef="#ctx0" brushRef="#br0" timeOffset="82366.98">7391 10901 1234 0,'-14'0'55'0,"7"0"11"0,-1 0-53 0,-6 0-13 16,4 0 0-16,-1 0 0 0,-3 0 60 0,4 6 10 15,-5-6 2-15,5 4 0 0,-1 2-42 0,1-3-8 16,-1-3-2-16,8 0 0 0,3 0 7 0,0 0 1 16,0 0 0-16,0 0 0 0,0 0 4 0,0 0 2 15,7 0 0-15,3 0 0 0,1 0 1 0,3 0 0 16,4 0 0-16,-1 0 0 0,4 0 1 0,4 0 1 16,3 0 0-16,0 0 0 0,4-3-9 0,7 3-1 15,3-6-1-15,1 6 0 0,6 0 3 0,4-4 1 16,0 4 0-16,3 0 0 0,-3-6-22 0,0 6-8 0,0 0 0 15,4-3 0-15,-1-3 0 0,0 6 0 0,1-3 0 0,3-4 0 16,-4 7 0-16,1-9 0 16,3 9 0-16,-11-6 0 0,4 2 0 0,0-2 14 0,3-3-2 0,-3-1-1 15,0 7 1-15,0-3 0 0,-3 3 0 0,-5-3 0 16,1-1-3-16,-7 4 0 0,-7 3 0 0,3-6 0 16,-7 6-9-16,1 0 0 0,-8 0 9 0,3 6-9 15,-2-6 0-15,-5 0-8 0,1 3 0 0,-1 4 0 16,1-1-14-16,-4-3-2 0,4 3-1 0,-4-3 0 31,0 4-25-31,4-4-5 0,-11-3-1 0,7 6 0 16,4-3-12-16,-4-3-2 0,0 0-1 0,0 0-770 0</inkml:trace>
  <inkml:trace contextRef="#ctx0" brushRef="#br0" timeOffset="83731.73">8114 11732 633 0,'0'0'28'0,"0"0"6"0,0-9-34 0,-4 9 0 16,1-10 0-16,3 7 0 0,0-3 257 0,0 6 45 15,-7-10 9-15,7 10 1 0,0 0-258 0,0 0-54 16,0-9 0-16,0 0-16 16,0 2-16-16,0-2-4 0,0 6-1 0,0-3 0 15,-4-4-11-15,4 1-1 0,-3 2-1 0,-1-2 0 0,1 6 34 0,-1-6 6 16,1-1 2-16,-4-6 0 0,0 13 48 0,-1-3 9 15,1-3 3-15,4 2 0 0,-11 4 9 0,3-3 3 16,-3 6 0-16,3-3 0 0,1 3-25 0,-11 0-5 16,3 3-1-16,-3 6 0 0,3-2-21 0,1 2-12 0,-5 0 12 0,1 1-12 15,0 6 0-15,4-7 0 0,-1 0 0 0,0 7 0 16,4-3 0-16,4 2 0 0,-1-5 0 16,0 8 0-16,4-2-8 0,-7 3 8 0,4-6 0 0,-1 8-9 15,4-2 9-15,-4 0-8 0,4 0 8 0,0 0-8 16,0 0 8-16,4 2 0 0,-4-2 0 0,7 0-8 15,0 0 8-15,3-3 0 0,1-7 0 0,3 4-8 16,3 2 8-16,1-8 0 0,3-4 0 0,0 3 0 16,0-3 0-16,4-3 11 0,7-3-1 0,-1-3 0 15,1 3 26-15,3-4 6 0,-3-2 1 0,0-7 0 16,-1 7-14-16,1-1-2 0,-4-8-1 0,0 8 0 16,0-6-7-16,1-2-2 0,-1 5 0 0,-4-9 0 15,5 3-5-15,-1 0 0 0,-4 1-1 0,1-1 0 0,-4 0 2 16,-3-3 1-16,3 0 0 0,-4 6 0 0,1-2 2 15,-7 2 1-15,3-3 0 0,-4-6 0 0,-3 6 10 0,0-3 1 16,0 0 1-16,0 0 0 0,-3-3-17 0,-1 7-4 16,-3-8-8-16,0 1 12 0,-4 7 3 15,4-11 0-15,4 10 0 0,-11-6 0 0,3 0 1 16,1 3 1-16,-1-3 0 0,-3 0 0 0,3-3-1 0,1 3-1 16,-1 6 0-16,1-6 0 0,-1 6-3 0,4 7 0 15,-4-10 0-15,4 9 0 16,-3-3-50-16,6 4-10 0,-3-1-3 0,4 4 0 15,-5 9-11-15,5-3-2 0,3 3-1 0,0 0 0 16,0 0-147-16,-4 3-28 0,1 3-7 0,3 4-1 0</inkml:trace>
  <inkml:trace contextRef="#ctx0" brushRef="#br0" timeOffset="84124.2">9031 11390 2116 0,'0'0'47'0,"0"0"9"0,-7 0 3 0,0 3 0 0,-4 4-47 0,4-1-12 16,-3-3 0-16,-1 7 0 0,-3-1 0 0,0 0-9 15,3 1 9-15,-6 5-13 0,-1-5 13 0,0 9 0 16,1-4 0-16,-1 4-9 0,-3 0 9 0,3 0 0 16,-3 3 0-16,4 0 0 0,-5-7 0 0,1 14 0 15,0-4 0-15,0 0 0 0,3-3 0 0,-3 3 0 16,3 0 8-16,1-6-8 0,-1-1 0 0,4 1 0 15,4-3 0-15,-5 3 0 0,8-10 0 0,-3 7-10 16,3-7 1-16,0-6 0 16,3 4-133-16,4-7-26 0,0 0-6 0</inkml:trace>
  <inkml:trace contextRef="#ctx0" brushRef="#br0" timeOffset="84337.63">8520 11444 1555 0,'0'0'138'0,"0"0"-110"0,0 0-28 0,0 0 0 16,0 0 222-16,0 0 39 0,3 9 8 0,1 0 2 15,6 1-220-15,-3 6-51 0,7 2 0 0,-3 1 0 16,3 6 0-16,4 0-12 0,-1-3 3 0,1 3 1 16,0 0-21-16,6-3-4 0,1 3-1 0,3 1 0 15,-3-8-14-15,0 1-4 0,-1 0 0 0,1-3 0 16,0-1-120-16,-1-2-24 0,-6-4-4 0,3-2-2 0</inkml:trace>
  <inkml:trace contextRef="#ctx0" brushRef="#br0" timeOffset="84582.34">9310 11776 2833 0,'0'0'62'0,"0"0"13"0,0 0 2 0,-4 9 3 0,4-2-64 0,-3 2-16 0,6 7 0 0,-3-4 0 16,7 4 0-16,-3 3 0 0,-1-4 0 0,4 4 0 16,-3-6-11-16,3 9-2 0,0-3-1 0,-3-1 0 31,-8 11-130-31,8-11-27 0,3 8-5 0,0-8 0 0</inkml:trace>
  <inkml:trace contextRef="#ctx0" brushRef="#br0" timeOffset="88342.08">10343 10757 1357 0,'0'0'29'0,"0"0"7"0,0 0 0 0,0 0 4 0,-7 0-32 0,7 0-8 0,0 0 0 0,0 0 0 0,-7 0 79 0,7 0 14 15,-7 6 3-15,7-6 1 0,0 0-28 16,0 0-5-16,0 0-2 0,0 0 0 0,0 0-19 0,0 0-4 15,0 0-1-15,11 0 0 0,3 0-9 0,0-6-1 16,11 6-1-16,-8-6 0 0,-2 2-1 16,2-2 0-16,11 6 0 0,1-3 0 0,-5-3-17 0,5 6-9 15,-1-3 10-15,4-4-10 16,-4 7 12-16,0-3-3 0,0-3-1 0,0 6 0 0,4-3-8 0,-4-3 12 16,1 6-12-16,-1 0 12 0,4 0-12 15,-8-7 0-15,-3 7 0 0,-3-3 0 0,-7 3 0 0,6 0 0 16,4 0 0-16,-6 0 0 15,-5 0-45-15,1 0-2 0,6 0 0 0,-3 3-610 0,-10-3-123 0</inkml:trace>
  <inkml:trace contextRef="#ctx0" brushRef="#br0" timeOffset="89995.42">11680 9844 748 0,'0'0'67'0,"0"0"-54"16,0 0-13-16,0 0 0 0,-7 3 139 0,7-3 25 15,0 0 4-15,-7 7 2 0,7-7-119 0,-3 3-24 16,3-3-5-16,-4 9-1 0,8 1 11 0,-4-4 1 16,0-6 1-16,3 9 0 0,4 1-16 0,0-1-3 15,-3-3-1-15,3 4 0 0,4-1 21 0,-4 1 4 16,3-1 1-16,1 1 0 0,-1-1 11 0,1 0 2 15,0 7 1-15,3-7 0 0,0 10-14 0,3 0-2 16,-2 3-1-16,2 0 0 0,4 3-9 0,-3 3-3 16,3-3 0-16,0 4 0 0,4-1-5 0,-4 6-2 15,-3-9 0-15,3 10 0 0,0-7-8 0,-3 0-2 0,-1 7 0 16,1-1 0-16,-7-5 0 0,3 5 0 0,-4-9 0 0,1 3 0 16,0-6-21-16,-4 3-5 15,-4 0-1-15,4-6 0 16,-3 0-17-16,3 0-3 0,-7-3-1 0,0 2 0 15,0-8-19-15,0-1-4 0,0 1-1 16,0-10 0-16,0 0-136 16,0 0-28-16</inkml:trace>
  <inkml:trace contextRef="#ctx0" brushRef="#br0" timeOffset="90390.39">12111 10409 403 0,'0'0'17'0,"0"0"5"0,-7-6-22 0,3 6 0 15,-3-4 0-15,7 4 0 0,0 0 297 0,0 0 55 16,0 0 12-16,0 0 1 0,0 0-303 0,0 0-62 15,-3 4-10-15,-4 2-3 0,3-6 13 0,-3 6 0 16,4-3-10-16,3-3 10 0,0 0 0 0,-8 0 0 16,1 10 12-16,0-10-4 0,0 6 24 0,-3-3 5 0,3 6 1 0,-4-2 0 15,1-4 14-15,-1 6 4 0,-3 7 0 0,3-7 0 16,-3 7-19-16,0 3-3 0,0 0-1 0,0-1 0 16,0 1-17-16,0 6-4 0,-1 0-1 0,1 4 0 15,0-4-11-15,4 0 0 0,-1-3 0 0,4-3 0 16,0 3 0-16,0-4 0 0,3-5-12 15,4 3 12 1,0 2-59-16,7-8-4 0,-3-1-1 16,3 1 0-16,-3-4-130 0,3 3-26 15,0-2-6-15</inkml:trace>
  <inkml:trace contextRef="#ctx0" brushRef="#br0" timeOffset="95915.14">12940 9982 403 0,'0'0'36'0,"0"0"-36"0,0 0 0 0,0 0 0 16,0 0 137-16,0 0 21 0,0 0 4 0,0 0 1 15,0 0-84-15,0 0-17 0,0 0-3 0,0 0-1 0,0 0-10 0,0 0-1 16,0 0-1-16,0 0 0 0,0 0 6 0,0 0 0 15,0 0 1-15,-4 0 0 0,4 0 7 0,-7 0 2 16,7 0 0-16,-3-3 0 0,-1-3 6 0,4 6 0 16,-3-3 1-16,-1-3 0 0,-3-4-27 15,4 4-6-15,-1 3 0 0,1-7-1 0,3 10-1 16,-7 0 0-16,-1-6 0 0,1 6 0 0,0 0-6 0,-3 0 0 16,3 0-1-16,0 0 0 0,-4 6-17 0,0-3-10 15,-3 13 12-15,4-6-12 0,-8-1 0 0,4 10 0 16,0-10 0-16,0 7-9 0,0-1 9 0,3-2 0 15,-3 9 0-15,7-9 0 0,-4 5 0 0,8-2-8 16,-4 0 8-16,3-4 0 0,4 4 0 0,-3-4 0 0,3 4 0 16,0 3 0-16,0 0 0 0,0-4 0 15,0 4 0-15,0-3 0 0,-4 3 0 0,4 0 0 16,0-1 0-16,0-2 0 0,0 3 0 0,4 0 0 0,-4-4 0 16,3 4 0-16,1-9 0 0,3 5 0 0,-4-5 0 0,4-7 0 15,4 3 8-15,0-3 1 0,-1-3 0 16,4 0 0-16,0-3 18 0,1-3 3 15,-1-4 1-15,0 1 0 0,0 0-11 0,0-1-1 0,4-9-1 0,-1 4 0 16,-3 2 2-16,0-9 1 0,1 3 0 16,-1 1 0-16,0-8 3 0,0 5 1 0,-4-5 0 0,1-2 0 15,-4-6-14-15,4 6-3 0,-4-7-8 0,3 10 12 16,-6-10 1-16,3 7 0 0,-4 0 0 0,1 3 0 16,3-3-2-16,-3-1-1 0,-1 4 0 0,1 0 0 15,-1 6 2-15,1-6 1 0,-4 7 0 0,0-1 0 16,0 0-3-16,0-6-1 0,-4 6 0 0,1 0 0 15,-4 0-9-15,0 1 8 0,3-4-8 0,-7 9 8 0,4-12-8 16,-3 9 8-16,-1-2-8 0,1 8 8 0,-1-9-8 16,0 10 0-16,1-7 0 0,-1 7-11 15,1-1-26-15,-1 1-6 0,4-7-1 0,-4 13 0 16,4-3-39-16,0 6-8 0,0 0-1 0,7 0-1 16,0 0-114-16,0 0-22 0,0 0-5 0</inkml:trace>
  <inkml:trace contextRef="#ctx0" brushRef="#br0" timeOffset="96736.49">13723 10032 691 0,'0'-6'61'0,"0"3"-49"0,0-6-12 0,-3-7 0 16,3 10 268-16,-4-7 50 0,0-2 10 0,4-1 3 16,0 6-266-16,-3-2-53 0,3-4-12 0,0 7 0 15,-4-10-12-15,4 3-3 0,-3 7-1 0,-1-1 0 16,1-5-16-16,-1 12-3 0,-3-7-1 0,-3 4 0 0,3 6 36 15,-4 0 0-15,-3 0 0 0,0 6 0 16,-4 4-8-16,1-1 8 0,-8 7 0 0,4-4 0 16,-4 4 0-16,7 3 0 0,-3 6 0 0,0-6 0 15,3 9 8-15,1-9 9 0,3 6 2 0,0 0 0 0,3-6 20 0,0 0 4 16,4-1 1-16,0 1 0 0,4 3-26 0,-4-9-5 16,3 2-1-16,4-5 0 0,0 9-12 0,0-10 0 15,4 0 8-15,-4-9-8 0,7 10 0 0,-4-4 0 16,4 3 8-16,0-9-8 0,0 10 0 0,4-10 0 15,-4 0 0-15,4 0-10 0,3-3 10 0,-4-4 0 16,4 7-9-16,1-6 9 0,-5 3 0 16,1-3 0-16,6-4 0 0,-6 7 0 0,3-6 26 0,0-1 0 15,-3 1 0-15,3-7 0 0,0 7 3 0,-3-7 1 16,3 7 0-16,-4-7 0 0,1 4-21 0,-8-4-9 0,8 7 8 0,-4-4-8 16,0-3 24-16,0 1 0 0,-3 5 0 0,3-9 0 15,-4 4-24-15,-3 2 0 0,4-2 0 0,-4-1 0 16,0 3 0-16,0 4 0 0,0-7 0 0,-4 7 0 15,4-1 0-15,-3 4 0 0,3 6 0 0,-4-3 0 16,4 3 0-16,0 0 0 16,-3-6 0-16,3 6 0 0,0 0 0 0,0 0 0 0,0 0 0 0,0 0 0 15,0 0 0-15,-4 6 0 0,1 3 0 0,3 1 0 16,0-1 0-16,0 7 0 0,-4-7 0 16,4 10 0-16,0-3 0 0,4-4 0 0,-1-2 0 0,1 5 0 15,3 4 0-15,-4-3-17 0,1-4 2 0,3 10 1 16,-4-3 14-16,4 0 0 0,-3 6 0 0,3-3 0 15,0 3 0-15,-3-6 0 0,-1 0 0 0,1 3-9 16,-4-3 20-16,0-1 4 0,0 1 1 0,0 0 0 0,-4 0-4 16,4-4 0-16,-3 4 0 0,-1 0 0 0,-3-3-12 15,3 3 0-15,-3-1 0 0,0 1 0 0,0 3 9 0,0-9-1 16,0 6 0-16,0-4 0 0,4 1-8 0,-4-4 0 16,-1 4 0-16,1 0 0 0,-7-4 9 0,4 4-9 15,-1-7 10-15,-3 7-10 0,-4-6 0 16,4-1 0-16,0 0 0 0,0 1 0 0,0-7 0 0,3 3 0 15,-3-6 0-15,4 3 0 16,-1-3-80-16,-3-3-23 0,3-3-4 0,1 6-829 0</inkml:trace>
  <inkml:trace contextRef="#ctx0" brushRef="#br0" timeOffset="97163.98">12414 10757 172 0,'-14'6'16'0,"4"-3"-16"0,3-3 0 0,-4 0 0 15,4 0 478-15,0 0 93 0,0 0 18 0,7 0 4 0,0 0-456 0,0 0-91 16,0 0-18-16,0 0-4 0,0 0-24 16,10 0-8-16,4-3 0 0,4-3 0 0,3 6 8 0,7-6 12 15,8 2-2-15,6 4-1 0,7-6 27 0,1 6 4 16,6-3 2-16,4-3 0 0,4 3-14 0,10-4-4 15,7-5 0-15,0-1 0 0,4 4 0 0,-1-4-1 16,-2-2 0-16,-1 2 0 0,7-3-23 0,-3 7 0 16,3-7 0-16,-4 4 0 0,-6-1-14 0,0 4-7 15,-4-4-2-15,0 4 0 16,-7 3-14-16,-4-4-3 0,-3 1-1 0,-3 3 0 16,-8-4-172-16,-6 1-35 0</inkml:trace>
  <inkml:trace contextRef="#ctx0" brushRef="#br0" timeOffset="97997.61">13162 11390 979 0,'0'0'43'0,"0"0"9"0,-3-6-41 0,-8 6-11 0,11 0 0 0,-7 0 0 16,-4 0 209-16,4-3 40 0,0-3 8 0,0 6 2 16,-7 0-209-16,4-4-42 0,2-2-8 0,-2 6 0 15,-4-3 0-15,3-3 0 0,4 3 0 0,-3-4 0 16,-1 7 0-16,-3-3 0 0,0-3 0 0,3 6 0 16,-6 0 12-16,2 0-2 0,-2 0-1 0,-1 0 0 15,1 6-1-15,-1 4-8 0,0-7 12 0,1 6-4 16,-5 1 5-16,5 5 1 0,-4-5 0 0,-1 9 0 15,1-4 10-15,4 4 3 0,-1 0 0 0,0-3 0 16,1 2-10-16,3 1-1 0,3-3-1 0,0 3 0 16,4-1-15-16,0-2 9 0,4-3-9 0,3 2 8 15,0 4-8-15,3-9-11 0,4 5 3 16,4-5 0-16,0-1 8 0,-1 0-12 0,4 1 12 0,0-4-12 16,0-3 12-16,1 4-10 0,2-7 10 0,-3 0-10 15,0 0 10-15,4-7 0 0,-4 7 0 0,4-3 0 0,-1-6 21 0,-2-1 0 16,6-2 0-16,-4 2 0 0,1 1 8 0,3 0 2 15,0-10 0-15,1 9 0 0,-1-5 12 0,0-4 2 16,0 0 1-16,-3 3 0 0,3-2-26 0,-4-1-4 16,1 0-2-16,-7 0 0 0,3 0 4 0,0-3 1 15,-3 0 0-15,-1-3 0 0,1 0-6 0,-1 3-1 16,-3-3 0-16,4-3 0 0,-8-7 8 0,1 7 2 16,-1-3 0-16,-3 3 0 0,-3-1-22 0,-1 1 0 0,1-3 0 15,-4 3 0-15,0 3 0 0,-4 6 9 0,1-9-9 0,-1 9 0 16,0 0 12-16,4 3-4 0,-3 1 0 0,-1-4-8 15,-3 9-9-15,4-5-9 0,2 5-2 0,-2 1 0 32,3-1-83-32,0 1-17 0,3 0-3 0,-3-1-597 0,4 4-119 0</inkml:trace>
  <inkml:trace contextRef="#ctx0" brushRef="#br0" timeOffset="98354.6">13966 11099 1900 0,'0'0'169'0,"0"0"-135"15,-7-3-34-15,0-4 0 0,-3 7 115 0,-1 0 16 16,4 7 3-16,-3-7 1 16,-1 9-152-16,0 0-31 0,-3 1-5 0,4 5-2 0,-4-2 25 0,-4 9 5 15,0-3 1-15,4 0 0 0,-7-1 24 0,3 7 0 16,-3-6 0-16,0 0 0 0,7 6 0 0,-7-6 0 16,0 6 12-16,-1-3-4 0,1 0-8 0,-3 0 0 15,-1 3 0-15,4 3 8 0,-4 0-8 0,4 7 0 16,0-10 8-16,0 3-8 0,3-3 0 0,4-6 0 15,0 0 0-15,3-10 0 16,4 7-92-16,0-10-20 0,0-3-4 0</inkml:trace>
  <inkml:trace contextRef="#ctx0" brushRef="#br0" timeOffset="98580.16">13522 11221 921 0,'0'0'82'0,"0"0"-66"0,0 6-16 0,-4 4 0 16,4-1 464-16,0 4 88 0,0 2 19 0,4 4 3 15,3-3-471-15,4 3-95 0,3-1-18 0,0 1-4 0,0 0 4 0,0 6 1 16,0 0 0-16,7 0 0 16,1-3-14-1,-1 3-2-15,0-6-1 0,4 6 0 0,-1-6-103 0,1 0-21 0,0 0-4 0,-1-4-1 16,1 1-73-16,0-3-16 0,14-4-2 0,-11 0-1 0</inkml:trace>
  <inkml:trace contextRef="#ctx0" brushRef="#br0" timeOffset="98822.5">14125 11607 2998 0,'0'0'133'0,"0"0"27"0,0 0-128 0,-3 9-32 0,-1 0 0 0,1 7 0 16,-1 3 24-16,1 0-1 0,-1 6-1 0,1 0 0 31,3 0-91-31,-4-3-19 0,4 9-3 0,0-2-765 0,4-7-154 0</inkml:trace>
  <inkml:trace contextRef="#ctx0" brushRef="#br0" timeOffset="102984.34">5405 13852 2080 0,'-7'-16'46'0,"3"16"10"0,-3-3 1 0,3-3 1 0,-3-4-46 0,4 4-12 15,-1 3 0-15,4-3 0 0,-7-4 8 0,4 10 0 16,-4-9 0-16,7 6 0 0,0 3-8 0,0 0 0 15,0 0 0-15,0 0 0 0,0 0-18 0,0 0-6 16,0 0 0-16,0 0-1 16,7-6-22-16,3 6-4 0,1-7-1 0,7 4 0 0,3-3 33 0,-7-4 7 15,10 7 0-15,1-3 1 0,7 3 11 0,-7-3 0 16,3-4 0-16,4 10-8 0,-4-3 8 0,4-3 9 16,3 6-1-16,-10 0-8 0,-1 0 19 0,4-6-3 15,-3 6-1-15,0 0 0 0,3 6-15 0,-3-6-8 0,-1 6 8 16,1-6-13-1,3 0-25-15,1 0-5 0,-1 0-1 16,0 0 0-16,-3 0-34 0,3-6-7 0,-3 6-2 0,-8 0 0 16</inkml:trace>
  <inkml:trace contextRef="#ctx0" brushRef="#br0" timeOffset="103284.96">5436 14059 2397 0,'0'0'106'0,"0"0"22"0,0-6-102 0,0 6-26 16,0 0 0-16,4-4 0 0,3-2 0 0,11 6 8 15,-4-3-8-15,0 3 0 0,7-6-13 0,4 3-8 16,-1-4-2-16,5 7 0 0,6-3 6 0,-3-3 1 16,3 6 0-16,0-9 0 15,-3 9-20-15,3-7-4 0,0 4-1 0,1-3 0 16,6 3-35-16,-7-4-6 0,8 4-2 0,-8-3-492 16,0 3-100-16</inkml:trace>
  <inkml:trace contextRef="#ctx0" brushRef="#br0" timeOffset="104376.38">8015 13231 1753 0,'4'-9'77'0,"-4"9"17"0,0-10-75 0,0 1-19 16,0 6 0-16,0-10 0 0,3 10-10 0,-3-3-6 15,0-4 0-15,0 7-1 16,0-6-8-16,0 9-2 0,-3-7 0 0,3 7 0 16,-4 0-20-16,-6-3-4 0,2-3-1 15,-2 6 0-15,-1 0 22 0,-3 0 4 0,0 0 1 0,-4 0 0 0,-3 0 46 0,-3 0 10 16,6 0 1-16,-7 0 1 0,1 0 35 0,-1 6 8 16,0-12 0-16,4 6 1 0,-4 6-13 15,-3-6-4-15,3 3 0 0,1-3 0 0,-1 10-27 16,7-4-5-16,-10-3-2 0,7 7 0 0,0-1-17 0,0 7-9 15,-1-1 10-15,1-2-10 0,0 3 0 16,4 3 0-16,-1-1 0 0,4-2 0 0,3 3 0 0,-6 0 0 16,9-1 0-16,-2-2 0 0,6 3 0 0,4-3 0 15,4 2 0-15,6-2 0 0,-10-3 11 0,11-4-1 0,3 7 0 16,-3-1 0-16,3-5-2 0,4-1-8 0,-1-6 12 16,-3 7-4-16,7-4-8 0,-6-3 10 0,6 3-10 15,3 1 10-15,-6-4-10 0,7-3 0 0,-1 0 0 16,5 0 8-16,-5 0-8 0,5 0 10 0,2-3-10 0,-6-4 10 15,-4-2-2-15,4 3 0 0,0 3 0 0,-1-7 0 16,1 1 20-16,-7-7 3 0,-1 7 1 0,-3-7 0 16,0 4-2-16,1-4 0 0,-1-3 0 0,-4 0 0 15,1-6-10-15,-4 0-3 0,3 3 0 0,-2-3 0 16,-5-3 4-16,4-4 1 0,-3 4 0 0,-4-6 0 0,3-4-7 16,-3 10-2-16,-3 0 0 0,3-4 0 15,-4 4-5-15,1 0-8 0,-1 3 11 0,-3-3-11 16,0 2 8-16,0 1-8 0,7 3 0 0,-11-3 0 0,4 6 0 15,-3 1 0-15,3-1-11 0,0-3 11 16,-4 9-20-16,4-2 2 0,7 5 1 0,-7-5 0 16,0 5-27-16,3 1-4 0,-3 6-2 0,7-4-668 15,0 7-134-15</inkml:trace>
  <inkml:trace contextRef="#ctx0" brushRef="#br0" timeOffset="104827.4">8731 12789 345 0,'0'-6'31'0,"-7"-4"-31"0,0 4 0 0,4-3 0 16,-4-1 396-16,0 1 72 0,-1-1 16 0,5 1 2 16,-4-1-382-16,3-5-77 0,1 5-15 0,-1-2-4 15,4-4-8-15,-7 7 0 0,4-7 0 0,-1-3 8 16,4 10-20-16,-3-7-5 0,-1 4-1 0,-3-4 0 16,4 7 2-16,-5 2 0 0,5 4 0 0,-4-3 0 15,0 6 6-15,-4 0 2 0,1 0 0 0,-1 6 0 0,1 4 8 0,-5-1 0 16,1 0 0-16,4 7-8 0,-4-3 17 0,-1 9 4 15,1-1 1-15,7-2 0 16,-3 6 5-16,3 4 1 0,-4 2 0 0,4-3 0 16,0 7 8-16,3-7 1 0,1 6 1 0,-1 1 0 0,4-4-14 0,0 4-4 15,0-7 0-15,0 13 0 16,0-10-35-16,0 4-7 16,-7-1-2-16,7-6 0 0,0-3 12 0,0 4 1 0,0-11 1 0,0 8 0 15,0-8-35-15,0 7-7 0,0-6-2 0,-3-3 0 16,3-7-13-16,-4 7-2 0,1-3-1 15,3-7-422-15,0-6-85 0</inkml:trace>
  <inkml:trace contextRef="#ctx0" brushRef="#br0" timeOffset="105100.3">8135 13087 2012 0,'0'0'44'0,"0"0"10"0,0 0 2 0,0 0 0 0,0 0-45 0,11 0-11 0,10-10 0 0,-7 4 0 15,4 3 32-15,10-3 5 0,-4 3 1 0,5-4 0 16,6 4 6-16,-3-3 0 0,7 3 1 0,-4-4 0 16,4-2-29-16,-4 6-5 0,4-3-2 0,-4-1 0 15,0 4-9-15,4-3 0 0,-4 6-12 0,-3 0 12 16,-4 0-43-16,1-3-1 0,-5 6 0 0,1-3-617 15,-7 6-124-15</inkml:trace>
  <inkml:trace contextRef="#ctx0" brushRef="#br0" timeOffset="105742.83">7038 13789 1440 0,'0'0'128'0,"0"0"-103"16,0 0-25-16,0 0 0 0,0 0 124 0,0 0 19 15,0 0 4-15,0 0 1 0,0 0-119 0,0 0-29 16,0 0 0-16,0 0 0 0,0 0 15 0,3 3-3 15,5 4-1-15,-1 2 0 0,3-6 3 0,1 3 1 0,3 4 0 0,3-4 0 16,1-3 15-16,7 7 3 16,-4-10 1-16,7 9 0 0,0-9 3 0,11 9 1 15,-3-9 0-15,6 0 0 0,7 0 4 0,4-3 1 0,7-6 0 16,0-7 0-16,7 7-16 0,7-1-3 16,0 4-1-16,-7-3 0 0,4-1-23 0,-4 1 9 0,11-7-9 15,-4 7 0-15,-4 6 0 0,1-4 0 0,-4-2 0 16,-4 9 0-16,1-3 0 0,-4-3 0 15,0 2 0-15,-4-2 0 16,-3 3-38-16,-4-3-2 0,1 6 0 0,-1-6 0 0,-10 2-76 16,0 4-16-16,-11-6-4 0,4 6-801 0</inkml:trace>
  <inkml:trace contextRef="#ctx0" brushRef="#br0" timeOffset="106472.12">7997 14561 1652 0,'0'0'36'0,"0"0"8"0,0-4 2 0,0-5 0 0,0 3-37 0,0-4-9 0,0 1 0 0,4 0 0 16,-4 2 28-16,4-2 3 0,-1-1 1 0,-3 1 0 15,4 0 10-15,-1-1 2 0,-3 1 1 0,4 3 0 16,-1-4-12-16,-3 1-2 0,4-1-1 0,-1 1 0 15,-3 0-17-15,0-1-3 0,-3 1-1 0,-1 2 0 16,1-2-9-16,-1 9 0 0,-3-9 0 0,0 9 0 16,0-10 8-16,0 10-8 0,-11 0 0 0,4 0 8 15,-3 0-8-15,-1 10 10 0,0-4-10 0,-10 3 10 16,3-6 2-16,1 7 1 0,-1 6 0 0,0-7 0 16,1 10-5-16,2-10 0 0,-2 7-8 0,6-4 12 15,-7 4-12-15,8 0 9 0,3-4-9 0,3 4 8 0,0 0-8 16,4-4 0-16,0 4 0 0,0 3-11 0,4-1 11 15,3-2-12-15,0 3 12 0,0 0-12 0,0-4 12 0,3 4-13 16,4 0 5-16,0 0 8 0,4-3-11 0,3-7 11 16,-7 10-8-16,7-10 8 0,0 7 0 0,-3-7 0 15,7-2 0-15,-1-4 0 0,4 6 10 0,-3-9 1 16,3 0 0-16,0 0 0 0,1-9 19 0,2-1 4 16,-3 4 1-16,1-3 0 0,2-1 17 0,-6-9 3 15,3 1 1-15,-3 2 0 0,-4-3-34 0,0-6-6 16,0 6-2-16,-3-3 0 0,-4 0 5 0,3 0 1 15,-6-9 0-15,-1 9 0 0,1-9 8 0,-4 9 1 0,0-13 1 16,0 7 0-16,-4-13-30 0,4 10 0 0,-3-4 0 16,-1 1 0-16,1-1 0 15,-1-2-13-15,1 9 1 0,-1-4 0 0,1 4 12 16,-1 0 16-16,1 3-3 0,-1-4-1 0,0 11-12 16,1-7 0-16,-4 9 0 0,7-3 0 15,0 7-24-15,-7-4-8 0,3 0-2 0,1 7 0 16,3-1 3-16,0 7 1 0,-4-3 0 0,4 6 0 15,0 0-181-15,0 0-36 0,0 0-7 0,18-3-595 0</inkml:trace>
  <inkml:trace contextRef="#ctx0" brushRef="#br0" timeOffset="106779.67">8957 14191 2268 0,'-11'-7'100'0,"8"7"21"0,-4 7-97 0,-4-4-24 16,1 3 0-16,-1-3 0 0,-3 7 27 0,3-1 0 15,1 7 0-15,-1-7 0 0,4 7-27 0,-7-4-17 16,0 10 2-16,0-3 1 0,-4 0 14 0,-3 9 0 15,0-3 0-15,3 0 0 0,-10 3 0 0,3 1 0 16,1-1 0-16,-1-3 0 0,0 3-8 0,1 4 8 16,-1-11 0-16,0 5-9 0,4 2-3 0,-4-9-1 15,8 3 0-15,-4-10 0 16,-1 4-111-16,8-13-23 0,4 3-4 0,-1-3-1 0</inkml:trace>
  <inkml:trace contextRef="#ctx0" brushRef="#br0" timeOffset="107003.24">8523 14291 2948 0,'0'0'65'0,"0"0"14"0,0 0 2 0,4 9 1 0,-1 1-66 0,1 5-16 0,3-2 0 0,3 3 0 15,-10 2-28-15,11-8-10 0,-4 6-2 0,4 2 0 0,-4 1 13 0,3-3 3 16,4 3 0-16,-3 6 0 15,7-6-122-15,-1-1-24 0,1 1-5 0,3-3-1 16,0 3-51-16,0-1-10 0,18 8-3 0,-7-8 0 16</inkml:trace>
  <inkml:trace contextRef="#ctx0" brushRef="#br0" timeOffset="107394.1">9006 14721 2530 0,'0'0'56'0,"0"0"11"0,-3-10 2 0,3 7 3 0,0-6-58 0,0-4-14 16,0 10 0-16,3-7 0 0,1-5 0 0,-1 5-16 15,1-5 3-15,3 5 1 0,0 1 12 0,0-1 10 0,-3 1-2 0,6-3 0 16,-3-1-8-16,4 4 0 15,0-1 0-15,-1 7 0 0,1-6 0 0,3 2-11 0,3-2 3 0,-2 3 0 32,-1 3-19-32,0-4-3 0,-4 7-1 0,8 0 0 0,-11 0 20 0,4 0 11 0,-4 0-12 0,-7 0 12 15,0 0-13-15,3 10 4 0,1 2 1 0,-4 1 0 16,-7-4 8-16,0 7-8 0,3 3 8 0,-6-1-8 16,-5 1 8-16,1 6 0 0,0 0-9 0,0 1 9 15,0-4 0-15,0 3-11 0,3 0 11 0,-3-3-8 16,4 3 8-16,3-6 9 0,-1-1-1 0,5-2-8 15,-1-7 20-15,1 7-2 0,3-3-1 0,3-4 0 16,-3 4-17-16,7-4 8 0,-3-6-8 0,3 7 0 16,0-1-12-16,0 0-10 0,4-9-2 0,-1 7 0 15,4-4-40-15,4 3-9 0,0-6-2 16,-1 0-561-16,5 0-112 0</inkml:trace>
  <inkml:trace contextRef="#ctx0" brushRef="#br0" timeOffset="108037.43">9973 13739 2016 0,'0'0'89'0,"0"0"19"0,0 0-87 0,0 0-21 0,0 0 0 0,0 0 0 16,0 0 131-16,0 0 21 15,7 6 5-15,4-3 1 16,3-3-148-16,0 0-30 0,4 7-5 0,-1-7-2 0,4 0 12 0,1 0 3 0,2-7 0 0,1 7 0 16,3 0 0-16,4-3 1 15,0-3 0-15,6 3 0 16,5-3-25-16,-1 6-4 0,-10-10-2 0,0 10-646 0,6-9-128 0</inkml:trace>
  <inkml:trace contextRef="#ctx0" brushRef="#br0" timeOffset="108401.43">11141 13071 2530 0,'-14'-3'112'0,"3"3"24"0,0-6-109 0,1 6-27 16,10 0 0-16,0 0 0 0,0 0 0 0,0 0-17 15,3 9 2-15,4 7 1 16,4-7-24-16,0 1-5 0,-1 5-1 0,4 4 0 0,7-3 44 0,1 3 0 0,-5-1 0 0,4 7 0 16,4-3 0-16,3 4 0 0,-3-1 0 0,3 3 11 15,-3-3-11-15,7 0 0 0,3 3 0 0,-3 0 0 16,-4-2 0-16,-3 2 0 15,6 0 0-15,-2-3 0 0,-5 3 0 0,-2 7 0 0,-5-7 0 16,1 0 0-16,-4 4 0 0,0-4 0 0,-7 0 0 16,4-3 0-16,-8 3-11 0,4-3-4 15,-3 0-1-15,-4-3 0 16,3-6-137-16,-3 3-28 0,0 0-6 0,-3-10-1 0</inkml:trace>
  <inkml:trace contextRef="#ctx0" brushRef="#br0" timeOffset="108710.5">11508 13526 460 0,'21'6'41'0,"-21"-6"-33"0,-7 0-8 0,0 0 0 0,7 0 334 0,0 0 65 16,-4 0 13-16,-6 9 2 0,-1-9-312 0,0 10-62 15,11-10-13-15,-3 9-3 0,-8 1 0 0,4-1 0 16,4 0 0-16,-1 7 0 0,-6 0-8 0,3-4-3 16,-4 4 0-16,4 3 0 0,-4 6-13 0,1-6 0 15,-4 0 8-15,-4 9-8 0,7-3 0 0,-3 0 0 16,-3-6 0-16,3 9 0 0,-4-3 18 0,4 3 1 16,0-3 0-16,0-6 0 15,-1 6-37-15,5-6-7 0,3 0-2 0,0 0 0 16,0-4-49-16,3 1-11 0,4-3-1 0,4-4-780 0</inkml:trace>
  <inkml:trace contextRef="#ctx0" brushRef="#br0" timeOffset="109402.12">12601 13059 1094 0,'0'0'97'0,"-10"0"-77"16,3-7-20-16,-4 7 0 0,4 0 236 0,0 0 44 16,-4 0 9-16,4-3 2 0,0 3-233 0,-3 0-46 0,-1 0-12 0,0 0 0 15,1 0 0-15,-1 0-9 16,1 3 9-16,-1-3-13 0,-3 7-7 0,3-4 0 15,-3 3-1-15,0-3 0 0,0 10 1 0,0-4 0 0,0 0 0 16,0 4 0-16,0-4 20 0,3 7 0 0,-3 3 0 0,0 0 0 16,3 3 8-16,1-4 7 0,-1 1 1 0,4 0 0 15,0 0 3-15,3 0 1 0,4 3 0 16,0-10 0-16,4 7-20 0,3-3 0 0,-3-7 0 0,3 7 0 16,-4-7-16-16,8 1-6 0,-4-7-2 15,3 3 0 1,1-3-4-16,3 3-2 0,-3-6 0 0,3 0 0 0,3-6 30 0,1 3 0 0,0-3 0 0,-1 3 0 15,4-4 28-15,4-2 3 0,-4 6 0 0,1-7 0 16,2 1 5-16,-3-4 2 0,-7 4 0 0,1-4 0 16,2 4-10-16,-6-7-3 0,-1 7 0 0,1-7 0 15,-4 4-13-15,-3-4-4 0,3-3 0 0,-4 4 0 16,1-4 0-16,-1-6-8 0,-3 6 12 0,4-9-4 16,-4 9 0-16,-4-9 0 0,1 3 0 0,3-4 0 0,-7 4 0 15,3 0-8-15,-3-3 12 0,4 0-4 0,-5-4-8 0,1 10 0 16,0-9 9-16,0 9-9 0,0-3 30 0,0 6 2 15,4 0 0-15,-4 4 0 0,0-1-32 0,-1 7 0 16,5-10 0-16,-4 9 0 0,7 1-12 0,-4 0-9 16,4 2-2-16,-3 4 0 15,3 3-39-15,0 0-8 0,0 0-2 0,0 0 0 16,0 0-170-16,0 0-34 0,0 0-8 0,0 0 0 0</inkml:trace>
  <inkml:trace contextRef="#ctx0" brushRef="#br0" timeOffset="110126.62">13328 12961 1868 0,'0'0'41'0,"-7"0"9"0,-4 0 2 0,1-6 0 0,-1 6-42 0,-3 0-10 0,-4 0 0 0,4 6 0 0,0 1-8 0,-3-4-4 16,-5 6-1-16,1 1 0 0,0-1 4 0,0 0 1 15,3 7 0-15,-3-7 0 0,0 7 8 0,3-3 11 16,1 2-3-16,3 4 0 0,-1 0 3 0,5-3 0 16,-1 2 0-16,1-2 0 0,3-3 2 0,0-4 1 15,3 7 0-15,4-1 0 0,-4-2 13 0,4-4 2 16,0 4 1-16,4-10 0 0,-4-3-22 0,7 10-8 16,0-1 0-16,0-3 0 0,4-3 0 0,3-3 0 15,0 7 0-15,0-7 0 0,4 3 12 0,-1-6-3 16,1-4-1-16,0 4 0 0,-1-3 3 0,-3 3 0 0,4-3 0 31,-4-4 0-31,0 7 3 16,4-10 1-16,-4 4 0 0,0 6 0 0,0-7-15 0,0 4 0 0,0-6 0 15,-3-4 0-15,0 7 0 0,-1-7 11 0,-3 6-11 0,0 1 10 0,-3-7-10 0,3 7 8 16,-4 0-8-16,1-1 8 0,-4 1-8 0,0-7 0 0,0 7 0 0,-4-1 0 16,4 7 18-16,0 3 2 0,0-6 0 0,0 6 0 15,0 0-9-15,0 0-2 0,0 0 0 0,0 0 0 16,0 0-9-16,0 0 0 0,0 0 0 0,0 0 0 15,0 9 0-15,4 1-11 0,-4-1 3 0,7 7 0 16,-7-1 8-16,4-2 11 0,-1 12-3 0,1-6 0 16,-1 6-8-16,1 0 0 0,-1-3 0 0,1 9 0 15,-1-9 0-15,-3 3-11 0,4 4 3 0,-1-4 0 16,-3 3 8-16,-3-3 0 0,3 0 0 0,-4-3 0 16,1 3 0-16,-4 0 16 0,3-3-3 0,-3 3 0 0,-4 0 1 15,1-6 0-15,-1 6 0 0,-3-6 0 0,0 6-4 0,0-6-1 16,-4-6 0-16,1 2 0 0,-1 4-9 0,-3-10-12 15,3 7 2-15,-3 0 1 16,-4-4-36-16,-3-2-7 0,0-1-2 0,-4-3 0 16,4 4-114-16,-4-1-22 0,-3-3-5 0,0-2-567 15</inkml:trace>
  <inkml:trace contextRef="#ctx0" brushRef="#br0" timeOffset="110543.97">12058 13736 2296 0,'0'0'51'0,"-7"3"10"0,-4-3 3 0,-6 0 0 0,-1 0-52 0,4 6-12 0,0-6 0 0,0 0 0 32,0 3-28-32,7-3-8 0,-4-3-1 0,11 3-1 0,0 0 52 0,0 0 10 0,0 0 3 0,0 0 0 15,7 0-27-15,4 0 0 0,3-6 0 0,3 3 0 0,1-3 0 0,10 2 20 16,4-2-3-16,3 3 0 16,8-3 37-16,-5-4 7 0,8 4 2 0,-3 6 0 15,2-9-9-15,5 6-2 0,10-4 0 0,0 4 0 16,3-3-32-16,1 3-6 0,-4-4-2 0,3-2 0 0,-6 3-3 0,6 6-1 15,1-3 0-15,-1-4 0 0,-3 7-8 0,0-3 0 16,-7 3 0-16,-4-6 0 0,-3 6 0 0,-3 0-17 16,-5 0 4-16,-2-3 1 15,-5 3-27-15,1 0-5 0,0 0 0 0,-4 0-1 16,-3 0-82-16,0-6-16 0,-1 6-3 0,1-4-856 0</inkml:trace>
  <inkml:trace contextRef="#ctx0" brushRef="#br0" timeOffset="111185.64">12538 14423 2037 0,'7'-7'44'0,"0"-2"10"0,-4 9 2 0,4-9 2 0,0 2-46 0,1-2-12 0,-5-1 0 0,4 1 0 0,0-10 0 0,-3 10-16 15,3 3 4-15,-7-4 1 0,3 1 11 0,-3-4-8 16,-3 1 8-16,3 2-8 0,-7 1 0 0,3-1 0 16,4 10 0-16,-7-9 0 0,0 0 22 0,-4 2 5 15,-3 4 1-15,4 3 0 0,-8-6-5 0,4 12-1 16,-7-6 0-16,3 3 0 0,-3 10 27 0,3-1 6 16,-3-2 1-16,0 6 0 0,3-7-31 15,-3 10-5-15,0-4-2 0,0 4 0 0,0-3-10 16,0 3 8-16,3-7-8 0,0 10 8 0,-3-3-8 0,7 0 0 15,3-7 9-15,1 4-9 0,3 0 8 16,0-4-8-16,0 4 8 0,7-7-8 0,0 1 0 0,3-1-18 16,-3-9 3-16,4 10 1 0,6-4-2 0,1-3-1 15,3-3 0-15,-3 0 0 0,3 0 17 0,3 0 0 0,1-3 0 0,3-3 0 16,-3-4 0-16,3 1 16 0,0-1-4 0,-3 1 0 16,3-7 0-16,-7 7 0 0,4-4 0 0,-1-2 0 15,-6-4 16-15,3 3 2 0,-3 4 1 0,-1-10 0 16,-3 3 1-16,0 0 1 0,-3 0 0 0,-1-6 0 15,-3 6-10-15,0-6-3 0,0 3 0 0,-3-9 0 16,-1 9-20-16,4-3 0 0,-3-3 0 0,-4 3 0 16,3-1 30-16,1 8 2 0,-1-1 0 0,1 0 0 15,-1-6-32-15,1 9 0 0,3 4 0 16,0-4 0-16,-4 4 0 0,4-4 0 0,0 6 0 0,0 1 0 16,0 3-50-1,0-4-16-15,0 10-3 0,0 0-1 0,0 0-144 0,0 0-29 0</inkml:trace>
  <inkml:trace contextRef="#ctx0" brushRef="#br0" timeOffset="111551.03">13310 14084 1940 0,'0'0'86'0,"0"0"18"0,0 0-84 0,0 0-20 0,0 0 0 0,0 0 0 15,0 0 72-15,-3 0 11 0,-1 3 1 16,1-3 1-16,-4 6-66 0,0-3-19 0,0 13 0 0,-4-6 8 15,-3 5-8-15,0-2 0 0,-4 2 0 0,0 11-11 16,-3-8 3-16,-3 1 0 0,2 9 0 0,-6-2 0 16,0 2 16-16,-4-3 4 0,4 3 1 0,0 0 0 15,0-3-13-15,-1 4 0 0,5-11 0 0,3 7 0 16,-1-6-39-16,1-3-10 0,7-7-3 16,0 1 0-16,7-1-96 0,0-3-19 15,0-6-4-15,3 0-1 0</inkml:trace>
  <inkml:trace contextRef="#ctx0" brushRef="#br0" timeOffset="111756.95">12855 14156 288 0,'0'0'25'0,"0"0"-25"16,0 0 0-16,0 0 0 0,0 0 471 0,7 3 89 16,0-3 17-16,4 6 4 0,-4-2-465 0,4 2-92 15,-1 3-24-15,1 1 0 0,-1-1 14 0,1 1-2 16,3-1 0-16,-3 0 0 0,3 7-12 0,0-7-10 15,0 7 2-15,4-6 0 16,-1 8-27 0,1-8-5-16,-1 5 0 0,-2-2-1 0,-1 3-121 0,0-7-24 0,-4 7-5 0,5-4-617 0</inkml:trace>
  <inkml:trace contextRef="#ctx0" brushRef="#br0" timeOffset="112180.22">13458 14514 2365 0,'0'0'52'0,"0"0"10"0,0-7 2 0,0-2 4 0,0-1-55 0,0 1-13 0,4 0 0 0,-4-1 0 15,4 1-22 1,-1-7-7-16,4 7-2 0,-3-4 0 0,3-2 4 0,0 5 1 0,0-6 0 0,0 7 0 0,0 6 12 0,4-10 2 15,-4 10 1-15,3-6 0 0,4 3 11 0,-3 2 14 16,3-2-3-16,0-3-1 0,0 9 3 0,0-3 1 16,0-4 0-16,-3 7 0 0,-7 0-5 0,-4 0-1 15,0 0 0-15,7-3 0 0,0 3 5 0,-7 0 1 16,0 0 0-16,0 0 0 0,3 10-14 0,-3-1 0 16,-7 4 0-16,4 2 0 15,-8 10-11-15,0-6-1 0,-3 0-1 0,0 6 0 0,-3-3 13 0,-5 3 0 16,5-6 0-16,-1 6 0 0,0 0 0 15,1-6-14-15,3 0 4 0,3-1 1 0,1 1 9 0,-1-3 16 16,4 3-4-16,3-4-1 0,-3-2 21 16,4 3 5-16,3 3 1 0,0-10 0 0,0 7-7 0,3-1-2 15,1-2 0-15,3 3 0 0,-4-7-29 0,4 7-21 0,-3-4 3 16,7-2 1 0,-1-1-20-16,1-3-4 0,3-3-1 0,0 4-652 0,7 2-130 0</inkml:trace>
  <inkml:trace contextRef="#ctx0" brushRef="#br1" timeOffset="115514.75">5207 17094 1083 0,'0'0'48'0,"0"0"10"0,0 0-46 0,0 0-12 0,0 0 0 0,0 0 0 16,0 0 64-16,0 0 12 0,0 0 1 0,0 0 1 15,7 7 8-15,4-4 2 0,-4-3 0 0,10 0 0 16,-10 0 32-16,11 0 6 0,-7 0 2 0,6 0 0 16,1 0-40-16,0-3-7 0,6-4-1 0,-3 7-1 15,8 0-39-15,-1-9-7 0,0 9-1 0,4-9-1 0,7 9-21 16,-11-10-10-16,7 10 10 0,0 0-10 0,-3-6 0 15,-4 6-12-15,4 0 1 0,-14 6 0 16,6-6-34 0,-6 0-7-16,0 6-2 0,-4-2 0 0,-4-4-37 0,1 6-7 0,0-3-2 15,-1-3 0-15,1 6-132 0,-11-6-28 0</inkml:trace>
  <inkml:trace contextRef="#ctx0" brushRef="#br1" timeOffset="116250.46">5196 17424 633 0,'0'0'56'0,"0"0"-44"0,0 0-12 0,0-4 0 15,0-2 164-15,4 0 32 0,3 6 5 0,0-3 2 16,-7 3-67-16,4-7-12 0,3 4-4 0,0-3 0 16,3-3-23-16,1 9-5 0,-4-3 0 0,7-4-1 15,-3 7-15-15,3-3-4 0,-4-3 0 0,-3 6 0 16,11 0-26-16,-7 0-6 0,3 0 0 0,0 0-1 16,7 0-10-16,-3 0-1 0,6-10-1 0,-3 10 0 0,11-6-1 15,-7 6 0-15,3 0 0 0,4-3 0 16,-7-3-26-16,3 6 0 0,4-3 0 0,-4-4 0 15,4 4-20-15,-8 3-8 0,4-6-3 0,4 6 0 0,3 0 9 0,-6-3 2 16,2-3 0-16,8 6 0 16,0-10-39-1,3 4-7-15,-6 3-2 0,2-4-640 0,8 4-129 0</inkml:trace>
  <inkml:trace contextRef="#ctx0" brushRef="#br1" timeOffset="122849.18">6943 17003 1839 0,'0'0'40'0,"0"0"9"0,0 0 2 0,0 0 1 0,0 0-42 0,0 0-10 0,-7-6 0 0,7 6 0 15,0 0 0-15,7-3 0 0,-7-3 0 0,3-4-11 16,-3 10-23-1,7 0-5-15,0-3-1 0,4-3 0 0,-4 6 40 0,4-3 10 0,3 3 1 0,-4 0 0 16,4 3 0-16,0-3 0 0,8 6 0 0,-12-3 0 16,8 4 3-16,-1-4 1 0,5-3 0 0,-1 9 0 0,0-3 5 0,0-2 0 15,4 2 1-15,0-6 0 0,-1 6 14 0,-3-3 2 16,1-3 1-16,6 0 0 0,-11 0-18 16,5 6-4-16,-1-6-1 0,3 4 0 0,-6-4-15 0,3 0 0 15,0 0 0-15,-6-4 0 0,2 4-16 0,-3-6 3 16,4 6 1-16,-4 0 0 15,0 0-72-15,0 0-13 0,0 0-3 0,0 0-700 0</inkml:trace>
  <inkml:trace contextRef="#ctx0" brushRef="#br1" timeOffset="123822.47">8382 16718 1792 0,'0'0'80'0,"0"0"16"16,0-6-77-16,-4 3-19 0,4-4 0 0,-3 4 0 0,3 3 30 0,0 0 2 16,-4-6 1-16,4 3 0 0,0-3-33 0,0 6 0 15,0 0 0-15,-7-4 0 0,0-2-17 0,4 6-4 16,-4 0-1-16,0 0 0 16,0 0-19-16,0 0-4 0,-4 0-1 0,-7 10 0 0,8-10 30 0,-15 9 7 15,4-3 1-15,-4 4 0 0,1-1 8 0,-1 0 8 16,-3 1-8-16,3 6 11 0,0-4 23 0,4 4 5 15,0 3 1-15,-7-4 0 0,6 4-26 0,1 0-5 16,0 0-1-16,4-4 0 0,-1 4 8 16,0-3 2-16,8-4 0 0,-1 4 0 0,0 0-10 0,8-4-8 15,-8 4 12-15,8-7-12 0,3 7 0 0,0-7-20 16,3 1 2-16,1-7 1 0,3 6 17 0,4-2-8 16,-1-7 8-16,4 3 0 0,-3-3-12 0,3 0 4 0,-3 0 8 15,6 0-13-15,-3-3 13 0,4 3 0 0,0-7 0 0,3 4 0 16,0-3 0-16,0-3 8 0,4-1 0 0,-1 1-8 15,-2-1 9-15,6-5-9 0,-7 5 0 0,0 1 9 16,0-1-9-16,0 1 10 0,-3 0-10 0,0 2 10 16,-1-2-10-16,-2 0 8 0,-5-1-8 0,1 1 8 15,-1-1 1-15,1 4 0 0,-1-3 0 0,-6-1 0 16,-1 7 18-16,5-6 3 0,-5-1 1 0,1-2 0 16,-4 2-31-16,0 7 0 0,0-6 0 0,0 3 0 15,0-4 0-15,-4 7 0 0,1-3 0 0,3 6 0 16,0 0 0-16,-8 0 0 0,1 0 0 0,0 0 0 15,-3 0 0-15,3 6 0 0,7-3 0 0,-14-3 0 16,3 10 0-16,4-10 0 0,-4 9 0 0,4-3 0 0,4-3 13 16,-4 7 0-16,7-4 0 0,-11 3 0 0,4 1 4 15,7 6 1-15,-3-13 0 0,-1 6 0 16,4 0-10-16,0 4-8 0,0-13 12 0,0 9-12 16,0 1 10-16,0 2-10 0,0-5 8 0,0 2-8 0,0 0 8 0,4 1-8 15,-1 6 0-15,1-4 8 0,-1 4 4 0,1-7 0 16,3 10 0-16,-7-3 0 0,0 3-1 0,7-1 0 15,-4 1 0-15,4-3 0 0,0 3-11 0,-3-4 10 16,3-2-10-16,0 3 10 0,0 2-10 0,4-8 0 16,-8 5 9-16,4 4-9 0,0-3 0 0,0 3 8 0,-7-4-8 15,7-2 0-15,-3 6 0 0,0-4 0 0,-1 4 0 0,-3 0 0 16,0-3 0-16,0 3 0 0,0-4 0 0,-3 4 8 16,-5-6 0-16,5 9 0 0,-1-4 0 0,-6 1 0 15,-1-3 1-15,8-4 1 0,-11 4 0 0,3-6 0 16,4 8 0-16,-4-8 0 0,1-1 0 0,-4 1 0 15,3-1-10-15,-3 3 10 0,0-8-10 0,0 5 10 16,-4 0-10-16,4 1 0 0,-4-4-10 16,-3-3 10-16,4 4-17 0,-8 2 2 0,4-3 1 0,0-3 0 15,-4 7 0-15,0-4 0 0,0-3 0 0,1 3 0 16,-4-2 1-16,-1-4 0 0,1 6 0 0,7-3 0 31,-4-3-48-31,8 0-10 0,-1 0-1 0,-3-3-553 0,7 3-111 16</inkml:trace>
  <inkml:trace contextRef="#ctx0" brushRef="#br1" timeOffset="124372.75">9162 16166 1094 0,'0'0'48'0,"0"0"11"0,0 0-47 0,0 0-12 0,0 0 0 0,0 0 0 16,-4 6 163-16,-3-2 30 0,0 5 7 0,0 0 0 15,-4 7-158-15,1-7-32 0,3 7-10 0,-4 3 0 16,-3 0 8-16,0 0-8 0,-4-1 0 0,1 7 8 15,-5 1 0-15,1-1 0 0,0-3 0 0,-4 3 0 0,1 3 28 0,-4 0 6 16,3 3 1-16,0-2 0 16,-3-1 16-16,3 6 3 0,1-5 1 0,6 5 0 15,0 1-42-15,1-1-8 0,-1 4-1 0,4-4-1 0,3 4 8 16,4-4 1-16,4 10 1 0,-1-6 0 0,4-4-11 0,0 1-2 16,7-7-8-16,0 10 12 0,-3-13-24 0,6 9-4 15,8-9-2-15,0-3 0 16,3 3-33-16,0-6-6 0,0 0-2 0,4-3 0 15,3-7-20-15,0 1-4 0,-3-1-1 0,7-9 0 16,0 6-75-16,-4-6-15 0,0-6-3 0,0-3-448 0</inkml:trace>
  <inkml:trace contextRef="#ctx0" brushRef="#br1" timeOffset="124670.09">9567 16655 1382 0,'0'0'123'0,"-7"0"-99"0,0 0-24 0,0 10 0 16,0-4 183-16,-3 3 31 0,-1 4 6 0,-3-4 2 15,3 7-154-15,-6 3-32 0,-1 0-5 0,0-1-2 16,1 8-17-16,-8-1-4 0,0 3-8 0,1-3 12 16,-5 3-12-16,5 7 0 0,-8-7-9 0,4 6 9 15,0-5-29-15,3-1 0 0,0-3 0 0,0 0 0 16,1-6-27-16,-1 6-6 0,4-6-1 0,0-4-548 16,-4-2-109-16</inkml:trace>
  <inkml:trace contextRef="#ctx0" brushRef="#br1" timeOffset="124916.48">9031 16765 1670 0,'0'0'148'0,"0"0"-118"16,0 0-30-16,0 0 0 0,0 0 164 0,11-3 28 15,-11 3 4-15,7 0 2 0,0 0-163 0,3 3-35 16,1 3 0-16,0 4 0 0,-1-1-9 0,1 1 9 0,6 5 0 0,1-2 0 15,0 12 0-15,3-9 0 0,0-4 0 0,4 10 0 16,-1-9 0-16,1 5 0 0,0-2 0 0,-4 3 0 31,11-3-28-31,-11 2 0 0,0-2 1 0,0-3 0 16,4 2-53-16,-4-2-10 0,-3-1-2 0,3 1-1 16,-4-4-98-16,-2-2-19 0,-1-4-4 0,0 6-1 0</inkml:trace>
  <inkml:trace contextRef="#ctx0" brushRef="#br1" timeOffset="125318.28">9631 16166 2257 0,'0'0'49'0,"0"0"11"0,0 0 1 0,0 0 3 0,0 0-51 0,0 0-13 0,0 0 0 0,10 10 0 31,-3-1-27-31,8 0-8 0,-5 4-1 0,8-1-1 0,-1-2 37 0,1 6 0 0,3-4 0 0,4 10 0 16,0-3 0-16,-1 0 16 0,1-1-2 0,0 1-1 15,-4 6 3-15,0 4 1 0,0-4 0 0,0 9 0 16,-6-6 7-16,2 1 2 16,-6 5 0-16,3-6 0 0,-7 7 2 0,0-7 1 0,0 7 0 0,-7-1 0 15,0 4 4-15,0 6 1 0,-4-10 0 16,1 4 0-16,-1 2-17 0,1-8-3 0,-4 9-1 16,3-13 0-16,-3 9-13 0,4-5 9 0,-4-1-9 0,0-6 8 31,0 3-39-31,0-2-8 0,-1 2-1 0,-2-13-1083 0</inkml:trace>
  <inkml:trace contextRef="#ctx0" brushRef="#br2" timeOffset="135027.1">9529 7819 1209 0,'-15'-10'108'0,"12"4"-87"0,-4 0-21 0,-4 3 0 0,1-4 192 0,-4 7 33 16,3 0 7-16,-3-3 2 0,3 3-180 0,-3 0-36 16,4 0-7-16,-1 3-2 0,0-6-9 0,4 6 0 15,-7-3 0-15,4 0 0 0,-4 0 0 0,3 0 0 16,-3 0 0-16,-4 0-11 0,1 7 11 0,-1-7 11 15,0 0-3-15,-6 3 0 0,2-3 18 0,-2 6 3 16,-4 0 1-16,-1-3 0 0,1 7-1 0,-7-1 0 16,0-3 0-16,-4-2 0 0,0 5-17 0,0-3-4 15,-3 4-8-15,-1 5 12 0,1-12-12 0,0 7 11 0,-4-1-11 0,4-2 10 16,6-4-10-16,-6 3 0 16,0 3 0-16,-1 1 8 0,-3-1-8 0,1 1 0 0,6 5 9 15,-4 1-9-15,-2-4 16 0,6 7-2 0,0-3 0 16,0 3 0-16,4 0 4 0,0-4 1 0,3 4 0 0,0-3 0 15,-3 3-8-15,0-1-2 0,-1-2 0 0,-3-3 0 16,1 5-9-16,-1 4 0 0,0-3 0 0,0 0 0 16,0 0 0-16,1 0 8 0,2-4-8 0,1 4 0 15,-4-3 8-15,8-4-8 0,-1 4 0 0,0 0 8 16,0-7 0-16,8 1 0 0,-1-7 0 0,4 3 0 16,3-3 14-16,0 3 2 0,1-6 1 0,6 4 0 15,-3 2 2-15,7-6 0 0,4 9 0 0,-12-9 0 16,8 0-27-16,4 0 0 0,-8 10 0 0,4-4 0 0,0-3 0 0,4 3 0 15,-1-3 0-15,1 7 0 0,-4-4 0 16,-1 3 0-16,8-9 0 0,-3 0 0 0,-4 10 10 0,7-10-10 16,0 0 12-16,0 0-12 15,0 0 0-15,0 0 0 0,0 0 0 0,0 0 0 16,0 0 12-16,3 0 0 0,4-10-1 0,1 10 0 16,2-9-11-16,1 0 8 0,-1-1-8 0,1 1 8 0,3-7 20 0,0 7 3 15,0-7 1-15,4 4 0 0,-1-7-32 0,1-3 0 16,7 9 0-16,-8-6 0 0,1-3 9 0,0 10-1 15,-4-4 0-15,3-3 0 0,-6 4-8 0,3 5 10 16,-3-2-10-16,-1-4 10 0,-3 7-10 16,0-1 0-16,0 1 0 0,-3 3 0 0,3-4 0 0,0 1 0 15,-3 9 0-15,-4 0 0 0,0 0 0 0,0 0 0 16,0 0 0-16,0 0 0 0,0 0 0 0,0 0 0 16,0 0-11-16,0 0 11 0,0 0-12 0,-4 9 4 0,4 1 0 15,-10-1 0-15,2 7 8 0,1 3 0 16,-7-4-9-16,4-2 9 0,-1 9 0 0,-10-3 0 0,3-1 0 15,-3 7 0-15,-4-6 0 0,4 0 0 16,-3 0 0-16,-1-3 8 0,0-4-8 0,1-2 0 0,-1 5-12 0,7-5 12 16,1-1 0-16,-5 0 0 0,8-2 0 0,0-4 8 15,4 9 0-15,3-9 0 0,-1 7 0 0,8-10 0 16,0 0-8-16,-3 9 10 0,3-9-10 0,-4 7 10 16,4 2-10-16,-3 0 0 0,3 1 0 0,0-10 0 15,3 9 0-15,1 1 0 0,-1-1 8 0,1 0-8 16,0-2 0-16,3-4 0 0,-7-3 9 15,3 6-9-15,4 4 12 0,7-10-3 0,-3 6 0 16,-1-3 0-16,8-3-9 0,3 0 12 0,7 0-12 16,4 0 12-16,7-3-12 0,7-3-14 15,0 6 3-15,7-10 1 0,10 1-91 0,1 2-19 16,3-2-3-16,3 6-1098 0</inkml:trace>
  <inkml:trace contextRef="#ctx0" brushRef="#br0" timeOffset="154015.09">15226 10497 864 0,'0'0'76'0,"-11"-7"-60"0,8 7-16 0,-4 0 0 0,0 0 142 0,7 0 26 16,0 0 4-16,0 0 2 0,0 0-111 0,0 0-23 16,0 0-4-16,0 0 0 0,0 0-12 0,7 0-3 15,3 0 0-15,1 0 0 0,-1 0-6 0,1 7-2 16,0-7 0-16,3 3 0 0,0-3 19 0,4 0 4 16,3 0 1-16,3 0 0 0,5 0-13 0,-5-3-2 15,1 3-1-15,3 0 0 0,-3-7-10 0,3 7-3 16,0-3 0-16,-3-3 0 0,3 6-8 15,0 0 0-15,4 0-12 0,-4 0 12 16,-3 0-35-16,0 6 1 0,0-3 0 0,-8 4 0 16,1-4-138-16,-4 3-27 0,7 3-5 15,-10-5-2-15</inkml:trace>
  <inkml:trace contextRef="#ctx0" brushRef="#br0" timeOffset="154358.25">15371 10776 1209 0,'0'0'53'0,"0"0"12"0,0 0-52 0,0 0-13 15,0 0 0-15,0 0 0 0,0 0 136 0,0 0 24 16,0 0 4-16,10 0 2 0,4 0-139 0,4 0-27 16,-4 0 0-16,4 0-14 0,3 0 14 0,3 0 0 15,-2 0 0-15,2 0 0 0,5 0 0 0,-1 0 0 16,4 0 0-16,-1 0 0 0,1 0 0 0,0 0-11 0,0 0 11 0,3 0-10 31,0 0-44-31,-3 6-9 0,0-6-1 0,-1 3-654 16</inkml:trace>
  <inkml:trace contextRef="#ctx0" brushRef="#br0" timeOffset="154887.18">17300 10214 1846 0,'-14'-9'82'0,"7"0"17"0,-4-1-79 0,1 7-20 0,-4-3 0 0,-4-1 0 0,1 4 25 0,-1 3 2 15,0-6 0-15,1 12 0 0,-5-6-27 0,5 10 0 16,-4-4-14-16,-1 3 5 0,-2 4 0 0,-1-4 0 16,0 7 0-16,-3 3 0 0,3 0-7 0,-3 6-2 15,0 0 0-15,3-3 0 0,-3 3 9 0,0 0 9 16,3 0-13-16,0 3 5 0,4-9 8 0,0 9 0 16,4-9 0-16,-5 6 0 0,8 0 0 0,0-3 0 15,0 3 0-15,3 0-8 0,1 4 8 0,3-4 11 16,0 0-3-16,7-3 0 0,-4 3-8 0,8-6 10 15,-1-1-10-15,8 8 10 0,-1-8 3 0,-3-2 1 16,8-3 0-16,2 2 0 0,1-5-5 0,0-1-1 0,6-3 0 16,-3-2 0-16,8-4 1 0,-5 0 0 0,8-4 0 0,0-2 0 15,-4-3 1-15,0-1 0 0,0 1 0 0,1-7 0 16,-1 4 25-16,-3-4 5 0,-1-9 0 0,-3 6 1 16,4-3-1-16,-4-3-1 0,4-3 0 0,-4-4 0 15,0 4-12-15,1-6-3 0,2 6 0 0,-3-7 0 16,-3 7-16-16,-4 0-8 0,0 3 0 0,-3-1 8 15,-4 8-20-15,-4-7-5 0,1 6-1 0,-8 6 0 16,-6-3-70-16,-1 7-13 0,-6-7-3 16,-5 7-1-16,-2 6-123 0,-4-3-25 0</inkml:trace>
  <inkml:trace contextRef="#ctx0" brushRef="#br0" timeOffset="155451.81">14852 13319 2152 0,'7'-16'96'0,"0"13"19"0,0-3-92 0,4 3-23 0,-1-4 0 0,4 4 0 0,1-3 32 0,2 3 1 16,4 3 1-16,-3 0 0 0,3-6-34 0,4 6 0 16,0 6 0-16,-1-6-12 0,4 0-8 0,1 0-2 15,9 3 0-15,-6-3 0 16,0 0-35-16,-4 0-7 0,4 0-2 0,3 0 0 31,0 0 5-31,-3 0 1 0,0 0 0 0,3 0 0 0,-7 0 20 0,4-3 4 0,-4 3 0 0,1-6 1 16,2 2-84-16,-6-2-17 0</inkml:trace>
  <inkml:trace contextRef="#ctx0" brushRef="#br0" timeOffset="155675.67">14982 13579 1209 0,'0'0'53'0,"0"-3"12"0,0-3-52 0,0 6-13 0,0 0 0 15,0 0 0-15,8-3 224 0,2-4 43 0,1 7 8 0,6 0 1 32,-3 0-276-32,4 0-56 0,7 0-12 0,3 7-1 0,4-4-56 0,0-3-11 0,6 0-3 0,5 0-591 15</inkml:trace>
  <inkml:trace contextRef="#ctx0" brushRef="#br0" timeOffset="156158.04">16602 13068 1728 0,'0'0'153'0,"-7"-6"-122"0,0-4-31 16,-7 10 0-16,3 0 108 0,-7 0 15 0,-3 10 3 0,-4-4 1 31,4 10-127-31,0-4-32 0,3 7-4 0,-3 6 0 0,-3-6 23 0,2 6 4 16,1 0 1-16,0-3 0 0,3 3-7 0,1 0-1 0,3-3 0 0,3 3 0 15,1-6 16-15,-1 6 0 0,0-6 0 0,4 6-9 16,4 0 9-16,-4-3 0 0,0 3 0 15,3-6 0-15,1 6 12 0,-1 3 5 0,1-3 1 0,6 4 0 16,1-4-18-16,3 0-16 16,0-6 4-16,7-1 0 0,0 1 12 0,7 0 16 0,4-10-3 15,3 1-1-15,0-1-4 0,8-2 0 0,2 2-8 0,1-9 12 16,0 0 14-16,3-3 2 0,-3-10 1 0,3 4 0 16,1-4 9-16,-1-6 2 0,0-2 0 0,8-1 0 15,-4-4-7-15,0 1-1 0,-4-3 0 0,-3 0 0 16,-4 3 6-16,-7-10 1 0,-3 7 0 0,-4 0 0 15,-3-7-19-15,-4 1-4 0,0-1-1 0,-7-2 0 16,-4 2-23-16,-3 4-5 0,0-10-1 0,-7 7 0 16,-3 5-28-16,-8 1-6 15,-6 3 0-15,-8 6-1 0,-7 4-117 0,-7 5-23 0,-10 7-5 0,-1 3-670 16</inkml:trace>
  <inkml:trace contextRef="#ctx0" brushRef="#br1" timeOffset="159207.31">10809 16693 1843 0,'0'0'164'0,"0"0"-132"0,4-3-32 0,-4 3 0 15,-7-6 141-15,7 6 22 0,3-10 4 0,-3 10 1 16,0 0-146-16,0 0-22 0,11 0-18 0,3 0 3 15,0 6-21-15,0-2-4 0,4-4 0 0,6 0-1 32,8 0 9-32,0 6 1 0,-7-6 1 0,10 0 0 0,7 0 21 0,1 0 9 0,-5-6-8 0,1 6 8 15,0 0-25-15,7 0 0 0,0 0 0 0,-4 0 0 32,-10-4-101-32,3 4-20 0,11 4-4 0,-7-4-1 0</inkml:trace>
  <inkml:trace contextRef="#ctx0" brushRef="#br1" timeOffset="159459.28">10837 16950 2804 0,'0'0'62'0,"0"0"13"0,-3-9 2 0,3 9 1 0,3-7-62 0,-3 7-16 0,0 0 0 0,7-3 0 31,8-3-58-31,-5 6-14 0,4 0-4 0,0 0 0 16,0 6 3-16,1-6 0 0,6 3 0 0,-4-3 0 15,-3 10-4-15,8-4-1 0,6-6 0 0,0 9 0 16,-3-2 2-16,-1-4 0 0,1 3 0 0,3-3 0 15,1-3-24-15,-5 0-4 0,1 0 0 0,3 0-1 0</inkml:trace>
  <inkml:trace contextRef="#ctx0" brushRef="#br1" timeOffset="159929.51">12527 16524 2127 0,'-7'-10'47'0,"4"1"9"0,-4-1 3 0,-1 1 1 0,1 0-48 0,0 2-12 16,0 4 0-16,0-3 0 15,0 6-28-15,0 0-8 0,-3 0-2 0,2 6 0 16,-2-3 6-16,-4 7 2 0,3-4 0 0,-3 10 0 0,0-4 16 0,-4 4 3 15,1-7 1-15,-4 10 0 0,-4 0 10 0,0 6 8 16,0-6-8-16,1 9 11 0,-8-3 10 0,4 3 3 0,3 7 0 16,4-1 0-16,0-5 3 0,3 5 1 0,4 1 0 0,0-7 0 15,7 0-7-15,3 3-1 0,4-2 0 0,4-1 0 16,3-3-20-16,7-6 0 16,0 0 0-16,7-1 0 15,4-2-26-15,0-7-3 0,3 1-1 0,4-10 0 0,3 0 21 0,-3 0 9 16,3-10-8-16,4 4 8 0,-4-6 17 0,7-4 9 0,4-3 2 0,0 0 0 15,-7-6 18-15,3 0 4 0,-3 3 1 0,-4-3 0 16,-6 0 21-16,-1-3 4 0,-4 3 0 16,1 3 1-16,-4-10-26 0,0 14-6 0,-6-11-1 0,-1 14 0 15,-4-7-35-15,1 0-9 0,-1 3 0 0,-6 6 0 16,0-2 0-16,-1-1 0 0,-6 7 0 0,-1-1 0 31,-7 1-49-31,-3 6-12 0,0-4-3 0,-11-2-703 0,-3 9-141 0</inkml:trace>
  <inkml:trace contextRef="#ctx0" brushRef="#br0" timeOffset="166365.31">22299 9650 288 0,'-21'0'12'0,"14"-6"4"0,0 6-16 0,7 0 0 16,0 0 0-16,0 0 0 0,-7-3 251 0,7 3 47 15,0 0 10-15,0 0 1 16,-11-7-219-16,11 7-44 0,4-9-9 0,-4 9-1 0,-4-3 2 0,4 3 1 16,0-7 0-16,0 7 0 0,0 0 9 0,0-9 1 15,-3 0 1-15,-1 2 0 0,11 4-8 0,-7 3-2 16,0 0 0-16,-7-6 0 0,7 6-8 0,0 0-3 16,0 0 0-16,0 0 0 0,-3-3-9 0,3 3-3 15,0-10 0-15,0 10 0 0,-11-6 6 0,4 6 1 16,7 0 0-16,0 0 0 0,-7-9-16 0,7 9-8 15,0 0 10-15,0 0-10 0,7 0 13 0,-7 0-3 16,-4-10-1-16,4 10 0 0,0 0-1 0,0 0 0 16,0 0 0-16,0 0 0 0,0 0 5 0,0 0 1 0,-3 0 0 0,3 0 0 15,-11-6 12-15,8 3 2 16,3 3 1-16,-7-6 0 0,-4 6-29 0,4-4 0 0,7 4 0 0,-7-6 0 16,0 6 16-16,-4 0-4 0,4-3 0 0,-3 3 0 15,6 0 0-15,-6 0-1 0,-1 0 0 0,0 0 0 16,4-6-2-16,0 6 0 0,-7 6 0 0,0-6 0 15,0 3-9-15,3-3 0 0,-3 0 0 0,4 10 0 16,-8-4 0-16,4-3 0 0,3 3 0 0,-6 4 0 16,-4-1 0-16,3 1 0 0,7-1 0 0,1 7-11 15,-1-7 11-15,-3 0 0 0,4 1 0 0,2 6 0 16,1-7 0-16,4 0 0 0,-11 1 0 0,7 5 0 16,7-5 0-16,-4-1 0 0,-3 1 0 0,4-1 0 15,3 0 0-15,0 1 0 0,0-1-9 0,0 1 9 0,-4-4 0 16,4 3 0-16,4 1 0 0,3-1 0 0,-4-3 0 15,1 4-9-15,3-7 9 0,3 6 0 0,-3-2-9 16,4 2 9-16,0 0 0 0,-1-2-9 0,4-4 9 16,0 3-8-16,-7-3 8 0,4 4-8 0,3-4 8 0,-3-3 0 15,-1 6 0-15,-3-6 0 0,4 0 0 0,0-6 0 16,-1 6 0-16,1 0 0 0,-1-3 11 0,1-4 1 16,-1-2 0-16,1-1 0 0,0 7-2 0,-1-9 0 15,4 2 0-15,0 1 0 0,-3 0 12 16,0-1 2-16,-1-2 1 0,4-4 0 0,4 7-17 0,-4-7-8 15,-7 6 0-15,4-5 8 0,6 2-8 0,-6-2 12 16,-4-4-12-16,4 3 12 0,-4 4 1 0,3-4 1 16,-6-3 0-16,-1 3 0 0,-6 4 0 0,6-7 0 0,4 3 0 15,-7 1 0-15,-7-4-14 0,4-6 0 0,3 3 8 16,0-3-8-16,0 0 9 0,-7 3-1 0,0-10 0 0,0 4 0 16,3 0-8-16,-3-7 0 0,-4 7 0 0,4-6 0 15,4-1 0-15,-4 1-11 0,0 2 3 0,0 1 0 16,0 3-7-16,3-1-1 0,1 4 0 0,-5 7 0 31,1-7-19-31,4 15-4 0,3-2-1 0,-4 2 0 0,1-6-123 16,3 10-25-16,0 6-4 0,0 0-476 0,3-9-94 0</inkml:trace>
  <inkml:trace contextRef="#ctx0" brushRef="#br0" timeOffset="166952.29">22980 9026 403 0,'0'0'36'0,"0"-6"-36"0,-7 2 0 0,3-2 0 15,-3-3 323-15,4 6 57 0,-1-4 12 16,-3 4 3-16,0-3-295 0,4-3-60 0,3-1-11 0,-4-5-2 15,1 5 2-15,-4-2 1 0,7-4 0 0,-4 0 0 16,4 7-18-16,-7-4-3 0,0-2-1 0,3-1 0 16,1 3 15-16,-4-2 2 0,-4 2 1 0,1-3 0 15,6 10 3-15,-3-3 1 0,-4-1 0 0,1 7 0 16,-8-3-30-16,8 6 0 0,-1 0 0 0,-3 0 0 16,-4 6-8-16,8 4 8 0,-1-7-12 0,1 12 12 0,-5-5-11 15,5 6 11-15,3-4-10 0,0 7 10 16,0 3 0-16,0 0 8 0,0 3 1 0,0 0 0 15,7-6 6-15,-4 9 1 0,-3-3 0 0,3 3 0 0,1 1-4 16,-1-4-1-16,1 3 0 0,3-3 0 0,-4 3 1 16,1 4 1-16,3-11 0 0,-4 8 0 0,1 2-13 0,-1-3 9 15,8 0-9-15,-4 1 8 0,-4 5-8 0,1-2 0 16,3-4 0-16,3-6 0 16,4 3-21-16,-3 0-7 0,-4-6 0 0,7 6-1 15,3-6-38-15,-3-1-7 0,-3-2-2 0,3-3 0 16,4-4-136-16,-4 4-27 0,3-4-5 0,-10-9-2 15</inkml:trace>
  <inkml:trace contextRef="#ctx0" brushRef="#br0" timeOffset="167255.21">22338 9336 2314 0,'-4'-6'51'0,"-6"6"10"0,3-3 3 0,-4 3 1 0,1 3-52 0,3-3-13 0,7 0 0 0,0 0 0 16,-15 0 0-16,15 0 11 0,11 0-11 0,-4 0 10 16,-7 0 0-16,14 0 0 0,0 0 0 0,11 0 0 15,3 0 28-15,0 0 6 0,1-3 0 0,2-3 1 16,5 6-27-16,-1-3-6 0,0-4 0 0,4-2-1 0,3 3-11 15,1 2 0-15,-1-2 0 0,0 3-11 32,-3-3-27-32,0-4-6 0,3 10 0 0,-6-3-1 0,-5-3-127 0,-2 6-26 0,-5 6-5 15</inkml:trace>
  <inkml:trace contextRef="#ctx0" brushRef="#br0" timeOffset="167689.22">21495 10302 1850 0,'-14'-3'82'0,"7"3"17"0,0 0-79 0,-1 0-20 0,1 3 0 0,0-3 0 16,4 0 53-16,3 0 7 0,0 0 2 0,0 0 0 15,0 0-19-15,0 0-4 0,10 0-1 0,5 0 0 16,6 0 11-16,3 0 3 0,8-9 0 0,7 9 0 15,-4-7-13-15,11 4-3 0,14-6 0 0,-3 3 0 0,-5-4-16 16,1 7-4-16,0-6-1 0,4-4 0 0,3 4-15 0,3-1 0 16,1 1 0-16,-1-4 0 0,4-2 0 15,-3 5 0-15,-8-5 0 0,1 5 0 0,6-2-16 0,-3-4-5 16,-3 0-2-16,-1 7 0 16,0 0-22-16,1 9-5 15,-4-10-1-15,-7 10 0 0,-4 0-116 0,-7 0-23 16,1 6-5-16</inkml:trace>
  <inkml:trace contextRef="#ctx0" brushRef="#br0" timeOffset="168320.33">22458 10882 864 0,'0'0'76'0,"-4"-3"-60"0,-10-3-16 0,7-4 0 16,0 4 288-16,0 3 54 0,-7-3 11 0,3-4 3 15,-3 1-250-15,4 0-50 0,-1-7-9 0,-7 6-3 0,1-2-21 0,-1-4-5 16,4 7-1-16,-4-7 0 16,-6 7 11-16,3-1 3 0,3 1 0 0,-3 6 0 15,0-3-7-15,-1 6 0 0,5 0-1 0,-1 9 0 0,4 0-15 0,-4 1-8 16,4-1 8-16,-3 7-8 0,6-7 0 0,4 7-8 15,-11 3 0-15,8-7 0 0,3 10 0 0,-4-3 0 16,8 0 0-16,-4 6 0 0,-4-3 8 0,7 3-8 16,1 3 8-16,-1 4-8 0,1-4 8 0,-1-3-12 15,4-3 12-15,4 3-12 0,-1-6-3 0,1 0-1 16,3-4 0-16,0 1 0 0,4-4 16 0,-1-5 0 0,-3 2 0 16,4-9 0-16,3 0 0 0,0 0 8 0,0-6 0 0,0 3-8 15,4-13 20-15,0 7-4 0,-1-7 0 0,4-3 0 16,-7 0 2-16,8-6 0 0,2-3 0 0,-6 3 0 15,-7-3-1-15,-1 0 0 0,8-1 0 0,-1-2 0 16,-6 3-7-16,0-7-2 0,-1 4 0 16,-3-1 0-16,4-5-8 0,-4 2 0 0,-7 1 9 0,3 6-9 15,4-7 15-15,-3 7-2 0,-11 0 0 0,7 3 0 16,-4 0-13-16,4 6 0 0,-3 0 0 0,-1 3 0 31,-3 7-32-31,4-4-10 0,6 4-2 0,-3 3 0 0,-7-4-129 16,7 10-27-16,0 0-4 0,0 0-728 0</inkml:trace>
  <inkml:trace contextRef="#ctx0" brushRef="#br0" timeOffset="168617.99">22902 10704 2487 0,'-21'0'110'0,"21"0"23"0,-7 9-106 0,-3 0-27 0,-12 7 0 0,8-3 0 16,11 2 0-16,-8 4 0 16,-6 0 0-16,-1-3 0 0,4-1 0 0,3 4 0 15,-3-6 0-15,0 2 0 0,-7 4 0 0,7-3 0 16,0 3 0-16,-1-1 0 0,1-2 0 0,0 3 0 15,0 0 0-15,4 0 0 16,-1-4-21-16,-3 4-10 0,3-3-1 0,4-4-1 16,4-2-101-16,-4 2-20 0,0-2-4 0,3-7-1 0</inkml:trace>
  <inkml:trace contextRef="#ctx0" brushRef="#br0" timeOffset="168843.57">22581 10710 2718 0,'-7'-6'60'0,"0"6"12"0,0 6 2 16,0-3 2-16,-3 6-60 0,2-2-16 0,5 2 0 0,-1 0 0 15,4 1-24-15,0-1-8 0,4 7-2 0,3-4 0 0,0 4 10 16,0 3 1-16,0-3 1 0,4 2 0 0,3 1 11 0,0 0 3 16,-3 0 0-16,3 3 0 15,10-3-24-15,1 0-4 0,-4 6 0 0,4-7-1 16,0 1-143-16,-1 0-28 15,36 9-5-15,-14-3-2 0</inkml:trace>
  <inkml:trace contextRef="#ctx0" brushRef="#br0" timeOffset="169101.03">23075 11274 2397 0,'-10'10'106'0,"10"-10"22"0,-7 9-102 0,7 0-26 0,-4 1 0 0,4-1 0 16,0 1 20-16,0 2 0 0,0 1-1 0,4-4 0 16,-4 1-9-16,3 5-2 0,1-5 0 0,-1 9 0 15,4-10-8-15,-3 7 12 0,-4 2-12 0,3-2 12 31,1 6-32-31,-1-6-7 0,-3 9-1 0,4-6 0 0,-4 6-107 0,0-6-21 0,0-1-5 0,0-2-751 16</inkml:trace>
  <inkml:trace contextRef="#ctx0" brushRef="#br0" timeOffset="169545.68">23541 10167 2142 0,'-7'-6'95'0,"7"6"19"0,0 0-91 0,0 0-23 0,0 0 0 0,0 0 0 15,7-3 8-15,0-3-8 0,4-4 10 0,-4 10-10 16,3-3 11-16,1-3-11 0,-1 6 12 0,4 0-12 15,1 0 39-15,2 0 1 0,1 0 0 0,3 0 0 16,0 6-13-16,7-3-3 0,4-3 0 0,-4 7 0 16,4-4-24-16,3 6 0 0,-6-9 0 0,2 9 0 15,-2-2-44-15,-1-1-15 0,-4-3-2 0,1 3-1 32,0-2-166-32,-7-4-32 0,20 0-8 0,-13-4 0 0</inkml:trace>
  <inkml:trace contextRef="#ctx0" brushRef="#br0" timeOffset="169767.37">23601 10409 1796 0,'0'0'80'0,"10"-6"16"0,1 2-77 0,7 4-19 0,-1-6 0 0,8 6 0 15,0 0 9-15,10 0-1 16,-3 0-8-16,7 0 12 0,-1 0-12 0,5 0 0 16,-5 0 0-16,5 0 0 0,-4-3 0 0,-8 3 0 0,1 0-13 0,-4-6-791 15</inkml:trace>
  <inkml:trace contextRef="#ctx0" brushRef="#br0" timeOffset="170248.15">24617 9402 403 0,'0'0'17'0,"0"0"5"0,-4-3-22 0,4 3 0 15,0 0 0-15,0 0 0 0,0 0 320 0,0 0 60 16,0 0 12-16,0 0 3 0,0 0-271 0,0 0-55 15,0 0-10-15,11 0-3 0,-1 3-19 0,1 3-4 0,0-2-1 0,-1 5 0 16,4 7 0-16,-3-1 0 16,7-2 0-16,-4 12 0 0,7-6-19 0,-4 6-4 0,5 3-1 0,-1 0 0 15,0 7-8-15,4-10 0 0,-1 13 0 0,1-10 0 16,-4 6 0-16,-3 1-11 16,-4-7 3-16,0 6 0 0,-3 1 8 0,-1-7 0 0,-6 0 0 0,3 4 0 15,-7-10 0-15,3 9 0 0,1-9 0 0,-1 9 0 16,1-9 0-16,-4 3 0 0,0-6 0 0,-4 0 0 15,4 6-54-15,0-6-9 16,0-3-1-16,-3 2-1 0,-1-2-130 0,-3-3-25 16,-10 18-6-16,-1-9-1 0</inkml:trace>
  <inkml:trace contextRef="#ctx0" brushRef="#br0" timeOffset="170556.48">24867 9989 576 0,'0'0'51'0,"0"0"-41"16,0 0-10-16,0 0 0 0,7-7 177 0,-7 7 34 16,0 0 6-16,7 0 2 0,-7 0-153 0,0 0-30 15,0 0-7-15,0 0-1 0,0 0 80 0,0 0 15 0,0 0 3 0,0 0 1 16,-7 7-17-16,0-4-3 0,-3 3-1 0,3-6 0 15,-4 9-43-15,4 1-9 0,-4-1-2 0,1 1 0 16,-1 5-26-16,1 1-6 16,-1-3 0-16,1 5-1 0,-1 1-19 0,-3 6 0 15,3-6 0-15,4-3-9 16,-3 9-15-16,3-6-4 0,-4-1 0 0,7-2 0 16,-3 3-20-16,0-7-4 0,4 4 0 0,-1 3-1 15,1-3-142-15,-1-7-28 0</inkml:trace>
  <inkml:trace contextRef="#ctx0" brushRef="#br0" timeOffset="171352.39">26088 9484 288 0,'0'0'12'0,"0"0"4"0,0 0-16 0,7-3 0 0,-3 3 0 0,3-7 0 16,0 4 312-16,0-3 59 0,0 3 12 0,-7 3 2 16,3-10-308-16,4 4-61 0,-3-3-16 0,-1 6 0 15,-6-10 46-15,3 13 6 0,0-3 2 0,-4-7 0 16,1 4 22-16,-4-3 4 0,0 6 0 0,0-4 1 0,-4-2-18 0,-3 0-4 16,3 2-1-16,-6 7 0 15,3-9-20-15,-4 9-4 0,-3 0-1 0,0 0 0 16,-1 0-21-16,-2 6-12 0,3-3 12 0,-4 7-12 15,4 5 8-15,-4 1-8 0,0-3 0 0,4 9 0 16,-4-10 0-16,4 7 0 0,4-3 0 0,-1 2 0 0,4-8 0 16,0 9 10-16,3-4-10 0,1 4 8 15,3-3-8-15,0 3 0 0,3-4 0 0,4-2 0 0,0 3 0 16,4-7 0-16,-1 0 0 0,1 1 0 0,3-1 0 0,3 1-9 16,1-4 9-16,3-3-13 0,-3 3 13 15,6-6 0-15,1 0 0 0,-1-6-9 0,1 6 9 0,7-9 0 16,-1-1 0-16,-2 1-8 0,2-1 8 0,1 1 0 0,3 0 0 15,-3-7 0-15,-4 3 11 0,4-2-3 0,-8-1 0 0,1 3 0 16,0-2 11-16,-1-4 1 0,-6 0 1 16,0 0 0-16,-1-6 15 0,1 0 4 0,-4 0 0 15,0 3 0-15,-4-3-29 0,1-3-11 16,-8 0 8-16,4-4-8 0,0 4 12 0,-7-7-4 16,4 1 0-16,-4 3 0 0,-4-10-8 0,4 13 0 0,-4-7 0 0,1 7 0 15,3-7 0-15,-4 7-11 0,-6 0 3 0,6 3 0 31,-3 0-36-31,0 6-6 0,-4 6-2 0,1 1 0 16,-1 9-183-16,0-4-37 0</inkml:trace>
  <inkml:trace contextRef="#ctx0" brushRef="#br0" timeOffset="172059.17">26621 9368 2041 0,'-14'-3'44'0,"14"3"10"0,0 0 2 0,-8-7 2 0,8 7-46 0,-3-3-12 0,-4-3 0 0,7 6 0 0,0 0 12 0,-7-3 0 16,-4-4 0-16,4 4 0 0,-3-3 24 0,3 3 4 16,-8 3 2-16,5-6 0 0,-4 6 22 0,3-3 5 0,1 6 1 0,-5-3 0 15,1 9-41-15,0-3-8 0,0 4-1 0,0 2-1 16,0-2-19-16,0 5 0 0,3 4 0 0,1 0 0 16,-1-3 0-16,4 3 0 0,3-1-12 0,1-8 3 15,-1 5 9-15,8 1-8 0,-1-3 8 16,1-7-8-16,3 3 0 0,4 1 0 0,-1-10 0 15,1 6 0-15,3-12 8 0,0 6 0 0,7-3 0 0,-3-4 0 16,3-2 0-16,4 3-12 0,3 2 12 0,-3-2-12 16,-4-3 12-16,0-1 0 0,-3-5 10 0,3 5-10 15,-4 1 13-15,-3-4-3 0,-3-2-1 0,0 5 0 16,-1-5-9-16,-3 5 8 0,-3 1-8 0,3-4 8 16,-7-2 0-16,0 8 0 0,0-5 0 0,-4 2 0 15,1 4 12-15,-1-3 1 0,1-1 1 0,-4 1 0 16,3 3-10-16,-3 6-1 0,4-4-1 0,3 4 0 15,-4-6-10-15,4 6 0 0,0 0 0 0,0 0 8 0,0 0 2 0,0 0 0 16,0 0 0-16,0 0 0 0,0 0-25 0,0 0-5 16,0 0 0-16,4 10-1 0,-1-4 21 0,1 3 0 15,3 1 0-15,-4-1 0 0,1 7-16 0,3-7 5 16,-4 4 1-16,4 2 0 0,0 1 10 16,-3 3 0-16,3 0 0 0,0 6 0 0,0-6 0 0,-3 6 0 15,3-3 0-15,0 0 0 0,0 0 0 0,-4-4 0 16,4 7-9-16,-3 1 9 0,3-8 0 15,0 7 0-15,0-6 0 0,-3 0 0 0,-1 6 0 0,1-12 0 16,-1 2 0-16,-3 4 0 0,0-3 0 0,0-4 0 16,0 4 0-16,-3 0 0 0,-4-4 0 0,3-2 0 0,-3-1 0 0,-4 7 0 15,1-7 0-15,-4 1 0 0,0-1 0 16,0-3 0-16,-4 4 0 0,0-10 0 0,-3 3 0 16,-4 3 0-1,4-12-128-15,-3 3-17 0,-5 3-4 0,1-7-851 16</inkml:trace>
  <inkml:trace contextRef="#ctx0" brushRef="#br0" timeOffset="172761.43">25467 10299 1382 0,'-18'-6'61'0,"11"6"13"0,-3-7-59 0,3 4-15 0,0 3 0 0,0-6 0 15,3 6 275-15,4 0 52 0,0 0 10 0,0 0 3 16,0 0-266-16,4-3-53 0,3-3-10 0,3 3-3 0,4-4 8 0,0 4 0 16,4-3 1-16,7 6 0 0,7-3 17 0,-1 3 3 15,12 3 1-15,-1-3 0 0,4 0-5 0,3 0-1 16,4 0 0-16,7 6 0 0,7-3-32 0,-3-3 0 16,-1 0 0-16,1 7 0 0,-4-4 8 15,0-3 2-15,-4 6 0 0,0-6 0 16,4 3-10-16,-3-3 0 0,3 0 0 0,-4 6-11 0,-3-6 11 0,0 3 0 15,-7-3 8-15,0 0-8 16,-4 0-27-16,1 0-9 0,-5-3-3 0,1 3 0 16,3 0-19-16,-3-6-4 0,-7 6-1 0,-4-3 0 15,0-3-122-15,-3-4-25 0,0 7-5 0,-4-6-1 0</inkml:trace>
  <inkml:trace contextRef="#ctx0" brushRef="#br0" timeOffset="173463.14">26120 10782 2142 0,'0'0'47'0,"0"0"9"0,0-6 3 0,0 6 1 0,0-3-48 0,0 3-12 15,3-10 0-15,1 4 0 0,-1-4 0 0,-3 4 0 0,0-3 0 0,0-1-10 16,-3 1 28-16,3 6 6 0,-4-10 0 0,-3 4 1 16,0-1 31-16,0 7 7 0,-4-6 1 15,1 3 0-15,-4-4-29 0,-4 7-6 16,0-3-1-16,-3 0 0 0,0 6-28 0,0 6 0 0,0 3 0 0,0 1 0 15,-1-1 0-15,1 10-16 0,0-3 1 0,0 2 1 16,0 7-2-16,3-6-1 0,4 6 0 16,0-6 0-16,0 6 9 0,7-3 8 0,-4 3-12 15,4 0 12-15,4-6 0 0,3 9-8 16,-4-9 8-16,8 6 0 0,-1-6 0 0,1 0 0 0,3-3-8 16,0-1 8-16,0-5 15 0,3-1 6 0,5-6 2 0,-1-3 0 15,3 7-23-15,1-7 0 0,3-7 0 0,0 7 0 16,0-9 13-16,4-1-1 0,0 1-1 0,0-10 0 15,-1 4 1-15,-6 2 0 0,3-3 0 0,-7-2 0 0,4 2-3 16,-4-3 0-16,-4 0 0 0,-2 0 0 0,2-6 28 16,-3 0 6-16,-3 3 1 0,-1-3 0 0,1-3-26 0,-4-3-5 15,0 2-1-15,0 1 0 0,-7-6-4 0,3 5 0 16,-3 4-8-16,4-3 12 0,-8 3-4 16,7 3 0-16,-3 0-8 0,4 3 12 0,-4-6-20 0,0 13-5 15,0-4-1-15,3 7 0 16,-3-1-38-16,0 1-7 0,4-1-1 0,-1 10-1 15,4 0-179-15,0 0-35 0</inkml:trace>
  <inkml:trace contextRef="#ctx0" brushRef="#br0" timeOffset="173780.13">26670 10616 2368 0,'0'0'52'0,"-4"-3"12"0,-3-4 1 0,0 7 1 0,0 0-53 0,7 0-13 0,0 0 0 0,-10 7 0 15,-1-4 36-15,1 6 4 0,6 7 0 0,-7-7 1 16,-3 10-33-16,0-3-8 0,0 3 0 0,4-1 0 15,-5-2 0-15,5 3 8 0,-8 0-8 0,8 6 8 16,-1-6-8-16,-3-1 0 0,3 7 0 0,-3 1 0 31,4-4-32-31,-4 3-9 0,3 0-2 0,4-6 0 0,-4-1-94 0,1 7-19 0,3-6-4 0,0-3-448 16,0-4-88-16</inkml:trace>
  <inkml:trace contextRef="#ctx0" brushRef="#br0" timeOffset="174021.39">26388 10704 2516 0,'0'0'56'0,"-7"-10"11"0,7 10 2 0,0 0 1 0,-4 0-56 0,4 0-14 0,0 0 0 0,0 0 0 15,-7 10 0-15,7-1-10 0,0 0 2 0,0 7 0 16,4-7 8-16,3 7 0 0,-4-3 0 0,8 5 0 15,-4-2 0-15,3 3 0 16,5 6 0-16,2-6 0 0,1 6 0 0,0-3 0 0,3 3 0 0,3 0 0 31,-2 3-54-31,2-9-9 0,1 6-1 0,-4-6-634 0,4-3-126 16</inkml:trace>
  <inkml:trace contextRef="#ctx0" brushRef="#br0" timeOffset="174248.84">26896 11139 2718 0,'0'0'60'0,"3"10"12"0,-3-1 2 0,4 10 2 0,-1 0-60 0,1-3-16 0,-1 2 0 0,1 7 0 16,-1-6-23-16,-3 0-7 0,4 0-2 0,-4 0 0 0,-4 3 11 0,4-4 1 16,-3 1 1-16,-4 0-741 15,3 6-148-15</inkml:trace>
  <inkml:trace contextRef="#ctx0" brushRef="#br0" timeOffset="176352.21">22581 12682 2109 0,'0'0'46'0,"0"0"10"0,0 0 1 0,0 0 3 0,0 0-48 0,0 0-12 0,0 0 0 0,0 0 0 15,-3-6-9-15,-1-3-5 0,-3 2-1 0,7 7 0 16,-7-9 4-16,0 6 1 0,0-4 0 0,-4-2 0 16,4 0 20-16,-3 6 4 0,-8-4 1 0,4-2 0 15,3 3 17-15,-3 2 4 0,0-2 1 0,-3 6 0 16,-5 0 1-16,5 0 0 0,3 10 0 0,-4-4 0 16,-7 3-24-16,4 1-5 0,11 8-1 0,-4-2 0 15,-4 3-8-15,0 0 0 0,4 0 0 0,0 6 0 16,0-6 0-16,0 6 0 0,-4-7-12 0,8 1 12 0,-1 0-9 0,4 3 9 15,0-3 0-15,0-7 0 0,3 4 0 0,1 0 0 16,3-4 0-16,0-2 0 0,0-4 0 0,3 3 0 16,4 1 8-16,0-4-8 0,-7-6 0 0,11 3 0 15,7-3 0-15,-1 0 0 0,-3-3 0 0,0-3 8 16,1 6-8-16,6-10 9 0,3 10-9 0,1-9 0 16,-7 3 0-16,3 3 8 0,7-4-8 0,-3 4 12 15,-7-3-12-15,-1-4 12 0,4 10 8 0,-3-9 3 16,-4 6 0-16,0-3 0 0,-3-4-9 0,3 4-2 15,-4-3 0-15,-2-1 0 0,-1 1 0 0,0-1 0 0,0 1 0 16,-4-7 0-16,1 4 23 0,-4-4 4 16,0 0 1-16,0-2 0 0,0-1-32 0,0-6-8 15,-7 3 0-15,3-10 0 0,1 4 8 0,-1 0 0 0,-3 3 0 0,0-10 0 16,0 7-8-16,0 0 0 0,3 0 0 0,-3-4 0 16,0 4 0-16,4-6-12 0,-1 5 4 0,-3 1 0 31,4-6-28-31,-1 9-6 0,1 3-1 0,3-4 0 15,0 8-14-15,0 2-3 0,0-3-1 0,0 10 0 0,3 2-166 0,1-2-33 16</inkml:trace>
  <inkml:trace contextRef="#ctx0" brushRef="#br0" timeOffset="176781.66">23347 12271 2361 0,'-7'-12'52'0,"0"3"10"0,0-4 2 0,0-3 4 0,-4 7-55 0,8-10-13 0,-5 10 0 0,1-7 0 16,0-3 0-16,0 3-13 0,0 4 2 0,-3-4 1 16,3 1-1-16,-4 5 0 0,4 1 0 0,-4-1 0 15,1 7 11-15,3-3 14 0,-4 6-3 0,4 0-1 16,-3 9 8-16,-1 1 2 0,-3-1 0 0,3 7 0 16,1 3-12-16,-1 6-8 0,0 0 12 0,1 3-12 15,-1 0 0-15,1 7 0 0,-1-1 0 0,1-6 0 16,3 10 0-16,-1-3 0 0,-2-7 0 0,3 13 0 15,3-10 0-15,-3 10 0 0,4-4 0 0,-4 1 0 16,3-4-10-16,1 1 1 0,3 3 0 0,-4-4 0 16,1-6-26-1,-1 4-5-15,4-10 0 0,-4 3-1 16,4 0-27-16,0-13-6 0,0 4-1 0,0 3-539 0,4-10-108 0</inkml:trace>
  <inkml:trace contextRef="#ctx0" brushRef="#br0" timeOffset="177000.97">22797 12569 1497 0,'-29'0'66'0,"22"0"14"0,7 0-64 0,-7 0-16 16,0 0 0-16,4 7 0 0,3-7 280 0,0 0 52 16,0 0 10-16,0 0 2 0,3 3-280 0,8 3-64 15,3-3 0-15,3-3 0 0,1 10 0 0,3-10 0 16,4 0 0-16,7 0 0 0,-1 0 0 0,1 0 10 15,0-10-1-15,0 10 0 0,-1-3-9 0,1-3 0 16,3-4 0-16,-3 7 0 16,4-3-110-16,-5-3-21 0,5 9-4 0,-5-7-948 0</inkml:trace>
  <inkml:trace contextRef="#ctx0" brushRef="#br0" timeOffset="177475.65">21855 13231 979 0,'0'0'43'0,"-11"6"9"0,0-6-41 0,-3 3-11 15,0 4 0-15,0-7 0 0,4 6 241 0,-1-3 47 16,-10 7 8-16,10-4 3 0,11-6-178 0,-10 3-35 15,-1-3-7-15,4 0-2 0,7 0-3 0,0 0-1 16,0 0 0-16,0 0 0 0,0 0-32 0,14 0-6 0,4 0-2 16,6 0 0-16,-2-3-16 0,9-3-3 0,8 6-1 0,3 0 0 15,4-4-13-15,7-2 11 0,11 6-11 0,6-9 10 16,8 2-10-16,0 4 0 0,-4-3 9 0,3-3-9 16,4 5 0-16,-3-2 0 0,-4 6 0 0,4-9-12 15,-1 9 12-15,-6 0-13 0,-8 0 5 16,-3 0 8-1,-3 0-40-15,-1 0-1 0,1 6 0 0,-1-3 0 16,-3-3-72-16,-4 0-15 0,-3 6-2 0,-3-12-894 0</inkml:trace>
  <inkml:trace contextRef="#ctx0" brushRef="#br0" timeOffset="178755.95">22543 13890 633 0,'0'0'28'0,"0"0"6"0,0 0-34 0,0 0 0 15,0 0 0-15,0 0 0 0,0 0 352 0,0 0 64 16,-4 0 13-16,4 0 3 0,0 0-335 0,-7 0-66 16,0-10-14-16,0 4-2 0,0-4 7 0,0 7 2 15,3-6 0-15,-6 3 0 0,-5-4 14 0,1 1 3 16,4 3 1-16,-4 2 0 0,-4-2-29 0,0 3-5 15,-3-3-8-15,4 6 11 0,2 6-11 0,-6-3 10 16,-3 3-10-16,2 4 10 0,5-4-10 0,-1 7 0 16,-7-4 0-16,4 10 0 0,0-3 0 0,7 2 0 15,-4-2 0-15,4-3 0 0,0 9-9 0,4-4-1 0,3-5 0 0,-1 3 0 16,5 2 10-16,-1 1 0 16,8-3-9-16,-1-7 9 0,1 10-11 0,7-10 3 0,-1 1 0 0,1-1 0 15,6 4 8-15,1-10-12 16,-4 3 12-16,7-6-12 0,8 0 12 0,-5-6 0 0,-6 6 0 0,7-3 8 15,-1-3 7-15,1-4 1 0,-4 1 1 0,0-1 0 16,0-5-3-16,-3 5-1 0,3-9 0 16,-3 10 0-16,0-7 11 0,-4-2 3 0,0 2 0 0,0-3 0 15,-4 0 6-15,1-6 2 0,-7 6 0 0,3-6 0 16,0 3-11-16,0-3-1 0,-7 0-1 0,3-3 0 16,-3 3-6-16,0-3 0 0,-3-1-1 0,-4 4 0 15,0 0 0-15,3 6 0 0,-3-9 0 0,0 9 0 16,-4 1-24-16,1-1-5 0,6-3-1 0,-6 3 0 15,-1 0-14-15,1 0-3 16,2 4-1-16,1-4 0 0,0 3-51 0,0 7-9 16,0-1-3-16,4 1 0 0,6 6-114 15,-3 3-23-15,0 0-5 0</inkml:trace>
  <inkml:trace contextRef="#ctx0" brushRef="#br0" timeOffset="179060.19">23142 13651 2487 0,'-7'0'55'0,"-3"0"11"0,3 0 2 0,-1 0 2 0,-2 6-56 15,3-6-14-15,-4 10 0 0,4-10 0 0,0 9-16 0,-3 1-5 0,-1-1-2 0,0 1 0 16,-3 5 37-16,0 1 7 0,4-4 2 0,-5 4 0 16,-2 3-9-16,-1-3-2 0,4 2 0 0,0 1 0 15,3 0-3-15,-3-3-1 0,-3 3 0 0,3-4 0 16,10-2-8-16,-7 2 0 0,-3-5 0 0,4 6 0 16,-4-7-111-1,3 3-17-15,0-2-4 0,-3-4-544 0,-3-6-109 0</inkml:trace>
  <inkml:trace contextRef="#ctx0" brushRef="#br0" timeOffset="179267.13">22758 13730 2746 0,'-14'0'60'0,"14"0"13"0,0 0 3 0,0 0 1 0,0 0-61 0,0 0-16 15,0 0 0-15,0 0 0 0,10 6 0 0,1-3-10 16,-11-3 2-16,7 9 0 0,3 1 8 15,5-1 0-15,-8 7 0 0,3-7 0 0,1 7 0 0,-1-3 0 16,4 2 0-16,-3 4 0 0,0-3 0 0,3 3 0 16,0-10 0-16,0 10 0 15,0-10-98-15,0 7-18 16,4-7-3-16,-4 7-969 0</inkml:trace>
  <inkml:trace contextRef="#ctx0" brushRef="#br0" timeOffset="179559.15">23297 13990 2322 0,'0'0'103'0,"-3"6"21"0,3 4-100 0,0-1-24 0,-4 0 0 0,4 7 0 16,4-7 40-16,-1 1 4 0,-3 9 0 0,4-4 0 0,0-5-28 15,-1 2-4-15,1 4-2 0,-1 0 0 0,1-4-10 0,-1-2-12 16,-3 5 2-16,0 1 1 16,0-3-31-16,0-4-5 0,-3 7-2 0,-1 2 0 15,1-8-160-15,-1 6-32 0</inkml:trace>
  <inkml:trace contextRef="#ctx0" brushRef="#br0" timeOffset="181145.29">23072 14084 1753 0,'0'0'38'0,"0"0"8"0,0 0 2 0,0 0 2 0,0 0-40 0,0 0-10 0,0 0 0 0,0 0 0 0,0 0 0 0,0 0 0 16,0 0 0-16,0 0 0 0,0 0 48 16,0 0 13-16,3-6 3 0,1-4 1 0,-1 1 19 15,4 3 3-15,4 2 1 0,-4-2 0 16,0-3-17-16,4 6-3 0,-1-7-1 0,-3 4 0 0,7-3-26 0,-3-1-5 15,0 4 0-15,3 6-1 0,-4-10-8 0,1 7-2 16,-1-3 0-16,1 3 0 0,0 3-8 0,-1-6-1 16,4 6-1-16,-3-3 0 0,-1 3-15 15,1 3 11-15,0-3-11 0,-4 0 10 0,0 6-10 0,0-3 12 16,3 3-12-16,-6-3 12 16,3 4-4-16,-4-4-8 0,-3-3 12 0,7 6-4 0,-7 4-8 0,4-1 0 15,-4-9 0-15,4 9 0 0,-1 1 20 0,-3-1-2 16,-3-3 0-16,3 4 0 0,0-1-18 0,0 1 0 0,-4-1 8 0,4 0-8 15,-4 1 0-15,-3-1 0 16,4 4-13-16,-8-1 5 0,4-2 8 0,0-1 0 0,-3 1 0 0,-1 5 0 16,0-5 0-16,1-1 0 0,-1 1 0 0,1-1 0 15,-1-3 0-15,1 4-8 0,2-1 8 0,-2 0 0 16,-1-2-8-16,4-4 8 0,0 3-8 0,4-3 8 16,-4 4-14-16,0-7 2 0,0 0 1 15,3 0 0-15,4 0 11 0,0 0-8 0,-7 0 8 0,7 0-8 16,0 0 8-16,-7 0 0 0,3-7 0 0,1 4 0 15,3-3 0-15,-4 3-10 0,4 3 10 0,0-7 0 16,0-2-8-16,0 0 8 0,0 9 0 0,0 0 0 16,4-10 0-16,-1 4 0 0,-3 6 0 0,4-3 0 15,-4 3 0-15,0 0 0 0,3-6 0 0,-3 6 0 16,0 0 0-16,0 0-8 0,7 0 8 0,-7 0 0 0,8-4 0 0,2 4 0 16,-3 0 0-16,4 0 0 0,-4 0 0 0,3 4 0 15,1-4 9-15,3 6-9 16,-3-6 0-16,3 3 8 0,3 3-8 0,-2-6 0 0,2 3 0 15,1 4 0-15,-4-7 8 0,4 6-8 16,-4-3 0-16,0 3 0 0,0-3 0 0,0-3 0 0,-3 7-11 0,3-4-4 16,-4-3-1-16,1 0 0 15,-1 0-138-15,1-3-28 0,3-4-6 0,-3-2-863 0</inkml:trace>
  <inkml:trace contextRef="#ctx0" brushRef="#br0" timeOffset="181605.31">24003 13112 2383 0,'0'0'105'0,"0"0"23"0,-7 0-103 0,7 0-25 0,0 0 0 0,0 0 0 0,0 0 0 0,0 0-9 15,0 0 0-15,7 3 0 0,0-3 9 0,4 0-10 16,-1 0 10-16,1 0-10 0,-1 0 22 0,5 0 5 16,-1 0 1-16,-4 0 0 0,8 0 3 0,-4 0 1 15,4-3 0-15,-1 3 0 0,1-6-22 0,3 6 0 16,-3 0 0-16,3 0 0 15,0 6-27-15,0-6-9 0,0 3-3 0,-3 3 0 16,-4-6-166-16,0 3-34 0,-3 4-6 0,-1-7-2 0</inkml:trace>
  <inkml:trace contextRef="#ctx0" brushRef="#br0" timeOffset="181876.08">24109 13247 1897 0,'0'0'84'0,"0"0"17"0,-7 9-81 0,7-9-20 0,0 0 0 0,0 0 0 16,0 0 26-16,0 0 1 0,0 0 0 0,0 0 0 0,0 0 5 16,0 0 2-16,0 0 0 0,10 0 0 0,-3 6 21 0,4-2 4 15,0-4 1-15,-1 0 0 0,4 0-28 0,0-4-6 16,4-2-1-16,-4 6 0 0,7 0-25 0,0 0-12 15,1 0 0-15,-1 0 1 16,4 0-45-16,3 0-8 0,-4 0-3 0,5 0-599 16,2 0-120-16</inkml:trace>
  <inkml:trace contextRef="#ctx0" brushRef="#br0" timeOffset="182305.01">25072 12522 2300 0,'0'0'51'0,"0"0"10"0,0 0 3 0,0 0 0 0,3 0-52 0,5 0-12 0,2-6 0 0,-3 12 0 0,4-3 0 0,-4 4-18 16,3-4 4-16,-3 3 1 15,4 4 13-15,0-1 0 0,-1 10 0 0,-3 0 0 16,4 3 10-16,-4-1 2 0,3 5 0 0,1 2 0 0,0-3 6 15,3 3 2-15,-4 0 0 0,1 7 0 0,3-10-20 0,0 9 8 16,4-12-8-16,-4 10 0 0,0-10 0 0,0 9 0 16,-3-9 0-16,3 3 0 0,-4 0 0 0,1-3-11 15,-4 3 11-15,4 0-13 16,-8 3-11-16,1-9-3 0,-8-3 0 0,4 3 0 16,-3 0-132-16,-1-4-26 0,-3 1-6 0,-4-3-618 0</inkml:trace>
  <inkml:trace contextRef="#ctx0" brushRef="#br0" timeOffset="182586.2">25273 12899 2574 0,'0'0'56'0,"0"0"12"0,-7 0 3 0,0 0 1 0,7 0-57 0,0 0-15 0,0 0 0 0,0 0 0 16,0 0 0-16,-7 0 0 0,3 0 0 0,-3 9 0 15,7-9 0-15,-7 6 0 0,0 4 0 0,0 2 0 16,-3 4 0-16,2 0 0 0,-2-4 0 0,-4 7 0 16,0 3 0-16,0 0 0 0,-1-3 0 0,1 6 0 0,0 3 0 15,4-6-18-15,-4 0 4 0,-1 3 1 31,5-6-111-31,-1 6-21 0,1-6-5 0,3 0-508 0,0-1-102 0</inkml:trace>
  <inkml:trace contextRef="#ctx0" brushRef="#br0" timeOffset="183617.36">26388 12535 1094 0,'0'0'48'0,"-4"0"11"0,-3-3-47 0,-3-4-12 0,3 7 0 0,-4-3 0 16,4-3 324-16,0 6 64 0,-4-3 12 0,4-3 2 15,-7 3-334-15,0-4-68 0,-4 1-12 0,4 3-4 0,-7 3 16 0,0-6 0 16,0 6 0-16,0 0 0 15,3 0 16-15,-3 6 2 0,-4-6 1 0,0 9 0 16,1 1-3-16,-1 5 0 0,4-2 0 0,0 9 0 0,0-3-16 16,6 3 0-16,-2 3 8 0,6 0-8 0,4-6 0 0,0 6 0 15,0-7-8-15,3 1 8 0,4 0-17 0,8 0 2 16,-5-10 1-16,4 7 0 0,4-7 14 0,-4 1-12 16,7-4 12-16,4-3-12 0,-1 7 12 0,4-10 0 15,-3 0 0-15,3 0 0 0,0 0 8 0,4-4-8 16,0-2 0-16,-1 3 0 0,1-6 0 0,3 2 0 15,-7-2 8-15,4 0-8 0,-7 2 0 0,3-2 10 16,-7 6-10-16,4-7 8 0,-4 1 2 16,-4-7 0-16,-3 7 0 0,4-7 0 0,-7 7 17 0,3-10 3 15,-4 3 1-15,1-3 0 0,-4 1-31 0,0-7 0 16,0 6 0-16,-4-9 0 0,1 12 15 0,-1-6-3 0,-3-3-1 16,0 6 0-16,3-6-2 0,-3 0 0 0,0 6 0 0,0-6 0 15,0 6-9-15,0-3 0 0,-3-3 0 0,3 0 0 16,-4 6-14-16,4 0-5 0,-4 1-1 0,4 2 0 31,-3 0-57-31,3 7-12 0,0-1-3 0,3 1 0 16,1 0-150-16,-1 5-30 0,4 4-7 0,0 0-1 0</inkml:trace>
  <inkml:trace contextRef="#ctx0" brushRef="#br0" timeOffset="184258.67">26853 12453 2217 0,'0'0'48'0,"0"0"11"0,-7 0 1 0,0-3 4 0,-3-3-52 0,3 6-12 0,0-3 0 0,-4-3 0 0,0 6 11 0,-3-7-1 15,0 4 0-15,-3 3 0 0,-1 3 15 0,-3 4 3 16,0-1 1-16,-1-3 0 0,5 6 2 0,-4 1 0 16,0 5 0-16,-4-5 0 0,4 6-13 0,3-4-2 15,0 7-1-15,4-3 0 0,0 2 1 0,7-2 0 16,0-3 0-16,4 2 0 0,-1 4-16 0,4-10 0 0,4 7-12 0,3-6 12 16,3-1-17-16,1 0 3 0,6 1 1 0,5-4 0 15,-5-3 5-15,4-3 8 16,4 0-13-16,0 0 5 0,3 0 8 15,4 0 11-15,-4-3-3 0,0-3 0 16,-3 6-8-16,0-10 0 16,-1 1 0-16,-6 0 0 0,0 2 0 0,-1-2 0 0,-6-1 0 15,-1 1 0-15,-3 0 0 0,0-7 8 0,0 3-8 16,-3-2 8-16,-4 5-8 0,0-2 0 0,0-4 0 0,-4 0 0 16,-3 7 0-16,4-10 0 0,-4 4 0 0,0 5-11 0,0-2 11 0,0 2 0 0,0 1 0 15,3-4 0-15,-3 10 0 0,4-3 0 0,3 6 8 0,0 0-8 16,0 0 0-16,0 0 0 0,0 0 0 0,0 0 0 15,0 0 0-15,0 0 0 0,0 0 0 0,0 0 0 0,0 0 0 0,0 0 0 16,3 9 0-16,-3 7-8 0,7-7 8 0,-3 10 0 16,-1-3 0-16,1 3 0 0,3-1 0 0,-4 8 0 15,4 2 0-15,-3-3 0 0,3 3 0 16,-4 0 0-16,-3 4 0 0,7-4 0 0,-3-3 0 16,0-3 0-16,-1 3 0 0,-3 0 0 0,0-6-8 15,0 0 0-15,0 0 0 0,-3-4 0 16,-1 4-24-16,0-3-4 0,-3-4 0 0,0 4-1 15,0 0 5 1,-3-4 0-16,-4-2 1 0,0-1 0 0,-1 0-26 0,-6-2-6 16,-3 2-1-16,-8 0 0 0,0 1-30 0,-3-1-6 0,-8 1-2 15,-2-4-690-15</inkml:trace>
  <inkml:trace contextRef="#ctx0" brushRef="#br0" timeOffset="184807.34">25760 13284 1944 0,'-21'0'86'0,"10"0"18"0,-3-3-84 0,-4 3-20 16,4 0 0-16,0-6 0 0,0 6 45 0,0 0 5 15,7 0 1-15,0 0 0 0,7 0 10 0,0 0 3 16,0 0 0-16,0 0 0 0,10 0-7 0,1 0-1 0,3-3 0 16,4-3 0-16,3 6 10 0,4-10 2 0,-1 10 0 15,4-3 0-15,4-3-13 0,7 6-3 16,10-7 0-16,1 7 0 0,3-3-26 0,0 3-6 0,3-6 0 15,4 6-1-15,-3-3 9 0,-1-3 1 0,0 6 1 0,1 0 0 16,-1-4-22-16,1 4-8 0,-1-6 0 0,-3 6 0 16,0-3 0-16,-4-3 0 0,-6 6 0 0,-4 0 0 31,-1 0-21-31,-2 0-7 0,-1 0-2 0,-3 0 0 0,-1-3 5 0,-2-4 1 0,-5 7 0 0,-6 0 0 16,0-6-132-16,-4 3-27 15,-4 3-5-15,-3-6-946 0</inkml:trace>
  <inkml:trace contextRef="#ctx0" brushRef="#br0" timeOffset="185533.09">26448 13861 1612 0,'0'0'144'0,"-4"-6"-116"0,4 3-28 0,-3-3 0 15,-1 2 217-15,1-5 38 0,-1 3 7 0,1-4 2 31,-4 1-256-31,3 3-52 0,-3-4-9 0,0 7-3 0,0-3 39 0,-4-3 7 0,4 2 2 0,-7 4 0 16,0 3 40-16,0 0 9 0,0 3 2 0,-4 4 0 16,0-7-19-16,1 9-4 0,-1-9-1 0,-3 9 0 0,0-2-5 0,3-4-1 15,1 6 0-15,-1 7 0 0,0-7-13 0,1 7 0 16,3-4 0-16,-1 4 0 0,1 0 0 0,4-4 0 16,-4 7 0-16,3-3 0 0,4 3 0 15,3-1-10-15,-3 8 10 0,4-8-8 16,3 1-8-16,3 3-2 0,1-3 0 0,-1-7 0 15,5 7-8-15,-1-3-2 0,7 3 0 0,-4-4 0 0,4-5 11 0,4-1 1 16,-4-2 1-16,7-4 0 0,-7-3 15 0,8 0 0 16,-5 0 12-16,4-10-12 0,-3 1 14 0,3-1-4 15,-3 1-1-15,-1-7 0 0,-2 4 14 0,2-4 2 16,-6-3 1-16,3 1 0 0,-3-4-12 0,-1 3-2 16,1 0-1-16,-4-6 0 0,-4 3 12 0,-3-3 2 15,4-10 1-15,-1 7 0 0,-6-6 6 0,-1-4 0 0,1 4 1 16,-1-1 0-16,-3 1-8 0,-3 5-1 0,3-5-1 0,-1 6 0 15,-2-1 5-15,-1 4 0 0,-3 6 1 16,0-6 0-16,0 7-42 0,3 5-9 16,-3-3-2-16,0 7 0 15,0-7-12-15,0 7-4 0,7 6 0 0,0-10 0 16,-4 10-120-16,8 3-25 0,-4-6-5 0,7 6-501 0,0 0-100 0</inkml:trace>
  <inkml:trace contextRef="#ctx0" brushRef="#br0" timeOffset="186048.43">26910 13711 1324 0,'0'0'118'0,"0"0"-94"0,0 0-24 0,0 0 0 16,0 0 172-16,0 0 31 0,3-10 5 0,-3 10 2 16,0 0-121-16,0 0-24 0,0-6-5 0,0 6 0 15,0 0 46-15,0 0 10 0,0 0 1 0,0 0 1 16,-3 0-40-16,-4 0-8 0,0 6-2 0,0 4 0 15,-4-1-38-15,4 7-8 0,-3-4-2 0,-5 7 0 16,5 3-20-16,-4-3 0 0,0 0 0 0,-1 6 0 16,1-3-13-16,0-6-1 0,-3 9 0 0,-1-7 0 31,4 1-37-31,-4 0-7 0,1 0-2 0,2-3 0 0,1-1-102 16,4-5-21-16,-8 2-4 0,8-6-518 0,-5-2-104 0</inkml:trace>
  <inkml:trace contextRef="#ctx0" brushRef="#br0" timeOffset="186267.18">26659 13701 345 0,'0'0'31'0,"0"0"-31"16,0 0 0-16,0 0 0 0,0 0 543 0,0 0 102 16,4 4 21-16,-1 2 4 0,8 3-546 0,-4 1-108 15,0-4-16-15,4-3-16 0,-4 3 16 0,0 7 0 0,0-7 0 0,0 13 0 16,4-3 0-16,-1 2 8 15,-3 1 0-15,0 0 1 0,4 6-9 0,-1-6 0 0,-3 9 0 0,4-6 0 32,-4 0-56-32,4-3-12 0,-4 6-4 0,0-6 0 15,3 0-137-15,-3 3-28 0,1-10-6 0,2 4-1 0</inkml:trace>
  <inkml:trace contextRef="#ctx0" brushRef="#br0" timeOffset="186680.64">27040 13933 633 0,'0'0'56'0,"0"0"-44"0,0 0-12 0,0 0 0 15,0 0 510-15,0 0 100 0,11-6 20 0,-4 3 4 16,4-6-530-16,-1 2-104 0,4-5-26 0,-3-1-2 0,0 4 6 0,-1-1 2 15,4 7 0-15,4-6 0 0,-4 3 20 0,0 6 15 16,4-10-3-16,-4 10 0 0,3 0-12 0,-2 0 11 16,2 10-11-16,-3-4 10 0,0-3-10 0,-3 6 0 15,-4 1 0-15,0-4 0 0,-3 4 0 0,-1 5-17 16,-6-2 4-16,-1 2 1 0,1 1 0 0,-4-3 0 16,-4 5 0-16,-3-2 0 0,0 3 12 0,0 6 0 15,-4-6-10-15,4 0 10 0,-4-1-18 0,4 8 1 16,0-8 0-16,0 1 0 0,0 6 29 0,3-9 5 0,8 3 2 15,-4-10 0-15,3 7 5 0,-3-4 2 0,7-2 0 0,0-1 0 16,4-2-16-16,-1 2-10 16,1 0 12-16,-1-2-12 0,8 2 8 0,-1-6-8 15,1 3 0-15,7-2 0 0,3 2 0 0,0-3-9 0,4-3 1 16,-4 6 0-16,7-6-7 0,0 0-1 0,4 0 0 0,0-6 0 31,3 3-96-31,7-7-19 0,4-5-4 0,-4 5-949 0</inkml:trace>
  <inkml:trace contextRef="#ctx0" brushRef="#br1" timeOffset="192782.68">22924 16238 1134 0,'0'0'50'0,"0"0"10"0,-11 0-48 0,11 0-12 0,0 0 0 0,0 0 0 16,-7-3 12-16,7 3 0 16,0 0 0-16,0 0 0 0,0 0-12 0,0 0-10 15,0 0 2-15,0 0 0 0,0 0 8 0,0 0 9 0,0 0-1 0,0 0-8 16,7 0 27-16,-7 0-2 0,0 0 0 0,0 0 0 16,0 0 31-16,0 0 7 0,0 0 1 0,-4-6 0 15,-3 3-1-15,7 3 0 0,0 0 0 0,-7-7 0 16,-7 4-19-16,4-3-4 0,10 6-1 0,-7 0 0 15,3-9 5-15,-3 9 2 0,0-7 0 0,7 7 0 16,0-9-27-16,-4 6-6 0,-3-3-1 0,0 2 0 16,7 4 4-16,0-9 0 0,-7 0 0 0,4-4 0 15,-1 4-8-15,1 5-8 0,-4-5 11 0,0 3-11 16,-4-4 8-16,4 1-8 0,0 6 0 0,0-3 0 16,-7-1 8-16,3 4-8 0,0 3 0 0,1 0 0 0,-4 0 0 0,-4 0 0 15,1 3 0-15,-1 4 0 16,0-1 0-16,1-3 0 0,-5 6 0 0,5-2 0 0,3 2 0 0,-7 0 0 15,-4 1 0-15,4-1 0 0,3 1 0 0,0-1 0 16,4 7 0-16,-3-7 0 0,-5 1 0 16,8 5 8-16,4-2-8 0,-4 3 0 0,0-4 0 0,3 4 0 15,4 3 0-15,0-4 0 0,0 4 0 0,3 0-12 16,4-3 3-16,4 2 1 0,-1 1 8 0,4-3 9 16,-3-7-1-16,6 10-8 0,8-10 10 0,-4 7-10 15,0-6 8-15,4-1-8 0,0-6 9 0,3 3-9 16,0-6 10-16,0 0-10 0,0 0 9 0,0-9-9 15,4 3 8-15,-4-4-8 0,-3 7 10 0,3-13-10 0,0 7 12 16,0 0-12-16,1-7 19 0,-5 7-3 0,-3-1-1 16,0 1 0-16,4-1 0 0,-7 1 0 0,-8 0 0 0,4-7 0 15,7 6 21-15,-7 1 4 0,-3-7 0 0,-4 7 1 16,0 0-33-16,4-1-8 0,-1 1 0 0,-6-1 0 16,-5 1 0-16,8 0 0 0,8 2 0 0,-5-2 0 15,-10-1 0-15,7 7 0 0,0-3 0 0,0 6 0 16,0 0 0-16,0 0-14 0,-4-9 3 0,4 9 1 15,0 0 10-15,0 0 16 0,-3-7-4 0,3 7-1 16,0 0-11-16,0 0-11 0,0 0 3 0,0 0 0 16,0 0 8-16,0 0 0 0,0 0 0 0,0 0 0 15,-11 7 8-15,11-7 4 0,0 0 1 0,0 0 0 16,-7 0-13-16,7 0 0 0,0 0 0 0,0 9-10 0,-3 0 10 16,3 1 0-16,0-1 8 0,3 7-8 15,4-7 0-15,-3 7 0 0,-4-3 0 0,0 2 8 16,10 4-8-16,-6 0 0 0,-4-3 0 0,4 12 0 0,3-9 0 15,-4 6-8-15,4 3 0 0,-7-3 0 0,0-6 8 0,4 9 0 16,3-6 0-16,-4 0 0 0,-3-3 0 0,0 3 8 16,4-4-8-16,-1 1 11 0,-3 0-11 0,0 0 0 15,-7 0 0-15,7 6 0 0,7 0 0 0,-7-6 0 16,-7 9 9-16,0-9-9 0,7 6 0 0,-3-6 0 16,-8 6 0-16,1 0 0 0,-1-3 0 0,4 3 0 15,-4-6 0-15,-3 0 0 0,4 2 0 0,-1-2 0 16,4-6 8-16,-4 3-8 0,-6-7 8 15,3 7-8-15,3-7 8 0,0 0-8 0,1 1 0 0,-4-4 9 16,0-3-9-16,3 3 0 0,0-2 0 0,1-4 0 0,-4 0 0 16,0 0 0-16,0-10-12 0,-1 10-5 0,1-9-2 15,-3-1 0 1,-1 4-105-16,4-3-20 0,3-1-5 0,-6-8-802 0</inkml:trace>
  <inkml:trace contextRef="#ctx0" brushRef="#br1" timeOffset="193909.02">23636 15627 748 0,'0'0'67'0,"0"0"-54"0,-3-7-13 0,-4 7 0 0,-1 0 189 15,1 0 35-15,0 7 8 0,-3-4 0 16,3 3-185-16,-7-3-38 0,3 7-9 0,-3-1 0 0,3 1 0 0,-3-1 0 15,0 7 0-15,0-1 0 0,-7-2 0 0,3 12 0 16,1 0 0-16,-5-3 0 0,5 9 12 0,-1-2 0 16,-3-1 0-16,3 6 0 15,-3 1 24-15,7 2 4 0,0-2 2 0,0-1 0 0,3 4-6 0,1 0-2 16,6-4 0-16,-3 10 0 0,0-6-2 16,3 2-1-16,1-2 0 0,3 0 0 0,0 2-18 0,0-5-3 15,3-4-1-15,-3 1 0 0,8-4-9 16,-5-9 0-16,4 6 0 0,0-6 0 0,0-1 0 0,0 1 0 15,0-9 14-15,4 5-4 0,0-5-10 0,3-1 8 16,-4 1-8-16,8-1 8 0,-1 0-8 0,5-2 0 16,-1-4 0-16,4 3-11 15,-1-3-28-15,1 3-5 0,0-6-2 0,-1 0 0 16,1 0-38-16,0 0-8 0,-1-9-2 0,-2 9-658 0</inkml:trace>
  <inkml:trace contextRef="#ctx0" brushRef="#br1" timeOffset="194235">24059 16031 2142 0,'0'0'47'0,"-7"0"9"0,0 7 3 15,-3-4 1-15,-4 6-48 0,0 1-12 0,-1-1 0 0,-2 7 0 0,3-1 0 0,-4-2-16 16,0 6 3-16,-3 3 1 0,-3 0 12 0,-1-4-9 16,0 7 9-16,0 1-8 0,1 2 8 0,-4 0 0 15,3-6 0-15,0 6 0 0,0-9 0 0,4 9 0 16,-3-9 8-16,2 6-8 0,1-6 0 0,0-3 0 15,3 2 0-15,-3-8 8 16,4 5-120-16,-1-11-24 0,4 5-5 0,0-9-1 0</inkml:trace>
  <inkml:trace contextRef="#ctx0" brushRef="#br1" timeOffset="194460.11">23604 16216 806 0,'0'0'36'0,"0"0"7"0,0 0-35 0,0 0-8 0,7 3 0 0,0 7 0 16,4 6 385-16,0-7 75 0,-1 10 16 0,4-4 2 15,0-2-386-15,8 3-76 0,-5 2-16 0,4-2 0 16,4-6-36-16,0 8-3 0,0-2-1 0,-4-3 0 16,0-4 12-16,0 7 3 0,0-1 0 0,4-5 0 15,-4 2-10-15,0-2-1 0,-7 5-1 0,4-5 0 31,-4-1-20-31,-3-3-4 0,-1 4-1 0,-3-7-538 0,4-3-107 0</inkml:trace>
  <inkml:trace contextRef="#ctx0" brushRef="#br1" timeOffset="194869.99">24017 15577 1926 0,'0'0'42'0,"0"0"9"0,0 0 1 0,0 0 3 0,0 0-44 0,0 0-11 0,0 0 0 16,0 0 0-1,7 0-21-15,0 6-7 0,0-3 0 0,4 6-1 0,-1 1 17 0,1-4 3 0,3 10 1 0,-3-4 0 16,-1 4 8-16,4 3 12 0,1 0-2 0,2-1-1 15,-3 8 15-15,4-1 4 0,0-3 0 0,-1 9 0 16,4-3 0-16,1 0 0 16,-1 1 0-16,3 5 0 0,1-6-28 0,0 4 0 0,-4-4 0 15,0 6 0-15,-3 1 0 0,-1 2 0 0,-6 1 0 0,-4-3 0 16,-3 9 12-16,-1-1-4 0,-6-5 0 0,-1 6 0 16,-3-6 0-16,-7 2 0 0,0-2 0 0,0-10 0 15,-4 7 2-15,0-10 0 0,4 3 0 0,-3-3 0 16,3-3-10-16,-1-6 12 0,1 3-12 0,4-1 12 15,-1-2-12-15,1-7 0 0,2 1-10 0,-2-1 10 16,3-9-120-16,0 7-19 0,-4-7-3 0,4 0-659 16</inkml:trace>
  <inkml:trace contextRef="#ctx0" brushRef="#br1" timeOffset="195158.19">24843 16138 2948 0,'0'0'131'0,"0"0"26"0,0 0-125 0,0 0-32 16,0 0 0-16,3-6 0 15,8 6-84-15,-1 0-22 0,4-4-5 0,4 4-1 16,-4 0 47-16,4 0 9 0,3-6 1 0,4 6 1 0,3 0 31 0,4 0 7 0,-4 0 0 0,0-3 1 15,4 3 15-15,-4-6 0 0,-3 6-10 0,-1 0 10 32,1-3-29-32,-4-4-2 0,0 4 0 0,-3-3 0 15,0 6 2-15,-1-3 0 0,-6-3 0 0,3 6 0 16,-7 0-140-16,0-7-28 0,-7 7-6 0,0 0-1 0</inkml:trace>
  <inkml:trace contextRef="#ctx0" brushRef="#br1" timeOffset="195377.39">24927 16395 3200 0,'-10'-6'142'0,"10"6"29"0,-4 0-137 0,1 0-34 15,-1-3 0-15,4 3 0 16,7-7-100-16,7 1-28 0,4 3-4 0,10 3-2 15,0-9 31-15,4 2 7 0,7 7 0 0,-4-9 1 16,8 6-43-16,-5-4-9 0,5-2-1 0,-1 9-760 16</inkml:trace>
  <inkml:trace contextRef="#ctx0" brushRef="#br1" timeOffset="195843.44">26102 15969 288 0,'0'0'12'0,"0"0"4"0,-11 0-16 0,1 0 0 0,-4 0 0 0,-4 0 0 15,0 9 492-15,-3 0 95 0,0 1 19 0,4 5 4 16,-5-5-533-16,5 9-106 0,-8 0-22 0,4-1-4 0,-4 7 44 16,4-6 11-16,0 6 0 0,0 4 0 0,-1 2 0 0,5-3 0 15,-4 0 0-15,3-3 0 0,4 4 8 0,0-4 3 16,3-6 1-16,1 9 0 0,6-9-12 0,4-1 0 16,0 7 9-16,4-6-9 0,-1-3 12 0,8 0-3 15,-1-4 0-15,1-2 0 0,3 5-9 16,4-5 0-16,3-1 0 0,0 1 0 0,0-1 0 15,4-3 0-15,3-3 0 0,4 4 0 0,0-7 28 16,3 3 3-16,0-6 1 0,0 3 0 0,-3 0-20 16,-4-7-3-16,1 4-1 0,-1-3 0 0,-7-3-8 0,-3-1 8 15,-1 1-8-15,-3-7 8 0,-3 3 0 0,-4-5 0 16,-3-7 0-16,-1-1 0 0,-3 1 4 16,-7-3 0-16,4 0 0 0,-8-7 0 0,0 1-12 0,-3 6-11 15,-3-7 3-15,-1 4 0 0,0 0-7 0,-3-4-1 16,-4 7 0-16,-3 0 0 15,0 3-167-15,0-4-33 0,-32-15-8 0,17 7 0 0</inkml:trace>
  <inkml:trace contextRef="#ctx0" brushRef="#br0" timeOffset="-208406.41">27908 8499 1753 0,'0'-6'38'0,"0"6"8"0,0 0 2 0,0 0 2 0,0 0-40 0,7 0-10 0,0 0 0 15,4-3 0-15,7 3 0 0,-1 0 0 16,4-7-12-16,4 7 12 16,3 0-30-16,8 0 2 0,-5-3 0 0,5 3 0 0,2 0 8 0,-2 3 3 0,-1-3 0 0,-3 0 0 15,-1 7 9-15,1-7 8 0,-4 3-12 0,-3 3 12 16,0 0 0-16,0-3 0 0,-1 4 0 0,-3-4 0 16,4-3 8-16,0 0 3 0,-4 6 0 0,4-3 0 15,-4 4-11-15,0-4 12 16,-3 6-12-16,-4 1 12 0,0 5-12 0,0-5 12 0,-7 8-12 0,0-2 12 15,-3 3-12-15,-4 6 0 0,0 3 0 0,-7 0 0 16,-1 7-11-16,-2-1 3 0,-1 13 0 16,-3 4 0-16,0-4-11 0,4 12-1 0,-5-2-1 0,5 12 0 15,-4-7-3-15,3 4 0 0,1 3 0 0,-1 3 0 16,0 7-8 0,8-7-1-16,-4 6-1 0,3-6 0 0,1 4 14 0,3-7 2 0,0 12 1 0,0-2 0 15,3-7 17-15,1 0 0 0,-1 0 0 0,4-3 0 0,0 3 0 16,4 0 17-16,0 0-3 0,3-3-1 0,-4-3-1 15,4 3 0-15,-3 3 0 0,3 0 0 0,-3 7-12 0,-1 2 9 16,1 1-9-16,-1-1 8 16,-3 4-8-16,4-3 0 0,-4-1 0 0,-3 7-11 0,-1-7 11 15,4 1 0-15,0-10 8 0,0-3-8 0,-3 3 8 16,3 0-8-16,0 0 10 0,0 1-10 0,4 5 19 0,-1-9-3 16,4-3 0-16,0 6 0 0,1 6-6 0,-1 4-2 15,0-10 0-15,-4 6 0 0,4-5-8 0,-3-5 0 16,-4 5 0-16,0-1-11 0,0 0 11 0,-3-3 0 15,-4-3 0-15,-4-13 0 0,4 7 23 0,-3-7 6 16,3-6 2-16,-4 3 0 0,1-6-15 0,-1-3-2 16,1 12-1-16,3-9 0 0,-4 0-1 0,1 0 0 0,3 3 0 15,0-3 0-15,3 0 23 0,1 0 4 16,-1-1 1-16,1 1 0 0,-1 3-7 0,1-3-1 16,3 0 0-16,-4 9 0 0,4-5-21 0,-3-5-11 0,-1 8 10 0,1-11-10 15,-1 4 8-15,-3-9-8 0,4-1 0 0,-1-6 0 16,-3-2 8-16,0 2-8 0,0-9 0 0,0-4 9 15,0 4-9-15,0 0 0 0,0-10 0 0,0 7 0 16,0-10 8-16,-3 4-8 0,3-7 12 0,-4 6-4 16,4-3 3-16,0-2 0 0,0 5 0 0,0-3 0 15,0-6-3-15,-3 10 0 0,3-4 0 0,0-3 0 16,0-3-8-16,0 10 0 0,0-10 0 0,0 0 0 16,0 0 0-16,-4 6 0 0,4-6-8 0,0 0 8 0,0 3 0 0,0-3 0 15,-3 9 0-15,-1-9 8 0,-3 7 5 0,4-7 1 16,-4 3 0-16,3 3 0 0,4-6 7 0,-7 0 2 15,4 6 0-15,-4-3 0 0,7-3 9 0,-4 0 1 16,-3 0 1-16,3 7 0 16,-3-7 1-16,4 0 0 0,-4 0 0 0,0 0 0 0,0 0-8 15,0 0-2-15,-4 0 0 0,0 0 0 0,-3 0 2 0,0 0 0 16,-3 3 0-16,2-3 0 0,-6 0 10 16,-3 6 3-16,-1-3 0 0,0 4 0 0,1-4-24 0,-1-3-5 15,0 6-1-15,0-3 0 16,4 3-34-16,4-6-6 0,-1 0-2 0,4 0 0 15,-4 0-201-15,8 0-41 0</inkml:trace>
  <inkml:trace contextRef="#ctx0" brushRef="#br0" timeOffset="-206451.36">29457 10857 288 0,'0'0'12'0,"0"0"4"0,0 0-16 0,0 0 0 0,0 0 0 0,0 0 0 0,0 0 172 0,-7 0 32 15,7 0 7-15,0 0 1 0,0 0-107 0,0 0-21 16,-7 0-4-16,7 0 0 0,0 0-12 0,0 0-3 16,0 0 0-16,0 0 0 0,0 0 11 0,0 0 1 15,-4-3 1-15,4 3 0 0,0 0-3 0,0 0-1 16,0 0 0-16,0 0 0 0,0 0-13 0,0 0-2 16,0 0-1-16,-7 0 0 0,0 0-10 0,7 0-1 15,0 0-1-15,0 0 0 0,0 0-5 0,0 0-1 16,-7 3 0-16,0 3 0 0,7-6-4 0,0 0 0 15,-3 0-1-15,3 0 0 0,0 0-3 0,0 0 0 16,0 0 0-16,0 0 0 0,-7 4-11 0,7-4-2 16,0 0-1-16,0 0 0 0,0 0-4 0,0 0-1 15,0 0 0-15,0 0 0 0,0 0 0 0,0 0 0 16,0 0 0-16,7 6 0 0,3-6-5 0,-3 6-8 0,4-3 11 16,-4-3-11-16,3 0 9 0,1 0-9 0,0 0 0 0,-1 0 9 15,1 0-9-15,-1 7 0 0,4-7 0 0,1 0 0 16,-1 0 10-16,0 0-10 15,0 0 12-15,4-7-12 0,-4 7 11 0,3 0-11 0,4-3 10 0,4-3-10 16,0 6 8-16,0-6-8 0,3 2 0 16,0 4 9-16,-3-6-9 0,-1 6 0 0,-2 0 0 15,-1-3 0-15,0 3 0 0,-3 0 0 0,-1 0 0 0,-3 0 0 16,0 3 0-16,-3-3 0 0,-11 0 8 0,0 0-8 16,7 6 0-16,-7-6 8 0,0 0-8 0,0 0 8 15,0 0 3-15,0 0 0 0,0 0 0 0,0 0 0 16,0 0 4-16,0 0 1 0,0 0 0 0,0 0 0 15,0 0-4-15,0 0-1 0,0 0 0 0,0 0 0 16,0 0-3-16,0 0 0 0,0 0 0 0,0 0 0 16,0 0-8-16,0 0 0 0,0 0 0 0,0 4 0 0,-4 2 8 0,4-6 0 15,-3 6 0-15,3-6 0 0,0 0-8 16,-4 3 0-16,1 4 0 0,-4-4 0 0,3 3 0 0,1-3 0 16,-1-3 0-16,-3 6 0 0,4-2 0 0,-1 2 0 15,-6-3 0-15,6 3 0 0,1-3 8 0,-5 4-8 16,5-1 0-16,-4-3 8 0,3 6-8 0,1 1 0 15,-4-1 0-15,0-2 0 0,0 11 0 0,0-8 0 16,0 5 0-16,-1-2 0 0,1 9 0 0,0-3 0 16,-3-7 0-16,3 10 0 0,-4-9 0 0,1 6 0 15,-1-1 0-15,0 4 0 0,1-3 0 0,3-6 0 16,-4 9 0-16,4-10 0 0,0 4 0 16,0-4 0-16,0 4 0 0,0 0 0 0,0-7 0 0,3 4 0 15,-3-1 0-15,0-2 0 0,4-1 0 0,-4 0 0 0,3 4 0 16,1-7 0-16,-1-3 0 0,1 4 0 15,-1 2 0-15,4 1 0 0,0-10 0 0,0 6 0 0,0-6 0 0,0 0 0 16,0 3 0-16,0-3 0 0,0 0 0 0,0 0 0 16,0 9 0-16,0-9 0 0,0 0 0 0,-4 7 0 15,4-4 0-15,0-3 0 0,0 0 0 0,0 0 0 16,4 12 0-16,-4-12 0 0,0 0 0 0,0 0 0 16,0 0 0-16,0 0 0 0,0 0 0 0,0 0 0 15,0 0 0-15,0 0 0 0,0 0 0 0,0 0 0 16,0 0 0-16,0 0 0 0,0 0 9 0,0 0-9 15,0 0 12-15,0 0-3 0,0 0 0 0,0 0 0 16,0 0 0-16,0 0 0 0,0 0 0 0,0 0 0 0,0 0-1 0,-7-6 0 16,0-3 0-16,0 2 0 0,0-2-8 0,0 0 12 15,0-1-12-15,0 1 12 0,0-1-12 16,-1-5 8-16,-2 5-8 0,3-2 8 0,0-4-8 0,-4 0 0 16,4 4 9-16,-3-4-9 0,-1-3 0 0,4 4 8 15,-4 2-8-15,1-3 0 0,3 1 0 0,0 2 8 16,-4-3-8-16,8 4 0 0,-5-4 0 0,1 10 0 15,4-7 0-15,-1-2 0 0,1 2 0 16,3-2 0-16,-4 5 0 0,4-6 0 0,4 7 0 0,-4-7 0 16,0 7 0-16,0 0 0 0,3-4-11 0,-3 7 0 15,0-4 0-15,0 10 0 16,0 0-57-16,0 0-11 0,4-3-2 0,-4 3-1 16,0 0-58-16,0 0-12 0,0 0-3 0,0 0-693 0,0 0-138 15</inkml:trace>
  <inkml:trace contextRef="#ctx0" brushRef="#br0" timeOffset="-205746.84">30533 10374 403 0,'0'0'36'0,"7"-3"-36"16,0 3 0-16,-7 0 0 0,4-6 214 0,3 6 36 15,0-3 7-15,-7 3 2 0,7-7-147 0,-7 7-28 0,7 0-7 0,-7 0-1 16,3-6 9-16,-3 6 2 0,7-3 0 0,-3-3 0 16,-4 6-7-16,3-10 0 0,1 7-1 0,-1-3 0 15,1-3-27-15,0-1-4 0,-4 1-2 0,0-7 0 16,0 7-11-16,0-1-3 15,-4-9 0-15,4 10 0 0,-7-7-15 0,3-2-3 0,1 5-1 16,-1-3 0-16,-3-2 5 0,0 2 1 0,0-3 0 16,0 3 0-16,0 4 10 0,0-4 3 0,-4 7 0 0,1-1 0 15,3 4-32-15,-4 6 0 0,-3 0 0 0,4 0 0 16,-1 0 0-16,0 6 0 0,1 4 0 0,-1-1 0 16,1 7 0-16,-1-4 0 0,4 4 0 0,-4 3 0 15,4 6 0-15,0-6 0 0,4 9 0 16,-1-3 0-16,1 3 0 0,-1 0 0 0,4 4 0 0,0-4 0 15,4 7 0-15,-4-1 0 0,0-3 0 0,0 10 0 16,3-9 12-16,-3 8-3 0,-3-2-1 0,3 0 0 16,0 5-8-16,0-8 0 0,0 3 0 0,0 2 0 0,0-2 0 0,0-4 0 15,3 4 9-15,-3-3-9 0,-7 2 11 0,4-2-3 16,6-1 0-16,-3-6 0 0,-3 1-8 0,6-4 0 16,1 3 0-16,-4-3 0 0,0 0 0 15,3-6 0-15,-3 0 0 0,0-4 0 0,4-2 0 0,-8 3-9 16,4-7 9-16,-3 0-13 15,-1 1-35-15,1-1-8 0,-4-9 0 16,0 7-1-16,-1-7-127 16,1 3-26-16,0-6-5 0,-3 3-705 0</inkml:trace>
  <inkml:trace contextRef="#ctx0" brushRef="#br0" timeOffset="-205454.08">30145 10945 403 0,'0'0'17'0,"0"0"5"0,0 0-22 0,0 0 0 0,0 0 0 0,0 0 0 16,7-3 342-16,4-3 64 0,-1 6 13 0,-3 0 2 16,0 0-269-16,4 0-53 0,-1 0-11 0,-3-7-3 15,0 7 6-15,4 0 1 0,0-3 0 0,-1 3 0 16,4 0-18-16,-3 0-3 0,7-6-1 0,-4 6 0 15,7 0-26-15,-7 0-4 0,4-3-2 0,-4-3 0 16,3 6-30-16,5 0-8 0,-5 0 0 0,4 0 0 16,-3 0 0-16,3-4 0 0,-3 4 0 0,-1 0 0 15,1-6-126 1,0 6-26-16,-4-3-6 0,0 3-994 0</inkml:trace>
  <inkml:trace contextRef="#ctx0" brushRef="#br0" timeOffset="-203735.59">29958 11393 1220 0,'0'0'54'16,"0"0"11"-16,0 0-52 0,0 0-13 0,0 0 0 0,0 0 0 16,0 0 44-16,0 0 5 0,0 0 2 0,3-3 0 0,4-3-15 15,1 6-4-15,-8 0 0 0,0 0 0 0,7-9 20 0,-7 9 3 16,0 0 1-16,0 0 0 0,10 0 16 0,-10 0 3 15,0 0 1-15,0 0 0 0,0 0-5 0,0 0-1 16,0 0 0-16,0 0 0 0,0 0-18 0,4 0-4 16,-4 0-1-16,0 0 0 0,3 9-13 0,1 0-2 15,-8 4-1-15,4-4 0 0,0 1-15 0,-3-1-2 16,-1 1-1-16,1-1 0 0,-1 7-5 0,-3-4-8 16,4 4 11-16,-5-4-11 0,5 4 9 0,-4 3-9 15,-4-3 0-15,4 2 9 0,0-8-9 0,-3 9 0 16,3-4 0-16,-4 1 0 0,0-3 0 0,1 2 0 15,3-5 0-15,-4 5 0 0,1-2-8 0,3-4-4 16,-1 1-1-16,1-1 0 16,0-3-36-16,4-6-7 0,-4 10-2 0,3-10 0 15,1 6-154-15,3-6-30 0,0 0-6 0,-4-6-2 0</inkml:trace>
  <inkml:trace contextRef="#ctx0" brushRef="#br0" timeOffset="-203427.48">29690 11453 1328 0,'0'0'59'15,"0"0"12"-15,0 0-57 0,0 0-14 0,0 0 0 0,0 0 0 16,0 0 23-16,0 0 1 0,0 0 1 0,0 0 0 16,0 0 56-16,7 6 11 0,-7-6 3 0,10 3 0 15,1-3 5-15,0 7 2 0,-1-4 0 0,4-3 0 0,-3 6-26 0,-1-3-6 16,5 4-1-16,-8-4 0 0,3 6-17 0,1-3-4 15,-4 4-1-15,3-1 0 0,-3 1-27 0,1-4-6 16,-1 3-1-16,0 1 0 16,0-1 18-16,3 0 3 0,-3 7 1 0,4-3 0 0,0-4-35 0,-1-3 0 15,1 10 0-15,-1-7 0 16,-3 1 0-16,4 2 0 0,-1-5 0 0,-2 2-12 16,-1 0-13-16,0 1-3 0,-7-10 0 15,7 6 0-15,0 4-176 0,0-7-36 0</inkml:trace>
  <inkml:trace contextRef="#ctx0" brushRef="#br0" timeOffset="-202288.7">31002 10954 2012 0,'0'0'44'0,"0"0"10"0,0 0 2 0,11 0 0 0,3 0-45 0,0 0-11 0,0 0 0 0,0-3 0 0,0-3 35 0,0 6 5 15,0-9 0-15,1 9 1 0,-1-7-11 0,3 4-2 16,-6 3-1-16,3-6 0 0,0 6-10 0,0-3-1 16,-3-3-1-16,3 6 0 0,0-4-15 0,-3 4 0 15,-4-6 0-15,3 6 0 16,-3 0-92-16,0 0-22 0,-7 0-4 0,0 0-790 15</inkml:trace>
  <inkml:trace contextRef="#ctx0" brushRef="#br0" timeOffset="-201975.65">30910 11149 1324 0,'0'0'118'0,"0"0"-94"0,0 0-24 0,0 0 0 15,15 0 177-15,2 0 31 0,-3 0 7 0,4 0 1 16,3 0-174-16,-3 0-34 0,-1-6-8 0,1 6 0 0,0 0 0 0,3 0 0 15,-7-4 0-15,4 4 0 16,-1 0 8-16,1-6-8 0,-1 6 11 0,-2 0-11 16,-1-3 0-16,-4 3-20 0,1 0 2 0,-1-6-910 15</inkml:trace>
  <inkml:trace contextRef="#ctx0" brushRef="#br0" timeOffset="-201456.26">31577 10224 403 0,'-10'0'17'0,"10"0"5"0,0 0-22 0,-7 0 0 0,-1 0 0 0,5 0 0 16,3 0 336-16,0 0 64 0,0 0 12 0,0 9 2 15,0-3-294-15,3 4-58 0,1-1-12 0,3-2-2 0,0 2-4 0,0 0 0 16,0 1 0-16,4-1 0 16,-1 1-2-16,4-1-1 0,-3 7 0 0,3-7 0 15,0 7-19-15,0-4-4 0,1 7-1 0,-1-3 0 0,3 3-17 0,1-1 8 16,0 8-8-16,-1-1 0 0,1-3 14 0,-1 3-4 16,5 3-1-16,-5 3 0 0,1-3-9 0,0 1 0 15,-4-1 0-15,0-3 8 0,-4 3-8 16,4-3 12-16,-3-6-12 0,0 6 12 0,-4 0-12 15,0-3 0-15,0-6 0 0,-4 9-11 0,1-6 11 0,-1 0 9 16,-6-1-1-16,6-2-8 0,-3-3 9 0,-3 2-9 16,3 1 0-16,-4-3 9 0,1 2-9 0,-1 1 0 15,1-7-12-15,-4 1 12 16,0-7-41-16,-4 6-1 0,0-2 0 0,1-4 0 16,-4 3-109-16,3-6-21 0,1 9-5 0</inkml:trace>
  <inkml:trace contextRef="#ctx0" brushRef="#br0" timeOffset="-201100.6">31821 10794 1792 0,'0'0'40'0,"0"0"8"0,0 0 1 0,0 0 1 0,0 0-40 0,0 0-10 0,0 0 0 0,0 0 0 0,-7 0 49 0,3 0 8 15,0 0 2-15,-3 0 0 0,-3 0 11 0,6 7 2 16,-3-4 1-16,0 3 0 0,-3 4-9 0,3-1-3 16,-1 0 0-16,5 1 0 0,-4 5-46 0,0-5-15 15,3 9 8-15,-3-4-8 0,4 4 11 0,-4 0-2 16,3 0 0-16,-3 0 0 0,4 6-9 0,-4-6 0 15,-4 6 0-15,4-7 0 16,0 1 0-16,0 6 0 0,-4-6 0 0,1 0 0 16,3 3-40-16,-4-3-9 0,0-7-3 0,4-2 0 15,4 5 1-15,-1-8 0 0,1-4 0 0,3-3-613 16,0 0-122-16</inkml:trace>
  <inkml:trace contextRef="#ctx0" brushRef="#br0" timeOffset="-199987.81">32258 10657 460 0,'0'0'41'0,"0"0"-33"0,0 0-8 0,0 0 0 16,0 0 152-16,0 0 29 0,0 0 6 0,0 0 1 15,0 0-44-15,0 0-9 0,0 0-2 0,0 0 0 16,0 0-2-16,0 0-1 0,0 0 0 0,0 0 0 16,-4-7-29-16,4 7-5 0,0 0-2 0,0 0 0 15,0 0-30-15,0 0-7 0,0 0-1 0,0 0 0 16,0 0-24-16,0 0-6 0,0 0-1 0,0 0 0 16,0 0-8-16,0 0-1 0,8 0-1 0,2 0 0 15,1 0-15-15,-1 0 11 0,4 7-11 0,1-7 10 16,2 0-10-16,1 0 0 0,6 0 0 0,1 0 0 15,0 0 8-15,0 0-8 0,-1-7 8 0,1 7-8 16,0 0 0-16,-4 0 0 0,4 7 8 0,-8-7-8 16,1 3 0-16,-1-3 0 0,-2 0 0 0,-5 0 0 0,1 6 0 0,-11-6 0 15,7 0 0-15,-7 0 0 0,0 0 0 16,0 0 8-16,0 0-8 0,0 0 12 16,0 0 0-16,0 0 1 0,0 0 0 0,0 0 0 0,0 9 0 0,0-9 0 15,0 0 0-15,0 3 0 0,-7 7-4 16,3-10-1-16,4 0 0 0,-3 6 0 0,3-6-8 0,-4 10 12 15,-3-10-12-15,4 6 12 0,-5-3-12 0,5 3 12 16,-4-3-12-16,0 4 12 0,0-4-12 0,0 3 0 16,-4-3 9-16,4 3-9 0,0 4 0 0,-4-4 9 15,1 4-9-15,-1-1 0 0,1 0 0 0,3 1 0 16,-4-1 0-16,8 7 0 0,-8-4 0 0,4 4 0 16,0-3 0-16,0 2 0 0,3 1 0 0,-3-3 0 0,4 2 0 15,-1 4 0-15,1 0 0 0,-1-3 0 0,1 2 0 16,3 1 0-16,0 0 0 0,-4-3 0 0,4 2 0 15,0-2 0-15,4-3 0 0,-1 2 0 0,-3-5 0 16,4-1 0-16,-4 7 8 0,0-7-8 0,0 1 9 16,0-1-9-16,0 0 15 0,0 1-3 0,0-10-1 0,0 9 0 15,0-2 2-15,3 2 1 16,-3-9 0-16,0 6 0 0,0-6-2 0,0 0 0 0,0 0 0 16,0 0 0-16,0 0 4 0,0 0 0 0,0 0 0 0,0 0 0 15,0 0 1-15,-7 0 1 0,-3 0 0 0,2-6 0 16,1 0-7-16,0 3-2 0,4-7 0 0,-4 4 0 15,0-4-9-15,0 1 0 0,-4 0 9 0,4-1-9 16,0 1 0-16,0-7-12 0,0 7 2 0,0-10 0 16,0 3 18-16,3-3 4 0,-3 1 1 0,4 2 0 15,-1-3-13-15,1 7 9 0,-1-10-9 0,-3 9 8 16,3-3-8-16,1-2 0 0,-4 2 0 0,3 3 8 16,-3-2-8-16,4 5 0 0,-1-5 9 0,-3 5-9 0,4-2 0 0,-8 2 0 15,4-5 0-15,-4 5 8 0,1 4-8 0,-1-7 0 16,-6 4 0-16,6 0 0 0,0-1 0 0,1 4-16 15,-1 0 4-15,4 2 0 16,4 4-22-16,3 0-5 0,0 0-1 0,0 0 0 16,0 0-111-16,0 0-22 0,0 0-5 0,10 0-1 15,4 0-69-15,-3 0-15 0</inkml:trace>
  <inkml:trace contextRef="#ctx0" brushRef="#br0" timeOffset="-198837.57">32576 11161 669 0,'0'0'29'0,"0"0"7"0,10 0-28 0,-10 0-8 0,7-3 0 15,4 3 0-15,-11 0 53 0,10 0 10 0,-10 0 1 0,0 0 1 16,0 0-1-16,0 0 0 0,0 0 0 0,0 0 0 16,0 0-1-16,0 0-1 0,0 0 0 0,0 0 0 15,0 0 13-15,0 0 2 0,0 0 1 0,0 0 0 16,7 0-13-16,-7 0-2 0,0 0-1 0,0 0 0 15,7 0 3-15,-7 0 1 0,0 0 0 0,0 0 0 16,0 0-11-16,0 0-3 0,0 0 0 0,0 0 0 16,0 0-23-16,0 0-5 0,0 0 0 0,0 0-1 15,0 0 17-15,0 0 4 0,0 0 1 0,0 0 0 16,0 0-18-16,4 10-4 0,-4-1-1 0,0 0 0 16,-4-2-3-16,1 2-1 0,-1 1 0 0,1-1 0 15,-1 0 2-15,-3 1 0 0,0-1 0 0,0 1 0 0,0-1-20 0,-3 7 0 16,-1-7-8-16,0 7 8 0,1-4 0 0,-1-2 0 15,1 2 0-15,-1 1 10 0,0 2-10 16,1-2 0-16,-4-4 0 0,3 7 0 16,-3 0-35-16,3-4-9 0,1-2-1 0,-1 2-1 15,1 1-9-15,3-4-1 0,0 1-1 0,3-4 0 16,4-6-120-16,0 0-24 0,0 0-5 0</inkml:trace>
  <inkml:trace contextRef="#ctx0" brushRef="#br0" timeOffset="-198557.6">32364 11268 1152 0,'0'0'102'0,"0"0"-82"0,0 0-20 0,0 0 0 15,10 0 131-15,1 6 21 0,0-6 5 0,-1 10 1 16,1-10-63-16,-1 6-13 0,1-3-2 0,0 6-1 15,-1-9 8-15,1 7 1 0,3-4 1 0,-4 6 0 16,-3-2-24-16,0-4-5 16,1 3 0-16,-1 3-1 0,0 1-24 0,0-4-5 0,-4 3-1 0,8-5 0 15,-4 5-29-15,0-3 8 0,-7-6-8 0,3 10 0 16,8-4 0-16,-4-3-10 0,-7-3 2 0,4 10 0 16,3-4-32-16,0-3-7 0,0-3-1 0,0 6 0 15,-7-6-140-15,0 0-29 0,7 3-6 0</inkml:trace>
  <inkml:trace contextRef="#ctx0" brushRef="#br0" timeOffset="-197644.37">33105 10820 403 0,'0'0'36'0,"0"0"-36"0,0 0 0 0,0 0 0 16,0 0 276-16,0 0 49 0,10 0 10 0,-3 0 1 16,-7 0-190-16,7 0-38 0,-7 0-8 0,0 0-2 0,0 0-6 15,0 0-2-15,7-7 0 0,-7 7 0 0,4-3-21 0,-4 3-4 16,0-6-1-16,-4-4 0 0,4 10-37 0,-3-3-8 15,-1-3-2-15,-3 3 0 0,4-3 0 16,-8 3 0-16,4-4 0 0,-3 7 0 0,-1-3-17 0,4 3 0 16,7 0 0-16,0 0 0 0,-11 3 0 0,1-3 0 15,-1 10 0-15,-3-4 0 0,3-3-14 0,-6 13 3 16,3-7 1-16,0 7 0 0,0-4 10 0,-1 4 0 16,8-3 0-16,-3 2 0 0,3-5 0 0,3 5 0 15,1-2 0-15,-4-4 0 0,7 7 10 0,0-7-2 16,3 1-8-16,1-1 12 0,-1-2-3 0,1-4-1 0,3 3 0 15,0 0 0-15,0-3-8 0,7-3 0 16,-3 0 9-16,6-3-9 0,-3-3 15 0,-3 6-2 16,-4 0 0-16,7-6 0 0,-3 3-13 0,-1-4 0 15,4 4 0-15,-3-3 0 0,0 3 0 0,3-4 0 0,-4-2 0 16,-3 0 0-16,0-1 0 0,0 4 0 0,-3-3 0 0,-1-1 0 16,1 1 9-16,-4-1-1 0,0 1 0 15,0-1 0-15,0 1-8 0,-4 0 0 0,1-1-12 0,3 4 12 16,-4-3 0-16,1 2 0 0,-1 4 0 0,4 3 0 15,-3 0-12-15,-1-6 12 0,4 6-12 0,-3 0 12 16,-1 0-14-16,4 0 5 0,-3 6 1 0,3-3 0 16,-4 4 8-16,1 2 16 0,-1 0-4 0,4-2-1 15,-3 2-11-15,3 0 0 0,0 1 0 0,3 6 0 16,1-4 0-16,-1 4-14 0,1-4 2 0,-1 10 0 16,4-3 12-16,-3 0 16 0,3 6-3 0,0-3-1 15,3 0-12-15,1 0 0 0,0 3 0 0,-1 0 0 16,1 3-10-16,3-3-5 0,-3-3-1 0,-1 3 0 15,1 0 16-15,-1-3 0 0,1 3 0 0,-1-6 0 0,1 6 17 16,-4 0-3-16,0-6-1 0,0 6 0 0,-3-6-1 16,-4 0 0-16,0 6 0 0,0-3 0 0,0 3 32 0,-4 0 7 15,1-6 1-15,-1 6 0 0,-3-6-32 0,0 0-7 16,-4 0-1-16,1-1 0 0,-1-2 4 0,-3 0 1 16,0-4 0-16,-4 7 0 0,1-13-2 0,-1 4-1 15,-3 5 0-15,0-5 0 0,0-7-14 0,7 3 8 16,3-3-8-16,-7-3 0 15,1 0-69-15,-8-3-20 0,4 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50:54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27795 13516 2026 0,'0'0'44'0,"0"0"10"0,0 0 2 0,0 0 1 0,0 0-45 0,0 0-12 16,0 0 0-16,0 0 0 0,0 0 32 0,0 0 5 15,0 0 1-15,-7 0 0 0,-3 10 42 0,-1-4 8 16,1 3 1-16,-5 1 1 0,-9-1-21 0,-1 10-4 0,-3 6-1 0,-4-6 0 16,-3 9-28-16,-4 7-7 0,0-1-1 0,-3 10 0 15,-4 0 7-15,-7 0 1 16,-14 3 0-16,-3 3 0 0,-1 0-36 0,-3 10 0 0,3-4 0 0,1 4 0 15,-1 9 11-15,1-3-2 0,-4-4 0 0,3-2 0 16,-3-4 4-16,7 4 1 0,3-4 0 16,1 4 0-16,3-7 2 0,3-6 0 0,5 4 0 0,-1-11 0 15,3 11-7-15,4-14-1 0,1-2 0 0,6 2 0 16,0-5-8-16,4-4 12 0,3 0-12 0,4 0 12 16,-1-3-4-16,5 4-8 0,-1-4 12 0,4-6-4 15,0 6-8-15,0-7 10 0,3 1-10 16,0-3 10-16,1-4-10 0,3 4 10 0,-1-6-10 0,5-1 10 15,-1 0 0-15,4-2 0 0,0-4 0 0,4 3 0 16,-1-6-1-16,4 0 0 0,0 0 0 0,0 0 0 16,0 0-1-16,0 0 0 0,0 0 0 0,-3-6 0 15,3 6-8-15,0 0 0 0,-7-10 0 0,7 7 0 16,-4-3 21-16,4-3 9 0,-4-1 2 0,4-6 0 0,0 7-32 16,0 0-13-16,0-10 1 0,0 3 0 0,0-3 12 0,4 1 0 15,0-1 0-15,-4 3 0 0,3-3 0 0,1 0 0 16,-4 1 0-16,3 2 0 0,1-3 8 0,-1 0-8 15,1 0 0-15,-1 4 0 0,4-10 0 0,-3 6 0 16,-1 0 0-16,1-6 0 0,3 6 0 0,3-6 0 16,-2 3 0-16,-1-3 0 0,0 0 12 0,0 6-2 15,3-6 0-15,-3 3 0 0,4-3-10 0,0 9 0 16,-4-2 0-16,0-1 0 0,0 3 0 0,0 3 0 16,-4-2 0-16,4 5 0 0,-3 1-11 0,-4 0 3 0,3 2 0 15,-3 7 0-15,0 0 8 0,0 0 11 16,0 0-3-16,0 0 0 0,0 0-8 0,4 7-16 15,-4 8 4-15,0-2 1 0,-4 6 11 0,1 6 0 0,-1 3 0 16,1 3-8-16,-1 1 18 0,-3 2 4 0,0 1 1 0,0 2 0 16,-3-2-25-16,2 2-5 0,-2-2-1 15,-1-1 0-15,-3 1 26 0,4 2 5 0,-8-2 1 16,4 3 0-16,-4-4-24 0,8 4-5 0,-4-13-1 0,3 9 0 16,-3-5 14-16,3-4 0 0,1 0 0 0,3-3 0 15,-4 3 8-15,0-6-8 0,4-1 12 0,0 1-12 16,-3-3 11-16,3 0-11 0,0-4 10 0,3-2-10 15,1-1 12-15,3 3-4 0,-4-8-8 0,8 5 12 16,6-9-4-16,-3 6-8 0,7-3 11 0,0-3-11 16,4 0 12-16,3 0-12 0,4 0 12 0,7-3-12 0,-1-3 10 15,8-3-10-15,0-1 8 0,3 1-8 0,4-7 0 16,7 7 0-16,7-10 0 0,0-6 0 16,0 6-38-16,0-9-13 0,0 0-2 0,4-7-948 15,-1 1-190-15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2T19:51:17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12054 4322 1447 0,'0'0'32'0,"0"0"6"0,0 0 2 0,0 0 0 0,-7 0-32 0,7 0-8 0,-7 0 0 0,0 0 0 16,4 0 31-16,-4-6 4 0,0 3 1 0,-4-3 0 15,0 6-12-15,1-10-3 0,-4 10 0 0,0-3 0 16,-4-3-5-16,4 3 0 0,-7 3-1 0,3-7 0 0,-3 7 9 0,-4 0 1 16,1 0 1-16,-5 0 0 0,1 0 2 0,-4 7 1 15,-6-4 0-15,-1-3 0 0,-7 6 1 16,0-3 0-16,4 7 0 0,3-4 0 0,-3 3 5 0,6 7 1 16,-6-13 0-16,0 6 0 0,6 1-12 15,-2-1-3-15,-8 1 0 0,0-1 0 0,0 4-10 0,4-4-3 16,-1 4 0-16,-3 2 0 0,1-5-8 0,2-1 0 15,4 0 9-15,4 1-9 0,-4 6 14 0,1-4-2 16,-1 1 0-16,-4-1 0 0,1 4-12 0,0-4 0 16,-4 4 0-16,4 3 0 0,-4 0 0 0,3 3 0 15,-3 0 0-15,4-7-10 0,0 10 10 0,3-6 0 16,4 3 8-16,3 0-8 0,-3 0 9 0,-1-6-9 16,5 3 12-16,-5 6-12 0,1-7 9 0,3 11-9 0,-3-14 0 15,3 10 9-15,-3-3-9 0,3-3 0 0,-3 6 0 16,3 0 0-16,1-6 0 0,2 6 0 0,-2-6 0 0,-1 0 0 15,-3 9 0-15,3-3 0 0,-7-6 0 16,4 6 0-16,-4 0 10 0,4-3-10 16,-1 3 12-16,1 3-12 0,0 4 0 0,-1-4 0 0,1 0 0 15,3-3 0-15,4 4 0 0,0-1 0 0,-4-3 0 0,4 3 0 16,3-9 0-16,1 6 0 0,-1-6 0 0,4 6 0 16,-4 0 0-16,7-6 0 0,-3 0 0 0,7 6 0 15,-11-7 0-15,8 1 0 0,-1 0 0 0,-3-3 0 16,3-1 0-16,1 4 0 0,3-6 0 0,-4 6 0 15,0 6 0-15,4-6 0 0,-7 3 0 0,7-4 0 16,0 1 0-16,3 0 0 0,-6-3 0 0,3 2 0 16,-1-5 0-16,1 3 0 0,4-1 8 0,-1-5-8 15,1 2 9-15,-1-5-1 0,4 2-8 0,0-3 12 16,3-3 6-16,-6 7 1 0,10-10 0 0,0 0 0 16,-7 0 0-16,7 0 0 0,-7-3 0 0,7 3 0 0,-4-7-3 0,-3-2 0 15,4 3 0 1,-1 3 0-16,0-4-4 0,1-2 0 0,-1-4-1 0,4 4 0 0,0-7 13 0,-3 7 2 15,3-7 1-15,0 4 0 0,-4-4-27 0,4-3 0 16,0 0 0-16,0 4 0 0,4-4 0 16,-4 3 0-16,3-6 0 0,4 0 0 0,-3 3 12 15,3 1-4-15,0-1 0 0,0 3 0 0,0-3-8 0,7 0 0 16,-7 10 0-16,0-7 0 0,4 7 0 0,0 0-17 16,-4-1 4-16,0 1 1 0,3 3 12 0,-3-4 0 15,0 10 0-15,0-3 0 0,-7 3 0 0,8-6 0 16,-8 6 0-16,0 0 0 0,0 0-8 0,3 9 8 15,-3-3 0-15,4 4-9 0,-8-1 9 0,1 7-8 16,-1-4 8-16,-3 4-8 0,0 3 16 0,3 0 3 16,-3-4 1-16,-7 4 0 0,4 6-12 0,3-3 0 0,-4 3 0 15,0 4 0-15,4-4 0 0,-7 0 0 0,4-6 0 0,3 6 0 16,-4-3 0-16,4-7 0 0,3 4 0 0,-3-3 0 16,7-4 0-16,0 4 0 0,0-7 0 0,0 1 0 15,0-1 8-15,4-3 0 0,3-2 0 0,4 2 0 16,-1-6-8-16,8 0 0 0,3 0 0 0,7-6 8 15,14-7 1-15,8-6 0 0,10-3 0 0,7 0 0 16,0-3-9-16,14-9 0 0,7-1 0 0,4-2 0 16,7 8-166-1,7-5-29-15,95-29-5 0,-53 10-2 0</inkml:trace>
  <inkml:trace contextRef="#ctx0" brushRef="#br0" timeOffset="3626.28">7726 16335 1555 0,'0'0'138'0,"-4"0"-110"0,-3 0-28 0,0 0 0 0,0 0 159 0,0 0 26 16,4 0 6-16,3 0 1 0,0 0-154 0,0 0-30 16,-4 0-8-16,-3 0 0 0,0 0 0 0,3 0 0 15,-3 0 0-15,7-3 8 0,-10-3-8 0,3 6 0 16,0-3 0-16,0 3 0 0,-4-6 0 0,-3 6-10 15,0-7 10-15,-4 7-13 0,-3 7 13 0,3-7 0 16,-6 0 0-16,-5 0 0 0,5 0 0 0,-8 6 10 16,-3-3-2-16,6-3 0 0,-6 9 9 15,-4-9 2-15,1 7 0 0,6-4 0 0,-10-3 5 0,-1 6 0 16,8-3 1-16,0-3 0 0,-4 7-4 0,7-4-1 16,0 3 0-16,-3-3 0 0,0 3-20 0,3 1 0 15,-3-4 0-15,-4-3 0 0,4 9 0 0,-1-9-18 0,5 10 3 0,2-10 1 16,-6 6 14-16,10-3 0 15,-10-3 0-15,10 0 0 0,-3 6 0 0,4-6 8 0,-1-6-8 0,7 6 0 16,-6 0 15-16,2-3-4 0,1-3-1 0,4 2 0 16,-8-2 2-16,7-3 0 0,1 6 0 0,-8-10 0 15,7 4-4-15,1-1-8 0,-8-2 12 0,14-4-4 16,-10 0 7-16,7 7 1 0,0-10 0 0,3 7 0 16,1-4 4-16,-1 0 2 0,-3-3 0 0,0 7 0 0,3-4-10 15,1 1-3-15,-1-4 0 0,-3 3 0 0,4 3 3 0,6-2 0 16,-7-4 0-16,-3 0 0 15,7 4-2-15,-3-4 0 0,-1 0 0 0,4-6 0 0,-4 6-2 16,1-6-8-16,3 3 12 0,0-3-4 0,-7 0-8 16,7-3 12-16,3 2-12 0,-7-2 12 0,-3 3-12 0,7-3 0 15,4 3-12-15,-11-3 12 0,3 3 0 0,4 3 21 16,3-4-2-16,-6 8-1 0,3-7-3 0,0 6-1 16,0 3 0-16,0-3 0 0,0 7-24 0,3-4-5 15,-3 0-1-15,4 7 0 0,-8 0 16 16,7-1-11-16,1 1 11 0,-1 2-10 0,1 4 10 0,-4-3 0 15,3 3-9-15,1-3 9 0,-1 3 0 16,1-4 0-16,-1 7 0 0,-3 0 0 0,4-3 0 0,3 3 0 16,-11-6 0-16,7 6 0 0,-3 6 0 0,4-6-12 15,-4 0 0-15,0 3 1 0,7-3 11 0,-4 7 0 0,-3-4 0 0,0 6 8 16,4 0-8-16,-8-2 0 0,7 2 0 0,-6 10 0 16,-4-3 0-16,3-4-10 0,-6 4 10 15,2 3 0-15,5-4 0 0,-4-2 0 16,3 3 0-16,1-7 0 0,3 10 0 0,-4-10 0 15,4 7 0-15,3-7 0 0,-3-2 0 0,4 2 0 0,-1-6 0 16,-3 7 0-16,7-10 0 0,0 0 0 0,-3 6 0 0,3-6 0 16,0 0 8-16,0 0-8 0,0 0 0 0,0 0 0 15,0 0 10-15,0 0-10 0,0 0 10 0,0 0-10 16,0 0 10-16,0-6-10 0,3-4 10 0,-3-2-10 16,7-4 9-16,-7 0-9 0,0 4 8 15,4-4-8-15,-1 3 0 0,4-2 8 0,4-1-8 16,-11 4 0-16,3-4 0 0,5-3 0 0,-5 3 0 15,8 4 0-15,-11-4 0 16,10 0 8-16,-10 7-8 0,4 0 0 0,3-1 0 16,0 1 8-16,0-1-8 0,3 10 0 0,-6-9 0 15,7 3 0-15,-11 6 0 0,3 0 0 0,8-3 0 0,-4 3 0 0,0-7 0 0,-7 7 0 16,0 0 0-16,7 0 0 0,3 0 0 0,-10 0 0 0,8 0 0 0,2-3 0 16,-3 3 8-16,7-6-8 0,-3 6 0 15,6-3 0-15,1-3 9 0,-4 6-9 0,7-10 14 0,4 10-2 16,0-6 0-16,-1 3 0 0,5-4-22 0,2 7-5 15,5-9-1-15,3 9 0 16,-4 0-110-16,4 0-22 16,6 0-5-16,1 6-991 15</inkml:trace>
  <inkml:trace contextRef="#ctx0" brushRef="#br0" timeOffset="12207.67">26917 11795 1036 0,'18'-13'92'15,"-4"-12"-73"-15,3-9-19 0,1 5 0 0,3-5 48 0,0-1 5 16,-7 4 2-16,4-3 0 0,-7-1 50 0,-1 10 11 15,-3 3 1-15,0-3 1 0,0 9-8 0,-7 7-2 16,0 0 0-16,-3-1 0 0,-1 1-27 0,4 9-5 16,0 0-2-16,0 0 0 0,-7 0-53 0,-7 9-10 15,0 1-3-15,0 8 0 0,-7-2-8 0,0 12 0 16,-1 7 0-16,-2 2 8 0,3 4-8 0,-4 3 0 16,-3-3 0-16,-1 3 0 0,-2 6 0 0,-5-3 0 15,-2 6 0-15,-5 1 0 0,4 5 9 16,-3-2-9-16,0 2 10 0,-4-2-10 0,0-4 15 0,4 0-3 15,3 0-1-15,0-5 0 0,-3-5 1 0,3 1 0 0,4 0 0 16,-1 0 0-16,1-6-3 0,3 6 0 16,4-10 0-16,0 4 0 0,-4-4-1 0,4 1 0 15,7-7 0-15,-4-3 0 0,8-3-8 0,-5 3 12 0,5-6-12 0,3-3 12 16,-1-7 5-16,1 7 2 0,4-7 0 0,-4-6 0 16,3 7 0-16,4-4 0 0,-4 3 0 0,4-2 0 15,-3-4-7-15,3-3 0 0,0 6-1 0,-4-3 0 16,4-3-3-16,0 6-8 0,0-6 12 0,0 0-4 15,0 0-8-15,3 0 10 0,-3 0-10 0,0-6 10 16,4 6 2-16,-1-3 0 0,1-3 0 0,-1-4 0 16,1 1-4-16,3 3 0 0,0-4 0 0,0-2 0 15,0-4-8-15,0 0 10 0,0 4-10 0,3-4 10 16,-3-3-10-16,0 4 0 0,0-4 0 0,4 0 0 0,-4 3 0 0,0 4 0 16,0-4 0-16,3-3 0 0,1 10 0 0,-1-7 0 15,-3 4 0-15,4-4 0 0,-1 0 0 16,1 4 0-16,-1-4 0 0,1 7 0 15,-1-7 0-15,1 7 0 0,-1-1 0 0,1 7 0 0,-4-3 0 0,0 6 0 16,0 0 0-16,0 0 0 0,0 0-9 16,3 6 9-16,1 7 0 0,0 2 0 0,-4 1-9 0,0 3 9 15,-4 6 0-15,0-3-9 0,1 3 9 0,-1 9 0 16,-3-5-9-16,0-1 9 0,4 0 0 0,-4 7 0 16,0-10 0-16,0 3 0 0,0-3 0 0,0 3 0 15,-1-3 0-15,1 3 0 0,4-9 0 0,-1-3 0 16,1 9 0-16,-4-12 0 0,7 2 0 0,-4-5 0 15,4-1 0-15,-3 0 0 0,3-9 8 0,0 0-8 16,0 0 0-16,0 0 8 0,0 0 0 0,0 0-8 16,0 0 12-16,0 0-4 0,0 0-8 0,7 0 12 0,0-9-12 0,3 0 12 15,5 2-12-15,-5-2 0 0,4-4 0 16,4-2 8-16,3-4-8 0,4 3 0 16,6-6-12-16,1-3 12 0,7 6-24 0,3-6 2 15,-6 0 1 1,6 6 0-16,0 7-131 0,-3-4-25 0,3 7-6 0,-3-1-871 15</inkml:trace>
  <inkml:trace contextRef="#ctx0" brushRef="#br0" timeOffset="13532.11">27153 11472 1036 0,'0'0'92'0,"0"-10"-73"0,0 1-19 0,4 3 0 16,-1-4 61-16,-3 1 9 0,0 0 2 0,4-1 0 0,-4 1-5 0,0 2-1 16,-4 4 0-16,4 3 0 0,0 0-9 0,0-6-1 15,-3-3-1-15,3 9 0 16,0 0-11-16,-7-4-3 0,3-2 0 0,-3 6 0 15,7 0-3-15,0 0-1 0,0 0 0 0,-7 0 0 0,4 6-16 0,-1 4-3 16,-3-1-1-16,4 10 0 0,-1 0-17 0,0 6 0 16,-6 13 0-16,3 2 0 15,3 4 12-15,-3 3-2 0,-3 7 0 0,-4-1 0 0,-1 3-10 0,5 4 0 16,-8 3 0-16,4 9 0 0,-4 6 22 16,4-3-1-16,-3 10 0 0,3 0 0 0,-4 9 4 0,4-3 1 15,0 9 0-15,0 4 0 0,-4-4-9 0,0 0-1 16,-3 7-1-16,0 0 0 0,3-10 7 15,1 3 2-15,-8-3 0 0,4 1 0 0,0-1-1 0,0 0 0 16,-1-9 0-16,1 6 0 0,-3-6-3 0,2 3-1 0,-6 6 0 0,0-9 0 16,3 3-5-16,4 3-1 0,-4-3 0 0,8-1 0 15,-1-8 11-15,0-4 1 0,4-5 1 0,0-4 0 16,0-7-26-16,4-5-12 0,-1 2 0 0,0-5 1 16,1-7 19-16,-1 3 3 0,4-6 1 0,0-4 0 15,0-5-1-15,0-1 0 0,3-5 0 0,1-4 0 16,-1-6-11-16,-3-1 0 0,4 1 9 0,-1-3-9 15,4 0 12-15,-3-4-3 0,-1-2 0 0,1-4 0 16,3 3 2-16,-4 1 0 0,1-10 0 0,3 9 0 16,-4-3 13-16,4-3 4 0,0 4 0 0,-3-4 0 15,3-3-28-15,0 6-20 0,0-6 3 0,-4 9 1 16,4-2 16-16,0-4 0 0,0-3 0 0,0 9 0 16,0-2 0-16,-3 2 0 0,3 0 0 0,-4-5 0 15,4 5 0-15,-4-3 0 0,1 4 0 0,-1-1 0 0,4-3 8 0,-7 4-8 16,7-1 0-16,-3-6 9 0,-1 4-9 0,4 2 12 15,0-9-12-15,-3 9 12 0,3-9-12 0,0 7 12 16,-4-4-12-16,4 6 12 0,0 1-12 0,4 5 0 16,-4-5 0-16,0 8 0 0,0-8 0 0,3 6 0 15,-3-1 0-15,-3-2 0 0,3 2 0 0,0-5 0 16,0 6 11-16,0-4-11 0,0-3 0 16,-4 1 0-16,4-1 0 0,0-2 0 0,0 2 12 0,0-9-1 15,0 0 0-15,0 0 0 0,-3 0 4 0,3 0 1 16,-7 0 0-16,0 0 0 0,0 0-3 0,3-9 0 15,-3 2 0-15,0-2 0 0,0-1-5 0,0-2 0 16,0-4-8-16,0-3 12 0,0-6-12 0,0-3 8 0,0 0-8 16,-1-3 0-16,1-1 0 0,0 1 0 0,7 3 0 0,-7-1 0 15,0 4 0-15,4 0 0 0,-1 6 0 0,4-3 0 16,-3 1 0-16,-1 2 0 0,-3 6 0 0,7-3 0 16,0 7 0-16,0 3 0 0,-7-4 0 0,3 1 0 15,1 9 0-15,-1-3 0 0,1 3 0 0,-4 0 0 16,3 0 0-16,4 0 0 0,-3 3 0 0,3 6 0 15,-7 1-10-15,3 5 10 0,8 4-8 16,-4-3 8-16,0 3-8 0,3 9 8 0,1-3-8 0,-1 10 8 16,1-7 0-16,-1 9-10 0,1 4 10 0,-1-3 0 15,-3-1-8-15,7-2 8 0,-3-1 0 16,0-5 0-16,3-1 0 0,0-3 0 0,0 3 0 0,0-9 0 16,-4 3 0-16,4-3 0 0,0-10 0 0,0 10 0 0,1-10 0 15,-1 1 0-15,-4-1 0 0,4-9 0 16,0 10 13-16,0-10-3 0,0 0-1 0,0 0 0 15,4-10 7-15,0 7 2 0,3-13 0 0,-4 7 0 0,1-10 0 16,3 4 0-16,0-14 0 0,4 1 0 0,-1-13-8 16,1 4-2-16,3-7 0 0,0 0 0 0,0-3-8 0,-3 0 0 15,3-3 0-15,4 6 8 0,-4-3-17 0,7-3-4 16,4 2-1-16,-4 1 0 16,-3 4-133-16,3-8-26 0,8 7-6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3:49:40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11476 13124 576 0,'0'0'25'0,"-7"7"6"0,-4-7-31 0,4 9 0 0,7-9 0 15,-7 0 0-15,-3 6 230 0,2-3 40 0,8-3 8 0,0 0 2 16,0 0-217-16,-7 0-43 0,0-9-9 0,0 9-2 16,7 0 31-16,-3-9 5 0,-8 2 2 0,1-2 0 15,3 0-16-15,0-1-3 0,-8 1-1 0,5 6 0 16,-4-10-7-16,0 4-2 0,-1-1 0 0,1 1 0 15,-3-1 4-15,-1 1 1 0,0 0 0 0,-6-1 0 16,-8 1 6-16,0-1 2 0,8 4 0 0,-1-3 0 16,-3 6 3-16,-8-4 1 0,1-2 0 0,0 3 0 15,3-4 7-15,-3 7 2 0,0-3 0 0,-1-4 0 16,8 1-6-16,0 0-1 0,0-1 0 0,-1 4 0 16,1-3-13-16,-4-4-2 0,1-3-1 0,-8 7 0 15,-4-7 1-15,5 4 0 0,6-4 0 0,-3 7 0 16,-4-7-22-16,0 7 0 0,4-1 0 0,3-2 0 15,-3-4 0-15,3 6 0 0,-3-5 0 0,3 5 8 16,0-2-8-16,-3-4 0 0,0 7 0 0,-4-7 0 16,4-3 8-16,-1 10 0 0,5-10 0 0,-1 3 0 0,0-2-8 15,0-1 0-15,1 3 8 0,6-3-8 0,-3 0 0 0,3 1 0 16,0-1 0-16,1 3 8 0,2-3-8 0,-2 0 0 16,-1-2 8-16,0 8-8 0,1-12 0 0,-5 9 8 15,5-3-8-15,-1-3 0 0,-7 1 8 0,11-1-8 16,0-4 10-16,0 8-10 0,-4-7 9 0,4-1-9 15,0 8 8-15,3-11-8 0,-7 11 0 0,4-7 8 16,4-1-8-16,-5 8 0 0,5-7 0 0,-1 6 0 16,-3 0 0-16,7 0 0 0,-4 0 0 0,1-6 0 15,-1 0 0-15,0 6 0 0,4-3 0 0,0 0 0 16,-4-6 0-16,4 9 0 0,-3-6 0 0,-1 3 0 0,4 0 0 16,0 4 0-16,-4-8 0 0,4 8 0 15,0-1 0-15,0 0 0 0,0 3 0 0,0 4 0 0,0-4 0 0,-1 0 0 16,5 4 0-16,-1 3 0 0,1-7 0 15,-1 6 0-15,0 1 0 0,1 0 0 0,-1 2 0 0,4-2 0 16,-7 0 0-16,7 5 8 0,0-2-8 0,-4 3 0 16,4-3 0-16,0-1 0 0,0 4 0 0,7-3 0 15,0 6 0-15,0 0 0 0,-10 0 0 0,10 0 0 16,-7 0 0-16,7 0 0 0,-11-3 0 0,11 3 0 16,0 0 0-16,0 0 0 0,0 0 0 0,0 0 0 15,0 0-8-15,0 0 8 0,-3 0 0 0,3 0 0 16,0 0 0-16,0 0 0 0,-8 0 0 0,8 0 0 15,0 0 0-15,0 0 0 0,-7 0 0 0,7 0 8 16,-7 3-8-16,7-3 8 0,0 0-8 0,0 0 8 16,-7 0-8-16,7 0 0 0,0 6 0 0,-7 4 8 15,7-10-8-15,-7 6 0 0,7-6 0 0,-3 3 0 0,-1 7 8 16,1-1-8-16,3 0 0 0,0-2 8 0,0 2-8 0,0 0 0 16,-4 1 0-16,4 6 8 0,-3-4-8 0,3-6 0 15,-4 10 0-15,4-3 0 0,-3 2 0 0,-1-5 0 16,4 5 0-16,-4-2 8 0,1-4-8 0,3 1 0 15,-4-4 9-15,4-6-9 0,0 0 8 0,0 0-8 16,0 9 10-16,0-9-10 0,0 0 0 0,0 0 8 16,0 0-8-16,0 0 0 0,0 0 0 0,0 0 0 15,0 0 8-15,0 0-8 0,0 0 0 0,4-6 0 16,3-3 0-16,-3 6 0 0,-4-13 0 0,3 6 0 16,1 1 0-16,-4 0 0 0,3 2 8 0,-3-5-8 0,4-4 0 15,-4 7 0-15,0-1 8 0,0 1-8 0,0 0 0 16,0-7 9-16,-4 6-1 0,4 1-8 0,-3 0 12 15,-1 2-4-15,1-2 1 0,3 0 0 0,-4-1 0 0,0 1 0 16,1-1-1-16,-1 4-8 0,4-3 12 0,-3-1-4 16,3 7 3-16,-4-3 0 0,4-4 0 0,0 10 0 15,0 0 4-15,0 0 1 0,0 0 0 0,0 0 0 16,0 0-8-16,0 0 0 0,7 0-8 0,0-9 12 16,1 9-12-16,6 0 0 0,-4 0 0 0,4-6 0 15,4 6 0-15,-4 0 8 0,7-3-8 0,0 3 0 16,1 0 0-16,2 0 0 0,-10 0 0 0,4 0 0 15,3 0 0-15,-3 0 0 0,-1 3 0 0,1 3 0 16,3-6-23-16,4 0 3 0,-4 9 0 0,0-2 0 16,4-4-66-16,3 3-13 15,0 3-2-15,4-5-746 0,3 11-149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5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3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1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3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9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5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8C43B-97A5-46F4-BA3E-6687F8D44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13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9/27/2021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5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140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112.png"/><Relationship Id="rId9" Type="http://schemas.openxmlformats.org/officeDocument/2006/relationships/image" Target="../media/image160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54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23.pn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23.pn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6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5" Type="http://schemas.openxmlformats.org/officeDocument/2006/relationships/image" Target="../media/image85.png"/><Relationship Id="rId10" Type="http://schemas.openxmlformats.org/officeDocument/2006/relationships/image" Target="../media/image640.png"/><Relationship Id="rId4" Type="http://schemas.openxmlformats.org/officeDocument/2006/relationships/image" Target="../media/image69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omasbayes.jp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.xml"/><Relationship Id="rId7" Type="http://schemas.openxmlformats.org/officeDocument/2006/relationships/image" Target="../media/image8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7.xml"/><Relationship Id="rId9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FD927-8CC5-4CE4-B867-32DB4879E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1487146"/>
              </a:xfrm>
            </p:spPr>
            <p:txBody>
              <a:bodyPr/>
              <a:lstStyle/>
              <a:p>
                <a:r>
                  <a:rPr lang="en-US" sz="2400" dirty="0"/>
                  <a:t>What does this function look like when you plot is as a surface in 3D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)? </a:t>
                </a:r>
              </a:p>
              <a:p>
                <a:r>
                  <a:rPr lang="en-US" sz="2400" dirty="0"/>
                  <a:t>How about as a contour map in 2D (drawn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plane)?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7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FD927-8CC5-4CE4-B867-32DB4879E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1487146"/>
              </a:xfrm>
              <a:blipFill>
                <a:blip r:embed="rId2"/>
                <a:stretch>
                  <a:fillRect l="-928" t="-573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395E29-DD87-4E75-9F39-930864BBE025}"/>
                  </a:ext>
                </a:extLst>
              </p14:cNvPr>
              <p14:cNvContentPartPr/>
              <p14:nvPr/>
            </p14:nvContentPartPr>
            <p14:xfrm>
              <a:off x="353160" y="55800"/>
              <a:ext cx="11524320" cy="643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395E29-DD87-4E75-9F39-930864BBE0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46440"/>
                <a:ext cx="11543040" cy="64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55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A83092-0CC1-40C4-BD89-A615B42696CC}"/>
                  </a:ext>
                </a:extLst>
              </p14:cNvPr>
              <p14:cNvContentPartPr/>
              <p14:nvPr/>
            </p14:nvContentPartPr>
            <p14:xfrm>
              <a:off x="693360" y="1200240"/>
              <a:ext cx="11294640" cy="538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A83092-0CC1-40C4-BD89-A615B42696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00" y="1190880"/>
                <a:ext cx="11313360" cy="54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Equivalent to solving: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 b="-4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231345-5F59-4EAE-9F94-D5135292F420}"/>
                  </a:ext>
                </a:extLst>
              </p14:cNvPr>
              <p14:cNvContentPartPr/>
              <p14:nvPr/>
            </p14:nvContentPartPr>
            <p14:xfrm>
              <a:off x="9168120" y="4865760"/>
              <a:ext cx="838440" cy="74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231345-5F59-4EAE-9F94-D5135292F4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58760" y="4856400"/>
                <a:ext cx="857160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11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 (Inequality)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s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Equivalent to solving: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s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t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 b="-4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80F3D2-A4D6-485A-B009-C20303541AA4}"/>
                  </a:ext>
                </a:extLst>
              </p14:cNvPr>
              <p14:cNvContentPartPr/>
              <p14:nvPr/>
            </p14:nvContentPartPr>
            <p14:xfrm>
              <a:off x="1972440" y="1540080"/>
              <a:ext cx="7806960" cy="437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80F3D2-A4D6-485A-B009-C20303541A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080" y="1530720"/>
                <a:ext cx="7825680" cy="43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C8558A-07B0-4E20-9B91-DED7DA7DD571}"/>
                  </a:ext>
                </a:extLst>
              </p14:cNvPr>
              <p14:cNvContentPartPr/>
              <p14:nvPr/>
            </p14:nvContentPartPr>
            <p14:xfrm>
              <a:off x="3078360" y="4078080"/>
              <a:ext cx="1053360" cy="65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C8558A-07B0-4E20-9B91-DED7DA7DD5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9000" y="4068720"/>
                <a:ext cx="1072080" cy="6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31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430351" cy="627812"/>
          </a:xfrm>
        </p:spPr>
        <p:txBody>
          <a:bodyPr/>
          <a:lstStyle/>
          <a:p>
            <a:r>
              <a:rPr lang="en-US" dirty="0"/>
              <a:t>Method of Lagrange Multipliers (multiple constraints)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98205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982051" cy="5068547"/>
              </a:xfrm>
              <a:blipFill>
                <a:blip r:embed="rId2"/>
                <a:stretch>
                  <a:fillRect l="-2141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050" y="4381500"/>
                <a:ext cx="5314950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50" y="4381500"/>
                <a:ext cx="5314950" cy="1522154"/>
              </a:xfrm>
              <a:prstGeom prst="rect">
                <a:avLst/>
              </a:prstGeom>
              <a:blipFill>
                <a:blip r:embed="rId3"/>
                <a:stretch>
                  <a:fillRect l="-2294" t="-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FD53B2-C341-4298-A5F2-E08CEE237C7A}"/>
                  </a:ext>
                </a:extLst>
              </p14:cNvPr>
              <p14:cNvContentPartPr/>
              <p14:nvPr/>
            </p14:nvContentPartPr>
            <p14:xfrm>
              <a:off x="1558440" y="1000440"/>
              <a:ext cx="9912600" cy="490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FD53B2-C341-4298-A5F2-E08CEE237C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9080" y="991080"/>
                <a:ext cx="9931320" cy="49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44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60BA-E6E4-488E-A9B9-D8336E7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79828"/>
                <a:ext cx="11374858" cy="5632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p-norm (general)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L2 norm (Euclidean norm)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L1 norm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L0 “norm” (not really a norm)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</a:t>
                </a:r>
                <a:r>
                  <a:rPr lang="en-US" dirty="0">
                    <a:solidFill>
                      <a:srgbClr val="7030A0"/>
                    </a:solidFill>
                  </a:rPr>
                  <a:t>Number of non-zero entries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8931A-39A4-43EA-9376-014161AF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79828"/>
                <a:ext cx="11374858" cy="5632179"/>
              </a:xfrm>
              <a:blipFill>
                <a:blip r:embed="rId2"/>
                <a:stretch>
                  <a:fillRect l="-1125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F9944F-749F-46F1-BE20-C7562E84DF69}"/>
                  </a:ext>
                </a:extLst>
              </p14:cNvPr>
              <p14:cNvContentPartPr/>
              <p14:nvPr/>
            </p14:nvContentPartPr>
            <p14:xfrm>
              <a:off x="208440" y="4596120"/>
              <a:ext cx="9978480" cy="208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F9944F-749F-46F1-BE20-C7562E84DF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80" y="4586760"/>
                <a:ext cx="9997200" cy="20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94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B54238-00C1-4174-B830-9ECD171481D8}"/>
                  </a:ext>
                </a:extLst>
              </p14:cNvPr>
              <p14:cNvContentPartPr/>
              <p14:nvPr/>
            </p14:nvContentPartPr>
            <p14:xfrm>
              <a:off x="178920" y="363960"/>
              <a:ext cx="11540880" cy="45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B54238-00C1-4174-B830-9ECD171481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60" y="354600"/>
                <a:ext cx="11559600" cy="45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02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endParaRPr lang="en-US" dirty="0"/>
          </a:p>
          <a:p>
            <a:r>
              <a:rPr lang="en-US" dirty="0"/>
              <a:t>Probability mass function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29" y="4110956"/>
            <a:ext cx="4418496" cy="26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and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Spinach, when asking for slice with no mushrooms</a:t>
            </a: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information (condition)</a:t>
            </a:r>
          </a:p>
          <a:p>
            <a:pPr marL="400031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Adjust sample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004AD-2673-4993-A040-6EC57513CD34}"/>
              </a:ext>
            </a:extLst>
          </p:cNvPr>
          <p:cNvGrpSpPr/>
          <p:nvPr/>
        </p:nvGrpSpPr>
        <p:grpSpPr>
          <a:xfrm>
            <a:off x="6014482" y="2372865"/>
            <a:ext cx="2415710" cy="3434426"/>
            <a:chOff x="6014482" y="2372865"/>
            <a:chExt cx="2415710" cy="34344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E866FD-3FB5-4904-9137-BB8968DC14DB}"/>
                </a:ext>
              </a:extLst>
            </p:cNvPr>
            <p:cNvCxnSpPr/>
            <p:nvPr/>
          </p:nvCxnSpPr>
          <p:spPr>
            <a:xfrm flipH="1">
              <a:off x="6044189" y="2372865"/>
              <a:ext cx="843966" cy="6858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4FADD2-182E-4616-B8B0-3A30ABFE4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2" y="2435984"/>
              <a:ext cx="1669532" cy="136345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832E79-5FB3-4E07-9DAC-E6B45B55EE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83" y="2644935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F8613F-B4F2-4108-87AF-B9C26B9A1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898" y="3440707"/>
              <a:ext cx="2356294" cy="192010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AD2FE-AF3D-4FB7-9295-7F7EE35A6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0461" y="4353969"/>
              <a:ext cx="1700213" cy="14360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DAE1A8C-B945-416F-972F-7B3FAEF2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1765" y="5253050"/>
              <a:ext cx="639465" cy="55424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DBA854-3333-4EDD-AC91-218FDE5CF912}"/>
              </a:ext>
            </a:extLst>
          </p:cNvPr>
          <p:cNvCxnSpPr>
            <a:cxnSpLocks/>
          </p:cNvCxnSpPr>
          <p:nvPr/>
        </p:nvCxnSpPr>
        <p:spPr>
          <a:xfrm flipH="1">
            <a:off x="2286001" y="4701681"/>
            <a:ext cx="31241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D56BB7-B495-4486-937C-F3B60D5FD7AD}"/>
              </a:ext>
            </a:extLst>
          </p:cNvPr>
          <p:cNvCxnSpPr>
            <a:cxnSpLocks/>
          </p:cNvCxnSpPr>
          <p:nvPr/>
        </p:nvCxnSpPr>
        <p:spPr>
          <a:xfrm flipH="1">
            <a:off x="990600" y="5181600"/>
            <a:ext cx="289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4D631F6-D473-49A4-802C-244E12439E5A}"/>
              </a:ext>
            </a:extLst>
          </p:cNvPr>
          <p:cNvSpPr/>
          <p:nvPr/>
        </p:nvSpPr>
        <p:spPr>
          <a:xfrm>
            <a:off x="8414106" y="2346481"/>
            <a:ext cx="3549262" cy="3460810"/>
          </a:xfrm>
          <a:prstGeom prst="rect">
            <a:avLst/>
          </a:prstGeom>
          <a:noFill/>
          <a:ln w="762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Grades can be released after second slip day expires</a:t>
            </a:r>
          </a:p>
          <a:p>
            <a:endParaRPr lang="en-US" sz="800" dirty="0"/>
          </a:p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last 15 min. of class</a:t>
            </a:r>
          </a:p>
          <a:p>
            <a:endParaRPr lang="en-US" sz="800" dirty="0"/>
          </a:p>
          <a:p>
            <a:r>
              <a:rPr lang="en-US" dirty="0"/>
              <a:t>Survey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Thanks for the feedback!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set of all possible slices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Spinach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(no 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: Mushroom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(no 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6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F5DAC04-CBDD-477D-8771-F732BB5A9E63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BAF412-43C9-4E19-AADA-35B70C5AA6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1113F28-1699-444C-9898-368C7C0B4E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Formalize this a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whole pizza</a:t>
                </a: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endParaRPr lang="en-US" sz="1000" kern="0" dirty="0">
                  <a:solidFill>
                    <a:prstClr val="black"/>
                  </a:solidFill>
                </a:endParaRPr>
              </a:p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Spinach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(no 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(spinach)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endParaRPr lang="en-US" sz="1000" kern="0" dirty="0">
                  <a:solidFill>
                    <a:prstClr val="black"/>
                  </a:solidFill>
                </a:endParaRPr>
              </a:p>
              <a:p>
                <a:pPr marL="914381" lvl="1" indent="-51435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: Mushroom random variable</a:t>
                </a:r>
              </a:p>
              <a:p>
                <a:pPr marL="400031" lvl="1" indent="0">
                  <a:buClr>
                    <a:prstClr val="black"/>
                  </a:buClr>
                  <a:buNone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(no 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kern="0" dirty="0">
                  <a:solidFill>
                    <a:prstClr val="black"/>
                  </a:solidFill>
                </a:endParaRPr>
              </a:p>
              <a:p>
                <a:pPr marL="400031" lvl="1" indent="0">
                  <a:buClr>
                    <a:prstClr val="black"/>
                  </a:buClr>
                  <a:buNone/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kern="0" dirty="0">
                    <a:solidFill>
                      <a:prstClr val="black"/>
                    </a:solidFill>
                  </a:rPr>
                  <a:t>(mushrooms)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+mj-lt"/>
                  <a:buAutoNum type="arabicParenR" startAt="2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AutoNum type="arabicParenR" startAt="2"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+mj-lt"/>
                  <a:buAutoNum type="arabicParenR" startAt="3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Vocab alert!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9BA9651-A803-4B66-B1F5-12FA91A5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879599"/>
                <a:ext cx="5777595" cy="4729164"/>
              </a:xfrm>
              <a:prstGeom prst="rect">
                <a:avLst/>
              </a:prstGeom>
              <a:blipFill>
                <a:blip r:embed="rId4"/>
                <a:stretch>
                  <a:fillRect t="-1289" b="-4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8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Marginal</a:t>
            </a:r>
          </a:p>
          <a:p>
            <a:r>
              <a:rPr lang="en-US" dirty="0"/>
              <a:t>Joint</a:t>
            </a:r>
          </a:p>
          <a:p>
            <a:r>
              <a:rPr lang="en-US" dirty="0"/>
              <a:t>Conditional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questions: 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and no mushrooms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Spinach, when asking for slice with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and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when asking for no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spinach when asking for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Spinach when asking for mushrooms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mushrooms and no spinach</a:t>
            </a:r>
          </a:p>
          <a:p>
            <a:pPr marL="914381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AutoNum type="arabicParenR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76445"/>
            <a:ext cx="11379200" cy="584199"/>
          </a:xfrm>
        </p:spPr>
        <p:txBody>
          <a:bodyPr/>
          <a:lstStyle/>
          <a:p>
            <a:r>
              <a:rPr lang="en-US" dirty="0"/>
              <a:t>You can fill out all of these probability mass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5094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15094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193498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193498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402601" y="1600200"/>
                <a:ext cx="243605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601" y="1600200"/>
                <a:ext cx="2436051" cy="595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9880896" y="1600200"/>
                <a:ext cx="2235868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96" y="1600200"/>
                <a:ext cx="2235868" cy="5952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390481" y="4070600"/>
                <a:ext cx="244817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81" y="4070600"/>
                <a:ext cx="2448171" cy="595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9948008" y="4075891"/>
                <a:ext cx="226453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e>
                      <m:sub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08" y="4075891"/>
                <a:ext cx="2264531" cy="5952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2028761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2028761" cy="606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12/20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6/20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6/12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Counting: proportions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𝐶𝑜𝑢𝑛𝑡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6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D5EF061-5119-4ECE-894D-6C20C60029E8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rgbClr val="E9AF6B"/>
          </a:solidFill>
          <a:ln w="57150">
            <a:solidFill>
              <a:srgbClr val="E09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76D82E-868F-49DB-ABE5-F1C17E6E528A}"/>
              </a:ext>
            </a:extLst>
          </p:cNvPr>
          <p:cNvSpPr/>
          <p:nvPr/>
        </p:nvSpPr>
        <p:spPr>
          <a:xfrm>
            <a:off x="8569333" y="4513576"/>
            <a:ext cx="3215194" cy="18780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A234F6-667E-4309-A5EB-D443C7DA1D2B}"/>
              </a:ext>
            </a:extLst>
          </p:cNvPr>
          <p:cNvSpPr/>
          <p:nvPr/>
        </p:nvSpPr>
        <p:spPr>
          <a:xfrm>
            <a:off x="9810761" y="4667577"/>
            <a:ext cx="1676400" cy="1570035"/>
          </a:xfrm>
          <a:prstGeom prst="ellipse">
            <a:avLst/>
          </a:prstGeom>
          <a:solidFill>
            <a:srgbClr val="E9AF6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/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6BD7-750C-41B7-9EDB-E73902CD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32" y="4761249"/>
                <a:ext cx="367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/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𝐶𝑜𝑢𝑛𝑡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∩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𝐶𝑜𝑢𝑛𝑡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63FF4D-1355-4FAD-B7B3-F01887488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4524845"/>
                <a:ext cx="3862468" cy="889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BF5080DE-A952-4C92-907D-8BEE18ECC629}"/>
              </a:ext>
            </a:extLst>
          </p:cNvPr>
          <p:cNvSpPr/>
          <p:nvPr/>
        </p:nvSpPr>
        <p:spPr>
          <a:xfrm>
            <a:off x="8954372" y="4675981"/>
            <a:ext cx="1676400" cy="1570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166E2-F80C-4A4B-B082-F24FAF64D488}"/>
              </a:ext>
            </a:extLst>
          </p:cNvPr>
          <p:cNvSpPr/>
          <p:nvPr/>
        </p:nvSpPr>
        <p:spPr>
          <a:xfrm>
            <a:off x="8961746" y="4667576"/>
            <a:ext cx="1676400" cy="1570035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/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∩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80BCB-D999-4BE5-A4FB-3E6AC183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677" y="5218449"/>
                <a:ext cx="7612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/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85FEDC-1084-4D0C-A229-9C628092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91" y="4761249"/>
                <a:ext cx="3714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0" grpId="0" animBg="1"/>
      <p:bldP spid="42" grpId="0"/>
      <p:bldP spid="41" grpId="0"/>
      <p:bldP spid="47" grpId="0" animBg="1"/>
      <p:bldP spid="6" grpId="0" animBg="1"/>
      <p:bldP spid="4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Apply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 and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914381" marR="0" lvl="1" indent="-5143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Spinach, when asking for slice with no mushrooms</a:t>
                </a:r>
              </a:p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b>
                            <m: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2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6DA53CED-3937-415B-BCD4-F5C91F6EF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5" y="1879599"/>
                <a:ext cx="5777595" cy="4729164"/>
              </a:xfrm>
              <a:prstGeom prst="rect">
                <a:avLst/>
              </a:prstGeom>
              <a:blipFill>
                <a:blip r:embed="rId3"/>
                <a:stretch>
                  <a:fillRect t="-1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00031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den>
                          </m:f>
                        </m:num>
                        <m:den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f>
                            <m:fPr>
                              <m:ctrlP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num>
                            <m:den>
                              <m:r>
                                <a:rPr kumimoji="0" lang="en-US" sz="24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</m:den>
                          </m:f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7195B2A-E881-40BF-9BC1-59986EB1D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704" y="5255884"/>
                <a:ext cx="2974406" cy="144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/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71576D-8E7A-453C-8DE9-2F2EDFD77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51" y="5361680"/>
                <a:ext cx="3462551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B83B283-584C-433C-B46A-6E398A82A915}"/>
              </a:ext>
            </a:extLst>
          </p:cNvPr>
          <p:cNvSpPr/>
          <p:nvPr/>
        </p:nvSpPr>
        <p:spPr>
          <a:xfrm>
            <a:off x="5887812" y="3581511"/>
            <a:ext cx="1858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Conditional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Probability: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D129E-1E48-4A41-8A19-5E58C4756C84}"/>
              </a:ext>
            </a:extLst>
          </p:cNvPr>
          <p:cNvGrpSpPr/>
          <p:nvPr/>
        </p:nvGrpSpPr>
        <p:grpSpPr>
          <a:xfrm>
            <a:off x="8313456" y="1353488"/>
            <a:ext cx="3215194" cy="1878691"/>
            <a:chOff x="6019800" y="2667000"/>
            <a:chExt cx="5943593" cy="34278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8CD60-6CEC-4B43-83B1-560D982FBD8E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F3964EB-E7A7-4110-8BD0-C5EACD5E41D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A21E3CE-121A-42C3-933D-EE01D7567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80C1BC-1332-41E9-A7D3-2213A2C15918}"/>
                  </a:ext>
                </a:extLst>
              </p:cNvPr>
              <p:cNvCxnSpPr>
                <a:cxnSpLocks/>
                <a:stCxn id="33" idx="1"/>
                <a:endCxn id="33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A3D041-4E7E-4B8C-B9FF-B59F871F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E92253-48C1-4DDD-AE35-FBAA302A6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0050C7-F4FB-40B8-BE40-ED3056257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BA497A4-CB49-4D05-BFCA-0731BD917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3229E58-F59B-4DC6-A706-0E551ED72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Content Placeholder 42">
              <a:extLst>
                <a:ext uri="{FF2B5EF4-FFF2-40B4-BE49-F238E27FC236}">
                  <a16:creationId xmlns:a16="http://schemas.microsoft.com/office/drawing/2014/main" id="{C68B7EA3-42C1-46E4-B3C9-43B5AE80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DFD3AA-B909-47EF-8F47-FD94121F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13" name="Content Placeholder 42">
              <a:extLst>
                <a:ext uri="{FF2B5EF4-FFF2-40B4-BE49-F238E27FC236}">
                  <a16:creationId xmlns:a16="http://schemas.microsoft.com/office/drawing/2014/main" id="{F801AA4A-20A9-436B-BA7D-3505CA1D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0820C5-F7FC-41E4-A461-09B35DC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A08775-B6F3-4774-910B-E8C34331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16" name="Content Placeholder 42">
              <a:extLst>
                <a:ext uri="{FF2B5EF4-FFF2-40B4-BE49-F238E27FC236}">
                  <a16:creationId xmlns:a16="http://schemas.microsoft.com/office/drawing/2014/main" id="{A6BA24A8-7CBE-4A9B-A33A-1B43F5B2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66118-5C0E-4B06-A0EB-C0F2ED05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1CB1516-D2B1-4673-87B8-021FFA190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19" name="Content Placeholder 42">
              <a:extLst>
                <a:ext uri="{FF2B5EF4-FFF2-40B4-BE49-F238E27FC236}">
                  <a16:creationId xmlns:a16="http://schemas.microsoft.com/office/drawing/2014/main" id="{722EFE15-EBA8-4DD6-A22C-96A4C598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E470D1-4FE9-4BE4-982E-F75704A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1" name="Content Placeholder 42">
              <a:extLst>
                <a:ext uri="{FF2B5EF4-FFF2-40B4-BE49-F238E27FC236}">
                  <a16:creationId xmlns:a16="http://schemas.microsoft.com/office/drawing/2014/main" id="{EE6291CB-4335-4CF3-8545-801B2588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Content Placeholder 42">
              <a:extLst>
                <a:ext uri="{FF2B5EF4-FFF2-40B4-BE49-F238E27FC236}">
                  <a16:creationId xmlns:a16="http://schemas.microsoft.com/office/drawing/2014/main" id="{DE34D5D7-DB6F-4F55-9D0D-EF87B26D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C41410-7F15-419E-9F12-DE9EEA6B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24" name="Content Placeholder 42">
              <a:extLst>
                <a:ext uri="{FF2B5EF4-FFF2-40B4-BE49-F238E27FC236}">
                  <a16:creationId xmlns:a16="http://schemas.microsoft.com/office/drawing/2014/main" id="{A7DCF780-F854-4967-9B6C-2959854A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036BA1-D761-4BD9-AEB9-00F4EB2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8FC302A7-41ED-4266-936D-0AC2D782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1EE77B-3328-46A0-ACAB-FE31C15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3D2239-5D8A-4597-80BE-6AE364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68C3A84-AFC2-4BB8-BB0C-E5C7B016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5C7ED-136F-4D88-8818-82B2526F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851B2D-9D88-494D-A700-B0535E9CF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FA0F90-E7E5-4910-A179-1607A55E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/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7BF849-C3F9-46F0-AF14-B08F21562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32" y="3440838"/>
                <a:ext cx="3323795" cy="1158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3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>
                    <a:solidFill>
                      <a:schemeClr val="tx1"/>
                    </a:solidFill>
                  </a:rPr>
                  <a:t>then the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conditional probability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is:</a:t>
                </a:r>
              </a:p>
              <a:p>
                <a:pPr marL="0" indent="0">
                  <a:buNone/>
                </a:pP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s3.amazonaws.com/achgen360/t/FHtgREpt.png">
            <a:extLst>
              <a:ext uri="{FF2B5EF4-FFF2-40B4-BE49-F238E27FC236}">
                <a16:creationId xmlns:a16="http://schemas.microsoft.com/office/drawing/2014/main" id="{46590419-D4FD-487B-862E-DA135EA8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5629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BA644-5A60-49CD-A31E-3C599A5E1E56}"/>
              </a:ext>
            </a:extLst>
          </p:cNvPr>
          <p:cNvSpPr txBox="1"/>
          <p:nvPr/>
        </p:nvSpPr>
        <p:spPr>
          <a:xfrm>
            <a:off x="152400" y="632460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http://achievementgen.com/360/</a:t>
            </a:r>
          </a:p>
        </p:txBody>
      </p:sp>
    </p:spTree>
    <p:extLst>
      <p:ext uri="{BB962C8B-B14F-4D97-AF65-F5344CB8AC3E}">
        <p14:creationId xmlns:p14="http://schemas.microsoft.com/office/powerpoint/2010/main" val="14587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Normalization Trick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1894"/>
              </p:ext>
            </p:extLst>
          </p:nvPr>
        </p:nvGraphicFramePr>
        <p:xfrm>
          <a:off x="303920" y="2971475"/>
          <a:ext cx="2743200" cy="1981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822" y="2486483"/>
            <a:ext cx="1235379" cy="320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871858" y="3886929"/>
            <a:ext cx="1026540" cy="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8038022" y="3843299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3273100" y="2441931"/>
            <a:ext cx="2195482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joint probabilities matching the evidence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6989421" y="2490651"/>
            <a:ext cx="28681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marR="0" lvl="1" indent="-2857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NORMALIZE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selection</a:t>
            </a:r>
          </a:p>
          <a:p>
            <a:pPr marL="742950" marR="0" lvl="1" indent="-2857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(make it sum to one)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P(X | Y=0) ?</a:t>
            </a:r>
          </a:p>
        </p:txBody>
      </p:sp>
    </p:spTree>
    <p:extLst>
      <p:ext uri="{BB962C8B-B14F-4D97-AF65-F5344CB8AC3E}">
        <p14:creationId xmlns:p14="http://schemas.microsoft.com/office/powerpoint/2010/main" val="206448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Lagrange Multipliers &amp; 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491720" y="1360415"/>
            <a:ext cx="84709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(Dictionary) To bring or restore to a normal condition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Procedure:</a:t>
            </a:r>
          </a:p>
          <a:p>
            <a:pPr lvl="1"/>
            <a:r>
              <a:rPr lang="en-US" sz="2000" dirty="0"/>
              <a:t>Step 1: Compute Z = sum over all entries</a:t>
            </a:r>
          </a:p>
          <a:p>
            <a:pPr lvl="1"/>
            <a:r>
              <a:rPr lang="en-US" sz="2000" dirty="0"/>
              <a:t>Step 2: Divide every entry by Z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 1</a:t>
            </a:r>
          </a:p>
          <a:p>
            <a:pPr lvl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Normalize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6505277" y="2324160"/>
            <a:ext cx="3343352" cy="362880"/>
          </a:xfrm>
          <a:prstGeom prst="wedgeRectCallout">
            <a:avLst>
              <a:gd name="adj1" fmla="val -43217"/>
              <a:gd name="adj2" fmla="val -164407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entries sum to ONE</a:t>
            </a:r>
          </a:p>
        </p:txBody>
      </p:sp>
      <p:sp>
        <p:nvSpPr>
          <p:cNvPr id="1051691" name="Rounded Rectangle 1051690"/>
          <p:cNvSpPr/>
          <p:nvPr/>
        </p:nvSpPr>
        <p:spPr>
          <a:xfrm>
            <a:off x="4939996" y="1323816"/>
            <a:ext cx="2312008" cy="466962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79426"/>
                  </p:ext>
                </p:extLst>
              </p:nvPr>
            </p:nvGraphicFramePr>
            <p:xfrm>
              <a:off x="147079" y="4852284"/>
              <a:ext cx="2192704" cy="1201992"/>
            </p:xfrm>
            <a:graphic>
              <a:graphicData uri="http://schemas.openxmlformats.org/drawingml/2006/table">
                <a:tbl>
                  <a:tblPr/>
                  <a:tblGrid>
                    <a:gridCol w="8364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6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W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𝑊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,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𝑇</m:t>
                                  </m:r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(w,1)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sun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rain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Group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79426"/>
                  </p:ext>
                </p:extLst>
              </p:nvPr>
            </p:nvGraphicFramePr>
            <p:xfrm>
              <a:off x="147079" y="4852284"/>
              <a:ext cx="2192704" cy="1201992"/>
            </p:xfrm>
            <a:graphic>
              <a:graphicData uri="http://schemas.openxmlformats.org/drawingml/2006/table">
                <a:tbl>
                  <a:tblPr/>
                  <a:tblGrid>
                    <a:gridCol w="8364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62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5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W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2780" t="-7353" r="-2242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sun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rain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latin typeface="Calibri" pitchFamily="34" charset="0"/>
                              <a:cs typeface="Calibri" pitchFamily="34" charset="0"/>
                            </a:rPr>
                            <a:t>0.3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417387" y="546869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1692" name="TextBox 1051691"/>
          <p:cNvSpPr txBox="1"/>
          <p:nvPr/>
        </p:nvSpPr>
        <p:spPr>
          <a:xfrm>
            <a:off x="2142511" y="5650560"/>
            <a:ext cx="13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= 0.5</a:t>
            </a:r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95694"/>
              </p:ext>
            </p:extLst>
          </p:nvPr>
        </p:nvGraphicFramePr>
        <p:xfrm>
          <a:off x="3729096" y="4875084"/>
          <a:ext cx="1581150" cy="118872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862165" y="4286255"/>
            <a:ext cx="5195946" cy="13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Example 2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87620"/>
              </p:ext>
            </p:extLst>
          </p:nvPr>
        </p:nvGraphicFramePr>
        <p:xfrm>
          <a:off x="6031680" y="479904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372663" y="491304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8608552" y="5629730"/>
            <a:ext cx="1167859" cy="90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58293" y="5785680"/>
            <a:ext cx="84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= 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37911" y="514320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78451"/>
              </p:ext>
            </p:extLst>
          </p:nvPr>
        </p:nvGraphicFramePr>
        <p:xfrm>
          <a:off x="9803883" y="4795920"/>
          <a:ext cx="2270544" cy="1854201"/>
        </p:xfrm>
        <a:graphic>
          <a:graphicData uri="http://schemas.openxmlformats.org/drawingml/2006/table">
            <a:tbl>
              <a:tblPr/>
              <a:tblGrid>
                <a:gridCol w="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t,w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over all values of a discrete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</p:spPr>
            <p:txBody>
              <a:bodyPr/>
              <a:lstStyle/>
              <a:p>
                <a:r>
                  <a:rPr lang="en-US" dirty="0"/>
                  <a:t>For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1374349"/>
              </a:xfrm>
              <a:blipFill>
                <a:blip r:embed="rId2"/>
                <a:stretch>
                  <a:fillRect l="-1125" t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D6B87B9-D937-4982-A929-082EA9CBF4CF}"/>
              </a:ext>
            </a:extLst>
          </p:cNvPr>
          <p:cNvSpPr/>
          <p:nvPr/>
        </p:nvSpPr>
        <p:spPr>
          <a:xfrm>
            <a:off x="1405078" y="4390975"/>
            <a:ext cx="228600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D7F30-B82D-453E-9B45-45627C0DB800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600200" y="3307436"/>
            <a:ext cx="1862278" cy="111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D1C86F-4D7E-4239-B75F-D2557CA3B29A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633678" y="3954783"/>
            <a:ext cx="1828800" cy="550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5E87D7-0653-43ED-A998-CBC5930093D7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600200" y="4586097"/>
            <a:ext cx="1862278" cy="1552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/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6E8BE9-7B9B-4516-854F-AE4D2EE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25" y="3019375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/>
              <p:nvPr/>
            </p:nvSpPr>
            <p:spPr>
              <a:xfrm>
                <a:off x="1679568" y="3229295"/>
                <a:ext cx="1300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AC2309-431B-4D12-92C2-44B64A2E8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68" y="3229295"/>
                <a:ext cx="13006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/>
              <p:nvPr/>
            </p:nvSpPr>
            <p:spPr>
              <a:xfrm>
                <a:off x="2220177" y="4222362"/>
                <a:ext cx="1308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70F440-A3C8-408E-B92B-8ACA1364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77" y="4222362"/>
                <a:ext cx="13088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/>
              <p:nvPr/>
            </p:nvSpPr>
            <p:spPr>
              <a:xfrm>
                <a:off x="1335163" y="5382043"/>
                <a:ext cx="1331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C0D3A-E7C0-482C-AAED-D2093838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63" y="5382043"/>
                <a:ext cx="13310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21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95000" cy="1199161"/>
              </a:xfrm>
              <a:blipFill>
                <a:blip r:embed="rId2"/>
                <a:stretch>
                  <a:fillRect l="-1186" t="-8122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B3F33A-5A30-4089-AF76-8EEA0A0B785A}"/>
              </a:ext>
            </a:extLst>
          </p:cNvPr>
          <p:cNvCxnSpPr>
            <a:cxnSpLocks/>
          </p:cNvCxnSpPr>
          <p:nvPr/>
        </p:nvCxnSpPr>
        <p:spPr>
          <a:xfrm flipV="1">
            <a:off x="1919294" y="3183662"/>
            <a:ext cx="1977967" cy="1067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914683" y="3831008"/>
            <a:ext cx="1982578" cy="537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919294" y="4499160"/>
            <a:ext cx="1977967" cy="1515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08" y="2895600"/>
                <a:ext cx="656077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507458" y="2935511"/>
                <a:ext cx="1878078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𝑏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58" y="2935511"/>
                <a:ext cx="1878078" cy="532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2366261" y="4098587"/>
                <a:ext cx="1886286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61" y="4098587"/>
                <a:ext cx="1886286" cy="532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/>
              <p:nvPr/>
            </p:nvSpPr>
            <p:spPr>
              <a:xfrm>
                <a:off x="1304364" y="5195386"/>
                <a:ext cx="1908408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∣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D6F4A1-232B-48F6-92DE-2E69465B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4" y="5195386"/>
                <a:ext cx="1908408" cy="532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𝑏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87" y="4106518"/>
                <a:ext cx="4682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35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ED94-A99B-42CA-8426-7206FDD7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given Event, Still Sums to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</p:spPr>
            <p:txBody>
              <a:bodyPr/>
              <a:lstStyle/>
              <a:p>
                <a:r>
                  <a:rPr lang="en-US" dirty="0"/>
                  <a:t>For a given value of random variable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all possible discrete real values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3F53-E0F6-4D58-BA92-913D7E066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0718800" cy="1199161"/>
              </a:xfrm>
              <a:blipFill>
                <a:blip r:embed="rId3"/>
                <a:stretch>
                  <a:fillRect l="-1195" t="-812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F8C7C-0293-431F-84D1-2706E55182EA}"/>
              </a:ext>
            </a:extLst>
          </p:cNvPr>
          <p:cNvCxnSpPr>
            <a:cxnSpLocks/>
          </p:cNvCxnSpPr>
          <p:nvPr/>
        </p:nvCxnSpPr>
        <p:spPr>
          <a:xfrm flipV="1">
            <a:off x="1199637" y="3280967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C7771-ADC7-4DA7-909D-A1C8958432B0}"/>
              </a:ext>
            </a:extLst>
          </p:cNvPr>
          <p:cNvCxnSpPr>
            <a:cxnSpLocks/>
          </p:cNvCxnSpPr>
          <p:nvPr/>
        </p:nvCxnSpPr>
        <p:spPr>
          <a:xfrm>
            <a:off x="1204248" y="3945576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/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642B7D-89C7-4924-875E-E0E15B18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66" y="3019357"/>
                <a:ext cx="734945" cy="1538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/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0FEE50-66EB-409A-8BEB-74552A818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47" y="2757747"/>
                <a:ext cx="171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/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3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933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E1943-BF83-46B2-B98C-5C8AF192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85" y="4281709"/>
                <a:ext cx="17203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/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675EB3-2864-473F-84CC-AC8E0AA3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" y="3552934"/>
                <a:ext cx="6085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3077201-9598-4BE9-A27E-8B9C918ACCB0}"/>
              </a:ext>
            </a:extLst>
          </p:cNvPr>
          <p:cNvGrpSpPr/>
          <p:nvPr/>
        </p:nvGrpSpPr>
        <p:grpSpPr>
          <a:xfrm>
            <a:off x="6019800" y="2667000"/>
            <a:ext cx="5943593" cy="3427810"/>
            <a:chOff x="5867400" y="3123009"/>
            <a:chExt cx="5943593" cy="34278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E721FC-5F3B-4B8C-9165-ACD96897891D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4A82A-12A7-4152-9B5A-D1A5463EC3A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B02916-D481-4DFB-9CE4-F2710949FB33}"/>
                </a:ext>
              </a:extLst>
            </p:cNvPr>
            <p:cNvCxnSpPr>
              <a:cxnSpLocks/>
              <a:stCxn id="19" idx="1"/>
              <a:endCxn id="19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EEBC1-081D-44C4-BBB5-A598FFD5BD3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E18F2-96D0-4A25-93F9-34D3CD682A2A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DBD375-7282-4A3D-98E4-3E7127FA3CC3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00A6BF-70CF-4D3F-AD44-A65772B58A58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2D4863-DB94-4739-8AA7-50CE27A519E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2">
            <a:extLst>
              <a:ext uri="{FF2B5EF4-FFF2-40B4-BE49-F238E27FC236}">
                <a16:creationId xmlns:a16="http://schemas.microsoft.com/office/drawing/2014/main" id="{2ED8B711-BE88-4C9B-ADDD-D700A7B62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070" y="353278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D5F5A6-8165-40D8-AACE-7B4E487F5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919313"/>
            <a:ext cx="432317" cy="4279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B87C3D-159B-4C94-954D-BA7BF78A1A0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pic>
        <p:nvPicPr>
          <p:cNvPr id="30" name="Content Placeholder 42">
            <a:extLst>
              <a:ext uri="{FF2B5EF4-FFF2-40B4-BE49-F238E27FC236}">
                <a16:creationId xmlns:a16="http://schemas.microsoft.com/office/drawing/2014/main" id="{022AE4E0-46B1-4AA7-9090-2292E3DE7C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4060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4B8557-5975-457D-BA4C-1A311B8252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792528"/>
            <a:ext cx="432317" cy="427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951BF7-2EC6-4D99-8656-03F33E911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786719"/>
            <a:ext cx="456707" cy="427906"/>
          </a:xfrm>
          <a:prstGeom prst="rect">
            <a:avLst/>
          </a:prstGeom>
        </p:spPr>
      </p:pic>
      <p:pic>
        <p:nvPicPr>
          <p:cNvPr id="33" name="Content Placeholder 42">
            <a:extLst>
              <a:ext uri="{FF2B5EF4-FFF2-40B4-BE49-F238E27FC236}">
                <a16:creationId xmlns:a16="http://schemas.microsoft.com/office/drawing/2014/main" id="{16303366-E445-4D06-96C7-E5E6901DE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4069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48E737-3E1B-46F3-AD4D-759A1C7F96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793497"/>
            <a:ext cx="432317" cy="4279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657B4B-BD73-46E4-93FF-C0AFE41F3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787688"/>
            <a:ext cx="456707" cy="427906"/>
          </a:xfrm>
          <a:prstGeom prst="rect">
            <a:avLst/>
          </a:prstGeom>
        </p:spPr>
      </p:pic>
      <p:pic>
        <p:nvPicPr>
          <p:cNvPr id="36" name="Content Placeholder 42">
            <a:extLst>
              <a:ext uri="{FF2B5EF4-FFF2-40B4-BE49-F238E27FC236}">
                <a16:creationId xmlns:a16="http://schemas.microsoft.com/office/drawing/2014/main" id="{BFC9211D-B0E0-4EE2-A391-AE9EEF00F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5236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60BCD4-7BE5-4969-AD7F-5CC23201C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910197"/>
            <a:ext cx="432317" cy="427907"/>
          </a:xfrm>
          <a:prstGeom prst="rect">
            <a:avLst/>
          </a:prstGeom>
        </p:spPr>
      </p:pic>
      <p:pic>
        <p:nvPicPr>
          <p:cNvPr id="38" name="Content Placeholder 42">
            <a:extLst>
              <a:ext uri="{FF2B5EF4-FFF2-40B4-BE49-F238E27FC236}">
                <a16:creationId xmlns:a16="http://schemas.microsoft.com/office/drawing/2014/main" id="{3545A583-E4AF-433A-8531-8B821F690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7412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ontent Placeholder 42">
            <a:extLst>
              <a:ext uri="{FF2B5EF4-FFF2-40B4-BE49-F238E27FC236}">
                <a16:creationId xmlns:a16="http://schemas.microsoft.com/office/drawing/2014/main" id="{FFF3A02D-1FEB-44EE-9D94-5F9B38927A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7394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331483-44DE-4CBA-A560-433313E9F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567823"/>
            <a:ext cx="456707" cy="427906"/>
          </a:xfrm>
          <a:prstGeom prst="rect">
            <a:avLst/>
          </a:prstGeom>
        </p:spPr>
      </p:pic>
      <p:pic>
        <p:nvPicPr>
          <p:cNvPr id="41" name="Content Placeholder 42">
            <a:extLst>
              <a:ext uri="{FF2B5EF4-FFF2-40B4-BE49-F238E27FC236}">
                <a16:creationId xmlns:a16="http://schemas.microsoft.com/office/drawing/2014/main" id="{DB5642F5-48FC-43D6-9E5D-56238154D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52924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F9CD8B-FDAF-455A-9471-829D244F2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568792"/>
            <a:ext cx="456707" cy="427906"/>
          </a:xfrm>
          <a:prstGeom prst="rect">
            <a:avLst/>
          </a:prstGeo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CFFCC99-EA7C-4B79-8186-E2E90E14E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52914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6BEB47-59E6-4CF3-BC86-9DA8F41A51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781496"/>
            <a:ext cx="456707" cy="427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5A067A-C966-4D66-8B2E-4BA36F4F4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781496"/>
            <a:ext cx="456707" cy="427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DC1BA8-1748-49E8-895D-956C224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562600"/>
            <a:ext cx="456707" cy="427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FDC4D8-4DF5-486A-A798-F7FB45A31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562600"/>
            <a:ext cx="456707" cy="427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0FBB33-45FD-4AE9-AB73-FBE08F130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781496"/>
            <a:ext cx="456707" cy="427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E74D64-65D1-4E2B-BEB1-9E310C02D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562600"/>
            <a:ext cx="456707" cy="42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/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 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      +      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     =1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13B5A59-F635-4686-B579-8DB5803A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" y="5234987"/>
                <a:ext cx="4827925" cy="11351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C5F02DE-6FEA-422B-9649-EE7FE7E20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86" y="4799985"/>
            <a:ext cx="432317" cy="4279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7B510F-CEF3-4FE4-9E1C-B925799F06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30" y="3916685"/>
            <a:ext cx="432317" cy="42790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96C6AA-64B2-4FCF-B9E7-62BF73E6EF69}"/>
              </a:ext>
            </a:extLst>
          </p:cNvPr>
          <p:cNvSpPr/>
          <p:nvPr/>
        </p:nvSpPr>
        <p:spPr>
          <a:xfrm>
            <a:off x="6019800" y="4366266"/>
            <a:ext cx="5943593" cy="17615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3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and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Reformulations of definition of conditional probability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Product rule:</a:t>
                </a:r>
                <a:endParaRPr lang="en-US" sz="16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9194800" cy="4729164"/>
              </a:xfrm>
              <a:blipFill>
                <a:blip r:embed="rId2"/>
                <a:stretch>
                  <a:fillRect l="-1724" t="-1675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s3.amazonaws.com/achgen360/t/q04znyCx.png">
            <a:extLst>
              <a:ext uri="{FF2B5EF4-FFF2-40B4-BE49-F238E27FC236}">
                <a16:creationId xmlns:a16="http://schemas.microsoft.com/office/drawing/2014/main" id="{8A4EAD16-11BA-46DA-9C34-A491C301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6670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achgen360/t/hHXaT1bW.png">
            <a:extLst>
              <a:ext uri="{FF2B5EF4-FFF2-40B4-BE49-F238E27FC236}">
                <a16:creationId xmlns:a16="http://schemas.microsoft.com/office/drawing/2014/main" id="{57A34884-ED57-4C09-B317-9F965DF3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4343400"/>
            <a:ext cx="4338637" cy="8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6E768-EA80-4503-BBF2-1B5813029A55}"/>
              </a:ext>
            </a:extLst>
          </p:cNvPr>
          <p:cNvSpPr txBox="1"/>
          <p:nvPr/>
        </p:nvSpPr>
        <p:spPr>
          <a:xfrm>
            <a:off x="8610600" y="633230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http://achievementgen.com/360/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F0CA-80FE-4749-B907-654158B6E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" b="1566"/>
          <a:stretch/>
        </p:blipFill>
        <p:spPr>
          <a:xfrm>
            <a:off x="-8073" y="4857312"/>
            <a:ext cx="2979874" cy="20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Product rule: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	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003800" cy="1143000"/>
              </a:xfrm>
              <a:blipFill>
                <a:blip r:embed="rId2"/>
                <a:stretch>
                  <a:fillRect l="-2558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EFAC48-0086-472F-BD46-EBBC427B010D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C4F2A-F128-42DC-80F3-02D28CBD41D9}"/>
              </a:ext>
            </a:extLst>
          </p:cNvPr>
          <p:cNvGrpSpPr/>
          <p:nvPr/>
        </p:nvGrpSpPr>
        <p:grpSpPr>
          <a:xfrm>
            <a:off x="7539738" y="1482435"/>
            <a:ext cx="4267193" cy="2541876"/>
            <a:chOff x="6019800" y="2667000"/>
            <a:chExt cx="5943593" cy="34278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B8D76B-C0C3-43E2-87BA-E68D86365AC1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2A6F54-766D-45B0-94BA-563D1C3BE2DF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762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8FC0D2-76E1-42E3-A521-47448BE1C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D5A81D-01F3-44EC-8154-3805D2ABF9C0}"/>
                  </a:ext>
                </a:extLst>
              </p:cNvPr>
              <p:cNvCxnSpPr>
                <a:cxnSpLocks/>
                <a:stCxn id="9" idx="1"/>
                <a:endCxn id="9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C4E6F22-94B4-44B3-8904-1E569C2D0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A0EEF6-BDFD-48BF-A80B-48BE45DBA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E61927-AD12-49DC-A451-360C3FA77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059591-6472-4433-8C72-7554F0A1F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1EC862-9F59-4919-9CF4-1F8910EB8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Content Placeholder 42">
              <a:extLst>
                <a:ext uri="{FF2B5EF4-FFF2-40B4-BE49-F238E27FC236}">
                  <a16:creationId xmlns:a16="http://schemas.microsoft.com/office/drawing/2014/main" id="{9BADF56E-23AC-4C0D-898F-8F1EF5BD4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07C8B-9D71-4BFC-966E-EC41CC23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20" name="Content Placeholder 42">
              <a:extLst>
                <a:ext uri="{FF2B5EF4-FFF2-40B4-BE49-F238E27FC236}">
                  <a16:creationId xmlns:a16="http://schemas.microsoft.com/office/drawing/2014/main" id="{BD34D236-D02B-4764-A359-D4F96AF6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AC20F1-BFC2-4026-B5FA-0C078891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FC020B-C228-48E5-8309-270323E3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23" name="Content Placeholder 42">
              <a:extLst>
                <a:ext uri="{FF2B5EF4-FFF2-40B4-BE49-F238E27FC236}">
                  <a16:creationId xmlns:a16="http://schemas.microsoft.com/office/drawing/2014/main" id="{9F19C6B6-294E-4877-8017-D4A1B634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13AD22-F833-4B12-B655-740A0936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58F897-BF73-448F-91BD-70D78D1B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26" name="Content Placeholder 42">
              <a:extLst>
                <a:ext uri="{FF2B5EF4-FFF2-40B4-BE49-F238E27FC236}">
                  <a16:creationId xmlns:a16="http://schemas.microsoft.com/office/drawing/2014/main" id="{DF3C88BB-F31F-486E-A2E0-030C6599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D0EC54-8498-4889-8935-B291DB26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28" name="Content Placeholder 42">
              <a:extLst>
                <a:ext uri="{FF2B5EF4-FFF2-40B4-BE49-F238E27FC236}">
                  <a16:creationId xmlns:a16="http://schemas.microsoft.com/office/drawing/2014/main" id="{92EF124B-8B05-4CD9-8C0D-6C4192D67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7412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Content Placeholder 42">
              <a:extLst>
                <a:ext uri="{FF2B5EF4-FFF2-40B4-BE49-F238E27FC236}">
                  <a16:creationId xmlns:a16="http://schemas.microsoft.com/office/drawing/2014/main" id="{D2D68121-9BC7-4077-B37D-4E6082D2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A488BF2-3A9A-45AE-B680-9BB5B98C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31" name="Content Placeholder 42">
              <a:extLst>
                <a:ext uri="{FF2B5EF4-FFF2-40B4-BE49-F238E27FC236}">
                  <a16:creationId xmlns:a16="http://schemas.microsoft.com/office/drawing/2014/main" id="{DD707339-E3A5-4CE7-B7C1-3B6F58FA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07E411-D0DF-4BBF-B562-C4A25EA4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33" name="Content Placeholder 42">
              <a:extLst>
                <a:ext uri="{FF2B5EF4-FFF2-40B4-BE49-F238E27FC236}">
                  <a16:creationId xmlns:a16="http://schemas.microsoft.com/office/drawing/2014/main" id="{83BBFBB6-EA9A-4112-9F3F-C7A71B0B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103B01-BB46-4017-B7B1-AEADA1D6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183350-165D-49CD-B56F-1A55CB2B7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C357D33-F5EF-47D8-92FD-3AEA2C05A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FD96A01-3BAB-439B-B92F-09F5C409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08FE0D-03B0-4FD3-82BF-95DAC3DD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B35B05-2AEA-4889-966A-653822B8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F63F6D-CFFB-49A1-BFD1-7F19674ADF7D}"/>
              </a:ext>
            </a:extLst>
          </p:cNvPr>
          <p:cNvCxnSpPr>
            <a:cxnSpLocks/>
          </p:cNvCxnSpPr>
          <p:nvPr/>
        </p:nvCxnSpPr>
        <p:spPr>
          <a:xfrm flipV="1">
            <a:off x="3694172" y="5304565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792C90-CAF3-4F90-87D2-B93FCED9E626}"/>
              </a:ext>
            </a:extLst>
          </p:cNvPr>
          <p:cNvCxnSpPr>
            <a:cxnSpLocks/>
          </p:cNvCxnSpPr>
          <p:nvPr/>
        </p:nvCxnSpPr>
        <p:spPr>
          <a:xfrm>
            <a:off x="3698783" y="5969174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/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11EC68-99DD-4F9C-86D0-3727CBFA4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91" y="5042955"/>
                <a:ext cx="645561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/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F431F7-0595-4B1D-8BE5-2AD509A0C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66" y="4923527"/>
                <a:ext cx="1491369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/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0EB6984-2665-40AB-947E-55F03B5E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8" y="6182309"/>
                <a:ext cx="1483163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/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FF007-311E-4703-AFA0-14AEC70D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24" y="5576532"/>
                <a:ext cx="5461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801D0-34DE-4552-B463-876A3EB6A7BC}"/>
              </a:ext>
            </a:extLst>
          </p:cNvPr>
          <p:cNvCxnSpPr>
            <a:cxnSpLocks/>
          </p:cNvCxnSpPr>
          <p:nvPr/>
        </p:nvCxnSpPr>
        <p:spPr>
          <a:xfrm>
            <a:off x="865818" y="4535016"/>
            <a:ext cx="2269687" cy="1272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/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0964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0964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B35F956-61B7-46D3-8BCF-FCEADD1E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8" y="4127212"/>
                <a:ext cx="55656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01689B-A36A-402B-A26F-121076DF50C0}"/>
              </a:ext>
            </a:extLst>
          </p:cNvPr>
          <p:cNvCxnSpPr>
            <a:cxnSpLocks/>
          </p:cNvCxnSpPr>
          <p:nvPr/>
        </p:nvCxnSpPr>
        <p:spPr>
          <a:xfrm flipV="1">
            <a:off x="3657600" y="2965120"/>
            <a:ext cx="1866549" cy="533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FC0FCE0-E040-4087-BABC-C6D2FDCEDD50}"/>
              </a:ext>
            </a:extLst>
          </p:cNvPr>
          <p:cNvCxnSpPr>
            <a:cxnSpLocks/>
          </p:cNvCxnSpPr>
          <p:nvPr/>
        </p:nvCxnSpPr>
        <p:spPr>
          <a:xfrm>
            <a:off x="3662211" y="3629729"/>
            <a:ext cx="1977967" cy="241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/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B63286-E268-4C82-82BE-829AC5023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60" y="2703510"/>
                <a:ext cx="654282" cy="1338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/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510A6E6-BA0F-4FF6-BAA6-86A81197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47" y="2553955"/>
                <a:ext cx="1476558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/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3C3180-3217-4B8F-ADE8-BEE6BC2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95" y="3881735"/>
                <a:ext cx="148316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/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6CB2FB-FEF0-4468-807E-95D3EB9B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16" y="3350132"/>
                <a:ext cx="524246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B565085-C272-432E-A6CC-D0966C9D8D9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898391" y="3580965"/>
            <a:ext cx="2238125" cy="734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/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7BB3C-D434-446E-8552-99B667B1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124" y="5979586"/>
                <a:ext cx="6542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/>
              <p:nvPr/>
            </p:nvSpPr>
            <p:spPr>
              <a:xfrm>
                <a:off x="1233966" y="3333420"/>
                <a:ext cx="956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CF8804-3A1E-4FAF-A979-351DAA9CF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6" y="3333420"/>
                <a:ext cx="956031" cy="461665"/>
              </a:xfrm>
              <a:prstGeom prst="rect">
                <a:avLst/>
              </a:prstGeom>
              <a:blipFill>
                <a:blip r:embed="rId16"/>
                <a:stretch>
                  <a:fillRect l="-127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/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65E8E5-72B4-4E82-8830-35305E293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56" y="5154359"/>
                <a:ext cx="1000915" cy="461665"/>
              </a:xfrm>
              <a:prstGeom prst="rect">
                <a:avLst/>
              </a:prstGeom>
              <a:blipFill>
                <a:blip r:embed="rId1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/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⋅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A3123C-445C-4A50-8ACB-5A3DB3F2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75" y="4306628"/>
                <a:ext cx="3936597" cy="14800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E8AC4E4-524F-4F8C-AE8B-B1CCF371E48B}"/>
              </a:ext>
            </a:extLst>
          </p:cNvPr>
          <p:cNvSpPr/>
          <p:nvPr/>
        </p:nvSpPr>
        <p:spPr>
          <a:xfrm>
            <a:off x="7584852" y="2743200"/>
            <a:ext cx="4149948" cy="11916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55" grpId="0"/>
      <p:bldP spid="56" grpId="0"/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9A43-0343-40C7-B48F-1C2F5CAB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Product Rule: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Demonstrate, using trees, that product rule works both ways:</a:t>
                </a:r>
                <a:endParaRPr lang="en-US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9D41F-A673-4D31-A8D7-3E883DA79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1878691"/>
              </a:xfrm>
              <a:blipFill>
                <a:blip r:embed="rId2"/>
                <a:stretch>
                  <a:fillRect l="-1371" t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99F836-B4C0-4F59-ADBC-6DA3E549AE86}"/>
              </a:ext>
            </a:extLst>
          </p:cNvPr>
          <p:cNvSpPr txBox="1"/>
          <p:nvPr/>
        </p:nvSpPr>
        <p:spPr>
          <a:xfrm>
            <a:off x="7390686" y="6498153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D78BF5-FCE4-47AD-8F20-4AD5CF453127}"/>
              </a:ext>
            </a:extLst>
          </p:cNvPr>
          <p:cNvGrpSpPr/>
          <p:nvPr/>
        </p:nvGrpSpPr>
        <p:grpSpPr>
          <a:xfrm>
            <a:off x="8458200" y="2209800"/>
            <a:ext cx="3215194" cy="1878691"/>
            <a:chOff x="6019800" y="2667000"/>
            <a:chExt cx="5943593" cy="34278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3162C3-BC9C-4F14-9439-D405D8B51843}"/>
                </a:ext>
              </a:extLst>
            </p:cNvPr>
            <p:cNvGrpSpPr/>
            <p:nvPr/>
          </p:nvGrpSpPr>
          <p:grpSpPr>
            <a:xfrm>
              <a:off x="6019800" y="2667000"/>
              <a:ext cx="5943593" cy="3427810"/>
              <a:chOff x="5867400" y="3123009"/>
              <a:chExt cx="5943593" cy="34278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24CC626-ED22-44C7-8779-DD8FEA5F3D72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5715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FBD74D0-799D-4972-BBEE-62C497E23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D9BD4BF-80FD-40F3-A0E8-268C7F86A12D}"/>
                  </a:ext>
                </a:extLst>
              </p:cNvPr>
              <p:cNvCxnSpPr>
                <a:cxnSpLocks/>
                <a:stCxn id="88" idx="1"/>
                <a:endCxn id="88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B8D9FB5-B6B6-41F6-8F20-98130218CD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11E38B-5D05-4CE1-9BDE-D55DBF2CC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AC8A506-71F8-48AA-93A0-F7360F633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2D766B-B7CD-401E-A977-968CEF147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C7B0415-C256-4EF5-8FAD-812959E37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D8CB10C-6B28-4A0D-B213-F90FEC5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3070" y="3532789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FE0F0A-7E42-43B3-90A8-727C6225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919313"/>
              <a:ext cx="432317" cy="427907"/>
            </a:xfrm>
            <a:prstGeom prst="rect">
              <a:avLst/>
            </a:prstGeom>
          </p:spPr>
        </p:pic>
        <p:pic>
          <p:nvPicPr>
            <p:cNvPr id="68" name="Content Placeholder 42">
              <a:extLst>
                <a:ext uri="{FF2B5EF4-FFF2-40B4-BE49-F238E27FC236}">
                  <a16:creationId xmlns:a16="http://schemas.microsoft.com/office/drawing/2014/main" id="{3D0DCCBE-0B72-47DF-8FD2-25AC391C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4060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E4638F1-F42D-44E1-B22F-B129951E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792528"/>
              <a:ext cx="432317" cy="42790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032BEB8-0EFC-4EF6-90CD-8B075304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786719"/>
              <a:ext cx="456707" cy="427906"/>
            </a:xfrm>
            <a:prstGeom prst="rect">
              <a:avLst/>
            </a:prstGeom>
          </p:spPr>
        </p:pic>
        <p:pic>
          <p:nvPicPr>
            <p:cNvPr id="71" name="Content Placeholder 42">
              <a:extLst>
                <a:ext uri="{FF2B5EF4-FFF2-40B4-BE49-F238E27FC236}">
                  <a16:creationId xmlns:a16="http://schemas.microsoft.com/office/drawing/2014/main" id="{4974EDE0-371A-48D2-8849-8CCD02D1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4069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C990193-1845-45D8-B530-556AA489F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793497"/>
              <a:ext cx="432317" cy="42790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96E894D-A5DF-4CD9-8C47-0A9ABEE1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787688"/>
              <a:ext cx="456707" cy="427906"/>
            </a:xfrm>
            <a:prstGeom prst="rect">
              <a:avLst/>
            </a:prstGeom>
          </p:spPr>
        </p:pic>
        <p:pic>
          <p:nvPicPr>
            <p:cNvPr id="74" name="Content Placeholder 42">
              <a:extLst>
                <a:ext uri="{FF2B5EF4-FFF2-40B4-BE49-F238E27FC236}">
                  <a16:creationId xmlns:a16="http://schemas.microsoft.com/office/drawing/2014/main" id="{854874F0-63E7-45FF-B140-BB46820E6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5236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F80576A-8F38-423A-B541-EB14F55D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910197"/>
              <a:ext cx="432317" cy="427907"/>
            </a:xfrm>
            <a:prstGeom prst="rect">
              <a:avLst/>
            </a:prstGeom>
          </p:spPr>
        </p:pic>
        <p:pic>
          <p:nvPicPr>
            <p:cNvPr id="76" name="Content Placeholder 42">
              <a:extLst>
                <a:ext uri="{FF2B5EF4-FFF2-40B4-BE49-F238E27FC236}">
                  <a16:creationId xmlns:a16="http://schemas.microsoft.com/office/drawing/2014/main" id="{0EA79D36-ACB3-4CFD-8E40-2E5E7307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3" y="2741211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Content Placeholder 42">
              <a:extLst>
                <a:ext uri="{FF2B5EF4-FFF2-40B4-BE49-F238E27FC236}">
                  <a16:creationId xmlns:a16="http://schemas.microsoft.com/office/drawing/2014/main" id="{AC3A7D06-7731-4078-8006-5D5E19B2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739457"/>
              <a:ext cx="432318" cy="42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E1A2378-755C-46DF-AD13-00FA3400B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567823"/>
              <a:ext cx="456707" cy="427906"/>
            </a:xfrm>
            <a:prstGeom prst="rect">
              <a:avLst/>
            </a:prstGeom>
          </p:spPr>
        </p:pic>
        <p:pic>
          <p:nvPicPr>
            <p:cNvPr id="79" name="Content Placeholder 42">
              <a:extLst>
                <a:ext uri="{FF2B5EF4-FFF2-40B4-BE49-F238E27FC236}">
                  <a16:creationId xmlns:a16="http://schemas.microsoft.com/office/drawing/2014/main" id="{73CA2E20-46D7-4839-B4E1-2F6B0021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52924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A157E58-6AC3-4E53-9A87-A95CE24A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568792"/>
              <a:ext cx="456707" cy="427906"/>
            </a:xfrm>
            <a:prstGeom prst="rect">
              <a:avLst/>
            </a:prstGeom>
          </p:spPr>
        </p:pic>
        <p:pic>
          <p:nvPicPr>
            <p:cNvPr id="81" name="Content Placeholder 42">
              <a:extLst>
                <a:ext uri="{FF2B5EF4-FFF2-40B4-BE49-F238E27FC236}">
                  <a16:creationId xmlns:a16="http://schemas.microsoft.com/office/drawing/2014/main" id="{74A6361E-0528-42FF-A97A-3BBC3CAA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52914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EF35AA9-8B67-4A05-AC40-C07E8B8E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781496"/>
              <a:ext cx="456707" cy="4279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343DF76-E075-4DF6-A377-1445EC4E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781496"/>
              <a:ext cx="456707" cy="42790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F792468-9D8F-47AB-B700-72F44D0A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562600"/>
              <a:ext cx="456707" cy="4279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C15CE31-BEFB-403F-98CE-6A756C4E8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562600"/>
              <a:ext cx="456707" cy="42790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D4C068E-0CDE-42E2-814C-429DD1A8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781496"/>
              <a:ext cx="456707" cy="42790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564F9C2-0C38-4EE1-AA55-25A6CCF7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562600"/>
              <a:ext cx="456707" cy="427906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3E7B8299-B953-4F1B-A9E1-531FE757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68" y="3375276"/>
            <a:ext cx="233862" cy="23452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FB27D57-E133-4C81-B351-D8A5FAAD9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4" y="2891163"/>
            <a:ext cx="233862" cy="2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5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A8C2-C677-4C38-AE4A-259760E3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Bayes’ theorem: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Also: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0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Why is this at all helpful?</a:t>
                </a:r>
              </a:p>
              <a:p>
                <a:pPr lvl="6">
                  <a:lnSpc>
                    <a:spcPct val="80000"/>
                  </a:lnSpc>
                </a:pPr>
                <a:endParaRPr lang="en-US" sz="14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Lets us build one conditional from its reverse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Often one conditional is tricky but the other one is simple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Describes an “update” step from prior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to posterior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Foundation of many probabilistic systems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690F6-625A-4339-82AB-6073D3599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9347200" cy="5384799"/>
              </a:xfrm>
              <a:blipFill>
                <a:blip r:embed="rId2"/>
                <a:stretch>
                  <a:fillRect l="-1370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 descr="Thomas Bayes">
            <a:hlinkClick r:id="rId3" tooltip="Thomas Bayes"/>
            <a:extLst>
              <a:ext uri="{FF2B5EF4-FFF2-40B4-BE49-F238E27FC236}">
                <a16:creationId xmlns:a16="http://schemas.microsoft.com/office/drawing/2014/main" id="{43B51092-9B58-4D82-AB6E-2734C9E5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95344"/>
            <a:ext cx="2927072" cy="31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>
            <a:extLst>
              <a:ext uri="{FF2B5EF4-FFF2-40B4-BE49-F238E27FC236}">
                <a16:creationId xmlns:a16="http://schemas.microsoft.com/office/drawing/2014/main" id="{7145017B-29B7-4825-9D98-7822D8B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23" y="1401426"/>
            <a:ext cx="1905000" cy="457200"/>
          </a:xfrm>
          <a:prstGeom prst="wedgeRoundRectCallout">
            <a:avLst>
              <a:gd name="adj1" fmla="val -6000"/>
              <a:gd name="adj2" fmla="val 163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That’s my rule!</a:t>
            </a:r>
          </a:p>
        </p:txBody>
      </p:sp>
    </p:spTree>
    <p:extLst>
      <p:ext uri="{BB962C8B-B14F-4D97-AF65-F5344CB8AC3E}">
        <p14:creationId xmlns:p14="http://schemas.microsoft.com/office/powerpoint/2010/main" val="34952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Inference with 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09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/>
                  <a:t>Example: Diagnostic probability from </a:t>
                </a:r>
                <a:r>
                  <a:rPr lang="en-US" sz="2800" i="1" dirty="0"/>
                  <a:t>causal probability: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𝑒𝑓𝑓𝑒𝑐𝑡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𝑐𝑎𝑢𝑠𝑒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𝑐𝑎𝑢𝑠𝑒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𝑒𝑓𝑓𝑒𝑐𝑡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eaLnBrk="1" hangingPunct="1"/>
                <a:r>
                  <a:rPr lang="en-US" sz="2800" dirty="0"/>
                  <a:t>Example:</a:t>
                </a:r>
              </a:p>
              <a:p>
                <a:pPr lvl="1"/>
                <a:r>
                  <a:rPr lang="en-US" dirty="0"/>
                  <a:t>Your friend has a stiff neck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 eaLnBrk="1" hangingPunct="1"/>
                <a:r>
                  <a:rPr lang="en-US" dirty="0"/>
                  <a:t>Knowledge:</a:t>
                </a:r>
                <a:endParaRPr lang="en-US" sz="2400" dirty="0"/>
              </a:p>
              <a:p>
                <a:pPr eaLnBrk="1" hangingPunct="1"/>
                <a:endParaRPr lang="en-US" sz="2800" dirty="0"/>
              </a:p>
              <a:p>
                <a:pPr eaLnBrk="1" hangingPunct="1"/>
                <a:endParaRPr lang="en-US" sz="2800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marL="457176" lvl="1" indent="0" eaLnBrk="1" hangingPunct="1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What are the chances your friend has meningitis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)?</a:t>
                </a:r>
              </a:p>
            </p:txBody>
          </p:sp>
        </mc:Choice>
        <mc:Fallback xmlns="">
          <p:sp>
            <p:nvSpPr>
              <p:cNvPr id="102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379200" cy="5003799"/>
              </a:xfrm>
              <a:blipFill>
                <a:blip r:embed="rId3"/>
                <a:stretch>
                  <a:fillRect l="-1125" t="-1949" b="-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         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+</m:t>
                          </m:r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= 0.01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           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+</m:t>
                          </m:r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  <m:t>𝑚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= 0.0001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  <a:p>
                <a:pPr marL="342882" marR="0" lvl="0" indent="-342882" algn="l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333399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𝑃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(+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𝑠</m:t>
                      </m:r>
                      <m:r>
                        <a:rPr kumimoji="0" lang="en-US" sz="2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|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+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</m:t>
                      </m:r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) = 0.8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1" y="4343400"/>
                <a:ext cx="4833762" cy="1449628"/>
              </a:xfrm>
              <a:prstGeom prst="rect">
                <a:avLst/>
              </a:prstGeom>
              <a:blipFill>
                <a:blip r:embed="rId4"/>
                <a:stretch>
                  <a:fillRect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|+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87114"/>
                <a:ext cx="22420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00B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0.8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0.0001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E75B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0.01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0.008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00B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495800"/>
                <a:ext cx="4043186" cy="79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/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5B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E75B5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5524AD-B307-44B6-8B06-2A433ABB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985" y="3254005"/>
                <a:ext cx="3633046" cy="98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4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r>
              <a:rPr lang="en-US" dirty="0">
                <a:solidFill>
                  <a:schemeClr val="tx1"/>
                </a:solidFill>
              </a:rPr>
              <a:t>End class with minimax game</a:t>
            </a:r>
          </a:p>
          <a:p>
            <a:endParaRPr lang="en-US" sz="800" dirty="0">
              <a:solidFill>
                <a:srgbClr val="7030A0"/>
              </a:solidFill>
            </a:endParaRPr>
          </a:p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Constrained optimization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Formulation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Solving with</a:t>
            </a:r>
            <a:r>
              <a:rPr lang="en-US" dirty="0">
                <a:solidFill>
                  <a:schemeClr val="tx1"/>
                </a:solidFill>
              </a:rPr>
              <a:t> Lagrange multipliers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Properties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Discrete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D3EF89-2ADE-46EB-A032-1E319ECBAD7D}"/>
                  </a:ext>
                </a:extLst>
              </p14:cNvPr>
              <p14:cNvContentPartPr/>
              <p14:nvPr/>
            </p14:nvContentPartPr>
            <p14:xfrm>
              <a:off x="199440" y="1820160"/>
              <a:ext cx="10100520" cy="263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D3EF89-2ADE-46EB-A032-1E319ECBAD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080" y="1810800"/>
                <a:ext cx="10119240" cy="26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r>
              <a:rPr lang="en-US" sz="2400" dirty="0"/>
              <a:t>Sometimes have conditional distributions but want the joint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10270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95" y="2238052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50" y="2347356"/>
            <a:ext cx="4596144" cy="46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216" name="AutoShape 144"/>
          <p:cNvSpPr>
            <a:spLocks noChangeArrowheads="1"/>
          </p:cNvSpPr>
          <p:nvPr/>
        </p:nvSpPr>
        <p:spPr bwMode="auto">
          <a:xfrm>
            <a:off x="6738110" y="2413471"/>
            <a:ext cx="914400" cy="38100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7" y="3471580"/>
            <a:ext cx="5651673" cy="17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92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Product Rule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893005" y="1369120"/>
            <a:ext cx="7987470" cy="4757043"/>
          </a:xfrm>
        </p:spPr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/>
        </p:nvGraphicFramePr>
        <p:xfrm>
          <a:off x="1383150" y="4244654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/>
        </p:nvGraphicFramePr>
        <p:xfrm>
          <a:off x="3592950" y="3739829"/>
          <a:ext cx="22098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63" y="3288979"/>
            <a:ext cx="1193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/>
        </p:nvGraphicFramePr>
        <p:xfrm>
          <a:off x="7479150" y="3758879"/>
          <a:ext cx="2362200" cy="1847944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38" y="3287392"/>
            <a:ext cx="1241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6107550" y="4520879"/>
            <a:ext cx="990600" cy="53340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0" y="3852542"/>
            <a:ext cx="8509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07875" y="4176807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01518" y="4577236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4852" y="4928060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48339" y="5298724"/>
            <a:ext cx="545725" cy="248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923" y="1553714"/>
            <a:ext cx="4135315" cy="419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Chain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More generally, can always write any joint distribution as an incremental product of conditional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1508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2640013"/>
            <a:ext cx="6820911" cy="3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3396343"/>
            <a:ext cx="5932963" cy="6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Method of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74096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+9 −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800" dirty="0"/>
              </a:p>
              <a:p>
                <a:r>
                  <a:rPr lang="en-US" dirty="0"/>
                  <a:t>Two teams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first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maximize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Goes second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Chooses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attempt to </a:t>
                </a:r>
                <a:r>
                  <a:rPr lang="en-US" i="1" dirty="0">
                    <a:solidFill>
                      <a:srgbClr val="7030A0"/>
                    </a:solidFill>
                  </a:rPr>
                  <a:t>minimize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64BDF0-FE37-4187-8366-09E09298BD02}"/>
                  </a:ext>
                </a:extLst>
              </p14:cNvPr>
              <p14:cNvContentPartPr/>
              <p14:nvPr/>
            </p14:nvContentPartPr>
            <p14:xfrm>
              <a:off x="1496160" y="1636200"/>
              <a:ext cx="9033840" cy="187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64BDF0-FE37-4187-8366-09E09298BD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800" y="1626840"/>
                <a:ext cx="9052560" cy="18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37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0323-D95E-471C-AF54-0FC1DC5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Lagrange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</p:spPr>
            <p:txBody>
              <a:bodyPr/>
              <a:lstStyle/>
              <a:p>
                <a:r>
                  <a:rPr lang="en-US" dirty="0"/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Step 1: Construct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800" dirty="0"/>
              </a:p>
              <a:p>
                <a:r>
                  <a:rPr lang="en-US" dirty="0"/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340-21DD-40BE-8400-CA7BB66F0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91501" cy="5068547"/>
              </a:xfrm>
              <a:blipFill>
                <a:blip r:embed="rId2"/>
                <a:stretch>
                  <a:fillRect l="-2376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saddle point: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CCC2B1B-4A0E-496A-A2F8-5DED8341F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6" y="4381500"/>
                <a:ext cx="6581774" cy="1522154"/>
              </a:xfrm>
              <a:prstGeom prst="rect">
                <a:avLst/>
              </a:prstGeom>
              <a:blipFill>
                <a:blip r:embed="rId3"/>
                <a:stretch>
                  <a:fillRect l="-1852" t="-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7BB081-40DD-4B32-BC51-9AB2A62C214D}"/>
                  </a:ext>
                </a:extLst>
              </p14:cNvPr>
              <p14:cNvContentPartPr/>
              <p14:nvPr/>
            </p14:nvContentPartPr>
            <p14:xfrm>
              <a:off x="205920" y="15120"/>
              <a:ext cx="11454480" cy="521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7BB081-40DD-4B32-BC51-9AB2A62C21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" y="5760"/>
                <a:ext cx="11473200" cy="52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24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305526" cy="2039539"/>
              </a:xfrm>
            </p:spPr>
            <p:txBody>
              <a:bodyPr/>
              <a:lstStyle/>
              <a:p>
                <a:r>
                  <a:rPr lang="en-US" dirty="0"/>
                  <a:t>Mini-max game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func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2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32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>
                    <a:solidFill>
                      <a:srgbClr val="7030A0"/>
                    </a:solidFill>
                  </a:rPr>
                  <a:t>Jupyter</a:t>
                </a:r>
                <a:r>
                  <a:rPr lang="en-US" dirty="0">
                    <a:solidFill>
                      <a:srgbClr val="7030A0"/>
                    </a:solidFill>
                  </a:rPr>
                  <a:t> notebook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305526" cy="2039539"/>
              </a:xfrm>
              <a:blipFill>
                <a:blip r:embed="rId2"/>
                <a:stretch>
                  <a:fillRect l="-3875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7C723C-6152-4A57-8E62-5A50EC7637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09924" y="199402"/>
                <a:ext cx="3143952" cy="4001123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rgbClr val="7030A0"/>
                    </a:solidFill>
                  </a:rPr>
                  <a:t>Goal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18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1800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	</m:t>
                    </m:r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r>
                  <a:rPr lang="en-US" sz="1800" dirty="0">
                    <a:solidFill>
                      <a:srgbClr val="7030A0"/>
                    </a:solidFill>
                  </a:rPr>
                  <a:t>Step 1: Construct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Lagrangian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r>
                  <a:rPr lang="en-US" sz="1800" dirty="0">
                    <a:solidFill>
                      <a:srgbClr val="7030A0"/>
                    </a:solidFill>
                  </a:rPr>
                  <a:t>Step 2: Solve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18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(Step 2: Find saddle point)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∇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ℒ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180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17C723C-6152-4A57-8E62-5A50EC76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924" y="199402"/>
                <a:ext cx="3143952" cy="4001123"/>
              </a:xfrm>
              <a:prstGeom prst="rect">
                <a:avLst/>
              </a:prstGeom>
              <a:blipFill>
                <a:blip r:embed="rId3"/>
                <a:stretch>
                  <a:fillRect l="-1351" t="-136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52DCF2-023A-4DB9-8162-A8A8606CB3EB}"/>
                  </a:ext>
                </a:extLst>
              </p14:cNvPr>
              <p14:cNvContentPartPr/>
              <p14:nvPr/>
            </p14:nvContentPartPr>
            <p14:xfrm>
              <a:off x="389880" y="332280"/>
              <a:ext cx="8419320" cy="386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52DCF2-023A-4DB9-8162-A8A8606CB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20" y="322920"/>
                <a:ext cx="8438040" cy="38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780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1996</Words>
  <Application>Microsoft Office PowerPoint</Application>
  <PresentationFormat>Widescreen</PresentationFormat>
  <Paragraphs>604</Paragraphs>
  <Slides>43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Warm-up As You Walk In</vt:lpstr>
      <vt:lpstr>Announcements</vt:lpstr>
      <vt:lpstr>  Mathematical Foundations for Machine Learning  Lagrange Multipliers &amp; Probability</vt:lpstr>
      <vt:lpstr>Plan</vt:lpstr>
      <vt:lpstr>Constrained Optimization</vt:lpstr>
      <vt:lpstr>Exercise</vt:lpstr>
      <vt:lpstr>Constrained Optimization</vt:lpstr>
      <vt:lpstr>Method of Lagrange Multipliers</vt:lpstr>
      <vt:lpstr>Example</vt:lpstr>
      <vt:lpstr>Method of Lagrange Multipliers</vt:lpstr>
      <vt:lpstr>Method of Lagrange Multipliers</vt:lpstr>
      <vt:lpstr>Method of Lagrange Multipliers (Inequality)</vt:lpstr>
      <vt:lpstr>Method of Lagrange Multipliers (multiple constraints)</vt:lpstr>
      <vt:lpstr>Vector Norms</vt:lpstr>
      <vt:lpstr>Probability</vt:lpstr>
      <vt:lpstr>Probability Vocab</vt:lpstr>
      <vt:lpstr>Probability Vocab</vt:lpstr>
      <vt:lpstr>Probability Toolbox</vt:lpstr>
      <vt:lpstr>Omega Pizzeria</vt:lpstr>
      <vt:lpstr>Omega Pizzeria</vt:lpstr>
      <vt:lpstr>Omega Pizzeria</vt:lpstr>
      <vt:lpstr>Probability Vocab</vt:lpstr>
      <vt:lpstr>Omega Pizzeria</vt:lpstr>
      <vt:lpstr>Omega Pizzeria</vt:lpstr>
      <vt:lpstr>Definition of Conditional Probability</vt:lpstr>
      <vt:lpstr>Omega Pizzeria</vt:lpstr>
      <vt:lpstr>Omega Pizzeria</vt:lpstr>
      <vt:lpstr>Definition of Conditional Probability</vt:lpstr>
      <vt:lpstr>Normalization Trick</vt:lpstr>
      <vt:lpstr>To Normalize</vt:lpstr>
      <vt:lpstr>Sum over all values of a discrete random variable</vt:lpstr>
      <vt:lpstr>Partition given Event, Still Sums to One</vt:lpstr>
      <vt:lpstr>Partition given Event, Still Sums to One</vt:lpstr>
      <vt:lpstr>Partition given Event, Still Sums to One</vt:lpstr>
      <vt:lpstr>Product Rule and Bayes’ Theorem</vt:lpstr>
      <vt:lpstr>Product Rule: Tree</vt:lpstr>
      <vt:lpstr>Exercise: Product Rule: Tree</vt:lpstr>
      <vt:lpstr>Bayes’ Theorem</vt:lpstr>
      <vt:lpstr>Inference with Bayes’ Theorem</vt:lpstr>
      <vt:lpstr>Tools Summary</vt:lpstr>
      <vt:lpstr>The Product Rule</vt:lpstr>
      <vt:lpstr>The Product Rule</vt:lpstr>
      <vt:lpstr>The 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132</cp:revision>
  <dcterms:created xsi:type="dcterms:W3CDTF">2020-05-18T13:01:09Z</dcterms:created>
  <dcterms:modified xsi:type="dcterms:W3CDTF">2021-09-27T13:53:17Z</dcterms:modified>
</cp:coreProperties>
</file>