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notesSlides/notesSlide2.xml" ContentType="application/vnd.openxmlformats-officedocument.presentationml.notesSlide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8"/>
  </p:notesMasterIdLst>
  <p:sldIdLst>
    <p:sldId id="2389" r:id="rId3"/>
    <p:sldId id="2345" r:id="rId4"/>
    <p:sldId id="257" r:id="rId5"/>
    <p:sldId id="2371" r:id="rId6"/>
    <p:sldId id="2394" r:id="rId7"/>
    <p:sldId id="2390" r:id="rId8"/>
    <p:sldId id="2391" r:id="rId9"/>
    <p:sldId id="2379" r:id="rId10"/>
    <p:sldId id="1302" r:id="rId11"/>
    <p:sldId id="2237" r:id="rId12"/>
    <p:sldId id="2178" r:id="rId13"/>
    <p:sldId id="2396" r:id="rId14"/>
    <p:sldId id="2238" r:id="rId15"/>
    <p:sldId id="2397" r:id="rId16"/>
    <p:sldId id="2239" r:id="rId17"/>
    <p:sldId id="2242" r:id="rId18"/>
    <p:sldId id="2241" r:id="rId19"/>
    <p:sldId id="2244" r:id="rId20"/>
    <p:sldId id="2398" r:id="rId21"/>
    <p:sldId id="1300" r:id="rId22"/>
    <p:sldId id="2179" r:id="rId23"/>
    <p:sldId id="863" r:id="rId24"/>
    <p:sldId id="2399" r:id="rId25"/>
    <p:sldId id="2400" r:id="rId26"/>
    <p:sldId id="2401" r:id="rId27"/>
    <p:sldId id="2402" r:id="rId28"/>
    <p:sldId id="2403" r:id="rId29"/>
    <p:sldId id="1313" r:id="rId30"/>
    <p:sldId id="2384" r:id="rId31"/>
    <p:sldId id="2385" r:id="rId32"/>
    <p:sldId id="2243" r:id="rId33"/>
    <p:sldId id="1303" r:id="rId34"/>
    <p:sldId id="2406" r:id="rId35"/>
    <p:sldId id="2404" r:id="rId36"/>
    <p:sldId id="2405" r:id="rId37"/>
  </p:sldIdLst>
  <p:sldSz cx="12192000" cy="6858000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 Virtue" initials="PV" lastIdx="1" clrIdx="0">
    <p:extLst>
      <p:ext uri="{19B8F6BF-5375-455C-9EA6-DF929625EA0E}">
        <p15:presenceInfo xmlns:p15="http://schemas.microsoft.com/office/powerpoint/2012/main" userId="aff125923c56321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747" autoAdjust="0"/>
    <p:restoredTop sz="79774" autoAdjust="0"/>
  </p:normalViewPr>
  <p:slideViewPr>
    <p:cSldViewPr snapToGrid="0">
      <p:cViewPr varScale="1">
        <p:scale>
          <a:sx n="71" d="100"/>
          <a:sy n="71" d="100"/>
        </p:scale>
        <p:origin x="33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9-20T19:01:18.5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30074 923 1324 0,'0'0'118'0,"0"0"-94"15,-3 0-24-15,3 0 0 0,0 0 152 0,0 0 25 0,0 0 6 0,0 0 1 16,0 0-37-16,0 6-7 0,0 7-2 15,0 2 0-15,0-2-58 0,-4 12-12 0,4 0-3 0,-3-6 0 16,-1 16-26-16,1-7-6 0,-1 0-1 0,4-3 0 16,-3 10 18-16,-1-10 3 0,1 3 1 0,-4-3 0 15,3-3-6-15,0 6 0 0,-3-3-1 0,0 3 0 16,4-3-38-16,-4 4-9 0,3 5 0 0,-3-6 0 16,4 7 0-16,-4-7 0 0,0 7 0 0,3-4 0 15,-3 0 0-15,0-6-9 0,0 10 9 0,0-10-13 31,0-3-17-31,3 3-3 0,-3-6-1 0,4 6 0 16,-4-12-118-16,0 8-23 0,3-8-5 0,0 3-994 0</inkml:trace>
  <inkml:trace contextRef="#ctx0" brushRef="#br0" timeOffset="374.81">30635 841 1900 0,'0'0'169'0,"0"0"-135"0,0 0-34 0,-3 4 0 16,-1 5 95-16,1-3 12 0,3 4 2 0,0 8 1 16,-4-8-30-16,4 6-5 0,-3 2-2 0,3 7 0 15,-4 4-23-15,1 5-5 0,-5 4-1 0,5-4 0 16,-4 4-25-16,3-4-6 0,-3 10-1 0,4-6 0 16,-4-4-12-16,0 4 0 0,0 6 0 0,0 0 0 15,3-10 0-15,-7 13 0 0,8-6 0 0,-8-3-10 31,4 6-128-31,-3 0-26 0,3-10-4 0,-4 4-2 16,4-4-35-16,0-6-7 0,-18 32-2 0,8-19 0 0</inkml:trace>
  <inkml:trace contextRef="#ctx0" brushRef="#br0" timeOffset="909.35">29468 2180 748 0,'0'0'67'0,"-4"-6"-54"0,0 3-13 0,1-3 0 16,3 6 245-16,-4-10 47 0,4 10 8 0,-3 0 3 16,3 0-168-16,0 0-34 0,-4-3-6 0,4 3-2 15,-7 3-14-15,4 7-3 0,-4 5-1 0,3 1 0 16,4 6-41-16,0 3-8 0,4 3-2 0,-1 7 0 15,1-1-12-15,3 4-2 0,3 6-1 0,5 0 0 16,-1 3 7-16,3 6 0 0,1-9 1 0,3 0 0 16,-3 9-5-16,6-9-2 0,5 3 0 0,2-12 0 15,5-1-10-15,2-6 0 0,5 7 0 0,-1-7 0 16,4-3 0-16,0 0 0 0,-4-3 0 0,1-6 0 16,2 3 17-16,1-10-1 0,7 10-1 0,0-19 0 0,0 9 9 15,3-2 1-15,4-4 1 0,-3-6 0 0,-4-4 6 0,0 7 2 16,-7-9 0-16,-1 9 0 0,1-13 12 0,-3-2 2 15,2 5 1-15,-2 1 0 0,-8-16-16 0,-3 6-3 16,0 3-1-16,-4-12 0 0,0 0-17 0,-3-7-3 16,-8 1-1-16,1-13 0 15,0-6-72-15,-8-1-14 0,1-5-3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9-20T19:40:19.354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5218 10550 1191 0,'0'0'52'0,"0"0"12"0,0 0-51 0,0 0-13 0,0 0 0 0,0-6 0 0,0 2 57 0,0-2 9 16,0 3 2-16,0 3 0 0,0 0-26 0,0-6-5 15,0-4-1-15,0 4 0 0,7-3-12 0,-7 6-4 16,0-7 0-16,0 4 0 0,0-10 20 0,0 13 3 16,3-6 1-16,-3 2 0 0,0-2-10 0,0 6-2 15,4-3 0-15,-4 6 0 0,-4-10 17 0,1 7 3 16,3-3 1-16,0 6 0 0,-7-6-8 0,3 2-1 0,-7 4-1 0,4 0 0 16,0 0-25-16,-3 4-5 0,-4-4-1 0,-7 6 0 15,6-6-1-15,-2 9-1 16,-1 1 0-16,-3-1 0 0,7 0 9 0,-7 1 1 0,3-1 1 0,-3 7 0 15,0 0-5-15,3-4 0 0,-3 4-1 0,-4 3 0 16,11-4-15-16,-4-2 8 16,4 9-8-16,0-3 0 0,0-1 0 0,4 8 0 0,-5-5 0 0,8-2 0 15,4 6 0-15,-8-6 0 0,4 6 0 0,4-6-10 16,-1 0 10-16,4-3 11 0,4 2-3 0,-1-2 0 16,4 3-8-16,4-3 0 0,-4 2-10 0,3-5 10 15,1-4 0-15,10 7 15 0,-7-7-2 0,8 1 0 16,2-4-1-16,1-3 0 0,-4-3 0 0,4 7 0 15,-1-14 0-15,1 7 0 0,-7-3 0 0,10-6 0 16,-3 2 16-16,3-5 4 0,-7-4 0 0,4 1 0 16,-8 2-13-16,5-3-3 0,-8-3 0 0,3 1 0 15,-6-7 13-15,3-1 3 0,-3-2 0 0,-8 0 0 0,8-6-8 16,-8-1-2-16,4-3 0 0,-7-5 0 0,4 5-3 0,-4-6-1 16,0 0 0-16,3 0 0 0,-3-3-18 0,0 3 10 15,0-6-10-15,-3 12 8 0,3-5-8 0,0-1 8 16,-4 6-8-16,4 4 8 0,-7-1 4 0,4 7 0 15,3 3 0-15,-11 6 0 0,1 0 5 0,-1 3 2 16,4 7 0-16,-4 0 0 16,1-1-37-16,-4 10-7 0,-4 0-2 15,4 0 0-15,0 0-1 16,0 6-1-16,-7-2 0 0,6 2 0 0,-2-3-35 0,3 6-6 0,3-2-2 0,4 2 0 16,-4-9-138-16,4 10-28 0</inkml:trace>
  <inkml:trace contextRef="#ctx0" brushRef="#br0" timeOffset="576.19">5733 10403 2556 0,'-4'-10'113'0,"4"1"23"0,-7 6-108 0,4-4-28 16,-5-2 0-16,8 6 0 0,0 3 41 0,0 0 3 0,0 0 1 0,0 0 0 15,0 0-45-15,0 0-10 0,0 0-2 16,0 0 0-16,0 0 20 0,8 3 3 0,2 6 1 16,-6 1 0-16,-1 5-12 0,1-5 0 15,3 9 0-15,0-1 0 0,-4-2 0 0,1 12 0 0,3-9 0 0,-4 6 0 16,5 0 0-16,-5-3 0 0,-3 3 0 0,7 0 0 16,-7 1-8-16,4-5-4 0,-1-5-1 0,1 9 0 15,3-6 13-15,0 0 0 0,-4-3 0 0,4-4 0 16,0 7 10-16,0-10 2 0,4 7 0 0,-4-7 0 15,4 1-144-15,-1-1-28 0,4-3-5 16,-3-6-2-16,3 4-76 0,-3-4-15 16</inkml:trace>
  <inkml:trace contextRef="#ctx0" brushRef="#br0" timeOffset="905.69">6234 10255 172 0,'0'0'16'0,"0"0"-16"0,0 0 0 0,0 0 0 0,0 0 415 0,0 0 80 16,0 0 16-16,0 0 3 0,3 10-411 0,-3-1-83 0,0 3-20 0,0 4 0 15,4 0 23-15,-4 3 0 0,-4-1 0 0,1 1 0 16,-4 10 14-16,3-4 3 0,-10 9 1 0,3 1 0 15,-3-7-25-15,4 9-4 0,-1-2-2 0,-3-1 0 16,-7 4 18-16,7 3 4 0,-11-4 1 16,7 1 0-16,-6 6-7 0,6-6-2 15,-10 12 0-15,3-6 0 0,0 0-10 0,1 3-2 0,6-3-1 16,-7-1 0-16,8-5 7 0,-1 0 2 0,7-4 0 0,-3-9 0 16,7 3-20-16,4-9 0 0,-4-3-8 0,3 3 8 15,4-10-148 1,4 1-23-16,-4-1-5 0</inkml:trace>
  <inkml:trace contextRef="#ctx0" brushRef="#br0" timeOffset="1894.27">4625 11738 1558 0,'-25'-6'69'0,"15"6"15"0,-1 0-68 0,0-3-16 0,-3 3 0 16,0-6 0-16,4 6 75 0,-4 0 11 0,3-3 2 0,0 3 1 15,-3-7-17-15,7 7-4 0,4 0-1 0,3 0 0 16,-11-3-35-16,11 3-6 0,0 0-2 0,0 0 0 16,0 0-8-16,0 0-3 0,11-6 0 0,-8 6 0 15,8 0-13-15,-1 0 8 0,5 0-8 0,6 0 0 16,3 6 36-16,5-3 0 0,2 4 1 0,5-7 0 16,-1 3 4-16,7-6 1 0,4-4 0 0,11 4 0 15,-5-3-8-15,15-4-2 0,4 1 0 0,-7 0 0 16,6 2-4-16,-6-5 0 0,3 2-1 0,7-5 0 0,-4 5-27 15,1 4 0-15,3-3 0 0,-4-1 0 0,-10 1 0 0,4 6 0 16,-1-4 0-16,4-2 0 0,-7 0 10 0,0 2-10 16,0 4 12-16,0-3-12 0,-10 3 0 0,3-3 0 15,-7-4 0-15,-1 7 0 0,1-3 0 0,-3-4 0 16,-1 1 10-16,0 0-10 0,-6-1 0 0,-1 4 0 16,0-4 0-16,0 1 0 15,-3 3-30-15,-7 3-8 0,-1-4-2 0,-2 4-761 16,2-3-153-16</inkml:trace>
  <inkml:trace contextRef="#ctx0" brushRef="#br0" timeOffset="2762.1">5334 12425 115 0,'0'0'0'0,"0"0"10"0,0 0-10 0,0 0 0 15,0 0 0-15,0 0 0 0,0 0 279 0,0 0 53 0,0 0 12 0,0 0 1 16,0 0-247-16,0 0-50 0,0 0-9 16,0 0-3-16,0 0 0 0,0 0-1 0,0 0 0 0,0 0 0 15,0 0 10-15,0 0 3 0,0 0 0 0,0 0 0 16,0 0-24-16,0 0-4 0,0 0 0 0,0 0-1 16,0 0 23-16,0-6 5 15,-7 3 1-15,3-4 0 0,-3-2 5 0,4 6 2 0,-1-7 0 0,-6 4 0 16,3-3-7-16,0 3 0 0,-4-4-1 0,0 1 0 15,1-1-9-15,-4 1-2 0,0 9 0 0,-4-10 0 16,0 10-21-16,-6 0-5 0,-1 7-1 0,4-4 0 16,0 6-9-16,-4 1 0 0,0 9-12 0,-3-4 12 15,-4 10-16-15,4 4 5 0,-4 5 1 0,4 4 0 16,3-1 10-16,4 7-13 0,-3 0 5 0,2 0 8 0,8 0-12 16,0 3 12-16,4-13-10 15,-1 4 10-15,4-3-8 0,7-1 8 0,-4-6 0 0,4-3-9 0,0 4 9 16,7-11 0-16,1 4 0 0,-1-9 0 15,3 3 8-15,-3-7-8 0,11 7 8 0,-11-13-8 0,11 3 11 16,-8-6-3-16,15-6 0 0,-11 3 0 0,7-4 12 0,4-2 3 16,-1-7 0-16,1 4 0 0,0-4 10 0,-4-3 3 15,4-6 0-15,-8 6 0 0,5-6-2 0,-1-3 0 16,3 0 0-16,-6-7 0 0,0-2 4 16,-1-4 1-16,-3 3 0 0,4-6 0 0,-7 0-23 0,-4 1-4 15,3 2 0-15,-3 0-1 0,0-3-1 0,-3 7 0 16,3-1 0-16,-7-3 0 0,0 3 2 0,0 1 0 0,-4 2 0 15,1 1 0-15,-1 6 3 0,-3-7 1 16,-3 7 0-16,-1 3 0 0,1 0-16 0,-5 6 11 0,1 0-11 16,-3 3 10-16,-1-2-10 0,-3 8-9 15,0-5 9-15,7 5-13 16,-4 1-15-16,7-1-4 0,-6 1 0 0,-1 6 0 16,4-3-96-16,-7 2-19 0,10-2-4 15,1 0-654-15,-1 3-131 0</inkml:trace>
  <inkml:trace contextRef="#ctx0" brushRef="#br0" timeOffset="4413.62">6212 12463 2286 0,'0'0'50'0,"0"0"10"0,0 0 3 0,0 0 1 0,0 0-51 0,0 0-13 16,0 0 0-16,0 0 0 0,0 0 0 0,0 0 11 16,11-3-11-16,-11 3 10 0,4-7-10 0,3 4 10 15,0-3-10-15,-7 6 10 0,3-3-10 0,11-3 0 16,-10-1 0-16,-4 7 0 0,3-3 0 0,4 3 0 0,-3-6 0 0,-4 6 0 16,0 0 0-16,0 0 8 0,0 0 0 0,0 0 0 15,0 0 19-15,0 0 3 0,0 0 1 0,0 0 0 16,-4 6 3-16,-3 4 1 0,0-1 0 0,0 10 0 15,-7-4-3-15,0 4 0 0,0 0 0 0,-7 6 0 16,0 3 2-16,3-3 0 0,-7 4 0 0,4-1 0 16,-4-3-14-16,1 3-2 0,-1 7-1 0,0-7 0 15,4-3 2-15,0 3 0 0,0-3 0 0,3 0 0 16,4-3-19-16,-4 3 0 0,4-6 0 0,0-3 0 16,4 3-32-1,-1-4-9-15,0-2-3 0,4 3 0 16,0-7-33-16,4 0-7 0,-4-2-2 0,3-4 0 0,1-3-102 15,3 0-20-15,0 0-4 0,-4-10-677 0</inkml:trace>
  <inkml:trace contextRef="#ctx0" brushRef="#br0" timeOffset="4705.14">5736 12560 1324 0,'0'0'118'0,"0"0"-94"15,-3-9-24-15,3 9 0 0,0 0 263 0,0 0 48 16,0 0 9-16,0 0 3 0,7 0-259 0,7 9-51 16,-11-3-13-16,4 7 0 0,0-4 0 0,4 7 0 0,-4 3 0 0,7 6 0 15,-3-6 0-15,-1 9 0 16,4-3 0-16,-3 3 0 0,7 0 0 0,-4 4 0 16,3-4 0-16,-2 0 0 0,6-9 0 0,-4 6 0 15,1 0 0-15,0-6 0 0,-1 6 0 0,8-6 0 0,-11-7 12 0,4 4-3 16,-8 0-9-16,8-7 0 0,-4 4-10 0,4-7 10 31,-1-6-86-31,-3 3-11 0,8-3-3 0,-12 0-576 0,4-3-116 0</inkml:trace>
  <inkml:trace contextRef="#ctx0" brushRef="#br0" timeOffset="5353.26">5838 12275 1753 0,'0'0'77'0,"-7"-10"17"0,0 4-75 0,4 3-19 15,-4-3 0-15,0 6 0 0,0-4 17 0,3-2 0 16,-3 6 0-16,0-3 0 0,7 3-17 0,0 0 0 16,0 0 0-16,0 0 0 0,-3 0 0 0,3 0 12 15,0 0-3-15,0 0 0 0,0 0 2 0,0 0 0 16,0-6 0-16,0 6 0 0,0 0 13 0,0 0 4 16,0-10 0-16,0 7 0 0,0-3 24 0,0 6 4 0,3-10 2 15,4 10 0-15,-3-9-8 0,-4 9-2 16,0 0 0-16,7 0 0 0,0-6-4 0,3 6 0 0,-10 0-1 0,7 0 0 15,7 0-31-15,-10 0-12 0,7 0 11 0,-1 0-11 16,1 0 0-16,-1 0 8 0,4 0-8 16,1 0 0-16,-1 0 0 0,0-3 8 0,3-4-8 0,-2 7 0 15,6 0 12-15,-7-3-3 0,7-3-1 16,-7 6 0-16,0-3-8 0,0 3 0 0,-3 0 0 0,-1 0 0 16,1 0 0-16,0 0 0 0,-4-6 12 0,0 6-4 15,3 0 21-15,-10 0 4 0,0 0 1 0,11 6 0 16,-8-6-18-16,8 0-3 0,-11 0-1 0,11 0 0 15,-11 0 0-15,3-6 0 0,4 6 0 0,7 0 0 16,-14 0-3-16,4 0-1 0,3-4 0 0,0-2 0 0,-7 6-8 16,7 0 0-16,4-6 0 0,-11 6 0 0,0 0 25 15,0 0 3-15,0 0 1 0,0 0 0 16,0 0-12-16,0 0-2 0,-11 0-1 0,0 0 0 0,8 6-5 16,-8-6-1-16,-6 0 0 0,3 0 0 0,3 0-8 0,4 0 0 15,-11-6 9-15,4 3-9 0,0-4 14 0,-7 7-2 16,7-9 0-16,0 6 0 15,-4-3-12-15,4-4 0 0,3 1 0 0,-3-1 0 0,4 1 20 0,-1 3 8 16,4-4 2-16,0 1 0 16,3 6-99-16,-3-7-20 0,4 4-4 0,6-3-791 15,4 2-157-15</inkml:trace>
  <inkml:trace contextRef="#ctx0" brushRef="#br0" timeOffset="6494.52">7398 11186 633 0,'0'0'28'0,"0"0"6"0,0 0-34 0,0 0 0 0,0 0 0 0,0 0 0 16,0 0 300-16,0 0 54 0,0 0 10 0,0 0 3 16,0 0-281-16,0 0-56 0,10 7-11 0,4-4-3 0,-6 3-8 0,2-3-8 15,4-3 9-15,4 7-9 0,-1-4 0 16,1-3 0-16,3 0 0 0,4 0 0 0,3 0 10 0,0 0-10 16,4 0 10-16,0 0-10 0,3-3 14 0,4 3-3 15,-4 0-1-15,-3 0 0 16,3 0-10-16,-3-7 10 0,0 14-10 15,-4-7 10-15,-3 0-10 0,3 0 0 0,-3 0 0 0,3 0 0 0,-3 0 0 16,-1 0 0-16,1 0 0 0,0 0 0 0,-4 0 0 16,4 0 0-16,-4 0 0 0,0 0 0 0,0 0 0 15,0 0-11-15,-7 0 1 0,7 3 0 16,-6-3-114-16,-1 0-24 16,-4 0-4-16,1 0-615 0</inkml:trace>
  <inkml:trace contextRef="#ctx0" brushRef="#br0" timeOffset="6876.94">7437 11509 1555 0,'0'0'138'0,"0"0"-110"16,0 0-28-16,0 0 0 0,0 0 148 0,0 0 25 15,0 0 5-15,10-3 1 0,-3 3-120 0,4-6-24 16,-1 3-5-16,4-3-1 0,-3 6 8 0,3 0 2 15,0-3 0-15,4 3 0 0,3 0-3 0,-10 0-1 16,13 0 0-16,-6 0 0 0,3-7 4 0,4 14 1 16,0-7 0-16,-1 3 0 0,1-3-25 0,7 0-5 15,3 6-1-15,-7-6 0 0,4 3-9 0,-4-3 0 16,-3 0 0-16,3 0 0 0,0 0 0 0,1 0-11 16,2 0 3-16,1 0-801 0,7 0-160 15</inkml:trace>
  <inkml:trace contextRef="#ctx0" brushRef="#br0" timeOffset="12924.15">9920 10785 806 0,'0'0'36'0,"0"0"7"0,-3-3-35 0,-1-3-8 16,1 3 0-16,-1-4 0 0,4 7 141 0,0-9 27 16,0 9 4-16,0-6 2 0,7 2-106 0,-7-2-22 15,4-3-4-15,-4 6-1 0,0-4 6 0,3-2 1 16,-3 6 0-16,7-3 0 0,-7 6-5 0,4-10-1 16,-4 4 0-16,0 6 0 0,0 0 0 0,-4-10 0 0,4 10 0 0,-7-3 0 15,4-3-24-15,-4 3-5 16,-1-3-1-16,1 6 0 0,0 0-12 0,0 0 0 15,0 0 0-15,-3 0 0 0,-1 0 25 0,1 0 3 0,-1 0 0 0,-3 0 0 16,0 0 18-16,0 0 4 0,-1 0 1 0,1 6 0 16,0-3-8-16,0-3-2 0,-3 6 0 0,2-3 0 15,1 4-21-15,-3-4-5 0,-1 3-1 0,4-6 0 16,-4 3-14-16,4 4 9 0,-3-7-9 0,-1 9 8 16,0-9-8-16,1 0 0 0,-1 6 9 0,0-3-9 15,1-3 12-15,-1 0-1 0,0 0-1 0,1 0 0 16,3-3 5-16,-4-3 1 0,0 6 0 0,4 0 0 15,7 0 0-15,4 0 0 0,-11-3 0 0,7 3 0 16,-4 0-8-16,4 0 0 0,7 0-8 0,-4 0 12 16,-3 0-12-16,7 0 0 0,-10 0 8 0,10 0-8 15,0 0 0-15,0 3 0 0,0-3 0 0,-11 9 0 16,4-2 0-16,7-7 0 0,-3 9 0 0,3-6 0 16,-4 7 0-16,4-4 0 0,-4 3 9 0,8 1-9 0,-4-1 0 15,0 0 8-15,0 7-8 0,0-6 0 0,0-1 0 16,0 7 0-16,0-4 0 0,4 4 0 0,-1 3 0 0,1 6 0 15,-1 0 0-15,1 3 0 0,3 0 0 0,-7 7 0 16,3-1 0-16,1 4 0 0,-4 0 0 0,0 5 0 16,3-2 9-16,-3 0-9 0,0 3 0 0,-3-3 0 15,-4-1 0-15,7 4 0 0,-7 0 0 0,0 0 0 16,0 0 0-16,-1-6 0 0,-2 6 0 16,6-10 8-16,-6 4-8 0,3 2 8 0,3-8-8 0,-3 2 0 0,4 1 0 15,-4-7 8-15,3-3-8 0,1 3 0 0,3-3 0 16,0 1 8-16,-4-5 17 0,4-5 4 0,0 3 1 0,0-3 0 15,0-4-30-15,0 4 0 0,0 3 0 0,0-10 0 16,0 7 0-16,-4-1 0 0,1-2 0 16,3 3 0-16,-4-4 0 0,1 10 0 0,-1-3 0 0,1 0 0 15,-4 0 0-15,3-4 0 0,1-2 0 0,-1 2 0 16,1 1 8-16,-1-3-8 0,4-4 0 0,-3 1 0 16,-1-4 13-16,4 3-3 0,0-9-1 0,0 0 0 15,-3 6-9-15,3-6 0 0,0 0 0 0,0 0 0 16,3 4 0-16,-3-4 12 0,0 0-4 0,4 9 0 15,-4-9-8-15,0 0 8 0,7 6-8 0,-4-3 8 16,-3-3 0-16,0 0 0 0,7 7 0 16,0-4 0-16,-7-3 20 0,11 6 4 0,-1-6 1 0,1 3 0 15,0 4-33-15,-1-7 0 0,1 0 0 0,3 0 0 16,0 6 0-16,4-3-9 0,-4-3 9 0,0 0-12 16,4 0 12-16,3 0 8 0,-4 0-8 0,8 0 11 15,0-3-11-15,3-3 0 0,0 6 0 0,0 0 0 16,1-7-20-16,2 7-7 15,-2-3-1-15,2 3 0 0,-2-6-127 16,-1 6-25-16,0 6-6 0</inkml:trace>
  <inkml:trace contextRef="#ctx0" brushRef="#br0" timeOffset="13752.68">19586 10751 403 0,'0'0'17'0,"0"0"5"0,0 0-22 0,0 0 0 16,11 0 0-16,3-4 0 0,0-2 24 0,0 6 1 16,0 0 0-16,0-3-229 0</inkml:trace>
  <inkml:trace contextRef="#ctx0" brushRef="#br0" timeOffset="14699.34">19833 10635 1533 0,'0'0'68'0,"0"0"14"0,-7 0-66 0,-3 0-16 0,2-4 0 0,-2 4 0 0,3 0 67 0,-4 0 9 16,4 0 3-16,-3 0 0 0,-1 0-11 0,4 0-1 15,0 0-1-15,0 0 0 16,0 0-6-16,7 0 0 0,0 0-1 0,0 0 0 0,0 0-25 0,0 0-5 16,0 0-1-16,0 0 0 0,10 0 11 0,1 0 1 15,0 0 1-15,-1 0 0 0,4 0-24 0,-3-6-5 16,3 6 0-16,0 0-1 0,4 0 1 0,-4 0 0 16,7-3 0-16,0-3 0 0,0 6 7 0,8-3 1 15,-1-4 1-15,4 7 0 0,3-3 3 16,-3-3 0-16,-1 6 0 0,5 0 0 0,-1 0-24 0,0 0 9 15,0-3-9-15,-3-3 0 0,0 6 8 0,-4 0-8 16,0-10 0-16,-3 10 0 0,0 0 9 0,-1-6-9 16,1 6 0-16,0 0 9 0,-4 0-9 0,4 0 0 15,-4 0 0-15,4 0 0 0,-8-3 8 0,4 3-8 0,-3 3 12 0,-4-3-4 16,-3 0-8-16,-1 0 10 16,1 0-10-16,-1 0 10 0,-10 0 18 0,7 0 3 0,-7 0 1 0,0 0 0 15,0 0-32-15,4 6 0 16,0 4 0-16,-1-1 0 0,-3 7 0 0,0-4 0 0,-3 4 0 15,3 3 0-15,-4-1 0 0,4 8 0 0,-4-1 0 0,-3 3 0 16,4 0-9-16,-1 7 9 0,4 2 0 0,-3 7-9 16,-1 0 9-16,4 0 9 0,0 3-1 0,0-3-8 15,0 6 0-15,0-3 0 0,4 3-15 0,-1-9 5 16,1 9 10-16,-1-3 0 0,-3-3 0 0,0 6 0 16,7-9 8-16,-3 9 0 0,0-6 0 0,3-6 0 0,0 6 0 15,0-7 0-15,-4 4 0 0,4-10 0 0,-3 4-8 0,3-1 0 16,0 1-8-16,0-7 8 0,0 10 0 0,0-4 0 15,-3 1 0-15,3-1 0 0,-4-6 0 0,4 1 0 16,-3-1 0-16,-1 3 8 0,1-9-8 0,-1 3 0 16,1-6 8-16,-1 6-8 0,-3-9 16 15,4-4 0-15,-4-2-1 0,0 5 0 0,0-5-2 16,3-4 0-16,-3-6 0 0,0 0 0 0,0 0-4 0,0 0-1 16,0 0 0-16,0 0 0 15,0 0 0-15,0 0 0 0,0 0 0 0,0 0 0 0,0 0 0 0,0 0 0 16,0 0 0-16,0 0 0 0,0 0 1 0,0 0 0 15,0 0 0-15,-7 3 0 0,0-3 0 0,0 0 0 16,-3 7 0-16,-1-7 0 0,4 3 2 0,-3-3 0 0,-5 0 0 0,5 0 0 16,-4 0-1-16,0 0 0 0,7 0 0 15,-1 0 0-15,-6 0 5 0,4 0 1 0,-4 0 0 0,0 0 0 16,7 6-16-16,-8-6 11 0,1 3-11 0,0-3 10 16,4 6-10-16,-5-2 0 0,1 2 0 0,0-6 0 15,-3 9-13-15,3-9-2 0,-4 10 0 0,0-4 0 31,1-3-35-31,-5 3-7 0,-2-3-2 0,3 4 0 16,-4-4-183-16,-3-3-37 0,-25-10-7 16,3 1-2-16</inkml:trace>
  <inkml:trace contextRef="#ctx0" brushRef="#br0" timeOffset="15733.28">10393 10980 748 0,'0'0'33'0,"7"0"7"0,3-7-32 0,-2 4-8 16,-8-6 0-16,7-1 0 0,3 4 204 0,1-3 40 15,-1-1 7-15,-3-5 1 0,4 11-184 0,0-5-36 16,3-7-8-16,-7 7-2 0,0 3 12 0,-4-4 2 16,8 7 1-16,-8-6 0 0,-3 2-5 0,0 4-2 15,4-3 0-15,-1-3 0 0,-6 9-3 0,3 0-1 16,0-10 0-16,0 10 0 0,0-6-3 0,-4 3-1 16,-6-4 0-16,3 7 0 0,7 0-1 0,-11 0 0 0,-6 0 0 0,2 0 0 15,5 7-2-15,-1-4-1 0,-6 3 0 0,-1-3 0 16,-3 4-7-16,0 2-2 0,3 0 0 0,0 1 0 15,-3-1-1-15,7 1 0 0,0 2 0 0,0-2 0 16,0-1-8-16,3 4 0 16,1-4 9-16,-1 0-9 0,4 4 0 0,0-4 9 0,0 4-9 0,0-4 0 15,3 7 0-15,1 0 0 0,-4-4 0 0,3 7 0 16,1-3 0-16,3 2 0 0,0-2 0 0,3-6 0 16,-3 8 0-16,7-8-9 0,0 5 9 0,4-2 0 15,-1-4 0-15,1 4 0 0,7-4 0 0,-1 1 0 16,1-7 0-16,0 3 0 0,-1-3 0 0,8-3 0 15,10 0 0-15,-14 0 0 0,-7 0 0 0,1 0 11 16,13-9-3-16,-3 6-8 0,-8-4 12 0,1-2-4 16,-4-7 14-16,4 7 2 0,-1-10 1 0,-3 7 0 15,-7-13 15-15,0 6 2 0,8-6 1 0,-8 0 0 16,-4-4-11-16,4 1-3 0,0 0 0 0,-3-3 0 0,3-7-7 16,-7 10-2-16,0-13 0 0,-4 3 0 0,4 1-3 15,0-4-1-15,-7-6 0 0,0 12 0 0,4-9 4 16,-4 7 0-16,-8 2 0 0,1 1 0 0,-3 6-20 0,-1-1 0 15,0 1 0-15,-3-3 0 0,-10 12 0 0,6-3 8 16,4-3-8-16,-4 9 0 0,-7-3 0 0,8 4 0 16,-1 5 0-16,0 1 0 0,4 0-26 0,-4-1 1 15,8 7 0-15,-1-3 0 16,7 6-95-16,-3-7-20 0,4 7-3 0,6 0-616 0,4 0-123 16</inkml:trace>
  <inkml:trace contextRef="#ctx0" brushRef="#br0" timeOffset="16114.88">10732 10666 403 0,'-15'0'36'0,"15"0"-36"0,0 0 0 0,0 0 0 0,0 0 484 0,0 0 89 15,0 0 19-15,0 0 3 0,0 0-482 0,0 0-96 16,0 0-17-16,11 3 0 0,7 3-25 0,-4-3 2 16,0 7 1-16,3-4 0 0,-2 4 2 0,6 5 1 15,0-5 0-15,-3 2 0 16,-4-2-18-16,3 5-4 0,1-5-1 0,-4 5 0 15,-3-2 12 1,-1-4 2-16,8 7 1 0,0-7 0 0,-8 7 11 0,1-7 3 0,-1 1 0 0,1-1 0 16,3-2-34-16,-7-4-6 0,-7-3-2 0,11 0 0 15,3 0-109-15,-7 0-23 16</inkml:trace>
  <inkml:trace contextRef="#ctx0" brushRef="#br0" timeOffset="16314.24">11275 10390 2343 0,'-7'3'52'0,"0"3"10"0,3 4 2 0,-3 9 2 0,0-10-53 0,4 10-13 0,-1 6 0 0,0 3 0 16,1-3 12-16,-1 3-1 0,1 7 0 0,3 3 0 16,-4 2 3-16,1-2 1 0,-8 0 0 0,1 5 0 15,-1 1-7-15,0 0-8 0,-6 10 11 0,-1-7-11 16,-3-3 13-16,3 6-4 15,1-13-1-15,-4 7 0 0,-4-9-47 16,11-7-9-16,10 0-3 0,-3-3-655 0,-7-9-131 0</inkml:trace>
  <inkml:trace contextRef="#ctx0" brushRef="#br0" timeOffset="16767.12">9959 11569 864 0,'-18'9'76'0,"11"-2"-60"0,-3-4-16 0,-1-3 0 16,4 9 370-16,-4-2 71 0,8-4 15 0,3-3 2 31,0 0-408-31,10 9-82 0,5-9-16 0,6 6-3 0,0-6 35 0,7 0 6 0,4-6 2 0,7 3 0 16,0-6 8-16,10-7 11 0,11 3-3 0,7-9 0 15,0 4 13-15,3-8 3 0,1 5 0 0,7-5 0 16,-1 1-4-16,1-3 0 0,-8 3 0 0,8 3 0 16,7-9-20-16,-8 9 0 0,-6-3 0 0,-4 0 0 0,3-4 0 15,-3 4 0-15,-3 6 0 0,-1 1 0 16,-3-1-21-16,-7 3-9 0,4-3-2 16,-8 4 0-16,-3 2-17 0,-4 4-4 0,-3-7-1 0,-4 7-617 15,-3-1-123-15</inkml:trace>
  <inkml:trace contextRef="#ctx0" brushRef="#br0" timeOffset="17369.32">10647 12202 2181 0,'0'0'96'0,"-4"0"21"0,1 0-93 0,3 0-24 0,0 0 0 0,0 0 0 16,-4 0-25-1,4 0-10-15,0 0-1 0,4-6-1 16,-4-3 1-16,7 6 1 0,-4-4 0 0,4-2 0 0,4 0 47 0,-4-7 8 0,-3 6 3 0,-1-8 0 15,8 5 1-15,-8-3 0 0,-3 1 0 0,4-4 0 16,-4 0 8-16,0 3 3 0,0 4 0 0,0-4 0 16,-7 7-7-16,3-1-2 0,1 1 0 0,-4 3 0 15,-8 3-9-15,1 6-1 0,0-3-1 0,-3 9 0 16,-8 1-15-16,0 5 0 0,1 4 8 0,-1 6-8 0,4 3 0 16,-8 7-13-16,-6-7 2 0,7 7 1 0,0-1 10 0,0 4 0 15,3-4 0-15,0 1 0 0,4-7 0 16,7 0 0-16,0-3 0 0,7 3 0 0,0-9 0 0,3 3 0 15,4-3 0-15,4-6 0 0,-4-4-9 0,7 7 9 16,3-10-10-16,8-3 10 0,-4 3-8 16,4-6 8-16,6-6 0 0,5 6-9 0,6-9 17 0,-3-1 4 15,-1 1 1-15,5-7 0 0,2 7 7 0,-2-10 0 16,-5 3 1-16,-2-3 0 0,2 1-1 0,-6-1 0 16,-4 0 0-16,-3-6 0 0,-7 6 0 0,-1-6 0 0,1 6 0 15,-8-6 0-15,-6 3 4 0,-1-3 1 0,-3 0 0 16,0-10 0-16,-4 7 6 0,-3 0 1 0,0 3 0 15,4-3 0-15,-1 0 4 0,-3-4 2 0,0 4 0 0,0 0 0 16,3-1-8-16,1-5-2 0,-8 6 0 0,4-4 0 16,3 4-28-16,4 3 0 0,-3 3-8 0,3-3 8 31,-8 9-48-31,12-2-4 0,3-1 0 0,-7 9 0 0,0-5-108 16,0 12-23-16,7-4-4 0</inkml:trace>
  <inkml:trace contextRef="#ctx0" brushRef="#br0" timeOffset="17701.96">11384 11883 2998 0,'-25'0'133'0,"22"6"27"0,-4 3-128 0,0-6-32 15,0 13 0-15,0-6 0 0,0 8-9 0,0-2-9 16,0 3-2-16,-1 6 0 16,-6-3-27-16,4 9-5 0,-1-3-2 0,-3 7 0 15,-4-7-2-15,1 7 0 0,3-1 0 0,-4-2 0 16,4 2-3-16,-4-9-1 0,1 3 0 0,6 1 0 0,4-8 36 0,0-2 6 0,-7-6 2 0,3 3 0 31,11-7-183-31,-3 0-36 0,3-9-7 0,0 0-2 0</inkml:trace>
  <inkml:trace contextRef="#ctx0" brushRef="#br0" timeOffset="17915.41">11031 11879 403 0,'-24'4'36'0,"24"-4"-36"0,0 0 0 0,-7 6 0 16,-7-3 527-16,3 3 98 0,11-6 20 0,-4 3 4 16,8 7-515-16,-4 2-103 0,-4 1-21 0,8-4-10 15,7 7 0-15,-1 3-13 0,-6 0 1 0,6 6 0 16,4 0-7-16,4-3-1 0,-4 3 0 0,7 3 0 16,-3-3-19-16,3 0-4 0,0-6-1 0,4 6 0 15,0-6-16-15,-4 0-3 0,0-10-1 16,0 10 0-16,0-10-179 0,-3-2-36 0,24 2-7 0,-3-6-2 15</inkml:trace>
  <inkml:trace contextRef="#ctx0" brushRef="#br0" timeOffset="18166.32">11628 12149 2991 0,'0'0'132'0,"-4"10"28"0,-3-4-128 0,0 3-32 0,-4 4 0 15,8 2 0-15,6 4 15 0,1 0-4 0,-4 6-1 0,7 0 0 16,0-3-10-16,0 3 0 0,-3 4 0 0,3-4 0 16,0 3-16-16,-4-3 4 0,4 3 0 0,-3 7 1 31,-1-7-141-31,-3 3-29 0,4 1-6 0,-4-1-948 0</inkml:trace>
  <inkml:trace contextRef="#ctx0" brushRef="#br0" timeOffset="19107.02">18697 10763 2437 0,'0'0'53'0,"0"0"11"0,0 0 3 0,0 0 2 0,0 0-55 0,-3 3-14 0,-4-3 0 0,7 0 0 16,0 0 14-16,-7 0 0 0,7 0 0 0,-7 0 0 0,7 0 2 0,-4 0 1 15,-3-9 0-15,7 3 0 0,-4 2-17 0,4-2-11 16,0-3 2-16,-3-1 0 0,6 1-6 0,-3 0-1 16,4-1 0-16,-4-6 0 0,0 7 16 0,0 0 8 15,0-4 0-15,0-3-8 0,0 10 17 0,-4-3-3 16,-3 6-1-16,0-4 0 0,-3-2 6 0,-1 9 1 15,-6 0 0-15,-5 0 0 0,-2 9-7 0,-1-2-1 16,0-4 0-16,1 6 0 0,-5 7-12 0,5 3 9 16,-1-1-9-16,0 1 8 0,1 3-8 0,2 0 0 15,5-6 0-15,-1 9 0 0,4-3 0 0,0-6 0 0,3 9 0 16,4-7 0-16,0 1 0 0,0 6 0 16,4-6 0-16,3 6 0 0,0-6 12 0,3 0 4 0,-3 0 1 15,7-4 0-15,0-2-17 0,0 3 0 0,4-7 0 0,3 0 0 16,0-2 0-16,4-4 0 0,3-3 0 15,0-3 0-15,7-4 0 0,1-2 8 0,-1 0-8 0,4-7 0 16,-4 3 30-16,7-2-1 0,-3-4 0 0,-4 3 0 16,0-3 8-16,0-6 2 0,-3 7 0 0,0-11 0 15,-4 10-9-15,-3-6-2 0,-1-3 0 0,-3-6 0 16,0-1-8-16,-3-2-3 0,0 2 0 0,-8-3 0 16,4 1-7-16,-7-4-2 0,0 7 0 0,-3-4 0 0,-4 3-8 15,-4 7 12-15,0 3-12 0,-6-3 12 0,-4 3-12 0,0 6 0 16,-8 0 0-16,-2 0 0 0,2 4-22 0,-6 5 0 15,0-2 0-15,-1-1 0 16,1 4-34-16,7-1-8 0,0 7 0 0,7-3-1 16,3-3-23-16,4 5-5 0,3-2-1 0,4-3 0 15,11-7-174-15,3 7-36 0,17-26-6 0,12 7-2 0</inkml:trace>
  <inkml:trace contextRef="#ctx0" brushRef="#br0" timeOffset="19616">19057 10490 518 0,'0'0'46'0,"0"0"-37"16,-3 0-9-16,-1 0 0 0,-3 0 476 0,7 0 92 16,0 0 20-16,0 0 3 0,0 10-478 0,3-1-95 15,1 1-18-15,0 5 0 0,-4-5 0 0,3 8-9 16,8-2 9-16,3 0 0 0,0 3-10 0,4-1 10 15,-4 8-12-15,7-8 12 0,-4 1-18 0,5 0 3 16,-5-3 1-16,1-4 0 0,0 4 2 0,-4 0 1 16,0-4 0-16,0-3 0 15,-4 1-25-15,1-4-6 0,-4 4-1 0,0-10 0 16,-7 0-36-16,11 6-7 0,-4-6-2 0,3 0-556 16,-3-6-112-16</inkml:trace>
  <inkml:trace contextRef="#ctx0" brushRef="#br0" timeOffset="19880.56">19477 10365 2649 0,'0'0'58'0,"0"0"12"0,-4-3 2 0,4 3 4 0,0 0-61 0,0 0-15 0,0 0 0 0,0 0 0 15,0 0-9-15,-3 3-5 0,-1 6-1 0,1 7 0 16,-1-3 30-16,1 8 5 0,-1-2 2 0,1 3 0 0,-1 10-8 15,-3-4-2-15,4 6 0 0,-5 4 0 16,5-4-12-16,-4 4 0 0,0-3 0 0,0 2 0 16,-4 4-23-16,1-3-7 0,-1-1-2 0,-3 7 0 15,0 0 0-15,0-6 0 0,0 6 0 0,-4-1 0 16,-3-2-16-16,7 0-3 16,-4-7-1-16,0 1 0 0,-3-7-96 0,4-3-20 0,2 3-4 0,5-9-678 15</inkml:trace>
  <inkml:trace contextRef="#ctx0" brushRef="#br0" timeOffset="20346.6">17875 11632 2804 0,'-17'0'62'0,"13"0"13"0,-6 6 2 0,2-3 1 0,1-3-62 0,7 0-16 16,0 0 0-16,0 0 0 15,0 0-16-15,7-3-7 0,8-3-1 0,2 6 0 0,4-10 24 0,8 1 15 16,6-7-3-16,4-3 0 16,10 1 7-16,4-1 1 0,7-6 0 0,11 0 0 0,6 3 18 0,11-10 4 15,11 4 1-15,0 3 0 0,3-3-20 0,8 0-4 16,-1 2-1-16,-3-2 0 0,-7 0-18 0,-1 3 0 15,1 0 0-15,-4 3 0 0,-3-3 0 0,-4 0 0 16,-10 6-8-16,-4 0 8 16,-4-6-93-16,-2 6-13 0,-1 4-2 0,-4 2-726 15,-7-3-145-15</inkml:trace>
  <inkml:trace contextRef="#ctx0" brushRef="#br0" timeOffset="21132.26">18941 12017 1152 0,'0'0'102'0,"0"0"-82"16,-7-3-20-16,3-3 0 0,4 6 204 0,-3-3 36 0,-1-3 7 16,0 3 1-16,1-4-204 0,-1-2-44 15,4 9 0-15,-3-6 0 0,-1 2 0 0,-3-2 10 0,4 3 1 0,-4 3 0 16,0-6 3-16,0 6 1 0,-7 0 0 0,3 6 0 15,-7-6 2-15,1 3 1 0,-1 3 0 0,-7 4 0 16,1 6-10-16,-1-4-8 0,-3-3 9 0,-4 7-9 16,0 3 17-16,4 0-2 0,3-4-1 0,1 4 0 15,2-3-14-15,-2 3 11 0,6 0-11 0,-3 6 10 16,7-7 2-16,0 11 0 0,0-10 0 0,3 6 0 16,4 0-12-16,3-7 0 0,4 11 9 0,0-10-9 15,0-4 0-15,7 4 0 0,1-3 0 0,2-7 0 16,4 1 0-16,4-1 0 0,3-3 0 0,0-6 0 15,0 0 11-15,8-6 7 0,-1-3 2 0,0-1 0 16,0 1 16-16,0-7 4 0,1-3 1 0,-1-6 0 0,0-3 9 16,-3 3 2-16,0-3 0 0,-1-7 0 0,1 7-32 0,0-7-7 15,-8-2-1-15,4 2 0 0,-3-9 7 0,0 7 1 16,-4-1 0-16,3-3 0 0,-6-3-20 0,3 1 0 16,4-5 0-16,-8 11 0 0,-3-4 0 0,-3 0 0 15,7 1 0-15,-8 5 0 0,-3-3 26 0,0 10 5 16,0 0 1-16,-3-3 0 0,-5 12-32 0,-2-6 8 15,-4 12-8-15,-4-6 0 0,-3 4 0 0,0-1 0 16,-4 7 0-16,0-1 0 16,1 1-23-16,-1-1-7 0,0 1-2 0,-3 3 0 15,0 3 10-15,3-4 2 0,1 4 0 0,-1-3 0 16,4 3-36-16,-1 3-6 0,5-7-2 0,6 7 0 16,1 0-112-16,3 0-22 0,-4 7-5 0</inkml:trace>
  <inkml:trace contextRef="#ctx0" brushRef="#br0" timeOffset="21611.82">19650 11732 979 0,'0'0'87'0,"0"0"-70"0,0 0-17 0,0 0 0 16,0 0 236-16,0 0 44 0,-7 0 9 0,0 0 2 15,-4 10-183-15,4 2-36 0,-4 1-7 16,-3 2-1-16,-7 4-29 0,3 0-6 0,-3 6-1 0,-3 0 0 15,-5 3-18-15,1 1-10 0,3 5 10 0,-3 1-10 16,0 2 32-16,0-2 0 0,-7 2 0 0,3-2 0 16,-3-1-10-16,3-2-2 0,-4-1 0 0,8-3 0 15,4-3-20-15,2-6-16 0,1 0 2 0,0-10 1 32,7 7-220-32,3-13-44 0</inkml:trace>
  <inkml:trace contextRef="#ctx0" brushRef="#br0" timeOffset="21849.18">19216 11829 3060 0,'0'0'68'0,"0"0"13"0,0 10 3 16,-4-4 1-16,4 3-68 0,0 1-17 0,4 5 0 0,-1-2 0 0,4 3-16 0,4-1-6 15,-4 4-2-15,0 0 0 0,0 0 14 0,4 6 10 16,-4 3-13-16,0 0 5 0,3-3-14 0,1 10-2 15,0-1-1-15,-1-2 0 16,1 2-11-16,-1-5-3 0,1 2 0 0,0-9 0 16,-1 9-36-16,4-9-7 0,-3 3-2 0,3-6 0 15,0 0-147-15,-3-3-29 0,3-7-7 0</inkml:trace>
  <inkml:trace contextRef="#ctx0" brushRef="#br0" timeOffset="22459.59">19558 12513 2833 0,'0'0'62'0,"0"0"13"0,0 0 2 0,-4-6 3 0,8-4-64 0,0 1-16 0,3 3 0 0,0-7 0 15,0 4 0-15,0-7-16 0,0 0 4 0,0 4 0 16,0-7 12-16,4-3 12 0,-1 3-3 0,4-9 0 16,0 3-9-16,0-3 0 0,1 3-10 0,2-4 10 0,-3 4 0 0,0 3 0 15,1-3 0-15,-5 9 0 0,-3-2 0 0,0 5 0 16,0 1-8-16,0 8 8 16,-7 4 11-16,0 0 5 0,0 0 0 0,0 10 1 15,4 6-17-15,-1-4-9 0,1 4 1 0,-4 3 0 0,3 6 8 16,-3-7 0-16,7 8 0 0,-3-4 0 0,-4-1 0 0,4-2 0 15,3 0 0-15,-4 0-8 0,1-3 8 0,-1-4 0 16,1-2 0-16,-1-1 0 0,1 3 30 0,3-2 2 16,-4-7 0-16,-3-3 0 0,0 0-32 0,0 0 0 15,0 0 0-15,7 0 0 0,-7 0 0 0,7 0 0 16,-3-9 0-16,0-1 0 0,3 1 0 0,-4-1 0 16,1-5 0-16,-1 2 0 15,-3-9-20-15,4 3-9 0,-4-3-3 0,3 1 0 0,-3-8 32 0,7 10 0 16,-3-6 0-16,-1 7 0 0,4-8 0 0,0 8 0 0,0-1 0 0,1 3 0 15,2 4 29-15,-3-4-1 0,0 7 0 0,0-1 0 16,0 1-16-16,0 2-3 0,0-2-1 0,-3 6 0 16,-4-3 2-16,4 6 0 0,-1-10 0 0,-3 10 0 15,0 0-10-15,0 0 12 0,0 0-12 0,0 0 12 16,4 10-12-16,-1 5 0 0,-3 4 0 0,4 0 0 16,-1 6 0-16,-3 3 0 0,0 0 0 15,4 4 0-15,-1-1 0 0,1 4 13 0,3-1-3 0,-4 1-1 16,4-7-9-16,0 6 0 0,0-5 0 0,-3-1 0 15,3 3-73 1,0-9-11-16,0 3-1 0,4-6-1 16,-4 0-123-16,0-10-25 0,11 13-5 0,-1-19-1 0</inkml:trace>
  <inkml:trace contextRef="#ctx0" brushRef="#br0" timeOffset="23137.07">12425 12356 576 0,'0'0'51'0,"0"0"-41"0,0 0-10 0,0 0 0 15,0 0 368-15,3 10 72 0,-3-4 15 0,7 3 2 16,-3 1-362-16,-1-4-73 0,5 3-14 0,-5 1-8 16,4-7 12-16,0 6-1 0,-3 4-1 0,3-1 0 15,0-2-10-15,3 5-14 0,-3-5 3 0,1 9 1 16,2-4 10-16,-3 7 0 0,0 3 0 0,-3 4 8 31,3 2-57-31,-4 0-11 0,1 4-3 0,-4 6-874 0</inkml:trace>
  <inkml:trace contextRef="#ctx0" brushRef="#br0" timeOffset="23860.42">17519 12187 1670 0,'0'0'74'0,"0"0"15"0,3 9-71 0,1 1-18 0,3 5 0 0,4 4 0 15,-1-3 241-15,4 12 45 0,8-3 9 0,-1 3 1 32,0-3-264-32,0 4-52 0,4 5-12 0,-4-6-1 15,0 7-3-15,-3 2 0 0,3 7 0 0,-7-6 0 16,0 6-57-16,-3 6-12 0,-4-3-3 0,-7-3-564 0,-7 0-112 0</inkml:trace>
  <inkml:trace contextRef="#ctx0" brushRef="#br0" timeOffset="24405.97">14044 11268 2649 0,'-7'0'236'0,"-4"6"-189"16,4-6-38-16,-3 10-9 16,-1-1 186-16,1 7 35 0,-1-4 7 0,0-2 2 15,8 5-230-15,-4 1-61 0,3-7-5 0,1 4-1 16,3-7-112-16,0 4-22 0,0-10-5 0</inkml:trace>
  <inkml:trace contextRef="#ctx0" brushRef="#br0" timeOffset="24592.08">15025 11390 3632 0,'0'0'80'0,"0"0"17"0,-7 0 3 0,0 0 1 0,-4 3-81 0,8 4-20 16,-4-7 0-16,7 0 0 16,0 0-20-16,0 0-8 0,0 0-1 0,0 0-1 15,0 0-85-15,0 9-17 0,0-9-3 0,3 10-1295 0</inkml:trace>
  <inkml:trace contextRef="#ctx0" brushRef="#br0" timeOffset="24768.38">15879 11293 3571 0,'-4'0'317'0,"-3"0"-253"0,-4 0-52 0,1 6-12 15,3-3-21-15,3 7-7 0,-3-4-2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9-20T19:41:05.31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2505 5323 403 0,'-18'0'36'0,"-7"0"-36"15,-10 0 0-15,0 9 0 0,0 0 252 0,-8 7 43 16,1-3 9-16,0 2 1 0,-1 4-234 0,-3-3-47 16,8 3-10-16,-8-4-2 0,0-2 46 0,0 2 9 15,4 4 1-15,-4-9 1 0,-4 8-31 0,5-8-6 16,-5 6-2-16,11-7 0 0,-7 0 34 0,11 1 6 0,-4-1 2 0,4-3 0 15,0 4 11-15,0-10 2 0,10 9 1 16,-7-9 0-16,7 0-37 0,1 7-7 16,10-7-2-16,0 0 0 0,-4 0-12 0,14 0-2 0,4 0-1 15,0 0 0-15,0 0-13 0,0 0-2 0,11-7-1 0,3 7 0 16,7 0-9-16,4-3 12 0,0 3-12 16,-1 3 12-16,12-3 0 0,-1 0 0 0,4 7 0 15,7-4 0-15,13-3 22 0,1 0 5 0,-7 0 1 0,14 0 0 16,-7 0-20-16,11 0-3 0,-4 0-1 0,4 0 0 15,3 0 4-15,7 0 0 0,3-3 0 0,-2-4 0 16,2 7 10-16,-3-3 2 0,4-3 1 0,3 0 0 16,7 2-13-16,-6-2-4 0,2-3 0 0,-2 9 0 15,2-10 1-15,-3 10 0 0,4-9 0 0,-11 9 0 16,-7-9-6-16,1 9-2 0,-1-10 0 0,-4 10 0 16,-3-6-9-16,-3 3 0 0,-8 3 9 0,-3-7-9 15,-7 14 0-15,-7-7 8 0,0 0-8 0,-8 0 0 0,-3 3-15 0,1 3-7 16,-5-6-2-16,1 0 0 15,-7 6-15-15,-1-2-3 16,-3-4-1-16,1 0 0 0,-1 0-1 0,-4 0 0 0,-3 0 0 0,7 0 0 16,-10 0-101-16,3 6-21 0,-7-6-4 15,4 3-606-15,-4-3-122 0</inkml:trace>
  <inkml:trace contextRef="#ctx0" brushRef="#br0" timeOffset="659.8">6265 5652 1209 0,'-14'-6'108'15,"-3"6"-87"-15,-8-4-21 0,0-2 0 0,4 6 140 0,-4-3 23 16,1-3 5-16,-1 6 0 0,-3 0-105 0,10 0-22 15,-7-3-4-15,4-4-1 0,0 7 9 0,3 0 2 0,1-3 0 0,3 3 0 16,0 0-11-16,3 0-1 0,-3 3-1 0,7-3 0 16,0 0 11-16,0 0 3 15,-4 7 0-15,8-4 0 0,3-3 29 0,0 0 7 0,0 0 0 0,0 0 1 16,0 0-42-16,7 6-9 0,7-3-2 0,0 3 0 16,7-6 18-16,11 4 3 0,10-4 1 0,8-4 0 15,9-2-13-15,5-3-2 0,14-1-1 0,6 1 0 16,12-1-4-16,6-5-1 15,18 2 0-15,10-2 0 0,8-1-12 0,7-3-2 0,-1 7-1 16,15-4 0-16,7 0-6 0,3 7 0 0,-7-10-1 0,4 3 0 16,3 7-1-16,1-1 0 0,3 1 0 0,0 6 0 15,-11-6-10-15,7 2 0 0,-7 7 0 0,1 0 0 16,-1-3 0-16,-7 6-11 0,0-3 11 0,8 10-8 16,-1-10-143-16,4 6-28 15,-4-3-5-15</inkml:trace>
  <inkml:trace contextRef="#ctx0" brushRef="#br0" timeOffset="9204.28">7609 15078 1612 0,'-3'0'144'0,"-1"-3"-116"0,-3 3-28 0,0-6 0 16,7 6 128-16,-3 0 20 0,-4-4 4 0,3 4 1 16,1-6-133-16,-1 3-20 0,-10-3-16 0,7 3 2 15,3-4 14-15,-10 1 0 0,4 3 0 0,3-3 0 16,-7 3 0-16,-1-4 10 0,1 4-2 0,0-3 0 16,0-4 20-16,-4 10 4 0,-6-9 1 0,3 3 0 15,-4 3 14-15,0 3 2 0,-7-7 1 0,4 7 0 16,-4 0-15-16,4 0-3 0,-3-3-1 0,2 6 0 15,-6-3-19-15,7 7-3 0,0-7-1 0,10 3 0 16,-10 3-8-16,7 0 0 0,3-3 0 0,0 7 8 16,8-10-8-16,-8 9 0 0,11-2 0 0,-7-4 0 0,3 3 0 15,4-3 0-15,4 3 0 0,-4 1 0 0,7-7 0 16,0 0 0-16,-7 3 0 0,7-3 0 0,0 0 0 0,0 9 8 16,0-3-8-16,0-6 0 0,0 10 26 0,0-7 0 15,0-3 0-15,0 9 0 0,3-2-6 0,-3 2-2 16,0 0 0-16,0 1 0 0,0-1-8 0,-3 1-2 15,3-1 0-15,0 7 0 0,0-7-8 16,-4 10 8-16,4-3-8 0,0 3 8 0,-3-1 0 0,3 1 0 16,-4 6 0-16,4 0 0 0,0 0-8 0,0 4 0 15,0-4 0-15,0 3 0 0,0-6 0 0,0 9 0 16,0-3 0-16,0 1 0 0,0-4 0 0,0 9 0 0,0-6 0 16,0 1 0-16,-7 5 0 0,7 1 0 0,0-7 0 15,-4 6 0-15,4 1 28 0,-3-4 3 0,3 4 1 0,-4-1 0 16,4-6-17-16,0 4-3 0,-3-4-1 0,-1-9 0 15,4 9-3-15,-3-9 0 0,-1-3 0 0,4 2 0 16,-3 1 1-16,3-3 0 0,-7 3 0 0,3-10 0 16,1 7-9-16,-1-7 0 15,-3 7 0-15,7-4 8 0,-7-5-8 0,7 2 8 0,-4 1-8 0,1-7 8 16,-1 3 4-16,4-6 1 0,-3 9 0 0,3-9 0 16,0 0 3-16,0 0 0 0,0 0 0 0,0 0 0 15,0 0-2-15,0 0 0 0,0 0 0 0,0 0 0 16,-4 7-5-16,4-7-1 0,0 0 0 0,0 0 0 15,0 0 0-15,0 0-8 0,0 0 12 0,0 0-4 16,0 0-8-16,0 0 0 0,0 0 9 0,0 0-9 0,0 0 31 16,7 0 1-16,4 0 1 0,0 0 0 0,3 3-33 15,0-3 0-15,0 0 0 0,4 0 0 16,3 0 0-16,0 0-22 0,4 0 3 0,-1 0 1 16,8 0 18-16,3 0 0 0,1-3 0 0,-1-4 0 0,4 7 0 0,-1 0 0 15,1-6 0-15,-3 3 0 16,-1 3-72-16,-3-6-13 0,-4 3-3 0,0-4-851 15,-3 7-169-15</inkml:trace>
  <inkml:trace contextRef="#ctx0" brushRef="#br0" timeOffset="10585.33">13462 14962 1094 0,'0'0'48'0,"0"0"11"0,-4 0-47 0,4 0-12 0,-3 0 0 0,3 0 0 0,-7 0 208 0,7 0 39 15,-4 0 8-15,4 0 1 0,0 0-150 0,0 0-30 16,0 0-7-16,-7 0-1 16,4 0 4-16,3 0 0 0,0 0 0 0,0 0 0 0,0 0-28 15,0 0-6-15,0 0-1 0,0 0 0 0,0 0-13 16,0 0-2-16,7 6-1 0,7-3 0 0,-3-3 1 0,3 0 0 15,3 0 0-15,1 0 0 0,7 0 7 0,-4 0 2 16,3 0 0-16,8-3 0 0,4 3-11 0,-1 0-1 16,4 3-1-16,-1-3 0 0,1 0-6 15,-4 7 0-15,-3-7-1 0,-4 3 0 0,4 3 1 0,-4 0 0 16,-3-3 0-16,0-3 0 0,0 10 4 0,-1-10 0 16,-3 6 1-16,4-3 0 0,-7-3-1 0,-1 7-1 15,-3-4 0-15,1-3 0 0,-1 0 1 0,0 6 0 16,-7-6 0-16,3 3 0 0,-3-3-2 0,-7 0 0 15,0 0 0-15,4 6 0 0,-4-6-5 0,0 0-1 16,0 0 0-16,4 10 0 0,-8-1-8 0,0-3 12 0,1 4-12 16,-4-7 12-16,0 6-12 0,3-2 0 0,1 2 9 15,-4-3-9-15,0 4 0 0,3-1 8 0,-3 1-8 0,0-1 0 16,0 0 0-16,3 1 8 0,-3-1-8 0,0 7 0 16,0-4 0-16,4 4 0 0,-1 0 0 0,1 3 8 15,-1-7-8-15,4 10 0 0,-3 0 0 0,-1-3 0 16,8 6 0-16,-4 3 0 0,0-3 0 0,0 3 0 15,0 4 0-15,3-10 0 0,1 9 0 0,-1-9 0 16,1 9 0-16,-1-2 0 0,4-4 0 0,-3 3 0 16,-1 0 0-16,4-3 0 0,-3 4 0 0,3-1 0 15,-3-3 0-15,3 3 9 0,-4-9-9 0,-3 6 0 16,7 3 8-16,-3-3-8 0,-1-6 0 0,-3 6 0 16,7-6 11-16,-7 0-2 0,-3 0 0 0,3-4 0 0,0 4-9 15,0-3 0-15,0-7-10 0,0 1 10 0,3-1 0 16,-3 7 0-16,0-7 0 0,4-6 10 0,-4 7 0 15,0-10 0-15,0 9 0 0,3-3 0 16,-3-6-10-16,0 10 8 0,0-10-8 0,0 0 8 0,0 9 0 0,0-9 0 16,0 0 0-16,0 0 0 0,0 6-8 15,0-6 0-15,0 0 0 0,0 0 0 0,0 0 0 0,0 0 0 16,-3 4 0-16,3-4 8 0,0 0-8 0,-4 9 8 16,4-9-8-16,-3 6 8 0,-1-6-8 0,4 0 0 15,-3 3 9-15,-4 4-9 0,7-7 0 0,-7 6 9 16,-4-3-9-16,4-3 0 0,-4 9 10 0,1-9-10 15,-4 0 8-15,0 7-8 0,-4-7 12 0,4 3-4 0,-7-3 0 16,0 0 0-16,-1 0 0 0,-2 6 0 0,2-3 0 0,-2-3 0 16,-1 0-8-16,-3 7 12 0,3-7-12 0,-7 3 12 15,1-3-12-15,2 6 8 0,5-6-8 0,-1 0 8 16,4 0 0-16,-4 0 0 0,1 3 0 0,-1-3 0 16,4 0-8-16,-1-3-11 0,5 3 3 0,-1 0 0 15,1-6-50 1,6 3-10-16,0-4-1 0,4-2-1 0,-3-1-202 15,13-8-41-15,11-20-8 0,4-3-2 0</inkml:trace>
  <inkml:trace contextRef="#ctx0" brushRef="#br0" timeOffset="13198.01">23132 13730 403 0,'0'0'36'0,"0"0"-36"0,7 0 0 0,0-4 0 15,-7 4 88-15,7-6 10 16,3 6 2-16,1 0 1 0,-4-9-29 0,0 9-7 16,-7 0-1-16,7 0 0 0,-7 0 8 0,0 0 2 0,0 0 0 0,0 0 0 15,0 0-14-15,0 0-2 16,0 0-1-16,0 0 0 0,0 0 5 0,0 0 1 0,0 0 0 0,0 0 0 16,0 0-15-16,0 0-2 0,0 0-1 0,0 0 0 15,0 0 6-15,0 0 1 0,0 0 0 0,0 0 0 16,0 0 9-16,0 0 3 0,0 0 0 0,0 0 0 15,-3-10 5-15,3 10 2 0,-4-6 0 0,4 6 0 16,-7 0-34-16,0 0-6 0,0 0-2 0,-4 6 0 16,4-6-5-16,-3 4 0 0,-4-4-1 0,3 6 0 15,-3-6-23-15,-4 6 0 0,1-3 0 0,3-3 0 16,-1 6 0-16,-2-2 0 0,-4-4 0 0,6 0 0 16,1 0 16-16,-3 0-2 0,-4 6 0 0,-1-6 0 15,8 0 2-15,-3-6 0 0,-1 6 0 0,-3 0 0 16,-4 0 1-16,4-4 1 0,7 4 0 0,-4-6 0 15,-3 6-5-15,0 0-1 0,3 0 0 0,4 0 0 0,-3-3 0 16,-1 3-1-16,0 3 0 0,4-3 0 16,0 0-11-16,3 0-9 0,-6 6 9 0,3-2-13 0,3-4 13 0,1 0 0 15,-5 0 0-15,5 6 0 0,-1-3 0 16,4-3 10-16,-3 6-2 0,3-3 0 16,-1-3-8-16,1 7 8 0,7-7-8 0,0 0 8 15,-10 3 6-15,6 3 1 0,4-6 0 0,0 10 0 0,0-10-15 0,0 0 11 16,0 6-11-16,0-3 10 0,4 6-10 0,-4 1 0 15,-4-1 0-15,4 1 0 0,4 5 0 0,-4-5 0 16,0-1 0-16,0 7 0 0,0-4 11 0,0 4 0 0,3 3 0 0,-3-4 0 16,0 4-11-16,0-3 0 15,4 3 0-15,-1 0 0 0,1-1 18 0,-1 1 2 0,1 3 0 16,3 0 0-16,-3 3-20 0,3 3-16 16,-7-3 4-16,3 10 0 0,8-4 12 0,-8 10 16 15,-3-6-3-15,4 2-1 0,3 1-12 0,-4 6 0 0,1-10-9 16,-1 4 9-16,-3 3 0 0,4-4 0 0,3 10 0 0,-3-3 0 15,-4 0 0-15,0 0 13 0,3 3-4 0,1 3-1 16,-1-6 7-16,-3 0 1 0,4-3 0 0,3 3 0 16,-4 6-16-16,1-3 0 0,-4 3 0 0,0-3 0 15,7 6 0-15,-4 1 12 0,1-1-3 0,-1-6-1 16,1 6-8-16,-4-2 0 0,3-4 0 0,-3 3-11 16,4-3 11-16,0 6 0 0,-1-6 0 15,1 3 8-15,-4-3-8 0,0 7 9 0,3-10-9 0,1 3 10 16,-4-3-10-16,0 6 10 0,0-3-10 0,0 3 10 15,3-3-10-15,-3 6 0 0,-3 4 0 0,3-4-11 16,0 0 11-16,0-3 0 0,-4-2 0 0,1 2 0 0,-1-3 8 16,4 0 4-16,0 3 1 0,0-3 0 0,-3 6-13 0,-1-9 0 15,4 0 0-15,0 3 0 0,-7-3 10 0,7-3-10 16,0-4 10-16,0 1-10 0,0-3 0 0,-4 2 0 16,4 4 0-16,0-3 0 0,0-1 0 0,0-2 0 15,-3-1 0-15,-1 4 0 0,4 3 0 0,0-10 8 16,-3 10-8-16,-1-13 0 0,1 10 8 0,3-7-8 15,-4 0 0-15,1 1 0 0,-4-4 0 0,7 0 8 16,-4 0-8-16,4 4 0 0,-3-4 0 0,-1 0 0 0,4 0 8 16,0-3-8-16,0 4 0 0,-3-4 0 0,3 0 0 0,0-3 0 15,0 3 0-15,0 0 8 16,-4 0-8-16,4-3 0 0,0-6 0 0,-3 12 0 16,-1-9 0-16,4 6 0 0,-4-6 0 0,1-1 0 0,-1 7 0 15,4 1 0-15,-3-8 0 0,-1 7 0 0,1-3 0 16,3 3 0-16,-4 1 0 0,1-8 8 0,3 7-8 15,0-6 0-15,0 0 0 0,-4-3 0 0,1-4 0 16,3 4 0-16,3 3 0 0,-3-10 8 16,-3 7-8-16,-1-7 0 0,8 4 8 0,-4-1-8 0,-4 1 0 0,1-4 9 15,-1 1-9-15,4-1 0 0,0 7 9 0,-3-7-9 16,-1 1 0-16,-3-1 0 0,7-3 0 0,0 4 0 16,-4-1 0-16,1 1 0 0,3-1 0 0,-4-3 8 15,4 4-8-15,0-7 0 0,-3 3 0 0,3-6 8 16,3 9-8-16,-3-9 0 0,-3 10 8 0,3-10-8 15,0 0 20-15,0 0-1 0,0 9 0 0,0-9 0 16,0 0-19-16,0 0-12 0,0 0 1 0,0 0 1 0,-7 7 10 16,7-7 0-16,0 0 8 0,0 0-8 0,0 0 8 0,0 0-8 15,0 0 8-15,0 0-8 0,0 0 0 0,0 0 0 16,0 0 0-16,0 0 0 16,10 3 0-16,-10-3 0 0,0 0 0 0,0 0 0 0,0 0 0 0,7 0 0 15,-7 0 0-15,11 0 8 0,-11 0-8 0,7 0 0 16,4 0 0-16,-1-3 8 0,-10 3-8 0,11 0 0 15,-1-7 0-15,1 7 0 0,-4 0 0 0,0-3 0 16,4-3 0-16,-4 6 0 0,3 0 0 0,1-3 0 16,-4-4 0-16,4 7 0 0,3 0 0 0,0-6-10 15,-4 3 10-15,5 3 0 0,6-6 0 0,-4 6-8 16,4 0 8-16,4-3 0 0,-7-4 0 0,7 4 0 16,3-3 0-16,-4 6 0 0,-6-3-15 0,3-3 4 0,0 2 1 0,-6-2 0 31,-5 0-131-31,1 3-27 0,-8-4-4 0,-3 4-2 0</inkml:trace>
  <inkml:trace contextRef="#ctx0" brushRef="#br0" timeOffset="14920.74">23749 13711 921 0,'0'0'40'0,"-7"0"10"0,-4 0-40 0,4 0-10 0,-3 0 0 0,3 0 0 0,0 9 297 0,7-9 58 16,-4 0 11-16,4 0 2 0,0 0-264 0,0 0-52 15,0 0-12-15,0 0-1 0,0 0 1 0,0 0 0 16,0 0 0-16,0 0 0 0,0 0-23 0,7-3-4 15,4-3-1-15,-1 6 0 0,1 0 10 0,3-6 2 16,-3 6 0-16,3 0 0 0,0-4-2 0,3 4 0 16,1 0 0-16,-4 0 0 0,7 0 0 0,-3 0 0 15,-7 0 0-15,6 0 0 0,-3 0-5 0,0 0-1 16,4 0 0-16,0 0 0 0,-1-6 6 0,1 6 1 16,-4 0 0-16,0-3 0 0,7-3-11 0,-6 6-3 15,2-3 0-15,-3-4 0 0,4 7 1 0,-4-3 0 16,0-3 0-16,-3 6 0 0,-1-3-10 0,1-4 0 0,-1 7 0 15,1-6 8-15,-4 6-8 0,0 0 0 0,0 0 0 16,4 6 0-16,-11-6 0 0,7 0 0 0,-7 0 10 16,7 7-10-16,-7-7 10 0,3 3-10 15,4 6 8-15,-3-2-8 0,-4-7 8 0,0 0-8 0,4 9 0 0,-1-6 8 16,-3-3 4-16,4 10 0 0,-4-10 0 0,0 0 0 16,0 0 4-16,0 12 2 0,-4-3 0 0,4 1 0 15,0 2-6-15,0-2-2 0,-3-1 0 0,3 7 0 16,-4 0-2-16,0-4 0 0,4 10 0 0,-3-3 0 15,-1 0-8-15,1 0 0 0,-1-1 0 0,4 7 8 16,-3-6 0-16,-1 6-8 0,4-3 12 0,0 10-4 16,0-10-8-16,0 9 0 0,0 0 0 0,0 4 0 15,4-1 10-15,-1-5 0 0,1 5 0 0,-4 1 0 16,3 2-2-16,-3-2-8 0,0 2 12 0,4-2-4 16,-4 2-8-16,0 4 8 0,0-3-8 0,3 3 8 15,-3-1-8-15,-3 4 8 0,3 6-8 0,-4-6 8 0,4 3-8 0,-3 0 8 16,3-3-8-16,0 0 8 0,0 0-8 0,0 0 0 15,0 3 0-15,0 3 0 0,0-3 0 0,0-3 0 16,0 0 8-16,0 3-8 0,0-3 0 0,0 0 0 16,0 0 0-16,0 0 0 0,3-7 0 0,-3 7 0 15,0 0 0-15,0 0 0 0,0 3 8 0,0-3-8 16,0 0 0-16,0 3 8 0,0-3-8 16,0 0 8-16,0 0-8 0,0-7 8 0,0 7-8 0,0-3 8 15,0 0-8-15,-3 3 8 0,3-1-8 0,0 1 0 16,-4 0 9-16,4 3-9 0,0-3 0 0,-3 0 8 15,-1 0-8-15,4-6 0 0,0 6 0 0,-3-7 0 16,-1 4 0-16,1-3 0 0,3 5 0 0,-4-5 0 16,4 6 0-16,-3-3 8 0,-1-1 8 0,4 4 3 0,-3-3 0 15,3-3 0-15,-4-1-19 0,4-2-16 0,0-1 4 0,0 4 0 16,0-3 12-16,0 2 0 0,0-2 0 0,0-1 10 16,0 10-10-16,0-6 0 0,-3-10 0 0,6 6 8 15,-3-5-8-15,0 5 0 0,0 1 0 0,0-7 0 16,0-3 0-16,0 3 0 0,-3 7 0 0,3-10 0 15,0 3 0-15,0-3 0 0,-4 3 0 0,4 0 0 16,0-2 0-16,0 2 0 0,0 0 8 0,0-3-8 0,0 3 0 16,0 4 0-16,0-10 0 0,0 9 0 0,0-9 0 0,0 3 0 15,4 0 8-15,-4-6-8 0,3 0 0 16,1 6 0-16,-4-6 9 0,3-1-9 0,-3-2 0 16,4 3 8-16,-4 0-8 0,3-4 0 0,-3-2 0 15,4 3 9-15,-4 2-9 0,0-2 0 16,3 3 11-16,-3-3-11 0,0-4 10 0,0 7-10 0,-3-3 8 0,6 2-8 15,-3-2 0-15,4-3 9 0,-4 2-9 0,0 1 0 16,0-3 0-16,3-4 0 0,-3 0 0 0,0 7 0 16,4-6 8-16,-1 5-8 0,-3-5 0 0,4-1 0 15,-4 0 0-15,0 1 0 0,3-1 0 0,-3 7 0 16,0-13 0-16,0 13 0 0,0-7 0 0,0 1 0 16,-3-1 8-16,3-3-8 0,0 4 0 0,0-1 0 15,0-6 0-15,0 10 0 0,-4-4 0 0,4-6 0 0,0 7 0 0,0-1 8 16,0-3-8-16,-3 4 0 0,3-1 0 0,0-3 0 15,-4-2 0-15,4 5 0 0,0-3 0 0,0-6 8 16,0 3-8-16,-3 7 8 0,3-10-8 16,0 6 8-16,0-6-8 0,-7 3 12 0,7-3-12 15,-4 6 12-15,4-6-12 0,-3 10 12 0,3-10-12 16,-7 0 12-16,7 0-4 0,-4 9-8 0,-3-9 12 0,0 7-4 16,0-7-5-16,0 0-3 0,0 3 0 0,0-3 0 15,3 0 0-15,-6 0 0 0,3 0 0 0,0 0 0 16,-4-3 0-16,4 3 0 0,-7 0 0 0,3-7 0 15,4 7 0-15,-7 0 0 0,0 0 0 0,0 0 0 16,3-3 0-16,-3 3 0 0,0-6 0 0,0 6 0 16,-4 0 0-16,4 0 0 0,0-3 0 0,0 3 0 15,3 0 0-15,-3-7 0 0,4 7 0 0,-1 0 0 16,0 0 0-16,1 0 0 0,10 0 0 0,-7-6-10 16,0 3-114-16,7 3-22 0,0 0-5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9-20T19:42:54.65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1672 4369 1324 0,'-10'0'118'0,"-1"-3"-94"16,0-3-24-16,-3 3 0 0,4-4 144 0,6-2 25 16,-6 6 5-16,6 3 1 0,-6-6-63 0,10 6-13 15,0-7-3-15,0 7 0 0,0 0-51 0,0 0-10 16,0 0-3-16,0 0 0 0,0 0-3 0,0 0-1 16,3 0 0-16,8-3 0 0,-1 3-28 0,4 0 0 15,0-6 0-15,8 3 0 0,-8-3 11 0,10 6-11 16,1-10 12-16,0 1-12 0,7-1 20 0,-4 4-4 15,4-3 0-15,3 5 0 0,4-5 15 0,3 3 2 16,-3-4 1-16,7 1 0 0,-4 0-18 0,11-1-3 16,-4 1-1-16,11 2 0 0,4-2-4 0,-1 0-8 0,8 6 11 15,-4-4-11-15,-4 7 12 0,8 0-12 16,3 0 12-16,0 7-12 0,4-4 13 0,-1 6-4 0,1-9-1 16,-4 9 0-16,4-2 16 0,-1-4 4 0,1 3 0 0,-1-6 0 15,-3 0 0-15,-3 0 0 0,-4 3 0 0,4-3 0 16,-1 0-7-16,4 0-1 0,-3 0 0 0,3-3 0 15,-7 3-6-15,3 0-2 0,-10-9 0 0,4 2 0 16,6-2-1-16,-10 9-1 0,11-9 0 0,-11 6 0 16,0-4-1-16,-7 7 0 0,-4-6 0 0,4 6 0 15,-10 0-9-15,-1-3 0 0,-3-3 0 0,7 6 0 16,-8 0 0-16,-6 0 0 0,-4 0 0 16,-3 0 0-16,0 6-32 0,-1-3 2 0,-6-3 0 15,7 6 0-15,-18-6-192 0,3 7-38 0,1 2-8 0,-11-9-2 16</inkml:trace>
  <inkml:trace contextRef="#ctx0" brushRef="#br0" timeOffset="903.6">5704 4463 1267 0,'0'0'112'0,"0"0"-89"0,0 0-23 0,0 0 0 0,0 0 224 0,0 0 41 16,15 0 8-16,2-6 2 0,4 6-195 0,11-3-38 16,-4-13-8-16,15 7-2 0,6-7-16 0,4 4-3 15,14-10-1-15,-4 9 0 0,12-3-12 0,-1-2 0 16,3 2 8-16,-3-3-8 0,11 7 0 0,0-1 0 16,-1 4 0-16,1-1 0 15,0 10 0-15,-1-9 0 0,5 9 0 0,2 0 0 0,-3 6 12 0,4-6 7 16,-4 3 1-16,1-3 0 0,-1 10-20 0,3-1 0 15,1-3-8-15,-7 4 8 0,0-1 0 0,-4 7 0 16,7-7 0-16,-7 1 0 16,7-1-94-16,0 0-16 0,-6 1-3 0,6-1-1 0</inkml:trace>
  <inkml:trace contextRef="#ctx0" brushRef="#br0" timeOffset="4005.61">21960 2786 403 0,'0'0'36'16,"0"0"-36"-16,0-7 0 0,-3-2 0 0,-1 3 214 0,4 6 36 15,0 0 7-15,4-3 2 16,-8-7-179-16,4 4-36 0,0 6-8 0,0 0 0 16,0 0 4-16,0 0 0 0,0 0 1 0,7-10 0 0,-7 10 7 0,0 0 0 15,0 0 1-15,0 0 0 0,0 0 0 0,0 0 0 16,0 0 0-16,0 0 0 0,0 0 1 0,0 0 0 16,7 10 0-16,-7-10 0 0,0 9-15 0,4 1-3 15,0-4-1-15,3 3 0 0,-7 1-3 0,3 5-1 16,-3-5 0-16,4 2 0 0,-1 1-3 0,-3 0-1 15,0 2 0-15,4-2 0 0,-1 2-1 0,-3 4 0 16,0-3 0-16,0 3 0 0,0 0-7 0,0 9-2 16,0-3 0-16,-3 9 0 0,-1 4-1 0,1-7-1 15,3 7 0-15,-4 0 0 0,1-4 5 0,-1 10 0 16,4-10 1-16,0-2 0 0,-3 2 2 0,-1 1 0 16,4-1 0-16,0 4 0 0,0-10-5 0,0 13-1 0,4-13 0 0,-4 10 0 15,3-7 0-15,1 0 0 0,-4-5 0 16,0 8 0-16,0-6-1 0,0 1-1 0,3-4 0 15,-3 9 0-15,-3-15-11 0,3 9 8 0,3-3-8 0,-6 3 8 16,3-9-8-16,-4 6 10 0,8 4-10 0,-4-4 10 16,0 0-2-16,0 0-8 0,0 3 12 0,0 0-4 15,3 0-8-15,-3-2 0 0,0-1 0 0,0-3 8 16,4 3-8-16,-4 3 8 0,0-6-8 0,0 0 8 16,3-3 1-16,-3 3 0 0,0 0 0 0,0-7 0 15,0 1-9-15,-3-7-9 0,6 4 9 0,-3 3-13 16,-3-4 13-16,3-6 0 0,3 10 0 0,-3-3 0 15,0-4 8-15,0-3-8 0,0 10 12 0,4-7-12 16,-4 1 0-16,0 2 0 0,0 4 0 0,-4-7 0 0,4 7 0 0,0-3 0 16,-3 2 0-16,3 4 0 15,0 0 0-15,0 0 0 0,0-4 0 0,-4 4 0 0,1 6 0 16,-4-6 0-16,7 0 0 0,-4 0 0 0,-3-4 0 16,3 4 0-16,-3-3 0 0,7-7 0 15,-3 7 0-15,-1-3 8 0,4-4-8 0,0 0 0 0,0 1 8 0,0-4-8 16,-3 3 0-16,3 1 0 0,3-4 8 0,-3 7-8 15,-7-7 0-15,4 3 0 0,3 1 0 0,0-1 0 16,-4 1 0-16,1-1 0 0,-4 0 0 0,3-2 0 16,4 2 0-16,-3 0 0 0,-4 1 0 0,3-1 0 15,4 1 0-15,4-4 0 0,-1 3 0 0,-3-5 0 16,-7 2 0-16,7 3 0 0,0 1 0 0,0-4 0 16,-4 3 0-16,1-6 0 0,3 7 0 0,3-4 0 0,-6 3 0 15,-1 1 0-15,1-1 0 0,-1 1 0 0,4-10 0 0,-3 9 0 16,-4-3 0-16,0 4 0 0,7-10 0 0,-4 9 0 15,1 1 0-15,-4-4 0 0,7-6 0 0,0 3 0 16,-4 6 0-16,-3 1 0 0,0-1 0 0,3 4 0 16,4-10 0-16,-3 6 0 0,-4 1 0 0,3-1 0 15,4 1 13-15,0 2-4 0,-3-9-1 0,-4 7 0 16,3-1 0-16,4-3-8 0,0-6 12 0,-3 3-4 16,-4 7-8-16,3-4 0 0,4-6 0 0,4 10 0 15,-8-1 0-15,4-9 0 0,0 0 0 0,0 6 0 16,0 7 0-16,0-13 0 0,-3 0 8 0,3 0-8 15,3 9 0-15,1-3 0 0,-11 4 0 0,7-10 8 16,0 0-8-16,3 6 0 0,-10-3 0 0,0 7 0 16,3-10 0-16,4 0 0 0,0 0 0 0,0 0 0 15,-7 9 17-15,7-9 11 0,0 0 3 0,0 0 0 16,0 6-31-16,0-6 0 0,0 0-13 0,4 3 4 0,-4-3 9 16,0 0 16-16,0 0-4 0,3 7-1 0,8-4-11 0,-11-3 0 15,0 0 0-15,0 0-11 0,0 0 11 0,0 0 9 16,0 0-1-16,0 0-8 0,0 0 12 0,0 0-12 15,11 0 12-15,-11 0-12 0,0 0 14 0,0 0-4 16,7 0-1-16,-7 0 0 0,0 0-1 16,0 0-8-16,7 0 12 0,3 0-4 0,1 0-8 15,-4 0 0-15,-7 0 0 0,11 0 8 0,3 0-8 0,-7 0 0 16,-7 0 0-16,10-3 0 0,1 3 0 0,-1 0 0 16,1-7 0-16,-4 7 0 0,0-3 0 0,0 3 0 15,4 0 0-15,-11 0 0 0,0 0 0 0,0 0 0 0,7-6-10 16,-7 6 10-1,0 0-81-15,0 0-11 0,0 0-1 0,0 0-1 16,0 0-154-16,0 0-30 0</inkml:trace>
  <inkml:trace contextRef="#ctx0" brushRef="#br0" timeOffset="5404.72">21975 2654 403 0,'0'0'36'0,"0"0"-36"16,0 0 0-16,0 0 0 0,0 0 110 0,0 0 15 0,0 0 3 0,0 0 1 16,-8-6-40-16,8 6-8 0,0 0-1 0,0 0-1 15,0 0-25-15,0 0-5 0,0 0-1 0,0 0 0 16,-3 0-4-16,3 0-2 0,0 0 0 0,0 0 0 16,0 0 38-16,0 0 8 0,0 0 2 0,0 0 0 15,0 0 0-15,0 0 0 0,0 0 0 0,0 0 0 16,0 0-28-16,0 0-6 0,0 0 0 0,0 0-1 15,0 0-16-15,0 0-3 0,0 0-1 0,7 0 0 16,-7 0-7-16,0 0 0 0,0 0-1 0,11 6 0 16,-4 0-11-16,0-3-1 0,-7-3-1 0,10 0 0 15,4 0-1-15,-3 0 0 0,-4-3 0 0,4-3 0 0,3 6 3 16,0 0 1-16,0 0 0 0,0 0 0 16,4-6-7-16,3 6-2 0,7 0 0 0,-10-3 0 0,-4 3-8 0,7 0 0 15,7 0 9-15,-3 0-9 0,3 0 0 0,-3 0 0 16,0 0 0-16,-1 3-8 0,1-3 8 0,-4 0 0 15,-7 6 0-15,4-6 0 0,-1 0 0 0,-2 6 0 16,-5-3 0-16,1-3 0 0,-4 0 0 0,0 7 11 16,-7-7-11-16,0 0 12 0,0 0-1 0,0 0 0 15,0 0 0-15,0 0 0 0,0 0 9 0,-4 12 1 16,4-6 1-16,-3 4 0 0,-1 2-11 0,1 1-3 16,-4-1 0-16,3 7 0 0,4-3 3 0,-7 12 0 15,4-12 0-15,-4 9 0 0,7 3-11 0,-4-3-14 16,-3 3 3-16,0 1 1 0,3 8 10 0,1-2 0 0,3 2 0 15,0-2 0-15,-4-1 0 0,4 4 0 0,4 6 0 0,-1-3 0 16,-3 3 0-16,4-13 0 0,-1 13 0 16,4-3 8-16,1-4 7 0,-1 1 1 0,0 6 1 15,0 3 0-15,0 3-5 0,-4-6-2 0,1 3 0 0,3-3 0 16,0 3-10-16,0 3 12 0,-3-12-12 0,-1 6 12 16,1-7-12-16,-1 7 8 0,1-9-8 0,-1 9 8 15,-6-7 4-15,6-2 1 0,1 2 0 0,-4 4 0 16,0-6-2-16,0 2-1 0,7-9 0 0,-4 7 0 15,1 3-10-15,-1-7 12 0,-3-9-12 0,4 12 12 16,-1 1-12-16,1-7 10 0,-4 7-10 0,0-7 10 16,3 6-2-16,1-6 0 0,-4 1 0 0,0-4 0 15,0 9 0-15,0-15 0 0,0 6 0 0,0-6 0 0,0 0-8 0,0 0 10 16,3-1-10-16,1 4 10 0,-4-9-10 0,0 3 0 16,0-4 9-16,0 4-9 0,0 3 0 0,0-10 0 15,-4 0 0-15,4 7 8 16,4-6-8-16,-4 5 0 0,-4-5 8 0,4-1-8 0,0 0 0 0,-3 1 8 15,3 9-8-15,-4-13 0 0,-3 3 0 0,7 1 8 16,-3-1-8-16,-1-3 0 0,1 4 0 0,-1-7 8 16,4 3-8-16,-3-3 0 0,-1 4 0 0,1 2 0 15,-1 0 0-15,4-2 8 0,-7-4-8 0,4 6 0 16,3 1 0-16,-4-4 0 0,1-3 0 0,3 3 8 16,-4 4-8-16,0-10 0 0,1 9 0 0,-1-3 8 15,4-2-8-15,-3 2 0 0,-1-3 0 0,4-3 8 16,0 0-8-16,-3 6 0 0,-4-3 0 0,7 4 0 0,0-7 0 15,-4 9 0-15,1-6 0 0,3-3 0 16,-4 7 0-16,4-7 0 0,0 0 0 0,0 9 0 0,-7 0 0 16,7-9 0-16,0 0 0 0,0 10 0 0,-3-4 0 15,3-6 0-15,0 0 0 0,0 9 8 16,-4-5-8-16,-3 2 0 0,3 0 0 0,-3-3 0 0,7-3 0 0,-3 10 8 16,-4-4-8-16,0-3 0 0,7-3 8 0,0 0-8 15,-7 6 9-15,3-3-9 0,-3 4 12 0,7-7-12 16,0 0 13-16,-7 3-4 0,-3 3-1 0,-1-6 0 15,7 3-8-15,-3 4 12 0,-7-7-12 0,0 9 12 16,4-9-1-16,-1 6 0 0,-3-3 0 0,-4 7 0 16,1-10 3-16,2 0 1 0,5 9 0 0,-8-9 0 15,-3 0-15-15,0 6 9 0,7-6-9 0,-4 4 8 16,1 2 7-16,-1-6 1 0,4 0 0 0,0 6 0 16,0-6-16-16,-1 0 0 0,1 0 8 0,0-6-8 0,4 6 0 0,-1 0 0 15,-3 0 0-15,7 0 0 0,0-6 0 0,0 6 0 16,0-4 0-16,-4 4 0 15,4 0-44-15,4-6-4 0,3 6-2 0,-4 0 0 16,0-9-83-16,4-1-17 0,8 1-3 0,-1-10-1 16,0 0-149-16,7-6-29 0,14-22-7 0,0-3-1 15</inkml:trace>
  <inkml:trace contextRef="#ctx0" brushRef="#br0" timeOffset="5812.41">23054 3808 2142 0,'-18'0'95'0,"11"0"19"0,0 0-91 0,0 0-23 0,0 0 0 0,0 0 0 16,7 0 53-16,-3 0 7 0,-4 0 0 0,7 0 1 0,0 0-14 0,0 0-3 15,0 0-1-15,0 0 0 0,7-9-25 16,0 5-5-16,3-2-1 0,1 6 0 15,3-3 0-15,0 3-1 0,4 0 0 0,3 0 0 16,-4 0-1-16,8 0 0 0,0 0 0 0,-4 3 0 0,4-3-10 0,-1 0-14 16,5 6 3-16,-8-2 1 0,4-4 10 0,-4 6 0 15,0-3 0-15,0-3 0 16,4 6-69-16,-4-6-15 0,0 6-4 0,-3-6 0 16,-1 0-133-16,1 0-27 0</inkml:trace>
  <inkml:trace contextRef="#ctx0" brushRef="#br0" timeOffset="6097.6">23029 4021 1785 0,'-10'10'79'0,"10"-10"17"0,-11 0-77 0,4 0-19 0,7 0 0 0,0 0 0 16,0 0 137-16,0 0 24 0,0 0 5 0,0 0 1 16,7 6-134-16,0-3-33 0,4 3 0 0,-1 1 0 15,5-4 17-15,-1 3-3 0,0-3-1 0,3-3 0 16,1 9 1-16,3-9 0 0,0 0 0 0,1 0 0 16,2 0-14-16,1 7 0 0,-4-7 0 0,4-7 0 31,-1 7-122-31,1 0-21 0,0 0-4 0,0-9-805 0</inkml:trace>
  <inkml:trace contextRef="#ctx0" brushRef="#br0" timeOffset="6611.46">24578 3190 1324 0,'-3'-9'59'0,"-1"2"12"0,0 4-57 0,1-6-14 0,-4 0 0 0,3 2 0 16,-3-12 156-16,0 10 28 0,4-7 5 0,-4 7 2 16,0-4-122-16,-4-2-24 0,4-1-5 0,-7 4 0 15,0 5-16-15,3-12-4 0,-3 10 0 0,3 3 0 16,-3 3 0-16,-3-4 0 0,-1 4 0 0,0-3 0 16,4 6 6-16,-3 0 1 0,3 0 0 0,-4 0 0 0,4 6-8 0,0-3-2 15,0 7 0-15,-1-4 0 0,1 10-17 0,0-4 10 16,0 7-10-16,0 6 8 15,0 0-8-15,0 3 0 0,0 1 9 0,3 2-9 0,-3 7 0 16,3-1 0-16,-3 4 0 0,4 0 0 0,-1 0 0 0,4-4 8 16,-7 1-8-16,7 12 0 15,0-12 0-15,-4 6 9 0,4-7-9 0,4 7 0 0,-1-9 11 16,-3 2-11-16,7 4 10 0,-3-7-10 0,-1 4 0 16,1-13 0-16,3 3 0 0,-4 1 0 0,0-4 0 0,-3 0 0 15,4-6-13-15,-1 3 4 16,1-7-53-16,-1 4-10 15,-3 0-3-15,0-10-617 0,4 7-123 0</inkml:trace>
  <inkml:trace contextRef="#ctx0" brushRef="#br0" timeOffset="6836.92">23763 3726 2710 0,'0'0'60'0,"0"0"12"0,0 0 2 0,7 0 2 0,7 0-60 0,0-9-16 0,4 9 0 0,3-9 0 15,-3 5-21-15,7-2-7 0,-1-3-2 0,1-1 0 16,3 1 18-16,4 0 3 0,-4-1 1 0,4 1 0 16,-4-4-41-16,-3 10-8 0,7-6-2 0,-8 2 0 15,1-5-151-15,0 2-30 0</inkml:trace>
  <inkml:trace contextRef="#ctx0" brushRef="#br0" timeOffset="7225.34">25015 2723 2253 0,'0'0'49'0,"0"0"11"0,-7 3 1 0,0 3 3 0,0-3-51 0,0 13-13 0,-3-6 0 0,3-1 0 16,-4 7 0-16,0-4-10 0,-6 4 2 0,-1 3 0 16,1 9 8-16,-5-9 0 0,1 15 0 0,0-6 8 15,0 7 13-15,0 9 3 0,0 0 1 0,-4 3 0 16,4 6-11-16,-4 7-2 0,0-7-1 0,1 3 0 15,-1 4-11-15,4-7 0 0,0 4 0 0,3-4 0 16,0 7 0-16,4-7 0 0,4 3 0 0,-1-5 8 16,0-4 20-16,4 3 3 0,0-3 1 0,4-3 0 15,3 0-32-15,3-7 0 0,1 7 0 0,3-16 0 16,0 10 0-16,4-4 0 0,3-2 0 0,0-10 0 16,0 6-22-16,4-6-10 15,-1-3-3-15,4-7 0 0,-3 4-95 0,3-7-19 0,0 1-4 0,4-1-455 16,-4-9-90-16</inkml:trace>
  <inkml:trace contextRef="#ctx0" brushRef="#br0" timeOffset="7629.55">25435 3485 2199 0,'0'0'48'0,"0"0"11"0,0 0 1 0,0 0 2 0,-7 0-50 0,0 9-12 0,-3-9 0 0,3 7 0 16,-1 2 0-16,-2 7 11 0,-4-7-11 0,3 4 10 15,-3 5 6-15,0 4 2 0,-4 0 0 0,1 10 0 16,-4-10 14-16,3 6 4 0,-3-3 0 0,0 0 0 16,-1 3-1-16,1 1 0 0,0-4 0 0,0-7 0 15,0 8-16-15,3-8-3 0,-3 1-1 0,3 0 0 16,4-7-26-16,-3 1-5 0,2-4 0 0,5 1-1 15,-1-4-193-15,-3-3-38 0,-7-6-8 16,0 3-2-16</inkml:trace>
  <inkml:trace contextRef="#ctx0" brushRef="#br0" timeOffset="7813.54">25019 3661 2718 0,'0'0'60'0,"0"0"12"0,4 12 2 0,3-3 2 0,3 1-60 0,1 6-16 16,6 2 0-16,-2-2 0 0,2 0 0 0,4-4 0 15,-3 4 0-15,0-3 0 16,-1 2-37-16,1 1-11 0,3-4-1 0,-3 4-1 16,3-13-134-16,-4 10-28 0,5-4-4 0</inkml:trace>
  <inkml:trace contextRef="#ctx0" brushRef="#br0" timeOffset="8242.44">25375 2761 691 0,'-7'3'61'15,"0"3"-49"-15,-3 3-12 0,6 1 0 0,-3-1 408 0,7 7 80 16,7-4 15-16,0 4 3 0,4 3-416 0,3-3-90 16,7-1 0-16,4 7-16 0,-1-6 16 0,8 3 0 15,0 0-10-15,3-1 10 0,4-2 9 0,0 3 7 16,0 0 0-16,-4-1 1 0,4 8-7 0,-1-8-2 15,1-2 0-15,-3 12 0 0,-1-9 20 0,0 6 4 16,-3 3 1-16,-4-3 0 0,-3 10-1 0,-11-10-1 0,0 6 0 16,-7 1 0-16,-3-1-13 0,-1 10-2 15,-6-3-1-15,-1-1 0 0,-7 4-15 0,-3-3 0 16,-3-4 0-16,-4 4 0 0,-4 2 30 0,0-2 0 0,-3-3 0 16,0 2 0-16,0-9-16 0,-4 7-3 0,-7-7-1 15,0-3 0-15,-3 3-10 0,-4-2-11 16,0-1 3-16,-3-7 0 15,3 1-90-15,4-3-18 0,3-4-3 0,0-5-1071 0</inkml:trace>
  <inkml:trace contextRef="#ctx0" brushRef="#br0" timeOffset="9548.7">363 5018 1612 0,'-7'0'144'0,"4"0"-116"0,-1 0-28 0,4 0 0 15,-10 0 200-15,10 0 35 0,0 0 6 0,0 0 2 16,0 0-198-16,14 0-45 0,-4 0 0 0,4 0 0 16,8 0 0-16,-8-6 0 0,7 6 0 0,-3 0 0 15,6-3 0-15,-3 3 0 0,11 3 8 0,-4 3-8 16,4-6 0-16,-4 3 0 0,4 4 0 0,0-7 0 15,3 9 0-15,7-9 0 0,-3 0 0 0,0 6 0 16,3-6 0-16,8 0 0 0,-4 0 0 0,-4-6 0 16,4 6 0-16,0-3 0 0,-7-3 0 0,-1-1 0 15,5 4 12-15,-5 3-3 0,-2 0-1 0,-1 0 0 0,-10-6 12 16,6 3 3-16,-6 3 0 0,0 0 0 0,-11-6-8 0,7 6-2 16,-3 0 0-16,-8 0 0 0,1 0 6 0,0 0 1 15,-1 0 0-15,-6 0 0 0,-4 0-20 0,0 0 0 16,0-10 0-16,0 1 0 0,0-1 10 0,-4 1-2 15,-3 0 0-15,4-7 0 0,-8 3-8 16,7-2 8-16,-6-1-8 0,-1-3 8 0,4 0 0 16,0-6 0-16,-3 7 0 0,-1-1 0 0,0 0-8 0,1-6 0 15,-1 6 0-15,4-6 0 0,-10 6 0 0,9 3 0 16,-9 4 0-16,3-4 0 0,3 7 0 0,-3-1 8 16,0 4-8-16,3-3 8 0,-3 6-8 0,4-4 0 0,-4 7 0 0,-4 0 8 15,4 0-8-15,3 0 0 16,1 0 0-16,6 0 0 0,-6 0 0 0,10 0 0 0,0 0 0 15,0 0 0-15,0 0 0 0,0 0 0 0,10 0 0 0,4 0 0 16,0 7 0-16,4-4 0 0,0 3 0 0,6-3 8 16,-3 10-8-16,4-1-11 0,7-2 3 0,-7 5 0 15,-8-5 8-15,11 8 0 0,-10 1 0 0,7-3 0 16,-4 0 0-16,0-4-8 0,-3 7 8 0,3-3-8 16,0-1 8-16,-7-2 0 0,7 3 0 0,-7-7 8 15,1 10 4-15,-1 0 0 0,-4-10 1 0,1 0 0 16,-1 7 15-16,1-6 4 0,-7-1 0 0,-1 0 0 15,4 7-16-15,-7-7-2 0,-7 1-1 0,4-1 0 16,3 7-3-16,-11-7-1 0,0 10 0 0,-3 0 0 16,0-3-9-16,-7 9 0 0,-4-3 0 0,1 3 0 15,-1 9-16-15,-10-6-4 0,-4 1-2 0,-3 5-862 16,-1 1-172-16</inkml:trace>
  <inkml:trace contextRef="#ctx0" brushRef="#br0" timeOffset="10924.05">5119 10061 979 0,'0'0'43'0,"0"0"9"0,0 0-41 0,0 0-11 16,0 0 0-16,0 0 0 0,0 0 167 0,0 0 31 15,0 0 6-15,0 0 2 0,0 0-102 0,0 0-20 16,0 0-4-16,0 0 0 0,0 0-19 0,0 0-3 15,10 0-1-15,-10 0 0 0,0-7-27 0,0 7-6 16,4-3 0-16,-1-3-1 0,1-3-7 0,-4-1-2 0,4 1 0 0,-1-1 0 16,-3 1 2-16,0-7 1 0,0 4 0 0,-3-4 0 15,-1-3 5-15,4 0 1 0,-4 1 0 0,4-4 0 16,-3 3-15-16,-1 0-8 16,-6 0 10-16,-1 4-10 0,1-4 32 0,-1 3 1 0,4 4 0 15,-11-4 0-15,1 6-2 0,-1 7-1 0,0-3 0 16,-3 6 0-16,-3 0-30 0,-1 9 0 0,0 1-8 0,1-4 8 15,-1 7-12-15,0 2 4 0,4 4 8 0,0 0-13 16,3 6 13-16,-3 0 12 0,7-3-3 0,3 9 0 16,-3-2-9-16,4 5 0 0,-5 1 0 0,8-4 0 15,4 13-12-15,3-10-4 0,-7 4 0 0,3-3-1 16,4 2 27-16,0 4 6 0,0-7 0 0,4-2 1 16,3 2-17-16,0 1 0 0,4-10 0 0,-1 3 0 0,4-3 0 15,4-3 0-15,0-6 0 0,3-7 0 0,3 7 0 16,8-13 0-16,-4 3 0 0,4-6 0 0,0 0 13 15,3-6-1-15,-3-3 0 0,3-1 0 0,0 1 7 0,-6-7 1 16,-5 4 0-16,1-7 0 0,-7-3 19 0,-1 3 4 16,1 0 1-1,-4-6 0-15,-3-3-14 0,-4 3-2 0,0-3-1 0,-4-7 0 16,-3 4-11-16,0-10-1 0,-3-3-1 0,3-3 0 16,0 3-14-16,-7-3 11 0,3-3-11 15,1 6 10-15,-4-3-10 0,3 9 0 0,-3-6 9 0,0 1-9 16,0-1 16-16,-4 6-2 0,-3-6 0 15,4 3 0-15,-8 10-2 0,7-4-1 0,-10 1 0 0,7 9 0 16,-7-3-11-16,7 3 0 0,-7 3 0 0,3-3 0 0,-10 9-20 0,3 3-4 0,0-2 0 0,1 5 0 31,-1 1-64-31,0 3-14 0,1-4-2 0,2 10-1 16,-2 6-143-16,-1-2-28 0</inkml:trace>
  <inkml:trace contextRef="#ctx0" brushRef="#br0" timeOffset="12907.43">5803 9829 1591 0,'0'0'70'0,"-7"0"15"0,0-7-68 0,7 4-17 0,-7-3 0 0,4 6 0 15,-5-3 45-15,8 3 6 0,0-6 1 16,0 6 0-16,-7-4 13 0,7 4 3 0,0 0 1 0,0 0 0 15,0 0-19-15,0 0-4 0,0 0-1 0,0 0 0 16,0 0 3-16,0 0 1 0,0 0 0 0,0 0 0 16,0 0 11-16,0 0 3 0,15 4 0 0,-12 2 0 15,-3-6-7-15,7 0 0 0,-7 0-1 0,11 3 0 16,-11-3-3-16,7 0-1 0,-7 0 0 0,7 0 0 16,-7 0-15-16,0 0-2 0,7 0-1 0,3 0 0 0,-10 0-13 0,7 0-2 15,-7 0-1-15,0 0 0 0,11 0-9 0,-11 0-8 16,0 0 12-16,4 0-12 0,-4 0 11 0,0 0-11 15,0 0 10-15,7 6-10 0,-7-6 15 0,0 0-3 16,0 0-1-16,7 3 0 16,-7-3-3-16,0 0 0 0,0 0 0 0,7 7 0 0,-7-7 0 15,0 0 0-15,3 9 0 0,1-9 0 0,-4 0 1 0,3 9 0 16,-3-9 0-16,4 0 0 0,-4 0-9 0,10 10 12 16,-10-10-12-16,0 6 12 0,4-3-12 0,3 7 0 15,0-4 9-15,-3 3-9 0,-1 1 0 0,1 5 0 16,3-2 0-16,-4-4 0 0,4 13 0 15,0-3 0-15,0 0 0 0,4 0 0 0,-4 0 0 0,0 6 8 16,4 3-8-16,-1-9 0 0,4 6 0 0,1 0 8 16,-1-6-8-16,0 9 0 0,3-9 0 0,-6 3 0 15,-4-3 0-15,4-1 0 0,3 1 0 0,-4 0 0 0,1 0 0 16,-1-4 8-16,1 4-8 0,-7-3 0 16,3-3 0-16,-4 2 0 0,4 4 0 0,0-3 0 15,0-4 0-15,-3 4 0 0,3-7 0 0,-4 1-10 0,1-1 10 16,3 1-10-1,-3-4-14-15,-4-6-4 0,0 0 0 0,0 0 0 16,0 0-26-16,0 0-6 0,0 0 0 0,0 0-1 16,7-6-99-16,-4-4-20 0,1 1-4 0,-1-1-604 0,-3-8-120 0</inkml:trace>
  <inkml:trace contextRef="#ctx0" brushRef="#br0" timeOffset="13250.88">6629 9854 1152 0,'0'-16'51'0,"0"10"10"0,3 3-49 0,-3-7-12 0,0 4 0 0,0-3 0 0,0-1 206 16,0 7 38-16,0-3 8 0,-3 3 2 0,-1-4-190 15,1 7-37-15,3 0-8 0,-4 0-2 0,-10 0-7 0,7 7-2 16,3-4 0-16,-6 6 0 0,3 7-8 15,-4-7 12-15,4 10-12 0,-3 0 12 0,-1 0 29 0,0 6 7 16,1 0 0-16,-4 3 1 0,3 0 14 0,-3 7 2 16,0 9 1-16,0-7 0 0,-4 7-15 0,4 0-3 15,0 0-1-15,-7 3 0 0,0 3-14 0,3-3-2 16,-7 7-1-16,1-10 0 0,-1 9-6 0,4-6-2 0,-4-3 0 16,4 0 0-16,0 0-22 0,3-10-8 0,4-6 0 0,-4 7 0 15,8-7 8-15,3-3 0 0,-4-6 0 16,-3 0-8-1,7-10-19-15,3 7-3 0,-3-7-1 0,0-9 0 16,7 0-147-16,0 0-30 0,0 0-5 0,0-6-817 0</inkml:trace>
  <inkml:trace contextRef="#ctx0" brushRef="#br0" timeOffset="13875.09">5962 9553 1890 0,'0'0'41'0,"-4"0"9"0,-3-3 2 0,7 3 1 0,0 0-42 0,0 0-11 0,0 0 0 0,0 0 0 16,-3-7-11-16,3 7-4 15,0 0-1-15,0 0 0 0,0 0 8 0,0 0 8 0,0 0-13 0,0 0 5 16,0 0 8-16,0 0 0 0,0-9 8 0,0 9-8 16,0 0 30-16,0 0 2 0,0 0 0 0,0 0 0 15,0 0 41-15,0 0 9 0,10-6 2 0,-10 6 0 16,4-4-35-16,3 4-6 0,4-6-2 0,-4 6 0 15,3-3-17-15,4-3-3 0,4 6-1 0,-4 0 0 16,0-3-5-16,7-4-2 0,-10 7 0 0,7 0 0 16,3 0 2-16,0-3 0 0,4 3 0 0,-1-6 0 15,1 6-15-15,-4-6 0 0,0 3 0 0,8 3 0 16,-12 0 0-16,1 0 0 0,7-7 0 0,-11 7 0 16,3-3 0-16,1 3 0 0,-4 0 0 0,0-6 0 15,0 6 0-15,4 0 11 0,-4 0-3 0,7-3-8 16,-14-3 19-16,11 6-3 0,-8-4-1 0,1 4 0 15,3-6 6-15,-3 6 2 0,-4-3 0 0,3-3 0 0,-3 6-3 16,4 0 0-16,-7-10 0 0,-1 10 0 16,-3 0 5-16,0 0 1 0,7-6 0 0,-7 6 0 15,-7-3-1-15,7 3 0 0,-3-6 0 0,-5 2 0 0,1-5-8 0,-10 3-1 16,6 3-1-16,-3-4 0 0,-4-2-5 0,1 3-1 16,-1 3 0-16,-7-4 0 0,8 7 3 0,-1-9 0 15,-6 6 0-15,2-4 0 0,8 4-12 0,-10-3 0 16,6-3 0-16,0 9 0 0,4-10 0 0,4 4-16 15,-1 3 3-15,4-3 0 16,0 2-162-16,7 4-32 0</inkml:trace>
  <inkml:trace contextRef="#ctx0" brushRef="#br0" timeOffset="14515.74">4300 11005 518 0,'-21'3'46'0,"7"-3"-37"16,-4 6-9-16,1-3 0 0,3-3 374 0,3 6 73 16,1-6 14-16,10 0 3 0,0 0-342 0,0 0-69 15,0 0-13-15,3 0-4 0,8-6-8 0,10 3-3 16,-7-3 0-16,11 6 0 0,6-3-5 0,5-4-2 0,2 4 0 15,8-3 0-15,4 6 14 0,3-6 2 0,0 3 1 16,7 3 0-16,-1 0 4 0,9 0 1 0,2-7 0 0,4 7 0 16,11-3-24-16,-4-3-5 15,4 6-1-15,-1-3 0 0,8-4 2 0,3 7 0 0,1 0 0 16,-1-3 0-16,-7-3 22 0,4 6 5 0,-1-9 1 0,5 9 0 16,-5 0-27-16,5-7-5 0,-19 4 0 15,8-3-8-15,0 6 13 0,-4-9-4 0,0 5-1 0,-7-2 0 16,0-3-8-16,-7 6 0 0,-3-4 0 0,-1-2 8 15,-3-1-17-15,-7 4-4 0,0 3-1 0,-7-6 0 16,0 2-167 0,-11-2-34-16</inkml:trace>
  <inkml:trace contextRef="#ctx0" brushRef="#br0" timeOffset="15536.65">5369 12444 1839 0,'0'0'81'0,"-10"-3"18"0,10-3-79 15,0 6-20-15,-7-10 0 0,3 4 0 0,4 3 22 0,-3-4 1 0,3-2 0 0,0 6 0 16,0-7-6-16,0 4-1 0,0-3 0 0,3-1 0 15,-3 1-5-15,4 0-2 0,3-7 0 0,-7 6 0 16,0 1-9-16,0 3 0 0,0-7 9 16,0 4-9-16,0-1 10 0,0-2-2 0,-7 3-8 0,3 5 12 15,1-5 24-15,3 3 5 0,-11-4 1 0,4 1 0 16,-4-1 10-16,4 10 1 0,-3-9 1 0,-4 9 0 16,-4-6-22-16,0 6-4 0,1 0 0 0,-1 0-1 15,-3 6-12-15,0-3-3 0,3 3 0 0,-3 4 0 16,0-1-12-16,3 1 9 0,4 5-9 0,-7-5 8 15,0 9-8-15,3-4-9 0,-3 4 9 16,0 0-13-16,3 0 13 0,-3 0 0 0,0-4-10 0,3 4 10 0,0 0 0 16,4-3 0-16,4 2 0 0,-1 1 0 15,4 6 0-15,0-6 0 0,4 6 0 0,3 0 0 16,0-3 0-16,0 3 0 0,3-6 0 0,4 0 0 16,7 3 0-16,-3-3 0 0,-1-7 0 0,8 4 0 0,3-7 0 0,4 1 0 15,0-10 0-15,-1 6 0 0,1-6 13 0,0-6-2 16,6 3-1-16,-6-10 0 0,0 4-10 0,0-1 8 15,3-9-8-15,-4 1 8 0,5 2 26 0,-12-6 5 16,1-3 1-16,7 0 0 0,-11-3-5 0,-4 2-1 16,4-2 0-16,-3 3 0 0,0-3-3 0,-8 0-1 15,8-7 0-15,-11 7 0 0,3-13-10 0,-3 4-1 16,-3-7-1-16,3 0 0 0,-7 0-10 0,3 6-8 16,1-9 12-16,-4 3-12 0,3 0 0 0,-7 1 0 0,4-1 0 15,0 0 0-15,-3 6 8 0,-4-6-8 16,3 7 12-16,-3-4-12 0,3 9 0 0,-10-2 0 15,7 6 0-15,-11 3-9 0,4 0-3 0,0 6 0 0,3 3 0 16,-6-3 0 0,6 10-33-16,4-4-7 0,0 1-2 0,3 9 0 15,8-4-98-15,-8 4-19 0,1-3-4 0,6 6-892 0</inkml:trace>
  <inkml:trace contextRef="#ctx0" brushRef="#br0" timeOffset="15925.03">6491 11870 1612 0,'0'0'144'0,"0"0"-116"16,0 0-28-16,0 0 0 0,0 0 240 0,-3 9 41 16,3 4 9-16,-4 3 2 15,-3 3-256-15,3 6-52 0,-6-3-9 0,-1 12-3 0,-3 7 28 0,0-4-8 0,-4 7 8 0,1 0 0 16,-4 3 0-16,-4-3-8 0,0 3 8 15,-6-3 0-15,-5 6 0 0,8-3 0 0,-4-3 0 0,4-6 8 16,-4 6 5-16,4-10 2 16,3 1 0-16,1-7 0 0,-1 0-15 0,7-12 0 0,4 3 0 15,-3-4 0 1,6-5-135-16,0-7-29 0,-6-3-7 0</inkml:trace>
  <inkml:trace contextRef="#ctx0" brushRef="#br0" timeOffset="16122">5796 12174 2948 0,'0'0'65'0,"0"0"14"15,0 0 2-15,0 0 1 0,0 0-66 0,11 0-16 0,-1 0 0 0,11 3 0 0,-6-3 0 0,6 10 0 16,7-1 0-16,4 7 0 0,3 0 8 0,-3-4-8 16,3 13 12-16,7 0-12 0,-3-3 0 0,0 3 0 15,3 4 0-15,-6 2 0 16,-1-3 0-16,0 7 0 0,-7-7 0 0,1 9-12 15,-1 4-127-15,-3-9-25 0,-1 2-4 0,1-6-604 16,-11-3-120-16</inkml:trace>
  <inkml:trace contextRef="#ctx0" brushRef="#br0" timeOffset="16624.09">7853 10741 2685 0,'-11'0'119'0,"1"0"25"0,6 0-116 0,4 0-28 16,-7 0 0-16,7 0 0 0,0 0 36 0,0 0 0 16,7 10 1-16,0-4 0 0,4 3-37 0,3 1 0 15,4-4-12-15,6-3 4 0,1 6-7 0,-4-9-1 16,11 7 0-16,0-7 0 16,3 0-20-16,0-7-5 0,7 7-1 0,1 0 0 15,-1 0 11-15,0-3 3 0,-6 3 0 0,-4 0 0 16,-1-6-28-16,1 6-4 0,-7 0-2 0,-1 0 0 15,-2 0-73-15,-1 6-14 0,-4-6-3 0,1 0-699 0</inkml:trace>
  <inkml:trace contextRef="#ctx0" brushRef="#br0" timeOffset="16903.98">7740 11061 2948 0,'0'0'131'0,"0"0"26"0,0 0-125 16,0 0-32-16,0 0 0 0,7 6 0 0,7-3 10 0,7-3-10 15,-3 7 10-15,7-4-10 0,3 3 0 0,4-3 0 16,-1-3 0-16,8 7-10 15,0-4-18 1,3-3-3-16,8 6-1 0,-1-12 0 0,4 6-94 0,0 0-19 0,0 0-4 0,3 0-1 16,-6 0-35-16,-1-3-7 0,-3 3-2 0</inkml:trace>
  <inkml:trace contextRef="#ctx0" brushRef="#br0" timeOffset="18654.46">10827 9117 345 0,'0'0'31'0,"0"0"-31"0,0 0 0 0,0 0 0 16,0 0 161-16,0 0 27 0,0 0 4 0,0 0 2 15,-11 0-138-15,4-3-28 0,7 3-6 0,-3-7-1 16,-8 7 55-16,4-3 10 0,0-3 2 0,7 6 1 15,-4-3-9-15,-3-3-1 0,0 6-1 0,0-10 0 16,0 10-5-16,4-6-1 0,-8 3 0 0,0-3 0 16,4 6-7-16,0-4-1 0,0-2-1 0,-3 3 0 15,-1-3-29-15,1 6-6 0,2 0 0 0,-6 0-1 16,0 0-15-16,-3 0-4 0,6-3 0 0,-7 3 0 16,-3 0 0-16,0 0 0 0,3 0 0 0,1 0 0 15,-1 0 4-15,-7 3 1 0,-3-3 0 0,4 0 0 16,-1 0 16-16,-3 0 3 0,-4 6 1 0,0-6 0 15,7 0 9-15,-3 0 2 0,4 0 0 0,2 3 0 16,-2-3-12-16,-1 0-1 0,4 0-1 0,0 6 0 16,3-2-14-16,-3-4-2 0,3 6-1 0,1-6 0 15,-1 9-13-15,4-9 0 0,0 10 0 0,0-10 0 0,3 9 0 16,0-9 0-16,-3 9 0 0,4-2 0 0,3-4 0 0,0-3 0 16,3 6 0-16,-7-3 0 0,4 4 0 0,0-7 0 15,7 0 0-15,-7 9 0 0,4-9 10 0,3 0-10 16,0 0 10-16,-7 9-10 0,3-2 12 0,4-7-3 15,0 9-1-15,-3 0 0 0,3 1-8 0,3-1 8 0,1 1-8 16,-1 5 8-16,1-2-8 0,-1 3 0 0,4 2 0 16,-3-2 8-16,3 3-8 0,0 9 0 0,0-9 0 0,0 12 8 15,0-3-8-15,4 1 0 0,-4-1 0 16,0 3-11-16,3 1 11 0,1 2 16 16,3 4-4-16,-3 6-1 0,-1-4-11 0,4 4 0 15,-3 3 0-15,0 7 0 0,-4-1 21 0,3 3-1 0,1 7 0 0,-4 6 0 16,0-6-9-16,0 6-3 15,-3-3 0-15,-1 6 0 0,4-3-8 0,-3 3 12 0,-1-3-12 0,1-3 12 16,-1-4 11-16,4 1 2 0,-3 0 1 0,-1 0 0 16,4-1-6-16,0 7-2 15,0 3 0-15,1-3 0 0,-1-6-6 0,0 3-2 0,0-3 0 0,3 6 0 16,-3 3-10-16,0 0 0 0,0 0 0 0,4-3 0 16,-7-6 0-16,3 9 0 0,-4 0 0 0,4-3 0 15,0 3 0-15,-3 0 0 0,-1 0 0 0,1-3 0 0,-4-6 8 16,3 3 0-16,1 3 0 0,-1 0 0 0,-3-3 3 15,0 6 0-15,0-9 0 0,0-1 0 0,0 1-11 0,0 3 8 16,4-3-8-16,-1-1 8 0,-3 1 6 0,4 0 1 16,0-1 0-16,-1-5 0 0,1 2-15 0,-1-5 11 15,1 2-11-15,-1-2 10 0,4-1-2 0,-3 0 0 16,-1 0 0-16,1 1 0 0,-4-7-8 16,3 6 10-16,1 0-10 0,-4 1 10 0,0-1-10 0,-4 0 0 15,8 1 0-15,-8 5 0 0,-3-2 0 16,4 2 0-16,-1-2 8 0,4 5-8 0,0-8 0 0,-3-1 0 15,-4-3 0-15,3-3 8 0,4 0-8 0,-3 3 8 16,-1-12-8-16,-3 6 8 0,3-6 4 0,1-4 0 16,-1 1 0-16,4 2 0 0,-3-2-12 0,3-7 0 15,0-3 0-15,0 3-11 0,-4-3 20 0,4 0 4 16,0-3 1-16,0 3 0 0,0-6-14 0,0 0 0 16,4 3 0-16,-4-3 0 0,0 0 0 15,0 0 0-15,0-4 0 0,-4 4 0 0,4-3 19 0,0 3-3 16,-3-7 0-16,-1 4 0 0,4-1-25 15,-3-2-6-15,-1 3-1 0,4-4 0 0,-3 4 16 0,3-7 0 0,-4 1 0 16,4-1 0-16,-3 0 0 0,3-2 0 0,0 2 0 0,3 1 0 16,-3-10 0-16,0 6 0 0,4 3 0 0,-1-6 0 15,-3-3 0-15,4 10 0 0,-4-4 0 0,3 3 0 16,1 1 0-16,-1-4 0 0,-3 4 0 0,4-7 0 16,-1 6-17-16,-3 7 2 0,0-7 1 0,4 1 0 15,-4 5 14-15,3-5 16 0,1-1-3 0,-4 0-1 16,-4 1-12-16,1-4 0 0,6-3 0 0,1 7 0 15,-4-4 8-15,0-6-8 0,0 3 0 0,4 7 0 16,-4-4 0-16,0-6 8 0,7 3-8 0,-4 3 0 0,1 4 0 16,-1-4 0-16,1-3 0 0,-1 3 0 0,4-3 0 0,-3 7 0 15,3-10 0-15,-4 6 0 0,-3-6 0 0,7 10 0 16,4-10 8-16,-4 6-8 0,-7-6 8 0,0 0-8 16,11 0 11-16,-1 3-11 0,-3-3 10 0,0 0-10 15,0 0 8-15,4 0-8 0,0 0 12 0,-4 0-4 16,-7 0 0-16,7 0 0 0,0 0-8 0,-7 0 0 15,0 0 0-15,0 0 0 0,0 0 0 0,14 0-11 16,-7 6 3-16,-7-6 0 0,0 0 0 0,14 0 0 0,0 0 0 0,-3 0 0 16,-11 0-7-16,14-6-1 0,3 3 0 0,-2-3 0 15,-5-1 4-15,1 4 0 0,3-3 0 0,-4 3 0 16,1-4 3-16,0 4 1 0,-11 3 0 0,7-6 0 16,0 6 8-16,-7 0-8 0,0 0 8 15,0 0-8-15,0 0 8 0,0 0-10 0,0 0 10 0,0 0-10 16,-7 0 10-16,7 0 0 0,0 0 0 0,0 0 0 15,-11 0 0-15,1 6-12 0,10-6 4 16,0 0 0 0,-8 0-72-16,1 0-15 0,0 0-2 0,7 0-1 15,0 0-97-15,-7-6-19 0</inkml:trace>
  <inkml:trace contextRef="#ctx0" brushRef="#br0" timeOffset="25451.54">11222 9653 1094 0,'3'-3'97'0,"1"-3"-77"15,-11 3-20-15,7-4 0 0,0-2 180 0,0 6 33 16,-7-4 7-16,3-2 0 0,1 9-92 0,-4-9-18 16,3 2-4-16,-3 4-1 0,0-3-26 0,0 3-6 15,0-3-1-15,3-4 0 0,-6 7-47 0,6-3-9 0,-3-4-3 0,4 1 0 16,-1-1-13-16,-3 4 11 0,-3 3-11 0,3-3 10 15,3-4-10-15,-3 10 0 0,-11-9 9 0,4 9-9 16,0 0 0-16,0 0 0 0,-4 0 0 0,1 6-12 16,-8-3 12-16,7 7 0 15,4-1 0-15,-7 7 0 0,-4-7 0 0,1 10 0 0,10-3 0 0,-1-4 0 16,-2 4 8-16,-1 3-8 0,4 0 10 0,3-4-10 16,4 4 0-16,4 0 0 0,-8 6 0 0,8-6 0 15,-1 0 0-15,1 6 8 0,3 0-8 0,0-6 0 16,7-1 0-16,-4 1 8 0,4 6-8 0,0-6 0 15,0-3 0-15,4-7 0 0,3 1 0 0,-3-1 0 16,-4 1-11-16,3-4 11 0,8-12-10 0,0 6 10 16,-4-4 0-16,0-8 0 0,0 2 0 0,4 1 10 0,3-4 14 0,-7-2 4 15,-3-4 0-15,3 0 0 0,7 0 4 0,-11-3 0 16,-3 4 1-16,0-1 0 0,1-6-2 0,-1 3-1 16,-4-3 0-16,1 0 0 0,-11-4-6 0,7 1 0 15,3-6-1-15,1 9 0 0,-11-4-23 0,7 1 0 16,0-6 0-16,3-1 0 0,1 1 0 0,-4 5 0 15,-4 4 0-15,4-3-12 0,4 0 12 0,-4 3 0 16,-7-3 0-16,7 2 0 0,0-2 0 0,0 9 0 16,-11-6 0-16,7 0 0 0,-3 6 0 0,4 1-8 15,-1 2 8-15,-3 3-8 16,0 4-18-16,4 3-3 0,3-4-1 16,0 10 0-16,-11 10-156 0,4-4-31 0,7 7-7 0,0 2 0 0</inkml:trace>
  <inkml:trace contextRef="#ctx0" brushRef="#br0" timeOffset="25859.94">11356 9355 2325 0,'-21'0'51'0,"21"0"10"0,0 0 3 0,0 0 2 0,-7 3-53 0,0-3-13 0,7 0 0 0,0 0 0 0,0 0 45 0,0 0 7 16,0 0 0-16,3 7 1 0,4 2-29 0,0 0-7 15,-3 1-1-15,-1 5 0 0,11-5-16 0,-3 6 0 16,3-4 0-16,-3 7 0 0,-1-3 0 0,4 2 0 16,4 1-8-16,-4-3 8 0,-3 3-14 0,3 0 3 15,4-1 1-15,-4-2 0 0,0 3-2 0,-4-3 0 16,4-7 0-16,4 0 0 0,7 1-2 0,-8-1-1 16,-2-3 0-16,-1-2 0 15,0 2-37-15,3-3-8 16,-3-3-2-16,1-3 0 0,-1 3-168 0,0 0-34 0,7-6-6 0,-3-4-2 15</inkml:trace>
  <inkml:trace contextRef="#ctx0" brushRef="#br0" timeOffset="26149.77">11973 9151 1785 0,'0'0'159'0,"-3"7"-127"0,-8-4-32 0,1 6 0 16,3-3 164-16,-1 4 28 0,-2-1 4 0,6 1 2 15,-3-1-161-15,0 7-37 0,-3-4 0 0,3 4 0 0,-4 9 0 0,4-6 0 16,-4 9 0-16,1 0 0 16,-4 7 0-16,3 6 10 0,-3-4 0 0,0 1 0 0,0 6-10 0,-4-7-16 15,1 7 4-15,-1 0 1 0,0 0 11 0,-3-6 0 16,0 12 8-16,-4-6-8 0,1-7 13 0,6 1-1 15,4-3-1-15,0-1 0 0,3-6-23 0,4-3-5 16,3-6-1-16,4 0 0 16,-3 0-38-16,3-10-8 0,3 7-2 0,5-10-625 15,-5-3-125-15</inkml:trace>
  <inkml:trace contextRef="#ctx0" brushRef="#br0" timeOffset="26466.43">12047 9528 2746 0,'0'0'60'0,"0"0"13"0,0 0 3 0,0 0 1 0,4 6-61 0,-1 3-16 0,-3 1 0 0,4 5 0 15,3-2-29-15,-3 3-9 0,-4 2-2 0,0 8 0 16,0-8 0-16,3 7-1 0,-3-3 0 0,0 3 0 16,-3 1-50-16,-1-8-9 0,4 7-3 0,-4-3 0 15,1 3-26-15,-1-6-6 0,1-3-1 0,-4 3-654 0</inkml:trace>
  <inkml:trace contextRef="#ctx0" brushRef="#br0" timeOffset="26903.59">10425 10500 1900 0,'0'0'169'0,"0"0"-135"0,-7 0-34 0,-1 0 0 16,8 0 168-16,0 0 26 0,-7 6 6 0,0-3 0 15,4-3-184-15,3 0-38 0,7 6-7 0,-7-6-2 16,0 0 31-16,7 0 0 0,11-6 0 0,6 6 0 16,-3-3 0-16,4-6 0 0,7-1 0 0,3-5-9 15,4 5 9-15,3-6 0 0,1 4 10 0,10-4-10 16,7-3 16-16,3 1-4 0,-3-8 0 0,7 8 0 16,0-7 0-16,4 6-1 0,-1 0 0 0,4-6 0 0,0 6-11 15,7 3 0-15,1 4 0 0,-1-4 0 16,-4 0 0-16,1 7 0 0,-4-10 0 0,0 10 0 0,0-1-8 15,-7 1-1-15,0 3 0 0,-7-4 0 16,-7 7-29-16,0-3-6 16,-4-3 0-16,1-4-1 0,-4 0-97 0,0 10-19 0,-4-6-4 0,-3-1-1 0</inkml:trace>
  <inkml:trace contextRef="#ctx0" brushRef="#br0" timeOffset="27694.28">11183 10954 1036 0,'0'0'92'0,"0"0"-73"15,0 0-19-15,0 0 0 0,7 0 198 0,-7 0 36 16,7-9 7-16,0 6 2 16,0-3-192-16,4-4-39 0,-1 4-12 0,-2 3 8 0,-1-3-8 0,0-4 0 15,3 1 0-15,1-1 0 0,-4 1 0 0,0 3 0 16,3-4 0-16,-2 7 8 0,-5-6-8 0,-3 2 0 16,7-2 0-16,0 0 8 0,0-1 3 0,-3 4 1 15,-8-4 0-15,-3 7 0 0,7-6 20 0,-7 3 5 16,-3-4 1-16,-5 1 0 0,5 3 1 0,-1 2 0 15,1-2 0-15,-4 3 0 0,-4 3-14 0,4 0-2 0,0 0-1 0,3 3 0 16,-7 3-22-16,4 4 0 0,0-1 0 0,0 1 0 16,4-1 0-16,-5 0 0 0,1 7 0 0,4 3 0 15,6-3-10-15,-3-4 10 0,-3 4-12 16,6 3 12-16,4 0 0 0,0-4-8 0,-3 10 8 16,-1-3 0-16,0-6-8 0,4 9 8 0,4-3-12 0,0-6 12 15,-8 2-12-15,8-8 4 0,3 6 8 16,0-7-13-16,-4 0 13 0,4 1 10 0,0-1-2 0,4-3 0 15,3-2-8-15,-3-4 10 16,-1 0-10-16,4 0 10 0,4 0-10 0,-4 0 0 0,-3-4 0 16,-1-2 0-16,8 3 0 0,-4-3 0 0,-3-4 11 0,-1 7-11 15,-3-9 20-15,4 2-3 0,3 1 0 0,-7-1 0 16,-7-2 11-16,7-4 3 0,4 1 0 0,-4-4 0 0,-4 0 2 16,1 3 1-16,-1-3 0 0,1-6 0 0,3 7-11 0,-4-11-3 15,-6 4 0-15,6-3 0 0,4 3-3 0,-7-6-1 16,0-4 0-16,0-6 0 0,11 10-5 15,-4-4-2-15,-3 1 0 0,-4-1 0 0,3 4-9 0,-3 0 0 16,4 9 0-16,-1-3 0 0,-6 6-11 0,-1 3 11 16,1-3-8-16,-5 10 8 15,5 0-33-15,-4 2-2 0,-4 4 0 16,4 3 0-16,-3 3-116 0,-1 4-23 0,-3 2-5 0,0-6-1 16,3 13-42-16,1-7-9 0,-26 10-1 0,15-3-1 0</inkml:trace>
  <inkml:trace contextRef="#ctx0" brushRef="#br0" timeOffset="28052.99">11896 10578 1900 0,'0'0'84'0,"-4"-6"18"0,1 6-82 0,-1 0-20 0,4 0 0 0,0 0 0 16,0 0 148-16,0 0 24 0,0 0 6 0,0 0 1 16,0 0-179-16,-3 6-30 0,3 4-9 0,0 5-1 15,-4-2 24-15,1 6 6 0,-1 6 1 0,-3 0 0 16,-4 3-3-16,4 0 0 0,-3 4 0 0,-1-1 0 0,-3 0 12 0,-4-3 0 15,1 7-9-15,-1-4 9 0,-3 4 0 0,3-10 0 16,-3 3 0-16,3-3 8 0,1-6-8 16,-1 0 10-16,1-3-10 15,2-7 10-15,8 0-97 0,-3-2-19 16,-1-7-4-16,1 0-821 0</inkml:trace>
  <inkml:trace contextRef="#ctx0" brushRef="#br0" timeOffset="28275.68">11543 10741 2523 0,'-7'0'112'0,"7"0"23"0,0 0-108 0,0 0-27 0,0 0 0 0,0 0 0 15,0 0 48-15,7 6 5 0,7 4 1 0,0-1 0 32,-3 1-69-32,3-1-13 0,0 7-4 0,0-7 0 0,4 7 32 0,-1-4 0 15,-3 4 8-15,8-7-8 0,-8 7 0 0,7-3-12 0,0 2 0 0,-3-5 0 31,3-1-12-31,0 7-1 0,0-7-1 0,0 1 0 16,-3 2-51-16,3-2-11 0,-3 5-1 0,3-5-1 16,-7 5-148-16,0-2-30 0,11 12-5 0,-18-6-2 0</inkml:trace>
  <inkml:trace contextRef="#ctx0" brushRef="#br0" timeOffset="28694.9">11444 11732 2476 0,'0'0'110'0,"0"0"22"0,0 0-105 0,-10 6-27 0,-5-6 0 0,5 10 0 15,10-10 139-15,-4 6 22 0,-3-3 5 0,4 7 1 16,3-10-197-16,-4 6-39 0,4-6-8 0,0 0-2 16,-3 9-175-16,3-6-35 0</inkml:trace>
  <inkml:trace contextRef="#ctx0" brushRef="#br0" timeOffset="28940.94">11384 12284 288 0,'7'19'25'0,"-7"-19"-25"0,-3 6 0 0,-4 3 0 0,0 1 456 0,0-1 85 15,3 1 18-15,-3-1 3 0,0 1-438 0,0-4-88 16,7-6-18-16,0 0-3 0,-4 0 16 0,4 0 3 0,0 0 1 0,0 0 0 16,0 0-13-16,0 0-2 0,0 0-1 0,11 0 0 15,3 0-34-15,-3-6-6 0,-4 2-2 0,3-2 0 32,4 3-204-32,0-3-41 0</inkml:trace>
  <inkml:trace contextRef="#ctx0" brushRef="#br0" timeOffset="29132.54">11529 12588 3150 0,'0'0'69'0,"-7"6"15"0,-4-2 2 0,1 2 2 0,13-3-70 0,-3-3-18 0,-10 6 0 0,2 4 0 15,8-1-108-15,0-9-26 0,-3 0-5 0,-4 6-1121 16</inkml:trace>
  <inkml:trace contextRef="#ctx0" brushRef="#br0" timeOffset="29985.51">11321 13676 576 0,'-14'0'25'0,"14"0"6"0,0 0-31 0,0 0 0 16,-8 0 0-16,8 0 0 0,0 0 247 0,0 0 43 16,-3 0 9-16,3 0 1 0,-7 0-244 0,7 0-56 15,0-9 0-15,-4-1 0 0,1 4 8 0,3 6 4 16,3-3 2-16,-3-6 0 0,0 2 12 0,0 7 2 15,0-3 1-15,0 3 0 0,0-9 26 0,0 3 5 16,-10 2 0-16,6-2 1 0,-3 3-9 0,4-3-1 16,-8 6-1-16,-3 0 0 0,0 6-37 0,-4-3-13 15,4 3 9-15,-7 4-9 0,-7-1 0 16,7 4-11-16,-1-4 1 0,1 7 0 0,-11 3 10 0,8-4-10 0,10 4 10 16,-4-3-10-16,4 3 10 15,-4 0 0-15,1 6 0 0,6-7-8 0,8 11 8 0,-5-11 0 0,-6 8 10 16,7-1-10-16,7-7 0 0,0 11 0 0,-7-11 0 0,7 1 0 15,0 6 0-15,0-9-8 0,7-3 8 0,-3 2 0 16,-4 4-10-16,7-10 10 0,7-2-8 0,0 2 8 16,-7-6-8-16,7 4 8 0,4-7-8 0,7-7 8 15,-4 4 0-15,0-3 0 0,-3-4 0 0,3 1 0 16,7 0 9-16,-3-1-9 0,-8 1 12 0,1-7-12 16,3 7 23-16,0-10-3 0,-7 3 0 0,1 4 0 15,-1-4 17-15,0-3 3 0,0 0 1 0,-4-6 0 16,-3 7 1-16,1-8 0 0,-1 4 0 0,0-3 0 15,-4 0-16-15,-3-3-3 0,4 0-1 0,-1-7 0 0,-3 7-9 16,0-3-1-16,-7 3-1 0,0-7 0 16,7 7-11-16,-3 0 12 0,-8-7-12 0,4 10 12 0,0-3-12 15,0 0 0-15,0-1 0 0,-4-2 0 16,4 9 0-16,-3-9 0 0,3 9 0 0,-1-3 0 0,-2 0-19 16,-1 6 4-16,8-6 1 0,-1 6 0 15,-3-3-19-15,0 0-4 0,4 9-1 0,3-2 0 16,3-1-112-16,-3 7-22 0,0-1-5 15</inkml:trace>
  <inkml:trace contextRef="#ctx0" brushRef="#br0" timeOffset="30474.86">11490 13541 2048 0,'0'0'45'0,"0"0"10"0,0 0 1 0,0 0 1 0,0 0-45 0,0 0-12 15,0 0 0-15,0 0 0 0,0 0 20 0,0 0 1 16,0 0 1-16,0 0 0 0,7 7-10 0,4-4-3 15,-4 6 0-15,0 1 0 0,0-1-9 0,3-3 12 16,4 4-12-16,4 5 12 0,-11-2-20 0,4 3-4 16,6-4-1-16,-2 4 0 0,-5 3 13 0,4-4 13 0,-3 1-2 0,3-3-1 15,0 5-10-15,-3-2-9 0,-1-6 9 0,1 8-13 16,-1-8-10-16,1-1-1 0,-4 7-1 0,4-10 0 31,-1-3-79-31,1 3-16 0,-1-6-4 0,-3 0-410 16,4 0-82-16</inkml:trace>
  <inkml:trace contextRef="#ctx0" brushRef="#br0" timeOffset="30766.97">12072 13334 230 0,'0'0'20'0,"0"0"-20"0,0 0 0 0,0 0 0 15,-7 4 371-15,0 5 69 0,3-3 15 0,-3 4 2 0,4-1-353 0,-1 7-70 16,1-4-14-16,-4 4-4 0,0 3 14 0,0 6 2 16,-4-6 1-16,4 9 0 0,0-3 16 15,0 10 3-15,-4-7 1 0,1 6 0 0,-1 1-27 0,4 2-6 16,-4 1 0-16,1-3-1 0,-1 2-11 0,1 7-8 16,-4 0 9-16,3-6-9 0,-3 2 0 15,0-2-15-15,3 0 2 0,-3 2 0 16,0-5-18-16,0-4-3 15,3 1-1-15,-3-4 0 0,4 0-3 0,-1-3-1 16,0-6 0-16,4-3 0 0,-3-4-197 0,3-2-40 16,0-4-8-16,7-6-2 0</inkml:trace>
  <inkml:trace contextRef="#ctx0" brushRef="#br0" timeOffset="32292.74">12160 13996 748 0,'0'0'33'0,"0"0"7"0,-3 10-32 0,-1-1-8 0,4-9 0 0,-3 6 0 0,-4-3 115 0,7-3 21 15,0 0 4-15,0 0 0 0,0 0-21 0,0 0-5 16,0 0-1-16,0 0 0 0,0 0-11 0,0 0-2 15,-4-9-1-15,1 6 0 0,3-10-29 0,3 4-6 16,1-1 0-16,-1 1-1 0,4 0-13 0,-3-1-2 16,-1-5-1-16,1 5 0 0,-1-2-12 0,1-4-3 15,-1-3 0-15,1 3 0 0,3-2-14 0,-4-1-3 16,5 0-1-16,-5-6 0 0,1 6-14 0,-1 0 11 16,4 0-11-16,0-6 10 0,0 10-10 15,-3-4 0-15,-1 0 0 0,1 3 8 0,3 7-8 0,-4 0 0 16,-3-1 0-16,4 1 0 0,-4 9 0 0,0 0 0 0,0 0 0 15,0 0 0-15,0 0 0 0,0 0 0 0,7 6-12 16,0-3 12-16,-3 7-14 0,-1-1 5 16,4 0 1-16,-3 7 0 0,-1-7 8 0,1 10 0 0,-1 0-9 15,1 3 9-15,3 0 0 0,-4 3-9 0,1-6 9 0,-1 9 0 16,1-6 0-16,3 0 0 0,-3 3 0 0,3-6 0 16,-4-3 0-16,1-4 0 0,3 4 0 0,-4 0 0 15,4-7 0-15,-3 0 0 0,3 1 0 0,-4-7 0 16,8 3 0-16,-7-3 9 0,3 4-9 0,0-14 8 15,3 7 2-15,-3-3 0 0,0-3 0 0,4 3 0 16,0-4 3-16,-1-2 1 0,-3 0 0 0,0-1 0 16,4 1-5-16,-1-1-1 0,-3 1 0 0,1 0 0 15,2-7-8-15,-6 7 8 0,-1-7-8 16,4-3 8-16,-3 6 0 0,-1-2 0 0,1-1 0 0,-1-3 0 16,-3 1 0-16,4 2 0 0,-1 3 0 0,1-6 0 15,-4-6 10-15,0 10 2 0,0-4 0 0,0 0 0 0,-4 0-7 0,4 0-1 16,0-3 0-16,0 10 0 0,0-4-12 0,0-3 0 15,0 4 0-15,0 2 0 16,4-2-20-16,-4 2-6 16,-4-3-2-16,1 7 0 0,-1-7-115 0,1 7-23 0,3 6-5 15,-7-4-1-15</inkml:trace>
  <inkml:trace contextRef="#ctx0" brushRef="#br0" timeOffset="33465.58">10809 14717 921 0,'0'0'82'0,"0"0"-66"0,-10 4-16 0,2 2 0 16,1-3 310-16,4 3 58 0,3-6 12 0,0 0 3 15,0 0-327-15,0 0-66 0,0 0-13 0,0 0-2 16,0 0 25-16,10-6 0 0,8 6 0 0,0-3 0 0,-4-3 14 0,7 2 5 16,11-2 1-16,3-3 0 0,11-1-12 15,-4 4-8-15,-6-3 9 0,9-4-9 0,8 4 24 0,0-7 0 16,4 0-1-16,6 4 0 0,15-4-23 15,-4-3 0-15,0 4 0 0,0 2 0 0,-3-6 20 0,6-3 10 16,1 3 2-16,-1 1 0 0,5 2-10 16,-5 3-2-16,-10-2 0 0,7-4 0 0,-3 0-11 0,3 0-9 15,4-6 12-15,-4 10-12 0,-4-4 0 0,1 0 0 16,-8 3 0-16,1-3 0 0,-4 1 0 0,0 8 0 16,3-5-12-16,-10 5 12 15,-4-2-105-15,-6 2-15 0,-1-2-4 0,-7 8-559 16,-10-2-112-16</inkml:trace>
  <inkml:trace contextRef="#ctx0" brushRef="#br0" timeOffset="34106.53">11345 15291 864 0,'0'0'76'0,"0"0"-60"0,0 0-16 0,0 0 0 15,0 0 188-15,0 0 34 0,0 0 7 0,0 0 2 16,4-9-223-1,3 9-45-15,-4-10-9 0,1 4-2 0,-4-3 48 0,4-1 0 0,3 1 10 0,0 0-2 0,-7-7 55 0,7 6 10 16,7-8 3-16,-7 5 0 0,0-3 0 0,0 1 0 16,0-4 0-16,7 0 0 0,4 3-31 0,-11-2-5 15,-11-1-2-15,4 0 0 0,11 3-20 0,-11-3-4 16,-7 1-1-16,0 8 0 0,7 1 2 0,-7-1 0 16,-4 4 0-16,-3 6 0 0,-4 0-6 0,1 6-1 15,3 7 0-15,-8 3 0 0,-2 2-17 0,3 1-4 16,-1 6-1-16,5 0 0 0,-8-3-2 0,4 10-1 0,3-4 0 15,1 0 0-15,3 0 17 16,-1-2 9-16,-2-1-1 0,6 0 0 0,4-3-8 0,4-4 0 16,-8 4 0-16,11-9 0 0,0 6 8 0,4-4-8 0,3 1 8 0,0-3-8 15,0-4 0-15,3 0 0 0,4 1 0 0,1 2 0 16,-8-2 0-16,7-7 0 0,3 3 0 0,5-3 0 16,-5-3-15-16,4-3 5 0,0-3 1 0,4 6 0 15,10-9 9-15,-10-7 0 0,-7 6 0 0,3-2 0 16,7-7 0-16,-7-3 12 0,-10 10-2 0,0-13-1 15,3 6 11-15,0-6 3 0,-4-4 0 0,-3 4 0 16,-3-3 30-16,-1 0 7 0,1 0 0 0,-1-4 1 16,-6-5-20-16,3 8-4 0,3-11-1 0,-3 2 0 15,4-6-28-15,-4 7-8 0,0-4 0 0,4 3 0 16,-1 4-16-16,1 2-4 0,-8 1 0 16,1 3-1-16,6 3-2 0,-3 6 0 0,-11 0 0 0,4 3 0 15,0 7-7 1,0-1-2-16,-3 1 0 0,-1 9 0 15,-6 0-119-15,6 0-24 0,4 0-5 0,-4 0-725 0</inkml:trace>
  <inkml:trace contextRef="#ctx0" brushRef="#br0" timeOffset="34459.68">12051 14880 2739 0,'0'0'60'0,"0"0"13"0,0 0 3 0,0 0 0 0,0 0-60 0,0 0-16 0,0 0 0 0,0 0 0 31,0 10-45-31,-4-1-12 0,1 1-3 0,3-1 0 0,-4 7 32 0,1-1 5 0,-1 4 2 0,-3 0 0 32,-3 0-7-32,-4 6 0 0,-1 0-1 0,-2 3 0 0,-4 0 12 0,-1 1 2 0,1 5 1 0,-7-6 0 15,3 7 14-15,4-1 0 0,-4-5 0 0,4-4 0 16,0 3 0-16,0-9 0 0,3-10 10 0,-3 7-10 31,7-7-58-31,-4-2-17 0,11-7-3 0,-3 0-559 0,-4-7-112 0</inkml:trace>
  <inkml:trace contextRef="#ctx0" brushRef="#br0" timeOffset="34658.85">11744 15012 2790 0,'0'0'61'0,"7"3"13"0,0 7 2 0,0-4 3 0,4 3-63 0,3 1-16 16,0-1 0-16,4 7 0 0,-1-4 10 0,4-2-1 15,4 5 0-15,0-5 0 0,3 9-9 0,0-10 0 16,-3 7 0-16,0-1 0 15,3-2-33-15,0 3 1 0,0 3 0 0,1-1 0 16,-1 1-147-16,-4 3-29 0,1-3-5 0,-7-7-2 16,3 4-93-16,0-6-18 0</inkml:trace>
  <inkml:trace contextRef="#ctx0" brushRef="#br0" timeOffset="36199.65">12781 8963 230 0,'-17'10'10'0,"9"-10"2"0,-2 9-12 0,-1-9 0 15,-3 0 0-15,4 0 0 0,-1 0 164 0,0 0 29 16,4 0 7-16,7 0 0 0,-7 0-120 0,7 0-24 16,0 0-4-16,0 0-2 0,0 0 19 0,7-3 4 15,0-3 1-15,4 6 0 0,0 0 2 0,3-4 1 16,0 4 0-16,3 4 0 0,1-4-24 0,0 0-5 15,3 6 0-15,0-3-1 0,0-3-35 0,4 6-12 16,0-3 0-16,3 4 9 0,-3-4-9 0,3-3 0 16,4 9 0-16,-4-9 8 0,0 0-8 0,-3 6 8 15,-1-6-8-15,1 0 8 0,0 0 9 0,-1 0 2 16,1-6 0-16,-4 6 0 0,0-3 37 0,-3-3 7 16,3 6 1-16,-3-3 1 0,-4-4-9 0,4-2-3 0,-4 6 0 15,0-3 0-15,-4 2-24 0,1-2-5 16,0 6 0-16,-1 0-1 0,-10 0-8 0,7 6-2 0,0-2 0 0,-3 5 0 15,3 0-13-15,-4 1 0 0,1 5 0 0,-4 4 0 16,0 0 0-16,3-3 0 0,-3 3 0 0,0 6 0 16,0-3 0-16,0 3 0 0,0-6 0 0,0 6 0 15,0 3 15-15,0 3-3 0,0-3-1 0,4 7 0 16,-4-4-11-16,4 13 8 0,-1-3-8 0,1 0 8 16,-4 9-8-16,7 3 0 0,-4 4 0 0,1 2 0 15,-1 4 0-15,1 0 0 0,3 9 0 0,-4 0 0 0,1 6 0 16,-1 1 0-16,4-4 0 0,-3 6 0 0,0 4 0 15,3-10 0-15,0 13 0 0,-4-9 0 0,1-7 8 0,-1 0 4 16,1 6 0-16,-1-2 0 0,-3-4 20 0,0 6 4 16,0-6 0-16,0 0 1 0,0-3-16 15,4 3-3-15,-1 1-1 0,1-1 0 0,-1 6-3 16,1 0-1-16,3-5 0 0,0-1 0 0,4 6-13 0,-4-3 9 16,3 4-9-16,-3 2 8 0,0 1-8 0,0-4 0 15,0-6 0-15,1 7 8 0,-1-4-8 0,-4 3 8 16,4 1-8-16,-3-7 8 0,-1 6-8 0,-3-6-17 15,4 1 4-15,-4-8 1 0,0 4 12 0,-4 3 0 16,1-9 0-16,-1 0 0 0,1 0 28 0,-1-4 8 16,-3-2 1-16,0 2 1 0,3-2-14 0,1-4-4 15,-4 0 0-15,0 1 0 0,3-1 4 0,-3-3 0 0,4-3 0 0,-4 6 0 16,3-6-6-16,1 4-1 16,3 2 0-16,-4-6 0 0,1 6-9 0,-1-6-8 0,4 4 12 0,-4 2-12 15,1-6 8-15,3-3-8 0,0 0 0 0,0 0 0 16,0-1 0-16,0-5 0 0,3-3 8 0,-3 2-8 15,0-2 0-15,0-1 10 0,-3-6-10 0,3 7 8 16,3-1-8-16,-3-5 0 0,0 5 0 16,-3-6 0-16,6 1 0 0,1-4 0 0,-4 3 0 0,0-3 0 15,4 3 0-15,-4-9 0 0,7 6 0 0,-4 3 0 16,1-3 0-16,3-6 0 0,0 9 0 0,0-6 0 16,0-3 0-16,0 0 0 0,0 0 0 0,0-3 0 15,-3 2 0-15,-1-5 8 0,-3 3-8 0,4 2 8 16,-1-2-8-16,1-7 0 0,-4 10 0 15,3-9 0-15,-3 5 8 0,0-5-8 0,0-1 0 0,-3 1 8 0,6 5-8 16,-3-5 8-16,4-7-8 0,-1 3 8 16,-3-6-8-16,0 9 8 0,0-9-8 0,4 10 8 15,-1-4-8-15,-3-6 0 0,4 3 0 0,-1 7 0 16,-3-10 0-16,4 9 0 0,-4-9 0 0,7 0 0 0,-7 0 0 16,0 0 0-16,0 0 0 0,0 0 0 0,0 0 0 0,0 0 8 15,0 0 0-15,0 0 0 0,-7 10 12 16,0-10 1-16,-4 0 1 0,1 6 0 15,-1-6-4-15,1 0-1 0,-1 0 0 0,-3 0 0 0,0 0-8 0,-4 0-1 16,0 0-8-16,-3 3 12 0,7 3-12 0,-7-6 0 16,3 0 0-16,1 0 0 0,-1 6-20 0,4-2 4 15,-4-4 0-15,1 0 0 16,-1 6-50-16,0-3-10 0,1-3-1 0,-1 0-1 16,4 0-67-16,-7 0-14 0,3 0-2 0,-3 0-1069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9-20T19:41:55.11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5867 4401 1670 0,'0'0'148'0,"-7"-7"-118"15,7 7-30-15,0 0 0 0,-4 0 188 0,4 0 32 16,0 0 7-16,0 0 1 0,0 0-167 0,0 0-33 15,0 0-6-15,7 0-2 0,4-6-6 0,-1 6-2 16,4 0 0-16,4 0 0 0,0 0-12 0,-1 0 11 0,5-3-11 0,2 3 10 16,8-6 13-16,-4 12 2 0,4-3 1 0,7-3 0 15,7 0-18-15,-8 6-8 16,8 1 0-16,0-4 8 0,4-3 3 0,10 0 0 0,-1 0 0 16,1-3 0-16,15-4-11 0,-1 7 12 0,0 0-12 15,0 0 12-15,14-6 0 0,-3 6 0 0,-1-9 0 16,12 9 0-16,-12 0-12 0,4 6 8 0,4-6-8 15,3 3 8-15,-3 3 16 0,-4 1 4 0,1 2 0 16,-8 4 0-16,-4-7-28 0,4 3 0 0,1-6 0 0,-1 10 0 16,0-4 0-16,-4 1 8 0,-10-7-8 0,8 6 0 15,-5-9 0-15,1 10 8 0,-1-10-8 0,1 6 0 16,-4-6 0-16,-4 3 0 0,-6-3 0 0,3-3 0 16,-4-3-190-16,-3 3-30 0,4-7-7 0,-5 4-1 15</inkml:trace>
  <inkml:trace contextRef="#ctx0" brushRef="#br0" timeOffset="449.91">9888 4297 806 0,'0'0'72'0,"7"-9"-58"0,4 9-14 0,7-3 0 16,6-4 344-16,1 7 67 0,10 0 13 0,1 0 2 15,9 7-309-15,8-7-61 0,4-7-13 0,10 7-3 16,0-6 4-16,3 6 0 0,12 0 0 0,-1 0 0 16,7 0-20-16,4-3-4 0,3-3-1 0,7 6 0 0,8 0 5 15,-1 0 0-15,4-4 1 0,7 4 0 0,3 0 12 0,1 0 3 16,3-6 0-16,0 6 0 0,3 0-40 0,-3 0-12 15,4 0 0-15,-4 0 0 0,0 6 20 16,3-6 3-16,4 0 1 0,-3 0 0 16,-4 0-112-16,-7 0-23 15,-4 0-4-15,1 0-1055 0</inkml:trace>
  <inkml:trace contextRef="#ctx0" brushRef="#br0" timeOffset="3335.93">5849 11193 1882 0,'0'0'84'0,"0"0"16"0,0 0-80 0,0 0-20 0,0 0 0 0,0 0 0 16,0 0 67-16,0 0 9 0,0 0 1 0,0 0 1 16,0 0-36-16,0 0-7 0,0 0-2 0,0 0 0 15,0 0 3-15,7 9 1 0,0-6 0 0,-7-3 0 16,11 0 3-16,-8 7 1 0,1-4 0 0,3 3 0 15,-7-6 15-15,10 6 2 0,-6-3 1 0,3-3 0 0,-7 0-11 0,11 10-3 16,-4-10 0-16,3 6 0 0,-3-3-8 0,0 3-1 16,0-2-1-16,4-4 0 15,-4 9-5-15,0-9-1 0,4 6 0 0,-4-6 0 0,0 10-4 0,3-4-1 16,1-3 0-16,-7 6 0 0,6-2-10 0,1-4-2 16,-4 6-1-16,0-2 0 0,3 2 5 15,-6 0 0-15,3 1 1 0,7 5 0 0,-10-5-9 0,3-1-8 16,0 10 9-16,0-3-9 0,3-4 12 15,1 13-4-15,-8-6-8 0,8 6 12 0,0 4-2 0,-1-4-1 16,-3 3 0-16,4 0 0 0,-4-3-9 0,7 3 0 16,-3-3 0-16,-4-6-11 0,3 0 11 15,-3 6 14-15,4-6-3 0,-4-3-1 0,0-1-10 0,4-2 0 16,-8-4 0-16,4 1 8 0,0-4 3 0,0 3 0 16,-7-9 0-16,4 10 0 0,-4-10-3 0,7 6 0 15,-7-6 0-15,0 0 0 0,0 0 0 0,7 0-8 16,-7 0 12-16,0 0-4 0,7-6 0 0,4 0 0 0,-8 2 0 0,4-2 0 15,0-3-8-15,0 6 8 16,0-7-8-16,4 1 8 0,-4-1 0 0,4-5-8 0,-8 5 12 0,8-9-4 16,-1-2-8-16,-3 2 10 0,4-3-10 0,-1-3 10 15,5 6-10-15,-5-13 0 0,4 4-12 16,4 0 12-16,-8-6 0 0,8 5 0 0,0-5 0 16,-1-1 0-16,1 7 0 0,-4-6 0 0,0 2 0 0,7 1 0 15,-10-7 0-15,7 10 12 0,3-6-4 0,-11 5 0 16,8-2-8-16,-4 3 0 0,4 3-12 0,-8 6 12 15,1-3-8-15,3 6 8 0,-7 1 0 0,4 2 0 16,-4-3 0-16,0 7 0 0,-4 0 0 0,4 2 0 16,-3-2 0-16,-1 6 0 0,1-4 0 0,-4 7 0 0,0 0 0 15,7-9 0-15,-7 6 0 0,0 3 0 0,0 0 0 16,0 0 0-16,0-6 0 0,0 6 0 16,0 0 0-16,0-10 0 0,0 10 0 0,0-6 0 0,0 6 0 15,0 0 0-15,0-9 0 0,0 9 0 0,0 0 0 0,0 0 0 16,-7 0 0-16,7 0 0 0,-7 0 0 0,3-4 0 15,-6 4 0-15,6 4 0 0,-6-4 0 0,3 9 0 16,-4-3 0-16,4-6 0 0,-7 10 0 0,0-4 0 16,0-3 0-16,-4 6 0 0,0-2 0 0,-3 2 0 15,7-6 0-15,-11 7 0 0,1-4 0 0,-5 3 0 16,1 1 0-16,0 5 0 0,0-5 0 0,-4-1 0 0,4 7 0 16,-4-7 0-16,4 1 0 0,-4-1 0 0,0 1 0 0,-3-1 0 15,0-3 0-15,0 4 0 0,6-1 0 0,5-6 0 16,-12 7 9-16,5-1 0 0,2-9 0 15,5 6 0-15,-1-3-9 0,-3 4-11 0,7-7 3 0,3 0 0 16,-3 0 8-16,7 0 0 0,-4 0 0 0,7-7-8 31,1 4-96-31,3-3-20 0,0 3-3 0,7-13-1359 0</inkml:trace>
  <inkml:trace contextRef="#ctx0" brushRef="#br0" timeOffset="6403.05">7168 11651 288 0,'0'0'25'0,"0"0"-25"16,0 0 0-16,0 0 0 0,0 0 404 0,0 0 75 16,0 0 15-16,0 0 3 0,0 0-387 0,0 0-78 15,0 0-15-15,0 9-3 0,-3 0-14 0,3-2 9 16,0 8-9-16,-4-2 8 0,1-4 0 0,-8 10 0 15,1-3 0-15,-1-1 0 0,1 4 15 0,-5 0 2 16,-2 0 1-16,-1 6 0 0,1-6 15 0,-5 9 3 16,1-3 1-16,-4 10 0 0,4-7 3 0,-3 6 0 15,-5-5 0-15,5 5 0 0,-1-6-38 16,-7 7-10-16,4-7 0 0,3 0 0 0,1 7 30 0,6-10 2 16,0-6 0-16,1 6 0 15,3-13-67-15,10 4-13 0,-6-7-2 0,6-9-1 16,4 0-118-16,0 0-24 0,0 0-5 0,7-9-1 0</inkml:trace>
  <inkml:trace contextRef="#ctx0" brushRef="#br0" timeOffset="6625.04">6883 11933 2131 0,'0'0'189'0,"0"-6"-151"0,3-4-30 0,1 10-8 0,-4 0 120 16,7-9 22-16,0 9 5 0,7 0 1 0,-10 0-124 0,6 9-24 15,1-3 0-15,-8 4-9 16,4 2 22-16,0 7 5 0,4 3 1 0,-4 0 0 0,-4 3-8 0,1 3-2 16,3 1 0-16,-3 2 0 0,3-3-9 0,-4 0 0 15,4-3 0-15,0 1 0 0,-3-4 0 0,-1-7-20 16,8 4 3-16,-8-3 1 16,5-7-120-16,6-6-24 0,-7 3-5 0,3 1-1 0</inkml:trace>
  <inkml:trace contextRef="#ctx0" brushRef="#br0" timeOffset="7649">8206 10443 2282 0,'0'0'101'0,"0"0"21"0,0 0-98 0,0 0-24 15,3-6 0-15,-3 6 0 0,4-9 51 0,-1 5 5 16,1-2 0-16,3-3 1 0,-7-1-41 0,0 1-16 16,0 0 11-16,0-1-11 0,0-6 10 0,0 7-10 15,0-7 10-15,0 7-10 0,0-10 0 16,0 3 0-16,0-2 0 0,0-1 0 0,0-6 0 0,0 6 17 15,-7 0-3-15,7-6-1 0,0 3 24 0,-4-3 5 16,1 0 1-16,3 3 0 0,-4 0-18 0,-3 3-3 16,4-6-1-16,-4 13 0 0,-1 2-2 0,1 1-1 0,-3 3 0 15,-4 2 0-15,-4 8-5 0,0 5-1 0,8 0 0 0,-15 7 0 16,8 9-12-16,-1-3 0 16,-7 13-12-16,8-1 12 0,-1 1-9 0,-10 2 9 0,7 1 0 0,-1 3-9 15,8 2 25-15,-7-2 6 0,7 13 1 0,-4-1 0 16,4-3-10-16,0 6-1 0,4-2-1 0,-5 5 0 15,5-2 4-15,6-4 1 0,-6 0 0 0,3 7 0 16,-4-7-8-16,8 1 0 0,-1-1-8 0,4-6 12 16,-11 0-12-16,8 3 0 0,-1-12 8 0,4-4-8 15,0 4 0-15,0-4 0 0,0-5-12 0,-3-4 12 16,3 0-22-16,0-3 2 0,-4-7 1 0,4 4 0 16,0 0-16-1,4-13-3-15,-4 10-1 0,-4-7 0 0,4-9-74 0,0 0-15 0,0 0-4 0,-7 0-632 16,-3-6-128-16</inkml:trace>
  <inkml:trace contextRef="#ctx0" brushRef="#br0" timeOffset="7873.94">7317 11080 2948 0,'-11'-13'131'0,"8"7"26"0,3-3-125 0,-8 2-32 0,8 4 0 0,8-6 0 0,-5 3 21 0,4-4-1 16,7 1-1-16,0 6 0 0,7-4 10 0,8-2 3 0,2 3 0 16,1 3 0-16,3-4-1 0,11 4 0 15,4-6 0-15,3 2 0 0,7-2-23 0,0 6-8 16,0-3 0-16,0-4 9 0,-4 4-26 0,4-3-6 16,7-1-1-16,0 1 0 15,0-1-128-15,0-5-25 0,0 5-6 0</inkml:trace>
  <inkml:trace contextRef="#ctx0" brushRef="#br0" timeOffset="12157.3">7200 5758 1328 0,'-28'0'59'0,"17"0"12"0,1-6-57 0,-1 6-14 15,1-3 0-15,-4 3 0 0,3 0 0 0,4-6 0 16,-11 6 8-16,8-3-8 16,3-4 0-16,-7 7 0 0,3-3 0 0,0-3 0 0,1 6 9 0,-1-6-1 15,8 2 0-15,-11 4 0 0,3-6 55 0,4 6 10 16,0 0 3-16,0 0 0 0,0 0 22 0,0-3 5 15,0 3 1-15,7 0 0 0,0 0-13 0,-7-6-3 16,7 6 0-16,-4 0 0 0,1-3-33 0,3 3-7 16,0 0-2-16,0 0 0 0,0 0-22 0,0 0-5 15,0 0-1-15,0 0 0 0,0 0-5 0,0 0-1 0,0 0 0 16,0 0 0-16,7 0 23 0,7 0 4 0,-4 0 1 0,4-7 0 16,4 7-23-16,0 0-4 0,3 0-1 15,4 0 0-15,-1 0 8 0,8 0 2 0,-4 0 0 16,7 0 0-16,4 0 3 0,-3 0 1 0,-1 0 0 0,4 0 0 15,-1 7-8-15,1-4-2 0,4-3 0 16,2 0 0-16,1 6-5 0,4-3-2 0,3-3 0 16,3 6 0-16,-3-6-1 0,7 0-8 0,-4 0 12 0,1 0-4 15,3 0 0-15,0 0 0 0,0 0 0 0,7-6 0 16,0 6 7-16,3 0 1 0,4 0 0 0,-10 6 0 16,3-6-4-16,4 0 0 0,3 0 0 0,3 4 0 15,-3 2-3-15,0 0-1 0,-3-3 0 0,-1 7 0 16,5-10-8-16,2 9 0 0,1-9 9 0,-1 10-9 15,1-10 0-15,0 0 0 0,-4 0 0 0,7 0 8 0,0 0-8 16,4 0 0-16,3 0 0 0,-3 0 8 0,-4-4 4 16,3-2 0-16,5 3 1 0,-1-3 0 0,7-4 3 0,-10 10 1 15,-1-3 0-15,1-3 0 0,3 6-17 16,0-6 0-16,-7 2 8 0,1 4-8 16,2 0 0-16,-3 0 10 0,1 0-10 0,6 0 8 0,3 0-8 15,1 4 12-15,-4 2-12 0,1-6 12 0,2 6-12 16,1-6 0-16,0 3 0 0,-8-3 0 0,1 7 0 0,-4-4 0 15,7-3 0-15,-3 0 0 0,7 0 0 0,-8 6 0 16,1-6 0-16,0 0 0 0,3-6 8 0,0 6 0 0,0 0 0 16,-3-3 0-16,-4 3-8 0,-3 0 0 0,-4-7 0 15,0 7 0-15,0-9 0 0,0 9 0 0,-3 0-10 16,3 0 10-16,-4-6 0 0,-6 2 0 0,-1 4 0 16,1-6 0-16,3 6 0 0,0 0 0 15,-4-3 0-15,-3-3 0 16,4 6-27-16,-4-3-9 0,-7-4-1 0,0 7-1 15,0-9-163-15,0 6-33 0</inkml:trace>
  <inkml:trace contextRef="#ctx0" brushRef="#br0" timeOffset="13574.22">9631 10766 1267 0,'0'0'56'0,"0"0"12"0,0 0-55 0,0 0-13 0,0 0 0 0,0 0 0 16,0 0 201-16,0 0 38 0,7-3 7 0,0-3 2 15,0 6-198-15,0-6-39 0,-7 6-11 0,11-4 0 16,-1 4 16-16,1 0-1 0,-1 0 0 0,1 0 0 0,0 0 11 0,3 0 2 16,-4-6 1-16,4 6 0 0,0 0 7 0,4 0 2 15,0-3 0-15,3-3 0 0,-3 6-6 0,3-3-2 16,0-4 0-16,0 4 0 0,4-3-7 0,-4-3-2 16,0 9 0-16,4-10 0 0,-4 4-13 0,0 6-8 15,0-10 8-15,-3 10-8 0,3-3 0 16,-3-3 0-16,-1 3 0 0,1 3 0 15,0-6-32-15,-1 3-4 0,4-4 0 0,1 7-1 16,2-9-143-16,1 9-29 0,-7-6-6 0,6 2-401 16,5-2-80-16</inkml:trace>
  <inkml:trace contextRef="#ctx0" brushRef="#br0" timeOffset="14322.94">9797 11005 1497 0,'0'0'66'0,"0"0"14"0,0 0-64 0,0 0-16 0,0 0 0 0,0 0 0 0,0 0 228 0,0 0 41 16,10-7 9-16,4 7 2 0,0-3-198 0,4-3-39 15,-4 6-8-15,4 0-2 0,-1 0-5 0,8 0-2 16,0 0 0-16,3 0 0 0,0 6-26 0,-3-6 0 16,3 3 0-16,-3-3 0 0,3 7 0 0,0-4 0 15,-3 3 0-15,3-3 0 16,8 3-21-16,-5-6-10 0,1 4-1 0,0-4-1 31,-4 0-15-31,7 0-2 0,1 0-1 0,-1 0 0 0,-10 0-15 0,3 0-3 0,0 0-1 16,4 0-604-16,-8 0-121 0</inkml:trace>
  <inkml:trace contextRef="#ctx0" brushRef="#br0" timeOffset="17250.29">6629 13485 403 0,'0'0'17'0,"0"0"5"0,-4-6-22 0,4 6 0 0,-7 0 0 0,0 0 0 15,0 0 414-15,7 0 78 0,0 0 16 0,0 0 4 0,0 0-400 16,0 0-79-16,0 0-16 0,0 0-3 0,-7 0 5 0,7 0 1 16,0 0 0-16,-4 0 0 0,4 0-20 0,-10-7 8 15,3 7-8-15,-4 0 0 0,8 0 0 0,-1 0 0 16,-10 0 0-16,7 0 0 0,-4 0 9 0,8 7-9 16,-11-7 0-16,7 0 9 0,-4 6 11 0,4-3 1 15,-4 3 1-15,4-2 0 0,4 2 14 0,-8-3 4 16,4-3 0-16,4 9 0 0,-1-2-15 0,4-4-2 15,-7 6-1-15,7 4 0 0,-3-1-11 0,3-2-3 0,-4-1 0 0,4 7 0 16,0-7-8-16,0 10 0 0,0-3 0 0,4 2 0 16,-4 1 0-1,3 6-17-15,4 0 4 0,-7 4 1 0,0-1 12 0,0 6 0 16,0 4 0-16,4 3 0 0,-4-4 0 0,-4 10 0 16,4 7 0-16,0-1 0 0,-7 16 0 0,4-6 16 0,-1 9-3 15,1-3-1-15,3-3-12 0,0 6 0 0,-4 0 0 0,4 6-10 16,4 1 10-16,-1-7 0 0,-3 6 8 15,4-2-8-15,-4 2 8 0,3 10-8 0,4-4 8 16,-7 11-8-16,0-11 0 0,0 10 0 0,0-3 0 0,0 10-8 16,-7 2 8-16,4-12 0 0,-1 0 0 0,1 3 0 15,-4-9 12-15,-1 9-1 0,5-13-1 0,-11 7 0 16,7-13-10-16,3-6 8 0,-10 10-8 0,7-13 8 16,4 6 32-16,-8-10 7 0,4 1 1 0,0-10 0 0,0 1-32 15,3-1-7-15,4 0-1 0,-7-9 0 0,0 0-8 16,4 0 0-16,-1 3 0 0,1-6 0 0,3-4 0 0,0 1 0 15,0 6 0-15,0-10 8 0,0 4 0 0,0-3 0 16,0-1 0-16,3-6 0 0,1 1 4 0,-4 5 0 16,0-9 0-16,3 3 0 0,-6-3 1 0,3 1 1 15,0-5 0-15,0-2 0 0,0 6 1 0,-4-6 0 16,4 0 0-16,-3 6 0 0,3-9-15 16,0 3 11-16,0-1-11 0,0-2 10 0,-7-3-2 0,7 2 0 15,0 4 0-15,-4-3 0 0,4-4-8 0,0 4 0 16,0-7 0-16,4 7 0 0,-4-6 0 0,7-1 0 15,-7 0 0-15,0 1 0 0,0-1 0 0,0-3 0 16,0 4 0-16,0-7 0 0,0 6 0 0,0-2 0 16,0 2 0-16,3 0 0 0,-3 1 0 0,0-4 0 0,0 4 0 15,0-7 0-15,0 6 0 0,0-3 0 0,0 4 8 0,0-4-8 16,0-3 0-16,0 7 0 0,0-4 0 0,-3 3 0 16,3 1 0-16,0-7 0 15,0-3 8-15,0 0-8 0,0 12 0 0,0-9 0 0,0-3 9 0,0 0-9 16,0 0 15-16,3 10-2 0,-3-10 0 0,0 0 0 15,0 0-13-15,0 0 9 0,7 6-9 0,0-3 8 16,0 4 1-16,4-7 0 0,-4 3 0 0,3-3 0 16,5 0-9-16,2 0 0 0,-3 0 9 0,8 0-9 15,-5 0 19-15,8 0-1 0,0-3 0 0,6 3 0 16,1 0-18-16,7-7 0 0,-11 4 0 0,4 3 0 16,-4-6-85-16,-3 6-18 15,-8 0-3-15</inkml:trace>
  <inkml:trace contextRef="#ctx0" brushRef="#br0" timeOffset="18609.18">7207 13419 828 0,'0'0'36'0,"-7"-3"8"0,7 3-35 16,0 0-9-16,-7 0 0 0,0-6 0 0,4 6 112 0,3 0 21 15,0 0 4-15,0 0 1 0,0 0-52 0,0 0-10 16,0 0-3-16,0 0 0 0,0 0 5 0,0 0 1 16,0 0 0-16,0 0 0 0,7-10-10 0,-7 10-1 0,3 0-1 15,4 0 0-15,0 0-23 0,4 0-4 16,-1 7 0-16,5-4-1 0,-5-3-11 0,4 6-3 16,4-6 0-16,0 3 0 0,-1 3-6 0,4-6-2 0,4 0 0 0,-4 0 0 15,0 0-7-15,4 0-2 0,0 0 0 0,-1 0 0 16,1-6-8-16,-4 6 8 0,0-3-8 0,4 3 8 15,-4 0 6-15,0 0 1 0,1 0 0 0,-5 0 0 16,1 0 3-16,3 0 1 0,-3 0 0 0,3 0 0 16,0 0-8-16,0 0-2 0,-3 0 0 0,3 0 0 15,0 0 19-15,-3 0 3 0,3 0 1 0,-7 0 0 16,4 0-16-16,-4 0-4 0,0 0 0 0,0 0 0 16,-3 0 0-16,-1 0 0 0,-10 0 0 0,11 3 0 15,-11-3 0-15,7 6-1 0,0 4 0 0,-4-4 0 16,-3-6 5-16,4 10 0 0,-4-1 1 0,0 0 0 15,0 1 1-15,-4 5 0 0,4-2 0 0,-3 3 0 16,-1-4-3-16,1 10-1 0,3-3 0 0,0 0 0 16,-7 6-14-16,3 3 0 0,1 0 0 0,3 1 0 0,-4 5 0 15,4 1 0-15,-3 8 0 0,-1 1 0 16,4 3 0-16,-3 7 0 0,-1-1 0 0,4 7 0 0,-7 2 0 0,4 4 0 16,3-3 0-16,-4 0 0 0,1-1 0 0,-1 1 0 15,0 0 0-15,4 3 0 0,-3-1 0 0,3-2 8 16,3 9-8-16,-3-9 9 0,4 6-9 0,-4-6 10 15,0 6-10-15,4-4 10 0,-4 8-1 0,3-1 0 16,1 6 0-16,-4-6 0 0,3 7-9 0,-3-7 0 16,4 9 0-16,-1 1 8 0,-3-4-8 0,0 4 0 0,-3-4 0 15,3-6 0-15,-4 10 15 0,4-4 1 16,-3 1 0-16,-1-4 0 0,-3-3-4 0,3-3 0 16,1-6 0-16,-8 6 0 0,4-3 10 0,4-4 2 0,-1 1 0 15,-3 0 0-15,0-4-16 0,4-2-8 0,-4-4 8 0,3 0-8 16,0 1 20-16,4-4 0 0,-3-3 0 0,3 0 0 15,-7 3-20-15,3-3 0 0,1-3 0 0,3 0 0 16,-4 0 0-16,4-7 0 0,-3 7 0 0,3-9 0 16,0 2 10-16,0-2-2 0,0 3-8 15,0 2 12-15,0-2-12 0,0-4 0 0,0 1 0 0,3-4 0 16,-3 4 12-16,0-7-3 0,4 3-1 0,-4-2 0 16,0-1-8-16,3-3 0 0,-3 0 0 0,4-3 0 15,-4-3 0-15,0 3 8 0,0-3-8 0,0-1 8 16,-4-2-8-16,1-3 10 0,3 5-10 0,0-2 10 15,0-7-2-15,0 7-8 0,0-6 12 0,0-1-4 0,0 0-8 0,0 1 0 16,0-10 0-16,-4 9 0 0,4 1 0 0,0-10 0 16,0 0 10-16,0 6-10 0,0-6 12 0,0 0-12 15,-3 9 12-15,3-9-12 0,0 0 20 0,-4 3-4 16,4-3 0-16,0 0 0 0,-7 7-4 16,7-7-2-16,0 0 0 0,-7 0 0 0,0 3-10 15,4 3 0-15,-4-6 9 0,3 0-9 0,-3 9 8 0,0-9-8 16,3 0 10-16,-3 7-10 0,7-7 9 15,-7 3-9-15,0-3 8 0,-3 6-8 0,-1-3 8 0,-3-3-8 16,3 7 8-16,-3-4-8 0,0-3 0 0,0 0 8 16,-4 0-8-16,4 6 0 0,-3-12 0 0,2 6 0 15,1 0 0-15,0 0 0 16,4-10-42-16,-1 7-10 0,1-3-3 0,-1-4-1000 16,7 1-200-16</inkml:trace>
  <inkml:trace contextRef="#ctx0" brushRef="#br0" timeOffset="21514.76">11494 14040 230 0,'0'0'20'0,"0"0"-20"0,0 0 0 0,0 0 0 15,0 0 256-15,3-9 48 0,8 2 8 0,-4-2 3 16,-7 0-201-16,0 9-40 0,10-7-8 0,-6 4-2 15,-4 3-6-15,0 0-2 0,3-6 0 0,4-4 0 16,4 10-24-16,-11 0-4 0,0 0-2 0,0 0 0 0,0 0 9 0,0 0 1 16,-4-9 1-16,1 9 0 15,3 0 13-15,0 0 2 0,-4-9 1 0,-3 9 0 0,0-10-20 0,7 10-4 16,0 0-1-16,-7-3 0 16,-7-3-12-16,4 0-4 0,6 2 0 0,-3-2 0 0,0 6-1 0,-4 0-1 15,1-3 0-15,3-3 0 0,7 6 4 0,-11 0 1 16,-3 0 0-16,0 0 0 0,3 0 3 0,-3 6 1 15,0-6 0-15,0 3 0 0,0-3-6 0,3 0-1 16,-3 6 0-16,4-6 0 0,2 0-1 0,-2 4-1 16,3-4 0-16,-7 0 0 0,0 0 0 0,3 0 0 15,4-4 0-15,0 4 0 0,-4 0 0 16,4-6 0-16,-3 6 0 0,3-3 0 0,3-3-10 16,1 6 8-16,-12-3-8 0,8-4 8 0,4 7 12 0,-4-3 1 15,-4 3 1-15,4-6 0 0,-3 6-14 0,-1 0-8 16,4 0 8-16,-4 6-8 0,-3-3 8 0,0-3-8 0,7 0 8 15,0 0-8-15,-4 7 0 0,1-7 0 16,6 0 0-16,4 0 0 0,0 0 14 0,-7 0-2 0,4 3 0 16,3-3 0-16,0 0 16 0,0 0 4 0,0 0 0 0,0 0 0 15,0 0-32-15,0 0 0 0,0 0-13 0,0 0 4 16,0 0 9-16,0 0 0 0,0 6 0 0,0 3 0 16,-4-5 0-16,4-4 12 0,4 6-4 0,-1 3 0 15,-6 1-8-15,3-1 0 0,0 0-8 0,3 1 8 16,1 6 0-16,-4-7 0 0,-7 7 0 0,7 2 8 15,7 1-8-15,-4 0 0 0,-10-3 0 0,4 9 0 16,3-3 0-16,0-3 0 0,0 6-8 0,-7-6 8 16,0 6 0-16,7 3 0 0,3 6 0 0,-6-5 8 15,-4 5 0-15,3-6 0 0,4 7 0 0,0-7 0 16,-7 6-8-16,4 1 0 0,-1-1-8 0,4 4 8 16,0-3 0-16,0-1 0 0,-11 1 0 0,8-4 8 0,6 3-8 15,1-5 8-15,-8 2-8 0,-3-3 8 0,7-3-8 0,-3-3 11 16,3 3-11-16,-4-6 12 0,-3 0 1 0,7-3 1 15,4 2 0-15,-4-8 0 0,-7-1 2 0,0 1 0 16,14-1 0-16,-4 4 0 0,-3-10-2 16,0-3 0-16,0 9 0 0,4-3 0 0,3-2-6 15,-4 5-8-15,-3-9 11 0,0 6-11 0,7-3 8 0,-3 4-8 16,-8 2 0-16,-3-3 0 0,11 4 0 0,-4-7 0 16,-4 6 0-16,1 1 0 0,-1-4 0 0,-3 3 0 15,7-9 8-15,0 10-8 0,-3-4 0 0,3-6 0 16,0 3 0-16,0-3 0 0,-4 10 0 0,4-10 0 15,0 0 8-15,0 0-8 0,7 6 14 0,-7-6-1 16,0 0 0-16,0 0 0 0,14 3 0 0,-14-3 0 0,0 0 0 0,0 0 0 16,0 0-5-16,0 0-8 0,0 0 11 0,0 0-11 15,-10 0 10-15,10 0-10 0,0 0 8 0,0 0-8 16,0 0 9-16,0 0-9 0,0 0 10 0,0 0-10 16,0 0 0-16,0 0 8 0,7 0-8 0,3 0 0 15,8 0 16-15,0 0 0 0,-18 0 0 0,10 0 0 16,8 0-6-16,0 0-1 0,-4 0 0 0,-4 0 0 15,4 0-9-15,-3 0 0 0,0 0-10 0,-1 0 10 16,-10 0 0-16,11 6 0 0,-1-3 0 0,-10-3 10 16,0 0-10-16,0 0 0 0,11 0 0 0,-1 7-11 15,-10-7 1-15,0 0 0 0,11 0 0 0,-4-7 0 16,4 7-32 0,-1 0-6-16,-10 0-2 0,7-9 0 0,7 6-98 0,1-7-19 0,-5 4-4 0,8-3-1 15,3-7-73-15,7 7-15 0,7-1-4 0</inkml:trace>
  <inkml:trace contextRef="#ctx0" brushRef="#br0" timeOffset="22865.78">16979 14006 576 0,'-3'9'51'0,"-1"-9"-41"0,1 0-10 0,-1 0 0 15,4 0 250-15,-3 0 48 0,-1 0 10 0,1 0 1 16,3 0-157-16,0 0-31 0,0 0-6 0,0 0-2 15,0 0-36-15,0 0-7 0,0 0-2 0,10 0 0 16,1-3-22-16,-4-3-5 0,3 6-1 0,4 0 0 16,-3 0-22-16,0-7-5 0,-1 7-1 0,1 0 0 15,-1 7 0-15,4-7 0 0,-3 6 0 0,3-3 0 16,-3-3-3-16,3 9-1 0,-4-9 0 0,5 7 0 16,-1-4 16-16,0 3 4 0,0-3 0 0,4-3 0 15,3 6-8-15,-4-6 0 0,4 4-1 0,4 2 0 0,-4-6-3 16,4 9-1-16,0-9 0 0,-4 7 0 0,0-4-15 0,-3 3 9 15,3-6-9-15,0 0 8 0,-3 3-8 0,-1-3 0 16,1 6 0-16,0-6 8 0,-4 3 2 0,0-3 0 16,0 0 0-16,0 0 0 0,0 0 3 0,-3 0 1 15,-4 0 0-15,3 0 0 0,-3 0 1 0,0 0 0 16,1 0 0-16,-8 0 0 0,0 0-5 0,7 0-1 16,-7 0 0-16,0 0 0 0,0 0-9 0,0 0 0 15,0 0 0-15,7 0 0 0,-4 7 8 16,1-4-8-16,-4-3 0 0,0 0 8 0,0 0-8 0,0 6 0 15,0 4 0-15,0-1 0 0,-4-3 0 0,4-3 0 16,0-3 0-16,-3 10 0 0,3-1 0 0,-4-3 12 16,4 4-12-16,-3-1 12 0,3 1 17 0,-4-1 4 15,1 1 1-15,3 5 0 0,-4-5-34 0,4 8 0 0,-4 1 0 0,4 3 0 16,0 0 0-16,-3 6 0 0,-1 4 0 0,4-4 0 16,-3 0-9-16,-1 7 1 0,1-7 0 0,-1-3 0 15,-3 9 8-15,4-5 0 0,-4-1 10 0,7-3-10 16,-7 9 12-16,7-15-3 0,-4 10-1 0,1-11 0 15,3-2 4-15,-4 9 1 0,4-12 0 0,0 2 0 16,-3 4 5-16,3-9 1 0,0 5 0 0,0-5 0 16,0-1-8-16,-4 0-2 0,4-9 0 0,0 10 0 15,0-10 0-15,0 6 0 0,0-6 0 0,0 0 0 16,0 0-9-16,0 10 0 0,0-10 0 0,0 0 0 0,0 0 0 16,0 0 0-16,0 3 0 0,0-3 0 15,0 0 0-15,0 0 0 0,0 0 0 0,-4 9 0 16,4-9 0-16,0 0 0 0,0 0 0 0,4 6 0 15,-8 4 0-15,4-10 0 16,0 0 0-16,0 0 0 0,0 0 0 0,0 0 0 0,0 0 0 0,0 9 8 0,0-9-8 16,0 0 10-16,-7 6-10 0,4-2 10 0,-4 2-1 15,0-3 0-15,0 3 0 0,-4-3 0 0,1 4 5 16,-5-7 1-16,5 9 0 0,-4-3 0 0,3-3-15 0,1 4 8 16,-5-4-8-16,-2 6 0 0,-1-2 8 15,1-4-8-15,-5 3 0 0,1 3 0 0,4-2 0 0,-1-4 0 16,-3 6 0-16,7-3 0 0,0-2 12 0,3 5-3 15,-3-9-1-15,0 6 0 0,3-3-8 0,1-3 0 16,3 0 0-16,-1 7 0 16,1-7-24-16,-3 0-6 0,6 0-2 0,4 0 0 15,-7 0-76-15,0 0-16 0,4 0-4 0,-4 0 0 16,0 0-41-16,-1-7-9 0,5 7-2 0,-4-9 0 0</inkml:trace>
  <inkml:trace contextRef="#ctx0" brushRef="#br0" timeOffset="23952.92">12647 10026 1630 0,'0'0'72'0,"0"0"16"0,0 0-71 0,0-9-17 16,0 9 0-16,0-10 0 15,0 10 68-15,0 0 9 0,0-9 3 0,0 9 0 0,0 0-60 0,4-6-11 16,-4 3-9-16,-4-4 12 0,4 4 9 0,0-3 3 16,-3-3 0-16,3-1 0 0,0 4-10 0,0 3-2 15,3-7 0-15,-3 4 0 0,-3-3 32 0,3 5 7 16,0-2 1-16,-4-3 0 0,1 9-23 0,-1-10-4 15,-3 4-1-15,0 3 0 0,0-3 12 0,0 6 3 16,-7-10 0-16,3 10 0 0,-7 0-19 0,4 7-4 16,-7-4-1-16,0 3 0 0,-4 3-15 0,4 1 11 15,-4-1-11-15,1 1 10 0,3 5-10 0,-4 4 0 16,4-3 0-16,0-4 0 0,3 4 0 0,0 3 0 0,4-4 0 16,0-2 0-16,0 3 0 0,0 3 0 0,3-1 0 0,4 1 0 15,0 3 8-15,0-3-8 0,4-7 0 0,-1 4 8 16,4 3 0-16,0-3 0 0,0-4 0 15,4 4 0-15,-1 3-8 0,1-10 12 0,3 7-12 16,3-1 12-16,1-2-12 0,-4-4 0 0,7 1-10 0,0-4 10 16,-3 3 20-16,3-2 9 0,0-4 3 0,4 3 0 15,-1-3-32-15,-3-3 0 0,0 0 0 0,4 0 0 16,0-9 12-16,-4 9 10 0,3-10 2 0,-2 4 0 16,-1 3 12-16,0-3 4 0,3-4 0 0,-6 1 0 15,3 0-4-15,0-4-1 0,0-3 0 0,-3 1 0 16,-1-4-9-16,-2 0-2 0,-1-6 0 0,3 3 0 15,-3-9-9-15,4 2-3 0,-4 4 0 0,7-6 0 16,-3 0-4-16,-1-4-8 0,-3 7 11 0,0-10-11 0,0 10 11 0,-3-6-11 16,-4-1 10-16,0 7-10 0,-4 0 11 15,-3-4-11-15,4-2 12 0,-8 6-12 16,1-7 19-16,-1 7-3 0,0 0-1 0,-3 3 0 0,0 6-15 0,4-6 9 16,-5-4-9-16,1 11 8 0,-3-1-8 0,3-6 0 15,0 6 0-15,3 3 0 0,0 7 0 0,1-4-9 16,-1-2 9-16,4 8-13 15,0-2-15-15,0 9-2 0,3-10-1 0,4 10 0 16,0 0-82-16,0 0-17 0,0-3-3 0,0-3-1 16,0-3-54-16,8 9-10 0,2-3-2 0</inkml:trace>
  <inkml:trace contextRef="#ctx0" brushRef="#br0" timeOffset="26034.52">13427 9490 2124 0,'0'0'47'0,"0"0"9"0,0-9 3 0,0 2 0 0,0 4-47 0,0-3-12 0,0-7 0 0,3 4 0 0,1-7 32 0,-1 7 4 15,1-1 0-15,-1-5 1 0,1 5-37 0,-1-8 0 16,4 8 0-16,-3-6 0 0,-4 4 0 0,4-4-10 16,-4 1 10-16,0 2-10 0,0-3 10 0,-4 7 0 15,0 0 0-15,1-1 0 0,-4 4 11 0,-4-4 4 16,4 10 1-16,-3-3 0 0,-1 3-16 0,-7 3 9 16,1 7-9-16,-4-1 8 0,-1-2-8 0,-6 8 0 15,4-2 0-15,-5 6-11 0,1 3 11 0,7-1 16 16,0 5-4-16,3 2-1 0,-3-3 27 0,3 3 6 15,8 0 0-15,-4 7 1 0,7-1-17 16,0 1-4-16,-1 2-1 0,5-2 0 0,3 3-7 16,0-4-2-16,0 1 0 0,3 2 0 0,1-2-14 0,0 2 0 0,-4-2-12 15,0-7 12-15,0 7 9 0,0-7 9 0,3-3 2 16,-3 3 0-16,-3-3-6 0,3 3-1 0,0-3 0 0,0 1 0 31,0-14-32-31,-4 4-6 0,4 3-2 0,0-10 0 0,0 7-4 0,4-13-1 16,-4-3 0-16,0 0 0 0,0 0-80 0,0 0-17 0,0 0-3 0,0-3-849 15</inkml:trace>
  <inkml:trace contextRef="#ctx0" brushRef="#br0" timeOffset="26282.47">12629 9973 460 0,'0'0'41'0,"0"0"-33"0,0 0-8 0,0 0 0 0,-3 0 407 0,3 0 79 16,0 0 16-16,0-9 3 0,3-1-385 0,1 4-78 15,7 3-15-15,-1-7-3 0,4 4 24 0,0 3 4 16,4-7 2-16,3 4 0 0,0-3 7 0,8-1 2 16,2 1 0-16,5-7 0 0,6 7-31 0,4-4-7 15,3-2-1-15,4 5 0 0,4 1-24 0,-1-7 0 16,0 7 8-16,-6-1-8 0,-1 1-8 16,-3 3-4-16,0-4-1 0,0 1 0 15,-4-1-31-15,0 7-5 0,-3-3-2 16,-3 0 0-16,2 3-150 0,-6-4-31 0,-4 4-5 15</inkml:trace>
  <inkml:trace contextRef="#ctx0" brushRef="#br0" timeOffset="26718.09">11557 10829 2412 0,'-11'0'53'0,"1"0"11"0,6 0 3 0,4 0 0 0,0 0-54 0,0 0-13 15,0 0 0-15,18-9 0 0,7 9 0 0,-1-7-13 16,5 4 2-16,2-3 1 0,1-4 31 0,10 1 7 16,11-3 0-16,0-4 1 0,11-3 5 0,6 0 1 15,8-6 0-15,-4 6 0 0,7-6-19 0,0 0-4 16,11 6-1-16,0-9 0 0,3 3 7 0,-3 3 2 15,3 0 0-15,-3 0 0 0,3-3-20 0,-7 6 0 0,0 0 0 16,-7 4-9-16,-6-1 17 0,-1-3 3 0,-4 7 1 16,1-4 0-1,-8 0-41-15,1 7-8 0,-4 0-2 0,-7-1 0 16,0 1-137-16,-11-1-28 0,0 4-6 0</inkml:trace>
  <inkml:trace contextRef="#ctx0" brushRef="#br0" timeOffset="27493.17">12598 11607 403 0,'0'0'36'0,"0"0"-36"0,0 0 0 0,0 0 0 0,7-3 281 0,3-7 50 0,-3 4 9 0,4-4 3 15,0 7-275-15,-4-9-54 16,3 9-14-16,-3-7 0 0,0 1 12 0,0 3-1 0,4-4 0 0,-4-6 0 16,0 7 29-16,0-3 5 0,-3-4 2 0,3 6 0 15,-4-5 5-15,1 2 0 0,3-2 1 0,-4 2 0 16,1-3-22-16,3 1-5 0,-4-4-1 0,1 0 0 16,0 3-17-16,-4 4-8 0,0-4 8 0,0 0-8 15,-4 7 12-15,0 0-2 0,-3-1-1 0,0 1 0 16,-3-1 21-16,-4 10 4 0,-4-3 1 0,0 3 0 15,-3 3-35-15,0-3 0 0,-4 10 0 0,4-1 0 16,0 1 0-16,0-1 0 0,0 0 0 0,0 7 0 16,6 3 0-16,-2-3 0 0,-1-1 0 0,4-2 10 15,0 6-10-15,3 6 0 0,1-6 0 0,3-1 8 16,0 7-8-16,3 1 12 0,1-8-12 0,-1 11 12 16,8-4-12-16,-4-7 10 0,3 8-10 0,4-8 10 15,-3 1-10-15,6 0 0 0,-3-3 0 0,4-1 0 16,-1-2 0-16,5-4 12 0,-1-2-12 0,3-4 12 15,1-3 22-15,3 0 5 0,-3-10 1 0,3 1 0 0,4-1 12 16,-1 1 4-16,1-7 0 0,-4 4 0 0,0-4-26 16,4-3-5-16,-4-6-1 0,0 6 0 0,-3-6-12 0,0 3-4 15,-4-3 0-15,0 0 0 0,-4-3 16 16,1 3 4-16,0-3 0 0,-4-1 0 0,0-5-10 0,-4-1-2 16,4 1 0-16,-3-4 0 0,-4 4-16 0,3-1 0 15,-3 4 0-15,-3-10 0 0,-1 13 10 0,4-6-2 16,-7 5 0-16,0 1 0 0,0 3-8 0,0 0 12 15,-3 3-12-15,2-3 12 0,-2 9-12 0,-1-3 0 16,1 1 0-16,3 2 0 0,-4 3 0 0,1-2-16 16,-5-4 3-16,5 9 0 0,-1-5-1 15,4 5 0-15,-3 1 0 0,-1 0 0 16,4-1-119-16,-4 4-24 16,4-4-5-16,0 10-614 0,-3-3-122 0</inkml:trace>
  <inkml:trace contextRef="#ctx0" brushRef="#br0" timeOffset="28001.1">13547 11133 1922 0,'0'0'85'0,"0"0"18"0,0 0-83 0,0 0-20 0,0 0 0 0,0 0 0 16,0 0 40-16,-4 0 3 0,-3 6 1 0,0-2 0 16,0 5-44-16,0 7 0 0,-4 2 0 0,1 1 0 15,-4-3 0-15,0 9 0 0,-1-3 0 0,-2 3 0 16,-1 0 22-16,1 0 2 0,-5-3 1 0,1 3 0 15,0 4 13-15,0-4 2 0,0 3 1 0,3-3 0 16,-7 0-25-16,8-6-6 0,-1 0-1 16,4-1 0-16,0-2-20 0,0-3-4 0,3-4-1 0,4-3 0 31,-3-3-45-31,2 4-10 0,1-7-1 16,0 0-562-16,0-10-112 0</inkml:trace>
  <inkml:trace contextRef="#ctx0" brushRef="#br0" timeOffset="28220.4">13212 11212 2070 0,'0'0'92'0,"0"0"18"0,0 0-88 0,0 0-22 15,0 0 0-15,3 3 0 0,-3-3 52 0,0 12 5 16,4-2 2-16,-1-1 0 0,-3 0-40 0,4 1-8 16,-1-1-2-16,1 7 0 0,3-4 8 0,-4 4 2 15,4-3 0-15,4 2 0 0,-4 1-19 0,4-3 0 16,-4 2 0-16,3 4 0 0,1-9 12 0,-1 5-12 15,1-5 12-15,0-1-12 16,-1 0-14-16,1 1-10 0,-1-4-1 0,1-3-1 16,-1 4-34-16,1-4-6 0,0-3-2 0,-4 0 0 15,0 0-104-15,0-3-20 0,0-4-5 0,0 4-1 0</inkml:trace>
  <inkml:trace contextRef="#ctx0" brushRef="#br0" timeOffset="28704.46">13183 10873 864 0,'0'0'38'0,"-3"0"8"0,-4 0-37 0,3 0-9 0,4 0 0 0,0 0 0 15,0 0 260-15,0 0 49 0,-3-6 11 0,3 6 1 16,0 0-256-16,0 0-51 0,10-4-14 0,1-2 0 16,-4 3 11-16,7 3-3 0,-3-6 0 0,6 6 0 0,-3-3-8 15,4 3 8-15,0-7-8 0,-1 7 8 0,4 0 15 16,-3 0 2-16,3 0 1 0,-3 0 0 0,0 0 0 0,-1 0 0 16,1 0 0-16,-4 0 0 0,4 0-26 0,-4 0 0 15,-4 0-14-15,4 0 5 0,-3 0 21 0,-4 0 5 16,4 0 1-16,-1 0 0 0,1 0 5 0,3 0 1 15,-4 0 0-15,1 0 0 0,0 0-5 0,-1 0-1 16,1 0 0-16,-4 0 0 0,0 0 2 0,-7 0 0 16,0 0 0-16,7 0 0 0,0 0-20 0,-7 0 0 15,7-3 0-15,-7 3-9 0,0 0 20 0,0 0 4 0,0 0 1 16,0-6 0-16,0 6 22 0,-3-9 5 0,-1 9 1 16,0-10 0-16,-3 10-34 0,-3-6-10 0,-1 3 0 0,1-4 0 15,-4 4 11-15,3-3-11 0,-3 6 10 0,3-3-10 16,-3-3 9-16,4 3-9 0,-5-4 8 0,5 4-8 15,-1-3 0-15,1 6 0 0,3-10 0 0,0 10 0 32,3-6-35-32,-3 3 1 0,3-3 0 0,4 6 0 0,-3-3-146 0,3 3-30 0</inkml:trace>
  <inkml:trace contextRef="#ctx0" brushRef="#br0" timeOffset="29810.66">6773 11632 1494 0,'-17'9'66'0,"6"-3"14"0,4-2-64 0,-7-4-16 0,3 9 0 0,1-3 0 15,3-3 24-15,-4 4 1 0,11-7 1 0,-7 0 0 16,7 0-26-16,0 0 0 0,0 0-12 0,0 0 12 16,0 0 0-16,0 0 0 0,0 0 9 0,0 0-1 15,0 0 9-15,7 0 3 0,-3 0 0 0,10 0 0 16,-11 0 19-16,8 0 4 0,-4 0 1 0,7-7 0 16,-7 7 0-16,11 0 1 0,-8 0 0 0,-3-3 0 15,4 3-26-15,3-6-6 0,4 6-1 0,-8-3 0 16,1-3-12-16,3 2 0 0,-3-2 8 0,6 3-8 15,-3-3 0-15,4-4 0 0,-7 4 8 0,3-3-8 16,0 6 0-16,7-7 11 0,-10 4-11 0,6-4 10 16,-3 1-10-16,4 0 0 0,-4-1 0 0,0 4 0 15,4-3 0-15,-4 5 0 0,-4-2 9 0,5-3-9 0,-8 9 18 16,0-10-1-16,3 10 0 0,1-6 0 0,-11 6-5 16,0 0-2-16,0 0 0 0,7-3 0 0,-4-3-10 15,-3 6 0-15,0 0 0 0,0 0 8 16,15 0-8-16,-15 0 8 0,0 0-8 0,0 0 8 0,0 0 8 0,0 0 2 15,0 0 0-15,0 0 0 0,-7-3-1 0,7-4 0 16,7 4 0-16,-7 3 0 0,0 0 3 0,-7-6 1 16,-1 3 0-16,8 3 0 0,0 0-10 0,-3-7-3 15,-4 7 0-15,0 0 0 0,3 0 4 0,-10-3 0 16,7 3 0-16,-3 0 0 0,2 0-4 0,-2 0 0 16,-1 0 0-16,1 0 0 0,3 0 4 0,0 0 1 15,-11 0 0-15,11 0 0 0,-7 0 10 0,3 0 1 0,1-6 1 16,3 6 0-16,0 0 0 0,-4-6 0 0,4 6 0 0,0-3 0 15,3 3-17-15,4 0-8 0,-7 0 0 16,7 0 8 0,0 0-124-16,0 0-26 0</inkml:trace>
  <inkml:trace contextRef="#ctx0" brushRef="#br0" timeOffset="33108.65">11688 8973 1425 0,'0'0'63'16,"0"0"13"-16,-4-4-60 0,4-2-16 0,-4-3 0 0,1 3 0 0,-1 2 19 0,4 4 1 16,0-6 0-16,0 6 0 0,-3-3-20 0,3 3 0 15,0 0 0-15,0 0 0 0,0 0 0 0,0 0 0 0,-7 0 8 0,0 0-8 16,0 3 27-16,0 7 1 16,0-4 1-16,0 3 0 0,3 1 19 0,-7 5 4 0,-3-2 1 0,4 6 0 15,-1 3 8-15,-3 0 2 0,-4 3 0 0,-3 3 0 16,0 3-44-16,3 1-9 15,1 8-2-15,-8-2 0 0,-3 0-8 0,3 12 8 0,4-3-8 16,-4 6 8-16,1 0 0 0,-1 10 0 0,0-3 0 0,4-4 0 16,0 13-8-16,-4-3 0 0,1 6 9 0,6 7-9 15,0-1 8-15,-3-6-8 0,0 10 8 0,0-1-8 16,7-3 15-16,0 1-2 0,3-4 0 0,-3 10 0 16,7-10 16-16,3 3 3 0,4 4 1 0,0 0 0 15,7 5-25-15,0-5-8 0,0-4 0 0,0 10 0 0,1-13 10 16,6 10-10-16,0-10 8 0,7-3-8 0,4-3 8 15,-4-6-8-15,-4 0 8 0,8-4-8 16,7-8 8-16,-4-1-8 0,-3 3 0 0,7-9 8 0,3 3-8 16,-3-13 0-16,6 4 0 0,-2-3-11 15,2-7-26-15,5-9-6 0,3 6-1 0,0-16 0 16,-1 1-128-16,-2-4-27 0,45-6-5 0,-21-6 0 0</inkml:trace>
  <inkml:trace contextRef="#ctx0" brushRef="#br0" timeOffset="33786.87">13578 8813 1670 0,'0'0'148'0,"0"0"-118"15,0 0-30-15,0 0 0 0,0 0 93 0,-3 6 13 16,3-6 2-16,3 9 1 0,1 1-91 0,-1-1-18 0,5 1 0 0,-1-1-8 15,3 7 8-15,-3-4 0 16,0 4 0-16,4 0 0 0,3-4 0 0,0 4-8 0,7 3 8 0,0-4-12 16,4 4 12-16,3 0 0 0,1 9 0 0,-1-3 0 15,0 10 0-15,0-7 0 0,4 10 0 0,0 2 11 16,-1-2-11-16,5 6 8 0,-4 3-8 16,3 3 8-16,-3 3 13 0,-1 1 3 15,1-1 0-15,-4 3 0 0,4-2 15 0,-4 5 3 0,0-2 1 0,-3 5 0 16,-4 1-6-16,4 0-1 15,-7-4 0-15,3 4 0 0,-7 0-5 0,4-7-2 0,-4 7 0 0,0 0 0 16,-4-4-12-16,1 4-2 0,0 0-1 0,-4 0 0 16,0-4-5-16,-4-2-1 0,-3 5 0 0,0-2 0 15,0 6-8-15,-7-4 0 0,0-2 9 0,0-4-9 16,-4 4 8-16,-3-7-8 0,-3 1 8 0,-1-7-8 16,-3-3 13-16,0 3-1 0,0-7-1 0,-1-2 0 15,-2 0 1-15,3-7 0 0,-1-3 0 0,1-9 0 0,4 0-12 16,2 0 0-16,1-10 0 0,0-3 0 15,0-6-132-15,4 0-24 0,-5 0-6 0</inkml:trace>
  <inkml:trace contextRef="#ctx0" brushRef="#br0" timeOffset="34244.82">14732 8697 2026 0,'0'0'90'0,"0"0"18"0,0 0-86 0,0 0-22 0,-4 9 0 0,1 0 0 15,3-2 30-15,3 2 2 0,-6 1 0 0,6 5 0 0,-6-2-24 0,6 2-8 16,1 4 0-16,-4 6 9 16,4-6-9-16,-1 9 0 0,1 1 0 0,3 5 0 0,-4 1-11 0,4-1 11 15,-3 1-8-15,-1-4 8 0,4 0-12 0,-3-2 4 16,-1-1 0-16,1-3 0 16,-1 3-28-16,1-3-4 0,-4-6-2 0,0 0-554 15,-4 0-112-15</inkml:trace>
  <inkml:trace contextRef="#ctx0" brushRef="#br0" timeOffset="34558.15">14407 8759 345 0,'0'0'31'0,"0"0"-31"0,0 0 0 0,4-9 0 16,0 6 457-16,-4 3 86 0,7-6 17 0,3 2 3 15,1-2-438-15,3 0-87 0,0 3-18 0,7 3-3 16,-3-7 3-16,6 7 0 0,1-3 0 0,7-3 0 16,3 6-4-16,0-3 0 0,4-3 0 0,0 6 0 15,3 0-16-15,-3-3 8 0,4-4-8 0,-1 4 0 16,0-3 0-16,-3 6-16 0,3-10 2 0,1 4 0 15,6-3-194-15,-3 6-38 16</inkml:trace>
  <inkml:trace contextRef="#ctx0" brushRef="#br0" timeOffset="35446.39">11024 12946 1555 0,'-10'6'138'0,"-4"-6"-110"0,0 3-28 0,6 3 0 16,5 4 94-16,-11-1 14 0,-4 1 2 0,4-1 1 15,3 7-93-15,-3 2-18 0,-3 1 0 0,-1 0-8 16,0 6 8-16,1 3-8 0,-1 7 8 0,1-1-8 15,-5 4 8-15,5 6 0 0,3 0 0 0,0 0 0 16,-4 3 9-16,0 6 4 0,8 0 1 0,-4 7 0 0,3 6 7 16,-3-3 2-16,3 6 0 0,4 9 0 0,0-3-7 15,-3 13 0-15,-5 9-1 0,5 0 0 16,-1 10 9-16,1 3 3 0,-8 3 0 0,0 3 0 0,4-7-10 16,0 7-1-16,4-3-1 0,-1-12 0 0,0-10-15 0,8-4 0 15,6-8 0-15,-3-7 0 0,4-6 16 0,3-3 3 16,14-4 1-16,-3 4 0 0,-1-10-4 15,5 4-1-15,6-4 0 0,7-3 0 0,4-6-27 0,3 0-6 16,1-7-1-16,10-2 0 16,10-7-52-16,4 7-10 0,-7-13-3 0,11 3-860 15</inkml:trace>
  <inkml:trace contextRef="#ctx0" brushRef="#br0" timeOffset="36101.46">17491 12792 1796 0,'-7'0'40'0,"7"0"8"0,0 0 1 0,3 16 1 0,1-7-40 0,3 4-10 15,0 9 0-15,3 0 0 0,8-4 0 0,0 14 0 0,-1-4 0 0,1 6 0 16,3 4 8-16,4 0 0 0,-4 12 0 0,4-3 0 16,3 6-8-16,0 1 0 0,7 5 0 0,-6-2 0 15,2 5 15-15,-2 7 1 0,2-6 0 16,-2 3 0-16,2 9-16 0,-2 0 0 0,2-6 0 0,-2 3 0 16,-5 1 0-16,1-1 9 0,0 6-9 0,-8-6 8 15,1 0 29-15,0-3 6 0,-4-3 1 0,0 6 0 16,-7-3 9-16,0 13 3 0,0-10 0 0,-4 0 0 15,1-3-29-15,0 3-6 0,-4-3-1 0,0-6 0 16,0 3-4-16,-4-7 0 0,0-2-1 0,-3 2 0 16,0-5-15-16,0-7-8 0,0-3 8 0,-7-1-13 15,0-5-83-15,-7 6-16 0,0-10-3 0,-8 4-513 16,1-13-104-16</inkml:trace>
  <inkml:trace contextRef="#ctx0" brushRef="#br0" timeOffset="36564.08">18503 12676 1738 0,'0'0'77'0,"-10"0"16"0,3 0-74 0,0 0-19 0,7 0 0 0,0 0 0 15,0 0 28-15,0 0 1 0,0 0 1 0,0 0 0 16,0 0 18-16,0 0 4 0,0 0 1 0,0 0 0 16,-4 9-16-16,4 1-3 0,0-1-1 0,0 7 0 15,4 3-13-15,-4 0-2 0,0-1-1 0,0 7 0 16,0 0 12-16,0 4 3 0,-4-1 0 0,0 6 0 0,1-5-12 0,-1 5-1 16,-3 1-1-16,4 2 0 15,-4-2-3-15,3-1-1 0,1 1 0 0,-4-4 0 16,3 4-14-16,1-10 11 0,-4 9-11 0,7-6 10 0,-4-3-10 15,4-6 0-15,-4 0-10 0,4-3 10 16,4-4-51-16,-4-2-4 0,0-4-1 0,0-6-636 16,0 0-127-16</inkml:trace>
  <inkml:trace contextRef="#ctx0" brushRef="#br0" timeOffset="36825.3">18098 12729 2610 0,'0'0'116'0,"-8"-9"23"0,5 3-111 0,3-4-28 0,-4 7 0 0,8-6 0 16,3 2 0-16,7 7 0 0,4-9 0 0,3 6 0 16,7-3 0-16,0-1 0 0,4 4 0 0,7-3 0 15,7 6 26-15,7-3 6 0,3-4 2 0,4 4 0 16,0-3-22-16,4 6-12 0,-1-9 12 0,-3 9-12 31,-4-10-30-31,1 10-13 0,-8-6-2 0,4 3-1 0,0-3-132 16,-11 6-26-16,1-4-6 0</inkml:trace>
  <inkml:trace contextRef="#ctx0" brushRef="#br0" timeOffset="37448.94">8897 14978 2512 0,'0'0'112'0,"0"0"22"0,0 0-107 0,14-7-27 16,0 7 0-16,4-3 0 0,3-3-12 0,4 3-7 15,-1-7-1-15,5 4-1 0,-5 3 2 0,5-3 1 16,2-4 0-16,1 10 0 0,0-6 6 0,0 3 0 15,-8-3 1-15,8 6 0 16,3-3-60-16,-3-4-12 0,-4 7-2 0,1 0-1 16,-5 0-25-16,1-3-5 0,0 3 0 0,-4-6-667 0</inkml:trace>
  <inkml:trace contextRef="#ctx0" brushRef="#br0" timeOffset="37851.94">8834 15319 2746 0,'0'0'60'0,"0"0"13"0,0 0 3 0,0 0 1 0,10 0-61 0,4 0-16 0,7 0 0 0,-3 0 0 15,10-3 0-15,4-3 9 16,0-3-9-16,0-1 8 0,3 1 0 0,7-1 0 0,8-5 0 0,-1 2 0 16,7-2-22-16,1-4-5 0,6 3-1 0,-3 3 0 31,0-2-189-31,0-4-39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9-20T19:44:05.23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1665 4463 1936 0,'0'0'86'0,"0"0"18"0,-7 3-84 0,-4-3-20 0,11 0 0 0,0 0 0 15,-7 7 79-15,7-7 11 0,0 0 2 0,0 0 1 0,0 0-52 0,0 0-10 16,0 0-3-16,0 0 0 0,0 0 4 0,11 0 0 16,10 0 0-16,-7 0 0 0,7 0-32 15,4-7-16-15,0 7 1 0,3-3 1 0,-3-3 22 16,7 6 5-16,-8-3 1 0,11 3 0 0,-6-6 12 0,2-1 2 15,-2 4 1-15,2 3 0 0,5-6 8 0,-1 3 2 16,0-3 0-16,4-4 0 0,0 1-7 0,3 9-2 16,-3-10 0-16,7 10 0 0,-4-6-16 15,4 6-3-15,0 0-1 0,0-3 0 0,-7 3-10 0,6-6-17 16,1 6 4-16,-3 0 1 0,6 0 24 0,4 0 4 16,-4 0 2-16,1 0 0 0,-1 0 6 0,1 0 0 15,-1 0 1-15,4 0 0 0,-11 0-9 0,8 0-3 16,2 6 0-16,-2-3 0 0,-1-3-1 0,1 0 0 15,-1 6 0-15,0 1 0 0,4 2-3 0,-10 4-1 0,-1-7 0 16,0 3 0-16,1-6 10 0,6 10 2 16,-3-10 0-16,3 6 0 0,1 1-20 0,-4-1 0 0,3 1 0 0,0-4 0 15,1-3 0-15,-4 3 0 0,-1 4 0 0,5-10 0 16,-4 6 0-16,-4-6 0 0,7-6 0 0,-3 6 0 16,11 0 0-16,-11-3 0 0,-4 3 0 15,4-7 0-15,-7 1 0 0,3 6 0 0,-7-3 0 0,-3-3 0 16,0-4 0-16,-1 10 8 0,8-3 0 15,-11-3-8-15,4 3 0 0,-4-4 0 0,4 7-10 16,-4-3 10-16,4-3-9 0,-4 6 9 0,4 0 0 0,-4 0 0 16,4 0-11-16,-4 0 11 0,-3-3-10 0,0 3 10 15,3 0-10-15,-3 0 10 0,-8-6-10 0,4-1 10 16,1 4-22-16,-5 3 2 0,-3 0 0 0,8-9 0 16,-8 3-132-16,7 6-25 0,0-10-6 0,-10 1-1 15</inkml:trace>
  <inkml:trace contextRef="#ctx0" brushRef="#br0" timeOffset="9424.84">5525 7812 576 0,'0'0'25'0,"0"0"6"0,0 0-31 0,-8 7 0 0,-2-4 0 0,3-3 0 16,0 6 254-16,-4-3 45 0,8 3 9 0,-11-2 1 15,3 5-224-15,-3-9-45 0,3 6-8 0,-10 4-3 16,7-4-21-16,-4-3-8 0,1 3 0 0,3-3 9 15,-11 4-9-15,4-4 0 0,-4 3 0 16,0-3 8-16,-10 4-8 0,10-4 8 0,-10 3-8 16,10-6 8-16,1 6-8 0,-1-12 12 0,-3 6-12 0,10 0 12 15,-3 0 48-15,7-6 9 0,0 6 3 0,3-3 0 16,-3 3-4-16,14-7 0 0,-11 4 0 0,4-3 0 16,4-4-26-16,3 10-6 0,0-9 0 0,0 9-1 15,0 0-24-15,0 0-11 0,0 0 10 0,0 0-10 16,0 0 0-16,0 0-12 0,0 0 1 0,0 0 0 15,0 0 11-15,0 0-13 0,0 0 5 0,0 0 8 0,0 0 0 16,0 0 0-16,0-9 0 0,0 2 0 0,3-2 9 16,-3 0 7-16,7-1 0 0,-7 1 1 15,4-1 11-15,-4-5 1 0,7 5 1 0,-7-2 0 0,0-4 2 16,4-3 1-16,-1 10 0 0,4-7 0 0,-7 4-20 16,4-4-4-16,3 0-1 0,-4-3 0 0,1 1-8 0,3 2 0 15,3-6 0-15,-6 0 0 0,3 3 0 0,0 0 0 16,-7 1 0-16,7 2 0 0,-3 6 0 0,3 1 0 15,-7-3 0-15,0 5 0 0,0-2-11 0,0 9 3 16,0-6 0-16,0 6 0 0,0 0 8 0,0 0-10 16,0 0 10-16,0 0-10 0,0 0 10 0,0 0 0 15,0 0 0-15,0 0 0 0,0 0 0 0,0 0-10 16,0 0 10-16,0 0 0 0,0 0 0 0,0 0 0 16,0 0 10-16,0 0-2 0,-7 9-8 0,3 4-16 0,-3-4 4 0,0 0 0 15,0 1 4-15,3-1 0 0,-6 1 0 0,-4 5 0 31,3-5-40-31,1 2-7 0,-1-6-1 0,0 7-693 0,-3 3-139 0</inkml:trace>
  <inkml:trace contextRef="#ctx0" brushRef="#br0" timeOffset="13056.2">19114 4454 57 0,'0'0'0'0,"0"0"0"16,10-6 0-16,-3-4 0 15,0 4 177-15,4-3 31 0,-1-1 5 0,-3 1 2 0,8-1-143 0,-5 4-29 16,1-3-6-16,-1-4-1 0,1 4-4 0,3-1 0 15,-3 1-1-15,-4-4 0 0,3 10-18 0,1-12-3 16,-4 5-1-16,3 1 0 0,-6 6-9 0,3-4 0 16,0 1 0-16,0-3 0 0,-7 9 0 0,0 0-12 15,0 0 2-15,0 0 1 0,0-4-11 16,0 4-3-16,0 0 0 0,0 0 0 0,0 0 41 0,0 0 8 16,-3-6 2-16,3 6 0 0,-7-3 32 0,3-3 8 15,4 6 0-15,-11 0 1 0,4 0-7 0,-3 0-2 16,-1 0 0-16,-3 6 0 0,4-3-23 0,-5 3-5 15,-2-2 0-15,-1 5-1 0,0-9-19 0,-3 13-4 0,-3-4-8 16,2 4 12-16,-2-4-12 0,-4 0 0 0,3 7 0 16,-3 0 0-16,-1-4 0 0,1 4 0 0,-4-7-8 0,4 10 8 15,-4-9 0-15,4 5 0 0,0 1 0 0,-4-4 9 16,1 4-1-16,-1-3 0 0,-4 2 0 0,-2-5 0 16,6 9-8-16,-3-4 0 0,-4 4 0 0,0-3 0 15,4 6 21-15,-1-7-1 0,-2 14 0 16,2-4 0-16,1 3-6 0,0 0-2 0,0-3 0 0,-4 0 0 15,3 4-3-15,-2-4-1 0,-5 3 0 0,5 0 0 16,2-3 11-16,5 3 1 0,-5-3 1 0,1 4 0 16,3-4 7-16,0 0 0 0,4-3 1 0,0 3 0 15,0 0-4-15,0-6-1 0,-1 9 0 0,5-3 0 16,-8 0-8-16,7-3-3 0,-7 9 0 0,4-9 0 16,4 4-13-16,-5 2 8 0,1-3-8 0,0 3 0 0,0-3 0 15,-1 3 0-15,1-3 0 0,4 4 0 16,2-11 0-16,-2 8 0 0,2-8 0 0,5 7 0 0,-4-6 0 0,3 0 0 15,0-3 0-15,4 3 0 0,0-1 10 0,0-2-10 16,3-7 10-16,-3 10-10 0,4-9 12 0,-1 5-3 16,1-11-1-16,-4 5 0 0,6 7 4 0,-2-7 1 15,-1-3 0-15,4-3 0 0,0 7 7 0,0-10 0 16,4 9 1-16,-1-9 0 0,4 0 17 0,0 0 3 16,0 0 1-16,0 0 0 0,0 0-24 0,0 0-5 15,-3-3-1-15,3 3 0 0,-4-6 1 0,4-4 0 16,0 1 0-16,0 0 0 0,0-1-1 0,0 10 0 15,0-6 0-15,0-3 0 0,-4-1-3 0,4 1-1 16,0-1 0-16,0 1 0 0,0-1-8 0,4 4 0 0,-4-3 0 16,0-1-11-16,0 1 11 0,0-4 0 0,0-2 0 0,0 5 0 15,4-5 0-15,-4 2 0 0,0-3 0 0,0 7 8 16,0 3 4-16,0-13 0 0,0 10 1 0,-4 5 0 16,4-2-24-16,-4-3-5 0,4 9 0 0,0 0-1 15,0 0 1-15,0 0 1 0,-7 0 0 0,0 0 0 16,4 0 15-16,-4 3 15 0,0 3-3 0,0 4-1 15,0-4-11-15,3 3-9 0,-3 4 9 0,4-7-13 16,-1 3 13-16,-3 1 0 0,3 6 0 0,4-4 0 16,-3 4 0-16,-1 3 0 0,-3-1 0 0,0 1 0 15,4 6 0-15,-4-6 0 0,3-3 0 0,1 3 0 16,-4 6 23-16,7-6 1 0,-4-1 0 0,4 1 0 16,0 0-8-16,0 3-2 0,4-10 0 0,3 7 0 15,0-12 3-15,3 2 1 0,4 0 0 0,8 1 0 16,-1-4 13-16,3-6 2 0,5-6 1 0,6 3 0 0,4-7-46 0,10-5-8 15,8-11-3-15,10 5 0 16,3-5-110-16,4-8-23 0</inkml:trace>
  <inkml:trace contextRef="#ctx0" brushRef="#br0" timeOffset="23278.8">4367 10678 172 0,'0'0'16'0,"0"0"-16"0,0 0 0 0,7-3 0 15,-7-3 325-15,4-3 63 0,3 6 12 0,-3-4 2 16,3-2-320-16,-4 3-64 0,8-4-18 0,-11 7 0 16,10-3 13-16,-6-4-4 0,-1 10-1 0,4-9 0 15,4 0 0-15,0 2-8 0,-8 4 12 0,8-3-4 16,-8 3 15-16,4-4 2 0,-3 4 1 0,-1-6 0 16,4 3 10-16,-3-4 1 0,-4 10 1 0,0 0 0 15,0-3 30-15,0-9 5 0,0 12 2 0,0-4 0 16,0-5-11-16,0 3-3 0,-4-4 0 0,-3 7 0 15,0-3-25-15,0-3-4 0,4 2-2 0,-8 4 0 16,1-3-19-16,-1 6-11 0,0-3 12 0,4-4-12 16,-10 7 0-16,3 7 0 0,-1-4 0 0,1-3 0 15,-3 6 0-15,-1-3-12 0,0 10 12 0,1-1-12 16,3-2 12-16,-7-1-9 0,6 7 9 0,-9-7-8 16,6 7 8-16,4-4 0 0,0 4-9 15,-7 3 9-15,7-3 0 0,-1-4 0 16,-2 13 0-16,3-6 0 0,3 0 0 0,1 3 13 0,2-3-3 0,-2-1-1 15,3 1-9-15,3 6 0 0,1-6 9 16,6 0-9-16,1 0 9 0,3-4-9 0,-4 4 12 0,8 0-12 0,3-3 10 0,4-4-10 16,-4 4 8-16,-4-7-8 0,8 1 0 0,0-1 0 15,-1-2 0-15,-3-7 0 0,4 3 8 16,-4-6-8-16,0 3 8 0,8-7-8 0,-8 4 13 0,0-6-2 16,3 2-1-16,-3-2 0 0,-3-7 11 0,3 7 3 15,7-10 0-15,-7 7 0 0,-3-10 8 0,0 3 1 16,3 0 1-16,0-6 0 0,0 3 1 0,-3-3 0 15,-4-3 0-15,0-4 0 0,0 4-17 0,-4-6-3 16,4 2-1-16,-7-2 0 0,0-1-14 0,0-2 11 16,0-4-11-16,0 9 10 0,0-8-10 0,-7 2 0 15,4 4 0-15,3-4 8 0,-7-3-8 0,0 10 8 0,7-10-8 0,-11 13 8 16,11-10-8-16,-7 4 10 0,3 5-10 0,-6-5 10 16,6 9-10-16,-6-3 0 0,3 3-10 0,0 6 10 31,-4-6-30-31,4 12 0 0,3-3 0 0,-10 1 0 15,4 2-103-15,-1 4-21 0,8-1-4 0</inkml:trace>
  <inkml:trace contextRef="#ctx0" brushRef="#br0" timeOffset="23824.97">4755 10355 864 0,'0'0'38'0,"0"0"8"0,-7 7-37 0,4-4-9 0,3-3 0 0,-11 0 0 16,11 6 307-16,0-6 59 0,0 10 12 0,4-1 2 16,3-6-291-16,-4 13-58 0,4-7-12 0,8 1-3 15,-5 5-3-15,-3-2-1 0,11 9 0 0,-8-10 0 0,8 7-12 0,-4 3 0 16,4-3 8-16,-1-7-8 0,1 4 0 0,7 3-12 15,-8 0 3-15,1-4 0 16,-4 4-32-16,-3-3-7 0,3-4 0 0,-4 4-1 16,1-6-123-1,3 8-24-15,-3-8-4 0,3-1-2 0</inkml:trace>
  <inkml:trace contextRef="#ctx0" brushRef="#br0" timeOffset="24129.99">5447 10167 172 0,'0'0'8'0,"0"0"1"0,0 0-9 0,-4 10 0 0,-3-4 0 0,0 7 0 16,0 2 527-16,-3 4 103 0,3 0 21 0,-4 6 4 15,0-6-535-15,1 9-106 0,-4 6-14 0,0 1-18 16,-4 3 18-16,0-1 9 0,-3 7-1 0,0 6 0 16,3-3-8-16,-6-3 0 0,-8 3 0 0,4 3 0 15,-1-3 0-15,1 7 8 0,4-4-8 0,-1-3 8 16,-7 6 1-16,4-9 0 0,3 3 0 0,-7 3 0 16,8-12 0-16,6 0 0 0,-10-4 0 0,10 1 0 15,4-7-108-15,4-3-21 0,-1 3-5 0</inkml:trace>
  <inkml:trace contextRef="#ctx0" brushRef="#br0" timeOffset="24744.4">3429 11509 1728 0,'-18'7'153'0,"8"-7"-122"0,-1 0-31 0,-3 6 0 0,-4-3 117 0,11-3 18 16,-3 10 3-16,-1-4 1 0,1-3-107 0,6 3-20 16,4-6-12-16,0 0 12 0,0 0-12 0,0 0-16 15,0 0 4-15,4 3 1 0,6-3 11 0,1 0 11 16,6 0-3-16,5-3 0 0,2 3 24 0,8-6 4 16,-4-3 0-16,11 5 1 0,3-2 15 0,-3-3 4 15,7-1 0-15,7 4 0 0,7-3-23 0,0-1-4 16,7 7-1-16,-4-3 0 0,12-4-17 0,2 1-11 15,1 0 12-15,6 2-12 0,8-2 13 0,3-4-4 0,4-2-1 16,-4 5 0-16,4-5 6 0,4 2 1 16,6-3 0-16,-14 7 0 0,0-7-15 0,1 4 9 0,-1-4-9 15,4 7 8-15,-4-1-8 0,-10 1 0 16,-4-1 0-16,-4 4-11 16,-3-3-72-16,4 6-14 0,-18-4-3 0,0 7-1035 0</inkml:trace>
  <inkml:trace contextRef="#ctx0" brushRef="#br0" timeOffset="25624.97">4470 12453 1152 0,'0'0'102'0,"0"0"-82"0,0 0-20 0,0 0 0 15,0 0 192-15,0 0 33 0,0-9 7 0,3 6 2 16,4-3-177-16,-3-1-35 0,-1 4-7 0,4-3-2 16,-7-4 9-16,4 1 2 0,3 0 0 0,-7 5 0 15,4-8-15-15,-4 3-9 0,7-1 12 0,-7 1-12 16,0-1 12-16,0 1-12 0,0-1 12 0,0 1-12 16,-7 3 26-16,3-4-2 0,-3 1 0 0,3 0 0 15,-3-1 12-15,0 1 3 0,-10-1 0 0,-1 4 0 16,7 6-3-16,-10 0-1 0,4 0 0 0,-5 6 0 15,-2-2-11-15,-1 5-3 0,4 7 0 0,-7-1 0 16,7-2-21-16,-11 2 0 0,7 11 0 16,-3-8 0-16,3 1 0 0,-7 9-10 0,4-2 10 0,3 2-13 15,1-3 1-15,6 3 0 0,1 7 0 0,-1-7 0 16,11-3 0-16,-4 9 0 0,1-5 0 0,6-4 0 0,4 3 1 16,0-3 1-16,0-3 0 0,4 3 0 0,-4 3 10 15,10-9 14-15,1 6-3 0,3-9-1 0,0-4-28 0,7 4-6 16,-3-7 0-16,7 1-1 0,3-1 15 15,-4-2 10-15,1-4-12 0,0-3 12 0,-8 0 0 0,12 0 12 16,-5-3 0-16,1-4 0 0,0 4 11 0,-1-6 1 16,-2-1 1-16,2-5 0 0,1 5 27 0,3-5 4 0,-7-4 2 0,1 0 0 15,-5-6-23-15,4 3-5 16,1-3-1-16,-8 0 0 0,-4-10 6 0,-3-2 1 16,4 2 0-16,-4 1 0 0,-4-4-23 0,1 0-4 0,0-2-1 15,-4 2 0-15,0-6-8 0,-4 0 0 0,0 0 9 0,1-3-9 16,-4 3 11-16,3 0-3 0,-10 0 0 0,7 1 0 15,-3 5 1-15,3 3 0 0,-11-2 0 0,4 9 0 16,0-1-9-16,-7 4 12 0,6-3-12 0,1 3 12 16,-7 9-12-16,7-3 0 0,-4 1 0 0,4 2 0 15,-3-3-12-15,6 10 0 0,0-1-1 16,-3 1 0 0,4 3-79-16,-4 3-16 0,3-4-4 0,-7 7 0 0,11 10-112 15,-3-4-24-15</inkml:trace>
  <inkml:trace contextRef="#ctx0" brushRef="#br0" timeOffset="26103.07">5719 11597 1785 0,'0'0'159'15,"0"-9"-127"-15,0-1-32 0,0 7 0 0,0-3 94 0,3-3 13 0,4 2 2 0,-3 4 1 16,3-3-90-16,0 3-20 0,0-3 0 0,-7 6 0 15,0 0 26-15,0 0 6 0,0 0 0 0,0 0 1 16,0 0 17-16,3 6 3 0,-3 6 1 0,0-2 0 16,-3 5 14-16,-4 4 4 0,0 0 0 0,-4 6 0 15,1 0-39-15,-8 3-7 0,-3 1-2 0,0-4 0 16,-1 9 0-16,-2-6 0 0,-5 1 0 0,1 5 0 16,-3 4 11-16,-1 6 1 0,4 0 1 0,-8 6 0 15,5 3-8-15,-5 0-1 0,8 4-1 0,-14-4 0 16,3 0-10-16,0 1-1 0,-7 2-1 0,11-2 0 15,7-4-3-15,-4-3 0 0,4-3 0 0,3 0 0 16,4-7-12-16,-4-2 0 0,11-7 8 0,3 3-8 16,1-9-18-16,-4-3-6 15,7-3-2-15,3-7 0 0,-3 1-79 0,7-10-16 0,0 0-3 16,0 0-1-16,0 0-99 0,0-10-20 0</inkml:trace>
  <inkml:trace contextRef="#ctx0" brushRef="#br0" timeOffset="26488.03">4974 11550 1036 0,'0'0'92'0,"0"0"-73"0,0 0-19 0,0 0 0 16,0 0 280-16,0 0 53 0,-7 3 11 0,0 4 1 16,7-7-285-16,0 9-60 0,0 0 0 0,-7 1-17 15,14-1 37-15,-7 1 7 0,7 5 1 0,0 4 1 16,4-3 32-16,3 3 7 0,-4-1 0 0,5 8 1 16,6 2-8-16,-4 0-1 0,8 6-1 0,0-5 0 15,-1 11-11-15,5-2-1 0,-5 0-1 0,5 6 0 16,-5 0-27-16,1 3-6 0,0 3-1 0,-1-3 0 15,-2 3-4-15,2-3-8 0,1 3 11 16,0-3-11-16,-1-3 8 0,5 3-8 0,-5-3 0 0,1 0 0 16,-7-6 0-16,3 5 0 0,0-2 0 0,4-3 0 31,-11-4-56-31,7 1-9 0,-3-7-2 0,3 0-791 0,0-3-158 0</inkml:trace>
  <inkml:trace contextRef="#ctx0" brushRef="#br0" timeOffset="27343.89">6618 11114 1994 0,'0'0'44'0,"0"0"8"0,0 0 3 0,0 0 1 0,0 0-44 0,0 0-12 0,0 0 0 0,0 0 0 0,0 0 9 0,0 0 0 16,0 0 0-16,0 0 0 0,4 0 15 16,3 0 4-16,0-3 0 0,3-3 0 15,4 6 4-15,4-6 2 0,7 3 0 0,-8-4 0 0,8 4-16 0,3-3-3 16,-3 3-1-16,7 3 0 0,-4-7-4 0,0 7-1 15,4 0 0-15,-4 0 0 0,4 0-9 0,-4 0 0 16,4-3 0-16,-7 3 0 0,3 3-20 0,4-3 0 16,-8 0 0-16,-6 0 0 15,7 0-53-15,-4 7-11 0,-4-7-1 16,1 3-531-16,-4-3-107 0</inkml:trace>
  <inkml:trace contextRef="#ctx0" brushRef="#br0" timeOffset="27611.84">6533 11381 2862 0,'0'0'127'0,"0"0"25"0,0 0-121 0,11 0-31 0,3-6 0 0,-3 6 0 16,13 0-18-16,-6 0-10 0,7 0-1 0,3 0-1 16,11 0 16-16,-11 0 3 0,7 0 1 0,-3 0 0 15,3 0-85-15,1 0-17 0,-1 0-3 0,4 0-1 16,3 0-110-16,-3-4-22 0,45-2-5 0,-16 3-1 0</inkml:trace>
  <inkml:trace contextRef="#ctx0" brushRef="#br0" timeOffset="30314.09">15455 3215 1591 0,'0'0'35'0,"0"0"7"0,0 0 2 0,0 0 0 0,0 0-35 0,0-6-9 0,0-3 0 0,0 5 0 16,0 4 22-16,0 0 2 15,0 0 1-15,0-6 0 0,0-3 8 0,0 2 2 0,0 7 0 16,0 0 0-16,0 0 8 0,0 0 1 0,0 0 1 0,0 0 0 16,-3 0-1-16,-4 0 0 0,-4 0 0 0,0 7 0 15,1-1 7-15,-4 7 1 0,-7-4 0 0,-1 10 0 16,-2 3 0-16,-1 6 0 0,-3-9 0 0,-4 9 0 15,0 3-21-15,-3-2-4 0,0-1-1 0,-4 9 0 16,4-2-3-16,-4-1-1 0,0 4 0 0,-3-3 0 16,-1 2-8-16,-2 4-2 0,-1-3 0 0,3-1 0 15,1 4-12-15,3-7 0 0,0 4 0 0,4-3 0 16,0-4 0-16,3 3 17 0,0-2-3 0,4-1-1 16,0-6 9-16,0 10 2 0,-1-7 0 0,-2-3 0 15,2 3-6-15,-2 0-1 0,3-12 0 0,-1 12 0 16,8-9 3-16,0 0 0 0,-4 6 0 0,4-9 0 15,3 3-20-15,1-1 0 0,-1-8 0 0,4 9 0 16,-4-10 0-16,4 4 10 0,4-4-10 0,-4 4 12 0,3-13 0 0,0 9 1 16,1-3 0-16,3-6 0 0,-4 3-5 0,4-3-8 15,0 0 11-15,0 0-11 0,0 0 26 0,0-3-2 16,3 3 0-16,1 0 0 0,3 0-6 0,-4-9-2 16,1 3 0-16,3 6 0 0,0-10-7 0,0 1-1 15,0-1-8-15,0 4 12 16,0-3-12-16,3-1 0 0,1 1 0 0,-1-1 0 0,-3 7 0 0,4-6 0 15,-1-7 0-15,5 10 0 0,-5-3 8 0,4-10-8 16,-3 3 0-16,-1 3 0 0,4-2 8 0,0 2-8 0,0-9 0 16,0 10 0-16,0-13 0 0,1 9 8 0,-1-3-8 0,0 0 0 15,3 7 0-15,-3-4 0 0,0 0 0 0,4 7 0 16,-4-3 0-16,0 5 0 16,-3 1 0-16,-4 6 0 0,0 0 0 0,0 0-10 0,0 0 10 0,3 0-8 15,1 6 0-15,-1 4 0 0,-3 8 0 0,0-2 0 16,0 0 8-16,0-4-8 0,-3 7 8 0,3 6-8 15,-4-6 8-15,4 6 0 0,-7-6 0 0,3 6-8 16,1-3 8-16,-4 3 0 0,3 0 0 0,-3-6 0 16,4 6 0-16,-4-3 0 0,3 3 0 0,1 0 0 15,-1-6 0-15,1-3 0 0,-1-4 0 0,4 7 0 16,0-6 12-16,0-1-3 0,0-2 0 0,0-4 0 16,0-6 3-16,4 9 0 0,3-9 0 0,3 0 0 15,1 0 0-15,3 0 1 0,4 0 0 0,-1-6 0 16,4-3 9-16,8 9 2 0,2-13 0 0,5 4 0 0,6-4-33 15,0 4-7-15,4-4 0 0,0-3-1 16,3-2-104-16,4-1-21 0,4-6-4 0,-15 9-1 0</inkml:trace>
  <inkml:trace contextRef="#ctx0" brushRef="#br0" timeOffset="39288.41">9031 9465 288 0,'0'0'12'0,"0"0"4"0,0 0-16 0,0 0 0 15,0 0 0-15,0 0 0 0,0 6 201 0,0-6 38 16,0 0 7-16,-7 3 2 0,0-3-136 0,7 0-26 16,0 0-6-16,0 0 0 0,0 0-31 0,0 0-5 15,0 0-2-15,0 0 0 0,0 0-17 0,-4 0-3 16,-3 0-1-16,7 0 0 0,0 0-13 0,0 0-8 15,-7 0 8-15,7 0-8 0,0 0 0 0,0 0 0 16,-7 7-12-16,4-7 4 0,-4 0 8 0,3 0 0 16,4 0 0-16,-7 0 0 0,7 0 29 0,0 0 8 15,-7 0 2-15,7 0 0 0,-7 0-11 0,7 0-3 16,-7-7 0-16,7 7 0 0,-4 0 15 0,4 0 4 16,-7 0 0-16,0 0 0 0,7 0-12 0,0 0-1 0,-7 0-1 0,4 0 0 15,-4 0-10-15,7 0-1 16,0 0-1-16,-4 0 0 0,-3-3-18 0,0 3 8 15,7 0-8-15,-3 0 0 0,-5 0 8 0,1 0-8 0,4 0 0 0,3 0 0 16,-7-6 0-16,3 6 0 0,-3 0 0 0,0 0 0 16,7 0 0-16,0 0 0 15,-7 0 0-15,-3 0 0 0,3 0 10 0,3 0 2 0,-3 0 0 0,7 0 0 16,-4 0 14-16,4 0 3 0,-7 0 1 0,0 6 0 16,0-6-6-16,7 0 0 0,-7 0-1 0,7 0 0 15,-7-6-15-15,7 6-8 0,-7 0 10 0,7 0-10 16,-7 0 0-16,7 0 0 0,0 0 0 0,-7 6 0 15,0-3 0-15,0-3 0 0,7 0 0 0,-11 0 0 16,4 0 8-16,-3 0-8 0,-1 0 0 0,0 0 9 16,1 0 5-16,-1 0 1 0,-3 0 0 0,0 0 0 15,0 0 18-15,0-3 4 0,0-3 1 0,0 6 0 0,0-9-25 16,-1 9-5-16,-2-4 0 0,3-2-8 0,0 3 20 16,-1-3-4-16,-6 6 0 0,11-10 0 0,-8 10-3 0,0-6-1 15,1 3 0-15,-1 3 0 0,4 0-12 0,-4-6 0 16,1 6 0-16,3 0 0 0,-4 0 0 0,0 6 0 15,8-6 0-15,-4 0 0 0,0 3 0 0,-1 3 0 16,5 1 8-16,3-4-8 0,-11 6 0 0,8 1 0 16,-1-1 0-16,4 0 0 0,0-2 0 0,0 8-8 15,0-2 8-15,3 2 0 0,1 4 0 0,-1 0 0 16,1 0 0-16,-1 0 0 0,1 6 0 0,3 0 0 16,0 3 0-16,0 0 0 0,-4 7 0 0,8-1 0 0,-1 1 0 15,-3 2 0-15,4 7 0 0,-1 0 0 0,1 3 0 16,-1 3 0-16,1 4 0 0,3-7 0 0,-7 6 0 0,3 0 9 15,1 1-9-15,-1 8 0 0,1-8 0 0,-4 9 8 16,3 9-8-16,-3-10 0 0,0 10 0 0,0-3 0 16,0 13 8-16,-3-4 0 15,-1 10 0-15,-3-3 0 0,-3 3 0 0,3 3-8 0,-4 3 12 16,4-3-4-16,-4 6 0 0,1-6-8 0,3 0 12 16,0-4-4-16,0 1 2 0,0 0 0 0,0-3 0 15,3 3 0-15,4-10-2 0,-3 3 0 0,-1 1 0 0,1 0 0 16,-1-4 7-16,0 3 1 0,4 1 0 0,-3-4 0 15,3 4-4-15,0-4 0 0,0 4 0 0,0-4 0 16,-4 4 0-16,4-1-1 0,4-2 0 0,-1 2 0 16,-3 1-11-16,0 6 12 0,-3-7-12 0,3 7 12 15,3-7-12-15,-3-2 0 0,-3 9 0 0,3-4 0 0,0 4 0 16,-4-9 0-16,4 2 8 0,-3-9-8 0,3 0 0 16,0 4 0-16,0-11 9 0,0 8-9 0,-7-4 0 15,3-7 8-15,4 1-8 0,-3-7 0 0,3 7 8 16,0-3-8-16,0-4 10 0,-4 4-10 0,4 2 12 15,0-5-3-15,-3 2-1 0,3-5 0 16,-4 2-8-16,4-2 0 0,0-1 9 0,-3 0-9 0,3 7 0 16,-4-7 0-16,4 0 0 0,-3 1 8 0,-1-7-8 0,1-3 8 15,3 3-8-15,-4-7 8 0,0-2-8 16,1 6 12-16,-1-6-4 0,1 5 0 0,3-8 0 0,-7 3 0 16,3-4 0-16,1 4 0 0,-1-4-8 0,-3 1 0 15,4-1 0-15,-1-6 0 0,-3 7 0 0,4-7 0 16,3 0 0-16,-7-3 0 0,3 4 0 0,4-4 0 0,-4 0-8 15,1 3 8-15,3 0 0 0,0-3 12 0,-7 0 0 0,7-3-1 16,-4 3-11-16,4 1 0 0,-3-8 0 0,3 11 8 16,-4-11-8-16,4 4 0 0,-3 0 0 0,3-3 0 15,-4-3 0-15,4 3 0 0,0-1 0 0,0-2 0 16,0 3 0-16,-7-3 8 0,7-4-8 16,0 4 8-16,-3-1-8 0,-1-2 0 0,4-4 9 15,-3 1-9-15,-1 6 0 0,1-7 0 0,3 0 0 0,-4 1 0 16,0-1 10-16,1 1-2 0,3 2-8 0,0-2 12 15,-7-7-12-15,7 6 0 0,0 0 0 0,0-9-10 16,-4 7 10-16,4 2 0 0,0-9 8 0,0 10-8 16,0-10 0-16,-3 9 0 0,3-9 0 0,0 6 0 15,0-6 8-15,0 10-8 0,0-10 8 0,0 0-8 16,0 3 0-16,0-3 8 0,0 0-8 0,0 0 0 0,0 0 13 0,0 0-1 16,0 0-1-16,0 0 0 0,0 0-3 0,0 0 0 15,0 0 0-15,0 0 0 0,0 0-8 0,0 0 0 16,0 0 0-16,0 0 0 0,7 9 0 0,-7-9 0 15,7 0 0-15,4 6 0 0,-4-6 0 16,3 0 0-16,1-6 0 0,-1 6 0 0,1 0 0 16,3 0 0-16,0 0 0 0,-3-3 0 0,3 3 0 0,0-6 0 15,0 6 0-15,4 0 0 0,-4 0 0 0,3 0 0 16,1 0 0-16,0 0 0 0,3 0-26 0,-3 0 2 16,3 0 1-16,0 0 0 15,0 0-157-15,-3 0-31 16,13-10-6-16,-13-2-2 0</inkml:trace>
  <inkml:trace contextRef="#ctx0" brushRef="#br0" timeOffset="42130.68">9208 10042 345 0,'0'0'15'0,"0"0"4"0,3-6-19 0,1-4 0 0,-4 7 0 0,3-6 0 15,-3 2 240-15,4-2 45 0,-4 3 9 0,0-4 2 16,0 1-224-16,0 9-45 0,0-9-9 0,0 9-2 15,-4-4-1-15,4 4-1 0,0 0 0 0,0 0 0 16,-7 0-2-16,7 0 0 0,0 0 0 0,0 0 0 16,-7 0-12-16,3 0 9 0,-3-6-9 0,7 6 8 15,0 0 20-15,0 0 3 0,0 0 1 0,0 0 0 16,-3 0 12-16,3 0 4 0,-4-6 0 0,1 3 0 16,-4-4-4-16,7 7 0 0,0 0 0 0,-4 0 0 15,1-3-10-15,-4 3-2 0,3-6-1 0,-3 6 0 16,0 6-13-16,-4-6-2 0,4 10-1 0,-3-7 0 15,-1 9-15-15,-3 1 0 0,4-4 0 0,-5 7 0 16,1 0 0-16,4-4 0 0,-1 7 0 0,-3-3-10 16,3 3 10-16,1-4 0 0,-4-2 0 15,7 2 0-15,3 4 0 0,-6-3-8 0,3-4 8 0,3 4 0 0,0 3 0 0,1 0 0 16,-1 3 0-16,1-3-8 0,-1-1 8 0,4 1 0 16,4 0 0-16,-1 0-8 0,1-4 8 0,3 4 0 15,-3-3 0-15,3-3 0 0,3-1 0 16,-3 1 0-16,4-7 0 0,-1-3 8 0,1 3-8 0,0-3 12 15,-1-3-4-15,4-3 0 0,0-3 4 16,0 3 2-16,1-3 0 0,-1-4 0 0,0 1 10 0,-4-1 3 16,8-5 0-16,-4 5 0 0,-3-9 11 0,3 10 2 15,-4-10 1-15,1 4 0 0,3-4-21 0,-3 3-5 16,-4-3-1-16,0-6 0 0,3 6 5 0,-3-3 1 16,-3-3 0-16,-1 0 0 0,1 6-10 0,-4-6-2 15,-4 7 0-15,4-11 0 0,-3 10 12 0,-4-6 3 16,3 0 0-16,-3 3 0 0,-3-3-23 0,3 6 0 15,0-6 0-15,0 0 0 0,-4 6 0 0,0 1 0 0,1 2 0 16,-1-3 0-16,4 0 10 0,0 1-2 0,-3-1-8 16,-1-3 12-16,7 9-12 0,-3-2 11 0,-3-4-11 0,6 0 10 15,-3 10-10-15,4-7 0 0,-1-3 0 0,1 10 0 16,-1-7-37 0,4 7-7-16,0-1 0 0,0 1-1 0,4-1-163 0,-4 10-33 0,0 0-7 0</inkml:trace>
  <inkml:trace contextRef="#ctx0" brushRef="#br0" timeOffset="43762.49">9684 9829 1760 0,'0'0'39'0,"0"0"8"0,0 0 1 0,0 0 1 0,0 0-39 0,0 0-10 0,0 0 0 0,0 9 0 15,0-9 36-15,0 9 6 0,0-9 1 0,7 10 0 16,0-4 10-16,-4 4 3 0,4-1 0 0,1 0 0 15,-1 1-35-15,0-1-6 0,0 1-2 0,3 5 0 16,-3-2-13-16,4 3 0 0,-1-7 0 0,1 7 0 16,0-4 0-16,-1 10 8 0,4-9-8 0,-3 2 0 15,3 1 0-15,-3-3 0 0,-1 2-12 0,-3-2 12 0,4-4-13 0,-4 4 4 16,3-1 1-16,1-2 0 16,-4-1-24-1,0-3-5-15,0-3-1 0,0 4 0 0,-7-7-82 0,11 9-17 0,-4-9-3 0</inkml:trace>
  <inkml:trace contextRef="#ctx0" brushRef="#br0" timeOffset="44042.48">10121 9794 2574 0,'0'0'56'0,"-3"6"12"0,-8-2 3 0,1 5 1 0,-5 7-57 16,5 2-15-16,-1 1 0 0,1-3 0 15,-1 12-44-15,0-3-11 0,-3 4-2 0,0-1-1 0,-3 6 38 0,3 1 8 0,-4 9 2 0,-3-7 0 16,0 4-12-16,3-3-2 0,-3-1-1 0,3 7 0 16,0-6 25-16,-3 6-10 0,0 0 10 0,0 0 0 15,3-7-20-15,1 7 4 16,-1-9 0-16,4 2 0 15,-4-2-106-15,4-1-21 0,4-6-4 0,-5-3-407 0,8 1-82 0</inkml:trace>
  <inkml:trace contextRef="#ctx0" brushRef="#br0" timeOffset="44417.31">8516 11070 1785 0,'-11'0'159'0,"-3"0"-127"15,4 0-32-15,-1 0 0 0,8 7 119 0,-4-7 17 16,7 0 4-16,0 0 1 0,0 0-121 0,7-7-20 0,0-2-12 0,10-7 2 15,1 7 22-15,7-4 5 0,3-5 1 0,11-4 0 16,7 3 21-16,7-9 4 0,6 3 1 0,1 6 0 16,4-10-26-16,3 4-5 0,4-3-1 0,3 0 0 15,3-3 15 1,4 2 2-16,-3-5 1 0,0 6 0 0,-4-1-5 0,-4 4-1 0,1 0 0 16,-1 3 0-16,1-3-24 0,-4 0 0 0,-4 13 0 15,-3-7 0-15,-3-3 0 0,-4 9 0 0,-4-2 0 16,1 2 0-1,2-3-113-15,-6 7-28 0,-7-7-6 0,0 7-913 0</inkml:trace>
  <inkml:trace contextRef="#ctx0" brushRef="#br0" timeOffset="45126.12">9289 11491 172 0,'0'0'16'0,"7"-10"-16"16,-7 1 0-16,7-1 0 0,-7 1 395 0,3 3 76 0,-6-4 15 0,3 1 3 15,0 0-365-15,-4-1-72 0,1 1-16 0,3-1-2 16,0 4-25-16,-11-3-9 0,8-1 0 0,-4 7 9 15,-1-6-26-15,1 2-6 0,-3 4-1 0,3-3 0 32,-7 6-8-32,3 0-1 0,-3 0-1 0,0 9 0 0,-4-2 18 0,4 2 3 0,-7 0 1 0,3 4 0 15,-3 9 12-15,-4-3 0 0,4 3 0 0,0 9 0 16,-11-3 0-16,4 1 0 0,3-1 12 0,-3 3-12 16,4 0 0-16,-1 4 0 0,7-1-12 0,1-5 3 0,2-4 9 15,8 3 9-15,0-12-1 0,7 9-8 0,4-13 30 0,-1 4-1 16,4-3 0-16,1 2 0 0,-1-5-4 0,10-1-1 15,-3-9 0-15,4 6 0 0,3-6-24 0,0 0-11 16,0-6 1-16,4 3 0 0,-4-3 10 0,0-4 12 16,4 1-2-16,0-1-1 0,0-5 7 0,-1 2 2 15,-3-3 0-15,4-2 0 0,-4 2 20 0,4-3 4 16,-7 0 1-16,3 1 0 0,-4-8 19 16,-2 8 4-16,-1-1 1 0,-7-6 0 0,3 0-34 0,1 6-6 15,-4-9-2-15,-7 3 0 0,3-4-8 0,-3 1-1 16,-3-3-1-16,3 3 0 0,-7-7-1 0,7 7 0 15,-4-7 0-15,-3-2 0 0,4 2-6 0,-4 7-8 16,7 0 11-16,-7-7-11 0,0 7 13 0,-4 3-4 16,4-3-1-16,-4 3 0 0,1 6-8 0,3 0 0 15,0 0 0-15,-4 4 8 0,1-1-8 0,6 3-14 0,-3-2 3 0,0 5 1 32,3 1-25-32,1-7-5 0,3 7 0 0,0-1-1 15,-4 7-103-15,4-3-21 0,4-4-4 0</inkml:trace>
  <inkml:trace contextRef="#ctx0" brushRef="#br0" timeOffset="45519.8">10238 10804 1994 0,'-14'0'88'0,"14"0"19"0,-8 0-86 16,-2 6-21-16,-1-6 0 0,1 10 0 0,3-1 22 0,-4 0 0 15,0 7 0-15,-3 3 0 0,4 0-22 0,-4 9-15 0,-4-3 3 0,4 10 0 16,-7 2 12-16,0 4 0 0,-1 0 0 0,-2 3 0 16,-1 6 0-16,0-6 0 0,-3-7-8 0,0 10 8 15,-4 3 16-15,4-6 7 0,3-6 1 0,1 9 0 16,-5-6-8-16,8-4-2 0,0-2 0 16,3-7 0-16,4 0-24 0,0-3-5 0,4-6-1 0,2-9 0 31,1-1-153-31,4-3-31 0</inkml:trace>
  <inkml:trace contextRef="#ctx0" brushRef="#br0" timeOffset="45769.41">9666 10964 2570 0,'0'0'56'0,"0"0"12"0,0 0 3 0,0 0 1 0,0 0-57 0,0 0-15 16,0 0 0-16,0 0 0 0,0 9 0 0,7 1 9 15,-3 5-9-15,3 4 8 0,0 0-8 0,3 6 0 16,1 3 0-16,0-3 0 0,-1 13-8 0,4-4 8 16,0 1 0-16,4-1 0 0,3 4 0 0,-3-10 0 15,3 7-9-15,0-1 9 0,0 1 0 0,0-7 0 16,-3 0 0-16,0-3 0 0,-1 0-16 16,5-3 3-16,-8-6 1 0,0 3 0 15,0-10-78-15,0 7-15 0,-3-13-3 0,-1 3-902 0</inkml:trace>
  <inkml:trace contextRef="#ctx0" brushRef="#br0" timeOffset="46043.04">10566 11516 1267 0,'0'0'56'0,"-4"9"12"0,-6-3-55 0,3 4-13 0,3-1 0 0,0 1 0 16,-3 5 279-16,0-2 53 0,0-4 10 0,7 10 2 0,4-3-280 16,-4-1-56-16,-7-2-8 0,3 3 0 15,8-7-9-15,-1 10 9 0,-3-3 0 0,-3-4 0 16,3-6-56-16,3 10-5 0,4-7-1 0,-3-5 0 15,-11 5-94-15,7-9-20 0,10 0-3 0,-10 0-381 16,0 0-77-16</inkml:trace>
  <inkml:trace contextRef="#ctx0" brushRef="#br0" timeOffset="46275.98">10830 11560 3042 0,'-14'9'67'0,"7"0"13"0,7 1 4 0,-7 6 1 0,0-4-68 0,0 13-17 0,0 0 0 0,3 3 0 31,1-2-37-31,-1 2-11 0,1 0-3 0,3-3 0 16,3 3-49-16,-3-3-9 0,-3 4-3 0,-1-11-668 0,4 8-133 0</inkml:trace>
  <inkml:trace contextRef="#ctx0" brushRef="#br0" timeOffset="47637.78">9451 15326 1846 0,'-11'0'82'0,"11"0"17"0,-3-7-79 0,3 7-20 15,-7 0 0-15,3 0 0 0,-3-3 24 0,4-3 0 16,-8 6 1-16,4-3 0 0,0-3 0 0,3 3 0 16,-3-4 0-16,4 7 0 0,-4-3-25 0,0-3 0 15,3 6 0-15,1 0 0 0,-8 6 0 0,4-3 0 16,-4-3 0-16,1 10 0 0,3-10 0 0,-4 6 0 15,1-3-14-15,-1 6 5 0,-3 7 17 0,3-6 4 16,-3-1 1-16,4 7 0 0,-8-4-2 0,7 4-1 16,-3 3 0-16,4-4 0 0,-4-2-10 0,3 9 0 15,4-10 0-15,0 7 0 0,0-3 0 0,0 0 8 0,3-4-8 0,1 4 0 16,3 3 13-16,0-4-2 0,0-2-1 16,3 2 0-16,1 4-10 15,-1-9 10-15,4-1-10 0,-3 1 10 0,3-1-10 0,-3 3 8 16,6-8-8-16,-3 5 8 0,0-3-8 0,4-3 0 0,3-3 9 15,0 0-9-15,-3-3 24 0,3 3 0 16,3-6 0 0,-3-3 0-16,4-1-24 0,-4 1 0 0,4 3 0 0,0-4 0 0,3-2 0 0,0-4 0 15,4 0 0-15,-4 7 0 0,0-4 0 0,0-2 0 0,0-1 0 0,0 7 0 16,-3-10 8-16,0 9-8 0,-4-9 10 0,0 4-10 16,-4 5 41-16,5-8 3 0,-8-1 0 0,-4 3 0 15,4-3-8-15,-3 7 0 0,-4-10-1 0,0 3 0 16,-4 0-15-16,1-6-4 0,-4 6 0 0,0-9 0 15,-11 3-16-15,0-3 0 0,1 3 8 0,-1-4-8 16,-3 4 17-16,3-3 0 0,-6 0 0 0,-1-7 0 16,4 7 10-16,-4-6 1 0,7-1 1 0,1 7 0 0,-1 0-10 15,0-7-3-15,1 1 0 0,-1-1 0 0,0-2-6 16,4 12-2-16,-3-13 0 0,3 13 0 0,0-3-25 16,-1 2-6-16,5 5-1 0,-1-1 0 15,1 9-106-15,3-3-22 16,0 7-4-16,-4 0-927 0</inkml:trace>
  <inkml:trace contextRef="#ctx0" brushRef="#br0" timeOffset="47996.73">9691 15219 2516 0,'0'0'112'0,"0"0"22"0,0 0-107 0,0 0-27 0,0 0 0 0,3 10 0 0,1-1 24 0,6 0 0 16,-2 1 0-16,-1-1 0 15,3-3-38-15,4 4-8 0,-3-1-2 0,3-2 0 16,4-4-45-16,-1 6-10 0,1-3-1 0,0 4-1 16,-4-7-110-16,7 3-21 0,0 4-5 0,0-10-554 0</inkml:trace>
  <inkml:trace contextRef="#ctx0" brushRef="#br0" timeOffset="48270.78">10298 14931 1958 0,'-18'9'174'0,"11"-6"-139"0,-4 3-35 0,1 4 0 0,-1 2 172 0,1-2 28 0,-1 5 6 0,4 1 1 16,-4 3-167-16,4 0-32 0,-3 0-8 0,3-1 0 15,-4 7 0-15,0 4 0 0,1 5 0 0,-1-6 0 16,1 7 0-16,-4-1 9 0,3 4-9 16,-3-3 8-1,3-7-41-15,-3 6-9 0,4-6-2 0,-1-2 0 16,-3 2-101-16,3-3-21 0,4-6-4 0,-3 0-797 0</inkml:trace>
  <inkml:trace contextRef="#ctx0" brushRef="#br0" timeOffset="48692.78">8580 16310 2646 0,'0'0'58'0,"-11"7"12"0,0-7 2 0,4 0 3 0,-7-7-60 0,11 7-15 16,3 0 0-16,0 0 0 16,0 0-32-16,0 0-10 0,3-3-2 0,4-3 0 0,0 3 44 0,4-3 0 0,7-4 11 0,-1 1-3 15,11-1 9-15,4 1 2 0,3-7 0 0,8 4 0 16,6-4 21-16,4-3 4 0,4 0 0 0,-1-6 1 16,7 0-17-16,1 3-3 0,10-9-1 0,0 0 0 15,7-1 16-15,0-5 2 0,-3 2 1 0,3 1 0 16,0 2-26-16,4 1-5 0,0-7 0 0,-1 10-1 15,-3-6-11-15,-3 5 8 0,3-2-8 0,-7 9 8 16,4-6-78 0,0 3-16-16,-1-4-3 0,-10 4-759 0,-7 0-151 0</inkml:trace>
  <inkml:trace contextRef="#ctx0" brushRef="#br0" timeOffset="50096.74">9564 16790 403 0,'0'0'36'0,"0"0"-36"0,0 0 0 0,0 0 0 15,3-9 281-15,-3-1 50 0,0 4 9 16,0-3 3-16,0 6-258 0,0-7-51 16,4 1-10-16,-4-4-3 0,-4 4 11 0,4-1 3 0,0 1 0 0,0 0 0 15,0-1-19-15,0-6-3 0,-3 7-1 0,3 0 0 16,-4 5 28-16,1-5 4 0,-1 3 2 0,1-4 0 16,-1 1 1-16,1 3 0 0,-4 3 0 0,0-4 0 15,-1 4-10-15,-2-3-1 0,-1 3-1 0,1 3 0 16,-4 0-12-16,0 3-3 0,-4 3 0 0,0-3 0 15,-6 7-20-15,2-1-8 0,8 7 0 0,-3 3 0 32,-8 6-17-32,4-6-3 0,0 6-1 0,-1 3 0 0,1-3 6 0,4 0 2 0,-1-3 0 0,7 3 0 15,1 0 21-15,-1-3 0 0,4-6 0 0,0 3 0 16,7-1 10-16,-3-2-10 0,3 3 12 16,3-3-12-16,1-4 0 0,3-2 0 0,0 5 0 0,3-5 0 0,1-1 0 15,3-3 0-15,4-3 0 0,-1 4 0 0,4-7 16 16,1 0-3-16,2 0-1 0,-2-7 0 15,6 4 11-15,-4-6 1 0,5-1 1 0,-8 1 0 0,4-7 12 16,-4 7 3-16,0-7 0 0,-4-3 0 0,5 1-4 0,-8-1 0 16,3 0 0-16,-2-3 0 0,-5 0 0 0,-3-3 0 15,4 0 0-15,-4-3 0 0,-4 0-16 0,1-4-3 16,3 4-1-16,-7-7 0 0,0 4 13 0,0-10 3 16,-4 4 0-16,4-7 0 0,0 0-20 0,-3 0-3 15,3 6-1-15,-4 4 0 0,-3-4-8 0,4 10 0 16,-4-3 0-16,0 9 0 0,0 3 0 0,0-3 8 15,-1 9-8-15,-2-2 8 0,-1 5-8 0,1 1 0 16,-1 3 0-16,1-4 0 0,-1 7-10 0,0-3-1 16,4 6 0-16,0-3 0 15,0-4-138-15,4 7-28 0,3 0-6 16,0 0-943-16</inkml:trace>
  <inkml:trace contextRef="#ctx0" brushRef="#br0" timeOffset="50798.71">10421 15925 864 0,'0'0'76'0,"0"0"-60"0,0 0-16 0,-7 6 0 0,-7-3 273 0,7 3 52 15,7-6 11-15,-7 10 1 0,-4-1-269 0,4 1-55 16,4-1-13-16,3 0 0 0,-4 1 9 0,1-1-1 15,-4 1 0-15,-1 5 0 0,5-5 12 0,-4 9 3 16,-11-4 0-16,4 4 0 0,4 6 17 0,-5-3 3 16,-6 13 1-16,4-1 0 0,-8 4 1 0,4 6 1 15,-7 6 0-15,-1-3 0 16,1 3-24-16,0-9-5 0,0 3-1 0,-1 0 0 0,1-10-4 16,4 0-2-16,6-5 0 0,-3-1 0 0,7-3-10 0,3 3 0 15,0-9 0-15,4-3 0 16,-3-1-99-16,6-2-12 0,4-7-2 15,0-6-1-15,0 0-124 0,0 0-25 0,0 0-5 0,0 0 0 0</inkml:trace>
  <inkml:trace contextRef="#ctx0" brushRef="#br0" timeOffset="51096.21">9906 16085 1785 0,'0'0'159'0,"0"0"-127"0,0 0-32 0,0 0 0 15,0 0 220-15,0 0 37 0,0 0 8 0,7 9 2 16,0 0-246-16,7 1-49 0,-3-1-9 0,-1 7-3 16,1 3 40-16,3 6 0 0,-3 0 0 0,3 6 0 15,0 4 0-15,0-7 0 0,0 6 0 0,-3 1 0 0,3 9 0 0,-4-7 0 16,1 7 0-16,3-6 0 0,-3 3 18 0,-1-10 11 15,4 4 3-15,-3 5 0 0,0-8-32 16,3 2 0-16,-4 1 0 0,4-1 0 0,0-6-10 0,1-2-8 16,-1-8-2-16,0 7 0 15,0-6-19-15,-4-6-4 0,5 2-1 0,2-5-713 16,-6 6-143-16</inkml:trace>
  <inkml:trace contextRef="#ctx0" brushRef="#br0" timeOffset="54670.53">10537 17239 748 0,'0'0'67'0,"0"0"-54"0,0 0-13 0,-7 6 0 0,-7 3 194 0,7-2 36 15,7-7 7-15,0 0 2 0,-7 3-168 0,7-3-34 16,0 0-6-16,0 0-2 0,0 0 26 0,0 0 5 16,0 0 0-16,4 9 1 0,6-9-13 0,-3 0-2 15,-7 0-1-15,7-3 0 0,4-3 7 0,0 3 0 16,-4-4 1-16,0-2 0 0,0-1 12 0,-4 1 3 16,4 0 0-16,-3-7 0 0,-4 7-13 0,3-7-3 0,4 6 0 0,-3-2 0 15,-4-4-35-15,4-3-7 0,3 4-2 16,-4-4 0-16,4 0-8 0,-3 0 8 0,-4-6-8 0,3 0 8 15,4 3-8-15,0-3 0 16,-3-3 0-16,-1 3 0 0,1 0 0 0,3 3 0 0,-4-3 0 0,5 6 0 16,-8 3 0-16,3 0 0 0,8 7 0 0,-8-3-11 15,-3 2 3-15,4 4 0 0,3-4 0 16,-7 10 0-16,0 0 8 0,0 0-10 0,0 0 10 0,7 7-10 16,3-4 10-16,-10-3-13 0,4 6 5 0,3 4 8 15,4-7-10-15,-4 12 10 0,-7-5 0 0,3 5-9 16,8 4 19-16,-4 0 4 0,-4 0 1 0,1 9 0 15,-1-3-27-15,1 3-6 0,6 4-1 0,-6-1 0 16,0 4 19-16,-1-7 0 0,8 3 0 0,-4-9 0 16,0 9 0-16,0-9 0 0,0 4 0 0,3-8 0 15,5 1 0-15,-5 3 0 0,-6-9 0 0,6 2 0 0,4-5 13 16,-7-1 0-16,-3 1 0 0,3-1 0 0,0-9 9 16,4 6 2-16,-11-6 0 0,0 0 0 0,0 0 12 0,3-6 4 15,8-3 0-15,-8-1 0 0,-10 1-5 0,7-1-1 16,11-5 0-16,-8 2 0 0,-3-3-6 0,0 1 0 15,4-4-1-15,-1 0 0 0,8 3-10 0,-11-6-1 16,-4-3-1-16,4 0 0 0,8 3-15 0,-5-3 8 16,-6-3-8-16,-1 3 0 0,4 0 0 15,-4 0 0-15,4 3 0 0,-3-3 0 0,-4 0 0 0,0 3-12 16,7-3 12-16,-4 0-13 0,1 6 1 0,3 0 0 0,3 0 0 16,4-3 0-16,-10 3-3 0,3 7 0 15,-4-4 0-15,8-3 0 16,3 10-16-16,-4-7-3 0,-10 7-1 0,7-1 0 15,7 4-151-15,0 3-30 0,-7 3-7 0,0 0-1 0</inkml:trace>
  <inkml:trace contextRef="#ctx0" brushRef="#br0" timeOffset="55292.88">11172 17289 1497 0,'0'0'133'0,"0"0"-106"0,0 0-27 0,0 0 0 0,0 0 155 0,0 0 25 15,0 0 6-15,0 0 1 16,0 0-243-16,0 0-48 0,0 0-9 0,0 0-3 15,0 0 20-15,0 0 3 0,8 3 1 0,-8-3 0 0,0 0 64 0,0 0 12 0,7 6 4 0,-4 0 0 16,-3 4 49-16,0-1 11 0,0-6 1 0,0 7 1 16,4-1 22-16,-4-3 5 0,-4 4 1 0,4-10 0 15,7 9-10-15,-7 1-3 0,-3-4 0 0,3-6 0 16,0 0-37-16,0 0-7 0,-4 9-1 0,4-9-1 16,0 0-19-16,0 0 8 0,0 0-8 0,0 0 0 15,0 0 11-15,0 0-11 0,0 0 10 0,0 0-10 16,0 0 0-16,0 0 0 0,0 0 0 0,0 0 0 15,0 0 24-15,4 10 0 0,-4-10-1 0,0 0 0 16,3 3-5-16,1 3-1 0,-8 4 0 0,4-1 0 16,0-9-17-16,0 0 0 0,0 9 8 0,0 1-8 15,-3-1 0-15,3-9 0 0,0 0 0 0,0 6 0 0,-4 4 0 16,4-10 0-16,0 0 0 0,0 0 0 0,-3 9 0 0,3-9 0 16,0 0 0-16,0 0 0 15,0 0-17-15,0 0-1 0,-4 0 0 0,4 0 0 16,0 0-30-16,0 0-5 15,-7 7-2-15,0-4 0 0,7-3-147 0,0 0-30 16,-14-3-5-16,-7 3-2 0</inkml:trace>
  <inkml:trace contextRef="#ctx0" brushRef="#br0" timeOffset="55664.61">11490 16684 2437 0,'11'0'53'0,"-11"0"11"0,-7 0 3 0,7 0 2 0,0 0-55 0,0 0-14 0,-8 0 0 0,1 0 0 16,7 0 0-16,-3 9-8 0,3 0 8 0,-4 7-13 16,1 3 1-16,3 0 1 0,7 6 0 0,-7 3 0 15,-4 3 11-15,4 1 0 0,7 2 0 0,-3 1 0 0,3-1 22 0,-7-6 6 16,4 10 2-16,-1-13 0 16,4 3-14-16,-3-3-4 0,-8 4 0 0,1-11 0 15,13 8-12-15,-6-11 0 0,-8-2 8 0,1 2-8 31,3-15-107-31,0 0-24 0</inkml:trace>
  <inkml:trace contextRef="#ctx0" brushRef="#br0" timeOffset="57153.24">9754 12585 2822 0,'-10'-6'251'0,"10"6"-201"0,-7 0-40 0,0 0-10 15,-4 0 69-15,0 9 12 0,4-3 3 0,-3 4 0 16,3-1-232-1,0 10-47-15,-4 0-9 0</inkml:trace>
  <inkml:trace contextRef="#ctx0" brushRef="#br0" timeOffset="57347.75">9624 13551 3495 0,'-11'0'77'0,"1"0"16"0,-4 0 3 0,-4 6 2 0,4-3-78 0,-4 4-20 0,8-4 0 0,2-3 0 31,8 0-103-31,0 0-24 0,0 0-5 0,0 0 0 16,8 9-105-16,-1 0-21 0</inkml:trace>
  <inkml:trace contextRef="#ctx0" brushRef="#br0" timeOffset="57503.96">9698 13855 3639 0,'-11'9'161'0,"4"-9"34"0,-3 0-156 0,-1 7-31 0,0-7-8 0,4 3 0 16,0-3-79-16,7 0-17 15,0 0-3-15,0 0-1 0,0 0-76 0,0 0-16 0</inkml:trace>
  <inkml:trace contextRef="#ctx0" brushRef="#br0" timeOffset="58289.37">12213 10393 748 0,'0'0'67'0,"0"0"-54"0,0 0-13 0,-7 0 0 15,0 0 594-15,7 0 116 0,0 0 23 0,0 0 5 16,0 0-712-1,11 10-142-15,-1-4-29 0,4 0-773 0,0-3-154 0</inkml:trace>
  <inkml:trace contextRef="#ctx0" brushRef="#br0" timeOffset="58468.59">13145 10481 3571 0,'0'0'317'0,"-11"0"-253"16,-10-3-52-16,0-3-12 15,-1 6-18-15,5 0-6 0,6 6-2 0,1-3 0 16,10-3-251-16,0 0-51 0</inkml:trace>
  <inkml:trace contextRef="#ctx0" brushRef="#br0" timeOffset="58654.58">13388 10550 3571 0,'-11'-10'317'0,"1"4"-253"0,-4-3-52 0,3 9-12 15,4-6-17-15,7 6-7 0,0 0 0 0,0 0-1 16,11 6-238-16,6-6-47 0</inkml:trace>
  <inkml:trace contextRef="#ctx0" brushRef="#br0" timeOffset="58806.07">14415 10409 3628 0,'-4'-6'323'0,"-3"2"-259"15,-4-2-51-15,4 6-13 16,0-3-40-16,7 3-10 0,7 3-2 0,4 3-992 16,-1 10-197-16</inkml:trace>
  <inkml:trace contextRef="#ctx0" brushRef="#br0" timeOffset="60899.95">17166 9979 864 0,'0'0'76'0,"0"0"-60"0,7-6-16 0,-7 6 0 16,11 0 120-16,-4 0 20 0,-4-9 5 16,4 9 1-16,1-10-71 0,-5 10-15 0,4-9-2 0,-3-1-1 15,-1 4-1-15,1-3 0 0,-1 5 0 0,1-5 0 16,3 3-19-16,-7-4-4 0,3 1-1 0,1-7 0 16,-4 13 19-16,-4-3 3 0,4-4 1 0,-3 7 0 15,-1-3 1-15,-3 0 0 0,4 3 0 0,-4-4 0 16,0 7-16-16,-4 0-2 0,0-3-1 15,-3-3 0-15,4 6-25 0,-4 0-4 0,-4 0-8 0,-3 0 11 16,0 0-1-16,-4 6 0 0,0-6 0 0,1 0 0 16,-8 3 4-16,4 4 1 0,-1 2 0 0,5-3 0 15,-8 4-1-15,4-1 0 0,3 1 0 0,0-1 0 16,4 7-2-16,0-4-1 0,0 4 0 0,7-7 0 16,3 10-11-16,-3-3 0 0,3-4 0 0,-3 4 0 0,7 3 0 0,-3 0 0 15,3-1 0-15,0 4 0 0,-1 0-10 0,5-3 10 16,-1 6 0-16,1-6-9 0,3 3 9 0,0-3 0 15,3 0 0-15,1-1-8 0,3-2 8 0,4-3 0 16,3 2 0-16,-4-5 0 0,4-1 9 0,4 1-9 16,7-10 12-16,-4 9-12 0,7-9 23 0,-3 0-3 15,3 0 0-15,-3-3 0 0,3-3-10 0,-3-4-2 16,3 1-8-16,-3-1 12 0,-4 1 16 16,0-7 2-16,0 7 1 0,-3-10 0 0,-1 3 2 0,-3-2 1 15,-3-8 0-15,3 5 0 0,-7-5-11 0,4 1-3 16,-4-3 0-16,0 3 0 0,0-6-20 0,-4-1 0 15,5-2 0-15,-5 2 8 0,4-2 6 0,-3-1 2 0,-4 1 0 16,3 3 0-16,-3-4 2 0,0 1 1 0,0-4 0 0,-3 4 0 16,-1-10-19-16,1 9 0 0,-1 1 0 0,-3 2 0 15,0 1 0-15,3 0 0 0,-3-1 0 16,0 4 0-16,0 3 0 0,0-3 0 16,-3 3 0-16,-1 6 0 15,0 0-41-15,1 3-3 0,-4-3 0 0,3 10 0 16,-3-3-69-16,0-1-15 0,-4 10-2 0,4-3-683 0,0 6-137 0</inkml:trace>
  <inkml:trace contextRef="#ctx0" brushRef="#br0" timeOffset="61216.55">17438 9741 2466 0,'0'0'109'0,"-4"0"23"0,-3 0-106 0,4 0-26 16,-4 0 0-16,7 0 0 0,0 0 40 0,0 0 4 15,3 9 0-15,8 1 0 0,-4-1-44 0,3 7-20 16,-3-7 1-16,1 1 1 0,2 5 9 0,1-2 9 15,3 2-13-15,0 1 5 0,0-3-4 0,0 2-1 16,0 1 0-16,0-3 0 16,-3-4-46-16,3 7-9 0,4-7-1 0,-4 7-1 15,-4-7-19-15,-3 1-4 0,4-7-1 0,0 3-512 16,-4-3-102-16</inkml:trace>
  <inkml:trace contextRef="#ctx0" brushRef="#br0" timeOffset="61453.84">17995 9650 2368 0,'-7'0'52'0,"4"9"12"0,3 1 1 0,-7-1 1 0,3 1-53 0,-7 8-13 0,4 4 0 0,-3 0 0 0,-1-3 16 0,-3 12 0 16,0-2 0-16,-4 5 0 0,1 4-4 0,-1-1-1 15,-3 4 0-15,0-3 0 0,0-1-2 0,-4 7 0 16,4-9 0-16,0 2 0 0,-4-2-9 0,0-1 0 16,0-5 0-16,1 2 0 15,-1-3-111-15,0-6-14 0,4 3-3 0</inkml:trace>
  <inkml:trace contextRef="#ctx0" brushRef="#br0" timeOffset="61996.18">16178 10820 1209 0,'0'0'108'16,"0"0"-87"-16,-3 9-21 0,-1-9 0 0,4 0 0 0,-3 9-18 0,3-9 3 0,-4 10 1 15,4-1-61-15,0-9-12 0,0 6-2 0,-3 4-1 16,3-1 69-16,0 1 21 0,0-10-11 0,0 6 11 0,0-6 48 0,0 0 14 16,0 0 3-16,0 0 1 0,3 3 29 0,-3-3 5 15,11 10 2-15,-4-10 0 0,4 0 6 0,-4 0 0 16,-7 0 1-16,7 0 0 0,3 0-15 0,-3 0-3 15,4-4-1-15,-1-2 0 0,-3 3 2 0,4 3 1 16,3-6 0-16,-3 3 0 0,-4-4-21 0,7 7-5 16,0-9-1-16,0 3 0 0,-7 2-38 15,4-2-7-15,-1 3-1 0,8-3-1 0,3 3-7 0,4-4 0 16,0-2-1-16,-1 6 0 16,4-3 7-16,1-4 2 0,-1 4 0 0,4-4 0 0,3-2 0 15,4 3 1-15,10-7 0 0,1 0 0 0,6 4 3 0,0-4 0 16,-3 0 0-16,7 7 0 0,-3-4-16 0,-1-2-8 15,8-4 8-15,-1 0-8 0,4 3 0 0,0-2 0 16,0 2 0-16,0 3 0 0,-3-12 0 0,-4 10 0 0,0-4 0 16,-4 6 0-16,4-2 0 0,-3-1 0 0,-4-3 0 0,-1 10 0 31,1-10-31-31,-3 9-1 0,-8-5 0 0,0 5 0 16,1-2-150-16,-8-1-30 0,0 4-7 0</inkml:trace>
  <inkml:trace contextRef="#ctx0" brushRef="#br0" timeOffset="62730.65">17272 11469 1094 0,'0'0'97'0,"0"0"-77"0,0 0-20 0,0 0 0 16,0 0 256-16,0-7 47 15,4-2 9-15,-4 9 3 0,0 0-233 0,-4 0-46 0,4-9-10 0,0 9-2 16,-4-7-16-16,1-2-8 0,-1 0 0 0,1 5 8 16,3-5-8-16,-4-4 0 0,1 4 9 0,-1 0-9 15,1-1 15-15,-1 1-2 0,-3-1 0 0,0 1 0 16,0-7 11-16,-3 13 1 0,-1-6 1 0,0 2 0 15,-3 4-2-15,-3 3-1 0,-1 3 0 0,-3 4 0 16,-7 2-23-16,-4 1 9 16,0 8-9-16,0-2 0 0,-6 6 0 0,-1 3 0 0,-4 3-15 0,8 4 5 15,3-1 1-15,1 0 0 0,2-2 0 0,8 5 0 16,4-6 9-16,-1 1 0 0,4-11 0 0,3 7 0 16,8 1 0-16,-1-8 0 0,1 1 10 0,3-3-10 15,0-4 0-15,3-5 0 0,4 8 0 0,4-12 0 0,-4 7 0 0,7-4 0 16,4-3-10-16,3-3 10 15,7 0-8-15,0-3 8 0,4-3-8 0,0-4 8 0,3 1 0 16,0 0 8-16,1-7 0 0,-5 7 0 16,1-10 8-16,-4 3 3 0,1-3 0 0,-1 0 0 0,-4 1 21 15,-2-1 4-15,-1-6 0 0,-4 6 1 0,1-6-5 0,0 0-2 16,-4 3 0-16,-4-10 0 0,1 11 0 0,0-14 0 16,-1 10 0-16,-3-3 0 0,0-7-19 0,0 1-4 15,-3-4-1-15,3 0 0 0,-4-2-6 0,1 2-8 16,-4 0 11-16,-4-2-11 0,1 8 10 0,-1-8-10 15,1 11 8-15,-4 1-8 0,0 0 8 16,-4 3-8-16,4 0 0 0,-4 6 8 0,-3 3-19 0,4 7-4 16,-4-4-1-16,0 4 0 15,3-4-50-15,-3 10-10 0,0-3-3 0,3 3 0 16,1-4-50-16,3 4-11 16,-1 3-1-16,1-6-596 0,7 6-119 0</inkml:trace>
  <inkml:trace contextRef="#ctx0" brushRef="#br0" timeOffset="63159.15">18232 10804 2350 0,'0'0'52'0,"0"0"10"0,-4 0 2 0,-3 0 3 0,0 0-54 0,7 0-13 15,-7 0 0-15,7 0 0 0,-4 0 0 0,-6 6 0 16,3-3 0-16,-4 10 0 0,4-1 13 0,-7-2 0 15,0 9 0-15,0 6 0 0,-4 0 10 0,-3 3 1 16,0 10 1-16,-4 2 0 0,4-2-13 0,-7 6-4 0,-1 3 0 0,1 3 0 16,-4-3 12-16,1-3 1 15,-1 0 1-15,4 3 0 0,0-3-7 0,-1 0-2 16,1 0 0-16,3-7 0 0,1 4 7 0,-1-13 0 0,7 7 1 0,1-7 0 31,-1-3-44-31,4-3-9 0,3-6-1 0,1 3-1 16,-1-4-131-16,4-12-27 0,0 4-4 0,4-4-454 0,3-3-90 0</inkml:trace>
  <inkml:trace contextRef="#ctx0" brushRef="#br0" timeOffset="63420.95">17639 10936 2786 0,'0'0'61'0,"0"0"13"0,0 0 2 0,0 0 3 0,0 0-63 0,3 15-16 0,1-2 0 0,3 3 0 0,0 2 0 0,4 7-15 16,-1-3 3-16,1 10 1 0,3-4 11 0,0 6 0 15,0-5 0-15,4 8 0 0,-1-2-8 0,5-7 0 16,-5 6 0-16,1 1 0 0,3-7-4 0,0 7-1 16,0-7 0-16,-3 3 0 15,0-2-22-15,-4-1-4 0,0 6-1 0,0-9 0 16,-3-3-21-16,3 3-5 15,-4 0-1-15,1-3-641 0,-4 3-129 0</inkml:trace>
  <inkml:trace contextRef="#ctx0" brushRef="#br0" timeOffset="67227.25">18306 11594 2444 0,'0'0'54'0,"-7"0"11"0,0 0 3 0,3 3 0 0,4-3-55 0,0 0-13 0,-7 7 0 0,7-7 0 0,-4 3-10 0,4 6-5 16,0-3-1-16,0 10 0 0,0-3 16 0,0 2 0 15,0-5 0-15,0 8 0 0,4 1 0 0,-1 6 0 16,1-6 0-16,-4 0 0 0,4 6 0 0,-1-6 0 16,-3 0 0-16,0-4 0 0,0 4 0 0,0-3 0 15,0-4-10-15,0-2 10 16,0 6-120-16,0-10-19 0,0-6-4 16,0 0-769-16</inkml:trace>
  <inkml:trace contextRef="#ctx0" brushRef="#br0" timeOffset="67780.86">18404 11898 1724 0,'0'0'76'0,"0"0"16"0,0 0-73 0,11 3-19 16,-4-3 0-16,0 7 0 0,4 2 70 0,-4 1 10 15,3-1 3-15,1 0 0 0,0 1-53 0,-8 5-10 0,4-5-3 0,-3 9 0 16,-1-1 7-16,1-2 0 0,-4 3 1 0,0 0 0 16,-7 0-2-16,0 3-1 0,0-4 0 0,-1 1 0 15,-2 0-38-15,3 0-7 0,-4-4-1 0,1 1-1 16,3-3 12-16,0-4 2 0,-1 7 1 16,1-7 0-1,-3 1-14-15,3-1-2 0,3 0-1 0,1 1 0 16,-1-1-133-16,1-3-26 0,-8 13-6 0,-3-3-517 15</inkml:trace>
  <inkml:trace contextRef="#ctx0" brushRef="#br0" timeOffset="68631.07">18708 11927 403 0,'0'0'36'0,"0"0"-36"16,0 0 0-16,-4 0 0 0,4 0 377 0,0 0 69 0,0 0 14 0,0 0 2 16,0 0-361-16,0 0-72 0,0-10-14 0,4 1-3 15,-1 2 28-15,1 4 7 0,3-3 1 0,4-3 0 16,-4-1-10-16,3 1-2 15,1-1 0-15,-1-5 0 0,1 5 4 0,-1-2 1 0,1-4 0 0,-4 0 0 16,4-2 3-16,-4 5 0 0,3-9 0 0,-6 10 0 16,3-7-16-16,-4 3-4 0,5 0 0 0,-8 4 0 15,3-4-12-15,1 7-4 16,-1-1 0-16,1 1 0 0,-4 0-8 0,3 2 0 0,1-2 0 0,-4 9 0 16,0 0 0-16,0 0 0 0,0 0 0 0,7 9 0 15,0 1 0-15,0-1 0 0,0 7 0 0,0-7 0 16,0 7 0-16,-3-4 0 0,3 4 0 0,0 0 0 0,0-4 0 15,-4 4 0-15,1-7 0 0,-1 10 0 0,1-9 0 0,-1-1 8 16,-3 0-8-16,4-2 8 16,-4-7-8-16,3 9 0 0,-3-9 0 0,0 0-11 0,7 6 11 0,-7-6 11 15,4 3-3-15,3-3 0 0,0 0-8 0,4 7 0 16,-8-7 0-16,-3 0 8 0,0 0-8 0,11-7-14 16,-4 7 3-16,3-3 1 0,-10 3 10 0,0 0 11 15,0 0-3-15,4-6 0 0,3-3-8 16,0 2 0-16,-7 7 0 0,4-3 8 0,3-6 12 0,-4-7 1 15,4 7 1-15,-3-1 0 0,-1-5-22 0,4 5 0 16,-3-2 0-16,-1-4 0 0,4 7 0 0,1-7 0 16,-5 3 0-16,4-2 0 0,-3-1 0 0,3 4 0 15,0-4 0-15,3-3 0 0,-6 3 0 0,3 7 0 0,-4-4 0 0,1-2 0 16,-1 5-12-16,1 4-6 0,-4 3-2 0,0 3 0 16,0 0 7-16,0 0 1 0,0 0 0 15,0 0 0-15,0 0 12 0,0 0 0 0,0 0 0 0,0 0 0 16,4 9 0-16,-1 1 0 15,1 5 0-15,-1-2 0 0,1-4 0 0,-1 7 0 0,1 0 0 0,-1-4 0 16,4 4 0-16,-3 3 0 0,-1 0 0 16,4-4 0-16,-3 4 0 0,3 0 0 0,-3 0 0 15,3 0 0 1,-4 6 0-16,4-7 0 0,-3-2 0 0,-1 3 0 0,1 0 0 16,-1-4 0-16,1 1 0 0,-1-3 0 0,1 2-12 0,-1-5 0 0,1-1 0 15,-1 1 0-15,1-4-139 0,-4-6-27 0,7 0-6 0</inkml:trace>
  <inkml:trace contextRef="#ctx0" brushRef="#br0" timeOffset="69344">17642 13328 2476 0,'0'0'220'0,"0"0"-176"15,0 0-35-15,-3 0-9 0,-4-3 235 0,7 3 45 0,0 0 8 0,0 0 3 32,0 0-259-32,0 0-51 0,0 0-10 0,0 0-3 15,0 0-44-15,0 0-8 0,0 0-3 0,3 3 0 16,1 7-69-16,-1-1-13 0,1-3-3 0,-1-3-642 0,-3-3-128 0</inkml:trace>
  <inkml:trace contextRef="#ctx0" brushRef="#br0" timeOffset="69592.87">17385 14388 1958 0,'0'0'174'0,"0"0"-139"16,0 0-35-16,0 0 0 0,0 0 312 0,0 0 55 16,10-6 11-16,-2 6 2 15,2 0-363-15,1-3-73 0,-1-4-14 0,-3-2-3 16,0 6-163-16,0-3-32 0</inkml:trace>
  <inkml:trace contextRef="#ctx0" brushRef="#br0" timeOffset="69824.98">17438 14708 3376 0,'0'0'75'0,"-7"3"15"0,-4 7 3 0,1-1 1 0,-1 0-75 0,7 7-19 0,-3-7 0 0,7 1 0 16,0-1-68-16,0-2-16 0,0-7-4 0,7 3-860 15,-3 6-171-15</inkml:trace>
  <inkml:trace contextRef="#ctx0" brushRef="#br0" timeOffset="70804.17">16895 15887 1036 0,'0'0'92'0,"-8"-6"-73"15,-2 6-19-15,3-3 0 0,0-4 212 0,0 4 38 16,0-3 8-16,0 3 2 0,0-3-203 0,3-4-40 16,-3 4-8-16,0-4-1 0,3 1 21 0,1 0 5 15,-1-1 1-15,-3 1 0 0,4-7-16 0,-4 7-3 0,3-1-1 0,-3-2 0 16,0-4 3-16,0 10 1 0,0-7 0 0,0 4 0 15,0-7-3-15,-7 7 0 16,3 3 0-16,-3 2 0 0,0-2-2 0,0 6-1 0,-7 0 0 16,-1 6 0-16,-2-2-13 0,-1 5 0 0,-3 3 0 0,-4 1 0 15,-3 6 0-15,3-3-10 0,4 9 10 0,0-3-8 16,-4 3 8-16,0 3 0 0,0-3 0 0,8 3-8 16,-1-3 8-16,0 0 0 0,4-3 0 0,7 3 0 15,0-6 0-15,7 0 0 0,-4-3 0 0,8 3 0 16,-1-4 0-16,1-5 9 0,3 8-9 0,3-8 10 15,1-1-10-15,3 7 0 0,3-7 9 0,1-2-9 16,7-4 9-16,-1 6-9 0,4-9 12 0,4 0-12 0,0 6 15 16,0-12-4-16,6 6-1 0,-3-9 0 15,4 9 9-15,0-10 1 0,-4 1 1 0,4-7 0 0,-4 7 3 16,-3-1 0-16,0-2 0 16,-4-4 0-16,-4 1 22 0,1-4 5 0,0 0 1 0,-4 3 0 15,0-6-26-15,0-3-5 0,0 0-1 0,-3 0 0 0,-4 3 17 16,0-12 3-16,0 8 1 0,-4-8 0 0,1 6-23 15,-1-7-5-15,1 7-1 0,-4-6 0 0,-4 2-3 16,1-2-1-16,-1-1 0 0,-3 7 0 0,4-13-8 0,-8 10 0 16,1-4 0-16,-1 1 0 0,0-1 0 0,4 1 8 15,-7 6-8-15,4-1 0 0,-1 4 30 0,-3 3 1 16,3-3 0-16,-3 0 0 0,4 6-31 0,-1 1 8 16,-3-8-8-16,3 8 0 15,1 2-30-15,-1-3-9 0,1 0-1 16,-1 4-1-16,4 2 13 0,0-3 2 0,3 1 1 0,1 5 0 15,3-2-159-15,0 6-32 0,-4 2-7 16,4 4-860-16</inkml:trace>
  <inkml:trace contextRef="#ctx0" brushRef="#br0" timeOffset="71143.67">17071 15677 1670 0,'0'0'74'0,"0"0"15"16,0 0-71-16,0 0-18 0,0 0 0 0,0 0 0 0,0 0 192 0,3 6 34 15,-3 4 7-15,0-1 2 16,4 0-211-16,0 1-43 0,-1-1-8 0,1 7-1 0,3-7 19 0,3 1 9 16,-3-1-8-16,4 7 8 0,-1-7 0 0,1 10-10 15,3-10 10-15,0 1 0 0,4 6-12 0,-4-7 12 16,7 0-12-16,-3 1 12 16,-4-1-42-16,7 1-2 0,0-4 0 0,-3-6 0 15,3 9-156-15,-7-9-31 0,4 7-6 0,-4-7-2 0</inkml:trace>
  <inkml:trace contextRef="#ctx0" brushRef="#br0" timeOffset="71374.86">17731 15523 2073 0,'-7'16'92'0,"0"-13"19"0,-4 7-89 0,0 5-22 0,-3-5 0 0,0 8 0 16,0 1 200-16,0 6 36 0,0-6 8 0,0 6 0 16,0 10-222-16,-4-7-45 0,0 0-9 0,1 7-1 15,-1-1 21-15,0 4 12 0,4 3-12 0,-7-4 12 16,0 1-49-16,0 3-3 0,-4-4-1 0,-3 7 0 16,0 0-111-16,-1-6-23 0,-2 6-4 0,6-7-781 15</inkml:trace>
  <inkml:trace contextRef="#ctx0" brushRef="#br0" timeOffset="71801.59">16006 16558 230 0,'0'0'20'0,"0"0"-20"0,0 0 0 0,0 0 0 16,0 0 564-16,10 0 108 0,-3 0 21 0,7-3 5 15,-3-3-558-15,7 6-112 0,3-7-28 0,3 4 0 16,5-3 0-16,9 6 0 0,5-9 0 0,6-1 0 16,8 1 13-16,3-1-2 0,3 1-1 0,4-7 0 15,4 4 29-15,6-4 5 0,8-9 2 0,7 6 0 0,-4-6-37 0,0 6-9 16,4-9 0-16,3 9 0 0,0-6 0 0,-3-3 0 16,-4 9 0-16,-3 0-11 15,-4-3 11-15,-3 10 0 0,-4-4 8 0,3 4-8 16,-6-4-21-16,-8 10-9 0,1 2-2 0,-8-2 0 15,-6 3-73-15,-4 3-15 0,-8 0-4 0,1-6-640 16,-4 6-129-16</inkml:trace>
  <inkml:trace contextRef="#ctx0" brushRef="#br0" timeOffset="72503.64">17134 17210 518 0,'0'0'23'0,"0"0"5"0,0 0-28 0,4-3 0 0,3-3 0 0,-3-3 0 15,-4-1 328-15,7 1 60 0,-7 2 12 0,3-2 2 16,4 0-325-16,-3-1-65 0,-1 1-12 0,4-1 0 0,-3 1 25 0,-1-7 9 16,4 7 2-16,-3 0 0 0,-1-7 32 0,1 3 8 15,0-2 0-15,-1 2 1 0,1-3-10 0,-4 1-3 16,0 5 0-16,-4-2 0 0,1-4-16 0,-1 0-4 15,-3 7-1-15,0 0 0 0,0-4-35 0,-7 7-8 16,-4-4 0-16,-3 10 0 16,-4 0-31-1,-3 10-8 17,-7-1-1-32,-4 7-1 0,0 3 30 0,0-1 11 0,-7 8 0 0,8 2-9 0,-1 0 9 0,0 3 0 15,7-2 0-15,1-1 0 0,2 6 0 0,1 1 12 0,7-4 0 0,0 4-1 0,-4-1 0 0,7 1 0 0,1 2 0 0,3-9 0 0,0 7 3 16,6-1 1-16,5-5 0 0,3-1 0 15,3-3-15-15,1 3 0 0,3-6 0 0,0-3 0 0,7 0 0 0,0-4 0 16,0-5 0-16,4-1 0 0,3 1 0 0,0-7 0 0,4-3 0 16,0 0 0-16,3-3 0 0,4-4-13 0,3-2 2 15,-3 0 1-15,0-1 26 0,-1-5 4 0,5 2 2 16,-5-12 0-16,1 0-2 0,-4 3 0 0,-3-9 0 16,3 2 0-16,-7-5 9 0,1-4 2 0,-5 1 0 15,1-7 0-15,-4 0-10 0,-3 0-1 0,-1 0-1 0,-3 0 0 16,0-9-3-16,0-1 0 0,-3 1 0 0,3-3 0 15,-4-4-5-15,1 13-2 0,-1-6 0 0,1 6 0 16,-4 3 8-16,0 0 2 0,0 3 0 0,-4 10 0 31,1-4-39-31,-1 7-8 0,1-3-2 0,-4 12 0 0,3-3 15 0,-6 0 3 0,3 9 1 0,0-2 0 16,3-1-92 0,-3 7-18-16,0-1-4 0,3 7-1 0,-3-3-114 0,0 6-24 0,7 0-4 15,0 0 0-15</inkml:trace>
  <inkml:trace contextRef="#ctx0" brushRef="#br0" timeOffset="72876.48">18009 16398 2786 0,'0'0'124'0,"0"0"24"0,0 0-118 0,-3-3-30 16,-4-3 0-16,7 6 0 15,0 0-33-15,0 0-13 0,0 0-2 0,-4 6-1 16,-3 7 9-16,4 2 3 0,-4 13 0 0,-4-2 0 0,-3 8 15 0,0 4 3 0,0-1 1 0,-8 17 0 15,-2 5 18-15,-1-2-10 0,-3 12 10 0,0 3-8 16,-1-10 8-16,-2 7 0 0,-5-6 0 0,5 0 0 16,-12 0 39-16,8-7 3 0,-4 4 1 0,4-7 0 15,-4 0-19-15,0-6-3 0,8-9-1 0,-1-4 0 16,7-5-34-16,4-4-7 0,3-6-2 0,4-10 0 16,4 3-141-16,-1-12-28 0,11-6-5 0</inkml:trace>
  <inkml:trace contextRef="#ctx0" brushRef="#br0" timeOffset="73112.75">17671 16558 3207 0,'0'0'71'0,"0"0"14"0,-7 10 3 0,3-4 2 0,4 3-72 0,-3 1-18 16,3-1 0-16,3 10 0 15,4 0-27-15,0 6-9 0,4 0-1 0,-1 3-1 0,-3 10 26 0,8 2 12 0,2-2-12 0,-3 6 12 16,7 0-11-16,1 3 11 0,-5-3-8 16,4-7 8-16,1 14-9 0,-5-14 9 0,4 7-10 0,1 0 10 31,-5-6-56-31,-3 2-6 0,-3-8-1 0,3 2 0 16,4-6-151-16,-1-2-30 0,-3-1-7 0,0-7-1 0</inkml:trace>
  <inkml:trace contextRef="#ctx0" brushRef="#br0" timeOffset="74062.4">18373 17816 2512 0,'0'0'112'0,"0"0"22"0,0 0-107 0,0 0-27 16,0 0 0-16,3-7 0 0,4-2 23 0,-3-1-1 15,-1 1 0-15,4-3 0 16,0-1-22-16,-3 0 0 0,3-2 0 0,0-4 8 0,0 3-8 0,4-3 0 16,-4-3 0-16,0 1 0 0,3-8 0 0,1 11-8 15,-4-8 0-15,0 8 0 0,0-7 8 0,0 6 0 16,-3 0 8-16,-1 3-8 0,4 4 8 0,-7-4-8 15,0 7 10-15,0-1-10 0,4 1 32 0,-1 2 0 16,-3 4 0-16,0-3 0 0,4 3-32 0,3-3 0 0,-4 6 0 0,-3 0 0 31,11 0-21-31,-4 0-11 0,0 6-1 0,4-3-1 0,-11-3 13 0,14 16 2 16,-4 3 1-16,1-1 0 0,0 7 5 0,-4 10 1 16,3-7 0-16,-3 7 0 0,0-1 12 0,0-2 0 0,-3 2 0 15,-1-6 0-15,5 7 0 0,-5-7 10 0,1-3-2 0,-1 3 0 16,4-3 4-16,0-6 0 0,0-3 0 0,0 0 0 15,0-4 0-15,-3-6 0 0,3 4 0 0,-7-10 0 16,11 0 22-16,-4 0 5 0,3-7 1 0,1 4 0 16,-4-3-13-16,0-3-3 0,3-1 0 0,-2-5 0 15,-1 2 23-15,0-6 4 0,0-3 1 0,0 3 0 16,-4 1-32-16,4-7-7 0,0-4-1 0,-3 1 0 16,-1 0-12-16,5-3 0 0,-5-7 0 0,1 0 0 15,-1-2-12-15,1 8 2 0,-4-9 0 0,3 7 0 16,1 6-2-16,-1-7-1 0,1 13 0 0,-4-9 0 15,7 12 5-15,-4 0 8 0,1 0-13 0,-1 4 5 16,1 2-96-16,-1 4-20 0,1-1-3 0,-1 4-669 16,1-3-135-16</inkml:trace>
  <inkml:trace contextRef="#ctx0" brushRef="#br0" timeOffset="74395.06">19071 17894 1785 0,'0'0'39'0,"0"0"8"0,-3 9 1 0,-1 1 4 0,-3-7-42 0,4 6-10 0,-5 1 0 0,5 5 0 31,-1 4-41-31,4-3-11 0,0-7-1 0,0 10-1 0,0-3 44 0,0-4 10 0,0 4 0 0,4 3 0 16,-4-10 0-16,0 7 0 0,0 3 0 0,0-10 0 15,-4 7 0-15,-3-7 0 0,7 1 0 0,-3-1-472 16,-4-3-96-16</inkml:trace>
  <inkml:trace contextRef="#ctx0" brushRef="#br0" timeOffset="75089.73">19399 17809 2253 0,'-3'10'49'0,"-1"5"11"0,1-5 1 0,-4-1 3 0,3 7-51 0,1-7-13 0,-1 1 0 0,4-10 0 31,0 9-38-31,0-9-10 0,0 0-3 0,0 0 0 0,0 0 38 0,0 0 13 0,7-9-9 0,0-1 9 15,0-5 8-15,4 2 8 0,-4-3 0 0,0-2 1 16,0 2 49-16,0-3 10 0,0-6 1 0,0 3 1 16,0-3 15-16,0 0 3 0,-3-3 1 0,3-1 0 15,0 4-69-15,0-3-13 0,0 3-3 0,0 0-1 16,-3 12-11-16,6-2 0 0,-3 5 0 0,0 1 0 16,4-1 0-16,-4 10 0 0,3 10 0 0,1-1 0 15,0 7 0-15,-4-3-9 0,3 8 9 0,-3 1-13 16,0-3 13-16,-3 3-9 0,-1-3 9 0,1-6-8 15,0 8 8-15,3-8 0 0,-4 3 8 0,1-4-8 0,-1-5 10 16,1 2-2-16,-1 0-8 0,-3-9 12 0,0 0 0 0,0 0-1 16,0 0 0-16,0 0 0 15,0 0 18-15,0 0 4 0,0 0 1 0,11 0 0 16,-11 0-34-16,10 0 0 0,1-3 0 0,-4-3 0 0,0-3 0 16,4-1 0-16,-8 1 0 0,8-1 0 0,-4-5 0 0,0-4 0 15,0 0 0-15,0 0 0 0,0-3 0 0,4 3 0 16,-8-3 0-16,4-3 0 15,0 0-16-15,0 0-9 0,0 3-3 0,0 3 0 0,-7-3 13 16,7 4 3-16,-3 5 0 0,0-3 0 0,-1 10 12 0,1-3 0 16,-1-1 0-16,-3 10-9 0,7-3 9 0,-3-3 0 15,-4 6 0-15,0 0 0 0,0 0 0 0,10 0 0 16,-3 0 0-16,0 0 0 0,-7 0 0 0,11 9 14 0,-4 1-3 0,0 5-1 16,0 4-10-16,-3 0 0 0,3 6 0 15,0 3 0-15,0 1 0 0,3 5 0 16,-3 1 0-16,1-7 0 0,-1 6 28 0,3-5 3 15,-3-4 1-15,0 3 0 0,0-3-32 0,4 0 0 0,-8-12 0 16,5 9 0 0,2-10-27-16,-6 4-11 0,-1-13-2 0,1 6-1 15,3-2-147-15,-7-7-30 0</inkml:trace>
  <inkml:trace contextRef="#ctx0" brushRef="#br0" timeOffset="76488.03">19547 8621 2746 0,'0'0'60'0,"-10"0"13"0,-1-6 3 0,-3 6 1 0,0 0-61 0,3 6-16 0,4-6 0 0,0 0 0 0,-3 4 0 0,10-4 0 15,0 0 0-15,0 0 0 0,0 0 0 0,0 0 0 16,7 9 0-16,0 0 0 0,7-2 0 0,4 2 0 15,3-6 0-15,3 3-10 0,5 4 10 0,-1-4 0 16,7-3 8-16,0-3-8 0,1 10 8 0,3-10-8 16,-4 0 8-16,4 0-8 0,-1-3 0 0,-2 3 0 15,3-7 0-15,-1 7 0 0,-2 0 11 0,-1 0-3 16,0 0 0-16,-3 0 0 0,-4 7 4 0,0-4 0 16,-3-3 0-16,0 9 0 0,-8-3 22 0,1-3 5 0,0 7 1 15,-1-4 0-15,-3 4-29 0,-3-1-11 0,3 7 8 0,-3-7-8 16,-1 0 9-16,1 10-9 0,-1-3 10 0,1-4-10 15,-4 4 8-15,4 3-8 0,-4 0 0 16,3 6 9-16,-3 3-9 0,0-3 8 0,4 3-8 16,-4-3 8-16,0 10 0 0,0-1 0 0,4-2 0 0,-4 9 0 15,-4-4-8-15,4 10 12 0,-3-3-12 0,3 9 12 16,-3 1-12-16,3 5 0 0,-4 4 0 0,-3 3 8 16,4 3-8-16,-4 3 0 0,0 6 0 0,0 4 8 15,0 9-8-15,0 6 10 0,0-6-10 0,0 6 10 16,0 7-10-16,0-4 8 0,3 7-8 0,1-1 8 15,-1-5-8-15,1 12 0 0,3-4 0 0,0-2 8 16,0 3-8-16,0 3 8 0,-4 3-8 0,8 3 8 16,-4-3-8-16,4 6 0 0,-4 0 0 0,3-2 0 15,4 5 0-15,-3-3 0 0,3 4 0 0,-3-1 0 16,-1 7 8-16,1-4-8 0,-1 7 8 0,5-9-8 0,-1-1 13 16,0-3-2-16,3 1-1 0,1-7 0 0,0 0 5 15,-1-6 1-15,1-4 0 0,0 4 0 0,-1 3-7 16,4-3-1-16,-6-4 0 0,2 1 0 0,1-1-8 15,-4 1 0-15,0-7 0 0,0 7 0 0,0 0 0 0,-3-1 0 16,-1 1 0-16,-2-1 0 0,-1-5 0 0,-4 5 0 16,4-2 0-16,0-4 0 0,-3-3 0 0,3 1 0 15,0-14 0-15,0 4 0 0,0 0 8 0,4-7 5 16,-1 1 2-16,1-10 0 0,3-3-15 0,0 3 11 0,0-9-11 16,4 0 10-16,-4-4-10 0,0 4 0 0,-4-7 0 0,5 7 0 15,-5 0 0-15,4-4 0 0,-7-2 0 16,4-4 0-16,-4 7 8 0,4-4-8 0,-4-3 0 15,0 7 8-15,3-13-8 0,-3 3 8 16,0-3-8-16,0-3 8 0,-3 0-8 0,3-6 0 16,4-4 0-16,-8 4 8 0,4-4-8 0,0-5 8 0,0 2-8 0,-3-9 8 15,3 3-8-15,-4 3 0 0,1-9 0 16,-1 3-11-16,1-3 11 0,0-7 0 16,-4 4 0-16,3-7 0 0,-3 7 0 0,0-7 8 0,0 1-8 0,0-1 11 15,0 1-11-15,0-4 0 0,0-6 0 0,0 3 8 16,0 7-8-16,0-1 0 0,0-9 0 0,0 0 0 15,0 9 0-15,0-9 0 0,0 0 0 0,0 0 0 16,-3 7 0-16,-1-4 0 0,4-3 0 0,0 0 0 16,0 0 0-16,-4 6 10 0,4-6-10 0,0 0 10 15,-7 0 0-15,4 0 0 0,-4 0 0 0,7 0 0 16,0 0 1-16,-7 0 0 0,0 0 0 0,0 0 0 0,0 0-11 16,-4 6 0-16,4-6 0 0,-4 0 8 15,1 3 13-15,-1-3 3 0,1 7 0 0,-4-4 0 0,-1-3-10 16,-2 9-2-16,-4-2 0 0,3-4 0 0,-3 3-2 0,-4 3-1 15,4-2 0-15,-4-4 0 0,1 6-6 16,2 1-3-16,1-4 0 0,0 3 0 0,0-6 0 0,0 4 0 16,3-7 0-16,-3 9 0 0,3-9 0 0,-3 6 0 15,0-6 0-15,3 0 0 0,-3 3 0 0,0-3 0 16,0-9 0-16,-4 9 0 16,4-9-95-16,0-7-18 0,-4 3-4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9-20T19:52:14.04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2967 13416 921 0,'0'0'82'0,"0"0"-66"16,0 0-16-16,0 0 0 0,-7-6 258 0,7 3 48 15,0-4 10-15,0-2 1 0,0 6-213 0,0-3-44 16,0-4-8-16,0 7-1 0,-4-3-22 0,4-4-4 0,0 4-1 0,0-3 0 15,-7 5-16-15,7-2-8 0,0-3 0 0,-3-7 8 16,-4 7-8-16,3-1 0 0,1 1 0 0,-4 0 0 16,-4-4 0-16,4 0 0 15,-4 4 10-15,1 0-10 0,-4-1 16 0,3 1-4 0,-10-1-1 0,7 1 0 16,-11 0 11-16,4 2 2 0,3 4 1 0,-3-3 0 16,-4 6-25-16,1 6 0 0,-1-3 0 0,4 7-11 15,-4-4 11-15,4 3 0 0,3 7 10 16,-3-3-10-16,-4 2 0 0,4 1-12 0,0 3 1 0,4 0 0 15,2-1 11-15,-2 1-8 0,6 0 8 0,4-3-8 16,-3 3 16-16,2-1 4 0,5-2 1 0,3 3 0 16,0 0-13-16,3-4 0 0,5 1 8 0,2-3-8 15,-3 2 0-15,11-2 0 0,-4-7 0 0,0 3 0 16,0 1-9-16,7-10-5 0,0 0-1 0,-3 6 0 0,3-12 15 16,4 3 16-16,-4-4-3 0,4-2-1 15,0 3 12-15,-1-7 1 0,1 4 1 0,0-7 0 16,-1 0 6-16,1-2 0 0,-4-1 1 0,0 0 0 15,4 0 4-15,-11-6 1 0,7 0 0 0,-7-3 0 0,-3 3 2 0,0-3 1 16,3-1 0-16,-11-5 0 0,4-1-14 0,-3-2-3 16,3 2-1-16,-7 1 0 0,-7-4-11 0,3 0-3 15,-3-2 0-15,4 2 0 0,-8-6-9 0,1 10 0 16,-1-7 0-16,4 0 8 0,-4-3-8 0,1 7 0 16,-1 2 0-16,-3 1 0 0,3 2 0 0,-3 1 0 15,4 12 8-15,-4-9-8 0,-4 12 0 0,0-3 0 16,4 1 0-16,-3 2 0 15,3 6-25-15,-1 1-1 0,1 0 0 0,-3 5 0 16,3-2-114-16,-1 6-22 0,5 0-5 0,-4 10-621 0,7-1-125 16</inkml:trace>
  <inkml:trace contextRef="#ctx0" brushRef="#br0" timeOffset="451.34">3140 12917 2109 0,'-4'-9'93'0,"4"0"20"0,0 2-90 0,0 4-23 15,0-6 0-15,0 3 0 0,4-4 0 0,3 10 0 16,-7 0 0-16,0 0 0 0,0 0-12 0,0 0-1 16,0 0 0-16,0 0 0 0,0 0-5 0,0 0-1 15,0 0 0-15,0 10 0 0,3-1 19 0,1-3 14 16,-4 4-2-16,7 5-1 0,-4-5 1 0,4-1 1 16,-7 4 0-16,4-7 0 0,0 10 26 0,3-7 5 15,-4 0 0-15,4 4 1 0,4-4 2 0,-8 4 0 16,8-4 0-16,-1 1 0 0,-6 2 5 0,7-2 2 15,-1-4 0-15,4 10 0 0,-3-4-9 0,3 4-1 0,-3-7-1 16,3 7 0-16,0-4-33 0,3 4-10 0,-10-3 0 0,4 2 0 16,0 1 0-16,3-3 0 15,-4-4 0-15,1 7 0 0,3-7 0 0,-3 7-12 0,3-4 0 16,3-2 0 0,-10-4-97-16,4 3-19 0,0 1-4 0,-1-1-1 15,1-3-8-15,-1-6-2 0,-10 0 0 0,14-6-434 0,-3 6-87 0</inkml:trace>
  <inkml:trace contextRef="#ctx0" brushRef="#br0" timeOffset="717.69">3909 12748 1152 0,'-4'0'102'15,"-6"6"-82"-15,-1-2-20 0,8 5 0 0,-8 0 150 0,0 7 26 16,1 0 4-16,-1 2 2 0,4 1-118 0,-10 6-24 16,2-3-5-16,1 10-1 0,0-4 16 0,-7 10 3 15,0 2 1-15,3-2 0 0,-3 9-7 0,-4-3-2 16,4 6 0-16,-3-6 0 0,-5-3-36 0,1 9-9 16,0-12 0-16,3 5 0 0,4-5 8 0,3 6-8 15,-3-10 12-15,7 4-4 16,-4-3-44-16,4-7-8 0,0-3-3 0,4 0-933 0</inkml:trace>
  <inkml:trace contextRef="#ctx0" brushRef="#br0" timeOffset="1177.51">1926 14228 1440 0,'-14'0'128'0,"3"3"-103"16,1-6-25-16,-4 3 0 0,3 0 141 0,8 0 23 16,3 0 5-16,0 0 1 0,0 0-116 0,3-6-23 15,8 3-5-15,3-3-1 0,0-7 6 0,11 4 1 16,3-1 0-16,0 4 0 0,11-4 11 0,3 1 2 16,8 0 1-16,3 2 0 0,7-2-10 0,10 0-1 15,-3-1-1-15,7-6 0 0,-3 7-25 0,3 0-9 16,-4-4 0-16,5-3 9 0,6 7-9 0,-4-7 0 15,1 4 0-15,-11-4 8 0,3 0-8 0,1-2 0 16,3 5 9-16,-3-3-9 0,-1 1 8 0,1-4-8 16,-11 3 8-16,0 4-8 0,-7-4-12 0,3-3-6 0,-10 0-2 15,3 10 0 1,-3-7-96-16,-7 7-19 0,0 0-4 0,-4-1-522 16,-3 10-105-16</inkml:trace>
  <inkml:trace contextRef="#ctx0" brushRef="#br0" timeOffset="1819.55">2854 14846 1497 0,'0'0'66'0,"0"0"14"0,0 0-64 0,0 0-16 16,0 0 0-16,0 0 0 0,0 0 119 0,0 0 20 16,0 0 4-16,7-3 1 0,-3-3-97 0,3 2-19 15,0-2-4-15,0-3-1 0,-4-1 17 0,4 4 3 16,-3-3 1-16,3 6 0 0,-4-7-20 0,-3 4-4 15,4-7-1-15,-4 1 0 0,0 2-11 0,0 1-8 16,-4 6 9-16,-6-7-9 0,6 1 16 0,-6 0-4 16,-4 2 0-16,3 1 0 0,-3 3-12 0,-7-3 8 15,0 12-8-15,-4 3 0 0,0 1 0 0,-3 5-10 16,7-2 0-16,-11 12 0 0,4 0-1 0,-4 3 0 16,4 1 0-16,3-4 0 0,-7 3 11 0,8 0 0 0,-1-3-9 15,7 3 9-15,-3-3 0 0,0 4 0 0,7-4-9 0,3 0 9 16,1-3 0-16,6 3 0 0,4 0 0 0,0-6 0 15,4 9 0-15,3-9 0 0,7 6 0 0,-3-9 0 16,6-4 0-16,1 4 0 0,7-7 0 0,-8 1 0 16,11-1 0-16,-3-9 0 0,0 0 8 0,3 0-8 15,-3-3 16-15,6-6-4 0,-2-7 0 0,2 0 0 16,5 4 11-16,-1-13 1 0,-10 6 1 0,3-6 0 16,4-4 13-16,-8 4 2 0,-6-3 1 0,3-6 0 15,0 5 3-15,-7-5 0 0,-3-1 0 0,0-2 0 0,-8-7-20 16,1 0-3-16,3 6-1 0,-7-6 0 0,0 1 10 15,-7-1 2-15,3-3 0 0,1 9 0 0,-8-3-32 0,4-3 0 16,0 7 0-16,-4 2 0 16,1-2-20-16,-4 8-9 0,3-2-3 0,0 12 0 0,-3 0 32 0,4 1-9 15,-4 8 9-15,-4-6 0 0,4 7-21 0,0 9 1 16,0-9 0-16,-4 9 0 16,4 0-106-16,0 0-21 0,3 9-4 0,8-9-573 15,-8 9-116-15</inkml:trace>
  <inkml:trace contextRef="#ctx0" brushRef="#br0" timeOffset="2139.42">3718 14623 2304 0,'0'0'204'0,"0"0"-163"0,0 0-33 0,0 0-8 15,-3 0 134-15,3 0 25 0,-4 7 5 0,-3-4 0 16,4 9-145-16,-8-2-30 0,4 2-5 0,0 4-2 16,-4 3-2-16,1 6 0 0,-1-6 0 0,1-1 0 15,-4 11-19-15,-1-4-4 0,1-6-1 0,-7 6 0 16,0 3 34-16,-4-3 10 0,4-6 0 0,3 9 0 0,-6-3 0 0,3-6 0 15,-4 6 0-15,4-6 0 16,3-4-56-16,0-2-4 16,1 3 0-16,3-1-1 0,-4-5-72 0,7-7-15 0,4 3-2 0</inkml:trace>
  <inkml:trace contextRef="#ctx0" brushRef="#br0" timeOffset="2379.41">3327 14739 864 0,'14'0'38'0,"-14"0"8"0,0 0-37 0,0 0-9 16,0 0 0-16,0 7 0 0,10 2 379 0,-6-3 73 15,7 4 16-15,-1 2 2 0,1-2-343 0,-4 5-69 0,0 4-14 16,3 0-2-16,4-3-12 0,-3 9-2 16,3-3-1-16,-3 0 0 0,-1-4-27 0,4 4 0 0,1 0 0 15,-1-3 0-15,-4 0 0 0,4 0 0 0,4-4 0 0,-11-2 0 16,11 3-24-16,-8-7 4 0,-3 7 0 0,4-7 0 31,3 1-167-31,-3-7-33 0,-1 3-6 0,1-6-754 0</inkml:trace>
  <inkml:trace contextRef="#ctx0" brushRef="#br0" timeOffset="3288.78">4882 13532 1440 0,'0'0'128'0,"0"0"-103"0,0 0-25 0,0 0 0 16,0 0 222-16,0 0 39 0,11 3 8 0,0 3 2 15,-1 1-211-15,4-4-41 0,7-3-9 0,-3 6-2 16,0-3 0-16,6-3 0 0,1 0 0 0,3-3 0 15,4 3-8-15,-4-6 8 0,4 6-8 0,3 0 8 16,-6 0-22-16,2-3-5 0,-6-4-1 0,0 7 0 16,-4-6-30-16,4 6-6 0,-1-3-2 0,-10 3 0 15,8 0-149-15,-5 3-29 0,15 3-7 0,-18 4-1 0</inkml:trace>
  <inkml:trace contextRef="#ctx0" brushRef="#br0" timeOffset="3532.78">5080 13730 2545 0,'0'0'112'0,"0"0"24"0,-7 0-108 0,7 0-28 0,0 0 0 0,0 0 0 15,0 0 18-15,0 0-2 0,7 6 0 0,7-6 0 16,-3 0-16-16,3 0 0 0,3 0 0 0,1 0 0 16,0 0-16-16,3 0-6 0,0-6-2 15,4 6 0 1,-8-4-140-16,5 4-29 0,-1-6-6 0</inkml:trace>
  <inkml:trace contextRef="#ctx0" brushRef="#br0" timeOffset="4757.6">7345 11829 1591 0,'0'0'35'0,"0"0"7"0,3-3 2 0,-3 3 0 0,4-6-35 0,-1 6-9 0,4-10 0 0,-7 10 0 15,0 0 17-15,8-9 2 0,-5 9 0 0,1-9 0 16,-4 9 21-16,3-7 5 0,-3 7 1 0,0-3 0 16,0-3-10-16,0-3-3 0,-3 5 0 0,-1-2 0 15,1 3 8-15,-5-3 2 0,1 6 0 0,0-10 0 16,-3 10 10-16,-1-6 3 0,1 3 0 0,-4-3 0 15,-4 6-30-15,0 0-6 0,-3 0 0 0,3-3-1 16,-3 3 17-16,0-7 4 0,-4 7 1 0,4 0 0 16,-3-3-15-16,-1 3-3 0,0 0-1 0,-3-6 0 15,3 6 10-15,-3 0 1 0,3 0 1 0,1 0 0 16,-1-3-21-16,-3-4-4 0,3 7-1 0,-3 0 0 0,3-9-8 0,0 9 8 16,-3 0-8-16,3 0 8 0,1-6-8 0,-1 6 0 15,4 0 0-15,0 6 0 0,3-6 16 0,-7 0 2 16,15 6 0-16,-11-3 0 0,0 7-18 0,6-4 0 15,-2-3 8-15,6 7-8 0,-6-1 11 0,2 1-2 16,5 5 0-16,-4-5 0 0,3-1-9 0,1 7-12 16,3-7 2-16,-4 10 1 0,4-3 9 0,0 2 0 15,3 1 0-15,-3 6 0 0,7-6 0 0,-7 9 16 16,0-3-4-16,7 13-1 0,-3-3-11 0,3 2 0 16,-4 7 0-16,4 0 0 0,0 0 0 15,0 0 0-15,0 3 0 0,4 3-11 0,-4-3 11 16,0 13 0-16,0-4 0 0,0 4 0 0,3-4 0 0,-3 7 8 15,4 6-8-15,-1-3 8 0,4-4-8 0,-7 7 0 16,0 3 0-16,4 7 8 0,-1-7-8 0,-3 0 0 0,4 0 0 0,-1 0 8 16,1 0-8-16,-4 7 8 0,7 2-8 0,-7 4 8 15,0-3 3-15,0-7 1 0,0 10 0 0,0-1 0 16,0 10-12-16,0-3-17 0,0-9 4 0,0 6 1 16,-11-1 12-16,8-2 13 0,-4 3-2 0,3 0-1 15,4-7 3-15,-7 1 1 0,4-4 0 0,-1 4 0 16,-3-1-14-16,4 7 9 0,3-10-9 15,0 1 8-15,-8-4-8 0,8-3 8 0,0 13-8 0,0-10 8 16,0 7-8-16,0 2 0 0,-3-2 0 0,3-10 0 16,0 9 0-16,0 1 0 0,0 6-10 0,0-7 10 15,0 4 0-15,0-10 0 0,-7-3 0 0,3 7 0 16,1-1 0-16,-1-3 0 0,4-6 0 0,-3 0 0 16,3-3 16-16,-4-3-3 0,-3 0-1 0,7-4 0 0,-3-2-12 15,3 2 9-15,-4-2-9 0,4-4 8 16,-3 0-8-16,-1 1 0 0,1-10 0 0,3 3 0 0,0-4 0 0,-7 1 0 15,3 0 0-15,4 0 0 0,0 0 0 0,-7-6 0 16,7-1 0-16,-4-2 0 0,1-7 0 0,3 7 0 16,0-10 9-16,0 3-1 0,-4-3-8 0,4 3 9 15,-3-3-9-15,-1-6 10 0,4 0 8 0,-7 6 2 16,4-6 0-16,-1 0 0 0,1-1-20 0,3-2 0 16,-7 3 0-16,7-3 0 0,0 2 0 0,0-8 0 15,0-1 0-15,0 7 0 0,0-7 0 0,0 1 0 16,0-10 0-16,0 0 0 0,0 0 0 0,7 9 0 15,-4-3 0-15,-3-6 0 0,0 0 0 0,7 3 8 16,-7-3 0-16,11 10-8 0,-11-10 12 0,7 6-12 0,-7-6 12 16,14 3-12-16,-3 4 9 0,-8-4-9 0,4-3 0 15,7 6 9-15,-10-3-9 0,6 3 12 0,1-6-12 0,0 7 12 16,-1-4-4-16,4 3 0 0,4-3 0 0,0 3 0 16,-8-2-8-16,8 2 0 0,3-3 0 0,-3 3 0 15,-1-3 0-15,8 4 0 0,0-4 8 0,-1 3-8 16,4 0 0-16,-3-2 0 0,3-4 0 0,1 0 0 15,2 0-29-15,-2 0 1 16,2 0 1-16,-6 0 0 0,3 0-23 0,4 0-5 0,-14-10-1 16,6 10-852-16,-6-9-170 0</inkml:trace>
  <inkml:trace contextRef="#ctx0" brushRef="#br0" timeOffset="5784.46">7602 12212 1792 0,'0'0'80'0,"0"0"16"0,0 0-77 0,0 0-19 0,0 0 0 0,0 0 0 16,-10 0 27-16,3-10 1 0,0 10 1 0,3-6 0 16,1 3-29-16,-1 3 0 0,-6-6 0 0,2 6-10 15,1-3-6-15,-7-4-2 0,7 7 0 0,-3-3 0 16,-1-3 18-16,0 6 0 0,4-3-8 0,-7 3 8 15,0 0 8-15,0 3 4 0,0-3 2 0,-4 6 0 16,4-3 5-16,-7 7 1 0,3 5 0 0,1 1 0 16,-1-3-9-16,1 6-2 0,-1-4 0 0,4 4 0 15,0-3 7-15,3 2 2 0,0-2 0 0,1-3 0 16,3 6-27-16,0-10-6 0,3 7-1 0,4-1 0 16,-10-2 16-16,6-4 0 0,4 7 0 0,4-7 0 15,-1 1 10-15,4-1 5 0,-7 1 1 0,11-1 0 16,-4 4-16-16,0-10 0 0,4 6 0 0,-4 0 0 15,10-2 0-15,-6-4 0 0,3-3 0 0,0 0 0 0,0 0 0 16,4-3 14-16,-4-4-4 0,0 7-1 0,0-9 29 0,4 0 6 16,-4-1 0-16,0 1 1 0,0-7 2 0,-3 7 0 15,3-10 0-15,-4 3 0 0,1 4-23 0,0-7-4 16,-1-3 0-16,-6 3-1 0,3 0-4 0,0-9-1 16,0 3 0-16,-4-3 0 0,4 3 4 0,-3-10 1 15,-1 7 0-15,1-7 0 0,-4 7-8 0,0-6-2 16,0 6 0-16,0-1 0 0,0 4 16 15,0-3 3-15,-4 3 1 0,1 6 0 0,-1-6-19 0,-3 6-10 16,4 0 10-16,-4 4-10 0,0-4 0 0,0 6 0 0,3-2 0 16,-6 5-10-1,2-5-20-15,1 5-4 0,-3 1-1 0,3-1 0 16,0 4-123-16,0 6-25 0,-4 0-5 0</inkml:trace>
  <inkml:trace contextRef="#ctx0" brushRef="#br0" timeOffset="6154.3">7765 12033 1785 0,'0'0'159'0,"0"0"-127"0,0 0-32 0,0 0 0 0,0 0 168 0,0 0 28 16,-4 0 6-16,4 10 1 15,0-4-189-15,4 3-38 0,3 1-7 0,3-1-1 0,-6 10 20 0,6-3 4 16,5-4 8-16,-1-3-13 0,3 7 13 0,-3 3 0 15,4-3-10-15,0-7 10 0,-1 10-20 0,1-10 1 0,-4 7 0 0,0-7 0 32,0 1-8-32,4-1-1 0,-11 1-1 0,4-1 0 15,-1-3-20-15,-3-3-4 0,0 4-1 0,-7-7-562 0,7 3-113 0</inkml:trace>
  <inkml:trace contextRef="#ctx0" brushRef="#br0" timeOffset="6426.48">8156 11974 2516 0,'-21'6'112'0,"14"0"22"0,-4-3-107 0,4 7-27 0,-3 5 0 0,3 4 0 16,0 0 15-16,0 0-3 0,0 6 0 0,0 0 0 15,-1-3-12-15,1 9-10 0,4-3 2 0,-11 10 0 16,3-3 8-16,1-1-10 0,-5 1 10 0,5 2-10 0,-1 1 10 0,-3 3-13 16,0 3 5-16,0-7 8 15,7 1-82-15,-7-4-9 0,3-6-1 0,4-2-1 16,0 2-90-16,4-9-17 16,-4 21-4-16,7-21-1 0</inkml:trace>
  <inkml:trace contextRef="#ctx0" brushRef="#br0" timeOffset="6675.85">8382 12196 2361 0,'-4'6'210'0,"1"4"-168"0,-1-1-34 0,4 1-8 16,-7 9 89-16,4-4 16 0,3 10 3 0,-4-6 1 31,4 0-109-31,0 0-28 0,0 0-2 0,0 2-1 16,4-2-80-16,-4 0-16 0,0 0-3 0,0 0-1 0,0-10-81 0,0 7-16 0,-4 9-3 16,4-6-501-16</inkml:trace>
  <inkml:trace contextRef="#ctx0" brushRef="#br0" timeOffset="7083.71">7013 12999 2181 0,'-24'0'96'0,"13"0"21"0,0 0-93 0,1 0-24 0,-1 0 0 0,8 0 0 16,-8 6 33-16,11-6 3 0,0 0 0 0,0 0 0 15,0 0-36-15,0 0-9 0,11-6-1 0,3 6 0 16,7-9 10-16,4 5 11 0,10-2-3 0,0-3 0 15,15-7 12-15,-5 7 3 0,8-1 0 0,7-2 0 16,4-4-23-16,-1-3 9 0,11 4-9 0,-3-4 0 16,3 0 11-16,4 0-11 0,-1 0 10 0,-6-6-10 15,3 6 10-15,-7-6-10 0,4 10 10 0,-1-4-10 16,1 0 18-16,-4-6-2 0,0 6-1 0,-7 0 0 31,-4 4-58-31,1-4-11 0,-1 0-2 0,-7 3-1 0,4 7-174 0,-10-4-34 16</inkml:trace>
  <inkml:trace contextRef="#ctx0" brushRef="#br0" timeOffset="7715.41">7560 13451 2192 0,'0'0'48'0,"0"0"11"0,0 0 1 0,0 0 1 0,0 0-49 0,0 0-12 16,0 0 0-16,0 0 0 15,7-7-43-15,-3 4-11 0,3-3-2 0,0-4-1 0,3 4 47 0,-3 3 10 0,4-6 0 0,3-1 0 16,-7 1 0-16,4-1 11 0,-1-5-11 0,-3 5 10 16,-3 1 2-16,-1-7 0 0,1 4 0 0,-1-4 0 15,-6 0 13-15,3 4 3 0,-4-4 1 0,-3 7 0 16,0-1-4-16,0 1-1 0,-3 3 0 0,-1-4 0 16,-7 7-4-16,4-3 0 0,-7 6-1 0,0 9 0 15,0-3-19-15,0 4 0 0,-1-1-11 0,-2 1 11 0,6 5-8 16,-7-2 8-16,4 6 0 0,0-4 0 15,3 4 0-15,1 6-8 0,3-6 8 0,0 6 0 16,0-6 0-16,3 9 0 0,4-3 0 0,0-6 0 16,7 6 0-16,0-3 0 0,0 3 0 0,0-9 0 0,3 3-13 15,4-10 1-15,0 7 0 0,4-4 0 0,0-2 12 16,10-4 0-16,-11-3 0 0,8 3 10 16,3-12-1-16,-3 3 0 0,7-3 0 0,-4-4 0 0,3-2-9 0,8-4 0 15,-11-3 0-15,4 4 0 0,0-4 0 0,-1 0 12 16,5 0-2-16,-8-6 0 0,0 6 14 0,0-6 4 15,-3-3 0-15,-1 3 0 0,1-3 4 0,-7-1 2 16,-1-2 0-16,4 3 0 0,-7-10-13 0,0 4-2 16,-3-1-1-16,3-2 0 0,-7 2-18 0,0 7 0 15,0 0 0-15,-11 3-9 0,1 0-7 0,-1 3 0 0,1 0-1 16,-4 3 0-16,-4 9 5 0,-3 1 0 0,0 0 1 0,-1 9 0 31,5-7-45-31,-4 7-8 0,-1 7-3 0,1-7 0 16,4 9-93-16,-1-3-18 0,7-3-4 0</inkml:trace>
  <inkml:trace contextRef="#ctx0" brushRef="#br0" timeOffset="7982.69">8262 13168 1497 0,'0'0'133'0,"0"0"-106"0,-11 10-27 0,-6-4 0 0,10 3 318 0,-11 1 58 16,8-1 12-16,-1 7 3 16,0-4-355-16,1 4-70 0,-4 9-14 0,3-6-4 15,1 0 20-15,-5 6 3 0,5-6 1 0,-4 6 0 16,3-3-39-16,-3 3-7 0,3-6-2 0,1-1 0 15,-4 4-102-15,7-9-21 0,-4 6-4 0,4-10-369 16,-4 4-73-16</inkml:trace>
  <inkml:trace contextRef="#ctx0" brushRef="#br0" timeOffset="8206.39">7955 13319 2487 0,'0'0'110'0,"0"0"23"0,0 0-106 0,0 0-27 0,0 0 0 0,0 0 0 16,0 0 56-16,0 0 7 0,0 0 1 0,4 6 0 16,3-3-52-16,0 7-12 0,0-1 0 0,3 0 0 31,1 7-23-31,3-6-7 0,-7 5-2 0,7-2 0 0,-3 2 13 0,7-5 3 0,-4 6 0 0,0-7 0 31,3 0-217-31,1 1-43 0,14-1-9 0,-8 1-2 0</inkml:trace>
  <inkml:trace contextRef="#ctx0" brushRef="#br0" timeOffset="8431.56">8636 13363 230 0,'0'0'20'0,"-7"6"-20"16,0-3 0-16,-4 7 0 0,4 5 628 0,-3-2 120 16,3 2 25-16,3 1 5 15,1 3-670-15,-4-7-133 0,3 10-27 0,0-3-6 0,1 0 30 0,-1 6 5 0,-3-6 2 0,7 0 0 32,0 0-103-32,0-1-20 0,0-2-4 0,0 3-576 0,0-10-115 0</inkml:trace>
  <inkml:trace contextRef="#ctx0" brushRef="#br0" timeOffset="9847.83">7549 14764 2181 0,'-3'-9'48'0,"-1"0"9"0,4 2 3 0,-10-2 2 0,6 0-50 0,-3-1-12 16,4 1 0-16,-4-1 0 0,3 4 30 0,-3-3 3 15,0 5 1-15,0-2 0 0,3 3-12 0,-10-3-2 16,7 6-1-16,0-3 0 0,0-4-19 0,-3 7 0 16,-5 7-8-16,1-4 8 0,0-3-13 0,0 9 3 0,-4 1 1 0,-3-4 0 15,0 13 9-15,4-4-13 16,-8-2 5-16,0 12 8 0,7-6 0 0,1 0 0 0,-4 6 0 0,7 0 0 15,-4-3 8-15,11 9 8 0,-4-9 3 16,4 3 0-16,0-6-19 0,7 6 0 16,-3-6 0-16,6 0 0 0,1-4 8 0,6 4 0 0,1-3 1 15,-4-4 0-15,4-5-9 0,3 2 0 0,3 0 0 0,-3-9 0 16,8 7-14-16,-5-7 2 0,1 0 0 0,7-7 0 16,-11-2 0-16,7 3 1 0,-4-4 0 0,1 1 0 15,0 0 11-15,-4-4 0 0,3-3 0 0,-2 1 8 16,-1-4 13-16,-7 0 3 0,3-6 1 0,-3 6 0 15,0-9 18-15,0 3 3 0,-3-3 1 0,-4-1 0 16,0-5 1-16,0 6 0 0,4-4 0 0,-4-5 0 16,0 8-26-16,0-5-5 0,3-1-1 0,-3 1 0 15,0 6-6-15,0-7-2 0,-3 7 0 0,-1 0 0 16,0 3-8-16,1-3-11 0,-1 9 3 0,-3 0 0 0,0 3-7 16,0 1-1-16,0 2 0 0,0 7 0 15,-3-4-44-15,-1 7-10 0,0-3-2 0,1 0 0 16,-1 6-128-16,4 0-25 0,0 0-6 0,0 6-1 15</inkml:trace>
  <inkml:trace contextRef="#ctx0" brushRef="#br0" timeOffset="10087.57">7853 14658 3074 0,'0'0'68'0,"0"0"13"0,0 0 3 0,-4 6 3 0,-3-3-70 0,0 7-17 0,7-1 0 0,0 7 0 31,7-1-24-31,-7-2-9 0,4-4-2 0,-1 7 0 16,4 0-4-16,4-4-1 0,-8-2 0 0,5 5 0 15,2 4-22-15,4-3-5 0,-3-4-1 0,3 4 0 16,4-7-82-16,-4 1-17 0,3-1-3 0,1 1-486 0,3-10-96 0</inkml:trace>
  <inkml:trace contextRef="#ctx0" brushRef="#br0" timeOffset="10342.21">8364 14488 2944 0,'-24'0'131'0,"13"7"26"0,-3-4-125 0,0 6-32 16,0-2 0-16,0 11 0 16,0-8-16-16,-4 9-8 0,4 6-3 0,-4 3 0 0,1 3 3 0,-1 1 0 15,4 8 0-15,-4 4 0 0,0 3 9 0,1 0 3 16,3 7 0-16,0-10 0 16,0-1-40-16,3 1-7 0,4 0-1 0,-7-6-1 15,7 6-14-15,0-7-2 0,-4-2-1 0,8-1 0 16,-5 1-114-16,1-7-24 0,4 0-4 0,3-3 0 0</inkml:trace>
  <inkml:trace contextRef="#ctx0" brushRef="#br0" timeOffset="11152.63">8558 14871 2361 0,'0'0'52'0,"0"0"10"0,0 0 2 0,0 0 4 0,-7 0-55 0,7 0-13 0,0-9 0 0,0 2 0 16,0 7 0-16,0-9 9 0,0 0-9 0,4-1 8 0,-1 7-8 0,1-6 0 16,7 2 9-16,-4-2-9 0,3-7 0 0,4 7 0 15,0-1 0-15,0-5-8 0,4 5 8 0,3 1-10 16,-7 0 10-16,4-1-10 0,0 1 10 0,-4 9-10 15,0-3 10-15,-4-4-10 0,5 7 10 0,-8 7 0 16,3-4 0-16,-10 6 0 0,7 1 0 0,-7-1 0 16,0 7-12-16,0-1 4 0,-3 4-6 0,-1 0-1 15,-10 0 0-15,7 6 0 0,0-6 15 16,-4 9-11-16,-3-9 11 0,0 6-10 0,4-6 10 0,-4 6 0 16,-1-7-9-16,1 1 9 0,4 6 0 0,-1-6 0 15,1 0 0-15,2-3 0 0,-2-1 0 0,6-2 18 16,-3 6-3-16,7-4-1 0,-7 1 8 0,7-3 2 0,-3-4 0 15,6 0 0-15,-3 1-12 0,7 2-3 0,-7-2 0 16,4-7 0-16,3 6-9 0,0-2 0 16,0-4-12-16,4 3 12 15,-1-6-88-15,4 0-9 0,-3 0-3 0,3-6-546 16,-3 6-110-16</inkml:trace>
  <inkml:trace contextRef="#ctx0" brushRef="#br0" timeOffset="11511.41">6978 15674 1094 0,'-21'9'97'0,"14"-3"-77"0,0-2-20 0,0-4 0 0,7 0 354 0,0 0 67 16,0 0 14-16,0 0 2 15,10 6-379-15,4-6-76 0,4 0-15 0,10 0-3 0,4-6 23 0,0 6 5 16,6-10 8-16,12 4-13 0,3 3 13 0,7-13 0 16,7 13 0-16,0-13 0 0,10 7 0 0,8-10 0 15,-4 10 0-15,7-7 0 0,-6-3 0 0,2 4 0 16,1-4 0-16,-7 0 0 0,6 3 0 0,-6 7 0 15,-1-10-15-15,-6 6 5 16,-4-2-49-16,0-4-9 0,0 3-3 0,-3-3 0 16,-1 4-37-16,-3-4-7 0,0 0-1 0,-4 3-761 0</inkml:trace>
  <inkml:trace contextRef="#ctx0" brushRef="#br0" timeOffset="12171.4">7691 16122 288 0,'10'0'12'0,"-6"-3"4"0,-1-3-16 0,4 3 0 16,0-4 0-16,-3-2 0 0,6 0 557 0,1-7 109 16,0 7 22-16,3-1 4 15,-4 1-596-15,-3-1-118 0,4 1-24 0,-4-1-5 0,-3 1 23 0,-1 0 5 16,1-1 1-16,-1 1 0 16,-3 3-24-16,-3-4-5 0,-1 1-1 0,1 2 0 0,-1-2 39 0,-3 6 13 15,-4-3-9-15,-3 6 9 0,4 0 0 0,-4 0 11 16,-4 6-1-16,0-3 0 0,1 6-10 0,-8 7 0 15,4-6 0-15,-4 8 0 0,0 1 0 16,1-3 0-16,-1 9 0 0,0-3-11 0,4 3 11 16,0 0 0-16,0-3-9 0,3 3 9 0,-3 0 0 0,3 3-9 15,4 1 9-15,0-4 0 0,4 3 0 0,2-6-8 16,1 0 8-16,4-3 0 0,-1 6 0 0,4 0 0 0,-3-6 0 16,6 6 9-16,1-6-9 0,6-1 0 15,-10-2 0-15,11-3-11 0,3 2 11 0,-3-5 0 0,-1-1 8 16,8-3-8-16,3-2 0 0,-7-4 0 0,7 0 0 0,-3 0 0 15,0-4 0-15,6-2 0 0,1-3 0 16,-7-1 0-16,-1 4 0 0,8-7 8 0,-7-2 0 0,3-1 0 16,0 4 25-16,-7-4 6 0,0-3 1 0,-3 3 0 15,3 4-7-15,-3-7-1 0,-1-3 0 0,1 3 0 16,-1-9 19-16,-3 3 3 0,0 6 1 0,4-9 0 16,-7 0-37-16,-1 3-7 0,1 0-2 0,-1 3 0 15,1-10-9-15,-4 13 0 0,-4-6 0 0,4 7 0 16,-3-1 0-16,3 0-17 0,-7 0 4 0,-4 0 1 15,0-3-32 1,4 3-7-16,-7 1-1 0,4 2 0 0,-1 3 30 0,-3-2 6 16,7 5 0-16,-4-8 1 0,1 8 15 0,-1-6-12 15,4 4 12-15,0-4-12 0,0 7-20 16,3-7-3-16,1 4-1 0,-1-4 0 0,4 7-152 0,4-1-32 0</inkml:trace>
  <inkml:trace contextRef="#ctx0" brushRef="#br0" timeOffset="12542.31">8350 15878 2336 0,'-21'3'104'0,"14"3"20"0,-4-3-99 0,4 7-25 0,-3-4 0 0,-4 10 0 0,3-4 36 0,-3 4 1 16,0-4 1-16,0 13 0 0,-4-6-38 0,1 6 0 15,2-6-12-15,-2 6 4 0,-1-6-3 0,4 9 0 16,-4-9 0-16,4 6 0 0,0 0-6 0,-3 0-2 16,-1-3 0-16,0 3 0 0,4 4-3 0,-4-11-1 15,1 4 0-15,-1-3 0 16,1-9-61-16,2-1-12 0,1 0-2 0,0 1-805 16</inkml:trace>
  <inkml:trace contextRef="#ctx0" brushRef="#br0" timeOffset="12725.39">7927 16147 2188 0,'0'0'195'0,"0"0"-156"0,0 0-31 0,0 0-8 16,7 0 176-16,7 10 35 16,-3-4 6-16,3-3 2 15,0 7-198-15,4-4-39 0,-8-3-8 0,8 6-2 0,-4 7 7 0,4-7 1 0,-8 7 0 0,4-3 0 31,4 2-148-31,-8 4-28 0,1-3-7 0,-4-4-839 0</inkml:trace>
  <inkml:trace contextRef="#ctx0" brushRef="#br0" timeOffset="13009.16">8576 16282 2728 0,'0'0'60'0,"-3"16"13"0,-1-7 3 0,4 10 0 0,0 0-61 0,4 6-15 0,-1 0 0 0,1-3 0 16,-1 3-38-16,1 0-10 0,-1-6-3 0,1 6 0 16,-1-6-129-16,4 0-27 0,0-4-5 0</inkml:trace>
  <inkml:trace contextRef="#ctx0" brushRef="#br0" timeOffset="13730.62">7930 17144 1785 0,'0'0'159'0,"-3"0"-127"0,-4 0-32 16,0 4 0-16,0-4 140 0,3 0 21 15,-10 0 5-15,11 0 1 16,3 0-181-16,-7 0-36 0,-4 0-7 0,4 0-2 0,0 0 39 0,0 0 7 0,3 0 1 0,-3 0 1 16,-3 0 11-16,3 0-12 0,-4 0 12 0,0 6-12 15,-3-3 12-15,-3 3 0 0,3-3-9 0,-1 7 9 16,1 2 0-16,-7-2 0 0,0-1 0 15,3 4 0-15,-6 2 11 0,6 1 3 0,0 3 1 0,-3 0 0 16,7 0 9-16,-7 6 3 0,7-7 0 16,0 11 0-16,3-1-27 0,-3-3 0 0,3 3 0 0,4-3 0 31,0 4-16-31,0-8-9 0,4-2-2 0,3 0 0 0,0-6 8 0,0 2 2 0,3 1 0 0,4-3 0 16,0-7 7-16,0-3 2 0,4 3 0 0,3-6 0 15,-3 6 8-15,6-12 8 0,-3 6-8 0,4-6 11 16,3 3 9-16,4-7 1 0,0-5 1 0,3 5 0 15,-3-5 8-15,6 5 2 0,-6-9 0 0,-4 1 0 16,4-7-7-16,-4 6-1 0,7 0 0 0,-14 3 0 16,4-12 7-16,0 9 1 0,-4-6 0 0,0-3 0 0,-4 3-20 15,-2-3-3-15,-1 2-1 0,0-2 0 0,-4 0-8 16,1 0 0-16,-4-7 0 0,0 1 0 0,-4 6 0 0,4-7 12 16,-7 1-12-16,4 5 12 0,-4-5-12 0,-4 6 0 15,4-7 9-15,0 10-9 16,-4-3 0-16,-3 3-10 0,4 3 1 0,2 6 0 15,-6-3-96-15,4 13-19 0,-4-3-4 0,0-1-540 16,3 10-108-16</inkml:trace>
  <inkml:trace contextRef="#ctx0" brushRef="#br0" timeOffset="14009.13">8075 17220 3027 0,'0'0'67'0,"0"0"13"0,-3 9 4 0,-1-3 0 0,1 10-67 0,3-3-17 0,0-4 0 0,0 0 0 31,3 7-59-31,4-6-15 0,0 5-3 0,0-2-1 0,0-4 30 0,4 7 7 16,-1-7 1-16,1 7 0 0,0-7-41 0,3 1-8 16,0-1-2-16,0-3 0 0,4-2-81 0,-4 2-16 15,3-3-3-15</inkml:trace>
  <inkml:trace contextRef="#ctx0" brushRef="#br0" timeOffset="14261.08">8347 17110 2977 0,'-21'9'65'0,"10"1"14"0,-3-1 2 0,0 1 3 0,0 5-67 0,0-2-17 0,6 3 0 0,-2 9 0 16,3-7-33-16,3 11-11 0,1-1-1 0,-4 3-1 0,3 1 30 0,1 2 7 0,3 7 1 15,-4-4 0 1,4 1-112-16,0-3-21 0,-3 2-5 0,3-5-1 16,-4-4-27-16,4 0-6 0,-3-3 0 0,3-6-641 0</inkml:trace>
  <inkml:trace contextRef="#ctx0" brushRef="#br0" timeOffset="14795.58">8438 17308 1094 0,'0'0'97'0,"0"0"-77"15,0 0-20-15,0 0 0 0,0 0 380 0,0 0 72 16,8 0 14-16,-1 0 3 15,0 0-415-15,0 0-83 0,3 6-17 0,-3-6-3 0,0 3 28 0,4-3 5 16,0 0 2-16,-1-3 0 0,1 3-6 0,6-6 0 16,-10 6-1-16,8 0 0 0,-5 0 5 0,4 0 2 15,0 0 0-15,-10 0 0 0,6 0 14 0,-3 0 0 16,1 0 0-16,-1 6 0 0,-7-6 8 0,0 0 8 16,0 0 2-16,0 0 0 0,3 3 0 0,-3-3 0 15,4 9 0-15,-4 1 0 0,-4-4-18 0,1 3 0 0,-1 1-11 0,-3-1 11 31,0 1-31-31,-4-4 1 0,8 3 0 0,-1-6 0 0,-6 4 17 0,10-7 3 0,-7 3 1 0,0 3 0 16,7-6 9-16,-4 0 0 0,-3 0 10 0,7 0-10 16,-7 0 0-16,7 0 8 0,0 0-8 0,0 0 0 15,-7 0 0-15,7 0 0 0,0 0 0 0,0 0 0 16,0 0-16-16,0 0 4 0,0 0 1 0,0 0 0 16,7 10 11-16,-3-1-12 0,3-3 12 0,0-3-12 15,3 4 12-15,4-4-10 0,-10 3 10 0,6-3-10 16,1 3 10-16,-4 4 0 0,4-4 0 0,-4 7 0 15,3-4 0-15,-10 1 12 0,7-1 0 0,-3 7-1 16,-4-1 13-16,0-2 2 0,-4 3 1 0,1-1 0 16,-1-2-9-16,-3 2-2 0,0-2 0 0,0 3 0 15,0-1-16-15,-4-2 0 0,1-4 0 0,3 7-9 16,-4-7-35-16,1 1-6 16,-1-1-2-16,-3 1-658 0,0-1-132 0</inkml:trace>
  <inkml:trace contextRef="#ctx0" brushRef="#br0" timeOffset="16164.1">7595 18201 2412 0,'0'0'53'0,"-7"0"11"0,0 7 3 0,0-7 0 0,0 0-54 0,0 0-13 16,0 0 0-16,7 0 0 15,0 0-33-15,0 0-10 0,0 0-1 0,0 0-1 0,0 0 55 0,0 0 11 16,0 0 3-16,0 0 0 0,0 0 14 15,0 0 3-15,0 0 1 0,0 0 0 0,7-7-24 0,0-2-5 16,4 9-1-16,3-10 0 0,-4 7 10 0,15-3 2 16,-7 0 0-16,6 3 0 0,8-4 8 0,0-2 1 15,3 0 1-15,4-1 0 0,3 7-13 0,1-6-2 16,-1-7-1-16,0 7 0 0,4-7-8 0,7-3-2 16,0 3 0-16,3-2 0 0,4-1-8 0,0 3 0 15,0-3 0-15,-3-3 0 0,-4 0 0 0,0 3 0 16,0 1 0-16,-1 2 0 0,-2-3 0 0,-1 7 0 15,-3-4 0-15,0 0 0 0,-4 7-19 0,-3-4 1 16,-4 4 0-16,-3 3 0 16,-4-4-30-16,-3 4-7 0,0 3-1 0,-8-3 0 15,1 2-24-15,-4-2-4 0,-3 6-2 0,-1-3 0 16,1-3-125-16,-1 6-25 0,-2-3-4 0,-8 3-2 0</inkml:trace>
  <inkml:trace contextRef="#ctx0" brushRef="#br0" timeOffset="17232.3">8943 18101 2286 0,'0'0'101'0,"-4"-6"21"15,1 12-98-15,-1-6-24 0,-6-6 0 0,3 6 0 0,3 0 56 0,-3 0 7 16,7 0 1-16,-7 0 0 0,-7 0-47 0,3 6-9 16,8-3-8-16,-4 3 12 0,-4 4-12 0,1-1 8 15,-4 1-8-15,6-1 8 16,-6 7-16-16,0 2-4 0,4-2-1 0,-4 3 0 0,3 0 13 0,-3-4-11 16,3 4 11-16,-3 0-10 0,0 0-2 0,3-3 0 15,1-7 0-15,-1 10 0 16,4-10-32-16,-3 7-6 0,-1-7-2 0,4-6 0 15,0 4-147-15,0 2-29 0,7-9-7 0,-7 0-1 16</inkml:trace>
  <inkml:trace contextRef="#ctx0" brushRef="#br0" timeOffset="17467.47">8661 18139 2948 0,'0'0'65'0,"0"0"14"0,0 0 2 0,0 9 1 0,-4 0-66 0,8 7-16 0,-1-7 0 0,4 7 0 32,0-6-32-32,4-1-11 0,-4 0-1 0,4 7-1 0,3-3 37 0,0-4 8 0,3 7 0 0,1-7 0 15,7 7-32-15,-4-7-6 0,-3 4-2 0,-1-7 0 16,1 10-123-16,-1-4-25 0,1-2-4 0,-4-1-476 15,-3 0-94-15</inkml:trace>
  <inkml:trace contextRef="#ctx0" brushRef="#br0" timeOffset="17879.41">9144 18314 2761 0,'0'0'60'0,"0"0"13"0,-7 10 3 0,7-7 2 0,-4 6-62 0,4 4-16 0,0-1 0 0,-3-2 0 15,3-1 9-15,0 7-1 0,3-1 0 0,-3-2 0 16,0 3-8-16,0 2 8 0,4-2-8 0,3 3 8 15,-7-10-51-15,4 10-10 0,-1 0-3 0,4-3 0 16,-7-4-26 0,4 4-6-16,-1 0 0 0,1-7-980 0</inkml:trace>
  <inkml:trace contextRef="#ctx0" brushRef="#br0" timeOffset="21274.62">8273 18317 1623 0,'0'0'72'0,"0"0"15"0,0 0-70 0,0 0-17 0,0 0 0 0,-7-3 0 16,0 3 40-16,7 0 5 15,-8 0 1-15,8 0 0 0,0 0-46 0,0 0-20 0,0 0 2 0,0 0 0 16,0 0 18-16,-7 0 0 15,0 0 0-15,7 0 0 0,-3-6 0 0,3 6 0 0,0 0 0 16,-7 0 0-16,-7 0 10 0,7 0 6 0,0 0 0 0,-4 0 1 16,4 0 15-16,-4 0 2 0,1 6 1 0,-1-6 0 15,1 3 17-15,-1 4 3 0,0-4 1 0,1-3 0 16,3 6-15-16,0-6-2 0,-4 3-1 0,4 3 0 16,-3 4-26-16,2-4-12 0,-2-3 10 0,10 3-10 15,-14-2 8-15,7 2-8 0,3-3 0 0,1 3 0 16,-1-3 8-16,-3 4-8 0,4 2 0 0,3-3 9 15,0-6-9-15,-4 3 0 0,0 7 0 0,1-1 0 16,3 1-12-16,-4-1 12 0,4 7-12 0,-3-7 12 16,3 1-12-16,0-1 12 0,0 0-10 0,0 1 10 15,0 6 0-15,0-7-9 0,0 0 9 0,3 1 0 16,-3-4 0-16,4 3 0 0,-1 1 0 0,1-1 0 16,0-2 0-16,-1-4 0 0,4 3 0 0,-3-3 0 0,3 3 8 0,0 4 1 15,0-10 0-15,0 9 0 0,3-3-9 0,-2-2 10 16,2-4-10-16,-3 6 10 0,0-3-2 0,4-3-8 15,-4 0 12-15,3 0-4 0,-3-3 6 16,4 3 1-16,0-6 0 0,-1 6 0 0,1-4 1 0,-4-2 0 16,3 6 0-16,1-9 0 0,-4 2 8 0,4 4 1 15,3-3 1-15,-7 3 0 0,0-6-10 0,3 2-3 16,-6-2 0-16,3-1 0 0,0 1-4 16,-3 0-1-16,-1-1 0 0,8-5 0 0,-11-1 22 15,3 3 4-15,1-2 1 0,-4 2 0 0,3-9-25 16,1 10-10-16,-1-7 8 0,4 3-8 0,-7-3 12 15,0 0-4-15,4 4 0 0,0-4 0 0,-4 3 0 16,0 4 0-16,0-4 0 0,0 7 0 0,3-7 7 0,-6 7 1 16,-1-4 0-16,0 4 0 0,-3-4-7 0,0 4-1 0,4-1 0 15,-4 1 0-15,0-1-8 0,0 1 0 0,-4 0 9 16,4-7-9-16,3 7 0 0,-6-1 0 0,3 1 0 16,0-7 8-16,0 7-8 0,0-1 0 0,3 1 8 15,-3-1-8-15,0 1 11 0,0 0-3 0,0 2 0 0,3-2 0 16,-3 9-8-16,4-3-9 0,-8-3 9 0,4 2-13 31,7 4-19-31,-7 0-3 0,0-6-1 0,0 6 0 0,0 0-107 0,0 6-21 16,7-6-5-16,-7 4-1 0,0-4-32 15,0 6-6-15,7-6-2 0,0 0 0 0</inkml:trace>
  <inkml:trace contextRef="#ctx0" brushRef="#br0" timeOffset="24736.56">13321 12017 979 0,'0'0'87'0,"0"0"-70"0,0 0-17 0,0 0 0 16,3-3 181-16,1-3 33 0,-4 6 6 0,7-3 2 16,-7 3-148-16,4-6-30 0,-4 6-5 0,0 0-2 15,3-10-18-15,-3 10-4 0,7-3-1 0,-7-3 0 16,0 6-14-16,4-6 0 0,-4 2 8 0,0 4-8 0,0-6 0 15,0-3 0-15,0 6 0 0,-4-4 0 16,1 4 14-16,-1-3 0 0,-3 3 0 0,0-3 0 16,3 2 22-16,-6-2 5 0,-1 6 1 0,1 0 0 0,-4 0-13 15,-1 0-2-15,-6 0-1 0,4 0 0 16,-1 10-26-16,-3-4 0 0,-4-3 8 0,0 6-8 16,-3 1 0-16,4-4 0 0,-1 3 0 0,0 1 0 15,4-1 0-15,0 1 0 0,3 5 0 16,4-5 0-16,-4-1 0 0,4 10 0 0,0-10 0 0,4 7 0 0,-1-3 0 15,0 2 0-15,1 1 0 0,3-4 0 0,0 4 0 16,3-6 8-16,-3 8-8 0,4-8 8 0,3 5-8 0,0-5 12 16,0 6-12-16,3-7 12 0,4 0-12 0,-3-5 12 15,6 2-12-15,1 3 12 0,-4-9-4 0,7 6 0 16,0-6 0-16,0 0 0 0,4-6 7 0,0 6 1 0,-1-9 0 0,1 9 0 16,7-10 9-16,-4 1 3 0,0 0 0 0,-3-1 0 15,-1-2 0-15,1 2 0 0,-4 1 0 0,4-1 0 16,-1-8 0-16,1-1 0 0,-4 3 0 0,0-3 0 15,0 0-28-15,-3 1 0 0,3-7 8 0,-4 6-8 16,1 0 0-16,-4 0 8 0,0-3-8 0,-3 3 8 16,3 1 7-16,-7-1 1 0,3 0 0 15,-3 3 0-15,0-9-1 0,-3 6 0 0,3 0 0 16,-4 1 0-16,1-1-15 0,-1 0 0 0,1-3 0 16,-1 3 0-16,-3 0 0 0,0 1 0 0,0-1 0 15,3 3 0 1,-3-3-32-16,4 4 0 0,-4 5 0 0,3-2 0 0,-3 2-122 15,4 4-24-15,-1-3-5 0,4 9-841 16</inkml:trace>
  <inkml:trace contextRef="#ctx0" brushRef="#br0" timeOffset="25066.31">13458 11883 1785 0,'0'0'159'0,"-3"0"-127"16,-4 0-32-16,3 0 0 0,-3 6 213 0,7-6 37 15,-3 0 7-15,3 0 2 0,0 0-207 0,-4 3-42 0,1 6-10 0,3-2 0 16,0-7 8-16,0 9 0 0,7 1 0 0,-4-1 0 15,4 0-8-15,-3 1-11 0,6-1 3 0,1 1 0 32,0 5-20-32,-1-5-3 0,1-1-1 0,3 0 0 0,-3 1 32 0,-1 6 0 0,1-7 0 0,-1 0 0 15,1 1-18-15,-1 5 2 0,1-5 1 0,0-1 0 32,-8 1-27-32,8-4-6 0,-8-3 0 0,4 6-1 0,-7-9-89 0,0 0-18 0,7 7-3 0,0-7-1 15</inkml:trace>
  <inkml:trace contextRef="#ctx0" brushRef="#br0" timeOffset="25368.04">13839 11713 2415 0,'-10'-3'107'0,"3"6"22"0,0-3-103 0,0 10-26 16,-4-4 0-16,4 3 0 0,0 1 10 0,0-1-10 16,0 10 12-16,0-3-12 15,-4 2-14-15,4 1-10 0,-3 6-1 0,-1-6-1 0,-3 9 26 0,0 4 8 16,7-4 0-16,-4 10 0 0,-3-4 17 0,0 4 4 16,-4-4 1-16,1 1 0 0,3-1-30 0,-4-2 8 0,0 2-8 0,4 1 0 15,-3-10 0-15,6 0 0 0,-3-3 0 0,3-3 0 31,4 6-19-31,0-10-9 0,0-2-3 0,4-4 0 16,-1-2-149-16,4 2-29 0,0-9-7 0,0 0 0 0</inkml:trace>
  <inkml:trace contextRef="#ctx0" brushRef="#br0" timeOffset="29104.43">13836 11952 460 0,'0'0'41'0,"0"0"-33"16,0 0-8-16,0 0 0 0,0 0 404 0,0 0 80 15,0 0 15-15,0 0 3 0,0 0-392 0,0 0-78 16,0 0-16-16,0 0-4 0,3 3-12 0,5 6 0 16,-5-3 0-16,4 10 0 0,-3-3-8 0,3-4 8 15,-4 7 0-15,4 3 0 0,-3-1 0 16,-4-2 0-16,3 3 0 0,1 0 0 0,-1-1 0 0,-6-2 0 16,3 9 0-16,0-6 0 0,0 0 0 15,-4 0 0-15,1 0 0 0,3 2-10 16,0-8-82-16,0 3-16 0,0-7-3 0,0 0-501 15,3 1-100-15</inkml:trace>
  <inkml:trace contextRef="#ctx0" brushRef="#br0" timeOffset="30021.67">12728 12667 666 0,'-24'9'29'0,"16"-9"7"0,-2 0-36 0,-1 0 0 16,1 0 0-16,-1 0 0 0,1 0 28 0,3 0-2 15,-4-3 0-15,4 3 0 16,7 0 30-16,0 0 7 0,0 0 1 0,0 0 0 0,0 0 0 0,-4 0 0 16,4 0 0-16,0 0 0 0,0 0 24 0,0 0 6 15,0 0 1-15,0 0 0 0,0 0-20 0,0 0-4 16,0 0-1-16,7 3 0 0,4-3-25 0,0 6-5 15,-1-3 0-15,4-3-1 0,4 0-3 0,0 0-1 16,3 0 0-16,3 0 0 16,5-3 4-16,-1-3 1 0,7-3 0 0,4-1 0 0,3 1-4 0,4-1 0 15,0-5 0-15,7-4 0 0,3 3 1 0,1 7 0 16,-1-4 0-16,1-2 0 0,-1-1-37 16,4 3-20-16,0-2 3 0,4-1 0 0,-4 7 17 0,3-4 0 15,-3-3 0-15,-4 7 0 0,1 0 0 0,-1-7 0 0,-3 6 0 16,0 1 0-16,-3 0 0 0,2-1 0 0,5 1 0 0,-4 3 0 15,0-4-13-15,-7 1 1 0,-1-1 0 16,1 7 0 0,-7-6-32-16,0-4-5 0,0 4-2 0,-4-1 0 0,-3 1-137 15,0 0-28-15,20-16-6 0,-16 15-1 0</inkml:trace>
  <inkml:trace contextRef="#ctx0" brushRef="#br0" timeOffset="30772.34">13490 13030 806 0,'0'0'72'0,"0"0"-58"0,-3-6-14 0,3 6 0 16,0-9 206-16,-4 2 38 0,1 4 8 0,-1-3 2 15,1 6-194-15,-1-3-40 0,4 3-7 0,-7-6-1 16,0 2 4-16,-4-2 2 0,4 6 0 0,-3 0 0 16,3-3-10-16,-4-3-8 0,1 6 12 0,-1 0-12 15,0 0 0-15,-3 0 0 0,0 0 0 0,0 9 0 16,-4-9 0-16,1 10 0 0,-4-1 0 0,-4 0 0 15,0 7 0-15,0-7 0 0,1 10-9 0,-1-3 9 16,-7 3 0-16,4 6-8 0,0-6 8 0,3 9 0 0,1-3 0 0,6-6 0 16,-3 6 0-16,7-6-8 0,-1 6 17 0,5-3 4 15,-1-7 1-15,4 10 0 0,4-6 9 0,3-3 1 16,0-3 1-16,3 5 0 0,4-8-11 0,4 5-2 16,-4-5-1-16,7-1 0 0,4 1-11 0,3-1 0 15,0-3 0-15,0-6 0 0,4 3 18 0,-4-3-2 16,4 0 0-16,-1-3 0 0,1 3 9 0,0-6 2 15,0 3 0-15,-1-6 0 0,1 2-7 0,-4-2-2 16,0-1 0-16,0 1 0 0,-3 3 15 0,0-4 3 16,-4 1 1-16,0-4 0 0,4-2 10 0,-4-1 1 15,-4 3 1-15,1-5 0 0,3-4-7 0,-7 3-2 16,4-3 0-16,-4 0 0 0,-4-6-15 0,1 3-3 0,-4-4-1 16,0-5 0-16,-4 6-11 0,1 0-2 0,3-1-8 0,-7-2 12 15,0 3-12-15,-1 0 0 0,-2-7 0 16,3 7 0-16,0-7 0 0,-4 7-12 0,1-6 3 15,3 9 0-15,0-10 9 0,-4 7-12 0,4 0 12 16,-4 2-12 0,4-2-56-16,0 13-11 0,4-4-2 0,-4 6-1 15,3-2-90-15,1 5-19 0,-1 4-3 0,0-4-688 0</inkml:trace>
  <inkml:trace contextRef="#ctx0" brushRef="#br0" timeOffset="31200.31">14150 12905 1382 0,'0'0'123'0,"0"0"-99"15,0 0-24-15,0 0 0 0,0 0 147 0,0 0 24 16,-7 3 5-16,0 6 0 0,0-2-136 0,0 2-27 0,3 4-5 15,-6-4-8-15,-1 7 16 0,0-1-4 16,4 4 0-16,-3 0 0 0,-4 0-12 0,3 0 0 0,-3 6 0 16,3 0 0-16,-3-6 12 0,0 9 0 0,4-9 0 0,-5 6 0 15,5 3-12-15,-4-3 9 0,0-6-9 0,3 0 8 16,1-4-8-16,-1 1-17 0,0-3 4 0,4-4 1 31,-3 0-103-31,6-2-20 0,-3-7-4 0,0 0-1 0</inkml:trace>
  <inkml:trace contextRef="#ctx0" brushRef="#br0" timeOffset="31446.94">13737 12946 2412 0,'0'0'107'0,"0"0"21"0,0 0-102 0,0 0-26 15,0 0 0-15,0 0 0 0,0 0 32 0,0 0 0 16,0 0 1-16,11 6 0 0,-1 3-33 0,1 7 0 15,0-7 0-15,3 4 0 0,0 3 0 0,3 2 0 16,1 1 0-16,-4 6 0 0,0-6-12 0,4 6 3 16,0 0 1-16,-4-3 0 15,0 3-15-15,0 0-2 0,0-6-1 0,-3 0 0 16,3 6-32-16,-4-6-6 0,4-3-2 0,-3-4 0 16,0 4-120-16,3-7-24 0,-7 1-5 0,3-4-1 0</inkml:trace>
  <inkml:trace contextRef="#ctx0" brushRef="#br0" timeOffset="32466.58">14245 13218 1094 0,'0'0'97'16,"0"0"-77"-16,0 0-20 0,0 0 0 16,7-6 179-16,-3 6 32 0,-1 0 6 0,4-3 2 15,0-3-137-15,0 6-27 0,1-10-6 0,2 10-1 0,-3 0 13 0,4-9 3 16,-4 9 0-16,3-6 0 0,4 3-24 0,-3-4-4 16,0 7 0-16,3-3-1 0,0-3-2 0,0 3 0 15,0-4 0-15,0 7 0 0,0-9-17 16,0 9-3-16,4-3-1 0,-4-3 0 0,0 6-12 0,0-7 0 15,-3 7 8-15,3 0-8 0,-3 0 0 0,-1 0 0 16,-3 7 0-16,-3-7 0 16,-4 0 0-16,3 9-8 0,1 0 8 0,-4 1 0 0,0-1-18 15,0 1 3-15,-4-1 1 0,1 4 0 0,-4-4 3 0,0 0 1 16,0 1 0-16,0-1 0 0,-4-6 10 16,4 10-12-16,-4-4 12 0,1-5-12 0,3 5 12 0,0 0 9 15,-4-2-1-15,4-4-8 0,0 3-12 0,0 3-10 16,0-9-2-16,7 0 0 15,0 0-3-15,-4 7-1 0,-3-4 0 0,7-3 0 0,0 0 6 0,0 0 1 16,0 0 0-16,0 0 0 0,0 0 6 0,0 0 2 16,11 6 0-16,-4-3 0 0,-7-3 13 0,7 6 0 0,4-6-10 0,-4 4 10 15,-7-4 0-15,10 0 0 0,1 6 0 0,-4-3 0 16,0-3 0-16,4 6 0 0,-4-3 0 0,-4 4 0 16,4-1-9-16,0-3 9 0,0 7 0 0,-3-4 0 15,3 3 0-15,0-6 0 0,0 7 0 0,-4-4 0 16,1-3 0-16,0 3 0 0,3 4 0 15,-7-10 0-15,0 0 13 0,3 9 3 0,-3-9 1 16,4 10 0-16,-4-1-1 0,3-3 0 0,-3-3 0 0,0 10 0 16,0-13-8-16,0 3-8 0,0-3 12 15,0 10-12-15,0-1 17 0,0-9-3 0,0 0-1 0,-3 9 0 16,3 1-1-16,-7-4 0 0,3 3 0 0,1 1 0 16,-5-1-12-16,1-2 0 0,-3 2 0 0,-1-6 0 0,1 3-8 15,-1 4-5-15,-3-4-1 0,0-3 0 16,0 7-99-16,0-10-20 15,-4 0-4-15,0 6-1 0</inkml:trace>
  <inkml:trace contextRef="#ctx0" brushRef="#br0" timeOffset="33496.32">10213 12177 172 0,'0'0'8'0,"0"0"1"0,0 0-9 0,0 0 0 0,3-9 0 0,1 6 0 15,-8-7 384-15,8 4 74 0,0-3 15 0,-1 2 3 16,1-2-386-16,-4 0-78 0,3-1-12 0,1 1-8 16,3 3 8-16,-4 2 0 0,-3-5 0 0,0 3-8 15,0 3 8-15,0-7 0 0,0 4 0 0,-3-3 0 16,-1 9 0-16,1-10 0 0,-4 10 0 0,-4 0 0 16,0-6 19-16,1 6-1 0,-4 6 0 0,3-6 0 0,-7 6 1 15,4-2 0-15,-3 5 0 0,-4 0 0 0,-1 1-3 16,1-1 0-16,0 7 0 0,0 0 0 15,0-4-6-15,0-3-2 0,-1 7 0 0,5 3 0 0,-4-3 17 16,6-4 3-16,-2 4 1 0,6 3 0 0,-3 0-10 0,7 2-3 16,-3-2 0-16,2-6 0 0,5 9-16 0,3-10-9 15,0 4 1-15,0-3 0 0,11-4-6 0,-4 7-1 16,3-7 0-16,1-3 0 0,3-3 15 0,3-3-12 16,-2 7 12-16,6-7-12 0,0 0 12 0,0-7 0 15,0 4 0-15,0-3 0 0,1-3 18 0,2 5 6 16,-3-8 2-16,1 3 0 0,-1-1 17 0,0-2 3 15,0-4 1-15,0-3 0 0,-3 0-11 0,0 0-3 0,3-2 0 0,-4 2 0 16,-6-6-18-16,0 6-4 0,-1 0-1 0,4-6 0 16,-7 6 3-16,0-3 1 15,-10-3 0-15,3 6 0 0,0-6-4 0,-4 0-1 16,-6 6 0-16,-1-6 0 0,1 6-9 0,-1-3 10 0,0 0-10 16,-3 4 10-16,0-7-10 15,4 6 8-15,-5 0-8 0,1-6 8 0,4 6 4 0,-1-3 0 16,1-3 0-16,-1 0 0 15,4 6-36-15,-4 0-6 0,1 0-2 0,3 4 0 0,0-4-61 16,0 3-13-16,0 7-2 0,3-1-940 0</inkml:trace>
  <inkml:trace contextRef="#ctx0" brushRef="#br0" timeOffset="34206.56">10587 11936 403 0,'-14'0'17'0,"7"0"5"0,0-3-22 0,3-3 0 16,1 6 0-16,-8-4 0 0,-3-2 356 0,7 6 68 15,7 0 12-15,0 0 4 0,-11 0-344 0,4 0-69 16,7 0-14-16,0 0-2 0,0 0-11 0,0 0 0 15,-3 10 0-15,6-1 0 0,8 0 20 0,-4 1-2 16,0-1 0-16,0 7 0 0,4 0-7 0,3-4-2 16,-4 4 0-16,1-1 0 0,-1-2-9 0,1 6 0 15,3-4 0-15,-3-5 0 0,-4 9-11 0,3-10-4 16,4 0-1-16,-3 1 0 16,-4 2-32-16,4-2-6 0,3-7-2 0,-4 6 0 15,4-2-132-15,1-4-28 0</inkml:trace>
  <inkml:trace contextRef="#ctx0" brushRef="#br0" timeOffset="34441.53">10876 11883 2800 0,'-14'0'62'0,"3"6"13"0,1-3 2 0,-1 3 1 0,-6-3-62 0,3 4-16 0,6 8 0 0,1-2 0 15,-3 3-16-15,-1 2-5 0,4 1-2 0,0 9 0 16,4-2 23-16,-1 8 0 0,-6 1 0 0,2-4 0 16,1 10-30-16,0-7-2 0,-3-2 0 0,-4 2 0 15,3 0-2-15,0 4-1 0,4-3 0 0,0-7 0 16,-3 6-127-16,3 1-26 0,0-7-4 0,3-3-2 16,-6 3-22-16,3-3-5 15,7-6-1-15,3 0 0 0</inkml:trace>
  <inkml:trace contextRef="#ctx0" brushRef="#br0" timeOffset="35555.64">11197 11996 1659 0,'-17'-7'73'0,"17"7"16"0,0 0-71 0,0 0-18 0,-4 7 0 0,4-7 0 15,0 0 44-15,0 0 4 0,0 0 2 0,-7 3 0 16,7-3 12-16,0 0 2 0,0 0 1 0,0 0 0 15,-7 6 4-15,3-3 1 0,4 6 0 0,0-2 0 0,-3 2-47 16,3 10-10-16,0-3-1 0,0-4-1 0,3 4-11 0,-3 3 0 16,-3 6 0-16,3-6-11 15,3-1 11-15,1 1 0 0,-8 6 0 0,4-9 0 0,4 3-8 0,-4-4 0 16,0 4 0-16,0-6 0 16,-4 2-156-16,4-5-30 0,4 6-6 0</inkml:trace>
  <inkml:trace contextRef="#ctx0" brushRef="#br0" timeOffset="36047.87">9483 12933 2286 0,'-14'0'50'0,"-4"3"10"0,-3-3 3 0,7 0 1 0,-11 0-51 0,11 0-13 0,7 0 0 0,7 0 0 16,0 0 0-16,0 0 0 0,0 0-12 0,10-3 12 15,4-3 0-15,8 3 0 0,9-4 0 0,5-2 0 0,6 0 20 0,4-7 12 16,10 7 1-16,8-10 1 0,10 0-2 0,4 3 0 16,6-3 0-16,1-6 0 0,3 3-19 15,4-3-4-15,-1 0-1 16,1-3 0-16,3 3-8 0,-10 3 0 0,-4-3 0 0,4 6 0 15,0-6 0-15,-1 0 0 0,-3 6 0 0,-7 0 0 0,-6 0 0 16,-1 1 0-16,3 2 0 0,-6-3 0 0,-4 3 0 0,-4 4 10 16,4-4-10-16,-4 1 10 0,-6 5-22 15,-4-2-4-15,-8-4 0 0,1 6-1 16,-7 1-134-16,-7 3-26 0,-1-4-6 0,-9 7-738 16</inkml:trace>
  <inkml:trace contextRef="#ctx0" brushRef="#br0" timeOffset="36755.41">10442 13309 1407 0,'25'-9'31'0,"-25"9"6"0,-7 0 2 0,7 0 1 0,0 0-32 0,0 0-8 16,0 0 0-16,0 0 0 0,0 0 36 0,0 0 5 15,0 0 2-15,-4-6 0 0,-6-4 23 0,3 7 5 16,10-6 1-16,1 3 0 0,-4-4-16 0,-4 1-2 16,4 2-1-16,4-2 0 0,3 6-23 0,-4-7-5 15,-6 4-1-15,6-3 0 0,4-1-24 0,-3 1 0 16,-11 3 0-16,3-4 0 0,-3 10 12 0,0-3-4 0,0-3 0 0,-7 12 0 16,-11-6-8-16,4 3 0 0,4 7 0 0,-1-1 0 15,-7 7 0 1,1-1 0-16,6 4 0 0,-3 0 0 0,0 0 0 0,-1 0 0 15,1 6 0-15,4-6 0 0,-1 6 0 0,0 0 0 0,4-3 0 0,0 0 0 16,4-3 15-16,-1-1 1 0,0 1 0 0,4 0 0 16,0 0 0-16,4-4 1 0,-1 4 0 0,4-3 0 15,0-7-28-15,0 7-5 0,4-3-2 0,-1-4 0 16,1 0 10-16,3 1 8 0,0-4-12 0,0-6 12 16,4 0 0-16,-1 0 0 0,4 0 0 0,-3 0 0 15,3-6 22-15,0-4 2 0,0 7 0 0,0-6 0 16,0-1 0-16,0-5 1 0,-3 5 0 0,0 1 0 15,3-7 22-15,-4 7 4 0,4-10 1 0,-7 3 0 16,1 4-1-16,2-7 0 0,1-3 0 0,-1 3 0 16,-10 0-42-16,4-6-9 0,6-3 0 0,1 0 0 0,-7-7 0 0,3 7 12 15,0-6-3-15,3-4-1 0,8-3-8 0,-8 10 0 16,-6 0 0-16,3-4 0 0,4 7 0 0,-1 0 0 16,-10 3 0-16,4 6 0 0,-1 0 0 0,1 0 0 15,3 3 0-15,-7-2 0 0,-11 8 0 16,11 1 0-16,7-7-14 0,-3 7 5 15,-11-1-25-15,3 4-5 16,4 3-1-16,0-3 0 0,4 6-61 0,-4 0-13 0,-7-10-2 0,7 10-576 16,7 0-116-16</inkml:trace>
  <inkml:trace contextRef="#ctx0" brushRef="#br0" timeOffset="37232.39">10918 12990 230 0,'0'0'20'0,"0"0"-20"16,0 0 0-16,0 0 0 15,-7 6 420-15,7-6 79 0,0 0 16 0,0 0 3 0,0 3-394 0,0 6-78 16,0 7-16-16,0-7-3 0,4 7-27 0,-4-3 0 15,-7 2 0-15,0 4 0 0,3 6-8 0,-3 0 8 16,-3-3-10-16,-1 3 10 0,-3 0 0 0,3-3 0 16,-3 4 0-16,-3 2 0 0,-1-3 0 0,0-6 0 15,4 6 11-15,0-6-3 0,-7-1-8 0,3-2 12 16,8 3-4-16,-4-10 0 16,0 7-45-16,-1-7-9 0,5-6-2 0,3 10 0 15,3-10-61-15,-3 3-13 0,-3-6-2 0,3 0-1 16,7 0-111-16,0 0-23 0,-7-15-4 15,7 15-1-15</inkml:trace>
  <inkml:trace contextRef="#ctx0" brushRef="#br0" timeOffset="37415.06">10601 13156 1220 0,'0'0'54'0,"0"0"11"0,0 0-52 0,0 0-13 0,0 0 0 0,0 0 0 16,0 0 121-16,0 0 22 0,0 0 4 0,0 0 1 15,0 0-91-15,7 9-17 0,7-6-4 0,-7 13-1 16,0-7 5-16,-3 10 0 0,6 0 1 0,-3-3 0 15,0 3-23-15,4-1-5 0,-4-2-1 0,0 3 0 16,4 0 7-16,-4-4 1 0,0 4 0 0,0-3 0 16,4-4-20-16,-1-2 0 0,-3 5 0 0,4-5 0 0,-4-1-10 0,3 1-9 15,1-1-1-15,0-9-1 16,-8 6-172-16,8-3-35 0</inkml:trace>
  <inkml:trace contextRef="#ctx0" brushRef="#br0" timeOffset="37876.58">11105 13363 2383 0,'0'0'52'0,"0"0"12"0,0 0 1 0,4 0 2 0,-4-10-54 0,7 4-13 0,-3 3 0 0,6-3 0 16,1 2 0-16,-4-2 0 0,-4-3 0 0,8 6 0 16,-4-4 0-16,4 7 0 0,-11 0 0 0,0 0 0 15,7-6-16-15,-7 6-5 0,0 0-2 0,0 0 0 32,0 0-14-32,0 0-3 0,7 6-1 0,-7-6 0 0,0 10 21 0,0-1 4 0,3 1 0 0,-6-1 1 15,-1 7 6-15,-3-7 1 0,0 1 0 0,0 5 0 16,0-2 8-16,-4 2 0 0,-3 4 0 0,4 0 0 15,3-3 0-15,-4 3 0 0,-7-4 0 0,8-2 0 16,-1 2 0-16,4 1 0 16,0-3 0-16,-4-4 0 0,4 0 12 0,4 4 5 0,3-10 1 15,0 7 0-15,-7-1-6 0,7-9 0 0,0 0-1 0,7 6 0 16,-7-6-11-16,10 3 0 0,1 7 0 0,3-10 0 16,4 6 0-16,-1-6 0 0,-6 0 0 0,3 0 0 0,7-6-13 15,-3 6-2-15,-4-3 0 0,4-4 0 0,3 7 2 16,-3-9 0-16,6 9 0 0,-3-3 0 15,-3-3-15-15,3 2-4 0,4-2 0 0,-7 3 0 16,-4-3-108-16,0-1-23 0,3 4-4 0,1-3-1 0</inkml:trace>
  <inkml:trace contextRef="#ctx0" brushRef="#br0" timeOffset="39131.18">10590 14862 403 0,'11'0'17'0,"-11"0"5"0,0 0-22 0,-4-7 0 16,4-2 0-16,4 0 0 0,0-1 314 0,-4 1 58 15,-4-1 12-15,4 1 3 16,7 3-340-16,-10-4-68 0,-1 1-14 0,0-1-2 0,4 10 59 0,-7 0 12 0,-3-9 2 0,3 9 1 16,-4-9 12-16,4 9 3 0,7 0 0 0,-14 0 0 15,-4 0-9-15,4 0-2 0,0 3 0 0,4 3 0 16,-5 3-29-16,5-2-12 0,3-4 11 0,0 13-11 15,0-7 0-15,0 7 0 0,-7-4-8 0,-1 7 8 16,5-3-12-16,-1 2 4 0,-3 1 8 0,4 0-13 16,-1-3 13-16,4 3 0 0,3-1 0 0,-3-2 0 15,4 0 0-15,3-4 8 0,7-2 0 0,-4-1-8 16,-3 4 14-16,7-4-4 0,8-6-1 0,-1 3 0 0,0-2-9 16,0 2 0-16,4-6 0 0,3-6-11 15,0 6 11-15,4-4 0 0,-8-2 0 0,4-3 0 16,8 6 0-16,-5-10 16 0,-3 4-4 0,1 6-1 15,-1-7-3-15,0-6-8 0,0 7 12 0,-3-7-4 0,-8 7 12 16,1-4 1-16,3-2 1 0,0-4 0 0,-7 0 26 16,4 0 6-16,-1-3 1 0,-3 4 0 0,0-11-38 0,-3 4-7 15,0-3-2-15,3 3 0 0,-4-3 0 0,1 3-8 16,-11-7 12-16,7 1-4 0,0 9-8 0,-4-9 0 16,-7 9 0-16,1-3 0 0,-1-1-8 0,1 8-1 15,-4-7 0-15,0 12 0 0,-8-3 9 0,5-2-12 16,3 8 12-16,-4 1-12 15,-3-7-27-15,7 13-5 0,0-3-2 0,3-1 0 16,0 4-54-16,4 3-12 0,0-6-1 0,7 6-1 16,0 0-86-16,0 0-18 0,-17-3-3 0,17 3-1 0</inkml:trace>
  <inkml:trace contextRef="#ctx0" brushRef="#br0" timeOffset="39545.4">11081 14711 748 0,'0'0'33'0,"0"0"7"0,0 0-32 0,0 0-8 15,-7 0 0-15,0-9 0 0,7 9 346 0,0 0 67 16,-7 0 14-16,7 0 2 0,0 0-355 0,0 0-74 16,0 0-9-16,0 0-5 0,-7 6 14 0,7-6 0 15,7 3 0-15,0 7 10 0,-4-1-10 0,4-3 0 16,0 4 0-16,4-7 0 0,3 9 8 0,-3-2 0 15,-8-1 0-15,8 1 0 0,3-1-8 0,-7 0 0 16,0 7 0-16,-4-7 0 0,8 4-9 0,0-4-4 16,-4-2-1-16,0 2 0 15,-4 0-36-15,1-2-7 0,3-4-2 0,0 6 0 16,-7-9-131-16,0 0-26 0,7 0-6 0,0 0-1 0</inkml:trace>
  <inkml:trace contextRef="#ctx0" brushRef="#br0" timeOffset="39781.49">11388 14576 2242 0,'0'0'100'0,"0"0"20"0,0 0-96 0,-7 10-24 0,-4-1 0 0,0 0 0 16,8 1 20-16,-4 6 0 0,3-1 0 0,-6 4 0 15,3 0-36-15,0 0-7 0,0 6-1 0,0-3-1 16,-4 9 25-16,0-9 8 0,4 13 0 0,0-10 0 15,-3 3-8-15,-1 0-15 0,1 3 4 0,-1-9 1 16,4 3 10-16,0 1 0 0,-4-8 0 0,4 7 0 0,0-6 0 0,4-6-10 16,-8 2 1-16,4 1 0 15,3-3-148-15,1-7-30 0,3 3-5 0,0-2-2 0</inkml:trace>
  <inkml:trace contextRef="#ctx0" brushRef="#br0" timeOffset="40229.32">11508 14808 1785 0,'0'0'159'0,"0"0"-127"0,0 0-32 0,10-6 0 16,8 3 134-16,-1-3 21 0,-2 6 4 0,-1 0 1 15,3-3-134-15,-3 3-26 0,-3-7 0 0,0 7-12 16,3 0-3-16,-4 7-1 0,1-7 0 0,-1 0 0 16,-2 3-24-16,-1-3-4 0,3 6-2 0,-3-3 0 15,-7-3 30-15,7 6 5 0,4 1 2 0,-11-7 0 16,3 3 9-16,-3-3 8 0,4 9-8 0,-4 1 11 0,3-1 24 0,-6 0 5 15,-1 7 0-15,1-7 1 0,-4 1-25 0,0 6-4 16,-4-7-2-16,-3 7 0 0,3-4-10 0,-3 4 0 16,4-4 0-16,-4 4 0 0,-7 0 0 0,6-4 0 15,1 4-9-15,0 0 9 0,-3-4 0 16,2-2 0-16,5 5 0 0,3-5 0 0,7-1 0 16,0 0 0-16,-4-2 0 0,8 2 9 0,6-6-9 0,-3 7 12 15,-7-10-12-15,4 6 12 0,7 3-12 16,-1 1 0-16,1-1 0 0,-4-3 0 15,3-2-94-15,4 2-14 0,4-3-4 0,-4 3-502 16,0-3-101-16</inkml:trace>
  <inkml:trace contextRef="#ctx0" brushRef="#br0" timeOffset="40995.11">13868 14551 806 0,'0'0'36'0,"0"0"7"0,-4 0-35 0,4 0-8 16,-3-3 0-16,3-3 0 0,-4 3 187 0,1-4 35 15,3 7 7-15,-4-9 2 0,4 9-185 0,0-9-37 16,0 2-9-16,0 7 0 0,0 0 44 0,-3-9 6 16,3 6 2-16,-4-4 0 0,4-2-18 0,0 0-3 15,0 2-1-15,-7-5 33 0,0 6-29 0,0 2 0 16,-4-2 0-16,4 6-23 0,0-3-11 0,-3-3 10 0,-5 6-10 16,1 0 12-16,-3-3-4 15,-1 3-8-15,4 3 12 0,0-3-1 0,-4 6-1 16,1-3 0-16,-1 7 0 0,-3-4-10 0,0 3 10 0,-1 1-10 0,1 5 10 15,4-2-10-15,-1 3 12 0,4-7-12 0,0 10 12 16,0-4 7-16,0-5 1 0,3 9 1 0,4-4 0 16,0-2-21-16,0 3 0 0,3-1 0 0,1-2 8 15,3-4-8-15,0 7 0 0,3-7 0 0,1 1 0 16,-1-1-21-16,8 1 1 0,-1-10 0 0,1 6 0 16,3-3 7-16,0-3 1 0,0 0 1 0,1 0 0 15,2 0 11-15,-3 0 0 0,7-3 0 0,-3-3-8 16,0 6 8-16,-1-10 9 0,1 7-1 0,-4-3-8 15,0-4 28-15,4 1-2 0,-1-1 0 0,5 1 0 16,-8-7 7-16,-4 7 2 0,4-7 0 0,-3 7 0 16,0-10-19-16,-1 7-3 0,1-10-1 0,-4 9 0 15,-4-12-12-15,4 6 0 0,-3-6 0 0,3 0 0 0,-3-3-9 16,-4 0-2-16,3-1 0 0,-3-5 0 0,0 6 11 0,-3-4 0 16,3 4 0-16,-4 0 0 0,0 3 0 0,1 0 12 15,-1 6-2-15,-3 0-1 0,4 0-27 0,-8 10-6 16,4-7 0-16,0 7-1 15,0-1-99-15,0 1-20 0,0 9-4 0,0-10-1 0</inkml:trace>
  <inkml:trace contextRef="#ctx0" brushRef="#br0" timeOffset="41404.71">13984 14319 864 0,'0'0'76'0,"0"0"-60"0,0 0-16 0,0 0 0 0,0 0 375 15,0 0 72-15,0 0 14 0,4 10 3 16,-1-4-369-16,4 3-75 0,-3 1-20 0,3-4 8 16,0-3-24-16,0 6-4 0,4 1 0 0,-4-1-1 0,3-2 21 0,4 2-9 15,0 0 9-15,0 1 0 0,1-4-9 0,-5 7 9 16,4-7 0-16,0 3-9 0,-3 7 9 0,0-4 16 15,-1-2-4-15,1-1-1 0,3-2-11 0,0 8 0 16,-3-5 0-16,-1-7 0 16,1 6-31-16,-4-3 2 0,3-2 0 0,-3 2 0 15,0-3-84-15,-7-3-17 0,0 0-3 0,8 6-490 16,2-12-97-16</inkml:trace>
  <inkml:trace contextRef="#ctx0" brushRef="#br0" timeOffset="41767.51">14432 14219 1324 0,'0'0'118'15,"0"0"-94"-15,0 0-24 0,0 0 0 0,0 0 211 16,0 3 37-16,0 13 8 0,-3-7 2 16,-1 0-222-16,1 7-45 0,-1-3-9 0,-3 12-2 0,0-6 20 0,-4 6 0 15,1 3 0-15,-4-3 0 0,-4 9 0 0,0-5 0 16,-3 8 8-16,0 4-8 0,-4-3 8 0,8 6-8 16,-4-7 0-16,3 4 9 0,4-10-1 0,0 1 0 15,3-4 0-15,1 0 0 0,-1 0 4 0,0-3 1 16,8-6 0-16,-4 0 0 0,3-3-21 0,1-1-5 15,-1-2-1-15,4-4 0 16,0-2-44-16,0-7-9 0,0 0-1 0,0 0-1 16,0 0-125-16,0 0-25 0,14-16-5 0,-14 16 0 0</inkml:trace>
  <inkml:trace contextRef="#ctx0" brushRef="#br0" timeOffset="42304.13">14534 14567 403 0,'0'0'17'0,"0"0"5"0,0 0-22 0,0 0 0 0,0 0 0 0,0 0 0 16,0 0 329-16,0 0 62 0,8-6 12 0,-8-4 2 15,3 7-313-15,1-3-64 0,-1-4-12 0,1 1-2 16,3 0 13-16,-4 2 2 0,8-2 1 0,-4 6 0 16,0-4-16-16,0-2-3 0,4 6-1 0,-1-3 0 0,4-4 0 0,-7 10 0 15,0-6 0-15,4 3 0 0,0 3 10 0,-4-6 1 16,0 6 1-16,3 0 0 0,-3 0-11 15,0 0-3-15,-7 0 0 0,0 0 0 0,7 0 7 0,-7 0 1 16,4 6 0-16,-4-6 0 0,0 9-26 0,-7 1-5 16,3 5-1-16,-3-2 0 0,0-4 16 0,-3 7 0 15,-1 0 0-15,0-4 0 0,1 4 0 0,-4 0 0 16,3 2 0-16,1-5 0 0,3 3 11 16,-1-7-11-16,1 7 10 0,4-4-10 0,-1-2 27 0,1-1-1 15,3 4 0-15,0-4 0 0,-4 0-4 0,4 1-1 0,0-1 0 0,0 1 0 16,0-7 10-16,0 3 1 0,4 3 1 0,3 1 0 15,-4-4-7-15,4-3-2 0,4 4 0 0,0-4 0 16,-1-3 5-16,4 6 1 0,4-6 0 0,3 0 0 31,0 0-46-31,0 0-10 0,-3 0-2 0,3 0 0 16,4-6-48-16,-4 6-9 0,-3 0-3 0,-1 0 0 16,1-3-123-16,3-4-25 0,7-5-4 0,-6 2-2 0</inkml:trace>
  <inkml:trace contextRef="#ctx0" brushRef="#br0" timeOffset="43531.13">10887 17226 2113 0,'-14'-6'93'0,"14"6"20"0,7-3-90 0,-7 3-23 0,-7-7 0 0,3-2 0 16,8 6 32-16,-4-3 1 0,-4-4 1 0,1 4 0 16,-8-4-55-16,7 7-11 0,4-6-3 0,-7 3 0 15,-3-4-30-15,3 7-7 0,7 3 0 0,-7-6-1 16,-4 0 10 0,4 2 3-16,0 4 0 0,7 0 0 0,-11 0 78 0,1 10 16 0,-4-4 3 0,0-3 1 15,3 7 24-15,-3-4 5 0,0 6 1 0,-4-2 0 0,4 2-24 16,0 1-4-16,0-4 0 0,0 10-1 0,-7-3-30 15,6 0-9-15,8-4 0 0,-7 7 0 0,-3 3 0 16,6-3 0-16,4-1-10 0,3 1 10 0,1 0-9 0,-1-3 9 16,4-1 0-16,0-2 0 0,7 3 0 15,1-4 0-15,-5-2 0 0,8 2 0 0,3-2-11 0,-4-7 11 16,1 3-10-16,0-3 10 16,3 3-16-16,3-6 2 0,-3 0 1 0,0-6 0 0,1 6-1 0,2-3 0 15,4-3 0-15,-3-4 0 0,-4 7 14 0,4-9 0 0,3 2 0 16,0 1 0-16,-3 6 14 0,-4-7-1 0,0-5 0 15,4 5 0-15,-1 1 31 0,-3-1 7 0,-3 1 1 16,0-7 0-16,6 7-24 0,-3-7-4 0,-14 4 0 16,4-4-1-16,3-3-7 0,0 3-2 0,0-2 0 15,-3-1 0-15,-4 0-14 0,3-6 9 0,8 0-9 0,-4 6 8 16,-14-9-8-16,7 0 0 0,7-1 0 0,-4-2 0 16,-3 3-8-16,-3 0 8 0,-8-1-10 0,11-2 10 15,0 3 0-15,-7 3 10 0,-7-4 0 16,0 11 0-16,7-7 12 0,-7 6 2 0,-4 3 1 0,-3 4 0 15,3-4-25-15,1 6 0 0,2-5 8 0,-2 5-8 16,-1 7-19 0,1-3-5-16,6-3-2 0,0 5 0 0,1-2-29 15,-1 6-5-15,4 0-2 0,0 0 0 0,0 0-167 0,4 6-34 0</inkml:trace>
  <inkml:trace contextRef="#ctx0" brushRef="#br0" timeOffset="43901.25">11240 17110 2350 0,'10'0'104'0,"-10"0"22"0,0 0-101 0,0 0-25 0,0 0 0 0,0 0 0 16,0 0 46-16,0 0 4 0,0 0 1 0,0 0 0 16,7 3-51-16,-3-3 0 0,-4 0 0 0,3 6 0 15,4 4 0-15,0-1 0 0,-3 1 0 0,-1-1 0 16,1 0-16-16,3 1 4 0,4 6 0 0,-4-7 0 15,-4 7-12-15,4-4-3 0,4 4 0 0,-1-7 0 16,-3 7-25-16,0-4-6 0,4-2-1 0,3 6 0 16,-3-7-96-16,-4 0-19 0,0-2-4 0,3-4-605 15</inkml:trace>
  <inkml:trace contextRef="#ctx0" brushRef="#br0" timeOffset="44163.21">11726 17003 403 0,'-14'10'36'0,"11"-1"-36"0,-4 1 0 0,0-1 0 0,-8 7 470 0,5-1 87 16,-1 4 18-16,1-6 3 0,3 12-456 0,-4-6-91 15,-7-1-19-15,8 8-3 0,-1-1-9 0,-3 3 0 16,-7 0 0-16,3 7 0 0,8-7 0 0,3 6 0 0,-7-6 0 0,-4 7 0 15,4-7 0-15,-4 26-25 16,11-29 15-16,-10 3-9 0,2-12-1 16,15 9-1-16,-7-13 0 15,0 4-55-15,4-1-10 0,3-2-2 0,0-7-1 16,3-3-137-16,-3-3-27 0</inkml:trace>
  <inkml:trace contextRef="#ctx0" brushRef="#br0" timeOffset="44764.27">11822 17182 1900 0,'0'0'169'0,"0"0"-135"16,0 0-34-16,0 0 0 0,0 0 152 16,7-6 24-16,7 3 5 0,-4 3 1 0,4-7-160 0,4 7-32 15,-4 0-6-15,4-3-2 0,-1 3 18 0,1-6-10 16,0 6 10-16,3 0-8 0,-3 6 8 0,-1-3-12 16,-3-3 12-16,-3 7-12 0,3-4 12 0,-3 3-10 15,-4 4 10-15,0-4-10 0,-4 3 10 0,1-6 0 16,-4-3 10-16,0 10-10 0,-4 5 17 0,1-5-2 15,-1-1-1-15,-3 7 0 0,4-4-2 0,-4-5-1 16,-1 2 0-16,1 7 0 0,0-7-11 0,0 1 0 16,0-1 0-16,4 0 0 0,3-9 0 0,0 4-14 15,0-4 3-15,0 0 1 16,0 0-39-16,0 0-8 0,0 0-2 0,0 0 0 16,0 0 3-16,0 0 1 0,7 6 0 0,0 0 0 0,-7-6 27 0,0 0 6 0,0 0 1 0,10 0 0 15,1 0 21-15,-4 0 0 0,4-6 0 0,-4 6 0 16,-7 0 0-16,0 0 10 0,7 0-1 0,3 0 0 15,-10 0-9-15,11 0 8 0,-4 9-8 0,4-9 8 16,-11 0 7-16,10 10 1 0,-3-4 0 0,0 3 0 16,0-6 16-16,-7-3 3 0,4 10 1 0,-1 2 0 15,1-2 21-15,-4-1 5 0,-4-6 1 0,4 7 0 16,-3-1-26-16,-4 7-5 0,0-7 0 0,-4 1-1 16,1-1 12-16,3 1 2 0,-4-1 1 0,0-3 0 0,1 4-34 0,-1-1-12 15,1 7 9-15,-1-13-9 16,-3 6 0-16,3 1 0 0,-3 2 0 0,0-2 0 15,0-1-44-15,0 0 0 0,0-5-1 0,3 2 0 16,-3 3-79-16,3-9-15 0,1 6-3 0,10-6-1 16,0 0-77-16,0 0-16 0,-14-12-4 0,14 12 0 0</inkml:trace>
  <inkml:trace contextRef="#ctx0" brushRef="#br0" timeOffset="45580.52">14429 16872 1681 0,'0'0'74'0,"0"0"16"0,0 0-72 0,0 0-18 0,0 0 0 0,0 0 0 0,0 0 80 0,0 0 13 16,0 0 3-16,0 0 0 0,0 0-44 0,0 0-9 15,0 0-2-15,0 0 0 0,7 0-5 0,-7 0 0 16,0 0-1-16,7-3 0 0,-7 3-25 0,0 0-10 15,0 0 8-15,7-7-8 0,-4-2 10 0,-3-1-10 16,-3 1 12-16,3 3-12 0,-4-4 0 0,-3 10 0 16,0-9 0-16,0 9 0 0,-7-3 0 0,0-3-11 15,-7 6 0-15,0 6 0 0,-4-3 11 0,0 6 0 16,-3-2 0-16,0 2 0 0,-1 0 8 0,5 1 6 16,-4 6 2-16,3-4 0 0,0 4-8 0,4-1-8 0,3-2 11 15,4 3-11-15,0 2 0 0,4-2 0 16,-1-3 0-16,0 2 0 0,4 4 0 0,4-3 0 0,-1-4 0 15,1 4 0-15,3 0 0 0,0-4 0 0,0-2 0 16,7-1-9-16,-4 1-5 0,8 2-1 0,0-9 0 0,3 7 0 16,0-4 2-16,0-3 0 0,3-3 0 0,5-3 0 15,-1 3 13-15,4-6 0 0,-1 2 0 0,4-2 0 16,1-3 0-16,-1-1 10 0,0 1 0 0,0-7 0 16,-3 7 11-16,-4-10 3 0,0 3 0 0,1-2 0 15,-5-1 12-15,1 0 4 0,-4-6 0 0,-4 0 0 16,1 3-29-16,-4-3-11 0,0-3 8 0,-3 2-8 15,-4-2 0-15,0 3 0 0,-4-3 0 0,1 3 0 16,-1-3 0-16,1 3 0 0,-1-1 0 0,-3 4 0 16,0-3 0-16,0 0 0 0,-4 7 0 0,4-11 0 15,-3 14 21-15,-1-4-1 0,-3 0 0 0,7 3 0 0,-4-3 10 16,4 10 2-16,-3-7 0 0,3 7 0 16,0 0-68-16,0-1-14 15,3 7-2-15,0-3-1 0,4 6-120 0,0 0-24 0,0 0-5 0,0 0-1 16</inkml:trace>
  <inkml:trace contextRef="#ctx0" brushRef="#br0" timeOffset="45998.31">14767 16699 2937 0,'0'0'64'0,"0"0"14"0,0 0 2 0,0 0 4 0,0 0-68 0,0 0-16 0,0 0 0 0,0 0 0 0,0 0 0 0,0 0 0 15,0 0 0-15,4 10 0 16,-1-7-24-16,4 12-11 0,0-5-2 0,1 6-1 0,-1-4 24 0,0 4 5 16,0 9 1-16,3-6 0 0,-3-1-7 0,0 1-1 15,4 6 0-15,0-6 0 16,-4 0-32-16,3-3-6 0,-3 2-2 0,4-2 0 15,-1-3-14-15,-3-4-3 0,1 1-1 0,-1 2 0 16,0-3-10-16,0-5-1 0,-7-4-1 0,7 0-529 16,0 6-105-16</inkml:trace>
  <inkml:trace contextRef="#ctx0" brushRef="#br0" timeOffset="46270.14">15085 16649 3009 0,'-7'0'66'0,"-4"6"14"0,-3-6 2 0,3 10 3 0,1-1-68 0,-1 1-17 0,-3 5 0 0,7-2 0 16,-3 2-42 0,2 11-12-16,-2-5-2 0,-1 5-1 0,1 2 36 0,-1 6 7 0,1-9 2 0,-5 13 0 15,5-4-80 1,-4 1-15-16,-4 3-3 0,0-4-1 0,1 4 24 0,-4-4 5 0,0 1 1 15,3-1 0-15,-3-6-6 0,7 7-1 0,-1-13 0 16,1 3 0-16,4-9 76 0,3-4 12 0,0 4 9 0,0-7-1 16,7-9-80-16,0 0-16 0</inkml:trace>
  <inkml:trace contextRef="#ctx0" brushRef="#br0" timeOffset="46942.84">15138 16925 2192 0,'0'0'97'0,"0"0"20"0,0 0-93 0,0 0-24 0,0 0 0 0,0 0 0 15,0 0 56-15,7 0 6 0,3 0 2 0,1-3 0 16,3 3-22-16,0 0-4 0,0-6-1 0,0 6 0 0,4 0-14 0,0 0-3 15,-11 0-1-15,7 0 0 0,-4 0-19 0,1 0-11 16,0 6 2-16,-1-3 0 0,-3-3 9 0,-3 9 0 16,-4-9 0-16,3 7 8 0,1 2-8 0,-4 0 0 15,0-9 0-15,-4 10 0 0,1 6 0 0,-1-13 0 16,-3 6 0-16,4 7 0 16,-1-7 0-16,1 1 0 0,-4-4 0 0,3 3 0 0,-3-6 0 0,3 4 0 15,-3-4 0-15,0 3 0 0,0-6-12 0,7 0 0 16,0 0 0-16,0 0 0 0,-7 6 1 0,7-6 0 15,0 0 0-15,0 0 0 16,-3-6-25-16,3 6-4 0,0 0-2 0,0 0 0 0,3-9 20 0,1 2 4 16,-4 7 1-16,7-3 0 0,3-3 5 0,-10 6 2 15,0 0 0-15,0 0 0 0,11 0 10 0,-4 0 0 0,4-3 10 0,-1 3-10 16,1 3 12-16,-1-3-3 0,4 0-1 0,-3 0 0 16,3 6-8-16,-3-3 0 15,3-3 0-15,0 7 8 0,0-4 0 0,-3 3 0 16,3 4 0-16,-4-4 0 0,-3 6 24 0,-3-2 5 0,3-1 1 15,-4 7 0-15,-3-7-24 0,0 10-5 0,0-10-1 0,-3 7 0 16,-1 3 7-16,-3-3 1 0,4-4 0 16,-8 4 0-16,1 0-7 0,-1-4-1 0,1 4 0 0,-1-1 0 15,-3-2-8-15,0-4 0 0,0 10 0 0,-4-13 0 16,4 4-15-16,3-1 5 0,1 1 1 0,-1-4 0 16,-3-3-147-1,-4-3-30-15,-3 0-6 0</inkml:trace>
  <inkml:trace contextRef="#ctx0" brushRef="#br0" timeOffset="47703.31">10301 15326 1555 0,'-10'0'138'0,"-1"0"-110"16,4 0-28-16,-7 0 0 0,0 0 107 0,0 0 16 15,-1 0 3-15,5 3 1 16,-4-3-152-16,0 6-31 0,0-6-5 0,3 0-2 0,-3 6 53 0,3-6 10 16,1-6 0-16,-1 6 0 0,1 0 17 0,2 0-1 15,8 0-1-15,0 0 0 0,0 0 35 0,0 0 7 16,0 0 2-16,0 0 0 0,11 0-4 0,7 6-1 16,-4-2 0-16,7-4 0 0,0 0-22 0,7 0-4 15,8-4 0-15,2 4-1 0,-2-6 7 0,10 6 2 0,10-6 0 16,4 3 0-16,3 3-24 0,-3-7-12 0,-3 4 12 0,10-3-12 15,14-3 0-15,-7-1 0 0,-3 1 0 0,-1-7 0 16,4 7 12-16,4-4-4 0,0-2 0 0,-4 5-8 16,3-6 11-16,1 7-11 0,-4 0 10 0,0-1-10 15,-3 1 11-15,-8-1-11 0,1 1 12 0,-8 3-12 16,-3 3 0-16,0-4 0 0,-7 7 0 0,0-3 0 31,-11-3-108-31,0 6-20 0,-7 0-3 0,1-3-548 0,-8-4-109 0</inkml:trace>
  <inkml:trace contextRef="#ctx0" brushRef="#br0" timeOffset="48480.2">10735 15940 403 0,'0'0'36'0,"0"0"-36"0,0 0 0 0,0 0 0 16,0 0 281-16,11 0 50 0,3-6 9 0,-4 6 3 15,-3-3-263-15,0-3-52 0,4 6-10 0,-4-3-2 16,4 3-8-16,-11 0-8 0,0 0 11 0,7-7-11 16,3 7 24-16,1-9-1 0,-11 9-1 0,0-6 0 15,3 2 0-15,4-2 0 0,-3 3 0 0,0-6 0 16,-8 2-2-16,4-2-1 0,7 0 0 0,-3 2 0 15,-8-2-11-15,4-1-8 0,0 1 12 0,0 0-12 16,0-1 12-16,-3-5-12 0,-1 5 12 0,0 1-12 16,1-1 0-16,-4 7 0 0,-4-3 0 0,1 3 0 15,3-3 23-15,-4 6-3 0,-3 0 0 0,-4 6 0 16,4-3-20-16,0-3 0 0,0 9 0 0,0-2 0 0,-4-4 0 0,4 6-15 16,4 1 3-16,-1-4 0 0,-7 3 12 0,4 7 0 15,4-4 0-15,3-2 0 0,-4 6 0 0,-3 2 0 16,0 1 0-16,7 6 10 0,3 0-10 15,-3-3-17-15,-7 3 4 0,7 4 1 0,7-4 12 16,-4 3 16-16,-3-3-3 0,0 3-1 0,7-3-22 16,4-6-5-16,3 6-1 0,-4-6 0 0,1 0 16 0,3-10 0 15,11 7 0-15,-4-7 0 0,-4-2 0 0,4-4 0 16,4-3 0-16,0 0 0 0,-1 0 47 0,1-10 2 16,-4 4 1-16,0-3 0 0,11-1-1 0,-11-2 0 0,0-4 0 15,0-3 0-15,4 10-33 0,-4-10-6 0,-3-6-2 0,-1 9 0 16,-6-6-8-16,3-3 0 0,-4 0 0 15,1-3 8-15,-8 3-8 0,4-10 0 0,4 7 0 0,-4-6 0 16,-4 2 0-16,4-2 0 0,4-1 9 16,-1 1-9-16,1-1 0 0,-1 7 9 0,-3 0-9 15,0 0 0-15,7 2 9 0,-3 1-9 0,-4-3 0 0,-4 9 9 16,8-6-9-16,-4 13 0 0,-4-4 0 0,-3 0 8 16,0 7-17-16,0 0-4 0,4-7-1 0,-4 13 0 31,-4-4-42-31,8 4-8 0,3 3-1 0,0 0-1 15,-11 0-122-15,7 0-25 0,4 0-5 0,0 0-507 0</inkml:trace>
  <inkml:trace contextRef="#ctx0" brushRef="#br0" timeOffset="48880.21">11532 15658 2145 0,'-21'0'95'0,"21"0"20"0,0 0-92 0,0 0-23 0,-14 10 0 0,0-4 0 15,3 3 29-15,1 1 2 0,-1-1 0 0,-3 7 0 32,-4-7-48-32,4 10-10 0,7 0-1 0,-7 0-1 0,-3 6 21 0,-1 0 8 0,7 0 0 0,1 3-9 15,-4-6 9-15,-1 3 0 0,-2 0 0 0,3 3 0 16,0-3 0-16,0-6 0 0,-4 0 0 0,7 0 0 15,4-3 0-15,-3 2 0 0,-4-8 0 0,3-1 0 32,4 1-28-32,3-10-8 0,4 0 0 0,0 0-578 0,-7 6-115 0</inkml:trace>
  <inkml:trace contextRef="#ctx0" brushRef="#br0" timeOffset="49169.5">11148 15727 2530 0,'0'0'112'15,"0"0"24"-15,-7 0-109 0,0 10-27 0,7-10 0 0,3 6 0 0,-3 3 16 0,4 1-1 0,-1-1-1 0,8 4 0 16,-1-4-22-16,-3 7-5 0,1-1-1 0,2-2 0 15,4 3 14-15,4-1-11 0,-11 4 11 0,7-6-10 16,4 2-12-16,-1 4-2 0,-3-10-1 0,1 7 0 31,-8 0-33-31,7-4-6 0,7 7-2 0,-3-3 0 16,-8 0-81-16,8-4-16 0,6-2-3 0,-2 5-638 0</inkml:trace>
  <inkml:trace contextRef="#ctx0" brushRef="#br0" timeOffset="50526.35">11504 15994 115 0,'0'0'10'0,"0"0"-10"16,0 0 0-16,0 0 0 0,0 0 302 0,0 0 58 15,7 0 12-15,-7 0 3 0,4-7-232 0,3 4-47 16,0-3-8-16,3-3-3 0,4 2-34 0,-3 4-7 16,-4-3-2-16,0 3 0 0,11-7-23 0,-8 4-5 0,1 3-1 0,-4-3 0 15,4 3 2-15,-1-4 0 0,1-2 0 0,-1 9 0 16,-3-6-24-16,4 6-5 0,0-4-1 0,-1-2 0 16,1 6 15-16,-1 0 0 0,1 0 0 0,0 0-9 15,-4 0 9-15,3 6 0 0,-3-2 0 0,0 2 0 16,4-3 0-16,-8 10 9 0,1-1-1 0,-4-3-8 15,0 1 15-15,0 6-4 0,0 2-1 16,-4-8 0-16,1 9 1 0,-4-4 0 0,0 1 0 0,0-3 0 16,0 2-11-16,0 4 10 15,-4-3-10-15,0-4 10 0,4 4-10 0,-3 0 0 0,3-4 0 16,0-2 0-16,0-1 0 0,0 0 10 0,-1 7-10 16,5-7 10-16,3-2-2 0,-4 2 0 0,4-6 0 0,0 4 0 15,4 2 1-15,-4-9 0 0,3 3 0 0,-3-3 0 0,4 6-9 0,7 4 12 16,-1-4-12-16,1-3 12 0,3-3-12 0,0 0 0 15,0 0 0-15,4 0 0 0,-1 0-20 0,5-3 0 16,-1-3 0-16,0 6 0 16,4-10-41-16,3 4-8 15,0-3-2-15,4-1-509 0,-4 1-103 0</inkml:trace>
  <inkml:trace contextRef="#ctx0" brushRef="#br0" timeOffset="51165.74">13409 15047 2376 0,'0'0'52'0,"0"0"12"0,0 0 1 0,0 0 1 0,0 0-53 0,0 0-13 0,0 0 0 0,0 0 0 16,0 0-28-16,0 0-9 0,0 0-2 0,7 3 0 0,0 3 18 0,4-3 3 16,-1-3 1-16,4 6 0 0,4-2 17 0,3-4 8 0,8 6-8 0,-1-6 12 15,0 0 4-15,4 0 0 0,10 0 0 0,0-6 0 16,4 6 10-16,0 0 2 0,0-4 1 0,3 4 0 16,-3-6-1-16,7 3-1 0,-3-3 0 15,9-4 0-15,5 4-16 0,-4 3-3 16,3-3-8-16,1-4 12 0,-4 1-12 0,0-1 0 0,0 1 0 0,3 0 0 15,1 2-8-15,3-2 8 0,-7-4-12 0,-4 7 12 32,-3-3-32-32,0-1 1 0,-7 1 0 0,0 3 0 0,-4-4-35 15,-3 1-7-15,0 6-2 0,0-4 0 0,-11 7-141 16,-3-9-28-16,24 0-5 0,-21 9-2 0</inkml:trace>
  <inkml:trace contextRef="#ctx0" brushRef="#br0" timeOffset="51865.23">14171 15636 979 0,'0'0'87'0,"0"0"-70"0,0 0-17 0,-3-6 0 16,-4 6 258-16,-1 0 48 0,1-3 10 0,4-4 1 15,-4 7-245-15,3-6-48 0,-6 3-11 0,3 3-1 16,0 0-12-16,0 0 0 0,-1-6-12 0,1 6 12 16,0 0-24-16,-3 6 4 0,-1-6 0 0,-3 3 0 15,4 3 6-15,-1-6 2 0,-3 10 0 0,0-10 0 16,0 9 12-16,-1 1 8 0,-2-1 0 0,3 1-8 0,-4 5 25 0,4 4-1 15,-4-3-1-15,1 3 0 16,-1-1-6-16,0 7-1 0,4-6 0 0,0 9 0 16,4-9-16-16,-4 6 0 0,6-6-8 0,5 0 8 0,-1 3-12 0,1-10 12 15,3 4-13-15,3 0 5 16,4-4 8-16,1-5-8 0,2 2 8 0,1-6-8 0,3-3 8 0,3 6 0 16,1-12 0-16,3 6 8 0,-3-9 16 0,3-1 3 15,-3 1 1-15,3-7 0 0,-4 4-20 0,1-4-8 16,0-3 0-16,-1 4 8 0,1-4 4 0,-4 0 0 15,-3 0 0-15,3-6 0 0,-4 0 11 0,1 3 2 16,0-3 1-16,-1 0 0 0,-3 3-2 0,0-9-1 16,0 9 0-16,-3-4 0 0,3-2-11 0,-4-3-1 15,5 9-1-15,-5-6 0 0,-3-4-10 0,0 10 12 0,0-9-12 16,0 12 12-16,-3-9-12 0,-5 12 0 0,1-2 0 0,0-1 0 16,0 3-8-16,-3 7 8 0,-1-4-10 0,1 4 10 31,-1-4-53-31,0 10-5 0,-3-3-1 0,4 3 0 15,-1 3-163-15,1-7-33 0,-12 14-6 0,8-4-2 0</inkml:trace>
  <inkml:trace contextRef="#ctx0" brushRef="#br0" timeOffset="52221.14">14767 15489 2127 0,'-14'6'94'0,"14"-6"20"16,-3 3-91-16,-4 3-23 0,-4 1 0 0,0-4 0 0,1 6 33 0,-1-2 3 15,4-4 0-15,-3 6 0 0,-4 1-36 0,3 5 0 16,-3-5 0-16,0 5-12 0,-4-2 12 0,4 2 0 16,-4 4 0-16,1 0 0 0,-1 0 8 15,-3 6 2-15,0-6 0 0,0 3 0 0,3 0 1 0,-3-3 0 16,0-4 0-16,3 4 0 0,-3-3-11 0,7-7 0 0,0 7 0 16,3-7 0-1,-3-6-48-15,7 4-1 0,0-4-1 0,7-3 0 16,0 0-119-16,0 0-24 0,3-19-5 0,11-6-1 0</inkml:trace>
  <inkml:trace contextRef="#ctx0" brushRef="#br0" timeOffset="52413.91">14379 15548 2455 0,'0'0'108'0,"0"0"24"0,0 0-106 0,0 0-26 0,0 4 0 0,4 5 0 16,-1 3 62-16,4-2 7 0,-3-1 2 0,3 4 0 0,0-4-71 0,0 7-8 15,4-7-5-15,-1 7-1 16,1-3-2-16,-1 2 0 0,4 4 0 0,1-10 0 16,-5 7-49-16,4-6-11 0,4 5-1 0,0-2-1 15,-4-4-32-15,0 1-6 0,3-4-2 0,1 3 0 16,0-2-129-16,-4-4-25 0</inkml:trace>
  <inkml:trace contextRef="#ctx0" brushRef="#br0" timeOffset="52966.1">14972 15658 2746 0,'0'0'60'0,"0"0"13"0,0 0 3 0,0 0 1 0,0 0-61 0,0 0-16 0,0 0 0 0,0 0 0 31,0 0-48-31,0 0-13 0,0 0-3 0,3-3 0 16,8-3 29-16,-4 6 6 0,4-3 1 0,-1-4 0 0,1 7 11 0,3 0 2 0,0-9 1 0,0 9 0 16,-3-3 14-16,3-4 0 0,0 7 0 0,-3 0 0 15,-1 0 24-15,-3 0 8 0,4-6 2 0,-8 6 0 16,-3 0-21-16,0 0-4 0,0 0-1 0,0 0 0 16,0 0-8-16,0 13 8 0,-7-4-8 0,0 1 8 15,0-1-8-15,0-6 0 0,0 7 0 0,-4 5 0 16,1-5 0-16,-1-1 0 0,4-3 0 0,0-3 0 15,0 7 0-15,0-10 0 0,4 6 0 0,3-6 0 16,0 0 0-16,0 0 0 0,0 0 0 0,0 0-11 16,0 0 3-16,0 0 0 0,0 0 0 0,0 0 0 31,0 0-20-31,-4 10-3 0,4-10-1 0,0 0 0 0,0 0 32 0,0 6 0 0,-4-3 0 0,4-3 0 0,0 0 0 16,0 9 0-16,0-9 0 0,4 7 0 0,0-4 0 0,3 6 0 15,-4-3 0-15,8-2 0 0,-4 2 0 16,3 3 0-16,-3-2 0 0,4 2 0 0,3-6 0 0,-3 6 8 15,3 1 1-15,-4-4 0 0,1-3 11 0,0 10 3 16,-1-1 0-16,-3-2 0 0,0-1-12 0,0 1-3 16,-3 5 0-16,-4-5 0 0,3-1-8 0,-3 0 0 15,0 1 9-15,-3-1-9 0,-1-2 12 0,4 2-3 16,0-9 0-16,-3 9 0 0,-4 1-9 0,3-4 0 16,1-3 0-16,-4 7 0 15,3-4-37-15,-3-3-10 0,0 3-1 0,0-6-1 16,-4 10-82-16,4-10-16 0,-3 0-3 0,-1 6-758 0</inkml:trace>
  <inkml:trace contextRef="#ctx0" brushRef="#br0" timeOffset="53684.24">10291 17743 1382 0,'-18'10'61'0,"7"-1"13"0,4-9-59 0,0 10-15 0,7-10 0 0,0 0 0 16,0 0 239-16,0 0 45 0,7 0 8 0,7 0 3 16,4 0-255-16,3 0-50 0,7-3-10 0,11-4-3 0,7 1 46 0,0 3 9 15,-4-3 1-15,4-4 1 0,11 1-34 0,-1-1-16 16,-3 7 2-16,3-3 0 16,4-3 22-16,0 2 4 0,4 4 0 0,-4-3 1 0,-7 6-2 0,0-3-1 15,3 3 0-15,1-7 0 0,-1 7 4 0,11-3 1 16,4-3 0-16,3 6 0 0,-4-9 21 0,-3 9 4 15,-3-10 0-15,3 4 1 0,3 3-29 0,-3-7-12 16,0 4 8-16,-3-3-8 0,-4 6 8 0,0-4-8 16,-11-2 8-16,4 9-8 15,-4-9-22-15,1 9-10 0,-1-7-1 16,1 4-1-16,-4-3-42 0,-1 6-9 0,-2-3-2 0,-1-4 0 16,-7 7-128-16,-3 0-25 0,21-9-6 0,-21 9-1 0</inkml:trace>
  <inkml:trace contextRef="#ctx0" brushRef="#br0" timeOffset="54819.2">11137 18264 1324 0,'14'0'59'0,"-14"0"12"0,0 0-57 0,-7 0-14 0,7 0 0 0,-3-3 0 15,3 3 134-15,-4-6 24 0,-3-4 5 0,4 10 1 32,3 0-174-32,-7-9-34 0,-8 9-8 0,8-3 0 0,7 3 36 0,-10 0 7 15,-8 3 9-15,-3-3-13 0,7 9-5 0,0-3-1 0,0-2 0 0,-4 5 0 16,-10 0 5-16,7-2 1 0,7 2 0 0,-1 0 0 16,-6 7 31-16,7-6 6 0,0-7 2 0,7 6 0 15,-4 7 15-15,4-7 3 0,-3 1 1 0,6-1 0 16,8 7-36-16,-4-7-9 0,-4 0 0 0,4 7 0 15,4-6-8-15,-1-1-4 0,1 0-1 0,-1 7 0 16,4-7-9-16,0 1-2 0,8-7 0 0,-5 3 0 16,-6-3 9-16,6 4 2 0,11-7 0 0,-6 0 0 15,-8 0 13-15,3 0 0 0,8-7 0 0,-1 4 0 16,5-3 40-16,-1-7 2 0,-7 4 0 0,4-7 0 0,6 7 18 16,-10-7 3-16,0-3 1 0,1 4 0 0,-1-4-24 15,0 0-5-15,-4 0-1 0,-3-6 0 0,4 6-6 0,0-6-2 16,-1 7 0-16,-3-11 0 0,-3 11-11 0,3-11-3 15,0-2 0-15,0 3 0 0,-4-7-12 0,5 7 0 16,-5-10 0-16,1 4 0 0,3-1 0 16,-11 10 0-16,1-3 0 0,-1 3 0 0,4 3 0 0,-7 3 9 15,-7-3-9-15,0 13 8 0,0-10-8 16,-4 10 0-16,-7-1 0 0,1 10 0 16,-8 0-100-16,7-6-23 0,4 12-4 0,-4-6-1 15,-6 10-64-15,2-10-14 0</inkml:trace>
  <inkml:trace contextRef="#ctx0" brushRef="#br0" timeOffset="55846.16">11776 18092 288 0,'0'0'12'0,"0"0"4"0,0 0-16 0,0 0 0 0,0 0 0 0,0 0 0 15,0 0 210-15,0 0 39 0,0 0 8 16,0 0 2-16,3-7-166 0,-3 7-33 0,0 0-6 0,0-3-2 16,0-3 24-16,0-4 4 0,4 7 0 0,-4 3 1 15,0 0-1-15,0 0 0 0,0 0 0 0,0 0 0 16,0 0 8-16,0 0 2 0,0 0 0 0,0 0 0 15,0 0-32-15,-11 10-6 0,1-1-2 0,-1 4 0 16,4-4-41-16,-7 7-9 0,0-1 0 0,-7-2 0 16,3 3 0-16,0 2 0 0,-6 1 0 0,-1-3-10 15,0 3 10-15,1 0 16 0,2-4-4 0,-2 4-1 16,-1-3-11-16,0 3 0 0,11-10 0 0,0 7 0 16,-4-4 0-16,8 4 0 0,-4-7 0 0,7 1 0 15,3-1-36-15,1 0 0 0,-8 1 0 16,11-10 0-16,0 0-120 0,0 0-24 0,0 0-5 0,0 0-407 15,0 0-82-15</inkml:trace>
  <inkml:trace contextRef="#ctx0" brushRef="#br0" timeOffset="56135.68">11345 18085 1857 0,'14'-3'82'0,"-14"3"18"0,0 0-80 0,0 0-20 16,0 0 0-16,0 0 0 0,11 0 56 0,-11 0 7 0,0 0 1 0,0 0 1 16,14 3-19-16,-7 7-4 0,-3-4-1 0,3 3 0 15,0 1-8-15,3 5-1 0,5-2-1 0,-5-4 0 16,-3 7-19-16,4 3-4 0,10-3-8 0,0-4 12 16,-3 4-12-16,-1 3 0 0,5-4 0 15,-1-2 0-15,-4 2 0 0,5 1 0 0,-1-3-12 0,3-4 12 16,-6 7-16-16,3-1 3 0,0-5 1 15,-7-1 0 1,1 1-14-16,2-1-2 0,-3-3-1 0,0-3 0 0,1 7-107 16,-1-10-20-16,0 6-5 0,0-3-658 0</inkml:trace>
  <inkml:trace contextRef="#ctx0" brushRef="#br0" timeOffset="57088.73">12030 18305 921 0,'0'0'82'0,"0"0"-66"0,0 0-16 0,0 0 0 16,0 0 210-16,7-7 38 0,0-2 8 0,3 0 2 15,-3 2-193-15,4-2-38 0,0 6-8 16,-1-7-2-16,1 4 42 0,3-3 8 0,0-1 1 0,0 4 1 16,-3-3-21-16,3 6-5 0,0-4-1 0,-3 7 0 15,-1-9-20-15,1 9-4 0,-1 0-1 0,-3 0 0 16,4 0-5-16,-11 0 0 0,11 6-1 0,-4-3 0 16,0 7-38-16,0-4-7 0,-4 3-2 0,1 1 0 15,-1 5-4-15,-3-2 0 0,-3-4-1 0,-1 7 0 16,1 0 21-16,-4-4 5 0,-4 4 1 0,4 0 0 15,-4 2 14-15,1-5 0 0,-1 3 0 0,-3 2 0 0,0 1 0 16,0-3 0-16,0 3 0 0,0-4 0 16,0-2 0-16,3 3 0 0,0-1 0 0,4-2 10 0,0 3-10 15,4-7 0-15,-1 7 0 0,4-7 0 0,0 1 8 0,4-7 0 16,3 6 0-16,0-3 0 0,3-6 0 0,5 3-8 16,-1 4 12-16,3-7-4 0,1 0-8 0,3 0 0 15,0 0 0-15,0-7 8 16,4-2-104-16,-4 6-20 0,4-3-5 0</inkml:trace>
  <inkml:trace contextRef="#ctx0" brushRef="#br0" timeOffset="57615.25">13780 17549 2368 0,'0'0'52'0,"0"0"12"0,-4 0 1 0,4 0 1 0,0 0-53 0,0 0-13 15,11-9 0-15,3 5 0 0,3-2-12 0,1 6-4 16,3-6-2-16,7 3 0 0,1-3 26 0,6 6 4 16,4-10 2-16,7 7 0 0,6-6-14 0,8 2 0 15,11 4 8-15,0-3-8 0,3-4 29 0,0 4 3 0,10-3 1 16,5-1 0-16,-1 1-25 0,0 0-8 16,-7-1 0-16,4 1 0 0,-4 2 11 0,0 4-2 0,-3-3 0 0,-4-3 0 15,0-1-9-15,-7 10 8 16,-7 0-8-16,0 0 8 0,-4 0-20 0,-3 0-5 0,0 7-1 0,-4-4 0 31,-6 3-83-31,-1-3-17 0,-3 3-3 0,-4-3-853 0</inkml:trace>
  <inkml:trace contextRef="#ctx0" brushRef="#br0" timeOffset="58276.95">14478 18082 1652 0,'0'0'73'0,"0"0"15"0,7 0-70 0,0-6-18 0,4 3 0 0,-1-4 0 0,1 4 10 0,3-9-2 16,-3 2 0-16,3 1 0 0,0 0 26 0,-4-4 5 0,1-3 1 0,3 1 0 16,-7 2 12-16,4 4 4 0,-4-7 0 0,0 7 0 15,-7-1-20-15,3 1-3 0,-3-1-1 0,0 1 0 16,-3 0 13-16,-4 2 3 0,3 1 0 0,-6 3 0 15,-4 3-19-15,-4 0-3 0,4 0-1 0,-7 3 0 16,-1 3-25-16,1 4 0 0,-7-4 0 16,0 3 0-16,0 4 0 0,-4 3-12 0,-3 2 4 0,-1-2 8 15,5-3 0-15,-1 9 0 0,0-4 0 0,4 4 0 16,0 0 28-16,3 0 0 0,4-3 0 0,0 3 0 16,6 0-48-1,1-6-8-15,4 2-3 0,3 1 0 0,0-3 16 0,3-7 3 0,4 7 1 0,4-7 0 16,-1 1 11-16,4-7-12 0,0 6 12 0,4-9-12 15,3 7 12-15,0-7 0 0,7 0 0 0,-3-7 0 16,0 4 11-16,6-3-3 0,1-3 0 0,0-1 0 0,3-2 2 16,0-1 0-16,-3 4 0 0,-1-4 0 0,1-3 14 0,-4-2 4 15,1 2 0-15,-1-3 0 16,-4 0-28-16,1 4 0 0,-4-14 0 0,0 11 0 16,-3-7 15-16,3-4-3 0,-7 1 0 0,0-6 0 0,-3 8 5 15,-1-8 1-15,1 6 0 0,-4-7 0 16,0 7-18-16,-4 3 0 0,1 3 8 0,-1-3-8 0,0 0 0 15,1 3 0-15,-4-3 0 0,3 6 0 0,-3-6 0 0,4 9-16 16,-4-3 4-16,0 1 0 16,3 2-81-16,-3 7-16 0,0-1-3 0,-4 7-1 15,4 3-40-15,0-6-8 0,-3 6-2 0,-1 6-631 0</inkml:trace>
  <inkml:trace contextRef="#ctx0" brushRef="#br0" timeOffset="58624.32">15113 17894 2152 0,'0'0'96'0,"0"0"19"0,0 0-92 0,0 0-23 0,0 0 0 0,0 0 0 0,-7 0 65 16,0 3 9-16,0-3 2 0,0 6 0 0,0 4-76 0,0-7-9 15,3 6-5-15,-6 1-1 16,3 5 15-16,-1 1 0 0,-6-3 0 0,4 2-9 16,-8 4 9-16,4-3 0 0,-4 3 0 0,-3-1 0 15,0 8 0-15,-4-8 0 0,4 1 0 0,0 0 0 16,0-3 0-16,0-1-12 0,0-2 2 0,3 3 0 15,4-7-42-15,3-6-8 0,4 10-1 0,0-10-1 16,7-3-124-16,0 0-25 0,0 0-5 0,0 0 0 0</inkml:trace>
  <inkml:trace contextRef="#ctx0" brushRef="#br0" timeOffset="58817.75">14855 17897 2973 0,'0'0'65'0,"0"0"14"0,0 0 2 0,0 9 3 0,0-2-67 0,4 2-17 0,0 1 0 15,3-1 0 1,-4 10-53-16,4-10-15 0,0 7-2 0,4 0-1 16,-4 2 15-16,3-5 4 0,1 3 0 0,0 2 0 0,-1-2-112 15,4-3-23-15,-3 2-4 0,-1 4-741 0</inkml:trace>
  <inkml:trace contextRef="#ctx0" brushRef="#br0" timeOffset="59306.37">15356 18076 2790 0,'0'0'61'0,"0"0"13"0,0 0 2 0,0 0 3 0,0 0-63 0,7-10-16 0,1 1 0 0,2 0 0 16,1 9-48-16,-1 0-13 0,4-7-3 0,-3 7 0 0,0-3 35 0,-4-3 6 15,7 6 2-15,-4 0 0 16,-10 0-55-16,7 9-10 0,-7-9-2 0,7 0-1 0,-3 7 69 0,-4-7 20 16,0 0-9-16,0 15 9 0,0-2 40 0,-4-4 12 15,1 1 2-15,-4-4 1 0,-4 3-15 0,4 7-2 0,-3-7-1 0,-4 4 0 16,-4 3-49-16,4-7-11 0,0 10-1 0,0-10-1 31,3 1-43-31,0-4-8 0,8 3-1 0,3-9-1 16,0 0 78-16,0 0 0 0,0 0 8 0,7 7 2 0,3-4-2 0,1-3 0 15,0 6 0-15,3-6 0 0,-4 3-8 0,1-3-9 0,0 0 9 16,-1 0-13-16,1 0 13 0,-1 0 0 0,-3 6 0 0,-7-6 0 16,0 0 0-16,11 0 10 0,-1 4-2 0,-2-4 0 15,-8 0 12-15,10 9 3 0,-3-9 0 0,4 9 0 16,-1-2 31-16,-3-7 6 0,4 9 2 0,-4 0 0 15,4 1-36-15,-4-4-7 0,0 4-2 0,0-7 0 16,-4 12 5-16,1-5 1 0,3-1 0 0,-7 7 0 16,0-4 1-16,0-2 0 0,-4 5 0 0,1-5 0 15,-4-1-24-15,3 7 0 0,-3 3 0 0,4-10 0 16,-4 7-21-16,0-13-9 0,3 6-2 0,1 1 0 16,-5-4-107-16,1-6-21 0,0 0-5 0</inkml:trace>
  <inkml:trace contextRef="#ctx0" brushRef="#br0" timeOffset="60906.21">15374 11268 1555 0,'0'0'138'0,"-3"-3"-110"0,-5-3-28 0,1 2 0 16,-3-2 268-16,-1 6 49 0,1-3 10 0,3-3 1 15,-4 6-261-15,4 6-53 0,7-6-14 0,-4 3 0 16,4-3-9-16,-3 10-7 0,3-1 0 0,3-3-1 16,5 10 17-16,-1-4 8 0,7-2-8 0,3-1 12 15,1 7-12-15,7-7 8 0,-4 1-8 0,7-1 0 16,0 1 0-16,0-1-13 0,8-3 1 0,-1 4 0 15,4-4 24-15,7-3 4 0,-4 3 2 16,7-2 0-16,4-4 3 0,-3 6 1 0,3-3 0 0,-4 3 0 16,0-3-13-16,-3 4-9 0,-3-4 12 0,2 3-12 15,-2 0 0-15,-1-3 0 0,-3 7 0 0,-4-1 0 16,1 1 8-16,-5-4-8 0,-6 3 0 0,0 1 0 16,-4-1 0-16,-4 1 0 0,1-1 0 0,-4 7 0 0,-3-7 20 15,-4 7 9-15,0-7 3 0,-4 1 0 0,1 2-14 0,-1-6-2 16,-3 13-1-16,0-9 0 0,0 5 2 0,-3-2 1 15,-1 2 0-15,1 4 0 0,-4 0-9 0,3 3-1 16,-3 0-8-16,0 3 12 0,0 3-12 0,4-3 0 16,-8 10 0-16,0-7 0 0,4 10 0 0,-3 6 0 15,-1 0 0-15,4 3 0 0,0 6 0 0,4 0 0 16,-1 1-8-16,4-1 8 0,0 0 0 16,0 0 0-16,4 7 0 0,-1-4 0 0,4 7 11 0,0 6-11 15,4-6 12-15,-4 9-12 0,3-9 9 16,-2 9-9-16,-1 0 0 0,3 6 9 0,-3 1 4 0,0-4 1 15,-3 3 0-15,-1 4 0 0,1-1-14 0,-4 7 0 16,0-6 8-16,0 6-8 0,-4-7 0 0,4 7-15 16,0-7 3-16,0 14 1 0,0-11 20 0,0 13 4 0,4-9 1 15,3 3 0-15,0-3 8 0,0 3 2 0,0 3 0 0,0-9 0 16,4 2-12-16,3-5-3 0,-4 6 0 0,5 0 0 16,-5-1-9-16,1-2 0 0,3-7 0 0,-4 4 0 15,-3 0 0-15,4 5 8 0,-4-5-8 0,0 3 8 16,-3-4-8-16,-1 1-12 0,1-1 2 0,-4 1 1 15,3-4 18-15,-3 0 4 0,0 4 1 0,-3-10 0 16,3 0-14-16,-4-3 0 0,1-3 0 0,3-3 0 16,0-1 8-16,0 4-8 0,-4-9 0 0,4 2 9 15,0-12 0-15,0 7 0 0,0-7 0 0,4-3 0 16,-4 0 4-16,0-1 1 0,3 4 0 0,-3-6 0 16,0 3 8-16,0-6 2 0,4 6 0 0,-4-7 0 0,0-2-32 15,0-1-7-15,3-5-1 0,-3 5 0 16,4-6 16-16,-4 0 0 0,0-2 0 0,7 2-9 0,-7-3 9 15,3 3 0-15,1-9-9 16,-1 6 9-16,1 0 0 0,-1-3 0 0,1 3 0 0,0-6 0 16,-1 6 0-16,1-6 0 0,3 0 0 0,-4-4 0 0,1-5 0 15,-1 9 0-15,4-4 8 0,-3-2-8 0,-1 2 0 0,-3-5 0 16,7-1 0-16,-7 1 0 0,4-1 0 0,-4 4 0 16,0-10 0-16,0 6 0 0,3-3 0 0,-3-6 0 15,-3 4 8-15,3 5-8 0,3-3 0 0,-3-6 0 16,4 3 0-16,-4-3 0 0,3 7 0 0,1 2 0 0,-4-9 0 15,0 0 0-15,0 0 0 0,0 0 0 16,4 6 8-16,-1-3-8 0,-3-3 0 0,0 0 0 0,0 0 0 16,0 0 0-16,0 0 0 0,0 10 0 0,0-10 8 0,0 6-8 15,0 4 8-15,0-7-8 0,-7 3 12 0,7 3-4 16,0-9-8-16,-4 7 8 0,4-7-8 16,-7 3 8-16,4 6 10 0,3-9 2 0,-4 6 0 0,4-6 0 15,-7 4-12-15,7-4-8 0,0 0 12 0,0 6-12 16,0-6 8-16,0 0-8 0,0 0 0 0,-3 3 0 15,3-3 8-15,-7 9-8 0,7-9 0 0,0 0 0 16,0 0 9-16,-4 0-9 0,4 0 0 0,0 0 9 16,-7 7-9-16,0-7 8 0,0 3-8 0,4 3 8 15,-5-6-8-15,1 0 12 0,0 0-12 0,0 0 12 16,0 0-12-16,0 0 0 0,0 0 0 0,0 6 8 16,-4-3-5-16,4-3-3 0,0 0 0 0,-3 10 0 0,3-10 0 15,-4 6 0-15,-6-6 0 0,9 3 0 0,-2 4 0 0,-1-4 0 16,-3-3 0-16,4 0 0 0,3 6 0 0,-4-6 0 15,0 0 0-15,4 0 0 16,0-6-48-16,0 6-8 16,4-10-3-16,-1 1 0 0,1-10-121 0,6 3-24 0,4-12-4 15,0 3-2-15</inkml:trace>
  <inkml:trace contextRef="#ctx0" brushRef="#br0" timeOffset="61431.18">17134 14325 2833 0,'0'0'62'0,"0"0"13"0,0 0 2 0,0 0 3 0,0 0-64 0,0 0-16 16,11 0 0-16,0-6 0 0,-1 6 0 0,4 0 0 15,0 0 0-15,1 0 0 0,6 0 0 0,0 0-9 16,4 0 1-16,-1 0 0 0,4 0-5 0,4 0-1 16,3 0 0-16,1 0 0 0,-1 0 14 0,-3 0 0 0,7 0 0 15,-8 6-9 1,1-6-25-16,-7 4-5 0,3-4-1 0,-7 0 0 16,-3 6-73-16,-1-6-15 0,-6 0-4 0</inkml:trace>
  <inkml:trace contextRef="#ctx0" brushRef="#br0" timeOffset="61746.1">17131 14648 2905 0,'0'0'128'0,"0"0"28"0,0 0-125 0,0 0-31 0,0 0 0 0,0 0 0 0,0 0 32 0,7 10 0 16,4-10 0-16,-1 6 0 0,4-3-32 0,4 7-13 15,-4-10 1-15,11 6 0 0,-1 3-2 0,1-9 0 16,7 7 0-16,0-4 0 15,3-3-26-15,0 0-4 0,4 6-2 0,0-6 0 16,0-6-112-16,-1 6-22 0,1 0-5 0,-4-10-856 0</inkml:trace>
  <inkml:trace contextRef="#ctx0" brushRef="#br0" timeOffset="63128.41">19727 11575 748 0,'0'0'67'0,"0"0"-54"0,0 0-13 16,0 0 0-16,0 0 149 0,0-12 27 0,-3 2 6 0,-1 7 1 16,4-6-153-16,-3 3-30 0,-1-4 0 0,1 1-13 15,-1 2 13-15,1-2 8 0,-4 6 0 0,3-6-8 16,-3 2 8-16,3 4-8 0,1-3 0 0,-4-4 0 16,3 10 23-16,-3-9 1 0,0 9 0 0,0-6 0 15,4 6 48-15,-8-3 9 0,1 3 3 0,2 0 0 16,8 0 9-16,-7 0 3 0,-7 0 0 0,4 0 0 15,-4 0-20-15,-4 3-4 0,4-3-1 0,-4 6 0 16,1-6-16-16,-1 9-3 0,0-2-1 0,1-4 0 0,-5 6-11 0,5 1-1 16,-1-4-1-16,1 3 0 0,-1-6-30 0,-3 10-8 15,3-4 0-15,-3 1 0 0,-4-7 0 0,1 6 0 16,-1-2 0-16,0 2 0 0,-3 0 8 16,0 1 0-16,0-1 0 0,-1-2 0 0,-2-4 2 0,2 3 1 15,1-3 0-15,3 3 0 0,-3 4 27 0,3-4 6 16,1-3 0-16,3 7 1 0,-4-4-26 0,4-3-6 15,-4 3-1-15,4-3 0 0,0 4-1 0,0-7-1 16,-1 3 0-16,5 3 0 0,-1 3-10 0,0-9 0 16,1 7 0-16,3-4 8 0,0 3-8 0,3-3 8 0,0-3-8 15,4 7 8-15,7-7-8 0,0 0 0 0,-7 0 9 0,0 3-9 16,7-3 8-16,-3 6-8 16,3-6 8-16,0 0-8 0,-4 3 8 0,4-3-8 0,-3 6 10 15,3 4-10-15,0 5 8 0,0-5-8 0,0 2 0 0,3 4 0 16,1 3 8-16,-4 0-8 0,0 0 0 15,0 6 9-15,3 3-9 0,1 6 0 0,-1 7 9 16,1-3-9-16,3 9 9 0,0 6-9 0,0 0 12 16,4 7-12-16,-4 3 12 0,3 3-12 15,1 9 12-15,-1 0-12 0,5 7 8 0,-5-4-8 0,1 10 0 16,3-7 0-16,-4 7 0 0,1 3 8 0,0 0-8 0,-1 3 0 16,1-9 9-16,-4 9-9 0,-4 3 0 0,4-3 9 15,-3 3 0-15,3-6 0 0,-4 6 0 0,1 1 0 16,0-1 4-16,-4 3 1 0,3-3 0 0,-3 10 0 15,4-10-14-15,-4 4 0 0,0 5 8 0,0-2-8 16,0-10 0-16,0 3 0 0,0 0 0 0,-4 7 0 16,4-4 9-16,-3-3-1 0,-1-6 0 0,0 6 0 0,4 1-8 15,0-7 0-15,-3 6 0 0,3-9 0 16,0-4 15-16,0 4 1 0,-4 0 0 0,4 0 0 0,0-4-4 16,-3-5-1-16,3 2 0 0,0-2 0 0,-4-1-11 0,4 4 0 15,-7-1 0-15,4-9 8 0,-1 7-8 0,4-7 0 16,-3 0 0-16,-1 0 0 0,4 0 0 0,0 0 0 15,-3-3 0-15,3-6 0 0,0 0 0 0,3-1 8 16,-3-8-8-16,0-1 0 0,4 0 0 0,-4 1 0 16,0-1 8-16,0-6-8 0,0 3 0 0,0-3 10 0,3-3-10 0,-3 0 10 15,0-6 0-15,0-4 0 0,0 4 0 16,0-4 0-16,0 1-10 0,-3-1 0 16,3 1 0-16,0-4 0 0,0 3 0 0,-4-5 0 15,4-4 0-15,-3 3 0 0,3-3 0 16,0-6 8-16,0 0-8 0,3-4 8 0,-3 4-8 0,0-9 8 15,-3-1-8-15,3 0 8 0,3-2-8 0,-3-7 0 0,0 0 0 0,0 0 8 16,0 0-8-16,0 0 0 0,0 0 0 0,0 0 8 16,0 0-8-16,0 0 0 0,0 0 0 0,0 0 0 15,0 0 12-15,4 0 0 0,-4 0 0 16,0 0 0-16,10 3-12 0,-3-6 0 0,0 3 9 0,4 0-9 16,0-7 0-16,-1 4 9 0,8-3-9 0,-1-3 0 15,8 6 10-15,0-13-10 0,7 6 8 0,3-5-8 16,0 2 0-16,0-2 8 0,8 5-8 0,3-9 0 15,-8 10-14-15,5-7-8 0,-8-3-2 0,-3 4 0 16,3 5-59-16,-3-9-12 0,-4 1-2 0,4 2-1371 16</inkml:trace>
  <inkml:trace contextRef="#ctx0" brushRef="#br0" timeOffset="65212.46">27157 11616 460 0,'0'0'20'0,"0"0"5"0,-4 0-25 0,1 0 0 0,-1 6 0 0,-3-6 0 16,4 0 312-16,-4 0 56 0,3 0 12 0,4 0 3 16,-3 0-255-16,3 0-52 0,0 0-9 0,0 0-3 15,0 0-9-15,0 0-3 0,0 0 0 0,0 0 0 16,0 0-16-16,10 0-4 0,-10 0-1 0,14 0 0 0,0 0 1 0,4 0 0 16,0 0 0-16,3 0 0 0,4 0-19 15,-1 0-3-15,4-6-1 0,-3 12 0 0,7-6 6 0,-4 0 1 16,4 0 0-16,3 0 0 0,-3 0 19 0,10 0 4 15,1 3 1-15,2-3 0 0,5 0-40 0,-4 0 0 16,3 0 0-16,-7 0 0 0,-3 0 12 0,0 0-3 16,-4 0 0-16,1 7 0 0,-1-7-9 0,-3 0 0 15,-1 0 0-15,5 6 0 0,-5-6 0 0,-6 3 0 16,3-3 0-16,-7 0 0 0,1 0 8 0,-5 0 4 0,1 0 0 0,-4 0 0 16,0 0 0-16,-7 0 1 15,-7 0 0-15,7 0 0 0,-7 0 15 0,11 0 4 16,-11 0 0-16,0 0 0 0,0 0-15 0,0 0-2 0,0 0-1 15,0 10 0-15,0-1-4 0,-4 0-1 16,4 1 0-16,-3 5 0 0,-1-5-9 0,1 6 0 0,-1-4 0 0,-3 10 0 16,-3-3 0-16,2 0 0 15,1-1 0-15,4 11 0 0,3-4 0 0,-4 3 0 0,1 3 0 16,-1 1 0-16,1 12 9 0,-1-4-9 0,4-2 10 0,0 6-10 16,0 3 0-16,0-3 8 0,0 3-8 0,-3 6 0 15,3 1 0-15,-4-1 0 0,4 10 0 16,0-4 0-16,-3 7 32 0,-1 3 0 0,4 3 0 0,-3 0 0 15,-1 0-19-15,1 7-3 0,3 2-1 0,-4 4 0 16,4-4-9-16,-4 1 0 0,4 0 0 0,-3-1 0 16,6 4-9-16,-3-4 9 0,0 1 0 0,0-1 0 15,0 1 0-15,4 6 0 0,0-7 10 0,-1 4-2 0,1 0 4 16,-1 2 2-16,1 1 0 0,-1-6 0 0,1-1 1 0,-1 7 0 16,4 0 0-16,-7-7 0 0,0 1-2 0,0-1 0 15,-3 7 0-15,6-6 0 0,-3-4-13 16,4 4 9-16,-4-1-9 0,3 7 8 0,4-6-8 0,-3-4 8 15,-4 10-8-15,7-7 8 0,-3 1-8 0,3-4 0 16,0-6 0-16,0 7 8 0,0-4 5 0,3 3 1 16,1 1 0-16,-1-7 0 0,1 0-14 0,0-3 0 15,3-3 0-15,-4 6 0 0,1-3 9 0,0-3-1 16,-1 3 0-16,1-7 0 0,-1 1-8 0,-3-9 0 16,4 5 0-16,-4-2 0 0,0-4 0 0,0 6 0 0,0-2 0 15,-3-4 0-15,3-6 0 0,-4 7 0 0,4-11 0 16,-3 1 0-16,-1 0 0 0,1 3 0 15,-1-3 0-15,4 0 0 0,-7-9 8 0,4 12 0 16,3-4 0-16,0-2 0 0,-3-3-8 0,3 0 0 16,0-4 0-16,0 4-11 0,0-7 11 0,3-3 0 0,-3 0 10 15,4 1-10-15,0-4 0 0,-1 3 8 0,1-3-8 0,-1 0 0 16,1-3 0-16,-4 3 0 0,4-6 0 0,-1 6 0 16,1-6 0-16,-4 6 0 0,0-6 0 0,3-4 0 15,-6-2 0-15,3 3 0 0,0-7 0 0,0 7 0 16,0-7 0-16,0 4 0 0,0-7 0 0,-3 3 0 15,3 1 0-15,-4-1 8 0,-3-9-8 0,4 7 0 16,0 2 0-16,-4-9 0 0,0 0 0 0,0 0 0 16,0 0 0-16,0 0 0 0,3 3 0 0,-3-3 0 15,0 0 8-15,0 0-8 0,0 6 0 0,0-6 9 16,0 0-9-16,0 0 0 0,0 10 0 0,0-10-11 16,-7 3 11-16,7-3 0 0,-4 6 0 0,1 0 0 0,-4-2 11 0,0-4 4 15,0 9 1-15,0-9 0 0,0 6-8 0,0-3 0 16,0-3-8-16,-1 7 12 0,-2-4-2 0,-1 3-1 15,1-6 0-15,-1 9 0 0,-3-9 3 0,3 10 1 16,-3-4 0-16,0-3 0 0,0 4-9 0,0-4-4 16,-4 6 0-16,4-3 0 0,-3-3 0 15,-1 4 0-15,-3 2 0 0,3 1 0 0,-3-10 0 0,0 9 0 16,0-3 0-16,0-3 0 0,-1 4 0 0,1-4 0 16,-4-3 0-16,4 0 0 15,-3 0-54-15,2 0-10 0,1-3-3 0,-3-4-985 16,2-2-196-16</inkml:trace>
  <inkml:trace contextRef="#ctx0" brushRef="#br0" timeOffset="72906.16">13328 6332 1267 0,'0'0'112'0,"0"0"-89"0,0 0-23 0,0 10 0 0,0-10 214 0,0 6 38 15,0-6 8-15,0 0 2 0,3 9-194 0,-3-9-38 16,0 0-8-16,4 7-2 0,-4-7 10 0,4 3 2 16,-4-3 0-16,10 6 0 0,1-3-16 0,-4-3-2 15,0 0-1-15,0 0 0 0,-7 0-1 0,10 6 0 16,-2-2 0-16,2 2 0 0,-3-3-12 0,4 6 11 16,-4-2-11-16,0 2 10 0,0 7-10 0,3-4 0 15,1-2 0-15,-4 5 8 0,0 1-8 0,4-3 0 16,-1-4 0-16,-3 7 0 0,0-7 0 0,4 0 0 15,-4 7 0-15,4-6 0 0,-1-7 0 0,-3 6 0 16,4-3 0-16,-1 4 0 16,1-10-94-16,0 9-11 0,-4-9-3 0,0 0-896 0</inkml:trace>
  <inkml:trace contextRef="#ctx0" brushRef="#br0" timeOffset="73274.45">14161 6232 1324 0,'-8'0'118'0,"1"3"-94"16,0-3-24-16,0 6 0 0,0 1 259 0,0-4 47 15,0 3 10-15,4-3 1 16,-4 3-249-16,3 4-51 0,0-7-9 0,-3 6-8 16,4-2 11-16,-1 8-3 0,1-2-8 0,-4 3 12 0,3-4-12 0,-3 13 0 15,0-6 0-15,0 0 0 0,0 6 0 0,0 3 0 16,0-3 0-16,-4 3 0 0,-3-3 0 0,0 4 0 16,0 2 0-16,0 0 0 0,-4-5-17 0,1 8 0 15,-5-6 0-15,1 7 0 0,0 2 17 0,-4-5-8 16,1-1 8-16,-1 0 0 0,0-2 0 0,4-1 12 15,-4-3 0-15,8-6 0 0,-1 6-12 0,4-6-16 16,0-7 3-16,0 4 1 0,3 0-7 0,1-4-1 16,3-2 0-16,3-4 0 15,-6 3-115-15,2 1-23 0,5-4-5 0,-1-3-722 0</inkml:trace>
  <inkml:trace contextRef="#ctx0" brushRef="#br0" timeOffset="75788.1">14355 6527 748 0,'0'0'67'0,"0"0"-54"16,0 0-13-16,0 0 0 0,0 0 247 0,0 0 46 0,0 0 10 0,0 0 1 16,0 0-212-16,0 0-42 0,0 0-9 0,3 9-1 15,-3-9 13-15,0 0 3 0,0 0 1 0,0 0 0 16,0 0 0-16,0 0 0 0,0 0 0 0,0 0 0 16,0 0-19-16,0 0-4 0,0 0-1 0,0 0 0 15,0 0-13-15,0 0-4 16,0 0 0-16,0 0 0 0,7 6-16 0,-3 4 0 0,-1-1-8 0,-3 4 8 15,4-4-12-15,-1 7 3 0,-3-1 1 0,4-2 0 16,-4 3 8-16,0 3-12 0,0-4 12 0,-4 4-12 16,4 0-15-1,-3 0-3-15,-1-1-1 0,4-2 0 0,-3 3-124 16,-1 0-25-16,-3-4-4 0,0 1-2 0</inkml:trace>
  <inkml:trace contextRef="#ctx0" brushRef="#br0" timeOffset="77536.32">19572 12250 2127 0,'0'0'94'0,"0"0"20"0,0 0-91 0,0 0-23 0,0 0 0 0,0 0 0 0,0 0 54 0,4-10 6 16,3 7 2-16,-4-3 0 0,1-4-44 0,3 1-9 16,-4-1-1-16,4 4-8 0,-3-3 15 0,-4-1-4 15,3 1-1-15,1-10 0 0,3 3 13 0,0 4 2 16,-3-7 1-16,3-3 0 0,3 10-10 0,1-4-3 16,-1-3 0-16,5 3 0 0,-5-2-13 0,4 5 0 15,-3-3 8-15,3 1-8 0,0 2 11 0,0 4-1 16,-3-7 0-16,3 7 0 0,3-1-10 0,-6 1 8 15,3 3-8-15,-3-4 8 0,3 7-8 0,-4-3 0 16,1 0 0-16,0 6 0 0,-4-4-8 0,3 8 8 16,-3 2 0-16,0 0 0 0,0-3-9 0,0 13 9 0,1-7-12 0,-5 4 12 15,4 3-11-15,0 2 11 0,0 1-10 0,-3 6 10 16,-1 3 0-16,1-2-9 0,-1 2 9 0,4 3 0 16,-7 0 0-16,0 4 0 0,0-7 0 0,0 7 0 15,0-7 0-15,0 6 0 0,0-9 0 0,-3 4 8 16,3-1-8-16,-4 3 9 0,1-9-9 0,-4 10 10 15,0-10-10-15,-4 3 0 0,4 3 0 0,-4-3 8 16,-3 13-8-16,0-13 0 0,0 3-10 0,-3 6 10 16,-1-9-13-16,-3 1 3 0,0-4 1 0,3-4 0 15,-3 7 9-15,-4-9 0 0,0-3 0 16,4-4 0-16,-4 7 0 0,4-10 0 0,4-3 0 0,-4 7 0 16,-4-10 8-16,7 0-8 0,1 0 8 0,-1-4-8 15,-3-2 10-15,7 3-2 0,3-6-8 0,-3-4 12 16,3 4-4-16,1-1 0 0,-1-9-8 0,4 7 12 15,0-4-12-15,4 1 8 0,-1-4-8 0,4 9 0 16,0-5 0-16,7 2 0 0,-3-3 0 0,3 7 0 0,0 0 0 16,0-1 0-16,3 1 0 0,1 2 0 0,0 4 0 0,3-3-8 15,0 6 8-15,0 0 0 0,3 0 0 0,1 6 0 16,-4-6 8-16,0 3-8 0,4 4 10 0,0-4-10 16,3 3 10-16,0-3-10 0,-3 4 24 0,-1 2-2 15,1 0 0-15,3 7 0 0,-3-3-22 16,-1 2 0-16,4 1 0 0,-6 3 0 0,2-7 11 0,4 10-3 15,-6-9 0-15,2 6 0 0,1-4-16 0,-1-5-4 16,1 5-1-16,0-2 0 16,-1 3-11-16,-3-7-1 0,4 0-1 0,0 1 0 15,-4-1-90-15,3 1-19 0,-6-4-3 0,3-6-882 0</inkml:trace>
  <inkml:trace contextRef="#ctx0" brushRef="#br0" timeOffset="77886.19">20659 12400 2016 0,'0'0'179'0,"0"0"-143"0,0 0-36 0,0 0 0 0,0 0 130 0,0 0 19 16,0 0 4-16,0 0 1 0,-7 6-126 0,0-3-28 15,7-3 0-15,-7 7 0 0,-4 2 0 0,4 1 0 16,0-1-9-16,0 0 9 0,0 1 0 0,0-1-8 16,-4 7 8-16,0 3 0 0,1-4-9 0,-4 4 9 15,0 0 0-15,0 0-9 0,-4 6 9 0,0 0 0 16,1-3 0-16,-5-6 0 0,1 9 0 0,0-7 0 15,0 1 0-15,3-3 0 16,-6 3-31 0,-1-7-7-16,0 4-2 0,1-7 0 0,-1 1-152 0,0-1-32 0,4 1-5 0</inkml:trace>
  <inkml:trace contextRef="#ctx0" brushRef="#br0" timeOffset="78147.92">20366 12453 2581 0,'0'0'114'0,"0"0"24"0,3 10-110 0,1-1-28 0,-4 1 0 0,0-1 0 16,3 7 14-16,-3-7-2 0,0 10-1 0,0-3 0 15,4-1 13-15,-4-2 2 0,4 12 1 0,3-6 0 0,-4 6-27 0,1-6 0 16,3 6 0-16,3-3 0 0,-3 0 0 0,4 0 0 15,3-4 0-15,0 7 0 16,0-6-27-16,0-3-10 0,4 3-3 0,0 0 0 16,-1-4-102-16,1 4-21 0,3-10-4 0,0 1-1 0</inkml:trace>
  <inkml:trace contextRef="#ctx0" brushRef="#br0" timeOffset="78439.5">21057 12883 2988 0,'-3'6'66'0,"-4"4"14"0,0-1 2 0,3 0 1 0,-3 7-67 0,4-3-16 0,-1 9 0 0,1-4 0 31,-1-5-31-31,4 12-9 0,0-6-3 0,-4 0 0 0,1 6 31 0,-1 0 12 0,4 0-8 0,-3-3 8 16,-1 3-124-16,1 0-19 0,-1-3-4 0,1-6-957 15</inkml:trace>
  <inkml:trace contextRef="#ctx0" brushRef="#br0" timeOffset="91382.07">23188 12174 518 0,'0'0'46'0,"0"0"-37"15,0 0-9-15,7-6 0 0,-3-3 395 0,6-1 77 16,1 1 15-16,3-7 3 0,0 7-400 0,4-4-80 16,-1-3-10-16,5 1-14 0,-1 5 14 0,0-2 0 15,-4-4 0-15,-2 0 0 16,2 4-30-16,-3-4-6 0,0 7-2 0,-3-7 0 0,-4 7 16 0,0-4 3 16,-3 4 1-16,-4-7 0 0,3 7 8 0,-6 2 2 15,-1 4 0-15,1-3 0 0,-4-3 41 0,0 9 9 0,-1-4 2 16,-2-2 0-16,-1 3 7 0,-3-3 1 0,0 6 1 15,3 0 0-15,-3-6-9 0,4 6-1 0,-8 0-1 16,8 6 0-16,-5-6-10 0,1 9-1 16,0-3-1-16,0-2 0 0,4 5-10 0,-8 0-1 15,4 7-1-15,0 0 0 0,3-4-7 0,-3 4-2 0,0-3 0 16,-4 9 0-16,4-4-9 0,0 1 10 0,0 6-10 0,0-6 10 16,-4 0-10-16,4 9 8 0,-4-3-8 0,8 3 8 15,-1 7 0-15,1-7-8 0,-4 7 12 0,3-7-4 16,4 6 3-16,3-5 0 0,-3-4 0 0,0 3 0 15,4-3 2-15,-1 3 1 0,4-3 0 0,4 3 0 16,-1-2-6-16,8 2 0 0,6-3-8 0,1 0 12 16,0-3 11-16,3-6 1 0,4 2 1 0,-1-2 0 15,1-3-9-15,0-4-1 0,6 4-1 0,1-10 0 16,3 6-6-16,1-9-8 0,-4 0 11 0,3 0-11 16,0 6 14-16,0-12-4 0,1 6-1 0,-5-3 0 0,1-3 9 15,-4 3 2-15,-3-10 0 0,3 4 0 0,-3-1-9 16,0 1-2-16,-4-10 0 0,0 3 0 0,0-3 4 15,0 1 1-15,-3-1 0 0,0 0 0 0,-4-6-6 0,0 6 0 16,-4-6-8-16,-3 6 12 0,1-6-12 0,-5 3 8 16,1-3-8-16,-4 0 0 0,0 0 10 0,-4 3-10 15,1-13 10-15,-1 10-10 0,0-3 16 0,-3 0-4 16,-3-3 0-16,3 9 0 0,-4-13 2 0,1 10 0 0,-5 3 0 16,1-3 0-16,0 6-14 0,0-6 0 15,-3 6 0-15,-1 1 0 0,-3-4 0 0,3 9 0 16,-3-3 0-16,-4 4 0 0,1-4-20 0,-1 7-3 0,-3-1-1 15,-4 1 0 1,0 3-112-16,-3-4-22 0,0 10-5 16</inkml:trace>
  <inkml:trace contextRef="#ctx0" brushRef="#br0" timeOffset="93450.26">26910 12096 1324 0,'0'0'118'0,"-4"-10"-94"16,1 1-24-16,-1 3 0 0,4-4 176 0,-3 1 30 15,6 0 6-15,-3-1 2 16,-3 1-153-16,3 2-30 0,0-2-7 0,0 0 0 15,-4-1 4-15,1 1 2 0,-1 9 0 0,4 0 0 0,-3-10-8 0,-4 10-2 16,0-6 0-16,0 6 0 0,-4 0 1 0,0 6 0 16,1-2 0-16,-4 8 0 0,-4-2-5 0,-3 2 0 15,-4 4-1-15,0 9 0 0,1-3-6 0,-1 3-1 16,-7 0 0-16,4-3 0 0,-4 9-8 0,1-3 8 16,6 1-8-16,0-4 8 0,1 3 16 0,6-3 4 15,0 3 0-15,4 1 0 0,0 2-11 0,0-3-1 16,3 0-1-16,4 1 0 0,0 5-5 0,4 1-1 15,3-1 0-15,3 1 0 0,1-4-9 0,-1-6 0 16,8 3 0-16,-1-3 0 0,8 0 0 0,3-6-12 0,4 0 2 16,3-3 1-16,4-4 9 0,0-2 0 0,3-4 8 15,0-3-8-15,4 3 15 0,0-12-2 0,-4 3 0 0,4-3 0 16,0-4 9-16,-4-2 2 0,4-4 0 16,0-3 0-16,6-6 6 0,-6 0 2 0,-3 3 0 15,-1-6 0-15,0-7-20 0,0 1-3 0,1 6-1 0,-8-7 0 16,-3 1-8-16,-1-4 0 0,-3-3 0 0,-3 4-11 15,-4-1 11-15,-3-6 0 0,-4 0 8 16,0 10-8-16,-4-4 8 0,-6 4-8 0,-1-1 8 0,-3 7-8 16,-3 3 8-16,-4 3-8 0,-8 0 8 0,1 9-8 15,-3-2 0-15,-5 2-10 0,-2-3 1 0,-5 7 0 16,1 3 9-16,0 3-13 0,-4-7 5 0,0 4 8 16,4-3-33-1,0 9 1-15,-1-10 0 0,-6 4 0 0,0 3-189 0,-1-4-38 0,-45-2-7 16,18 0-2-16</inkml:trace>
  <inkml:trace contextRef="#ctx0" brushRef="#br0" timeOffset="94958.72">20306 14059 1555 0,'0'0'138'0,"0"0"-110"0,-4-10-28 0,-6 4 0 15,-1-3 208-15,4-1 36 0,-3 7 7 0,3-3 1 16,-1-3-188-16,1-1-39 0,0 4-7 0,0 3-2 16,0-4 4-16,-3 4 1 0,6-3 0 0,-6-3 0 15,-1 9-21-15,0-3 0 0,4-4 0 0,0 7 0 16,-3 0 0-16,3 0 0 0,0 0 0 0,-4 0 0 16,-3 10 8-16,0-10-8 0,0 9 10 0,-4 0-10 15,0 1 0-15,1-1 0 0,-4 7 0 0,-1 0 0 16,1-4 0-16,0 10 0 0,0-3-8 0,0 0 8 0,0 9 0 0,-1-3 0 15,-2 3 0-15,3 1 0 16,3 2 0-16,-3 0 0 0,7-6 0 0,0 10 0 0,3-7 23 0,4 0-2 16,0 7 0-16,3-10 0 0,4 3-7 0,4-3-2 15,-1 0 0-15,1-3 0 0,3 3-12 16,4 3 0-16,-4-9 0 0,7 6 0 0,0-6 0 16,0 0 11-16,0-3-11 0,0 3 10 0,7-10-10 0,-3 7 0 15,0-7 0-15,3 0 0 0,-4-2 0 0,5-4 8 16,2 3-8-16,1-3 8 0,-4-3 10 0,4 0 2 15,-1 0 0-15,1-3 0 0,-4-3 14 0,-3 3 3 16,3-4 1-16,0-2 0 0,-3-7-12 0,3 7-2 0,0-4-1 16,0-2 0-16,1-4-23 0,-5 3 8 15,4-3-8-15,-3-6 0 0,0 6 30 0,-1 1 2 16,-3-7 0-16,4 6 0 0,-4-9-32 0,0 9 0 0,0-6 0 16,-3 0 0-16,3 6 0 0,-3-9-12 0,-4 2 3 15,0 1 0-15,-4 7 9 0,4-4 14 0,-7 0-3 16,0 3-1-16,-3 0 1 0,-4 0 0 0,3 0 0 0,-3 1 0 15,-3 2-11-15,-1 0-11 0,0-3 3 0,-3 7 0 16,0-4 8-16,-3 0 0 0,-1 4 0 0,-3-4 0 16,0 1 0-16,-4 5 0 0,0-9 0 15,1 7-8-15,-1-4 8 0,0 0 0 0,4 4 0 0,0-4 0 16,-4 7 0-16,4-7 0 0,0 4 0 16,3-4 0-16,-3 0-22 0,7 7-2 0,-4-10-1 15,4 10 0-15,0-4-159 16,3-3-31-16,4 7-6 0</inkml:trace>
  <inkml:trace contextRef="#ctx0" brushRef="#br0" timeOffset="96863.56">23153 13846 2055 0,'0'0'45'0,"0"-10"10"0,7 1 1 0,-4-1 2 0,8 1-46 0,-4 0-12 0,4-7 0 0,-1 7 0 16,1-1 25-16,3-6 3 0,0 7 1 0,4 0 0 16,-4-4 3-16,0 1 0 0,7 2 0 0,-3-2 0 15,-1-4-12-15,4 6-3 0,1 1 0 0,-1-7 0 16,4 7 3-16,-4 0 0 0,0-1 0 0,4 1 0 15,-4 9 1-15,3-7 1 0,-6 4 0 0,3-3 0 16,-3 6-22-16,-1 6 0 0,1-6 0 0,0 3 0 0,-4 4 0 0,0 2-20 16,0 7 4-16,-3-4 1 15,-1-2 15-15,1 5 0 0,-8 4 0 0,4 6 0 16,-3 0 16-16,-4-3-3 0,0 4-1 0,-4 8 0 16,1-6-12-16,-1 0 0 0,-6 7 0 0,-1-7 0 15,1 4 0-15,-1-4 0 0,-3 0 0 0,0 6 0 0,-4-5 9 16,1 5-1-16,-5 1 0 0,-2-7 0 0,3 0-8 0,-4 0 0 15,-7 7 0-15,4-10 0 0,0 3 0 16,-4-3-11-16,4 3 3 0,-1-2 0 0,1-8 8 0,4 1 0 16,-1-3 0-16,4-7-8 0,-1 7 8 0,1-13 0 15,4 6 0-15,-1-2 0 0,0-4 0 16,4-3 14-16,0 0-3 0,4-3-1 0,-5-4-10 0,5-2 0 0,3 0-10 0,-4-1 10 16,8-5 0-16,-1 2 0 15,-3-3 0-15,4-2 10 0,3-1-10 16,0-6 8-16,0 6-8 0,0 0 8 0,3 3-8 0,1-2 0 15,3 8 0-15,-4-6 0 0,4 7 9 0,0 0 0 0,0 2 0 16,0 4 0-16,1-3 27 0,2 6 6 0,1 6 1 0,-1-6 0 16,1 10-35-16,3-4-8 0,0 3 0 15,0 1 0-15,0 2 0 0,4-2 0 0,0 12 0 16,3-4 0-16,0 1 0 0,0 6 0 0,0-3 0 0,0 3 0 16,4 4 0-16,-4-4 0 0,0 3 0 0,1-3 0 15,-1 0-24-15,0-3-6 16,0 3-2-16,-3-6 0 0,3 6-39 0,-3-6-8 0,3-4-1 0,-4-5-1 15,1-1-127 1,0 1-24-16,-1-10-6 0</inkml:trace>
  <inkml:trace contextRef="#ctx0" brushRef="#br0" timeOffset="97218.65">24437 14040 2430 0,'-7'-6'53'0,"0"6"11"0,0 0 3 0,0 0 1 0,0-3-54 0,-4 3-14 16,8 3 0-16,-1 3 0 0,-3-3 0 0,0 3 0 0,-4 4-9 0,1-1 9 15,-1 10-15-15,-3-3 3 0,0 3 1 0,-4-1 0 16,1 1 11-16,-1 6 0 0,-3 4 0 0,3-4-8 16,-3 9 8-16,0-6 0 0,-4 1 0 0,0-4 8 15,1 3 4-15,-1-3 0 0,-3 3 1 16,3-3 0-16,-3 0 2 0,3-3 0 0,1 0 0 0,2 0 0 16,1-3-32-16,0-3-7 0,7 2 0 0,-4-8-1 31,8-1-99-31,-1 1-20 0,1-4-4 0</inkml:trace>
  <inkml:trace contextRef="#ctx0" brushRef="#br0" timeOffset="97463.14">23795 13977 2948 0,'0'0'131'0,"0"0"26"0,0 0-125 0,-4 3-32 16,4-3 0-16,4 10 0 0,3-1 12 0,0 7-4 16,-3 0-8-16,6-4 12 0,4 10-12 0,0 0-10 15,4 3 2-15,0 3 0 0,-1 1 8 0,1 5 0 16,7 1 0-16,-4 2 0 0,3 7 0 0,1-3 0 16,3-10 0-16,-3 4 0 15,0-1-40-15,-4-6-10 0,0 1-2 0,-3-4 0 16,3 0-99-16,-3 0-20 0,-1-6-4 0,-3 0-537 0,0-4-108 0</inkml:trace>
  <inkml:trace contextRef="#ctx0" brushRef="#br0" timeOffset="99930.31">24426 14542 1746 0,'0'0'38'0,"0"0"8"0,0 0 2 0,7 0 1 0,0-10-39 0,1 7-10 0,-5-9 0 0,4 9 0 16,0-4 52-16,0-2 8 0,0 6 1 0,0-4 1 16,-3 4-40-16,3-3-8 0,0 3-2 0,0-3 0 15,0-1 6-15,0 4 1 0,0-3 0 0,4 3 0 16,-1 3 11-16,-3-6 2 0,0 2 1 0,4-2 0 15,0 6-11-15,-1-3-2 0,1-3-1 0,-1 6 0 16,1 0-1-16,0-3 0 0,-4-4 0 0,3 7 0 16,-3 7-6-16,-7-7 0 0,11 3-1 0,-4 3 0 15,0-3-11-15,0 7 0 0,-3-4 0 0,3 3 0 16,-4-6 0-16,1 4 8 0,3 2-8 0,-4 0 0 16,4 1 0-16,0-1 0 0,-7-9 0 0,7 10 0 0,-3 2 0 15,3-9 0-15,0 7 0 0,-3 5 0 0,-1-5 0 16,-3-1 0-16,0 1 8 0,0-1-8 0,-3 7 0 15,-1-4 0-15,0 4 0 0,1-7 0 0,-4 10 0 16,-4-9-11-16,4 5 11 0,-3 4-12 0,-4-3 12 0,3-4 0 16,0 4-9-16,-3 0 9 0,0-4 0 15,0-2 0-15,0 5-9 0,-4-5 9 0,4-1 0 0,0 7 0 16,-4-13 0-16,4 6 0 0,0-2 0 0,0 2 0 16,0 0 0-16,0-9 0 0,3 10 0 0,1-10 0 15,-1 6 0-15,4-3 0 0,-3-3 0 16,10 0 0-16,-8 0 0 0,1 0 0 0,-7-3 0 0,7 3-20 15,-3-6 4-15,6 3 0 0,-3-4 6 0,0-2 2 16,-4 0 0-16,8 2 0 0,3 7 8 0,0 0 0 0,0 0 0 0,0-3 0 16,3-6 0-16,1 3 8 0,-1-4-8 0,5 1 0 15,-5-1 0-15,8 10 0 0,-1-6 0 0,1 3 0 16,-4-3 16-16,3 6 0 16,5-3-1-16,-1-4 0 0,-4 4 5 0,4 3 0 0,0-6 1 0,1 6 0 15,-1 0 0-15,0 0 0 0,-4 6 0 0,5-6 0 16,-1 3-30-16,-4 4-7 0,4-4 0 15,-3-3-1-15,-1 6 17 0,5 3 0 0,-5 1 0 0,4 9 0 16,-3-10 0-16,3 7 8 0,-3-1-8 0,-1-2 0 16,-3 6 0-16,0-4 0 0,4 4 0 0,-4 0 0 15,0-3-14-15,0-7-9 0,-3 10-1 0,3-10-1 16,-4 1-103-16,4-1-21 16,-3 4-4-16</inkml:trace>
  <inkml:trace contextRef="#ctx0" brushRef="#br0" timeOffset="100982.39">26966 13990 633 0,'0'0'28'0,"0"0"6"0,-7 0-34 0,4-3 0 0,3 3 0 0,-4-7 0 16,4-2 259-16,-3 0 45 0,3-1 8 0,0 1 3 15,0-1-250-15,0 1-49 0,0-7-16 0,0 7 8 16,0 0-8-16,0-1-13 0,-4 1 3 0,1-7 1 16,-4 7 9-16,3 5 16 0,-7-2-4 0,4-3-1 15,-3 9 34-15,-4-6 7 0,3 2 2 0,-6 4 0 16,2 4-11-16,-2 2-3 0,3-6 0 0,-8 9 0 16,5 1-16-16,-4-1-4 0,-4 7-1 0,0-4 0 15,1 13-3-15,-5-6 0 0,1 6 0 0,-4 3 0 16,1-2-27-16,2 8-5 0,1-6-2 0,0 0 0 0,3 13 29 15,4-9 5-15,0 2 2 0,3 1 0 16,4 2 2-16,4-2 0 0,-1-1 0 0,4-6 0 16,0 7 0-16,3-10 0 0,4 3 0 0,4 0 0 15,-1-9-10-15,1 6-2 0,7-6 0 0,3 0 0 16,0 6-8-16,3-9 0 0,8-4 0 0,0 4 8 0,10-7-8 16,0 1 8-16,1-1-8 0,-1-3 8 0,7-6 10 15,-3 0 2-15,0 0 0 0,0-6 0 0,-4-3 1 0,0 6 1 16,1-13 0-16,2 7 0 0,1-7 12 0,-4-3 2 15,8 0 1-15,-4 4 0 0,-4-7-14 0,-3-3-3 16,-1-1-1-16,-2-8 0 0,-1 6-7 0,-7-7-2 16,-3 4 0-16,-1-4 0 0,-6 1-10 0,-1-1 0 15,-3-2 0-15,0 2 0 0,-3 1 12 0,-4-4 0 0,-4 10 0 16,-3-7 0-16,4 7-12 16,-8-3-16-16,1 3 4 0,-1-1 1 0,-3 11-11 0,0-7-2 15,-7-1-1-15,3 8 0 16,0-1-34-16,-3 3-6 0,-3 7-2 0,2-4 0 15,-6 7-48-15,4-3-9 0,-1 2-3 0,-3 4-539 0,6-3-108 16</inkml:trace>
  <inkml:trace contextRef="#ctx0" brushRef="#br0" timeOffset="105576.2">25926 16922 2152 0,'0'0'48'0,"0"0"9"0,-7-6 3 0,0 6 0 0,-1 0-48 16,8 0-12-16,0 0 0 0,0 0 0 0,0 0 25 0,0 0 3 15,-3-4 1-15,3 4 0 0,0 0-29 16,0-6 0-16,0-3 0 0,0-1 0 0,3 4 0 0,1 3 9 16,0-3-1-16,3-4 0 0,-4 1 41 0,4-1 8 15,0 1 2-15,0 0 0 0,-3 2 4 0,6-5 1 16,-3 2 0-16,4 1 0 0,-4-7-44 0,4 7-8 15,3-7-1-15,0 7-1 0,0-7-1 0,0 4 0 16,0 2 0-16,0-5 0 0,4-4 2 0,0 9 0 16,-1-5 0-16,1 5 0 0,3 1-11 0,0-7 0 0,-3 13 0 0,0-6 8 15,-4 2-8-15,3-2-11 16,1 6 3-16,-4-3 0 0,-3 6 8 0,-1 0 0 0,1 0 0 16,-1 6 0-16,-3-6 0 0,0 3 0 0,1 6 0 15,-5-2 0-15,4 5 0 0,-3 4-13 0,-4-1 5 0,0 4 8 16,0 0-12-16,0 9 12 0,0-9-10 0,-4 13 10 15,1-4 0-15,-1 6 0 0,-3 1 0 0,0-4 0 16,0 4 0-16,-4-1 0 16,4 4 13-16,-3-4-4 0,-4 1-9 0,-4-1 12 0,0-2-12 0,1 8 12 15,-8-2-12-15,0-4 0 0,1 10 0 0,-1-6 0 16,-7 0 0-16,0 5-9 0,1-8 9 0,2-1-13 16,-2 4 13-16,6-7 0 0,-3-2-10 0,3-7 10 15,4 3 0-15,-4-6 0 0,4-4 0 0,0 4 8 16,3-10 2-16,4 1 0 0,0-1 0 0,0-9 0 15,0 0 3-15,0 0 1 0,3 0 0 0,0-9 0 0,1-1-22 16,3 1-5-16,3-4-1 0,1-2 0 0,-4-4 2 0,7 3 1 16,0-9 0-16,3 6 0 0,-3 1 11 0,7-1-13 15,-3 3 5-15,-1-3 8 0,4 10 0 0,0-7 0 16,1 4 0-16,-1-4 0 0,0 7 0 0,3-7 15 16,1 6-1-16,-4 1 0 0,3 0 0 0,1-1 0 15,3 1 0-15,-3 3 0 0,3 2 0 0,3-2 0 16,-2-3 0-16,-1 6 0 0,3-4 2 0,1 4 0 15,-4 3 0-15,4 0 0 0,-1 3-16 0,1 4 8 0,0 2-8 16,-1 0 0-16,1 7 0 0,-4 3-8 0,4-7-1 16,-4 10 0-16,-4-9 9 0,4 6-8 0,1 0 8 0,-1 3-8 15,-4-4 8-15,4 1 0 16,-3-3 8-16,3 3-8 16,-3-7-21-16,3-5-9 0,-4 8-2 0,1-2 0 15,0-4-80-15,-1 1-17 0,1-1-3 0,-4-3-628 0,0 4-124 0</inkml:trace>
  <inkml:trace contextRef="#ctx0" brushRef="#br0" timeOffset="106012.24">27019 17188 1882 0,'0'0'84'0,"0"0"16"0,0 0-80 0,0 0-20 15,0 0 0-15,-7 0 0 0,0 0 92 0,7 0 13 16,-3 4 3-16,-8-4 1 0,4 0-33 0,0 9-8 16,0-9 0-16,-4 9-1 0,4-2-9 0,-3-4-2 15,3 12 0-15,-4-5 0 0,-3 9-38 0,3-4-8 0,1 4-2 16,-1 0 0-16,-3 6-8 0,0 3 0 0,0-3 0 0,-4 4 0 16,1-1 0-16,-1 3 0 0,0-9 0 0,-3 9 0 15,-4-9 0-15,4 7-11 0,0 2 3 0,-4-9 0 31,-3 3-32-31,3 3-7 0,-3-3-1 0,4-6 0 16,-1 0-89-16,0 6-19 0,0-6-3 0,4-3-499 0,0 2-100 0</inkml:trace>
  <inkml:trace contextRef="#ctx0" brushRef="#br0" timeOffset="106318.15">26532 17292 2055 0,'0'0'91'0,"0"0"19"0,0 0-88 0,0 0-22 15,0 0 0-15,7-3 0 0,-7-4 24 0,0 7 0 16,8 0 0-16,-1-3 0 0,0-3-1 0,0 6 0 16,-7 0 0-16,7-3 0 0,3 3 13 0,1 0 2 15,-11 0 1-15,0 0 0 0,0 0 7 0,7 3 2 16,0 3 0-16,-3 4 0 0,3-1-24 0,-4 1-5 15,4 8-1-15,-3 1 0 0,3 3-18 0,-4 0 0 16,1 3 0-16,3 0 0 0,0 3 0 0,0 1 0 16,-3-4 0-16,3 3 0 0,3 7 0 0,-3-7 0 15,0-3 0-15,0 3 0 0,0-9 0 0,4 6-12 16,-7-6 3-16,3 0 1 16,3-4-93-16,1-5-19 0,-1 8-3 0,-3-8-564 0,4-1-113 0</inkml:trace>
  <inkml:trace contextRef="#ctx0" brushRef="#br0" timeOffset="107061.66">27019 17728 691 0,'0'0'61'0,"0"0"-49"15,0 0-12-15,0 0 0 0,0 0 260 0,0 0 48 0,0 0 11 0,0 0 1 16,7-3-199-16,0-4-40 0,4 7-8 0,-4 0-1 16,0 0-12-16,0 0-1 0,0 0-1 0,4 0 0 15,-1 0-16-15,1 0-3 0,0 0-1 0,-4 0 0 16,3 10-15-16,4-10-3 0,-3 0-1 0,3 6 0 15,0-3-19-15,0-3 0 0,4 0 0 16,-4 0 0-16,4 6 0 0,-1-6 0 0,-3 4 11 0,0-4-3 16,1 0-8-16,-5 0 0 0,1 6 0 0,-1-6 0 15,-3 0 8-15,-7 0 0 0,0 0 0 0,0 0 0 16,0 0 3-16,0 0 1 0,-3 9 0 0,-1 1 0 16,-3-1 16-16,4-3 3 0,-8-3 1 0,1 7 0 15,-5-4-58-15,1-3-11 16,0-3-3-16,-3 7 0 0,2-4-14 0,-6 3-3 0,4 0-1 15,-1-3 0-15,4 4 11 16,0-4 3-16,3-3 0 0,1 6 0 0,3-6 21 0,0 3 5 0,-4-3 1 0,11 0 0 16,0 0 17-16,0 0 0 0,0 0 8 0,0 0-8 15,0 0 10-15,11 10-10 0,-11-10 10 0,7 6-10 0,-7-6 18 16,10 3-2-16,1 3-1 0,3 1 0 0,-4-4-5 0,5 6-1 16,-1 0 0-16,0 1 0 0,0-4-1 0,0 4 0 15,-3-1 0-15,-1 10 0 0,4-10 10 0,-3 7 2 16,-4-7 0-16,3 10 0 0,-2-3 16 0,-1-4 4 15,0 4 1-15,0 0 0 0,-4-4-23 0,1 4-5 16,-4-7-1-16,0 10 0 0,0-9-12 0,-4 8 9 16,-3-11-9-16,0 8 8 0,-3-2-8 0,-1-4 0 15,-7 7 0-15,4-7-11 0,-7 1-9 16,0-1-3-16,-4 7 0 0,-3-7 0 16,-4 1-37-16,4-1-8 0,-7-3-2 15,3-3-961-15</inkml:trace>
  <inkml:trace contextRef="#ctx0" brushRef="#br0" timeOffset="108241.81">23738 16649 2192 0,'0'0'97'0,"0"0"20"0,0-3-93 0,4-3-24 16,-4-4 0-16,3 1 0 0,1-1 66 0,0 1 9 0,-4 0 1 0,0 2 1 16,-4-2-33-16,4 6-8 0,-7-3 0 15,0-4-1-15,0 7 7 0,0-3 2 0,-4 6 0 0,1 0 0 16,-4 0-23-16,-4 0-4 0,0 9-1 0,-3 1 0 15,-4-1-16-15,-3 7 0 0,-4 2 0 0,1 1 0 0,-8 6 0 0,0 4-9 16,4 5 9-16,-4 1-8 16,4-1 18-16,3 4 4 0,4-1 1 0,7 4 0 0,-1-3 5 15,5 6 2-15,3-7 0 0,3-2 0 0,8 2-22 16,3 4 9-16,0-3-9 0,7-1 0 16,3-2-8-16,4 2-9 0,11-2-2 0,0-1 0 0,3-5 3 15,11-4 1-15,3 3 0 0,4-3 0 0,0-6 7 16,0 0 8-16,-1-4-13 0,5-5 5 0,-1-1 8 0,1-9 0 15,3 0 10-15,3 0-10 0,-3 0 16 16,3-9-4-16,-6-1 0 0,-4-5 0 0,-8 5 13 0,1-9 3 16,-7-6 0-16,-4-3 0 0,0 0-20 0,-6-7-8 15,-5 1 8-15,-3-1-8 0,-3-2 0 0,-1-1 0 16,-10-6 0-16,-3 0 0 0,-4-3 0 0,-4-3 0 16,1-3-9-16,-8 6 9 0,-3-3 0 0,-4 3 0 15,-3-4 0-15,-4 14 0 16,-3-7-45-16,-4 6-9 0,-10 10-2 0,-1-3 0 15,-3 9-38-15,4 3-8 0,-4 3-2 0,0 1 0 16,4 5-36-16,-4 1-8 0,4 6-2 0,-4-4-463 0,3-2-93 0</inkml:trace>
  <inkml:trace contextRef="#ctx0" brushRef="#br0" timeOffset="109105.03">20673 16505 1832 0,'0'0'40'0,"0"0"9"0,0 0 2 0,0 0 0 0,0-3-41 0,0-4-10 16,0-2 0-16,0 9 0 0,3-6 67 0,-3 6 11 0,-3-3 2 0,3 3 1 15,0-7-23-15,0 7-5 0,0-9-1 0,0 9 0 16,0-3 8-16,0 3 0 0,0 0 1 0,-7-7 0 16,3 4-9-16,1-3-3 0,-4 6 0 0,0-3 0 15,-8 3-30-15,5 3-7 0,-8-3 0 0,1 9-1 16,-1-2-11-16,-3 2 0 0,7 1-12 0,-7 2 12 0,-4 4 0 0,0 3 0 16,0-1 0-16,1 8 0 0,-4-1 0 0,-1 3 12 15,-2-3-4-15,-1 3 0 0,0 0 7 0,4 7 1 16,0-1 0-16,3 4 0 0,-3 3-7 0,7-10-1 15,3 4 0-15,4-1 0 0,3-6-8 0,4 7 0 16,7-7-12-16,0-3 12 16,7 3-12-16,4-3 12 0,-1 0-10 0,8-6 10 15,3 0-21-15,4 0 1 0,0-10 1 0,6 10 0 0,1-13 7 0,3 4 0 16,1-4 1-16,2-3 0 0,1-3 11 0,7 0 0 16,3-9 0-16,1 3 0 0,3-4 8 0,0 1 3 15,0-4 1-15,-8-2 0 0,-2-4-12 0,-1 3 0 16,-3-3 0-16,-4-6 0 0,-3 3 0 0,0-3 13 0,-4-3-3 0,-3 3-1 15,-1-3 8-15,-6-1 2 16,-4-2 0-16,-3 3 0 0,-4-7 4 0,-7 7 1 16,-4 0 0-16,-3-7 0 0,-3 10-4 0,-5-3 0 15,1 0 0-15,-7-4 0 0,-4 4-11 0,4 0-9 0,-7 3 12 16,0-3-12-16,-4 3 0 0,-3-4-22 0,-4 11 3 16,4-8 1-1,-4 8-10-15,0 2-1 0,4-3-1 0,-4 7 0 16,4-4-86-16,3 0-18 0,4 4-3 0,3-4-1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9-20T19:56:25.22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22715 4322 288 0,'0'0'25'0,"0"0"-25"0,0 0 0 0,0 0 0 15,4-9 171-15,-1 3 29 0,-3 6 5 0,7-10 2 16,8 7-74-16,-8-3-14 0,-7 6-3 0,7-3-1 16,10-4-5-16,-6 1-1 0,-11 6 0 0,7 0 0 15,4-9-21-15,3 9-5 0,-7 0-1 16,-7 0 0-16,0 0-12 0,10 9-2 0,4-3-1 0,-3 4 0 16,-4 9-38-16,0-10-7 0,4 7-2 0,-1-1 0 15,1-2-20-15,-1 6 8 0,-2-4-8 0,2 4 0 16,1-3 0-16,-1-4 0 0,-3 4 0 15,0 0 0-15,4-4 0 0,0 4 0 0,-4-7 0 0,3 10 0 16,-3-9 12-16,0 5-3 0,4-12 0 0,-4 13 0 16,0-7-33-1,-3-2-6-15,3 5-2 0,-4-2 0 0,1-4-34 16,-1-3-7-16,4 3-2 0,-7-6 0 0,0 0-152 0,0 0-30 0,0 0-7 16,14 0 0-16</inkml:trace>
  <inkml:trace contextRef="#ctx0" brushRef="#br0" timeOffset="330.89">23460 4209 288 0,'0'-3'25'0,"0"3"-25"15,0 0 0-15,-4-9 0 0,1 9 350 0,-1 0 65 16,-3 0 13-16,4 0 2 0,-1 9-303 0,-3-9-61 0,-4 0-12 0,4 10-2 15,-3-1-25-15,-1 0-5 16,-3 1-1-16,0 9 0 0,-4-4-10 0,4 4-3 0,0 6 0 0,-4 3 0 16,4-9 7-16,-7 13 1 0,4-4 0 0,-5 0 0 15,8 7 0-15,-7 2 1 0,0-2 0 0,3 2 0 16,-3 4-1-16,-4-3 0 0,4 9 0 16,-3-3 0-16,2-4 12 0,1-2 3 0,-7 9 0 0,3-12 0 15,8 2-9-15,-8 7-2 0,0-9 0 0,4-1 0 16,3 4-20-16,4-4 0 0,4 1 0 0,-1-7 0 31,1 0-92-31,6-3-22 0,8 3-5 0,-8-12-1 0,-3 3-118 0,7 0-24 16,11-4-5-16,3-5-1 0</inkml:trace>
  <inkml:trace contextRef="#ctx0" brushRef="#br0" timeOffset="2934.37">24148 4259 2026 0,'0'0'90'0,"0"0"18"0,0 0-86 0,0 0-22 15,0 0 0-15,0 0 0 0,7-6 47 0,-7 6 5 16,7 0 0-16,0-3 1 0,-4-3-24 0,-3 6-5 16,11 0 0-16,0-3-1 0,-4 3-23 0,3 0 0 15,1 0-12-15,3 0 4 0,0 0 8 0,4 0 0 16,-4 0 0-16,3 0 0 0,1 0 0 0,0 0 0 0,3-7 0 0,3 7 0 31,-2 0-32-31,-5 0-8 0,4-3-2 0,1-3 0 16,-1 6-65-16,0 0-13 0,-7 0-2 0,4-3-1 15,-1 3-24-15,-3 0-5 0,8 0 0 0,-8 0-1 0</inkml:trace>
  <inkml:trace contextRef="#ctx0" brushRef="#br0" timeOffset="3225.87">24084 4441 1209 0,'0'0'108'0,"0"0"-87"16,0 0-21-16,0 0 0 0,0 0 198 0,0 0 35 15,0 0 7-15,7 0 2 0,0 0-175 0,0 0-35 16,4 0-8-16,-1 0 0 0,1 0 8 0,3 7 1 15,0-7 1-15,4 0 0 0,3 0-16 0,0 0-3 16,0-7-1-16,4 7 0 0,3 0-14 0,1-3 0 16,-1 3 0-16,4 0 0 15,-8 0-46-15,8-6-9 0,-4 3-1 0,4-3-601 0,-4 6-120 0</inkml:trace>
  <inkml:trace contextRef="#ctx0" brushRef="#br0" timeOffset="3841.62">25901 3708 1591 0,'-7'-10'35'0,"7"10"7"0,-4 0 2 0,1 0 0 0,3-6-35 0,-4 3-9 15,1-4 0-15,-1-2 0 0,1 6 0 0,3-6 0 16,-7-1 0-16,3 1 0 0,-3-4 0 0,0 4-11 0,0-1 3 0,0-2 0 16,0-4 8-16,-4 10 0 0,4-7-9 15,-3 4 9-15,-1 0 15 0,0-1 7 16,1 1 2-16,-1 2 0 0,1 1 22 0,-1 3 5 15,-3 3 1-15,0 0 0 0,-7 0-23 0,3 0-4 0,-3 3-1 0,3 10 0 16,-3-10 6-16,0 6 1 0,0-2 0 0,-4 2 0 16,4 3-8-16,0 4-2 0,0-6 0 0,-1 8 0 15,5 1-2-15,-1 6-1 0,-3-6 0 0,7 6 0 16,-4 3 6-16,1 4 2 0,3-4 0 0,-1 6 0 16,1-2-2-16,4-1 0 0,-1 1 0 0,-3 2 0 15,3 1-12-15,4-1-4 0,0 1 0 0,0 2 0 16,0-9-8-16,0 10 8 0,0-4-8 0,4 1 8 0,-1-1-8 15,1-5 0-15,-1 5 0 0,0-9-11 0,4-3-10 0,0 3-3 16,0 4 0-16,-3-14 0 16,3 4-113-1,-4-3-23-15,4-4-5 0,0-2-685 0</inkml:trace>
  <inkml:trace contextRef="#ctx0" brushRef="#br0" timeOffset="4141.83">25019 4156 1728 0,'0'0'76'0,"-4"-3"16"0,1-3-73 0,-1 6-19 0,1 0 0 0,3 0 0 15,0 0 186-15,0 0 34 0,0 0 6 0,10 0 2 16,-10 0-168-16,18 0-32 0,-7 9-8 0,3-9 0 15,0 6 6-15,0-6 2 0,0 7 0 0,4-7 0 16,-1 0-28-16,8 0 0 16,-4 0 0-16,4-7 0 0,0 7-11 0,6-6-7 0,8-3-2 0,0-1 0 31,7 1-20-31,3-1-4 0,4 1 0 0,-3 0-1 16,-1-1-66-16,-3 1-13 0,0-7-2 0,-4 7-1 0,-3-1-113 0,-4 4-22 15,29-13-5-15,-22 0-1 0</inkml:trace>
  <inkml:trace contextRef="#ctx0" brushRef="#br0" timeOffset="4592.72">26695 3253 748 0,'0'0'67'0,"10"0"-54"0,-3-10-13 0,-7 10 0 16,7 0 92-16,-7 0 15 0,11-9 3 0,-11 9 1 15,0 0-53-15,0 0-10 0,0 0-3 0,0 0 0 16,0 0 29-16,0 0 6 0,-7 9 0 0,-4-2 1 16,1-4-17-16,-4 13-3 0,-4-4-1 15,-3 4 0-15,3 12-4 0,-6-9-2 0,-5 6 0 0,1 0 0 16,-4 3-20-16,1 10-4 0,-5-4-1 0,1 7 0 16,0-3-17-16,-1 6-4 0,1 0-8 0,-4 3 12 15,-3 3 25-15,0-9 5 0,3 12 1 0,0-3 0 16,-3-3-13-16,3 6-2 0,7-2-1 15,4 2 0-15,3-6-17 0,4 6-10 0,0-6 12 16,3-3-12-16,8 6 23 0,-1-9-3 0,4 3 0 0,4-10 0 16,-1 10-98-16,8-9-20 0,3-1-4 15,3-5-573-15,4-1-114 0</inkml:trace>
  <inkml:trace contextRef="#ctx0" brushRef="#br0" timeOffset="5367.68">26889 4269 403 0,'0'0'36'0,"-4"-6"-36"0,1-4 0 15,-1 1 0-15,1-1 335 0,-1 1 60 16,1 6 12-16,-1-3 2 0,-3-4-334 0,0 4-67 0,0-4-8 0,0 1-13 16,-4 9 13-16,1-9 0 0,-1 9 12 0,-3-10-12 15,3 10 10-15,-3 0-10 0,-3 0 8 0,-1 7-8 16,-3-4 34-16,3 3 2 0,-3-3 0 0,-4 6 0 15,4 7 4-15,-4-13 0 0,-3 13 1 0,4-7 0 16,-1 10-18-16,0-3-4 0,0 3-1 0,4 0 0 16,4-4-3-16,-1 4-1 0,4 0 0 15,0 0 0-15,3-4-2 0,4 4-1 0,0-9 0 0,4 5 0 16,-1 1-11-16,4-7 0 0,4 1 9 0,3-1-9 16,0-6 0-16,3 7 0 0,1-10 0 0,3 0-8 0,4 0 8 15,3-3-10-15,3-4 10 0,5-2-10 0,-1-1 10 16,0 1-10-16,0 0 10 0,-3-1-10 0,3-5 10 0,-3 5 0 15,0-2 0-15,-1-1 0 0,-6 1 0 0,3-4 8 16,-7 6-8-16,4 1 11 0,-8-10 0 0,5 10 0 16,-8-7 0-16,3 7 0 0,-6-1-11 0,3 1 8 15,-4-1-8-15,-3 1 8 0,0 3-16 0,0-4-4 16,0 7-1-16,0 3 0 0,-7-6 1 0,7 6 1 16,0 0 0-16,0 0 0 0,-7 0 11 0,7 0 8 15,-7 9-8-15,7-9 11 0,-3 7-11 0,-1-4 0 0,1 6 0 16,-1 1 0-16,4-1 0 0,0 7-12 15,0-7 2-15,4 7 1 0,-1-7 17 0,1 10 4 16,-4 0 1-16,3 0 0 0,1 3-13 0,-1 0 0 16,-3-4 0-16,4 7 0 0,3 1 0 0,0-1 0 15,-4-3 0-15,1 3 0 0,-1 3 0 0,5 0 0 0,-5-3 0 16,-3 3 0-16,4 7 0 0,-1-7 0 0,-3-3 0 0,0 3 0 16,0-2 9-16,0 2-1 15,0-3 0-15,-3 0 0 0,-1-6 4 0,1 6 0 0,-5-6 0 0,1-1 0 16,0 1 16-16,-3 6 3 0,3-15 1 0,-7 9 0 15,-1-1-16-15,1-2-4 0,0 3 0 0,-7-10 0 16,0 7-12-16,0-7 0 0,-4 1 0 0,0-1 0 16,-6-3 0-16,-5-2 0 0,5 2 0 0,-1-3-10 15,-3-3-123 1,3-3-25-16,0 3-5 0,0-6-484 0,1 2-97 0</inkml:trace>
  <inkml:trace contextRef="#ctx0" brushRef="#br0" timeOffset="5874.64">27855 3476 1152 0,'0'0'102'0,"0"0"-82"0,0 0-20 0,0 0 0 16,-3-10 148-16,3 10 24 0,-4 0 6 0,4 0 1 16,0 0-107-16,-3-6-20 0,-4 6-5 0,0-3-1 15,-4 3 6-15,4 3 0 0,0-3 1 0,-4 6 0 0,-6 4-29 0,-1-1-5 16,0 0-2-16,-3 7 0 0,0 0-17 0,-4-4 0 16,4 7 0-16,-3 6 0 0,-8 3 8 0,4 7 5 15,3-1 1-15,-3 4 0 0,-1 6 1 0,5 0 0 16,-4-7 0-16,3 7 0 0,0 0 1 15,4 0 1-15,-4 0 0 0,4 3 0 0,3-3 22 0,4 3 4 16,0-3 1-16,7-3 0 0,0-4-30 0,4 7-6 16,3-16 0-16,3 10-8 0,4-3 0 0,0-17-11 15,0 7 0-15,4 4 0 16,3-7-87-16,0 0-18 0,0-7-3 0,4 4-1 16,-4 0-121-16,4-3-25 0,13 12-5 0,-6-9-1 0</inkml:trace>
  <inkml:trace contextRef="#ctx0" brushRef="#br0" timeOffset="6205.63">28332 4074 2516 0,'0'0'112'15,"0"0"22"-15,-7 7-107 0,-4-4-27 0,0 3 0 0,1-3 0 16,-4 13 0-16,-4 0 0 0,0 2-14 0,-3 1 5 16,-3 0-18-16,-5 6-3 0,1 3-1 0,0 1 0 0,0-4 23 0,-1 9 8 15,1-9 0-15,4 4-9 16,-5-4-4-16,5 3-1 0,-5-3 0 0,1-6 0 15,-4 0-37-15,4-1-7 0,0 1-2 0,0 0 0 16,0-10-112-16,3 7-24 0</inkml:trace>
  <inkml:trace contextRef="#ctx0" brushRef="#br0" timeOffset="6400.61">27707 4234 2484 0,'0'0'110'0,"0"0"22"0,0 0-105 0,0 0-27 15,11 7 0-15,3-4 0 0,0 6 0 0,0 1 0 0,0 5 8 0,0-5-8 16,4-1-16-16,-4 10-4 0,4-3-2 0,-1 2 0 16,-3-2 6-16,4-3 0 0,-4 2 1 0,4 4 0 31,-1 0-46-31,-2-3-10 0,2-1-1 0,-3-2-902 0</inkml:trace>
  <inkml:trace contextRef="#ctx0" brushRef="#br0" timeOffset="6855.65">28395 3654 1825 0,'0'0'40'0,"0"0"8"0,0 0 1 0,0 0 3 0,7 7-41 0,4-7-11 0,-4 3 0 0,3-3 0 15,1 9 29-15,0-9 4 0,-1 9 1 0,1-2 0 16,3 2 21-16,0 1 4 0,0 8 1 0,0-2 0 16,0 12-28-16,4-9-4 0,0 12-2 0,-1-2 0 15,1-1-26-15,-1 0-16 0,-2 7 3 0,-1-1 0 16,-4 4 13-16,1-4 15 0,-4 4-3 0,0-4-1 15,-7 4-11-15,0-4 0 16,0 1 0-16,-7-1 8 16,3 1-27-16,-6-7-5 0,-1 0-2 0,1-2 0 0,-1-1 16 0,-3-3 10 15,0-4-12-15,3 7 12 0,-3-9-26 0,4-3 2 16,-5 2 0-16,5 4-596 0,-4-9-120 0</inkml:trace>
  <inkml:trace contextRef="#ctx0" brushRef="#br0" timeOffset="7360.67">28533 3162 288 0,'0'0'12'0,"0"0"4"0,0 0-16 0,0 0 0 0,3-6 0 0,4 6 0 16,4 0 389-16,-1 0 75 0,5 6 16 0,2-6 2 15,4 3-382-15,4 6-77 0,7 7-15 0,-4-6-8 16,0-1 52-16,4 10 5 0,3 6 2 0,1 0 0 16,2 3-41-16,-2 0-8 0,-5 7-2 0,1-1 0 15,0 1 4-15,0 3 0 0,-1-1 0 0,1 4 0 16,3 6 9-16,-3-6 3 0,7-1 0 0,-7 4 0 16,-4 0 4-16,0 0 0 0,0 0 1 0,1 3 0 15,-5-3-17-15,1 0-3 0,-7 3-1 0,-1 3 0 16,-6-6 7-16,3 3 1 0,-7 6 0 0,-3-9 0 0,-4 3 12 15,-4 4 4-15,-3-4 0 0,-4-7 0 0,-6 7-32 0,-4-3-15 16,-4 3 2-16,-7-3 0 0,0-3 13 0,-3 0 16 16,-4 3-3-16,0-10-1 15,1 4-39-15,2-4-8 16,-2 1-1-16,2-10-746 0,5-6-149 0</inkml:trace>
  <inkml:trace contextRef="#ctx0" brushRef="#br0" timeOffset="9618.07">1877 6276 2174 0,'-7'-6'48'0,"3"6"9"0,1 0 3 0,-8 6 1 0,4-3-49 0,4-3-12 0,-1 9 0 15,-3-2 0-15,3 2 0 0,4 0 0 0,-10 1 0 0,3-1 0 16,0 1 22-16,-4 5-2 0,1 4 0 0,-5 0 0 16,-6 6-20-16,0 3 0 0,3 4 0 0,-6-1 0 15,-8 3 13-15,4-5 2 0,-7 11 0 0,3-8 0 16,4 9-6-16,-8-4-1 0,1-2 0 0,0 2 0 15,6-5-8-15,-2-1 0 0,6-6-10 0,0 3 10 16,1-3 0-16,-1-6 0 0,4 6 0 0,0-6 0 16,3-3-39-1,0-4-5-15,11-2 0 0,-3-4-1 0,-1 3-116 16,8-2-23-16,3-7-5 0</inkml:trace>
  <inkml:trace contextRef="#ctx0" brushRef="#br0" timeOffset="9925.06">1185 6386 2131 0,'-7'-4'189'0,"-3"-2"-151"0,-1 6-30 0,8-3-8 16,-8-3 58-16,11 6 10 0,0 0 3 0,0 0 0 15,0 0-37-15,0 0-7 0,4 6-2 0,6-3 0 16,4 7-6-16,7 5-2 0,-6-5 0 0,6 8 0 15,-4 8-6-15,4-8-2 16,1 11 0-16,2-4 0 0,-2 0-9 0,-5 3 0 0,4 0 0 0,4 0 0 16,-11 7 13-16,0-1-2 0,4 4-1 0,-4 3 0 15,-3-13-10-15,-1 7 0 0,-3-4 0 16,4 3 0-16,-1-9 0 16,1 4 0-16,0-4 0 0,-1-6 0 0,-3 6 0 0,4-7 0 15,6 1 0-15,-10-3 0 0,11-3-21 0,-4 2-3 0,7-5-1 16,-7-1 0-16,4 0-109 15,3-2-22-15,0-4-4 0,-3 3-797 0</inkml:trace>
  <inkml:trace contextRef="#ctx0" brushRef="#br0" timeOffset="11306.48">2529 6574 1785 0,'0'0'159'0,"0"-3"-127"0,0-4-32 0,0 7 0 16,0 0 119-16,11 0 17 0,-4 0 4 0,0 0 1 15,4 0-118-15,-1 0-23 0,1 7 0 0,3-4-12 16,-3 3 12-16,-1-3 0 0,4 3-10 0,0 1 10 16,4-4 0-16,-4-3 0 0,11 6 0 0,-4-6 0 0,-3 0 0 0,6 0 0 15,8 0 0-15,-7-6 0 16,10 6 8-16,0 0 5 0,4 0 2 0,0 0 0 16,3-3 13-16,-6 3 4 0,2 0 0 15,-2-7 0-15,-1 7-14 0,0 0-2 0,4 0-1 0,-4 0 0 16,4 0-5-16,-4 0-1 0,8 0 0 0,-5 0 0 15,-2 7-9-15,-1-4 10 0,-7-3-10 0,4 6 10 16,-4-6-10-16,4 3 0 0,-7-3 0 0,-1 0-11 0,1 0 11 0,-4 0 0 16,4 6 0-16,0-6 0 0,-8-6 0 0,4 6 0 15,1 0 0-15,2 0 8 0,-6-3-8 16,3-3 0-16,0 6 8 0,-10 0-8 0,3-10 15 0,-3 10-2 16,-1-6 0-16,-3 3 0 0,4-3 9 0,-1 3 2 15,1-4 0-15,0 4 0 0,-8-6-3 0,1 2 0 16,3-2 0-16,-7 0 0 0,0 2 6 0,0-2 1 0,-7 0 0 15,3-1 0-15,1-2-11 0,-8-4-1 16,0 10-1-16,1-7 0 0,-4 4-15 0,0-7 9 0,-8 7-9 16,1 2 8-16,4-5-8 0,-8 2 0 15,4 4 0-15,-4-3 0 0,4-1 0 0,3 1 0 0,-3 3 0 0,0 3 0 16,3-7 0-16,8 4 12 0,-8 3 0 0,4-4 0 16,0 7-12-16,3-3 0 0,-3-3 0 0,4 6 0 15,-1 0 0-15,0 0 0 0,4 6 0 0,0-6 0 16,4 0 0-16,-4 3 0 0,3 4 0 0,4-7 0 15,0 3 0-15,0-3 0 0,0 0 0 0,4 9 0 32,3-9-24-32,3 7-8 0,-3-4 0 0,11 3-1 0,-11 3 21 0,11-2 4 15,-8-4 8-15,8 6-13 0,3-3 13 0,-7-2 0 0,7 5-10 0,-3-3 10 16,3-3 0-16,0 4 0 0,-3 2 0 0,3-9 0 16,0 9 0-16,4 1 0 0,-4-4 0 0,-7 4 0 15,0-7 0-15,0 6 0 0,8-3 12 0,-8 4-4 0,7-4 3 0,-7 3 0 16,7-5 0-16,-10 5 0 0,3-3-1 0,0-3 0 15,-3 4 0-15,-1 2 0 0,1 0-10 0,-8-2 12 16,8 2-12-16,-11-6 12 0,3 7 3 0,-3-4 1 16,-3 3 0-16,3 1 0 0,-11-1 8 15,8 7 1-15,-8-4 1 0,1-5 0 0,-5 8-3 16,-2-2-1-16,3 3 0 0,0-7 0 0,0 7-8 0,-4-4-2 16,4-2 0-16,0 5 0 0,0-2-12 0,-4 3 8 15,4-7-8-15,0 0 0 0,3 1 0 0,1-1 0 0,-1-3 0 16,4 1 0-1,0-4-43-15,7-3-1 0,0 0-1 0,0 0 0 16,0 0-151-16,0 0-31 0,0 0-5 0</inkml:trace>
  <inkml:trace contextRef="#ctx0" brushRef="#br0" timeOffset="12240.5">5447 6339 1609 0,'0'0'71'0,"0"0"15"0,-4-10-69 16,1 4-17-16,-1 3 0 0,1-4 0 0,-1-2 75 0,4 0 11 15,-7 9 2-15,4-7 1 0,-4-2 0 0,0 9 0 16,7-3 0-16,-11-3 0 0,0 6-57 0,1-4-11 16,-1-2-2-16,1 6-1 0,3 0-10 0,-11 6-8 15,4-2 9-15,0 2-9 0,0-3 0 0,-11 6 0 16,4 1 0-16,-4 2 0 0,0-2 0 0,-6-1 0 0,2 1-9 0,-6-1 9 15,10 7 0-15,-6-4 8 16,2 7 1-16,5 0 0 0,-1 6 31 0,-3-6 7 16,3-4 1-16,8 4 0 0,-5 6 6 0,8-6 2 0,0 0 0 0,4 0 0 15,-1-4-39-15,4 4-7 0,3 0-2 0,1-3 0 16,3-1-8-16,0-2 8 0,3 3-8 0,1-7 8 16,3 0-8-16,7 1 0 0,-3-10 0 0,10 6-11 15,-11-3 11-15,15-3 0 16,3-9 0-16,4 6 0 0,-7-4 0 0,10 1 0 0,-3-3 0 0,3-4 0 15,7 7 0-15,-6-7 0 0,-8-2 0 0,4 5 0 16,-8 1 0-16,1-7 0 0,0 4 0 0,-8-4 0 16,1 7 0-16,0-7 0 0,-1 3 8 0,-10-2-8 15,4-1 14-15,0-3-2 0,-4 7 0 0,-7-10 0 16,3 12 0-16,-3-9 0 0,4 4 0 0,-8 5 0 0,1-2 13 0,-4 2 3 16,3-5 0-16,-3 5 0 0,0 4-13 15,3-3-3-15,-3 9 0 0,0-10 0 0,4 10-12 0,-11 0 0 16,14 0 0-16,-11 0 0 0,4 0 0 0,0 7 0 15,0-4 0-15,-4-3 0 0,1 6 0 0,3-3 0 16,7 3 0-16,-7 4 0 0,3-1-9 0,-3 1 9 16,7-4 0-16,0 3-9 0,0 1 9 0,0-1 0 15,7 0 0-15,-3 1 0 0,3 6 0 0,-4-7-8 16,8 7 0-16,-8-4 0 0,8 7 8 0,-1-3 11 16,1 2-3-16,0 1 0 0,3 0-8 0,-4 3 0 15,1-3 0-15,3 0 0 0,-3 6-10 0,3-3-1 16,-4 3 0-16,-3-6 0 0,4 6 11 0,-1 0 0 15,-2-3 8-15,6 3-8 0,-4 3 0 0,-3-3 0 16,-3 3 0-16,10 4-8 0,-11-10 8 0,5 3 0 16,-8 3 0-16,0-9 0 0,3 6 8 0,-6-6 4 0,3 6 1 0,0-6 0 15,-8-1 3-15,5 1 1 0,3 6 0 0,-7-6 0 16,-4-3-9-16,8 9-8 0,-1-6 12 0,-6 0-12 16,-1-1 9-16,0 1-9 0,1-3 0 0,-1 0 9 15,4-4-9-15,-3 4 12 0,-4-7-12 0,3 1 12 16,-10-1-3-16,7 0 0 0,-7 1 0 15,-1-1 0-15,5 1-1 0,-8-4 0 0,0 3 0 0,-6-9 0 16,2 10-8-16,5-10 0 0,-8 0 9 0,7 0-9 16,1 0-10-16,2 0-6 0,5 0-2 0,-8 0 0 15,7-3-92 1,4-4-18-16,0 7-4 0,0 0-1 0,7-9-115 0,3 9-22 16</inkml:trace>
  <inkml:trace contextRef="#ctx0" brushRef="#br0" timeOffset="13938.32">5701 5652 1911 0,'-4'-10'84'0,"4"4"19"0,0 3-83 0,0 3-20 0,4-6 0 0,-4 6 0 0,7-10 12 0,-4 10-3 15,5-3 0-15,-8 3 0 0,0 0-17 0,10-6-4 16,-10 0-1-16,0 6 0 0,0 0-9 0,0 0-2 15,0 0 0-15,0 0 0 0,0 0 13 0,0 0 3 16,0 0 0-16,0-4 0 0,-10-2 23 0,2 6 5 16,1 0 0-16,-3 0 1 15,-8 0 31-15,4 0 5 0,-4 0 2 0,-10 0 0 0,-4 0 0 0,4 0 0 16,-3 6 0-16,-1-2 0 0,-4 2-27 0,1-6-6 16,0 0-1-16,-4 0 0 0,0 0 12 0,-7 6 3 15,-3-6 0-15,0 3 0 0,3-3-23 0,-4 7-4 16,-6-4-1-16,3-3 0 0,7 6-12 0,0-3 9 15,8-3-9-15,-8 6 8 0,7-2 0 0,-7-4 0 16,7 6 0-16,4-6 0 0,-7 3-8 16,13 3 0-16,-6-6 0 0,10 10 0 0,-6-4 28 0,6-3 11 15,7 6 1-15,-6-2 1 0,6 2-22 0,4 0-5 0,3 1-1 16,1-1 0-16,3 7-1 0,7-3 0 0,-7-4 0 16,3 7 0-16,4 2 0 0,0-8-1 0,0 6 0 0,0 2 0 15,0 1 8-15,0 6 1 0,0-6 1 0,4 6 0 16,-4-6-21-16,7 9 0 0,-7-3 0 0,0 0 0 15,0 4 0-15,0-1 0 0,0 6 0 0,0 1 0 16,0 2 10-16,0 1-2 0,0 3-8 0,-7-4 12 16,7 7-12-16,0 0 11 0,-4 0-11 0,4 0 10 15,0-3-1-15,0 3 0 0,0 6 0 0,0-3 0 16,0 6-9-16,0 1 0 0,0-1 9 0,0 0-9 16,0-6 0-16,0 6 0 0,0-9 0 0,0 0 0 15,4 0 18-15,-4 0-1 0,0 0 0 0,0-6 0 16,0-1 3-16,0 4 0 0,0-6 0 0,-4-4 0 15,4 3-20-15,0 1 0 0,0-7 0 16,-7-3 0-16,3 3 0 0,-3-3 0 0,4 1 0 16,-1-4-9-16,-6 3 9 0,3-7 0 0,0 8 0 15,0-8 8-15,3 7 3 0,-6-6 1 0,2 0 0 16,1 0 0-16,0-3-12 0,4 2 0 0,-11 1 0 0,14 0 0 16,-11-3 0-16,11-1 0 0,-10-5 0 0,2-1 8 0,5 1 4 15,-1-1 0-15,-3-3 0 0,4-3 0 0,3 7-2 16,0-10 0-16,0 0 0 0,-7 6 0 0,0-3-10 0,7 3 0 15,0-6 0-15,0 0 0 0,0 0 0 0,0 0 0 0,0 0 0 16,0 0 0-16,0 0 0 0,0 0 0 16,0 0 0-16,0 0 0 0,7 0 28 0,10 0 3 15,-2 0 1-15,-1-6 0 16,7 6-52-16,4-3-9 0,-4-3-3 0,10 3 0 0,12-4 32 0,-8 4 0 0,14-3 13 0,-3 0-4 16,-3 3-9-16,6-4-14 0,4 4 3 0,-4 3 1 15,-3-6 10-15,4 6 0 0,2-3 0 0,-2-4 0 16,3 7 0-16,-4 0 0 0,4 0-11 0,0-3 11 15,0-3 0-15,-4 6 0 0,-6-3 0 0,6-3 0 16,-10 6-8-16,7-10 8 0,0 10 0 0,-4-6-9 16,0 6 9-16,1-3 0 0,-1-3 10 0,-7 2-10 15,0 4 8-15,-3-6-8 0,-4 6 0 16,1-3 0-16,-5 3 0 0,-2-6 8 0,-1 6-8 0,-4-3 0 16,4-4 0-16,-3 7 0 0,0 0 0 15,-4-3 0-15,0-3 8 0,0 0-8 0,4 3 0 0,-8 3 0 16,4-7 0-16,1 4 8 0,6-3-8 0,-11-4 0 15,4 7 0-15,1-6 9 0,-1-4-9 16,0 10 8-16,-4-6-8 0,1-1 0 0,-1 1 9 0,1 0-9 16,-7-4 9-16,3 4-9 0,0-1 12 0,-4-2-12 0,4-4 11 0,0 0-11 15,-7 4 10-15,4-4-10 0,3-3 8 0,-7 4-8 16,7-4 0-16,0 0 0 0,-7-6 9 0,11 6-9 16,-8 0 8-16,1-6-8 0,-1 6 8 0,4-9-8 15,0 3 0-15,-3 6 8 0,3-6-8 0,-7 6 0 16,0-9 0-16,7 3-11 0,-7 6 11 0,0-6 0 15,7-3 0-15,-7 0 0 0,0-7 9 0,0 7-9 16,-7-7 12-16,3-2-12 0,1-4 12 0,3-3-12 16,0 3 12-16,-7-2-12 0,7-8 0 0,0 4 0 0,0-3 0 15,0 3 0-15,7-6 0 0,-7-1 0 0,3 1 0 0,8 0 0 16,-11 0 0-16,4-1 0 0,3 10 0 0,-7-3 0 16,3 10 0-16,1-4 0 0,-8 3 0 0,1 4 0 15,3-1 0-15,0 4 0 0,0 0 0 0,0 2 0 16,-7 1 0-16,7 3 0 0,-4 0 0 0,4 6 0 15,0 0 0-15,-7 1-12 0,7-1 3 16,-4 0 1-16,1 3-3 0,3 1 0 0,0-4 0 0,-7 9 0 16,3-5 11-16,4 5 0 0,0-2 0 0,0-4 0 15,0 7 0-15,0-7 0 0,0 7 0 0,0-1 0 16,4 1 0-16,3-1 0 0,-7 1 0 0,0 3 0 16,0 2 0-16,0-2-8 0,0-3 8 0,0 9 0 15,0 0 0-15,0-10 0 0,-7 7 0 0,7-3-8 16,-4 6 8-16,4 0 0 0,0-9 10 0,0 9-10 15,-10 0 14-15,6-4-3 0,-3-2-1 0,4 6 0 16,3 0-10-16,-7 0 0 0,-4 0 0 0,4 0 0 0,7 0 0 16,-7 0 0-16,-4 0 0 0,1 0 0 0,6 0 0 15,-6 0 0-15,-5 0 0 0,1 0 0 16,-3 0 0-16,3 0 0 0,-4 0 0 0,0 0 0 16,1 0 10-16,-4 0 0 0,-1 0 0 0,5 6 0 0,-8-2-10 15,4-4 0-15,0 0 0 0,-4 0 0 0,4 0 0 16,-4 0-9-16,0 0 9 0,8 0-13 0,-8 0-4 0,0 0-1 15,1 0 0-15,3 0 0 16,-1 6-117-16,-2-3-23 0,10-3-5 0,-8 6-1161 0</inkml:trace>
  <inkml:trace contextRef="#ctx0" brushRef="#br0" timeOffset="15126.84">6473 6627 1490 0,'-10'-3'66'0,"3"3"14"0,0-6-64 0,0 6-16 0,3-4 0 0,-6 4 0 0,-1-6 26 0,8 6 2 0,-8-3 1 0,11-3 0 15,-11 6-4-15,11 0-1 0,-7-3 0 0,4-4 0 16,3 7 35-16,0 0 6 0,-4 0 2 0,4 0 0 15,0 0 1-15,0 0 1 0,0 0 0 0,0 0 0 16,0 0-7-16,0 0-2 0,0 0 0 0,0 0 0 16,0 0-9-16,0 0-3 0,4-6 0 0,3 3 0 15,-7 3-25-15,7-6-6 0,3-4-1 0,-2 10 0 16,2-3-6-16,4-3-2 0,-3 6 0 0,6 0 0 16,-2 0 0-16,2-3 0 0,8 3 0 0,-4 0 0 15,4-7 0-15,3 7 0 0,-3 0 0 0,6 0 0 16,1 7-8-16,0-4 8 0,0-3-8 0,-1 0 8 15,1 6 2-15,0-3 0 0,0-3 0 0,-4 7 0 16,4-7-10-16,-4 3 0 0,4-3 0 0,-1 0 0 16,5 0 0-16,-12 0 0 0,5 6 0 0,2-6 0 0,-10 0 0 15,11 0 0-15,-7 0 8 0,3 0-8 0,4 0 8 16,-7 0 0-16,3 0 0 0,-4 0 0 0,1 0 0 16,-4-6 0-16,4 6 0 0,-4-3 0 0,0-4 0 15,1 7 0-15,-1-3 0 0,-4-3 0 0,-3 3 16 16,4-4 4-16,0 4 0 0,-1-3 0 15,-6 6-28-15,7-9 0 0,-8 9 0 0,4-7 0 0,0 7 0 0,4-3 0 16,-7-3 0-16,-1 6 0 16,4-3 0-16,-3-3 0 0,-4 2 0 0,4-2 0 0,-1 6 0 0,-3 0 0 15,7-9 0-15,-14 9 0 0,0 0 11 0,7-3-3 16,-7 3-8-16,4-7 12 0,-1 1 8 0,-3-3 0 16,0 6 1-16,-3-4 0 0,-1 4 11 0,-3-3 3 15,-3-4 0-15,3 1 0 0,-4 0-22 0,4 2-4 0,-11-2-1 16,4 6 0-16,0-7-8 0,0 4 0 0,-4-3 0 0,1-1 0 15,3 1 0-15,-4 3 8 0,0 3-8 16,4-4 8-16,0 4-8 0,0-3 0 0,0 3 0 16,3-4 0-16,-3 7 0 0,4-3 0 0,6-3 0 0,-10 6 0 15,7 0 0-15,3-6-12 0,-3 6 4 0,7 0 8 16,0 0 0-16,0 0 0 0,0 0 0 0,0 0 8 16,0 0-8-16,0 0-11 0,0 0 3 0,0 0 0 15,0 0-16-15,7-3-4 16,4 3 0-16,3 0 0 0,-3 0 15 0,3 0 2 0,3 0 1 0,5 3 0 15,-5 3-4-15,4 0-1 0,4-3 0 0,-4 4 0 0,4-4 15 16,-7 3-9-16,6 4 9 0,-6-7-8 16,3-3 8-16,0 9-13 0,-7-3 5 0,4 4 8 0,-4-4 0 15,0-3 0-15,-3 7 0 0,3-1 0 0,-11 0 0 0,5-2 0 16,-1 2 9-16,-4 0-1 0,4 1-8 0,0-1 9 16,-7 1-9-16,0-4 10 0,0 3 5 0,0 7 1 15,0-7 0-15,-7 1 0 0,4-1-7 16,-1 1-1-16,-3-1 0 0,0 0 0 0,0 7-8 0,-7-3 0 15,3-4 0-15,-6 7-11 0,3-7 23 0,-4 7 4 16,7 3 0-16,-10-10 1 0,7 10-4 0,0-3-1 16,-4-4 0-16,1 4 0 15,6-1-36-15,-7-2-7 0,4 3-1 0,4-7-1 16,-4 7-83-16,3-4-16 0,4-2-3 0,0-4-1 16,3 3-54-16,4-9-11 0,0 0-3 0,0 0 0 0</inkml:trace>
  <inkml:trace contextRef="#ctx0" brushRef="#br0" timeOffset="15724.84">9052 6144 1839 0,'0'0'81'0,"0"0"18"0,0 0-79 0,0 0-20 16,0 0 0-16,0 0 0 0,0 0 70 0,0 0 10 16,4-9 3-16,3 6 0 0,-7-4-11 0,3-2-3 15,1 3 0-15,-1-4 0 0,-3 7-26 0,4-6-6 16,-8-7-1-16,4 7 0 0,0-1-36 0,-3-6 0 16,-1 7 0-16,-3-10-8 0,0 10 8 0,0-7 0 15,0-3 10-15,0 4-10 0,-11 2 9 0,4-3-9 0,0 4 8 0,0-4-8 16,-3 1 0-16,-1 5 0 0,0 1 8 0,-3-1-8 15,3 1 11-15,1 3 0 16,6 3 0-16,-6 3 0 0,2 3 23 0,1 3 5 16,0-6 1-16,4 9 0 0,-1 1-32 0,0 5-8 0,4-5 0 15,0 9 0-15,-3-1 0 0,6 8 0 0,-6-1 0 0,3 3 0 16,0 0 0-16,3 0 0 0,1 7 0 0,-5-1 0 16,5 4 8-16,-1 6 0 0,1 0 0 0,-1-7 0 15,4 14-8-15,-3-8 0 0,3 4-11 0,-4-9 11 16,4 6 0-16,0-10 0 0,0 4-8 0,0-3 8 15,0-7 0-15,0 3 0 0,0-3 0 0,-7 7-9 16,0-13-19 0,7 3-3-16,-3-6-1 0,-1 3 0 0,1-10 0 15,-1-2 0-15,1-1 0 0,-5 0 0 0,5-2-163 16,-4-4-33-16</inkml:trace>
  <inkml:trace contextRef="#ctx0" brushRef="#br0" timeOffset="15930.55">8251 6605 1267 0,'0'0'112'0,"0"0"-89"16,0 0-23-16,4-6 0 0,0-4 217 0,-1 1 39 15,1 3 8-15,3 3 2 0,7-4-210 0,-4 4-41 16,8-3-15-16,0 3 9 0,6-4 31 0,-3 7 5 16,8-9 2-16,-5 9 0 0,1-6-17 0,10 3-3 0,-10 3-1 0,10-7 0 15,-3 7-26-15,7-9 0 0,3 6 0 0,-3-3 0 31,7 2-104-31,-4-2-12 0,-3-3-4 0,0 6-865 0</inkml:trace>
  <inkml:trace contextRef="#ctx0" brushRef="#br0" timeOffset="17390.59">9391 5501 2534 0,'-11'-9'112'0,"4"3"24"0,-7 2-109 0,4-2-27 16,-4 6 0-16,-1-3 0 0,-2 3 46 0,-1 0 4 15,0 3 1-15,-3-3 0 16,-3 0-67 0,-1 0-12-16,-3 6-4 0,-4-6 0 0,0 4 20 0,0 2 3 0,-6-6 1 0,-5 0 0 0,-3 6 8 0,4-6-8 15,-4 0 8-15,4 3-8 0,-4-3 8 0,0 7-8 16,7-4 8-16,1-3-8 0,2 6 8 0,1-6 11 0,0 0-3 16,-1 0 0-16,5 3 16 0,-1-3 4 15,0 0 0-15,4 6 0 0,3-6-10 0,1 3-2 0,2-3 0 16,-2 7 0-16,-4-4-16 0,6 3 0 0,-2 0-8 15,6-2 8-15,-3 5 0 0,7 0 0 0,-4 1 0 0,4-4 0 16,0 3 0-16,7 1 0 0,-7 9 0 0,7-10 0 16,0 7 0-16,3 3 0 0,1-1 0 0,-1 7 0 15,4-6 0-15,0 10 10 0,0 5-2 0,4-6 0 16,-1 7-8-16,4 6 8 0,-3-4-8 0,3 1 8 16,0 3-8-16,0-1 0 0,3 1 0 0,1 3 0 15,-4 3 0-15,0-3 0 0,4 3 0 0,3-3 0 16,-7-3 0-16,3-1 12 0,1 1-12 0,-4-3 12 15,4-4-12-15,-4 4 0 0,0-10 0 0,-4 7 0 16,1-1 11-16,-1 4-3 0,-3-4-8 0,0 1 12 16,-3-1 5-16,-4-6 1 0,7 7 0 0,-14-1 0 15,7-2 1-15,0-1 0 0,0-3 0 0,-4 1 0 0,-3-1-6 16,7-3-1-16,-4 3 0 0,4-3 0 16,0 0-12-16,-4 4 9 0,4-11-9 0,0 7 8 0,4-6-8 0,-4 0 10 15,3 0-10-15,1-3 10 0,-1 2 1 0,1-2 0 16,-1-3 0-16,4-4 0 0,0 7-11 0,0-7 0 15,-3-3 0-15,3 4 0 0,0-10 14 0,-4 3-2 16,4-3-1-16,-3 6 0 0,-1 4-11 0,4-4 12 16,0-6-12-16,0 0 12 0,0 3-12 0,0-3 0 15,0 0 0-15,0 0 0 0,0 0 8 0,0 0-8 16,0 0 0-16,0 0 8 16,0 0 2-16,0 0 0 0,0 0 0 0,0 0 0 0,0 0-1 0,0 0 0 15,0 0 0-15,11 9 0 0,-4-9-9 0,0 0-11 16,7 0 3-16,-7 7 0 0,-7-7 8 0,10 3 0 0,8-3 0 0,0 6-8 15,-1-6 8-15,5 3-8 0,-1-3 8 0,3 0-8 16,1 6 8-16,3-6 0 0,4 4 0 0,0 2-8 16,0-6 8-16,6 3-10 0,-13 3 10 0,10-6-10 15,-6 0 10-15,2 7 14 0,1-4-3 0,0-3-1 16,3 0-20-16,0 9-4 0,4-9-1 0,-4 6 0 16,-3-3 15-16,4 7-12 0,-1-10 12 0,0 6-12 15,0-3 12-15,-3 4-9 0,0-1 9 0,3-3-8 16,-10-3 8-16,7 6 0 0,-1-6 0 0,1 0 0 15,0 0 0-15,3 0 0 0,-7 0 0 0,4 0 0 16,-4 3 0-16,1-3 0 0,-5 0 0 0,1 0 0 16,-7 7 0-16,-1-7 0 0,1 3 0 0,-4-3 0 15,0 6 8-15,-3-3-8 0,-4-3 10 0,-7 0-10 16,7 6 0-16,-7-6 0 0,7 0 0 0,-7 0 0 16,10 0 0-16,-10 0 8 0,7 0-8 0,-7 0 12 15,7 0-1-15,-7 0-1 0,8-6 0 0,-1 6 0 0,0-3 2 16,0-3 1-16,0 3 0 0,-4-4 0 0,4-2 7 0,-3 6 0 15,-1-10 1-15,1 4 0 0,3 6-9 0,-3-7-3 16,3-5 0-16,-7 5 0 0,0 1-9 0,3-7 0 16,1-3 0-16,-4 1-11 0,3-1 25 0,-3 0 5 15,0-6 1-15,4-3 0 0,-1-4-11 0,-3 4-1 16,0-6-8-16,4 5 12 0,-4-8-2 0,0-7-1 16,0 0 0-16,3 0 0 0,-3-9-9 0,4 6 0 15,-4-7 9-15,3 1-9 0,-3 0 0 0,0-1 0 16,0 1 0-16,-3 6 0 0,-1-6 0 0,1 3 0 0,-4-4 0 15,0 7 0-15,0-3 0 0,0 3 0 0,-4 9 0 16,0-6 0-16,1 1 8 0,-4 8-8 0,7-3 10 0,-8-5-10 16,5 8 0-16,-1-9 0 0,4 7 0 0,0 2 0 15,0 1 0-15,4-4 0 0,3 3 0 0,0 1 0 16,0 6 0-16,0-7 0 0,3 7-13 0,1 0 4 16,3 3 9-16,-4 0 0 0,4 6 0 15,0 0 0-15,-3 0 0 0,-4 3 0 0,7 4 0 0,-7-4 0 16,3 1-8-16,-3 5 0 0,0 1 0 0,0-1 0 15,0-2 8-15,0-1 0 0,0 4 0 0,0-1 0 16,0 1 0-16,-3 6 0 0,3-3 0 0,0-4 0 16,0 1 0-16,0 3 0 0,0 2 0 0,0-2 0 15,0-3-12-15,0 9 4 0,0 0 0 0,0 0 0 16,0 0 8-16,0 0 0 0,0 0 0 0,0 0 0 16,0 0 0-16,0 0 0 0,0 0 0 0,0 0 0 15,0 0 0-15,0 0-8 0,0 0 8 0,-7 0-12 0,3 0 12 0,-6 0 0 16,-1 6 0-16,1-3 0 0,-1-3 12 0,-3 6 2 15,0-2 0-15,3 2 0 0,1-6-14 0,-4 6 0 16,-1-3 8-16,1 4-8 0,-3-4 0 0,3 3-16 16,-4-3 3-16,-3 3 1 0,7-3 12 15,-4-3 0-15,0 7 0 0,-3-7 0 0,4 0-18 0,-1 3 2 16,4 3 1-16,-4-6 0 16,1 0-17-16,2 3-3 0,-2-3-1 0,3 0 0 15,3 7-204-15,1-7-42 0</inkml:trace>
  <inkml:trace contextRef="#ctx0" brushRef="#br0" timeOffset="18356.62">9712 6483 1324 0,'0'0'118'0,"-4"0"-94"15,-3 0-24-15,4 0 0 0,3 0 135 0,0 0 22 16,0 0 5-16,0 0 1 0,0 0-101 0,0 0-20 15,0 0-4-15,7-10-1 0,0 10-3 0,0-6-1 16,7 3 0-16,0-3 0 0,0 6 1 0,4-3 0 0,0-4 0 0,3 4 0 16,0-3-7-16,0-4-2 0,0 7 0 0,4-3 0 15,3 0-11-15,0 3-2 0,1-4-1 0,2 7 0 16,-2-3-11-16,2-3 0 0,-2 6 0 0,2-3 8 16,5-3-8-16,-8 6 0 0,0-10 0 15,4 10 0-15,7-9 0 0,-8 9 0 0,-9-10 0 0,2 10 0 16,-3-6 8-16,-3 3-8 0,0 3 0 0,-4 0 8 15,-7 0-8-15,3 0 10 0,5 0-10 0,-5 0 10 16,-10 0-2-16,7 0-8 0,4 3 12 0,3-3-4 16,-7 0 2-16,0-3 0 0,-7 3 0 0,11 0 0 15,-1 0 0-15,-10 0 0 0,0 0 0 0,0 0 0 16,7 0 5-16,-7 0 1 0,0 0 0 0,0 0 0 16,0 0 20-16,-3-6 5 0,-1-4 1 0,-6 1 0 0,-1 6 8 15,4-7 2-15,0-2 0 0,-7 9 0 0,-4-7-52 0,1 1 0 16,6 3 0-16,-3-4 0 0,-4 1 0 0,1-1 15 15,-1 1-3-15,0 3-1 0,1-4-11 0,-1 1 0 16,-3 6 0-16,3-4 0 0,1-2 0 0,2 3 0 16,1 3 0-16,0-4 0 0,4 7 0 0,-1-3 0 15,0 3 0-15,4-6 0 0,0 6 0 0,7 0 0 16,0 0-14-16,-3 0 5 16,3 0-19-16,0 0-3 0,0 0-1 0,0 0 0 0,0 0 10 0,0 0 2 15,0 0 0-15,0 0 0 0,7 0 6 0,3 0 2 16,-10 0 0-16,11 0 0 15,7 0-16-15,-4 6-4 0,3-3 0 0,-2-3 0 0,6 7 20 0,3-4 3 0,1 3 1 16,-4 0 0-16,-3-3 8 0,3 7-13 16,11-4 5-16,-4-3 8 0,-7 7-12 0,4-4 12 0,0 3-10 15,-4 1 10-15,-4-4 0 0,1 3 0 16,-4 1 0-16,-3-1 0 0,3 1 0 0,-4-1 0 0,-6 0 13 0,-1 1-4 16,5-1 3-16,-8-2 0 0,0 2 0 0,-8 0 0 15,5 1 32-15,-1-1 6 0,-3 1 2 0,0-1 0 16,-3 0-32-16,3 7-7 0,3-7-1 0,-3 1 0 15,-7 6-12-15,7-7 0 0,0 0 0 0,0 1 0 16,0 5 0-16,-4-5-12 0,1 2 12 0,3-5-13 16,3 2-9-16,0 7-2 0,-13-7 0 0,10-6 0 31,7-3-140-31,0 0-29 0,-7 10-6 0,7-10-1 0</inkml:trace>
  <inkml:trace contextRef="#ctx0" brushRef="#br0" timeOffset="18622.55">10943 6135 2818 0,'0'0'125'0,"-7"0"26"0,-3 0-121 0,10 0-30 15,0 0 0-15,-4 9 0 0,-3 1 25 0,10-1-1 16,5 7 0-16,2 2 0 0,-3 1-24 0,4-3-14 0,-1 3 2 0,8 6 0 16,0-6-4-16,-1-1-1 0,-3 1 0 0,8 0 0 31,6 6-27-31,-4-6-6 0,-2-3-1 0,-5 2 0 16,4-2-101-16,1-3-20 0,-5-4-4 0,1-3-492 0,-4 4-100 0</inkml:trace>
  <inkml:trace contextRef="#ctx0" brushRef="#br0" timeOffset="18847.99">11472 6169 1670 0,'0'0'148'0,"-7"3"-118"0,-10-3-30 0,-1 7 0 0,4 2 341 0,0 0 63 16,-7 16 12-16,3 1 2 15,0 2-330-15,4 6-65 0,-3 4-14 0,-1 6-9 0,-7 3 0 0,4-3-11 16,-4 9 0-16,-3 0 0 0,-7 4-6 0,-4 2-2 16,4 4 0-16,3 0 0 31,-3-4-94-31,0 4-19 0,-11-6-4 0,7 5-1102 0</inkml:trace>
  <inkml:trace contextRef="#ctx0" brushRef="#br0" timeOffset="21785.62">6724 5787 1209 0,'-4'6'108'0,"-3"-6"-87"0,0 0-21 0,4-6 0 16,-4 6 153-16,7 0 27 0,0 0 4 0,0 0 2 15,0 0-144-15,0 0-29 0,7 0-5 0,3-10-8 16,-6 10 18-16,6 0-2 0,1-6-1 0,0 6 0 15,3-3 2-15,-4 3 1 0,-3 0 0 0,4 0 0 16,-4 0-27-16,4 0-6 0,3 0-1 0,-11 0 0 16,4 0 16-16,-7 0 0 0,0 0 0 0,11 0 0 15,3 0 12-15,-10 0 4 0,-4 0 2 0,10 0 0 0,1-6 6 0,-1 6 2 16,-3 0 0-16,4-4 0 16,0 4 10-16,3 0 1 0,-4-6 1 0,-3 6 0 0,4 0-21 15,3-3-4-15,-7 3-1 0,4 3 0 16,-1-3-12-16,-3 0 0 0,-7 0 0 0,7 6 0 0,0-6 0 0,-7 0 12 15,0 0-3-15,0 0-1 16,4 10-8-16,-4-10 0 0,0 0 9 0,0 3-9 0,-7 9 0 0,3 1 8 16,-3-4-8-16,0 1 0 0,-3 6 0 15,-1-7 9-15,4 7-9 0,-7-4 0 0,0-2 9 0,0 5-9 16,-4-5 0-16,0 5 9 0,1-2-9 0,-8 3 0 16,0-7 0-16,1 7 8 0,-5-4-8 0,1 4 0 0,3 3 0 15,1-4 0-15,-8-2 0 0,7 3 0 16,1-1 0-16,2-2 0 0,-2 2 0 0,6-5 12 15,4-1-12-15,3 1 12 0,1-1-3 0,3 1 0 0,0-1 0 16,7-3 0-16,3 4 7 0,1-1 0 0,3-3 1 0,3 4 0 16,8-7-17-16,-4 6 10 0,4 1-10 0,-4-4 8 15,7 3 7-15,-3-2 1 0,-1-4 0 0,8 6 0 16,0 1-16-16,-8-4 9 0,5-3-9 16,2 6 8-16,-6-2-8 0,7-7 8 0,-4 0-8 15,0 3 8 1,-3 3-35-16,3 0-7 0,0-3-2 0,0 4-709 0,-3-4-143 0</inkml:trace>
  <inkml:trace contextRef="#ctx0" brushRef="#br0" timeOffset="27468.65">14069 10694 691 0,'0'0'61'0,"0"0"-49"16,0 0-12-16,0 0 0 0,7 0 137 0,0 0 25 16,3-6 5-16,1 3 1 0,-4-4-99 0,0 7-19 15,0-3-4-15,-3-3-1 0,3 3 4 0,-7 3 1 16,0 0 0-16,0 0 0 0,0-6-28 0,0 6-6 16,3-10 0-16,-3 10-1 0,0-3-3 0,0-3-1 15,0 6 0-15,0-6 0 0,-3 2 17 0,3-2 3 16,-4-3 1-16,4 6 0 0,-3-4-2 0,-1-2 0 15,1 6 0-15,-1-3 0 0,4-4 18 0,-7 4 3 16,4-4 1-16,-1 10 0 0,-3-9 1 0,3 6 1 0,-3-3 0 0,4 6 0 16,-4-10-21-16,0 10-4 0,0-3-1 0,0-3 0 15,-4 6-18-15,4 9-10 16,0-9 10-16,0 10-10 0,-4-4 0 0,1-3 0 0,-4 6-13 16,3 1 4-16,-3-4 9 0,0 10 0 0,-4-4-9 0,4 4 9 15,0-3 0-15,0 2 0 0,-4 4 0 0,4 0 0 16,0-3 0-16,3-1 0 0,1-2 0 0,-4 2 0 15,7 4 14-15,0 0-2 0,0-3-1 0,3 3 0 16,1-1-3-16,-1 1-8 0,4-3 12 0,4 3-4 16,-1 0 0-16,1-4-8 0,-1 4 12 0,4 0-4 15,0-3-8-15,4 2 0 0,3-2 0 0,0-3 0 0,0-4 0 0,0-3 8 16,4 4-8-16,0-1 8 0,-1-9-8 0,4 9 0 16,-3-12-10-16,3-3 10 0,0 3 0 0,0-3 13 15,4-4-1-15,-4 4 0 16,0-7 27-16,-3 4 5 0,3 0 0 0,0-7 1 0,-6 0-11 15,-1 4-2-15,0-4-1 0,0 0 0 0,0 4 7 16,-3-4 2-16,-4-3 0 0,0 4 0 0,0 2-15 16,-4-3-2-16,-3-2-1 0,4-1 0 0,-4-6-10 15,-4 6-3-15,1-6 0 0,-1 3 0 16,1-10-9-16,-1 11 0 0,-3-5 0 0,4 1 0 0,-4-3 0 0,3 3 0 16,-3-3 8-16,3 0-8 0,1 3 0 0,-4-4 0 0,0 4 0 15,3 0 0-15,1-3 0 0,3 3 0 16,-4 3 0-16,4-3 0 0,0 0 0 0,4 3-9 0,-8 0 9 0,1 3-13 31,3-3-12-31,0 6-3 0,-4 1 0 0,1 2 0 16,-1-3-90-16,4 7-18 0,-3 3-4 15,3 6-655-15,-4 0-130 0</inkml:trace>
  <inkml:trace contextRef="#ctx0" brushRef="#br0" timeOffset="29268.54">14908 10249 1206 0,'0'0'53'0,"0"0"11"0,0 0-51 0,0 0-13 0,0 0 0 0,0 0 0 15,0-10 88-15,0 10 14 0,0 0 3 0,4-9 1 16,-4 3-57-16,0-4-11 0,-4 7-2 0,4-3-1 15,0-3-23-15,-3-1-4 0,3 1 0 0,-4-1-8 16,4 4 0-16,-3-3 0 0,3-1 0 0,-4-2 0 16,1-4 26-16,-1 7-2 0,-3-7 0 0,4 13 0 15,-1-3 26-15,-3-4 5 0,0 1 1 0,0 9 0 16,0-7-23-16,0 4-4 0,0 6-1 0,0-3 0 16,-4 7-17-16,1 2-11 0,-1 7 12 0,4-4-12 15,0 4 0-15,-4 0 0 0,4-4-12 0,0 7 3 0,-3-3 9 16,3 3 0-16,-1-1 0 0,1 1 0 0,4 6 0 15,-4-6-12-15,3 3 12 0,-3 0-12 0,4 3 12 0,-1 0 11 16,-3-3-3-16,4 13 0 0,-1-7 10 16,4 6 2-16,-3-5 0 0,3 5 0 0,0 1-8 0,0-7 0 15,3 6-1-15,1-6 0 0,-4 4-11 0,3-10 8 16,4 3-8-16,-3-6 8 16,3-1-31-16,0 1-6 0,-4-3-2 0,4 3 0 15,0-10-17-15,-3 1-3 0,-4 2-1 0,0-2-551 16,0-7-110-16</inkml:trace>
  <inkml:trace contextRef="#ctx0" brushRef="#br0" timeOffset="29518.75">14489 10688 403 0,'0'0'36'0,"-7"-10"-36"0,3 1 0 0,-3 6 0 15,0-3 271-15,0-4 47 0,3 7 10 0,-3-3 1 16,4-4-243-16,-1 4-49 0,4 6-9 0,0-3-3 15,0 3 57-15,0 0 11 0,0 0 3 0,7-6 0 16,4-4-20-16,3 7-3 0,-3-3-1 0,3 3 0 16,3-3-35-16,1 6-7 0,0-10-2 0,3 10 0 15,3-6-16-15,5 6-4 0,-1 0-8 0,4-3 12 16,-8-4-12-16,5 7-10 0,-1-3 2 0,0-3 0 16,-3 6-22-1,-1-3-4-15,1-3-1 0,-4 2-650 0,0-2-131 0</inkml:trace>
  <inkml:trace contextRef="#ctx0" brushRef="#br0" timeOffset="29991.9">13663 11309 1778 0,'0'0'79'0,"0"0"16"0,-7 3-76 0,0-3-19 0,7 0 0 0,-4 6 0 16,-3-6 32-16,7 0 2 0,0 0 1 0,0 0 0 15,0 0-27-15,0 0-8 0,0 0 0 0,7 3 0 16,4-3 38-16,3 7 1 0,0-7 0 0,4 0 0 16,0 0-6-16,3 0-1 0,0-7 0 0,4 7 0 15,-1 0 7-15,8 0 1 0,-4-3 0 0,4-3 0 0,0 3 0 16,3-4 0-16,7 4 0 0,1-3 0 15,-1 3-18-15,11-3-3 0,0-4-1 0,0 10 0 0,3-6-18 16,-6 6 8-16,-1-3-8 0,4-3 0 16,-4 6 0-16,1-4 0 0,-1 4 0 0,-3 0 0 15,3-6-52 1,-3 6-4-16,-7 0 0 0,-4 0-1 0,1 6-82 0,-1-6-16 0,-7-6-3 16,-3 6-431-16,-1 0-87 0</inkml:trace>
  <inkml:trace contextRef="#ctx0" brushRef="#br0" timeOffset="30875.02">14284 12102 172 0,'0'0'8'0,"0"0"1"0,0 0-9 0,0-6 0 0,0 6 0 0,0-10 0 16,0 4 289-16,0 3 56 0,-4-3 11 0,4 6 3 15,-3-3-266-15,-4-4-53 0,3 4-10 0,-3-3-2 16,0 6-14-16,0-3-2 0,0-3-1 0,0 6 0 16,4-10 33-16,-8 1 6 0,4 2 2 0,0 4 0 15,3-6 9-15,1 3 3 0,-1-4 0 0,-3 1 0 16,0-1-38-16,-3 10-7 0,3-9-2 15,-1 3 0-15,-2 6-5 0,-1-3-2 0,-3 3 0 0,0 0 0 16,0 3-10-16,0 3 0 0,0-3 0 0,-4 13 8 16,4-7-19-16,-4 7-4 0,4-4-1 0,0 14 0 15,-4-8-4-15,4 1-2 0,0 3 0 0,0 0 0 16,4-3 22-16,-1 3-11 0,0-3 11 0,4-1-8 16,0 1 8-16,4-3 12 0,3 3-2 0,0-4-1 15,0-2 4-15,3 3 1 0,1-7 0 0,3 7 0 16,0-7-14-16,0-6 0 0,-3 7 8 0,6-1-8 15,1-3 0-15,-1-2 0 0,1 2 0 0,3-6-10 0,-3 0 10 16,3 0 0-16,3-6-9 0,1 2 9 16,-4-2 0-16,4-3 16 0,-1 6-2 0,1-7-1 15,0 1 15-15,-4-4 4 0,0 4 0 0,3-4 0 0,1-2 0 16,0-4 0-16,-1 3 0 0,1-3 0 0,-4 0 19 0,0 4 4 16,0-13 1-16,0 2 0 0,1 5-27 0,-5-11-5 15,1 4 0-15,-4 0-1 0,0 3-23 0,-4-10 0 16,1 7 0-16,-4-7 0 0,-4 4 0 0,-3-10 0 15,0 4 0-15,0 2 8 0,-3 1-8 0,-4-4 0 16,3 4 0-16,-3-4 0 0,0 3 0 0,-4 7 0 16,4 0 0-16,3 6 0 0,-3 0 8 0,0 3 0 15,-3-3 0-15,2 10 0 0,1-4-25 0,4 7-5 16,3-1-1-16,0 4 0 16,0 6-129-16,3 0-27 0,4 0-5 0</inkml:trace>
  <inkml:trace contextRef="#ctx0" brushRef="#br0" timeOffset="31307.87">14982 11785 1944 0,'0'0'86'0,"0"0"18"0,0 0-84 0,-3 0-20 0,3 0 0 0,-7 0 0 0,7 0 18 0,0 0-1 16,0 0 0-16,0 0 0 0,-4 0-17 0,-3 0-11 15,4 0 2-15,-4 7 0 0,3-4 9 0,-3 3 0 16,4 3 8-16,-4 1-8 0,0 6 16 0,-4-4 0 16,0 4-1-16,1 3 0 0,-4 6 26 0,0-6 6 0,-4 9 1 15,0 3 0-15,-6 0-4 0,2 4 0 0,1-1 0 0,4 4 0 16,-8-3-13 0,0-1-3-16,4-6-1 0,3 1 0 0,1-4-27 0,3 3 0 15,0-13 0-15,3 4 0 16,0-3-52-16,1-3-4 0,3-7 0 15,0 3 0-15,7-9-133 0,0 0-27 0,0 0-6 0</inkml:trace>
  <inkml:trace contextRef="#ctx0" brushRef="#br0" timeOffset="31527.22">14573 11964 2019 0,'0'0'89'0,"0"0"19"0,0 0-86 0,0 0-22 0,0 0 0 0,11 6 0 15,-4-6 36-15,0 10 2 0,7-10 1 0,0 9 0 16,4-2 2-16,-4 2 1 0,0 0 0 0,4 4 0 0,3 3 4 0,0 2 1 16,0 7 0-16,0-6 0 0,1 0-36 0,2 0-11 15,-3 6 0-15,1 0 0 0,-1-6 0 0,-4 6-16 16,5-6 2-16,-5 6 0 16,-3-6-23-16,0-7-5 0,0 4-1 0,1 0 0 15,-5-4-117-15,1-6-23 0,-1-2-5 0,4 2-637 16</inkml:trace>
  <inkml:trace contextRef="#ctx0" brushRef="#br0" timeOffset="32049.68">15515 11259 864 0,'0'0'76'0,"-3"0"-60"0,-4 0-16 0,3 0 0 0,-3-4 268 0,3 4 50 16,4 0 10-16,0 0 3 0,0 0-250 0,0 0-49 15,0 0-11-15,0 0-1 16,0 0-43-16,0 0-8 0,8-6-1 0,2 3-1 0,-3-3 13 0,4 6 4 16,-1-3 0-16,1 3 0 0,3 0 16 0,-3 0 8 15,3 3-8-15,0-3 12 0,3 6 13 0,5-6 3 16,-1 0 0-16,4 0 0 0,3 0-8 0,3 0 0 0,-2 0-1 16,2 0 0-16,5 0-19 0,-1 0 0 0,-3 0 0 0,3-6-9 31,-3 6-15-31,-4-10-2 0,0 10-1 0,-3-3 0 15,0-3-30-15,-4 6-7 0,-4-6 0 0,1 3-774 0</inkml:trace>
  <inkml:trace contextRef="#ctx0" brushRef="#br0" timeOffset="32352.56">15614 11481 1915 0,'-11'-3'42'0,"8"3"9"0,-1 0 1 0,-3 0 2 0,0 0-43 0,0 0-11 0,0 0 0 0,4 0 0 0,3 0 27 0,0 0 3 16,0 0 1-16,0 0 0 0,0 0-11 15,0 0-1-15,0 0-1 0,0 0 0 0,10-6 22 0,1 6 5 16,3 0 1-16,3 0 0 0,5-3-38 0,-1-4-8 15,7 7 0-15,0 0 0 16,0 0-25-16,4 0-2 0,-4 0 0 0,4 0 0 16,3 0-6-16,-6 0-2 0,-1 7 0 0,0-4 0 15,-3-3-60-15,0 0-12 0,-4 6-2 0,-4-6-682 0</inkml:trace>
  <inkml:trace contextRef="#ctx0" brushRef="#br0" timeOffset="33889.61">17099 10685 633 0,'0'0'56'0,"0"0"-44"0,0 0-12 0,0 0 0 0,0 0 74 0,0 0 13 16,7-7 2-16,-7 7 1 0,0 0-74 0,0 0-16 16,0 0 0-16,0 0 0 0,0 0 0 0,0 0 0 15,0-3 0-15,-3-3 0 0,-1 3 49 0,4-3 11 16,-3 6 3-16,-4-3 0 0,3-4 14 0,1 4 3 16,3 3 1-16,-8-6 0 0,5 0-10 0,-8 2-3 15,4 4 0-15,0-6 0 0,-3 6-32 0,-1 0-6 16,0 0-2-16,-3-3 0 0,4 3-18 0,-4 0-10 0,-4 0 10 0,0 3-10 15,1-3 9-15,-1 6-9 16,-3-2 8-16,3 8-8 0,-6-2 18 0,2-1-2 16,1 3 0-16,4-2 0 0,-1 6 6 0,0-7 1 0,1 7 0 0,3-7 0 15,0 0-11-15,3 7-1 0,0-3-1 0,1 2 0 16,3-5-10-16,0 2 0 0,3 4 0 0,1 3 8 16,3-4 2-16,-4 1 0 0,4-3 0 0,4 6 0 15,-1-4-2-15,1-5-8 0,3 8 12 0,0-8-4 16,3 6-8-16,1-7 0 0,0 0 0 0,3-9 8 15,0 10-8-15,3-10 0 0,1 0 9 0,3-3-9 16,4 3 16-16,-4-7 0 0,4-2-1 0,-4 0 0 16,4 2 15-16,-8-2 3 0,4-4 1 0,-3-2 0 15,3 5-13-15,-3-5-2 0,-1 5-1 0,-2-2 0 16,-1-4 16-16,-4 0 3 0,4 4 1 0,-7-4 0 16,4-3-15-16,-4 3-3 0,-3-2-1 0,-1-7 0 15,-3 3-1-15,0-10 0 0,0 4 0 0,-3 0 0 0,-4 0-18 0,0-7 0 16,-1 7-8-16,-2-7 8 0,-1 7 0 0,1-3 0 15,-4 3 0-15,3-1 0 0,-7 1 0 0,4 3 0 16,0 0 0-16,0-3 0 0,3 9 0 0,1-6 0 16,-1 6 0-16,1 3 0 15,-1-2-19-15,8 8-1 0,-1-6 0 0,1 7 0 16,3 6-140-16,0-3-28 0,0 6-5 16,3 0-2-16</inkml:trace>
  <inkml:trace contextRef="#ctx0" brushRef="#br0" timeOffset="35685.41">17759 10202 518 0,'0'0'46'0,"0"0"-37"0,0 0-9 0,0 0 0 0,0-6 228 0,0 6 43 16,0 0 9-16,0 0 1 0,0-10-215 0,0 10-43 15,0 0-9-15,0-3-2 0,0 3-12 0,0-6 0 16,-4-4 0-16,4 4 0 0,0 6 0 0,0-3 0 15,0-3 0-15,0-4 0 0,-3 1 0 0,3-1 0 16,0 1 0-16,0 0-10 0,0-1 10 0,-4-5 16 16,4 5-4-16,-3 1-1 0,3 2 42 0,-4-2 9 15,1 0 2-15,-1-1 0 0,-3 10-19 0,0 0-3 0,0-3-1 0,0 6 0 16,0-3-16-16,-4 6-3 16,1-2-1-16,3 2 0 0,-4-3-13 0,0 3-8 0,1-3 8 0,-4 10-8 15,3 0 0-15,1-4 0 0,-1 0 0 0,0 7 0 16,-3-7 0-16,4 10 0 0,3-3 0 0,0-4-8 15,0 4 8-15,0 3 0 16,-1-3 0-16,1 2 0 0,4 8 0 0,-1-8 11 0,-3 11-3 16,4-4 0-16,-1 3 3 0,1 6 0 0,-1 1 0 0,1-4 0 15,3 4-11-15,0 5 10 0,0-8-10 0,-4 9 10 16,4-7-10-16,4-3 8 0,-4 1-8 16,3-4 8-16,-6-9-8 0,6 9 0 0,-3-9 0 0,4 6 0 15,-4-6 0-15,0-4 0 0,-4 1 0 0,4-3 0 16,0 2 0-16,0-5 0 0,0-1 0 0,-3 1 0 15,6-4-23-15,-3-6-3 0,0 0-1 0,0 0-594 16,0 0-119-16</inkml:trace>
  <inkml:trace contextRef="#ctx0" brushRef="#br0" timeOffset="35979.65">17237 10613 1036 0,'0'0'92'0,"0"0"-73"0,-4-7-19 0,1 7 0 16,3 0 264-16,0 0 48 0,0 0 11 0,0 0 1 16,3-9-242-16,8 9-49 0,3 0-9 0,0 0-3 15,4 0-12-15,-1 0-9 0,8 0 12 0,-4 0-12 16,4 0 12-16,3 0-12 0,0 0 12 0,4 0-12 15,-4 0 0-15,4 0 0 0,0 0 0 0,0 0 0 16,-4 0 0-16,0 0-12 0,-3 0 0 0,-1-3 0 31,-2-3-32-31,-1 6-5 0,0-7-2 0,-4 4-594 0,1 3-119 0</inkml:trace>
  <inkml:trace contextRef="#ctx0" brushRef="#br0" timeOffset="36697.75">16637 11205 1411 0,'-21'0'62'0,"14"7"14"0,0-7-61 0,-4 3-15 15,-6-3 0-15,6 6 0 0,-3-6 60 0,7 6 10 16,-4-3 2-16,1-3 0 16,3 7 3-16,7-7 1 0,0 0 0 0,0 0 0 0,0 0-7 0,0 0-1 15,10 3 0-15,4-3 0 0,0 0-37 0,4 0-8 16,-4 0-2-16,7-3 0 0,0 3-4 0,4 0-1 15,-4-7 0-15,8 7 0 0,2 0 0 0,5-3-1 16,2-3 0-16,5 6 0 0,-1-6-15 0,4 6 11 16,0-3-11-16,0 6 10 0,-4-3-10 0,4 6 0 15,3-6 0-15,4 0 0 0,4 0 0 16,-5 0 0-16,1 0 0 0,-3 0 0 0,3 6 0 0,-4-3-11 0,-3-3 3 16,-4 7 0-1,-3-7-23-15,0 3-4 0,-4-3-1 0,0 0 0 16,-3 0-110-16,0 0-22 0,0 0-5 15,-8 0-1-15</inkml:trace>
  <inkml:trace contextRef="#ctx0" brushRef="#br0" timeOffset="38691.54">17071 12033 403 0,'0'0'36'0,"0"0"-36"0,0 0 0 0,0 0 0 15,0 0 67-15,0 0 6 0,0 0 2 0,0 0 0 16,0 0 85-16,0 0 18 0,0 0 3 16,0 0 1-16,0 0-58 0,0 0-12 0,0 0-3 0,0-6 0 15,3 3-19-15,-3-4-4 0,4 4-1 0,-4-3 0 16,4 3-71-16,-4-3-14 0,3-4 0 0,-3 1 0 16,0-1 0-16,0 4 0 0,0 3 0 0,0-6 0 15,-3 2 9-15,-1-2 3 0,-3 0 0 0,3-1 0 16,-3 4 14-16,0 3 3 0,-7-4 1 0,4-2 0 15,-1 6-8-15,-3-3-2 0,0 2 0 0,0-2 0 16,-4 6-10-16,0 0-2 0,1-3-8 0,-1 3 12 16,-3 3-4-16,3-3 0 0,-3 10-8 0,0-4 12 15,3-3-12-15,1 6 0 0,-1-2 0 0,4 8 0 16,0-2-10-16,0-4 10 0,3 7-8 0,1-3 8 16,-5 2-8-16,8 4 8 0,-3 0-8 0,3 6 8 15,0-6 0-15,0 0 0 0,3 6 9 0,-3-7-9 16,7-2 0-16,0 3-9 0,-3 0-1 0,6-4 0 0,-3 4 10 0,4 0 0 15,-1-9 0-15,1 5 0 0,3-5 0 0,-4-1 0 16,8 0 0-16,-4 1 0 0,3-4 0 0,1-3-8 16,3 3 8-16,0-6 0 0,0 0 0 0,0 0 0 15,4 0 0-15,0-6 0 0,3 3 0 0,-3-3 8 16,3 3 0-16,-4-4 0 0,5-2 8 0,-1 0 3 16,-4-7 0-16,1 7 0 0,0-4-2 0,-4-3 0 15,3-3 0-15,-3 10 0 0,-3-7 9 0,0 7 2 16,-1-10 0-16,1-6 0 0,-1 6-12 0,-3 0-1 15,1-6-1-15,-1 3 0 0,0 0 13 0,-4 1 2 0,1-5 1 16,-1 8 0-16,1-7-18 0,-4-1-3 0,0-2-1 16,-4 3 0-16,4 3 4 0,0-3 0 0,-7-3 0 0,4 3 0 15,-1-3-4-15,-3 2 0 0,0-2 0 0,0 3 0 16,-4 0-8-16,1 3 0 0,-1-3 0 16,1 6 0-16,-5 4-9 0,1-4-4 0,0 3-1 0,0 4 0 31,0 2-10-31,0 1-3 0,0-1 0 0,3 4 0 15,1-3-15-15,-1 2-3 0,0 7-1 0,4 0 0 16,4-3-99-16,3 3-20 0,0 0-4 0,0 0-743 0</inkml:trace>
  <inkml:trace contextRef="#ctx0" brushRef="#br0" timeOffset="39431.11">17720 11901 1832 0,'0'0'81'0,"0"0"17"0,-7 0-78 0,-4-3-20 0,4-3 0 0,-3 3 0 16,3 3 50-16,0-6 6 0,-4 6 2 0,0 6 0 16,4-6-47-16,0 3-11 0,-7 3 0 0,4 4 0 15,-1-1 0-15,1 1 0 0,-5 5 0 0,5-2 0 16,-4 2 0-16,3 4 0 0,1 0 0 0,-1 0-10 15,0 6 10-15,1 0-8 0,3-6 8 0,3 6-8 16,1-6 16-16,-1 6 3 0,1-6 1 0,3-1 0 16,-4 1-12-16,1 0 0 0,-1-3-10 0,4-7 10 15,4 10 0-15,-1-10-9 0,1 1 9 0,3-4 0 16,3-3 0-16,1 3 0 0,-1 1 0 0,5-4 0 16,-1-3 0-16,0-3 0 0,3-4 12 0,-2 7-4 15,-1-6-8-15,0 3 9 0,-4-6-9 0,4 2 10 0,-3-2 4 16,0 0 1-16,-1-7 0 0,-3 7 0 0,0-4 6 15,0-3 2-15,0 1 0 0,-7 2 0 0,7-3-8 0,-7-2-2 16,4-1 0-16,-4 3 0 0,0-3 4 0,-4 4 1 16,4-4 0-16,0 6 0 0,-7-2-6 0,4 5 0 15,-1-6-1-15,4 7 0 0,-7 6-11 0,7-3 0 16,-3-4 0-16,3 10 0 0,0 0 0 0,0 0 0 16,0 0 0-16,0 0 0 0,0 0-11 0,0 0 3 15,-4 10 0-15,4 5 0 0,0-5 8 0,0 5-12 16,0-2 12-16,4 6-12 0,-1 6 12 0,1-6-10 15,-1-1 10-15,1 8-10 0,-4 2 10 0,3-3 0 16,1 3-9-16,-1-3 9 0,-3 10 0 0,0-7 0 0,0-3-9 16,4 3 9-16,-4-3 0 0,0 4 0 0,4-4 0 0,-4-3 0 15,0 3 0-15,0-7 8 0,0 8-8 16,-4-1 12-16,4-3 0 0,-4 0-1 0,1-1 0 16,-4-2 0-16,0 6-11 0,-4-6 0 0,1-3 9 15,-4 3-9-15,-4 0 0 0,0-10 0 0,-6 7 0 16,-1-1 0-1,-7-12-32-15,4 7-2 0,-4-1 0 0,0 1 0 16,1-4-106-16,-5-6-22 0,1 0-4 0,0 0-650 0</inkml:trace>
  <inkml:trace contextRef="#ctx0" brushRef="#br0" timeOffset="40291.25">19117 10741 288 0,'-21'0'12'0,"21"0"4"0,-7 0-16 15,3 0 0-15,-3 0 0 0,-3 0 0 16,-1 0 232-16,4 0 43 0,-4 0 9 0,1 0 1 15,-1 0-175-15,4 0-35 0,-3-3-7 0,3 3-2 0,-4 0-33 0,0-6-6 16,1 3-2-16,-1 3 0 0,4-7-9 0,-7 7-3 16,3 0 0-16,-3 0 0 0,0-3 11 0,0 3 1 15,0 0 1-15,0 0 0 0,-4 0 13 0,4 3 2 16,-3-3 1-16,-1 7 0 0,0-7-14 0,-3 3-4 16,0 3 0-16,3-3 0 0,-3 3-16 0,3 4-8 15,1-4 8-15,-4 4-8 0,3-1 0 0,0 0 0 16,4 1 0-16,4-1 0 0,-1 7 0 0,1-4 0 15,-1 4-8-15,4-3 8 0,3 2 0 0,1 4 0 16,-1 0 0-16,1-3 0 0,6 2 0 0,4 1 13 0,-7-3-3 16,7 3-1-16,4 0-9 0,-4-4 0 15,4 1 0-15,3-4 0 0,-4-2 0 0,8-1 0 0,0-2 0 0,-1 2 0 16,4-9 0-16,1 6-11 0,-5-6 3 0,8 0 0 16,-4-6 8-16,0 0 11 0,0-4-3 0,4 1 0 15,-4-4 14-15,4-2 2 0,0-4 1 0,-4 3 0 16,4-3 0-16,-4 1 0 0,0-8 0 0,0 8 0 15,-3-1 4-15,3-6 1 0,-4 0 0 0,1 3 0 16,-4-10 8-16,4 10 2 0,-4-12 0 16,4 6 0-16,-8-7-32 0,1 7-8 0,-1-7 0 0,-3 7 0 15,0-6 0-15,-3-1 0 0,-4 7 0 16,0 0 0-16,-4-4 0 0,-3 4-16 0,0 3 4 0,0-3 0 16,0 9 12-16,-3-6 0 0,-1 3 0 0,1 0 0 15,-1 0 0-15,0 0-18 0,4 3 3 0,-3 7 1 16,3-4-98-16,-4 0-19 0,4 7-4 0,0 0-797 15</inkml:trace>
  <inkml:trace contextRef="#ctx0" brushRef="#br0" timeOffset="41083.49">19805 10625 1785 0,'0'0'159'0,"0"-3"-127"0,-4-3-32 0,4-4 0 15,0 10 125-15,0-9 19 0,0 9 4 0,4-9 1 31,-4 9-178-31,0-7-36 0,0-2-7 0,0 9-2 16,-4-3 27-16,-3-4 6 0,0 7 1 0,0-3 0 0,-7 3 12 0,0 0 4 0,-4 3 0 0,-3-3 0 16,0 10 24-16,-4-4 0 0,-3 4 0 0,0-1-8 15,-4 10 29-15,0-4 7 0,1 4 0 0,2 6 1 16,5-6 14-16,3 0 2 0,3 6 1 0,0-6 0 16,8 0-18-16,-1-4-4 0,4-2-1 0,0 3 0 0,4 2 0 15,6-8 0-15,1 5 0 0,3-5 0 16,0-1-46-1,3 1-9-15,1-4-1 0,6-3-1 16,1 3 2-16,3-2 0 0,0-4 0 0,4 0 0 0,0-4-18 0,0-2-3 16,-4 3-1-16,3-3 0 0,1-4 36 0,-4 7 7 0,-3-9 2 0,3 2 0 0,-7 7 33 0,4-13 8 15,-4 7 0-15,-3 0 1 0,3-1 6 0,-4-6 1 16,-3 4 0-16,4-4 0 0,-1-3-29 0,1 4-11 16,0-4 8-16,-1 0-8 0,1 3 0 0,-4-2 0 15,3-1 0-15,-3 3 0 0,1-3 0 16,-1 10 0-16,-4-10 0 0,1 10 0 0,-1-1 0 0,1 1 0 15,-4 9 0-15,0 0 0 0,0 0 0 0,0 0 0 16,0 0 0-16,-11 3 0 0,4-3 0 0,0 9 0 16,0-2 0-16,0 2 0 0,0-6 0 0,0 10 0 15,0-4 0-15,3 1 0 0,1 2 10 0,-1-2-10 16,1 5 12-16,-1 1-12 0,4-4 15 0,-3 4-4 0,3 3-1 0,3-3 0 16,1 2-10-16,-4 1 0 15,3-3 0-15,4 3 0 0,-3 0 0 0,-1 6 12 16,1-7-12-16,-1 1 12 0,4 6-12 0,-3-6 8 0,-4 6-8 15,3-3 8-15,1 0 21 0,-4 0 4 0,0-3 1 0,0 3 0 16,0-3-18-16,-4-7-3 0,4 4-1 0,0 3 0 16,-3-4 0-16,3-2 0 0,-7 3 0 0,3 2 0 15,-3-8 16-15,0-1 4 0,0 1 0 0,0-4 0 16,0 10-20-16,-4-13-3 0,-3 6-1 0,4-3 0 16,-4-2 0-16,-4 2 0 0,0-3 0 0,1 3 0 15,-1-6-8-15,-3 3 8 0,0 4-8 0,0-7 8 16,-4 9-8-16,-3-9 0 0,-1 9 0 0,-2-2 0 0,6-4-12 15,-3 3 12-15,3-3-10 0,0-3 10 0,1 0-16 0,6 0 4 16,0 0 0-16,1-3 0 16,3-3-119-1,3-4-23-15,0 7-5 0,4-12-786 0</inkml:trace>
  <inkml:trace contextRef="#ctx0" brushRef="#br0" timeOffset="41526.01">18101 11459 2487 0,'0'0'55'0,"0"0"11"0,0 0 2 0,0 0 2 0,0 0-56 0,0 0-14 0,0 0 0 0,14 3 0 15,4-3-24-15,3 0-7 0,7 0-1 0,0 0-1 0,8 0 33 0,10 0 14 16,3-3-1-16,7-3 0 15,15 0-13-15,-1 3 0 0,5-7 0 0,6 4 0 16,-4-3 0-16,8-1 0 0,7 1 0 0,-4-1 0 0,-3-5 0 0,-4 5 0 16,0 1 0-16,0-1 0 15,4 1 0-15,-4 0 0 0,-7 2 8 0,0-2-8 0,-7 6 0 16,-4-4 8-16,-3 4-8 0,0-3 0 0,-3 6 0 16,-1 0 0-16,-6 0 0 0,-1 0 0 15,-7 0-34-15,-3 0-6 0,-3 9-2 0,-8-9 0 16,-4 0-175-16,-2 7-35 0</inkml:trace>
  <inkml:trace contextRef="#ctx0" brushRef="#br0" timeOffset="42351.55">19092 12168 2023 0,'0'0'44'0,"0"0"10"0,0 0 2 0,0 0 0 0,0 0-44 0,0 0-12 16,0 0 0-16,-3 0 0 0,-8-3 0 0,4-3-9 15,4 2 9-15,3-2-13 0,0-3 13 0,0 2 16 16,0-2-3-16,0 0-1 0,0-1 10 0,-4-5 2 16,1 5 0-16,-1 1 0 0,-3-4 2 0,0 4 1 0,-4-1 0 15,1-2 0-15,-1 2 5 0,-3 7 0 0,-4-3 1 0,1-3 0 16,-4 9-22-16,-1 0-11 0,1 0 10 0,-3 0-10 15,2 6 0-15,-2-3 0 16,-1 6 0-16,4 1 0 0,-4 6 0 0,1-1 0 0,-5-2 0 16,8 6 0-16,0 3 0 0,3-4 0 0,-3 1 0 15,7 0 0-15,3 0 0 0,1 6 0 0,-1-6-12 0,1 0 12 16,6-4 0-16,1 4 0 0,3-3 0 0,0-4 0 16,3 4 0-16,1-7-8 0,-1 1 8 0,4-1-10 15,4 7 2-15,-1-7 0 0,5 1 0 0,6-4 0 16,-4-3 8-16,8-3 0 0,0 0 0 0,-1 0 0 15,1 0 0-15,0-9 11 0,3-1-11 0,-3 1 12 0,-1-1 27 16,1-5 5-16,0 2 2 0,-4-9 0 0,0 3-14 16,0 1-2-16,-3-7-1 0,-4 6 0 15,0-10 14-15,-3 1 2 0,-1-3 1 0,-3 3 0 0,-3-7-21 16,-1 7-4-16,5-7-1 0,-8 4 0 0,0 0 8 16,-4-1 2-16,0 1 0 0,-3 3 0 0,0 0-30 15,4-1 8-15,-4-2-8 0,-4 3 0 0,1 3 0 16,-1 6 0-16,0 0 8 0,1-6-8 15,-4 6-23-15,0 0-7 0,0 4-2 16,-1 2 0-16,1 4 16 0,0-1 4 0,4-2 0 0,-1 9 0 16,-3-4-86-16,3 4-17 0,1 3-3 15,3-6-1-15,3 12-126 0,4-6-26 0,0 0-5 0,4 10 0 0</inkml:trace>
  <inkml:trace contextRef="#ctx0" brushRef="#br0" timeOffset="42700.61">19883 11785 2948 0,'0'0'131'0,"-7"7"26"0,-1-7-125 0,1 9-32 16,-3-3 0-16,3 4 0 16,0-1-20-16,-4 4-9 0,-3 2-3 0,3 4 0 0,-6 0 20 0,-1-3 3 15,1 12 1-15,-5-3 0 0,-2 3 8 0,-1 0-8 16,4 7 8-16,-4-7-8 0,-3 7 8 0,0-7-12 16,-1 13 12-16,5-13-12 0,-4 6 12 0,3-5 0 15,4-1 0-15,-1-3-8 0,5 0-4 0,-1-12 0 16,8 2 0-16,-4 4 0 15,3-13-64-15,4 4-14 16,0-10-2-16,7 0-1 0,0 0-139 0,0 0-28 0,-11-19-6 0,8-12-1 0</inkml:trace>
  <inkml:trace contextRef="#ctx0" brushRef="#br0" timeOffset="42875.4">19286 11892 1785 0,'0'0'79'0,"0"0"17"0,0 0-77 0,11 6-19 0,0-3 0 0,-4 7 0 15,7 2 192-15,-4-2 36 0,4 2 6 0,4 4 2 16,0 3-169-16,-1 0-34 0,4-1-6 0,1 4-2 16,2 0-5-16,1 3-2 0,7 4 0 0,-4-4 0 15,0 3-18-15,0-3-11 0,4 0 2 0,3-3 0 32,-3-3-96-32,0 6-19 0,0-6-4 0,-1-4-612 0,1 4-121 0</inkml:trace>
  <inkml:trace contextRef="#ctx0" brushRef="#br0" timeOffset="61712.75">14139 10873 345 0,'0'0'31'0,"0"0"-31"0,0 0 0 0,0 0 0 16,0 0 156-16,0-6 24 0,-3-4 6 0,3 7 1 15,0-6-153-15,0 2-34 0,0-2 0 0,3 0 0 16,-3 2-10-16,0 7 1 0,0-3 0 0,0 3 0 16,0 0-3-16,0 0-1 0,0 0 0 0,0 0 0 0,4-6 22 0,-4 6 5 15,0 0 1-15,0 0 0 0,0 0 38 16,0-10 8-16,-4 7 2 0,4 3 0 0,4-6-2 0,-4-3 0 15,0 9 0-15,0-10 0 0,0 1-29 0,0 3-7 16,0-4-1-16,3 7 0 16,1-3-12-16,-1-4-4 0,1 7 0 0,0-3 0 0,3-3-8 0,0-1 0 15,-4 4 0-15,1-4 8 0,-4 10 3 0,0 0 0 16,3-3 0-16,-3 3 0 0,7-6 2 0,-7 6 1 16,0 0 0-16,0 0 0 0,0 0 16 0,0 0 3 15,0 0 1-15,0 0 0 0,0 0-10 0,-3 6-1 16,3-6-1-16,-4 3 0 0,4-3-10 0,0 10-3 15,0-10 0-15,0 6 0 0,4 4-9 0,-1-1 0 0,-3 0 0 0,4-2 0 16,-4-7 0-16,3 9 0 0,1 0 0 0,3-5 0 16,-4 8 0-16,4-9 0 0,-3 7 0 0,-4-1 0 15,4 0 0-15,-1 1 0 0,-3-1 0 0,0 4 0 16,4-1 0-16,-4-2 0 0,0 5 9 0,0-5-9 16,-4 9 13-16,4-4-1 0,0-2-1 15,4 3 0-15,-1 2 0 0,-3-8 0 0,4 6 0 16,-4-1 0-16,7-2-11 0,-4-4 0 0,1 1 0 0,3-1 8 15,-7-9-8-15,3 6 0 0,-3-6 0 0,0 0 0 16,4 10 0-16,-4-10 0 0,0 0 0 0,0 0 0 16,0 0 0-16,3 9-11 0,-3 0 1 0,-3-2-569 15,-1-4-113-15</inkml:trace>
  <inkml:trace contextRef="#ctx0" brushRef="#br0" timeOffset="62888.57">14185 12140 529 0,'0'0'23'0,"0"0"5"0,0 0-28 0,0 0 0 0,0-7 0 0,0 7 0 16,0-3 96-16,0-3 12 0,0-3 4 0,0 9 0 16,7-3-50-16,-7 3-10 0,0 0-1 0,0-7-1 15,4-2-6-15,-4 9-2 0,0 0 0 0,0 0 0 16,0 0-9-16,0 0-1 0,0 0-1 0,0 0 0 16,0 0 1-16,0 0 0 0,0 0 0 0,0 0 0 15,0 0-6-15,0 0-1 0,0-6 0 0,0 6 0 16,0 0-25-16,0 0 8 0,0-4-8 0,0 4 0 0,0 0 0 15,3-9 0-15,-3 9 0 0,0 0 0 16,4-6 0-16,-4 6 8 0,0-10-8 0,0 10 0 16,0 0 16-16,0 0-1 0,0 0-1 0,0 0 0 0,-4-9 6 0,4 9 2 15,0 0 0-15,0 0 0 16,0-3 5-16,0 3 1 0,-3-6 0 0,-1-4 0 0,4 10-5 0,4-9-1 16,-4 9 0-16,0-7 0 0,0-2-12 0,0 6-2 15,0-3-8-15,0 6 12 0,3-10-12 0,-3 10 0 16,0 0 0-16,0 0 0 0,4-9 0 0,-4 9 0 15,0 0 0-15,0 0 0 0,0 0 0 0,7-6 0 16,-7 6 0-16,0 0 0 0,0 0 0 0,0 0 0 16,0 0 0-16,0 0 0 0,0 0 8 0,0 0 0 15,0 0-8-15,0 0 12 0,0 0 5 0,0 0 1 0,0 0 0 0,0 0 0 16,0 0-6-16,0 0-2 0,0 0 0 0,0 0 0 16,0 0-10-16,0 0 0 0,0 0 0 0,0 0 8 15,-4 6-8-15,4 3 0 0,0-2 0 0,0 2 0 16,4 0 0-16,-1 1 0 0,-3-1 0 0,4 1 0 15,-1-1 0-15,1 7 0 0,-4-7 0 0,0 4 8 16,4 2-8-16,-4 1 0 0,0-4 0 0,0-2 0 16,-4 6 0-16,4-1 0 0,0-2 8 0,0-4-8 15,0 7 9-15,0-7-9 0,0 7 10 0,4-7-10 16,-4 1 0-16,3-7 0 0,-3-3 0 0,4 12 0 16,-1-8-99-1,-3-4-13-15,0 0-2 0</inkml:trace>
  <inkml:trace contextRef="#ctx0" brushRef="#br0" timeOffset="63827.54">17074 10506 230 0,'0'0'20'0,"0"0"-20"0,0 0 0 0,4-6 0 15,-4 3 218-15,4-4 39 16,-4-2 8-16,3 0 2 0,1-1-179 0,-4 4-36 0,3-4-8 0,1 7 0 15,-1-6-28-15,-3 9-4 0,4-6-2 0,-4 6 0 16,0 0 0-16,0 0 0 0,0 0 0 0,0 0 0 16,0 0 24-16,0 0 5 0,0 0 1 0,0 0 0 15,0 0 12-15,0 9 2 0,-4 0 1 0,4 1 0 16,0-4-3-16,-3 4 0 0,-1-4 0 0,1 3 0 16,-1 1-7-16,-3-7-1 0,3 6-1 0,1-3 0 15,-1 4-15-15,1-4-4 0,-1-3 0 0,4-3 0 16,0 0 0-16,-3 10-1 0,-1-1 0 0,4-3 0 15,0 4-23-15,4-7 0 0,-4-3 0 0,7 16-12 16,0-7 12-16,-4 0 0 0,5 7 0 0,-1-3-8 0,0 2 8 16,-4 1 0-16,4-4 0 0,0 4-8 0,0 3 8 15,-3 0 0-15,3-4 0 0,-7 4 0 0,3 0 0 0,-3-3 8 16,0-4-8-16,0 4 0 0,0 3 8 0,-3-10-8 16,-1 7 8-16,4 0-8 0,-3-7 8 0,3 4-8 15,0-4 8-15,-4-3-8 0,4-3 0 0,0-3 0 16,0 7 0-16,0-7 0 0,0 0-14 0,0 0-7 15,0 9-2-15,0-9 0 16,4 9-42-16,-4-9-9 0,7 7-2 0,-7-7 0 16,3 3-130-16,-3-3-26 0</inkml:trace>
  <inkml:trace contextRef="#ctx0" brushRef="#br0" timeOffset="64688.95">17127 11883 403 0,'0'0'36'15,"0"0"-36"-15,0 0 0 0,0 0 0 16,0 0 103-16,0 0 13 0,0 0 4 0,0 0 0 15,0 0-98-15,0 0-22 0,-3 0 0 0,3 0 0 16,-7-4 0-16,7 4 11 0,-7-6-3 0,7 6-8 16,-7 0 35-16,7 0 0 0,0 0 0 0,0 0 0 0,-7 0 0 15,3 0 0-15,-3 0 0 0,4 0 0 16,3 0-23-16,0 0-12 0,0 0 12 0,0 0-12 0,0 0 32 16,0 0 0-16,-4 0 0 0,4 0 0 0,0 0-5 0,0 0-2 15,-4 0 0-15,4 0 0 16,-7 0 9-16,7 0 2 0,-3 0 0 0,3 0 0 0,-7 0-7 0,7 0-1 15,-7 6 0-15,3-2 0 0,4-4 0 0,0 0-1 16,-7 6 0-16,7-6 0 0,-3 3-7 0,3 6-2 16,-4-2 0-16,8 2 0 0,-4 1-8 0,3-1-2 15,-3 0 0-15,7 1 0 0,-3 5-8 0,-1 1 0 16,4-3 0-16,0 5 0 0,-3 4 10 0,3 0 0 0,0-3 0 16,-3 3 0-16,3 0-10 0,0-3-11 0,-4 6 3 0,1-6 0 15,-1-4 8-15,-3 4 0 0,0 0 0 16,4-3 8-16,-1 3-8 0,-3-1 0 0,-3-2 0 15,3-7 8 1,-4 7-28-16,4-3-4 0,4-7-2 0,-4 3-738 0</inkml:trace>
  <inkml:trace contextRef="#ctx0" brushRef="#br0" timeOffset="65755.6">19011 10249 576 0,'0'0'51'0,"0"0"-41"0,0-10-10 0,-3 1 0 0,3 3 81 0,0-4 15 15,-4 7 2-15,4-6 1 0,4-1-79 0,-4 1-20 16,3-4 0-16,1 10 0 0,-1-6 0 0,1 3 0 0,-4-4 0 16,0 10-9-16,7-3 9 0,-7-3 0 0,0 6 0 0,0-10 0 15,0 10 14-15,0 0 5 0,0 0 1 0,0 0 0 16,0-6 60-16,0 6 13 0,0 0 3 0,-4-3 0 16,4 3-28-16,0 0-6 0,0 0-1 0,0 0 0 15,-3 0-23-15,3 0-5 0,0 0-1 0,0 0 0 16,-4 3 3-16,4-3 0 0,-3 13 0 0,3-4 0 15,3 1-35-15,1 2 0 0,3-3 0 0,-4 7 0 16,4 0 0-16,-3-4-12 0,7 4 3 0,-4 3 1 16,-4-3 8-16,4-4 0 0,0 4 0 0,0 3-8 15,-3-1 8-15,3 1 0 0,-4 6 0 0,1-6 0 16,-1 6 8-16,1-6-8 0,0 6 10 0,-4 3-10 16,3-3 12-16,1 0-3 0,-8 4-1 0,4-1 0 0,0 0 5 15,0 4 1-15,-3-4 0 0,-1 0 0 0,0-3 16 0,4 0 3 16,0-3 1-16,-3-3 0 0,-1 6-5 0,1-9-1 15,3 2 0-15,0-2 0 0,-4-3-4 0,4 2 0 16,0-2-1-16,4-7 0 0,-1 10-23 16,1-7 8-16,-4 1-8 0,3-1 0 0,1-6 0 0,-4-3 0 15,4 10 0-15,-4-10-12 0,3 6-9 0,4 0-3 16,-7-6 0-16,0 0 0 16,4 3-32-16,-4-3-8 0,3 10 0 0,-3-10-509 15,0 0-102-15</inkml:trace>
  <inkml:trace contextRef="#ctx0" brushRef="#br0" timeOffset="66500">19036 11952 860 0,'0'0'38'0,"0"0"8"16,-4 9-37-16,4 0-9 0,0 1 0 0,-3-1 0 0,3 1-8 0,0-1-4 15,-4 0-1-15,1 7 0 0,3-6 47 0,-4-1 10 16,-3 0 1-16,7 1 1 0,-3-1 52 0,3 7 10 15,0-7 3-15,3 1 0 0,1-1-50 0,-1 0-9 16,-3-2-3-16,7 2 0 0,-3 1-30 0,6-1-7 16,-3 7 0-16,4-4-1 0,-4-2-11 0,4 5 0 15,-4 1 0-15,0-3 0 0,3 2 0 0,1 1 0 16,-4-4-10-16,0 4 10 0,0 0-22 0,0-4 2 16,-3 4 0-16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14T20:25:38.281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00B050"/>
    </inkml:brush>
    <inkml:brush xml:id="br2">
      <inkml:brushProperty name="width" value="0.05292" units="cm"/>
      <inkml:brushProperty name="height" value="0.05292" units="cm"/>
      <inkml:brushProperty name="color" value="#FF0000"/>
    </inkml:brush>
    <inkml:brush xml:id="br3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16518 3119 2751 0,'0'0'256'0,"0"0"-256"0,-4-8 0 0,4 8 0 16,-4-6 4896-16,4 6 928 0,0 0 192 0,0 0 48 15,0 0-4400-15,0 0-896 0,-2 10-160 0,0 1-32 16,2-11 160-16,-2 13 32 0,-1 1 16 0,3 0 0 0,0 1-256 0,0-1-48 15,1 0-16-15,1 1 0 16,0-1-128-16,0 3-16 0,-1 0-16 0,0 1 0 16,-1 2-96-16,2 1-16 0,-1-1 0 0,0 3 0 0,0-5 240 0,-1 3 32 15,-2 0 16-15,2 2 0 0,1 3 208 0,0 1 32 16,1 2 16-16,-1 4 0 0,0 3-176 0,1 5-48 16,-2 6 0-16,0 0 0 0,0-1-144 0,0 0-48 15,1 0 0-15,-1 1 0 0,0 0-176 0,-1 1-144 16,-1 0 192-16,2 6-192 0,0 2 128 0,0 1-128 15,0-4 0-15,0 1 0 0,0-2 128 0,0 0-128 16,0 3 144-16,3-2-144 0,1 3 0 0,1 4 0 16,0 7 0-16,-1 2 0 0,-1-3 0 0,1-3 0 15,-2-8 0-15,-2-3 0 0,-2 0 0 0,0 2 128 16,4 8-128-16,0-2 0 0,2 3 176 0,0-3-176 0,0 1 192 16,1 0-192-16,-1-3 160 0,1 3-160 0,5 4 128 0,-3 5-128 15,-1 6 240-15,-2-6-48 0,-1-4 0 0,0-5 0 16,-2-6-192-16,-1 3 0 0,0 5 0 0,-1 3 0 15,0 5 0-15,-1-2 0 0,2-3 0 0,-2-3 0 16,-1-7 0-16,-1-4 0 0,0 4 0 0,0 3 0 16,2 5 144-16,1 0-16 0,-1 2 0 0,2-7 0 15,3-7-128-15,-2-2 0 0,0-5 0 0,2 3 0 16,1 3 0-16,-1 3-144 0,1 4 144 0,2 2-208 16,-2 0 208-16,1-4 128 0,2-7 0 0,-1-5-128 15,-2-2 0-15,1-1 0 0,1 2 0 0,-3 7 0 16,0-1 0-16,1 5 0 0,0 2 0 0,1-4 0 15,-2-2 0-15,-2-6 0 0,-1-5 0 0,1-1 0 16,1-2 0-16,-1 0 0 0,-1-2 0 0,0 5 0 0,0 1 0 16,1 2 0-16,1 1 0 0,0-1 0 0,-1-2 0 0,2-1 0 15,0-1 0-15,-1-6 0 0,1-3 192 0,-1 0-192 16,1-4 192-16,-2-1-192 0,1 1 128 0,0 0-128 16,1 0 0-16,0 2 0 0,-1 4 144 0,-1 2-144 15,1 0 0-15,0 0 144 0,1 1-144 0,0-2 0 16,-3 0 144-16,0-1-144 0,0-1 0 0,0-1 128 15,-2-5-128-15,1-4 0 0,0 0 0 0,1-2 0 16,-2-2 0-16,1-2 0 0,1 2 0 0,0-6 0 16,-1 3 0-16,1 0 128 0,0-13-384 0,0 13-64 15,0 0 0-15,0 1-16 0,0-14 592 0,-2 14 128 16,1 2 32-16,0-1 0 0,0 1-416 0,-1-1 128 0,0 1-128 16,-1 2 0-16,0 1 0 0,-1-2 0 0,1-1 0 0,-1 3 0 15,0 0 0-15,0 3 0 0,-3-5 128 0,2 0-128 16,-1-1 0-16,2 1 0 0,-3-3 0 0,1-1 0 15,-1-1 0-15,1 1 0 0,-1-2 0 0,2-2 0 16,-2 0 0-16,2 0 0 0,5-9 0 0,-6 9 128 16,-1-1 0-16,2 1 0 0,-2 1 0 0,2 0 0 15,0-3 16-15,5-7 0 0,-7 11 0 0,2 1 0 16,0-5-144-16,-2 2 0 0,7-9 0 0,-5 13 128 16,1-2-128-16,4-11 0 0,-5 12 0 0,5-12 0 15,0 0 128-15,-2 11-128 0,0 0 0 0,2-11 128 16,0 0-128-16,0 0 192 0,0 0-192 0,0 0 192 15,0 0 0-15,0 0 16 0,4 12 0 0,-4-12 0 16,0 0 0-16,0 0 0 0,12 1 0 0,0-1 0 16,-2-1 48-16,2 1 0 0,-1-4 0 0,1 1 0 15,0-1-256-15,1 2 144 0,-1-1-144 0,1 0 128 0,0-1 0 0,1 0 0 16,0 1 0-16,3-3 0 0,-1 1-128 0,0 0 0 16,1-2 0-16,2 0-176 0,2-3 176 0,3 3 0 15,2-1 0-15,2 0 0 0,4 0 0 0,2 3 144 16,5 1-144-16,-2-1 0 0,3 0 128 0,-1-1-128 15,-2 2 0-15,1-1 0 0,-1 1 0 0,-1-3 0 16,-1 0 0-16,5-2-144 0,3 2 144 0,4 1 0 16,2-1 0-16,5 2 128 0,0 3-128 0,1-2 0 15,0-2-128-15,-2 0 128 0,-1-1 0 0,3 0 0 16,4 0 0-16,5 0 0 0,3 2 0 0,1 1 0 0,0 0 0 0,-4 3 128 16,-3-1-128-16,2-2 0 0,2 0 0 15,5 1 0-15,5 2 0 0,-1 0 0 0,0 1 0 0,-2-3 0 16,-3-1 0-16,4 0-160 0,5 1 160 0,6-2-160 15,1 4 160-15,-3-3 0 0,-5 1 160 0,1 0-160 16,-1-4 0-16,6 2 0 0,6 0 0 0,-2-1 0 16,-3 2 0-16,-2-2 0 0,-1-1 0 0,5 2 0 15,8 0 0-15,-3 0 0 0,-5 1-128 0,-1 0 128 16,-2 1 0-16,7 3 0 0,6 0-128 0,-3 3 128 16,-6-2 0-16,-1 2 0 0,-2-1 0 0,4 1 0 15,6 1-192-15,-1 0 64 0,-4 1 128 0,-2-1-208 16,-2 0 208-16,3 0 208 0,5 0-32 0,-2 1-16 31,-2-2-496-31,-4 0-112 0,-2 1 0 0,6 0-16 0,4 0 464 0,0 1 208 0,-3 3-16 0,-4-3 0 16,-4-5-192-16,6 3 0 0,5 1 0 0,1 0 0 15,-1 0 0-15,-7 0 0 0,-4-4 0 0,4 1 0 0,4 3 0 0,0 0 0 16,-1 1 0-16,-6 0 0 0,-6 0 0 0,1-2-256 16,3 1 48-16,2 1 16 0,4 4 192 0,-8 0 0 15,-6-1 0-15,-1-2 0 0,-4-4 224 0,3 2 96 16,4 0 0-16,-1 4 16 0,-2 1-336 0,-5 0 0 15,-3-2 0-15,-4-6 0 0,-2-1 0 0,3 1 0 16,3 2-160-16,1 2 160 0,0 1 0 0,-4 1 256 16,-3 0-32-16,-5-4 0 0,-3 0-224 0,-1-2 0 15,3-2 0-15,2 2 0 0,1 3 0 0,-1 1-320 16,1 2 64-16,-1 0 0 0,-5-1 256 0,-3 1 0 16,-6-5 176-16,-2 2-176 0,-1-1 176 0,0 1-176 15,2-1 160-15,2 3-160 0,1-2 0 0,1 1 0 0,0 0 0 0,0-1 0 16,1 0 0-16,-1 0 128 0,-3 0-128 0,-2-2 0 15,-4 1 0-15,-1 0 0 0,-2-2 0 0,0 0 0 16,2 0 0-16,-1 2 0 0,1-2 0 0,0 1 0 16,-2 2 0-16,0-2 0 0,-2 2 0 0,-2 0 0 15,-2-1 0-15,-1 2 0 0,-4-1 0 0,0 0 0 16,-2 0 128-16,0-2-128 0,-2 2 0 0,0-3 0 16,-2-1 144-16,-1 2-144 0,-1-2 128 0,0 1-128 15,1 2 192-15,0-6-64 0,-3 3 0 0,3-1 0 16,-1-1-128-16,0 1 192 0,-1 1-192 0,1-3 192 15,1 1-64-15,0-1-128 0,0-1 192 0,0 0-64 16,0 1-128-16,-1-1 192 0,0 0-192 0,-2 1 192 16,-10 3-192-16,11-6 128 0,-4-1-128 0,1-1 128 15,-8 8 0-15,7-9-128 0,-2-1 192 0,-1 1-64 0,-2-6 48 0,1 3 0 16,-2 2 0-16,1-4 0 0,-2 1-48 16,1 1-128-16,-1-2 192 0,0 1-64 0,0-7-128 0,0 0 160 15,-1-3-160-15,1-3 160 0,0-7-160 0,0-2 192 16,0-4-192-16,1-4 192 0,2-3-192 0,-1 3 128 15,-1 3-128-15,2-2 128 0,-2 2-128 0,2 1 128 16,0-2-128-16,-1-3 128 0,1-6-128 0,-1-4 128 16,2-5-128-16,0 0 128 0,0 2-128 0,1 1 160 15,1 5-160-15,-1-1 160 0,0 0-160 0,2-6 0 16,0-6 0-16,1-3 0 0,-1-6 0 0,-1 5 0 16,-1 4 0-16,2 5 0 0,-2 1 0 0,0-9 0 15,1-8 0-15,-1-4 0 0,0 1 208 0,0 6-32 16,0 7-16-16,1-1 0 0,-2-9-160 0,0-4 0 0,-2-7 0 15,1 4 0-15,1 11 0 0,0 2 0 0,-3 4 0 0,1-8-176 16,1-8 176-16,0-2 0 0,-1 1 128 0,2 9-128 16,0 6 0-16,0-3-160 0,-1-6 16 0,-1-2 0 15,2-6 144-15,0 8 0 0,-1 4 160 0,-1 8-160 16,1 1 0-16,-1-4 0 0,1-10 0 0,0-2 0 16,-2-3 0-16,0 9 0 0,-1 8 0 0,2 3 0 15,-1 0 0-15,0-8 0 0,-1-11 0 0,-1 3 0 16,0 2 0-16,-1 10 0 0,2 4 0 0,-1 1 0 15,1-8 0-15,0-3 0 0,-1-5 0 0,-1 3 0 16,1 5 0-16,1 8 0 0,-1 6 0 0,-1 0 0 16,1 0 0-16,1-7 0 0,0-5 0 0,0-2 0 0,1 4 224 0,1 8 48 15,-1 6 16-15,0 4 0 0,1 4-464 0,-1 0-80 16,0-3-32-16,-1-3 0 0,0-5 288 0,2 1 0 16,-1 1 0-16,-1 3 0 0,-1 6 128 0,-1 6 144 15,1 4 32-15,0 2 0 0,-1 1-304 0,2 2-256 16,-1 1 64-16,0 0 0 0,-1-6 192 0,2 0 0 15,0 0 0-15,0-1-144 16,-1-2-272-16,0 3-48 0,0-4-16 0,-1 4 0 0,1 3 480 0,-2 7 192 16,-1 0-16-16,2 0 0 0,-1 5-176 0,1 2 0 15,-2 3 0-15,1 0 0 0,-1 3 0 0,2-2 0 16,2 12 0-16,-4-12 0 0,0 1 0 0,4 11 0 16,-3-11 0-16,3 11 0 0,-2-11 0 0,2 11 0 15,-3-12 0-15,3 12 0 0,-1-11 0 0,1 11 0 16,-3-11 0-16,3 11 0 0,0 0-128 0,-1-11 128 0,1 11 0 0,0 0 0 15,-2-11 0-15,2 11-144 0,0 0 144 0,-3-11 0 16,3 11 0-16,-4-12-128 0,4 12 128 16,-3-10 0-16,-1 3 0 0,4 7 0 0,-5-7 0 0,0 0 0 15,-1 1 0-15,0-1 0 0,-1 1 0 0,0 0 0 16,-3 2 0-16,1-2 0 0,-1 2 0 0,-2-1 0 16,-1 0 0-16,0-1 0 0,-1 2 0 0,-2-1 0 15,-1 1 0-15,-1 0 0 0,-2-1 0 0,-1 1 0 16,-1 0 0-16,0 0 0 0,-1-2 0 0,-2-1 0 15,-1 3-288-15,0-1 48 0,-3 0 16 0,-2 0 0 16,-4-2 224-16,-5-1 0 0,-3 2 0 0,-3 1 0 16,-4-2 128-16,-1 1 64 0,0 2 0 0,2 0 16 15,1-1-208-15,-3-1 0 0,-4 1 0 0,-6 1 0 16,-8-3 0-16,-3 1-208 0,-4 1 64 0,5 2 16 16,1 1 128-16,-3-1 0 0,-6-1 160 0,-7 0-160 0,-5 2 0 15,3-2-256-15,6 3 16 0,-3-1 16 0,-3-2 224 0,-5 2 0 16,-3-1 0-16,3 1 0 0,7 2 0 0,-3-2 0 15,-3-2 0-15,-6 2 0 0,-5 0 0 0,5 2-144 16,6 2 144-16,-5-4 0 0,-8 0 0 0,0 2 0 16,1 0 0-16,2 2 0 0,2-2 0 0,-6 0 0 15,-7 2 0-15,6 2-128 0,7 0 128 0,-5 0 0 16,-5-2 0-16,0 2 0 0,1 0 0 0,6 0 0 16,3 0 0-16,-4-2 0 0,-9 1 0 0,5 1 0 15,6 1 0-15,0-1 0 0,-1-1-240 0,-1 1 48 16,-3 1 0-16,7 1 0 0,4-1 192 0,0 1 256 0,-6-1-48 0,2 1-16 15,1 1-192-15,4 1 0 16,3-2 0-16,-4-1 0 0,-6-1 0 0,4 4 0 0,6-1 0 16,2-1 0-16,1 3 0 0,-5-2 0 0,-5 1 0 0,3 2 0 15,3-1 0-15,2 0 0 0,2 1 0 0,-2-1 0 16,-4-4 0-16,5 3 0 0,6 0 0 0,4-1 0 16,-1 0 0-16,-3-2 0 0,-4-2 0 0,3 1 0 15,2 1 0-15,6 0 0 0,4 2 0 0,-2-4 0 16,-3-3 0-16,0 0 0 0,-2 0 0 0,7 3 0 15,4 2 0-15,4-1 0 0,1-1 0 0,0-2 0 16,-2-2 0-16,-2-1 0 0,0 2 0 0,3 3 0 16,4 2 0-16,3 2 0 0,4-1 0 0,-1-2 0 15,0-4 0-15,-1-1 0 0,-1 1 0 0,-1 0 0 16,1 0 0-16,5 3 0 0,4 0 0 0,2 1 0 0,2-1 0 0,1 0 0 16,1-3 0-16,-1-2 0 0,-1 0 0 0,-2-1 0 15,-2 2 0-15,1-1 0 0,0 2 0 16,5 2 0-16,2 0 0 0,3 1 0 0,5 1 0 0,0-1 0 15,1 0 0-15,1-1 0 0,-1-1 0 0,2-1 0 16,0 0 0-16,1-1 0 0,-2-1 0 0,1 2 0 16,0 2 0-16,2 0-160 15,1 1-1568-15,1 0-304 0,2 2-64 0,0 1-11792 16,4 0-2368-16</inkml:trace>
  <inkml:trace contextRef="#ctx0" brushRef="#br0" timeOffset="733.02">17320 3238 9215 0,'0'0'400'0,"0"0"96"0,0 0-496 0,0 0 0 16,0 0 0-16,0 0 0 0,-5-7 4656 0,5 7 832 15,-6-6 160-15,6 6 48 0,-5-9-4016 0,1 2-784 16,0-3-176-16,1 0-16 0,-4 1-96 0,3-2-16 15,0 0 0-15,-1 1 0 0,0-1-240 0,0 1-48 0,-1-1-16 0,1 1 0 16,-1 0-80-16,-2 0-16 0,-1 0 0 16,1 4 0-16,1-1 32 0,-2 2 0 0,-1 1 0 0,1 1 0 15,1 2 32-15,0-3 16 0,-1 1 0 0,0 2 0 16,-2 0-48-16,2 0-16 0,9 1 0 0,-10 0 0 16,-2 0 32-16,2 1 0 0,0 0 0 0,10-1 0 15,-10 3-240-15,1 2 176 0,1-2-176 0,8-3 160 16,-8 10-160-16,2-2 0 0,-1 5 0 0,2 3 0 15,0-1 0-15,1 6 0 0,0 2-128 0,1 4 128 16,1-1 0-16,0 1 0 0,0 2 0 0,1 2 0 16,-1 2 0-16,1-2 0 0,0-1 0 0,-1 2 128 15,1 1 64-15,0 0 0 0,1-2 0 0,0 2 0 16,0-1-64-16,1 1-128 0,0-2 192 0,2 0-64 16,0 1-128-16,0 0 160 0,1-3-160 0,2-2 160 0,-3 3-160 15,1-5 0-15,-1 0 144 0,1-4-144 0,0 1 0 16,0-7 128-16,-3 1-128 0,2 0 0 0,-2-1-176 0,0 0-96 15,-1-1-32-15,0-1 0 16,0-1-448-16,-1-2-80 0,1-10-32 0,-1 11 0 16,1-11-1776-16,-4 9-368 0,4-9-64 0,-7 6 0 0</inkml:trace>
  <inkml:trace contextRef="#ctx0" brushRef="#br0" timeOffset="982.41">16736 3766 26895 0,'0'0'1184'0,"0"0"256"0,0 0-1152 0,13-7-288 0,-1 2 0 0,1 0 0 16,2 0 512-16,2-2 64 0,1 1 0 0,2 0 0 15,2 1 32-15,3 1 16 0,-2-2 0 0,2 0 0 16,0 3-320-16,0-1-64 0,-2 0-16 0,1 1 0 15,-2 0-224-15,0 2 0 0,-1-1 0 0,-3 0 0 16,-2 1 128-16,-1 1-128 0,-2 0 0 0,0 0 0 16,1 0 0-16,-1 0-336 0,-2 0 48 0,1 0-9088 15,0-1-1824-15</inkml:trace>
  <inkml:trace contextRef="#ctx0" brushRef="#br0" timeOffset="1533.48">17506 3933 21183 0,'0'0'1888'0,"0"0"-1504"0,0 0-384 0,0 0 0 16,0 0 3120-16,0 0 544 0,7-8 112 0,1 1 32 16,1 1-2928-16,1-1-592 0,1 2-112 0,-1 1-32 15,1 0-144-15,0 0 160 0,2-1-160 0,2 1 160 16,0 2-160-16,1 0 0 0,-2 2 0 0,1 0 0 15,-2 2 0-15,0-1 0 0,-2 0 144 0,-11-1-144 16,11 5 0-16,-11-5-240 0,9 11 48 0,-3-3 0 16,-6-8-48-16,4 11 0 0,-2 1 0 0,-4 0 0 15,0 0-16-15,-2-1 0 0,-3 2 0 0,0-1 0 16,-3 0 112-16,1-2 16 0,-1 2 0 0,-2 0 0 16,-1-1 128-16,0 1-160 0,-1 1 160 0,1 0-160 0,0-1 160 15,0 2 0-15,0-3 0 0,0 0 0 16,1 4 0-16,0-2 224 0,0 2-48 0,3 0-16 0,0-2 224 15,1-1 32-15,0 1 16 0,3 1 0 0,0 2-144 0,2-1-32 16,2 1 0-16,2-2 0 0,3-1 48 0,3-1 0 16,1-2 0-16,3 1 0 0,2-1-48 0,2 1 0 15,0-3 0-15,4 1 0 0,3-3-96 0,0-1-32 16,0-2 0-16,3 0 0 0,0-1-368 0,1 0-80 16,0-1 0-16,1-2-16 15,1-2-2096-15,0-2-400 0</inkml:trace>
  <inkml:trace contextRef="#ctx0" brushRef="#br0" timeOffset="3269.06">18522 3167 5519 0,'0'0'496'0,"0"0"-496"0,0 0 0 0,0 0 0 0,0 0 3200 0,-4-6 528 16,4 6 112-16,0 0 32 0,0 0-2784 0,0 0-576 15,-4-7-96-15,4 7-32 0,0 0 96 0,-6-4 16 16,-1 2 0-16,7 2 0 0,0 0-16 0,-9 0 0 16,1 1 0-16,8-1 0 0,-9 4 288 0,1 1 64 15,2 0 16-15,6-5 0 0,-8 10 112 0,1-3 0 16,1 4 16-16,1-2 0 0,-1 0-464 0,1-1-112 15,0 0-16-15,0 0 0 0,1 1-64 0,-1 1-32 16,-2 0 0-16,-1 4 0 0,0 0 112 0,-1 3 32 16,-1 1 0-16,-1 0 0 0,-2 4 80 0,0 3 0 15,0 3 16-15,0-4 0 0,0 2-144 0,2 3-48 16,-1-3 0-16,1 2 0 0,4-1-16 0,0 4 0 16,2 3 0-16,2-3 0 0,2 2-96 0,1-2-32 0,1-1 0 15,2 0 0-15,1 0-192 0,1-1 144 0,0-2-144 0,0 2 128 16,1-4-128-16,0 0 0 0,2-1 0 0,1 1 0 15,0-3 0-15,0 0-192 0,-1-1 64 0,1-1 128 16,2-3-272-16,-1-4 64 0,2-1 16 0,0-1 0 16,-1 0-48-16,1-3 0 0,1-3 0 0,0 0 0 31,1-2-144-31,2-3-48 0,2 0 0 0,2-2 0 16,-1-2-512-16,2 0-96 0,0-1-32 0,0 1-14096 0</inkml:trace>
  <inkml:trace contextRef="#ctx0" brushRef="#br0" timeOffset="4369.51">18685 3564 10127 0,'0'0'896'0,"0"0"-704"16,0 0-192-16,0 0 0 0,0 0 3024 0,0 0 576 15,0 0 112-15,0 0 32 0,0 0-2144 0,0 0-448 16,0 0-64-16,0 0-32 0,0 0-96 0,0 0-32 16,0 0 0-16,0 0 0 0,0 0-320 0,0 0-64 0,0 0-16 0,0 0 0 15,10-4-128-15,-10 4-16 0,12-3-16 0,-12 3 0 16,10-2 144-16,-10 2 48 0,12-2 0 15,-12 2 0-15,11 4 0 0,-11-4 0 0,0 0 0 0,10 7 0 16,-10-7 64-16,7 10 16 0,-2 2 0 0,-1 2 0 16,-2 2-32-16,1-1 0 0,0 4 0 0,-2-2 0 15,0 2-160-15,2-2-48 0,-1 3 0 0,1-6 0 16,0 2-144-16,0-3-16 0,1-2-16 0,0 1 0 16,-1-1-80-16,1-1-16 0,1-2 0 0,0 1 0 15,-5-9-128-15,5 9 128 0,-5-9-128 0,6 9 128 16,-1-2-128-16,-5-7 0 0,0 0 144 0,0 0-144 15,6 5 0-15,-6-5 128 0,10 3-128 0,-10-3 0 16,0 0 128-16,9 0-128 0,-9 0 160 0,9-4-160 0,-1-2 144 16,-1 1-144-16,0-5 128 0,-1 2-128 0,-6 8 128 15,7-9-128-15,0 0 128 0,-2 2-128 16,-5 7 0-16,8-6 0 0,-2-1 0 0,-6 7 0 16,8-8 0-16,-8 8 0 0,8-4 0 0,-8 4 0 0,10-1 0 0,-10 1 0 15,12 0 0-15,-12 0 0 0,10 3 0 0,-10-3 0 16,12 2 0-16,-2 1 0 0,-10-3 0 0,12 5 0 15,-1-2 0-15,-1 1 0 0,0 0 0 0,-10-4 0 16,12 4 0-16,0 1 0 0,0-1 0 0,1-2 0 16,-2 1 0-16,2-1 0 0,-1 1 0 0,0 0 0 15,-2-2 0-15,0 0 0 0,-1-1 128 0,1 0 0 16,-10 0 0-16,12-1 0 0,0 0 32 0,-2-1 0 16,-10 2 0-16,12-4 0 0,-1 1 64 0,0-3 16 0,-1 0 0 15,1-1 0-15,-2-1 0 0,0-1 0 0,0-2 0 16,0-4 0-16,-1 1-48 0,1-2 0 0,0-2 0 0,0-2 0 15,-2 0-64-15,3-1-128 0,0 0 176 0,-3 0-176 16,0 2 0-16,1-1 0 0,-1 0 0 0,0 3 0 31,0 0-672-31,-2 3-32 0,-1 2-16 0,0 5 0 16,-4 7-1696-16,0 0-336 0,0 0-64 0</inkml:trace>
  <inkml:trace contextRef="#ctx0" brushRef="#br0" timeOffset="4869.63">19583 3891 24127 0,'0'0'1072'0,"0"0"208"0,0 0-1024 0,0 0-256 0,0 0 0 0,0 0 0 16,0 0 880-16,0 0 112 0,0 0 32 0,11 2 0 16,-11-2 80-16,10 4 32 0,-10-4 0 0,10 7 0 15,-10-7-272-15,0 0-48 0,11 5-16 0,-2 0 0 16,-1 2-192-16,0-1-32 0,-2 1-16 0,2-1 0 16,-8-6-288-16,10 10-48 0,1-3-16 0,-2 2 0 15,-1 1 32-15,1-1 0 0,-1 1 0 0,1-1 0 16,0-1 0-16,0 3 0 0,-1 0 0 0,0 0 0 15,-2-2-48-15,2 3-16 0,-1-1 0 0,-2 0 0 16,-1-1-176-16,-2 2 0 0,0 1 144 0,-4 1-144 16,0 1 0-16,-2 0-160 0,-1 5 16 0,-3-3 0 15,-1 0-1936-15,-2-2-384 0,1-6-80 0,-3-2-16 0</inkml:trace>
  <inkml:trace contextRef="#ctx0" brushRef="#br0" timeOffset="5954.26">20463 3433 22799 0,'0'0'1008'0,"0"0"208"0,0 0-960 0,0 0-256 15,0 0 0-15,0 0 0 0,0 0 1008 0,0 0 144 16,0 0 48-16,0 0 0 0,0 0-304 0,-10 3-48 15,10-3-16-15,-11 2 0 0,1 1-224 0,1 1-48 16,0 1-16-16,-1 2 0 0,1-1 112 0,0 2 32 0,0 3 0 0,-1 0 0 16,-1 2-16-16,0 3 0 0,-5 1 0 0,0 2 0 15,-1 2-32-15,0 4 0 0,-1 1 0 0,0 0 0 16,-3 0-64-16,0 2 0 0,-1 0-16 0,0 0 0 16,0-4-240-16,2 1-32 0,1 0-16 0,0-3 0 15,4-2-144-15,-1-1-128 0,3-2 192 0,1-1-192 16,2-2 0-16,1-3 0 0,1-4 0 0,8-7 0 31,-7 7-784-31,7-7-64 0,0 0-16 0,0 0-11168 0,0 0-2240 0</inkml:trace>
  <inkml:trace contextRef="#ctx0" brushRef="#br0" timeOffset="6229.07">19959 3570 23951 0,'0'0'1056'0,"0"0"224"0,0 0-1024 0,0 0-256 15,0 0 0-15,0 0 0 0,0 0 2656 0,14 3 480 16,2-1 80-16,1 2 32 0,1 2-2000 0,1 3-400 16,2 0-80-16,1 4 0 0,3 0-416 0,0 2-80 15,0 2-16-15,1 2 0 0,-1-2-64 0,-1 2 0 16,0 2-16-16,-3 1 0 0,-2-4-176 0,-1 3 160 15,-2 0-160-15,-2 0 160 0,-1 1-160 0,0-2 0 16,-1 1-160-16,0-3 160 16,-2-4-672-16,1-3-32 0,1-2-16 0,-2-3 0 15,0 1-1488-15,1-3-288 0,-1-3-64 0</inkml:trace>
  <inkml:trace contextRef="#ctx0" brushRef="#br0" timeOffset="7371.42">20406 3029 18431 0,'0'0'816'0,"0"0"160"0,0 0-784 0,9-2-192 0,-9 2 0 0,9-6 0 15,-9 6 576-15,0 0 80 0,0 0 16 0,10-1 0 16,-10 1 320-16,0 0 64 0,11 1 16 0,-1-1 0 16,1 0 64-16,-1 2 16 0,-10-2 0 0,15 4 0 15,-1-3-336-15,-1 3-64 0,0 0-16 0,0 2 0 16,-1 2-96-16,1 2-32 0,0 2 0 0,1 2 0 0,0 1 32 0,5 3 16 15,0 0 0-15,5 3 0 0,1 3-32 0,1 0-16 16,1 1 0-16,2 3 0 0,-1 2-320 16,1 3-64-16,0 3-16 0,-3-2 0 0,-3-1-208 0,-1 3 0 15,-1-2 128-15,0-2-128 0,-3-2 0 0,1 1 128 16,-2 2-128-16,-2 2 0 0,0-1 304 0,-2 0-48 16,-2-1 0-16,1-1 0 0,-4-1 0 0,-3 1-16 15,-2-2 0-15,-1-3 0 0,-3-2 80 0,-2-3 0 16,1-1 16-16,-1 0 0 0,-2-2-32 0,1 0-16 15,-1-2 0-15,0-3 0 0,1-1-160 0,-1-1-128 16,-1-1 144-16,1 0-144 0,5-11 0 0,-8 8 0 16,0-2-176-16,8-6 176 15,-7 7-1680-15,-3-2-224 0,0-1-32 0,-2-3-9696 16,1 0-1936-16</inkml:trace>
  <inkml:trace contextRef="#ctx0" brushRef="#br0" timeOffset="15176.93">15212 2652 18079 0,'0'0'800'0,"0"0"160"0,0 0-768 0,0 0-192 0,0 0 0 0,0 0 0 15,0 0 1328-15,0 0 208 0,-5-7 64 0,5 7 0 16,0 0-800-16,0 0-160 0,-10 1-16 0,10-1-16 15,-10 6-352-15,0 2-64 0,-1 1 0 0,-2 0-16 16,-1 1-48-16,-3 1 0 0,-3 2 0 0,-1 2 0 16,-2 0 0-16,-2 2-128 0,-2 2 192 0,-1 0-64 15,0 3-128-15,2-1 0 0,0 0 0 0,1-3 128 16,0 2 0-16,3 1 0 0,1 1 0 0,3-1 0 16,2-1 256-16,3 0 32 0,3 1 16 0,3 0 0 15,3-2-128-15,3 3-32 0,2-2 0 0,3 4 0 16,3-5-128-16,2 2-16 0,0 0-128 0,3-2 192 0,1 0-192 15,1-2 176-15,2-2-176 0,1 2 160 16,0-3-32-16,1 2-128 0,0-2 192 0,2 2-64 0,0-2 32 0,3 2 0 16,-1-4 0-16,0 1 0 0,-1-1 80 0,0-2 16 15,0 0 0-15,-2 1 0 0,-1-2 0 0,-1 1 0 16,-1 1 0-16,-2 1 0 0,-1-3-16 0,-1 4 0 16,-3 0 0-16,-1 1 0 0,0-1-112 0,-3 4-128 15,-1-1 176-15,-4 5-176 0,-1-2 256 0,-3 5-64 16,-4 0-16-16,-1 2 0 0,-3 3 32 0,-2-1 16 15,-3 0 0-15,0 2 0 0,0-4-32 0,1 0 0 16,2 2 0-16,1-3 0 0,1-2-16 0,3-1-16 16,1 0 0-16,4 2 0 0,2-5-160 0,0 2 192 15,1-1-192-15,2-1 192 0,2 0-192 0,1-1 0 0,1 1 0 16,3 2 0-16,2 0 0 0,2 0 0 16,1 0 0-16,1-2 128 0,1 0-128 0,-1-1 0 0,0-5 0 0,1 1 0 15,-1 2 0-15,0-4 128 0,1-1-128 16,-2 2 0-16,0-1 0 0,-1 1 0 0,-1 0 128 0,0 0-128 15,-3 3 0-15,-2-3 0 0,-1-1 0 0,-1 2 0 16,-4 0 160-16,-1 3-160 0,-3 2 192 0,-1 1-192 16,-4 3 192-16,-2 1-192 0,0 1 192 0,-2 2-192 15,-3 0 160-15,-1 4-160 0,-3 3 128 0,-1 1-128 16,-2 0 0-16,-2 2 128 0,-1-1-128 0,1 1 0 16,1-3 0-16,-1-2 0 0,-1-1 0 0,1 1 0 15,2-1 0-15,0 2 0 0,3-1 128 0,-1 1-128 16,1 1 0-16,2-2 0 0,1 5 0 0,1-3 0 15,3-2 0-15,2 0 0 0,1-2 0 0,4-2 0 16,1 2 0-16,5-5 0 0,1 0 0 0,3-2 0 0,2 2 0 16,4 0 0-16,-1 0 0 0,2-1 128 0,2 1-128 0,2 0 0 15,0 0 0-15,2-1 0 0,2-1 176 0,-2 1-48 16,2 1-128-16,1 0 192 0,-1 0-192 0,1-2 0 16,-1 2 0-16,0-4 0 0,-1 0 0 0,-1-1 176 15,-3 1-48-15,-1-1-128 0,-2 1 208 0,-2 1-64 16,0-4-16-16,-3 2 0 0,0-1 0 0,-4 3 0 15,-1 1 0-15,-1-1 0 0,-1-1-128 0,-3-1 160 16,-1 4-160-16,-3 1 160 0,0 2-160 0,-2 4 0 16,0 2 0-16,-1-3 0 0,-1 0 0 0,1 3 0 15,-1-3 128-15,-1-1-128 0,1 3 0 0,-1-1 0 16,1-1 0-16,1-3 0 0,-1 1 0 0,0-1 0 0,2 1 0 16,1-1 128-16,-2-1-128 0,3 0 0 15,1 1 0-15,1 2 0 0,1 1 0 0,1-4 0 0,2-1 0 0,-1-2 0 16,2 1 0-16,-1-2 0 0,4 0 0 0,-2 2 0 15,-2-3 0-15,1 1 0 0,0-3 0 0,-1 3 0 16,1 1 0-16,0 0 0 0,-2 2 0 0,2-2 0 16,0-2 0-16,-1 1 0 0,0 1 0 0,0-1 0 15,1-1 0-15,1-1 0 0,-1 3 0 0,0 1 0 16,1 2 0-16,0-1 0 0,0 0 0 0,0 0 0 16,0-1 0-16,1 1 0 0,0 1 0 0,0-2 0 15,1-2 0-15,0 0 0 0,1-1 0 0,0 1 0 16,-1 0 0-16,1 2 0 0,-1-1 0 0,1-1 0 15,0-1 0-15,1 3 0 0,-2-1 0 0,2 2 0 16,0 1 0-16,0 1 0 0,0 1 0 0,1-2 0 16,-1-1 0-16,1-1 0 0,2 0 0 0,-1 1 0 15,1-1 0-15,0 2 0 0,1-5 0 0,1 3 0 0,-1-2 0 0,-1 1 0 16,-1 1 0-16,2 1 0 0,0-2 0 0,-2 1 0 16,1-1 0-16,-2 2 0 0,-1 4 176 0,-1 2-48 15,-1 1-128-15,1 0 192 0,0-2-192 0,-1 0 176 16,-2 0-176-16,0 0 160 0,0-3-160 0,0 2 160 15,-1-3-160-15,1 1 160 0,-1 2-16 0,1 1 0 16,-2 1 0-16,2-2 0 0,2-3-144 0,-1 3 128 16,1 1-128-16,2 0 128 0,0 1-128 0,0 0 128 15,-1-1-128-15,1 0 128 0,1 0-128 0,0 1 192 16,0 2-192-16,1-2 192 0,-1-1-48 0,0 0 0 16,-2-1 0-16,0 1 0 0,1 0 64 0,-1 0 16 15,-2-1 0-15,-1 4 0 0,0 0-16 0,0 2 0 0,-1 0 0 0,1-1 0 16,-1-1-80-16,-1 0 0 15,0-2-128-15,-1 1 192 0,-1-2-192 0,0-1 144 0,0-3-144 0,2 2 128 16,-2-1-128-16,1-1 0 0,-1 0 144 0,1-5-144 16,-1 1 0-16,1 0 0 0,-1 3 0 0,1 2 128 15,1 1-128-15,-1-1 0 0,1 0 0 0,-1 2 0 16,0-1 0-16,1-1 0 0,-3 2-192 0,1-2 64 31,0 2-432-31,0-5-80 0,-1 0 0 0,-1-3-16 16,3-2-320-16,-1-2-64 0,0-2-16 0,0-5 0 15,0-1-1584-15,4-9-320 0,0 0-64 0</inkml:trace>
  <inkml:trace contextRef="#ctx0" brushRef="#br0" timeOffset="16860.84">13417 6567 21935 0,'-13'-1'960'0,"3"2"224"0,-1 2-944 0,-2 1-240 0,0-1 0 0,1-2 0 16,0-1 976-16,2-1 160 0,-1 1 16 0,2 0 16 16,0-4-464-16,0 2-112 0,0 1-16 0,9 1 0 15,-11-3-192-15,2 1-32 0,1 0-16 0,8 2 0 16,-9-3-16-16,9 3-16 0,-8-4 0 0,8 4 0 0,0 0 192 0,0 0 32 16,0 0 16-16,0 0 0 0,0 0-96 0,0 0-32 15,0 0 0-15,0 0 0 0,0 0-256 0,16 4-160 16,0-1 192-16,2 0-192 0,2-2 272 0,0 1-48 15,4-1-16-15,2 0 0 0,1 1 80 0,5-2 16 16,0-2 0-16,1 1 0 0,1 0 64 0,2-1 16 16,3 0 0-16,2-1 0 0,-1 1-32 0,2-1 0 15,1-1 0-15,2 1 0 0,4 2-32 0,0-1-16 16,2-2 0-16,-1 1 0 0,-3-3-112 0,1 2-32 16,3 0 0-16,0 1 0 0,-2 2-160 0,2-1 128 15,0 0-128-15,0-1 128 0,-1 2-128 0,3 0 0 16,-3-2 0-16,1 0 128 0,-1 1-128 0,-1 1 0 15,1 1 0-15,-2-3 0 0,-2 2 0 0,-2-1 0 0,0 1 0 0,-1-2 0 16,0 1 192-16,-2-1-32 0,-2 1-16 0,-3-1 0 16,-2-1 96-16,0-1 16 0,-1 4 0 0,1-2 0 15,-3-1-64-15,-1 0 0 0,-1-1 0 0,-1 1 0 16,0 1-48-16,0 1-16 0,4-2 0 0,-2 0 0 16,-2-3-128-16,2 4 0 0,2-4 0 0,-1 3 128 15,-2 1-128-15,-2 1 128 0,-2-2-128 0,0 1 128 16,-2 1-128-16,-1 0 0 0,-2 2 0 0,-3 0 128 15,-3 0-128-15,-1 0 128 0,-1 2-128 0,-2 0 128 16,-10-2-128-16,11 2 0 0,-11-2 0 0,0 0 0 16,10 0 144-16,-10 0-144 0,11 0 160 0,-11 0-160 15,10 0 176-15,0 0-176 0,0-2 192 0,0 1-192 16,0 0 160-16,1-1-160 0,1 1 128 0,1 0-128 16,0-3 0-16,0 3 0 0,0-1 0 0,-2 1 0 0,1 1 0 15,-1-3 0-15,-1 2 128 0,2 0-128 0,-2-1 0 0,-10 2 0 16,0 0 144-16,12 0-144 0,-12 0 240 0,10-2-32 15,-10 2 0-15,0 0 0 0,8-4 80 0,-8 4 16 16,0 0 0-16,5-7 0 0,-2-2 16 0,-3 9 0 16,3-10 0-16,-3 1 0 0,-2 1-112 0,1-2-16 15,0 2 0-15,-1-1 0 0,0-1-64 0,-2 1-128 16,0-2 176-16,0 1-176 0,1 1 176 0,0 0-176 16,-3 0 160-16,1 0-160 0,0 2 144 0,0-3-144 15,-1 2 128-15,0 2-128 0,-2 0 144 0,-1 0-144 16,-3-3 160-16,1 2-160 0,-1 1 128 0,0 1-128 15,-1 2 0-15,1-4 144 0,2 1-144 0,1 1 128 0,-2 1-128 16,2 0 128-16,9 4-128 0,0 0 0 0,-8-4 0 0,8 4 128 16,-7-5-128-16,7 5 0 0,0 0 0 0,0 0 0 15,0 0 0-15,0 0 0 0,0 0 0 0,0 0 0 16,0 0 0-16,7 8 0 0,1-1 0 0,3 4 0 16,-1-1-176-16,2-1 176 0,0 1-128 0,2 0 128 15,2-4 0-15,0 1 0 0,3-1 0 0,-2 1-128 16,-2 0 128-16,2-1 0 0,0 2 0 0,0-2 0 15,-1 0 0-15,-1 1 0 0,0 0 0 0,-2-1 0 16,-1-2 0-16,-2 3 0 0,0 3 0 0,0-1 0 16,-10-9 0-16,9 7 0 0,-3 1 0 0,1 2 0 15,-2 2 0-15,-1-3-128 0,-2 3 128 0,0 0 0 16,-2-1 0-16,-2 1 0 0,1-2 0 0,-1 3-128 16,-2-2 128-16,0 1 0 0,-2 1 0 0,1 1 0 0,-1-2 0 15,-3-1 0-15,-1 3 0 0,1-4 0 0,-2 3 0 16,-2 1 0-16,-2-1 0 0,0 0 0 0,-1 0 0 0,0 0 0 15,1 1 0-15,-1 0 0 0,0-2 0 0,-1-1 0 16,0-2 0-16,1 2 0 0,0-1-176 0,0-1-96 16,2 1-32-16,-2-4 0 15,-1 1-2720-15,0-2-560 0,-1-1-96 0</inkml:trace>
  <inkml:trace contextRef="#ctx0" brushRef="#br0" timeOffset="17432.97">12729 6000 17503 0,'0'-10'1552'0,"0"10"-1232"15,-1-8-320-15,1 8 0 0,0 0 3136 0,0 0 576 16,0 0 128-16,0 0 0 0,0 0-2912 0,-1 12-592 15,-2 1-112-15,-2 1-32 0,-1 2 16 0,-4 2 0 0,0 3 0 0,-2 2 0 16,-3 3 160-16,-2 4 16 16,-3 3 16-16,-2 1 0 0,-3 2 160 0,-1 2 16 0,-1 4 16 0,-1-2 0 15,1-1-32-15,0-2-16 0,-2 1 0 0,0-3 0 16,2-2-128-16,2-3-32 0,2-3 0 0,3-1 0 16,4 0-192-16,2-5-64 0,0 0 0 0,2-3 0 15,2-5-128-15,0-1 0 0,3-2 0 0,7-10 0 31,0 0-800-31,0 0-96 0,0 0 0 0,0 0-10432 0,0 0-2096 0</inkml:trace>
  <inkml:trace contextRef="#ctx0" brushRef="#br0" timeOffset="17728.16">12181 6106 22111 0,'-7'-12'976'0,"7"12"208"0,-8-5-944 0,8 5-240 16,0 0 0-16,0 0 0 0,0 0 3520 0,4 12 640 15,3 1 144-15,4 2 32 0,4 5-3360 0,3-1-656 16,2 5-144-16,0 3-32 0,1 3 160 0,1 4 16 16,2 4 16-16,1 1 0 0,1-1 48 0,-1-2 0 15,1 1 0-15,0-3 0 0,0 1-64 0,0-6-16 16,3-1 0-16,-2 1 0 0,0 1-160 0,1-4-16 15,-1 2-128-15,-1-2 192 0,0-4-192 0,0 0 144 16,0-1-144-16,2 1 128 16,-1-1-1168-16,0 0-240 0,2 2-64 0,-1-6-16224 0</inkml:trace>
  <inkml:trace contextRef="#ctx0" brushRef="#br0" timeOffset="24084.38">27769 6389 12895 0,'0'0'1152'0,"-12"2"-928"16,2 1-224-16,0-2 0 0,0 1 2688 0,1-1 480 15,9-1 96-15,-9 1 32 0,9-1-1872 0,-8 2-368 16,-1-2-80-16,9 0-16 0,-10 2-528 0,1-1-112 0,0-1-32 0,9 0 0 16,-10 2-288-16,10-2 0 0,-9 0 128 0,9 0-128 15,-9 0 528-15,9 0 48 0,-9 1 16 0,9-1 0 16,-9 0 384-16,9 0 80 0,0 0 16 0,-9 0 0 16,9 0-48-16,0 0-16 0,0 0 0 0,0 0 0 15,-9 3-256-15,9-3-48 0,0 0-16 0,0 0 0 16,0 0-304-16,0 0-64 0,0 0-16 0,0 0 0 15,0 0-48-15,0 0-16 0,0 0 0 0,0 0 0 16,0 0-32-16,0 0 0 0,10 4 0 0,-1-1 0 16,-9-3-64-16,13 0-16 0,0 0 0 0,0 0 0 15,0-2-128-15,3 1 128 0,4-1-128 0,3 1 128 16,3 1-128-16,4 0 0 0,1 0 144 0,3 0-144 16,3 1 0-16,2 2 0 0,-1-1 0 0,0 0 128 15,1-2-128-15,0 0 0 0,1 1 0 0,3-1 0 0,4 1 0 0,0-1 0 16,0 0 0-16,1 3 0 0,0-3 0 0,-4 1 0 15,-7-2 0-15,0 4 0 0,-2 1 0 16,-1-1 128-16,-4 0-128 0,0-3 128 0,-1 1-128 0,2 1 0 16,0-2 128-16,2 2-128 0,1 1 128 0,-2 2-128 15,2-1 128-15,-3 0-128 0,-2-1 192 0,-2-1-48 16,0 2 0-16,-3-3 0 0,0 2-144 0,-5 1 128 16,0-4-128-16,-2 0 128 0,-2 0-128 0,1 0 160 15,-2-1-160-15,1 1 160 0,-2-3 112 0,0-1 32 16,-2 0 0-16,1-1 0 0,0 1-304 0,1-1 0 15,-1 0-128-15,1-1 128 0,0-1 0 0,0 1 0 16,0 1 0-16,0 2 0 0,0-6 0 0,1 4 0 16,0 0 0-16,2 1 0 0,0-1 0 0,-1 3 0 0,2-1 0 0,-1 0 0 15,0 3 0-15,-2-3 0 0,2 2 0 0,-3 1 0 16,-2 0 0-16,0-3 0 0,-11 3 0 0,12-1 0 16,-2 0 0-16,0 0 0 0,-10 1 0 0,12-2 0 15,-1 0 0-15,-2-1 0 0,-1-1 0 0,-1 2 0 16,-7 2 0-16,9-4 0 0,-9 4 0 0,8-3 0 15,-8 3 128-15,8-7-128 0,-8 7 0 0,7-6 0 16,-7 6 0-16,6-7 128 0,-6 7-128 0,4-6 0 16,-1-2 240-16,-1 2-64 0,-2 6-16 0,0-10 0 15,0 3 16-15,0 7 0 0,-1-9 0 0,1 2 0 16,-1-2-176-16,-2 2-176 0,0 0 48 0,1 0 0 16,2 7 352-16,-4-9 80 0,-1 1 16 0,0 2 0 15,-1-2-320-15,2 1 0 0,-2 1 0 0,-1 0 0 16,7 6 128-16,-9-9-128 0,1 2 0 0,1 0 0 0,-3 2 128 15,10 5-128-15,-11-7 0 0,0 1 0 0,1-1 128 0,1 2-128 16,-2 2 0-16,1-2 0 0,-1 3 144 0,0-1-144 16,-1 2 0-16,0-1 144 0,1-3-144 0,-1 3 0 15,3 0 0-15,0 2 0 0,-1-4 0 0,10 4 0 16,-10-4 0-16,10 4 0 0,-9 0 0 0,9 0 0 16,0 0 0-16,0 0 0 0,0 0 0 0,0 0 0 15,0 0 0-15,0 0 0 0,0 0 0 0,0 0 0 16,0 0 0-16,0 0 0 0,10 2 0 0,2 3 0 15,0 1 0-15,1 2 0 0,0 1-144 0,1-2 144 16,2 2 0-16,1 0 0 0,1 0 0 0,0 0-128 16,1-2 128-16,-1 1 0 0,1 0 0 0,0-3-192 0,-1 1 192 0,0 0-160 15,2-3 160-15,-2 0 0 0,-1 1 0 0,0-3-128 16,-2 2 128-16,0-1 0 0,-2-2 0 0,-1 3 0 16,-12-3 0-16,11 4 0 0,-11-4 0 0,9 5 0 15,-9-5 0-15,0 0 0 0,4 12 0 0,-4-3-128 16,-1 2 128-16,-3 0 0 0,-1 4 0 0,-3-1 0 15,-1 3-240-15,0 0 48 0,0 0 0 0,-2 1 0 16,1 3 192-16,-1-2 256 0,1 2-48 0,0 0-16 16,-1-3-336-16,1 1-80 0,1-1-16 0,-1-1 0 15,1-3 400-15,0 1 80 0,0-5 16 0,1 0 0 16,2-2-256-16,-1 0 0 0,1-1 128 0,-1-1-128 16,-1 2 0-16,3 1 0 0,0-1 0 0,0-2 0 15,5-6 0-15,-7 8 0 0,2 0 0 0,5-8 0 16,0 0-496-16,-7 9-32 0,7-9-16 0,0 0 0 15,-3 11-1584-15,0-1-320 0,3-10-64 0,-5 12-10096 16,5-12-2032-16</inkml:trace>
  <inkml:trace contextRef="#ctx0" brushRef="#br0" timeOffset="24499.48">30300 6178 9215 0,'0'0'400'0,"-6"-8"96"0,1 0-496 0,5 8 0 0,-8-9 0 0,8 9 0 16,-6-8 4544-16,6 8 832 0,0 0 144 0,0 0 48 15,0 0-3376-15,0 0-656 0,0 0-144 0,0 0-32 16,0 0-784-16,0 0-144 0,0 0-48 0,0 0 0 16,0 0-80-16,1 10-32 0,-1-10 0 0,4 12 0 15,0 1 160-15,1 2 16 0,-1 0 16 0,3 3 0 16,-1 2-144-16,2 0-48 0,1 3 0 0,0 2 0 15,0 1-144-15,3 0-128 0,0 0 144 0,2-1-144 0,1-2 128 16,0-1-128-16,2-1 0 0,1-2 144 0,1-4-144 0,-1 0 0 16,0-2 0-16,0-2 0 15,-1-2-320-15,-1 2-160 0,-2-3-32 0,1-2-10944 16,-2-2-2176-16</inkml:trace>
  <inkml:trace contextRef="#ctx0" brushRef="#br0" timeOffset="24799.57">30931 6142 23951 0,'0'0'2128'0,"0"0"-1696"0,0 0-432 0,0 0 0 15,0 0 2240-15,0 0 384 0,0 0 64 0,-8 4 0 16,-1 3-1216-16,0 3-240 0,-2 2-48 0,-1 5-16 15,-1 0-496-15,-1 5-96 0,-2 5-32 0,-1 5 0 16,-1 6-160-16,0 6-16 0,-3 3-16 0,0 1 0 16,0-5-32-16,-1-4-16 0,-1-5 0 0,-1 0 0 15,1-1-304-15,-1-3 0 0,1-3 0 0,1 3 0 16,2 0 0-16,3-3 0 0,3-2 0 0,2 0 160 16,2 0-160-16,2-2 0 0,5-1 0 0,1 2 0 15,2 0-1440 1,1 3-272-16,2 1-48 0,1-7-15264 0</inkml:trace>
  <inkml:trace contextRef="#ctx0" brushRef="#br0" timeOffset="26483.8">28797 2677 13823 0,'0'0'1216'0,"0"0"-960"0,0 0-256 0,0 0 0 16,0 0 2880-16,0 0 544 0,0 0 96 0,0 0 32 15,0 0-1504-15,0 0-288 0,0 0-64 0,0 0-16 16,6 8-624-16,-1 0-128 0,0 1-32 0,-1 3 0 16,0 2-384-16,0-1-96 0,-1 1-16 0,-1 2 0 15,-2-2-208-15,0 2-32 0,0 1-16 0,-1-3 0 16,-2 2-144-16,0-3 0 0,-3-1 0 0,-1 1 0 15,-4 1 128-15,-1 2-128 0,-1 2 0 0,-2-1 128 16,-2 2-128-16,1-2 0 0,-1 3 0 0,2 0 0 0,-2-1 208 16,1 5 16-16,0 2 0 0,1 1 0 0,-2 6-224 15,1-2-256-15,2 0 48 0,1 3 16 0,4-1 192 0,-1-2 0 16,4 0 0-16,2-2 0 0,0-6 0 0,4-2 0 16,1 0 0-16,5-3-144 0,1-2 144 0,4 1 0 15,2-1 0-15,0 1 0 0,1-2 0 0,3 2 0 16,0-3 0-16,3 3 0 0,-1 4 0 0,5 4 0 15,2 1 0-15,4 1 128 0,1 2-128 0,3 1 128 16,0 1-128-16,-2 3 128 0,2-2-128 0,-4-2 0 16,-2 0 0-16,-4-6 128 0,-4-3 96 0,0 0 32 15,-6-1 0-15,-1 1 0 0,-4-1-80 0,-2 1-16 16,-2 0 0-16,-3 3 0 0,-2 0-160 0,-2 8 128 0,-2 4-128 0,-3 3 128 16,0 2-128-16,-5 2 0 0,-5 2 0 0,-3-4 128 15,-3-6-128-15,-3-2 0 0,-4-5 0 0,-1 2 0 16,-3 3 0-16,0 2 128 0,-1 1-128 0,1 8 0 15,1 2 0-15,3 7 0 0,1 1 128 0,2 0-128 16,2-5 0-16,0-4 0 0,1-9 0 0,0-3 0 16,1-3 0-16,1-3 0 0,1-1 0 0,2 0 0 15,3 3 0-15,1 2 0 0,2 3 0 0,4-1 0 16,4 2 0-16,2 1 0 0,3 1 0 0,5-2 0 16,6-5 0-16,1-2 0 0,2-2 0 0,5-4 0 15,2-3 0-15,3 0 0 0,1-1 0 0,1-1 0 16,1-3 0-16,2 2 128 0,1-1-128 0,2 1 0 15,2-2 0-15,4 3 0 0,2 0 0 0,1 3 0 16,-1 1 0-16,-1 0 0 0,-3 3 0 0,-5-2 0 16,-5 3 0-16,-1 1 0 0,-7 2 0 0,-2-2 0 0,-5 0 0 15,-2-3 0-15,-1 3 0 0,-4-3 0 0,-3-9 0 0,-1-1 0 16,-2 0 0-16,-2 1 0 0,-3 2 0 0,0 1 0 16,-5-3 0-16,-1 3 0 0,-16 16 0 0,0-5 0 15,1 2 0-15,0 2 0 0,2 2 0 0,2 2 0 16,0 2 0-16,3 0 0 0,3 0 0 0,2-3 0 15,1-3 0-15,3 0 0 0,0-5 0 0,2-1 0 16,1-1 0-16,2 2 0 0,3-3 0 0,2 3 0 16,0-2 0-16,4 1 0 0,0 5 0 0,3 3 0 15,2 3 0-15,2-3 0 0,-1 2 0 0,2 2 0 16,1-3 0-16,1-1 0 0,-2-1 0 0,2-3 0 16,-2-4 0-16,1-2 0 0,-2 0 0 0,-1-1 0 0,-1 2 0 15,0 0 0-15,-3 0 0 0,0 5 0 0,-2 5 128 0,-2 1-128 16,-2 5 0-16,-4 2 0 0,-1 2 0 0,-2-2 0 15,-2-2 0-15,-3-3 0 0,-3-3 0 0,-1 0 0 16,-1 0 0-16,1 2 0 0,0-1 0 0,0 3 0 16,-2 4 0-16,3 3 0 0,1-2 0 0,2 6 0 15,1-2 0-15,1-4 0 0,2-4 0 0,-1-7 0 16,2 1 0-16,0-2 0 0,-1-1 0 0,1 4 0 16,-1 3 0-16,1 5 0 0,2 4 0 0,-1 2 0 15,1 1 0-15,3-2 0 0,3-5 0 0,0-4 0 16,1-9 0-16,2-2 0 0,4-4 0 0,1 1 0 15,0-14 0-15,-1 2 0 0,5 2 0 0,2 4 0 16,1 0 0-16,2 6 128 0,1 2-128 0,2 5 128 16,20 29-128-16,-2-6 0 0,-2-5 144 0,-1-5-144 0,0-5 0 15,-1-2 128-15,-1 0-128 0,-2 0 0 0,-5-3 0 0,-3 7 0 16,-2 4 0-16,-3 8 0 0,-2 2 0 0,-3 0 0 16,-3 3 0-16,-2-8 0 0,-4-11 128 0,0-2-128 15,-3-4 128-15,-1-2-128 0,-3-3 320 0,0 1-16 16,-3 0 0-16,1 3 0 0,-2-1 96 0,-1 5 32 15,0-4 0-15,1 3 0 0,3 0-304 0,0-1-128 16,-1-1 0-16,4-4 128 16,2-1-1552-16,1-3-320 0,2-2-64 0,3-1-16128 0</inkml:trace>
  <inkml:trace contextRef="#ctx0" brushRef="#br0" timeOffset="58512.87">21408 3571 15663 0,'0'0'1392'0,"0"0"-1120"15,0 0-272-15,0 0 0 0,0 0 2688 0,11-3 496 16,-2-1 80-16,1 0 32 0,2 1-2320 0,0-1-464 0,0 3-80 0,-1 0-32 16,0-1-256-16,0 2-144 0,1 0 160 0,0 0-160 15,0 0 0-15,-6 0 0 0,3 0 0 0,0 0 0 16,2 2 0-16,1-2 0 0,1-2 0 0,1 1 0 15,2 0 0-15,11-2-128 0,-2 0 128 0,-2 1 0 16,-2 1 0-16,-1-2 0 0,-1 2 0 0,1-3 0 16,-2 2 0-16,-1 2 0 0,0-1 0 0,-1 1-160 15,-2 0 160-15,-1 1-128 0,-1 1 128 0,-2-1-128 32,0 2-2048-32,-10-3-384 0</inkml:trace>
  <inkml:trace contextRef="#ctx0" brushRef="#br0" timeOffset="58873.36">21561 3745 23903 0,'0'0'1056'0,"-9"8"224"0,0-2-1024 0,0 1-256 15,-1-2 0-15,10-5 0 0,-5 8 336 0,5-8 32 16,0 0 0-16,0 0 0 0,0 0 16 0,0 0 16 16,0 0 0-16,0 0 0 0,0 0-400 0,0 0 0 0,0 0 0 0,0 0 0 15,0 0 128-15,12 1-128 0,-12-1 128 0,14-1-128 16,-1-1 144-16,0 1-144 0,-1 0 160 0,0 0-160 15,1-1 288-15,0 1-32 0,-1-2-16 0,-1 1 0 16,4-1-16-16,-1 2 0 0,0 0 0 0,2-1 0 16,1 0-224-16,1 0 176 0,0 1-176 0,1 0 160 15,0 1-400-15,2 0-80 0,0 0 0 0</inkml:trace>
  <inkml:trace contextRef="#ctx0" brushRef="#br0" timeOffset="61374.91">22440 3475 2751 0,'0'0'128'0,"0"0"16"0,0 0-144 0,0 0 0 0,9-5 0 0,-9 5 0 15,8-7 4032-15,-8 7 784 0,3-6 160 0,-3 6 16 16,0 0-3056-16,0 0-608 0,6-9-128 0,-2 2-32 0,-4 7-32 0,3-6-16 16,-1 0 0-16,-2 6 0 15,1-5-192-15,-1 5-32 0,3-4-16 0,-3 4 0 0,0 0-400 0,0 0-80 16,0 0-16-16,0 0 0 0,0 0-256 0,0 0-128 15,0 0 128-15,0 0-128 16,0 0-272-16,0 0-144 0,8 11-32 0,-3-1 0 0,-5-10 992 0,2 14 192 16,0-1 32-16,-1-1 16 0,0 0-256 0,1 0-48 15,-2-1-16-15,1 2 0 0,0 0 0 0,-2 3 0 16,1-2 0-16,2 0 0 0,4 1-80 0,-1-2-32 16,-1 3 0-16,0-2 0 0,-2 1-32 0,4 0-16 15,-1-2 0-15,0-2 0 0,-1 2-304 0,1 0 128 16,2-5-128-16,-7-8 0 0,6 10 160 0,-6-10-160 15,8 8 128-15,-8-8-128 0,10 4 144 0,0-3-144 0,-10-1 160 0,11-4-160 16,1-1 128-16,-3-2-128 0,-1 0 0 0,-2-1 0 16,2-3 0-16,0 2 0 0,-3 0 0 0,1 1 0 15,-1 2 0-15,-1-1-160 0,-4 7 32 0,0 0 0 16,4-9 128-16,-4 9-160 0,0 0 160 0,0 0-160 16,0 0 160-16,0 0-160 0,0 0 160 0,3 13-160 15,0-1 160-15,0 0 0 0,-2-1 0 0,2 1-128 16,1 0 128-16,-2-1 0 0,1 1 0 0,1-3 0 15,1 2 0-15,0-1 0 0,0-1 0 0,2-1 128 16,-1 0-128-16,3-2 0 0,-2 1 0 0,1-2 0 16,-8-5 0-16,12 3 0 0,-2-3 0 0,0-1 128 15,2-1-128-15,0-2 0 0,-2 0 0 0,2-1 128 16,1-1 48-16,0-2 16 0,1-1 0 0,1 0 0 16,-2-1 64-16,0 1 0 0,0 0 16 0,0-3 0 0,-1 1-16 0,-2-1-16 15,-1-1 0-15,0 1 0 0,-2-1-96 0,1 0-16 16,1 1 0-16,-3-2 0 0,1 0-128 0,-1-1 160 15,0 1-160-15,-1 1 160 0,0-1-160 0,0 1-144 16,0-3 144-16,1 2-208 16,-2 1-304-16,-2 0-64 0,2 0-16 0,-1-2 0 15,-2-2-1616-15,0 2-320 0,-1-2-64 0,-1 4-13232 0</inkml:trace>
  <inkml:trace contextRef="#ctx0" brushRef="#br0" timeOffset="62025.55">23318 2991 8287 0,'0'0'736'0,"12"-4"-592"0,-3-2-144 0,2 2 0 15,-1 1 1040-15,0 2 176 0,-10 1 48 0,13-3 0 16,-5 0-304-16,-8 3-48 0,11-3-16 0,-11 3 0 0,10-1 48 0,-10 1 0 15,0 0 0-15,0 0 0 0,11 0 0 0,-11 0 0 16,0 0 0-16,0 0 0 0,0 0 16 0,0 0 16 16,0 0 0-16,0 0 0 0,0 0-208 0,-6 11-32 15,1 0-16-15,0-2 0 0,0 0-224 0,0 1-48 16,5-10-16-16,-8 10 0 0,1 0-192 0,7-10-48 16,-8 10 0-16,2 0 0 0,6-10 48 0,-5 10 0 15,5-10 0-15,0 0 0 0,0 0 16 0,0 0 16 16,0 0 0-16,0 0 0 0,0 0-96 0,0 0-32 15,0 0 0-15,0 0 0 0,0 0-144 0,0 0 0 16,0 0 0-16,5 10 0 0,-5-10 0 0,0 0 0 16,0 0 0-16,10 13 0 0,1-6 0 0,-1 0 0 15,-10-7 0-15,13 7 0 0,-2 0 0 0,-1-2 0 0,0 2 0 0,1 0 0 16,-1 3 0-16,1-3 0 0,-1 2 0 0,1 2 0 16,-1-1 0-16,0 1 0 0,1-2 0 0,1 0 0 15,1 1 0-15,-3 0 128 0,-2-1-128 0,0 0 128 16,0 0-128-16,-2 3 0 0,-1-3 0 0,-1 0 0 15,-3 0 0-15,1 0 128 0,-5 0-128 0,-1 3 0 16,-1-2 0-16,-3 2 128 0,-2 0-128 0,-2 0 0 16,-1 1 0-16,-1-3 0 0,-2 1 0 0,0-5 0 15,2 1 0-15,-2 0-224 0,-1-1 32 0,2-2 0 16,-2-1-368-16,3 3-64 0,-1-2-16 0,1-2 0 16,0 2-2016-16,0-3-416 0,3-2-64 15</inkml:trace>
  <inkml:trace contextRef="#ctx0" brushRef="#br0" timeOffset="62311.57">23326 2987 31903 0,'0'0'1408'0,"0"0"304"0,0 0-1376 0,12-2-336 0,1 2 0 0,4 0 0 15,1 0 448-15,4-2 0 0,2 0 16 0,2 2 0 16,0 0-144-16,1 2-48 0,-1-2 0 0,0 0 0 16,-1-2-272-16,0 2 0 0,-2-3 0 0,0-1 0 15,-3 0-256-15,1 1-128 0,-1-3 0 0,-2 2-16 31,-2-1-1264-31,-1 1-240 0,1-1-48 0,-2 2-10800 0</inkml:trace>
  <inkml:trace contextRef="#ctx0" brushRef="#br0" timeOffset="63376.75">24334 3471 26031 0,'0'0'576'0,"0"0"112"0,0 0 16 0,12 0 32 0,-5-6-592 0,0 0-144 0,-7 6 0 0,0 0 0 0,6-5 496 0,-6 5 64 16,0 0 16-16,0 0 0 0,0 0-176 0,0 0-16 15,-2-6-16-15,2 6 0 0,0 0-160 0,-9 1-16 16,-2 2-16-16,2 0 0 0,0 1-48 0,-1 3-128 16,-2 1 192-16,0 0-64 0,-2 1 320 0,-2-2 48 15,-1 4 16-15,0 1 0 0,-1-3 128 0,-2 4 48 16,0 1 0-16,0 0 0 0,-1 2-112 0,-1 4 0 15,-1 1-16-15,0 3 0 0,1 4-112 0,0-1 0 16,1 0-16-16,2 0 0 0,0 1-240 0,4-3-64 16,0 0 0-16,4-4 0 0,0-2-128 0,2-2-176 15,3-5 48-15,2 0 0 16,0-5-704-16,4-7-144 0,0 0-32 0,0 0-9744 0,0 0-1968 0</inkml:trace>
  <inkml:trace contextRef="#ctx0" brushRef="#br0" timeOffset="63654.34">23952 3484 24879 0,'0'0'2208'0,"0"0"-1760"0,0 0-448 0,0 0 0 16,0 0 2048-16,10 1 320 0,1-1 64 0,-1 3 0 15,1 2-1600-15,0 0-336 0,0 1-64 0,-1 0-16 16,-1 5-80-16,0-2-16 0,1 2 0 0,0 3 0 0,-1 1-320 0,0 0 144 16,0 0-144-16,1 2 0 0,-1 3 128 0,0-3-128 15,0 2 0-15,0 1 0 0,-1-2 0 0,0-2 0 16,-1-1 0-16,3 0 0 0,-3-4-128 0,3 1-144 16,1-2-32-16,1-2 0 15,1-1-688-15,0-3-144 0,0-2-16 0</inkml:trace>
  <inkml:trace contextRef="#ctx0" brushRef="#br0" timeOffset="64693.37">24546 3017 11967 0,'0'0'1072'0,"0"0"-864"15,11-1-208-15,-1 1 0 0,1 0 3424 0,0 0 640 16,-11 0 128-16,11 0 32 0,1 0-3248 0,-12 0-640 15,11 0-128-15,-11 0-16 0,11 0 128 0,-11 0 48 16,13 0 0-16,-3 0 0 0,1-1 64 0,-1-1 16 16,2 2 0-16,0 0 0 0,1 0-112 0,0 0-16 15,0 0 0-15,0-2 0 0,1 1-160 0,0-1-32 16,1 1-128-16,-2 1 192 0,-2-4-64 0,1 1-128 16,-12 3 176-16,12-1-176 0,-12 1 384 0,12 0-48 15,-12 0 0-15,0 0 0 0,0 0 0 0,0 0 0 0,0 0 0 0,0 0 0 16,0 0-48-16,0 0-16 0,0 0 0 0,0 0 0 15,0 0-112-15,-4 12-32 0,-1-2 0 0,-1-2 0 16,6-8-128-16,-7 12 160 0,-1-2-160 0,1-1 160 16,1 2-160-16,-1 1 128 0,-1 1-128 0,0 2 128 15,-1 4 96-15,0-3 16 0,-1 5 0 0,1 1 0 16,-2 1-48-16,1 0-16 0,-2 1 0 0,2-1 0 16,1-3-176-16,1 0 0 0,1-1 144 0,2-4-144 15,0-2 0-15,1 0 0 0,3-2 0 0,-1-2 0 16,2 0-448-16,0-9-176 0,0 0-16 0,0 0-15920 15</inkml:trace>
  <inkml:trace contextRef="#ctx0" brushRef="#br0" timeOffset="66216.06">20599 4917 4607 0,'0'0'192'0,"0"0"64"0,0 0-256 0,0 0 0 15,0 0 0-15,0 0 0 0,0 0 2896 0,0 0 544 16,9 5 96-16,-9-5 32 0,0 0-1520 0,0 0-288 15,0 0-64-15,0 0-16 0,6 8-672 0,-6-8-144 16,0 0-32-16,6 9 0 0,-6-9-256 0,5 10-48 0,0 1-16 0,2-2 0 16,-1-2-48-16,2 0-16 0,0 1 0 0,1 0 0 15,0 1 16-15,1-1 0 0,1 1 0 0,2 2 0 16,-1-1-48-16,-1 2-16 0,0 2 0 0,-1 0 0 16,1-1-208-16,-1 0-64 0,-1 0 0 0,0 3 0 15,-1-4-128-15,0 2 0 0,-2 2 0 0,-2-2 0 16,2 1 128-16,-1-1-128 0,0-1 128 0,0 0-128 15,-5-13 0-15,5 14 0 0,2-3 0 0,-7-11 0 32,6 10-528-32,-6-10-96 0,11 4-16 0,-1 1-8960 0,-10-5-1792 0</inkml:trace>
  <inkml:trace contextRef="#ctx0" brushRef="#br0" timeOffset="66579.39">21129 4753 4607 0,'0'0'192'0,"0"0"64"0,0 0-256 0,0 0 0 15,0 0 0-15,0 0 0 0,0 0 5824 0,0 0 1136 16,0 0 208-16,0 0 64 0,0 0-5824 0,4 10-1152 15,-2 2-256-15,-4 2 0 0,-2 0 0 0,-1 6 0 0,-3 0 0 0,0 3 0 16,1 2 0-16,-2 2 0 0,-1 4 0 0,0-1 0 16,0 0 0-16,-2 0 240 0,-1-2-48 0,0 1-16 15,-3 0 592-15,0 5 128 0,0 6 32 0,-1 3 0 16,-2 5-176-16,2 1-48 0,2 2 0 0,-1-5 0 16,0-4-384-16,2-3-96 0,0-7-16 0,1-1 0 15,1-3-80-15,2-1-128 0,-1-2 176 0,1 0-176 16,1 0 0-16,1-2-352 0,0-2 48 0,3-2 16 31,1-2-2144-31,1-4-416 0,3-13-96 0</inkml:trace>
  <inkml:trace contextRef="#ctx0" brushRef="#br0" timeOffset="67146.77">21515 4961 10127 0,'0'0'896'0,"0"0"-704"0,0 0-192 0,0 0 0 16,0 0 3600-16,0 0 688 0,0 0 144 0,0 0 32 16,0 0-2960-16,0 0-592 0,0 0-112 0,0 0-32 15,0 0-240-15,0 0-48 0,0 0-16 0,0 0 0 16,0 0 48-16,12-4 0 0,0-1 0 0,-2 1 0 0,-1-1-208 0,2 2-48 15,-11 3 0-15,13-1 0 0,-2-3-128 0,1 2-128 16,0-1 144-16,1 2-144 0,0-1 128 0,0 2-128 16,0 2 0-16,0-1 0 0,0-1 0 0,0 0 0 15,-2 0 0-15,2 3 0 0,0-2 0 0,0 1 0 16,0 1 0-16,0-3 0 16,0 0-736-16,0 0-32 0,0 0-16 0,1 0-13360 0</inkml:trace>
  <inkml:trace contextRef="#ctx0" brushRef="#br0" timeOffset="67474.23">21454 5155 32191 0,'0'0'1424'0,"0"0"304"0,0 0-1392 0,0 0-336 0,0 0 0 0,0 0 0 16,0 0 448-16,10 3 0 0,1 1 16 0,1-1 0 15,-1-3-96-15,4 0-32 0,0-3 0 0,4 0 0 16,1 1-160-16,3-1-48 0,0-2 0 0,2 1 0 15,1 0-128-15,0 2 0 0,0 0 0 0,0 1 128 0,1 1-320 0,-2 0-80 16,0 0-16-16,-2 0 0 16,0 3-1888-16,-2-1-368 0,-2-1-80 0,-2 1 0 15</inkml:trace>
  <inkml:trace contextRef="#ctx0" brushRef="#br0" timeOffset="69514.89">22459 4773 23039 0,'0'0'1024'0,"0"0"192"0,0 0-960 0,0 0-256 16,-4-10 0-16,4 10 0 15,-2-9-960-15,2 9-224 0,0 0-48 0,-6-8-16 0,6 8 1584 0,0 0 320 16,0 0 64-16,0 0 16 0,0 0 96 0,0 0 0 15,0 0 16-15,0 0 0 0,0 0 256 0,0 0 48 16,0 0 16-16,0 0 0 0,0 0 32 0,0 0 0 16,0 0 0-16,0 0 0 0,0 0 16 0,0 0 0 15,0 0 0-15,-2 8 0 0,0 2-368 0,1 2-64 16,0 0-16-16,0 3 0 0,1 1-304 0,-2 2-64 16,1 1-16-16,0 1 0 0,-1 3-256 0,2-1-128 0,-2-1 128 0,2-3-128 15,-2-2 192-15,2-2-32 0,0-4-16 16,0 2 0-16,2-3-144 0,2 0 128 0,-2-2-128 0,1-1 128 15,-3-6-128-15,0 0 0 0,5 6 0 0,2-3 128 16,0 1-128-16,-7-4 128 0,10 0-128 0,-1 2 128 16,-1-2-128-16,-1 0 0 0,2 0 144 0,-1-2-144 15,1-2 0-15,1 2 144 0,-1 1-144 0,0-2 0 16,-9 3 128-16,9-4-128 0,-9 4 0 0,12-6 0 16,-2 2 0-16,1 0 0 0,-11 4 0 0,10-3 0 15,-10 3 0-15,9 1 0 0,-9-1 0 0,0 0 0 16,10 8 0-16,-2 1 0 0,-1-2-144 0,-2 1 144 15,-1 1 0-15,1 0-128 0,0 0 128 0,-5-9 0 16,7 9 0-16,-1 2 0 0,-6-11 0 0,8 6-128 16,-8-6 128-16,9 11 0 0,-9-11 0 0,8 6 0 0,-8-6 0 0,0 0 0 15,11 7 0-15,-11-7 128 0,10 2-128 0,-10-2 0 16,12 0 0-16,-2 0 0 0,-10 0 0 0,12 0 144 16,-12 0-144-16,12-2 0 0,-3-4 128 0,0 2-128 15,-9 4 0-15,10-3 0 0,-1-5 0 0,1 1 128 16,-3 2-128-16,1-1 0 0,0-1 128 0,0 0-128 15,-8 7 0-15,9-10 0 0,-1 0 128 0,0 0-128 16,0-1 0-16,-1 0 0 0,2 0 0 0,-1-2 0 16,-1-4 0-16,-1-2 0 0,1 1 0 0,-1-1-304 15,1-6 48-15,-1 0 0 16,0-2-640-16,0 2-112 0,1-1-16 0,-2 1-16 16,0 0-1616-16,0 7-320 0,1-3-64 0,-1 5-11136 0</inkml:trace>
  <inkml:trace contextRef="#ctx0" brushRef="#br0" timeOffset="70031.03">23206 4471 29663 0,'0'0'1312'0,"0"0"272"0,0 0-1264 0,0 0-320 0,0 0 0 0,0 0 0 0,0 0 160 0,0 0-32 15,0 0 0-15,0 0 0 0,0 0-128 0,0 0 0 16,0 0 0-16,0 0 0 0,0 0 0 0,-6 8 0 16,-1 0 0-16,1 1 0 0,-1 0 0 0,1-3 0 15,-1 2 0-15,1 0 128 0,-2 0-128 0,0 0 0 16,-1-2 0-16,1 1 128 0,8-7 64 0,-9 6 0 15,1 1 0-15,8-7 0 0,0 0 352 0,0 0 80 16,0 0 16-16,0 0 0 0,0 0-128 0,0 0-32 16,0 0 0-16,0 0 0 0,10 6-256 0,-10-6-48 15,13 3-16-15,-1-2 0 0,-1 2-160 0,-1-1-144 16,-10-2 144-16,13 0-208 0,-2 2 16 0,-11-2 0 16,10 2 0-16,-10-2 0 0,12 7 192 0,-2-2-144 0,-10-5 144 0,11 7-128 15,-11-7 128-15,13 7 0 0,-3 3 0 0,-1 0 0 16,-1-2 0-16,0 1 0 0,-2 1 0 15,-6-10 0-15,7 13 0 0,-2 0-128 0,-5-13 128 0,3 16 0 16,-2-2 0-16,-1-1 0 0,0-13 0 0,-1 15 0 16,1-15 0-16,-4 15 128 0,-1-2 0 0,-1-2 0 15,0-2-272-15,-1-1-48 0,-1 1-16 0,1-2 0 32,7-7-368-32,-11 3-64 0,1 1 0 0,-1-1-16 15,1 0-2656-15,-1-3-528 0</inkml:trace>
  <inkml:trace contextRef="#ctx0" brushRef="#br0" timeOffset="70252.55">23214 4539 13823 0,'0'0'1216'0,"14"-4"-960"15,5-4-256-15,1 2 0 0,5-2 4592 0,3 0 864 16,2 1 176-16,2 0 48 0,1 0-4528 0,-2-1-912 16,-2 2-240-16,-2-1 0 0,-2 1 0 0,-3-1 0 15,-2 1 0-15,-2 0-128 16,-4 1-640-16,1 0-128 0,-4 2-32 0,1-2-8608 16,-2 1-1728-16</inkml:trace>
  <inkml:trace contextRef="#ctx0" brushRef="#br0" timeOffset="70698.03">24071 4811 27647 0,'0'0'1216'0,"0"0"256"0,0 0-1168 0,0 0-304 16,0 0 0-16,0 0 0 0,0 0 976 0,0 0 144 15,0 0 32-15,0 0 0 0,-8 6-880 0,-3 0-272 16,1 1 160-16,-3 0-160 0,-2 6 128 0,1 0-128 16,-3 0 0-16,2 1 128 0,-1 0 208 0,0 0 48 15,-1 3 0-15,-1 0 0 0,0 1 48 0,0-1 16 16,-2 2 0-16,0-2 0 0,2-2-192 0,0 3-16 16,-2-1-16-16,1 2 0 0,-1-5-224 0,2-1 144 15,1 0-144-15,3-1 128 0,-1-3-128 0,4-1 0 16,2 0 0-16,1-2 0 15,8-6-704-15,-8 3-32 0,8-3 0 0,0 0-14560 0</inkml:trace>
  <inkml:trace contextRef="#ctx0" brushRef="#br0" timeOffset="70913.03">23754 4862 38527 0,'0'0'848'0,"0"0"176"0,0 0 48 0,5 14 0 0,1 1-864 0,2 2-208 0,0 2 0 0,0 0 0 16,2-2 0-16,1-1 0 0,-2-1 0 0,1-1 0 15,1 1 0-15,1-2 0 0,-1 0 0 0,1 0 0 0,1-4 0 0,0 0 0 16,0 0-128-16,-1 0 128 16,-3-4-928-16,-1 1-80 15,0 0-16-15,-8-6 0 0,0 0-2608 0,11 7-528 16,-11-7-96-16,16 3-32 0</inkml:trace>
  <inkml:trace contextRef="#ctx0" brushRef="#br0" timeOffset="71398.92">24248 4548 28047 0,'0'0'1232'0,"0"0"272"0,0 0-1200 0,0 0-304 0,0 0 0 0,0 0 0 15,0 0 704-15,10-4 64 0,-10 4 32 0,13-1 0 16,0 1-464-16,-1-2-80 0,-12 2-32 0,14 0 0 15,1-2-32-15,-1-1-16 0,0 2 0 0,1-2 0 16,-2 2 16-16,1 0 0 0,2-2 0 0,-1 0 0 16,2 1-48-16,-1 1 0 0,0-1 0 0,-1 4 0 15,1-2-144-15,-2 0 160 0,1 0-160 0,-2 0 160 0,0-2-160 0,-2 0 0 16,3 3 0-16,-4-1 128 16,0 1-128-16,-10-1 0 0,11 0 0 0,-11 0 128 15,10 0-128-15,-10 0 0 0,0 0 0 0,0 0 0 0,0 0 0 0,4 11 0 16,-4-11 0-16,-2 11 0 0,-2 2 0 0,-3-2 0 15,-1 2 0-15,-1-3 0 0,-1 1 256 0,-1-1 0 16,0 2 16-16,-1 1 0 0,-1-3 288 0,2 3 48 16,2 1 16-16,0-5 0 0,0 2-176 0,1 1-48 15,0-1 0-15,1-1 0 0,0-1-272 0,0-1-128 16,7-8 128-16,-6 9-128 16,6-9-1616-16,0 0-416 0</inkml:trace>
  <inkml:trace contextRef="#ctx0" brushRef="#br0" timeOffset="78795.8">18886 11734 25215 0,'0'0'1120'0,"0"0"224"0,0 0-1072 0,0 0-272 16,0 0 0-16,0-9 0 0,2-2 992 0,2 1 144 15,0-2 16-15,0 1 16 0,0-5-560 0,1 2-112 16,-1-3-32-16,0 0 0 0,0-2-48 0,-2 10-16 15,2-2 0-15,-1-2 0 0,1 0 144 0,0-2 32 16,-2 0 0-16,1-1 0 0,1 2 96 0,-1-15 32 0,-1 4 0 0,-1 3 0 16,-1 1 64-16,0 2 0 0,0-5 16 0,0 1 0 15,0-2-336-15,0 0-64 0,-1-1 0 0,1-4-16 16,1 0-224-16,2-1-144 0,0-1 192 0,-1-3-192 16,1 3 368-16,-1 0-48 0,2 2 0 0,0 2 0 15,0-1-64-15,0 2 0 0,-1-1-16 0,-1 2 0 16,0 0-240-16,-1 1 0 0,-1-3 0 0,0-1 0 15,0-1 128-15,-1 1-128 0,-1-3 0 0,1 2 0 16,-2 0 128-16,3 0-128 0,0 1 0 0,0 2 144 16,-1 1-144-16,1 0 0 0,0 2 0 0,0 3 0 15,0 2 128-15,0 2-128 0,0-3 128 0,0 3-128 16,0 2 0-16,1 0 0 0,1 3 128 0,-2-1-128 16,1-1 0-16,0 1 0 0,1 0 0 0,-2 1 128 15,1 1-128-15,0 1 0 0,-1 1 0 0,0 0 0 16,0 9 0-16,0-9 0 0,0 9 0 0,0-9 0 0,0 2 0 15,0 7 0-15,-1-9 0 0,1 9 0 0,-1-9 0 0,1 3 0 16,0-3 0-16,-2 1 0 0,2 0 0 0,0 0 0 16,0 0 0-16,2 0 0 0,-1-1 0 0,0 1 0 15,-2 2 128-15,1-1-128 0,0 7 0 0,0-6 0 16,0 6 0-16,-1-7 0 0,1 7 0 0,-3-5 128 16,3 5-128-16,0 0 0 0,0 0 0 0,-5-5 128 15,5 5-128-15,0 0 0 0,-7-4 0 0,7 4 0 16,-6-3 128-16,6 3-128 0,-5-3 0 0,5 3 0 15,0 0 0-15,-7-2 128 0,7 2-128 0,0 0 0 16,-8-2 0-16,8 2 0 0,-8-3 0 0,8 3 128 0,0 0-128 0,0 0 0 16,-6-4 0-16,6 4 128 0,-7-5-128 0,7 5 0 15,-6-5 0-15,6 5 0 0,0 0 0 0,-9 0 0 16,0 0 0-16,9 0 0 0,-10 5 0 0,0 1 0 16,-2 1 0-16,3 2 0 0,0 0 0 0,1 2 0 15,-1-2 0-15,1 1 0 0,0 1 0 0,2-1 0 16,-1 0 0-16,1 1 0 0,-1 1 128 0,2-5-128 15,-1 1 0-15,-1 1 0 0,-1-1 0 0,2-1 0 16,6-7 0-16,-7 10 0 0,3-3 0 0,4-7 0 16,-6 7 0-16,6-7 0 0,0 0 0 0,0 0 0 15,0 0 0-15,0 0 0 0,0 0 0 0,0 0 0 16,0 0 0-16,9 4 0 0,-9-4 128 0,12-4-128 16,-3-1 0-16,0-1 0 0,-1-3 0 0,0-1 128 15,-1 0-128-15,3-3 0 0,-1-1 0 0,0-1 0 0,-1 1 0 16,-1-2 0-16,3-2 0 0,-1 1 0 0,-1 0 0 0,-1 2 0 15,1-4 0-15,-1 4 0 0,-1-2 0 0,1 2 0 16,-2 2 0-16,0 2 0 0,-1 1 0 0,0 3 0 16,-4 7 0-16,4-9 0 0,-2-1 0 0,-2 10 0 15,3-7 0-15,-3 7 0 0,0 0 0 0,0 0 0 16,4-7 0-16,-4 7 128 0,0 0-128 0,5-10 0 16,-5 10 0-16,0 0 0 0,9-6 0 0,-9 6 0 15,0 0 0-15,0 0 0 0,11-2 208 0,-11 2-32 16,0 0-16-16,12 2 0 0,-12-2 0 0,11 7 0 15,-2 2 0-15,1-2 0 0,-3 0 32 0,1 4 16 16,0 1 0-16,-2-3 0 0,-6-9 48 0,10 15 16 16,-1 1 0-16,0 0 0 0,0-3-144 0,0 1-128 15,0 0 192-15,0 1-192 0,-1-2 0 0,1 0 0 16,0-2 0-16,1 0 0 0,0-1-192 0,0 2-128 0,1 1-48 0,1-2 0 31,-1-1-480-31,1 2-112 0,-2-1 0 0,2 2-16 16,-1 1-1248-16,-1-1-240 0,-1 1-48 0,-1 2-9072 0,0-1-1792 0</inkml:trace>
  <inkml:trace contextRef="#ctx0" brushRef="#br0" timeOffset="79905.64">18495 11815 28847 0,'0'0'1280'0,"0"0"256"0,0 0-1216 0,-6-7-320 0,6 7 0 0,0 0 0 0,-4-5 1104 0,4 5 176 16,0 0 16-16,0 0 16 0,0 0-736 0,0 0-128 16,0 0-48-16,0 0 0 0,0 0-272 0,0 0-128 15,0 0 0-15,0 0 128 0,0 0 160 0,0 0 32 16,0 0 0-16,0 0 0 0,0 0 288 0,8 11 64 15,-3-2 16-15,-1 1 0 0,-4-10 80 0,4 13 0 16,-1-1 16-16,-2 1 0 0,-1 0-272 0,0 1-64 16,1 2-16-16,-2 1 0 0,0-1-160 0,0 2-16 15,-1 3-16-15,1-2 0 0,0 2-48 0,-1 0 0 0,2 1 0 0,0 0 0 16,-1-1-64-16,2-1-128 0,1-3 176 0,0-2-176 16,1-2 224-16,-1-2-64 0,-2-11-16 0,0 0 0 15,0 0 80-15,7 9 16 0,-7-9 0 0,0 0 0 16,0 0-48-16,13-5-16 0,-3-3 0 0,1-3 0 15,-2-2-48-15,-1 0 0 0,0-1 0 0,-2-2 0 16,1 5-128-16,-1-2 0 0,1 0 0 0,-1 2 0 16,-1 5 0-16,-5 6 0 0,0 0 0 0,0 0 0 15,0 0 0-15,0 0 0 0,10 3 0 0,-3 7 0 16,-7-10-176-16,10 13-112 0,-3 2-32 0,3 1 0 16,-1 2 320-16,1-2 0 0,-1-1 0 0,2 0 144 15,-1-1-16-15,0 1-128 0,1-4 192 0,-1 2-64 16,1-2-128-16,0-3 0 0,0-3 0 0,1 1 0 15,-2-2 0-15,1 0 256 0,-2-1 0 0,0 1-16 0,-9-4-240 16,10 2 0-16,-10-2 0 0,11 3 0 0,-2-2 192 16,-1 0-64-16,-8-1-128 0,10 0 192 0,-10 0-48 0,0 0-16 15,10 2 0-15,-10-2 0 0,0 0-128 0,10 0 160 16,-10 0-160-16,9 0 160 0,-9 0-160 0,10 0 0 16,-10 0 144-16,12-3-144 0,-3 1 128 0,0-1-128 15,2-1 128-15,-1-1-128 0,0-6 208 0,1 2-16 16,-2-1-16-16,3-2 0 0,-1-2 32 0,0-2 16 15,-1-2 0-15,2 0 0 0,0-2 0 0,-1-1 0 16,0-2 0-16,-1 1 0 0,1-2-80 0,-1 3-16 16,2-2 0-16,1 3 0 0,-1-5-128 0,-1 5 0 15,1 0 0-15,-1 2 128 0,-2-1-128 0,0 1 0 16,-1 0 0-16,-1 0 0 16,0-1-512-16,-2 1-48 0,0-1 0 0,-1-1-14544 0,0-1-2928 0</inkml:trace>
  <inkml:trace contextRef="#ctx0" brushRef="#br1" timeOffset="89412.25">20841 6620 17727 0,'0'0'784'0,"0"0"176"0,0 0-768 0,0 0-192 0,12-6 0 0,-2 1 0 15,0-1 384-15,-1-1 32 0,-2 1 16 0,1-1 0 16,0 1-112-16,0-1 0 0,-2 0-16 0,1 1 0 16,-1-1 96-16,-2 4 32 0,-1-1 0 0,1 1 0 15,0-3-16-15,-2 0 0 0,1 1 0 0,-2-3 0 16,1 3-160-16,0-7-16 0,-2 3-16 0,0 0 0 16,0 3 224-16,0 6 32 0,0-7 16 0,-1-2 0 15,-2 0 80-15,1 0 32 0,-2 2 0 0,0 1 0 0,0-2-80 0,0 3-16 16,4 5 0-16,-6-7 0 0,-2 1-112 0,0 0-16 15,8 6-16-15,-12-5 0 0,2 2-224 0,-2 0-144 16,2 1 192-16,-2 1-192 0,0 1 176 0,0 0-176 16,1 1 160-16,-1 2-160 0,-1-1 0 0,1 1 0 15,-1 1 0-15,0 0 0 0,0 0 0 0,1 0-128 16,-1 1 128-16,0 1 0 0,2 1 0 0,-1 0 0 16,-1-1 0-16,1 3 0 0,0 0 0 0,2 0 0 15,1 4 0-15,0-1 0 0,1 3 0 0,1-4 128 16,2 2-128-16,1 3 144 0,0-2-144 0,2 1 160 15,-1-2-160-15,2 0 160 0,-1 1-160 0,2-1 0 16,0-1 0-16,3 1 128 0,0 1-128 0,-1-1 0 0,1 2 0 16,2-2 0-16,0 0 0 0,2 0 128 0,1-2-128 0,1 0 0 15,1-5 176-15,1 2-48 0,-1-1-128 0,0-1 192 16,-10-6-192-16,13 8 0 0,1-4 0 0,-1 0 0 16,0-3 160-16,0-1-160 0,0 0 160 0,1-1-160 15,0-2 192-15,1 1-64 0,-1-2-128 0,2 1 192 16,1-3-48-16,-2-1-16 0,0 2 0 0,0 0 0 15,0-1-128-15,-1 1 0 0,-1 0 144 0,0-1-144 16,-3-1 0-16,1-1 144 0,-2 4-144 0,0-2 0 16,-2-2 208-16,-1 1-64 0,-6 7-16 0,7-10 0 15,-3 0 144-15,1 0 32 0,-5 10 0 0,6-10 0 16,-2 0-32-16,0-1 0 0,-1-1 0 0,-1-1 0 16,2-2-96-16,-1-4-32 0,-2 0 0 0,2-2 0 15,-2-1-144-15,0 1 0 0,-1-2 0 0,0-1 0 16,0 2 0-16,0 1 0 0,-1 1 0 0,0 0 0 0,-2-1 0 0,-1 4 0 15,0 0 0-15,-1 3 0 0,0 1 0 0,-2-1 0 16,1 3 0-16,-1-1 0 0,2 0 0 0,0 2 0 16,0 2 0-16,1 1 0 0,0 0 0 0,4 7 0 15,-1-9 0-15,1 9 0 0,0 0-240 0,0-10 32 16,-2 3 0-16,2 7 0 16,0 0-592-16,0 0-112 0,-2-10-32 0,2 10 0 15,0 0-2128-15,0 0-448 0,-15-11-64 0,15 11-32 0</inkml:trace>
  <inkml:trace contextRef="#ctx0" brushRef="#br1" timeOffset="90845.18">21227 6420 7359 0,'0'0'320'0,"0"0"80"0,4-5-400 0,0 0 0 16,0-2 0-16,1 1 0 0,0-2 3104 0,2 1 544 16,-2-1 96-16,2 2 32 0,-2-2-2320 0,0 2-464 15,0-1-96-15,-5 7 0 0,5-6-256 0,-5 6-32 16,0 0-16-16,0 0 0 0,4-7-304 0,-4 7-64 16,0 0-16-16,0 0 0 0,0 0-48 0,0 0-16 0,0 0 0 0,0 0 0 15,0 0 112-15,0 0 32 0,0 0 0 0,0 0 0 16,0 0 112-16,0 0 32 0,0 0 0 0,4 12 0 15,-1 0 192-15,1-1 32 0,1 1 16 0,0 1 0 16,0-3 16-16,2 3 0 0,-1 2 0 0,1-1 0 16,-1 1-240-16,1 0-64 0,1 2 0 0,0 0 0 15,-2 1-208-15,2 1-48 0,1-5-128 0,3 2 192 16,-3-3-192-16,1 2 0 0,1-3 0 0,2 0 0 16,0-2 0-16,0 1 0 0,0-4 0 0,1 1 0 15,-1 0 128-15,0 0-128 0,0 0 0 0,0-2 0 16,-1 1 0-16,0-2-320 0,-12-5 64 0,12 8 0 15,-12-8-768-15,11 6-128 0,-11-6-48 0,12 4 0 16,-12-4-1536-16,11 4-304 0,-11-4-64 0,10-3-16 0</inkml:trace>
  <inkml:trace contextRef="#ctx0" brushRef="#br1" timeOffset="91145.79">21805 6329 23087 0,'0'0'1024'0,"0"-9"208"0,0 1-976 0,0 8-256 16,0-8 0-16,0 8 0 0,0 0 688 0,0 0 80 15,0 0 32-15,0 0 0 0,0 0-608 0,0 0-192 16,0 0 128-16,0 0-128 0,-8-3 192 0,8 3 0 0,-11 2-16 0,2 4 0 16,-1 2 0-16,1 4 0 0,-2 3 0 0,1 0 0 15,-1 2-176-15,1 2 160 0,0 3-160 0,-2 2 160 16,0 2 160-16,0 1 16 0,1 3 16 0,-1-1 0 15,0 1 240-15,2-6 48 0,-2-1 16 0,0 3 0 16,-1-1-304-16,0 1-64 0,-1 3-16 0,1-3 0 16,0 1-272-16,0 0 128 0,-3 3-128 0,2-1 0 15,-1 0 128-15,2 1-128 0,0-3 0 0,2-1 0 32,-2-2-1168-32,-2-1-304 0,0-3-48 0,-1-2-16 0</inkml:trace>
  <inkml:trace contextRef="#ctx0" brushRef="#br1" timeOffset="91646.4">20308 7141 23327 0,'-10'-6'1024'0,"10"6"224"0,0 0-992 0,0 0-256 0,0 0 0 0,0 0 0 16,0 0 544-16,0 0 64 0,0 0 16 0,0 0 0 16,15 5-368-16,1-5-64 0,1 1 0 0,2-1-16 15,4-1 352-15,3 1 80 0,2-3 16 0,5 2 0 16,1-2 80-16,6 1 0 0,6-2 16 0,5 1 0 16,3 2-192-16,4-1-32 0,2 1-16 0,1 0 0 15,0-3-80-15,1-1-16 0,-1-2 0 0,3 1 0 16,1-1 64-16,1 1 16 0,1-3 0 0,-2-1 0 15,-1-1 96-15,-1-1 16 0,-2 0 0 0,-3 2 0 16,0 1-320-16,-2 2-48 0,-1-2-16 0,-3 3 0 16,-4-2-192-16,-4 2 0 0,-3 1 0 0,-5 3 0 0,-3-2-240 15,-4 0 64-15,-3 3 16 0,-2-1 0 16,-3 1-608-16,-1 1-112 0,-5 0-16 0,0 1-9776 16,-5 2-1936-16</inkml:trace>
  <inkml:trace contextRef="#ctx0" brushRef="#br1" timeOffset="92713.73">21178 7751 4607 0,'0'0'400'0,"0"0"-400"0,0 0 0 0,0 0 0 16,0 0 1824-16,0 0 288 0,0 0 48 0,0 0 16 16,0 0-992-16,0 0-192 0,0 0-32 0,0 0-16 15,0 0-144-15,0 0-32 0,0 0 0 0,0 0 0 16,-4-6 432-16,4 6 80 0,-4-8 0 0,4 8 16 15,0 0-80-15,0 0-32 0,-4-9 0 0,4 9 0 16,0 0-320-16,-4-12-64 0,4 12-16 0,-5-10 0 16,0 0-112-16,-1 4-32 0,0-3 0 0,-1 2 0 15,-2 3-144-15,0-1-48 0,-1 1 0 0,-1 2 0 16,-1 0-320-16,1 2-128 0,-2 2 0 0,0 0 144 0,-2 2-144 16,1 1 0-16,-2 2 0 0,1-1 0 0,-1 1-144 0,0-2 144 15,1 0 0-15,0 2 0 0,1-1 0 0,1 1 0 16,0-1 0-16,1 1 0 0,0-1 176 0,1 5-16 15,-1-2 0-15,2 1 0 0,0 1-160 0,3 2 0 16,-1 1 144-16,1 1-144 0,2 3 0 0,1 3 0 16,2 3 0-16,0-3 0 0,2 3 0 0,2-2 0 15,0-1 0-15,2 1 0 0,1-4 0 0,2 0 0 16,1-4 0-16,1-1 0 0,1-2 0 0,2 1 128 16,0-5-128-16,1-1 0 0,1-3 0 0,-1-3 0 15,0-3 0-15,1-1 128 0,2 0 32 0,1-1 16 16,0-4 0-16,0 0 0 0,-1 0 176 0,-1-2 32 0,2-1 16 0,0-2 0 15,-3 0-96-15,1-1-32 0,0-1 0 0,0-1 0 16,-1-3-272-16,-2 0 0 0,0-2 0 16,-1 1 0-16,0-1 256 0,-2-1-64 0,-1 2-16 0,-2 0 0 15,-2 2 16-15,-1-1 0 0,-3 0 0 0,-2-2 0 16,0 1-192-16,-3-2 128 0,-3-3-128 0,-1-2 128 16,0-2 0-16,-2 2-128 0,-1-1 192 0,1 2-64 15,-2-1-128-15,1 0 0 0,0 2 0 0,2 0 0 16,-2 3 0-16,2 4-176 0,0 3 48 0,1 2 0 31,-1-2-464-31,1 6-96 0,1-3-16 0,1 5 0 0,2 1-608 16,5 7-128-16,0 0-32 0,0 0-8704 0,0 0-1728 0</inkml:trace>
  <inkml:trace contextRef="#ctx0" brushRef="#br1" timeOffset="93497.42">21363 7670 14735 0,'0'0'1312'0,"0"0"-1056"0,1-10-256 0,2 3 0 15,-3 7 4560-15,0 0 864 0,0 0 160 0,0 0 48 16,6-5-4416-16,-6 5-896 0,9-1-160 0,-9 1-32 16,0 0-128-16,11 4 0 0,-11-4 0 0,10 9 0 15,-1 1 0-15,-1 1 0 0,-1 1-144 0,-1-1 144 16,-6-11 0-16,5 16 0 0,-1 0 0 0,0-2 0 0,0 2 0 0,-1 0 0 16,1-1 0-16,-1 2 128 0,0 0 208 0,0-2 48 15,-1 2 0-15,1-1 0 0,1-2-32 0,0-2 0 16,-4-12 0-16,4 13 0 15,2-3 32-15,-6-10 16 0,0 0 0 0,0 0 0 0,11 4-96 0,-1-2-32 16,-1-5 0-16,-9 3 0 0,9-8-96 0,-1-2-32 16,0 1 0-16,-2-2 0 0,0 1-144 0,-1-1 0 15,-1 1 0-15,0 0 0 0,0 0 0 0,-4 10 0 16,5-6 0-16,-5 6 0 0,0 0 0 0,0 0-176 16,0 0 176-16,0 0-128 0,10 6 128 0,-10-6-192 15,11 10 192-15,-3 0-192 0,-1 0 192 0,0-2 0 16,-7-8 0-16,9 11 0 0,-1 2 0 0,0-2 192 0,-2-3-32 15,2 0-16-15,0 0-144 0,0 0 0 0,-2 0 0 0,-6-8 0 16,8 7 0-16,0-1 0 0,0 1 0 0,-1 0 0 16,-7-7 0-16,11 6 0 0,1 1 0 0,-2-6 0 15,-1 2 0-15,2-3 0 0,-1 0 0 0,2 0 0 16,-2-3 384-16,2-1 0 0,-2 0 0 0,1-3 0 16,-1-2 128-16,2-1 0 0,-4 0 16 0,0-2 0 15,-2 0 128-15,1-1 32 0,-2-1 0 0,1-2 0 16,0 0-336-16,0 0-64 0,-1 0-16 0,0 1 0 15,-1-1-112-15,0 3-32 0,0-3 0 0,1 3 0 16,-2-1 0-16,0 1-128 0,-1 2 192 0,1-2-64 16,-2 4-416-16,0-1-96 0,-1 10 0 0,0-13-16 15,0 2-1200 1,0 0-256-16,-1 0-32 0,-1 1-10912 0,-1-2-2176 0</inkml:trace>
  <inkml:trace contextRef="#ctx0" brushRef="#br1" timeOffset="98192.06">8711 12283 9951 0,'0'0'448'0,"0"0"80"0,0 0-528 0,0 0 0 0,0 0 0 0,0 0 0 0,0 0 128 0,0 0-128 15,0 0 0-15,0 0 0 16,0 0-896-16,0 0-304 0,0 0-48 0,0 0-16 0,0 0 784 0,0 0 160 16,0 0 16-16,0 0 16 0,0 0 416 0,0 0 64 15,0 0 32-15,0 0 0 0,0-5 1168 0,0 1 224 16,0 4 48-16,0 0 16 0,0 0-608 0,3-4-128 16,1 1-32-16,0-3 0 0,2-3-560 0,1 2-112 15,-7 7-32-15,0 0 0 0,0 0-16 0,8-5 0 16,-8 5 0-16,0 0 0 0,0 0-32 0,0 0-16 15,0 0 0-15,9-3 0 0,-9 3-144 0,0 0 0 16,0 0 0-16,0 0 0 0,0 0 0 0,0 0 0 16,0 0 0-16,10-4 128 0,-10 4-128 0,0 0 0 0,11-2 0 0,-11 2 128 15,0 0 448-15,0 0 64 0,0 0 32 0,0 0 0 16,0 0 16-16,0 0 0 0,6-7 0 0,-6 7 0 16,0 0-496-16,0 0-192 0,0 0 128 0,0 0-128 15,0 0 0-15,0 0-256 0,0 0 48 0,0 0 0 16,0 0-144-16,0 0-32 0,0 0 0 0,0 0 0 15,0 0 384-15,0 0 0 0,0 0 0 0,0 0 0 16,0 0 640-16,0 0 80 0,0 0 32 0,0 0 0 16,0 0 400-16,0 0 64 0,0 0 32 0,0 0 0 15,0 0-544-15,0 0-128 0,0 0 0 0,0 0-16 16,0 0-560-16,0 0 0 0,0 0 0 0,0 0 0 31,0 0-448-31,0 0-64 0,0 0 0 0,0 0 0 16,0 0-272-16,0 0-64 0,0 0-16 0,0 0 0 0,0 0 656 0,0 0 208 0,0 0 0 0,0 0-160 15,0 0 800-15,0 0 176 0,0 0 16 0,0 0 16 0,0 0 0 0,0 0 0 16,0 0 0-16,0 0 0 16,0 0-336-16,0 0-64 0,0 0 0 0,0 0-16 0,0 0-192 0,0 0-48 15,0 0 0-15,0 0 0 0,2 8-64 0,-2-8-128 16,0 0 176-16,0 0-176 0,0 0 160 0,0 0-160 16,0 0 128-16,-6 7-128 0,6-7 464 0,-6 7 16 15,6-7 0-15,-8 7 0 0,8-7 176 0,0 0 48 16,-9 4 0-16,9-4 0 0,0 0-144 0,-9 4-32 15,9-4 0-15,-9 1 0 0,9-1-176 0,-11 0-32 16,2-1-16-16,9 1 0 0,-10-3-96 0,-1 2-16 16,1 0 0-16,10 1 0 0,-12-3 64 0,0 0 0 15,1 2 0-15,-1-2 0 0,0-1 96 0,0 2 32 0,-1-1 0 0,0 3 0 16,0-4-64-16,0 3 0 0,0 0 0 0,-1-3 0 16,-3 1 0-16,0-1 0 0,0 2 0 0,1 2 0 15,1-3 64-15,-1 2 0 0,-2-2 0 0,1 1 0 16,0-2-384-16,0 0 0 0,0-1 0 0,-1 3 0 15,1-3 160-15,1 4-32 0,1-3-128 0,-2 1 192 16,-2 1-192-16,2 0 144 0,0 1-144 0,0-2 128 16,-1 3-128-16,1-1 128 0,0 0-128 0,0-1 128 15,-1 2-128-15,0 0 128 0,-2-1-128 0,2 0 128 16,1 1-128-16,-1 0 0 0,-2 0 0 0,1 0 0 16,-1 1 0-16,1 2 0 0,-1-2 0 0,-1 2 0 15,2-1 0-15,-1 2 0 0,1-2 0 0,-1 3 0 16,0-3-128-16,1 2 128 0,-1 0 0 0,3 0 0 15,2 0 0-15,0 0 0 0,0-3 0 0,0 2 0 16,1 1 0-16,1-4 0 0,1 1 0 0,1-1 0 0,-1 0 0 16,1 0 0-16,1-1 128 0,1 1-128 0,9 0 128 0,-11 0-128 15,2-3 128-15,0 2-128 0,-1 0 0 0,10 1 128 16,-11-2-128-16,2 1 0 0,0 0 0 0,9 1 0 16,-10 0 128-16,1 0-128 0,9 0 0 0,-10 0 0 15,0 0 0-15,1 0 0 0,1 0 0 0,0 1 0 16,-1 0 0-16,9-1 0 0,-9 3 0 0,0 1 0 15,1-4 0-15,8 0 0 0,0 0 0 0,-9 0 0 16,9 0 0-16,-8 0 0 0,8 0 0 0,-9-3 0 16,2 1 0-16,7 2 0 0,-6-2 0 0,6 2 0 15,-8-2 0-15,8 2 0 0,-9-3 160 0,1 0-160 0,8 3 192 16,-8-2-192-16,0-1 0 0,8 3 0 0,-7-2 0 0,-3 0 0 16,3 0 0-16,0 0 0 0,7 2 0 0,-8-1 0 15,1 0 0-15,7 1 0 0,-11 0 0 0,3 0 0 16,0-3 0-16,8 3 0 0,-9 0 0 0,1 3 0 15,8-3 0-15,-9 0 0 0,9 0-128 0,-9 0 128 16,3 0 0-16,6 0 0 0,0 0 0 0,0 0 0 16,-8 0 0-16,8 0 0 0,0 0 0 0,0 0 0 15,-8 0 0-15,8 0 0 0,0 0 0 0,0 0 0 16,-6 0 0-16,6 0 0 0,-8 0 0 0,8 0 0 16,0 0 0-16,0 0 0 0,-8 0 0 0,8 0 0 15,-8 0 0-15,8 0 0 0,0 0 0 0,0 0 0 16,0 0 0-16,0 0 0 0,0 0 0 0,0 0 0 15,0 0 0-15,0 0 0 0,0 0 0 0,-4 6 0 0,4-6 0 16,0 0 0-16,0 0 0 0,-2 9 0 0,2-9 0 16,0 0 0-16,0 0 0 0,-3 10 0 0,3-10 0 0,0 0 0 15,-3 13 0-15,2-4 0 0,1-9 0 0,-3 10 0 16,3-10 128-16,-1 12-128 0,0-2 0 0,0 2 0 16,-1 0 0-16,1-2 0 0,1-1 0 0,0 0 0 15,0-1 0-15,1 1 0 0,-1-9 0 0,0 11 0 16,0 1 0-16,2-3 0 0,0 0 0 0,-1 0 0 15,-1-9 0-15,0 12 0 0,0-2 0 0,0 2 0 16,0 1 0-16,0-1 0 0,2 1 0 0,-2 1 0 16,0 3 0-16,1 2 0 0,-1 0 0 0,-1 4 0 15,-1 2 0-15,4 4 0 0,0 1 0 0,1 1 0 16,1 0 0-16,1 2 0 0,0 1 128 0,1-2-128 0,-1 0 0 16,0-4 0-16,0 1 0 0,0-4 0 15,-1 2 128-15,-1 0-128 0,0-3 0 0,-2 2 0 0,-1 0 0 0,-1 1 0 16,-1 2 128-16,1 2-128 0,-2 2 0 0,2-3 0 15,0 1 128-15,1 1-128 0,-2-1 0 0,1 0 0 16,1-2 192-16,0-2-64 0,-1 1 0 0,1-1-128 16,-2-2 176-16,2 2-176 0,0 0 160 0,0 1-160 15,0-1 320-15,2 2-16 0,-4 1-16 0,2 1 0 16,-1-3-288-16,0 2-176 0,1 1 32 0,-1 0 0 16,-2 2 144-16,0-3 0 0,2-4 0 0,-2-1 0 15,0-2 0-15,-1-1 0 0,-2-2 0 0,2-2 0 16,2 0 0-16,-2-3 128 0,-1-2-128 0,1 0 128 15,0 0-128-15,0 1 128 0,0-1-128 0,0-1 128 0,-1 0-128 16,1-1 0-16,0 0 128 0,2-1-128 0,-2 2 0 0,1 0 144 16,0-1-144-16,2-2 0 0,-1 3 128 0,0 0-128 15,1 0 0-15,0-2 0 0,-2 2 128 0,3-12-128 16,-3 9 0-16,3-9 0 0,0 0 144 0,-1 10-144 16,1-10 0-16,-3 8 144 0,3-8-144 0,0 0 192 15,0 0-192-15,0 0 192 0,-1 9-192 0,1-9 0 16,0 0 144-16,0 0-144 0,0 0 0 0,0 0 128 15,0 0-128-15,0 0 0 0,0 0 0 0,0 0 144 16,0 0-144-16,0 0 0 0,0 0 128 0,0 0-128 16,0 0 0-16,7 7 0 0,-7-7 128 0,0 0-128 15,0 0 0-15,14 1 0 0,-1-1 0 0,-1 1 0 16,-12-1 0-16,15 2 0 0,1-2 0 0,0 2 0 16,-1-2 0-16,2 2 0 0,0-2 0 0,2 1 0 0,0-1 0 0,1 0 0 15,-2 0 0-15,0 0 0 0,0-1 0 16,1 1 0-16,-2-2 0 0,1 2 0 0,-1-2 0 0,0 0 160 15,0 2-160-15,1-1 0 0,0 0 0 0,2 1 0 16,-2 0 0-16,0 1 0 0,1 2 0 0,0-1 0 16,1 1-128-16,2 1 128 0,1 1 0 0,2-1 0 15,0-1 0-15,1 2 0 0,0-3 0 0,3 4 0 16,2-1 0-16,-1-1 0 0,-3 0 0 0,-1-2 0 16,0 1 0-16,-2-2 0 0,-3-1 0 0,0 0 0 15,1-1 0-15,-1 1 0 0,-1 1 0 0,1-1 0 16,-1-1 0-16,-1 0 0 0,0-1 0 0,0 1 0 15,0-2 0-15,0 3 0 0,1 0 0 0,0 0 0 16,0 0 0-16,0 0 0 0,0 2 0 0,1 0 0 16,0 1 0-16,0 1 0 0,-1 0 0 0,-1 0 0 0,-2-2 0 0,0 1 0 15,0-1 0-15,-1 0 0 0,-2-2 0 0,2 0 0 16,-2-2 0-16,0 1 0 0,-1 0 0 0,0-2 128 16,-2-1-128-16,-1 0 0 0,1 1 128 0,-1-1-128 15,1 1 0-15,-1 0 128 0,-2-1-128 0,0 2 0 16,-1-2 0-16,1 1 128 0,-8 3-128 0,11 0 0 15,-11 0 0-15,11-4 0 0,0 2 0 0,1 2 0 16,-3-3 0-16,0 3 0 0,-9 0 0 0,12-1 0 16,-2 1 0-16,0-1 0 0,1-1 0 0,-11 2 0 15,12 0 0-15,-12 0 0 0,11 0 0 0,-2 3 0 16,-9-3 0-16,0 0 0 0,12 1 0 0,-12-1 0 16,12 0 0-16,-2 0 0 0,-10 0 0 0,12 0 0 0,-12 0 0 0,12 0 0 15,-2-1 0-15,-10 1 0 16,12 0 0-16,-12 0 0 0,13 0 0 0,-1-1 0 0,-2-1 0 0,-1 2 0 15,-9 0 0-15,0 0 0 0,12 0 0 0,-2 0 0 16,-10 0 0-16,12 2 0 0,-1-2 0 0,-11 0 0 16,0 0 0-16,9 0 192 0,-9 0-192 0,0 0 192 15,10 0-192-15,-10 0 0 0,0 0 0 0,9-3-176 16,-9 3 176-16,0 0 0 0,8-5 0 0,-8 5 0 16,0 0 0-16,7-8 0 0,-3 0 128 0,-1 0-128 15,-3 8 0-15,3-10 144 0,0-1-144 0,-1 2 0 16,1-4 160-16,0 2-160 0,-3-1 128 0,1 0-128 15,1-1 128-15,1 1-128 0,-2-3 128 0,2 0-128 16,-3 0 160-16,0-1-160 0,-1-1 192 0,1 0-192 16,0-1 160-16,0-2-160 0,-2-3 128 0,1-3-128 0,-2 0 0 15,1-2 128-15,-1-3-128 0,2-3 0 16,0-2 0-16,-1-2 128 0,0 0-128 0,0-1 0 0,0 0 0 0,-1 4 0 16,-1-1 0-16,0 3 0 0,0-1 0 0,2-2 0 15,-3 0 0-15,2-1 0 0,0 0 0 0,1 0 0 16,0-2 0-16,0 3 0 0,1-1 0 0,-1 3 0 15,1 2 0-15,1-1 0 0,-1 3 0 0,-1 4 0 16,1 1 0-16,0 0 0 0,-1 1 0 0,1-3 0 16,0 3 0-16,1-1 0 0,0-1 0 0,0 0 0 15,-3-2 0-15,3-2 0 0,0-1 0 0,3 0 0 16,-2 1 0-16,2 1 0 0,-2 2 0 0,0 1 0 16,-1 0 0-16,-1 3 0 0,2 3 0 0,-1 1 0 15,0 4 0-15,-1 0 0 0,1 2-144 0,-3 2 144 0,0-1 0 0,-1 1 0 16,0 2-128-16,0 3 128 0,0-5 0 0,0 5 0 15,4 6 0-15,-4-9-128 0,0 0 128 0,2 1 0 16,-1 1 0-16,3 7 0 0,-1-10 0 0,-1 2 0 16,1 0 0-16,1 8 0 0,-1-9 0 0,1 1 0 15,0 8 0-15,-2-9 0 0,1-1 0 0,1 10 0 16,-2-8 0-16,-1 0-128 0,-1 2 128 0,1 0 0 16,3 6 0-16,0 0-128 0,-6-4 128 0,6 4 0 15,0 0-144-15,-8-2 144 0,2 2 0 0,6 0-144 16,0 0 144-16,0 0 0 0,0 0 0 0,-7-5-128 15,0 3 128-15,7 2 0 0,0 0 0 0,0 0 0 16,0 0 0-16,-7-4 0 0,7 4 0 0,-7-2 0 16,7 2 0-16,0 0 0 0,-8-7 0 0,8 7 0 15,-6-5 0-15,1 0 0 0,5 5 0 0,0 0 0 16,-8-4 0-16,8 4 0 0,-8-3 0 0,1 1 0 0,7 2 0 0,0 0 0 16,0 0 0-16,0 0 0 0,-6-3 0 0,6 3-208 15,0 0 80-15,0 0 128 16,-7-1-560-16,7 1 16 0,0 0 0 0,0 0 0 15,0 0-1808-15,0 0-352 0,0 0-80 0,0 0-10752 16,0 0-2144-16</inkml:trace>
  <inkml:trace contextRef="#ctx0" brushRef="#br1" timeOffset="100369.5">22579 6786 5519 0,'0'0'496'0,"0"0"-496"0,-9 2 0 16,9-2 0-16,0 0 3296 0,0 0 560 16,0 0 112-16,0 0 32 0,-8-3-2128 0,8 3-416 0,0 0-96 0,0 0-16 15,0 0-224-15,0 0-48 0,0 0-16 0,0 0 0 16,0 0-256-16,0 0-48 0,0 0-16 0,8 0 0 16,0 0-224-16,2-2-64 0,2 4 0 0,0-2 0 15,1 0-128-15,0 0-48 0,0 0 0 0,12 0 0 16,-3-2-144-16,-3 0-128 0,0 2 144 0,-1-1-144 15,-3 0 240-15,4 1-48 0,-1-3-16 0,0 3 0 16,-1 0 0-16,0 0 0 0,-1 0 0 0,-1 3 0 16,1-2-176-16,-2 0 0 0,-1 1 0 0,-1 0 0 15,-12-2-832 1,11 4-32-16,-1 0-16 0,-3 1-9024 0,-7-5-1808 0</inkml:trace>
  <inkml:trace contextRef="#ctx0" brushRef="#br1" timeOffset="100753.18">22657 6990 29375 0,'0'0'1296'0,"0"0"272"0,-9 6-1248 0,9-6-320 16,-8 8 0-16,8-8 0 0,0 0 896 0,0 0 112 0,0 0 16 0,0 0 16 16,0 0-608-16,0 0-128 0,0 0-32 0,0 0 0 15,7 7-272-15,-7-7 0 0,10 4 0 0,-10-4 0 16,11 0 0-16,-11 0 0 0,11-3 0 0,1-1 0 15,0 3 144-15,2-2-144 0,1-2 0 0,2 0 144 16,1 0-144-16,0 1 160 0,2 0-160 0,2 1 160 16,1-1-160-16,2 2 0 0,0-1 0 0,0 2 0 31,1-2-640-31,-2 3-16 0,0 0 0 0,-2 0-14000 0</inkml:trace>
  <inkml:trace contextRef="#ctx0" brushRef="#br1" timeOffset="102687.4">23725 6355 6447 0,'0'0'576'0,"0"0"-576"0,0 0 0 0,0 0 0 16,0 0 3680-16,0 0 624 0,0 0 128 0,8-4 32 16,-8 4-2800-16,0 0-544 0,8-7-112 0,-8 7-32 15,0 0-208-15,0 0-64 0,0 0 0 0,8-6 0 16,-8 6-320-16,0 0-64 0,0 0 0 0,7-3-16 15,-7 3-64-15,7-1-16 0,-7 1 0 0,5 1 0 16,0 2-224-16,1 3 176 0,-3 1-176 0,4 7 160 0,-3 2 0 0,-3 0 0 16,-2 4 0-16,-2 1 0 0,-1 4 96 15,-1 1 32-15,0 3 0 0,-2-4 0 0,0-2-16 0,1-2 0 16,0-5 0-16,-1-2 0 0,2-1 32 0,1-1 0 16,2 2 0-16,-1-5 0 0,0 0 16 0,2-1 16 15,0 0 0-15,1-8 0 0,0 0-208 0,-2 12-128 16,2-12 128-16,0 0-128 0,0 14 0 0,0-14 128 15,2 10-128-15,-2-10 0 0,0 0 0 0,0 0 0 16,0 0 0-16,0 0 128 0,0 0-128 0,6 10 0 16,-6-10 0-16,11 6-128 0,-11-6 128 0,0 0 0 15,11 4 0-15,1-1 0 0,-12-3 0 0,13 1 0 16,-2-1 0-16,0 1 0 0,1-1 0 0,0 2-128 16,0-1 128-16,-1 1 0 0,2 1 0 0,0 0 0 0,0 1 0 15,0-1 0-15,0 1 0 0,1 2 0 0,-3 0 0 16,1-1-128-16,-2 3 128 0,0 3 0 0,-10-11 0 0,9 14 0 15,-4 2 0-15,-1 1 0 0,-3-3 0 0,-2 4 0 16,-2-1 0-16,-2 0 0 0,-2 0 0 0,-2 0-128 16,-1-1 128-16,-1 1 0 0,0-4 0 0,-2 2 0 15,0 0 0-15,0-2 0 0,-2-2 0 0,1 0 128 16,0-1 0-16,-1 3 16 0,1-5 0 0,1 1 0 16,0 2-144-16,-1-2 0 0,-1-3 0 0,0 2 0 15,-2-3-544 1,0 0-96-16,-2-1 0 0,1-1-16 0,-1 2-2656 0,-1-7-528 15,-7-6-96-15,4 1-32 0</inkml:trace>
  <inkml:trace contextRef="#ctx0" brushRef="#br1" timeOffset="103104.09">23805 6338 17503 0,'0'0'768'0,"0"0"176"0,0 0-752 0,0 0-192 0,0 0 0 0,0 0 0 16,3-10 2976-16,-3 10 560 0,6-10 112 0,-6 10 32 15,5-6-2192-15,-5 6-432 0,6-7-96 0,-6 7 0 16,0 0-112-16,0 0-16 0,0 0 0 0,0 0 0 16,0 0-208-16,0 0-48 0,0 0-16 0,0 0 0 15,0 0-256-15,0 0-48 0,0 0-16 0,0 0 0 16,0 0-240-16,12 3 144 0,-1-3-144 0,-11 0 128 16,13 0 64-16,0-3 16 0,0 2 0 0,0 0 0 15,1-1 192-15,3 0 48 0,3-1 0 0,2-1 0 16,3 0-144-16,2 1-32 0,3-1 0 0,1 1 0 15,0 3-272-15,1-3 128 0,-1 2-128 0,0 0 0 16,-1-1-160-16,-2 2-144 0,-4-3-16 0,0 0-16 16,-1 0-688-16,0 2-144 15,-3 0-32-15,0-1-10688 0,-2 2-2128 0</inkml:trace>
  <inkml:trace contextRef="#ctx0" brushRef="#br1" timeOffset="104439.49">24498 6730 24239 0,'0'0'1072'0,"0"0"224"0,0 0-1040 0,0 0-256 16,0 0 0-16,0 0 0 0,0 0 768 0,0 0 80 15,0 0 32-15,0 0 0 0,0 0-304 0,0 0-48 16,0 0-16-16,0 0 0 0,0 0 96 0,0 0 16 16,0 0 0-16,0 0 0 0,3 13-176 0,-1 0-48 15,-2-13 0-15,4 16 0 0,-1 0-80 0,-1 5-32 0,1-4 0 0,-2 5 0 16,1 2 0-16,-2 3 0 15,-2-1 0-15,1 0 0 0,-2 1 96 0,2-1 32 0,0-5 0 0,2 1 0 16,0-4-80-16,2-2-16 0,2-4 0 0,1 0 0 16,-1-2-128-16,1-1-16 0,2-4-16 0,3 1 0 15,-1-1-16-15,2-5 0 0,-1 0 0 0,4 0 0 16,-1-3-16-16,0 2-128 0,2-4 192 0,-2-2-64 16,-1-2-128-16,-1 0 0 0,0-3 0 0,-3 2 0 15,-2-3 0-15,-1 2-144 0,-1 1 144 0,-1-1-208 16,0 2 208-16,-4 9 0 0,3-9 0 0,-3 9 0 15,0 0-128-15,0 0 128 0,0 0 0 0,0 0-144 16,0 0 144-16,8 8-160 0,-8-8 160 0,6 13-160 16,1-1 160-16,-1-1 0 0,-1 2 0 0,1-1 128 15,-3-1-128-15,4-1 0 0,-3-2 128 0,0 1-128 16,-4-9 0-16,5 9 128 0,0-1-128 0,-5-8 0 0,0 0 0 0,8 8 0 16,0-2 0-16,-8-6 128 0,10 6-128 0,-10-6 0 15,11 2 0-15,-1 1 128 0,-10-3-128 0,12 0 128 16,0-4-128-16,-2 1 128 0,0 1 144 0,1-2 48 15,-1 0 0-15,2-1 0 0,-1-1-128 0,0 0 0 16,1-1-16-16,0 1 0 0,-2-1 48 0,1-1 16 16,-1-3 0-16,0 0 0 0,1 1 80 0,-1-2 32 15,-1-1 0-15,1-3 0 0,-3-2-32 0,1-1-16 16,0-1 0-16,-1-2 0 0,-1 1-304 0,1-2 0 16,-1-1 0-16,-2 1 0 0,1-1 0 0,0 2 0 15,1 2 0-15,-1 2 0 16,-1 1-656-16,0 3-48 0,-2 1 0 0,1 0 0 15,-1 1-2032-15,1 0-400 0,-3 5-96 0</inkml:trace>
  <inkml:trace contextRef="#ctx0" brushRef="#br1" timeOffset="104888.67">25400 6326 6447 0,'0'0'576'0,"0"-6"-576"0,0 0 0 0,0 6 0 0,3-10 4032 0,-3 10 704 15,1-6 144-15,-1 6 32 0,-1-7-3600 0,1 7-720 16,0 0-144-16,0 0-16 0,0-6-272 0,0 6-160 15,0 0 192-15,0 0-192 0,0 0 288 0,0 0-48 16,0 0-16-16,0 0 0 0,0 0 192 0,0 0 32 16,0 0 16-16,0 0 0 0,-3 11 48 0,1 1 16 15,-2-2 0-15,0 2 0 0,-1 2-112 0,-1 0-32 16,1-3 0-16,1 2 0 0,-1 0-96 0,1 0-32 16,0-1 0-16,2 0 0 0,-1 1-48 0,2-3-16 15,2 2 0-15,0-4 0 0,1 0 16 0,-1-2 0 16,2 2 0-16,-1-1 0 0,-2-7-80 0,4 9-128 15,1-3 176-15,1 1-176 0,-6-7 144 0,0 0-144 0,0 0 0 0,7 5 144 16,0 0-144-16,-7-5 0 0,8 4 0 0,-8-4 0 16,0 0-256-16,11 0-64 0,1 0-32 0,0 0 0 31,-2-3-288-31,2 2-64 0,-1-1-16 0,0-1 0 16,1-1-512-16,0-1-112 0,-2-2 0 0,1 2-6960 0,-2-1-1376 0</inkml:trace>
  <inkml:trace contextRef="#ctx0" brushRef="#br1" timeOffset="105158.79">25587 6251 32415 0,'0'0'1440'0,"0"0"288"0,-5 9-1376 0,1 2-352 0,1 0 0 0,0 3 0 0,2 2 320 0,-1 1 0 16,-1 0 0-16,-1 1 0 0,-1 0-320 0,-2 3 0 16,-1 3 0-16,-1-1 0 0,0 2 0 0,0 0 0 15,0 1 0-15,0-3 0 0,2-5 0 0,1 1 0 16,-1-1 0-16,2-1 0 16,1-1-528-16,0-2-32 0,2-1 0 0,-2 0 0 15,4-1-720-15,-2-1-128 0,2 1-48 0,0-12-11040 0</inkml:trace>
  <inkml:trace contextRef="#ctx0" brushRef="#br1" timeOffset="105639.3">26040 6712 20271 0,'0'0'1792'0,"0"0"-1424"15,0 0-368-15,0 0 0 0,0 0 2240 0,0 0 384 16,0 0 80-16,0 0 16 0,0 0-2144 0,-5 8-416 16,-1-2-160-16,-1 4 0 0,1-4 192 0,-2 5-64 15,0-1 0-15,0 2-128 0,-1 1 384 0,0 2-16 16,-1 5-16-16,-2 1 0 0,0 1 176 0,-1 3 48 15,-3-2 0-15,3 3 0 0,0-2-96 0,0-1-16 16,2-2 0-16,0 0 0 0,2-3-288 0,0 0-176 16,-2 1 192-16,4-6-192 0,0-3 0 0,1-1 0 0,-1-1 0 0,2 1 0 31,0-5-608-31,5-4-128 0,0 0-32 0,0 0 0 16,0 0-1888-16,0 0-384 0,0 0-80 0,0 0-8464 0</inkml:trace>
  <inkml:trace contextRef="#ctx0" brushRef="#br1" timeOffset="105896.22">25808 6717 35999 0,'0'0'1600'0,"0"0"320"0,0 0-1536 0,0 0-384 0,0 0 0 0,11 4 0 15,-11-4 736-15,12 5 80 0,-1 1 16 0,0-1 0 0,0 1-256 0,0 1-32 16,-2 1-16-16,1 2 0 15,1 2-336-15,-2 0-192 0,0 1 192 0,0 1-192 0,0 0 0 0,0 1 0 16,-1-1 0-16,3 2 0 0,-1-2 0 0,1 0 0 16,-2 1 0-16,1 2-192 0,-2-6-128 0,0 5 0 15,0-3-16-15,-1 0 0 16,0 1-176-16,1-2-16 0,-2 0-16 0,1-4 0 16,-2 2-464-16,2-6-80 0,-1 1-32 0,-6-5-9376 15,0 0-1888-15</inkml:trace>
  <inkml:trace contextRef="#ctx0" brushRef="#br1" timeOffset="106706.99">26369 6231 7359 0,'0'0'320'0,"0"0"80"0,0 0-400 0,0 0 0 0,0 0 0 0,0 0 0 16,0 0 3712-16,0 0 672 0,0 0 128 0,0 0 32 15,0 0-2704-15,0 0-544 0,0 0-96 0,0 0-32 16,8-5-208-16,-8 5-32 0,0 0-16 0,10-3 0 15,1 2-368-15,-11 1-80 0,11 0-16 0,0 0 0 16,-1 1-288-16,-10-1-160 0,13 2 160 0,-1-2-160 16,-12 0 128-16,12 0-128 0,-2-2 0 0,-10 2 0 15,11-1 128-15,-11 1-128 0,0 0 0 0,11-3 0 16,-11 3 0-16,9-2 128 0,-9 2-128 0,11-3 0 16,-11 3 0-16,10-1 128 0,-10 1-128 0,0 0 0 15,11-3 128-15,-11 3-128 0,0 0 0 0,0 0 0 16,0 0 0-16,0 0 0 0,0 0 0 0,0 0 0 15,0 0 0-15,0 0 0 0,0 0 0 0,0 0 0 0,-3 12 0 0,3-12 0 16,-4 10 0-16,4-10 0 0,-5 12 0 0,5-12 0 16,-5 11 144-16,5-11-144 0,-7 10 224 0,2-2-32 15,5-8-16-15,-6 10 0 0,-2-1 144 0,1 0 16 16,1 1 16-16,-1 0 0 0,1 2-64 0,-2 1-16 16,-3 1 0-16,2 0 0 0,0 1-80 0,-1 2 0 15,-1-2-16-15,1 1 0 0,-1 2-176 0,2-2 128 16,3 1-128-16,1-1 128 0,-1-6-128 0,1 2 0 15,1-3 0-15,0 3 128 0,-1-5-128 0,1 2-272 16,4-9 64-16,-5 6-10848 16,0-1-2160-16</inkml:trace>
  <inkml:trace contextRef="#ctx0" brushRef="#br2" timeOffset="117196.84">3259 12374 10127 0,'0'0'896'0,"0"0"-704"0,0 0-192 0,-8 0 0 0,8 0 2880 0,0 0 528 0,-7 0 112 0,7 0 32 0,0 0-2624 0,0 0-528 16,-9 3-96-16,9-3-32 0,-11 0-144 0,3 0-128 15,8 0 192-15,-10-3-192 0,2 2 160 0,3 0-160 16,-2-1 128-16,-1 1-128 0,1 0 256 0,-2-1-48 15,-2 0 0-15,-1-1 0 0,-2 1 432 0,-11-4 96 16,4 2 16-16,2 2 0 0,-3-2 16 0,1 1 16 16,0 1 0-16,1-2 0 0,0 1-224 0,3 1-48 15,1-4-16-15,2 2 0 0,-1 2-240 0,4-3-64 16,-1 1 0-16,0 0 0 0,0 1-192 0,1 2 0 16,-1 0 128-16,-1 1-128 0,1 1 0 0,0 3 0 15,-1 0 0-15,2 1 0 0,-1 0 0 0,0 2 0 0,-2-2 0 16,-1 0 0-16,1-2 224 0,-2-1 0 0,-1 1 0 0,1 1 0 15,-3-3 32-15,1 4 0 0,-4-3 0 0,-3-2 0 16,2-2-112-16,-2 5-16 0,-1 0 0 0,0-1 0 16,0 1-128-16,0 1 0 0,1 0 0 0,1 1 128 15,3-1-128-15,3 0 0 0,0-2 0 0,1 2 0 16,1 0 128-16,2 0-128 0,0 0 0 0,2 1 128 16,0-2 48-16,0 1 0 0,1-2 0 0,0 2 0 15,1-1-32-15,-1-1 0 0,0-2 0 0,-1 2 0 16,0-1-144-16,2-1 192 0,-1-1-192 0,2-1 192 15,-1 2-64-15,-1 0 0 0,1 0 0 0,0-2 0 16,0-1 16-16,1 2 0 0,1 1 0 0,8 0 0 16,-10-4-144-16,0 3 0 0,1-1 144 0,1 0-144 15,0-1 0-15,1 0 0 0,1 1 0 0,1-2 0 16,5 4 0-16,0 0 0 0,-10-4 0 0,5 0 128 0,0-1-128 16,0 2 0-16,5 3 0 0,-5-6 0 0,-3 1 0 0,1 1 0 15,7 4 0-15,-6-4 0 0,1 0 0 0,5 4 0 16,-6-4 0-16,6 4 0 0,-6-3 0 0,-1-2 0 15,7 5 128-15,-8-1-128 0,8 1 0 0,0 0 0 16,-6-5 0-16,6 5 128 0,0 0-128 0,0 0 0 16,-5-4 0-16,5 4 0 0,0 0 0 0,-2-7 0 15,2 7 0-15,2-8 0 0,-2 2 0 0,1-1 144 16,0-2-144-16,-1 9 160 0,0-8-160 0,0 8 0 16,-1-9 0-16,0 3 0 0,1 6 0 0,-3-4 0 15,-2-1 0-15,5 5 0 0,-5-4 0 0,5 4 0 16,0 0 0-16,-7 0 0 0,1 0 0 0,6 0 0 15,-7 0 0-15,7 0 0 0,-6-2 0 0,6 2 0 0,0 0 0 0,0 0 0 16,0 0 0-16,0 0 0 0,0 0 0 0,0 0 128 16,0 0-128-16,0 0 0 0,-7 2 0 0,7-2 128 15,0 0-128-15,0 0 0 0,0 0 0 0,0 0 0 16,0 0 0-16,0 0 0 0,-4 9 0 0,4-9 0 16,-4 9 0-16,0 1 0 0,2 1 0 0,-1-2 0 15,1 1 0-15,-1 2 0 0,0 0 0 0,1 2 0 16,-1-1 0-16,2 0 0 0,0-1 0 0,-1 2 128 15,-2-1 0-15,3 3 0 0,-2 0 0 0,1 1 0 16,-1 1 16-16,1 1 0 0,-2 0 0 0,1 0 0 16,-1 3-144-16,0 2 128 0,-2 2-128 0,0 1 128 15,1 1 0-15,0 3 0 0,0-1 0 0,1 0 0 16,0 1-128-16,0 2 160 0,3-3-160 0,-2 0 160 0,-1-2-160 0,2 5 0 16,-1-2 0-16,0 5 0 0,1-3 0 15,-1 9 0-15,2 5 0 0,0 1 0 0,-1-2 0 0,1 0 0 16,0-7 128-16,2-2-128 0,-2-1 0 0,-1-5 192 15,0-2-192-15,1-2 192 0,-1 2 0 0,2-3 0 16,-2 1 0-16,0-2 0 0,1 1-192 0,0 3 160 16,-2 1-160-16,3 1 160 0,0 0-32 0,1 1-128 15,2-1 192-15,0 0-64 0,-2-1-128 0,2-1 0 16,-1-2 0-16,1-1 0 0,-2-5 0 0,-1 1 0 16,0-5 0-16,1 3 0 0,1-5 0 0,-2 2 128 15,0 0-128-15,0-2 0 0,0 0 0 0,1 1 128 16,-2-2-128-16,1 1 0 0,-2 0 128 0,2 1-128 15,-1 1 0-15,0-3 128 0,-1 2-128 0,1-1 128 0,-1 1-128 0,-1-2 128 16,0 0 0-16,2 0-128 16,0-4 192-16,-2 1-64 0,0-1 0 0,2 2 0 0,-1-2 0 0,0 1 0 15,1-2-128-15,0 1 128 0,1-1-128 0,0 2 128 16,0 2-128-16,0-4 0 0,0-1 0 0,1 0 0 16,-1-8 0-16,0 0 0 0,1 11 0 0,3 2 0 15,-4-13 0-15,1 7 0 0,-1-7 0 0,0 0 0 16,0 0 0-16,3 9 0 0,-3-9 128 0,0 0-128 15,0 8 0-15,0-8 128 0,0 0-128 0,1 9 128 16,-1-9-128-16,0 0 0 0,0 0 0 0,0 0 0 16,0 0 160-16,0 0-160 0,0 0 192 0,0 0-192 15,0 0 256-15,0 0-48 0,0 0-16 0,0 0 0 16,0 0-32-16,0 0-16 0,0 0 0 0,0 0 0 16,0 0-144-16,11-1 0 0,-11 1 0 0,0 0 128 0,12-2-128 15,-2 2 0-15,-10 0 0 0,13-2 0 0,0 2 0 0,0 0 0 16,0 2 0-16,1-2 0 0,5 2 0 0,0 0 0 15,2 1 0-15,3-2 0 0,0 4 0 0,2-2 0 16,-1 1 160-16,0-1-160 0,0-1 0 0,0-1 0 16,-1-1 0-16,1-2-192 0,-1-1 192 0,2-3 0 15,-2-2 0-15,2-3 0 0,2 0 0 0,2-2 160 16,1 2-160-16,4 1 128 0,3-1-128 0,3 2 0 16,3 1 0-16,0 3 0 0,-3 1 144 0,-2 3 0 15,-3 1 0-15,-2 1 0 0,-3 2-144 0,-2-2-272 16,-2 2 64-16,0-3 16 0,-4 0 192 0,2 0 0 15,0-3 0-15,-1 3 0 0,0 0 128 0,1-1-128 0,1 0 0 0,0-1 0 16,0 0 0-16,0-2 160 0,-1-1-160 16,-3-1 128-16,-1 1-128 0,0-1-192 0,-2-2 32 0,1 0 16 15,-1 0 144-15,-2 2 224 0,-3-1-48 0,0 1-16 16,-1-1-160-16,-2 2 0 0,1 1 0 0,-2 1 128 16,1 1-128-16,-11 2 0 0,12 0 0 0,-12 0 0 15,10 4 0-15,-10-4 0 0,12 6 0 0,-3-1 0 16,-9-5 0-16,9 7 0 0,-9-7 0 0,9 6 0 15,-9-6 0-15,11 4 0 0,-11-4 0 0,10 3 0 16,-10-3 0-16,10 0 0 0,-10 0 0 0,11-1 0 16,-11 1 0-16,10-2 128 0,-10 2-128 0,0 0 0 15,8-5 0-15,-8 5 0 0,8-1 128 0,-8 1-128 16,0 0 0-16,0 0 0 0,0 0 0 0,10-3 0 16,-10 3 0-16,0 0 0 0,0 0 0 0,0 0 0 15,0 0 0-15,10-2 0 0,-10 2 0 0,0 0 0 0,7-4 128 0,-7 4-128 16,7-7 0-16,-2 1 128 0,-5 6-128 0,5-8 0 15,-1-3 0-15,0 4 0 0,1-2 0 0,1-1 0 16,-3 0 0-16,3-2 0 0,-2 3 0 0,-1-1 0 16,1-2 128-16,-1-1-128 0,2 1 0 0,-1-1 0 15,0 0 0-15,0 1 128 0,0-3-128 0,0-1 0 16,0-1 0-16,1 0 128 0,-1 0-128 0,0 0 0 16,1-2 0-16,-2-2 128 0,-1-1-128 0,-1-3 0 15,-1-2 144-15,0-5-144 0,-1-4 0 0,0-3 0 16,0 0 0-16,-1-2 128 0,0 3-128 0,-2 2 0 15,0 3 0-15,1 1 0 0,-1 0 0 0,0 1 0 16,0 4 0-16,2-2 128 0,-2-1-128 0,0-1 0 0,-1-2 0 16,0-6 0-16,-2-1 0 0,1-3 0 0,-2 0 0 0,3 2 0 15,1 2 0-15,0 4 0 0,-2 4 0 0,1 1 0 16,0 2 0-16,0 3 0 0,0 1 0 0,-1-1 0 16,1 1 0-16,1 1 0 0,0-1 0 0,2-3 0 15,-1 1 0-15,-1 0 0 0,2 0 0 0,0 2 0 16,2 1 0-16,0 3 0 0,0 3 0 0,-1-2 0 15,1 3 0-15,0 3 0 0,0 0 0 0,0 1 0 16,0-1 0-16,-1 3 0 0,1 1 0 0,0 0 0 16,0 2 0-16,0 7 0 0,-2-8 0 0,2 8 0 15,-1-7 0-15,1 7 0 0,0 0 0 0,0 0 0 16,0 0 0-16,-2-10 0 0,0 4 0 0,2 6-128 16,0-11 128-16,0 11 0 0,0-9 0 0,0 9 0 15,3-9 0-15,-3 9 0 0,2-8 0 0,1-2 0 16,-3 10 0-16,4-9 0 0,-1 0 0 0,-1 2 0 0,-2 7 0 15,0 0 0-15,5-8 0 0,-5 8 0 0,0 0 0 0,0 0-128 16,4-10 128-16,-4 10 0 0,0 0 0 0,0 0 0 16,3-9 0-16,-3 9 0 0,0 0 0 0,0 0 0 15,0 0 0-15,0 0 0 0,3-9 0 0,-3 9 0 16,0 0 0-16,0 0 0 0,0-8 0 0,0 8 0 16,0 0 0-16,0-11 0 0,0 2 0 0,0 9 0 15,0 0 0-15,0-10 0 0,0 10 0 0,0-11 0 16,0 2 0-16,0 9 0 0,0 0 0 0,0 0 0 15,0 0 0-15,0 0 0 0,-2-10 0 0,2 10 0 16,0 0 0-16,0 0 0 0,0 0 0 0,0 0 0 16,0 0 0-16,0 0 0 0,-8-7 0 0,8 7 0 15,0 0 0-15,0 0 0 0,-10-4 0 0,0 4 0 0,0-1 0 0,1 1 0 16,9 0 0-16,-11 1 0 0,-1 2 0 0,1 0 0 16,1-1 0-16,1 2 0 0,-2 0 0 0,1 1 128 15,-2-3-128-15,0 3 0 0,2-1 0 0,1 1 0 31,-3 0-1312-31,0 4-176 0,2 0-48 0,-3 2-18624 0</inkml:trace>
  <inkml:trace contextRef="#ctx0" brushRef="#br2" timeOffset="119482.42">23222 9921 5519 0,'0'0'240'0,"0"0"64"0,0 0-304 0,0 0 0 0,0 0 0 0,-5-7 0 15,-1 3 4224-15,2 2 768 0,4 2 176 0,0 0 16 16,0 0-3072-16,-5-8-640 0,5 8-112 0,0 0-16 16,-4-8-384-16,4 8-64 0,0-5 0 0,0 5-16 15,2-3-288-15,-2 3-48 0,0 0-16 0,2-6 0 16,-2 6-96-16,0 0-32 0,8-7 0 0,-8 7 0 16,0 0 0-16,0 0 0 0,0 0 0 0,0 0 0 15,0 0-80-15,0 0 0 0,0 0-16 0,0 0 0 16,0 0 64-16,0 0 16 0,0 0 0 0,0 0 0 15,0 0 0-15,0 8 16 0,0-8 0 0,-3 12 0 16,1-1-32-16,-1 1-16 0,1-3 0 0,-1 4 0 0,2 2-32 16,-1-1 0-16,1 4 0 0,1 3 0 0,0 5-16 15,1-1-16-15,2 4 0 0,0 3 0 0,1 5-128 0,-1-1-32 16,0 1 0-16,0-1 0 0,-1-6 32 0,2 1 0 16,-1-3 0-16,-2 2 0 0,-2 1 0 0,1 4 0 15,-1 4 0-15,-1 6 0 0,-2 0-16 0,0 4 0 16,2 0 0-16,-2-3 0 0,-1-2-144 0,-2-6 192 15,1-4-192-15,0-3 192 0,1-2 32 0,0 1 16 16,-2-2 0-16,2 4 0 0,0 0-64 0,0 5-16 16,0 2 0-16,-1-1 0 0,2 3-160 0,1-3 128 15,0 0-128-15,2-1 128 0,-3-6-128 0,1-1 0 16,1-5 0-16,-1-1 0 0,0-1 128 0,1-3-128 16,0 1 0-16,2 1 128 0,-2-1-128 0,-1 4-256 15,1-1 64-15,0 2 16 0,0-2 368 0,-1 2 80 0,0 2 16 0,0-2 0 16,0 3-288-16,0-6 0 0,2-1 128 0,0-2-128 15,-2-2 0-15,0-1 128 0,1-1-128 0,1-3 0 16,1-4 160-16,0 0-160 0,0-9 128 0,0 0-128 16,0 0 0-16,0 0 128 0,0 0-128 0,0 0 0 15,0 0 0-15,0 0 0 0,0 0 128 0,-3-12-128 16,0-1 432-16,2-1 48 0,-2-2 16 0,1-2 0 16,-1-3-272-16,1-1-48 0,-1-2-16 0,-1 0 0 15,0-1-160-15,0 0 128 0,-1-2-128 0,0 2 128 16,-2 1-128-16,1 5 0 0,-2 1 0 0,1 2 0 15,-2 3 0-15,0 0 0 0,0 3 0 0,0-4 0 16,0 4 0-16,0 0 0 0,0 0 0 0,1 1 0 0,0 2 0 16,1 0 0-16,1 1 0 0,-1 0 0 0,7 6 0 0,0 0 0 15,-7-5 0-15,7 5 0 0,0 0 0 16,0 0 0-16,0 0-176 0,0 0 176 0,0 0-144 0,0 0 144 16,1 12-160-16,3 1 160 0,2 2-144 0,2-1 144 15,3 2-128-15,0 4 128 0,2-2 0 0,0 3-160 16,0 4 160-16,2 1 0 0,-1 1 0 0,0 2-128 15,-3-3 128-15,1 4 0 0,-2-3-384 0,0 2 0 16,1-3-16-16,-2-1 0 0,-2-4 672 0,-1-2 144 16,1 0 32-16,-1-2 0 0,1-7-448 0,0 2-272 15,1-4 32-15,0-2 16 0,1-5 384 0,0 1 80 16,-9-2 16-16,13-3 0 0,0-1-64 0,0-1-16 16,-1-4 0-16,0-2 0 0,0-2-48 0,-1 0-128 0,0-5 192 15,1-1-64-15,1-4-128 0,0 0 160 0,1-3-160 0,0-4 160 16,2-1-160-16,1 1 0 0,0-3 144 0,0 3-144 15,1 0 0-15,0 4 0 0,1 2 0 0,-1 2 0 32,0 1-992-32,-1 5-112 0,-3-3-32 0,1 5 0 15,-2 4-2768-15,-3-2-576 0</inkml:trace>
  <inkml:trace contextRef="#ctx0" brushRef="#br2" timeOffset="120465.33">22780 13082 28223 0,'0'0'1248'0,"0"0"256"0,0 0-1200 0,0 0-304 0,-5-5 0 0,5 5 0 15,-6-4 752-15,3-1 80 0,3 5 32 0,0 0 0 16,-7-4-464-16,7 4-80 0,-7-3-32 0,1 2 0 0,-1-2 0 0,0 2 0 16,7 1 0-16,-8-5 0 0,1 3 272 0,1-1 48 15,-1 0 16-15,7 3 0 0,-6-7-112 0,-1 4-32 16,-1-3 0-16,2 2 0 0,6 4-112 0,-8-6-32 15,-1 2 0-15,2-3 0 0,0 2 48 0,-1-1 16 16,0-2 0-16,0 1 0 0,2 1 48 0,-1-1 0 16,-1 0 0-16,0 0 0 0,-1 0-64 0,1 2 0 15,2-1 0-15,-3 1 0 0,-3-1-80 0,2 2-32 16,-2 2 0-16,-1 1 0 0,-1 2-272 0,-1 1 128 16,1 2-128-16,-2 0 0 0,-1 1 0 0,0 2 0 15,-1 2 0-15,0 0 0 0,0 0 0 0,1 2-176 16,0-1 176-16,2 2-160 0,1 2 160 0,1 1-160 0,1-1 160 15,2 2-160-15,1 1 160 0,2 1 128 0,2 1-128 0,0 4 176 16,0-3-176-16,2 5 0 0,2 3 0 0,-1-2 0 16,4 1 144-16,0-1-144 0,2 0 160 0,1-1-160 15,2-3 0-15,2-6-128 0,1-2-16 0,2-1 0 16,1-4 144-16,2-1 0 0,0-3 0 0,5-1 0 16,1 0-144-16,1-4 144 0,1-4-160 0,2 0 160 15,0-1 0-15,0-3 0 0,-2-1 0 0,0-3 0 16,1-1 0-16,-2-1 0 0,-2-2 0 0,-1-1 0 15,-1-3 224-15,-1-3-16 0,-4 0 0 0,2-3 0 16,-2 1 96-16,0-1 16 0,-1 0 0 0,-2 0 0 16,-2 0 128-16,-2-2 16 0,0 1 16 0,-1-2 0 15,-1-1-96-15,-2-2-32 0,-2-5 0 0,0-1 0 0,-1-8-224 16,0 1-128-16,-1-2 160 0,0 3-160 0,0 1 192 16,1 2-64-16,0 5-128 0,0 3 192 0,-1 3-192 0,1 4 0 15,-2 3 0-15,1 3 0 0,-2 1-160 0,0 2-32 16,0 1 0-16,0 4 0 15,0 3-448-15,4 9-112 0,-4-5-16 16,4 5 0-16,0 0-2288 0,0 0-464 0,-6 12-80 0,2 0-32 0</inkml:trace>
  <inkml:trace contextRef="#ctx0" brushRef="#br2" timeOffset="121100.74">23378 12493 7359 0,'0'0'320'0,"0"0"80"0,0 0-400 16,0 0 0-16,0 0 0 0,0 0 0 0,0 0 6208 0,0 0 1152 15,0 0 224-15,0 0 48 0,3 9-6032 0,-3-9-1216 16,0 0-256-16,0 0-128 0,0 0 128 0,8 12-128 15,-2-2 0-15,-6-10 144 0,0 0 80 0,8 12 16 16,-1 1 0-16,-4-4 0 0,-3-9 208 0,3 17 32 16,-2 0 16-16,1 0 0 0,-2 4-16 0,-2 1 0 15,1 1 0-15,0 3 0 0,-1 4-48 0,2-1-16 16,0 4 0-16,2-1 0 0,-1-3-96 0,2 1 0 16,2-5-16-16,-1-1 0 0,1 0-160 0,2-1-16 15,-1 0-128-15,1-1 192 0,-2-3-48 0,0 0-16 16,-1 0 0-16,0 2 0 0,0 1-128 0,-2 0 0 15,0 3 0-15,-2-1 0 0,-2 2 0 0,0 1 0 0,-1 3 0 0,-1-3 0 16,-1-2 128-16,-2-5-128 0,0-2 192 0,-2 0-64 16,-1-4 304-16,1 1 48 0,0-1 16 0,0-2 0 15,0-3-256-15,-2-1-48 0,1 0-16 0,0 0 0 16,-2-3 64-16,0 0 16 0,0-2 0 0,-1-1 0 16,0-4-16-16,0 0 0 0,0 1 0 0,0 0 0 15,1-6-112-15,-1 1 0 0,-1-4-128 0,-2 0 192 16,0-7-192-16,-1 1 0 0,-2-1 128 0,1-1-128 15,-1 0-272-15,-1 0-112 0,0-1 0 0,1 4-16 16,-2 2-800-16,0 2-144 0,-1 4-48 16,1 1-11664-16,0 5-2320 0</inkml:trace>
  <inkml:trace contextRef="#ctx0" brushRef="#br2" timeOffset="121533.56">21934 13727 43935 0,'-15'0'1952'0,"15"0"400"0,0 0-1888 0,0 0-464 0,0 0 0 0,0 0 0 15,10 10 144-15,4-1-144 0,3-3 128 0,5-2-128 16,5 1 0-16,6-1 0 0,5-4 0 0,6-2 0 16,7-2 0-16,10 0 160 0,8-1 16 0,4 1 0 15,2 0 48-15,-2 0 16 0,-2 0 0 0,4 1 0 16,4 2-240-16,2-2 0 0,0 2 0 0,-3 0 0 15,-5 1 0-15,-4 0 0 0,-5 1 0 0,0 0 0 16,0-1 192-16,0 6-48 0,-2 0-16 0,-2 1 0 16,-4 2 0-16,-4-1 0 0,-3-2 0 0,-2 1 0 15,-2-2-128-15,0-1 0 0,-2 0 0 0,-2 0 0 32,0 0-1024-32,-5 1-224 0,-2-4-48 0,-4 3-16 0,-3 0-2336 0,-4 0-480 0,1-3-96 0,-24-1 0 0</inkml:trace>
  <inkml:trace contextRef="#ctx0" brushRef="#br2" timeOffset="122417.17">22758 14506 10127 0,'0'0'896'0,"0"0"-704"16,0 0-192-16,-6-5 0 0,6 5 5824 0,-3-7 1152 16,0-1 208-16,2 2 48 0,-1-2-5904 0,2 0-1200 15,-1-1-128-15,0-2-224 0,-1 2-144 0,1-1-16 16,-1-2-16-16,-1 0 0 0,-1-1 400 0,-1 0 176 15,-2 2-16-15,-2-1 0 0,1 0 80 0,1 4 16 16,-3 3 0-16,0 3 0 0,-3-1 32 0,0 6 16 0,-1 3 0 0,-1 4 0 16,-2 4-96-16,-1 0-16 0,-3 5 0 0,0 1 0 15,0 3-16-15,-1 1-16 0,-1 1 0 0,1 1 0 16,-1-3-160-16,3-2 0 0,0-3 0 0,3 2 128 16,1-1 0-16,5-2-128 0,0 0 192 0,3 0-64 15,2 0 144-15,3 1 32 0,-1-2 0 0,3 1 0 16,1 1-304-16,4-2 0 0,-1 0 0 0,2-1 0 15,1 0 0-15,3-1 0 0,2 0 0 0,1 1 0 16,1-2 0-16,2-2 160 0,2 0-160 0,2-3 128 16,-1-3-128-16,1 0 0 0,2-5 0 0,0-3 0 15,0 0 0-15,-2-3 128 0,1-1 32 0,0-4 0 16,-2-1 176-16,0-2 48 0,-1-2 0 0,0-1 0 16,-3 0 112-16,1-2 16 0,-1-2 16 0,0-1 0 15,-1 0-96-15,0 0-32 0,-1-1 0 0,-1 1 0 0,-2 0-96 0,-1-1-32 16,-2-3 0-16,-1-1 0 0,-2-5-112 15,1-2-32-15,0-4 0 0,-2-2 0 0,1-2 128 0,-2 3 0 16,-1 1 16-16,0 3 0 0,-1 2 48 0,-2 3 0 16,-1 2 0-16,-1 2 0 0,0 1-320 0,-2 3 160 15,0 2-160-15,-1 1 128 0,-1-4-384 0,-2 4-96 16,2 1-16-16,0-2 0 16,1 2-416-16,0 0-96 0,1 3-16 0,1 5 0 15,2-2-1072-15,-1 4-208 0,5 8-64 0,0 0-9536 16,0 0-1904-16</inkml:trace>
  <inkml:trace contextRef="#ctx0" brushRef="#br2" timeOffset="123118">23133 14325 37839 0,'0'0'1664'0,"0"0"368"0,0 0-1632 0,0 0-400 0,0 0 0 0,0 0 0 0,0 0 368 0,0 0-16 16,0 0 0-16,0 0 0 0,5 11-352 0,-1 1 0 16,-1 1 0-16,0 1-128 0,-1 1 448 0,-1 0 112 15,1 2 16-15,-1 3 0 0,0-1-192 0,-1 2-16 16,0 1-16-16,0-2 0 0,-1-2 224 0,1-2 32 16,0-2 16-16,0 2 0 0,0-3 16 0,1 0 0 15,-1-5 0-15,0 1 0 0,0-9-128 0,3 9 0 16,-3-9-16-16,0 0 0 0,0 0-128 0,0 0-32 15,0 0 0-15,9 5 0 0,-9-5-208 0,10 0 128 16,-10 0-128-16,0 0 0 0,11-5 128 0,-11 5-128 16,6-8 0-16,1-1 144 0,-1 1-144 0,-6 8 0 15,7-10 144-15,0 2-144 0,-7 8 0 0,0 0 0 0,0 0 0 0,7-5 128 16,-7 5-128-16,0 0-256 0,11 0 64 0,-11 0 0 16,10 5 192-16,-1 2-160 0,-1-1 160 0,0 2-160 15,0 1 160-15,0-2 0 0,-2 0-144 0,2 0 144 16,-8-7 0-16,10 9 0 0,-2-1 0 0,0 0 0 15,0-2 0-15,0 2 0 16,-2-2 0-16,1 1 128 0,-7-7 0 0,9 7 0 0,-9-7 0 0,9 5 0 16,-9-5 16-16,9 6 0 0,-9-6 0 0,8 7 0 15,-8-7 32-15,9 5 0 0,-9-5 0 0,10 7 0 16,-2-6-48-16,-8-1-128 0,11 0 192 0,-1 0-64 16,1 0 80-16,-1-1 16 0,-1-5 0 0,0 1 0 15,0 0 48-15,1-2 16 0,-3 0 0 0,2-4 0 0,1 2 16 0,-1-4 0 16,-1 2 0-16,1 0 0 0,0-4-160 15,-1 1-16-15,-2-2-128 0,1-2 192 0,-2 0-192 0,0-6-256 16,0-6 48-16,0-1 16 16,1-3-416-16,-1-2-80 0,0-1-16 0,2 5 0 15,-1 3-1792-15,1 7-352 0,-2 5-80 0,-1 5-9776 16,-2 0-1952-16</inkml:trace>
  <inkml:trace contextRef="#ctx0" brushRef="#br2" timeOffset="131407.54">24489 13682 28047 0,'-6'-3'1232'0,"2"-1"272"0,4 4-1200 0,0 0-304 16,-2-5 0-16,2 5 0 0,0-6 960 0,2 2 128 16,-2 4 16-16,7-6 16 0,-1 4-576 0,0-1-112 15,-6 3-32-15,12-2 0 0,0 0 32 0,-6 1 0 0,5 1 0 0,-1 0 0 16,2 1 48-16,1 1 16 0,1-2 0 0,3 2 0 15,3-2-128-15,17 2-32 0,-3-1 0 0,-2 0 0 16,-4-2-128-16,0 1-16 0,-4 0-16 0,1 0 0 16,0-1-176-16,0-1 0 0,0-2 0 0,-1 2 0 15,0-1 0-15,-1 0 0 0,2 0-192 0,-3 0 192 32,-1 2-704-32,-1-2-32 0,-3 3 0 0,-3-1 0 15,-1 2-1232-15,-13-1-240 0,0 0-48 0,9 5-11344 0</inkml:trace>
  <inkml:trace contextRef="#ctx0" brushRef="#br2" timeOffset="131734.81">24459 13954 24879 0,'0'0'2208'0,"0"0"-1760"16,0 0-448-16,0 0 0 0,0 0 2752 0,0 0 448 15,12 3 112-15,1 1 16 0,1-4-2480 0,4 1-480 16,2-1-112-16,3-1 0 0,5-3 112 0,3-1 16 15,2-3 16-15,2 3 0 0,0-1-16 0,-1 3-16 0,-1-3 0 0,-2 1 0 16,0 1-368-16,0 0 0 0,1 2 0 0,-1 0 0 16,-1 2-144-16,1 0-48 0,1-2-16 0,0 2-11648 15,1 0-2336-15</inkml:trace>
  <inkml:trace contextRef="#ctx0" brushRef="#br3" timeOffset="136644.01">26351 13125 12895 0,'0'0'1152'0,"0"0"-928"15,0 0-224-15,0 0 0 0,0 0 3040 0,0 0 560 16,0 0 112-16,8-5 32 0,-8 5-2656 0,0 0-512 15,6-9-128-15,-6 9 0 0,5-8-48 0,-5 8 0 16,0 0 0-16,6-8 0 0,-6 8-64 0,0 0-16 16,0 0 0-16,0 0 0 0,-3-6 512 0,-1 0 112 15,1 2 16-15,-2-1 0 0,-1 0 0 0,-2 0 16 16,0 1 0-16,-2 0 0 0,-10-6-240 0,3 4-48 16,0 2-16-16,3 2 0 0,1-1-208 0,-2 3-32 0,0 3-16 15,-1-1 0-15,-1 2-224 0,0 2-64 16,0-1 0-16,-1 1 0 0,0 1-128 0,0 1 0 0,-1 2-192 0,1 2 192 15,1 1 0-15,0 3 0 0,0 0 192 0,2 1-64 16,1-1-128-16,3 1 0 0,-1 3 0 0,4-2-176 16,0 3 320-16,2 0 64 0,-1 1 16 0,2 0 0 15,0-1-432-15,0 0-96 0,1-2-16 0,0-2 0 16,0 3 320-16,1-5 0 0,3 2 0 0,0-2 0 16,0-15 160-16,3 13 96 0,1-3 0 0,1-1 16 15,0-1-448-15,1 0-80 0,1-4-32 0,4 0 0 16,-1-4 288-16,2 0 0 0,1-3-128 0,1 0 128 15,3 1 0-15,2-1 0 0,-1-1 0 0,1-1 0 16,0-1 0-16,0 2 144 0,1-3-144 0,-1 1 192 16,2-4-192-16,-1 3 0 0,-1-2 0 0,-1-2 0 15,1-1 432-15,-2 1 96 0,-2-2 32 0,0-2 0 0,-2 0-128 0,0-4-32 16,0 1 0-16,-2-7 0 0,-1 2 0 0,-1-3 0 16,0-2 0-16,-1 1 0 0,-3-3-176 0,0 0-32 15,0 0-16-15,-1 0 0 0,-1-1-368 0,-2-3-64 16,0-3 0-16,-1-2-16 0,-1-2 480 0,-1-1 112 15,-2-1 0-15,0 2 16 0,-1 2-336 0,-1 3 128 16,-3 3-128-16,3 3 0 0,-1 4 0 0,2 3 0 16,0 1-192-16,1 3 64 0,0 4 128 0,1 2 0 15,1 1 0-15,-1 1 0 0,2 1-320 0,-1 1-16 16,1 2-16-16,1 7 0 16,0 0-1408-16,0 0-288 0,0 0-48 0,0 0-10192 15,-2-10-2048-15</inkml:trace>
  <inkml:trace contextRef="#ctx0" brushRef="#br3" timeOffset="137362.79">26918 12536 28447 0,'0'0'1264'0,"0"0"256"0,0 0-1216 0,-8-3-304 16,8 3 0-16,0 0 0 0,0 0 0 0,0 0 0 15,0 0 0-15,0 0 0 0,0 0 0 0,0 0 0 16,0 0 0-16,0 0 0 0,0 0 512 0,0 0 0 16,0 0 0-16,0 0 0 0,0 0 400 0,0 0 80 15,0 0 16-15,-3 12 0 0,3-12-176 0,-1 12-48 16,1-12 0-16,-2 11 0 0,2-11-224 0,0 12-48 16,0-12-16-16,-2 12 0 0,2-12 80 0,0 12 0 15,2-1 16-15,0 2 0 0,2-2-176 0,0 2-32 16,-1 0-16-16,0 0 0 0,1 4-240 0,0 0-128 15,1 2 128-15,1 2-128 0,-1 1 0 0,1-1 0 0,1 3 0 0,-1-1 0 16,0 1 0-16,-2-2 0 0,0 0 0 0,-1 1 0 16,0-3 0-16,-2 1 0 0,1-3 0 0,-2 0 0 15,0-1 0-15,0 0 0 0,-2-1 0 0,4 3 128 16,-2-3-128-16,0 2 128 0,0 2-128 0,0-2 128 16,0-1-128-16,0 0 0 0,0 0 0 0,0-4 0 15,0 1 160-15,1 2 16 0,0-4 0 0,1 1 0 16,-2-1-176-16,0-2 0 0,2 0 0 0,-2 2 0 15,-1-1 128-15,1-11-128 0,-4 10 128 0,0-1-128 16,4-9 208-16,-5 11-32 0,0-4-16 0,5-7 0 16,-7 10 64-16,1-3 16 0,-1 0 0 0,1-1 0 15,-2 2 0-15,0-3 0 0,-1 1 0 0,-2-4 0 0,1 1 16 16,-2-1 16-16,-2 0 0 0,1-2 0 0,0 0-32 16,0-2-16-16,0-1 0 0,-2-1 0 0,1-3-224 0,-2-2 176 15,-1 0-176-15,3 0 160 0,0 0-160 0,-1-3 0 16,2 1 0-16,0 2-176 15,0 0-336-15,0 0-64 0,0 3 0 0,0 2-16 16,0 1-368-16,0 3-64 0,0 1 0 0,0 3-16 16,1 4-1536-16,1-1-304 0,0-1-64 0,1 1-7664 15,1 0-1520-15</inkml:trace>
  <inkml:trace contextRef="#ctx0" brushRef="#br3" timeOffset="137878.84">25634 13738 32191 0,'0'0'704'0,"0"0"160"0,0 0 32 0,0 0 0 0,0 0-720 0,0 0-176 15,0 0 0-15,0 0 0 0,0 0 912 0,0 0 160 16,0 0 16-16,0 0 16 0,6-9-272 0,5 4-48 16,2 3-16-16,5 2 0 0,3-2-80 0,2 2-32 15,3-2 0-15,3 2 0 0,2 2-336 0,3-2-64 16,-3 0 0-16,3 2-16 0,3 1-240 0,5 1 144 16,6 1-144-16,4-1 128 0,5 0-128 0,2 0 128 15,0-4-128-15,-5 0 128 0,-3-4 48 0,0 0 0 16,0 0 0-16,1 0 0 0,4 1-48 0,3 2 0 15,3 0 0-15,-2 0 0 0,-2-1-128 0,-3-2 0 0,-5 2 0 16,1-4 0 0,0 1-384-16,0 1-96 0,1-2-32 0,0 1 0 15,0 1-320-15,-2-3-80 0,-2 2-16 0,-4 0 0 16,-4-2-336-16,-4 1-64 0,-5-1-16 0,-2 2-9264 0,-4-2-1856 0</inkml:trace>
  <inkml:trace contextRef="#ctx0" brushRef="#br3" timeOffset="138762.2">26361 14759 27807 0,'0'0'1232'0,"0"0"256"0,0 0-1184 0,0 0-304 0,0 0 0 0,0 0 0 15,8-7 1152-15,-8 7 192 0,5-9 16 0,0 3 16 16,-5 6-704-16,3-11-144 0,-3 11-16 0,0-10-16 16,0 1 80-16,0-2 0 0,-1 3 16 0,-1-1 0 15,1 0 160-15,0 0 16 0,-2-2 16 0,1 0 0 0,-1 0-144 0,-2 1-16 16,-4-1-16-16,-2 0 0 0,-1-1-240 0,-1 0-48 15,-1 2-16-15,-2 1 0 0,0 1-160 0,-1 4-16 16,-3-3-128-16,0 7 192 16,1 0-192-16,1 2 0 0,-1 0 0 0,1 4 0 0,-1 0 0 0,0 2 0 15,2 1 0-15,0 1 0 0,0 2 0 0,1 3-240 16,-1 1 48-16,1 3 16 0,2-1-96 0,2 2-32 16,1-1 0-16,2 2 0 0,3 1 176 0,1-1 128 15,-1-1-192-15,2 0 192 0,3 3-160 0,1-4 160 16,0 2-128-16,1-1 128 0,2-1-272 0,1-6 16 15,-4-13 16-15,8 13 0 0,0 0-16 0,1-4-16 0,1-2 0 0,1-2 0 16,-1-1 16-16,3-1 16 0,0-3 0 0,3-3 0 16,-1-1 240-16,0-4 0 0,3-1 0 0,0-1 0 15,0-5 448-15,3-2-32 0,0-2 0 0,1-2 0 16,1-3 64-16,-1 1 16 0,-3 1 0 0,1 1 0 16,-2-4-144-16,0 2-32 0,-2-1 0 0,-3 1 0 15,0-2-144-15,0 0-48 0,-5-1 0 0,-2-2 0 16,0-5 0-16,-4-4 0 0,1-2 0 0,-2-1 0 15,-1-3-128-15,-1 2 128 0,0 4-128 0,-2 1 128 16,-1 4-128-16,-1 2 0 0,0 4 0 0,-3 2 0 16,0 2-240-16,-1 3 80 0,0 0 16 0,0 5 0 15,-1 2-480-15,0 2-80 0,0 1-32 16,-2 2 0-16,1 3-1984 0,1-1-400 0,-2 4-80 16</inkml:trace>
  <inkml:trace contextRef="#ctx0" brushRef="#br3" timeOffset="139165.37">26694 14491 9215 0,'0'0'816'0,"-12"2"-656"0,0 0-160 0,12-2 0 15,-10 3 7856-15,10-3 1536 0,0 0 304 0,-5 9 64 16,2-1-7760-16,2 1-1552 0,1-9-304 0,2 12-144 15,1 1 128-15,3-1-128 0,1-2 128 0,1 3-128 16,1 3 240-16,1-1-48 0,2 1 0 0,1 3 0 16,0-2-48-16,3 4-16 0,-1 1 0 0,1-1 0 15,-3-1-128-15,0-1 0 0,0 1 0 0,0 0 0 16,-1-2-304-16,2 0 16 0,-2 0 0 0,1-2 0 31,-1-4-432-31,-1-2-96 0,0-3-16 0,2-3 0 0,-1-6-1472 0,-1-2-320 0,0-4-48 0,-1-2-8112 16,1-6-1632-16</inkml:trace>
  <inkml:trace contextRef="#ctx0" brushRef="#br3" timeOffset="139429.34">27184 14444 35535 0,'0'0'1568'0,"0"0"336"0,-8 11-1520 0,1-3-384 15,1 2 0-15,-1 2 0 0,0 1 912 0,-3 1 112 16,1 3 32-16,-1 1 0 0,-2 2-224 0,-1 1-64 15,0 2 0-15,0 5 0 0,-3 2 64 0,2 1 0 16,0 2 0-16,-1 4 0 0,0 5-192 0,-1 0-48 0,0 0 0 16,2-3 0-16,0-2-272 0,-1 3-64 0,1-7-16 0,-2 0 0 15,2-2-240-15,0-1 176 0,-2 2-176 0,2-2 160 16,1-2-32-16,0 0 0 0,1-5 0 0,0 5 0 16,1-1-368-16,0-2-80 0,3-6 0 0,2-2-16 31,1-4-1648-31,1-6-336 0,4-7-64 0,0 0-16384 0</inkml:trace>
  <inkml:trace contextRef="#ctx0" brushRef="#br3" timeOffset="142101.97">7180 12141 20271 0,'0'0'1792'0,"0"0"-1424"0,0-9-368 0,1 1 0 15,-1 8 2800-15,4-12 480 0,0 2 112 0,-2 1 0 16,-2 9-2560-16,0 0-512 0,4-12-96 0,0 4-32 16,-4 8 64-16,0 0 0 0,0 0 0 0,0 0 0 15,3-10-256-15,-3 10 0 0,0 0 128 0,0 0-128 16,0 0 0-16,0 0 0 0,-8-3 128 0,-1 3-128 15,-2 3 192-15,1 0-16 0,-2 3 0 0,-1-2 0 0,0 1 208 0,-1 0 64 16,-1 0 0-16,1 2 0 0,-3-1-80 0,-1 2-16 16,-3 1 0-16,0 0 0 0,0 0-80 0,-2 1-16 15,-3-1 0-15,-2 1 0 0,1 1-128 16,-2-1-128-16,-1 0 192 0,0 1-192 0,0-2 320 0,0 3-64 16,2-3 0-16,-1 1 0 0,0 2-64 0,2 0 0 15,0-2-16-15,1 3 0 0,1-5 208 0,-1 1 32 16,-2 0 16-16,1 0 0 0,-2-1 0 0,-1 0 0 15,0 1 0-15,-2-4 0 0,-5-1-80 0,-1 0-16 16,1-1 0-16,0 1 0 0,1-3 48 0,2 2 0 16,1-1 0-16,4-2 0 0,2 0-112 0,1 0-16 15,1 0 0-15,0-2 0 0,-1 0-256 0,-1 0 128 0,0-1-128 16,-1-1 0-16,-1-1 192 0,0 0-192 0,-3 0 192 16,1-1-192-16,0 1 176 0,1 1-176 0,0-2 160 0,1 1-160 15,0-1 192-15,3 1-64 0,0-1-128 0,1-2 192 16,3 1-16-16,0-2-16 0,0 1 0 0,1-1 0 15,-1 0-160-15,-2-1 0 0,1-1 0 0,-3 2-176 16,1 1 176-16,-1-1 192 0,-1 0-32 0,-1 1-16 16,1 2-16-16,-3 2-128 0,1-3 192 0,2 2-64 15,1 1-128-15,1 0 160 0,0-1-160 0,2 1 160 16,-1-1-32-16,2 2-128 0,4-3 192 0,1 2-64 16,0-1-128-16,0 1 160 0,1 0-160 0,1 1 160 15,-1 1-160-15,-1 0 0 0,2 1 0 0,-1 0 0 16,-2-1 0-16,1 0 0 0,0-1 0 0,0 1 0 15,-1 0 0-15,-1-2-320 0,0 2 48 0,-2-2 16 16,-3 1 432-16,2 1 80 0,0-1 32 0,1 2 0 0,0-1-288 0,2 2 0 16,1 0 128-16,1-1-128 0,0 4 0 0,0-2 0 15,1 0 0-15,2 2 0 0,1-2 0 0,1 0 0 16,0 2 0-16,2 0 0 0,-1-3 128 0,2 0-128 16,0 0 0-16,9 0 0 0,-10 0 0 0,1 0 0 15,-1 1 0-15,10-1 0 0,-9 3 0 0,9-3-192 16,-10 4 48-16,1 1 16 0,9-5 128 0,-8 5 144 15,1 1-16-15,7-6-128 0,-6 10 0 0,2-1 0 16,4-9 0-16,-1 10-192 0,-5-1-32 0,6-9 0 16,0 11 0-16,-1-1 0 0,1-10 560 0,-1 12 112 15,1-2 32-15,0 1 0 0,0-1-192 0,1 1-32 16,-1 0-16-16,1 0 0 0,2-1-112 0,0 3-128 0,-1 2 176 16,1 3-176-16,2-1 0 0,-1 2-320 0,0 1 32 0,0 1 16 15,0-2 272-15,1 2 0 0,-1 3 0 0,1-2 0 16,-1 0 0-16,-1 3 0 0,-1 1 0 0,1 4 0 15,-1 5 0-15,2 3 0 0,0 5 0 0,-1 2 0 16,-3 1 0-16,2-2 0 0,-2 1 0 0,0-5 0 16,-1-2 0-16,0-2 0 0,-2 2 0 0,1 4 0 15,-2 4 224-15,0 4-48 0,0 5-16 0,0 3 0 16,1-5-160-16,1-2 0 0,-1-3 0 0,-1-4 0 16,0-4-240-16,-1-1 32 0,0 0 0 0,0 1 0 15,-1-1 208-15,1 2 256 0,1-1-48 0,2-1-16 16,-2-1 64-16,1-3 16 0,3-2 0 0,-2-2 0 15,-1-2-272-15,0-4 128 0,1-5-128 0,-1 1 0 16,-1-4 128-16,2 0-128 0,0-1 0 0,0-3 0 0,-2 1 128 0,0 2-128 16,0-3 0-16,0 1 0 0,0 1 128 0,0 0-128 15,-1 1 0-15,1-2 0 0,0-2 144 0,2 0-144 16,-1-1 0-16,0 1 144 0,2 0-144 0,0-3 0 16,1-9 0-16,-1 12 128 0,1-2-128 0,0-10 0 15,1 12 0-15,-1-12 0 0,2 10 0 0,-2-10 0 16,6 11 128-16,-1-2-128 0,-5-9 0 0,6 10 0 15,1 1 144-15,-1-2-144 0,1-1 0 0,1-1 0 16,0 1 0-16,-1 0 128 0,3 1-128 0,-1 0 0 16,0-2 0-16,1-1 0 0,1 1 0 0,-1-2 0 15,0 0 0-15,2-1 0 0,0 2 0 0,2-3 0 16,-1-1 0-16,2 0 0 0,0 1 0 0,5 0 0 0,2-2 0 16,3 0 128-16,2 0-128 0,4 2 0 0,3 0 0 0,2-1 128 15,0 3-128-15,1-1 0 0,-2 0 0 16,0 2 0-16,0 0 0 0,0-2 0 0,1-3 0 0,3 1 0 15,-2-5 0-15,7 3 0 0,1-3 0 0,3 3 0 16,3 3 128-16,0-3-128 0,-3 3 128 0,-2-2-128 16,-3-2 0-16,-1-1 0 0,-3 1 0 0,-1-2 0 15,-1 2 0-15,3-2 0 0,3 1 0 0,2 1 0 16,3-1 0-16,2 1 0 0,-2 1 0 0,-1-3 0 16,-3 1 0-16,-2 0 0 0,-3-3 0 0,-1 0 0 15,-3-3 0-15,0 0 0 0,2 1 0 0,1-1 0 16,0-1 0-16,-1 1 0 0,1 0 0 0,-1 1 0 15,-2 2 0-15,-2 0 0 0,-3 1 0 0,-1 0 128 16,-4 2-128-16,0 0 0 0,-3 2 0 0,0 2 0 16,1 0 0-16,-1 1 0 0,-1-1 0 0,1 1 0 0,-1 1 0 0,1-2 0 15,0 2 0-15,0-2 0 0,-1 0 0 0,1 1 0 16,0-3 0-16,0 0 128 0,-1-3-128 0,0 2 0 16,-1 0 0-16,-2-1 0 0,0 2 240 0,-2-2 16 15,-1-1 16-15,0 2 0 0,-3 1-272 0,-1 0 0 16,0 0 128-16,-1 0-128 0,1 0 0 0,-11 0 0 15,11 2 0-15,0 2 0 0,-11-4 0 0,9 2 0 16,-9-2 0-16,10 2 0 0,-10-2 0 0,0 0-304 16,0 0 64-16,0 0 16 0,9-2 416 0,-9 2 64 15,0 0 32-15,0 0 0 0,8-6-288 0,-8 6 160 16,7-9-160-16,-3 0 128 0,-4 9-128 0,2-12 128 16,-2-1-128-16,0 0 128 0,0 0-128 0,0 0 0 0,0-2 0 0,0 0 0 15,0-2-272-15,0 2-96 0,2 0-16 16,-2 0 0-16,0-1 384 0,1 0 160 0,1 1-16 0,1-2 0 15,-2 3-144-15,2-1 0 0,1 1 144 0,0 1-144 16,0-5 0-16,0 2-240 0,2 3 48 0,-1-3 0 16,-1 1 192-16,2-4 0 0,0 0 0 0,1-1 0 15,-2-3 0-15,1-5 0 0,1 1 0 0,-2-3 160 16,0 0 16-16,-1-1 0 0,0-3 0 0,-1 1 0 16,1 1-336-16,-1 2-64 0,1-2-16 0,0 5 0 15,0 0 400-15,-1 1 80 0,-2 0 16 0,0-1 0 16,-1 1-256-16,0 2 0 0,0-6 0 0,0 0-160 15,0-2 160-15,-1 1-128 0,1-2 128 0,0 1-128 16,0-2 304-16,1 3 64 0,1 1 16 0,0 2 0 16,0 1-256-16,-1 3-288 0,-1 4 64 0,0-1 16 15,0 0 208-15,0 0 0 0,-1 1 0 0,-1 1 0 0,0-3 0 0,-1-2 0 16,1-2 0-16,-2-1 0 0,-2-6 0 0,4-1 160 16,-2 2-160-16,1-2 192 0,-1-1-192 0,2 3 128 15,-2 4-128-15,3 0 128 0,-1 5-128 0,1-1 0 16,0 5 0-16,1 2 0 0,0 1-192 0,0 2-80 15,0 1-16-15,0 0 0 0,0-2 288 0,1 4 144 16,-1 0-16-16,3 0 0 0,-3 0-128 0,1 1 0 16,-1-1 0-16,1-2 0 0,-1 0 0 0,0-1 0 15,0 0 0-15,-1-2 0 0,0 0 0 0,-1 2-176 16,0-2 48-16,-1 2 0 0,0 0 128 0,1 1 0 16,-2-1 0-16,-1 0 0 0,1 4 0 0,0-3 0 15,0 2 0-15,1 2-128 0,-1 0 128 0,2 2 176 0,-2 2-48 16,4 5 0-16,-4-5-128 0,4 5-176 0,0 0 48 0,0 0 0 31,0 0-496-31,0 0-80 0,0 0-32 0,0 0 0 16,9 8-1248-16,0 0-240 0,2 0-48 0,-1 1-16 15,1-3-1168-15,2 2-256 0</inkml:trace>
  <inkml:trace contextRef="#ctx0" brushRef="#br1" timeOffset="152122.78">28549 13090 10127 0,'0'0'448'0,"0"0"96"0,0 0-544 0,0 0 0 0,0 0 0 0,6-8 0 16,-6 8 4240-16,4-10 752 0,-4 10 128 0,3-11 48 15,-2 1-3984-15,-1 10-800 0,4-8-144 0,-4 8-48 16,1-13 32-16,-1 13 0 0,3-13 0 0,-2 2 0 16,-1 11 560-16,0-14 112 0,0 1 32 0,-1 4 0 15,0 0 16-15,1 9 0 0,-2-12 0 0,1 3 0 16,1 9-144-16,0 0-32 0,-6-9 0 0,6 9 0 16,-11-4-288-16,2-1-64 0,0 3-16 0,-2 4 0 15,-2 0-144-15,0 4-16 0,0-1-16 0,2 1 0 16,-4 2-224-16,1 0 0 0,0 1 0 0,-1 1-160 15,1 2 160-15,1-1-128 0,1-1 128 0,-1 2-128 16,-1-2 128-16,1 3 0 0,0 0 0 0,0 3 0 0,-2 0 0 16,2 1 0-16,0 1 0 0,1 1 0 0,2 1 0 0,2-2 0 15,2 3 0-15,0-4-128 0,1-1 128 0,3 1 0 16,0-3 0-16,2 3 0 0,0 0 0 0,3-2 0 16,0 1 0-16,0-2 0 0,3-1 0 0,0-1 0 15,2 0 0-15,2-3 128 0,4 0-128 0,-1-2 0 16,1-2 0-16,2-1-128 0,2-3 128 0,0-1 0 15,2-1 0-15,-1 0 0 0,1-3 192 0,-1-2-48 16,2-1 0-16,0-3 0 0,0-1 256 0,-3-1 48 16,-1-1 16-16,-1-3 0 0,-2-2-208 0,-2-1-64 15,1-2 0-15,-1-3 0 0,-2-3 256 0,-1-1 64 16,0-2 0-16,-1 0 0 0,0 2-368 0,-2-2-144 16,1 0 128-16,-1 0-128 0,0 1 128 0,-2 0-128 0,-2-3 0 0,1-1 128 15,-2-1-128-15,0 0 0 0,-2 1 0 0,0-3 128 16,-2 2-128-16,1 3 0 0,-1 1 0 0,0 3 0 15,-1 3 0-15,0 1 0 0,1 3 0 0,-1 1 0 32,0 2-368-32,0 2-48 0,-1 2-16 0,-1 2 0 15,1 0-368-15,0 3-80 0,5 8-16 0,-7-5 0 16,7 5-1696-16,-7-1-352 0,7 1-64 0,-8 4-12608 0</inkml:trace>
  <inkml:trace contextRef="#ctx0" brushRef="#br1" timeOffset="152505.07">28860 12970 35647 0,'0'0'1584'0,"0"0"320"0,0 0-1520 0,0 0-384 16,0 0 0-16,0 0 0 0,0 0 816 0,11 0 80 16,-11 0 32-16,13 3 0 0,-1 0-336 0,-2-1-64 15,0-1-16-15,-10-1 0 0,13 5 80 0,-1 1 16 0,-1-1 0 0,-2 0 0 16,-9-5-432-16,12 8-176 0,-1 4 128 0,0-2-128 15,-1 0 0-15,-1 3 0 0,0 0 0 0,3 2 0 16,-1-1-256-16,-2 0-16 0,0 1-16 0,1 0 0 31,1 0-496-31,-1-2-112 0,0-1 0 0,1-2-16 16,1-2-1376-16,-2 0-272 0,-10-8-48 0,11 7-7312 0,-2-3-1472 0</inkml:trace>
  <inkml:trace contextRef="#ctx0" brushRef="#br1" timeOffset="152856.31">29435 12857 16575 0,'0'0'736'0,"0"0"160"0,0 0-720 0,0 0-176 15,0 0 0-15,0 0 0 0,0 0 3264 0,0 0 608 16,0 0 128-16,0 0 32 0,2 9-2960 0,-4 0-592 16,2-9-112-16,-5 15-32 0,-3-2 48 0,-1 3 0 15,-1-2 0-15,-2 1 0 0,-1 2 64 0,-1 1 32 16,-2 3 0-16,-1 0 0 0,0 3-64 0,-1 0-16 16,0 3 0-16,-1 3 0 0,1 2-128 0,1 2-16 0,0-1-16 0,2 3 0 15,-1 0-112-15,0 1-128 0,1-1 176 16,-1-2-176-16,-1 3 128 0,0-5-128 0,0-6 0 15,0 2 0-15,0-1 0 0,2-1 0 0,-1-1-240 0,0 0 80 32,1-2-448-32,-1-1-96 0,2-1 0 0,-1-1-16 15,1-3-1712-15,0-2-320 0,-1-2-80 0,2-2-16 0</inkml:trace>
  <inkml:trace contextRef="#ctx0" brushRef="#br1" timeOffset="153345.49">27836 13760 32015 0,'-13'0'704'0,"1"-1"128"0,12 1 48 0,-12 0 32 0,12 0-720 0,0 0-192 0,0 0 0 0,0 0 0 16,0 0 512-16,8-5 64 0,5 1 0 0,3 2 16 16,3 2 96-16,5 2 16 0,3 0 0 0,6 0 0 15,2 3-64-15,4-4-16 0,4 0 0 0,5 1 0 16,6 0-160-16,6-4-16 0,5 0-16 0,1 1 0 16,0 0-304-16,-4-2-128 0,-5-1 0 0,1 0 128 15,-1 2-128-15,3-2 0 0,5 0 0 0,-1 1 0 16,1 1 0-16,-3 0 0 0,-4 0 0 0,-2-1 0 15,-3 1 0-15,-1 0-224 0,-3 2 48 0,2 0 16 16,-1 2-1600 0,-2 0-320-16,-4 2-64 0,-3-1-8432 0,-5-2-1696 0</inkml:trace>
  <inkml:trace contextRef="#ctx0" brushRef="#br1" timeOffset="154290.29">28588 14528 4607 0,'0'0'400'0,"0"0"-400"16,0 0 0-16,0 0 0 0,0 0 4576 0,0 0 832 15,0 0 160-15,0 0 48 0,0 0-3536 0,0 0-704 16,0 0-144-16,0 0-16 0,0 0-544 0,5-8-96 16,-4-1-32-16,1 2 0 0,-2 7 224 0,0 0 64 15,0-11 0-15,0 2 0 0,-2-1 80 0,1 1 32 16,-1 2 0-16,-1-1 0 0,-1-3-96 0,-1 3-16 0,-2 2 0 0,-3-1 0 15,-1 1-304-15,0-2-64 0,-2 3-16 0,-2 1 0 16,0 1-192-16,-2 1-64 0,-2 2 0 0,1 2 0 16,0 1-192-16,-2 2 0 0,-2 2 0 0,1 0 0 15,-1 4 0-15,0-2 0 0,0 1 0 0,1 4 0 16,0 0 0-16,0 1 0 0,2 2 0 0,2 2 0 16,0 0 0-16,1 1 0 0,3-1 0 0,1 1 0 15,1-1 0-15,2 1-128 0,1 0 128 0,3-1 0 16,2 2 0-16,0 0 0 0,2-2 0 0,1 0 0 15,1-4-160-15,3 0 160 0,1-2-128 0,2-2 128 16,1 0-192-16,1-2 32 0,1-3 16 0,3-2 0 16,0-1-80-16,2-2-16 0,0-2 0 0,2-2 0 15,2-2 240-15,-1-1 0 0,1-3 0 0,2-3 0 0,0 1 0 16,1-2 0-16,0-4 0 0,1 0 0 16,-1 1 160-16,-1-4-32 0,-2 0 0 0,1 1 0 0,-2-2 64 15,-1 0 0-15,-1-1 0 0,-3-2 0 0,-2-4 160 0,-1-3 32 16,-3-2 16-16,0-4 0 0,-2-3-144 0,-1 1-16 15,-1-4-16-15,-2 4 0 0,-2 1-96 0,-3 3 0 16,0 2-128-16,-1 4 192 0,-1 3-64 0,0 3-128 16,-1 2 176-16,-1 3-176 0,-1-2 0 0,-1 3 0 15,-1 0 0-15,1 3 0 0,0 0-208 0,0 3-48 16,1 0-16-16,0 0 0 16,0 5-416-16,1 0-80 0,0 4 0 0,8 2-16 15,0 0-1696-15,0 0-336 0,-6-3-64 0,6 3-12544 0</inkml:trace>
  <inkml:trace contextRef="#ctx0" brushRef="#br1" timeOffset="154940.1">28821 14418 21183 0,'0'0'1888'0,"0"0"-1504"0,0 0-384 0,0 0 0 15,0 0 4560-15,0 0 848 0,0 0 160 0,0 0 48 16,-2-6-4448-16,2 6-880 0,0 0-288 0,0 0 160 0,0 0-32 0,0 0-128 16,0 0 192-16,0 0-64 0,0 0 128 0,0 13 0 15,1-1 16-15,-1 3 0 0,0 1 128 0,0 1 32 16,1 2 0-16,1-3 0 0,-1 1 0 0,1 1 0 15,2 2 0-15,0 1 0 0,0-2-240 0,3 1-32 16,-1-2-16-16,2 0 0 0,1 1-144 0,2-2 0 16,0-2 0-16,1 0 128 0,0-1-128 0,0-4 0 15,-1-3 144-15,1-2-144 0,0-1 0 0,0-1 128 16,-3-3-128-16,1-3 0 0,-10 3 0 0,12-4 144 16,-2-3-144-16,-1-2 0 0,2-1 144 0,-2 0-144 15,-1-2 0-15,-2 0 144 0,-2 0-144 0,1 2 0 16,-5 10-192-16,3-11 192 0,0 2 0 0,-3 9 0 15,0 0 0-15,0 0 0 0,0 0 0 0,0 0 0 0,10-2 0 16,-10 2 0-16,10 2 0 0,-10-2 0 0,11 7 0 0,-1-1 0 16,-1 1-144-16,-1-1 144 0,0 0-192 0,0-1 192 15,-8-5 0-15,9 6 0 0,-9-6 0 0,10 7 0 16,-10-7 0-16,11 9 0 0,-2-2 0 0,-1 0 0 16,-2 2 0-16,1 1 128 0,-1-3-128 0,1 3 0 15,-1-1 256-15,1 0-64 0,-1-1 0 0,1-2 0 16,1 2-192-16,1 0-160 0,3 2 32 0,-1 1 0 15,2-1-16-15,-1-5 0 0,-12-5 0 0,15 2 0 16,-4-5 336-16,1-1 80 0,0-2 16 0,1-5 0 16,-2 1 208-16,-1-2 32 0,1-1 16 0,-2-1 0 15,1-5-224-15,-1 1-32 0,-3-1-16 0,1-5 0 16,-1 1-272-16,-1-2 0 0,1 0 128 0,-4 0-128 16,1 0-144-16,0-1-96 0,-1-1-16 0,-1-2 0 15,-2-1-512-15,1-1-128 0,-1 2 0 0,1-1-16 16,-1 2-2128-16,-1 0-416 0,0 0-96 0,-1 2-16 0</inkml:trace>
  <inkml:trace contextRef="#ctx0" brushRef="#br3" timeOffset="188396.95">30040 8329 19343 0,'0'0'1728'0,"0"0"-1392"16,0 0-336-16,0 0 0 0,0 0 3088 0,0 0 560 16,0 0 96-16,0 0 32 0,0 0-2624 0,0 0-512 15,0 0-96-15,0 0-32 0,0 0-96 0,0 0-32 16,0 0 0-16,-9-2 0 0,-3-1-32 0,5 3-16 16,-4 0 0-16,-2 0 0 0,-3 0 48 0,-2 0 16 15,-1 0 0-15,-2 0 0 0,-3 2 48 0,-21-1 0 16,3 2 0-16,4 0 0 0,2 1-32 0,-1-3 0 15,-1 1 0-15,-1 1 0 0,-2 0 32 0,-4 1 0 0,-3 0 0 0,-2 1 0 16,-2 0-144-16,0 3-32 0,0 1 0 0,1-1 0 16,0 1-144-16,2 1-128 0,-1-1 192 0,-3 1-192 15,-1-1 192-15,2-2-192 0,0 1 192 0,2 0-192 16,2-1 128-16,4-1-128 0,2 1 0 0,2-2 0 16,-1-1 128-16,4-2-128 0,-1 1 0 0,1 0 0 15,1-3 0-15,1 0 128 0,1 0-128 0,0 1 0 16,1-1 160-16,2 3-160 0,0-1 128 0,1 2-128 15,1-1 0-15,2 1 128 0,-1 1-128 0,2 0 0 16,0-1 0-16,1 1 0 0,0 2 0 0,2-3 0 16,0-1 0-16,0 3 0 0,2-5 128 0,1 3-128 15,-1-3 144-15,1 0 0 0,1 1 0 0,-1-2 0 16,1 0-144-16,0 1 0 0,1-1 0 0,1-1 0 16,1-1 0-16,2 2 0 0,2 0 0 0,2 0 0 15,0-1 0-15,0 1 0 0,1 0 144 0,1 1-144 0,1 1 0 0,7-2 128 16,-11 2-128-16,2 0 0 0,1-2 0 0,8 0 0 15,-9 4 0-15,0-3 128 0,1 0-128 0,8-1 0 16,-9 2 128-16,9-2-128 0,-9 0 0 0,9 0 144 16,0 0-144-16,0 0 0 0,0 0 144 0,0 0-144 15,0 0 0-15,0 0 144 0,0 0-144 0,0-10 0 16,3 0 0-16,2 0-176 0,0-1 400 0,3-2 80 16,0 0 16-16,2 0 0 0,0 0-192 0,1 0-128 15,-1-3 192-15,1 2-192 0,-2 1 128 0,-1-1-128 16,0 1 0-16,-2 2 0 0,-1-2 144 0,2 3-144 15,-1-2 0-15,1 1 144 0,-2 2-144 0,0 0 0 16,2 0 0-16,-1 0 128 0,-1 0-128 0,2 0 0 0,-7 9 0 16,7-9 0-16,-2 2 0 0,-5 7 0 0,0 0 0 0,8-10 0 15,-2 1 0-15,-6 9 0 0,0 0 0 0,0 0 0 16,0 0 0-16,0 0 0 0,0 0 0 0,7-7 0 16,-7 7 0-16,0 0 0 0,0 0 0 0,0 0 128 15,0 0-128-15,0 0 0 0,0 0-160 0,0 0 160 16,0 0 0-16,0 0 0 0,-11 4 0 0,1 1 0 15,-2 0-128-15,0 2 128 0,-1-1 0 0,0 3-144 16,-1 1 144-16,0 0 0 0,-1-1 0 0,1 2 0 16,-1-1 0-16,1 3 0 0,-1 0 0 0,-1 1 0 15,0 2 0-15,1 4 0 0,-1 1 0 0,2 1-128 16,-2 1 128-16,3-2 0 0,0-1 128 0,2-1-128 16,2 1 0-16,3-5 144 0,1 1-144 0,1-3 0 15,1-1 0-15,2-2 0 0,1-10 0 0,0 11-144 0,0-11 16 0,2 10 0 16,2-1 0-16,0 0 0 0,-1 3 128 0,-1-2 0 15,2 2 128-15,2-1-128 0,-4-2 176 0,2 0-48 16,1-1 0-16,0 1 0 0,-5-9 0 0,10 10 0 16,-1-3 0-16,-1 1 0 0,-1 1-256 0,4-3-64 15,1 1-16-15,2-1 0 0,2 1 208 0,3-1 240 16,2 5-48-16,4-2-16 16,1 0-1680-16,2 3-336 0,4 1-64 0,0-3-18064 15</inkml:trace>
  <inkml:trace contextRef="#ctx0" brushRef="#br3" timeOffset="189481.84">31031 7958 15663 0,'0'0'688'0,"0"0"144"0,9-6-656 0,-1-3-176 0,-1 1 0 0,0 0 0 0,1-1 2704 0,0 0 512 16,-1 1 112-16,-1 0 0 15,1 0-1552-15,-2 2-320 0,-5 6-64 0,0 0-16 0,4-12-416 0,-4 12-96 16,0-10-16-16,0 10 0 0,0 0-144 0,0 0-48 16,-9-11 0-16,-2 7 0 0,1-2-240 0,-1 3-48 15,1 1-16-15,-3 0 0 0,-2 2-352 0,0 2 0 16,-2-1 0-16,-1 3-128 0,-2 2 128 0,1-2 0 16,-2 2 128-16,0 0-128 0,0 2 224 0,1 1-32 15,1 1 0-15,-1 2 0 0,2 0 64 0,0 1 16 16,0 1 0-16,2 2 0 0,-1 1-144 0,1 0-128 15,1 2 144-15,0 1-144 0,0 1 0 0,3 1 0 16,1-1 0-16,2-2 0 0,2 1 0 0,3-3 0 16,1-1 0-16,3-2 0 0,1-1 0 0,3 0 0 15,0-3 0-15,1 1 0 0,2-2 0 0,1 0 0 0,1-2 0 0,1-1 0 16,2 1 0-16,-2-2-128 0,-10-5 128 0,13 5 0 16,0-4 0-16,2-1 0 0,-2-1 0 0,0-2 0 15,-1 1 0-15,-1-2 176 0,2-1-48 0,0-2-128 16,-1 1 320-16,0-1-64 0,-2-2 0 0,2 0 0 15,0-2 48-15,0 2 0 0,1-4 0 0,0-1 0 16,0-3-64-16,0-4-16 0,1 0 0 0,2-2 0 16,-1-5-224-16,1 1 128 0,-2-3-128 0,2-1 0 15,0-3 0-15,-3 1 0 0,0 1 0 0,1 0 0 16,0 1 0-16,-1 1 128 0,0 3-128 0,-1-1 0 16,-1 1 0-16,-2 0 176 0,-1-2-176 0,-2 3 160 15,-1 0 0-15,-1 2 0 0,-1 0 0 0,-2 5 0 16,-1 0 32-16,-1 2 16 0,-3 4 0 0,-1-2 0 0,1 4-208 0,-1 0 0 15,-2 2 0-15,1 3 0 16,-1-1-464-16,-1 1-48 0,-2 0 0 0,1 4 0 16,-2 2-496-16,2-3-96 0,0 3-32 0,0 4-11280 15,-2 1-2240-15</inkml:trace>
  <inkml:trace contextRef="#ctx0" brushRef="#br3" timeOffset="190083.19">31517 7368 22111 0,'0'0'1968'0,"0"0"-1584"0,0 0-384 0,0 0 0 15,0 0 2144-15,0 0 352 0,0 0 64 0,0 0 0 16,-4-8-1472-16,4 8-288 0,0 0-64 0,0 0-16 16,0 0-208-16,0 0-32 0,0 0-16 0,0 0 0 15,0 0-272-15,0 0-64 0,0 0-128 0,0 0 192 16,0 0-192-16,8 7 128 0,-3 0-128 0,1 4 0 15,-1 2 272-15,-1 4-32 0,-2 0-16 0,1 2 0 16,1 5 272-16,-3-1 48 0,1 3 16 0,-2-1 0 0,0 2-128 0,1 1-32 16,0-5 0-16,-1 1 0 0,0-1-144 0,1 3-16 15,1-2-16-15,0 2 0 0,1-3-80 0,1 3-16 16,0-1 0-16,1 4 0 0,2 1-128 0,-1 2 160 16,1-4-160-16,-1 1 160 0,3 0-160 0,-2-2 0 15,-3-3 0-15,-2 1 0 0,0-1 128 0,-2-2-128 16,0-3 128-16,-3 0-128 0,-1-5 192 0,0 2-64 15,-1-7 0-15,-2 1 0 0,0 1 0 0,0-2 0 16,1 1 0-16,-1-3 0 0,-1 0-128 0,0 0 128 16,2-1-128-16,6-6 128 0,-11 4-128 0,2 2 128 15,1-3-128-15,1 3 128 0,-2-4-128 0,-1 0 128 16,1-2-128-16,-1 0 128 0,-2 0-128 0,-1 1 160 0,-1 0-160 0,-3 2 160 16,0-4-160-16,0 1 0 0,-3 1 144 0,2 1-144 15,-3 1 0-15,3-2 0 0,0 2 0 0,1-3 0 16,0 0 0-16,1 0 0 0,1 0 0 0,2 0-128 31,-1 3-1344-31,4-3-272 0,-3 0-48 0,1 0-16048 0</inkml:trace>
  <inkml:trace contextRef="#ctx0" brushRef="#br3" timeOffset="190598.61">30351 8545 14735 0,'0'0'1312'0,"0"0"-1056"16,0 0-256-16,0 0 0 0,0 0 3216 0,0 0 592 0,0 0 112 0,0 0 32 16,0 0-2192-16,0 0-432 0,0 0-96 0,0 12-16 15,0-2-240-15,0-10-48 0,1 11-16 0,0-3 0 16,-1-8-96-16,0 0-32 0,4 10 0 0,-4-10 0 15,0 0 16-15,8 8 0 0,-8-8 0 0,12 5 0 16,-2-1 32-16,4 1 0 0,3-5 0 0,5-2 0 16,5-1-80-16,4-1-16 0,4-1 0 0,4 0 0 15,4-1-432-15,2 1-96 0,-1-1-16 0,5-1 0 16,5 1-192-16,5 0 0 0,3 4 0 0,3-2 0 16,2 0 0-16,-3 3 0 0,-6-3 0 0,-2 1 0 15,-1 3-224-15,-1-2-32 0,-2 0-16 0,1 1 0 16,1 0-496-1,-2-2-80-15,-3 2-32 0,0-1 0 0,-4 2-464 0,-2-1-112 0,-4 1-16 0,-2 0 0 16,-2-2-1744-16,-1 0-368 0,-3 1-64 0,-2-2 0 0</inkml:trace>
  <inkml:trace contextRef="#ctx0" brushRef="#br3" timeOffset="191382.08">30966 9321 10127 0,'0'0'896'0,"0"0"-704"0,0 0-192 0,0 0 0 15,9-5 3808-15,-9 5 736 0,8-6 128 0,-8 6 48 16,6-9-2400-16,1 3-464 0,-7 6-112 0,5-9-16 0,-1-2-736 0,-4 11-160 16,3-12-16-16,-1 3-16 0,-2-1-192 0,-1-2-32 15,-2 0-16-15,-1 1 0 0,-1-4 0 0,0 4 0 16,-2-1 0-16,-2 0 0 0,0 2 64 0,-1 2 16 16,-1 1 0-16,0 5 0 0,-2-2-192 0,-2 4-16 15,-2 4-16-15,0-2 0 0,-1 5-416 0,0 2 0 16,0 3 0-16,-1 1 0 0,1 4 0 0,-1-2 0 15,-1 1-128-15,2 0 128 0,-1 1-128 0,3 0 128 16,0-3-160-16,0 0 160 0,2 1 0 0,1 0 0 16,0 1 0-16,1 1 0 0,2-3 0 0,2 1 0 15,1-1 0-15,2 0 0 0,1 2 0 0,3 0 0 16,-2-3 0-16,3 1-144 0,0 0 144 0,3-1 0 16,-3-13 0-16,6 16-128 0,1-3 128 0,2-4 0 0,0-1 0 0,3-2 0 15,0-4 0-15,2 0 0 0,2 1 0 0,-1-3 0 16,1 0-192-16,0-3 64 0,-1-1 0 0,2 1 0 15,-1-3 128-15,1 1 176 0,-2-1-48 0,4 0 0 16,1-4-128-16,0 0 0 0,1-1 0 0,0-1 0 16,0 2 256-16,1-3-48 0,0-1 0 0,0 1 0 15,-1-1-64-15,-1 3-16 0,-2-2 0 0,-1 0 0 16,-3-3-128-16,0 2 192 0,-1-2-192 0,-2 0 192 16,-3-1-192-16,-2-2 128 0,-2-3-128 0,-1-4 128 15,-2-6 0-15,-1 0 0 0,-1-3 0 0,-2-2 0 16,-1-2-128-16,0 1 0 0,-1 0 0 0,-1 4 0 15,-1 3 0-15,1 4 192 0,-2 1-192 0,1 5 192 16,1 4-192-16,0 3 0 0,0-1-160 0,-1 2 160 16,2 4-256-16,0 1 32 0,0 2 16 0,5 6 0 15,0 0-416-15,0 0-80 0,-5-8 0 0,5 8-16 16,0 0-1104-16,0 0-224 0,0 0-32 0,0 0-9184 16,0 0-1856-16</inkml:trace>
  <inkml:trace contextRef="#ctx0" brushRef="#br3" timeOffset="191749.01">31347 9232 26719 0,'0'0'2368'0,"0"0"-1888"0,0 0-480 0,0 0 0 16,0 0 3360-16,0 0 576 0,-3 12 112 0,0-4 32 15,3-8-2656-15,0 0-528 0,0 0-96 0,0 0-32 16,0 0-352-16,2 13-80 0,-2-13-16 0,5 13 0 16,-5-13-176-16,8 9-144 0,0-1 192 0,2 0-192 15,0-2 224-15,2 1-64 0,0-1-16 0,0 1 0 16,1-2-144-16,0 1 160 0,0 2-160 0,1 1 160 15,-1-2-160-15,1 2 0 0,1 0 0 0,-2 2 0 16,-1-2 0-16,-1 2-176 0,1-3 48 0,0 0 0 31,-12-8-656-31,14 8-128 0,-2-2-32 0,0 1 0 0,-1-4-2032 0,-11-3-416 0,11-2-64 0</inkml:trace>
  <inkml:trace contextRef="#ctx0" brushRef="#br3" timeOffset="191983.31">31922 9054 23039 0,'0'0'2048'0,"0"0"-1648"16,0 0-400-16,0 0 0 0,0 0 3456 0,0 0 592 15,0 0 128-15,0 0 32 0,-6 11-2544 0,0 6-496 16,-2 0-96-16,-1 4-32 0,1 1-224 0,-2 4-48 16,-1 4-16-16,-2 0 0 0,-4 2-96 0,-1-1-16 15,-2 1 0-15,-3 6 0 0,-3 4-128 0,-3 5-16 0,-3 5-16 0,-4 2 0 16,0-1-224-16,-3-2-64 0,-3-4 0 15,3-4 0-15,4-4 64 0,5 1 16 0,2-1 0 0,5 1 0 16,2-1-272-16,4 1 0 0,1-2 128 0,5 0-128 31,0-4-2080-31,3-4-480 0,3-3-80 0</inkml:trace>
  <inkml:trace contextRef="#ctx0" brushRef="#br3" timeOffset="-202230.7">16547 8356 21183 0,'0'0'1888'0,"0"0"-1504"16,0 0-384-16,0 0 0 0,0 0 2656 0,0 0 464 16,0 0 80-16,6-5 32 0,-6 5-2128 0,0 0-416 15,0 0-96-15,6-7-16 0,-6 7-240 0,0 0-48 16,0 0-16-16,0 0 0 0,0 0-128 0,-3-1-16 16,-4-2-128-16,1 3 192 0,-3 0-192 0,0 3 0 15,-2-3-144-15,2 3 144 0,0 1 0 0,-5 0 0 16,3-1 0-16,11-3 0 0,0 0 0 0,0 0 0 15,0 0 0-15,0 0 0 0,0 0 432 0,0 0 16 0,0 0 16 16,0 0 0-16,0 0 208 0,0 0 32 0,0 0 16 0,0 0 0 16,0 0-80-16,0 0-32 0,-8-3 0 0,8 3 0 15,-7-4-352-15,0 0-64 0,7 4 0 0,-8-3-16 16,-1 0-176-16,0 2 0 0,0 0 0 0,0 1 0 16,-2 0 0-16,1 1 0 0,-2 0 0 0,2 2 0 15,-1-3 0-15,1 0 0 0,-1 0 0 0,1 1 0 16,-2-1 0-16,0 0 0 0,-1 0 128 0,2 2-128 15,-1-4 144-15,0 2-144 0,-1-1 160 0,1 1-160 16,-1-3 192-16,2 2-48 0,-2-1-16 0,0-1 0 16,-2 0-128-16,1 1 160 0,-2-1-160 0,1 1 160 15,-2-1-160-15,1 2 0 0,-2-1 0 0,-2 1 0 16,-1 1 0-16,-1 0 0 0,0 0 0 0,-1 1 0 16,-1 1 0-16,2 0 0 0,-2 1 0 0,1-1 0 0,-2 1 0 15,2 4 0-15,-2-5 0 0,2 2 0 0,-1 0 0 16,2 0 0-16,0-1 0 0,1-1 0 0,-1 1 0 15,0-1 0-15,-1 0 0 0,1-1 0 0,0-1 0 0,0 0 0 16,0 0 0-16,-2 0 0 0,0-1 128 0,-1-1-128 16,-1 1 128-16,-2 0-128 0,1 1 160 0,0 0-160 15,-2 0 192-15,1 2-192 0,0 0 128 0,0 0-128 16,2 2 0-16,0-1 0 0,-1-1 0 0,0 1 160 16,-1 1-160-16,-1 1 128 0,-1-2-128 0,0 1 0 15,-1 0 0-15,0-1 0 0,-2 3 0 0,2 0 0 16,0 1 0-16,1-1 0 0,1 1 0 0,2-1 0 15,1 1 0-15,0-1 0 0,1 2 0 0,1-1 128 0,1-1-128 16,-2-1 0-16,-1 1 0 0,0-1 0 0,0-1 0 0,-2 0 0 16,1 0 0-16,-2-1 0 0,-1 3 0 0,2-4 0 15,0 2 0-15,2 0 0 0,0 1 0 16,3-1 0-16,1 0 0 0,2-3 0 0,0 2 0 0,4 0 0 16,-1-2 0-16,1 0 0 0,2 3 0 0,-1-4 0 15,1 1 0-15,1-1 0 0,1 0 0 0,2 0 0 16,-2 0 0-16,0 0 0 0,2 2 0 0,-2-2 0 15,-1 0 0-15,0 0 0 0,0 0 0 0,0 0 128 16,0 0-128-16,1 0 0 0,-1-2 0 0,1 1 0 16,1-1 128-16,-1-1-128 0,0 2 192 0,2-3-64 15,-1 2-128-15,1 1 0 0,-1-3 0 0,1 3 0 16,1 0 0-16,0-1 0 0,-2 0 0 0,1 0 0 16,-1 0 0-16,2 0 0 0,-1 1 0 0,0 0-176 15,-2 1 176-15,-1 0 0 0,1 0 128 0,2 0-128 0,-2 0 0 0,1 0 0 16,1 0 0-16,1 0 0 0,1-1 0 0,8 1 0 15,-9-3 0-15,1 2 0 16,8 1 128-16,-9-3-128 0,2 0 128 0,7 3-128 0,-6-1 0 0,6 1 128 16,-8-2-128-16,8 2 0 0,0 0 0 0,0 0 0 15,-6-3 0-15,6 3 0 0,0 0 0 0,0 0 0 16,0 0 0-16,0 0 0 0,0 0 0 0,0 0 128 16,0 0-128-16,0 0 0 0,0 0 0 0,0 0 0 15,0-9 0-15,1 2 0 0,1-2 0 0,2 3 144 16,-4 6-144-16,8-11 160 0,0-1-160 0,0 2 0 15,0 1 0-15,1-2 0 0,1 1 0 0,1 0 0 16,0 0 0-16,1 1 128 0,1 0-128 0,2 0 0 0,-1 3 0 0,2-4 128 16,0 4-128-16,1-1 0 15,-1 1 0-15,0 1 0 0,-1 2 0 0,0-2 0 0,-2 1 0 0,0 0 0 16,-3 0 0-16,-1 0 0 0,-9 4 0 16,11-4 0-16,-11 4 0 0,9-5 0 0,-9 5 0 0,0 0 0 15,8-6-192-15,-8 6 192 0,0 0-160 0,0 0 160 16,0 0 0-16,0 0 0 0,5-10 128 0,-5 10-128 15,0 0 0-15,0 0 0 0,0 0 0 0,0 0 0 16,0 0 0-16,0 0 0 0,0 0 0 0,0 0 0 16,3-9 0-16,-3 9 0 0,0 0 0 0,0 0 0 15,0 0 0-15,0 0 0 0,0 0-144 0,0 0 144 16,-8-4-192-16,0 3 64 0,8 1 0 0,-11 3 0 16,1-1 128-16,0 1-192 0,-2 0 192 0,1 3-192 15,1-5 192-15,-2 5 0 0,-1-1-144 0,0 0 144 0,-2 0 0 0,0 0 0 16,-2 2 0-16,-1 2 0 15,0-2 0-15,-1 0 0 0,1 3 0 0,0 0 0 0,0 2 0 0,-1 2 0 16,1 3 0-16,0 1 0 0,0 1 0 0,1 0 0 16,0 1 0-16,1 0 0 0,1 3 0 0,0 0 0 15,3-1-176-15,2-1 176 0,0-3 0 0,2-2 0 16,1-3 0-16,2 1 0 0,1-1 0 0,2-1 0 16,0-3 0-16,2-9 0 0,0 0 0 0,0 0 0 15,3 12 0-15,-1-3 0 0,-2-9 0 0,6 9 0 16,0-2 0-16,2-1 0 0,-8-6 0 0,13 8 0 15,-1 0 0-15,-1-2 0 0,3 2 0 0,1-1 0 16,-2-1 0-16,3 1 0 0,0 1 0 0,-1 0 0 16,2 1 0-16,0-2 0 0,-1 0 0 0,-1-1-128 0,1 0 0 0,0 0 0 31,-2 1-416-31,0-3-80 0,-1 1-16 0,0 1 0 16,-1 2-2176-16,-1 0-432 0,-4 0-80 0</inkml:trace>
  <inkml:trace contextRef="#ctx0" brushRef="#br3" timeOffset="-200922.67">11902 8227 17151 0,'0'0'768'0,"0"0"144"0,9-9-720 0,-9 9-192 0,10-11 0 0,-3 4 0 16,-7 7 992-16,0 0 160 0,9-9 48 0,-3 2 0 15,0-2-432-15,-6 9-64 0,2-9-32 0,-2 9 0 16,3-9-160-16,-2 6-16 0,-1-3-16 0,-1-1 0 16,-1 2-80-16,1 0-16 0,0-2 0 0,0 1 0 15,-2-1 128-15,0-7 32 0,-1 1 0 0,2 4 0 16,-2-2-32-16,0 3 0 0,-1-1 0 0,-2 0 0 16,2 0-128-16,-1 0-16 0,-1 2-16 0,-2 1 0 15,-2 0 16-15,1 0 0 0,-2 2 0 0,-1 1 0 16,0 0-112-16,-1 0 0 0,0 4-16 0,-3 4 0 15,-4-1-112-15,0 2-128 0,0 3 176 0,-2 2-176 16,-4 4 0-16,1-1 0 0,-1 2 0 0,1 2 0 0,1-1 0 16,3 0 0-16,2-3 0 0,2 5 0 0,1-4 0 0,3 2 0 15,1 0 0-15,0-1 0 0,0 5 0 0,2-2 0 16,1 2 0-16,1 0 0 0,2 2 0 0,3 3 0 16,2-1 0-16,0 1 0 0,2 2 0 15,3-4 0-15,1 1 0 0,3-5 0 0,0-2 192 0,2-1-64 16,2-1 0-16,1-2-128 0,2-5 160 0,0-4-160 15,2 2 128-15,1-3-128 0,1 0 144 0,0-2-144 16,-1-1 160-16,2 1-160 0,-1-5 128 0,1-1-128 16,2-1 0-16,0-1 0 0,0-1 0 0,0-1 128 15,0-2-128-15,-2 1 0 0,1-3 0 0,-2 0 128 16,-2-1-128-16,-2 0 0 0,-1-3 128 0,0 2-128 0,0-2 0 0,-1 0 144 16,-2-1 96-16,1 0 16 0,-2 0 0 0,-1-2 0 15,0 1 96-15,-2 1 32 0,1 2 0 0,-2-4 0 16,-3 1-16-16,1 0 0 0,-2 0 0 0,-1 1 0 15,0-3 16-15,0-2 16 0,0-4 0 0,2-2 0 16,-4 0-144-16,1-4-48 0,-2 0 0 0,2-1 0 16,-2-3-208-16,0 2 144 0,0 1-144 0,0 2 128 15,-1 5-128-15,1 0 0 0,-3 2 0 0,1 5 0 16,-1 2 0-16,-1 0 0 0,1 1 0 0,-1 3 0 16,1-1 0-16,-1 1-256 0,2-4 64 0,1 0 16 15,0 0-160-15,0 1-48 0,0-3 0 0,3 2 0 16,0 0-416-16,1 1-96 15,1 2 0-15,0 2-16 0,0 2-2240 0,2 1-448 0,0-4-96 0,-3 13-16 16</inkml:trace>
  <inkml:trace contextRef="#ctx0" brushRef="#br3" timeOffset="-199954.79">12422 7506 11967 0,'0'0'528'0,"0"0"112"0,0 0-512 0,0 0-128 16,0 0 0-16,0 0 0 0,-9-5 1488 0,9 5 272 16,0 0 48-16,0 0 16 0,0 0-1312 0,0 0-256 0,0 0-48 0,0 0-16 15,0 0 240-15,0 0 32 0,0 0 16 0,0 0 0 16,0 0-112-16,6-7-32 0,-6 7 0 0,0 0 0 15,9-5 368-15,-9 5 64 0,11 1 0 0,-11-1 16 16,8 7 48-16,-1-1 16 0,1 1 0 0,-1 2 0 16,-1 3-304-16,2 0-64 0,0 1-16 0,0 2 0 15,0 0-144-15,-1-1-16 0,3 0-16 0,-1 3 0 16,-2-1-128-16,4-4-32 0,-1-1 0 0,2 2 0 16,1 2-128-16,1 0 0 0,1 0 144 0,2 0-144 15,0 1 128-15,0 1-128 0,1 0 128 0,0 0-128 16,-1 2 128-16,0 4-128 0,-1 0 160 0,-5 3-160 15,2 1 208-15,-3 3-48 0,-5 2-16 0,-1-2 0 16,-2-2-144-16,0 1 0 0,-4-2 0 0,0 1 128 16,-2-5 0-16,-1 0-128 0,-3-7 192 0,0 0-64 15,-1 1 32-15,0-3 0 0,-2 1 0 0,2-1 0 0,0-1-16 16,0-1 0-16,0 0 0 0,0-1 0 0,-1 1-144 0,3-2 0 16,-1 1 0-16,0-1 128 0,-1 1 0 0,0-2-128 15,-2 0 192-15,1-1-64 0,-1 1 80 0,1 0 16 16,-2 2 0-16,1-2 0 0,-1-2 0 0,0 1 0 15,-1 0 0-15,0-1 0 0,0-1 32 0,0 1 16 16,1-1 0-16,-1-1 0 0,-1 1 16 0,0-4 0 16,-1 2 0-16,2-3 0 0,-1 1-112 0,-1-1-32 15,1-1 0-15,0 3 0 0,-1-6-144 0,1 0 0 16,-2 2 0-16,2 1 0 0,1-2 0 0,0 0-304 16,0 1 48-16,1 0 16 15,2 1-1696-15,-1 0-352 0,1 0-64 0,0 0-12112 0</inkml:trace>
  <inkml:trace contextRef="#ctx0" brushRef="#br3" timeOffset="-199414.12">10870 8857 2751 0,'-13'1'256'0,"4"2"-256"15,-1-1 0-15,-1 2 0 0,4 0 4656 0,0 0 880 16,7-4 176-16,0 0 48 0,0 0-4272 0,0 0-848 16,-4 8-160-16,4-8-32 0,0 0 352 0,0 0 80 0,0 0 16 0,9 8 0 15,-9-8-128-15,15 5-32 16,0-1 0-16,2-2 0 0,5 0 160 0,7-2 16 0,5 0 16 0,6-2 0 15,9 4-304-15,4-2-64 0,4 0-16 0,-1 0 0 16,-1 0-352-16,0-2-64 0,-3 0 0 0,4-5-128 16,4 1 128-16,5 1-128 0,6-1 0 15,-1 0 0-15,-2-1 0 0,-2 1 0 0,-3-6 128 0,3 3-128 16,4 0 0-16,3-2 0 0,2 3 0 0,-2 2 0 16,-6 2 368-16,-5-2-48 0,-6-2 0 0,0 1 0 15,-2 2-32-15,-2 1-16 0,-1 1 0 0,-3 2 0 16,-4 2-272-16,-3-1 128 0,-3-1-128 0,-4 2 0 15,-6-1 0-15,0 0-224 0,-6 2 16 0,-4-1 0 16,-4 2-2560-16,-2-2-512 16</inkml:trace>
  <inkml:trace contextRef="#ctx0" brushRef="#br3" timeOffset="-198484.4">12020 9513 12895 0,'0'0'1152'0,"0"0"-928"16,-1-10-224-16,0 1 0 0,-1 1 2752 0,1 2 512 16,0-1 112-16,1 7 16 0,-2-10-2368 0,1 1-480 15,-1 1-96-15,-1 0 0 0,-1 0-256 0,-1 1-32 16,-2 0-16-16,-1 1 0 0,-1-1-144 0,-1 0 128 0,-2 1-128 0,0-1 128 15,1 2 0-15,-2 0-128 0,-2-2 192 0,1 5-64 16,-2-1 160-16,-1 3 32 0,-1 0 0 0,-1 3 0 16,-1-3-16-16,-1 0 0 0,0 4 0 0,0 2 0 15,-1-2-16-15,-2 4 0 0,-3 2 0 0,1 4 0 16,0 2-48-16,2 5-16 0,0 3 0 0,3 2 0 16,3 0-224-16,2 1 0 0,3 2 128 0,2 2-128 15,0 1 0-15,3-1 128 0,3-2-128 0,1-2 0 16,2-4 0-16,2 0 0 0,1-4 0 0,3-2 0 15,2 0 128-15,3-3-128 0,3 1 0 0,2-1 144 16,2-4-16-16,4 1-128 0,2-2 192 0,5-2-64 16,2-1-128-16,2-2 192 0,2 0-192 0,1-3 192 15,1-2-192-15,-3 0 0 0,0-6 0 0,-4 1 128 16,0-4 32-16,-2 0 0 0,-1 0 0 0,-2-3 0 0,-1-1 368 0,-1-1 80 16,0-1 16-16,-1 1 0 0,-3-5 16 0,-2-1 16 15,0-1 0-15,-4-5 0 16,-2-5-160-16,-2-2-48 0,-3-3 0 0,-2-3 0 0,-4-3-192 0,-2 0-64 15,-3 2 0-15,0 3 0 0,-4 3-192 0,1 2 0 16,-3 3 0-16,0 3 0 0,0-1-128 0,0 2 128 16,0-4-192-16,-1 2 192 0,1-1-224 0,2 3 64 15,0 1 16-15,2 4 0 16,1 4-240-16,2 2-32 0,-1 3-16 0,2 5 0 16,1 2-2000-16,4 5-384 0,0 0-96 0</inkml:trace>
  <inkml:trace contextRef="#ctx0" brushRef="#br3" timeOffset="-198103.29">12757 9377 20271 0,'0'0'1792'0,"-7"-5"-1424"0,1-2-368 0,6 7 0 16,-7-4 3760-16,7 4 672 0,0 0 144 0,-8-1 32 15,-1 1-3664-15,0 1-736 0,-1 3-208 0,-1 1 0 16,0 2 0-16,-2 3 0 0,-3 3 0 0,0 0 0 0,-1 4 0 0,-1 3 0 15,-1 3 0-15,-1 2 0 0,2 4 0 0,-3 1 192 16,-1 1-16-16,2 2-16 0,2 1 96 0,1 0 0 16,-1-5 16-16,2 1 0 0,-1-5-128 0,1-3-16 15,1-1-128-15,2-1 192 0,0-3-192 0,1-3 0 16,2-2 0-16,0 0 0 16,3-3-416-16,0-1-80 0,7-8-16 0,0 0-10640 15,-9 1-2144-15</inkml:trace>
  <inkml:trace contextRef="#ctx0" brushRef="#br3" timeOffset="-197908.48">12267 9445 38415 0,'0'0'1696'0,"0"0"352"0,0 0-1632 0,10 8-416 0,2 2 0 0,1 4 0 16,1 3 960-16,2 3 96 0,1-1 32 0,1 1 0 15,0 3-512-15,1 1-112 0,-1 1-16 0,3-2 0 16,2 1-304-16,2-4-144 0,2 1 128 0,3-1-128 15,2 2 0-15,3-4 0 0,0 1 0 0,1-3 0 32,2 4-1504-32,0-3-288 0,0 0-48 0,-2 0-10096 0,-2-2-2016 0</inkml:trace>
  <inkml:trace contextRef="#ctx0" brushRef="#br3" timeOffset="-174687.25">13059 7213 3679 0,'0'0'320'0,"0"0"-320"0,0 0 0 0,0 0 0 16,0 0 1968-16,-9 0 320 0,9 0 64 0,-9 0 16 16,9 0-1168-16,-10 0-240 0,1 0-32 0,-1 0-16 15,1 0-304-15,0 1-64 0,0 0-16 0,-1 3 0 16,-1-2-160-16,5-1-48 0,-3-1 0 0,-2 1 0 15,-2 0-192-15,-1 1-128 0,-2-1 128 0,-2 0-128 16,-3-1 0-16,-18-1 0 0,4 0 0 0,2-1 0 16,2 1 0-16,-1-1 128 0,1 0-128 0,0 2 0 15,1 2 272-15,0 0-16 0,0 1 0 0,0 1 0 16,-1 0-16-16,-2-2-16 0,-2 0 0 0,-4-2 0 16,-4 0-224-16,-2 0 144 0,-2-2-144 0,2 2 128 15,1 0-128-15,0 3 0 0,3 1 0 0,-1 2 0 0,3-3 0 0,0 2 0 16,-2 0 0-16,-2 1 0 0,-5-4 0 0,-1 2 0 15,-1-1 0-15,1 1 0 0,0 1 0 0,5-1 128 16,4 0-128-16,2 1 128 0,1 0-128 0,2 0 0 16,-1-1 0-16,-1 0-176 0,-1-1 176 0,-1-3 0 15,-3 0 0-15,1 0 0 0,-1-2 0 0,2 2 0 16,0-1 0-16,5 1 0 0,3-1 0 0,2 3 0 16,1 2 0-16,3-1 0 0,1 1 0 0,2 2 0 15,0 1 0-15,3-1 128 0,-1 1-320 0,0 1-64 16,0 1-16-16,2-1 0 0,0-2 112 0,1 3 32 0,1-2 0 15,0 1 0-15,1-2 128 0,2 1 0 16,1-1 0-16,1 1 0 0,1 2 0 0,0-3 0 0,2-2 0 0,1 3 128 16,2 1-128-16,1-1 0 0,-1 0-176 0,4 3 176 15,2-10-144-15,-2 11 144 0,2-2-128 0,0-9 128 16,4 8 0-16,2 1 0 0,-6-9 0 0,6 10 0 16,1-2 0-16,-1 0 176 0,2 0-48 0,-2 1 0 15,1-1 208-15,-1 3 48 0,1 0 0 0,-2-1 0 16,0-1-384-16,2 3-160 0,-1 0 16 0,0-2 0 15,-1 3 144-15,1 2 0 0,2 0 0 0,-1 2 0 16,-1-1 0-16,1 3 0 0,-2 1 0 0,1 5 0 16,2 3 208-16,-1 8-16 0,-1 3-16 0,1 6 0 15,-1 5-176-15,1 0 0 0,-1 0 0 0,1 0 0 16,-1-8 0-16,0-2-144 0,0-2 144 0,2 4-208 16,-1 1 208-16,2 1 128 0,0 3 0 0,1 1-128 15,1 2 208-15,-1-1-64 0,0-2-16 0,4-4 0 16,-3-4-128-16,1-1 128 0,-2 0-128 0,0 4 128 0,-3 3-128 0,1 5 0 15,1 7 0-15,0 4 128 0,2 5-128 0,-1-5 0 16,-3-8 0-16,-2 1 128 0,0-1-128 0,0 3 0 16,1 3 0-16,-1 1 128 0,1-1-304 0,0-7-64 15,-1-4-16-15,-1-10 0 0,-2-6 64 0,1-2 0 16,0-4 0-16,-1-1 0 0,0-4 384 0,-1-1 64 16,-1-2 32-16,0-1 0 0,0-2-288 0,0 2 160 15,-1-1-160-15,-1 0 128 0,1-1-128 0,0 1 192 16,-1 0-192-16,1 1 192 0,0-4-192 0,-1 1 0 15,0-1 0-15,-1 0 128 0,-1-3-128 0,2 2 0 0,-2-1 0 16,2-4 0-16,0 1 0 0,2-8 0 16,-5 9 0-16,5-9 128 0,0 0-128 0,-7 7 0 0,1-2 144 0,6-5-144 15,0 0 0-15,0 0 128 0,-8 4-128 0,8-4 0 16,0 0 0-16,-9 3 0 0,9-3 0 0,0 0 0 16,-10 0 128-16,10 0-128 0,0 0 128 0,0 0-128 15,0 0 0-15,0 0 0 0,0 0 0 0,0 0 0 16,0 0-192-16,0 0-16 0,0 0 0 0,0 0 0 15,0 0 208-15,7-7-144 0,1 1 144 0,0 0-128 16,1 1 128-16,1 1 0 0,1 0 0 0,0 2 0 16,1 0 0-16,1 1 128 0,0 1-128 0,2 0 0 15,0 0 0-15,2 1 128 0,0 2-128 0,3 0 0 16,0 2 0-16,5-3 0 0,1 0 0 0,3-1 0 16,1-1 0-16,3 0 128 0,-2-1-128 0,1 1 176 0,1-2 16 15,1 2 16-15,4 0 0 0,2 2 0 0,3-1-48 0,4 0-16 16,1 2 0-16,2 0 0 0,-1 1-144 0,-2 1 0 15,-2-1 0-15,-1-3 0 0,-1 2-256 0,3 0-64 16,-1 3-32-16,5 0 0 16,2 2-464-16,-1 1-80 0,-2-1-32 0,-2-2 0 15,-2-2 224-15,-5-1 64 0,-2 0 0 0,-3-3 0 0,-2-2 640 0,-2 2 0 16,-1-2 0-16,-1-1 128 0,-2 0 448 0,2 1 80 16,-2 1 32-16,-1-2 0 0,-1 2-256 0,0-2-48 15,-3 3-16-15,1 0 0 0,-1 0-240 0,1 0-128 16,-1 0 128-16,-1 0-128 0,-2 0 0 0,-1 0 0 15,-2 0 0-15,1 0 0 0,-1 0 0 0,-1 0 0 16,-2-1 0-16,-1-2 128 0,-1 1 304 0,-1-1 64 0,-10 3 16 16,12-4 0-16,-4-5-128 0,-1 2-32 0,1 0 0 0,0-3 0 15,0 0 144-15,0 0 16 0,-1-1 16 0,1-1 0 16,0 1-336-16,0-2-64 0,1-3 0 0,0-1-128 16,-1 0 0-16,2-4 0 0,1 2 0 0,-1-1-144 15,-1 1-144-15,1-1-32 0,-1 0 0 0,0 2 0 16,-1 0 48-16,-2 0 0 0,2-1 0 0,-3 1 0 15,-1-1 272-15,0-6 0 0,-3-3-128 0,-1-5 128 16,-1-4 224-16,0-2 96 0,-1-7 32 0,0-2 0 16,-1 0 96-16,1 1 0 0,-1 1 16 0,2 6 0 15,-2-3-112-15,2-4-32 0,-1-7 0 0,1-4 0 16,0-9-48-16,0 0-16 0,-1 0 0 0,1 7 0 16,0 4 128-16,-2 1 32 0,0 2 0 0,0-7 0 15,-1-5-160-15,0-4-48 0,0-1 0 0,0 9 0 0,-1 5-208 0,-2 7 176 16,1 2-176-16,-1-2 160 15,-1-1 32-15,2-7 0 0,1-1 0 0,1 0 0 0,1-2 32 0,0 8 16 16,2 5 0-16,0 2 0 0,0 8-96 0,1-1-16 16,-2-1 0-16,2-4 0 0,-1-2-128 0,1-1 0 15,0 2 144-15,0-1-144 0,-1 4 0 0,1 4 0 16,0 5 0-16,0 6 0 0,-2 5 0 0,0 2 0 16,-2 5 0-16,-1 2 0 0,-2 3 0 0,1 1 0 15,-4 4 0-15,1 2-192 0,0 1-112 0,0 2-16 16,-1 3-16-16,0 1 0 15,0 2-1488-15,-2 0-288 0,-1 4-64 0</inkml:trace>
  <inkml:trace contextRef="#ctx0" brushRef="#br2" timeOffset="-166331.08">12556 10365 3679 0,'0'0'320'0,"0"0"-320"0,0 0 0 0,0 0 0 15,0 0 3088-15,0 0 560 0,0 0 96 0,0 0 32 16,0 0-2208-16,0 0-432 0,0 0-96 0,0 0-16 16,0 0-304-16,0 0-64 0,0 0-16 0,0 0 0 15,0 0 96-15,0 0 16 0,0 0 0 0,0 0 0 16,0 0-368-16,0 0-80 0,0 0-16 0,5 9 0 16,-1 2-288-16,-1 0 128 0,-1 5-128 0,1 4 0 15,-3 2 192-15,0 5-192 0,0 6 192 0,-1 35-192 16,-1-3 240-16,0-3-64 0,-2-7-16 0,0-4 0 15,-1-4-160-15,1-4 128 0,0 1-128 0,1 1 128 16,1 0-128-16,-1 1 128 0,1-1-128 0,-1-2 128 16,2 0 80-16,-1-3 16 0,1-5 0 0,0-4 0 15,-1-4-48-15,1 0-16 0,-1-7 0 0,0 1 0 16,1-1-160-16,0-1 160 0,-2 1-160 0,0-1 160 0,1 1-160 0,-1-3 0 16,2 3 0-16,-2-5 0 0,-1 1 0 0,2-2 0 15,-1-1 0-15,2-2 128 0,1-11-128 0,0 0 160 16,0 0-160-16,0 0 160 0,0 0 112 0,0 0 32 15,0 0 0-15,0 0 0 0,-7-7 336 0,3 1 64 16,0-6 0-16,1 0 16 0,-3-1-384 0,1-3-80 16,-1 2 0-16,-1 1-16 0,1-3-240 0,-1 3 0 15,-1 0 0-15,-1 0 0 0,0 0 0 0,0 2 0 16,-2-3 0-16,2 1 0 0,3 0 0 0,-1 3 0 16,1-3 0-16,1 3 0 0,1-1 0 0,0 2 0 15,0-1 0-15,1-1 0 0,2 2 0 0,1-3 0 0,0 3 0 0,0 0 0 16,0 0 0-16,0 9 0 0,1-11 0 0,2 2 0 15,-2 3 0-15,-1 6 0 0,0 0 176 0,0 0-176 16,0 0 0-16,0 0 0 0,0 0 0 0,0 0 0 16,0 0 0-16,5 10 0 0,-1 5 0 0,0 2 0 15,-1 2-128-15,1 2 128 0,1 0 0 0,0 0-144 16,0 0 144-16,2 2 0 0,-1 2 0 0,2 2-128 16,0 2 128-16,0 2 0 0,-2 0 0 0,2 1 128 15,0-5-128-15,1-1 0 0,0-2 128 0,0-5-128 16,0 1 192-16,1-3-16 0,-3-3-16 0,1-1 0 15,0-3 32-15,-1-2 0 0,-7-8 0 0,9 8 0 16,-9-8 64-16,10 1 0 0,-10-1 16 0,11-1 0 16,-11 1 144-16,11-5 32 0,-2-3 0 0,1-2 0 15,-3-2-128-15,3-2 0 0,0-3-16 0,3-4 0 16,1-1-128-16,1-2-32 0,2-2 0 0,0-1 0 0,1 2-144 0,0 4 0 16,0 0 0-16,1 6 0 15,-2 0-528-15,-2 3-96 0,0 3-16 0,-2 2-11008 16,0 0-2224-16</inkml:trace>
  <inkml:trace contextRef="#ctx0" brushRef="#br2" timeOffset="-165113.92">12218 13033 18079 0,'0'0'800'0,"0"0"160"0,0 0-768 16,0 0-192-16,0 0 0 0,0 0 0 15,0 0 1632-15,0 0 288 0,7-7 48 0,-7 7 16 0,4-6-832 0,-4 6-176 16,2-11-16-16,-2 11-16 0,0 0-560 0,0-12-96 15,0 2-32-15,0 1 0 0,-1 1-256 0,0-2 0 16,-3 0 128-16,0 1-128 0,4 9 256 0,-5-11-16 16,-2 0 0-16,-1 1 0 0,-1-1 336 0,-1 1 80 15,0 1 16-15,-1 0 0 0,1-1 160 0,-3 4 16 16,0-4 16-16,0 2 0 0,-2 0-176 0,1 0-48 16,0 2 0-16,0 3 0 0,1-2-256 0,0 3-64 15,0 2-16-15,2 0 0 0,0 3-304 0,1 1 0 16,-1 2 0-16,1 2 0 0,-1 3 0 0,0 0 0 15,-1 2-176-15,-1 3 176 0,0 2-176 0,1 2 176 16,2-1-160-16,-2 1 160 0,-1 0 0 0,1-1-144 0,1 2 144 0,0-3 0 16,3 2 0-16,0 1 0 0,2 0 0 0,1 1 0 15,1 1 0-15,1 1 0 0,3 2 0 0,2 1 0 16,1-2 0-16,3-2 0 0,-1-1 0 0,3-2 0 16,0 0 0-16,2-6 0 0,2 2 0 0,-1-6 0 15,2-1 0-15,2 0 0 0,-1-2 0 0,2-3 0 16,1-3 0-16,1-2 144 0,2-2-144 0,-1 0 160 15,2-2-160-15,0-1 128 0,1-3-128 0,1-3 128 16,1-1-128-16,-1-2 160 0,2-1-160 0,-1-1 160 16,-1-3-32-16,-1 0-128 0,-1-2 192 0,-1-1-64 15,-2 1 64-15,-1 0 0 0,-2-5 0 0,-1 4 0 16,-3 0-192-16,-2-4 192 0,-2 4-192 0,-2-4 192 16,0-2-192-16,-2-4 192 0,-2-4-192 0,-2-1 192 0,-2-1-192 0,-1-4 192 15,1 1-192-15,-3 0 192 0,-2 2-192 0,2 2 0 16,1 3 0-16,-3 2-176 0,-1 2 176 0,0 1 0 15,-2 1 0-15,2 3 128 0,0 1-128 0,0-2 0 16,-2 1 128-16,2 1-128 0,3 2 0 0,1 3 0 16,-1 1 0-16,1 4 0 15,1 5-416-15,0 1-48 0,0 3-16 0,4 6 0 16,0 0-1696-16,0 0-352 0,-6 11-64 0,2 1-12592 0</inkml:trace>
  <inkml:trace contextRef="#ctx0" brushRef="#br2" timeOffset="-164360.6">12878 12424 16575 0,'0'0'1472'0,"0"0"-1168"15,-6-4-304-15,6 4 0 0,-8-7 2688 0,8 7 496 16,-5-8 80-16,5 8 32 0,-6-5-2064 0,6 5-400 0,0 0-96 0,0 0-16 16,0 0-560-16,0 0-160 0,0 0 0 0,0 0 0 15,0 0 0-15,0 0 0 0,0 0 0 0,3 13 0 16,1-4 0-16,0 2 0 0,0-1 0 0,1 1 0 16,1-1 0-16,1 2 0 0,-2 1 192 0,2 0-64 15,0 1 128-15,1 2 16 0,-1 1 16 0,2 4 0 16,1 1 32-16,1 3 16 0,-2 2 0 0,0 3 0 15,0 0-112-15,2 1-32 0,-1 2 0 0,0 1 0 16,1 0-192-16,-1-2 128 0,-1 1-128 0,2-4 0 16,-5-3 128-16,1-3-128 0,-1-1 0 0,1 0 0 15,-2 1 0-15,0-3 128 0,-1 1-128 0,0 0 0 16,0 3 0-16,-3-4 0 0,-1 0 128 0,0 0-128 16,0-2 144-16,-1-4-16 0,-1 1 0 0,-1-2 0 0,-1-2 272 0,0 1 48 15,-1-4 16-15,0 0 0 0,-2 0 112 0,7-8 0 16,-10 6 16-16,-1 1 0 0,0-1-16 0,-2-3-16 15,-1 1 0-15,0-4 0 0,0-3-16 0,-3 2 0 16,-1-2 0-16,-1-1 0 0,0-2-272 0,-1-2-48 16,-1 0-16-16,1 0 0 0,-1 0-368 0,-1 1-80 15,-2-3-16-15,2 4 0 16,1 1-528-16,0 2-112 0,2 3-32 0,-1 0 0 16,0 1-2256-16,1 5-448 0</inkml:trace>
  <inkml:trace contextRef="#ctx0" brushRef="#br2" timeOffset="-163811.72">11681 13588 7359 0,'-18'-3'320'0,"8"3"80"0,-3 2-400 0,1-2 0 0,0-2 0 0,2 1 0 0,1 1 4160 0,9 0 768 15,-10-1 128-15,10 1 48 0,-7-2-4080 0,7 2-832 16,-7-1-192-16,7 1 0 0,0 0 160 0,0 0-16 16,0 0 0-16,0 0 0 0,0 0 352 0,0 0 64 15,12 1 16-15,1 2 0 0,0 0 496 0,3 1 96 16,2-1 32-16,0 3 0 0,0-4-496 0,2 3-80 16,1 1-32-16,1-1 0 0,0-1-224 0,3 0-48 15,1 0-16-15,1 0 0 0,3-2 160 0,4 1 48 16,4-3 0-16,6 0 0 0,7 1 272 0,9-1 64 15,5 0 16-15,3-1 0 0,0-2-256 0,0-3-48 16,1 0-16-16,4 0 0 0,4-1-336 0,0 3-64 0,-3 1-16 0,-4-1 0 16,-3-2-128-16,-5 1-176 0,0 0 48 0,-4 1 0 15,0 1-16-15,-5 2 0 0,-2 1 0 0,-3 0 0 16,-3 0 144-16,-5-1-192 0,-4 0 192 0,-2-2-192 16,-2-1 192-16,-2 0 0 0,-3-1-144 0,-1 0 144 15,-2-2-304-15,-2 1 16 0,1-1 0 0,-3 2 0 31,-2 0-1328-31,-2 0-272 0,-2 1-48 0,0-3-8960 0,-5-1-1792 0</inkml:trace>
  <inkml:trace contextRef="#ctx0" brushRef="#br2" timeOffset="-162840.72">12222 14627 26367 0,'0'0'576'0,"0"0"128"0,0 0 32 0,8-7 0 0,0 1-592 0,0 1-144 0,-2 0 0 0,-6 5 0 0,8-7 464 0,-8 7 64 16,11-7 16-16,-4 2 0 0,-7 5-368 0,8-6-176 15,-8 6 160-15,7-8-160 0,-5 1 128 0,-2 7-128 16,0 0 0-16,4-7 0 0,-2-3 576 0,-2 10 32 16,-3-6 0-16,0-1 0 0,1-2 400 0,-1 3 80 15,-2-2 0-15,0-1 16 0,-1 0-256 0,-1 0-48 16,-2-1-16-16,-1 1 0 0,0-1-176 0,0 1-32 15,-2-2-16-15,0 2 0 0,-2 1-288 0,1 2-48 16,0 2-16-16,0 1 0 0,-2-1-208 0,1 4 0 16,-3 2 0-16,1 3 0 0,2 1 0 0,-2 2-240 0,-1 1 80 0,2 1 16 15,-1 0 144-15,2 3-160 0,1 0 160 0,1 1-160 16,2 1 160-16,0-2 0 0,4-1 0 0,2 1-128 16,1-2 128-16,3 1 0 0,0 0 0 0,3-1 0 15,0 3 0-15,2 0 0 0,0 0 0 0,2 4 0 16,0-3 0-16,3 0-160 0,-3 1 160 0,4 1 0 15,-1 0-224-15,1 0 64 0,0-4 16 0,1 0 0 16,-1-3-128-16,-1 1-32 0,2-3 0 0,-1-3 0 16,0-1 304-16,1-3-128 0,-2-1 128 0,2-2 0 15,0-8 0-15,-1 3 0 0,1-3 128 0,1-3-128 16,1-2 432-16,-1-2-16 0,-1-1 0 0,1-2 0 16,0 0-32-16,0 1 0 0,-1-3 0 0,0-2 0 15,-1-1-128-15,1-4-16 0,-4-7-16 0,0-3 0 16,-3-4-224-16,-1-4 144 0,-1-2-144 0,-2 0 128 15,-2 3-128-15,-2 2 0 0,0 5 0 0,-1 3 0 0,-3 3 0 16,-1-1 0-16,0 2 0 0,0-1 0 0,0-1 304 0,2 2 16 16,-2 2 16-16,3 2 0 0,0 2-16 0,-2 3 0 15,-1 1 0-15,3 2 0 0,-2 1-320 0,1 4-192 16,-2 0 32-16,2 0 0 16,0 5-320-16,0 2-64 0,6 8-16 0,-8-5 0 15,0 0-1968-15,0 5-400 0,8 0-80 0</inkml:trace>
  <inkml:trace contextRef="#ctx0" brushRef="#br2" timeOffset="-162411.72">13143 14180 11055 0,'0'0'480'0,"0"0"112"0,0 0-464 0,0 0-128 0,0 0 0 0,0 0 0 15,-9-3 4912-15,9 3 960 0,-9 0 192 0,-1 4 32 0,1 1-3952 0,0 2-800 16,-1 2-144-16,-2 3-48 0,-1 3-384 0,-1 1-64 16,-2 2-32-16,0 6 0 0,1 0-496 0,-1 4-176 15,0 1 0-15,1 1 144 0,-2 1 240 0,0 1 64 16,0 1 0-16,-1-2 0 0,-2 1-176 0,2-2-16 16,0-2-16-16,-1 2 0 0,-2 0-240 0,2 2 0 15,-1-2 0-15,2-1 0 0,0-1 0 0,1-2 0 16,3-4 0-16,1-2 0 15,1-5-528-15,1-3-48 0,4-4-16 0,7-8 0 16,-10-1-3040-16,4-6-592 0,-5-11-128 0,6 0-9056 0</inkml:trace>
  <inkml:trace contextRef="#ctx0" brushRef="#br2" timeOffset="-162202.36">12769 14357 42783 0,'0'0'1904'0,"1"13"384"0,0 3-1840 0,1 2-448 0,0 3 0 0,2 1 0 16,1 2 864-16,3-2 80 0,3 0 16 0,2-1 0 15,1 0-816-15,3-1-144 0,1-3 0 0,0 3 0 16,2-4-288-16,1-1 32 0,0 0 0 0,1-1 0 16,-1-1-1344-16,2 0-256 0,-2-4-48 0,0 0-16 31,-2-1-928-31,0 0-192 0,-4-3-32 0</inkml:trace>
  <inkml:trace contextRef="#ctx0" brushRef="#br2" timeOffset="-161484.83">13873 13563 40479 0,'0'0'896'0,"0"0"176"0,0 0 32 0,0 0 48 0,0 0-928 0,10-2-224 0,-10 2 0 0,16 0 0 15,2 0 272-15,0 0 16 0,-1-2 0 0,2 1 0 16,-1 0-288-16,0 1 160 0,2-4-160 0,1 1 128 15,-1-1-128-15,3 2 0 0,0-2 0 0,1 0 0 16,0 0 0-16,1 1 0 0,-1 1 0 0,-1 2 0 16,-1-4-240-16,-1 2 32 0,-1 4 0 0,-2-1 0 31,-1-1-304-31,-2 3-48 0,-2-3-16 0,0 0 0 16,-3 2-1472-16,-10-2-288 0,0 0-64 0,0 0-12448 0</inkml:trace>
  <inkml:trace contextRef="#ctx0" brushRef="#br2" timeOffset="-161205.4">14006 13692 12895 0,'0'0'576'0,"-1"8"112"0,1-8-560 0,0 0-128 15,-2 7 0-15,5-1 0 0,-3-6 5696 0,0 0 1088 16,13 9 240-16,1-4 32 0,-1-1-5216 0,2 2-1056 16,-2-1-208-16,2 0-32 0,1 0 32 0,2 2 0 15,2-5 0-15,-1 5 0 0,2-2-224 0,3 0-32 16,0-2-16-16,2 2 0 0,-1-1-176 0,1-1-128 16,-1-3 144-16,-1 2-144 0,-2-4-208 0,0 0-144 0,-1 2-32 0,0-2 0 31,-1-4-3024-31,1 0-624 0</inkml:trace>
  <inkml:trace contextRef="#ctx0" brushRef="#br3" timeOffset="-156334.31">15510 13056 14735 0,'0'0'1312'0,"0"0"-1056"0,11-4-256 0,-2 1 0 15,0-3 2640-15,1 1 480 0,2 0 80 0,0-1 32 16,-2 2-2288-16,1 1-464 0,-2-4-96 0,-1 2 0 0,-8 5-256 0,6-9-128 16,2 2 128-16,-8 7-128 0,3-9 464 0,-3 9 32 15,0-7 0-15,-2 1 0 0,0-1 272 0,-1 1 64 16,-1 1 16-16,-1-1 0 0,0 1 48 0,-2 0 0 16,-7-4 0-16,1 2 0 0,1 1-272 0,0 1-48 15,-1-1-16-15,0 1 0 0,2 4-160 0,-4-3-16 16,1 1-16-16,-3 3 0 0,-1 0 48 0,-1 2 16 15,3 0 0-15,-3 4 0 0,1 0-304 0,0 2-128 16,0 1 128-16,1 1-128 0,1 0 0 0,0 1 0 16,1 5 0-16,-1-2 0 0,2 3-176 0,1 2 176 15,0-3-128-15,1 4 128 0,0-3-128 0,4 3 128 16,-1-2-128-16,3 3 128 0,2-1 0 0,1 3-128 0,2-1 128 0,1 0 0 16,0 0 0-16,2-1 0 0,2-1 0 15,2-2 0-15,-1 0 0 0,3-4 0 0,1 1 0 0,1-4 0 16,1 0 0-16,2-3 0 0,1-3 0 0,2-1 0 15,-1-2 0-15,2-2 128 0,3-1-128 0,-1-1 0 16,1-4 0-16,1 1 128 0,0-5-128 0,-1 1 0 16,0-1 144-16,0-1-144 0,-2-5 192 0,-1-2-192 15,-2 1 256-15,1-1-64 0,-2-2-16 0,-1 0 0 16,-1-2 96-16,-1 0 32 0,0 0 0 0,-2 0 0 16,-2-2-64-16,-1 1-16 0,1 1 0 0,-2-2 0 15,0 0-32-15,2-4-16 0,-3-1 0 0,0-3 0 16,0-1-176-16,-2-1 0 0,0-2 144 0,-2-1-144 15,2 0 192-15,1 1-48 0,-2 1 0 0,0 4 0 16,-2 1 48-16,0 2 16 0,-2 6 0 0,1 1 0 16,-1 3-208-16,0 4 0 0,-1 1 0 0,1 2 0 0,-3 2 0 0,6 9 0 15,-6-6 0-15,6 6 0 16,-11-5-960-16,11 5-144 0,-7-2-32 0,7 2 0 16,-11 4-1952-16,11-4-400 0,0 0-80 0,-6 8-11280 15</inkml:trace>
  <inkml:trace contextRef="#ctx0" brushRef="#br3" timeOffset="-155657.59">16085 12460 11967 0,'0'0'528'0,"0"0"112"0,0 0-512 0,0 0-128 16,0 0 0-16,11-4 0 0,-2-2 2784 0,-9 6 528 16,0 0 96-16,0 0 32 0,0 0-1936 0,8-4-384 15,-8 4-80-15,0 0-16 0,0 0 64 0,0 0 16 16,9-1 0-16,-9 1 0 0,0 0-160 0,0 0-48 15,8 5 0-15,-1 1 0 0,-7-6-448 0,7 13-112 16,-1-1-16-16,0 2 0 0,-1 1-160 0,0-1-32 16,0 2-128-16,2 2 192 0,-1 0-64 0,1 4-128 15,-1 3 176-15,1 1-176 0,-1 2 192 0,4 3-64 16,-1-1 0-16,0 0-128 0,0 1 176 0,1 2-176 16,-1-5 160-16,1 2-160 0,-4-3 144 0,2-3-144 15,-3-2 128-15,-1 1-128 0,-1-1 144 0,-2-1-144 0,-1-1 160 0,0 0-160 16,-1 1 176-16,-2 0-176 0,0 0 192 0,0-1-192 15,-4 1 176-15,1-1-176 0,-2-2 160 0,-1 0-160 16,-1-2 320-16,0 0-16 0,0-2-16 0,-1-1 0 16,2-2 80-16,0-1 16 0,-2-1 0 0,0-1 0 15,-1-2-64-15,0 0 0 0,-1-4 0 0,0 0 0 16,-1-2-192-16,0 0-128 0,-2-2 128 0,2 0-128 16,-3-4 176-16,0 0-48 0,-2-2 0 0,0-2 0 15,-1 1-128-15,-1 1 0 0,1-1 0 0,0-1 0 16,0 3-192-16,2-1-64 0,1 0 0 0,3 0-16 31,1 3-400-31,1 1-80 0,2 1-16 0,2 1 0 16,8 2-1728-16,0 0-336 0,0 0-80 0</inkml:trace>
  <inkml:trace contextRef="#ctx0" brushRef="#br3" timeOffset="-155140.33">14959 13563 18431 0,'0'0'1632'0,"-9"-2"-1312"0,0 0-320 0,2 1 0 16,7 1 4304-16,0 0 800 0,0 0 144 0,0 0 48 15,0 0-4048-15,0 0-800 0,0 0-176 0,0 0-16 16,0 0-256-16,0 0 0 0,12 8 0 0,-2-3 0 15,-10-5 0-15,16 3 0 0,0-2 0 0,0 1 0 16,3 1 384-16,2 0 16 0,-1-1 16 0,4 0 0 16,1-4 208-16,5 2 32 0,4 0 16 0,6 0 0 15,4-1-208-15,6 1-32 0,3 0-16 0,2 1 0 16,1 1-144-16,0-2-16 0,-2-3-16 0,0 0 0 0,2 1-240 0,2 0 144 16,-3 0-144-16,-1 2 128 0,0 1-128 0,-3 0 0 15,-3 1 0-15,-4-1 128 0,-3 0-128 0,-1-1 0 16,-5 0 0-16,-1-1 0 0,-3 0-256 0,-2-1 64 15,0 1 0-15,-2 0 16 0,-1 0-160 0,0-1-48 16,0 1 0-16,0 0 0 16,2 1-1264-16,-2 0-256 0,-1-3-48 0,-3 3-9552 15,0 3-1904-15</inkml:trace>
  <inkml:trace contextRef="#ctx0" brushRef="#br3" timeOffset="-154305.41">15576 14657 11967 0,'0'0'1072'0,"0"0"-864"16,0 0-208-16,0 0 0 0,0 0 3920 0,0 0 752 16,0 0 128-16,0 0 48 0,0-10-3232 0,0 10-640 15,-2-11-128-15,2 2-16 0,3 2-384 0,-1-2-64 0,0 0 0 16,-1 0-16-16,0 0 48 0,-1 0 16 15,0-2 0-15,-1 1 0 0,-3-3 240 0,0 0 48 0,-1 1 16 0,-2 0 0 16,-2-1-16-16,0 3 0 0,0 0 0 0,-1 0 0 16,-1 0-368-16,0 1-80 0,-3 1-16 0,3 3 0 15,-1 1-96-15,0 0-32 0,-1 1 0 0,-1 3 0 16,-2 0-128-16,-1 2 0 0,-1 3 0 0,0 1 0 16,-3 1 0-16,0 2-176 0,0 3 48 0,0 1 0 15,-1 0 128-15,0 3 0 0,0 2-144 0,2 0 144 16,1-1 0-16,3 0-176 0,2 0 176 0,2 2-128 15,2-2 128-15,2 4 0 0,3-3 0 0,-1 2-128 16,2 1 128-16,2 0 0 0,1-2 0 0,1 1 0 16,1 2 0-16,3-4-128 0,0 1 128 0,1-5 0 15,0 2-144-15,2-5 144 0,0 0-160 0,1-3 160 16,0-2-256-16,4-2 64 0,1-1 0 0,1-3 0 0,2 0 64 0,2-6 128 16,-1 1-208-16,1-1 80 0,1-4 128 0,-1 0 0 15,0-3 0-15,2-3 128 0,-1 2 0 0,-1-4 16 16,1 1 0-16,-1-1 0 0,-1-2 192 0,0-1 48 15,-2-1 0-15,0-3 0 0,-2 2 32 0,-1-2 16 16,-1-2 0-16,1-6 0 0,0-5-96 0,-3-2-16 16,1-3 0-16,-1-4 0 0,1-3-160 0,-3 3-32 15,0 2-128-15,-2 4 192 0,-1 2-192 0,0 5 0 16,-1 4 0-16,-1 2 0 0,1-1 0 0,-3 2 0 16,-2-2 0-16,1 3 0 0,0 0-256 0,-2 2 64 15,3 1 16-15,-1 3 0 0,0-2-176 0,-1 5-32 0,0 2-16 16,-1 3 0-1,1 1-496-15,-2 5-112 0,1 1-16 0</inkml:trace>
  <inkml:trace contextRef="#ctx0" brushRef="#br3" timeOffset="-153973.37">15770 14463 3679 0,'0'0'160'0,"0"0"32"0,0 0-192 0,0 0 0 0,4 10 0 0,-4-10 0 0,0 0 8272 0,10 7 1616 15,2-2 320-15,0 1 64 0,-2 1-8160 0,0 1-1616 16,0 0-336-16,0-1-160 0,0 4 256 0,2-1-32 15,1 1-16-15,-1-1 0 0,0 2-208 0,1 1 0 16,0 0 128-16,0 1-128 0,0 3 0 0,0-1 0 16,0 1 0-16,1 0 0 0,1 1 0 0,-1-2 0 15,-1 1 0-15,0-2 0 0,0 0-320 0,-1-1 32 16,-2-1 16-16,-1-1 0 16,-2-2-560-16,-2 1-128 0,-5-11 0 0,0 0-10528 15,0 0-2096-15</inkml:trace>
  <inkml:trace contextRef="#ctx0" brushRef="#br3" timeOffset="-153689.52">16310 14391 21183 0,'-10'13'1888'0,"4"-5"-1504"0,-3 0-384 0,-2 3 0 15,0 2 4544-15,0 4 832 0,2 2 160 0,0 2 32 16,2 2-4352-16,0 3-864 0,-1-1-176 0,1 1-48 16,-1 3-128-16,1 2 0 0,-3 3 0 0,3 4 128 15,-1 2 0-15,-1-2 0 0,0 6 0 0,-2 0 0 16,1 1-128-16,-2-2 0 0,0 0 0 0,0-1 0 16,1-5 0-16,-1 1 0 0,-1 0 0 0,1-4 0 0,1-2 0 0,-3 5-272 15,-1 1 64-15,0-2 16 16,4-2-240-16,2-5-32 0,2-4-16 15,3-5-11568-15,3-8-2320 0</inkml:trace>
  <inkml:trace contextRef="#ctx0" brushRef="#br1" timeOffset="-150316.33">17126 13072 20271 0,'0'0'896'0,"0"0"192"0,0 0-880 0,0 0-208 0,0 0 0 0,7-6 0 15,-7 6 1072-15,12-3 160 0,-3-3 48 0,0 2 0 16,1 0-976-16,-10 4-304 0,9-3 160 0,-9 3-160 16,0 0 0-16,10-6 0 0,-10 6 0 0,0 0 0 15,7-6 192-15,-7 6 0 0,0 0 0 0,0 0 0 16,0 0 752-16,0 0 144 0,-3-9 48 0,3 9 0 16,0 0 112-16,-9-5 32 0,0-2 0 0,1 2 0 15,0 1-720-15,0 0-144 0,0 0-32 0,2 0 0 16,-1 0-256-16,7 4-128 0,-9-5 0 0,2 0 128 15,0 1 16-15,7 4 0 0,-8-7 0 0,0 3 0 16,-1 2 256-16,9 2 48 0,-10-1 16 0,-1 2 0 16,0 1-160-16,-1 0-48 0,0 3 0 0,2-1 0 15,-2 1-256-15,2 0 0 0,-1 3 0 0,2 0 0 0,0 1 0 0,2 2 0 16,2-2 0-16,1 0 0 0,4-9 0 0,-2 14 0 16,0-1 0-16,4 1 0 0,0 1 0 0,2-2 0 15,0 3 0-15,1-1 0 0,0 1 0 0,2 2 0 16,0-4 0-16,-1 3 0 0,1 0-128 0,-1 2 128 15,1-5 0-15,-1 0-144 0,-1 1-112 0,1-8-32 16,0 4 0-16,-6-11 0 0,0 0 112 0,10 6 32 16,-10-6 0-16,14 3 0 0,-1-4 144 0,0-2 128 15,0-2-128-15,1 0 176 0,2-7 160 0,-1 0 48 16,2-2 0-16,1-2 0 0,1-1-64 0,-1-1-16 16,-1 0 0-16,-1-1 0 0,-2 1-144 0,-1-1-32 15,-3-1 0-15,1 2 0 0,-2-2 16 0,-1 2 0 0,0-4 0 0,-2 1 0 16,-1-1 0-16,2-2 0 0,-3-2 0 0,0-1 0 15,-4-3 176-15,0-3 16 0,0 1 16 0,-2-1 0 16,1-1-48-16,-2 0-16 0,1-1 0 0,-1 1 0 16,-1 7 16-16,2-2 0 0,-2 3 0 0,1 3 0 15,-1 3-304-15,0 3 128 0,0 3-128 0,1 1 0 16,-3 2 0-16,2 2-304 0,4 9 48 0,-5-9 0 31,1 0-240-31,4 9-32 0,-4-8-16 0,4 8 0 16,0 0 48-16,0 0 16 0,0 0 0 0,0 0 0 0,0 0-1440 15,0 0-272-15,0 0-64 0,0 0-8368 0,0 0-1680 0</inkml:trace>
  <inkml:trace contextRef="#ctx0" brushRef="#br1" timeOffset="-149926.42">17543 12936 40431 0,'0'0'1792'0,"0"0"368"0,0 0-1728 0,0 0-432 0,0 0 0 0,0 0 0 16,0 0 640-16,10 1 64 0,-10-1 0 0,13 3 0 16,-1 1-704-16,0 0 0 0,-2 0 0 0,2 4 0 15,0 2 0-15,-1-1 0 0,1 3 0 0,0 0 0 16,1-1 0-16,0 1 0 0,0 1 0 0,0 0 0 16,1 3-128-16,-1-2-16 0,-1-1 0 0,0 0 0 15,0-1-160-15,-1-2-16 0,1 1-16 0,0-1 0 16,-2-1-432-16,1-1-96 15,0-1-16-15,1-2 0 16,0-3-1968-16,0-2-400 0,1-2-80 0</inkml:trace>
  <inkml:trace contextRef="#ctx0" brushRef="#br1" timeOffset="-149670.22">18187 12744 12895 0,'0'0'576'0,"0"0"112"0,-9 2-560 0,-3 0-128 16,0 2 0-16,1 1 0 0,-1 6 6000 0,-1-1 1168 16,0 5 224-16,-3 3 48 0,-1-1-6016 0,-1 2-1200 15,0 2-224-15,-1 3 0 0,1 2 0 0,0 0 0 16,0 1 0-16,-2 2 0 0,2 1 0 0,0 1-128 16,-1 1 128-16,2 0 0 0,3 2 0 0,0 0 0 15,-1 1 0-15,2-2 128 0,2-2-128 0,-1-1 0 0,0-1 0 16,3-1 0-16,0 0-288 0,0-1-80 15,-2-2-16-15,0-3 0 16,-2 0-2304-16,1-2-480 0,1-3-96 0,1 0 0 0</inkml:trace>
  <inkml:trace contextRef="#ctx0" brushRef="#br1" timeOffset="-149168.52">16856 13624 19343 0,'0'0'848'0,"0"0"192"0,0 0-832 0,0 0-208 16,-5-3 0-16,5 3 0 0,0 0 5360 0,0 0 1024 15,0 0 208-15,0 0 32 0,0 0-5200 0,0 0-1040 16,0 0-192-16,10-3-64 0,-10 3 112 0,0 0 16 16,0 0 0-16,0 0 0 0,0 0-112 0,12 0-16 15,-12 0 0-15,10 0 0 0,-10 0 64 0,12 0 0 0,-12 0 0 0,14-1 0 16,-1-2 320-16,2 2 64 0,-1-1 0 0,4 1 16 15,4 0-80-15,6-1 0 0,3 1-16 16,4-1 0-16,2 0-192 0,3 1-48 0,6 0 0 0,2-2 0 16,3-1-256-16,5 2 0 0,6 0 128 0,4 2-128 15,1 0 0-15,-1 0 0 0,-1-1 0 0,-5 0-144 32,-4-1-304-32,-3 1-64 0,-3 1-16 0,-3 0 0 15,-3 0-288-15,-3 1-48 0,-5 1-16 0,-2 2 0 16,-3-2-352-16,-3-1-80 0,-5 1-16 0,-1-2 0 15,0 0-192-15,-1 0-32 0,0-3-16 0,0-1 0 16,-3-1-1680-16,0-2-336 0,5-6-64 0,-4 6 0 0</inkml:trace>
  <inkml:trace contextRef="#ctx0" brushRef="#br1" timeOffset="-148352.31">17472 14451 31391 0,'0'0'1392'0,"0"0"272"0,0 0-1328 0,0 0-336 0,-9-3 0 0,9 3 0 16,-6-4 1088-16,6 4 160 0,-5-7 32 0,1 1 0 15,1-3-848-15,3 9-176 0,-1-10-16 0,-1-3-16 16,1 0-224-16,0 2 0 0,-2 0 0 0,1 0 0 16,-2 1 0-16,0-2 0 0,-3 3 0 0,-1 0 0 0,-1 1 320 0,-1 1-48 15,-2 1 0-15,-1 2 0 0,-3 1 160 0,1 3 16 16,-1 0 16-16,-1 3 0 0,-1 0-64 0,0 2-16 15,-1 1 0-15,1 3 0 0,-1 1-80 0,0 0-32 16,1 2 0-16,1 1 0 0,0 2-272 0,0 2 128 16,-1-4-128-16,1 2 0 0,1 0 0 0,3-2 0 15,0 2 0-15,0 0 0 0,3 2 0 0,1-2 0 16,1-1-160-16,1 2 160 0,2-2 0 0,1-1 0 16,0 1 0-16,3-1 0 0,1 2 0 0,3 0 0 15,-1-3 0-15,2 0 0 0,1 1-144 0,2-3 144 16,1 1 0-16,2-1 0 0,3-2-304 0,2 0 48 15,-1-2 16-15,3 1 0 0,1-4-16 0,0-3-16 0,1-4 0 16,-1 0 0-16,0-1 272 0,-1-1 0 0,-1-2 0 0,-1-2 0 16,1-2 0-16,0-1 272 0,-2-2-48 0,3-1-16 15,-1 0 160-15,1 1 16 0,-2-4 16 0,1 0 0 16,-2-2-112-16,1-2-32 0,-4-2 0 0,1-1 0 16,-2-4 16-16,0-2 0 0,-3-3 0 0,-1 0 0 15,-1 0-80-15,-1-2-32 0,0 1 0 0,-3 2 0 16,-1 4 16-16,0 0 0 0,-3 1 0 0,1 1 0 15,-2 4-176-15,-1-1 0 0,-3-1 0 0,1 4 0 16,-1 1-128-16,2 0-64 0,-2-1-16 0,2 1 0 16,-1 3-112-16,2 2 0 0,0 2-16 0,1 4 0 15,-1-3-560-15,2 4-128 16,2 1 0-16,-1 1-16 0,2 7-2512 16,0-6-496-16,0 6-112 0,0 0 0 0</inkml:trace>
  <inkml:trace contextRef="#ctx0" brushRef="#br1" timeOffset="-147919.02">18067 14171 19343 0,'0'0'1728'0,"0"0"-1392"0,1-7-336 0,-1 7 0 16,0 0 3456-16,0 0 608 0,0 0 128 0,0 0 32 15,-2-6-3312-15,-2 2-656 0,4 4-128 0,-12 2-128 16,-1 4 288-16,-1 1-48 0,-2 5-16 0,-2 2 0 16,-2 3 80-16,-1 3 16 0,-1 1 0 0,0 1 0 15,0 3 544-15,1 0 112 0,0 3 32 0,0 2 0 16,-1 1 80-16,1 2 0 0,2 0 16 0,0-2 0 0,1-4-640 0,1-1-128 16,2-2-16-16,1 2-16 0,1-5-304 15,3 1 0-15,1-2 0 0,2 0 0 16,2-3-528-16,1-1-16 0,0-3 0 15,2-3 0-15,2-10-1856 0,0 0-368 0,0 0-80 0,0 0-8288 16,0 0-1664-16</inkml:trace>
  <inkml:trace contextRef="#ctx0" brushRef="#br1" timeOffset="-147702.66">17788 14250 51135 0,'0'0'1136'0,"0"0"224"0,0 0 48 0,0 0 16 0,6 20-1136 0,7-2-288 0,2 0 0 0,2 1 0 15,1 1 0-15,3-1 0 0,1 1 0 0,3 1-144 16,2 0-176-16,3 1-16 0,0 1-16 0,1 0 0 31,-1 2-528-31,-1 0-96 0,-3-2-32 0,-1 2 0 16,-4 0-1456-16,-2-1-288 0,-2 1-64 0,-2 0-14816 0</inkml:trace>
  <inkml:trace contextRef="#ctx0" brushRef="#br1" timeOffset="-144001.78">21205 8608 5519 0,'0'0'496'0,"0"0"-496"0,0 0 0 0,0 0 0 16,0 0 2656-16,0 0 432 0,0 0 96 0,0 0 16 0,0 0-1744 15,0 0-352-15,4-8-64 0,-4 8-16 0,0 0-368 0,0 0-80 16,4-12 0-16,-2 3-16 0,0 0-144 0,-2 4-32 16,0-1 0-16,0 1 0 0,-2-3-80 0,1 2-32 15,-2-1 0-15,1 1 0 0,-2-1 96 0,-5-4 16 16,0-1 0-16,1 4 0 0,-1 3 32 0,-2 1 16 15,0 0 0-15,-1 0 0 0,-1 2-224 0,1 0-32 16,-1 1-16-16,0 1 0 0,0-1 80 0,-1 1 16 16,-2 1 0-16,0 0 0 0,-1 3 160 0,2-4 32 15,-2 1 16-15,1 2 0 0,-1 1 80 0,0-1 16 16,3 2 0-16,-2 0 0 0,-1 2-112 0,2 2-32 16,-1-3 0-16,0 6 0 0,1 0-224 0,0 1-64 0,2 1 0 15,2 2 0-15,-1-1-128 0,1 6 0 0,1-4 0 0,1 3 0 16,0-3 0-16,2 2 0 0,3-6 0 15,0 0 0-15,3-1 0 0,1 0 0 0,1 1 0 0,2-3 0 16,1 1 0-16,0-1 0 0,1-2 0 0,2 1 0 16,-7-9 0-16,7 13 0 0,3-1 0 0,-1-1 0 15,0 1 0-15,1-3 0 0,1 0 0 0,-1 1 0 16,1-1 0-16,0-3 128 0,0 1-128 0,-1-1 0 16,-10-6 128-16,14 5-128 0,0-1 0 0,-1-1 128 15,0 0-128-15,-2-3 0 0,1-2 144 0,0 0-144 16,1-4 0-16,1 1 144 0,-2-4-144 0,1 1 0 15,-1 1 208-15,1-3-64 0,-2 1-16 0,2-1 0 16,-1-3-128-16,-1 1 192 0,-1 2-192 0,-2-1 192 16,-2-4 16-16,1 0 16 0,1 2 0 0,-3-1 0 15,0-1-96-15,-1-3 0 0,0-1-128 0,-1-5 192 0,-1-1-192 0,1 1 0 16,-1-1 0-16,0 0 0 0,-4 2 0 0,2-1 0 16,-1 1 0-16,0 2 0 0,-2 0 0 0,1 0 0 15,-2 2 0-15,0 0-160 0,0 2 160 16,0 2 0-16,0 0 128 0,0 2-128 0,-1 0 144 0,1 2-144 15,1-1 192-15,0 1-192 0,-1 2 128 0,4 9-128 16,0 0 0-16,-6-11 0 0,1 0 0 0,5 11 0 16,0 0-240-16,0 0 80 15,-6-8-560-15,6 8-112 0,0 0-32 0,0 0 0 16,0 0-2176-16,0 0-432 0,0 0-96 0</inkml:trace>
  <inkml:trace contextRef="#ctx0" brushRef="#br1" timeOffset="-143565.62">21326 8436 6447 0,'0'0'576'0,"0"0"-576"0,0 0 0 0,0 0 0 15,0 0 4352-15,-2-7 752 0,2 7 144 0,0 0 48 16,-3-10-3216-16,3 10-640 0,-4-8-128 0,4 8-32 0,0 0-256 0,0 0-48 16,0 0-16-16,0 0 0 0,0 0-352 0,0 0-80 15,0 0-16-15,0 0 0 0,11-1-192 0,-11 1-64 16,11 6 0-16,0 1 0 0,-2 2-128 0,0 2-128 15,0 1 192-15,0 5-192 0,0-4 0 0,2 4 0 16,-3-3 0-16,-1 6 0 0,1 0 0 0,0-1 0 16,-1 2 0-16,-1 1 0 0,1-1 0 0,-2 1 0 15,0-5 0-15,-1 3 0 0,0-7 128 0,1-2-128 16,0 1 0-16,0-1 0 0,1-4 0 0,2 1 0 16,-1-3 0-16,1 1-144 15,1 0-416-15,0-4-80 0,-9-2 0 0,13 2-16 16,0-2-1760-16,-1 3-336 0,-1-6-80 0,-11 3-16 0</inkml:trace>
  <inkml:trace contextRef="#ctx0" brushRef="#br1" timeOffset="-143124.9">21756 8354 11055 0,'0'0'480'0,"0"0"112"0,0 0-464 0,0 0-128 16,0 0 0-16,0 0 0 0,0 0 3344 0,0 0 656 16,0 0 128-16,0 0 32 0,0 0-3088 0,0 0-624 15,0 0-112-15,0 0-16 0,-10 5-176 0,2 1-16 16,8-6-128-16,-9 9 192 0,0 0-32 0,0 2-16 16,0 1 0-16,0 2 0 0,-1 3 192 0,1 2 48 15,-1 1 0-15,1 1 0 0,0 1-16 0,1 2 0 16,-1 2 0-16,0 1 0 0,-2 3-32 0,1-1 0 0,-1-5 0 15,1 1 0-15,-2-3-336 0,0-1 0 0,1 0 0 16,-1-3-128-16,1-1-48 0,-2 2 0 0,0-5 0 0,2 0 0 16,0 1-80-16,-1-1-32 0,3 0 0 0,2-5 0 31,-1 3-800-31,1-1-176 0,-1-4-16 0</inkml:trace>
  <inkml:trace contextRef="#ctx0" brushRef="#br1" timeOffset="-142461.39">20433 9056 14511 0,'0'0'640'0,"0"0"128"0,0 0-608 0,0 0-160 0,0 0 0 0,0 0 0 15,0 0 1600-15,13 3 304 0,-2-3 48 0,-11 0 16 16,10 0-560-16,0-3-128 0,1 2 0 0,-11 1-16 16,12-3-496-16,-1-1-112 0,2 2-16 0,2-1 0 15,0-1-64-15,2 2 0 0,0-2-16 0,3 0 0 16,2 0 192-16,4 1 32 0,1-1 16 0,5 2 0 16,0-3-16-16,2 1 0 0,1 1 0 0,3 2 0 15,0-4-240-15,0 2-48 0,1-1-16 0,1-1 0 16,1-2-80-16,3 1-16 0,3-3 0 0,4 1 0 0,2 3-32 0,2-2-16 15,0-1 0-15,0-1 0 0,-1 1-128 0,1 0-16 16,-1 3-16-16,0-4 0 0,2 1-176 0,0 2 0 16,2-1 144-16,-2 2-144 0,-3 2 0 0,-2-2 0 15,-3 0 0-15,-2 1 0 0,-3-2 0 0,-2 0 0 16,-4 1 0-16,-1 1 0 0,-3-1 0 0,0 1 0 16,-6 2 0-16,-1 0-128 15,-3 2-576-15,-4 2-96 0,-3-2-32 0,-2 1-10832 16,-3 3-2176-16</inkml:trace>
  <inkml:trace contextRef="#ctx0" brushRef="#br1" timeOffset="-141614.68">21329 9417 23439 0,'0'0'1024'0,"0"0"240"0,0 0-1008 0,0 0-256 15,0 0 0-15,0 0 0 0,10-4 960 0,-10 4 128 16,8-6 48-16,-8 6 0 0,0 0-592 0,0 0-112 15,0 0-32-15,7-11 0 0,-7 11-400 0,2-9 0 16,-2 9 0-16,0 0 0 0,-4-13 0 0,-1 3 0 16,5 10 128-16,-9-7-128 0,0-2 0 0,1 3 128 0,-1-1-128 0,1 1 128 15,-1-1 144-15,0 1 32 0,1-1 0 0,-2 2 0 16,-1-4 336-16,1 1 64 0,-1 0 0 0,1 2 16 16,-2 0-96-16,0 1-32 0,2 0 0 0,-2 2 0 15,0-1-144-15,-1 4-48 0,-1-1 0 0,0 2 0 16,-1 3-208-16,2-1-32 0,0 3-16 0,0 0 0 15,-1 0-144-15,1 1 0 0,0-1 0 0,1 3 0 16,0-1-128-16,1 3 128 0,0 0 0 0,1 0 0 16,-1 1 0-16,2-1 0 0,1 1 0 0,2 2 0 15,1-1 0-15,1 4 0 0,1 3 0 0,1-3 0 16,-1 2 0-16,2 1 0 0,2-2 128 0,3 2-128 16,1-3 0-16,2 1 0 0,0-2 0 0,3-2 0 15,0-1 0-15,0-1 0 0,1-1 0 0,1-4 0 16,1-1 0-16,1-3 0 0,-1 0 0 0,0-2 128 0,0-2-128 15,0-2 0-15,1 0 0 0,1-3 0 0,-1-1 192 16,0-2-32-16,1-1-16 0,-1-1 0 0,0-3 80 0,1 1 16 16,-1-3 0-16,-2-1 0 0,0-1 48 0,-2 0 16 15,1-2 0-15,-1 0 0 0,-1-1-176 0,0 0-128 16,-2 0 192-16,-1 0-192 0,1 3 176 0,-1-4-176 16,-1-2 160-16,1 3-160 0,-2-2 128 0,1-1-128 15,-3-3 0-15,1-3 144 0,-2 0-144 0,-2 0 0 16,1 0 0-16,-1 4 128 0,-2 1 0 0,1-1 0 15,-1 4 0-15,0 3 0 0,-1 2-128 0,0 2 0 16,1 2 0-16,-1 3-176 16,0 2-304-16,1 0-64 0,3 8-16 0,-2-8 0 15,-1-1-496-15,3 3-96 0,0 6-32 0,0 0 0 16,3-9-912-16,-3 9-176 0,5-8-32 0,-5 8-10752 0</inkml:trace>
  <inkml:trace contextRef="#ctx0" brushRef="#br1" timeOffset="-140991.22">21861 9198 12431 0,'0'0'256'0,"0"0"64"0,0 0 16 0,0 0 48 0,0 0-384 0,0 0 0 0,0 0 0 0,0 0 0 16,0 0 768-16,0 0 96 0,0 0 16 0,0 0 0 15,0 0 160-15,0 0 48 0,0 0 0 0,0 0 0 16,0 0 64-16,0 0 32 0,0 0 0 0,0 0 0 16,0 0-144-16,0 0-16 0,0 0-16 0,0 0 0 15,0 0 144-15,0 0 48 0,0 0 0 0,-9 8 0 16,-1 1-288-16,0 0-48 0,-2-1-16 0,1 1 0 16,-1 0-320-16,0 2-64 0,-1-1-16 0,0 1 0 15,0 0-64-15,0 1-32 0,0 1 0 0,0 3 0 16,-1-3 96-16,-1 4 0 0,0-1 16 0,0 2 0 0,1 0-336 15,0 3-128-15,-2 0 0 0,2 1 144 0,1 1-144 0,-1 0 0 16,1-3 0-16,3 0 128 0,0-2-368 0,2 0-80 16,1-3 0-16,2-2-16 15,1-4-592-15,4-9-112 0,0 0-32 0,0 0 0 16,0 0-1408-16,0 0-272 0,0 0-64 0,0 0-5728 16,0 0-1136-16</inkml:trace>
  <inkml:trace contextRef="#ctx0" brushRef="#br1" timeOffset="-140692.08">21537 9215 4607 0,'0'0'400'0,"0"0"-400"0,0 0 0 0,0 0 0 15,0 0 6192-15,0 0 1152 0,0 0 224 0,0 0 48 16,7 7-5488-16,3 1-1104 0,2 1-208 0,1 0-48 15,0-3-384-15,3 3-64 0,1 2 0 0,2 1-16 16,0-1-176-16,-1 0-128 0,1 2 144 0,1 0-144 16,1 1 0-16,-2 2 0 0,1-3 0 0,-2 3 0 15,0 1 0-15,-2-1 0 0,-2 1 0 0,-1 2 0 16,-1-1 0-16,0-4-336 0,-2 2 48 0,-1-2 16 16,-1 1 272-16,0-1 0 0,-1-4 0 0,-1 1 0 15,-6-11-304-15,8 10-144 16,-8-10-48-16,0 0 0 0,0 0-1648 0,0 0-336 0,0 0-64 0,0 0-16 0</inkml:trace>
  <inkml:trace contextRef="#ctx0" brushRef="#br1" timeOffset="-139661.25">21719 8376 2751 0,'0'0'128'0,"0"0"16"0,0 0-144 0,0 0 0 0,0 0 0 0,0 0 0 16,0 0 1600-16,0 0 304 0,5-8 48 0,-5 8 16 15,0 0-784-15,0 0-160 0,0 0-16 0,0 0-16 16,0 0 304-16,0 0 64 0,0 0 16 0,0 0 0 16,0 0-288-16,0 0-48 0,-3-5-16 0,3 5 0 0,0 0-384 0,0 0-64 15,0 0-32-15,0 0 0 0,0 0-128 0,0 0-32 16,-9 4 0-16,9-4 0 0,0 0-176 0,-8 7-32 16,2 1-16-16,1 0 0 0,5-8 32 0,-7 10 0 15,2 1 0-15,0 1 0 0,-2-3 128 0,2 1 16 16,0 1 16-16,-1-1 0 0,1 2-16 0,0 1 0 15,0-1 0-15,0 1 0 0,-2 0 128 0,2 1 32 16,0 2 0-16,1 3 0 0,-1 1-224 0,-1-1-32 16,1 2-16-16,0 0 0 0,-2 0-96 0,1 0-128 15,-1-3 176-15,3 1-176 0,-1-3 256 0,0 0-48 0,-2-2-16 16,2 0 0-16,0-1-16 0,0 3-16 0,0-3 0 16,-1 0 0-16,1 0-32 0,0 0 0 0,0-1 0 0,-2 1 0 15,1 0 80-15,0 0 16 0,0-1 0 0,-1 0 0 16,0 1-16-16,0 0 0 0,1 0 0 0,-1 0 0 15,1-3-48-15,-1 2-16 0,-2 1 0 0,1-1 0 16,0-1-16-16,2 1 0 0,-2 0 0 0,1 0 0 16,1-1-128-16,1 0 192 0,-1-1-192 0,3-1 192 15,-1-1-192-15,0 0 160 0,1 1-160 0,3-9 160 16,-3 8-160-16,2 0 0 0,1-8 144 0,0 0-144 16,-2 10 128-16,2-10-128 0,-2 12 128 0,2-12-128 15,0 0 144-15,-2 8-144 0,2-8 192 0,0 0-192 16,-3 9 144-16,3-9-144 0,0 0 0 0,0 0 144 15,0 0-144-15,0 0 0 0,0 0 0 0,0 0 128 0,0 0-128 0,0 0 0 16,0 0 144-16,0 0-144 0,0 0 0 0,0 0 0 16,0 0 0-16,0 0 128 0,0 0-128 0,0 0 144 15,0 0-144-15,7-13 160 16,-1 4 16-16,1 0 0 0,-2-2 0 0,1 1 0 0,1-2-176 0,1 0 192 16,1-1-192-16,-1 0 192 0,-2-1-192 0,1-2 0 15,-1 2 0-15,1-3 128 0,1-1-128 0,1-2 0 16,-2 1 0-16,3-2 0 0,-1-1 0 0,-1 3 0 15,1 0 0-15,-1 2 0 0,-1-3 0 0,1 3 0 16,0 0 0-16,0 2 0 0,-2 2-144 0,2-2 144 16,-1 1 0-16,-1 2 0 0,1-1 0 0,-2 1 0 15,-1 1 0-15,0-4 0 0,-2 0 0 0,2-1 0 16,0 2 0-16,1-2 0 0,-1-1 0 0,2 0-128 0,-1 2 128 16,0 0 0-16,-1 0 0 0,1 2 0 0,2 1 0 0,-1 3 0 15,-1-4 0-15,2 1-192 0,-1 1 192 0,1 1-160 16,-1 0-112-16,1 2-32 0,-2 0 0 0,-1 0 0 31,0 2-544-31,-4 6-112 0,4-7-32 0,-4 7-9632 0,0 0-1936 0</inkml:trace>
  <inkml:trace contextRef="#ctx0" brushRef="#br1" timeOffset="-138476.28">22925 8605 11055 0,'0'0'976'0,"-8"1"-784"16,-3 1-192-16,2-1 0 0,1 2 2896 0,8-3 544 16,-9 0 96-16,9 0 32 0,-9 1-1936 0,9-1-384 15,0 0-80-15,0 0-16 0,0 0-32 0,0 0-16 16,0 0 0-16,0 0 0 0,0 0-656 0,0 0-128 16,0 0-16-16,0 0-16 0,0 0-96 0,0 0 0 15,0 0-16-15,0 0 0 0,0 0 224 0,7 1 48 16,0-1 16-16,4 0 0 0,1 0 48 0,2 0 0 0,2-1 0 15,1 0 0-15,1-2-304 0,16 2-48 0,-3-1-16 16,-2 1 0-16,-1-1-144 0,0-1 0 0,-1 2 0 0,-1-1 128 16,-2 1-128-16,-2 0 0 0,-3 1-192 0,1 0 192 31,-1 0-448-31,0 0 16 0,-4 1 16 0,0-1 0 16,-2 0-288-16,-3-1-48 0,-10 1-16 0,11 2 0 15,-11-2-2240-15,0 0-448 0</inkml:trace>
  <inkml:trace contextRef="#ctx0" brushRef="#br1" timeOffset="-138121.52">22840 8832 10127 0,'0'0'896'0,"0"0"-704"0,0 0-192 0,0 0 0 0,-9 3 4096 0,9-3 800 16,0 0 160-16,0 0 16 0,0 0-3408 0,0 0-704 15,0 0-128-15,0 0-16 0,0 0-160 0,11-3-16 16,2 3-16-16,2-1 0 0,0-1-240 0,4 1-64 15,0 0 0-15,3-2 0 0,2 3-112 0,1 0-16 0,-1 0-16 0,3 3 0 16,-1-2-176-16,0 0 0 0,0-1 0 0,0 2 0 31,-1-4-528-31,-1 1 16 0,1 0 0 0,1 1-9616 0,2-3-1920 0</inkml:trace>
  <inkml:trace contextRef="#ctx0" brushRef="#br1" timeOffset="-128587.89">26216 3462 2751 0,'0'0'256'0,"0"0"-256"15,0 0 0-15,0 0 0 0,-9-1 928 0,0-1 144 16,0 2 16-16,1 2 16 0,-2-5-784 0,-1 2-176 15,0 1-16-15,-2-2-128 0,0 1 896 0,-2 1 80 16,0-2 16-16,-1 2 0 0,-1 2-224 0,7-2-32 16,-2 1-16-16,-1-1 0 0,-2 0-496 0,1 0-96 15,0 0-128-15,-2 2 176 0,-1-1-176 0,-15 3 0 16,3-1 0-16,2-2 0 0,0 0-192 0,1-1 16 0,-1 0 16 16,1 0 0-16,0 0 160 0,1 0-208 0,0-1 80 0,2 1 128 15,-1 0 0-15,2 0 0 0,1-1 0 0,2 1 0 16,-2 2 176-16,3 1 48 0,-1-3 16 0,2 2 0 15,2 1-112-15,1 0 0 0,2-1-128 0,1 0 192 16,2-2-192-16,9 0 0 0,0 0-144 0,0 0 144 16,0 0 0-16,0 0-144 0,0 0 144 0,0 0 0 15,0 0-128-15,0 0 128 0,0 0-128 0,8-4 128 16,0-3 0-16,2 3-128 0,-1 0 128 0,1 0 0 16,-1 0 0-16,1 1-128 0,1-1 128 0,-1-2 0 15,0 2-224-15,0 1 32 0,-1-3 16 0,0 2 0 16,1 1-96-16,1 0-32 0,-1 2 0 0,0-5 0 15,2 1 80-15,1 0 16 0,2 1 0 0,0-2 0 16,0 0 208-16,0 1 0 0,2 1 0 0,0-2 0 0,-1 0 224 0,-1 3-16 16,1-5 0-16,0 3 0 0,-2 1 112 0,-2 0 0 15,-2-2 16-15,-2 4 0 0,-8 2 112 0,0 0 32 16,0 0 0-16,0 0 0 0,0 0-32 0,0 0-16 16,0 0 0-16,0 0 0 0,0 0-272 0,-12 5-160 15,-1 0 192-15,0 2-192 0,0-1 0 0,1 2 0 16,-3 0 0-16,-1 0 0 0,-1 1-144 0,-1 0-48 15,0-2 0-15,-1 0 0 0,1-1 192 0,1 0 0 16,2-1 0-16,0 2 0 0,1 1 0 0,2 0 224 16,0-2-48-16,1 2-16 0,-1-2 608 0,0 4 112 15,1 0 16-15,-1 0 16 0,1-1-416 0,1 1-96 16,0-1-16-16,0 1 0 0,3-1-192 0,0 2-64 16,1-1 0-16,6-10 0 0,0 0-128 0,0 15 0 0,3-2 0 0,-3-13-9424 15</inkml:trace>
  <inkml:trace contextRef="#ctx0" brushRef="#br1" timeOffset="-125036.1">23823 8643 13823 0,'0'0'1216'0,"0"0"-960"0,0 0-256 0,0 0 0 15,0 0 3184-15,0 0 592 0,0 0 112 0,0 0 16 16,-7 6-2720-16,7-6-544 0,0 0-128 0,0 0 0 16,-5 8-272-16,5-8-48 0,0 0-16 0,-1 8 0 15,1-8 432-15,0 0 96 0,2 5 0 0,1 1 16 16,1-3 192-16,1 4 48 0,0-2 0 0,1 2 0 15,-3-1-416-15,3 2-80 0,2 5-16 0,-2 0 0 16,1 0-224-16,-2 0-48 0,0 0-16 0,0 0 0 16,0-1-160-16,1 1 0 0,-1-1 144 0,0-1-144 15,0 1 0-15,-5-12 0 0,8 11 0 0,-8-11 128 16,12 10 0-16,-2-2 0 0,-10-8 0 0,12 5 0 16,-12-5 0-16,13 3 0 0,-3-3 0 0,-10 0 0 0,12 0-128 0,-1-4 176 15,-11 4-176-15,11-5 192 0,-2-2-192 0,-1 2 0 16,-8 5 144-16,9-8-144 0,-9 8 0 15,11-8 0-15,-3-1 0 0,-8 9 128 0,4-8-128 0,-4 8 0 16,0 0 128-16,0 0-128 0,0 0 0 0,0 0 0 16,0 0 0-16,0 0-192 0,0 0 192 0,0 0 0 15,10 4-144-15,-3 3 144 0,-7-7-144 0,5 13 144 16,1-3-192-16,-1 3 192 0,1 0 0 0,0 2-128 16,1-1 128-16,1 0 0 0,1 1 0 0,0 0 0 15,-1-2 0-15,1 0 0 0,-1-2 0 0,2-3 0 16,0-1 0-16,1 1 0 0,2-3 0 0,-13-5 0 15,12 3 0-15,-2 0 144 0,-1-3-16 0,0 0 0 16,-9 0 0-16,12-3 0 0,-3-1 64 0,-9 4 0 0,9-8 0 16,-1-1 0-16,-3 0 32 0,1-1 16 15,-3-2 0-15,1 0 0 0,0-1 16 0,0-1 16 0,-1-2 0 0,-2-1 0 16,0 0-80-16,1-2-32 0,-1-1 0 0,0 2 0 16,1 0-160-16,0 1 0 0,0 0 0 0,-1-2 0 15,0 1 128-15,0 0-128 0,1 0 128 0,-1 2-128 31,-1 3-256-31,1 3-144 0,-1 0-32 0,0 10 0 16,2-10-400-16,-1 4-64 0,-1 6-32 0,0 0 0 16,1-10-2784-16,1 3-576 0</inkml:trace>
  <inkml:trace contextRef="#ctx0" brushRef="#br1" timeOffset="-124485.71">24566 8240 24591 0,'0'0'1088'0,"0"0"224"0,0 0-1056 16,0 0-256-16,0 0 0 0,0 0 0 0,-9 7 480 0,1-2 32 16,0 0 16-16,8-5 0 0,-6 7-96 0,-1-1-32 0,-1 1 0 0,2-2 0 15,6-5-176-15,-11 6-32 0,2 1-16 0,3-1 0 16,-1 1-48-16,7-7-128 0,-6 6 192 0,6-6-64 16,-6 10 96-16,6-10 16 0,0 0 0 0,0 0 0 15,0 0 112-15,0 0 32 0,0 10 0 0,0-10 0 16,0 0-256-16,0 0-128 0,11 5 160 0,-11-5-160 15,12 4 128-15,-1-1-128 0,-11-3 0 0,13 1 0 16,0 2 0-16,-1-3 0 0,0 0 0 0,0 0 0 16,1 0 0-16,-2 0 0 0,1 0 0 0,1 0 0 15,-2 0 0-15,0 0 0 0,0 1 0 0,-1 2 0 16,-10-3 0-16,12 3 0 0,0 1 0 0,-3 0 0 16,-9-4 0-16,0 0 0 0,12 8 0 0,-5 0 0 15,-7-8 0-15,6 12 0 0,-6-12 0 0,3 11 0 16,-1 1 0-16,-2 1-128 0,-2-2 128 0,1 0-160 0,-1 1 160 0,-2 0 0 15,0 1 0-15,-1-1-128 0,-2-1 128 0,0 0-192 16,-2 0 192-16,0 2-192 0,1 0-64 0,-1 1-32 16,-1-3 0-16,1 1 0 0,0-2 64 0,-2-2 16 15,1-3 0-15,-1 1 0 16,2-2-496-16,9-4-112 0,-10 2-16 0,-2-2 0 0</inkml:trace>
  <inkml:trace contextRef="#ctx0" brushRef="#br1" timeOffset="-124167.81">24438 8240 15663 0,'0'0'1392'0,"0"0"-1120"0,0 0-272 0,0 0 0 16,0 0 3296-16,0 0 608 0,0 0 112 0,0 0 16 16,0 0-2880-16,0 0-592 0,0 0-112 0,0 0-32 15,11-4-128-15,0 2-32 0,2 2 0 0,2-3 0 16,0 0 0-16,4 2 0 0,0 1 0 0,2-3 0 16,0 1 96-16,1 1 16 0,3-3 0 0,1 0 0 15,0 0-224-15,0 0-144 0,0-1 192 0,-1-1-192 16,0-1 0-16,-1-1 0 0,0 0 0 0,2 1-192 15,-3-2-1840 1,1 2-352-16,-2 0-80 0,-2 0-16 0</inkml:trace>
  <inkml:trace contextRef="#ctx0" brushRef="#br1" timeOffset="-121860.27">25217 8235 22047 0,'0'0'480'0,"0"0"96"0,0 0 32 0,0 0 32 0,0 0-512 0,0 0-128 0,0 0 0 0,0 0 0 0,0 0 1184 0,0 0 224 16,0 0 32-16,0 0 16 0,0 0-400 0,0 0-80 15,0 0-16-15,0 0 0 0,0 0-384 0,0 0-64 16,0 0-32-16,0 0 0 0,6 1 16 0,2 0 0 16,1-1 0-16,0 0 0 0,3 3-224 0,-2-3-32 15,1 0-16-15,0 0 0 0,12-3-224 0,-4 3 128 16,-3 0-128-16,-1 0 0 0,1-1 128 0,0 0-128 16,-1 0 0-16,2 1 0 0,-1-3 0 0,0 3 0 15,-1 0 0-15,1 0 0 0,-3 0 0 0,1 0 0 16,1-1 0-16,-1 1 0 0,-1 1 0 0,0 2 0 0,-1-3 0 0,-12 0 0 15,11 0 0-15,0 1 0 0,-11-1 0 0,0 0 0 16,0 0 0-16,0 0 0 0,8 6 0 0,-8-6 0 16,0 0 0-16,2 12-192 0,-2-12 192 0,-2 13-160 15,-3-2 160-15,-1-1 0 0,-2 0 0 0,-1 3-128 16,0 1 128-16,-2 0 0 0,-1 0 0 0,0 4 0 16,0 5 0-16,1-3 0 0,-2 4 0 0,-1 1 0 15,1-1 0-15,0 3 0 0,0 0 0 0,0-1 0 16,0 0 0-16,0 0 0 0,2-4 0 0,0 0 0 15,2-1 0-15,0 0 0 0,1-1 0 0,0-1 0 16,-1-3 0-16,0 0 0 0,1-2 0 0,-1 2 0 16,0-3 0-16,1 0 0 0,2 0 0 0,-1 0 0 15,2-4-272-15,0 0 16 0,5-9 16 0,-6 12 0 16,4-6-592-16,2-6-112 0,0 0-16 16,0 0-13120-16</inkml:trace>
  <inkml:trace contextRef="#ctx0" brushRef="#br1" timeOffset="-121398.28">26033 8497 10127 0,'0'0'896'0,"0"0"-704"0,0 0-192 0,0 0 0 16,0 0 3520-16,0 0 688 0,-6 9 128 0,1-1 16 16,5-8-2528-16,-9 9-512 0,0 0-96 0,0 2-32 15,0-1-16-15,0 2 0 0,-2-1 0 0,1 4 0 16,-1-2-448-16,1 2-80 0,-1 5-32 0,-2 2 0 0,0-2-336 0,-1 1-64 16,-2-1-16-16,2 0 0 0,-3-3-192 0,-1 1 128 15,-3-2-128-15,0 2 0 0,2 0 0 0,-2 1 0 16,0-2 0-16,-1 1 0 0,-2 0 0 0,5-2 0 15,6-3-144-15,2-4 144 0,3-4-384 0,8-5 0 16,-6 4 16-16,6-4 0 16,0 0-1728-16,0 0-336 0,-4-12-80 0</inkml:trace>
  <inkml:trace contextRef="#ctx0" brushRef="#br1" timeOffset="-121148.55">25647 8600 33343 0,'0'0'1472'0,"0"0"320"0,0 0-1440 0,0 0-352 16,0 0 0-16,0 0 0 0,2 9 896 0,1 0 96 0,-3-9 32 0,5 9 0 15,2 2-480-15,2-2-96 0,-1 0 0 0,1 3-16 16,0-1-304-16,1 1-128 0,2 1 128 0,1-1-128 16,1 2 144-16,1-2-144 0,-1-2 160 0,0 2-160 15,-1-4 144-15,1 1-144 0,-1 2 128 0,-3-1-128 16,0 2 0-16,2-3-144 0,-1 0 0 0,-1 0 0 31,-2 2-256-31,2-4-48 0,-10-7-16 0,11 9 0 16,-1-1-560-16,-2-1-128 0,-8-7 0 0,9 4-16 15,-9-4-2112-15,10 2-432 0</inkml:trace>
  <inkml:trace contextRef="#ctx0" brushRef="#br1" timeOffset="-120481.88">26381 7995 19519 0,'0'0'864'0,"0"0"176"0,0 0-832 0,0 0-208 0,0 0 0 0,0 0 0 16,0 0 1520-16,0 0 256 0,0 0 48 0,0 0 16 15,0 0-784-15,-8 9-160 0,0 0-16 0,2 3-16 16,-1-4-544-16,-1 4-96 0,0 1-32 0,1 1 0 15,-1 2 48-15,0 0 0 0,0 4 0 0,2-2 0 16,-1 1 80-16,1-1 0 0,0 0 16 0,2-1 0 16,-1 0-64-16,1-1-16 0,-1 1 0 0,1-3 0 15,0 2-64-15,2-1 0 0,0-2-16 0,2 2 0 16,0-2-176-16,3-3 128 0,1 2-128 0,-4-12 128 16,9 11-128-16,1 0 160 0,2-3-160 0,0-2 160 15,0-1-160-15,1 1 0 0,0-2 0 0,0-2 0 0,-2 2 0 0,1-4 0 16,-1 0 0-16,0 0 0 0,1-4 0 0,-1 2 0 15,-11 2 0-15,11-6 0 0,0 1-240 0,-2 0 32 16,-1 0 0-16,1-3 0 0,-4 0 16 0,1 2 0 16,2-2 0-16,-1 0 0 0,-2 0 192 0,0-1 0 15,0 0 0-15,1 0 0 0,-1 0 0 0,0-1 0 16,0 1 0-16,1 0 0 0,-3-1 0 0,3-1 0 16,-4 4 128-16,-2 7-128 0,3-13 0 0,-2 2 0 15,-1 11 128-15,-1-12-128 0,-2 1 0 0,-1 3 0 16,4 8 0-16,-6-5 0 0,6 5 0 0,-13 0 128 15,0 0-128-15,0 1 160 0,0 0-160 0,1 2 160 16,0-1-160-16,-1 4 160 0,-1-1 64 0,1 3 16 0,-2-3 0 0,0 0 0 16,-2 0-80-16,-1 2-16 0,-1-1 0 0,1 1 0 15,0-2-144-15,2 2 160 0,2-4-160 0,1 1 160 16,0 0-160-16,1-1 0 0,2 0-192 0,1-1-15328 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8-30T20:18:44.407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18824 17129 1555 0,'-14'9'68'0,"7"-9"16"0,0 6-68 0,-4-2-16 16,-3-4 0-16,4 6 0 0,-4-3 127 0,-4 3 21 16,-3-3 5-16,0-3 1 0,3 7-126 0,-7-4-28 15,-3 3 0-15,-4 0 0 0,4-2 11 0,-4 2 3 16,1-3 1-16,2 3 0 0,-6-3 17 0,3 4 4 16,4 2 1-16,-4 0 0 0,-3-5-10 0,0 8-3 15,0-2 0-15,-4-1 0 0,0 3 5 0,0-5 1 16,-7 2 0-16,4 1 0 0,0-1-10 0,-1 0-3 15,4 1 0-15,4-10 0 0,-4 9 0 0,4-9 0 16,0 6 0-16,0-6 0 0,-8 4 12 0,1 2 3 16,0-6 0-16,-4-6 0 0,-4 6-21 0,1 0-11 0,0 0 12 15,-1 6-12-15,1-6 0 0,-1 0 0 0,5 9 0 16,-5-9 0-16,4 0 0 0,0 0 0 0,-3 0-12 16,0 0 12-16,3 0-21 0,3 0 1 0,1-3 1 0,3-3 0 15,4 6 1-15,3 0 0 0,4-10 0 0,0 10 0 16,-4-6 0-16,7-3 0 0,1 9 0 0,-1-10 0 15,4 1 18-15,0 0 0 0,3-1 0 0,4-6 0 16,0 7 0-16,3 0 16 0,1-10-4 0,-1 3 0 16,0 7-1-16,1-10-1 0,3 6 0 0,3-2 0 15,1-4 18-15,-1 3 4 0,4-3 1 0,0 1 0 16,4-7-33-16,-1 6 0 0,1-6 0 0,-1 0 0 16,4 3 8-16,0-7-8 0,1 4 0 0,-1-3 0 15,0-3 18-15,3 2 0 0,-3-5 0 0,4 6 0 16,-1 0 0-16,1-7 0 0,0 7 0 0,3-7 0 15,0 7-8-15,0-6-2 0,-3-1 0 0,-1 1 0 16,4-4 10-16,-3 3 2 0,-1-8 0 0,1 5 0 16,-4 3-20-16,4-2-16 0,-4 2 4 0,0 1 0 0,-4 6 24 15,4-7 6-15,0 7 1 0,-3 3 0 0,-1-3-11 16,-3 3-8-16,4-4 9 0,-4 1-9 0,0 3 11 0,0 0-11 16,0-3 12-16,0 3-12 0,-4 3 0 0,4-3 0 15,-7 6 0-15,4-6 0 0,-1 6 0 0,1 3 0 16,-1-3 0-16,1 10 0 0,-1-7 0 0,1 7 0 15,-1-1 0-15,1 1 0 0,-1 6 0 0,4 3 0 16,-3-6 12-16,3 6-12 0,0 0 0 0,-8 6 0 16,1-3 0-16,0 6 0 0,4 7 0 0,-4 0 0 15,0 3-9-15,-4 3 9 0,1 0 0 0,-1-1 0 0,-3 5 0 16,0 8 0-16,-4-6 0 0,0 7 0 0,1-7 0 16,-4 6 0-16,0-5 0 0,3 5 0 0,4-6 0 0,-4 1 8 15,0 5-8-15,4-6 0 0,-3 7 0 0,3-7 0 16,0 3 8-16,-1-9 1 0,5 10 0 15,-1-10 0-15,1 3-9 0,3 3 0 0,-4-6-10 16,4 0 10-16,3-6 0 0,1 2 0 0,-1-2 0 16,1-3 0-16,3-4 0 0,0 7 0 0,0-7 0 0,0-9-9 15,0 0 9-15,0 0 9 0,0 0-1 0,7 0-8 16,-7 0 9-16,10 0-9 0,5-3 0 0,-1-3 9 16,0-4-9-16,3-5 0 0,1 2 0 0,-4-9 0 15,0 3 0-15,0 0 0 0,1-6 0 0,2 7 0 16,1-11 0-16,-4 4 15 0,4-3-1 0,-1 0 0 15,-3 0 4-15,4-4 1 0,-4 4 0 0,0 3 0 0,-3-3-19 16,3 3 0-16,-4-4 8 0,5 4-8 0,-5 3 0 16,1-9 0-16,-4 3 0 0,3 6 0 0,1-3 0 15,0 0 0-15,-4 0 0 0,0 6 0 0,0 0 0 16,0 3 0-16,0 7 0 0,0-4 0 0,-4 4-15 0,4 0 0 16,-3 2 0-16,-4 7 0 0,0 0 15 0,0 0 0 15,7-9 0-15,-7 9 0 0,0 0 10 0,0 0-10 16,7 9 8-16,0-2-8 0,0-4 17 0,-3 6-1 15,3-3-1-15,3 4 0 0,1-7-15 0,0 6 8 16,3 7-8-16,3-7 0 0,1 1 9 0,3-1-9 16,0 1 8-16,4 5-8 0,0 1 0 0,-1-4 0 15,8 4 0-15,-4 0 0 0,1-4-12 0,2 4 0 16,-2-3-1-16,-1 9 0 16,3-10-153-16,-2 7-30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9-20T19:59:50.59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brush xml:id="br2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12407 7339 288 0,'0'0'12'15,"0"0"4"-15,0 0-16 0,0 0 0 0,0 0 0 0,0 0 0 16,0 0 94-16,0 0 16 0,0 0 3 0,0 0-355 16</inkml:trace>
  <inkml:trace contextRef="#ctx0" brushRef="#br0" timeOffset="407.09">12393 7314 1227 0,'0'0'54'0,"0"0"12"0,-3-3-53 0,3 3-13 15,-4-7 0-15,4 7 0 0,-3-3 77 0,-1-3 13 16,4 6 2-16,0-9 1 0,0 2-64 0,-4 4-13 16,4-3-2-16,0-4-1 0,0 1-4 0,0 0-1 15,0-1 0-15,4 1 0 0,-4 3-8 0,0-7 0 16,0 4 0-16,0-7 0 0,0 7 0 0,-4-7 0 15,4 3 0-15,-3-2 0 0,-1 5 28 0,1-5 3 16,-4 5 1-16,3 1 0 0,-3-1 19 0,0 1 4 0,0-1 1 16,-3 1 0-16,-1 9-8 0,0-6 0 0,1 6-1 15,-1 0 0-15,-3 0-25 0,-4 0-5 0,4 6-1 0,0 3 0 16,0-2-3-16,-4 2-1 0,1 4 0 16,-1-4 0-16,8 7 4 0,-4 3 0 0,-1-1 0 15,1 8 0-15,-3-1-16 0,3 3 9 0,6 9-9 16,1-2 8-16,0 3 11 0,-3 5 1 0,-1 8 1 15,1-4 0-15,3-3-2 0,-4 9-1 0,-3-6 0 16,7 3 0-16,-4-3 2 0,1 3 1 0,3-3 0 0,3 0 0 16,1 4-21-16,-1-4 9 0,0-4-9 0,1-8 0 15,3 3 10-15,0 2-10 0,0-11 8 0,0-1-8 16,0 6 9-16,0-5-9 0,0-4 10 0,3 0-10 0,-3-3 0 0,0 3 0 16,0 0 0-16,0-3 0 15,0-7-47-15,-3 11-5 0,-1-8-2 0,-3 1-668 16,0-3-134-16</inkml:trace>
  <inkml:trace contextRef="#ctx0" brushRef="#br0" timeOffset="691.47">11543 8026 1900 0,'-4'-7'169'0,"1"4"-135"0,-8 3-34 0,8-6 0 15,3 6 211-15,0 0 35 0,0 0 7 0,0 0 2 16,14 0-207-16,0 0-48 0,0 0 0 0,0 6 0 16,4-6 12-16,3 0 2 0,0-6 1 0,4 6 0 15,3 0-15-15,-3-3 11 0,7-4-11 0,-4 7 10 16,3-3 8-16,5-3 2 0,3-3 0 0,3-1 0 16,-3 4-32-16,0-3-7 0,3 5-1 0,0-2 0 15,-3 3-3-15,-4-3-1 16,-3 3 0-16,0-4 0 15,-8 7-38-15,1 0-8 0,-7-3-2 0,-1 3 0 0,1 3-115 0,-7-3-23 16,3 0-5-16</inkml:trace>
  <inkml:trace contextRef="#ctx0" brushRef="#br0" timeOffset="2825.23">12541 6564 1018 0,'0'0'45'0,"0"0"10"0,0 0-44 0,-3-3-11 0,3-3 0 0,0 6 0 15,0-3 67-15,-4-4 11 0,4-2 2 0,0 9 1 16,-3 0-42-16,-4-6-9 0,3 3-2 0,1-4 0 16,-4 7-1-16,-1-3-1 0,-2-3 0 0,3 6 0 15,-4-3 18-15,1 3 3 0,-4-6 1 0,-1 2 0 16,-2-2 4-16,-1 6 2 0,-3 0 0 0,-4-3 0 16,1-3-6-16,-12 6-2 0,1-3 0 0,-7 3 0 0,-4-7-17 15,-4 7-3-15,1 7-1 0,-4-4 0 0,0-3-12 16,-3 9-2-16,-1-9-1 0,-3 0 0 15,-7 6-10-15,4-6 0 0,3 4-12 0,-4-4 12 16,1 6 0-16,3-3 0 0,11-3 12 0,-1 6-4 0,-3-6-8 0,4 0 0 16,-1-6 0-16,5 6 0 0,6 6 12 0,0-3-2 15,-7-3-1-15,4 7 0 0,10-7-9 0,-3 3 10 16,3 3-10-16,4 0 10 0,3-3 9 0,4 4 1 16,3-4 1-16,1 3 0 0,-1-3-13 0,7 4-8 15,4-4 8-15,4 3-8 0,-8-3 8 0,8 3-8 16,3-6 10-16,0 10-10 0,0-4 0 0,3-3 0 15,-3 7 0-15,7-1 0 0,0 0 0 0,0-2 0 16,-3 12-8-16,3-10 8 0,0 7 0 0,0 2 0 0,0 1 8 0,-3 0-8 16,-1 6 10-16,1 10-10 0,3-7 10 0,-4 9-10 15,-6-2 9-15,6 9-9 0,1 0 8 0,-1 3-8 16,-6 3 9-16,3-3-9 0,3 13 10 0,-3-4-10 16,-3 4 0-16,3-4 8 0,-4 4-8 0,4-4 0 15,0-3 16-15,0 1 1 0,-3 5 0 0,-4-2 0 16,7 2 9-16,-4-2 2 0,-3 2 0 0,0-2 0 15,0-4-10-15,4 7-2 0,-5-7 0 0,5-6 0 16,-4 6-16-16,0 1 0 0,3 2 0 0,-3-3 0 16,-3 1 12-16,3-1 3 0,0 0 0 0,-1-3 0 15,5-2-3-15,-4-5-1 0,-4 4 0 0,4-6 0 16,4-3 12-16,-4-4 2 0,0-5 1 0,0-1 0 16,0-9 23-16,3 3 5 0,-3-10 1 0,0 4 0 15,0-7-26-15,0 1-5 0,10-1 0 0,-6-3-1 16,-8-3-11-16,11-3-1 0,0 0-1 0,0 0 0 15,0 0 8-15,0 0 2 0,0 0 0 0,0 0 0 0,0 0-20 16,0 0 0-16,0 0 0 0,11 0 0 0,-4 0 0 16,0 0 0-16,-7 0 0 0,0 0 0 0,10 0 0 0,-2 0 0 15,2 0 0-15,-10 0 0 0,7-3 0 0,4 3-9 16,-1 0 9-16,4 0-8 0,-3 0 8 0,3 0 0 16,4 3 0-16,-1-3 0 0,5 0 0 0,-1 7 0 15,3-7 0-15,8 3 8 0,7-3-8 0,-7 6 0 16,-1-6 0-16,8 3 0 0,4-3 0 0,2 6 0 15,-2 4 0-15,3-10 0 0,-4 6 0 0,7-6 0 16,4 0 8-16,0 3-8 0,4-3 0 0,6 0 0 16,8 0 0-16,3 0 0 0,-7 0 0 0,3 10 0 0,4-10 0 15,4 6 0-15,0-3 0 0,-1 3 0 0,-3-2 0 0,-3 2-8 16,-8-3 8-16,12 3 0 0,-1-6 8 0,0 6-8 16,0-2 8-16,-4-4-8 0,-3 9 10 0,-3-3-10 15,-1-6 0-15,1 0 8 0,3-6-8 0,0 6 0 16,-7 0 0-16,0 0 0 0,-7 0 0 0,0 0-10 15,-7 0 10-15,3 0 8 0,-7 0-8 0,4-3 11 16,-4-3-11-16,4-4 0 0,-3 4 0 0,-1 3 0 16,-7-3 0-16,-3-4 0 0,0 10 0 0,0-3 0 15,-8-3 0-15,1 6 0 0,-7-3 9 16,-1-4-9-16,-3 7 8 0,0-3-8 0,-7-3 8 16,1 6-8-16,-8 0 15 0,0 0-2 0,0 0 0 0,0 0 0 15,0 0-4-15,3-6-1 0,-6 2 0 0,3-2 0 0,-4 3 0 0,0-3 0 16,-3 3 0-16,4-7 0 0,-4 4 0 0,3-3-8 15,-3-1 12-15,4-5-4 0,-1 2-8 0,-3-3 0 16,4 1 0-16,-4 2 0 0,3-3 8 0,1-2-8 16,-5-8 12-16,8 8-4 0,0-11 1 15,-3 4 0-15,-1-3 0 0,1-6 0 0,-1-4-1 16,4-6-8-16,0 6 12 0,0-12-4 0,0-3-8 0,4 0 12 16,3 6-12-16,-4-7 12 0,5 1-12 0,-1 0 0 15,3-10 0-15,1 0-11 0,-1 4 11 0,1-4 0 16,-1 0 0-16,1 1 0 0,0 8-10 0,-1-8 0 15,4 8 0-15,-3-2 0 0,-4-4-5 0,4 7-1 16,-8-4 0-16,4 4 0 0,-3 3 16 0,-1 9-12 16,1 0 12-16,-4 4-12 0,0 2 12 0,0 1 0 15,0 2 0-15,-4 1 0 0,4 0 0 0,-3-1 0 16,-1-2 0-16,4 12 0 0,-3-6 0 0,-1 3 0 0,1 0 0 16,3-1 0-16,-4 8 0 0,4-1 0 0,-3-6 0 15,3 12 0-15,0-2 0 0,0-4 0 0,0 3 0 16,-4 3 0-16,4-2-9 0,0 5 1 0,0 1 0 15,0 0 0-15,-4-1 8 0,4 4 0 0,0-3 0 0,-3-1 0 16,-1 10 0-16,4-9 0 0,-3 2 0 0,3 7 0 16,-4-3-8-16,4 3 0 0,-3-6 0 0,3 6 0 15,0 0 8-15,-7 0 0 0,7 0 0 0,0 0 0 16,-4-3 0-16,-3-3-8 0,4 6 8 0,3 0-8 16,-7 0 8-16,7 0 0 0,-7-4 0 0,3 4 0 15,-3-6 0-15,0 6 0 0,3-3 0 0,-3-3 0 16,0 3 0-16,0-4 0 0,-3 7 0 0,-1-6 0 0,0 6 0 15,-3-3 8-15,0-3-8 0,0 3 0 0,0-4 8 0,-4 7-8 16,-3-3 8-16,-3 3-8 0,2-6 0 0,-6 6 8 16,-4 0-8-16,4 0 0 0,0 0 0 0,-4 0 9 15,0-3-9-15,1-4 0 0,-8 7 12 0,0-3-12 16,-3-3 12-16,-4 6-12 0,0-9 12 0,-3 2-12 16,-4 4 12-16,0-3-12 0,0-3 16 0,7-1-4 15,-3 1-1-15,-1-1 0 0,1 1-11 0,-4 0 0 16,0 2 0-16,0-2 0 0,-3 6 0 0,3-4 0 15,7-2 0-15,4 3 0 16,-1 3-68-16,1-4-7 0,0-2-1 0</inkml:trace>
  <inkml:trace contextRef="#ctx0" brushRef="#br0" timeOffset="4506.64">7126 7364 1375 0,'0'0'60'0,"0"0"14"0,0 0-59 0,0 0-15 15,0-6 0-15,0 6 0 0,0 0 52 0,0-10 7 16,0 4 1-16,0 6 1 0,4-3-50 0,-4 3-11 15,0-6 0-15,0 6 0 0,0-10 0 0,0 10 0 16,0-3 0-16,0 3 0 0,0 0 26 0,0 0 5 16,0 0 1-16,0 0 0 0,0 0 43 0,-7 3 9 15,-8 3 1-15,5 4 1 0,-4 6-19 0,0-4-4 16,-7 7-1-16,3-3 0 0,-7 9-8 0,0-3-2 16,-3 3 0-16,-7 3 0 0,0-3-2 0,-4 0-1 15,0-3 0-15,0 9 0 0,-3-9-18 16,3 3-4-16,0 1-1 0,4 2 0 0,0-3-14 0,0 0-2 0,6-3-1 0,1 3 0 15,7-6-9-15,-4 0 10 0,4-1-10 0,7-2 10 32,-4-7-44-32,4 1-9 0,0-1-1 0,3-9-1 15,8 7-170-15,-8-14-33 0</inkml:trace>
  <inkml:trace contextRef="#ctx0" brushRef="#br0" timeOffset="4753.46">6516 7323 1843 0,'0'0'164'0,"0"0"-132"15,0 0-32-15,0 0 0 16,0 0 150-16,-4 6 23 0,4 4 5 0,4 6 1 16,3-4-153-16,-7 7-26 0,10-3-14 0,-6 9 2 0,0-3 22 15,6 3 5-15,1 3 1 0,-4-3 0 0,7 9 12 0,-4-5 4 16,1-1 0-16,3 6 0 0,-7-5-13 0,4 5-3 15,6-9 0-15,-10 13 0 0,11-4-3 0,-7-5-1 16,3 2 0-16,-4-3 0 0,8-3-12 0,-7-3 0 16,3 3 0-16,-4 0 0 15,1-6-23-15,3-6-7 0,-7 2-2 16,7 1 0-16,-3-3-25 0,-4-4-6 0,3-3-1 0,-3-3-668 16,-7-3-135-16</inkml:trace>
  <inkml:trace contextRef="#ctx0" brushRef="#br0" timeOffset="5812.77">7902 7643 864 0,'0'0'76'0,"-7"-3"-60"0,0-3-16 0,-3 6 0 0,2 0 236 0,8 0 44 16,0 0 8-16,0 0 3 0,0 0-195 0,0 0-38 15,0 0-8-15,0 0-2 0,4-10 0 0,3 10 0 16,4-6 0-16,3 6 0 0,0 0-38 0,4 0-10 16,-1-3 0-16,8 3 0 0,0-6 8 0,3 6 0 15,7 0 0-15,4 0 0 0,3 0-8 0,4 0 0 16,-4 0 0-16,8 0 0 0,-8 0 0 0,4 0 0 0,0 0 10 15,0 0-10-15,0 0 25 16,6 0-1-16,1 0-1 0,7 0 0 0,0-4 11 0,0 4 2 16,4 0 1-16,-4 0 0 0,0 0-17 0,-4 0-3 0,4 0-1 15,0 0 0-15,0 0 20 0,0-6 3 0,-3 6 1 0,-5 6 0 16,1-6-32-16,-7 0-8 0,-3 0 0 0,-5 0 0 16,1 0 11-16,-4 0 1 0,4 0 0 15,-3 0 0-15,-1 0-4 0,-3-6 0 0,3 6 0 0,0 0 0 16,0 0-8-16,-3-3 12 0,0-3-12 0,-4 6 12 15,0-3-4-15,-3-4 0 0,0 7 0 0,-1-6 0 16,-2 6 2-16,-5-3 0 0,1 3 0 0,-1-6 0 16,-2 6 8-16,-5 0 2 0,1-4 0 0,-1 4 0 15,1 0-20-15,-11 0 0 0,0 0 0 0,0 0 0 0,7 4 9 16,-7-4-1-16,0 0-8 0,0 0 12 0,0 0-12 16,0 0 9-16,0 0-9 0,0 0 8 15,0 0 3-15,0 0 0 0,0 0 0 0,0 0 0 0,-7-4 1 16,7 4 0-16,-7-6 0 0,3 6 0 0,-3-3-12 15,0-3 0-15,4 3 0 0,-4-4 8 0,0 4-8 16,3-3 8-16,1-3-8 0,-5-1 8 0,5 4-8 0,-4-4 0 16,-4 1 0-16,4 6 8 15,0-6-8-15,-3-4 0 0,-1 4 9 0,0-1-9 0,1 1 20 0,-1-1-1 16,-6 1 0-16,3 0 0 0,-1-1-19 16,1 4 0-16,0 3 0 0,0-4 0 0,4-2 0 0,-5 0 0 15,8 6 0-15,-3-4 0 16,3 1-31-16,-4 3 0 0,8-3 0 0,-4 2 0 0,7 4 7 0,-4-6 0 0,4 6 1 15,0 0 0 1,0 0-22-16,7 0-5 0,0-9-1 0,0 9 0 0,-7 0 25 0,11-3 5 0,-4-4 1 0,3 7 0 16,5 0-3-16,-1 0 0 0,0 7 0 0,-4-4 0 15,4-3 23-15,1 6 0 0,-5-3 0 0,4 3 0 16,0 4 0-16,-3-7-11 0,3 3 11 0,4 4-8 16,-4-1 8-16,0-3 0 0,0-3 0 0,4 4 8 15,-4-4-8-15,0 3 0 16,0-3 8-16,0 4-8 0,-3 2 0 0,-1 0 8 0,1-2-8 15,-1-4 0-15,-3 6 23 0,-3 1 0 0,0 5 0 0,3-5 0 16,-7 5 9-16,0-2 3 0,-7 3 0 0,3-7 0 16,-3 7 0-16,0-4 0 0,-4 4 0 15,1-7 0-15,-4 1-3 0,3 5 0 0,0-5 0 0,-3-1 0 16,4 1-5-16,-1-1-2 0,1-3 0 0,-5 4 0 0,5-7-9 16,-1 6-1-16,4-2-1 0,-3-4 0 0,-1 3-14 15,1 3 0-15,2 1 0 0,1-4 0 0,0 3-15 16,0-5-5-16,0 5-2 0,0-3 0 15,0 4-158-15,7-4-31 16,-3 3-6-16</inkml:trace>
  <inkml:trace contextRef="#ctx0" brushRef="#br0" timeOffset="6944.08">13945 7687 403 0,'0'0'36'0,"0"0"-36"16,-3 0 0-16,3 0 0 0,0 0 392 0,0 0 71 15,-4 0 14-15,4 0 3 0,0 0-348 0,0 0-71 16,0 0-13-16,0 0-4 0,0 0-28 0,0 0-7 15,7-9-1-15,0 9 0 0,0-7-8 0,0 7 8 0,4-3-8 0,0-3 8 16,-1 6 3-16,8 0 0 0,3 0 0 0,0-3 0 16,7 3 11-16,1 0 2 15,2 0 1-15,8 0 0 0,7 0-5 0,0 0-2 16,0 0 0-16,3 3 0 0,-3-3-9 0,7 0-1 0,-4-3-8 16,4 3 12-16,4 0-3 0,3 0-1 0,0 0 0 0,-4 0 0 15,1 3 1-15,-5-3 0 0,1 0 0 0,0 6 0 16,4-6-9-16,3 3 8 0,-4-3-8 0,1 7 8 15,3-4-8-15,0 3-11 0,-11-6 3 16,0 9 0-16,1-9 8 0,-1 10 12 0,0-10-2 16,1 6-1-16,-1-3 1 0,-3-3 0 0,0 0 0 0,-4 6 0 15,1-2 9-15,-5-4 1 0,-2 0 1 0,-8 0 0 16,-3 0-7-16,-1 0-2 0,-6 6 0 0,0-6 0 16,-4-6 2-16,-4 6 0 0,1 0 0 0,-4-4 0 15,-7 4 13-15,7 0 2 0,-7 0 1 0,0 0 0 0,0-6-30 0,0-3 0 16,0-1 0-16,-4 1 0 0,1 3 13 0,-1-4-3 15,-3 1-1-15,0-1 0 0,0 1-1 0,-3-7 0 16,3 7 0-16,-4-4 0 0,4-2 8 0,-4 5 0 16,1-5 1-16,-4 5 0 0,0-2 0 0,-1-4 0 15,-2 7 0-15,-4-1 0 0,3-6-1 0,-3 7-1 16,-4-10 0-16,4 10 0 0,7-1-15 0,0 4 11 16,-7-3-11-16,3-1 10 0,0 1-10 0,4 0 0 15,4-1 0-15,-4 4 0 0,3 3 0 0,4-7 0 16,0 1 0-16,0 3 0 0,7-4 0 0,0 10 0 15,0-6-12-15,0 6 12 0,0 0-25 0,0 0 2 16,7-3 1-16,3 3 0 0,5-6-1 0,-5 6 0 0,4 0 0 0,0 6 0 16,4-6 8-16,0 3 2 0,3 3 0 0,-4 1 0 15,8-4 13-15,-4 3 0 0,4-3 0 0,-4 3 0 16,4-3 0-16,-4 7 0 0,0-10 0 0,-3 6 0 16,3 4 0-16,-3-1-11 0,-1-9 11 0,1 9-10 15,-4 1 10-15,0-1 0 0,0-3 0 16,0-2 0-16,-3 5 0 0,-4 4 0 0,4-10 0 0,-8 6 8 15,1 0 10-15,-1 1 2 0,1-1 1 16,-4 4 0-16,-4-4-6 0,1 1-2 0,-1-1 0 0,-3 0 0 16,0 1 4-16,0-1 1 0,0 1 0 0,-4 5 0 15,4-5-2-15,-3-1 0 0,-1 1 0 0,0 5 0 16,1-5 4-16,-1-1 1 0,-3 1 0 0,4-1 0 16,-1 0 1-16,0 1 0 0,1-1 0 0,-1 1 0 15,1-1-22-15,-1-3 0 0,1 4 0 0,-5-4 0 16,8 3 0-16,0-6 0 0,0 4 0 0,4-7 0 15,3 0-78-15,0 0-17 16,0 0-3-16,0 0-1 0,0 0-74 0,14 0-15 0,0 0-4 0</inkml:trace>
  <inkml:trace contextRef="#ctx0" brushRef="#br0" timeOffset="7341.87">17039 7251 1497 0,'-3'-3'133'0,"-1"-3"-106"0,-3 6-27 0,4 0 0 16,-1 0 260-16,4 0 48 0,-4 6 8 0,8-3 3 15,-4 13-275-15,4-7-54 0,-1 10-11 0,4 0-3 16,-3 0 13-16,3 12 3 0,0-3 0 0,3 7 0 16,1-7 8-16,0 6 0 0,3 1 0 0,-4-4 0 0,4-6 13 0,-3 4 5 15,3 2 1-15,0-3 0 0,-3-9-3 0,3 9-1 16,0-9 0-16,4 6 0 0,-4-6 2 0,0-3 1 15,0 2 0-15,4 1 0 16,-1-9-40-16,1 5-8 16,-4 1-2-16,4-4 0 0,-4-2-148 0,-4-10-29 15,8 0-7-15,3-3 0 0</inkml:trace>
  <inkml:trace contextRef="#ctx0" brushRef="#br0" timeOffset="7635.99">18062 7242 3013 0,'-24'0'133'0,"16"0"28"0,-2 0-129 0,-4 9-32 0,3 0 0 15,-3 7 0-15,-4 3 9 0,4 6-9 0,-7-3 0 0,4 12 9 16,-12 1-9-16,5 3 0 0,-5 5 0 0,-2 1 0 15,-5 0 20-15,-2 3-2 0,-8 4 0 0,-4 2 0 16,1 3 2-16,-4-2 1 0,-7 8 0 0,4-8 0 16,-1 5-7-16,8-6-2 0,3-5 0 0,7 2 0 15,4-3 0-15,3 6-1 0,4-6 0 0,3 3 0 16,8 4-102-16,6-7-20 16,4 6-4-16,7-9-1213 0</inkml:trace>
  <inkml:trace contextRef="#ctx0" brushRef="#br1" timeOffset="16895.09">6265 8875 172 0,'-7'0'16'16,"-7"7"-16"-16,4-7 0 0,-1 3 0 0,-3-3 296 0,7 6 57 15,-4-3 11-15,-3-3 3 0,4 6-268 0,-1-6-54 16,4 4-10-16,0 2-3 0,3-6 0 0,-6 0-1 16,10 0 0-16,0 0 0 0,-7 0-3 0,7 0 0 15,0 0 0-15,0 0 0 0,0 0 23 0,0 0 4 16,0 0 1-16,0 0 0 0,0 0-22 0,7 0-4 16,3 0-1-16,4 0 0 0,8 0-13 0,-5 0-4 15,4 0 0-15,1 9 0 0,2-9-1 0,1 10-1 16,0-10 0-16,-1 6 0 0,1-3-2 0,3 3 0 15,1-2 0-15,-1-4 0 0,3 6 5 0,-2-6 1 16,2 3 0-16,5 3 0 0,-5-6 11 0,5 0 3 0,6 6 0 16,-7-6 0-16,8 0-4 0,-1 0-1 0,0 0 0 15,4 0 0-15,-3 0-11 16,6 0-1-16,-3-6-1 0,3 6 0 0,1 0-10 0,-5 0 0 16,5 0 0-16,-8 0 8 0,4 0-8 0,-4 6 10 0,1-2-10 15,-4-4 10-15,-1 0-10 0,8 0 0 16,-3 6 0-16,2-6-11 0,1 0 11 0,0-6 8 0,0 6-8 15,3 0 11-15,-6 0 1 0,-1 0 0 0,0-4 0 0,-3-2 0 16,-7 6-2-16,7 0 0 0,-4-6 0 0,0 3 0 16,4-3 13-16,-7 6 2 0,0-10 1 0,3 10 0 0,-3 0-13 15,3-3-2-15,-3 3-1 0,-1-6 0 0,-2 6-10 16,-1 0 0-16,0 0 0 0,0 0-11 0,4 0 11 0,-7 0 0 16,3 6 0-16,0-6 0 0,0 3 0 0,4-3 0 15,0 0 0-15,-4 6 0 0,0-2 0 0,1-4 0 16,-1 0 8-16,0 0-8 0,0 0 8 0,4 0-8 15,-4 0 8-15,4 0-8 0,-4 0 0 16,-3 0 0-16,3-4 0 0,-7-2 0 0,4 6 11 0,0-3-3 16,-1-3 0-16,1 3 0 0,0-4-8 0,-4 4 8 15,0-3-8-15,0 6 8 0,4-10 5 0,0 10 1 16,-4-6 0-16,-4 6 0 0,5-3-14 0,-5-3 9 16,8 6-9-16,-4-3 8 0,0-4-8 0,-3 4 0 15,3-3 0-15,-3 3 8 0,-1-3-8 0,1 6 0 0,0 0 0 16,-8-4 0-16,8-2 0 0,-8 6-17 15,1 0 4-15,0 0 1 0,-1-6 35 0,-3 6 7 16,0 0 2-16,0-3 0 0,0 3-32 0,0 0 0 16,-7 0 0-16,7 0 0 0,-7 0 10 0,8 0-1 15,-1 0 0-15,-7 0 0 0,0 0-9 0,0 0 0 16,3-7-10-16,-3 7 10 0,7 0 0 0,-7 0 0 0,7-3 0 16,-3-3 10-16,3 6-10 0,-7 0 8 0,0 0-8 0,7-3 8 15,-4-3-8-15,4 3 0 0,-7 3 0 0,8-7-11 16,-1 4 11-16,0-3 0 0,-4 6 0 0,-3 0 0 15,7-6 0-15,0 2 0 0,0 4 0 0,0-6 0 16,-7 6 0-16,4 0 0 16,3 0 0-16,-4-3 0 0,-3 3 0 0,0 0 0 0,0 0 0 0,8-6 0 15,-1 6 0-15,-7 0 0 0,0 0 0 0,3-3-8 16,1 3 8-16,-4 0 8 0,0 0-8 0,0 0 11 0,3-7-11 16,-3 7 0-16,4-3 9 0,-4 3-9 0,0-6 8 15,0 3-8-15,0 3 8 0,0-6-8 16,-4-4 13-16,4 4-1 0,-3 3-1 0,-1-4 0 0,-3-2 4 15,4 6 1-15,-5-6 0 0,1-1 0 0,0-2-2 0,-3 2 0 16,3 1 0-16,-4-1 0 0,4 1-4 0,-3 0-1 16,2-1 0-16,-6 1 0 0,4-1-9 15,-1 1 0-15,1 3 0 0,-1-4 8 0,0 1-8 0,1 9 0 16,-1-10 0-16,1 4 0 0,-1 6 0 0,1-3 0 16,2-3 0-16,-2 6 0 0,-1 0 0 0,4 0-9 15,0 0 9-15,4 0 0 0,-1 6-10 0,4-6 10 16,0 0-8-16,0 0 8 0,0 0-11 0,7 9 11 0,0-5-13 15,0 8 5-15,4-3 8 0,-1-5-13 0,5 5 5 0,2 0 8 16,-3-2-8-16,7 2 8 0,-3 1 0 0,7-1 0 16,-4-3 0-16,4 4 0 0,-1-7 0 0,1 6 0 15,-4-3 0-15,4 4 0 16,-4-1 0-16,-3 1 0 0,-1-1 0 0,1-3 0 0,-4 4 0 0,0-1 0 16,0 1 0-16,-7-1 0 15,4-3 0-15,-4 4 0 0,0-1 0 0,-3 0 0 0,-1 7 0 0,-3-3 0 16,0 2 0-16,-7-2 20 0,4 3-3 15,-4 2 0-15,-4 1-25 0,0-3-6 0,1 3-1 0,-4 0 0 16,0-4 15-16,-4 4 0 0,-3 0 0 0,0 0 0 16,3 6 0-16,-3-6 8 0,0-4-8 0,-1 4 0 15,5 0 8-15,-1-3-8 0,1-7 0 0,2 7 0 16,1-7 0-16,-3 0-19 0,3-5 3 0,-1 2 0 16,1-6-217-16,-3 0-43 15,-19-6-9-15,8-4-2 0</inkml:trace>
  <inkml:trace contextRef="#ctx0" brushRef="#br1" timeOffset="17708.99">2667 8524 1382 0,'0'0'61'0,"0"0"13"0,0-6-59 0,0 6-15 0,0 0 0 0,0 0 0 16,0 0 208-16,0 0 38 0,0 0 8 0,0 0 2 15,0 0-200-15,0 0-40 0,0 9-8 0,-7 1-8 16,3-1 10-16,4 1-10 0,0 5 10 0,-7 4-10 16,4-3 16-16,-8 3-4 0,8-4 0 0,-8 7 0 15,-3-6 20-15,3 9 3 0,-3-6 1 0,-7 6 0 16,7-3-10-16,-7 3-2 0,-4-6 0 0,1 6 0 0,2 3-24 16,-2 0 0-16,-1-3 0 0,0 0 0 0,4-6 30 0,-4 0 1 15,4 6 0-15,4-6 0 16,-8 0-47-16,11 0-8 0,-7 2-3 0,7-8 0 15,-4-4-37-15,11 1-7 0,-4-1-1 16,1-2-660-16,-1-7-131 0</inkml:trace>
  <inkml:trace contextRef="#ctx0" brushRef="#br1" timeOffset="17974.32">2092 8750 1324 0,'0'0'118'0,"4"-3"-94"0,-4-7-24 0,7 4 0 0,-7-3 167 0,3 2 29 0,-3-2 5 0,0 9 2 16,4-3-143-16,3-3-28 0,3-4-5 0,-10 10-2 16,0 0 23-16,0 0 4 0,11-3 0 0,-11 3 1 15,7 0-6-15,0 3-2 0,4 7 0 0,-4-4 0 16,3 6-12-16,8-2-2 0,-4 6-1 0,0-1 0 16,7-2-2-16,4 6 0 0,-7 3 0 0,3-1 0 15,3 5-20-15,8 2-8 0,-7-3 0 16,0 3 9-16,-1 3-9 0,4-2 0 0,-3-1 0 0,-4 0 0 15,0-3 0-15,-3 0 0 0,0-3 0 0,-1-6 0 32,1 3-34-32,-4 0-9 0,0-4-1 0,0-5-1 0,4 5-175 15,-4-5-34-15,11 2-7 0,-11-5-2 0</inkml:trace>
  <inkml:trace contextRef="#ctx0" brushRef="#br1" timeOffset="18362.18">3221 8534 2365 0,'0'0'104'0,"0"0"23"0,0 0-102 0,-7 3-25 16,3 6 0-16,4-3 0 0,-3 10 28 0,-4-3 1 16,3 2 0-16,4 4 0 0,0 0-29 0,-7 0 0 0,7 6 0 0,0-6 0 15,0 6 0-15,0 3 0 0,7 0 8 0,-7-3-8 16,0 0 12-16,0 4-4 15,0-1-8-15,4-3 12 0,-8 0-12 0,4-6 0 0,0 6 0 0,0-3-10 32,0-3-44-32,-7 3-9 0,7-4-1 0,0-5-1 15,-3-1-156-15,3-2-31 0,0-10-7 0,-15 9-482 0</inkml:trace>
  <inkml:trace contextRef="#ctx0" brushRef="#br1" timeOffset="18566.02">2886 8857 1036 0,'0'0'92'0,"0"0"-73"0,0-4-19 0,0 4 0 16,0-6 404-16,10 0 78 0,-6 3 15 0,6 3 3 16,5 0-422-16,-1-7-78 0,3 7-29 0,1 0 1 0,3 0 8 0,4-3 1 15,-4-3 1-15,4 6 0 16,-1-3-24-16,1 3-5 0,7 0-1 0,-8-6 0 15,5 6-119-15,2-3-24 0,5 3-5 0,-8-7-719 0</inkml:trace>
  <inkml:trace contextRef="#ctx0" brushRef="#br1" timeOffset="19277.09">4350 8546 403 0,'0'0'17'0,"0"0"5"0,0 0-22 0,0 0 0 15,0-9 0-15,3 6 0 0,-3-4 386 0,7-2 73 16,-3 6 14-16,-1-4 3 0,4-2-384 0,-7 3-76 16,4-4-16-16,-4 7 0 0,0 3-15 0,0-6 1 15,0 6 0-15,0-9 0 0,0-1 5 0,-4 7 1 16,4 3 0-16,-7-6 0 0,0-4 8 0,0 4-12 16,4 3 12-16,-4-3-12 0,0 3 47 0,-4-4 9 0,4 7 1 0,3 0 1 15,-10 0 8-15,7 7 2 16,-3-7 0-16,3 3 0 0,-4 6-33 0,4-3-7 0,-4 4 0 15,4-1-1-15,-3 1-15 0,-4 8 0 0,3-8 0 0,1 12 0 16,-1-3 0-16,0-1-8 0,1 1 8 0,3 6 0 16,-4-6 0-16,1 0 9 0,-5 6-1 0,8-6 0 15,-3 6 11-15,3-3 1 0,-4 3 1 0,4 3 0 16,4-3-8-16,-8 3-1 0,0-2-1 0,8-1 0 16,-4 3 1-16,0-3 1 0,7-6 0 0,0 6 0 15,-7-3 15-15,14-7 4 0,-7 4 0 0,0 0 0 16,7-3-32-16,0 3 0 0,3-10 0 0,-2 7 0 15,2-4 0-15,1-2 0 0,3 5 0 0,3-5 0 16,-2-1 0-16,-5-3-13 0,1 4 1 0,3-7 0 16,0 10 3-16,-3-10 1 0,-1 3 0 0,1-3 0 15,3-3-11-15,-11 6-1 0,8-3-1 0,-8-3 0 16,-3 0-27-16,8 0-4 0,2 0-2 0,-6 0 0 16,3 0-170-16,0-3-33 0</inkml:trace>
  <inkml:trace contextRef="#ctx0" brushRef="#br1" timeOffset="19565.72">4018 8857 1670 0,'0'0'74'0,"0"0"15"0,0 0-71 0,0 0-18 0,-3-4 0 0,3 4 0 15,0 0 220-15,10-6 41 0,-6 0 8 0,6 3 2 16,1 3-227-16,-1 0-44 0,5 0-10 0,-5 0-2 16,1 0 36-16,3 3 6 0,0-3 2 0,0 6 0 15,4-6-32-15,-4 0 0 0,11 0 0 0,-11 0 0 16,10 0-32-16,1 0-12 0,7-6-2 0,3 3-1 15,4-4-79-15,10-2-16 0,8-3-3 0,3-4-842 16</inkml:trace>
  <inkml:trace contextRef="#ctx0" brushRef="#br1" timeOffset="22589.86">13829 8919 748 0,'0'0'67'0,"0"0"-54"0,0 0-13 0,0 0 0 15,-7 0 101-15,7 0 18 0,0 0 3 0,-4-3 1 16,4 3-57-16,0 0-11 0,0 0-3 0,0 0 0 15,0 0-16-15,0 0-3 0,0 0-1 0,0 0 0 16,0 0 0-16,0 0 0 0,0 0 0 0,0 0 0 16,11 0 16-16,-1 0 4 0,-10 0 0 0,8 0 0 15,6 0-32-15,-4 0-7 0,8-6-1 0,-4 6 0 16,4 0-4-16,-1 0 0 0,4 0-8 0,-3 0 12 0,7 0-2 16,-1 6-1-16,1-6 0 0,7 3 0 15,-4-3 21-15,4 0 4 0,0 7 1 0,3-4 0 0,4-3-23 0,-4 0-4 16,4 6 0-16,-4-3-8 0,0 3 28 15,1-2 0-15,-1-4-1 0,0 6 0 0,4-6 3 16,0 3 1-16,7-3 0 0,0 0 0 0,-1 0-31 0,5 0 0 16,-1 6 0-16,-3-6 0 0,-4 0 10 0,4 6-1 15,-3-2 0-15,-1 2 0 0,4-6-9 0,-4 3 0 16,4-3 0-16,0 6 0 0,0-6 0 0,-4 3 0 16,4 4-9-16,0-4 9 0,-4 6 0 0,-3-3 0 15,0-6 0-15,-1 0 0 0,5 0 0 0,-1 0 0 16,0 0 0-16,1 0 0 0,-4 0 11 0,-1 0-11 15,1 0 12-15,-4 0-12 0,1 0 27 0,-4-6-2 16,-1 12 0-16,-3-6 0 0,-3 0 1 0,-4 4 0 0,1-4 0 16,-5 6 0-16,1-6-14 0,-4 0-4 0,4 0 0 15,-4 0 0-15,0 0-8 0,-4 0 10 0,4 0-10 0,-3 0 10 16,0 0-10-16,-1-6 0 0,1 6 9 0,3 0-9 16,-7-4 0-16,4 4 9 0,-4-6-9 0,0 6 0 15,-7 0 10-15,7 0-10 0,-7 0 8 0,0 0-8 16,0 0 16-16,0 0-3 0,0 0 0 0,0-9 0 15,0 9 12-15,0 0 3 0,0 0 0 0,-4-3 0 16,-3-4-16-16,4-2-4 0,-1 6 0 0,-3-3 0 16,3-4 3-16,1 4 0 0,-4-3 0 0,0 5 0 15,0-5-11-15,0 3 10 0,3-4-10 0,-3 1 10 16,0-1-10-16,0 4 12 0,0-3-12 0,0 6 12 0,-4-7-12 16,4 1 0-16,0-1 0 0,0-2 8 0,-3 9-8 0,6-4 8 15,-7-2-8-15,8 6 8 0,-8-3 0 0,4-4-8 16,0 7 12-16,0-3-4 0,0-4-8 15,0 4 10-15,-3 3-10 0,2-3 10 0,1 3 5 16,0-4 1-16,0 7 0 0,-3-3 0 0,3-3-24 16,0 6-5-16,0 0-1 0,7 0 0 0,0 0 22 0,-4 0 5 15,4 0 1-15,0 0 0 0,0 0-24 16,0 0-5-16,0 0-1 0,0 0 0 0,0 0 0 0,0 0 0 16,0 0 0-16,7 6 0 0,4-3 7 0,-1 4 1 15,1-4 0-15,-1 3 0 0,1-3 8 0,0 3-8 16,-1 4 8-16,4-1-8 0,-7 1 8 0,4-4 0 0,-1 3 0 15,1 1 0-15,0-1 0 0,-1 1 0 16,-3-1 0-16,0 0 0 0,4 1 0 0,-8-1 0 16,8 7 0-16,-7-7 0 0,3 1 0 0,0 5 0 0,0-5 0 15,0-1 0-15,-4 10 0 0,4-10 0 0,-3 7 0 16,3-7 0-16,-4 1 0 0,1 6 0 0,3-4 8 16,-3-2-8-16,-1-1 8 0,1 7-8 0,-1-7 8 0,-3-3-8 15,0 4 0-15,0-10 0 0,0 9 0 0,0 1 8 16,0-1-8-16,0 0 9 0,-3-2-9 0,-1 2 10 15,-3 0-26-15,4 1-4 16,-5-7-2-16,1 3 0 16,4 4-90-16,-4-10-19 0,0 9-3 0,7-9-958 0</inkml:trace>
  <inkml:trace contextRef="#ctx0" brushRef="#br1" timeOffset="30407.43">17484 8926 230 0,'0'0'10'0,"0"0"2"0,0 0-12 0,0 0 0 0,0 0 0 0,0 0 0 16,0 0 239-16,-4-7 45 0,1 7 8 0,3 0 3 15,0 0-161-15,-4-9-32 0,-3 9-6 0,4-6-2 16,3 6-34-16,0 0-8 0,0 0 0 0,-4-4-1 15,0-2-31-15,4-3-7 0,-7-1-1 0,7 7 0 16,-3-3 28-16,-1-3 4 0,1-1 2 0,-1 4 0 16,1-4-14-16,-4 7-2 0,0-6-1 0,0 3 0 15,0-4-5-15,-1 10-2 0,-2-9 0 0,3 9 0 16,0 0-14-16,-4 0-8 0,1 0 10 0,-4 6-10 16,-1 4 0-16,-2-1 0 15,3 3 0-15,0 4-10 0,-4 3 10 0,0 0-8 0,-3 6 8 0,7 9-8 16,-4-5 8-16,1 5 12 0,3 1-2 0,-4 2-1 15,4 1 15-15,0-4 2 0,0 4 1 0,3 3 0 16,0-4-7-16,-3 7-2 0,7 3 0 0,-3 3 0 0,3-6-18 16,0 3 8-16,3-9-8 0,-3 3 0 0,3-4 8 15,1-2-8-15,-1-7 0 0,1 0 0 16,3-3 0-16,-4 1 0 0,1-8-15 0,-1 1 5 16,1-3-36-16,3-7-7 0,0 1-2 0,-4-1 0 15,4-3-133-15,0-6-28 0,0 0-4 0,0 0-2 0</inkml:trace>
  <inkml:trace contextRef="#ctx0" brushRef="#br1" timeOffset="30648.43">16757 9474 1555 0,'0'0'138'0,"0"0"-110"0,0 0-28 0,0 0 0 16,0 0 216-16,3-3 39 0,8-3 7 0,0 6 2 15,-4-3-212-15,3 3-41 0,1-6-11 0,3 6 0 16,0-4 9-16,4 4 0 0,-1-6 0 0,5 6 0 16,2 0-9-16,4-9 10 0,-3 9-10 0,7-10 10 15,-4 10-10-15,0-9 0 0,1 9 0 0,-1-6 0 16,0 2-25-16,0-2 2 0,0 3 1 0,4-3 0 31,-4-4-38-31,1 10-7 0,-1-9-1 0,0 9-621 0,0-6-124 0</inkml:trace>
  <inkml:trace contextRef="#ctx0" brushRef="#br1" timeOffset="31020.92">18052 8706 2048 0,'0'0'45'0,"-11"0"10"0,0 6 1 0,1-3 1 0,3 4-45 0,-4 2-12 16,-3 1 0-16,4-1 0 0,-1 10 0 0,-3-4 10 0,0 4-10 0,0 9 10 16,-8 4 7-16,5-1 2 0,-1 4 0 0,1-1 0 15,-5 4-3-15,1 6-1 0,4 0 0 0,-1 0 0 16,0-1 2-16,1-5 1 0,3 12 0 0,-1-3 0 15,5 0 2-15,-1-3 0 0,4 0 0 0,0 0 0 16,0-6 4-16,4 6 0 0,-1-10 1 0,4 4 0 16,4-4-16-16,-4-9-9 0,3 3 10 0,4 1-10 15,-3-4 0-15,6-6 0 0,-3 6 0 0,4-7-10 32,0 1-18-32,-1-3-4 0,1 0-1 0,3-4 0 0,-4-2-85 15,4-1-17-15,1-3-3 0,-1-3-744 0</inkml:trace>
  <inkml:trace contextRef="#ctx0" brushRef="#br1" timeOffset="31451.03">18475 9223 1670 0,'0'0'74'0,"0"0"15"0,0 0-71 0,0 0-18 16,0 0 0-16,0 0 0 0,-4 10 83 0,-3-10 13 16,0 9 2-16,4-2 1 0,-8 2-80 0,8 0-19 0,-4 1 0 15,0 5 0-15,-4-5 0 0,0 9 0 0,1-1 0 0,-4 1 0 16,0 3 0-16,0 0-15 0,-4-3 4 0,4 6 1 16,-4-6 30-16,4 6 5 0,-4 0 2 0,4-6 0 15,-3 6-8-15,3-6-2 0,-4-7 0 0,0 4 0 16,4 3-17-16,4-10 0 0,-8 1 0 0,7-1 0 15,1-3-123-15,-1 1-18 0,4-4-4 16,-3-3-658-16</inkml:trace>
  <inkml:trace contextRef="#ctx0" brushRef="#br1" timeOffset="31685.22">18052 9330 864 0,'0'0'38'0,"0"0"8"0,0 0-37 0,0 0-9 15,0 0 0-15,7-9 0 0,0 9 331 0,0 0 64 16,0 0 13-16,0 0 2 0,4 9-322 0,-1-3-64 16,1-3-12-16,-1 7-4 0,1-1-8 0,3-2 12 15,0 2-12-15,0 10 12 0,0-10-12 0,4 7 0 16,0 0 0-16,-1 2 0 0,-3-5-9 0,7 3 9 16,-6 2-12-16,6-2 12 15,-7-3-35-15,0 2 0 0,4-5 0 0,-1-1 0 16,-3 7-31-16,0-7-6 0,1-6-2 0,-1 4 0 15,0 2-20-15,0-9-4 0,0 6-1 0,0-6-679 0</inkml:trace>
  <inkml:trace contextRef="#ctx0" brushRef="#br1" timeOffset="32044.15">19043 9161 1267 0,'0'0'112'0,"0"0"-89"15,0 0-23-15,0 0 0 0,0 0 126 0,0 0 21 16,0 0 4-16,0 0 1 0,-4 9-127 0,1-3-25 15,3 4 0-15,0-1-9 0,0 1 21 0,3 5 5 16,-3-2 1-16,4 3 0 0,-4-7 13 0,3 10 2 16,1-4 1-16,-4 4 0 0,4 0-14 0,-4-3-2 15,3 3-1-15,-3-1 0 0,4 1-7 0,-4 0-2 16,0 3 0-16,0-3 0 0,3-7-8 0,-3 4 0 16,0-7 0-16,0 7-11 15,0-3-28-15,4 2-5 0,-4-5-2 0,0 5-535 16,0-5-107-16</inkml:trace>
  <inkml:trace contextRef="#ctx0" brushRef="#br1" timeOffset="32250.14">18860 9418 288 0,'0'0'25'0,"0"0"-25"0,0 0 0 0,0 0 0 16,0 0 460-16,0 0 86 0,0 0 18 0,0 0 3 15,3-6-463-15,8 6-92 0,-4-4-12 0,3-2-15 16,1 3-1-16,-1-3 0 0,5 6 0 0,2-3 0 16,1-4 0-16,3 7-1 0,0-3 0 0,0-3 0 15,0 6-55-15,4 0-12 0,0-6-1 0,0 6-507 16,-1-3-102-16</inkml:trace>
  <inkml:trace contextRef="#ctx0" brushRef="#br1" timeOffset="32676.49">19724 9170 1594 0,'0'0'35'0,"0"0"7"0,0 0 2 0,0 0 1 0,0 0-36 0,0 0-9 0,0 0 0 0,0 0 0 31,0 0-30-31,0 0-8 0,0 0-2 0,0 0 0 0,0 0 40 0,0 0 0 0,0 0 0 0,0 0 0 16,0 0 0-16,0 0 0 0,0 0 0 0,-7 6 0 16,-4-2 28-16,4 2 12 0,0-3 4 0,0 3 0 15,3 4 0-15,-3-1 1 0,0 0 0 0,-3 1 0 16,-1-1-26-16,-3 7-6 0,4-7-1 0,-1 10 0 15,-7-3-12-15,8 3 0 0,-4-1 8 0,-1 1-8 16,1-3 0-16,7 3 0 0,-3 0 0 0,3 6 0 16,3-6 9-16,1-1 6 0,-1-8 1 0,1 12 0 15,3-4-4-15,0-5-1 0,0 9 0 0,0-9 0 16,7 2-11-16,-4 4 10 0,1-10-10 0,3 7 10 0,-4-6-10 16,8-1 0-16,-1 0-10 0,1 1 10 15,-4-4-32-15,0-3-1 0,4 7 0 0,-1-4 0 16,1-6-50-16,-1 3-9 0,5-3-3 0,2 0 0 0</inkml:trace>
  <inkml:trace contextRef="#ctx0" brushRef="#br1" timeOffset="32953.94">19495 9499 2127 0,'0'0'94'0,"0"0"20"0,0 0-91 0,0 0-23 0,0 0 0 0,0 0 0 16,0 0 15-16,0 0-2 0,10 0 0 0,-3 0 0 15,4 0-13-15,3 0-18 0,0 0 4 0,-3 0 1 31,-1 0-32-31,4 0-7 0,0-3 0 0,4-3-1 16,0 6-138-16,3-6-27 0,7 3-6 0,0-4 0 0</inkml:trace>
  <inkml:trace contextRef="#ctx0" brushRef="#br1" timeOffset="34031.81">19625 8615 864 0,'0'0'38'0,"0"0"8"0,0 0-37 0,0 0-9 16,0 0 0-16,0 0 0 0,0 0 210 0,0 0 40 16,0 0 8-16,0 0 2 0,7 0-204 0,0 0-41 15,0-6-15-15,4 6 11 0,-1 0-11 0,4 0 0 16,1 0 0-16,2 0 8 0,1 0-8 0,3 0 0 16,0 6 0-16,4-6 0 0,-7 6 8 0,6-2-8 15,1 5 12-15,0 0-4 0,-1 7 8 0,5-3 2 16,-5 9 0-16,1-1 0 0,3 5 8 0,0 11 2 15,-10-2 0-15,7 9 0 0,-4-1-15 0,4 1-2 0,-4 10-1 16,-7-7 0-16,0 3 2 0,0-3 1 0,-3-3 0 16,-1 9 0-16,-6 0 7 0,-1 1 0 15,-3 2 1-15,0 4 0 0,-7-4-33 0,4 4-8 16,-4-13 0-16,-4-3-1 0,0 0 9 0,1-7 1 0,-1-2 1 16,1 2 0-16,-8-2-1 0,0-1 0 0,1-5 0 0,-1-11 0 15</inkml:trace>
  <inkml:trace contextRef="#ctx0" brushRef="#br1" timeOffset="38465.33">25266 7615 345 0,'0'0'15'0,"0"0"4"0,0 0-19 0,0 0 0 0,0 0 0 0,0 0 0 0,0 0 252 0,0 0 46 16,0 0 10-16,0 0 1 16,0 0-214-16,0 0-43 0,0 0-9 0,0 0-2 0,0 0 9 0,0-6 2 15,-4-4 0-15,4 10 0 16,0 0-1-16,0-9 0 0,0-1 0 0,0 4 0 0,0 3 10 0,0 3 3 15,0-10 0-15,0 4 0 0,0 6-17 0,-3-9-3 16,-1 6-1-16,1-4 0 0,3-2-19 16,-7 0-3-16,3 2-1 0,-3-2 0 0,0 6-9 0,0-4-3 15,-3-2 0-15,-1 6 0 0,0-3 2 0,-3 3 0 16,-3-4 0-16,-1 7 0 0,-3 0-10 0,0 0 0 16,-4 7 0-16,0-4 0 0,4 6 8 0,-7 0-8 15,0 7 0-15,-1-6 8 0,1 8-8 0,0 1-11 0,3-3 3 16,1 3 0-16,2 0 8 0,5 6 0 0,-4 0 0 15,6-3 0-15,-2 3-16 0,3 0 3 0,3 3 0 16,1 0 0-16,-1-3 21 0,0 4 5 0,8-4 1 0,-4 3 0 16,7-3-5-16,0-6-1 0,0 0 0 0,3-4 0 15,4 4-8-15,0 0 0 0,1-10 9 0,2 7-9 16,1-7 14-16,3 1-2 0,0-1 0 0,7-9 0 16,-3 6-1-16,6-6-1 0,5 0 0 0,-5 0 0 15,5 0-2-15,-1-6 0 0,0 6 0 0,0-9 0 16,0 9 2-16,1-10 0 0,-1 1 0 0,-3 3 0 15,-4-4 9-15,0 1 1 0,0-1 1 0,-7-2 0 16,4-4-4-16,-4 1-1 0,-3 5 0 0,-1-9 0 16,1 1 5-16,-1-1 1 0,1-6 0 0,-4 6 0 15,0-6 3-15,0 0 1 0,0-4 0 0,-3 1 0 16,-1 3-18-16,1-9-8 0,-4 2 8 0,0-8-8 16,0 2 11-16,-4-6-3 0,4-3-8 0,-3-3 12 0,-1 3-12 15,1-3 0-15,-1 3 0 0,0-1 0 16,-3-2 0-16,4 6 0 0,-4 1 0 0,0-5 0 0,0 11 0 15,0-4-15-15,-4 13 5 0,4 0 1 16,-4-1-26-16,1 7-5 0,-4 4 0 16,3-1-1-16,1 9-130 0,-1 4-25 0,0 3-6 0</inkml:trace>
  <inkml:trace contextRef="#ctx0" brushRef="#br1" timeOffset="39270.81">26116 6984 172 0,'0'0'16'0,"4"0"-16"0,3 0 0 0,-4-3 0 0,4-3 201 0,0 6 38 15,4-3 7-15,-4-3 2 0,0 3-132 0,4-4-27 16,-4 4-5-16,-4-3 0 0,8-4-23 0,-8 10-4 0,1-9-1 0,-1 3 0 15,1 3 9-15,-4-7 2 16,3 4 0-16,-3-3 0 0,0 5 0 0,0-8 0 16,-3 2 0-16,3 1 0 0,-4 0-20 0,-3-4-4 0,4-3-1 15,-4 1 0-15,0 5-14 0,-4 1-4 0,4-4 0 0,-4-2 0 16,1 8-8-16,-1-2-1 0,-3 0-1 0,4-1 0 16,3 7 6-16,-4-3 2 0,0 6 0 0,-3 0 0 15,4 0-13-15,-1 0-9 0,-3 6 12 0,3-3-12 16,-3 3 16-16,4 4-3 0,-1 2-1 0,1 4 0 15,-1 0-28-15,4 3-5 0,-4-1-2 0,8 11 0 16,-4-4 23-16,0 9 0 0,3-6 0 16,1 10 0-16,-1-3 0 0,-3-1 0 0,4 4 0 0,3 2 8 15,-4-2-8-15,0 6 10 0,4 0-10 0,0-6 10 16,0 5 4-16,0 1 1 0,0 0 0 0,4-6 0 16,0-4-23-16,-4-5-5 0,3 5-1 0,-3-6 0 15,0-3 14-15,0-3 0 0,0 3 0 0,0-6 0 0,0 6 0 16,0-6 0-16,4 0 0 0,-4-3 0 0,0 2-9 15,-4 1-9-15,4-3-2 0,-3 3 0 16,-1-4-28-16,0 4-5 0,1-3-2 0,-4-4 0 16,0 4-46-16,0-6-10 0,3-1-1 0,-3 7-1 15,0-7-11-15,4-6-3 0,-4 3 0 0,3-2 0 16,1 2 47-16,3-6 10 0,-4 0 2 0,4 0 0 0</inkml:trace>
  <inkml:trace contextRef="#ctx0" brushRef="#br1" timeOffset="39667.78">25499 7408 1663 0,'0'0'36'0,"-7"0"8"0,0 3 2 0,7-3 1 0,0 0-38 0,0 0-9 0,0 0 0 0,0 0 0 0,0 0 75 0,0 0 13 15,0 0 2-15,0 0 1 0,0 0 9 0,10 0 3 16,4 0 0-16,0 0 0 0,8 0-5 0,2-3-1 16,5-3 0-16,-1 6 0 0,7-7-50 0,0 4-11 15,1-3-1-15,-1-4-1 0,4 7-2 0,0-3 0 16,-1-3 0-16,5-1 0 16,-8 1-51-16,4 3-10 0,-4 2-3 0,-3-2 0 15,3 6-51-15,-7-3-10 0,0 3-3 16,-3 0 0-16,0-6-153 0,0 6-31 0,17 0-7 0,-17 0-1 15</inkml:trace>
  <inkml:trace contextRef="#ctx0" brushRef="#br1" timeOffset="41250.33">24433 8421 172 0,'0'0'8'0,"0"0"1"0,0 0-9 0,0 0 0 0,0 0 0 0,-10 0 0 15,-4 9 187-15,3-9 35 0,-3 0 7 0,0 6 2 16,0-6-90-16,3 0-17 0,-3 0-4 0,4 4-1 16,-5-4 1-16,5 6 0 0,3-6 0 0,-4 0 0 15,1 0-4-15,3 0 0 0,3 0 0 0,4 0 0 16,-7 0-43-16,0 0-9 0,7 0-1 0,0 0-1 0,-4 0-12 15,4 0-2-15,0 0-1 0,0 0 0 0,0 0-7 0,0 0-2 16,0 0 0-16,4 9 0 0,-4-9-6 0,10 0 0 16,5 6-1-16,6-2 0 15,0-4-8-15,7 0-2 0,7 0 0 0,4 0 0 16,7-4 6-16,0-2 1 0,3 6 0 0,1-9 0 0,-1 3-12 16,11 2-3-16,4-2 0 0,6-3 0 0,4 6-13 0,-3-4 0 15,-4 4 0-15,3-3 0 0,-3-4 0 0,11 1 0 16,0 3 0-16,3-4 0 0,-4 10 8 0,1-9-8 15,-4 6 11-15,0-3-11 0,4 2 0 16,-1-2-16-16,-3-3 2 0,1-1 0 0,-5 4 1 0,1 3 0 16,-8-3 0-16,1-4 0 15,-1 7-17-15,-3-3-3 0,-3-4-1 0,-5 10 0 16,-6-9-75-16,0 9-15 0,-7-6-4 0,-4 6-668 0,-6 0-135 16</inkml:trace>
  <inkml:trace contextRef="#ctx0" brushRef="#br1" timeOffset="42346.25">25407 9374 115 0,'0'-6'10'0,"0"6"-10"0,0 0 0 0,0-3 0 0,-3-4 259 0,3-2 49 16,3-1 11-16,-3 7 1 0,0-3-244 0,0-3-48 16,0-1-11-16,0 1-1 0,0 3 58 0,0-4 12 15,0 7 2-15,-3-6 1 0,-1 2 14 0,0-2 2 16,4 0 1-16,-3-1 0 0,-4 1-29 0,3 2-5 15,-3-2-2-15,0 0 0 0,0-1-17 0,-3 4-3 16,3 3-1-16,-4-3 0 0,0 2-18 0,-3 4-4 16,4-6-1-16,-8 3 0 0,0 3-18 0,1 0-8 15,-1 3 8-15,-3 3-8 0,-4-2 0 0,4 5 0 16,-7-3 0-16,0 4 0 0,-1 5 0 16,5-5 8-16,-1 2-8 0,0-5 0 0,1 11 0 0,-1-8 0 15,4 9 0-15,3-4 0 0,-3-5 0 0,7 15 0 0,-4-6-9 16,8-1 9-16,-1 7-12 0,1 1 12 0,-1 2-12 0,4 0 12 15,3-3-10-15,1 3 10 0,3-3-8 0,0 4 8 16,0-1 0-16,3-9 0 0,4 6 0 16,0-6 0-16,1-1 18 0,-1-2-1 0,7 3 0 0,0-10 0 15,3 7-17-15,1-7 10 0,3 1-10 0,0-1 8 16,-3-3 20-16,3-2 3 0,4-4 1 0,-4 0 0 16,4 0-16-16,-1-4-2 0,1-2-1 0,0-3 0 15,-4 6 8-15,0-10 2 0,0 4 0 0,-3-1 0 16,-4-2 7-16,4-4 2 0,-4 0 0 0,-4 4 0 15,5-13-8-15,-5 6 0 0,-3-6-1 0,4 0 0 16,-4 3-7-16,0-3-2 0,-4-4 0 0,1 4 0 0,-1-9-4 0,1 6-1 16,-4 3 0-16,0-4 0 15,0-5-1-15,0 6-8 0,-4 3 12 0,1-4-4 0,3 4 1 16,0-3 0-16,-4-6 0 0,4 5 0 0,0 4-9 16,-3-3 8-16,3 0-8 0,-4 3 8 0,4-4-8 15,-3 1 0-15,3-3 0 0,0 9 0 0,0-9-27 0,0 9 3 16,0-3 0-16,-4-1 0 15,4 8-15-15,0-11-2 0,-3 11-1 0,3-1 0 16,-4-3-71-16,1 9-15 0,3-5-2 16,-4 2-1-16,1 0-61 0,-1 7-12 0</inkml:trace>
  <inkml:trace contextRef="#ctx0" brushRef="#br1" timeOffset="44068.33">26166 9167 864 0,'0'0'76'0,"0"0"-60"16,0 0-16-16,0 0 0 0,0 0 168 0,0-6 32 16,0 6 5-16,3-3 2 0,1-4-155 0,-4 7-30 15,3-9-6-15,-3 9-2 0,4-9 14 0,-4 9 2 16,3-7 1-16,-3 7 0 0,0 0 13 0,0 0 4 16,0 0 0-16,0 0 0 0,7 0 2 0,-7 0 1 15,0 0 0-15,0 0 0 0,0 0-4 0,0 0-1 0,0 0 0 16,0 0 0-16,0 0 0 0,0 0 0 0,0 0 0 15,0 7 0-15,0 2 2 0,0 0 0 16,-3 7 0-16,-4-3 0 0,3-4-20 0,-6 7-3 0,2 2-1 0,-2 1 0 16,-1 3-10-16,-3 0-2 15,0 3-1-15,4 3 0 0,-8-2-3 0,4 8 0 16,3-6 0-16,-3 1 0 0,-4 5-8 0,8-6 0 0,-4 7 0 0,3-7 0 16,-3-3 9-16,3 3 0 0,4-3 0 15,-3-6 0-15,3 6-9 0,0-6-16 0,0 0 4 0,3 0 1 16,-6-4-32-1,2 1-6-15,5-7-2 0,-1 1 0 0,-3-7-104 0,0 3-21 16,7-6-4-16</inkml:trace>
  <inkml:trace contextRef="#ctx0" brushRef="#br1" timeOffset="44386.05">25710 9242 1616 0,'0'0'72'0,"0"0"14"0,0 0-69 16,0 0-17-16,0 0 0 0,0 0 0 0,0 0 93 0,11 7 15 15,-11-7 4-15,4 0 0 0,3 9-18 0,0-3-3 16,-7-6-1-16,7 3 0 0,0 7-18 0,-4 5-4 15,8-5-1-15,-1-1 0 0,-2 7-23 0,6-4-4 0,0 7 0 0,0 3-1 16,7-3-22-16,4 0-4 0,3 6-1 16,4-3 0-16,-1-6-12 0,5 9 9 0,3-7-9 15,-1 1 8-15,-2 0-8 0,2 0 0 0,-2 6-12 16,-1-6 12-16,-7 0-17 0,4-4 4 16,-4 4 1-16,0 0-800 0,-6-3-159 0</inkml:trace>
  <inkml:trace contextRef="#ctx0" brushRef="#br2" timeOffset="59221.49">11575 12024 1292 0,'-14'0'57'0,"14"0"12"0,0 0-55 0,0 0-14 0,-15 0 0 0,5-7 0 16,10 7 66-16,0 0 10 16,0 0 3-16,0 0 0 0,0 0-27 0,0 0-6 0,0 0-1 0,0 0 0 15,-7 0 6-15,7 0 1 0,0 0 0 0,0 0 0 16,0 0 0-16,0 0 0 0,0 0 0 0,0 0 0 15,10 0 4-15,-10 0 0 0,0 0 1 0,0 0 0 16,0 0-15-16,0 0-3 0,-3 7-1 0,3 12 0 16,0-4-10-16,-4 4-3 0,1 0 0 0,-1 9 0 0,-6 3-7 15,3 1-2-15,3 2 0 0,-3 1 0 0,-4 2 9 0,4 4 2 16,7-3 0-16,-3 6 0 0,-4 0-15 0,0 3-4 16,-4-3 0-16,4 9 0 15,-3 0-8-15,2 4 8 0,-13-4-8 0,7 0 8 0,4 1-8 16,-4-4-11-16,-8-3 3 0,5 6 0 0,-1-9 8 0,4 3 12 15,0-13-2-15,0 1-1 0,0 3-9 16,0-13-11-16,6 3 3 0,1-9 0 16,-3-4-107-16,-1 1-21 15,8-13-4-15,3-3-927 0</inkml:trace>
  <inkml:trace contextRef="#ctx0" brushRef="#br2" timeOffset="59823.98">11786 12237 1602 0,'0'0'71'0,"0"0"14"0,0 0-68 0,0 0-17 16,0 0 0-16,7-6 0 0,0-4 12 0,0 10-2 15,1-9 0-15,-1 3 0 0,0 2-10 0,0-2 0 16,-4 3 0-16,4-3 0 0,0 3 0 0,-3-4 0 16,-4 7 0-16,3 0 8 0,-3 0-8 0,0 0 0 15,0 0 0-15,0 0 8 0,0 0 31 0,0 0 5 16,0 0 2-16,0 0 0 0,0 0 24 0,0 0 5 16,0 0 1-16,0 0 0 0,0 0-9 0,0 0-2 15,0 0 0-15,0 0 0 0,0 0-15 0,0 0-3 0,0 0-1 0,0 10 0 16,0-1-17-16,-3 7-3 15,6-7-1-15,-6 7 0 0,-1-3-17 0,4 2-8 16,-3 4 8-16,3 6-8 0,-7-6 0 0,3 9 0 0,-3-3 0 16,0 10 0-16,0-1 15 0,0 4-3 0,-4 9 0 15,1-3 0-15,-1 9 8 0,1 0 2 0,-1-9 0 0,1 10 0 16,-1-11-10-16,0 5-1 0,1-5-1 0,-4-5 0 16,7 6-10-16,-4-3 0 0,-3-4 0 0,3 1 8 15,4-4-8-15,0-5 0 0,-3-4 0 0,3 3 0 16,0-6-34-1,3-9-9-15,0 5-1 0,1-8-1 16,-1-4-85-16,4-6-17 0,0 0-3 0,0 0-530 0,0 0-105 0</inkml:trace>
  <inkml:trace contextRef="#ctx0" brushRef="#br2" timeOffset="60213.84">12383 12748 2361 0,'0'0'52'0,"0"0"10"0,0 0 2 0,0 0 4 0,-4 10-55 0,0-4-13 0,-3 3 0 0,0 1 0 15,0-1 0-15,4 7 8 0,-4-4-8 0,-4 4 0 16,4 3 16-16,-4 0-4 0,1-4 0 0,-1 4 0 16,-6 6 7-16,3-6 1 0,-1 0 0 0,1 6 0 15,-3-6-20-15,-1-1 0 0,-7 8 0 0,4-1 0 31,4-3-22-31,-5-4-8 0,1 7-2 0,0-6 0 16,3-9-24-16,-3 5-4 0,4-5-2 0,-1-1 0 16,4-3-176-16,0-6-35 0,-11 4-7 0,7-14-2 0</inkml:trace>
  <inkml:trace contextRef="#ctx0" brushRef="#br2" timeOffset="60434.31">11984 12899 2282 0,'0'0'101'0,"0"0"21"0,0 0-98 0,7 6-24 0,-4-3 0 0,1-3 0 0,7 9 64 0,-4-2 8 16,0 2 2-16,0 4 0 0,3-7-54 0,1 13-10 15,-4-4-2-15,4 4-8 0,6 0 10 0,-3 6-10 16,-3-6 8-16,3 9-8 0,4-3 0 0,-1 0 0 16,-3-6 0-16,0 0 0 0,1 0-27 0,-1 0 3 15,3-4 0-15,-3-5 0 16,1 5-128-16,-5-11-26 15,4 5-5-15,0-9-1 0</inkml:trace>
  <inkml:trace contextRef="#ctx0" brushRef="#br2" timeOffset="60654.92">12940 12801 2959 0,'0'0'131'0,"-7"7"27"0,3 5-126 0,-3-2-32 0,4 5 0 0,3 10 0 15,0-6-39-15,0 9-13 0,3-2-4 0,1-1 0 16,-1 3 11-16,-3 0 1 0,0 0 1 0,0-3 0 16,0 4-91-16,0-4-18 0,0 3-4 0,0-3-844 15</inkml:trace>
  <inkml:trace contextRef="#ctx0" brushRef="#br2" timeOffset="60854.52">12774 13033 3027 0,'0'0'67'0,"0"0"13"0,0 0 4 0,0 0 0 0,11 0-67 0,3 0-17 16,-4 0 0-16,8 0 0 16,0 0-40-16,-1 0-11 0,4-9-2 0,4 9-1 15,0-9-143-15,3 2-29 0,32-2-6 0,-14-10 0 0</inkml:trace>
  <inkml:trace contextRef="#ctx0" brushRef="#br2" timeOffset="61410.92">13871 12544 2718 0,'-7'0'60'0,"0"-3"12"0,0-3 2 0,-4 3 2 0,1-4-60 0,-1 4-16 0,1-3 0 0,-1 6 0 16,1-3-48-16,-5-3-13 0,5 6-3 0,-8 0 0 15,1 0 41-15,2 0 8 0,1 0 2 0,-3 6 0 0,-1-3 4 0,-3 3 1 16,3 4 0-16,-3-7 0 0,0 13 23 0,0-1 5 16,0-2 0-16,-1 2 1 0,5 4 3 0,-1 0 0 15,4 0 0-15,0 3 0 0,3 0-13 0,1-3-3 16,3-4 0-16,3 4 0 0,1 0-8 0,3-3 0 16,3-1 0-16,1-2 0 0,-1-4 0 0,4 1 0 15,4-4 0-15,-1-3 0 0,5 3-17 0,-1-6-6 16,3 0-1-16,1-6 0 0,3 3 13 0,4-3 3 15,0-7 0-15,-4-3 0 0,3 7 8 0,-2-7 0 16,-5-2 0-16,4 5 0 0,-3-3 0 0,0 1 9 0,-4-4 0 16,3 0 0-16,-2 0-9 0,-5-6 8 0,1 6-8 0,-4 0 8 15,-4-6 6-15,1 7 1 0,-1 2 0 0,1-3 0 16,-4 10-15-16,0-1 11 0,0 1-11 0,0 3 10 16,0 6-10-16,0 0 0 0,0 0 0 0,0 0 0 15,0 0 0-15,0 0 0 0,-4 6 0 0,-3 3 0 16,4 7 28-16,-1-4 3 0,1 7 1 0,-4 6 0 15,0 4-16-15,0 2-4 0,-1-3 0 0,-2 10 0 16,3-4 7-16,0 10 1 0,-4 0 0 0,4 0 0 16,-3-6 9-16,2 9 3 0,5 3 0 0,-8-6 0 15,4 3-32-15,0-3 0 0,0-7 0 0,0 4 0 16,0-10 0-16,4 4 0 0,-1-10 0 0,1 3 0 16,-1-9-25-16,0 3-5 0,4-9-1 0,0-7 0 15,0-6-157-15,0 0-31 0,0 0-6 0,4-16-2 0</inkml:trace>
  <inkml:trace contextRef="#ctx0" brushRef="#br2" timeOffset="63129.71">14111 11785 1800 0,'0'0'40'0,"0"0"8"0,-7 0 1 0,0 0 1 0,7 0-40 0,0 0-10 0,0 0 0 0,0 0 0 15,-7-3 27-15,0 3 3 0,3-6 1 0,-3 3 0 16,4-3 13-16,-4 6 2 0,-4-10 1 0,4 10 0 16,0-9-10-16,-4 3-1 0,1 2-1 0,-4-2 0 15,0-3-15-15,-4 6-2 0,-3-7-1 0,-4 4 0 16,-3-4 3-16,-7 1 1 0,-8 3 0 0,-6 3 0 16,3-4-1-16,-3 4-1 0,-8 3 0 0,1-6 0 15,-1 3 11-15,-3-3 2 0,-10 6 1 0,-1 0 0 0,-10-4-10 16,7 4-3-16,-4 0 0 0,1-6 0 0,-1 6 10 0,-3 0 2 15,-4-3 0-15,4-3 0 0,0 6-20 0,4 0-3 16,2 0-1-16,-2 0 0 0,-1 0-8 0,-3 0 0 16,-4 0 0-16,4 6 0 0,4-6 0 15,-1 0 0-15,-7 3 0 0,8-3 0 16,-1 0 0-16,4 6 0 0,0-2 0 0,7-4 0 0,11 6 12 16,-1-3 0-16,-3 3 0 0,7-3 0 0,7-3 25 0,4 7 6 15,3-7 1-15,0 3 0 0,1 3-21 0,6-6-4 16,7 6-1-16,0-3 0 0,1-3-5 0,3 0-1 15,10 0 0-15,0 0 0 0,-3 7-12 0,4-4 0 16,3-3 0-16,0 0 0 0,7 0 0 0,0 0 0 16,-4 0 0-16,4 0 0 0,0 0 0 0,-3 9 0 0,-5-2 0 0,1-4 0 15,7 6 0-15,-3-3 0 16,3 4 8-16,-4-1-8 0,4 1 0 0,0 5 0 0,0-2 0 16,-3 9 0-16,-1-3 0 0,1 3 0 15,3 12 0-15,3 1 0 0,-3-1 0 0,0 13 0 0,0 6 0 16,4 1 0-16,3 8-8 0,-4-2 8 0,-6 3-12 15,6 3 12-15,1 3 0 0,-4 0 0 16,0 6 0-16,-4-6 0 0,1 3 0 0,3-9 0 16,-4 6 0-16,1-4 0 0,-1 4 0 0,1-6 0 0,3 3 12 0,-4-3-3 15,-3-1 19-15,0-2 3 0,11-4 1 0,-8-2 0 16,4-10-32-16,-3 6 0 0,3-6 0 0,0-4 0 16,0 1 0-16,3-3 0 0,-6-4 0 0,3 1 0 0,0-7 12 15,3 0-3-15,-3-9-1 0,0 6 0 0,0-6-8 0,0-3 0 16,0-7 0-16,0 7 0 0,-7-4 8 0,7-2 4 15,0-4 0-15,0-3 0 0,-7 3 0 0,7-6 1 16,0 0 0-16,0 0 0 0,0 0 5 0,0 0 1 16,0 0 0-16,0 0 0 0,0 0-19 0,0 0 10 15,0 0-10-15,0 0 8 0,0 0-8 0,0 0 0 16,0 0 0-16,0 0 0 0,0 0 0 0,0 0 0 16,0 0 0-16,0 0 0 0,-3 4 10 0,3-4-10 15,0 0 12-15,0 0-12 0,0 0 8 16,0 0-8-16,0 0 0 0,0 0 0 0,10 6 12 0,-3-6-4 15,4 0 0-15,6 0-8 0,8 6 8 0,-4-6-8 16,4 3 0-16,7-3 0 0,6 0 0 0,1 0 0 16,4 0 0-16,-1 0 0 0,7 0 0 0,1 7-12 15,3-7 12-15,3 3-12 0,-3-3 12 0,14 0 0 16,7 0 12-16,7 6-12 0,-7-3 0 0,0 3 0 16,4-3 0-16,0 4-12 0,6-4 12 0,1 3 0 0,0-3 0 0,-4 4 0 15,-4 2 0-15,8-9 0 0,3 9 0 0,-3-2 0 16,0-4 0-16,-4 3 10 0,0-6-2 0,4 3 0 15,3-3-8-15,-4 6 0 0,-2-6 0 0,-5 0 0 16,-3 0-12-16,-3 0 12 0,-4 0-10 0,3 0 10 16,-3-6 0-16,0 6 0 0,0 0 0 0,-3-3 0 15,-4-3 10-15,-4 6-10 0,-3 0 8 0,0-3-8 16,-3-4 0-16,-1 7 0 0,-3 0 0 0,0 0 0 16,3 0 0-16,-7 0 0 0,-3 0 0 0,-3 0 0 15,-1 0 0-15,-11 0 0 0,1 7 0 0,-4-7 0 16,-3 3 0-16,0-3 0 0,-4 0-14 0,-4 6 5 15,1-6 9-15,-1 0 8 0,-2 0-8 0,-1 0 11 16,-7 0-11-16,0 0 0 0,7 0-12 0,-7 0 12 0,0 0 0 16,3-6 12-16,-3 6 0 0,0 0 0 0,7 0 6 15,-3-3 2-15,-1-4 0 0,-3 7 0 0,0-3-20 0,4-3 0 16,-4-3 0-16,3-1 0 0,1 4 0 0,-4-4 0 16,0 7 0-16,0-12 0 0,3 5 0 15,-3-5 0-15,0 2 0 0,0-3 0 0,4-2 0 16,-4-8 0-16,0 4 0 0,0-9 0 0,0 3 29 0,0 3 3 15,0-13 0-15,0 4 0 0,-4-4-32 0,4 4 0 16,0-4 0-16,-3-3 0 0,3 0 0 0,-4-2 0 16,1-11 0-16,-1-5 0 0,4 2 0 0,-3-2 0 15,-1-4 0-15,4 6 0 0,0-5 0 0,-3 2 0 16,3-3 0-16,0 1 0 0,3-10 0 0,-3 9 0 0,4-6 0 16,-1 12 0-1,-3-2-20-15,4 6-9 0,-1-4-3 0,1 4 0 0,-4-1 32 0,3 1 0 0,-3 9 0 0,4 0 0 16,-4 0 0-16,-4 7 0 0,4 2 0 0,-3 7 0 15,-1 0 0-15,1 3 0 0,-1 0 0 0,-3 6 0 16,0 0 0-16,0 3 0 0,-3 4 0 0,2-4 0 16,-2 1 0-16,3 5 0 0,-4 1 0 0,4-1 0 15,0 7 0-15,-3-3 0 0,3-4 0 0,3 10 0 16,-3-9-12-16,3 3 3 0,-3 3 1 0,4 3 0 16,-1-7 8-16,-3 4 0 0,0-3 0 0,4 6 0 15,-4-3 0-15,0 3 0 0,-1-6 0 0,1 6 0 16,0 0 0-16,-3 6 0 0,3-6 0 0,-4 3 0 0,1-3 0 15,3 6 0-15,-4-3 0 0,4-3 0 0,0 0 0 0,3 7 0 16,-3-7 0-16,7 0 0 0,0 0 0 0,0 0 0 16,-3 9 0-16,3-9 0 0,0 0 0 15,0 0 0-15,0 0 0 0,0 0 0 16,0 0 0-16,0 0 0 0,0 0 0 0,-7 0 0 16,0 6 0-16,0-3 0 0,7-3 0 0,-4 0 0 0,-3 0 0 15,3 0 9-15,-3 0-1 0,0 0-8 0,-3 0 8 16,3 0-8-16,-4-3 0 0,1-3 0 0,-1 6 0 0,-3 0 0 15,3 0 0-15,-3 0 0 0,0 0 0 0,0 0 0 16,0-6 0-16,-4 3 0 0,4 3 0 0,-4 0 0 16,4-7 0-16,-3 4 0 0,-1-3 0 0,0 3 0 15,-3-3 0-15,4-4 0 16,-5-5-119-16,-2 5-27 0,-1-9-6 0</inkml:trace>
  <inkml:trace contextRef="#ctx0" brushRef="#br2" timeOffset="64246.92">6442 12557 172 0,'0'0'16'0,"0"0"-16"0,0 0 0 0,3-6 0 16,1-1 175-16,3 4 32 0,0-3 6 0,-7 3 2 15,3-7-163-15,-3 10-32 0,7-6-6 0,-7 6-2 16,8-9 16-16,-5 9 4 0,-3 0 0 0,0 0 0 15,0 0 35-15,0 0 7 0,0 0 2 0,0 0 0 16,0 0 26-16,0 0 6 0,0 0 0 0,0 0 1 16,-7 0 3-16,3 9 0 0,4-9 0 0,-7 6 0 15,4 4-20-15,-4-1-4 0,3 1-1 0,1-1 0 0,-1 0-12 16,-3 7-3-16,0-3 0 0,0 9 0 0,0-4-35 16,-4 1-7-16,1 0-2 0,-1 9 0 0,-3-3-9 15,-3 0-3-15,-5-3 0 0,1 10 0 0,-3-10-4 16,-5 9 0-16,5-3-1 0,-8 0 0 0,4 1-11 15,-8 2 0-15,12-9 0 0,-12 9 0 0,5-2 0 0,2-4 0 16,5-3 0-16,-1-4 0 0,0 7 0 0,8-9 0 16,-1-3 0-16,0-7 0 15,4 3-46-15,0 1-14 0,0-10-4 0,3 6 0 16,1-6-140-16,3-6-28 0,0 6-5 0</inkml:trace>
  <inkml:trace contextRef="#ctx0" brushRef="#br2" timeOffset="64412.99">5881 12673 1843 0,'0'0'40'0,"0"0"9"0,0 0 2 0</inkml:trace>
  <inkml:trace contextRef="#ctx0" brushRef="#br2" timeOffset="66489.98">5934 12667 403 0,'0'0'36'0,"0"-10"-36"0,0 1 0 0,-7-7 0 16,7 7 284-16,0-7 49 0,-4 7 11 0,4-1 1 16,0 1-224-16,4-1-45 0,3 1-8 0,-7 9-3 15,0-3-15-15,0 3-3 0,3-6-1 0,-3 6 0 16,0 0-14-16,7 0-2 0,7 9-1 0,-10 0 0 0,7 1 0 16,-4 5 0-16,0 4 0 0,3 0 0 0,-3 6-17 0,7 3-3 15,-10 1-1-15,3 5 0 0,0 1-8 0,4-1 0 16,-4 4 9-16,0-4-9 15,3 4 8-15,1-4-8 0,3 4 10 0,-3 3-10 0,-1-4 14 0,1-2-3 16,3-1-1-16,0-5 0 0,4-1-10 0,-1 0 0 16,1-3 0-16,-4 0 0 15,4-6-47-15,-1 0-5 0,-3-10 0 0,8 7-611 16,-12-7-121-16</inkml:trace>
  <inkml:trace contextRef="#ctx0" brushRef="#br2" timeOffset="66787.31">6629 12845 2944 0,'0'0'65'0,"0"0"14"0,0 0 2 0,0 0 1 0,0 0-66 0,7-6-16 0,3 3 0 0,4 3 0 31,4-6-29-31,-4 6-10 0,7-4-1 0,4-2-1 0,-7 6 25 0,3 0 4 0,0-3 2 0,4-3 0 32,-8 6-43-32,5-3-9 0,-1 3-2 0,-4-7 0 0,1 4-60 15,0-3-13-15,-4-3-3 0,0 9 0 0,0-7-27 0,-3 4-5 0,3-3-2 0,-11 6-553 16</inkml:trace>
  <inkml:trace contextRef="#ctx0" brushRef="#br2" timeOffset="67029.32">6664 13024 345 0,'0'0'15'0,"0"0"4"0,-4 0-19 0,4 0 0 15,-7 6 0-15,7-6 0 0,0 0 504 0,0 0 96 16,0 0 20-16,0 0 4 0,7 3-517 0,1 4-107 16,6-4-16-16,0 3-5 0,3-6 10 0,1 0 3 15,3-6 0-15,4 6 0 16,-4-3-44-16,7-4-9 0,-3-2-2 0,7 0 0 16,-11 2-181-16,4-2-37 0,-1 0-7 0,1-1-2 0</inkml:trace>
  <inkml:trace contextRef="#ctx0" brushRef="#br2" timeOffset="67645.97">7221 12256 1555 0,'0'0'68'0,"0"0"16"0,-3 0-68 0,3 0-16 15,0 0 0-15,0 0 0 0,0 0 316 0,0 0 60 16,7 0 12-16,0 9 3 16,7-9-358-16,-3 10-71 0,3-10-14 0,0 9-4 0,4-3 31 0,-1 4 5 15,1-7 2-15,6-3 0 0,1 6-2 0,-7-3 0 16,3 3 0-16,0-6 0 0,0 7 20 0,0-4 0 15,1-3 0-15,-5 6 0 0,1-6 0 0,-4 3 0 0,0-3 0 16,0 0 0-16,0 0 0 0,-3 0 12 16,3 0-1-16,-7 7-1 0,4-7 6 0,-4 3 2 15,3-3 0-15,-6 0 0 0,-4 0-8 0,7 0-2 0,-7 0 0 16,7 6 0-16,-7-6-8 0,0 0 0 0,0 0 0 0,0 0 0 16,0 0 0-16,0 0 0 15,0 0 0-15,0 0 0 0,0 0 0 0,0 9 8 0,0-9-8 16,0 0 8-16,0 0 5 0,-7 4 1 0,7-4 0 0,0 0 0 15,-7 6 3-15,3 3 1 0,4-9 0 0,-7 0 0 16,7 0-4-16,-7 10-1 0,0-10 0 16,7 0 0-16,-7 9-4 0,4-3-1 0,-1-3 0 0,-3 7 0 15,3-4 0-15,1 4 0 0,3-1 0 0,-4 7 0 16,1-4 0-16,-1 4 0 0,4 0 0 0,0 2 0 16,-10 1-8-16,6 6 10 0,1-3-10 0,-4 3 10 0,0 3-10 15,3 7 0-15,-10-1 0 0,3 4-11 0,1-3 11 16,-1 2 0-16,1 4 0 0,-1-10 0 0,0 1 0 15,4-1 11-15,-7 0-3 0,4-2 0 0,-1-1 4 0,4 0 0 16,-3-3 0-16,2 0 0 0,-2 3-12 16,3-9 0-16,-4-3 0 0,8-7 8 15,-8 7-8-15,4-7-9 0,0-5 9 0,3 5-13 16,-3-9-31-16,7 0-5 0,-3 6-2 16,3-6 0-16,0 0-123 0,-4-6-25 0,1 3-5 15,3-7-876-15</inkml:trace>
  <inkml:trace contextRef="#ctx0" brushRef="#br2" timeOffset="69001.95">8297 12801 288 0,'0'0'12'0,"0"0"4"0,0 0-16 0,0 0 0 15,0 0 0-15,0 0 0 0,0 0 296 0,0 0 57 16,0 0 11-16,0 0 3 0,0 0-221 0,0 0-44 15,0 0-9-15,0 0-1 0,0 0-17 0,0 0-3 0,0 0-1 16,0 0 0-16,0 0-14 0,0 0-2 0,-7 0-1 0,7 0 0 16,0 0-30-16,0 0-5 0,0 0-2 0,0 0 0 15,0 0-1-15,0 0 0 0,0 0 0 0,0 0 0 16,7 0 2-16,7 0 0 0,-6-3 0 0,6 3 0 16,3 0 5-16,4 0 1 0,1-6 0 0,-1 6 0 15,7 0-8-15,-3 0 0 0,6 0-1 0,-2 0 0 16,2 0-15-16,5 0 9 0,2 0-9 0,1 0 8 0,4 0-8 15,2 0 0-15,-2 0 0 0,6 0 0 0,-6 6 0 16,-1-3 0-16,-3-3 0 0,-1 0 0 0,1-3 0 0,0-3 0 16,-4 6 0-16,4-9 0 0,4 2 0 0,-5 4 8 15,1-3-8-15,0 3 8 0,0-3-8 0,-4 6 8 16,4 0-8-16,0-4 8 0,-11 4-8 16,4 0 8-16,-8-6-8 0,5 6 8 0,-8 0-8 15,0 0 0-15,0-3 0 0,0-3 8 0,-3 6-8 16,3 0 0-16,-3 0 0 0,3 0 0 0,0 0 8 0,-3-3-8 15,3 3 8-15,0-7-8 0,-3 7 12 0,3 0-2 16,0-6-1-16,0 3 0 0,4 3 3 0,-1-6 1 16,-2 2 0-16,-5-2 0 0,4 3 7 0,-3-3 0 15,0 3 1-15,-4 3 0 0,-4 0-21 0,5-7 0 0,-5 7 0 16,1 0 0-16,-4 0 0 0,-7 0 0 16,7 0 0-16,-7 0 0 0,10-3 0 0,-10 3 0 0,0 0 0 0,0 0 0 15,7-6 11-15,-7 6-3 0,0 0 0 0,0 0 0 16,0 0 4-16,7 0 0 0,-7 0 0 0,0 0 0 15,0 0 9-15,0 0 3 0,0 0 0 0,0 0 0 16,0 0-4-16,4-3-1 0,-4 3 0 0,0 0 0 16,0 0 8-16,-4-6 1 0,1-4 1 0,-4 4 0 15,3 3-17-15,-3-4-3 0,0-2-1 16,-3 6 0-16,-4-3-8 0,3-4 0 0,-7 4-10 0,4 3 10 16,0-3 0-16,0-4 0 0,-4 7 0 0,1-3 0 15,3 3 0-15,-4-7 0 0,4 4 0 0,0-3 10 16,0 2-10-16,3-2 0 0,0 6 0 0,4-4 0 15,0-2 9-15,-3 9-9 0,3-9 10 0,-4 6-10 0,8-10 0 16,-1 10-12-16,-3-3 1 0,4-4 0 16,-1 10-1-16,4 0 0 0,-4-3 0 0,4 3 0 0,-7-6 3 0,7 6 0 15,0 0 0-15,0 0 0 0,0 0 9 16,0 0-10-16,0-10 10 0,0 10-10 0,0 0 10 16,0 0 0-16,7 0 0 0,1 0 0 0,2-3-8 0,1 3 8 15,3 0-8-15,-4 3 8 0,4-3-12 0,4 0 2 16,0 7 1-16,-1-4 0 0,5-3 1 0,-1 9 0 15,-4-3 0-15,5-2 0 0,-5 2 8 0,1 3 0 16,-4 1-9-16,4-1 9 0,-4-3 0 0,3 4 0 16,-3-1 0-16,-3 1 0 0,0-1 0 0,3 0 0 0,-4 1 0 15,1-4 0-15,-4 3 0 0,-4 1 0 0,5-1 0 16,-1 1 0-16,-4-1 12 0,1 0-4 0,-1 1 0 16,-3-4 0-16,0 4 6 0,0 5 1 15,0-5 0-15,-3-1 0 0,-1-6 5 0,1 7 2 0,-1-4 0 16,-3 3 0-16,0 7-14 0,-4-7-8 0,1 1 8 0,-1-1-8 15,1 1 24-15,-5 5 1 0,1-2 0 0,-3-4 0 16,3 1-15-16,-4 5-10 0,0 1 12 0,1-3-12 16,-4 2 0-16,3-5 0 0,0 8 0 0,1-8 0 31,-1 6-35-31,4-7-13 0,0 0-4 0,3 7 0 16,1-7-130-16,3-5-26 0,7-4-6 0</inkml:trace>
  <inkml:trace contextRef="#ctx0" brushRef="#br2" timeOffset="71476.89">14930 12908 403 0,'0'0'36'0,"0"0"-36"0,-7 0 0 0,3 0 0 16,0 0 25-16,1-3-1 0,-1 3-1 0,4 0 0 15,-7-6-15-15,7 6-8 0,0 0 8 0,-3 0-8 16,-1 0 27-16,4 0 1 0,-3-10 0 0,-4 10 0 16,3-6 12-16,1 6 4 0,-1-9 0 0,1 9 0 15,-1-4 6-15,1-2 2 0,-5 3 0 0,1-3 0 16,0 6 9-16,0-3 3 0,0-4 0 0,0 7 0 15,0 0 0-15,0 0 0 0,0-6 0 0,0 6 0 16,-4 0-2-16,1 0 0 0,3 0 0 0,0 6 0 16,-4-6-6-16,4 7-2 0,0-4 0 0,3-3 0 15,-6 6-10-15,3-3-3 0,7-3 0 0,0 0 0 16,0 0 6-16,0 0 1 0,-4 0 0 0,4 0 0 0,0 0-2 16,0 0 0-16,0 0 0 0,0 0 0 15,0 0-9-15,0 0-1 0,0 0-1 0,0 0 0 0,0 0-7 0,0 0 0 16,0 0-1-16,0 0 0 0,0 0-5 0,0 0-1 15,0 0 0-15,0 0 0 0,0 0-5 0,0 0-2 16,0 0 0-16,4 6 0 0,3-2 3 0,0-4 1 16,4 0 0-16,-1 6 0 0,4-6 0 0,0 0 0 15,4 0 0-15,0 0 0 0,3 0-18 0,0 0 10 16,0 0-10-16,0 0 8 0,0-6-8 0,1 6 10 16,2 0-10-16,-3 0 10 0,1 0-10 15,2-4 0-15,1-2 0 0,3 6 8 0,4 0-8 0,0-3 0 16,3 3 0-16,0-6 8 0,1 6-8 0,-1 0 0 15,0 6 9-15,0-6-9 0,1 3 0 0,-1-3 0 0,-7 0 0 16,0 0-8-16,1 0 8 0,-5 0 0 0,5 0 8 0,-5 0-8 16,4 0 0-16,-3-3 9 0,3-3-9 0,-3 6 0 15,0-3 11-15,-1-4-11 0,5 7 10 0,-5-9-10 16,5 9 22-16,-5-6-2 0,1 6 0 0,3-4 0 16,-7-2-20-16,1 6 0 0,-1-3 0 0,-4 3 0 15,5-6 0-15,-8 3 0 0,3 3 0 0,-6-7 0 16,3 7 0-16,-3 0 0 0,-1-9 0 0,1 9 0 15,-1 0 0-15,1 0 0 0,-1-3 0 0,1-3 0 16,-4 6 0-16,4-7 0 0,-1 4 0 0,1 3 0 16,-4-6 0-16,4 6 0 0,-4 0 0 0,0-3 0 15,3-3 11-15,-3 6-3 0,0 0 0 0,0-4 0 16,0-2-8-16,-7 6 0 0,4 0 0 0,-4 0-11 16,0 0 21-16,7 0 4 0,0-3 1 0,-7 3 0 0,0 0 9 0,0 0 1 15,4-6 1-15,-4 6 0 0,0 0-10 0,7-10-1 16,-4 10-1-16,1-9 0 0,-1 9-14 0,4-6 8 15,-3 2-8-15,3-2 0 0,0 3 0 0,-4-3 0 16,-3 6 0-16,4-3 0 0,3-4 0 16,-7 7 0-16,0 0 0 0,0 0 0 0,0 0 0 0,0 0 0 15,0 0 0-15,0 0 0 0,0 0 9 0,0 0-1 16,-3-3 0-16,-1-3 0 0,-3 3 6 0,0-3 1 16,0-4 0-16,-4 4 0 0,4 6-3 0,-3-3-1 15,-1-4 0-15,0-2 0 0,1 9 1 0,-1-9 1 16,4 6 0-16,0-4 0 0,-3 1-13 0,-1 3 0 0,4 3 0 15,-4-6 0-15,1 2 0 0,3-2 0 0,0 6-9 16,0-3 9-16,-4 6 0 0,4-3 0 0,0-3-8 0,0 3 8 16,0 0 0-16,0 0-12 0,0 0 12 15,0 0-12-15,7 0 12 0,-4 3 0 0,-3-3 0 0,7 0 0 16,0 0 0-16,0 0 0 0,0 0 0 0,0 0 0 16,0 0 0-16,0 0 0 0,0 0 0 0,0 0 10 15,0 0-10-15,0 0-11 0,11 0 3 0,-4 0 0 16,3 0 8-16,4 6 0 0,0-2 0 0,1-4 0 15,2 6-14-15,-3 3 2 0,4-2 1 0,0 2 0 16,3-6 11-16,0 6-8 0,-3 1 8 0,-1-4-8 16,1-3 8-16,-4 4 0 0,-3 2-9 0,3 0 9 15,-7 1 0-15,0-1 0 0,3 1 0 0,-6-4 0 16,-4-6 0-16,0 16 0 0,3-7 0 0,1 0 0 16,-8 4 0-16,1-7 8 0,3 4-8 0,-4-1 12 0,1 0-12 15,-1 7 12-15,1-13-12 0,-1 7 12 0,1-1-12 0,-4 4 10 16,0-4-10-16,0 0 10 0,0 1-10 0,-4-1 0 15,4 1 0-15,-4-1 8 0,1-3-8 0,-1 4 0 16,4-7 0-16,-4 6 0 0,4-2-20 0,-3-4-2 16,6-3-1-16,-3 0 0 15,0 0-180-15,7-10-36 0</inkml:trace>
  <inkml:trace contextRef="#ctx0" brushRef="#br2" timeOffset="74279.14">17530 12212 691 0,'0'0'30'0,"0"0"7"0,0 0-29 0,0 0-8 16,0 0 0-16,0 0 0 15,0 0 205-15,0 0 40 0,3-6 8 0,1 2 2 0,-4 4-195 0,3-9-38 16,1 3-8-16,-4 6-2 0,3-3-12 0,1-4 0 16,-1-2 0-16,-3 9 0 0,0 0 0 0,0 0 0 15,-3-3 0-15,-4-3-10 0,3 6 10 0,-3-4 0 16,-4 4 0-16,1 0 8 0,-1 0 25 0,1 0 6 15,-1 4 1-15,-3-4 0 0,-4 0-4 0,-3 9 0 16,0-3 0-16,0 4 0 0,-4-7 11 0,1 6 1 16,2 1 1-16,-2 5 0 0,2-5-19 0,1-1-4 15,0 1-1-15,4-1 0 0,-1 7-9 0,0-7-1 0,1 0-1 0,-1 1 0 16,4-4-14-16,0 3 11 16,3 1-11-16,1-4 10 0,3-3 4 0,3 7 1 0,-3-4 0 0,7-3 0 15,0-3-15-15,0 0 9 0,0 0-9 0,3 10 8 16,5-4-8-16,2-3 0 0,-3 3 0 15,4 4 0-15,-1-10 8 0,4 9-8 0,-3-9 12 0,3 6-4 16,0-3 0-16,4 4-8 0,-4-4 12 0,4-3-4 16,-1 6-8-16,1-3 0 0,0 4 0 15,-1 2 0-15,1 0 0 0,-4-2 0 0,4-4 0 0,-8 6 0 16,1 1 0-16,3-1 0 0,-7 4 0 0,0-1 0 16,0-3 0-16,-3 7 0 0,-1-6 0 0,-3 5 0 15,0-2 0-15,-3 2 10 0,-1-2-10 0,4 3 10 16,-7-1-10-16,0-2 12 0,-4 3-12 0,4 2 12 15,0-2-12-15,-3-3 0 0,-1 2 9 0,0 1-9 16,-3-3 0-16,0 2 0 0,4 1 0 0,-4-4 0 16,-1-2 0-16,5-1 0 0,-4 1 0 0,3-1 0 0,1 4 0 0,-1-10 14 15,0 3-2-15,4-3 0 16,0-3 8-16,0 0 2 0,0 0 0 0,7 0 0 0,0 0 4 0,0 0 1 16,-3-3 0-16,3-3 0 0,0-4-4 0,3-5-1 15,1 5 0-15,-1-2 0 0,4-7-2 0,-3-3 0 16,6 3 0-16,-3 0 0 0,4-6-4 0,0-3-2 15,-1 3 0-15,4 3 0 0,-3-9-2 0,-1 9 0 16,1-10 0-16,3 10 0 0,-3-3-1 16,-1-3-1-16,4 3 0 0,1 0 0 0,-5-3-10 0,4 3 0 15,-3-4 0-15,-1 4 0 0,1 3-16 0,3-3-6 16,-3 0-1-16,-4 6 0 16,-4 4-8-16,1 2-1 0,3 4-1 0,-4-7 0 15,4 7-120-15,-3-1-24 0,3 1-5 0,-3 2-512 0,3 7-102 16</inkml:trace>
  <inkml:trace contextRef="#ctx0" brushRef="#br2" timeOffset="74776.67">17974 12071 460 0,'0'0'41'0,"0"0"-33"0,0 0-8 0,-3 9 0 15,-8-3 406-15,0 4 79 0,4-1 16 0,0 7 3 16,-3-7-404-16,-4 1-80 0,3 9-20 0,0-10 0 16,1 10 0-16,-1-4 0 0,1 4 0 0,3 0 0 15,-4 6 0-15,0-6 0 0,1 0 9 0,3 6-9 0,-4 0 15 0,1-6-2 16,-1 9 0-16,4-3 0 0,-4 0 6 0,4-3 1 16,-3 13 0-16,3-7 0 0,0 3-3 0,0 1 0 15,0-1 0-15,-1-3 0 16,5 0-2-16,-1 1-1 0,4-4 0 0,0 3 0 0,4-6-14 15,-1-3 0-15,1-1 8 0,3 1-8 0,0-3 8 16,4-3 0-16,-1-4-8 0,4 0 12 0,0-2-12 0,4 2 9 16,-4 0-9-16,7-9 8 0,-3 7-8 0,0-7 10 15,3 0-10-15,0-7 10 0,-3 7-10 0,-1-9 10 16,1 9-10-16,-4-9 10 0,4 2 18 0,-4-2 4 0,0 0 1 16,0-1 0-16,-3-2-17 0,-1-4-3 0,-3 6-1 0,0-5 0 15,-3 5 7-15,3-8 1 0,-11 2 0 0,4 7 0 16,-3-4-20-16,-1-3 0 0,-6 7 0 0,-1-1 0 15,-3 1 20-15,3 0 0 0,-3 2 0 0,0-2 0 16,-3 6-7-16,-1-3-1 0,0 6 0 16,-3 0 0-16,0 0-12 0,0 0-18 15,0 0 4-15,3 6 1 0,0-3 21 0,1-3 4 0,-4 6 0 0,6-3 1 16,1-3-26-16,0 0-6 0,4 0-1 16,-1-3 0-1,0 3-120-15,1-6-24 0</inkml:trace>
  <inkml:trace contextRef="#ctx0" brushRef="#br0" timeOffset="82528.39">7045 13899 1220 0,'0'0'54'0,"0"0"11"0,0 0-52 0,0 0-13 0,0 0 0 0,0 0 0 16,0 0 78-16,0 0 13 0,0 0 2 0,-7 6 1 15,0-3-22-15,7-3-5 0,0 0-1 0,0 0 0 16,0 0-48-16,0 0-10 0,0 0-8 0,0 0 12 16,0 0-4-16,0 0 0 0,0 0 0 0,0 0 0 15,0 0 7-15,0 0 1 0,0 0 0 0,10 0 0 16,1 0 11-16,0 0 2 0,-1 0 1 0,8 0 0 16,-8 0 0-16,12-3 0 0,-12-3 0 0,4 6 0 0,4-3-19 0,0-3-11 15,-8 6 12-15,8 0-12 0,-1-7 11 0,1 7-11 16,3 0 10-16,-7 0-10 0,8 0 0 0,-12-3 0 15,8 3 0-15,-4 0 0 0,3 3 0 0,-6-3 0 16,3 7 0-16,-3-7 9 0,-1 0-1 0,4 0-8 16,-3 6 12-16,3-3-4 0,-10-3-8 0,3 0 10 15,-7 0-10-15,10 6 10 0,-3-6-10 0,-7 0 12 16,0 0-12-16,0 0 12 0,0 0 2 0,0 0 1 16,0 0 0-16,0 0 0 0,0 0 6 15,0 0 2-15,0 0 0 0,-7 3 0 0,4 7 0 0,-4-4 0 16,0-3 0-16,3-3 0 0,-6 6-1 0,3 4 0 15,-1-4 0-15,1-3 0 0,-3 7-11 0,3-1-3 0,0 0 0 0,3 1 0 16,-3-4-8-16,4 10 10 16,-1-7-10-16,1 4 10 0,-1-4-2 0,0 7 0 0,-3-7 0 0,4 7 0 15,-4-4-8-15,3 4 0 0,1 0 0 0,-4-4 0 16,3 7 0-16,-6 3 0 0,-1-3 10 0,8-6-10 16,-12 12 20-16,8-7-4 0,4 8 0 0,-8-8 0 15,4 7-16-15,0-6 0 0,0 6 0 0,4-6 0 16,3 0 0-16,-8 0 0 0,5 0 0 0,-1-10 0 15,1 7 13-15,-1-1-1 0,1-5 0 0,-4-1 0 16,3 1-22-16,4-1-5 0,0-9-1 0,-7 6 0 16,4 4-2-16,-1-7-1 0,4-3 0 0,-7 9 0 15,4-3-30 1,3-6-7-16,-7 4 0 0,7-4-1 0,-8 6-167 0,1-3-32 16,7-3-8-16,-21 0 0 0</inkml:trace>
  <inkml:trace contextRef="#ctx0" brushRef="#br0" timeOffset="83052.84">7687 14382 691 0,'0'0'61'0,"0"0"-49"0,0 0-12 0,0 0 0 0,0 0 405 0,0 0 79 16,0 0 15-16,0 0 3 0,0 0-398 0,0 0-80 16,0 9-16-16,4-2-8 0,-4-7 0 0,3 9-13 15,4 0 1-15,0-2 1 16,-3-4-129-16,6 6-27 0,-10-3-5 15,7-2-457-15,-7-4-92 0</inkml:trace>
  <inkml:trace contextRef="#ctx0" brushRef="#br0" timeOffset="83583.75">8015 13842 1785 0,'0'0'159'0,"0"0"-127"0,0 0-32 0,0 0 0 0,0 0 151 0,0 0 24 0,0 0 5 0,0 0 0 16,0 0-152-16,0 0-28 0,0 0-12 0,4 10 0 15,-1-1 12-15,-3 4-12 0,4-7 12 0,-1 10-12 16,1-4 12-16,-1 4-8 0,1-7 8 0,3 10-8 16,-4 0 8-16,1 0 0 15,-1 3 0-15,1-3 0 0,0-1 0 0,-1 1 0 0,1 6 0 0,-1-6 0 16,-3 0 0-16,4 6 9 0,-1-6-9 0,-3 6 10 15,4-6-10-15,-1 0 0 0,-3-1-12 0,0 1 12 32,4 6-128-32,-4-6-19 0,0-3-3 0,0 3-749 0</inkml:trace>
  <inkml:trace contextRef="#ctx0" brushRef="#br0" timeOffset="84962.17">8611 14093 230 0,'0'0'20'0,"0"0"-20"0,0 0 0 0,0 0 0 0,0 0 157 0,0 0 27 16,0 0 6-16,0 0 1 0,0 0-70 0,0 0-13 15,0 0-4-15,0 0 0 0,0 0-42 0,0 0-9 16,0 0-1-16,0 0-1 0,0 0-8 0,0 0-2 0,0 0 0 0,0 0 0 16,0 0 12-16,0 0 3 15,0 0 0-15,0 0 0 0,0 0-11 0,0 0-1 16,0 0-1-16,0 0 0 0,0 0-18 0,0 0-3 0,0 0-1 0,0 0 0 16,7-6 1-16,0-3 0 0,0 9 0 0,4-10 0 15,3 10 9-15,0-9 1 16,0 9 1-16,4-10 0 0,3 4-6 0,0 3-2 0,1-6 0 0,2 2 0 15,-3-2-11-15,4 0-2 16,0-1-1-16,3 4 0 0,0-4-11 0,-3 1 0 0,3 0 9 0,0-1-9 16,4 1 0-16,-7-1 0 0,7 4 0 0,3-3 0 15,4-1 0-15,-4-2 0 0,4-4 0 16,3 7 0-16,4-7 0 0,0 7 0 0,0-1 0 0,-11-5 0 16,7 5 0-16,-6 1 0 0,-1-1 0 0,0 1 0 15,-3 0 0-15,0-1 0 0,3 1 0 0,0-1 8 0,-3 4 12 16,0-3 2-16,-8-1 1 0,8 1 0 0,-7 3-23 0,-1 2 0 15,-2-2 0-15,-1-3 8 0,-4 6 0 0,1-7 1 16,0 1 0-16,-1 2 0 0,1-2-9 0,-4 3 8 16,-3-4-8-16,3 7 8 0,-4-3 0 0,1 3 0 15,3-7 0-15,-3 4 0 0,-1-3-8 0,-3 2 0 16,0 4 0-16,4-3 0 16,-4 6 8-16,4-9 0 0,-4 9 0 0,0-3 0 0,3-4-8 0,-3 7 0 15,-7 0-10-15,0 0 10 0,0 0 0 0,0 0 0 16,7-3 0-16,-7 3 0 0,0 0 0 0,0 0 10 15,0 0-2-15,0 0 0 0,0 0 3 0,4-6 0 16,-4 6 0-16,0-10 0 0,0 10 9 0,0-6 3 16,0 6 0-16,-4-3 0 0,1-3-1 0,3-4 0 15,-4 10 0-15,-3-3 0 0,4-6-8 0,-4 3-2 16,3 2 0-16,1-2 0 0,-4 6-12 0,-4-9 0 0,4 9 0 0,0-7-10 16,-4 4 33-16,1 3 6 0,-4-6 2 0,3 6 0 15,-3 0-31-15,0 0 8 0,-4 0-8 0,4-3 0 16,-4 3 0-16,4 0 11 0,-3 0-11 0,3 0 10 15,-1 3-2-15,1-3-8 0,4 0 12 0,-1 0-4 16,4 0-8-16,4 6 0 0,-1-6 0 0,-3 0 0 16,7 0 0-16,0 0 0 0,0 0-11 0,0 0 11 31,0 0-36-31,0 0-3 0,0 0 0 0,11 3 0 0,-11-3 39 0,7 7 0 0,3-7 0 0,4 6 0 16,0-3-15-16,1-3 2 0,-5 6 0 0,4-6 0 15,0 0 4-15,0 0 1 0,1 4 0 0,-1-4 0 16,-4-4 8-16,4 4 0 0,-3 0 0 0,0 0 0 15,-1 4 0-15,1-4 0 0,-1 0 0 0,-3 0 0 0,0 0 0 16,4 0 0-16,-4 0 0 0,0 0 0 0,0 6 0 0,0-3 0 16,0 3 0-16,0-3 0 0,-3 7 0 0,-1-4 0 15,1 3 0-15,-1 1 0 0,1-1 0 16,-4 1 11-16,0 5-3 0,0-5 0 16,0 9 4-16,0-10 0 0,-4 10 0 0,4-4 0 0,-3 1 22 15,-4-3 5-15,3-4 1 0,1 7 0 0,-1-1-31 0,1-5-9 16,-4-1 0-16,3 1 0 0,1-1 0 15,3 1 0-15,-4-1 0 0,4-9 0 16,0 0-129-16,0 0-33 0</inkml:trace>
  <inkml:trace contextRef="#ctx0" brushRef="#br0" timeOffset="88192.06">14693 13479 460 0,'0'0'20'0,"0"0"5"0,-3 0-25 0,3 0 0 0,-4 0 0 0,-3-7 0 0,4 7 278 0,-1 0 50 15,4 0 11-15,0 0 1 0,-7-3-231 0,7 3-46 16,0 0-10-16,0 0-1 0,-7 0-15 0,7 0-2 15,0 0-1-15,0 0 0 0,0 0-12 0,0 0-2 16,-7 0-1-16,7 0 0 0,0 0 10 0,0 0 3 16,0 0 0-16,0 0 0 0,0 0 0 0,0 0 0 15,0 0 0-15,0 0 0 0,0 0-3 0,10 3 0 16,5-3 0-16,-5 7 0 0,1-7 1 0,-1 0 0 16,1 0 0-16,3 6 0 0,0-3-30 0,0 3 0 15,0-2 0-15,4-4 0 0,0 6 8 0,3-3-8 16,-4 6 0-16,5-2 0 0,-1-4 9 0,0 6-9 0,4-3 8 15,-1 4-8-15,-3-1 0 0,4 1 0 0,0-1 0 16,0 0 0-16,3 7 0 0,0-6 0 0,4-1 0 0,0 7 0 16,-1-7 0-16,-3 0 0 0,4 1 10 0,4 6-10 15,-5-4 15-15,5-6-4 0,-5 4-1 0,1 5 0 16,-4-5 2-16,0-1 1 0,1 4 0 0,2-4 0 16,-2 4 3-16,-1-10 1 0,4 6 0 0,3 1 0 15,-3-1-3-15,3 1-1 0,0 5 0 0,-3-5 0 16,3 5-13-16,-3-2 11 0,3 3-11 0,-6-1 10 15,-1-2-10-15,0-4 0 0,-7 7 0 0,0-7 0 16,0 7 0-16,1-4 0 0,-5-5 0 0,4 2 0 16,-3-6 0-16,-4 10 0 0,4-10 9 0,-4 6-9 15,4-2 8-15,-1-4-8 0,-3 3 10 0,4-3-10 16,-4-3 20-16,0 6-1 0,4-6-1 0,-4 0 0 0,0 4 10 16,-3 2 1-16,-1-6 1 0,1 0 0 0,-1 9-30 0,1-9-13 15,0 0 1-15,-1 7 0 0,1-4 12 0,-1-3 16 16,-10 0-3-16,7 6-1 0,0-3-12 0,0-3 0 15,4 6 0-15,-11-6-10 0,7 0 10 0,0 3-12 16,4-3 12-16,-11 0-12 0,0 0 12 0,7 0 14 16,0 0-3-16,3 0-1 0,-10 0-10 0,7 0 0 15,-7 0 0-15,8 0 0 0,-8 0 0 0,0 0 0 16,7 0 0-16,-7 0 0 0,10 7 0 0,-10-7 0 16,0 0 0-16,7 0 0 0,0 3 0 0,-7-3 0 15,0 0 0-15,0 0-11 0,11 0 11 0,-8 6 0 16,-3-6 0-16,11 0 0 0,-4 0 0 0,0 0 0 0,-7 0 0 0,7 0 0 15,-3 0 0-15,-4 0 0 0,7 3 8 0,0 4-8 16,-7-7 0-16,0 0 0 16,0 0 0-16,7 0 0 0,-7 0 10 0,0 0-2 0,0 0-8 0,0 0 12 15,0 0-12-15,0 0 11 0,0 0-11 0,0 0 10 16,0 0-2-16,0 0 0 0,0 0 0 16,0 0 0-16,0 0 6 0,0 0 1 0,3-10 0 0,-3 4 0 15,0 6-4-15,-3-10-1 0,3 7 0 0,-4-6 0 16,1 3-10-16,3-4 10 0,-4-5-10 0,4 5 10 15,-3 1-10-15,-4-1 0 0,3 1 9 0,1-7-9 16,-4 7 0-16,3-1 9 0,-3-2-9 16,3-4 0-16,-6 7 13 0,3-1-4 0,0 4-1 0,0-3 0 15,-4-1-8-15,1 1 0 0,2 0 0 0,1 9 0 0,-3-10 0 16,3 10-9-16,0-6 9 0,3 3 0 16,-3-4 0-16,4 7 0 0,-4 0 0 0,7 0 9 15,-4-3-17-15,4 3-4 0,0 0-1 0,0 0 0 0,-3 0 13 16,3 0-11-16,0 0 11 0,0 0-10 15,0 0 10-15,0 0-12 0,0 0 12 0,0 0-12 0,0 0 1 0,0 3 0 16,3 7 0-16,1-4 0 0,3 4 1 16,-4-1 0-16,1 0 0 0,3 1 0 0,0-1 10 15,-4 1-13-15,1 5 5 0,3-5 8 0,-4-1-12 16,1 0 12-16,-4 1-10 0,3-4 10 0,1 4 0 0,0-1 0 16,-1 0 0-16,1-2 0 0,3 2 0 0,-4-6 0 15,4 7-10-15,0-4 10 0,0 3 0 0,0 1 0 16,0-4 0-16,-3 3 0 0,3-6 0 0,-3 7 0 15,3-4 0-15,0 4 0 0,-4-1 0 0,4-3 0 0,-3-3 0 16,-1 7 0-16,1-1 0 0,-4-9 0 0,3 6 0 16,-3-6 0-16,4 4 0 0,-4 8 0 15,0-9 0-15,0-3 0 0,-4 10 8 0,4-1-8 16,0 1 8-16,0-10-8 0,0 0 15 0,-7 6-3 0,4-3 0 0,-1 3 0 16,-3-6 4-16,0 3 0 0,-3 4 0 0,3-7 0 15,-1 0-16-15,1 6 9 0,-3-3-9 0,3-3 8 16,0-3-8-16,-4 3 0 0,1-6 0 0,-1 12-11 31,0-6-17-31,4 0-4 0,-3-6-1 0,3 6-863 0,0-10-173 0</inkml:trace>
  <inkml:trace contextRef="#ctx0" brushRef="#br0" timeOffset="94338.98">17678 13695 1954 0,'0'0'87'0,"0"0"17"0,0 0-83 0,0 0-21 16,-7 0 0-16,-4-3 0 0,11 3 23 0,0 0 0 16,0 0 0-16,-7-6 0 0,3 3-31 0,4 3-7 15,0 0-1-15,-3-7 0 0,3 7 16 0,0 0-11 16,0-9 11-16,0 9-10 0,-4-10 10 0,4 10 0 16,0 0 10-16,-7 0-10 0,0-9 31 0,4 9 0 15,-8 0 0-15,1 3 0 0,-1 3 11 0,-3-6 2 16,-4 10 1-16,1-1 0 0,-5-2-35 0,5 2-10 15,-4 0 0-15,0 1 0 0,-8-1 0 0,5-3 0 16,-1-2 0-16,4 5 0 0,-4 0 0 0,4 1 11 0,7-4-1 0,-4-3 0 16,4 4 13-16,3-7 2 0,4 6 1 0,0-3 0 15,4-3 10-15,3 0 3 0,0 0 0 0,0 0 0 16,0 0-31-16,0 0-8 0,0 0 0 16,10 0 0-16,-3 6 0 0,4-3 0 0,0-3 0 15,-1 0 0-15,1 7 0 0,-1-7-12 0,1 3 4 0,3-3 0 16,-3 6 8-16,-1-3 0 0,4-3 0 0,0 6 0 15,-3-2 0-15,3 2 0 0,-3-6 0 0,-1 6-8 16,4-3-8-16,4 3-2 0,-4-2 0 0,4 2 0 16,-1-3 18-16,1 6 0 0,3-9 0 0,-3 10 0 15,0-4 0-15,-4 4 0 0,0-1 0 0,0 0 0 16,-4 7-10-16,5-7 10 0,-5 1-8 0,1 9 8 16,-4-10-10-16,0 10 10 0,-4-3-12 0,1-1 12 15,-1 4-16-15,-3-6 4 0,-3 9 1 0,3-4 0 0,-4-5 11 16,-3 9 0-16,0-3-9 0,0-1 9 0,4 8 0 15,-8-8 0-15,4-5 0 0,0 9 0 0,0-3 0 16,0-7 0-16,-4 4 0 0,1 0 0 0,-1-4 8 0,1 4 0 16,-1-7 0-16,0 1 0 0,-3-1 0 0,0 0-8 15,0-2 12-15,0 2-4 0,-4-6-8 16,4 4 0-16,0 2 0 0,3-9 0 0,-3 9 0 0,4-9 0 16,-4 0 0-16,3 0 0 0,0 0 12 15,1-3 1-15,-1-3 0 0,8 0 0 0,-4 3 12 16,3-7 3-16,1 1 0 0,3-7 0 0,3 0-1 15,1 4 0-15,6-7 0 0,1 3 0 0,-1-9-12 0,5 6-3 16,-5-6 0-16,4 3 0 0,-3-3 4 0,3-3 0 16,4 0 0-16,-1-4 0 0,1 11-16 0,0-11 9 15,-1 4-9-15,1 3 8 0,-4-6-8 0,4-4 0 16,-4 1 0-16,0-1 0 0,0 1 0 0,-4 5 0 0,1-5 0 0,0 6 0 16,-1-7 0-16,-3 13 0 0,0-3 0 0,0 6-11 15,0-6 3-15,-3 6 0 0,-4 4 0 0,7 2 0 16,-7-3 8-16,4 7 0 0,-1-7 8 0,1 13-8 15,-4-6-41 1,0 3-13-16,3-4-2 0,-3 10-1 0,0-9-64 0,0 9-13 16,0 0-2-16,0 0-527 0,0 0-105 0</inkml:trace>
  <inkml:trace contextRef="#ctx0" brushRef="#br0" timeOffset="94915.95">17875 13667 1609 0,'0'0'71'0,"0"0"15"0,0 0-69 0,0 0-17 16,0 0 0-16,0 0 0 0,4 0 40 0,3-10 4 15,-7 10 0-15,7 0 1 0,0-6-19 0,4 3-4 0,-1 3-1 0,-3 0 0 16,4-6 22-16,-1 6 4 0,-3 0 1 0,0 0 0 16,8 0-32-16,-1 0-5 0,-4 0-2 0,8 0 0 15,-4 0 17-15,0 0 3 0,0 0 1 0,0 0 0 16,0 0 2-16,1-3 0 0,-5 3 0 0,4-7 0 16,-3 7-18-16,-1 0-3 0,1 0-1 0,0 0 0 15,-4 0-10-15,-7 0 12 0,7 7-12 16,0-7 12-16,3 3-12 0,-10-3 12 0,7 0-12 0,-7 0 12 15,7 0-12-15,-7 0 10 0,0 0-10 0,8 0 10 16,-8 0-10-16,7 6 0 0,-7-6 0 0,7 3 0 16,-7-3 0-16,0 6 0 0,3 4 0 0,-3-1 0 15,0-9 0-15,0 10 0 0,-3-4 0 0,3 3 0 16,-4 1 10-16,-3-1-10 0,4 1 12 0,-1-4-12 16,-3 6 27-16,0-2-2 0,0 6 0 0,0-7 0 0,-4 10-25 15,4-4 0-15,-3 4 0 0,-1 0-11 0,0 0 11 16,1 6 0-16,-1 0 0 0,-3 0 8 0,4-3-8 0,-5 3 8 15,5-6-8-15,-4 9 8 0,0-3-8 0,3-6 0 16,0 6 8-16,4 0-8 0,0-3 0 0,-3-6 9 16,3 3-9-16,0 0 0 0,3-4 0 0,1 1 0 15,-1-4 0-15,1 4 0 0,-1-6 0 0,0 5 0 16,1-5 0-16,-1-1 0 16,1 4-44-16,-1-4-8 0,-3 7-3 0,4-7 0 15,-1 7-42-15,-3-4-9 0,4 4-2 0,-4 0 0 16,0-4-132-16,3-2-26 0</inkml:trace>
  <inkml:trace contextRef="#ctx0" brushRef="#br0" timeOffset="95231">18316 14297 2404 0,'0'0'53'0,"0"0"11"0,-7 10 3 0,4-1 0 0,-4 4-54 0,7-4-13 0,-4 0 0 0,4 7 0 15,0-7 0-15,0 1-16 0,0 6 3 0,0-7 1 16,0 0-4-16,4 1-1 0,-4-1 0 0,3-3 0 16,4-2-41-16,-7-4-8 0,4 6-2 0,-4-6 0 15,7 3-81-15,0 3-17 0,0-6-3 0,-7 0-1 0</inkml:trace>
  <inkml:trace contextRef="#ctx0" brushRef="#br0" timeOffset="96023.22">18687 13620 2124 0,'0'-6'47'0,"0"6"9"0,0 0 3 0,0 0 0 0,0 0-47 0,0 0-12 0,0 0 0 0,0 0 0 15,0 0 0-15,0 0 0 0,0 0 0 0,7 9 0 0,0 10 0 0,-4-4 0 16,1 4 0-16,-4 0 0 15,3 6 0-15,-3 3-11 0,0 4 11 0,0-4-12 16,-3 0 12-16,3 7 0 0,0-7 10 0,0 0-10 16,0-3 27-16,0 0-1 0,-4 4 0 0,4-4 0 0,-3-7 4 0,3 11 1 15,-4-11 0-15,4 1 0 16,0 3-19-16,0-9-3 0,0 2-1 0,0 4 0 16,4-3-104-16,-4-3-20 0,3-4-5 0,-3 7-1 15</inkml:trace>
  <inkml:trace contextRef="#ctx0" brushRef="#br0" timeOffset="104480.02">23424 12112 698 0,'0'0'31'0,"0"0"6"0,8-7-29 0,-1-2-8 16,3 3 0-16,-3 2 0 0,0-5 10 16,-7 9 1-16,0 0 0 0,0 0 0 15,7-6-11-15,-7 6 0 0,0 0 0 0,0 0 0 0,0 0 58 0,0 0 16 16,0 0 3-16,0 0 1 0,0 0 29 0,0 0 5 15,-7 0 2-15,4 0 0 0,-1 0-34 0,1 0-8 16,-1 0 0-16,-3 6-1 0,4-6-5 0,3 0-1 16,-7-6 0-16,7 6 0 0,0 0-20 0,0 0-4 15,0 0-1-15,0 0 0 0,0 0-21 0,0 0-5 16,-4 6-1-16,4-6 0 0,0 0-5 16,0 0-8-16,0 0 11 0,0 0-11 0,0 0 0 0,0 0 0 15,0 0 0-15,0 0 0 0,0 0 8 0,0 0-8 0,0 0 0 16,0 0 0-16,0 0 0 0,0 0 0 15,0 0 0-15,0 0 0 0,0 0 0 0,0 0 0 16,0 0 0-16,0 0 0 0,0 0 0 0,0 0 0 0,0 0 8 0,0 0-8 16,0 0 0-16,0 0 0 0,0 0 0 0,0 0 0 15,0 0 0-15,0 0 0 0,0 0 0 0,0 0 0 16,0 0 0-16,0 0 0 0,0 0 0 0,0 0 0 16,0 0 0-16,0 0 0 0,0 0 0 0,0 0 10 15,0 0 18-15,0 0 3 0,0 0 1 16,0 0 0-16,0 0-20 0,0 0-3 0,0 0-1 0,0 0 0 15,0 0-8-15,0 0 10 0,0 0-10 0,0 0 10 16,0 0 3-16,0 0 1 0,4-6 0 0,-4 6 0 16,0 0-5-16,0 0-1 0,7-3 0 0,-7 3 0 15,0 0 4-15,0 0 1 0,0 0 0 0,7 0 0 16,-7 0 2-16,0 0 0 0,0 0 0 0,0 0 0 0,0 0-5 0,0 0-1 16,0 0 0-16,0 0 0 0,0 0-9 0,0 0 0 15,0 0 0-15,0 0 0 0,7 0 0 0,-7 0 0 16,7 0 0-16,-7 0 0 0,0 0 0 0,7-7 0 15,3 7 0-15,-10 0 0 0,0 0 0 0,0 0 0 16,0 0 0-16,0 0 0 0,0 0 0 0,0 0 0 16,0 0 0-16,0 0 0 0,0 0 0 0,0 0 0 15,0 0 0-15,0 0 0 0,0 0 0 0,0 0-9 16,0 0 9-16,-3 7-13 0,-4-4 13 0,3 6 10 16,-3-3-2-16,0-6 0 0,-3 10-8 0,-1-10 0 15,0 6 9-15,1-3-9 0,-1-3 11 0,-3 7-3 16,4-4 0-16,-8-3 0 0,4 6 8 0,-7-3 0 15,-1-3 1-15,5 9 0 0,-4-9-2 0,3 0-1 0,0 7 0 16,1-7 0-16,-1 3-14 0,4 3 9 0,0-6-9 16,-4 0 8-16,8 0-8 0,-1 6 0 15,4-2 0-15,-4-4 0 0,11 0 0 0,0 0 8 16,0 0-8-16,0 0 0 0,0 0 0 0,0 0 0 16,0 0 0-16,0 0 0 0,0 0 0 0,0 0-11 0,0 0 11 0,0 0-8 15,0 0 8-15,0 0 0 0,11 0 0 16,0 0 0-16,-4 0 0 0,0 0 0 0,-7 0 0 0,7 0-8 15,-7 0 8-15,0 0 0 0,10 0 0 0,-3 0 0 16,-7 0 15-16,11 0-2 0,-4-4 0 0,-7 4 0 16,0 0-13-16,7 0-10 0,0 0 2 0,4-6 0 15,-4 6 8-15,3 0 0 0,1 0 8 0,0-6-8 16,-1 3 0-16,1 3 0 0,-1 0 0 0,1-7 0 0,-1 7 0 16,1 0 9-16,0 0-9 0,-1 0 0 0,-3-3 8 15,-7 3-8-15,7 0 0 0,-7 0 0 0,0 0 0 0,0 0 0 16,0 0 0-16,0 0 0 0,0 0 0 0,0 0 0 15,0 0 0-15,0 0 0 0,0 0-20 0,0 0 3 16,0 0 0-16,0 0 0 16,0 0-11-16,-7-6-3 0,-3 6 0 0,3 0 0 15,0 0-28-15,0-3-5 0,-1 3-2 0,1-6-646 16,0 6-128-16</inkml:trace>
  <inkml:trace contextRef="#ctx0" brushRef="#br0" timeOffset="105555.81">23237 11936 1173 0,'0'0'52'0,"0"-9"11"0,4 5-51 0,0-8-12 16,-1 2 0-16,4 1 0 0,-3 0 0 0,-1-1 0 15,1 1 0-15,-1 3 0 0,1-4 0 0,3 1 0 16,-4-1 11-16,4 1-11 0,-3-1 47 0,-1 1 2 16,1 0 1-16,0 2 0 0,-4-2 18 0,3 0 4 15,4-1 1-15,-3 1 0 0,-4-1-13 0,3 4-4 16,1-3 0-16,-1 6 0 0,-3 3-8 0,0-7-1 15,0 7-1-15,0 0 0 0,0 0-6 0,0 0-2 0,0 0 0 0,0 0 0 16,-7 0-14-16,4 7-2 0,-4 2-1 0,0 0 0 16,-4 1-6-16,4-1-2 15,-4 1 0-15,1 5 0 0,-1-5 7 0,4 5 2 0,-7-2 0 16,3 3 0-16,4-4-1 0,-3 4 0 0,3 3 0 0,-4-10 0 16,1 7-6-16,2-1-2 0,1-2 0 0,-3 6 0 15,-1-4 3-15,4 1 0 0,-3-3 0 0,-1 5 0 16,4-8-16-16,-4 6 0 0,1-1 0 0,3-2 0 15,-4 2 0-15,4-5 9 0,0 6-9 16,0-4 8-16,3-3 4 0,-3-2 0 0,4-4 0 0,-1 3 0 16,1 0-4-16,3-6 0 0,0 0 0 0,0 0 0 15,0 0 20-15,0 0 3 0,0 0 1 0,0 0 0 16,0 0-32-16,0 0 0 0,0 0 0 0,0 0 0 16,7 0 12-16,-7 0-3 0,10 0-1 0,-2 4 0 15,2-8-8-15,1-2 8 0,-1 6-8 0,1 0 8 0,3-9 0 16,-3 9 0-16,-1 0 0 0,1-7 0 0,3 7-8 0,-4 0 0 15,5-3 0-15,-1-3 0 0,0 6 0 16,0 0-11-16,3-3 3 0,1-3 0 0,0 6 8 16,-1 0 0-16,1 0 0 0,3-3 0 0,0-4 0 15,-3 7 0-15,3-3 0 0,0-3 0 16,4 6 0-16,-4-10 11 0,-3 10-3 0,3-9 0 0,-3 3-8 0,-4 6 0 16,0-3 0-16,0-4 0 0,-7 4 0 0,4-3 8 15,-1 6-8-15,-3-3 8 0,-7 3-8 0,0 0 0 16,7-6 0-16,-7 6 0 0,0 0 10 0,0 0 0 15,0 0 0-15,0 0 0 0,0 0-10 0,0 0 0 16,0 0 0-16,0 0 0 0,0 0 21 0,0 0 9 16,0 0 2-16,0 0 0 0,0 0-32 0,0 0 0 15,0-4 0-15,0 4 0 0,0 0 12 0,-3-6-3 0,-1-3-1 16,-3 2 0-16,4 7-8 0,-4-9 10 0,3 6-10 0,-3-3 10 16,0 3 1-16,0-4 0 0,0-2 0 0,0 3 0 15,-4 2-11-15,4-5 0 0,0 3 0 16,0-4 0-16,0 1 8 0,0 0 0 0,0-1 0 15,-4 1 0-15,4-1-8 0,-3 1 8 0,-1-7-8 0,4 7 8 16,-4-1 0-16,1-5 0 0,-1 5 0 0,1-2 0 16,-1-4-8-16,4 7 0 0,-4-7 0 0,4 7 0 15,0-4 0-15,0 1 0 0,0 2 0 0,0 1 0 16,0-1 0-16,4 1-9 0,-1-1 9 0,1 7-10 16,-1-9-2-16,1 9 0 0,3 3 0 0,0 0 0 15,0-10-41-15,0 4-9 0,0-3-2 16,0 9 0-16,0 0-110 0,0 0-22 0,7 0-5 0,0 0-847 15</inkml:trace>
  <inkml:trace contextRef="#ctx0" brushRef="#br0" timeOffset="106135.02">23781 11763 172 0,'0'0'16'0,"0"0"-16"0,0 0 0 0,0 0 0 0,0 0 310 0,0 0 59 16,0 0 12-16,0 0 3 0,0 0-280 0,0 0-56 16,0 0-12-16,0 0-1 0,0 0 49 0,0 0 11 15,0 0 1-15,0 0 1 0,0 0-45 0,10 0-10 16,-3 4-2-16,4-4 0 0,-4 6-19 0,4-3-4 15,-1 3-1-15,1-3 0 0,3 4-8 0,-4 2-8 16,1 0 9-16,3 7-9 0,-3-6 0 0,3-1 0 16,0 4 0-16,0 2 0 15,0-5-37-15,-3-1-4 0,-1 7-1 0,1-7 0 16,0 1-123-16,-4 5-25 0,0-5-5 0,0-1-1 0</inkml:trace>
  <inkml:trace contextRef="#ctx0" brushRef="#br0" timeOffset="106410.37">24306 11647 2314 0,'-10'4'51'0,"3"2"10"0,-4-3 3 0,1 6 1 0,-1 1-52 0,4 5-13 0,-4 4 0 0,4 0 0 15,-3-3-11-15,-1 3-5 0,4-1 0 0,-7 7-1 0,3 1 17 0,1-8 11 16,-1 11-2-16,1-4 0 16,-4 9-9-16,3-6 0 0,-17 45 0 0,14-36 10 0,0 7 0 15,-4-3 0-15,4-4 0 0,3 1-10 0,-6 6 0 16,2-10 0-16,5 4 0 16,-4-7-27-16,3-2-10 0,1-1-3 0,3-3 0 15,-4-3-197-15,4 3-40 0,-4 10-8 0,4-17-2 0</inkml:trace>
  <inkml:trace contextRef="#ctx0" brushRef="#br0" timeOffset="108813.78">26497 11161 460 0,'0'0'20'0,"0"0"5"0,0 0-25 0,0 0 0 16,0 0 0-16,0 0 0 0,0 0 328 0,0 0 61 15,0 0 12-15,0 0 3 0,0 0-276 0,0 0-56 16,4 7-10-16,-1 2-2 0,-3 7-14 0,-3-7-2 16,3 4-1-16,0 2 0 0,-4 1-23 0,4 6-5 15,-3-6-1-15,-1 9 0 0,-3-3-5 0,4 3-1 16,-5 3 0-16,5-3 0 0,-4 3-8 0,0 7 0 16,3-7 0-16,-3-3 0 0,0 3-8 0,4 4-4 15,-1-10-1-15,1 3 0 16,-1-6-24-16,1-1-5 0,-1 4-1 15,0-9 0-15,1 6-133 0,-1-10-26 0,4-3-6 0,-3 4 0 0</inkml:trace>
  <inkml:trace contextRef="#ctx0" brushRef="#br0" timeOffset="109121.06">26614 11660 2484 0,'0'0'110'0,"0"0"22"0,0 0-105 0,0 9-27 16,-4-2 0-16,1 2 0 0,-5 0 11 0,8-9-3 15,0 10-8-15,0-4 12 16,-3 4-34-16,-1-7-7 0,4-3-2 0,0 0 0 16,0 0-21-16,0 0-4 0,0 0 0 0,0 0-1 15,0 0-84-15,0 0-17 0,0 0-3 0,0 0-1 0</inkml:trace>
  <inkml:trace contextRef="#ctx0" brushRef="#br0" timeOffset="109408.37">26959 11139 2055 0,'0'0'91'0,"0"0"19"0,0 0-88 0,0 0-22 0,0 0 0 0,0 0 0 16,-3 13 55-16,3-4 6 0,0 7 2 0,-4 3 0 16,1 0-42-16,3 6-8 0,-4 3-1 0,4-3-1 15,-3 3-11-15,-4-3 0 0,3 4 0 0,-3 5 0 16,3-6 0-16,-3 7 0 0,4-7 0 0,-1 7 0 16,-3-10-12-16,0 3-5 0,0 0-1 0,4 3 0 15,-4-9-108-15,3 3-22 0,-3 1-4 0</inkml:trace>
  <inkml:trace contextRef="#ctx0" brushRef="#br0" timeOffset="110574.53">26169 11989 518 0,'0'0'23'0,"-7"0"5"16,0 0-28-16,3 0 0 0,-6 0 0 0,6 0 0 0,-3 0 193 0,0 7 34 0,0-7 6 0,0 0 2 15,0 0-195-15,-4 0-40 0,1 3 0 0,-1-3-14 16,1 0 46-16,3 0 10 0,0 0 2 0,-4 0 0 16,4 0 76-16,0 6 16 0,7-6 4 0,0 0 0 15,0 0-44-15,0 0-8 0,0 0-1 0,0 0-1 16,0 0-37-16,0 0-7 0,10 3-2 0,1 3 0 15,0-3-10-15,3 4-2 0,-4-7-1 0,4 0 0 16,4 3 4-16,3-3 1 0,0 0 0 0,8 0 0 16,-1-3 8-16,4 3 1 0,-1-7 1 0,5 7 0 15,2-3-22-15,5-3-5 0,10-3-1 0,-4 6 0 16,4-4-5-16,0-2-1 0,0 9 0 0,0-10 0 16,-4 10-8-16,1-6 0 0,-8 3 0 0,4 3 0 15,0-6-9-15,-4 6-4 0,0 0-1 0,-6 0 0 16,2 0-17-16,-6-3-3 15,3 3-1-15,-6 0 0 0,-5-7-115 0,1 7-23 0,-4 0-5 16,-3-3-518-16,-1-3-104 0</inkml:trace>
  <inkml:trace contextRef="#ctx0" brushRef="#br0" timeOffset="112439.93">22962 12758 172 0,'0'0'16'0,"0"0"-16"16,-10 0 0-16,-1 0 0 0,4 0 210 0,0 0 39 15,-4-4 8-15,4 4 2 16,-3 0-278-16,3 0-55 0,7 0-11 0,0 0-3 0,-11 0 114 0,4-6 22 16,7 6 5-16,0 0 1 0,0 0 61 0,0 0 12 15,0 0 2-15,0 0 1 0,11 0-22 0,-11 0-4 16,0 0 0-16,10 6-1 0,1-2-31 0,3-4-5 0,0 0-2 0,-3 6 0 16,3-6-7-16,0 0-2 15,4 0 0-15,-1 0 0 0,1-6-32 0,3 6-8 0,0 0 0 16,7-4-1-16,1-2 15 15,6 6 3-15,0-9 1 0,7 9 0 0,1-10-9 0,6 4-1 16,4 3-1-16,0-3 0 0,0 2-15 0,0-2-8 0,0-3 10 16,0 6-10-16,0-4 0 0,3 4 0 0,-3-3 0 0,3-3 0 15,-3 9 0-15,0-7 0 0,-3 4 0 0,-8 3-10 16,0-6-32 0,-3 6-6-16,-4 0-2 0,1 0 0 0,-1-3 22 0,-3 3 4 0,3-7 0 0,-7 7 1 15,0-3 23-15,-3 3-11 0,3-6 11 0,1 6-8 16,-5-3-25-16,1-3-5 0,-7 3-1 0,3-4-601 15,-7 1-120-15</inkml:trace>
  <inkml:trace contextRef="#ctx0" brushRef="#br0" timeOffset="115898.71">23403 13015 518 0,'0'0'23'0,"0"0"5"0,0 0-28 0,0 0 0 0,0 0 0 0,0 0 0 16,0 9 353-16,4 0 66 0,-4-2 13 0,0 2 2 15,0-6-330-15,0 7-65 0,3-4-14 0,-3 3-2 16,-3 1 9-16,-1-1 1 0,1 1 1 0,-1-1 0 16,1 7-16-16,-4-7-3 0,0 0-1 0,3 7 0 15,-7-3-4-15,4-4-1 0,0 7 0 0,-3-1 0 16,-1-2 23-16,-3 3 5 0,4-1 1 0,-5 4 0 15,1 0-18-15,0 0-4 0,0 0-1 0,0-1 0 16,0 4-15-16,-4-9 8 0,4 6-8 0,0-4 0 16,0 1 8-16,3-3-8 0,1-4 0 0,3-3 9 15,-4 4-9-15,4-1 10 0,3-3-10 0,4-6 10 16,0 0-1-16,0 0 0 0,0 0 0 0,0 0 0 16,0 0-9-16,0 0 0 0,0 0 0 0,8 0 0 0,-1-6 0 15,3 6 0-15,1 0 0 0,3-9 0 0,-4 9 0 0,1-7 0 16,3 4 0-16,0 3 0 0,0-6-8 0,0 6 8 15,4 0 0-15,0-3 0 0,-1 3-10 0,1 0 10 16,3 0-13-16,-3 0 5 0,3 0 8 0,-3 3 0 16,-1-3 8-16,4 0-8 0,-3 0 0 15,3 0 0-15,-3 0 0 0,0 0 0 0,-4 0 0 0,0 0 0 16,0 0 0-16,0 0 0 0,-3 0 0 0,-1 0 0 16,1 0 0-16,-4 0 0 0,3 6 0 0,-10-6 0 15,0 0 0-15,11 0 0 0,0 0 0 0,-4 0 0 16,-7 0 0-16,10 0 0 0,-3 0 0 0,4 0 0 0,-4 0 0 15,0 0 0-15,-7 0 0 16,11-6 0-16,-4 6 0 0,3 0 0 0,-3 0 0 0,0 0 0 16,0 0 0-16,-7 0 0 0,0 0 0 0,0 0 0 0,7-3 0 15,-7 3 0-15,0 0 0 0,0 0 0 0,0-6 0 16,-3-4 8-16,3 10-8 0,-4-3 0 0,1-6 8 0,-4-4-8 16,0 10 9-16,0-6-9 0,-4-1 12 0,0-5-12 15,4 5 19-15,-3-6-3 16,3 7-1-16,-4-4 0 0,1-2 2 0,-1-4 1 0,4 3 0 0,-7-2 0 15,3 8-1-15,1-9 0 0,-1 4 0 0,-3 2 0 16,3-3 5-16,-3 1 1 0,4-4 0 0,-4 9 0 16,-1-8-13-16,5 2-2 0,-1 7-8 0,1-4 12 15,-1-3-12-15,4 1-18 0,-3 5 4 0,2-2 1 16,1-4-28-16,4 7-6 0,-1-1-1 0,1 1 0 16,-1-1-114-16,4 1-23 0,4 0-5 0,-4 2-824 15</inkml:trace>
  <inkml:trace contextRef="#ctx0" brushRef="#br0" timeOffset="116603.96">23950 13435 1555 0,'0'0'138'0,"0"0"-110"0,-3 0-28 0,-4 6 0 15,-1-3 242-15,5-3 43 0,-4 7 9 0,3-4 2 31,1-3-263-31,-1 6-52 0,-3-3-10 0,7-3-3 16,0 0-20-16,0 0-5 0,0 0-1 0,0 0 0 0,-3 0-14 16,3 0-2-16,0 0-1 0,0 0 0 0,0 0-137 0,0 0-28 0,0 0-6 15,3-12-1-15</inkml:trace>
  <inkml:trace contextRef="#ctx0" brushRef="#br0" timeOffset="118703.14">24197 13040 518 0,'0'0'46'0,"0"0"-37"0,0 0-9 0,0 0 0 16,0-7 256-16,0 7 48 0,0 0 11 0,0 0 1 16,0 0-252-16,0 0-50 0,0 0-14 0,-3-3 0 15,3 3 14-15,0 0-2 0,-8-6 0 0,8 6 0 16,0 0 19-16,-7 0 3 0,0 6 1 0,0-3 0 15,0 4 5-15,0 2 2 0,-3 1 0 0,-1-1 0 0,0 0-14 0,1 10-2 16,-4-3-1-16,0 3 0 0,-4-1-6 0,0 8-2 16,1-1 0-16,-1-3 0 0,0 3 9 0,4 0 2 15,-7-3 0-15,7 3 0 0,-7 3-20 16,7-6-8-16,3 0 0 0,-3-3 8 0,3-4-8 0,1 1 0 16,-1-3 0-16,4-4 0 15,0 0-25-15,4-2-7 0,3-7-2 0,0 0 0 16,0 0-115-16,0 0-23 0,0 0-5 0,0 0-1 15</inkml:trace>
  <inkml:trace contextRef="#ctx0" brushRef="#br0" timeOffset="118943.15">23890 12999 2253 0,'0'0'49'0,"0"0"11"0,-7 0 1 0,0 0 3 0,7 0-51 0,-11 0-13 0,11 0 0 0,0 0 0 16,0 0 0-16,0 0 0 0,-3 6 0 0,3 4 0 16,0-1-16-16,7 7-2 0,-4-4-1 0,5-2 0 15,-5 5 30-15,4 4 5 0,0 0 2 0,0 3 0 16,7-3-18-16,-3 3 0 0,0-7 8 0,3 4-8 16,3 6 11-16,1-6-2 0,-4 6 0 0,4-6 0 15,-1 6-9-15,-3-6 0 0,4-7 0 0,-4 10 0 16,0-9-16-16,0 3 4 0,0-7 0 0,4 0 1 15,-7 1-89 1,-1-1-19-16,-3 1-3 0,4-1-749 0</inkml:trace>
  <inkml:trace contextRef="#ctx0" brushRef="#br0" timeOffset="119588.05">25174 12416 1936 0,'0'0'86'0,"0"0"18"0,0 0-84 0,0 0-20 15,0 0 0-15,0 0 0 0,0 0 41 0,0 0 4 16,0 0 1-16,11 0 0 0,-4 0-24 0,3 0-5 16,-2 0-1-16,2 0 0 0,-3 0-5 0,4 0-2 0,-1 0 0 15,1 0 0-15,-1-7 14 0,5 7 2 0,-1 0 1 16,0 0 0-16,0-3-26 0,4 3-9 0,-1-6 0 0,1 6 0 31,-4 0-27-31,4 0-6 0,3 0-1 0,-7 0 0 16,4-3-129-16,-4 3-25 0,0-6-6 0,0 6-525 0</inkml:trace>
  <inkml:trace contextRef="#ctx0" brushRef="#br0" timeOffset="119869.8">25139 12657 864 0,'0'0'38'0,"0"0"8"0,0 0-37 0,0 0-9 15,0 0 0-15,0 0 0 0,11 0 312 0,-1 3 60 16,1-3 12-16,3-3 2 16,0 3-405-16,4-6-81 0,-4 3-16 0,3-4-3 15,4 4 11-15,1-3 1 0,-1 3 1 0,4-3 0 16,-1-4 20-16,1 4 4 0,21-3 1 0,-14-4 0 0</inkml:trace>
  <inkml:trace contextRef="#ctx0" brushRef="#br0" timeOffset="121318.8">26455 12416 1177 0,'0'0'52'0,"0"0"11"0,0 0-51 0,0 0-12 16,0 0 0-16,7-7 0 15,-7 7 50-15,0 0 7 0,3-3 2 0,-3 3 0 0,0 0-11 0,0 0-1 16,4-6-1-16,-4 6 0 0,0 0 19 0,0 0 4 16,0 0 1-16,0 0 0 0,-7-3-18 0,7 3-3 15,-7 0-1-15,-4 3 0 0,4-3-22 0,-3 6-5 16,3-3-1-16,-1 4 0 0,1-4-1 0,-3 6-1 16,3 4 0-16,0-4 0 0,3 4-7 0,-3-4-2 15,-3 7 0-15,3 0 0 0,-1-4-9 0,5 7 0 16,-8 6 0-16,4 3 0 0,0-9 0 15,0 6 0-15,4 0-9 0,-4 3 9 0,3-9 0 0,1 6 0 16,-1 0-8-16,4-6 8 0,0 0 0 0,0 0-8 16,0-4 8-16,0-2 0 0,4 3-12 0,-1-7 4 0,1 1 8 15,-1-1-13-15,4-3 13 0,-3-3 0 16,3 4 0-16,-4-7 0 0,8 6 0 0,-4-3 0 0,4-3 0 0,-1 0 0 16,1-9 16-16,-1 9-3 15,1-7-1-15,3-2 0 0,-3 6-1 0,3-7-1 0,-4 4 0 0,4-6 0 16,-3-4 0-16,0 10 0 0,-1-13 0 0,1 9 0 15,-1-8 0-15,1 2 0 0,-8 3 0 0,1-5 0 16,-1 2-2-16,-3-3 0 0,-3 0 0 0,-1-6 0 16,1 0-8-16,-4 6 8 0,0 0-8 0,-4 4 8 15,1-4-8-15,-1 0 8 0,0 3-8 0,1 4 8 16,-4-4-8-16,3 7 0 0,1-7 0 0,-1 7 0 16,0-4 0-16,4 4 0 0,-3-4 0 0,6 4 0 15,-3 6 0-15,0-7 0 0,4 4 0 0,3-3-11 16,-4 5-21-1,4 4-5-15,0-6-1 0,0 6 0 0,0-9-153 16,0 9-30-16,0 0-7 0,0 0-503 0</inkml:trace>
  <inkml:trace contextRef="#ctx0" brushRef="#br0" timeOffset="121732.03">26691 12773 2300 0,'0'0'51'0,"0"0"10"0,0 0 3 0,0 10 0 0,0-10-52 0,0 9-12 15,0-3 0-15,-3 4 0 16,3-10 0-16,0 3 0 0,0 6 0 0,0-9-10 15,0 0-22-15,-4 6-5 0,4-6-1 0,0 0 0 16,0 0 3-16,0 0 1 0,0 0 0 0,0 0 0 16,0 0-117-16,0 0-23 0,0 0-5 0,0 0-1 0</inkml:trace>
  <inkml:trace contextRef="#ctx0" brushRef="#br0" timeOffset="122025.97">26966 12372 1324 0,'0'0'118'0,"0"0"-94"0,-3 0-24 0,-4 0 0 16,7 0 212-16,0 0 37 0,-4 0 8 0,4 0 2 15,0 0-211-15,0 0-48 0,0 0 0 0,0 0 0 16,0 0 55-16,0 0 10 0,-7 3 3 0,4 9 0 15,-1 1-4-15,1-4 0 0,3 10 0 0,-4 3 0 16,4 0-28-16,-3 3-7 0,3 10-1 0,0-7 0 16,0 10-19-16,0 2-9 0,3-2 8 0,-3 0-8 15,4-4 0-15,-4 1 0 0,0-7 0 0,3 6 0 16,1-5-20-16,-1-4-10 16,1 0-2-16,-4-6 0 0,7-7-173 0,-4 4-35 15,4 9-8-15,-7-25 0 0</inkml:trace>
  <inkml:trace contextRef="#ctx0" brushRef="#br0" timeOffset="124950.67">28028 11927 172 0,'0'0'16'0,"0"0"-16"16,0 0 0-16,0 0 0 0,0 0 427 0,0 0 82 15,0 0 17-15,0 0 3 0,7 0-423 0,0 6-85 16,4-6-21-16,-4 0 0 0,4 0 0 0,-4 0 0 16,0 0 0-16,3 0-8 0,1 0 8 0,3 0 9 15,0 0-1-15,7-6-8 0,0 6 44 0,-3 0 1 16,3 0 1-16,-3-4 0 0,3-2-46 0,4 6 0 16,-4-6 0-16,4 3-10 0,-1-4 10 0,1 7 0 0,0-3 0 15,-4-3-8-15,3 3-13 0,1-3-3 0,-4-4 0 16,4 10 0-1,-4-3-39-15,0-3-8 0,1-4-1 0,-1 10-1 16,-4-6-136-16,1 6-27 0</inkml:trace>
  <inkml:trace contextRef="#ctx0" brushRef="#br0" timeOffset="125344.75">28159 12061 2214 0,'0'0'98'0,"0"0"20"0,0 0-94 0,0 0-24 16,0 0 0-16,0 0 0 0,10 7 16 0,1-7-2 0,7 3 0 0,-4-3 0 15,-4 0 8-15,4 0 2 0,0-3 0 0,1 3 0 16,-1 0-15-16,3-7-9 0,-3 7 12 15,4 0-12-15,-4 0 32 0,4 0 0 0,-1 0 0 0,-2 0 0 16,-1 0-45-16,0-3-10 16,0 3-1-16,0 0-1 15,0-6-86-15,0 6-17 0,-3 0-3 0</inkml:trace>
  <inkml:trace contextRef="#ctx0" brushRef="#br0" timeOffset="130212.18">29404 11506 2124 0,'0'0'94'0,"0"0"19"0,0 0-90 0,0 0-23 0,0 0 0 0,0 0 0 16,0 0-17-16,-7 3-8 0,3 10-2 0,-3-10 0 15,7 7-13 1,-3-1-2-16,-1 7-1 0,4-7 0 0,-3 10 43 0,-1-3 9 0,1-4 2 0,-4 13 0 0,0 3 21 16,0 7 5-16,-4-7 1 0,4 7 0 0,0-1-19 0,0 4-4 15,0-4-1-15,-4 4 0 0,1 6-14 0,-1-10 0 16,-3 4 0-16,3 3-10 0,1-4-6 15,3-2-2-15,0-7 0 0,0 0 0 16,0 4-74-16,-1-10-14 0,5-1-3 16,-1-8-679-16</inkml:trace>
  <inkml:trace contextRef="#ctx0" brushRef="#br0" timeOffset="130523.75">29852 11447 1785 0,'0'0'159'0,"0"0"-127"0,0 0-32 0,-7 6 0 16,-7 3 111-16,3 1 16 0,1-1 3 0,-1 7 1 15,-3 9-131-15,0 3-12 0,3 7-10 0,-3 2-2 16,0 7 34-16,0 0 6 0,-4 0 2 0,4 3 0 0,0-3 28 16,0 9 6-16,0 1 0 0,3-7 1 0,-3 6-12 0,4-3-2 15,-1-9-1-15,0 3 0 0,4 0-20 16,-3-10-4-16,3 4-1 0,0-7 0 16,0-3-21-16,0-3-5 0,0-3-1 0,0-6 0 15,3 3-145-15,0-3-29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9-20T19:15:12.63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2385 2751 864 0,'-14'-6'76'0,"10"-4"-60"0,-6 10-16 0,-1-9 0 0,-3 9 308 0,-4-9 60 16,4 9 11-16,0-7 2 0,0 4-277 0,0-3-56 16,-7 6-12-16,7 0-1 0,-8 6 0 0,-2-3 0 15,2-3 0-15,5 7 0 0,-11 2-35 0,10 0 0 16,-7 7 0-16,1-6 0 0,-8-7 0 0,4 12 0 15,-8-5 0-15,5 5-9 0,-5-5 9 0,-2 2 0 0,2 4 0 0,-3 3 0 16,4-10 0-16,-4 1 0 16,4 5 0-16,0 4 0 0,0-9 13 0,-1-1-1 15,4 0-1-15,-3 7 0 0,7-6-2 0,-7 5 0 16,-1-2 0-16,1-7 0 0,7 10 8 0,-7-4 2 0,3 4 0 16,4-7 0-16,3 1-8 0,0 5-2 0,1-2 0 15,-1-4 0-15,4 7 8 0,0 0 2 0,3-4 0 0,0 4 0 16,4-7-6-16,0 1-1 0,0-1 0 15,3 10 0-15,-6-19 0 0,10 9 0 0,-4 1 0 0,-3 2 0 16,3-2-3-16,1 2-1 0,-1-12 0 0,-3 10 0 16,7-4 20-16,4-3 3 0,-8 10 1 0,11-10 0 15,0-3-20-15,-4 0-4 0,-3 9-8 0,7-9 12 16,0 0-12-16,0 10 0 0,0-1 0 0,7-3 0 16,-7-6 0-16,4 10 0 0,-4-1 0 0,11 1 0 15,-8-1 0-15,4 0 0 0,4 1 0 0,-8-4 0 16,8 10 0-16,-8-4 0 0,4-2 0 0,-3 8 0 15,7-2 0-15,-8 3 0 0,4-3 0 0,4 9 0 0,-8-3 0 0,8 3 0 16,-8 3 0-16,4 6 0 0,4 4 9 0,-8 3-9 16,-3 3 8-16,4-3-8 0,3 2 12 0,-3 1-4 15,3 6 0-15,-7 4 0 0,3-4 0 0,-3 10 0 16,4 2 0-16,-4 1 0 0,7 6-8 0,-7-3 8 16,0-3-8-16,0 9 8 0,0 3-8 0,0 0 0 15,-7 7 0-15,7-4 0 0,0 4 0 0,-4-4 0 16,4 13 0-16,-10-3 0 0,6 3 0 0,-3-13 0 0,0 1 0 0,0-4 0 15,3-3 0-15,-6 6 0 0,3-6 0 16,3 1 0-16,1-4 0 0,-4-7 0 0,3 1 0 0,4-10 0 16,0 4 0-16,0-4 0 0,0 0 0 15,0 1 0-15,0-1 0 0,0-3 0 16,0-3 10-16,4-3-10 0,3 0 9 0,-7 3-9 16,3-6 0-16,1-4 9 0,3 1-9 0,-7 6 10 15,3-3-10-15,4-1 10 0,-3 1-10 0,-4-3 0 16,7 6 0-16,-4-7 0 0,-3-2-16 0,4 2 4 15,-4-5 0-15,7-4 1 0,-7-9 34 0,0 6 6 16,4-6 2-16,-4-4 0 0,0-2-23 0,0 6-8 0,0-10 0 0,0 7 9 16,0-7-9-16,0 1 0 0,0-1 0 15,0-9 0-15,0 6 0 0,0-6 10 0,0 4 1 0,0-4 0 16,0 0 1-16,0 0 0 0,0 0 0 0,0 0 0 16,0 0-12-16,0 0 10 0,7 6-10 0,-4 3 10 0,8-9-2 0,-8 10-8 15,8-10 12-15,-1 6-4 0,1-3-8 0,3 3 10 16,7-6-10-16,-7 0 10 0,11 0-1 0,-4 0 0 15,-3 0 0-15,7 0 0 0,6-6 7 0,-6 6 2 16,0 0 0-16,7 0 0 0,-8 0-18 16,1 0 0-16,0 0 0 0,-8 0-9 0,11 0 9 15,-10 6 0-15,3-6 0 0,4 3 0 0,0-3 0 0,-4 0-13 16,4 0 5-16,-1 0 8 0,4-3-19 16,-3 3 4-16,7-6 1 0,3 6 0 15,-7-3-90-15,8-3-19 16,-1 2-3-16,4-2-1222 0</inkml:trace>
  <inkml:trace contextRef="#ctx0" brushRef="#br0" timeOffset="9671.93">716 11419 1134 0,'0'0'50'0,"0"0"10"0,0 0-48 0,0 0-12 15,0 0 0-15,0 0 0 0,0 0 101 0,0 0 18 16,0 0 3-16,0 0 1 0,7 6-31 0,4-3-5 15,-8 3-2-15,8-3 0 0,-1-3-13 0,1 0-4 16,-4 7 0-16,4-7 0 0,3 0 0 0,7 0-1 16,0 0 0-16,-7 0 0 0,7 0-2 0,-3 0 0 15,3 0 0-15,4 0 0 0,-4 0-17 0,-3 0-3 16,3 0-1-16,4-7 0 0,-1 7-25 0,1 0-6 16,7 0-1-16,-4-3 0 0,14-3 3 0,-6 6 0 15,2-9 0-15,-2 9 0 0,2-4 5 0,8-2 0 16,-10 3 1-16,2-3 0 0,1 6-5 0,4-7 0 15,-8 4-1-15,7 3 0 0,0 0-2 0,-3 0 0 0,7 0 0 16,4 0 0-16,-5 0-4 16,-6 0-1-16,7 0 0 0,-11 0 0 0,4 0-8 0,-4 0 0 0,-6 0 0 0,6 0 0 15,-3 0 18-15,3 0 2 0,-7 0 0 0,7 0 0 16,1 0-6-16,-1 0-1 0,0 0 0 0,1 0 0 16,-1 0-13-16,0-6 9 0,0 6-9 0,-6 0 8 15,2 0-8-15,-6 0 0 0,0 0 0 0,-1 0 0 16,-6 0 0-16,3 0 0 0,0 0 0 15,-3 0 0-15,3 0 0 0,0 6 0 0,4-6 0 0,-11 0 0 16,7 0 0-16,-3 0 0 0,3 0 0 0,0 3 0 16,-7-3 0-16,8 7 0 0,-15-7 0 0,10 6 0 15,-3-6 0-15,1 3 0 0,-5-3 0 0,4 0 8 16,-3 0-8-16,-1 0 0 0,-6 0 0 0,7 0 8 0,-4 0-8 0,0 0 0 16,-7 0 9-16,7 0-9 15,3 0 9-15,-10 0-9 0,0 0 12 0,0-3-12 0,0 3 10 0,11-6-10 16,-11 6 8-16,0-10-8 0,0 10 8 0,0 0-8 15,0-6 8-15,0-3-8 0,-7-1 0 0,3 7 8 16,4-6-8-16,-10 2 0 0,3-2 0 0,0 0 8 16,0 2-8-16,3-2 0 0,-7-1 0 0,8 1 8 15,-8 0-8-15,1-1 0 0,-4 4 11 0,3-3-3 16,0-1-8-16,1 1 12 0,-4-4-12 0,3 1 11 16,-3 2-11-16,3-2 10 0,-10-4-2 0,7 7 0 15,0-1 0-15,0 1 0 0,-4-1-8 0,4-5 0 16,0 5 0-16,4 1 0 0,-5 3 0 0,5-4 0 15,-4 1 0-15,3 6 0 0,1-4 0 0,6-2 18 16,-7 9-3-16,1-3-1 0,-4-3-25 0,7 6-5 16,-4 0 0-16,4 0-1 0,0-7 17 0,3 7 0 0,-6-3 0 0,6 6 0 15,-3-3 0-15,7 0 0 0,-3 0 9 0,-4 0-9 16,3 7 0-16,4-7 0 0,0 0-14 0,0 0 5 16,0 0 9-16,0 0 0 0,-7 6 0 0,7-3 0 15,7 6-12-15,-7-2 0 0,0-7 0 0,4 9 0 16,6-6 20-16,1 4 3 0,-8 2 1 0,8 0 0 15,-4 1-12-15,7-1 0 0,-3 1 0 0,-1-1 0 16,4 0 0-16,-3 7-11 0,7-7 3 0,-1 1 0 16,-10-1 8-16,11 7 0 0,0-7 0 0,3 1 0 15,-7-1 0-15,7 1 0 0,-7-1 0 0,7 7 0 16,-7-7 0-16,8 0 0 0,-8 1 0 16,7-1 0-16,-3-2 0 0,3 2 0 0,0-3 0 0,-7 4 0 15,0-1 0-15,0-6 0 0,4 7 0 0,-11-4 0 16,3-3 0-16,1 3 0 0,0 4-11 0,-8-1 11 0,4 1 0 15,-3-4 13-15,3-3-1 0,-4 6 0 0,-3-2-12 0,-3-4 0 16,3 3 0-16,-7 3 0 0,3 1 0 0,-3-4 0 16,4-3 0-16,-11 7 0 0,3-10 9 0,0 9-1 15,-3-3 0-15,-7 4 0 0,7-1 0 0,0-3-8 16,-4 4 12-16,1-7-4 0,-1 6 1 0,0-2 0 16,1 2 0-16,3 0 0 0,-4-2-9 0,0-4 0 15,1 6 0-15,6 1 0 0,-10-10 0 0,7 9 0 16,0 0 0-16,-4 4 0 0,4-4-13 0,0 1 1 15,0 2 1-15,-7 4 0 16,6 0-118-16,-6 3-24 0,7-1-5 0,-11 1-747 0,1 9-150 16</inkml:trace>
  <inkml:trace contextRef="#ctx0" brushRef="#br0" timeOffset="12403.67">25389 12159 518 0,'7'-10'46'0,"-3"10"-37"0,3-9-9 0,-3 2 0 0,3 4 206 0,0-3 39 16,0-3 8-16,0 9 2 0,0-10-217 0,0 10-38 15,0-9-18-15,0 3 2 0,0 2 3 0,-3-2 1 0,-1 3 0 0,1-3 0 16,-1-4-7-16,1 10-1 0,-8-9 0 0,1 6 0 15,3-3 48-15,-4 2 8 0,1-2 3 0,-4-3 0 16,3 2 33-16,-3 7 8 0,0-3 0 0,0-3 1 16,-4 6-16-16,1-3-3 0,-1 3-1 0,-3-6 0 15,3 6-17-15,-3 0-4 0,0 0-1 0,0 0 0 16,0 0 13-16,0 0 4 0,0 0 0 0,0 0 0 16,-4 0-28-16,-3 0-4 0,0 6-2 0,-4-3 0 15,-3-3-5-15,-4 6-1 0,-3-6 0 0,-1 3 0 16,-2-3 12-16,2 0 3 0,-2 7 0 0,2-7 0 15,-3 3-10-15,8-3-1 0,-5 6-1 0,5-6 0 16,-1 0 17-16,-3 0 3 0,-1 0 1 0,1 0 0 16,-4 0-29-16,4-6-11 0,0 3 8 0,-1 3-8 0,1-7 29 15,3 7 1-15,4-3 0 0,0-3 0 0,0 3-10 16,3-3-1-16,4-4-1 0,3 10 0 0,4-9-2 16,0 9-1-16,7-6 0 0,-4 2 0 0,8 4 0 0,3 0 0 15,0 0 0-15,0 0 0 0,0 0-15 0,0 0 0 16,10 0 0-16,1-6 0 0,7 6 0 0,-1 0 0 15,8 0-11-15,3 0 11 0,4 6-9 16,3-6 9-16,4 0 0 0,0 4 0 0,0 2-9 16,3-6 9-16,-3 6 0 0,0-3-9 0,-1-3 9 15,1 10 0-15,4-10 0 0,2 6 0 16,1-3 0-16,0-3 0 0,4 6 0 0,-1-3 0 0,0-3 13 16,-3 7-1-16,-3-7-1 0,-5 0 0 0,-2 0-11 0,-1 3 0 15,4-3 0-15,3 6 0 0,-3-6 0 0,0 0 0 0,-4 6 9 0,-3-6-9 16,-1 0 0-16,-6 0 0 0,3 0 0 0,-6 0 0 15,-5 0-12-15,1 0 2 0,-8-6 1 0,1 6 0 16,-11 0 9-16,0 0-8 0,0 0 8 0,-7 0-8 16,0-9 8-16,-4 9 0 0,-6-7 0 0,-8 7 0 15,0-9 0-15,-7 6 0 0,-3-3 10 0,0 3-10 16,-4-4 9-16,0 4-9 0,1-3 8 16,-1 6-8-16,-7-6 8 0,-4 2-8 0,-2 4 8 15,-5-6-8-15,-6 6 0 0,3 0 0 16,7-3 0-16,0 3 0 0,3-6 0 0,1 6 0 15,0 0 8-15,-1 0-8 0,1 0 0 0,-1 0 10 0,12 0-10 0,-5 0 10 16,8 0-10-16,3-3 0 0,4 3 0 0,3 0 8 0,8 0-8 0,-1 0 12 16,4 0-12-16,7 0 12 15,7 0-12-15,0 0 0 0,0 0 0 0,0 0 8 0,11 0-8 0,6 0 0 16,4 3 0-16,8-3 0 0,9 0 0 0,5 0-9 16,-1 6 9-16,4-6-10 0,3 3 10 0,1 3 0 15,3-6 0-15,7 0 8 0,3 4-8 0,8 2 0 16,-1-6-8-16,-3 0 8 0,-3 6 0 15,-8-3 0-15,1-3 0 0,-1 10 0 0,-3-10 0 0,0 0-8 16,-7 6 8-16,-4-3 0 0,-10-3-18 0,-8 0 2 16,-6 6 0-16,-7-6 0 0,-11 0-4 0,0 0 0 15,-11-6 0-15,-7 3 0 0,-10-3 29 0,-3 3 6 16,-5-4 1-16,-3 4 0 0,1-3 0 0,-5 0 1 16,-6 2 0-16,-4 4 0 0,-11-6-1 0,-3 3 0 15,0 3 0-15,0 0 0 0,4-6-16 0,3 6 8 16,-4 0-8-16,1 6 0 0,-1-6 0 0,4 3-20 15,8 3 2-15,2-2-891 0,11 2-179 16</inkml:trace>
  <inkml:trace contextRef="#ctx0" brushRef="#br0" timeOffset="16305.66">30060 6508 921 0,'0'0'82'0,"0"0"-66"0,0 0-16 0,0 0 0 16,0 0 112-16,0 0 18 0,0 0 4 0,0 0 1 15,0 0-98-15,0 0-19 0,0 0-4 0,7 3-1 16,0 6 3-16,0-9 0 0,-7 0 0 0,7 7 0 16,0-4-16-16,4 3 0 0,-4 3 8 0,-3 1-8 15,3-4 11-15,0-3-1 0,3 4 0 0,-3-4 0 16,0 6 22-16,1-3 5 0,2 4 1 0,1-1 0 16,-1 1 1-16,1-1 0 0,3 0 0 0,0-2 0 15,0 8-4-15,7-2-1 0,-3-4 0 0,0 7 0 16,3-7-10-16,-4 10-3 0,1-3 0 0,0 3 0 0,3 0-5 15,-3-1 0-15,3-2-1 0,-4 3 0 0,1 0-15 16,0 6 0-16,-1-6 8 0,1 9-8 0,-8-3 8 16,5 0 0-16,-1 3-8 0,-4-3 12 0,1 3-4 0,-1 1 0 15,1-4-8-15,0 3 12 0,-1-3-12 0,1 3 8 16,-4 1-8-16,3 5 0 0,1-6 0 0,0 7 0 16,3-1 0-16,-4 1 0 0,1 2 0 0,-4-2 0 15,3-1 0-15,-2 1 0 0,-1-4 8 0,0 4-8 16,0-1 0-16,-4 4 0 0,4-4 11 0,-3 4-11 0,-1 3 12 15,1-4-12-15,-4 1 13 0,3-4-4 0,-3 1-1 0,0 3 0 16,4-4 4-16,-4 1 0 0,0 2 0 0,-4-2 0 16,4 2-1-16,-3-2 0 0,3 2 0 0,0 4 0 15,0-3-11-15,0 6 10 0,0-7-10 0,0 4 10 16,0-3-10-16,0 6 0 0,0-7 0 0,0 4 0 16,0-3 21-16,0-1-1 0,0-2 0 15,-4-1 0-15,1 1-9 0,-1-4-3 0,1 10 0 0,-1-3 0 16,-3-4 1-16,-3 1 0 0,3-4 0 0,-1 3 0 15,1 1 7-15,0-1 2 0,-3-5 0 0,3-1 0 16,0 6-18-16,0-5 10 0,0-4-10 0,0 0 8 16,3-3-8-16,-3 3 0 0,0 0 0 0,0 3 0 15,0-3 0-15,0 3 0 0,-4 1 8 0,4-4-8 16,0 3 0-16,-4-3 0 0,1 0 0 0,-1-3 0 16,1 9 9-16,-4-9-9 0,-1 3 10 0,-2 1-10 15,-1-1 17-15,4-3-2 0,-4-4-1 0,1 7 0 16,3-6 4-16,0-3 1 0,-1 3 0 0,1 0 0 15,0-4-1-15,4 4 0 0,-1 0 0 0,0 0 0 16,-3-4-18-16,7 4 0 0,-3 0 0 0,-1-3 0 16,4 3 8-16,-3-1-8 0,2 7 0 0,-2-6 0 0,-1 0 0 0,4 3 0 15,0-3 8-15,-3-7-8 0,3 7 0 0,-1 3 0 16,1-9 0-16,0 2 0 0,-3 4 0 16,3-9 0-16,0 8 0 0,0-8 0 0,3 5 13 0,-3-5-4 15,4-1-1-15,-5 1 0 0,5-1 1 0,-1 0 0 16,-3-2 0-16,4 2 0 0,3-3-9 0,-7-2 8 0,7 5-8 0,-4-3 8 15,4-6-8-15,0 3 8 16,-3 7-8-16,-1-4 8 0,4-3-8 0,0-3 0 16,0 6 0-16,-3 4 8 0,3-4-8 0,0-6 0 15,-4 3 0-15,4 4 8 0,0-7-8 0,0 0 8 0,0 0-8 16,0 0 8-16,0 0 10 0,0 0 2 16,0 0 0-16,0 0 0 0,0 0-7 0,0 0-1 0,0 0 0 15,0 0 0-15,0 0 5 0,0 0 1 0,0 0 0 0,0-7 0 16,0-2-2-16,0-1-1 0,0 1 0 15,0 0 0-15,0-1-7 0,0-5-8 0,0 2 11 16,0-3-11-16,0 1 8 0,0-4-8 0,0 0 0 0,0 3 0 16,0 7 0-16,-3-10 0 0,-1 3 0 15,4-2 0-15,-3 5 0 0,3-3 0 0,-4 1 0 0,4 2 0 16,0-2 0-16,0 5 0 0,-4-6 0 0,4 7 0 16,0-4 13-16,-3-2-1 0,3 5 0 0,-4 1 0 0,4 3-12 0,-7-4 0 15,7 1 0-15,-3 0 0 0,-1 5-12 0,4 4-1 16,-3-6-1-16,3 6 0 15,0 0 14-15,0 0 0 0,0 0 0 0,0 0-9 0,0 0-7 0,0 0 0 16,-4 0-1-16,-3 10 0 0,4-1 17 0,3 0 9 16,-4 1-1-16,-3-4 0 0,4 3-8 0,-1 10 0 15,1-9 0-15,-1 5-11 0,0-5 11 16,1 5 0-16,3-2 0 0,-4 6 0 0,4-4 0 0,-3 1 0 16,3-3 0-16,0 2-8 0,0 4 8 0,-4-3 0 15,4-4 0-15,0-2 0 0,0 5 0 0,4-5 0 16,-8 6 0-16,4-7 0 0,0 0 0 0,0 7 0 15,-3-3 0-15,3-4 0 0,0-3 0 0,0 4 0 16,0-7 0-16,0 6 0 0,0-3 0 0,0-6 0 16,0 0 0-16,0 10 0 0,0-10 0 0,0 0 11 0,0 0-11 0,10 0 12 15,-10 0-2-15,7 0 0 0,1 0 0 0,2 0 0 16,1-3 9-16,-4-4 1 0,3-2 1 0,1 3 0 16,-1 3-12-16,5-4-9 0,-1-2 12 0,3 0-12 15,5-4 16-15,2-3-4 0,8 7-1 16,0-7 0-16,7 4-11 0,-1-4 0 0,1 0 0 15,-4 7 0-15,4 0 0 0,-4-1 0 0,1 1 0 0,-1-1 0 32,-7 1-25-32,4 0-1 0,0-1 0 0,0 1 0 15,3-4-113-15,-3 10-22 0</inkml:trace>
  <inkml:trace contextRef="#ctx0" brushRef="#br0" timeOffset="42662.57">2441 12246 2250 0,'0'0'100'15,"0"0"20"-15,-10 0-96 0,6-6-24 0,4 6 0 0,-7 0 0 16,4-3 12-16,-5-3-1 0,5 3-1 0,-8-4 0 0,8 7-10 0,-8-3 0 16,4-3 0-16,0 6 0 0,-3-10 0 0,-1 10 0 15,-3 0 0-15,-7-6-11 0,7 6 11 0,3 0 0 16,-3-3 0-16,0 3 8 0,-7 3 19 0,7-3 4 15,-8 0 1-15,8 6 0 0,-3-6 15 0,-1 0 3 16,4 0 1-16,-4 0 0 0,4-6-4 0,-7 6-1 16,3 0 0-16,1-3 0 0,-1 3-27 0,4-6-6 15,-7 6-1-15,0 0 0 0,3 0 0 0,-3 0 0 16,-4 0 0-16,4 0 0 0,0 6 16 0,3-6 4 16,-3 3 0-16,0 3 0 0,3-6-20 0,-3 4-4 15,0 2-8-15,3-6 12 0,4 0 3 0,-7 6 0 16,7-6 0-16,-7 3 0 0,6-3-5 0,1 7-1 0,-3-4 0 15,3-3 0-15,0 0 19 0,-1 0 3 16,-6 0 1-16,7 6 0 0,-4-3-20 0,1-3-4 16,-1 0-8-16,1 6 12 0,-5-2 0 0,8-4-1 0,0 0 0 15,-7 6 0-15,0-6 1 0,7 0 0 0,0 3 0 16,-8 3 0-16,8-6-12 0,0 0 0 0,-3 6 9 0,-1-2-9 16,7-4 28-16,-3 0 2 0,-3 6 0 0,3-3 0 15,-1-3-30-15,5 0-8 0,-4 6-1 0,0-3 0 16,3-3 9-16,-3 7 16 0,3-4-4 0,-6-3-1 15,10 6-11-15,-4-6 0 0,0 3 0 0,8-3 0 16,-8 0 0-16,1 6 0 0,3-6-10 0,7 0 10 16,-4 0 0-16,4 0 0 0,-3 7 0 0,3-7 0 15,-11 0 0-15,11 0 0 0,-7 3 0 0,3-3 0 16,4 0 0-16,-3 6 0 0,-4-3 0 0,3-3 0 16,-3 7 0-16,4-4 0 0,3-3 8 0,-11 6-8 0,8-3 0 15,-4 3 0-15,3-2 0 0,-3 2 0 0,4 3 0 16,-1 1 0-16,-3-1 0 0,7-3 0 15,-4 4 10-15,-3-1-2 0,4 1 0 0,3 5 0 0,0-2-8 0,0-4 0 16,-7 10 0-16,3-3 0 0,4 9 0 0,-3-6 0 16,3 9 0-16,-7-3 0 0,3 9 0 0,-3-5 0 15,4 5 0-15,3 4 0 0,-11-1 0 0,11 4 0 16,-11-3 0-16,8 6 0 0,-4 3-8 0,3-3 8 16,1 6-10-16,-4 3 10 0,3 0 0 0,4 4 0 15,0 2 0-15,-7-2 0 0,4 2 0 0,3-2 0 0,0 6 0 16,0-1 0-16,-4 1 0 0,4 6 0 0,-7-3 0 15,7 3 0-15,0-6 0 0,0-1 0 16,-4 10 0-16,4-9 0 0,-7 6 0 0,4-6 8 16,3 0-8-16,0-1 10 0,0-5-10 0,-7 2 0 0,7-5 0 15,0-1 0-15,0 0 0 0,-4-6-11 0,4-3 3 0,0 0 0 16,0 0 8-16,0 0 0 0,0-7 0 16,0-2 0-16,-3 3 0 0,3-10 0 0,0 3 0 0,0-3 8 15,0 1-8-15,-7-4 9 0,7 3-9 0,0-3 10 16,0 0-10-16,7-3 0 0,-7 3 0 0,0-6 0 15,0 6 0-15,0 0 13 0,0-6-3 0,0-7-1 16,0 10-9-16,-7-9 0 0,7 6 0 0,0-4 0 16,0 1 0-16,0-3 0 0,0 2 0 0,0-5 0 15,0 5 0-15,0-2 0 0,0-4 0 0,-4 1 8 16,4-1-8-16,0 4 0 0,-7-4 0 16,7 1 0-16,-3 2 0 0,3-2 0 0,-11-1 0 0,11 7 8 15,-4-7-8-15,-6 7 0 0,3-4 0 16,3 1 0-16,4-4 0 0,-3 4 0 0,-4-4 0 0,3 1 0 15,4 5 0-15,0-5 0 0,-7 5 0 0,7 4 0 0,0-3 0 16,0-4 0-16,0 7 0 0,0-9 0 0,7 5 0 16,-7-5 0-16,0 5 0 0,4-2 0 0,-4-4 0 0,10 7 0 15,-10-7 0-15,4 10 0 0,-4-9 0 0,7 5 0 16,-4-5 9-16,4 5-9 0,-3-5 8 0,-4-1-8 16,7 1 10-16,-3 5-10 0,-4-5 0 0,0-1 0 15,3 4 0-15,-3-7 0 0,7 3 9 0,-7 1-9 16,0-1 8-16,4-3-8 0,-4 4 10 0,7-7-10 15,-7 6 12-15,3-2-12 0,-3-7 8 0,0 9-8 16,4 0 0-16,-4-2 0 0,0-7 0 0,7 9 0 0,-7-6-13 16,0 7 5-16,0-10 8 0,0 6 11 0,0-6-3 15,0 9 0-15,0-9-8 0,0 10-11 0,0-10 3 16,0 9 0-16,0-9 8 0,-7 6 0 16,7-6 0-16,0 0 0 0,0 0 0 0,0 10 0 0,0-10 0 15,0 3 0-15,0-3 0 0,0 0 0 16,0 0 0-16,0 6 0 0,0-6 0 0,0 0 0 0,0 0 0 0,0 10 0 15,0-1 8-15,7-3 3 0,-7-6 1 0,0 3 0 16,-7 7-12-16,7-10 0 0,0 9 0 0,0-9 0 16,0 0 0-16,0 7 0 0,-4 2 0 0,4-6 0 15,0-3-15-15,0 6 5 0,0-6 1 0,0 10 0 16,0-10 18-16,-3 9 4 0,-4-9 1 16,3 10 0-16,-3-10-14 0,4 6 0 0,-1-3 8 0,4-3-8 15,-7 6 0-15,7-6 0 0,0 0 8 0,0 0-8 16,0 0 12-16,-4 3 0 0,-6 4 0 0,10-7 0 0,0 0-12 0,0 0 0 15,0 0 8-15,0 0-8 0,0 0 0 0,0 0 0 16,0 0 0-16,0 0 0 0,14 0 0 0,-3 6 0 16,-1-6 0-16,8 0-10 0,10 0 10 0,-3 0 0 15,-1 0 0-15,1 0 0 0,3-6 0 0,4 6 0 16,7-7 0-16,-4 4-8 0,11 3 8 16,0-6 0-16,3 3 0 0,1-3 0 0,-1 2 0 15,-3-2 0-15,3-3 0 0,-10 9 0 0,7-10 0 16,-7 10 0-16,3-6 0 0,-3 6 0 15,-4-3-42-15,0 3-6 0,-6 0-2 16,2-6 0-16,-6 6-110 0,3 0-23 0,-6-3-4 0,-1 3-1 0</inkml:trace>
  <inkml:trace contextRef="#ctx0" brushRef="#br0" timeOffset="44315.44">2152 16480 2487 0,'0'0'55'0,"0"0"11"0,0 0 2 0,0 0 2 0,0 0-56 0,0 0-14 15,0 0 0-15,0 0 0 0,0 0 0 0,0 0 0 16,0 0 0-16,0 0 0 15,0 0-25-15,0 0-8 0,0 0-2 0,0-3 0 16,0-4 5-16,0-2 1 0,0 6 0 0,-7-4 0 16,7 7-22-16,0 0-4 0,0 0-1 0,0 0 0 0,0 0 37 0,0 0 7 0,-4 0 2 0,1 10 0 15,-8-4 31-15,4-3 7 0,4 4 0 0,3-4 1 16,-11 6 41-16,11-3 8 0,0-6 2 0,-3 10 0 16,-4-10 10-16,7 0 2 15,-4 9 1-15,-3-3 0 0,3-2-29 0,1-4-7 0,-4 6-1 0,3-3 0 16,4-3-35-16,-7 6-7 0,4-6-2 0,-8 10 0 15,8-10 9-15,-4 6 2 0,3-3 0 0,-7 3 0 16,1-2 5-16,-1-4 0 0,1 6 1 0,3-3 0 16,-4-3-16-16,0 6-3 0,-3-3-1 0,4-3 0 15,-4 0 12-15,-8 7 3 0,8-7 0 0,-3 0 0 16,3-7-2-16,0 7 0 0,-11 0 0 0,4-3 0 16,7 3-10-16,-11-6-1 0,4 6-1 0,3-3 0 15,-7 3-10-15,4 0 12 0,-4-6-12 0,4 6 12 0,-3 0-12 16,2 0 0-16,5 0 0 0,-4 0 0 0,-4 0 0 0,0 0 0 15,4 0 0-15,-4 0 0 0,1 0 0 0,-1 0 0 16,0 0 10-16,4 0-10 0,4 0 0 0,-5 0 0 16,-2 0 0-16,-1 0-12 0,4 6 12 15,-4-6 0-15,4 0 0 0,3 0 0 0,-3 0 0 16,7 0 0-16,-7-6 0 0,0 6 0 0,7 0 0 16,-1 0 8-16,1-4-8 0,-3-2 0 0,3 6 9 0,-1-3-9 15,5-3 0-15,-4 6 9 0,0-7 7 0,-4 4 2 16,4 3 0-16,0 0 0 0,3-6-18 0,-10 6-14 15,7 0 2-15,0 0 1 0,0 6 11 0,-4-6-12 16,4 0 12-16,0 10-12 0,3-10 12 0,-3 6 0 0,4-3-9 16,-1-3 9-16,7 6 0 0,-6-2 0 15,3-4 0-15,3 0 0 0,1 6 0 0,-4-6 0 0,7 0 0 0,0 0 8 16,0 0-8-16,-4 3 12 0,4-3-12 0,0 0 12 16,0 0-12-16,0 0 0 0,0 0 9 0,0 6-9 15,0-3 0-15,0 7 8 0,0-1-8 0,0 4 0 16,0-1 0-16,0-2 0 0,0 5 0 0,0 1 0 15,0 3 0-15,0 0 0 16,0-1 0-16,0 1-8 0,-7 6 8 0,7 0 0 0,-3 4 0 0,3-4 0 16,0-3 0-16,-4 3 0 0,-3 3 0 0,7-3 0 15,-3 3 0-15,-8-3 0 0,11 4 0 0,-11-1 0 16,8-3 12-16,-4 3-1 0,3-6-1 0,-3 0 0 16,4-3-2-16,-1 3-8 0,-3-3 12 0,4-1-4 15,-5 1-8-15,5 0 12 0,3-3-12 0,0 3 12 16,0-1 4-16,0-2 0 0,0-3 1 0,0 2 0 15,0 4-17-15,0-3 0 0,0-7 0 0,0 7 0 0,0-7 0 16,3 4 0-16,-3-4 0 0,8 7 0 0,-8-7 0 0,0 7-16 16,3-7 4-16,-3 1 0 0,0-1 12 0,7 1 0 15,-7-1 0-15,4 0 0 0,-4-2 0 0,0 2 10 16,3-6-2-16,-3-3 0 0,7 10-8 0,-7-4 0 16,4 3 0-16,3 1 0 0,-7-10 0 0,3 9 0 15,1 1 0-15,3 5-11 0,-4-5 11 0,8-1 0 16,-4-3 8-16,-3-3-8 0,-4 7 0 0,10-1 0 15,-10-2 0-15,11-7 0 0,-8 9 0 16,8-3 8-16,-1-3-8 0,1 7 11 0,-4-4 1 0,4-3 0 16,-1 7 0-16,4-10 0 0,-3 6-12 0,0-3 0 15,-1 3 0-15,1 1 0 0,3-4 0 0,-4 3 0 0,-6-3 0 16,7-3 0-16,-1 6 0 0,4-3 0 0,-3-3 0 16,-1 7 7-16,1-4-7 15,-7-3 0-15,6 6 0 0,4-3 0 0,-3-3 0 0,3 7 0 16,-4-7 0-16,5 0 0 0,-1 0 0 15,7 0 0-15,4 0 0 0,-1-7 0 0,8 7 0 0,7-9 0 16,-4 9 0-16,4-10 0 0,7 7 0 0,-7-3 0 0,3-3 0 0,-7 6 0 16,-7-4-17-16,4 7-3 0,-14-6-1 0,3 3-1597 15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9-20T20:02:23.00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6318 9650 979 0,'0'0'87'0,"0"0"-70"0,0 0-17 0,0 0 0 16,0 0 297-16,0 0 56 0,0 0 11 0,0 0 3 16,0 0-294-16,-7 9-58 0,0-9-15 0,0 10 0 15,4-4 0-15,-8-3-16 0,4 7 3 0,-4-1 1 16,4-3 12-16,-7 4 10 0,4 5-2 0,-1-2 0 15,-3-4-8-15,-4 7 0 0,1 3 0 0,-1 0 8 16,0-1 21-16,1 7 4 0,-1-6 1 0,-3 6 0 16,0 4-5-16,-4-1-1 0,0 3 0 0,1-3 0 0,-1 7-17 15,0-7-11-15,1 0 12 0,2 7-12 0,-2-10 0 16,6 0-14-16,-7-3 1 0,8-3 0 16,3-4-17-1,0 4-3-15,-1-9-1 0,8-1 0 0,-3 0-68 0,6-2-14 16,4-7-2-16,0 0-816 0</inkml:trace>
  <inkml:trace contextRef="#ctx0" brushRef="#br0" timeOffset="295.7">5740 9791 2131 0,'0'0'189'0,"-7"-6"-151"0,3 3-30 0,4-4-8 15,0 7 100-15,0 0 18 16,-7-9 4-16,7 9 1 0,0 0-92 0,0 0-19 16,0 0-3-16,0 0-1 0,11 9 0 0,-1-2 0 0,1-4 0 0,-1 12 0 15,5-2-8-15,-5 3 0 0,1-1 0 0,3 4-11 16,0 0 11-16,0 0 0 0,0 6-9 0,4-6 9 16,-4 9-12-16,7-9 1 0,-7 3 1 0,4-4 0 15,3 1 10-15,0 0 0 0,-3-3 0 0,3-4-8 16,0 4 0-16,-7-7 0 0,7 7 0 15,-3-6 0-15,3-1-41 16,0 0-8-16,-3 1-2 0,3-1 0 0,0-9-179 16,4 10-36-16</inkml:trace>
  <inkml:trace contextRef="#ctx0" brushRef="#br0" timeOffset="1318.04">6872 9970 1004 0,'-14'0'44'0,"7"0"10"0,-4-6-43 0,4 6-11 0,0 0 0 0,4 0 0 15,-8 0 92-15,4 0 16 0,0 0 3 0,7 0 1 16,0-4-26-16,0 4-5 0,0 0-1 0,0 0 0 15,0 0-12-15,0 0-2 0,0 0-1 0,0 0 0 16,0 0-21-16,0 0-4 0,0 0 0 0,0 0-1 16,4 4-8-16,10 2-2 0,0-3 0 0,0-3 0 15,4 0-5-15,3 0-2 0,0 0 0 0,0 0 0 16,4 0-22-16,3 0 9 0,0 0-9 0,4 6 0 16,0-6 0-16,3 3 0 0,-3-3 0 0,3 7 0 15,4-4 18-15,0-3-3 0,-1 0-1 0,1 6 0 16,-4-6 14-16,4 3 2 0,0-3 1 0,3 6 0 15,-6-6 1-15,6 0 1 0,0 0 0 0,1 7 0 0,-1-4-14 16,-7-3-3-16,8 0-1 0,-1 0 0 0,0 0-15 16,-3 0 0-16,0 0 8 0,-4 6-8 0,0-3 0 0,1-3 0 15,3 0 0-15,-1 0 0 0,1 6 0 0,0-2 0 16,0-4 0-16,-4 0 0 0,7 6 0 0,-6-6 0 16,-1 0 0-16,0-6 0 0,-3 12 0 0,0-6 0 0,-4 0 0 15,0 0 0-15,0-6 0 0,-3 6 12 0,3 0-3 16,1-4-1-16,-5 4 13 0,1-6 3 15,3 6 0-15,-3 0 0 0,0 0-24 0,-1 0 0 16,-6-3 0-16,3 3-12 0,0 0 12 0,-3 0 0 0,-1-6 0 0,1 6 0 16,0 0 0-16,-1-3 8 0,-6-4-8 0,3 1 8 15,-3 3-8-15,3-3 0 0,-4 3 0 0,1-4 0 16,0-2 0-16,-1 6 0 0,-3-7 0 0,-3 4 0 16,3-3 11-16,0 2 1 0,-4-2 0 0,1 6 0 15,-1-3 4-15,-3 2 0 0,0-2 1 0,0 6 0 16,0-9-1-16,0-1-1 0,-3 4 0 15,3 3 0-15,0 3 4 0,-7-6 1 0,0-4 0 0,-4 7 0 16,4-3-10-16,-7 3-2 0,3-4 0 16,1-2 0-16,-4 3-8 0,3 3 0 0,-6-4-12 15,6 4 12-15,-7-3 0 0,4 3 0 0,0-7 0 16,3 4 12-16,4 3-12 0,-3-3 0 0,-1-4 0 0,4 10 0 16,7-9 0-16,0 9 0 0,-7 0 0 0,7 0 0 15,0 0 0-15,0 0 0 0,0 0-8 0,0 0 8 16,0 0 0-16,7 0-11 0,4-6 11 0,-1 12-8 15,-10-6-20-15,11 0-3 0,3 0-1 16,0 3 0-16,0 3 20 0,0-6 3 0,1 7 1 0,2-4 0 0,-3-3-4 16,0 0 0-16,0 0 0 0,-3 6 0 0,3-6 12 0,0 3 0 15,-3-3 0-15,-1 0 0 0,-2 6 0 0,2-2 0 16,-3 2 0-16,4-3 0 0,-4 3 0 0,0 4 9 16,-4-1-1-16,4 7-8 0,-3-7 20 0,-4 4-4 15,3-4 0-15,1 7 0 0,-4-1 11 16,0-2 1-16,-4 3 1 0,4-1 0 0,-3-2-29 0,-1 6 0 15,-3-13 0-15,4 10 0 0,-4-7 12 16,3 0-3-16,1 1-1 0,-4-1 0 0,3-6-8 0,1 4 0 16,-1 2-12-16,-3-3 12 15,4-2-81-15,-5 2-9 0,8-6-2 0,-7 3-728 0,0-3-147 0</inkml:trace>
  <inkml:trace contextRef="#ctx0" brushRef="#br0" timeOffset="4006.83">10636 8643 345 0,'0'0'31'0,"0"-9"-31"0,7 0 0 0,-3-1 0 15,-8 4 226-15,4 3 39 0,4-4 8 0,-4 7 2 16,0 0-189-16,3-9-38 0,-3 6-7 0,0 3-1 16,0 0 23-16,0 0 5 0,0 0 0 0,0 0 1 15,0 0-20-15,0 0-4 0,-3-6-1 0,-4 6 0 16,0 0 4-16,0 0 0 0,7 0 0 0,-11 0 0 15,-7 6-5-15,4-6-1 16,4 3 0-16,-8-3 0 0,-7 6-13 0,4-3-2 0,0-3-1 0,0 7 0 16,0-4-15-16,-7 3-3 0,-8 0-8 0,1-2 12 15,3 2 11-15,-3-3 1 0,0 3 1 0,-4-3 0 16,0 4-4-16,0-4-1 0,-7-3 0 0,1 9 0 16,2-9 1-16,-3 6 0 0,0 4 0 0,1-10 0 15,2 9 5-15,1-2 1 0,3-4 0 0,4 3 0 0,3-3-9 0,0-3-2 16,1 6 0-16,2-3 0 0,5-3 0 0,-1 7 0 15,4-4 0-15,0 3 0 0,0-6 4 16,6 6 0-16,5-2 0 0,-1-4 0 0,4 9-10 16,4-9-2-16,3 0 0 0,0 0 0 0,0 0-8 0,0 9 0 15,3 1 0-15,4-4 0 0,4-3 0 16,-4 3 8-16,0 4-8 0,0-1 8 0,0-2 7 16,4 2 1-16,-4-6 0 0,0 6 0 0,0 7-16 0,0-6 0 15,-4 5 0-15,1-2 0 0,3 2 0 0,-4 4 0 16,1 0 0-16,-4 6 0 0,4-6-13 0,-4 9-6 15,0-3-1-15,0 0 0 0,7 4 20 0,-7-1 0 16,0-3 0-16,3 3 0 0,1 4 15 0,-1-4 3 0,4 0 1 16,-3 6 0-16,6-5-19 0,-3 8 0 15,0-2 0-15,1 6 0 0,-1-4 0 0,3 1 0 0,-3 6 0 0,0 0 0 16,0 0 0-16,0-1-17 0,0 1 3 0,-3-3 1 16,-1 9 21-16,-3 4 4 0,0-1 0 0,0 0 1 15,0 0-13-15,0-5 0 0,-3 2 0 0,-1-3 0 16,1-10 0-16,-1 7-10 0,1-3 2 15,-1-3 0-15,4-4 19 0,-3-2 4 0,-1 2 1 0,4-9 0 16,-3 3-4-16,3-3 0 0,-4 4 0 0,4-11 0 16,0 8-12-16,0-8 9 0,-3 1-9 0,3 6 8 15,-4-6-8-15,1 0 0 0,3-3 0 0,-4 2 0 16,1 1 0-16,3-3 0 0,-7 3 0 0,-1-1 0 16,5-2 0-16,-1 0 0 0,1-4 0 0,-4-2 0 15,3 5 0-15,1-5 0 0,-4-1 9 0,3 1-9 0,-3-4 9 16,4 3-9-16,3-5 12 0,0-4-12 15,-7 6 23-15,7-6-3 0,-8 3 0 0,8-3 0 16,0 0 7-16,0 0 1 0,0 0 0 0,0 0 0 16,0 0-8-16,-3 0 0 0,3 0-1 0,0 0 0 0,0 0-9 0,0 0-2 15,-7 0 0-15,7 0 0 0,0 0-8 0,0 0 0 16,-7-3 0-16,7 3 0 0,0 0 0 0,0 0 0 16,0 0 0-16,0 0 0 0,0 0 0 0,0 0 0 15,0 0 0-15,0 0 0 0,0 0 0 0,3-6 12 16,-3 6-4-16,0 0 0 0,4-10-8 0,-1 7 0 15,-3 3 0-15,7-6 0 0,1-4 0 0,-1 10-9 16,3-9 9-16,-3 9-13 0,4-6 13 0,3 2 0 0,-3 4 0 16,3-6 0-16,0 6 0 0,3-3 0 0,1-3 0 0,7 6 0 15,-4-3 0-15,7 3 0 0,0-7-8 16,4 7 8-16,7 0 0 0,-4-3 0 0,7-3 0 0,1 6 0 16,-4 0 0-16,3-3 0 0,-3-3-8 0,3 6 8 15,-3-7 0-15,7 4 0 0,3-3 0 0,8 6 10 16,-4-10-10-16,3 10 0 0,-3-9-10 0,3 9 10 15,1-9 0-15,-4 9 0 0,-4-3 0 0,8-4 0 16,2 7 0-16,1 0 0 0,-10-3 0 0,3-3 0 16,0 6 0-16,3 6 0 0,1-6 0 15,-5 0 10-15,-6 0-10 0,7 0 0 0,11 0-12 0,-4 3 12 16,0-3 0-16,0 0 0 0,0 0 0 0,0 0 12 16,-4 0-12-16,-3 0 0 0,7 0-12 0,-7 0 12 15,0 0 0-15,7 0 0 0,-4 0 0 0,4 0 0 16,-7 7 0-16,-4-4 8 0,1-3-8 0,-1 0 0 15,4 0 0-15,0 6 0 0,4-6-9 0,-1 3 9 0,-3 3 0 0,3-6 0 16,-6 3 8-16,-1-3-8 0,-3 7 0 0,-4-4 0 16,4-3 0-16,0 0 0 0,0 6 0 0,0-6 0 15,0 0 0-15,-4 0 0 0,-3 3 0 0,3 4 0 16,-3-7 0-16,0 0 0 0,-8 6 0 0,5-6 0 16,-8 3 0-16,0-3-10 0,0 0 10 0,-3 0 0 15,0 0 0-15,-1 0 0 0,1 0 0 0,-4 0 0 16,1 0 0-16,-5 0 8 0,4 0-8 0,-3 0 0 15,-4 0 0-15,0 0 0 0,-3 0 0 0,-1 0 8 16,1 0-8-16,0 0 0 0,-11 0 0 16,0 0 0-16,0 0 0 0,0 0 0 0,7 0 0 0,-4 0 9 15,-3 0-9-15,7-3 10 0,-7 3-10 0,0 0 0 0,4-6 0 16,-4 6-11-16,0 0 11 0,0 0 0 16,3 0 0-16,-3 0 0 0,0 0 0 0,0 0 0 0,0 0 0 15,0 0 0-15,0 0 0 0,4-10 0 0,-4 10 0 0,3-6 0 16,-3 6 0-16,0 0 0 0,0 0 0 0,0 0 0 15,4-10 0-15,-4 7 0 0,0 3 0 0,0 0 0 16,0 0 0-16,0-6 0 0,0 6 0 16,0-3 11-16,0 3-11 0,0-6 0 0,-4-4 0 0,4 10-11 15,0 0 11-15,0-3 0 0,4-3 0 0,-4 6 0 16,0-10 0-16,0 10 0 0,0-6 0 0,3 3 0 16,-3-6 0-16,4 2 0 0,-4-2 0 0,3 0 0 15,-3-1 0-15,0 1 0 0,0-7 0 0,0 4 8 16,4-4-8-16,-4 0 9 0,-4-3-9 0,4 1 10 15,0-8-10-15,-3 4 10 0,3-9-10 0,-4 3 10 16,4-7-10-16,-3-2 12 0,-1-1-12 0,1-3 12 0,-1-6-12 16,4-3 0-16,0 3 0 0,0-6 8 15,-3 0-8-15,-4 5 0 0,7-5 0 0,-4 3 8 0,1-3-8 16,-4 6 0-16,3-7 0 0,-3 1 0 0,3 0 0 0,-3-1 0 16,4 1-9-16,-1 6 9 0,-3-6 0 0,0-1 0 15,0 4 0-15,4 3 0 0,-4-6 0 0,3 0 0 16,0 6 0-16,1-7 0 0,-1 1 0 0,1 3-8 15,-1 3 8-15,1-3 0 0,3 9 0 0,0-3 0 16,-4 3 0-16,4 4 0 0,-3 2 0 0,6 1 0 16,-3 2 0-16,0 1 0 0,0 3 0 0,4 3 0 0,-4 3 0 0,3 3 0 15,-3-3 0-15,4 3-8 0,-1 6 8 0,-3-2 0 16,4-1-10-16,-4 7 10 16,0-4-8-16,0 4 8 0,0-1-9 0,0-2 9 0,-4 9-10 15,4 3 10-15,0 0-9 0,0-7 9 0,-3-2-8 0,3 9 8 16,-7-3 9-16,3-3 7 0,4 6 2 0,-7 0 0 15,0 0-27-15,0-4-6 0,4-2-1 0,-4 6 0 16,-4 0 16-16,4 0 0 0,0 0 0 0,0 0 0 16,0 0 8-16,-4 0 5 0,1 0 1 0,-1 6 0 15,-3-2-14-15,3-4 0 0,-3 9 0 0,-3-3 0 16,-1 4 0-16,-3-1 0 0,-4 0 8 0,4 1-8 16,-7-1-23-16,3 1-7 0,-3-1-2 0,-4-3 0 15,-3 4 32-15,-1-10 18 0,1 9-2 0,-4 1-1 16,-3-4-15-16,3-3 11 0,4 6-11 0,-4-9 10 0,0 7-10 0,1-7 0 15,-8 0 0-15,0 0 8 0,-7 0-8 0,0 3 0 16,0-3 0-16,4 6 0 0,-4-6 0 16,7 0 0-16,0 0 0 0,-7 0 0 0,4 0 9 15,-4 0-9-15,-4 0 10 0,1 6-10 0,3-3 0 0,-3-3 0 16,3 7 0-16,3-4 0 0,-3-3 0 0,0 6 0 16,-3-3 0-16,7-3 0 0,3 7 0 0,-7-7 0 15,-4 3 0-15,4-3 0 0,8 0 0 0,-1 6 0 16,0-3 0-16,4-3 0 0,-8 0 0 0,4-3 0 15,0-3 0-15,-3 6 0 0,-4 0 0 0,7 0 0 16,4 0 0-16,3 0 0 0,0 0 0 0,1 6 0 16,-1-3 0-16,0-3 0 0,7 6 0 0,-3-6 0 15,3 0 0-15,0 4 0 0,4-4 0 0,0 6 0 0,-7-6 0 0,6 6 0 16,5-6 0-16,-1 3 0 0,0-3-13 16,1 6 4-1,-1-2-67-15,0 2-12 0,4-3-4 0,0 3 0 16,0-3-138-16,3-3-28 0,-17 7-6 0,14-4 0 0</inkml:trace>
  <inkml:trace contextRef="#ctx0" brushRef="#br0" timeOffset="7228.1">5285 7483 172 0,'0'0'16'0,"-11"0"-16"0,0 0 0 0,1-3 0 16,-4-3 252-16,0 6 48 0,-4-3 10 0,0-4 2 16,-6 7-236-16,6-9-46 0,0 3-10 0,-6 2-1 15,13-2 1-15,-10-3 1 0,-4 6 0 0,1-7 0 16,2 4-9-16,5-3-3 0,-8 9 0 0,4-7 0 16,7 4 12-16,-11 3 3 0,15 0 0 0,-8 0 0 15,11 0 23-15,-4 0 5 0,1 3 0 0,6 4 1 16,4-7-12-16,0 0-2 15,0 0-1-15,4 6 0 0,6 3-27 0,1-6-11 0,3 4 8 0,7-4-8 16,18 3 16-16,-4-6-1 0,0 3-1 0,15-3 0 16,-1 0 18-16,11-3 4 0,0-3 1 15,11-4 0-15,3 1-6 0,10 6-2 0,8-10 0 0,-4 4 0 16,4-1-29-16,0 1 8 0,3-10-8 0,0 10 0 16,1-7-79-1,-5 7-18-15,-2-1-4 0</inkml:trace>
  <inkml:trace contextRef="#ctx0" brushRef="#br0" timeOffset="9972.94">10770 9283 691 0,'0'0'61'0,"0"0"-49"15,0 0-12-15,0 0 0 0,0 0 156 0,0 0 29 0,-3 0 6 16,-1-6 1-16,4 6-113 0,0 0-23 0,-3 0-4 0,-4-3 0 16,0 3-29-16,7 0-6 15,0 0-1-15,0 0 0 0,-11-7 32 0,8 7 7 0,3 0 1 0,0 0 0 16,0 0 12-16,0 0 2 0,-8 0 1 0,8 0 0 15,0 0 1-15,0 0 1 0,-3-9 0 0,3 3 0 16,0 6-20-16,0 0-4 0,0-3-1 0,3-4 0 16,5-2-19-16,-1 6-4 0,0-4-1 0,3-2 0 15,-3 0-24-15,7 6 0 0,0-4 0 0,1 1 0 16,-5-3 31-16,4 5 1 0,7-2 0 0,-3 3 0 16,0 3-32-16,-1 0 0 0,1-6 0 0,0 12 0 15,6-3 0-15,-2 3 0 0,-12-2 0 0,4 2 0 16,7-3 12-16,-7 3-3 0,-3 4-1 0,-7-1 0 15,6 0-8-15,1 1 0 0,-1-1 0 0,-6-2 0 16,-1 2 0-16,1 0 0 0,3 1 0 0,0-1 0 16,-10 1 0-16,3-1 8 0,3 4-8 0,1-4 8 0,-4 0-8 0,-4 1 0 15,1 2 0-15,-1-2 0 0,0 2 0 0,-3 1 0 16,-10-4 0-16,3 7 0 0,0 0 0 0,-1-4 0 16,-2 4 0-16,-4-4 0 0,-1-5 0 15,5 8 0-15,3-2 0 0,0-4 0 16,-8 1 0-16,8-4 0 0,4-3 0 0,3 3 0 0,-7 4 0 0,3-10 0 15,11 0 0-15,0 0 0 0,0 0 0 0,0 0 0 16,-7 9 0-16,7-9 0 0,0 0-9 0,0 0-4 16,0 0-1-16,0 0 0 0,7 0 14 0,-7 0 0 15,0 0 0-15,7 10 0 0,-7-10 0 0,7 9 0 16,4-3 0-16,-4-3 0 0,-7-3 0 0,7 7 0 16,7 2 0-16,-4-3 0 0,-2-3 0 0,-1 7 0 0,7-4 0 15,0-3 0 1,7 7-28-16,-7-4-2 0,4 3-1 0,-1 1 0 0,8-4 19 0,-4 3 12 0,-7 4-13 15,0-7 5-15,1 4 8 0,2 5-8 0,-6-2 8 16,-1-4-8-16,-3 7 8 0,4 0 0 0,0-4 0 0,-4-2 0 16,-7 5 0-16,3-5 0 0,1 5 8 0,-1-2-8 15,-3-4 11-15,0 7-3 0,-3 0 0 0,3-4 0 16,0 4 20-16,-4-7 3 0,-3 4 1 0,4 3 0 16,-1-7-32-16,-3 7 0 0,-7-7 0 0,3 0 0 15,1 1 0-15,-1-1 0 0,1 1 0 0,-8-1 0 16,-3-3 12-16,0 4-3 0,3-1-1 0,-7-3 0 15,-3 4-8-15,7-7 8 0,0 6-8 0,0-9 8 0,-4 10-8 16,-3-10 8-16,3 6-8 0,0-3 8 16,4 3-8-16,3-6-17 0,-3 0 4 0,7-6 1 15,0 3-30-15,0 3-6 0,0-6 0 0,0 6-1 16,3 0-87-16,1 0-18 0,2 0-3 0,1 0-506 16,-3-3-101-16</inkml:trace>
  <inkml:trace contextRef="#ctx0" brushRef="#br0" timeOffset="10618.96">12065 9481 748 0,'0'0'67'0,"0"0"-54"15,0 0-13-15,0 0 0 0,-7 0 293 0,-4 9 56 0,4-9 11 16,0 9 3-16,0 1-288 0,0 5-58 15,-3-5-17-15,-1 9 8 0,0 0-8 0,-3-1 0 0,0 4 0 0,0-3 0 16,0 0 0-16,0 0 0 0,-4 0 9 16,1-1-1-16,-1 7 13 0,4-6 3 0,-7 0 1 0,7 3 0 15,-8 0-1-15,5-6-1 0,-1 9 0 16,0-13 0-16,-3 7-11 0,7-3-3 0,0-1 0 0,-4-2 0 31,4 3-109-31,4-7-23 0,3-3-4 0,3-2-761 0</inkml:trace>
  <inkml:trace contextRef="#ctx0" brushRef="#br0" timeOffset="10840.91">11691 9587 2804 0,'0'0'124'0,"0"0"26"0,0 0-120 0,0 0-30 15,0 0 0-15,0 3 0 0,0 13 16 0,4-7-4 16,6 7 0-16,1-3 0 16,3 2-32-16,0 4-6 0,7 0-2 0,0 6 0 0,4-6 7 0,0 0 1 15,3 6 0-15,4-6 0 16,6-1-37-16,1 7-7 0,-3-6-2 0,6 0-687 16,0 3-138-16</inkml:trace>
  <inkml:trace contextRef="#ctx0" brushRef="#br0" timeOffset="12802.72">13780 9625 115 0,'0'0'10'0,"-11"6"-10"0,4-6 0 0,-4 0 0 0,4 0 289 0,0 0 56 16,7 0 11-16,0 0 3 0,0 0-231 0,0 0-47 15,0 0-9-15,0 0-1 0,0 0-52 0,0 0-11 16,0 0-8-16,0 0 12 0,0 0 14 0,7-6 3 16,-3 6 1-16,-4 0 0 0,7 0-30 0,-7 0 0 15,7 0 0-15,-7 0-10 0,7 0 19 0,-7 0 4 16,0 0 1-16,0 0 0 0,7 0 17 0,-7 0 3 0,0 0 1 0,0 0 0 15,0 0 5-15,0 0 2 16,0 0 0-16,11 0 0 0,-11 0 8 0,7 0 2 0,-7 0 0 0,10 0 0 16,-3-3-20-16,4-4-3 0,-4 7-1 0,0 0 0 15,0-9-4-15,4 9-2 0,-4 0 0 0,0-6 0 16,3 6-9-16,1 0-1 0,-1 0-1 0,1 0 0 16,0 6-11-16,-1-6 0 0,8 0 0 0,-4 0 0 15,0 0 0-15,4 0 0 0,3-6 0 0,0 3 0 16,0 3 0-16,4 0 0 0,-4 0 0 0,4 0 0 15,-1 0 0-15,5 0 0 0,-1 3 0 0,4 3 0 16,-1-6 8-16,1 0-8 0,0 6 12 0,0-3-4 16,-1-3 0-16,1 7-8 0,0-4 12 0,0-3-4 15,-1 0-8-15,1 0 0 0,3 0 0 0,1 0 0 16,6 6 0-16,-3-6 0 0,0 0-9 0,-1 3 9 0,1-3 0 0,-3 7 0 16,-1-7 0-16,-7 0 0 0,4 0 0 0,-4 3 8 15,-3-3-8-15,3 0 0 0,-7 0 0 0,7 6 0 16,-3-6 0-16,3 0 0 0,-3 0 0 0,0 0 8 15,-1 0-8-15,1 0 0 0,0 0 0 0,-4 0 11 16,0 0-11-16,4 0 10 0,-1 0 0 16,-2 0 0-16,-5 3 0 0,1-3 0 0,-4 0 2 15,4 0 1-15,-4 0 0 0,0 0 0 0,-7 0 8 0,3 0 2 16,5 0 0-16,-8 0 0 0,3 0-15 0,-3-3-8 16,0 3 8-16,0 0-8 0,0 0 0 0,1 0 0 15,-1 0 0-15,0 0 0 0,-7 0 11 0,10 0-3 16,-6-6 0-16,3 6 0 0,0 0-8 0,0 0 0 15,0-3 0-15,-7 3 0 0,7-7 0 0,-7 7 0 16,4 0 0-16,3-3 0 0,-7 3 0 0,3-6 8 0,-3 6-8 16,0 0 8-16,7-3 0 0,-7 3 0 0,4-7 0 15,-4 7 0-15,7 0-8 0,-4-3 0 0,-3 3 0 0,0 0 0 16,7-6 0-16,-3 0 0 0,-4 6 0 0,0 0 0 16,0 0 0-16,3-3 0 0,-3 3 0 0,0 0 0 15,4-7 0-15,-4 7 0 0,3-3 0 0,-3 3 0 16,0 0 0-16,4-6 0 0,0 3 0 0,-4 3 0 15,0-6 8-15,0 6-8 0,0 0 0 0,0 0 8 16,3-10-8-16,-3 10 0 0,0 0 0 0,0 0-11 16,0 0 11-16,0 0 0 0,4-3 0 0,-4 3 0 15,0 0 0-15,0-6 0 0,0 6 0 0,0 0 0 0,0 0 0 0,0 0 0 16,0 0 0-16,0 0 0 0,-4-10 0 0,4 10 0 16,0 0 0-16,0 0 0 0,0 0 0 15,0-9 0-15,-3 3 0 0,3 6 0 0,0 0 0 16,0 0 0-16,0 0 0 0,0 0 0 0,0 0 0 0,0 0 0 15,0 0 0-15,0 0 0 16,0 0 0-16,0 0 0 0,0 0 8 0,0 0-8 0,0 0 0 0,0 0 0 16,0 0 0-16,0 0 0 0,0 0 0 0,0 0 0 15,0 0 0-15,0 0 0 0,7 0 0 16,-7 0 0-16,3-4 0 0,-3 4-8 0,7-6 8 0,-7 6 0 16,0 0 0-16,0 0 0 0,0 0 0 0,0 0 0 0,0 0 0 15,0 0 0-15,0 0 0 0,0 0 0 16,0 0 0-16,0 0-8 0,0 0 8 0,0 0 0 15,0 0 0-15,0 0 0 0,0 0 0 0,0 0 9 0,0 0-9 16,0 0 0-16,0 0 17 0,0 0-3 0,-7-9-1 0,-3 9 0 16,2-10 2-16,-2 10 0 0,-1-3 0 0,1-3 0 15,-1 0-15-15,-3 3 0 0,0-4 0 16,0 7 0-16,-7-3 12 0,3-3-4 0,-3 3-8 0,0-3 12 16,-4 6-12-16,4-4 0 15,0-2 0-15,-1 6 0 0,1-9 0 0,0 9 0 16,0 0 0-16,3-3 0 0,8-4 0 15,-1 7 0-15,4-6 0 0,4 6 0 0,-4-3 0 0,-1 3-8 16,8 0-1-16,0 0 0 0,0 0 9 0,0 0 0 0,0 0 0 0,0 0 0 16,0 0 0-16,0 0-10 0,0 0 10 0,0 0-13 15,11 0 13-15,0 3 8 0,3-3 0 0,0 6-8 16,3-6-19-16,1 0-10 16,3 10-3-16,-3-10 0 0,0 0 32 0,-1 6 0 0,1-3 0 0,-4-3 0 0,0 0 0 0,0 0 0 15,-3 6 0-15,3-2 0 0,-4 2 0 0,1-6 0 16,0 0 0-16,-1 0 0 0,1 3 0 0,3 3 0 15,-4-3 0-15,-2-3 0 0,2 0 0 0,1 7 0 16,-4-7 0-16,0 3 0 0,0 3 0 0,0 0 0 16,0-3 0-16,0-3 0 0,0 10 0 0,-3-4 0 15,3-3 0-15,-7 7 0 0,3-4 0 16,-3 10 0-16,0-4 0 0,-3-2 0 0,3 5 19 0,-4-2 9 16,1 2 3-16,-1 1 0 0,-3-3-21 0,0 2-10 15,-4 4 10-15,4-3-10 0,-3-7 16 0,3 10-2 16,-4-10-1-16,1 7 0 0,2-3-13 0,1-7 0 15,0 3 8-15,0 1-8 0,4-1 0 0,-4 1 0 0,3-4 0 16,-3-3-10 0,7-3-82-16,-3 6-17 0,3-6-3 0,0 0-710 0,0 0-142 0</inkml:trace>
  <inkml:trace contextRef="#ctx0" brushRef="#br0" timeOffset="13925.95">14538 8694 288 0,'0'0'25'0,"0"0"-25"15,-7 0 0-15,7 0 0 0,-4 0 287 0,1 0 52 16,-4 3 10-16,7-3 3 0,0 0-273 0,-7 0-55 15,7 0-10-15,-4 6-2 0,-3-3-12 0,7-3 0 0,0 0 0 16,0 0-11-16,0 0 22 0,0 0 4 16,0 0 1-16,0 0 0 0,0 0 28 0,0 0 7 15,0 0 1-15,7 0 0 0,4 0 12 0,-4 0 4 0,3-3 0 16,5 3 0-16,-5-6-13 0,4 6-3 0,0 0 0 0,0 0 0 16,4 0-52-16,0-3 0 0,-1-4 0 0,1 7-8 15,0 0 8-15,-1 0 0 0,-3 0 0 0,4 0 8 16,-4-3 0-16,0 3 0 0,0 0 0 0,1 0 0 15,-1 0-8-15,-4 0 0 0,4 0 0 0,-3 0-8 16,-1 3 22-16,-2-3 5 0,-8 0 1 16,10 0 0-16,-10 0 17 0,0 0 4 0,0 0 1 0,7 10 0 15,-7-10-42-15,4 9 0 0,-4 0 0 0,0-2 0 16,0-4 0-16,-4 3 0 0,1 4 0 0,-4-1 8 16,0 0-8-16,-1 1 0 0,1-4 0 0,-3-3 0 15,-4 3 8-15,3 4 0 0,-6-1 0 0,-1 1 0 16,0 5-8-16,-3-5-14 0,0 5 3 0,0-2 1 15,0 6 10-15,-1-4-13 0,1-5 5 0,4 9 8 0,-1-10 0 16,0 7 0-16,4-7 14 0,0 7-4 0,4-7-2 0,-1 4 0 16,7-7 0-16,-3 3 0 0,4-5-8 0,3-4 8 15,0 12-8-15,0-9 8 0,3 7-8 0,1-1 0 16,-1 1 0-16,4-4 0 0,1 3 0 0,-1 1 0 16,0-1 0-16,0-3 0 0,3 4 0 0,1-7 0 15,-1 6 0-15,1-2 8 0,3-4-8 0,4 3 0 16,-1-6 0-16,5 6 8 0,2-3-16 0,4-3-4 15,1 0-1-15,6 0-734 16,0-9-146-16</inkml:trace>
  <inkml:trace contextRef="#ctx0" brushRef="#br0" timeOffset="16557.48">16376 8662 882 0,'3'-9'39'0,"1"6"8"0,3-4-38 0,-3 4-9 0,-1-3 0 0,4-3 0 16,0 5 29-16,-3-2 4 0,3 0 1 0,-7 6 0 16,3-3 30-16,1-4 7 0,-4 7 1 0,3 0 0 15,-3 0 25-15,0 0 6 0,0 0 1 0,0 0 0 16,0 0-20-16,-3-9-3 0,3 6-1 0,0 3 0 15,0 0-20-15,0 0-5 0,0 0-1 0,0 0 0 0,0 0-6 0,0 0-2 16,0 0 0-16,0 0 0 0,0 0 8 0,0 0 2 16,0 0 0-16,0 0 0 0,0 0-34 0,0 0-6 15,7 3-2-15,4 3 0 0,-8-3 5 16,4 4 1-16,0 2 0 0,4 1 0 0,-4 5-12 0,-4 4-8 16,8 0 12-16,-4 0-12 0,0 9 26 15,0 3-2-15,0-3 0 0,0 16 0 0,4 0-24 0,-8 0 0 16,4 3 0-16,-3 0 0 0,3 3 0 15,-4-3 0-15,1 7 0 0,3-4 0 0,-3-3 15 16,-1 6-3-16,4 1 0 0,-3-1 0 0,-4 3 2 0,3 4 0 16,1-4 0-16,-4 4 0 0,0-4 3 15,0 7 1-15,3-3 0 0,-3 2 0 0,0-5 2 16,0 2 0-16,4-5 0 0,-4-7 0 0,3 6-8 0,1-9 0 16,-4 0-1-16,3-7 0 0,1 7-1 0,-1-3 0 15,1-9 0-15,-1 2 0 0,1 1-2 0,0-7-8 0,-1 3 12 16,1-3-4-16,-4-6-8 0,3 3 12 15,-3-6-12-15,0 6 12 0,0-9 1 0,0 3 1 0,0-7 0 16,-3 4 0-16,-1 0 6 0,4-4 0 0,-3-2 1 0,3-4 0 16,-4 10-21-16,0-13 0 0,4 6 0 15,-3-3 0-15,3-6 10 0,0 0 1 0,0 0 0 0,0 3 0 16,0-3 8-16,0 0 1 0,0 0 1 0,0 0 0 16,0 0-10-16,0 0-3 0,0 0 0 0,0 0 0 15,0 0-8-15,0 0 12 0,0 0-12 0,0 0 12 16,0 0-12-16,0 0 0 0,0 0 0 0,0 0 8 15,0 0-8-15,0 0 0 0,0 0 0 0,0 0 0 16,0 0 0-16,0 0 0 0,0 0 0 0,0 0 0 0,0 0 0 0,0 0 10 16,0 0-2-16,0 0-8 0,0 0 12 0,0 0-4 15,0 0 0-15,0 0-8 0,7 0 9 0,4 0-9 16,-4 0 0-16,3 0 9 0,4-3-9 16,-3 3 0-16,3 0 0 0,0 0 0 0,7-6 0 0,0 6 0 15,1 0 0-15,6 0 0 0,-3 0 0 0,6 0 0 16,5 0 0-16,-5 0 0 0,5 0 0 0,-1 0 0 15,0 0 0-15,0 0 0 0,1 0 0 0,-1 0 0 16,4 6 0-16,0-6 0 0,3 3 0 0,-3-3 0 16,3 7 0-16,0-4 0 0,1-3 0 0,3 6 0 15,-1-3 0-15,1 4 0 0,0-7 0 0,0 6 0 16,3-6-9-16,4 3 9 0,4-3 0 16,3 0 17-16,3 0-3 0,4-3-1 0,0-3-13 0,-3 6 0 15,3-10 8-15,-4 10-8 0,4-6 0 0,0-4 0 16,4 10 0-16,0-3 0 0,-8-3 0 0,1 6 0 15,-4-3 0-15,-4-3 0 0,0 3 0 0,1-4 8 0,-4 7-8 16,0 0 0-16,0-3 0 0,-4-3 0 16,0 6 0-16,-6 0 0 0,-1 0 0 0,-3 0 0 0,0 0 0 15,3-6 0-15,-3 2 0 0,3 4 8 0,4-6-8 0,0 6 0 16,3-3 0-16,-3-3 0 0,0 6 0 0,-4 0 0 16,-3-3 0-16,0-4 0 0,-4 7 0 0,0-3 0 15,-3-3 0-15,3 6 0 0,1-9 0 0,-1 9 0 16,0-7 0-16,-3 4 8 0,-4 3-8 0,1 0 0 15,-1 0 0-15,-4-6 0 0,1 6 8 0,-4 0-8 16,-3 0 0-16,3 0 9 0,-7 0-9 0,0 0 8 16,4 0-8-16,-7 0 12 0,-1 0-12 0,1 0 12 15,-1 0-12-15,1 0 0 0,-4 0 9 0,0 0-9 0,0 0 8 16,4 0-8-16,-4-3 8 0,0-4-8 0,3 7 0 0,-3 0 8 16,0 0-8-16,0-3 0 0,1 3 0 0,2-6 0 15,-6 6 0-15,3-3 0 0,0-3 0 0,0 6 0 16,0 0 0-16,0-10 8 0,-4 10-8 0,5-3 8 15,-1-3-8-15,-4 0 8 0,1 2-8 0,-4-2 12 16,7 3-4-16,-7-3 0 0,3-4-8 0,1 7 8 16,-1-6-8-16,-3-4 8 0,4 4-8 0,-1-1 0 15,1 1 8-15,-1-10-8 0,1 10 8 0,-1-10-8 16,4-6 8-16,-3 6-8 0,0-6 0 0,-1-3 9 16,4 3-9-16,-3-4 0 0,3-5 9 0,-4-4-9 15,1 4 0-15,-1-10 9 0,1 0-9 0,-1-3 0 0,1 0 0 16,-1-3 8-16,1 6-8 0,-4-3 8 0,3-3-8 0,-3 3 8 15,4-7-8-15,0 7 0 16,-4-3 0-16,0-3 0 0,0 9-9 0,-4-3 9 0,4-3 0 16,-4 9 0-16,1-3 0 0,-1 0 0 0,1 0 0 0,-1 7 9 15,-3-7-9-15,4 0-9 0,-4 0 9 0,3 9-13 16,-3-8 13-16,0 5 0 0,0 0 0 0,0-2 0 16,3 2 0-16,1 3 0 0,-4 1-8 0,0 3 8 15,7-4 0-15,-4 1 0 0,1 5 0 0,-1-5-9 16,1 6 9-16,-1-7 0 0,1 7 0 0,-1-7-8 15,1 10 8-15,-1-3 0 0,1 9 0 0,-1-6 0 16,-3 0 0-16,3 6 9 0,1 0 0 0,-4 1 0 16,3 2-9-16,1 7-17 0,-1-1 4 0,1-6 1 15,-4 7 12-15,3 0 0 0,1 6 0 0,-1-4 0 16,1-2 0-16,-1 9 0 0,0-10 0 0,1 7 0 0,-1-3 0 16,4 6 0-16,-3-6 0 0,3 6 0 0,-7-3 0 0,3-4 0 15,-3 7 0-15,4-3 0 0,-4 3-9 0,0-6 1 16,0 12 0-16,-4-6 0 0,4 0 8 15,-4 0-8-15,-3 0 8 0,0 3-8 0,-4-3 8 0,-3 7 0 16,0-7 0-16,-4 3-8 0,-3 3 8 16,4 0 0-16,-1-3 0 0,-7 4-8 0,0-4 8 0,1 3 0 15,2-3 0-15,-2 4 0 0,-5-4-12 0,5 3 0 16,-5-3 0-16,-2 3 0 0,-5-6 20 0,-6 10 4 16,-1-4 1-16,-3-3 0 0,-3 7-13 0,0-4 0 15,3-3 0-15,0 6 0 0,3-9 0 0,-6 10 0 16,-8-4 0-16,4 3 0 0,0-9 0 0,1 10 0 15,-1-4 0-15,0-3 0 0,0 7 0 0,0-4 0 0,-4-3 0 0,1 3 0 16,-1-6 0-16,1 4 0 0,-1 2 0 16,1-6 0-16,3 6 0 0,3-3 0 0,1-3 0 0,-4 0 0 15,0 0 0-15,3 6 0 0,-3-6 0 16,7 0 0-16,-3 0 0 0,3 4 8 0,7-4-8 0,-7 0 0 16,7 0 0-16,1 0 0 15,-5 0 0-15,4 0 0 0,-3 0 9 0,0 0-9 16,-4 0 8-16,3 6-8 0,1-3 0 0,0 3 0 0,3-3 0 0,3-3-11 15,1 7 11-15,3-7 0 0,-3 3 0 0,3-3 0 16,-3 0 0-16,-1 6 0 0,5-6 0 0,-1 0 0 16,0 6 0-16,7-3 0 0,0-3 0 0,1 0 0 15,2 7 0-15,1-7 0 0,7 0 0 0,-4 0 0 0,4 0 0 0,0-7 0 16,3 7 0-16,1 0 0 0,-1 0-12 0,1 0-3 16,2 0-1-16,1-3 0 0,4 3 16 0,-4-6 0 15,3 6-10-15,0 0 10 0,1 0-20 16,3 0 1-16,-4 0 0 0,1 0 0 15,3 0-13-15,-4 0-4 16,4 0 0-16,-4-6 0 0,4 6-78 0,0 0-16 0,0 0-3 0,0 6-1 16,0-12-44-16,0 6-9 0,0-3-1 0,0 3-1 0</inkml:trace>
  <inkml:trace contextRef="#ctx0" brushRef="#br0" timeOffset="19211.28">17625 9427 864 0,'0'0'38'0,"0"0"8"0,0-9-37 0,0 3-9 0,-4-4 0 0,4 1 0 16,-3 6 228-16,3-7 44 0,0 4 9 0,3-3 2 16,1 2-198-16,-1 4-39 0,1-6-8 0,3 2-2 15,-4-2 15-15,8 0 2 0,-4-1 1 0,4 1 0 16,-4 3-14-16,3-4-4 0,4 1 0 0,-3-1 0 15,3 1-12-15,4-7-4 0,-4 7 0 0,3-4 0 16,5-2 2-16,-1 5 0 0,0-5 0 0,4 2 0 16,-8-3-6-16,4 1-2 0,1 5 0 0,-5 1 0 15,4-1 3-15,1 1 1 0,-1 6 0 0,-4-3 0 16,5 2 18-16,-5 4 3 0,1 0 1 0,0 4 0 16,-1 5-32-16,-3-3-8 0,0 4 0 0,0-1 0 0,1 1 0 15,-1-1 0-15,-4 7 0 0,1-4 0 16,-4 4 0-16,4 0 0 0,-4 2 0 0,0-5 0 15,-4 12 0-15,4-6 11 0,-7 6-11 0,4 3 12 0,-8 0-12 0,4 4 12 16,-3-1-12-16,-1 4 12 0,-3 5-12 0,0-8 8 16,-4 2-8-16,1 1 8 0,-1-1 0 15,-3-6 0-15,0 7 0 0,-4-7 0 0,4 0-8 0,-3-3 0 16,3 4 0-16,-8-1 8 0,-2 3-8 0,3-3 12 16,3 1-12-16,0-4 12 0,-3 3-12 0,0-3 0 15,0 0 0-15,-4-3 8 0,4 3 12 0,3 0 1 16,-3-6 1-16,7 0 0 0,-4 0-22 0,8-10-15 15,-4 0 3-15,3-2 0 0,0 2 22 0,1-9 5 16,3 0 1-16,0 0 0 0,0 0-7 0,-4 0-1 16,4-9 0-16,0 2 0 0,0-2 0 0,3 0-8 0,-3-1 12 15,0-2-4-15,4-4-8 0,-1 7 0 0,1-7 9 16,-1-3-9-16,1 3 0 0,3 4 8 0,-4-7-8 0,4-3 0 16,0 10 8-16,0-4-8 0,0-3 10 0,4 10-10 15,-1-7 0-15,4 3 0 16,-3-2-8-16,3 5 8 0,-4 1 0 0,8 3 0 0,-4-4 0 0,4 7 0 15,-1-3 0-15,4-4-10 0,-3 10 10 16,3 0-8-16,4 0 8 0,-4 7 0 0,0-7 0 16,0 3 0-16,4 3 0 0,-1-3 0 0,-3 7 0 0,-3-1 0 15,3 7 0-15,0-7 0 0,-3 7 0 16,-1-4 0-16,1 4 8 0,0 3-8 0,-4 0 10 0,3-10-10 16,-3 7 10-16,0-1-10 0,0-2 10 0,4 3-10 0,-4-7 8 15,0 1-8-15,4-1 0 0,-4 0 0 0,3 7 10 16,-3-13-10-16,4 3 10 0,-4 1-10 0,4-4 0 0,-4 3 0 15,-7-6 0-15,10 3 0 16,-3-3-16 0,4 0-8-16,-1-3-3 0,-3 3 0 0,4-6-105 0,-4 6-20 0,4-3-5 15,-1-4-1-15,1 7-80 16,-4-9-16-16,11 0-3 0,-1 2-1 0</inkml:trace>
  <inkml:trace contextRef="#ctx0" brushRef="#br0" timeOffset="19961.27">19039 9678 1195 0,'0'0'52'0,"0"0"12"0,0 0-51 0,0 0-13 16,0 0 0-16,0 0 0 0,-7 0 10 0,7 0-1 15,0 0 0-15,0 0 0 0,0 0-21 0,0 0-4 16,0 0 0-16,0 0-1 0,0 0 17 0,0 0 8 15,0 0-8-15,0 0 12 0,0 0 32 0,-7 0 5 0,0 6 2 0,4 4 0 16,-4-7 17-16,0 3 4 16,0-3 1-16,0 4 0 0,3 2-15 0,-3-3-3 15,0-3-1-15,0 4 0 0,7-7-3 0,0 0-1 16,0 0 0-16,0 0 0 0,-7 3-14 0,7-3-4 16,0 0 0-16,0 0 0 0,0 0-20 0,0 0-12 0,0 0 12 0,0 0-12 15,-4 6 8-15,4-6-8 0,0 0 0 0,0 0 0 16,-3 3 12-16,3-3-2 0,0 0 0 0,-4 10 0 15,4-10 0-15,0 6 0 0,-3 3 0 0,-1-2 0 16,1-4-10-16,-1 6 0 0,1 1 9 0,-5-4-9 16,5-3 21-16,-4 3 0 0,0-3 0 0,0 4 0 15,0 2 4-15,0-9 1 0,0 9 0 16,-4-2 0-16,4-4-10 0,0 3-1 0,0-3-1 0,-4 4 0 16,4 2-14-16,0-6 0 0,-3 10 0 0,-1-4 0 15,0 4 0-15,1-4 0 0,-1 7 0 0,1-7 0 0,-4 10 0 16,-1 0 14-16,1-4-2 0,0 4-1 0,0-3-20 15,0-4-4-15,-4 10-1 0,8-9 0 0,-4-4 14 16,0 7 0-16,3-13 0 0,4 3 0 16,0 4 0-16,0-10 0 0,0 0 0 0,7 0 0 15,0 0-28-15,0 0-12 0,0-10-2 0,-4 1-1 16,4 3-193-16,-3-4-38 0,3-18-8 0,7 3-453 16</inkml:trace>
  <inkml:trace contextRef="#ctx0" brushRef="#br0" timeOffset="20548.66">18616 9713 1382 0,'0'0'123'0,"0"0"-99"15,-7 0-24-15,0-7 0 0,7 7 148 0,-4-3 24 16,-3 3 4-16,7 0 2 0,0 0-152 0,0 0-26 15,0 0-14-15,0 0 2 0,0 0 12 0,0 0-11 16,0 0 11-16,0 0-10 0,0 0 10 0,7-6-8 0,1 6 8 16,2 0-8-16,-10 0 24 0,11 0 4 0,-1 0 2 0,-3 0 0 15,4 0 34-15,3 6 6 0,-3-6 2 0,3 0 0 16,0 0-26-16,-4 0-5 0,5 0-1 0,-1 0 0 16,0 0-4-16,3 0-2 0,-3 0 0 15,4 0 0-15,0 0-16 0,3 0-10 0,-3-6 12 16,-1 6-12-16,1 0 0 0,3 0-11 0,-3-3 0 0,-1 3 0 31,1 0-25-31,-4 0-6 0,0 3-1 0,0-3 0 16,-3 6-122-16,-4-6-25 0,-7 0-5 0,7 10-628 0</inkml:trace>
  <inkml:trace contextRef="#ctx0" brushRef="#br0" timeOffset="20984.94">18510 10054 633 0,'0'0'56'0,"0"0"-44"0,0 0-12 0,0 0 0 16,0 0 230-16,0 0 44 0,0 0 9 0,0 0 1 15,0 0-230-15,0 0-46 0,0 0-8 0,0 0 0 16,0 0 28-16,0 0 12 0,0 0 1 0,0 0 1 15,0 0-27-15,7 7-6 0,0-7-1 0,0 6 0 16,4-6 23-16,0 3 4 0,3-6 1 0,0 3 0 16,0-6 8-16,4 6 1 0,-4 0 1 0,0-7 0 15,3 4-6-15,-2 3-2 0,-1-6 0 0,3 3 0 32,-3-3-52-32,4 2-10 0,-4-2-3 0,4 6 0 0,-4 0-40 15,4-9-8-15,-1 6-1 0,4-4-808 0</inkml:trace>
  <inkml:trace contextRef="#ctx0" brushRef="#br0" timeOffset="21870.38">18062 6828 230 0,'0'0'20'0,"0"0"-20"0,0-7 0 0,-3-2 0 0,-1 0 364 0,-3-7 69 16,4 7 14-16,-4-7 2 0,-1 6-336 0,1-2-67 15,0 2-14-15,4-5-2 0,-8 5-15 0,8-5-3 16,-8 5-1-16,8 1 0 0,-1 0 7 0,4-1 2 0,-3 1 0 16,-1 2 0-16,1-2 0 0,3 6 1 0,-4-3 0 0,4 6 0 15,0 0-10-15,0 0-3 0,-7 6 0 0,3-3 0 16,-3 3-8-16,4 4 8 0,-1-1-8 15,-3 7 8-15,4-4 0 0,-4 4-8 0,3 3 12 0,1 6-4 16,-1-3 9-16,1 9 2 0,-5-9 0 0,8 13 0 16,-3-1-5-16,-4 1-1 0,3 2 0 0,4-2 0 15,-3 2 0-15,3 4 0 0,-4-3 0 0,4 6 0 16,4-7-1-16,-1 7 0 0,-3 3 0 0,4 3 0 16,-4-3-3-16,3 4-1 0,1-4 0 0,-4-3 0 15,0-1-8-15,-4-5 0 0,4 6 9 16,0-6-9-16,-3 2 9 0,-1-5-9 0,1 3 12 0,-1-4-12 15,1-6 12-15,-1 7-12 0,1-7 12 0,-4-3-12 16,3-3 10-16,-3 3-10 0,0-6 8 0,4-3-8 0,-1-1 0 16,0-2-9-16,1-4 0 0,-1 1 0 15,-3-4-32-15,7-6-7 16,0 0 0-16,0 0-1 0,0 0-48 0,0 0-10 16,0 0-1-16,-3-6-1 0,-4 2-143 0,0-2-28 15,-4-6-5-15,4-10-2 0</inkml:trace>
  <inkml:trace contextRef="#ctx0" brushRef="#br0" timeOffset="22097.74">17515 7715 1036 0,'0'0'92'0,"0"0"-73"16,0 0-19-16,0 0 0 0,0 0 227 0,4-3 41 15,-1-3 9-15,-3 6 2 0,4-10-205 0,-4 10-41 0,7 0-8 0,0-6-1 16,4 3 31-16,-4 3 6 0,7-6 2 0,0 3 0 15,0 3-2-15,4-7 0 16,3 7 0-16,-3-3 0 0,3-3-23 0,3 3-5 16,5-4-1-16,2 4 0 0,1-3-12 0,3-3-2 0,4-1-1 0,0 4 0 15,-4-3-17-15,4 5 10 0,-4-2-10 0,1 3 8 32,-5-3-96-32,1-4-20 0,-4 4-4 0,1 3-1003 0</inkml:trace>
  <inkml:trace contextRef="#ctx0" brushRef="#br0" timeOffset="23264.46">11409 7395 2098 0,'-18'-9'93'0,"18"9"19"0,4-3-89 0,-4-7-23 16,0 4 0-16,0-3 0 0,3-1 23 0,-3 1 0 15,0-1 0-15,-3 1 0 0,-8-7-23 0,8 7 9 16,3 0-9-16,-4-1 0 0,-6 4 19 0,2 3-3 0,5-7-1 0,-4 4 0 15,3-3-7-15,-3 5-8 16,0-2 11-16,0 6-11 0,0-6 21 0,0 6-2 0,-7 6-1 0,3-6 0 16,1 10-10-16,-4-1-8 0,-4 0 12 0,-3 1-12 15,3 6 9-15,-3 2-9 0,-4 1 0 0,1-3 9 16,-5 3-9-16,8-4 0 0,7-2 0 0,-3 3 0 16,-5 2 0-16,8-2 0 0,7-3 0 0,7 2 0 15,0-5 16-15,0 5-3 0,0-2 0 0,4-7 0 16,10 4-5-16,0-1 0 0,-11 0-8 0,8-2 12 15,7-4 1-15,-4 6 0 0,-4-9 0 0,1 6 0 16,3-6-13-16,0 0 0 0,4 4 0 0,-4-4 0 16,-3-4 0-16,3 4-12 0,3 0 3 0,-6-6 0 15,-1 3 9-15,1-3 0 0,3-4 0 0,-3 7 8 0,3-3 4 16,-4-3 0-16,-3 2 1 0,4 4 0 16,0-6 6-16,-1-1 1 0,-6 1 0 0,3 0 0 15,3-4-8-15,-6 4 0 0,-1-1-1 0,-3 1 0 16,4-1 12-16,0 1 2 0,-1 0 1 0,1-7 0 0,-8 6-26 0,4 1 0 15,4 0 0-15,-1-1 0 0,-10 4 0 0,7 6 0 16,4-3 0-16,-4 3 0 0,3-10-14 0,-3 10-5 16,0 0-1-16,0 0 0 0,7 0 8 0,-7 0 0 15,0 0 1-15,0 0 0 0,4 4 11 0,-4-4 11 16,0 9-3-16,-4 4 0 0,1-1-8 0,-1-3 0 16,8 7 0-16,-4 0 0 0,-7 3 0 0,7-1 0 15,3 8 0-15,1-5 0 0,-4 5 0 0,3-1 0 16,4-3 0-16,0 3 0 0,4 3-8 15,-4-3 8-15,-4 0 0 0,8-3 0 0,3 3 0 0,-3 0 0 0,-15 3 0 16,8 1 8-16,3-4 12 0,-4 3 3 0,-3 3 0 16,-3-9 0-16,-4 10-3 0,0-10-1 15,0 3 0-15,-4 3 0 0,-7-3 11 0,1 0 2 0,3-3 1 16,0-6 0-16,-11 3-13 0,0-1-2 0,0-2-1 0,-3 3 0 16,-4-10-17-16,-6 7 8 0,-5-13-8 0,-3 6 0 31,15-2-84-31,-8 2-24 0,-10-9-5 0,3-3-1095 15</inkml:trace>
  <inkml:trace contextRef="#ctx0" brushRef="#br0" timeOffset="24526.04">20747 9528 1670 0,'0'0'74'0,"-14"0"15"0,3 0-71 0,1 0-18 15,3-4 0-15,-1 4 0 0,1-6 199 0,7 6 36 16,0 0 7-16,0 0 2 0,0 0-204 0,0 0-40 15,0 0-10-15,0 0-1 0,0 0 11 0,0 0 0 0,0 0 0 0,0 0 0 16,0 0 0-16,11 0 12 0,-4 0-4 0,7 0 0 16,0 0 8-16,7 0 1 0,1 0 1 15,2 0 0-15,1-3 30 0,3 3 7 0,0-6 1 0,4 3 0 16,0-4-13-16,7 4-3 0,0-3 0 16,6 0 0-16,1 3-32 0,4-4-8 0,-1 7 0 0,0-9 0 15,1 6 0-15,-1-3 0 0,1 2 0 16,-1-2 0-16,0 3 0 0,4-3 0 0,4 3 0 0,-1-4 0 15,1 7 0-15,-4-9 0 0,-1 9 0 0,-6 0 0 16,4-6 0-16,-8 6-14 0,-3 0 3 16,0 0 1-16,-1 0 10 0,1 0 0 0,0 0 0 0,-4 0 0 15,-6 0 8-15,-5 6 1 0,8-12 0 0,-4 6 0 16,-10 0-9-16,3 0 0 0,0 0 0 0,-3 6 0 16,-4-6 0-16,-3 0 0 0,-1 0 0 0,-3 0 0 15,4 0 8-15,-4-6 4 0,-7 6 0 0,0 0 0 0,10 0 8 16,-6-10 1-16,-4 10 1 0,0-3 0 0,0-3 5 15,0-4 1-15,-4 1 0 0,1 0 0 0,-4 2-28 0,0-2 0 16,7-1-14-16,-7 1 5 0,-7 0 9 16,7-1 0-16,0 1 0 0,-8 3 0 0,-2-4 0 15,3 1 0-15,-4 6 0 0,4-7 0 0,3 4 0 0,-6-3 0 16,-4 2 0-16,3 4-8 0,0-6 16 0,1 2 3 16,-5 4 1-16,1-3 0 0,4-3-12 0,3 6-11 15,3-4 3-15,-3-2 0 0,3 3 16 16,1 2 4-16,3-2 1 0,3-3 0 0,-3 9-13 0,3-3 8 15,4 3-8-15,0 0 0 0,-3-7 0 0,3 7 0 16,0 0 0-16,0 0 0 0,7-3-12 0,-7 3-8 16,7-6-1-16,4 6-1 0,3 0 3 0,-4 0 1 15,-3 6 0-15,4-6 0 0,3 3 8 0,4-3 2 16,-1 0 0-16,1 0 0 0,-4 10-1 0,4-10 0 16,3 6 0-16,-3-3 0 0,-8 7 9 0,4-4 8 0,4 3-8 0,0 1 11 15,-8-1-11-15,-3 0 0 0,4 1 0 0,-1-1 0 16,1-2 11-16,-8 8-3 0,-3-2-8 0,4 2 12 15,3-5-4-15,-3-1-8 0,-8 10 11 0,1-10-11 16,-1 7 11-16,0-6-11 0,1 8 10 0,-1-2-10 16,-6-3 11-16,6-4-11 0,4 7 12 0,-3-1-12 15,-4-2 22-15,0-4-2 0,7 1-1 0,-4 5 0 16,1-5-19-16,-4 5 0 0,-1-5 0 0,5-1 0 16,3 7 0-16,-7-3 0 0,-4-4 0 0,4 0 0 15,11 7-22-15,-8-7 2 0,-3-2 0 0,0-4 0 16,0 3-94-16,7-6-18 0,0 0-4 15,0 0-700-15,-10 0-139 0</inkml:trace>
  <inkml:trace contextRef="#ctx0" brushRef="#br0" timeOffset="24866.27">23040 9180 3034 0,'0'0'67'0,"0"0"13"0,0 0 4 0,0 0 1 0,11 0-68 0,-4 6-17 0,3 3 0 0,1 1 0 31,3 5-39-31,0-2-11 0,0-4-2 0,4 7-1 0,-4 3 38 0,3 0 15 0,1-4-11 0,0 4 11 16,-1 6 0-16,5-6 0 0,-5 0 0 0,4 0 0 15,1 3-9-15,2-4-3 0,-3-5 0 0,1 3 0 32,-1-1-41-32,3-2-9 0,-2-4-2 0,2 1 0 15,1-1-112-15,0-3-22 0,-4-6-5 0,4 7-1 16</inkml:trace>
  <inkml:trace contextRef="#ctx0" brushRef="#br0" timeOffset="25097.58">23971 9060 3052 0,'-10'0'272'0,"-8"10"-218"15,-7-1-43-15,1 10-11 0,-8 9 64 0,0 7 12 0,4-1 1 0,-4 4 1 32,4 6-88-32,-4 0-18 0,0 3-3 0,-3 3-1 0,-4 6 22 0,-3-2 10 0,0-1-10 0,-1 0 10 15,1-9-9-15,0 0 9 0,3 3-8 0,4-3 8 32,3 0-31-32,7-3-1 0,0-1 0 0,11 1-892 0,0-3-180 0</inkml:trace>
  <inkml:trace contextRef="#ctx0" brushRef="#br0" timeOffset="69212.9">28801 7938 1785 0,'0'0'159'0,"0"0"-127"15,0 0-32-15,0 0 0 0,0 0 195 0,0 0 33 16,0 0 6-16,0 0 2 0,0 0-206 0,-4 6-41 15,4 3-8-15,0 1-1 16,0-1-20-16,-3 1-4 0,-4 5-1 0,3-5 0 0,4 2 19 0,-3-2 4 16,-4 2 1-16,3 1 0 0,1-4 21 0,-1 1 0 0,0-1 0 0,4-3 0 15,-3 4 0-15,-4-1 0 0,7-9 0 0,-4 6-692 16,-3-2-135-16</inkml:trace>
  <inkml:trace contextRef="#ctx0" brushRef="#br0" timeOffset="69907.39">29545 7179 172 0,'0'0'16'0,"0"0"-16"0,0 0 0 0,0 0 0 0,0 0 395 0,0 0 76 16,-3 0 15-16,3 0 3 0,0 0-387 0,-7 6-78 16,7-6-15-16,-7 3-9 0,-1 4 19 0,1-4-3 15,0 6 0-15,4 1 0 0,-8-4 25 0,4 3 5 0,-3 7 1 0,-1-4 0 16,0 4 9-16,-3 3 3 0,0 6 0 0,0-6 0 16,-4 9-15-16,4-3-4 15,-3 3 0-15,-1 1 0 0,0 5-24 0,4-9-6 0,0 10-1 16,-3-7 0-16,-1 10-9 0,4-7 0 15,0 0 0-15,3 4 0 0,1-7 0 0,-1 6 0 16,7-5 0-16,-3-4 0 0,7 3 0 0,0-3 0 0,0-6 0 16,0 0 0-16,7-4 0 0,0 4 10 0,1-9-10 0,2 5 10 15,1-5-2-15,3-4 0 0,-4-3 0 16,8-3 0-16,-4 0 4 0,7 0 0 0,-3 0 0 0,3-3 0 16,0-3-12-16,0-4 12 0,-3 4-12 0,3-3 12 15,-3-1-2-15,0-2 0 0,-4-4 0 0,0 7 0 16,-4-7-10-16,1 3 0 0,0-2 0 0,-8-1 0 15,4 3 0-15,-3-2 12 0,-1-4-12 0,-3 10 12 0,0-7-12 16,0 6 12-16,-3-2-12 0,-1-1 12 16,1 4-12-16,-1 0 0 0,1-1 0 0,-8 7 0 0,4-3 0 15,-4 3 0-15,1-4 0 0,-1 7 0 0,-3 0 0 0,-4 0 0 16,4 0 0-16,-3 10 0 0,-1-10 0 16,0 9 0-16,-3 1-12 0,0-1 12 15,0-3-38 1,3 10 0-16,1-4 0 0,-1 4 0 0,4-6 10 0,0-1 3 15,3 7 0-15,4-4 0 0,0-2-211 0,3 5-41 0,1 4-9 16,3-19-2-16</inkml:trace>
  <inkml:trace contextRef="#ctx0" brushRef="#br0" timeOffset="70366.88">28226 8430 1785 0,'-14'0'79'0,"7"0"17"0,-8 6-77 0,5-6-19 0,-4 0 0 0,3 0 0 15,-3 0 0-15,7 0 0 0,-7 0 0 0,7 0 0 16,3 0 24-16,-3 4 2 0,7-4 0 0,0 0 0 0,0 0 36 0,0 0 7 16,0 0 2-16,11 6 0 0,7-6 12 0,-4 0 2 15,7 6 1-15,3-6 0 0,1 0-30 0,7 0-7 16,3 0-1-16,4 0 0 0,0 0-9 0,0-6-3 15,-1 6 0-15,5-6 0 0,6-4-12 0,1 1-4 16,6-1 0-16,0 1 0 0,4-4 13 0,0 1 3 16,-7 2 0-16,0-2 0 0,-3 2-36 0,3-5-12 15,3 5 0-15,-3-5 0 0,0 5 12 0,3 1 0 0,-3-1 0 16,0 1 0-16,-7 0-19 0,-4 2-1 0,-6-2 0 16,-1 0 0-1,-7 5-147-15,-3-2-29 0,-1 3-7 0,-6-3-1 0</inkml:trace>
  <inkml:trace contextRef="#ctx0" brushRef="#br0" timeOffset="70924.06">28917 9073 2538 0,'0'0'56'0,"0"0"11"0,0 0 2 0,0 0 3 0,0 0-58 0,-7 6-14 0,4 4 0 0,3-10 0 16,0 6 0-16,-4-3 0 0,4 6 0 0,0 1 0 15,0-4 0-15,-3-3 0 0,3 7 0 0,-7 2 0 16,3-2 0-16,0-7 0 0,1 6 0 0,-1 1-10 15,1-1 0-15,-4-3 0 0,0 4 0 0,0-1 0 32,3-3-37-32,1 4-7 0,-4-7-2 0,0 6-647 0,-1-9-129 0</inkml:trace>
  <inkml:trace contextRef="#ctx0" brushRef="#br0" timeOffset="71324.64">29372 8599 1267 0,'0'0'112'0,"0"0"-89"0,0 0-23 0,0 0 0 16,0 0 197-16,0 0 35 0,0 0 8 0,7 7 0 15,-3 2-142-15,-1 1-29 0,-6-1-5 0,3 10-2 16,0-4-18-16,0 1-3 0,-7 6-1 0,3-3 0 15,1 6-20-15,-1-6-4 0,-3 6 0 0,0 3-1 16,4-3-15-16,-1 0 0 0,-3 3 8 0,3-2-8 16,-3-8-9-16,0 1-5 0,7 0-1 0,-3 0 0 15,-1-4-170-15,1 4-35 16,3-3-6-16,0-3-2 0</inkml:trace>
  <inkml:trace contextRef="#ctx0" brushRef="#br0" timeOffset="71840.73">30417 8117 2124 0,'0'0'94'0,"3"-4"19"0,4-2-90 0,4 6-23 15,-1-3 0-15,4-3 0 0,-3 6 17 0,3 0-1 16,4 0 0-16,-4-7 0 0,3 7 12 0,1 0 3 15,0 0 0-15,-1 0 0 0,1 0-31 0,0-3 0 16,3 3 0-16,0 0 0 0,0-6 0 0,4 6 0 16,0-9 0-16,-1 5 0 0,1-2-9 0,0 6-8 15,-4-3-2-15,0-3 0 16,-10 6-110-16,-1-3-23 0,4-4-4 0,-3 7 0 0</inkml:trace>
  <inkml:trace contextRef="#ctx0" brushRef="#br0" timeOffset="72113.14">30381 8358 1440 0,'0'0'128'0,"0"0"-103"0,0 0-25 0,0 0 0 16,0 0 96-16,7 9 13 0,-7-9 3 0,4 0 1 16,6 7-50-16,1-4-11 0,0 3-1 0,3-6-1 15,-4 6 11-15,4-3 3 0,4-3 0 0,0 0 0 0,-4 0-28 0,3 0-4 16,1-3-2-16,0 3 0 0,-1 0-30 0,-3 0 8 16,1-6-8-16,2 6 0 15,-3-6-73-15,0 3-18 0,-3-4-3 0</inkml:trace>
  <inkml:trace contextRef="#ctx0" brushRef="#br0" timeOffset="72907.64">32226 7561 345 0,'0'0'15'0,"0"0"4"0,0 0-19 0,4-6 0 0,-4 6 0 0,0-9 0 16,0 9 264-16,3-3 50 0,4-4 10 0,-7 7 1 15,0 0-265-15,4-3-52 0,-4 3-8 0,0 0-8 16,0 0 37-16,0 0 8 0,0 0 2 0,0 0 0 0,0 0 55 0,-4 10 11 16,1-1 3-16,-4 0 0 15,0 4-36-15,0 3-6 0,-4 3-2 0,-3-4 0 0,3 10-20 0,-6-3-4 16,-1 3 0-16,0 4-1 0,1 2-10 0,-4 0-1 15,0 10-1-15,-4-3 0 0,4 6-17 0,-8-1-10 16,5-5 12-16,6 6-12 0,-3-6 16 0,0 6-3 16,3-10-1-16,0 4 0 0,4-4 0 15,4 4 0-15,-1-4 0 0,4 1 0 0,-3-1-12 0,3-6 0 16,3 1 0-16,0 2 0 0,4-3 28 0,0 0 4 16,0-9 0-16,0 6 0 0,4 0-20 15,3-6-3-15,-3 0-1 0,3 0 0 0,0-3-8 0,3 2 0 0,8-2 0 0,-4-3 0 16,4 5 0-16,-1-8 0 15,4 6 0-15,1 2 0 0,2-8 0 0,1 5 0 16,-4 1 0-16,0-3 0 0,8-4 0 0,-5 0 0 16,-3 7 0-16,4-10 0 0,-7-2 0 0,3 5-11 0,-7-9 3 15,4 0 0-15,-4 0 8 0,0-3 11 0,-4-3-3 0,5-4 0 16,-5 1 1-16,4-7 0 0,0 4 0 0,-3-4 0 16,3-3-1-16,-3-6-8 0,-1 6 12 0,1-6-4 15,-1-3-8-15,-3 3 0 0,1-3 0 0,-5 2 0 16,1-2 0-16,-1 9 0 0,-6-6 0 0,3 6 0 15,-7 4 0-15,3 2 12 0,-3-2-4 0,3 2 0 16,-6-3 0-16,-1 10-8 0,4-3 12 0,-7-1-4 16,0 10-8-16,0-3 0 0,0-3 0 0,0 6 8 15,-4 6-8-15,0-3-11 0,-3 4 3 0,0-4 0 16,-4 6 32-16,1 1 6 0,-8 5 2 0,0-5 0 16,4 5-16-16,-4-2-2 0,7 2-1 0,1 4 0 15,-1 0 2-15,0-3 0 0,8 3 0 0,-1-4 0 0,0-2-15 16,8 3 0-16,-1-1 8 0,4-5-8 15,0-7-56-15,4 6-15 0,3-9-2 0,0 0-1211 16</inkml:trace>
  <inkml:trace contextRef="#ctx0" brushRef="#br0" timeOffset="78293.06">6336 13121 576 0,'0'0'25'0,"0"0"6"0,0 0-31 0,0 0 0 0,0 0 0 0,0 0 0 15,7-6 191-15,-7 6 32 0,0 0 6 0,3-3 2 16,-3 3-150-16,0 0-29 0,8-10-7 0,-8 4-1 16,7-3-16-16,-7 9-3 0,0 0-1 0,3-3 0 15,1-4-8-15,-4 7-3 0,0 0 0 0,3-9 0 0,-3 3 18 0,0 6 3 16,0-3 1-16,0 3 0 0,0-10 1 16,-3 4 0-16,-1-4 0 0,1 7 0 15,-1-3-7-15,1-3-1 0,-5 9 0 0,5-7 0 0,-8 4-2 16,4-3-1-16,0 6 0 0,0-3 0 0,-3 3-1 0,3 0-1 15,-4 0 0-15,0 0 0 0,1 0-6 0,-1 0-1 16,-6 0 0-16,6 3 0 16,-3-3-16-16,3 6 0 15,-3-6 0-15,-3 3 0 0,-1 4 0 0,7 2 0 0,-10 0 0 16,7-2 0-16,0 5 0 0,-7-2 0 0,7 5 0 0,-4-5 0 0,0 5 0 0,1-2 8 16,3 3-8-16,-4 2 10 15,7 1-10-15,-3 0-12 0,4 6 2 0,-4-6 1 16,3 6 9-16,4 0 0 0,3-3 0 0,-3 3 0 0,0-6 0 15,4 6 11-15,3-6-3 0,0 0 0 0,0 3 6 16,3-3 1-16,4-7 0 0,0 10 0 0,-3-9-15 0,3 5 9 0,4-2-9 16,3-7 8-16,-7 7-8 0,3-6 0 0,8-1 0 15,0-6 8-15,-1 6-8 0,1-2 12 0,3-7-12 16,-3 0 12-16,10 0 9 0,-10 0 3 0,-1-7 0 16,-3 4 0-16,4-6-8 0,0 3-2 0,-1-4 0 15,1-2 0-15,-4-4 20 0,-3 10 4 0,3-7 1 0,-4-2 0 16,-3 2-8-16,4-9-2 0,0 10 0 0,-4-7 0 15,-4-3-9-15,1 0-3 0,3-3 0 0,-4 0 0 16,4-4-5-16,-7 1-2 0,4-6 0 0,-1-1 0 16,1 7-1-16,-4-7 0 0,3 1 0 0,1 6 0 15,3-7-9-15,-7 4 8 0,0-4-8 0,0 1 8 16,0 6 0-16,0-4-8 0,3 4 12 0,-3 0-4 0,-3 0 0 16,3-4 0-16,0 4 0 0,0 3 0 0,-7 6-8 15,7 0 8-15,-4-6-8 0,1 6 8 16,-1 1-8-16,1-1-16 0,-1 9 4 0,-6-5 1 15,3 5-26-15,0 1-6 0,0 0-1 0,3 2 0 16,-10 4-137-16,10-3-28 0,4 6-6 0,-7 0-809 16</inkml:trace>
  <inkml:trace contextRef="#ctx0" brushRef="#br0" timeOffset="79927.57">5338 14015 1324 0,'0'0'118'0,"0"0"-94"0,0 0-24 0,0 0 0 15,0 0 252-15,0 0 45 0,10 0 10 0,1 0 1 0,3 0-257 16,7 6-51-16,-10-3-12 0,13-3-2 0,4 7 14 0,4-7 0 15,4 0 0-15,2 0 0 0,8 3 26 0,4-3-2 16,-5 0 0-16,5-3 0 0,3-4 8 0,3 7 0 16,8-9 1-16,3 0 0 15,-4-1 22-15,1 4 4 0,3-4 1 0,-4 1 0 0,-3 0-10 0,0-4-2 16,7-3 0-16,-7 7 0 0,0 0-27 0,-7-7-5 16,7 7-2-16,-7-1 0 0,0 4-14 0,-4-4 8 15,-3 1-8-15,0 0 0 0,-4-4 0 0,1-3 0 16,-1 10 0-16,0-3 0 0,-3 6-13 0,3-7-6 15,-3 4-1-15,0-3 0 16,0 2-80-16,3 4-16 0,-7-3-3 0,1 3-1 16,3-4-71-16,-4 4-14 0</inkml:trace>
  <inkml:trace contextRef="#ctx0" brushRef="#br0" timeOffset="85923.02">6477 15006 1663 0,'0'0'73'0,"0"0"16"0,0 0-71 0,0 0-18 0,0 0 0 0,0 0 0 15,0 0 52-15,0 0 6 0,0 0 2 0,0 0 0 16,0 0-48-16,0 0-12 0,0 0 0 0,0 0 0 15,0 0 0-15,-4 0 0 0,4 0-12 0,0-10 12 16,0 7-27-16,0-3 3 0,0-3 0 0,0 9 0 16,-7-7 24-16,7 7 0 0,-3-3 0 0,3-3 8 15,-7-3 20-15,0 5 4 0,0-2 0 0,3-3 1 16,-6 9 10-16,3-10 1 0,0 4 1 0,-4 3 0 16,-7-3-5-16,11 3 0 0,-10-4-1 0,10-2 0 15,-11 9-14-15,4-10-2 0,3 7-1 0,1-3 0 16,-4 0-8-16,10 3-2 0,-10 3 0 0,7 0 0 15,3 3-12-15,-6 3 0 0,-1-6 0 0,1 9 0 16,-1 1-9-16,4-1-2 0,-4 7 0 0,-3 0 0 16,7-4 11-16,-7 7 0 0,0-3-9 0,-4 2 9 0,1 1 0 15,-1 0 0-15,0 3-9 0,1-3 9 0,-1 0 0 16,4 6 0-16,3-6 0 0,1-1 0 0,3 1 16 0,0 0 1 16,7 0 0-16,-7 6 0 0,3-6 2 0,4-4 0 15,4 4 0-15,3-3 0 0,-7-4-7 0,7 4 0 16,3 0-1-16,-3-4 0 0,8 4 1 0,-1 0 0 15,0-4 0-15,3-2 0 0,-6-1-12 0,7 0 0 16,3-2 0-16,0-4 0 0,4 3 0 16,-8-6 0-16,4 6 0 0,1-2 0 0,-5-4 0 15,-3-4 0-15,8-2 0 0,-8 6 0 0,3-6 18 16,-6 3 2-16,3-7 0 0,-3-5 0 0,-1 5 28 0,-3-2 7 0,4-4 1 16,-4 0 0-16,0-2-29 0,0-1-6 0,-4-6-1 0,5 6 0 15,-8-6 16-15,0 3 4 0,0-10 0 16,0 10 0-16,0-9-30 0,0 3-10 15,0 0 0-15,0-1 9 0,0-2-1 0,0 3-8 0,-8-7 12 0,5 4-4 16,3-3 2-16,0-1 0 0,-7 1 0 0,0 5 0 16,3-5 3-16,-3 6 1 0,0 3 0 0,0 3 0 15,0-4 6-15,4 8 2 0,-8-7 0 0,-3 9 0 16,7-3-32-16,-4 7-6 0,4-4-2 0,-3 0 0 16,3 7 2-16,3-10 0 0,-7 10 0 0,4-7 0 15,4 6 0-15,-8-2 1 0,4-4 0 0,4 7 0 16,-1 3-25-16,1-4-6 15,3-2-1-15,-7 2 0 0,7 4-84 0,0-3-17 0,-4 2-3 16,4 7-597-16,0 0-119 0</inkml:trace>
  <inkml:trace contextRef="#ctx0" brushRef="#br0" timeOffset="86656.7">7218 14755 950 0,'0'0'42'0,"0"0"9"0,0-6-41 0,-7 3-10 0,7 3 0 0,-4 0 0 16,4-7 86-16,-7-2 15 0,7 9 3 0,-3-9 1 15,-1 5-15-15,4 4-3 16,-3-6-1-16,3 6 0 0,0 0 0 0,0 0 0 0,0 0 0 0,0 0 0 15,-4 0-22-15,4 0-5 0,-10 6-1 0,2 4 0 16,-2 2-20-16,-1 4-4 0,1 3-1 0,-4 0 0 16,-1 12-4-16,-2-3-1 0,-1 0 0 0,1 1 0 15,-1 2 4-15,-3 0 0 0,7-6 0 0,-11 10 0 16,7-7-11-16,1 0-1 0,-1 7-1 0,-3-10 0 16,3 3-19-16,1 0 10 0,-1 4-10 0,0-10 8 15,8 0-8-15,-8 0 0 0,11-4 0 0,-11-2 0 31,11-6-31-31,0 5-8 0,4-12-1 0,-4 4-1 16,7-7-159-16,0 0-31 0,0 0-6 0,7-35-2 0</inkml:trace>
  <inkml:trace contextRef="#ctx0" brushRef="#br0" timeOffset="86892.02">6833 14790 2833 0,'0'0'62'0,"0"0"13"0,0 0 2 0,0 0 3 0,-7 0-64 0,7 0-16 16,0 0 0-16,4 9 0 0,-1 7 0 0,8 2 10 15,3 4-10-15,-3 3 8 0,6 4 1 0,1 2 0 16,3 0 0-16,4 4 0 0,3-1-9 0,0 1 0 16,-3-7 9-16,7 10-9 0,-8-7-9 0,1 0-7 0,-4 1 0 0,4-10-1 31,0 3-47-31,-8 3-8 0,1-9-3 0,-1 6-718 0,1-9-144 0</inkml:trace>
  <inkml:trace contextRef="#ctx0" brushRef="#br0" timeOffset="91531.93">6858 12899 1494 0,'0'0'66'0,"0"0"14"0,-7 0-64 0,0-7-16 16,3 4 0-16,4 3 0 0,-7-6 0 16,0 6 8-16,4 0-8 0,3 0 0 0,-11 0 0 0,4 0 0 15,0 0 0-15,7 0 0 0,0 0 0 0,-7 0 0 16,7 0 0-16,0 0 0 0,0 0 64 0,0 0 16 16,0 0 3-16,0 0 1 0,0 0 14 0,0 0 3 15,0 0 1-15,0 0 0 0,0 0-24 0,0 0-5 16,0 0-1-16,0 0 0 0,0 0-27 0,0 0-5 15,0 0-2-15,0 0 0 0,7 6-19 0,-7 4-4 16,4-1-1-16,-1-3 0 0,4 4 0 0,-3-1 0 0,3 4 0 0,0-4 0 16,-4 7-2-16,4-1 0 15,0 4 0-15,4 0 0 0,-11 0-12 0,7 0 0 16,0 6 0-16,4-6 0 0,-8-1 0 0,4 4 9 16,-3-3-9-16,3-6 8 0,-4 2 0 0,8-5 0 0,-7 5 0 15,3-2 0-15,0-7-8 0,0 4 0 0,0-1 0 0,0-9 0 31,0 10-28-31,0-10-8 0,0 0-2 0,0 0 0 16,11 0-114-16,-11 0-22 0,0 0-5 0,3-10-801 0</inkml:trace>
  <inkml:trace contextRef="#ctx0" brushRef="#br0" timeOffset="91832.14">7394 12808 2091 0,'0'0'92'0,"-3"-7"20"0,-1 7-89 0,4-9-23 16,-10 9 0-16,3 0 0 0,7 0 19 0,-4-3-1 15,0-3 0-15,4 6 0 0,-7 0-18 0,0 0-9 16,0 6 1-16,4-3 0 0,-8 6 8 0,4-2 0 16,-3 5 0-16,3 4 0 15,-4 3 0-15,-3 0 0 0,3-1 0 0,1 7 0 0,-4 4 33 0,-4 5 9 16,4-6 2-16,0 13 0 0,0-3 13 0,-11-1 3 15,4 7 1-15,-4 0 0 0,-3 0-24 0,7 0-5 16,-11 3 0-16,4-6-1 0,3-4-3 0,0 1 0 16,1-3 0-16,2-1 0 0,5 1-28 0,-1-7-13 15,4 0 1-15,7-3 0 16,0 0-26-16,3-3-5 0,8-6-1 0,-1 3-722 0,8-4-145 0</inkml:trace>
  <inkml:trace contextRef="#ctx0" brushRef="#br0" timeOffset="97183.68">8114 13541 1512 0,'0'0'67'0,"0"0"13"0,0 0-64 0,0 0-16 0,0 0 0 0,0 0 0 16,0 0 67-16,0 0 9 0,0 0 3 0,0 0 0 15,0 0-9-15,0 0-2 0,0 0 0 0,0 0 0 16,-7-6 21-16,7 6 4 0,0-3 1 0,0-3 0 0,0 6-28 0,0 0-6 15,0 0 0-15,0 0-1 0,0 0-10 0,3-10-1 16,-3 10-1-16,7 0 0 0,0 0-31 0,4 0-7 16,-4 0-1-16,4 0 0 0,3 0-8 0,0 7 0 15,4-4 0-15,3-3-11 0,-7 0 11 0,7 6 0 16,0-6 8-16,0 3-8 0,1 3 0 0,-1 1 0 16,0-4 0-16,-4 3 0 0,5-3 0 0,-5-3 0 15,4 7 0-15,-6-7 0 0,2 3-8 0,-3 3-7 16,4-6-1-16,-4 3 0 15,4-6-25-15,-1 3-6 0,-6 3-1 0,3-3 0 16,0-3-32-16,0 3-8 0,0-6 0 16,0 6-1-16,-3 0-96 0,-4 0-19 0,4 0-4 0,-11 0-1 15</inkml:trace>
  <inkml:trace contextRef="#ctx0" brushRef="#br0" timeOffset="97552.47">8029 13990 288 0,'0'0'12'0,"0"0"4"0,0 0-16 0,0 0 0 15,0 0 0-15,0 0 0 16,0 0 338-16,0 0 65 0,0 0 13 0,0 0 2 0,0 0-312 0,7-3-62 16,-3-4-13-16,3 4-3 0,3-3 5 0,1 3 1 15,0-3 0-15,3 3 0 0,7-4-11 0,0-2-3 16,4-1 0-16,3 4 0 0,4 3-20 0,-1-6 8 15,5 2-8-15,3-2 0 16,-4 6-22-16,0-3-9 0,4-1-1 0,-4 4-1 16,0 3-114-16,1-6-22 0,3 3-5 0</inkml:trace>
  <inkml:trace contextRef="#ctx0" brushRef="#br0" timeOffset="100699.14">10379 12936 748 0,'0'0'67'0,"0"0"-54"0,0 0-13 0,0 0 0 15,0 0 131-15,0 0 23 0,0 0 5 0,0 0 1 16,-7-3-78-16,7 3-15 0,0 0-3 0,0 0-1 16,0 0-21-16,0 0-4 0,-7-6-1 0,7 6 0 15,0 0 1-15,-4-3 0 0,-6 3 0 0,6-7 0 16,4 7-38-16,0 0 0 0,0 0 0 0,-7 0 0 15,0-3 0-15,7 3 0 0,0 0 8 0,0 0-8 16,-7-6 43-16,7 6 4 0,3-9 1 0,1 2 0 16,-1 4 8-16,-3 3 3 0,0-6 0 0,0 6 0 15,0-3-19-15,0 3-4 0,-3-6-1 0,3 6 0 16,0 0-20-16,0 0-4 0,0 0-1 0,0 0 0 16,0 0-10-16,0 0 0 0,0 0 0 0,-7-4 0 15,3 4 0-15,4 0 0 0,0 0 0 0,0 0 0 16,-10 0 0-16,10 0 8 0,0 0-8 0,0 0 0 0,0 0 12 0,0 0-4 15,0 0 0-15,0 0 0 0,0 0 13 0,-7-6 3 16,3 6 0-16,4 0 0 0,0 0 1 0,-7-3 1 16,0-3 0-16,-4 6 0 0,8-10-12 0,-8 10-2 15,4 0-1-15,-3-6 0 0,-4 6-11 0,3-3 0 16,4 3 9-16,-4 3-9 0,-3-3 0 0,4 6 0 16,-4-6 0-16,3 7 0 0,-3-4 0 15,0 3 0-15,0-3 0 0,0-3 0 0,-1 6 0 0,-2-2 0 16,-1 2 0-16,4-3 0 0,0-3 0 0,-4 6 0 0,4-3 0 15,0 4 0-15,0-1 0 0,0-3 0 16,0 3 0-16,-4-3 0 0,4 7 0 0,3-1 0 16,-3 1 0-16,0-1 0 0,4 7 0 0,-1-7 0 15,0 10 0-15,4-3 0 0,-3-1 0 0,6-2-13 0,-3 6 5 0,4 3 8 16,-4-4-12-16,3 1 12 0,1 0-10 0,3 0 10 16,0-3 0-16,0-4 0 0,0 4 0 0,3 3 0 15,1-4 0-15,-1 1 0 0,1-3 0 0,-1-4 0 16,4 7 0-16,0-7 0 0,-3 0 0 0,6 1 0 15,-3-1 0-15,4 1 8 0,0-4-8 0,3-3 10 16,-4 6-10-16,4-2 0 0,1-7 0 0,-1 9 8 16,3-9-8-16,4 6 0 0,-6-2 9 0,2-4-9 15,-3 6 11-15,4-6-3 0,-4 0 0 0,4 0 0 16,-1 0 4-16,1 0 1 0,-4-6 0 0,0 6 0 16,0-10 3-16,0 10 0 0,1-9 0 0,-1 2 0 0,-4-2-5 15,4 6-1-15,-3-7 0 0,0 4 0 0,-1-6 8 16,-3-4 2-16,0 7 0 0,-3-7 0 0,3 7 9 0,-4-10 3 15,1 3 0-15,-4-3 0 0,3-6-4 0,1 6-1 16,-8-9 0-16,4 3 0 0,0-3-9 16,0 3-2-16,0-4 0 0,-3 1 0 0,3 0-4 0,-4-3 0 15,8 2-1-15,-4-5 0 0,-4-4-1 0,4 4 0 16,4-4 0-16,-4 4 0 0,0-1-10 16,3-2 0-16,-6 2 0 0,3 7 0 0,3 3 0 15,-3-3 0-15,-3 2 0 0,-1 5 0 0,4-1 0 0,-7 3 0 16,4 0 0-16,-4 3 0 0,0 4-15 0,0-4 5 15,0-3 1-15,-4 4 0 0,4 2-7 0,0-3 0 16,0 7-1-16,0-1 0 16,0 1-17-16,3 0-3 0,-3-1-1 0,4 4 0 15,-1 3-96-15,0-3-19 0,4 6-4 0,0 0-631 0,0 0-127 0</inkml:trace>
  <inkml:trace contextRef="#ctx0" brushRef="#br0" timeOffset="101417.74">11187 12366 1285 0,'0'0'56'0,"0"0"13"0,7-4-55 0,-7 4-14 0,0 0 0 0,7-6 0 16,0-3 84-16,-4 6 15 0,-3 3 2 0,4-7 1 15,3-2-26-15,-7-1-4 0,0 1-2 0,0 3 0 16,-4-4-26-16,1 1-4 0,-1 0-2 0,1-7 0 16,-8 7-15-16,4-1-3 0,4 1-1 0,-8-1 0 15,-3-5-1-15,3 5 0 0,1 1 0 0,-1-1 0 16,4 7 6-16,-7-6 2 0,0 3 0 0,3-4 0 16,4 10-4-16,-3-6-1 0,-4 6 0 0,-1 6 0 15,8-6-13-15,-3 6-8 0,-8-2 8 0,1 5-8 16,2-3 0-16,1 7 0 0,0-4-10 0,-3 7 10 0,-5 0 0 15,5-4 0-15,3 4 0 16,0 3 0-16,-4-4 9 0,0 4-9 0,8 0 8 0,-1 0-8 0,4 0 14 16,-4 6-2-16,4-7-1 0,0 8 0 0,4-1 9 15,-4 3 3-15,-4 0 0 0,8 7 0 0,-1 2-23 0,-3-2 0 16,4-1 0-16,-5 4 0 0,5 6 0 0,3-10-20 16,0 4 4-16,-4 3 1 0,1-4 24 0,-1-2 5 15,11-4 1-15,-7 4 0 0,0-1-28 0,4 1-6 16,-1-7-1-16,1 0 0 0,3-3 20 0,-3 3-12 15,-4-9 12-15,3 6-10 16,4-9-14-16,0-4-2 0,-10 4-1 0,3-6 0 16,3-1-122-16,-3 0-25 0,0-9-5 0</inkml:trace>
  <inkml:trace contextRef="#ctx0" brushRef="#br0" timeOffset="101793.08">10446 12861 1670 0,'-7'-6'148'0,"7"6"-118"16,10-3-30-16,4-4 0 15,-3 1 149-15,7 3 24 0,-1-3 5 0,4 2 1 16,4-2-86-16,0 3-17 0,-8-3-3 0,1 3-1 16,7-4-24-16,-4-2-4 0,-3 6-2 0,-1-3 0 0,4-4-15 0,-3 4-3 15,3-3-1-15,4-1 0 0,-4 1-7 0,4-1 0 16,3 1-1-16,-7 3 0 0,-7-4-15 0,7 7 0 16,4-6 0-16,0-1 0 0,0 4 0 0,-4 3-15 15,-4-3 2-15,8-1 0 16,-4 4-36-16,0 3-7 0,-3-6-2 15,0 6 0-15,-1 0-26 0,-3 0-4 0,-3 0-2 0,0 0 0 16,-1 6-133-16,4 4-26 0</inkml:trace>
  <inkml:trace contextRef="#ctx0" brushRef="#br0" timeOffset="102314.09">9719 13648 691 0,'0'0'61'0,"0"0"-49"15,0 0-12-15,0 0 0 0,0 0 232 0,0 0 44 16,0 0 9-16,0 0 2 0,0 0-155 0,0 0-30 15,0 0-6-15,0 0-2 0,0 0-10 0,7 9-3 0,0 1 0 16,4-4 0-16,-1-3-20 0,1 7-4 16,3-4-1-16,0-3 0 0,0 7-8 0,0-4-3 0,4 0 0 15,3-3 0-15,4-3-10 0,7 0-3 0,-1 0 0 0,1 0 0 16,3 0 16-16,4 0 4 16,4-3 0-16,2-3 0 0,8-4-39 0,4 1-13 0,6 0 9 0,4 2-9 15,-7-5 13-15,4 5-2 0,-1-2-1 0,-3 3 0 16,-3 6-10-16,-4-3 0 0,3 3-12 15,-3 3 12-15,0-3-17 0,-7 6 4 0,-7 3 1 0,-1-2 0 32,1-4-23-32,-4 6-4 0,-6-2-1 0,-1-4 0 15,-3 6-88-15,-1-3-17 0,-3-6-4 0,-3 4-609 0,-4-4-122 0</inkml:trace>
  <inkml:trace contextRef="#ctx0" brushRef="#br0" timeOffset="103219.87">10453 14611 921 0,'0'0'82'0,"3"-7"-66"0,-6-2-16 0,3 6 0 15,0 3 182-15,0-6 33 0,-4-4 6 0,-3 4 2 16,-3 3-106-16,6-3-21 0,4 6-4 0,-3-4 0 15,-12-2-49-15,5 3-10 0,6-3-1 0,-3 6-1 0,-3 0-15 0,-4-3-2 16,3 3-1-16,0 0 0 0,1 0 15 0,-1 0 2 16,-6 0 1-16,3 0 0 15,3 0 18-15,-3 3 4 0,-4-3 1 0,4 0 0 16,-4 6-26-16,4-3-4 0,0 3-2 0,-3-2 0 0,2 2-7 0,-2 3-2 16,-1 1 0-16,1-1 0 0,-5 0-13 0,1 10 0 15,0-3 0-15,3 3 0 0,-3 0 0 0,-3 6-15 16,2 0 2-16,8-6 0 0,0-1 36 0,4 8 7 15,-1-8 2-15,4 1 0 0,-4 0-32 0,8-3 0 16,3 2 0-16,-4 1 0 0,4 0 15 0,4-3-3 16,-1-1-1-16,1-2 0 0,-1-4-11 0,1 7 0 15,3-7 0-15,4 1 8 0,-4-1-8 0,3 1 0 16,1-1 0-16,3-3 0 0,0 4 8 0,0-4 0 0,-3-3 0 0,3 3 0 16,0-2-8-16,0-4 8 0,4 0-8 0,-1-4 8 15,1-2 10-15,-4 6 2 0,4-9 0 0,-1-1 0 16,-3 1 14-16,4 0 3 0,0-7 1 0,-4 3 0 15,-4-2 2-15,5-4 0 0,-1 0 0 0,0-6 0 16,-4 0-4-16,1-3 0 0,3-1 0 0,-3-2 0 16,-4-7-12-16,3 4-4 0,-6 3 0 0,3-10 0 15,0 6-10-15,4-2-2 0,-11 2-8 0,7-2 12 16,0-1-12-16,0-3 0 0,-4 4 8 0,1 2-8 16,-4 7 0-16,0-7 0 0,3 10 0 0,-3 3 0 15,-7-3 0-15,4 0 0 0,6 3 0 0,-3 0 0 16,-3 0 0-16,-1 0 0 0,1 3 0 0,-1 7 0 15,-3-7 0-15,0 3-13 0,-4 1 2 0,1-4 1 16,-1 10-19-16,-3-7-4 16,0 3-1-16,-4 4 0 0,4-7-30 15,-3 7-5-15,3-1-2 0,-4 1 0 0,4-7-69 0,0 7-13 16,0 0-3-16,3-1-1 0,-3 4-53 0,3 3-10 0,4-4-3 0,4 4 0 16</inkml:trace>
  <inkml:trace contextRef="#ctx0" brushRef="#br0" timeOffset="104415.76">10650 14517 1904 0,'0'0'84'0,"0"0"18"0,0 0-82 0,0 0-20 16,0 0 0-16,0 0 0 0,0 0 68 0,0 0 8 15,0 0 3-15,7 0 0 0,4 0-39 0,-11 0-8 16,0 0-2-16,14 0 0 0,4-3 6 0,-4 3 2 16,-4 0 0-16,8 0 0 0,0 0-7 0,3-7-2 15,0 7 0-15,0 0 0 0,-3 0-9 0,7-3-3 16,6 3 0-16,-10 0 0 0,-6 0-17 0,2 3 0 16,8-3 8-16,0 7-8 0,-8-7 0 0,1 0 0 15,-4 3 0-15,4 3 0 0,3-6 9 0,-7 0-9 0,0 0 0 16,-3 0 9-16,3 0 1 0,0 0 0 0,-4 0 0 15,1 0 0-15,-4 6-10 0,0-3 10 16,0-3-10-16,-7 0 10 0,0 0-10 0,0 0 0 0,0 0 0 0,0 10 0 16,-3-4-15-16,-4 3-5 0,3 1 0 0,-3-1-1 31,-7 7-4-31,0-4-1 0,-4-2 0 0,-3 6 0 0,3-1-2 16,-10-2 0-16,-4 6 0 0,4-10 0 0,7 7 8 0,0 3 0 0,-7-10 1 0,3 7 0 15,4-7 19-15,0 0 0 0,-1 7 0 0,1-3 0 16,4 2 0-16,-1-5 8 0,7 5-8 0,1-2 0 15,-8-4 12-15,11 7-3 0,-3 3-1 0,2-10 0 16,5 7-8-16,-1-7 12 0,1 7-12 0,3-3 12 16,3-4 12-16,1 0 4 0,-4 7 0 0,3-7 0 15,8 1-2-15,-4-1 0 0,0 1 0 0,0-4 0 16,4-3-8-16,-1 3-2 0,1 4 0 0,0-10 0 16,-1 6-4-16,1-3 0 0,10-3-1 0,-7 0 0 0,-3 0-11 15,-1 0 0-15,11 0 0 0,0 0 0 0,1 0 0 16,2 0 0-16,1 0-12 0,7 0 12 0,7 0-23 15,-4 0 3-15,-3 0 1 0,3 0 0 16,0 0-120-16,4 0-24 16,-11 0-5-16,4-3 0 0</inkml:trace>
  <inkml:trace contextRef="#ctx0" brushRef="#br0" timeOffset="106233.23">12753 12820 288 0,'0'0'25'0,"7"0"-25"0,-7 0 0 0,11 0 0 0,-11 0 81 0,7-3 11 16,0 3 3-16,-7 0 0 0,3-6-79 15,-3 6-16-15,0 0 0 0,7 0 0 0,0-10 19 0,-7 10 10 16,0 0 3-16,7 0 0 0,-7 0 83 0,4-9 17 16,-4 9 3-16,0 0 1 0,7 0-21 0,0-9-4 15,-7 9-1-15,7 0 0 0,0-7 2 0,-7 7 0 16,7-3 0-16,0 3 0 0,0-6-52 0,-7 6-9 15,7-3-3-15,-3-3 0 0,3 2-18 0,-7 4-4 16,0 0-1-16,0 0 0 0,0 0-13 0,0 0-2 0,0 0-1 0,0 0 0 16,0 0 1-16,-4-9 0 0,4 9 0 0,-3-6 0 15,-4 6-2-15,7 0-8 0,-7-3 12 0,3 3-4 16,-3-7 3-16,7 7 0 0,-10 0 0 0,6 0 0 16,-3 0 13-16,0 0 4 0,0-6 0 0,3 6 0 15,-3-3 1-15,0 3 1 0,0 0 0 0,0-6 0 16,0 2-3-16,0-2-1 0,0 6 0 0,-4-3 0 15,4-3-12-15,0 3-2 0,-7 3-1 0,4 0 0 16,-1 0-11-16,0 0 0 0,1 0 9 0,-4 3-9 16,-4-3 0-16,0 9 0 0,4-3 0 0,-7 4-8 15,4-1-3-15,-5 1 0 0,5 5 0 0,-1-2 0 16,0 3 11-16,1-1-8 0,3-2 8 0,0-4-8 16,-1 7 8-16,5 3 0 0,-1-10 0 0,1 10 0 0,-1-3 0 15,4-7 0-15,0 10 0 0,-4-3 0 0,4-4 0 16,0 10-8-16,0-3 8 0,4 0 0 0,-4-4 0 15,3 4 8-15,-3 0 0 0,4 0 0 0,3-4-8 0,-4-2 0 16,4 3 0-16,0 2 0 0,0-8 0 0,0 6 0 16,4-7 0-16,-4 0 0 0,3 1 0 0,4 5 0 15,-3-5 0-15,3-7 0 0,0 3 0 16,0 4 0-16,0-4 0 0,4-3 0 0,-1 3 0 0,1-2-15 16,-1-4 4-16,1 0 1 0,3 6 10 0,-3-6 0 15,3 0 0-15,-4 0 0 0,4 0 0 0,0-6 12 0,1 6-4 16,2 0 0-16,-3-10 4 0,4 7 2 15,-4-10 0-15,4 10 0 0,-4-6 11 0,3-1 3 0,-2 1 0 16,2-7 0-16,-3 1 0 16,4 2 0-16,-4-6 0 0,0-3 0 0,0 4-9 0,-3-1-2 15,-1 0 0-15,1 3 0 0,-4-3-3 0,4 1-1 0,-8-1 0 16,4-6 0-16,-3 6-1 0,-1-6-1 0,1 3 0 16,-1-3 0-16,-3-3-3 0,0-4 0 0,0 4 0 15,0-6 0-15,0-1 0 0,0 7 0 0,0-7 0 0,-3 7 0 16,-1-6-8-16,4 5 0 0,-3 1 0 0,3 3 8 15,-4-3-8-15,1 3 0 0,-1 3 0 0,1 0 0 16,-4 0 0-16,3-3 0 0,1 6 0 0,-4 0 0 16,-1-3-16-16,5 10 5 0,-4-7 1 0,0 3 0 15,3 1-23 1,1 2-5-16,-4-3-1 0,0 7 0 0,3-7-29 16,1 7-7-16,-4 6-1 0,3-4 0 0,4-2-100 0,0 9-21 15,0 0-4-15,0 0-803 0</inkml:trace>
  <inkml:trace contextRef="#ctx0" brushRef="#br0" timeOffset="107680.78">13600 12773 748 0,'0'0'67'15,"0"0"-54"-15,0 0-13 0,3-6 0 0,1 3 106 0,-1-3 18 16,-3 6 4-16,-3-10 1 0,3 7-109 0,0-3-20 15,0 6 0-15,-4-10-12 0,1 4 0 0,-4 3 1 16,7 3 0-16,-4-6 0 0,0-4 25 0,1 7 5 16,-1-6 1-16,4 2 0 0,-3-2 72 0,-1 6 14 15,4-3 3-15,-3-1 1 0,-1-2-13 0,-3 6-2 16,4-4-1-16,-1 4 0 0,-3-3-38 0,0 3-7 16,0-3-1-16,-4 6-1 0,1 0-34 0,-1 0-13 15,-3-3 11-15,0 3-11 0,3-7 19 0,-3 14-3 16,-3-4 0-16,3 3 0 0,0-3 0 0,-1 3 0 15,-2-3 0-15,-1 7 0 0,4-4-3 0,0 4-1 16,0-1 0-16,0 7 0 0,3-7-12 16,-3 4 0-16,3 2-9 0,1 4 9 0,-1 0 0 0,1 6-9 15,-1-6 9-15,4 0 0 0,-4 6 0 0,4 0-8 16,0-6 8-16,4-1 0 0,-1 8 0 0,4-8 0 16,0 1 9-16,4 0-9 0,-4-3 12 0,3-7-4 0,4 10 0 15,0-10-8-15,4 1 17 0,0-4-3 0,-1 3-1 0,4-2 0 16,0-4 2-16,4 3 0 0,0-12 0 15,3 6 0-15,-4 0 4 0,5-10 1 0,-5 10 0 0,4-9 0 16,-3 9-10-16,0-6-2 0,-1-4 0 0,1 1 0 16,0-1-8-16,-4 1 0 0,0 0 0 0,4-1 0 15,-8 1 0-15,1-7 0 0,3 7 0 0,-4-10 8 16,-3 10 1-16,0-7 0 0,-3-3 0 0,0 3 0 16,3 7 1-16,-7-10 0 0,3 7 0 0,-3-4 0 15,0 0 3-15,0 4 1 0,0-4 0 0,0 7 0 16,0-1 3-16,-3 4 1 0,3-3 0 0,0 5 0 0,0 4-18 15,0 0 8-15,0 0-8 0,0 0 0 0,-7 0-9 0,7 0-9 16,0 0-2-16,0 0 0 0,0 0 20 0,-8 4-10 16,5 5 10-16,3 0-8 0,0-2 8 15,0 2 0-15,0 7-9 0,7-4 9 0,-3-2 0 16,3 5-9-16,-4 4 9 0,8 0 0 0,-8 3-9 0,4 0 9 16,4 3 0-16,-4 0-9 0,-4-3 9 0,1 3 0 15,-4 3 0-15,4 7 0 0,-1-7 0 0,4-3 0 16,-7 3 0-16,4-3 0 0,-4 4 0 15,0-4 0-15,0 3 0 0,0-3 0 0,-4 3 0 0,4-3 0 16,-3-6 0-16,3 0 0 0,3 0 0 0,-3-4 0 16,-3 4 0-16,-1 0 0 0,1-3 0 0,-1-7 0 15,0 7 0-15,1-4 0 0,-8-2 0 0,4-4 8 16,-3 3-8-16,3 1 8 0,-4-1-8 0,0 1 0 16,1-4 0-16,-1 3 0 0,-3-6 0 0,0 4 0 0,0 2-8 15,-4-3 8-15,1-2-21 0,-4 2 1 0,-1-3 0 0,1 6 0 31,0-2-20-31,-4-4-3 0,1 3-1 0,-1-6 0 16,-3 0-25-16,0 0-6 0,-1 0-1 0,5 0 0 16,-1 0-29-16,4-6-7 0,3-4 0 0,0 7-708 0</inkml:trace>
  <inkml:trace contextRef="#ctx0" brushRef="#br0" timeOffset="108355.74">12224 13748 403 0,'-11'0'17'0,"8"0"5"0,-4 0-22 0,0 0 0 0,3 0 0 0,0 0 0 16,4 0 282-16,0 0 52 0,-3 0 10 0,3 0 3 15,0 0-228-15,0 0-46 0,0 0-9 0,0 0-1 0,0 0-7 16,0 0-2-16,0 0 0 0,0 0 0 0,0 0-2 0,3 7-1 16,-3-7 0-16,11 3 0 0,-11-3-23 0,14 6-5 15,-3 4-1-15,3-1 0 16,-4-3-3-16,8-3-1 0,-4 4 0 0,4-4 0 0,3-3 9 0,4 0 1 16,3 6 1-16,11-6 0 0,3 0 8 15,7 0 2-15,4 0 0 0,-3 0 0 0,6 0-18 16,1 3-3-16,-1-3-1 0,8 0 0 0,6 0-17 0,1-3 8 15,-1 3-8-15,1 0 0 0,-4-6 0 16,-4 6 0-16,1-3 0 0,-4-4 0 0,3-2 13 0,-3 0-4 16,4-1-1-16,-4 4 0 0,0-4-8 0,-4 7 0 15,-6-3 0-15,-1-3 0 16,-7 9-32-16,1-10-11 0,-5 1-2 0,-6-1-1 16,0 4-105-16,-4 6-21 0,-3 0-4 0,-8 0-482 0,1 0-97 0</inkml:trace>
  <inkml:trace contextRef="#ctx0" brushRef="#br0" timeOffset="109209.33">12943 14793 864 0,'0'0'38'0,"4"-10"8"0,-4 1-37 0,3-1-9 16,1 1 0-16,0 0 0 0,-1-1 260 0,1-5 51 0,-1 5 9 0,4 1 3 15,-3-7-249-15,-1 7-50 0,-6-1-9 0,3 1-3 16,0 6 4-16,0-7 0 0,-4 4 0 0,1-3 0 15,-1 2 16-15,-3-2 3 0,0 6 1 16,3-4 0-16,-6 4 0 0,3-3 0 0,-4-3 0 0,1 9 0 16,-1-3 0-16,1 3 0 0,-1 0 0 0,-3 0 0 15,0 3-25-15,0-3-11 0,-1 9 10 0,-2-3-10 16,-1 4 12-16,1-1-4 0,-8 1-8 0,7 8 12 16,-3-8-12-16,3 9-12 0,-6-4 3 0,6 4 0 15,4-3 9-15,0-4 0 0,0 4 0 0,0-7 0 16,3 7 0-16,-3-3-8 0,7-4 8 0,0 7 0 15,0-7 0-15,3 7 0 0,4-13 0 0,0 13 0 16,0-7 0-16,0 0 0 0,4 1 0 0,-1-4 0 16,4 4 0-16,0-7 0 0,0 6 0 0,1 4 0 0,2-10 0 0,1 6 0 15,3 1 0-15,0-4 0 16,0-3 0-16,0 3 0 0,4-3 0 0,-1-3 8 16,1 0 3-16,0 0 1 0,-1 0 0 0,1-3 0 0,0-3 22 15,-1 3 5-15,1-3 1 0,0-4 0 0,-4-2-15 0,0-4-2 16,0 7-1-16,0-7 0 0,0-3 15 0,-3 3 3 15,-1-2 1-15,1-1 0 0,-4 0-9 0,-4-6-3 16,4 6 0-16,-7-6 0 0,0-3 6 0,0 3 1 16,0-4 0-16,-3 4 0 0,-1-3-23 0,1 0-4 15,-1 3-1-15,1-10 0 0,-1 7 0 0,4 0 0 16,-7 3 0-16,7-3 0 0,-3 2-8 0,3-2 0 0,-4 9 9 16,1 1-9-16,-1-4 0 0,4 9 0 15,-3-3 0-15,-4 4 0 0,3-1 0 0,1 4-13 0,-1 0 5 16,0 5 8-16,-3-2-17 0,4-3 4 15,-4 6 1-15,3-4 0 16,-3 4-32-16,0-3-7 0,0 0-1 0,0 2 0 16,-4-2-16-16,4 3-3 0,0-3-1 0,-3 3 0 15,3-4-88-15,0 4-17 0,0-3-4 0,0-3-1 16,3 9-42-16,4 0-8 0,0 0-1 0,7-16-1 0</inkml:trace>
  <inkml:trace contextRef="#ctx0" brushRef="#br0" timeOffset="109586.37">13667 14454 1713 0,'0'0'76'0,"-4"-3"16"0,4-3-74 0,-3-4-18 16,3 1 0-16,0-1 0 0,0 7 67 0,0-9 9 16,3 9 3-16,-3-4 0 0,4-2-15 0,-4 6-2 15,0 3-1-15,0 0 0 0,0 0 15 0,0 0 4 16,0 0 0-16,0 0 0 0,0 0-45 0,-4 9-9 16,1 1-2-16,-1-1 0 0,1 10-3 0,-8-4-1 15,0-2 0-15,-3 9 0 0,0-3-1 0,-4 0-1 0,1-1 0 16,-1 11 0-16,1-7-8 0,-5-1-2 15,5 5 0-15,-4-8 0 0,3 7-8 0,-3-6 0 16,7 10 9-16,-4-11-9 0,0-2 0 0,1 3 0 0,3-3-10 16,0-7 10-1,3 0-61-15,-3 1-6 0,0-4-1 0,3-3 0 16,4-3-147-16,0 0-29 0,-11-9-7 0,8-1-1 0</inkml:trace>
  <inkml:trace contextRef="#ctx0" brushRef="#br0" timeOffset="109825.55">13204 14407 1839 0,'0'0'81'0,"0"0"18"0,0 0-79 0,0 0-20 15,0 0 0-15,0 0 0 16,0 0 91-16,11 0 14 0,-4 0 3 0,4 0 1 0,-4 9-24 0,3-2-5 16,-3-4 0-16,0 6-1 0,4 1-3 0,0 5 0 15,-1-5 0-15,1 8 0 0,-1 1-25 0,4-3-6 16,-3 3-1-16,7 0 0 0,-4 6-28 0,3 0-7 15,1 3-1-15,7 0 0 0,-4-3-8 0,4 10 0 16,3-13 0-16,0 3 0 0,4 3 0 0,0-3-11 16,6 3 3-16,1 4 0 15,7-10-145-15,0 3-29 0,0 3-6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9-20T20:04:37.38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5613 11942 345 0,'0'0'15'0,"0"0"4"0,0 0-19 0,0 0 0 0,3-6 0 0,8-3 0 15,-4 5 304-15,3-2 56 0,-6 0 12 0,7 3 3 16,-8-4-227-16,4 4-44 0,0-3-10 0,-7 6-2 0,0 0-51 0,11-3-10 16,-11 3-3-16,0 0 0 15,0 0 6-15,0 0 1 0,0 0 0 0,0 0 0 16,0 0-8-16,0 0-2 0,0 9 0 0,-7 1 0 0,3-1 12 15,-3 7 3-15,-3-4 0 0,-5 4 0 0,-2 3-24 0,-1 6-4 16,-3-3 0-16,-4 3-1 16,1 0-3-16,-1 3 0 0,0 0 0 0,-7 7 0 15,8-7-8-15,-4 7 0 0,3-10 0 0,4 3 8 0,-11-3-8 16,14 0 0-16,-6-3 0 0,-1-6 0 16,7 3-25-16,1-10-4 0,6 7-1 0,-3-13 0 15,3 3-158-15,4-3-32 16</inkml:trace>
  <inkml:trace contextRef="#ctx0" brushRef="#br0" timeOffset="291.18">5158 11839 2570 0,'0'0'56'0,"-11"0"12"0,4 0 3 0,0-3 1 0,7 3-57 0,0 0-15 0,-11 0 0 0,11 0 0 15,0 0 0-15,0 0 0 0,0 0 0 0,7 9 0 16,-3 0 9-16,3 1-1 0,0 9 0 0,0-10 0 16,4 7-8-16,3 3 0 0,-4 6 0 0,-3 3 8 15,4-3-8-15,7 3 0 0,-4 7 0 0,-4-7 0 16,4 9 0-16,1-2 0 0,-5-1 0 0,4 1 0 16,0-7 0-16,-3 7 0 0,7-7 0 0,-4-3 0 15,-4-3 0-15,1 3 0 0,3 0 0 0,-3-6 0 16,6 6 0-16,-3-12 0 0,4 12 0 0,0-10-11 15,-1-2-17-15,1 3-4 16,0 2-1-16,6 1 0 0,-13-9-120 0,6 5-24 0,5-5-5 16,-8-1-1-16</inkml:trace>
  <inkml:trace contextRef="#ctx0" brushRef="#br0" timeOffset="4076.97">7190 11776 172 0,'0'0'16'0,"0"0"-16"0,0 0 0 0,-7 0 0 16,0 0 121-16,3 0 22 0,4 0 4 0,-7 0 1 15,0-3-63-15,0 3-12 0,3 0-2 0,4 0-1 16,0 0 4-16,-7-6 1 0,0 6 0 0,7 0 0 15,-7 0-24-15,7 0-5 0,0 0-1 0,0 0 0 16,-3 6-16-16,-12-3-3 0,15-3-1 0,0 0 0 16,0 0 9-16,-3 0 2 0,3 0 0 0,-7 6 0 15,0-6 19-15,7 0 4 0,0 0 1 0,0 0 0 0,0 0-21 0,-7 3-4 16,7-3-1-16,0 0 0 0,-7 0-3 0,7 0-1 16,-7 0 0-16,7 0 0 15,-4 7-2-15,4-7-1 0,0 0 0 0,-3 0 0 0,3 0-3 0,0 0-1 16,0 0 0-16,-11 9 0 0,11-9 4 15,0 0 1-15,0 0 0 0,-3 0 0 0,3 0 0 0,-8 9 0 16,8-9 0-16,-3 0 0 0,3 0-12 16,0 0-1-16,0 10-1 0,0-10 0 0,0 0-1 0,0 0 0 15,0 0 0-15,0 0 0 0,0 0 3 0,0 0 0 16,0 0 0-16,0 0 0 0,0 0 15 0,0 0 3 16,0 0 1-16,0 0 0 0,3-3-23 0,8-4-4 15,0 7 0-15,-1-9-8 0,1 9 13 0,3-6-4 0,4 3-1 0,-1-4 0 16,8 4 1-16,-11-3 0 0,4-3 0 0,3 5 0 15,11-5 2-15,-8-3 0 0,4 2 0 16,4 1 0-16,-4-4 14 0,8-3 3 0,3 1 1 0,-1 2 0 16,5-2-29-16,6-4 0 0,4-6 0 0,3 6 0 15,4-9 0-15,4 3 0 0,-4 6 0 0,3-6 0 16,8-4 0-16,-4 4 0 0,7-3 0 16,0 3 0-16,11-6 0 0,-15-1 11 0,8 4 0 15,0-6 0-15,6-4-11 0,8 3-12 0,-4 1 2 0,0-4 1 16,1 1 9-16,-1-4 0 0,3 3 0 0,1 4 0 15,3-1 0-15,1 4 0 0,-12-4 0 0,5 1 0 16,6-4 0-16,-4-2 0 0,1 8 0 0,-7-2 0 16,0-1 10-16,-1 1-2 0,1 6-8 0,0-7 12 15,-11 1-12-15,0 5 0 0,0 1 0 0,-4 0 0 16,-10-3 0-16,7 2 0 0,0 1 0 0,4 3 0 16,-1-3 0-16,-6 3 0 0,-4-4 0 0,0 1 0 15,0 0 0-15,-7-3 0 0,-4 2 0 0,8 1 0 0,3 3 0 0,-4 0 0 16,-3 3 0-16,-4-3 0 0,1 6 0 0,-1 0 0 15,-7-3 0-15,1 4 0 0,-4 5 0 0,-1-3 0 16,-2 1 0-16,-5 2 0 0,1 4 0 0,0-1 0 16,-4-5 0-16,0 8 0 0,-3-2 0 0,-4 6 0 15,0-3 0-15,1-4 0 0,-5 7 0 0,1-3 0 16,0-4 0-16,-4 4 0 0,0 3 0 0,0-3 0 16,-4-4 0-16,5 7 0 0,-5-3 0 0,1 6 0 15,-4-10 0-15,3 7 0 0,-3-3 0 0,0 0 9 16,1 3-9-16,-8 3 8 0,0 0-8 0,3 0 8 15,-3 0-8-15,0 0 8 0,0 0-8 0,7-10 0 0,-3 4 0 16,-4 6 0-16,3 0 9 0,-3 0 0 0,0 0 0 16,0 0 0-16,0-9-1 0,0 9 0 0,0-4 0 0,0 4 0 15,0 0-8-15,0 0 0 0,-3-6 0 0,3 3 0 16,0-3 8-16,-4 3-8 0,4-4 0 0,-3 1 8 16,-1 3-8-16,4 3 0 0,-3-6 0 0,-5 3-11 15,1-4 19-15,0 4 4 0,4-3 1 0,-8 6 0 16,4-3-13-16,-3-4 11 0,3 7-11 0,-8-3 10 15,1-3-10-15,0 0 0 0,0 3 0 0,0 3 8 16,0-7-8-16,-4 7 0 0,4-3 0 0,0 3 8 16,-4 0-8-16,1 0 0 0,-4 0 0 0,-4 0 0 15,7 3 0-15,-6-3 0 0,2 7 0 0,1-7 0 16,0 0 0-16,0 0 0 0,0 0 0 0,3-7 0 0,0 7 0 16,1-3 8-16,3 3-8 0,0-6 0 0,-1 6 9 0,5-3-9 15,3 3 10-15,0-6-10 16,3 6 8-16,1-4-8 0,-1-2 0 0,4 6 0 15,-3-3 0-15,3 3-12 0,0 0 1 0,7-6 0 0,-7 6 0 0,7-3 0 16,0-4 0-16,3 1 0 0,1 3 0 0,0 3 0 16,-1 0 0-16,4 0 0 0,-3-6 2 15,3 6 0-15,4 0 0 0,-4 0 0 0,3-4 1 16,1 4 0-16,0-6 0 0,3 6 0 0,0 0 8 0,0 0 0 16,0 0 0-16,-3 0-8 0,0 0 8 0,-1 10 0 15,1-10 0-15,-4 6 0 0,4 3 0 0,-4-9 0 16,3 10 0-16,-3-1 0 0,1-3 0 0,-5-2 9 0,4 5 0 15,-3-3 0-15,-1-3-1 0,1 7 0 0,0-4 0 16,-1 3 0-16,1 1-8 0,-4-4 8 0,0 4-8 0,0-7 8 16,0 3-8-16,0 3 8 0,0 1-8 0,-3-1 8 15,-1 1-8-15,4-1 8 0,-7-3-8 0,4 4 8 16,-4-1 0-16,0 0 0 0,0 7 0 0,0-6 0 16,-4-1 4-16,4 7 1 0,-3-4 0 0,3-2 0 15,-7 5-13-15,3-5 0 0,1-1 0 0,-4 10-10 16,-1-10 10-16,1 7 0 0,0 0 0 0,0-4 0 15,0 4 0-15,0-7 0 0,0 1 0 0,0-1 0 32,4 7-25-32,3-13-3 0,0-3-1 0,0 0 0 0,0 0-159 0,0 0-32 15,0 0-7-15</inkml:trace>
  <inkml:trace contextRef="#ctx0" brushRef="#br0" timeOffset="6714.84">12975 8377 1940 0,'0'0'43'0,"0"0"9"0,0 0 1 0,0-10 1 0,0 10-43 0,4-3-11 16,-1-3 0-16,1 3 0 0,-4 3 38 0,0 0 6 15,3-6 0-15,-3 6 1 0,0 0-2 0,0 0-1 0,0 0 0 0,0 0 0 16,0 0-6-16,0 0-2 16,0 0 0-16,0 0 0 0,0 0 2 0,0 0 0 15,0 0 0-15,0 9 0 0,0 0-10 0,4 7-2 0,-8-7 0 0,4 7 0 16,0-3 16-16,-3 2 2 0,3 4 1 0,-4 6 0 16,4-6-25-16,0 6-5 15,0 3-1-15,4 1 0 0,-1-1 11 0,-3 6 1 0,4 1 1 16,-1-1 0-16,1 1-1 0,-4 2-1 0,7 7 0 0,-7 3 0 15,3-3-12-15,1 0-3 0,0 3 0 16,-4-3 0-16,0 6-8 0,0-3 0 0,-4 4 9 16,4-4-9-16,-7 0 8 0,3-4-8 0,4 1 8 0,-7 7-8 15,0-4 17-15,0 0-1 0,0-3 0 0,-3-1 0 16,3-5 11-16,-1 3 1 0,1-4 1 0,4-2 0 0,-4-1-10 16,0-2-3-16,0 2 0 0,3 1 0 0,-3-7-3 15,0 7-1-15,4-7 0 0,-4 6 0 0,3-6-12 16,0 7 0-16,1-10 0 0,-1 3 0 0,1 0 0 0,-1-2 0 15,4-8 0-15,0 7 0 0,-3-6 0 0,3 0 0 16,0 3 0-16,0-3 9 0,-4-7-9 0,4 4 8 16,0 0-8-16,0-4 8 0,-3 4 2 0,3-7 0 15,0 7 0-15,-4-3 0 0,4-4-10 0,0 0 0 16,0 1 0-16,-3-1 0 0,3-2 0 16,-4 2 0-16,4 0 0 0,0 1 0 0,0-10 0 0,-3 6 8 15,3-6-8-15,0 3 8 0,0-3 4 0,0 0 1 16,-4 6 0-16,4-6 0 0,0 0-3 0,0 0-1 15,0 0 0-15,0 0 0 0,0 0-9 0,0 0 10 16,0 0-10-16,0 0 10 0,0 0 9 0,0 0 1 16,0 0 1-16,0 0 0 0,0 0-21 0,0 0 0 15,0 0 0-15,0 0 0 0,0 0 0 0,0 0-13 0,0 0 1 0,0 0 1 16,7-6 11-16,4 6 0 0,-4 0 0 0,0 0 0 16,3-3 0-16,1-3 0 0,0 6 0 15,3-3 0-15,0-4 0 0,0 7 0 0,7 0 0 16,0 0 0-16,0 0 0 0,4 0 0 0,3-3 0 15,-3-3 0-15,3 6 0 0,1 0 0 0,2-3 0 0,1-3 0 16,3-4 0-16,1 10 0 0,-5-6 0 0,5 3 0 16,-1-4 0-16,4 4 0 0,3 3 0 0,0-6 0 15,1 3 0-15,3 3 0 0,3-6 0 0,-3 6 0 16,3-4 0-16,1-2 0 0,-5 6 0 0,1 0 0 16,0-3 0-16,4 3 0 0,-1-6 0 0,7 6 0 15,1-6 0-15,3 6 0 0,0-4 0 0,-4-2 0 0,1 6 0 0,-1-3 0 16,1-3 0-16,-5 3 0 15,5 3 0-15,3-7 0 0,0 7 0 0,-4 0 0 0,-3 0 0 16,-3 0 0-16,-1 0 0 0,-3 0 0 0,0 0 0 0,3 0 0 16,0 0 0-16,-3 0 0 0,7 0 0 0,-7 0 0 15,4 0 0-15,-1 0 0 0,-7 0 0 0,4-3 0 16,-7-3 0-16,3 6 0 0,-3 0 0 0,7 0 0 16,0-3 0-16,3-4 0 0,-7 7 0 0,8-6 0 15,-4 3 0-15,0 3 0 0,-1-6 0 0,-6 6 0 16,-3 0 0-16,-5 0 8 0,1 0-8 0,3 0 0 15,-6 0 0-15,2 0 0 0,1 0 0 0,-4 6 0 0,4-6 0 16,-4 3 0-16,-3 3 0 0,0-6 0 0,-4 0 0 16,3 7 0-16,1-7 0 0,-4 3 0 15,4-3 0-15,-4 6 0 0,-3-3 0 0,3-3 0 16,-3 0 0-16,-4 7 8 0,0-7-8 0,-4 3 8 0,5-3-8 16,-5 0 8-16,1 0-8 0,-4 0 0 15,0 6 8-15,0-6-8 0,0 0 8 0,-7 0-8 16,7 0 10-16,0 0-10 0,0 0 0 0,0 0 0 0,-7 0-8 15,7-6 8-15,0 6 0 0,0 0 12 0,-7 0 0 16,7-3 0-16,-3-4-12 0,7 7 0 0,-4 0 8 0,0-9-8 16,3 9 0-16,-6-10 0 0,6 4 0 0,-3 3 0 15,0-3 0-15,4 3 8 0,-4-4-8 0,4-2 0 16,-4 6 0-16,3-3 0 0,-3-4 0 0,0 1 0 16,4-1 0-16,0 4 8 0,-1-6-8 0,1 2 0 15,-4-6 0-15,0 7 0 0,3-7 8 0,-3 7-8 16,-3-10 9-16,3 0-1 0,0 1 0 0,0-8 0 0,-3 1-8 15,3 3 0-15,-4-9 0 0,1 3 0 0,-1 0 0 0,4-7 0 16,-7-3 0-16,0-2 0 16,4 2 8-16,-1 0 0 0,-3-12 0 0,0 3 0 15,4-3-8-15,-4 3 0 0,0-6 0 0,0 6 0 0,0-7 0 16,0 1 0-16,0 0 0 0,0-1 0 0,0-5 0 16,-4 2-11-16,1-2 3 0,3-4 0 0,0 7 8 0,0-4-12 15,0 4 12-15,0-4-12 0,3 7 12 16,-6-1-12-16,-1 1 12 0,4 0-12 0,-3 6 12 0,-1 3-13 15,1 6 5-15,3-6 8 0,-4 10-15 0,-3-1 5 16,4-2 1-16,-4 12 0 0,3-4 9 0,-3 4 8 16,4 3-8-16,-1-3 11 0,-3 7-11 0,0-1 0 0,3-3 0 0,-3 9 0 15,4-6 0-15,-1 4 0 0,1-1 0 16,3-3 0-16,0 7 0 0,-4-4 0 0,8 0-9 0,-4 4 9 16,3-4 0-16,-3 7-12 0,4-7 12 0,-4 7-10 15,3-1 10-15,1 1 0 0,-1-1 0 16,1 1 0-16,-4 0-10 0,0 2 10 0,3 4-12 15,-3-3 12-15,0 6 0 0,0 0 0 0,0 0 0 0,0 0 0 16,0 0 0-16,0 0 0 0,0 0-11 0,-10 6 11 16,3-3-8-16,0 7 8 0,-4-4 0 0,4 0 0 15,0-3 0-15,0 7 0 0,-4-1 0 0,4-3 0 16,0-2 0-16,0 5 0 0,-3-3 0 0,-1-6 0 16,0 10 0-16,4-4 0 0,-3-3 0 0,-1 3 0 15,1-3 0-15,-4 4 0 0,-1-4 0 0,1 3 0 16,0-3 0-16,-3-3 0 0,-5 7 0 0,-2-4 0 0,-4 3 0 15,-4 3 0-15,-7-9 0 0,0 10 0 0,4-10 0 16,-4 9 0-16,-7-3 0 0,4-2 0 0,0 5 14 0,3-3-2 16,-4-6-1-16,-6 10 0 0,0-10-11 0,-4 6-12 15,3-3 2-15,-10-3 1 0,0 10 9 0,4-4 0 16,-1-3 0-16,5 3 0 0,2-3 0 0,-3-3 0 16,-7 7 0-16,4-4 0 0,-1 3 0 0,1 0 0 15,-4-3 8-15,0 4-8 0,7-4 0 0,-3 6 0 16,-1-2 0-16,1-4-8 0,-8-3 8 0,1 9 0 15,3-9 0-15,0 6 0 0,0-6 0 0,7 0 0 16,-4 3 0-16,5 4 0 0,-5-7 0 0,-3 0 0 16,-3 0 0-16,3 6 0 0,7-3 0 0,0-3 0 15,0 0 0-15,4 6 0 0,3-2 0 0,0-4 0 0,0 0 0 16,-3 6 8-16,3-6-8 0,-4 3 0 0,8-3 0 16,0 6 0-16,-4-3 0 0,3-3 0 0,1 7 0 15,3-4 0-15,4 3 0 0,0-6 0 0,3 6-9 16,0-3 9-16,1 4 0 0,-1-4 0 0,7-3 0 15,-3 0 0-15,3 0 0 0,-3 6 0 0,0-6 0 0,7 0 0 16,-1 3 0-16,1-3 0 0,-3 0 0 0,2 0 0 31,1 0-52-31,0 0-7 0,0-3-1 0,0 3 0 0,3 0-111 16,4-6-22-16,0 3-5 0,3-4-1058 0</inkml:trace>
  <inkml:trace contextRef="#ctx0" brushRef="#br0" timeOffset="7792.8">14291 6806 172 0,'0'0'8'0,"0"0"1"0,0 0-9 0,0 0 0 0,0 0 0 0,0 0 0 16,0 0 286-16,0 0 55 0,0 0 11 0,0 0 3 16,0 0-234-16,0 0-46 0,0 0-10 0,0 0-1 15,0 0 0-15,0 0 1 0,0 0 0 0,0 0 0 16,4-10-20-16,-1 7-4 0,-3 3-1 0,0-6 0 15,0-3-16-15,0 9-3 0,0 0-1 0,-3-10 0 16,-1 10 13-16,1-9 3 0,-5 9 0 0,5-7 0 16,-4 7-23-16,0-3-4 0,0-3-1 0,0 3 0 0,-4-3 5 0,4 6 1 15,-4-4 0-15,1-2 0 16,3 3 2-16,0-3 1 0,0 6 0 0,-7 0 0 0,0 0-9 16,-4 0-8-16,4 0 9 0,-4 0-9 0,0 9 0 0,-3-9-15 15,4 10 2-15,-1-4 0 0,0 6 13 16,1-2 0-16,-1 6 0 0,0 2 0 0,1-2 0 0,-1 3 0 15,1-3 0-15,2 5 0 0,1 1 0 0,4 0 0 16,-4 3-12-16,3 1 12 0,4-5 0 0,0 5 0 16,0-1 0-16,0-7 0 0,3 8 0 0,4-4 0 0,-3-1 0 0,6 1 0 15,-3-3 0-15,4 6 0 0,3-6 8 0,-4-3-8 16,8 3 29-16,0-1 3 0,-4-2 0 0,3-6 0 16,4 8-32-16,0-8 0 15,-3-1 0-15,3-3 0 0,0-2 16 0,4 2-4 16,-4-6 0-16,4 0 0 0,-4-6-12 15,3 2 11-15,-2-2-11 16,2-3 10-16,-3-1-2 0,0 1-8 0,0 0 12 16,-3-7-4-16,0 3 0 0,-1-2 0 15,4-4 0-15,-3 3 0 0,-4 4 18 0,0-4 3 0,0-3 1 0,0 0 0 0,-3 0-22 0,-1-2-8 0,1 2 0 16,-4 0 0-16,3 0 15 0,-3 3-3 0,0-2-1 0,4 2 0 16,-8 3-2-16,8-2 0 0,-4 5 0 0,3 1 0 15,-6-1-9-15,3 1 0 0,-4 3 0 0,8-4 0 16,-4 10 0-16,3-3 0 0,-3 3 0 0,0 0 0 15,0 0 0-15,0 0-14 0,0 0 5 0,0 0 1 0,7 3 8 16,-7-3 0-16,0 0-9 0,11 7 9 0,-4 2 0 0,0 0 0 16,-3 10 0-16,-1-9 8 0,4 5-8 15,0 4 0-15,0-3 0 0,0 3 0 16,0-7 0-16,4 10 0 0,-4-3 0 0,4 0 0 0,-1 0 0 16,-3-4-11-16,0 4 3 0,0 0 0 15,4 0 8-15,-8 0 11 0,5 6-3 0,-5-7 0 0,1 8-8 0,-1-8 0 16,-3 7 0-16,0 1 0 0,0-5 12 0,-3-2 0 15,-1 6 0-15,1-6 0 0,-1 6-4 0,-3 0 0 16,0-6 0-16,0 6 0 0,0-6-8 0,-4 0 0 16,1 0 0-16,-4-4 0 0,3 4 28 0,-3-3 3 15,0-4 1-15,0 7 0 0,3-3-32 0,-3 3 0 16,0-4 0-16,0-2 0 0,-4 3 0 0,0-7 0 16,4 7 0-16,-3-7 0 0,-1 1 0 0,0-1 0 15,-3 0 0-15,4-9 0 16,-1 10-20-16,0-10-9 0,1 9-3 0,-5-9 0 15,5 0-32-15,-1 0-6 0,1 0-2 0,-5 0 0 16,8-3-115-16,-3-3-23 0,3 6-5 0,3-10-713 0</inkml:trace>
  <inkml:trace contextRef="#ctx0" brushRef="#br0" timeOffset="8053.14">14827 7295 2833 0,'0'0'62'0,"0"0"13"0,-3 9 2 0,3 1 3 16,0 5-64-16,3 4-16 0,1 0 0 0,3 6 0 0,-4-6 0 0,4 9-9 15,0-3 1-15,-3 3 0 0,0-2 8 0,-1 2-8 16,1-3 8-16,-1 3-8 16,-3-9-87-16,4 6-17 0,-4-6-3 0,0 0-1009 15</inkml:trace>
  <inkml:trace contextRef="#ctx0" brushRef="#br0" timeOffset="10597.18">14164 8866 1159 0,'0'0'51'0,"-7"0"11"0,3 6-50 0,-6-6-12 16,3 0 0-16,0 0 0 0,-4-6 41 0,4 6 6 0,-3 0 1 0,2 0 0 16,1 0-7-16,0 0-1 0,-3 0 0 0,3-3 0 15,3-3 27-15,4 6 5 0,-7 0 0 0,7 0 1 16,-3-4 3-16,3 4 0 0,0 0 0 0,0 0 0 16,0 0-16-16,0 0-2 0,0 0-1 0,0 0 0 15,0 0-9-15,0 0-1 16,10-6-1-16,1-3 0 0,-1 2-10 0,4 4-1 0,1-3-1 0,-1 3 0 15,0-3 2-15,3-4 0 0,8 7 0 0,0-3 0 16,0-4-8-16,3 4-2 0,0-3 0 0,4 6 0 16,-1-7-7-16,1 1-2 15,-4 3 0-15,4-4 0 0,-4 1-17 0,1 9 8 0,-5-7-8 0,1 7 0 16,-4 0 12-16,0 0-4 0,1 7 0 0,-5-4-8 16,1 9 13-16,-4-2-4 0,0 2-1 0,-3 4 0 15,-4-3-8-15,0 9 0 0,-4-4 0 0,-3 1 8 16,-3 0-8-16,3 6 0 0,-4-6 0 0,1 0 0 15,-4 0 0-15,0 2 0 0,0-2 0 0,-4-6 0 0,0 6 0 0,-3-4 0 16,0 4-9-16,-4-3 9 0,4-7 0 0,-3 10 0 16,-1-10 0-16,0 1 0 0,1-1 0 0,-4-2 8 15,3 2-8-15,4-9 0 0,-4 9 0 0,4-9 9 16,0 0-9-16,3 7 8 0,4-7-8 0,0-7 8 16,0 7-8-16,7 0 8 0,0 0-19 0,0 0-4 15,0 0-1-15,0 0 0 0,0 0 4 0,11 0 0 16,-1 0 0-16,5 0 0 0,-5 7 12 15,1-4-11-15,-1-3 11 0,4 6-10 0,-3-3 10 0,0 7 0 16,3-4-9-16,-4 3 9 0,1 1 0 0,-1-1 0 16,1 0 0-16,0 1 0 0,-1-1-8 0,1 7 8 15,-1-7 0-15,-3 7 0 0,0-3 0 0,-3 2 0 0,0 1 0 16,-1-4 0-16,-3 7 0 0,4-3 0 16,-4 3 0-16,-4 0 0 0,4 3 0 0,-3-4 12 0,-5 1-2 15,5 0 0-15,-4 0-10 0,3 0 8 0,-3-4-8 0,0 4 8 16,-3-3 5-16,-1 3 1 0,1-4 0 15,-1-2 0-15,-3 6 0 0,3-10 0 0,-3 7 0 0,-4-7 0 16,4 1-5-16,-3-1-1 0,-1-3 0 0,-3-3 0 16,-4 4 1-16,1-7 0 0,-1 0 0 0,-3 0 0 15,3 0-9-15,0 0 0 0,1-7 0 0,2 4 0 16,1-3-26 0,0 3-10-16,0-3-3 0,0-4 0 0,3 7-169 0,0-3-33 0,8-4-7 0</inkml:trace>
  <inkml:trace contextRef="#ctx0" brushRef="#br0" timeOffset="10988.89">15649 9167 1843 0,'0'0'164'0,"0"0"-132"16,-7 0-32-16,0 0 0 0,0 0 154 0,0 3 24 0,0 3 5 0,-4-2 1 15,4 2-144-15,-3 3-28 0,-4 1-12 0,0-1 11 16,-1 10-11-16,-2-10 0 0,-4 7-10 0,-1 3 10 15,-2 0 0-15,-4 3 0 0,-1-4 0 0,-2 4 0 16,2 0 0-16,-2 0 0 0,-5 3 0 0,1-6 0 16,0 0 11-16,3 6 1 0,0 0 1 0,0-6 0 15,4 0-13-15,4-4 0 0,-1-2 0 0,0 3 0 16,4-7-29 0,3 0 1-16,1-2 0 0,3-4 0 0,7-3-176 15,-4 0-34-15,-7-10-7 0,18 10-2 0</inkml:trace>
  <inkml:trace contextRef="#ctx0" brushRef="#br0" timeOffset="11185.02">15032 9167 2602 0,'0'0'57'15,"0"0"12"-15,0 0 3 0,0 0 1 0,7 9-58 0,-4 1-15 0,5 9 0 0,-1-4 0 0,3 4 38 0,4 0 5 16,-3 9 1-16,6-3 0 0,5 3-20 0,2 7-3 15,1 3-1-15,7-13 0 0,0 3 10 0,-1 6 2 16,5-5 0-16,-1 5 0 16,0-6-52-16,0-3-9 0,1 4-3 0,-5-7-822 15,5-4-165-15</inkml:trace>
  <inkml:trace contextRef="#ctx0" brushRef="#br0" timeOffset="14809.64">7027 12535 403 0,'0'0'36'0,"0"0"-36"0,-10 0 0 0,3 0 0 16,0 0 193-16,-4 0 32 0,4-3 7 0,0 3 0 15,7-7-85-15,-11 7-18 0,8-3-3 0,-1-3-1 16,-3 3-15-16,7-3-3 0,-3-4-1 0,3 10 0 16,0 0-23-16,0 0-5 0,0 0-1 0,0 0 0 15,-4-9-14-15,4 9-3 0,0-6-1 0,0 6 0 16,0 0-13-16,0 0-2 0,-3 0-1 0,-4-4 0 15,7 4-12-15,0 0-3 0,-7 0 0 0,3 0 0 16,1 0-3-16,3 0-1 0,0 0 0 0,0 0 0 16,-4 4 7-16,4-4 1 0,0 0 0 0,0 0 0 15,0 0-6-15,0 0-1 0,0 0 0 0,0 0 0 16,0 0-8-16,0 0-1 0,0 0-1 0,0 0 0 0,0 0-3 0,0 0-1 16,0 0 0-16,0 0 0 0,0 0-1 0,0 0 0 15,0 6 0-15,0-6 0 0,7 3-10 0,0 3 0 16,4 4 0-16,-8-4 0 0,-3-6 12 0,7 3-2 15,0 6-1-15,4-2 0 0,-4-4 1 0,4 6 0 16,3-2 0-16,-4-1 0 0,4-3-10 16,0 6 10-16,1 1-10 0,2-4 10 15,1-3-10-15,-1 7 0 0,1-4 0 0,3 3 8 0,-3 10 0 16,3-10-8-16,4 1 12 0,-1-1-4 0,1 7-8 0,3-7 0 16,-3 7 0-16,7-3 0 0,-4 9 0 0,0-4 0 15,1-5 0-15,2 9 0 0,1-3-8 0,7-7 8 16,-4 7 0-16,7-3 0 0,-3 3 0 0,4-4 0 0,-1 4 0 15,0 0 0-15,1 0 0 0,-1-4 0 0,0 4 0 16,-3 0 0-16,0 3 0 0,0-3 0 16,7 3 0-16,-1 3 0 0,5 0 0 0,-4-6 0 0,7 9 9 0,-1-3-9 15,-2 3 0-15,-1-3 0 0,-3 4 0 0,3-1-12 16,4-3 12-16,0 0 0 0,0 3 0 16,7-3 0-16,7 3 0 0,-7-2 0 0,0-5 8 0,-7 11-8 15,7-10 0-15,0 9 0 0,4-3 0 0,-1 1-8 16,1-1 8-16,3 3 0 0,-7-3 8 0,0 1-8 15,-1 5 0-15,1-6 0 0,0 7 0 0,7-1-12 16,-3-5 12-16,-1 5 0 0,-3-6 0 0,0 0 0 16,-3 13 0-16,-1-13 0 0,-3 10 0 0,4-10 0 0,-1 7 0 15,1-1 0-15,-1-5 0 0,7 5 0 0,-6-6 0 16,-4 7 0-16,0-10 0 0,-4 3 0 0,4 0 0 0,-4-3 0 16,1 4 0-16,-1-11 0 0,4 7 0 0,-3 1 0 15,-1-1 0-15,-7-3 8 0,1 0-8 0,-1-1 0 16,0 5 0-16,-3-1 0 0,-7-3 0 15,3 3 0-15,4 0 0 0,-4-6 0 0,-3-1 0 16,0 8 0-16,3-8 0 0,4 1 0 0,0 0 0 0,-8 0 8 16,-2 3-8-16,-1-3 0 0,4-7 0 15,-8 4 8-15,1-1-8 0,-4-2 0 0,0-4 0 0,-3 1 9 16,3-4-9-16,-3 3 0 0,-1 1 8 0,1-4-8 16,0 4 0-16,-4-7 0 0,0 3 8 0,3-3-8 0,-2 3 0 15,-1 1 0-15,0-4 8 0,0 3-8 0,0-3 0 16,0 3 0-16,0-6 0 0,-3 4 0 0,3 2 8 0,-7-6-8 15,4 3 0-15,-4-3 0 0,3 0 0 0,-6 0 0 16,3 6 10-16,-7-6-10 0,0 0 8 0,7-6-8 16,0 6 9-16,0 0-9 0,-7 0 10 15,3-3-10-15,5-3 15 0,-1 6-3 0,-4-10-1 16,1 7 0-16,-1-3 0 0,1-4 0 0,-4 1 0 0,0 0 0 16,0-1-11-16,0-6 0 0,0 7 0 0,-4-7 0 15,4 4 15-15,-7-7 1 0,4-3 0 0,-4 10 0 16,7-14-16-16,-8 8 0 0,1 2 8 0,0-3-8 15,-7 0 0-15,7-6 0 0,-3 6 8 0,-1-6-8 16,4 7 0-16,-4-1 8 0,-3-6-8 0,7 6 0 16,-7-6 0-16,4 6 0 0,-1 0 0 0,-3-6 0 15,3 6 0-15,1 0 0 0,-1 1 0 0,4 2 0 16,-4 3 0-16,1-2 0 0,3-4 0 0,0 9 0 0,0-5 0 16,-4 5-8-16,8 1 8 0,-4 0 0 0,3 2-10 0,0 4 10 15,1-3-8-15,3 6 8 0,0 0-9 0,0 0 9 16,0 0-10-16,0 0 10 0,0 0-16 0,3 9 4 15,5 1 0-15,-1 5 0 0,0 1-2 0,3-3 0 16,4 2 0-16,0 1 0 0,4-4 2 0,-4 7 1 16,7-3 0-16,1 0 0 0,-1-4 11 15,0 4-10-15,0 0 10 0,0-4-10 0,-3 7 10 0,3-10 0 16,0 7 0-16,-3 3 0 0,3-10 0 0,0 7 0 16,-7 3 12-16,0 0-4 0,4-4-8 0,-4-2-10 15,0 2 10-15,-3 1-13 0,-4-3 13 0,3 2 0 16,-2 1 0-16,-1-3 0 0,-4 2 0 0,4-5 0 15,-3 8 0-15,-1-8 0 0,-3 6 0 0,4-7 0 16,-4 7 0-16,-4-4 0 0,4-2 10 0,-7 5-10 0,7-5 8 16,-7 8-8-16,4-8 11 0,-4 6-3 0,-4-4-8 15,4 4 12-15,-4-7 1 0,-3 7 0 0,4-4 0 0,-5 4 0 16,-2-7-5-16,-1 10-8 0,1-3 11 0,-5 3-11 16,8 0 0-16,-7-1 0 0,3 8 0 0,-3-1 0 15,0-7 9-15,0 1-9 0,0 9 0 0,0-2 9 16,3-1-9-16,-3-7 0 0,3 8 0 0,-3-5 0 15,7-5-9-15,3 3-1 0,-3 0 0 0,4-10 0 16,-1 7-108-16,4-7-22 0,0-2-4 16,7-7-1261-16</inkml:trace>
  <inkml:trace contextRef="#ctx0" brushRef="#br0" timeOffset="15769.78">14623 12943 1324 0,'0'0'59'0,"0"0"12"16,-4-7-57-16,-3 4-14 0,0-3 0 0,0 6 0 0,0-3 165 0,0-4 31 16,-4 7 5-16,1 0 2 0,-1 0-168 0,1 0-35 15,-5 0 0-15,1 0-10 0,-3 7-2 0,3-4 0 16,-4-3 0-16,-3 9 0 0,0-9 3 0,-1 10 0 16,1-4 0-16,0 3 0 0,0 1 9 0,0-1 0 15,0-3 0-15,3 7 0 0,0-7 0 0,1 10 11 16,-1-4-3-16,0-2 0 0,4-1 4 0,0 7 0 0,0 0 0 0,7-4 0 15,-4 7 2-15,4-3 1 0,4 2 0 16,-1 1 0-16,4-3-3 0,0 0 0 16,0 2 0-16,4-5 0 0,3 3-12 0,0 3 0 0,4-4 0 15,-1-2 0-15,1-4 0 0,3 4 0 16,-4-4 0-16,8-6 0 0,0 7 0 0,-1-4 0 0,4-6 0 0,1-6 0 16,-1 2 10-16,3-2-10 0,-2-3 10 0,-1-1-10 15,0-5 18-15,0 5-2 0,-3-8-1 0,-1-1 0 16,5 0 3-16,-5 0 1 0,1-6 0 0,0 9 0 15,-4-6-7-15,-4 0-2 0,8 4 0 0,-8-1 0 16,1 0-10-16,-4 0 10 0,0 3-10 0,0-2 10 16,0 2-10-16,-3 7 0 0,-1-1 0 0,-3 1 0 15,0 6 0-15,0 3 0 0,0 0 0 0,0 0 0 16,0 0-13-16,0 0 5 0,0 0 8 0,0 0-13 16,0 0 13-16,-3 3 0 0,3-3 0 0,-4 15 0 15,1-5 0-15,-1-1 0 0,4 7 0 0,0-4 0 0,0 4 0 0,0 3 0 16,4 0 0-16,-1 0 0 0,1 6 0 0,-4-7 8 15,0 8-8-15,0-8 0 0,0 7 0 16,0 4 0-16,-4-4 0 0,4 3 0 0,-7 0 13 16,0-3-4-16,0 0-1 0,-4-3 0 0,1-3 24 0,-1 6 4 15,-3-6 0-15,4 3 1 0,-4-3 0 0,-4 0 0 16,0-1 0-16,1 1 0 0,-1-3-29 0,-7-4-8 16,1 10 0-16,-1-3 0 0,-7-6 0 0,0 2 0 15,1 4-10-15,-5-3 10 16,5-7-37-16,2 1-1 0,-2-1 0 0,2 1 0 15,-2-1-111-15,6 0-23 0,0-9-4 0,8 7-733 0</inkml:trace>
  <inkml:trace contextRef="#ctx0" brushRef="#br0" timeOffset="16332.17">14788 13316 1969 0,'0'0'87'0,"0"0"18"0,4-13-84 0,0 10-21 0,3-6 0 0,-4 2 0 15,4-5 30-15,0 6 2 0,4-4 0 0,-1 7 0 16,1-10 12-16,0 10 4 0,-1-3 0 0,1-3 0 16,-1-1-29-16,1 1-6 0,3-1-1 0,0 1 0 0,-3 3-12 0,3-4 9 15,0 1-9-15,0 6 8 0,0-4-8 0,4-2 0 16,-1 9 0-16,-2-3 0 0,2 3 0 15,-3 3 0-15,0-3 0 0,-3 9-11 0,0-9 11 16,-1 7 0-16,1 2 10 0,-8 1-10 0,4-7 28 0,-3 3-1 16,3 3 0-16,-7 1 0 0,3-1 2 0,-6 7 1 15,-1-7 0-15,4 1 0 0,-3-1-5 0,-1 7-1 16,-3-4 0-16,4-2 0 0,-4 5-14 16,0 4-10-16,0-3 12 0,3-4-12 0,-7 4 0 0,4 0 0 15,0-4-12-15,-3 4 3 0,-1 3 9 16,1-3 0-16,-1-7 8 0,0 0-8 0,1 7 0 0,-1-7 0 15,1 1 0-15,-1-1 0 0,0-6 0 0,-3 7-12 16,4-10 2-16,-1 6 0 0,1-6 10 0,-1 0 0 16,0 0 0-16,4 0 0 0,0 0 0 0,0-6 0 0,0 6 0 15,4-10 0-15,-1 7 0 16,1-3 0-16,3-3 0 0,-4-1 0 0,8 7 8 0,-4-3-8 16,3-4 8-16,-3 10-8 0,7-6 11 0,-7 6-3 0,4-3 0 0,3-3 0 15,3 3 13-15,-3-4 3 0,4 7 0 0,3 0 0 16,-3 7-13-16,3-4-3 0,-4 3 0 0,8-3 0 15,-4-3-8-15,0 9 0 0,4-2 0 0,0-1 0 16,-1 3 0-16,1-5 0 0,3 5 0 0,-3 0 0 16,3 1 0-16,-4-1-11 0,5 7 3 0,-1-7 0 15,-7 7-97 1,0-7-19-16,4 7-4 0,-4-3-600 0,0-4-120 0</inkml:trace>
  <inkml:trace contextRef="#ctx0" brushRef="#br0" timeOffset="18236.12">16499 13657 2178 0,'0'0'48'0,"0"0"9"0,-7 10 3 0,0-10 1 0,0 9-49 0,0-2-12 0,-3-4 0 0,-1 3 0 16,-3-3 0-16,-4 7 0 0,1-10 0 0,-1 6 0 15,-3-6 0-15,-4 9 0 0,-3-3 8 0,-4-2-8 16,0 5 0-16,4-3 0 0,-7-3 0 0,0 7 0 15,-4-4 21-15,-3-6 11 0,-15 10 3 0,4-4 0 16,-7-3 13-16,0 6 4 0,0 1 0 0,0-1 0 16,-3 1-16-16,-4 2-4 0,-7-9 0 0,0 7 0 15,-4-1 0-15,7 0 0 0,-3 1 0 0,7-1 0 16,-3 7-19-16,-4-7-4 0,-4-2-1 0,4 2 0 16,3-6 4-16,4 3 0 0,0 4 0 0,4-1 0 15,-1-2-12-15,1-4 8 0,-8 3-8 0,8-3 8 16,-1-3 0-16,8 6 0 0,-1-3 0 0,4-3 0 15,8 7-8-15,-5-4 0 0,4-3 0 0,4 6 0 0,0-6 28 16,-1 0 3-16,1 3 1 0,7 4 0 0,3-7-20 0,0 0-4 16,1 0-8-16,6 6 12 0,0-6 4 0,4 0 0 15,3 0 0-15,1 0 0 0,3 0-6 0,-1 0-1 16,8 0 0-16,0 0 0 0,-3 0 19 0,3 0 3 16,3 0 1-16,4 0 0 0,0 0-32 0,0 0 0 15,-7-6-11-15,7 6 11 0,0 0 0 0,0 0 0 16,0 0 0-16,-3 0 8 0,3 0-8 0,0 0 0 15,0 0 0-15,0 0 0 0,0 0 0 0,-4 0 0 16,4 0 0-16,0 0 0 0,0 0 0 0,0 0 0 16,-7 9 0-16,7-9 0 0,-4 0 0 0,4 0 0 0,0 0 8 0,0 0-8 15,-3 9 0-15,3-9 12 0,0 0-12 16,-4 7 12-16,1 2-12 0,3-6 0 0,0-3 0 16,-4 6 8-16,4 4 5 0,0-1 1 0,0-9 0 15,0 7 0-15,0 2-5 0,0-6-1 16,4 6 0-16,-4 1 0 0,3-1-8 0,1 7 0 0,-4 0 0 0,3-4 8 15,-3 13-8-15,4 0 0 0,-4-3 0 0,4 13 0 16,-1-1 0-16,-3 10-9 0,4-6 9 0,3 12-10 16,-4 3 10-16,1 1 0 0,-4 2 0 0,7-3-8 15,-4 10 8-15,4-10 0 0,-3 10 0 16,-1-10 0-16,4 1 0 0,1-7 0 0,-1 3 0 0,-4 3 0 16,4-6 0-16,-3 3 0 0,-1-2 0 0,1 5 0 15,-1-9 0-15,-3 3 0 0,0-6 0 0,0 2-8 16,0-5 8-16,0 0 0 0,0 6 0 0,-3-7 0 15,3 4 8-15,-4-3-8 0,1-4 8 0,3-6-8 16,-4 1 8-16,1 2-8 0,3-9 8 0,-4 9-8 16,1-9 8-16,-1-3-8 0,4 3 8 0,0-3-8 15,0-7 0-15,-3 4 0 0,3-7 0 0,0 1-8 0,0-1 8 16,0 1 0-16,0-4 0 0,0 3 0 0,0-9 24 0,0 10 6 16,0-10 2-16,0 6 0 0,0-6-32 0,0 3 0 15,0-3 0-15,0 0 0 0,0 0 8 0,-4 10 1 16,4-10 1-16,0 0 0 15,0 0-2-15,0 0 0 0,0 0 0 0,0 0 0 0,0 0 4 0,0 0 0 16,0 0 0-16,0 0 0 0,0 0-12 0,11 6 0 16,-1-6 0-16,1 0-11 0,3 0 11 0,0 0 0 15,4 0 8-15,-1 0-8 0,4 0 0 0,1-6 0 0,2 6 0 16,1 0-8-16,3 0 8 0,4 0 0 0,0 0 8 16,-1 0-8-16,1 0 8 0,3 6-8 0,1-6 8 15,3 3-8-15,-1-3 0 0,5 6 0 0,3-6 0 0,3 10-8 16,7-10 8-16,1 6 0 0,3-3 0 15,-4 3 0-15,1-6 0 0,6 3 0 0,4-3 0 16,0 7 0-16,7-7 0 0,-3 3 0 0,-1 3 0 16,-6-6 0-16,-1 0 0 0,4 0-8 0,-3 0 8 15,10 3-8-15,0-3 8 0,-3 6 0 0,-1-2 0 0,-3-4 0 16,0 6 0-16,0-3 0 0,7 3 0 0,-3 4 0 16,0-1 0-16,-1 1 0 0,-6-1 0 0,-4-3 0 15,-4 4 0-15,4-1 0 0,-4 0 0 0,1 7 0 16,-4-6 0-16,0-1 0 0,-4 0 0 0,0 1-8 0,-3-1 8 15,0-3 0-15,-7-2 0 0,0 5 0 0,-4-3 0 16,7-3 0-16,1 4 0 0,-1-1 0 0,-3-3 8 0,0 3-8 16,3-3 8-16,-3-3-8 0,-4 7 0 0,-3-7 0 15,0 3 0-15,-8-3-8 0,1 6 8 0,-4-6 0 16,-3 0 0-16,-1 0 0 0,-2 0 0 0,-5 0 11 16,1 0-3-16,-4 0 0 0,-7 0-8 0,7-6 0 15,-7 6 0-15,7 0 0 0,-7 0 0 0,7-10 0 16,-4 7 0-16,1-3 0 0,0-3 14 0,3-1 1 15,-4 4 0-15,-3-3 0 0,4-1-15 16,-1 1 8-16,-3-7-8 0,4 7 0 0,-4-4 9 0,0-3-9 16,0 4 8-16,0-10-8 0,0 9 8 0,-4-12-8 15,4 6 8-15,-3-6-8 0,-1-3 9 0,1 3-9 16,-1-9 10-16,1-4-10 0,-5 0 8 0,5-2-8 0,-4-7 0 0,3 0 0 16,-3-4 0-16,0 4 0 0,4-3 0 0,-4-3 0 15,0-4 8-15,0-2-8 0,-1 2 0 0,1-5 0 16,4-1 0-16,-4 0 0 0,0 4 0 0,0-4 0 15,0 0 0-15,0 0 0 0,-4 7 0 0,0-4 0 16,4-2 0-16,-3 8 0 0,-1-2 0 16,1 3-10-16,-8-1 10 0,7 1 0 0,-3 0 0 15,-3-1 0-15,-1 4 0 0,4 3 0 0,0-6 0 16,-4 9-8-16,4 0 8 0,0 0-8 0,-4 7 8 0,4-1-8 16,7 3 8-16,-3 1 0 0,-5 6-9 0,8-7 9 15,0 7 0-15,0 0 0 0,0-4 0 0,0 10 0 16,0-9-9-16,0 12 9 0,4-6 0 0,-1 6 0 0,-3 1-8 15,0 5 8-15,7-3 0 0,0 1 0 16,-4 5-9-16,1 1 9 0,-1-7 0 0,4 7-9 0,-3 6 9 16,3-4 0-16,-4-2-9 0,4 9 9 0,0-3 0 0,0 3-9 15,0 0 9-15,-3-6 0 0,3-4-14 0,0 10 4 16,0-3 1-16,0 3 0 0,0 0 9 0,0 0 9 16,0 0-1-16,0 0-8 0,0 0 0 0,0 0 0 15,0 0 0-15,0 0 0 0,0 0 0 0,0 0 0 16,0 0 0-16,0 0 0 0,0 0 0 0,0 0 0 15,0 0-11-15,0 0 11 0,0 0 0 0,0 0 0 16,0 0 0-16,0 0 0 0,0 0 0 0,0 0 0 16,0 0 0-16,0 0 0 0,0 0 0 0,0 0 8 15,0 0-8-15,0 0 0 0,0 0 0 0,0 0 0 16,0 0 0-16,0 0 0 0,0 0 0 0,0 0 0 16,0 0 0-16,0 0 0 0,0 0 0 0,-7 3 0 15,7-3 0-15,0 0 0 0,0 0 0 0,-7 6 0 0,7-6 0 16,-7 0 0-16,3 0 0 0,4 0 0 0,-7 4 0 0,7-4 0 15,-7 0 0-15,7 0 0 16,-7 0-8-16,0 0 8 0,-4-4 0 0,4 4 0 16,0-6 0-16,0 6 0 0,-4-3 8 0,1 3 3 0,-1-6 0 15,-3 6 0-15,0 0-24 0,0 0-5 0,-7 0-1 0,3 0 0 16,-7 0-1-16,1 0 0 0,-4 6 0 0,-4-3 0 16,4-3-77-1,-4 10-16-15,-3-4-3 0,-4-3-1289 0</inkml:trace>
  <inkml:trace contextRef="#ctx0" brushRef="#br0" timeOffset="19921.59">14584 14463 2250 0,'0'0'100'0,"0"0"20"0,0 0-96 0,0 0-24 15,0 0 0-15,0 0 0 0,0 0 57 0,0 0 7 16,0 0 2-16,0 13 0 16,0-10-76-16,-4 6-15 0,1 1-3 0,3 6-1 0,0-1 7 0,-4-2 2 0,1 2 0 0,-4 4 0 15,3 0 10-15,-3 0 10 0,4 0-13 0,-4 6 5 16,-1-6 8-16,1 6 0 15,0-6 0-15,4-1 0 0,-4 7 0 0,3-9 0 0,1 3 0 0,-1-3 8 16,1-4-8-16,-1 4 12 0,4-4-4 16,0-5 0-16,-3 8 4 15,3-5 0-15,0-10 1 0,3 3 0 16,1 6-13-16,3 1 0 0,-7-10 0 0,3 6 0 0,4-3 32 0,4 3 0 0,-4 1 0 16,0-4 0-16,4 3-20 0,-1-3-3 15,4-3-1-15,0 0 0 0,-3 6-8 0,7-6 0 16,-1 4 9-16,1-4-9 0,3 0 0 0,0 0 0 0,0 6 0 0,4-3-8 15,3-3 8-15,-3 6 0 0,0-3 0 0,3 4 0 16,0-4 0-16,-3 9 8 0,-8 1-8 0,5-4 8 16,-5 1-8-16,1 5-10 0,-8-5 10 0,-2 9-13 15,-1-1 25-15,-4-2 6 0,-3 3 1 0,-3 6 0 0,-8-6 0 16,0 6 0-16,-3-6 0 0,-7 9 0 0,-4-9 1 16,1 3 0-16,-4-3 0 0,-4 2 0 0,0-5-20 0,-3 3 10 15,-1 0-10-15,1-4 8 0,0 4-8 16,3-9 10-16,0-1-10 0,4 0 10 0,0-2-10 0,3-4-11 15,4-3 3-15,0-3 0 16,3-4-47-16,-3-2-9 0,4-3-1 0,-1-7-701 16,4-3-140-16</inkml:trace>
  <inkml:trace contextRef="#ctx0" brushRef="#br0" timeOffset="20174.86">14513 14435 2818 0,'0'0'125'0,"4"0"26"0,-1-9-121 0,1 9-30 0,-4-10 0 0,3 1 0 16,-3 9 36-16,11 0 2 0,0-9 0 0,3 9 0 16,0-7-48-16,7-2-10 0,0 9-1 0,0-3-1 15,0-4 8-15,4 7 2 0,0-3 0 0,7-3 0 16,-1 6 12-16,1 0 0 0,0 0 0 0,0 6 0 15,-1-3-47-15,1-3-3 0,-4 0-1 0,4 0 0 16,-4 7-24-16,1-7-5 0,-1 0 0 0,0-7-656 16,0 14-130-16</inkml:trace>
  <inkml:trace contextRef="#ctx0" brushRef="#br0" timeOffset="20529.87">15790 14833 921 0,'0'0'82'0,"0"0"-66"0,0 0-16 0,0 0 0 16,0 0 326-16,-7 4 62 0,0 5 12 16,-3 0 2-16,-1 7-324 0,4-7-65 0,0 7-13 15,-4-3 0-15,4 2 0 0,-3 4 0 0,-1 0-9 0,-3 0 9 16,0 6 0-16,-4-6 0 0,4 6 10 0,-3 0-10 16,-1-3 18-16,-3 9-3 0,-4-3-1 0,0 7 0 15,1-7 3-15,-8 7 1 0,4-10 0 0,-1-3 0 16,1 3-18-16,4-6 0 0,6-1 0 0,0 1 0 31,1-3-24-31,-1 0-8 0,4-13-1 0,3 3-683 0,-3-3-137 0</inkml:trace>
  <inkml:trace contextRef="#ctx0" brushRef="#br0" timeOffset="20761.77">15402 14971 3283 0,'0'0'72'0,"0"0"16"0,0 0 2 0,0 7 2 0,0-4-74 0,4 12-18 15,6-5 0-15,1 9 0 16,0-4-19-16,3 4-7 0,3 9-2 0,1-3 0 0,0 4 9 0,3 5 2 16,0 1 0-16,4-1 0 15,-1 1-70-15,1-4-13 0,3 4-4 0,4-1 0 16,3-6-142-16,1 0-29 0,27 23-5 0,-7-33-659 0</inkml:trace>
  <inkml:trace contextRef="#ctx0" brushRef="#br0" timeOffset="24151.97">17127 8963 1670 0,'0'0'74'0,"-7"0"15"0,0 0-71 0,0-6-18 0,4 3 0 0,-1 3 0 0,1-6 41 0,3 6 5 16,0 0 1-16,0-4 0 0,0-5-28 0,3 3-6 15,-3 6-1-15,4-3 0 0,-1-4 0 0,-3 7 0 16,0 0 0-16,7-9 0 0,-3 9 23 0,-4 0 4 15,0 0 1-15,0 0 0 0,0 0 9 0,0 0 3 16,0 0 0-16,0 0 0 0,0 0-16 0,0 0-2 16,0 0-1-16,0 0 0 0,0 0 15 0,0 0 2 15,0 0 1-15,0 0 0 0,0 0 1 0,0 0 0 16,0 0 0-16,0 0 0 0,0 0-20 0,0 0-3 16,0 0-1-16,3 6 0 0,-3-6 0 0,7 3 0 0,-7-3 0 15,4 10 0-15,-4-10-28 0,0 0 0 0,7 0 0 16,0 9 0-16,0-9 0 0,0 10 0 0,-7-10 0 0,7 0 0 15,-7 0 0-15,7 9 0 0,0-3 0 16,0 4 0-16,-7-10 8 0,11 6-8 0,0-3 0 0,-1 6 9 16,1-2-1-16,-1-4 0 0,1 6 0 15,-1 1 0-15,5 2-8 0,-1-2 12 0,3-1-12 0,1 0 12 16,0 1-12-16,3-1 8 0,0 1-8 0,0-1 8 16,-3 0 0-16,3 1 0 0,4-1 0 0,-1 1 0 15,1 2 4-15,3-2 0 0,0-1 0 0,1 0 0 16,-5 1-4-16,5-1-8 0,2 7 12 0,1-4-4 15,-4-2 7-15,4 6 1 0,0 2 0 0,0 1 0 0,-1-3-16 0,5 9 0 16,-1-3 0-16,0 3 0 16,0 0 0-16,1-6 0 0,-1 6 0 0,0-3 0 0,-3 3 0 15,3-6 0-15,1 6 0 0,-5-6 0 16,5 0 0-16,2-4 0 0,-2 4 0 0,2 0 0 0,-6 0 0 16,7-4 0-16,-4 1 0 0,4-3 0 15,-4 2 0-15,-3 4 0 0,0-3 0 0,0-4 0 16,-1 4 0-16,-2 3 0 0,-1-10 0 0,0 10 0 0,0-3 0 0,0-1 0 15,-3-2 0-15,3 6 9 0,4-4-9 0,-4 1 0 16,-3-3 0-16,0 2 0 0,3 4 0 0,0-9 0 16,0 8 8-16,1-8-8 0,2 5 0 0,-6 4 0 15,0-3 0-15,-4 3 8 0,0-10-8 0,0 10 0 16,-3-3 0-16,3-7 0 0,0 10 0 0,-3-3 0 0,-4-4 8 16,4 4-8-16,6-7 0 0,-6 10 0 0,3-10 0 0,-3 1 0 15,3 5 0-15,0 1 0 0,0-6 0 16,0 2 0-16,-6-3 0 0,-1 7 8 15,7-6-8-15,-7 5 0 0,4-2 12 0,-1-7-4 0,1 10 0 0,-4-4 0 16,4-5 5-16,-4 5 1 16,0-6 0-16,0 4 0 0,0-1-14 0,0 1 0 0,-3-1 0 0,3 0 0 15,-4-2 12-15,5-4 4 0,-5 13 0 0,4-10 0 16,-3-3-2-16,3 6 0 0,-3 1 0 0,-1-1 0 16,1 1-14-16,-1 2-15 0,4-9 3 0,-3 7 1 15,0-1 19-15,3 0 3 0,-4 1 1 0,4-4 0 16,0 4-12-16,1-1-16 0,-5 0 4 0,8 1 1 15,-4-4 11-15,0-3 12 0,0 7-2 0,4 2-1 16,-4-9-9-16,0 7 0 0,0-1 0 0,-3-3 0 16,3-3 0-16,0 7 0 0,-4-4 0 0,1-3 0 15,0 10 0-15,-1-10 0 0,4 6 0 0,-3-2 0 0,0-4 10 0,-1 6-10 16,1-3 12-16,-1-2-12 0,-3 2 0 16,0 0 0-16,0-3 0 0,-7-3 0 0,11 7 0 0,-11-7 0 15,7 3 0-15,-7-3 0 0,7 6 0 0,-7-6 0 16,7 3-10-16,-7-3 10 15,0 0-120-15,0 0-19 0,0 0-4 0,0 0-1225 0</inkml:trace>
  <inkml:trace contextRef="#ctx0" brushRef="#br0" timeOffset="25987.76">17494 14862 345 0,'0'0'15'0,"0"0"4"0,0 0-19 0,-3 3 0 0,3-3 0 0,-4 12 0 15,4-12 78-15,-7 3 12 16,7-3 2-16,0 0 1 0,0 0-77 0,0 0-16 16,0 0 0-16,0 0 0 0,0 0 88 0,0 0 25 0,0 0 5 0,0 0 1 15,-3 10-26-15,3-10-5 0,-4 6 0 0,4-6-1 16,-3 3-7-16,3-3 0 0,-4 10-1 16,4-10 0-16,0 0-32 0,-3 6-7 0,-5 3 0 0,8-9-1 15,0 0-24-15,0 0-5 0,0 7-1 0,0-7 0 16,0 0 1-16,0 0 0 0,0 0 0 0,0 0 0 15,0 0 30-15,0 0 7 0,8-7 1 0,2 1 0 16,-3 3 8-16,4-6 3 0,3 2 0 0,-4-5 0 16,8-4-14-16,0 0-2 0,-1 4-1 0,5-7 0 15,-1-6-11-15,-4 0-3 0,4 0 0 16,1 3 0-16,-1-6-7 0,4-4-1 0,-1 4-1 0,4-7 0 16,1 1-7-16,2 3 0 0,1-10-1 0,3 3 0 0,4 4 7 15,4-10 2-15,-1 0 0 0,4-3 0 16,-4 3-20-16,4 0 10 0,-7 0-10 0,7 7 8 0,-1-7 6 0,-2 0 1 15,3 0 0-15,0-3 0 0,6 3-7 16,-2 0 0-16,-1 0-8 0,-3-3 12 0,0 3-2 0,0 0-1 16,-4 0 0-16,4 7 0 0,0-1-9 15,0-3 8-15,0 4-8 0,3-7 8 0,0 9-8 0,-3-9 10 16,4 7-10-16,-5-7 10 0,-2 0 8 0,-1 6 2 16,0-6 0-16,1 7 0 0,-1-7-20 0,0 9-19 15,4-2 4-15,-3-4 1 0,3 3 22 0,-1 1 4 16,1 2 0-16,-7-2 1 0,-4 2-13 0,1 7 0 15,-8-3 0-15,-3 2 0 0,-1 4 0 0,-3 6 0 0,4-2 0 16,-4-1 0-16,0 3 0 0,1 6 0 0,2-9 0 0,-3 10 0 16,4-4 0-16,-4 4 0 0,4-4 0 0,-4 6 0 15,0-5 0-15,1 2 0 0,-5-2 0 0,4 5 0 16,-3-6 8-16,3 7 1 0,-3-4 1 0,-1-2 0 16,-2 5-10-16,-1-5 0 0,3 5 0 0,-6-2 0 15,-1-1 0-15,-3 4 0 0,4-1 0 0,-4 1 0 16,0 0 0-16,0-1 8 0,0 1-8 0,-3 3 8 15,3-4-8-15,-4 7 0 0,1-3 0 0,-1-4 0 16,1 10 0-16,3-9 0 0,-3 3-8 0,-1-4 8 16,1 7 0-16,-4-3 0 0,0 6 0 0,3 0 0 15,1-3 0-15,-4 3 0 0,3-7 0 0,-3 7 0 16,0 0 0-16,0 0 0 0,4-9 0 0,-4 9 0 0,0 0 0 16,0 0 0-16,0-3 0 0,0 3 0 0,0 0 0 0,0 0 0 15,0 0 0-15,0 0 0 0,0 0 0 0,0 0 0 16,0-6 8-16,0 6-8 0,0-4 0 15,0 4 0-15,-4-6 0 0,4 6 0 0,0-9 0 16,0 9 0-16,0 0 0 0,0 0 0 0,0 0 0 0,0-7 0 16,0 4 0-16,0 3 0 0,0 0 0 0,0 0 0 15,0 0 0-15,0 0 0 0,0 0 0 0,0 0 0 16,-3-6 0-16,3 6 0 0,0-3 8 0,0 3 0 16,-4-6 0-16,4 6 0 0,0 0-8 0,0 0 0 15,0 0 0-15,-3-10 0 0,-4 7 0 0,7 3-9 16,0 0 9-16,0 0-13 0,-4-6 13 0,4 6 0 15,0 0 0-15,0 0-9 0,0 0 9 0,0 0 0 0,0 0 0 16,0 0 0-16,0 0 0 0,0 0-8 0,0 0 8 0,0 0 0 16,0 0 0-16,0 0 0 0,0 0 0 0,0 0-8 15,0 0 8-15,0 0 0 0,0 0-9 0,0 0 9 16,0 0 0-16,0 0-11 0,0 0 11 0,0 0-8 16,0 0 8-16,0 0 0 0,0 0 0 0,0 0 0 15,0 0 0-15,0 0 11 0,0 0-3 0,7 0 0 16,-7 0-8-16,0 0 0 0,0 0 0 0,7 0 0 15,-7 0 0-15,0 0-11 0,0 0 3 0,0 0 0 16,0 0 8-16,0 0 0 0,0 0 0 0,0 0 0 16,0 0 0-16,0 0 11 0,0 0-3 0,0 0 0 15,0 0-8-15,0 0 0 0,0 0 0 0,0 0 0 0,0 0 0 16,-3 6 0-16,-1-3 11 0,-3 7-11 0,-4-10 0 0,1 9 0 16,-1 0 0-16,-6-2 0 0,-1-7 12 0,0 3-3 15,-6 3-1-15,3-6 0 0,-1 0 1 16,-2 0 0-16,2 0 0 0,1 0 0 0,4 0-1 15,-1 0-8-15,0 0 12 0,1 0-4 0,-1 0-8 16,8 0 8-16,-5 0-8 0,5 6 8 0,-1-6-8 0,4-6 0 16,7 6-10-16,0 0 10 0,0 0-13 0,0 0 3 15,-7 0 1-15,7 0 0 0,0 0-4 0,0 0-1 16,-7 0 0-16,7 0 0 0,-7 6 5 0,7-6 1 16,0 0 0-16,0 0 0 0,-7 0 8 0,7 0 0 15,0 0 0-15,0 0 0 0,0 0 0 0,0 0 0 16,0 0 0-16,0 0 0 0,7-6 0 0,0 6 0 0,7-9 0 15,0 2 0-15,0-2 0 0,1 0 0 0,2-1 0 0,-3 1 0 16,7-1 0-16,1 1 0 0,-1 0 0 16,0-1 0-16,0 1 0 0,-3 3-10 0,-1-4 10 15,1 1 0-15,0 2 0 0,-8 7 0 0,4-9 0 0,-3 9 0 16,-4-3 0-16,-7 3 0 0,7-6 0 0,-7 6 0 16,0 0 8-16,0 0-8 0,0 0 11 0,7 0-11 15,0-10 16-15,-7 10-4 0,0 0-1 0,11 7 0 16,-4-4-11-16,0 3 0 0,0 3 0 0,4 1 0 15,-4 9 0-15,3-4 0 0,4 4 0 0,-3 0 0 16,-1 0 8-16,1-1-8 0,3-2 12 0,-3 9-4 16,-1-12 1-16,4 6 0 0,1 3 0 0,-5-10 0 15,1 4-9-15,-1 3 0 0,-3-10 0 0,0 7 0 16,4-7 0-16,-4 0 0 0,-3 1 11 0,-1-1-11 0,-3-9 0 16,0 10-10-16,0-10 0 0,-3 6 0 15,3-6-164-15,-8 3-33 0,5-3-6 0</inkml:trace>
  <inkml:trace contextRef="#ctx0" brushRef="#br0" timeOffset="26969.9">18486 8615 864 0,'0'0'76'0,"-7"-6"-60"16,-4 6-16-16,4-3 0 0,-4 3 92 0,4-7 15 16,-3 7 3-16,-1 0 1 0,0 0-89 0,1 0-22 15,-4 0 0-15,3 0 0 0,1 7 0 0,-1-7-18 16,0 3 3-16,1 3 1 0,-1-6 46 0,4 6 10 15,0-2 2-15,0-4 0 0,0 9 32 0,7-9 8 0,-3 0 0 0,3 0 1 16,-4 0-26-16,4 0-6 0,0 0-1 0,0 0 0 16,0 0-5-16,0 0-2 15,0 0 0-15,0 0 0 0,0 0-6 0,0 0-2 16,0 0 0-16,14 0 0 0,-3 0-2 0,-1 0-1 0,4-3 0 0,1 3 0 16,-5-6-34-16,8 6 0 0,-4 0-10 0,0-4 10 15,0 4 0-15,4-6 0 0,-1 6 12 0,-3 0-4 16,4 0-8-16,-4 0 0 0,0 0 0 15,4 6 0-15,-7-6 0 0,-1 4 0 0,1-4 0 16,-1 0 0-16,-3 6 0 0,-7-6 8 0,0 0-8 0,7 3 8 16,-7-3 2-16,0 0 0 0,0 9 0 0,0 1 0 15,-3-1 0-15,3-3 0 0,-4 4 0 0,-3-1 0 16,0-2 2-16,0 2 0 0,4-6 0 0,-8 6 0 16,0-2 6-16,1 2 2 0,3 1 0 0,0-1 0 0,0-3-20 15,0 4 0-15,0-1 0 0,-4 0 0 0,0 1-9 0,1-1-6 16,-4 1-1-16,0 5 0 0,0-5 16 0,-1-1-9 15,1 7 9-15,0-4-8 0,0-2 8 0,0-1 0 16,0 1 0-16,3 5 0 0,-3-5 12 0,7-1 7 16,0 1 1-16,0-4 1 0,3 3-21 0,1 1 0 15,-4-1 0-15,7 0 0 0,-4 1-12 0,4-1-6 16,0-3-2-16,0 4 0 0,0 6 20 16,-3-7 0-16,6 0 0 0,1-5 0 0,-4 5 0 0,3 3 0 15,-3-8 0-15,4 5 0 0,-1 0 0 0,-3-9 0 16,0 0 0-16,4 7 0 0,-4-7 10 15,7 3 9-15,-7-3 1 0,7 9 1 0,0-2-21 0,4-7 0 16,-1 0 0-16,1 3 0 0,0-3 0 0,3 0 0 16,0 0 0-16,0-3 0 0,3 3-15 0,-2-7-4 0,-1 7-1 0,3 0 0 15,5-3-3-15,2-3-1 0,-6 6 0 0,-1-3 0 32,5-4-37-32,-5 7-8 0,-3-9-2 0,-3 9-892 0</inkml:trace>
  <inkml:trace contextRef="#ctx0" brushRef="#br0" timeOffset="27284.67">18807 8957 2487 0,'0'0'110'0,"0"0"23"0,0 0-106 0,0 0-27 16,0 0 0-16,0 0 0 0,3 16 21 0,-3-7-1 16,4 7 0-16,-4-7 0 0,3 4-20 0,-3 2-8 15,0 10 0-15,4-6 0 0,-4 0 0 0,3 0 0 16,1 6 0-16,-4-6 0 0,3 0-14 0,1 3-2 15,-1-1-1-15,4-2 0 16,0 3-111-16,1-3-21 0,-5 0-5 0,8 0-747 0</inkml:trace>
  <inkml:trace contextRef="#ctx0" brushRef="#br0" timeOffset="28234.65">18574 14213 1897 0,'0'0'41'0,"0"0"9"0,0 0 2 0,-7 0 2 0,0 0-43 0,7 0-11 0,0 0 0 0,0 0 0 0,0 0 0 0,0 0-17 16,0 0 4-16,10 6 1 15,1-6 12-15,3 0 16 0,0-6-3 0,0 6-1 16,4-4 23-16,-1-2 4 0,5 3 1 0,-1 3 0 16,0-6-4-16,4 3 0 0,-1-4 0 0,1 4 0 0,3-3-16 0,-3 6-4 15,0-6-1-15,-1 2 0 0,1-2-15 0,3 6 8 16,-7-3-8-16,1 3 0 0,-5-6 15 0,1 3-3 16,-4-4-1-16,4 7 0 0,-4-3-11 0,0-3 0 15,-4 6 0-15,-3 0 0 0,4 0 0 0,-4 6 8 16,-7-6-8-16,0 0 0 0,0 0 0 0,0 0 8 15,0 10-8-15,0-1 0 0,-3 0 0 0,-4 1 0 16,-1-4 0-16,-2 4 0 0,-4-1 0 0,3 4 8 16,-3-4-8-16,3 7 0 0,-6-7-8 0,-1 10-8 0,-3-3 0 15,0 9-1-15,-4-3 7 0,0 3 2 16,-3 3 0-16,0-3 0 0,3 0 8 0,1-3 16 0,-1 3-4 16,0-6-1-16,1 0-11 0,2 6 0 0,1-6 0 0,4-4 0 15,2 4 19-15,1 0-2 0,0-10 0 0,4 7 0 16,3-7-7-16,0 7-2 0,7-7 0 0,3-5 0 15,1 5-8-15,3-3 0 0,3 1 0 0,1-4 0 16,3-3 0-16,0 0 0 0,0 6 0 0,4-3 0 16,3-3 18-16,-3 0 2 0,6 0 0 0,-3 0 0 15,4 6 0-15,3-6 0 0,-3 0 0 0,0 4 0 16,3-4-39 0,-3 0-7-16,-1 0-2 0,-2 0 0 0,-5 6-111 0,1-6-22 0,-1 0-5 0,1 0-1 15</inkml:trace>
  <inkml:trace contextRef="#ctx0" brushRef="#br0" timeOffset="28715.69">19427 14570 2199 0,'0'0'97'0,"0"0"21"0,0-9-94 0,0 9-24 16,0-4 0-16,4-5 0 0,0 3 0 0,-1-4-16 0,8 1 2 0,-4 3 1 31,0 3-19-31,-4-4-3 0,8 4-1 0,-4-3 0 0,4 6 24 0,-4-3 4 0,3-4 8 0,-3 7-13 15,7 7-5-15,-7-7-1 0,-7 0 0 0,11 3 0 16,-4 6 4-16,-3-2 1 0,-1-4 0 0,1 9 0 16,-4 1 1-16,-4-4 0 0,1 1 0 0,-1 5 0 15,-3 4 13-15,-4 0 0 0,1-3 0 0,-1 2-9 16,-3 7 9-16,0-6 0 16,3 10 0-16,-3-11 0 0,4 7 19 0,3-6-1 0,-4 0 0 0,0 6 0 15,8-9 31-15,-4 3 7 0,3-1 0 0,-3-2 1 16,7-3-11-16,-3 2-2 0,3-5-1 15,0-1 0-15,0 1-13 0,3-1-2 0,4 0-1 0,0-2 0 16,0 2-12-16,4-3-3 0,0-3 0 0,6-3 0 16,1 7 8-16,3-4 2 0,0-3 0 0,4 0 0 15,0 0-38-15,-1 0-8 0,1 0-2 0,3 0 0 16,0 0-98-16,1-3-20 0,-1-4-4 0,-3-2-763 16</inkml:trace>
  <inkml:trace contextRef="#ctx0" brushRef="#br0" timeOffset="29941.27">20302 10945 403 0,'0'0'36'0,"0"0"-36"0,-3 0 0 0,-1-9 0 16,4-1 160-16,-3 4 24 0,3 3 6 0,0-3 1 15,0 6-136-15,3-10-27 0,-3 7-6 0,0 3-1 16,0 0 17-16,0 0 3 0,0-6 1 0,0 6 0 15,0 0 31-15,0 0 7 0,0 0 0 0,0 0 1 16,7-10-15-16,-7 10-3 0,0 0-1 0,11 0 0 16,-4-3-14-16,4-3-2 0,-4 0-1 0,3 2 0 15,-3 4 4-15,4-6 1 0,-1 3 0 0,-2-3 0 0,2-4-15 0,1 7-3 16,-1-3-1-16,-3-3 0 0,4 2-17 16,-4 4-3-16,0-3-1 0,0 3 0 0,0-4 4 0,-7 7 1 15,4 0 0-15,-4 0 0 16,7-9 21-16,-4 6 4 0,-3 3 0 0,0-6 1 0,0-4 12 15,0 10 3-15,-3-9 0 0,3 3 0 0,-7-4-18 0,3 1-3 16,4-1-1-16,-7 1 0 0,0 0 2 0,0-7 0 16,0 3 0-16,0-2 0 0,3 5-15 0,-3-5-2 15,0 2-1-15,0-3 0 0,4-2-4 0,-4 2-1 16,3 3 0-16,-3-2 0 0,3 2-13 0,1-3 0 16,-1 1 8-16,1 5-8 0,-1 1 0 0,-3 0 0 0,4-1 0 15,-4 1 0-15,0 2 0 0,3-2-8 0,-3 6 8 16,0-3-10-16,3 2 10 0,-3-2-12 0,4 6 12 0,3 0-12 15,-7 0-4-15,7 0-2 0,0 0 0 0,0 0 0 16,0 0 4-16,0 0 1 16,0 0 0-16,0 0 0 0,0 0 2 0,0 0 1 0,0 0 0 0,10 0 0 15,1 6 18-15,0-2 3 0,-1-4 1 16,1 6 0 0,3-3-32-16,-4 3-7 0,5-3-1 0,-5 4 0 0,1-4 9 0,-1 3 2 0,4 4 0 15,-3-1 0-15,0 0 7 0,-1 1 2 0,-3 5 0 0,0-5 0 16,0-1 8-16,-3 1 0 0,3 5 0 0,-4-5 0 15,1-1 0-15,0 1 0 0,-1 5 0 0,-3-5 0 16,0-1 0-16,0 0 0 0,4 1 0 0,-4 6 0 16,0-4 0-16,-4-3 12 0,4 1-2 0,-3 6-1 15,-1-7-9-15,0 0 12 0,1 1-12 0,-1-1 12 16,1 1 4-16,-4 2 0 0,3-2 1 0,-3-1 0 0,-3 0 1 16,3 4 0-16,0-7 0 0,-4 4 0 0,0 5-2 15,1-5-1-15,-1-1 0 0,1 0 0 0,-4 1 5 0,-1-1 0 16,1-2 1-16,0-4 0 0,0 6-3 15,0-3-1-15,-4-2 0 0,4 5 0 0,0-9-17 16,4 6 0-16,-5-6 8 0,5 0-8 16,3 0-45-16,-4 0-13 0,4 0-2 15,4-6-1-15,-1 3-133 0,4-7-26 0</inkml:trace>
  <inkml:trace contextRef="#ctx0" brushRef="#br0" timeOffset="32618.82">20976 10424 1846 0,'0'0'82'0,"0"0"17"0,0 0-79 0,0 0-20 15,-3-6 0-15,3 6 0 0,0 0 48 0,0 0 5 16,0 0 2-16,-4-3 0 0,4 3-12 0,0 0-3 16,0 0 0-16,0 0 0 0,0 0-8 0,0 0-1 15,0 0-1-15,0 0 0 0,0 0 4 0,0 13 1 16,7-4 0-16,-3 0 0 0,-1 7-14 0,4 3-2 16,-3 6-1-16,-1 0 0 0,1-3 1 0,-1 13 0 0,1-7 0 0,-4 6 0 15,3 4 5-15,-3 3 0 16,0-4 1-16,0 7 0 0,0 0-4 0,-3 3-1 15,-1 6 0-15,1 7 0 0,-1-4-9 0,-3 7-3 0,0 0 0 16,0 0 0-16,0-4-8 0,4 4 0 0,-4 0-10 16,-1-1 10-16,1-5 0 0,4 2 8 0,-1-5 1 0,4-7 0 15,0 3 10-15,-3-13 1 0,3-2 1 0,0-7 0 16,0 0 14-16,0 4 2 0,0-10 1 0,0 3 0 16,0-6-19-16,0 6-4 0,0-6-1 0,-4-4 0 15,4 4-14-15,0 0 11 0,0-3-11 0,-3-4 10 16,3 4-10-16,0-1 0 0,-4 4 9 0,1-6-9 15,3 2 0-15,0 1 0 0,0-3 0 0,0 6 0 16,0-10 0-16,0 7 0 0,0-7 0 0,0 7 8 16,3-7-8-16,1 0 0 0,-4-9 0 0,3 10 0 15,-3-4 0-15,0-6 0 0,0 0 0 0,0 10 8 16,0-10 1-16,4 3 1 0,-4-3 0 0,3 9 0 0,-3-9-10 16,0 6-14-16,0-6 3 0,0 0 1 0,0 0 34 0,4 4 6 15,-4-4 2-15,0 6 0 0,0-6-22 16,0 9-10-16,0-9 10 0,3 6-10 0,-3-6 10 15,0 0-10-15,0 0 10 0,0 0-10 0,0 0 14 16,0 0-3-16,0 0-1 0,0 4 0 16,0-4-10-16,0 0 0 0,0 0 0 0,0 0 0 0,0 0 0 15,0 0 0-15,0 0 0 0,0 0 0 0,0 0 0 0,0 0 8 16,0 0-8-16,0 0 8 0,0 0 0 0,0 0 0 16,0 0 0-16,0 0 0 0,0 0-8 0,0 0 0 15,0 0 0-15,0 0 0 0,0 0 19 0,0 0 5 0,0 0 0 16,0 0 1-16,7 0-13 0,1 0-4 15,-8 0 0-15,10 0 0 0,-3 0-8 0,4 0 8 0,-1-4-8 16,-3-2 8-16,8 6-8 0,-1-6 0 0,3 3 0 16,1 3 0-16,0-6 0 0,3 6 0 0,3-10 0 15,5 10 0-15,-1 0 0 0,0-3 0 0,4-3 0 0,0 6 0 16,-1 0 8-16,5 0-8 0,-1 0 0 0,0 0 8 16,-3 0-8-16,10 0-14 0,1 0 3 0,2 0 1 15,1 0 10-15,4 0 0 0,10 0 0 0,0 0 0 16,-7 0 0-16,3-3 0 0,-3-4 0 0,3 7 0 15,4-3 0-15,0-3 0 0,-3 3 0 0,-1-4 0 16,11 7 0-16,-7-6 0 0,-7 6 0 0,0-3 0 16,-4 3 0-16,1 0 0 0,-1 0 0 0,-3 0 0 15,0 0 0-15,0 0 0 0,7 0 0 0,0 3 0 16,-4-3 0-16,-3 6 0 0,0-6 0 0,-4 0 0 16,-3 7-21-16,3-4-9 0,1-3-2 15,-1 0 0-15,0 0 32 0,1 0 12 0,-5 0-1 0,1 0 0 0,-4 0-11 0,1 6 0 16,-1-3 0-16,-3-3 0 0,-4 0 0 0,-3 7-14 15,-1-7 2-15,1 0 0 0,-4 3 12 0,0-3 0 16,-3 6 0-16,3-6 0 0,-3 3 0 0,-1-3 0 16,5 10 0-16,-1-10 0 0,-4 0 0 15,5 6 13-15,-5-6-1 0,1 3 0 0,-1 3-12 0,-2-6 0 16,-5 6 0-16,4-2 0 0,0-4 20 0,1 0-3 16,-1 6 0-16,-4-3 0 0,1-3-17 0,3 6 0 15,-4-6 0-15,-2 3 0 0,2-3 0 0,1 0 0 0,-4 7 8 16,3-7-8-16,1 0 0 15,-4 0 0-15,4 0 0 0,-1 0 0 0,-3 0 0 0,0 0-12 16,0 0 0-16,0 0 0 0,4-7 12 0,-4 7 13 0,0 0-2 16,0-3-1-16,0 3-10 0,0-6 0 0,-7 6 0 0,7 0 0 15,0-9 0-15,-3 9 0 0,3-10 0 0,-4 10 8 16,1-9 3-16,0 3 0 0,-4-4 0 0,3 7 0 16,-3-13 5-16,0 7 0 0,4-7 1 0,-4 7 0 15,0-10-7-15,0 0-2 0,0-6 0 0,0 3 0 16,-4-9 0-16,4 3 0 0,0-7 0 0,0-3 0 15,0 4-8-15,0-4 0 0,0-2 0 0,4 2 0 16,-4-9 18-16,0-3 2 0,0 3 0 0,3-7 0 16,-3-8-32-16,0 8-7 0,0-5-1 0,0 2 0 15,0 4 20-15,-3-7 0 0,3 4 0 0,-4-4 0 16,4 4 0-16,0-7 0 0,0 1 0 0,0 2 0 16,0 7-10-16,0-1 2 0,0 7 0 0,0-6 0 0,-3 6 8 15,3-3 0-15,0 3 0 0,-4-3 0 0,0 3 0 16,4 9 0-16,0-6 0 0,0 3 0 0,-3 10-8 15,3-4 0-15,-4 7 0 0,4-3 0 0,-3 3 8 16,-1-1-8-16,1 4 8 0,-1 6-8 0,1-6 8 16,3 7-8-16,-4-1 8 0,1 3-8 0,-1 7 8 15,-3-4 0-15,4-3 0 0,-1 7-8 0,1-7 8 0,-5 13 0 16,5-3 0-16,-4-3-8 0,3 9 8 16,-3-4-8-16,0 4 8 0,0 0-8 0,0 4 8 0,0-4-8 15,-3 9 8-15,2-3-8 0,-6-3 8 0,0 7-12 16,0-4 12-16,0 3-12 0,0 7 12 0,-4-6 0 15,4-1 0-15,-7 0 0 0,0 7 0 0,0-3 0 16,-4-4 0-16,4 0 0 0,-4 1 0 0,-3-4 0 0,3 3 0 0,-3 1 0 16,3-1 0-16,1 1 9 0,-5-1-9 15,-2-3 0-15,-1-3 12 0,0 4-4 16,-3-1 0-16,-4-3-8 0,-3 3 9 0,3-2-9 0,-7 2 0 16,4-3 9-16,-1 3-9 0,5-3 0 0,-5-3 9 15,1 10-9-15,0-10 11 0,-8 6-3 0,-3-6 0 0,-3 3 0 16,6-3-8-16,1 6 0 0,-4-6 0 0,0 0 0 15,4 7 0-15,-1-7 0 0,5 3 0 0,-5-3 0 16,-10 0 0-16,7 0 0 0,4 0 0 0,-1 0 0 16,1 0 0-16,0 0 0 0,3-3 0 0,7 3 0 15,4-7 0-15,-4 7 0 0,4 0 0 0,-1 0 0 16,5 0 0-16,-5-6 0 0,-2 6 0 0,-8-3 0 16,3 3 0-16,1 0 0 0,7 0 0 0,-1 0 0 15,1 0 0-15,3-6 0 0,1 6 0 0,2 0 0 16,-2 0 0-16,6 0 0 0,-3 0 0 0,0 0 0 15,3 0-10-15,-3 0-1 0,3 0 0 0,0 0 0 16,1 0-7-16,-1 0-2 0,4-3 0 0,-4 3 0 0,7 0 0 16,1 0 0-16,3-7 0 0,3 7 0 15,0 0-5-15,1-3-2 0,-1-3 0 16,4 6 0-16,-3-9-81 0,3 9-17 0,3-4-3 16,1-2-1-16,-1-3-69 0,1 9-14 0,-1-10-2 0,0 1-1 15</inkml:trace>
  <inkml:trace contextRef="#ctx0" brushRef="#br0" timeOffset="33201.43">22528 9098 1339 0,'0'0'29'0,"0"0"7"0,11 0 0 0,-4-9 2 0,0 9-30 0,0 0-8 16,0-4 0-16,0-2 0 0,4 0 58 0,-8 3 10 16,-3 3 3-16,7-6 0 0,-3 2 3 0,-1-2 1 15,-6-3 0-15,3-1 0 0,0 1-4 0,0-1-1 16,-4 4 0-16,1-6 0 0,-4-4-10 0,0 3-3 0,3-2 0 0,-6-1 0 15,-1 7-34-15,-3-10-7 16,7 9-2-16,-7-5 0 0,0 5 14 0,0-2 4 16,-4-4 0-16,4 10 0 0,-4-4-32 0,-3 7 0 15,-4-3 0-15,4 6 0 0,14 0 0 16,-7 9 0-16,-11 1 0 0,4 6 0 0,4-1-18 0,-1 7 0 0,0 3 0 16,1 0 0-16,-1 4 18 0,4 5 0 0,3 1-8 0,1 2 8 15,-4 1 0-15,7-4 0 0,3 4 0 16,-3 3 0-16,0-4 0 0,3 7 0 0,-3-6 0 15,7 3 0-15,-3-4 0 0,3 1 0 0,-4 6 0 0,1-10 0 16,6 1 0-16,1-7 0 16,-4 0-8-16,0-3 8 0,0 0-20 0,0-6 0 0,0 0 0 15,0-3 0 1,-4-4-44-16,4-2-8 0,0-4-3 0,0-6-884 0</inkml:trace>
  <inkml:trace contextRef="#ctx0" brushRef="#br0" timeOffset="33414.75">21664 9528 2829 0,'0'0'62'0,"0"0"13"0,0 0 2 0,11 0 3 0,6-10-64 0,1 10-16 16,0-3 0-16,6-3 0 0,5 3 0 0,6-7 0 15,0 4 0-15,0-3 0 0,4 2 30 0,0-2 2 16,7 0 1-16,-4-1 0 15,-3 1-52-15,10-1-10 0,4 1-3 0,0-1 0 16,0 1-106-16,-4 0-22 0,-3-1-4 0,-3 4-930 0</inkml:trace>
  <inkml:trace contextRef="#ctx0" brushRef="#br0" timeOffset="34524.78">22042 11061 979 0,'-11'0'43'0,"11"0"9"0,0 0-41 0,0 0-11 0,0 0 0 0,0 0 0 16,-11 0 152-16,11 0 28 0,0 0 5 0,0 0 2 15,-7 0-111-15,7 0-23 0,0 0-4 0,-3 6-1 16,-1-3 13-16,-3 4 3 0,0-4 0 0,4 6 0 0,-1-2-7 15,-3 2-1-15,-4 0 0 0,1 7 0 0,3-3-20 0,-7 2-5 16,0 4-1-16,-4 0 0 0,4-3-14 16,-4 9-2-16,1-3-1 0,-8-4 0 0,-3 7-13 0,7-6 0 15,-1 6 0-15,1 0 0 0,-7-3 0 0,3 4 0 16,4-1 0-16,0-7 0 0,0 8-10 16,3-8 2-16,4-2 0 0,0-3 0 15,3 2-32-15,1-5-5 0,3-1-2 0,0-3 0 16,0-6-142-16,7 0-29 15,0 0-6-15</inkml:trace>
  <inkml:trace contextRef="#ctx0" brushRef="#br0" timeOffset="35244.87">21569 11061 2055 0,'-11'0'91'0,"11"0"19"0,0 0-88 0,0 0-22 15,0 0 0-15,0 0 0 0,0 0-14 0,0 0-7 16,0 0-2-16,0 0 0 0,0 0 7 0,0 0 2 16,0 0 0-16,0 0 0 0,0 0 14 0,0 0 0 0,7-3-10 0,0 3 10 15,-7 0 0-15,7-6 10 0,0 6-1 0,1 0 0 16,2 0 23-16,1 0 5 0,-4 0 1 0,0 0 0 15,7 0 7-15,-3 0 2 0,-1 0 0 16,1-7 0-16,-1 7-24 0,1-3-5 0,3 3-1 0,-3 0 0 16,-11 0 1-16,14-6 0 0,7 6 0 0,-4-3 0 15,-6-3-18-15,3 6 0 0,4-4 0 0,-4 4 0 16,7 0 0-16,-7 0 0 0,4 0 0 0,-4 0 0 16,4 0 0-16,-1 0 0 0,-6 0 0 0,-1 0-9 15,4 0 9-15,1 0 0 0,-5-6 0 0,1 6 0 16,-4 0 0-16,0 0 0 0,0 0 8 0,-7 0-8 15,0 0 8-15,0 0-8 0,11 0 10 0,-11 0-10 16,0 0 17-16,0 0-2 0,0 0-1 0,0 0 0 0,0 0-6 16,0 0-8-16,0 0 11 0,0 6-11 15,3-2 18-15,-3-4-3 0,0 0-1 0,0 0 0 16,0 0-14-16,0 0 0 0,0 0 0 0,0 0 0 16,-7 6 0-16,7-6-12 0,0 0 12 0,0 0-13 15,-7-6-27-15,7 6-4 0,-4-4-2 0,-3-2-663 16,0 3-133-16</inkml:trace>
  <inkml:trace contextRef="#ctx0" brushRef="#br0" timeOffset="35815.06">21590 11560 1382 0,'-4'3'123'0,"4"-3"-99"16,0 0-24-16,-10 6 0 0,3 0 159 0,7-6 26 15,0 0 6-15,0 0 1 16,-4 3-206-16,4-3-41 0,0 10-8 0,0-10-1 0,0 6 51 0,0 4 13 15,0-10 0-15,-3 3 0 16,3 6 0-16,0-3 0 0,0-6 9 0,0 10-9 0,0-1 35 0,0-9 1 16,0 0 0-16,0 0 0 0,0 0 2 0,0 0 1 15,0 0 0-15,7 0 0 0,-7 0-7 0,0 0-2 16,0 0 0-16,7 6 0 0,7-2-4 0,-3-4-1 16,-1-4 0-16,4 4 0 0,4-6-16 0,0 6-9 15,-4-3 10-15,0-3-10 0,3 6 0 0,1 0 0 16,0 0 0-16,-4 0 0 0,-4 0-9 0,5 0-2 15,6 0 0-15,-4 0 0 16,-6 0-31-16,3 0-6 0,0 0-2 0,0 0 0 16,0 0-26-16,0 0-4 0,-3 0-2 0,0 0 0 15,-1 0-126-15,-3 0-24 0,-7 0-6 0,14 0-1 0</inkml:trace>
  <inkml:trace contextRef="#ctx0" brushRef="#br0" timeOffset="36129.68">22098 11647 2228 0,'-7'4'49'0,"7"-4"11"16,0 9 1-16,-4 0 1 0,1 7-50 0,3-7-12 0,0 7 0 0,0-3 0 15,0 2-37-15,0 4-11 0,0 0-1 0,0-3-1 16,0 2-10-16,0 1-1 0,-4-3-1 0,-3 3 0 16,11-4-6-16,-8-2 0 0,4 3-1 0,-3-1 0 15,-4-5 29-15,3-1 7 0,4 1 1 0,0-7-416 16,-3 3-84-16</inkml:trace>
  <inkml:trace contextRef="#ctx0" brushRef="#br0" timeOffset="36433.05">22641 11205 2718 0,'0'0'60'0,"0"0"12"0,0 0 2 0,0 0 2 0,0 0-60 0,0 10-16 0,-3-4 0 0,-1 10 0 15,8-4-76-15,-4-2-19 0,3 5-3 0,-6 4-1 16,-1 0 42-16,4 0 8 0,4 6 1 0,-4-6 1 15,-4 6-22-15,1-6-5 0,3 6-1 0,0 0 0 16,0-3 18-16,-7 3 3 0,7-6 1 0,-4-1 0 16,4-2-36-16,0 3-7 0,-7-3-2 0,4-7-356 15,-1-6-71-15</inkml:trace>
  <inkml:trace contextRef="#ctx0" brushRef="#br0" timeOffset="36638.75">22528 11365 2527 0,'0'0'56'0,"0"0"11"0,0 0 2 0,11 0 2 0,-4-3-57 0,4-3-14 0,-1 6 0 0,8 0 0 31,-1-3-29-31,5-4-9 0,-8 7-2 0,7 0 0 0,4-3-27 16,-1-3-5-16,-10 6-2 0,8-6 0 15,2 3-166-15,1 3-32 0,17-7-8 0,-6 4 0 0</inkml:trace>
  <inkml:trace contextRef="#ctx0" brushRef="#br0" timeOffset="37081.25">23149 11268 2275 0,'0'0'50'0,"0"0"10"0,0 0 3 0,0 0 1 0,0 0-52 15,0 0-12-15,7-3 0 0,0-3 0 0,0 2 0 0,4-2-12 16,0-3 3-16,3 6 0 0,0-4 9 0,3-2 0 16,1 0 0-16,0 2 8 0,3 4-8 0,-3-6-12 15,3 2 4-15,-4 7 0 0,1-3 8 0,-4-3 0 16,0 12 0-16,0-6 0 0,-3 0 0 0,-4 3 0 0,-7-3 10 15,4 10-10-15,-1-4 0 0,-6 4 0 0,-1-1 0 0,-3 0-10 16,-4 1 10-16,1 5 0 0,-4-2 0 0,0 3-8 16,-4 2 8-16,0-2-10 0,1-3 10 0,-1 2-10 15,0 4-1-15,4 0 0 0,-3-3 0 0,2 3 0 16,-2-1 11-16,-1 4-8 0,4 0 8 0,-4-3-8 16,1 6 8-16,-1-6-10 0,-3 6 10 0,3-6-10 15,1 6 10-15,-1-6-8 0,4 0 8 0,0-1-8 16,0-2 38-16,0-7 8 0,7 7 2 0,3-6 0 15,1-7-15-15,3-3-2 0,3 9-1 0,1-3 0 16,6-6-22-16,1 4 0 0,-1-4-12 0,1 6 4 31,3-12-27-31,0 6-5 0,-3-4 0 0,3 4-1 0,3 0-177 0,-2 0-35 0,13-6-7 16,-7 6-2-16</inkml:trace>
  <inkml:trace contextRef="#ctx0" brushRef="#br0" timeOffset="37489.85">23484 11807 2487 0,'0'0'55'0,"0"0"11"0,0 0 2 0,0 0 2 0,0 0-56 0,0-6-14 0,0-3 0 0,7-1 0 31,1 1-42-31,-1 3-11 0,3-4-3 0,1-5 0 0,-1 5 44 0,1 1 12 16,0 6 0-16,-1-7 0 0,4 4-10 0,-3-4 10 16,-1 7-13-16,1-3 5 0,-4 0 8 0,0 3 0 0,0 3 0 15,-7 0 0-15,0 0-22 0,0 0 1 0,0 0 0 0,0 0 0 16,0 0-1-16,-3 9 0 0,-1 0 0 0,-7 1 0 16,4-1 11-16,-7 7 3 0,0-7 0 0,-3 10 0 15,-1-3 8-15,-3-4 0 0,0 4 0 0,-1 3 0 16,-2 0-12-16,3-4-1 0,3-5 0 0,4 9 0 15,0-10 13-15,3 7-11 0,1-7 11 0,2 10-10 16,1-10 34-16,4 7 6 0,-1-7 2 0,1 1 0 16,3-1-16-16,3 1-4 0,1-1 0 0,3 0 0 15,0-2-4-15,0 2 0 0,-3 1-8 0,6-1 12 16,1-3-24-16,3 4-4 0,-4-7-2 0,5 3 0 16,-5-3-90-1,4 3-19-15,4-6-3 0,0 4-421 0,3-4-84 0</inkml:trace>
  <inkml:trace contextRef="#ctx0" brushRef="#br0" timeOffset="38612.91">24264 11268 864 0,'0'0'76'0,"0"0"-60"0,0 0-16 0,0 0 0 0,-7 0 281 0,3 0 54 15,-3 0 10-15,4 6 3 0,3-6-277 0,-7 0-55 16,3 10-16-16,4-10 0 0,0 0 11 0,0 0-11 16,0 0 12-16,0 0-12 0,0 0 25 0,0 0-1 15,0 0-1-15,7 0 0 0,0 9 25 0,8-9 4 16,-1 0 2-16,3 0 0 0,4 0-8 16,4 0-2-16,0-3 0 0,3-3 0 0,4 6-7 0,-4 0-1 15,7-7-1-15,-3 7 0 0,0-3-26 16,0 3-9-16,-1 0 0 0,5 0 9 0,-5 0-1 0,1 0 0 15,7 0 0-15,0 0 0 0,3 0 3 0,0 0 0 0,4 0 0 16,0 0 0-16,7 0 1 0,-4 0 1 0,1 0 0 16,-4 0 0-16,0 0 15 0,-1 0 4 0,5 0 0 15,-1-6 0-15,4 6-32 0,0 0-15 16,-7 0 2-16,-4 0 0 0,4 0 21 0,-4 0 4 16,-6 0 0-16,2 6 1 0,-2-6-13 0,-1 0 0 15,-3 0 0-15,0 0 0 0,-8 0 0 0,4 0 0 0,1 0 0 16,-5 0 0-16,-2 0 0 0,-5 0 0 0,4 0 0 0,-3 0-10 15,0 0 10-15,-4 0 11 0,-4 0-3 0,1-6 0 16,-1 6 1-16,1 0 0 0,-11 0 0 0,4 0 0 16,-4 0 2-16,10-3 0 0,-6-3 0 0,-4 6 0 15,0 0 3-15,3-10 1 0,1 7 0 0,-1-6 0 16,-6 2-2-16,3-2 0 0,0 0 0 0,-4 2 0 16,1 4-5-16,3-3-8 0,-4-4 11 0,1 7-11 15,-1-3 0-15,1 3 0 0,-1-3 0 0,-7-1 0 16,4 4 0-16,0 3 0 0,-7-6 0 0,4 6 0 15,-4-3 0-15,-1-3 0 0,1 6 0 0,-3 0 0 0,3 0 0 0,-1 0 10 16,-2-4-10-16,3-2 12 0,-4 6-1 0,4 0 0 16,3-3 0-16,1-3 0 0,-4 6 3 0,3-3 1 15,1-4 0-15,2 4 0 0,1-3-5 0,-3 6-1 16,3-6 0-16,0 6 0 0,3-3-9 16,-3 3 0-16,0-7 0 0,7 7 8 0,-3 0-8 0,3 0 0 15,0 0 0-15,0 0 0 0,0 0-8 0,0 0-4 16,0 0-1-16,0 0 0 0,0 0 1 0,10 0 0 15,-3 7 0-15,7-4 0 0,-3 3 12 0,3-6-12 16,0 6 12-16,0-3-12 0,0 7 12 0,0-10-11 0,1 9 11 16,-1-3-10-16,0-2 10 0,3 5 0 15,-2-3 0-15,-1 4 0 0,-4-4 0 0,4-3 0 0,4 6 0 16,-4 1 0-16,-3-4 0 0,3 4 0 0,3-7 0 0,-2 3 0 16,-5 3 0-16,4 1 0 0,-3-1 0 0,-1-3-8 15,-3 4 8-15,4-1 0 0,-7 1 0 0,3-1 0 16,0 0 0-16,-4 1 0 0,-3-1 0 15,0 1 0-15,-3 5 0 0,-1-5 9 0,-3 5-9 16,4-2 10-16,-5-4-10 0,1 7 10 0,-3-6-10 0,-1 5 10 16,-3-5-10-16,4-1 8 0,-1 0-8 0,-3 7 8 15,0-6-8-15,3-1 0 0,1-6 0 16,-1 3 0-16,0 4-48 16,4-10-14-16,-3 6-3 0,3-6-1 0,7 0-110 0,-11 0-23 15,4-6-4-15</inkml:trace>
  <inkml:trace contextRef="#ctx0" brushRef="#br0" timeOffset="38928.46">26451 10945 3337 0,'0'0'148'0,"0"0"30"0,0 0-142 0,-3 9-36 0,3 1 0 15,0 9 0 1,3 3-60-16,4 0-20 0,4-4-3 0,0 7-1 0,-1 4 56 0,4-4 12 0,0 9 1 0,7-6 1 16,1-2-7-16,-1 2-2 0,-4-9 0 0,1 6 0 31,0 0-3-31,-1-6-1 0,1-4 0 0,-4 4 0 15,4-6-30-15,-4-4-7 0,-4-3 0 0,5 4-1 16,-5-10-114-16,1 6-22 0,-4-6-5 0,3-6-730 0</inkml:trace>
  <inkml:trace contextRef="#ctx0" brushRef="#br0" timeOffset="39147.68">27213 10845 3355 0,'-7'9'74'0,"-10"0"15"0,-8 7 3 0,-3 6 2 0,-4 13-75 0,4 2-19 0,-4 13 0 0,0 4 0 16,0 2-23-16,-3 7-8 0,-4 6-1 0,-3 3-1 0,0 6 33 0,-4-2 0 16,0 2 0-16,4 4 0 0,-4-10 0 0,0-10 0 15,7 7 0-15,0-6 0 16,4 0-96-16,7-10-13 15,0 4-3-15,3-7-1214 0</inkml:trace>
  <inkml:trace contextRef="#ctx0" brushRef="#br1" timeOffset="66091.48">5334 13463 748 0,'0'0'67'0,"0"0"-54"15,0 0-13-15,-7 0 0 0,-4-3 242 0,11 3 46 16,0 0 8-16,0 0 3 0,0 0-202 0,-3 0-40 16,3 0-8-16,0 0-1 0,0 0 22 0,0 0 5 15,0 0 1-15,0 0 0 0,0 0-12 0,-4 3-3 16,4-3 0-16,0 9 0 0,-7-2-25 0,7 2-4 15,0 1-2-15,-3-1 0 0,3 0-30 0,0-2 8 16,-7 2-8-16,3-6 0 0,1 10 0 0,3-10 0 16,-7 6 0-16,3 1 0 0,-3-4-20 0,3-3-1 15,1 3 0-15,3 4 0 16,0-10-128-16,-4 6-26 16,4-6-5-16</inkml:trace>
  <inkml:trace contextRef="#ctx0" brushRef="#br1" timeOffset="66432.16">5694 12986 2127 0,'0'0'94'0,"-7"-6"20"0,3 6-91 0,4 0-23 16,0 0 0-16,0 0 0 0,0 0 32 0,0 0 3 15,0 0 0-15,0 0 0 0,0 0-35 0,0 0-17 16,0 0 1-16,0 0 1 0,11 6 29 0,-11 7 6 16,0-4 0-16,3 13 1 0,1-3 15 0,-4 3 2 15,0 9 1-15,0-2 0 0,0-1-9 0,0 6-2 16,0-5 0-16,-4 5 0 0,4-6-28 0,-3 4 0 15,3-10 0-15,-7 3 0 0,3 3 9 0,1-9-9 16,3 6 8-16,0-6-8 16,-4-4-49-16,8 4-15 0,-4-3-4 0,0-7-988 0</inkml:trace>
  <inkml:trace contextRef="#ctx0" brushRef="#br1" timeOffset="71352.78">14489 11067 1036 0,'0'0'92'0,"0"0"-73"0,3 10-19 0,-3-7 0 16,0 6 189-16,0 1 35 0,0 5 6 0,4-5 2 15,-4 9-149-15,0-10-30 0,0 7-5 0,0 2-2 0,0-2-15 0,-4-3-3 16,4 2-1-16,-3 4 0 0,3-9-16 0,-4 5-3 16,1 1-8-16,3-4 12 15,0-2-12-15,0-1 8 0,0 1-8 0,0 2 0 0,3-9 12 0,-3-3-3 16,4 10-1-16,-4-10 0 0,0 0-22 0,7 0-5 16,3 0-1-16,1 0-937 0</inkml:trace>
  <inkml:trace contextRef="#ctx0" brushRef="#br1" timeOffset="72161.72">14697 10694 1382 0,'0'0'123'0,"0"0"-99"0,0 0-24 0,7-6 0 16,-4 6 164-16,4-10 28 0,-7 10 6 0,7 0 1 16,0-3-153-16,1-3-30 0,2 6-7 0,1 0-1 0,-1-3-8 0,1 3 0 15,3 0 0-15,-3 0-11 0,-1 0 11 0,4 3 0 16,0-3 0-16,0 6 0 0,4-6 0 0,-4 0 12 16,4 3-2-16,0-3-1 0,-4 0 18 0,0 0 3 15,3 7 1-15,-3-7 0 0,1 0 1 0,-1 0 0 16,0 0 0-16,0 0 0 0,-3 0-4 0,-1 0-1 15,1 0 0-15,-1 0 0 0,1 0-12 0,-4 0-3 16,0 0 0-16,-7 0 0 0,0 0-12 0,0 0 11 0,0 0-11 16,7 3 10-16,-7-3-10 0,0 0 0 0,0 6 0 15,-4 10 0-15,1-13 0 0,-4 6 0 16,-4 1 0-16,1-1 0 0,-1 1 0 0,1-4 0 0,-5 3 8 16,5 1-8-16,-4-4 0 0,-4-3 0 0,4 6 9 0,0-9-9 15,0 10 0-15,0-10 9 0,3 6-9 0,1-6 0 16,-1 3 8-16,0 4-8 0,4-7 0 0,7 0 0 15,0 0 0-15,-3 6 0 0,-1-3 0 0,4-3 0 16,0 0 0-16,0 0 0 0,0 0 0 0,0 9 0 16,7-2 0-16,0-4 0 0,0 6 0 0,0-9-9 15,1 6 9-15,2-2 0 0,1 2 0 0,-1 3 8 16,4-9-8-16,-3 10-8 0,3-4 8 0,-3-3-12 16,3 3 12-16,0-2 0 0,-4 5 0 0,1-3 0 15,3 4 0-15,0-4 0 0,-3 3 0 0,3 1 0 0,-3-1 0 16,-1 1 0-16,4-1 0 0,0 0 0 15,-3 1 0-15,0-1 0 0,3 1 0 0,-7 5 0 16,3-5 0-16,-3-1 0 0,0 0 0 0,0 1 0 0,-3-1 0 16,-1-2 8-16,1 2 0 0,-4 0 0 0,0 1 1 15,0-1 1-15,-4 1 0 0,1-1 0 16,-1-3-1-16,-3 4 0 0,0-1 0 0,0 0 0 0,-7 1-9 16,4-1 10-16,-1 1-10 0,-7-4 10 0,4 10 1 15,0-13 0-15,-4 6 0 0,1 1 0 0,3-1 3 16,-4-3 1-16,0-6 0 0,-3 10 0 0,0-4-7 15,0-3 0-15,0-3-8 0,3 0 12 0,-3 0-12 0,0 0-15 16,0 0 3-16,3-9-1208 0</inkml:trace>
  <inkml:trace contextRef="#ctx0" brushRef="#br1" timeOffset="75587.86">14743 16790 1785 0,'0'0'159'0,"0"0"-127"0,0 0-32 0,0 0 0 0,-7 0 181 0,3 0 31 15,4 0 5-15,0 0 2 0,0 0-189 0,-4 10-30 16,-3-4-21-16,7-3 3 0,0-3-1 0,-3 9 0 15,-4 1 0-15,0 2 0 0,3-2 8 0,4-1 2 16,0-9 0-16,0 10 0 0,0-10-6 0,0 0-1 16,0 3 0-16,0-3 0 15,0 0-9-15,0 0-3 0,0 0 0 0,0 0 0 16,0 0-152-16,0 0-30 0,18 0-6 0,0-10-2 0</inkml:trace>
  <inkml:trace contextRef="#ctx0" brushRef="#br1" timeOffset="76156.36">15050 16439 2134 0,'0'0'95'0,"-8"3"19"0,-2 6-91 0,3 1-23 0,0-1 0 0,0-2 0 15,-4 2 12-15,8 0-1 0,-4 1-1 0,3-1 0 0,-3-3-10 16,3 4-14-16,-3-7 3 0,4 3 1 0,-4 4 24 0,3-10 5 16,4 0 1-16,-7 9 0 0,7-9 5 15,0 0 2-15,-3 0 0 0,3 0 0 16,0 0-1-16,0 0 0 0,0 0 0 0,0 0 0 0,0 0-4 0,0 0-1 15,0 0 0-15,10-3 0 0,-3-3-13 0,4 6-8 16,-1 0 8-16,5 0-8 0,-5 0 0 0,4 6-8 16,0-3 0-16,1-3 0 0,2 10 8 0,1-1 0 15,-1 0-9-15,1-2 9 0,0 2 0 16,-1 0 13-16,1 1-1 0,0-1-1 0,3 1-23 16,-4-1-5-16,-2 7-1 0,-1-7 0 0,-4 1 18 0,-3-4 0 15,-3 3 0-15,-1 1 0 0,4-1 11 0,-3 0 2 16,-1 1 1-16,1 6 0 0,-4-4-14 0,0-3 0 15,-4 7 0-15,1 3 0 0,3-3 12 0,-7 2-3 0,0-2-1 0,-4-3 0 16,1 2-8-16,-4 4 0 0,3 0-12 16,-7-3 12-1,1 2-31-15,-1 1 2 0,0-3 0 0,1-7 0 0,-1 7 14 0,-3-3 3 0,3-7 1 0,1-3 0 16,3 6-9-16,-4-9-1 0,4 0-1 0,0 0 0 31,-4-3-30-31,4-3-7 0,3-3-1 0,-3-1 0 16,4 1-110-16,-1-7-22 0,-10-15-5 0,7-1-515 0</inkml:trace>
  <inkml:trace contextRef="#ctx0" brushRef="#br1" timeOffset="76366.05">14961 16389 2559 0,'0'0'113'0,"0"0"24"0,0 0-109 0,0 0-28 0,7-10 0 0,0 1 0 0,4 3 47 0,3 3 4 15,4-7 1-15,3 1 0 0,4 2-39 0,3-2-13 16,4 0 9-16,-1-1-9 0,1 4 0 0,3-3 0 16,4-1 0-16,0 1 0 15,0-1-16-15,0 1-9 0,-4 0-2 0,-3 2-775 16,-4-2-155-16</inkml:trace>
  <inkml:trace contextRef="#ctx0" brushRef="#br1" timeOffset="86203.04">22017 13087 1324 0,'0'0'59'0,"0"0"12"0,0 0-57 0,0 0-14 0,0 0 0 0,0 0 0 15,0 0 183-15,0 0 33 0,-4 9 8 0,4-3 0 31,0-6-203-31,0 10-41 0,0-1-8 0,-3 1-1 0,3-1-44 0,0 0-9 0,0 1-2 0,0-4 0 16,-4 4 42-16,4-10 8 0,4 3 2 0,-4-3 0 31,0 9-2-31,0-9 0 0,0 0 0 0,3 13 0 0,-3-13-32 0,7 3-6 0,-7-3-2 16,0 0 0-16</inkml:trace>
  <inkml:trace contextRef="#ctx0" brushRef="#br1" timeOffset="87390.83">22610 12541 115 0,'0'0'10'0,"0"0"-10"15,0 0 0-15,0 0 0 0,0 0 111 0,0 0 20 16,0 0 4-16,0 0 1 0,0 0-70 0,0 0-14 15,0 0-2-15,0 0-1 0,-8 0 53 0,1 0 10 16,7 0 3-16,-7-6 0 0,-3 6 6 0,3 0 2 16,0 0 0-16,3 0 0 0,-3 0-41 0,4 0-8 15,-8 0-2-15,7 0 0 0,4 0-10 0,-7 0-2 0,-3 0-1 0,3 0 0 16,7 0-15-16,-11 6-2 0,1-6-1 0,-1 0 0 16,0 3-30-16,-3 4-11 15,4-7 0-15,-4 6 9 0,-8-6 0 0,8 3 0 16,4-3 0-16,-4 9 0 0,-8-9 6 0,8 7 1 0,4-4 0 0,6 3 0 15,-6-3-2-15,-1 7 0 0,4-4 0 0,4-3 0 16,3-3-14-16,0 6 0 0,-11 4 0 0,7-1 0 16,4-9 0-16,4 6 0 0,-8 4 0 0,1-7 0 15,3 6-10-15,0 4-2 0,7-10 0 0,-7-3 0 16,-7 9 12-16,7-9 0 0,10 7 0 0,-2 2 0 16,-5-6 24-16,4 7 8 0,4-4 0 0,3-3 1 15,0 3-33-15,-4 4 0 0,1-4 0 0,0-3 0 16,6 3 0-16,-6 4-14 0,-4-7 2 0,4 6 1 0,3-2 11 0,-4 2 0 15,1-3 0-15,-4-3 0 16,3 7 0-16,-3-1 9 0,4 1-9 0,-4-4 0 0,0 3 9 16,-3 1-9-16,3-4 0 0,0 3 9 0,-4-5-9 15,4 5 0-15,-3 0 0 0,3 4 0 0,0-4 8 16,-3 1-8-16,-4-1 8 0,3-6-8 0,8 7 0 0,-8-1 0 16,-3 4 0-16,0-10 0 0,4 6 8 0,-1-3-8 15,-3 4 12-15,0-7-4 0,-3 6 0 0,-1-2 0 16,4 2 0-16,-3 0 0 0,-4-2 0 0,3 2-8 0,1-6 12 15,-4 7-4-15,3-4-8 0,-3 3 12 16,0 1-12-16,0-1 12 0,0-3-12 0,-4 4 0 16,1-7 0-16,-1 3 0 0,4 4 8 0,-4-10-8 15,-6 6 8-15,3-3-8 0,3-3 0 0,0 0 8 16,-3 0-8-16,-3 0 0 0,-1 0 12 0,4 0-2 0,7-9-1 0,-4 9 0 16,-6-10-9-16,6 4 0 0,4 6 0 0,4-9 0 15,-1-1 14-15,0 7 7 16,1-6 2-16,6 2 0 0,5-2-23 0,-1 0-15 0,-7-1 3 0,7 1 0 15,7-1 12-15,0-5 0 0,-7 5 9 0,3 1-9 16,1-7 12-16,3 7-3 0,0-10-1 0,-3 10 0 16,-1-7 0-16,1 3 0 0,0-2 0 0,3-4 0 15,-4 0-8-15,1-6 0 0,-1 6 0 0,1-6 0 16,0 0 0-16,-4-3 0 0,0-1 9 0,0-5-9 16,3 6 0-16,-6 0 0 0,-1-4-12 0,-3 4 4 15,8 3-16-15,-5 3-2 0,-3-3-1 0,0 6 0 16,0-6-89-1,0 9-19-15,0 4-3 0,-3-4-894 0</inkml:trace>
  <inkml:trace contextRef="#ctx0" brushRef="#br2" timeOffset="144364.04">20567 2469 1324 0,'-7'-3'118'0,"0"-3"-94"15,0 2-24-15,3-2 0 0,-6 6 158 0,3-9 27 16,0 9 6-16,0-3 1 0,-1-4-166 0,1 7-26 15,0-3-19-15,0-3 3 0,-3 0-1 0,3 6-1 16,3-4 0-16,-3 4 0 0,4-9 18 0,-5 9 0 16,5-6 0-16,-1-4 0 0,1 7 25 0,-4-3 9 15,3 3 2-15,1-3 0 0,-4-1 18 0,0-2 4 0,3 9 1 0,-3-3 0 16,0-3 4-16,-4 2 1 0,1-2 0 16,-1 6 0-16,-3-9-28 0,0 6-6 0,0 3-1 0,-4 0 0 15,-3 3-19-15,4-3-10 0,-5 0 10 16,1 9-10-16,0-3 0 0,-4 4 0 0,1-7 0 15,-1 6 0-15,0-2 0 0,1 2-8 0,-1 10 8 0,0-13 0 16,8 7 0-16,-5 2 0 16,1 4 0-16,4-3 0 0,-1 3 10 0,4-1-10 0,-4 8 10 0,4-8-10 15,3 7 32-15,1-3 0 0,-1 3 0 0,4 1 0 16,0-11-32-16,7 7 0 0,0-3 0 0,0 3 0 16,4 0 0-16,-1-6 0 0,4-7 0 0,4 0 0 15,-1 10 12-15,-2-13 0 0,6 4 0 0,-4-10 0 16,8 3-12-16,-1 3 0 0,5-6 0 0,2-6 0 15,1 3 10-15,7 3-1 0,-4-10 0 0,4 4 0 0,0-13-9 16,-1 10 0-16,1 0 0 0,0-1 8 0,0-9 2 16,-4 4 0-16,0-1 0 0,-3-3 0 15,-1 7 24-15,1-10 5 0,-4 9 1 0,0-6 0 16,1-3-20-16,-1 4-3 0,0-1-1 0,-3 0 0 16,-4 0-3-16,3-6-1 0,1 6 0 0,-4-6 0 0,-3 6 1 0,-1 0 0 15,1-6 0-15,-1-3 0 0,-6 3-1 0,-1-9 0 16,4 5 0-16,-7-5 0 0,0 6 3 0,0-1 0 15,0-5 0-15,0-1 0 0,-3 4 1 0,3 0 0 16,-7-4 0-16,3 7 0 0,1-6-8 0,-1 15 0 16,1-16-8-16,-4 7 12 0,0 6-12 0,0-3 0 15,3 0 0-15,-7 9 0 16,4-3-33-16,-3 10 0 0,3-10 0 16,-4 3 0-16,-3 16-118 0,4-3-23 0,-1 3-5 15,4-6-653-15,-4 12-132 0</inkml:trace>
  <inkml:trace contextRef="#ctx0" brushRef="#br2" timeOffset="144714.9">21011 2243 2876 0,'0'0'64'0,"0"0"12"0,0 0 4 0,0 0 0 0,0 0-64 0,0 0-16 16,0 3 0-16,0 10 0 0,0-4-16 0,0 4-7 15,0-4-1-15,0 1 0 0,0 5 24 0,0 4 0 16,0-3 0-16,4-4 0 0,0 4-11 0,3 9 3 15,-4-12 0-15,4 9 0 0,4-4 8 0,-4 4-8 16,3-6 8-16,-3 9-8 0,4-6 8 0,0 0 0 16,-4-4 0-16,7-2 0 0,-4 3-8 0,4-7 0 15,1 10 0-15,-1-13 0 16,0-3-99-16,0 4-19 0,0-4-4 0,4-3-947 0</inkml:trace>
  <inkml:trace contextRef="#ctx0" brushRef="#br2" timeOffset="144988.75">21498 2237 3078 0,'-7'0'68'0,"0"0"13"0,-3 6 3 0,-1-3 3 0,0 4-70 0,4 8-17 0,-3-2 0 0,-1 2 0 16,1 4-9-16,-1 0-6 0,-3 0-1 0,-4 6 0 15,-3 9 16-15,0-5 0 0,-7 8 0 0,0 14 0 16,-1-8-9-16,1 4 1 0,-7 7 0 0,3-1 0 16,0 0 8-16,1 1 0 0,2-1 0 0,5 3-8 15,-1-5-2-15,4 2 0 0,3-6 0 0,4-3 0 16,-4 6-130-16,4-9-25 16,4 0-6-16,-1-4-1 0,-3-9-76 0,3 7-16 0,-10 9-4 15,7-10 0-15</inkml:trace>
  <inkml:trace contextRef="#ctx0" brushRef="#br2" timeOffset="145426.07">19315 3422 2343 0,'0'0'52'0,"-7"0"10"0,-1 0 2 0,1 0 2 0,7 0-53 0,0 0-13 0,0 0 0 0,0 0 0 16,0 0 9-16,0 0-1 0,11 6 0 0,0-6 0 16,6 0 29-16,8 0 6 0,7 0 1 0,6-6 0 0,12 6 16 0,6-3 3 15,8-3 1-15,3 3 0 0,3-10-10 0,4 10-2 16,11-13 0-16,3 7 0 16,-3 0-31-16,0-1-6 0,-4 1-2 0,0-1 0 15,4-5-5-15,-1 5 0 0,1-2-8 0,-7-1 12 0,-4 10-12 16,-4-13 0-16,-3 7 0 0,0-1 0 0,4 1 0 15,-4 3-13-15,-4-4 4 0,-3 10 1 16,-7-9-28-16,-3 9-6 0,-8 0-1 16,-7 0 0-16,-3 0-141 0,-4 0-29 0,-3 0-6 0</inkml:trace>
  <inkml:trace contextRef="#ctx0" brushRef="#br2" timeOffset="146180.87">20429 4206 1944 0,'0'0'43'0,"0"0"9"0,4-6 1 0,-1-4 1 0,1 10-43 0,-1-12-11 16,1 3 0-16,0-4 0 0,3 4 30 0,-7-1 4 15,3 1 1-15,-3-1 0 0,0-2 13 0,-3-1 4 16,3 4 0-16,-7-1 0 0,3-8-40 0,-3 8-12 16,3-5 0-16,-3 5 0 0,0 1 22 0,-3-1-2 15,-1 1-1-15,1 6 0 0,-5-10 19 0,-2 10 4 16,-1 3 1-16,1 0 0 0,-8 0-25 0,-3 0-5 16,-4 10-1-16,0-1 0 0,-3 0-12 0,0 7 0 15,-1-3-9-15,1 2 9 0,0 4 0 0,3 6 0 0,0-9 0 0,4 6 10 16,3 6-10-16,4-3 0 0,4 3 0 0,2 4 0 15,-2-10 8-15,6 9 0 0,4-3 0 0,0 0 0 16,0-2-8-16,7-1 8 0,0-3-8 16,0-4 8-16,7 7-8 0,-3-6 10 0,6-3-10 0,-3 0 10 15,7-4-10-15,4-2 8 0,-4 5-8 0,7-12 8 16,7 4 7-16,4-7 1 0,0 0 0 0,7 0 0 16,0-7 5-16,3 4 2 0,0-3 0 0,-3-3 0 15,0-4-9-15,0-3-2 0,-4 1 0 0,0 2 0 16,-3-6 0-16,0-6 0 0,-4 10 0 0,-3-20 0 15,3 7 21-15,-7 6 4 0,0-9 1 0,0-13 0 16,1 15-22-16,-8-8-4 0,0 2 0 0,-4-2-1 16,-3 2-11-16,0 1 12 0,1-1-12 0,-8 4 12 15,0-10-3-15,-4 7 0 0,0-4 0 0,1 3 0 16,-1 1 17-16,1-4 3 0,-1 10 1 0,-3-6 0 16,4-1-30-16,-4 7-10 0,3 9 0 0,-3-9 0 0,0 6 10 0,4 3 16 15,-8 0-4-15,4 7-1 16,0-4-43-16,-4 7-9 0,1 2-2 15,-1 7 0 1,1-9-78-16,-1 9-16 0,0 9-3 0,1-2-671 0,3 2-133 16</inkml:trace>
  <inkml:trace contextRef="#ctx0" brushRef="#br2" timeOffset="146504.69">21340 3874 979 0,'0'0'87'0,"0"0"-70"0,-4 0-17 0,-3 0 0 16,0 0 439-16,7 0 84 0,-7 3 17 0,-4 6 3 31,4 1-455-31,-3 5-88 0,-1-2-24 0,-3 9-2 0,-4-3 15 0,4 6 11 0,-7-3-13 0,3 6 5 16,-6 6 8-16,-1-2 0 0,4-1 0 0,-4 10 0 15,0 3-11-15,-3-13 11 0,7 13-13 0,-4-3 5 16,-3-10 8-16,3 10 0 0,-3-13 0 0,4 7 0 16,-1-7-16-16,0 0 0 0,-3-3-1 0,7-6 0 15,3-10-127-15,-3 7-24 16,0-13-6-16,3 4-1 0</inkml:trace>
  <inkml:trace contextRef="#ctx0" brushRef="#br2" timeOffset="146690.31">20740 4018 1843 0,'0'0'164'0,"0"0"-132"15,0 0-32-15,10 9 0 0,1 4 277 0,3 0 49 0,4-1 10 0,-1 7 1 16,5 3-270-16,-1-3-55 0,-4 3-12 15,5 3 0-15,-1 3 0 0,0-3 0 0,0 3 0 0,0-3 8 16,4 4-8-16,3-4-12 0,0-7 4 0,1 1 0 31,-1 6-145-31,0-6-29 0,0-3-6 0,4-7-972 0</inkml:trace>
  <inkml:trace contextRef="#ctx0" brushRef="#br2" timeOffset="147101.78">21936 3218 518 0,'0'0'23'0,"0"0"5"0,0 0-28 0,0 0 0 0,3-3 0 0,-3 3 0 0,0 0 407 0,7-6 76 0,0-3 15 0,4 9 3 15,3-4-365-15,0-2-72 0,4 6-16 0,-1-3-2 16,5-3-18-16,-1 6-3 0,0-7-1 0,7 7 0 16,7 0-12-16,1 0-2 0,-5-3-1 0,5-3 0 15,3 6-9-15,-4-3 0 0,4 3 0 0,-4-6 0 32,-3 3-101-32,-1-4-19 0,1 7-4 0,-7 0-572 0,-7-9-115 15</inkml:trace>
  <inkml:trace contextRef="#ctx0" brushRef="#br2" timeOffset="147397.63">21982 3457 2829 0,'0'0'125'0,"0"0"27"0,0 0-122 0,0 0-30 0,0 0 0 0,0 0 0 0,0 0 34 0,3 3 1 15,-3-3 0-15,4 6 0 0,3 4-19 0,0-10-4 16,3 9-1-16,1-9 0 0,0 9-3 0,3-9-8 16,7 0 12-16,0 0-4 0,0 0-8 0,11 0 0 15,7 0 0-15,-1-9 0 0,1 9-22 0,4 0 3 16,2-3 1-16,1-3 0 15,4 6-213-15,-1-4-42 0,46-18-9 0,-17 10-2 0</inkml:trace>
  <inkml:trace contextRef="#ctx0" brushRef="#br2" timeOffset="149966.14">23961 2478 1378 0,'0'0'61'0,"-11"-3"13"0,1 3-59 0,-1-6-15 15,0 6 0-15,1 0 0 0,-1 0 54 0,1 0 8 16,-5-3 2-16,1 3 0 0,0-6-4 0,-3 2 0 16,3 4 0-16,-1-6 0 0,1 6 4 0,0 0 0 15,0 0 0-15,0-9 0 0,3 9-8 0,1 0-2 16,-1 0 0-16,1 0 0 0,-1 0 1 0,0 0 0 15,1 0 0-15,-4 0 0 0,3 9-23 0,1-9-4 16,-5 6 0-16,1 4-1 0,0-7-15 16,0 6-4-16,-7 7 0 0,3 3 0 0,-3-3-8 0,0 2 0 15,3 7 0-15,1-3-11 0,-4-6 11 0,6 9 0 16,-2-6 0-16,10 9 0 0,-4-9 0 0,8 6 0 16,-4 0 0-16,3-6 0 0,4 0 0 0,4 0 0 15,-1-1 0-15,8-2 0 0,-4-6 0 0,3 5-8 0,4-5 8 16,-3-1 0-16,7-3 0 0,-4-3 9 0,3 4 0 0,-2-4 0 15,-1-3-1-15,3 0-8 0,1-3 12 16,-4 3-4-16,4-7-8 0,-1 4 0 0,4-3 0 0,-3 0 0 16,0-4 12-16,3 1 4 0,4-4 1 0,-1-2 0 15,1-4 5-15,0 3 1 0,3-3 0 0,-3 1 0 16,-1-8-9-16,-3 8-2 0,-3 2 0 0,0-3 0 16,-4-9 0-16,0 9 0 0,-3-6 0 0,-1-3 0 15,1 3 4-15,-4-3 0 0,-4-1 0 0,1-2 0 16,-4 3-7-16,-4-1-1 0,1-5 0 0,-4 6 0 15,-4-7-8-15,4 7 0 0,-3-6 0 0,-1 8 0 0,-3-5 11 16,3 0-3-16,1 3-8 0,-1-7 12 0,0 13-12 16,1-3-18-16,-1-9 4 0,4 15 1 15,0-6-15-15,4 6-4 0,-1 3 0 0,1-3 0 16,3 10-120 0,0-1-25-16,3 1-5 0,1 3-534 0,-4 6-106 0</inkml:trace>
  <inkml:trace contextRef="#ctx0" brushRef="#br2" timeOffset="150565.96">24723 1770 2080 0,'0'0'46'0,"0"0"10"0,0-16 1 0,0 16 1 0,-4-13-46 0,1 4-12 16,-1-4 0-16,1 4 0 0,-4 0 0 0,3-4 12 15,-3 4-12-15,-4-4 12 0,1 4-12 0,-1 6 0 16,1 3 0-16,-5-10 0 0,1 10 0 0,-3 0 0 15,3 3 0-15,-4-3 0 0,0 7 25 0,1-4 3 16,-1-3 1-16,0 9 0 0,1 4-3 0,3-1-1 16,0 4 0-16,3 3 0 0,-3 0 7 0,0 6 0 15,0 3 1-15,0 0 0 0,3 3-12 0,0 1-2 16,1 12-1-16,3-10 0 0,3 4-18 0,-3 6 0 16,7-3 0-16,-3-1 0 0,3 4 0 0,0 0 0 15,3-9 0-15,-3 2 0 0,4-2 0 0,-1-7 0 0,1 6 0 0,-1-5 0 16,4-4 0-16,-3 3 0 0,-1-3 0 15,-3 0-9-15,7 0 9 0,-7-3 0 0,0-3 0 0,0-3 8 32,-3 2-58-32,6 8-11 0,-3-17-3 0,-3 10 0 15,-1-4-100-15,1-2-21 0,3-4-4 0</inkml:trace>
  <inkml:trace contextRef="#ctx0" brushRef="#br2" timeOffset="150820.51">24098 2271 2527 0,'0'0'56'0,"0"0"11"0,0 0 2 0,0 0 2 0,0 0-57 15,0 0-14-15,0 0 0 0,7 0 0 0,4 0 10 0,3 0-1 16,0 0 0-16,4 10 0 0,-1-10-9 0,1 0 12 15,7 0-12-15,-1 0 12 0,8-10-12 0,0 10 0 16,-4 0 0-16,4 0 0 0,3 0 0 0,-3-3-16 16,3 3 3-16,-3-6 0 15,-4 6-141-15,0 0-28 0,-6 0-6 0</inkml:trace>
  <inkml:trace contextRef="#ctx0" brushRef="#br2" timeOffset="151276.79">23248 3181 1389 0,'-25'6'61'0,"15"-3"14"0,-1-3-60 0,1 0-15 15,-4 6 0-15,6-2 0 0,-2-4 82 16,3 0 14-16,3 0 2 0,4 0 1 0,0 0-26 0,0 0-5 15,0 0 0-15,0 0-1 0,0 0-15 0,0 0-2 16,7 0-1-16,4-10 0 0,7 7 11 0,-1-3 1 16,8-1 1-16,7-2 0 15,-1 6-2-15,8-6 0 0,7 2 0 0,3-2 0 0,1-4-22 0,3 1-5 16,0 2-1-16,7 1 0 0,7-4-32 0,0-2 0 16,-4 5 0-16,4 1 0 0,-3 3 0 0,-4-4 0 15,-4 1 0-15,-3 9 0 16,4-10-19-16,-5 7-10 0,-2-3-3 15,-1 6 0-15,-3-6 7 0,-4 6 1 0,-3 0 0 0,-4 0 0 16,1 0-186-16,-12 0-37 0</inkml:trace>
  <inkml:trace contextRef="#ctx0" brushRef="#br2" timeOffset="152290.62">23858 4012 172 0,'0'0'16'0,"0"0"-16"0,0 0 0 0,0 0 0 16,0 0 265-16,0 0 51 0,0 0 9 0,4-10 3 0,-4 7-212 0,0-3-41 16,0 3-9-16,0-10-2 0,-4 10-6 0,4-6-2 15,4 2 0-15,-4-11 0 16,-4 8 8-16,4 1 0 0,-3-7 1 0,-1 7 0 0,1-1-10 0,-1-2-3 15,-3-4 0-15,4 0 0 0,-4-2-1 0,-4 2-1 16,0 3 0-16,1-2 0 0,-4 5-5 0,0 1-1 16,-4-1 0-16,4 1 0 0,-4 9-10 0,4-6-2 15,0 3-1-15,-4 3 0 0,1 9-11 0,-1-9-3 16,-3 3 0-16,3 10 0 0,-3-1-7 0,4-2-2 16,-5 9 0-16,5-4 0 0,-8 4-8 0,4 6 0 15,0-9 0-15,3 3 0 0,0 3-8 0,1-1-4 16,3 1-1-16,0-6 0 0,6 3 13 0,-2 0 0 0,3 0 0 15,3 6 0-15,1-7 0 0,-1 1 0 0,4 6 9 0,4-6-9 16,-1 6 0-16,1-6 0 0,3 0 0 0,-4 3 0 16,8-10 0-16,0 4 0 0,-1-3 0 0,8 2 0 15,-4-5 0-15,4-1 0 0,3 1 0 0,0-10 0 16,0 9 0-16,0-3-21 0,0-6 3 16,4-6 1-16,0-3 17 0,-1-1 8 0,1 1-8 0,0-1 12 15,0-5 5-15,-1 2 1 0,4-3 0 0,-3 4 0 16,0-10-7-16,-4 3-2 0,-3 0 0 0,-1 4 0 15,1-4 8-15,-7 0 2 0,-4 0 0 0,0-6 0 16,-4 0-11-16,-3 6-8 0,-3-9 12 16,-4 9-12-16,0-15 8 0,-4 5-8 0,0 1 0 0,-3-3 0 15,-3-1 0-15,3 1 0 0,-4 0 0 0,0-1 0 16,4-2 0-16,0 6 0 0,-4 6 0 0,8-10 0 16,-4 14 0-16,7-8 0 0,-4 8 0 0,4 5 0 15,0-9 0-15,0 13-14 0,3-1 4 0,1-8 1 16,-1 8-26-1,1 1-5-15,3-7 0 0,-4 13-1 0,4-7-97 0,0 4-19 16,0-3-4-16,4 6-539 0,-4-4-107 0</inkml:trace>
  <inkml:trace contextRef="#ctx0" brushRef="#br2" timeOffset="159281.59">24670 4056 1882 0,'0'0'41'0,"0"0"9"0,0 0 2 0,0 0 1 0,-4 0-42 0,4 0-11 15,0 0 0-15,0 0 0 0,0 0 40 0,0 0 7 16,0 0 1-16,0 0 0 0,0 0 1 0,0 0 1 16,0 0 0-16,0 0 0 0,0 0-20 0,4 9-4 15,-1 7-1-15,1-7 0 0,-1 10 2 0,1 0 0 16,3 0 0-16,-4 6 0 0,5 0-1 0,-5 0 0 16,4-3 0-16,-3-3 0 0,3 6-26 0,0 0 0 15,-4-6-12-15,8-1 12 0,-8-2-11 0,4-3 11 16,0-4-8-16,-3 4 8 15,0-10-152-15,-4-3-24 0,7 6-6 0</inkml:trace>
  <inkml:trace contextRef="#ctx0" brushRef="#br2" timeOffset="160875.97">25495 2406 172 0,'0'0'16'0,"0"0"-16"15,0 0 0-15,0 0 0 0,0 0 188 0,0 0 34 16,0 0 7-16,0 0 2 0,0 0-114 0,0 0-22 16,0 0-5-16,7-3-1 0,-7 3-19 0,0 0-4 15,7-6-1-15,-3 6 0 0,-4 0-28 0,7-10-5 0,0 1-2 16,-7 9 0-16,4-3 11 0,-4 3 3 0,0-13 0 0,0 10 0 16,0-3-7-16,0 6-1 15,-4-3 0-15,-3-3 0 0,3-4-7 0,-3 10-1 0,0 0-1 0,-7 0 0 16,0-9-15-16,0 18-2 0,0-9-1 0,0 0 0 15,0 6 3-15,-4-2 0 0,4 2 0 16,0-3 0-16,0 6-3 16,-4-2 0-16,4 2 0 0,0 0 0 0,0 1-9 15,0-1 0-15,3 1 0 0,-7 2 0 0,8 1 0 0,-1-4 0 0,-3 7 0 16,7-13 0-16,-4 6 0 0,1 7 0 0,6-7 0 16,-3 7 0-16,4-6 0 0,-1-1 0 0,1 7 0 0,3-4 0 15,0 4 0-15,7-7 0 0,-4 1 0 0,4-1 0 16,-3 0 0-16,6 7 8 0,1-13-8 0,-4 4 0 15,7-4 8-15,0 3-8 0,0 0 0 0,1-3 8 0,2-3 9 16,1 0 2-16,3-3 0 0,-3-3 0 0,-1 6-19 16,1-6 0-16,3 6 8 0,-3-3-8 0,-1-4 0 0,-3-2 0 15,1-1 0-15,-1 1 0 0,3 0 14 0,-6-1-1 16,-1 1 0-16,1-7 0 0,0 7 8 0,-1-10 2 16,-3 10 0-16,4-7 0 0,-4-3 8 0,0 3 1 15,-3 4 1-15,3-13 0 0,-7 6-20 16,3 9-4-16,-3-15-1 0,-3 7 0 0,3-11 0 15,-4 4-8-15,1-3 12 0,-1-6-4 16,-3 5 3-16,3 1 0 0,1 3 0 0,-4-9 0 0,3 5-11 0,-3 1 0 16,4-3 0-16,-4 3 0 0,3 2 8 0,1-2-8 15,-4 9 8-15,-4-6-8 0,4 0 0 16,0 13-19-16,0-4 3 0,0-3 1 16,0 10-31-16,0-1-6 0,-4 1-2 0,4-7 0 15,0 13-30-15,0-3-7 0,3 3-1 0,4 3 0 16,0 0-120-16,0 0-24 0,0 0-4 0,0 0-2 0</inkml:trace>
  <inkml:trace contextRef="#ctx0" brushRef="#br2" timeOffset="161708.78">26120 2281 1566 0,'0'0'69'0,"-4"-10"15"0,1 10-68 0,-1-3-16 16,1-3 0-16,3 3 0 0,-7-3 36 0,3-1 4 15,-3-2 1-15,3 6 0 0,1-4-8 0,-4-2-1 16,3 9-1-16,-3-9 0 0,4 6 5 0,-8-4 2 16,4 4 0-16,-4 3 0 0,1 0-17 0,-1 0-3 15,-3 3-1-15,4 4 0 0,-4 5-2 0,-1-6-1 16,1 4 0-16,0 2 0 0,0 4 2 0,0 3 1 16,0-4 0-16,0-5 0 0,3 9-9 0,-3-4-8 15,3-2 9-15,4 9-9 0,-3-10 0 0,3 13 0 16,3-9 0-16,-3 6 0 0,4-6 0 0,3-4 0 0,0 10 0 15,3-3-10-15,1-6 10 0,-1 2 0 0,4 4 0 16,0-3-8-16,4-7 8 0,0 1 0 0,-1-4 0 16,4-3 0-16,4 3 0 0,-1-6 0 0,1 0 0 15,3-6 0-15,0 3 11 0,1-3-3 0,-1-4 0 16,-4 1 0-16,5-7-8 0,-5 7 0 0,-3-4 9 0,-3 1-9 16,3-1 12-16,-3-3-3 0,-4 4 0 0,0-4 0 15,0 7-9-15,-4-7 0 0,1-3 0 0,-1 10 0 16,-3-7 12-16,0 7-4 0,0-10 0 0,0 3 0 15,-3 7-8-15,-1-4 0 0,-3 7-12 0,4-6 12 16,-8 2-12-16,4-2 12 0,0 12-10 0,0-4 10 0,0-2-10 0,0 3 10 16,0 3-10-16,0 0 10 0,3 0-10 0,4 0 10 15,0 0-10-15,0 0 10 0,0 0-8 0,0 0 8 16,0 0 0-16,0 0-9 0,0 0 9 0,0 0 0 16,0 0 0-16,4 9 0 0,-1-5 0 0,-3 2-8 15,7 3 8-15,-3 1-12 0,3 5 12 16,0-5 0-16,0 2 0 0,4 1-8 0,-1-1 8 0,-3 4 0 15,4-7-9-15,-1 1 9 0,1 9 0 0,0-10 0 16,-1 7 0-16,1-4 0 0,-4 4 0 16,3 3 0-16,-6-3 0 0,3 2 0 0,-3 1 0 15,-1-3 0-15,1-4 12 0,-1 1-4 0,-6-1 10 0,3 4 2 16,0-6 0-16,-4-1 0 0,1 7 3 0,-1-4 1 16,-3-2 0-16,-4-1 0 0,4 0-3 0,-3 4 0 15,-8-1 0-15,4-2 0 0,0 6 8 0,0-13 2 16,-4 9 0-16,-7 1 0 0,4-4-31 0,0 7 0 15,-4-13 0-15,1 13 0 0,-5-7 0 0,8 1 0 0,-3 5 0 16,2-12 0-16,1 7-16 0,0-4-7 0,-4 3-1 16,8 1 0-1,-1-1-5-15,4-9-2 0,0 6 0 0,0 4 0 16,0-10-17-16,3 0-3 0,1 0-1 0,-1 0-594 0,4 0-119 0</inkml:trace>
  <inkml:trace contextRef="#ctx0" brushRef="#br2" timeOffset="162058.07">26370 2532 2098 0,'0'0'46'0,"0"0"10"0,0 0 1 0,0 0 3 0,0 0-48 0,0 0-12 16,-3 6 0-16,-4 3 0 0,3-2 64 0,4 5 10 16,-3-6 2-16,3 4 1 0,0 2-37 0,0 4-7 0,0 3-1 0,0-3-1 15,3-1-31-15,1 7 0 0,-4-6 0 0,3 3 0 16,1-1-10-16,-1 1-8 0,4-3-2 0,-3 3 0 31,-1 0-7-31,1-1-1 0,-1-2-1 0,-3 3 0 16,4-10-133-16,-4 7-26 0,3 3-6 0</inkml:trace>
  <inkml:trace contextRef="#ctx0" brushRef="#br2" timeOffset="162464.26">25100 3306 1324 0,'-21'0'59'0,"14"0"12"0,-7 0-57 0,7 0-14 16,-4 0 0-16,4 0 0 0,7 0 191 0,0 0 35 16,0-9 7-16,0 9 2 0,4 0-148 0,10-3-30 15,0-10-5-15,4 10-2 0,-1-3-3 0,8 3-1 16,0-4 0-16,3 7 0 0,4-9-16 0,3-1-3 16,7 1-1-16,4 3 0 0,0-4-9 0,7 1-1 15,0 9-1-15,3-9 0 0,1 5 0 0,-5-2 0 0,1 3 0 16,0-3 0-16,0-1-15 0,0 7 0 15,0-3-9-15,-4-3 9 0,4 6 0 0,-3-3 12 16,-8 3-1-16,4 0 0 0,-4 0-11 0,-3 0 0 0,0-6-12 16,0 3 12-1,-4 3-30-15,-3 0 2 0,3 0 0 0,-7-7 0 16,-3 7-122-16,0 0-24 0,-4 0-5 0,0 0-1 0</inkml:trace>
  <inkml:trace contextRef="#ctx0" brushRef="#br2" timeOffset="163165.79">25806 3852 1476 0,'0'0'65'0,"0"0"14"0,-4-10-63 0,-3 1-16 15,4 6 0-15,-1-7 0 0,1-2 52 0,-1 3 7 0,0-1 1 0,-3 1 1 16,4-1-5-16,-4 1-2 0,0-7 0 0,-4 13 0 16,4-6 10-16,0 2 1 0,-3-2 1 0,-1 6 0 15,0-3-6-15,-3 6-2 0,-3-4 0 0,2 4 0 16,-2 4-6-16,-1-4-2 0,1 0 0 0,-5 0 0 16,5 9-24-16,-4 0-5 0,-1 1-1 0,-2-1 0 15,3 7-20-15,-4-7 0 0,4 10 0 16,-4 0 0-16,7 3 0 0,-3-3 0 0,0 6 0 15,7-6 0-15,0-1 0 0,3 1 0 0,1 0-12 0,-1 0 4 16,8 3 8-16,-1-10 0 0,0 7 0 0,4 0 0 16,0-3 8-16,4 2-8 0,3-2 8 0,0 0-8 15,4-4 8-15,-1 4-8 0,8-7 10 0,-4 4-10 16,7-7 9-16,0 4-9 0,4-1 8 0,0-9-8 16,-1 0 0-16,1 0 0 0,7 0 0 0,-4 0 0 15,-3-9 0-15,3 6 0 0,-3-10-9 0,-1 4 9 16,-2-1 11-16,-1 1 9 0,-7-1 1 0,4-2 1 0,-4-4 2 15,0 0 0-15,-7-2 0 0,0-1 0 0,0 0-4 16,-4 0 0-16,1-3 0 0,-4 3 0 0,-4-9-6 0,1 3-2 16,-1-3 0-16,-3 0 0 0,0-7 7 0,-3 7 1 15,-1-7 0-15,1 1 0 0,-5 6-20 0,-2 0 0 16,3 2 0-16,0 1 0 0,-1-3-12 0,1 9-7 16,-3 1-1-16,6 2 0 0,1-3 4 15,-5 3 0-15,5 7 0 0,-1-4 0 16,1 1-10-16,6 2-2 0,-3 1 0 0,4 6 0 15,-1-3-51-15,4 2-10 0,0 4-3 0,0 0 0 16,0 0-103-16,0 0-21 0,11-6-4 0,-4 12-620 16</inkml:trace>
  <inkml:trace contextRef="#ctx0" brushRef="#br2" timeOffset="163536.6">26331 3645 1850 0,'0'0'82'0,"0"0"17"0,0 0-79 0,0 0-20 0,0 0 0 0,-7 0 0 0,4 6 49 0,3-6 7 16,-7 3 0-16,0 7 1 0,3-1-22 0,-3 7-5 16,0-7-1-16,3 7 0 0,1-4 8 0,-4 7 2 15,-4 6 0-15,8 0 0 0,-8 0-18 16,4-3-3-16,-3 10-1 0,3-13 0 0,-4 3-6 0,0 3-2 16,1 0 0-16,-1 0 0 0,1-13-9 0,-1 7 0 15,0 0 9-15,1-3-9 0,-4 2 0 0,3-2-12 16,-3 3 2-16,3-3 0 15,1-4-19-15,-4 4-4 16,3-7-1-16,1 1 0 0,-1-1-191 0,0-9-39 0</inkml:trace>
  <inkml:trace contextRef="#ctx0" brushRef="#br2" timeOffset="163746.81">25901 3758 288 0,'0'0'25'0,"0"0"-25"0,0 0 0 0,0 0 0 16,0 0 476-16,0 0 89 0,0 0 19 0,7 3 3 16,0 13-465-16,7-7-93 0,4 4-18 0,-1-4-11 15,5 7 0-15,2 2 0 0,1-2 0 0,3 3 0 16,4 0 0-16,0 0 0 0,-4-4 0 0,4 4 0 0,-1 0 0 0,-2 3 0 16,-5-3 0-16,1-1 0 15,0 1-56 1,-1 0-16-16,1 6-2 0</inkml:trace>
  <inkml:trace contextRef="#ctx0" brushRef="#br2" timeOffset="166733.44">8911 10105 1094 0,'-21'3'97'0,"14"3"-77"0,-4-6-20 0,4 3 0 15,0 3 138-15,0-6 24 0,-7 7 5 0,11-4 1 16,-4-3-98-16,-1 0-19 0,5 0-4 0,3 0-1 0,0 0 15 0,-4 0 3 15,1-10 1-15,3 10 0 0,7-9-27 0,-4 3-6 16,1-4 0-16,7-2-1 0,6-4-23 0,-6 0-8 16,6-2 0-16,5-1 0 0,-5 0 8 15,4-6-8-15,4-3 0 0,0 3 0 16,-1-4 16-16,1 4-4 0,3-3 0 0,1 3 0 0,-1-6 6 0,0-1 1 16,0 4 0-16,1-6 0 0,2 5 9 0,-3 1 1 15,1-6 1-15,-8 9 0 0,7-4-2 0,0 4 0 16,-3-3 0-16,0 3 0 0,-1-3-8 0,-2 3-3 15,2 3 0-15,1-3 0 0,0-4-9 0,-1 4-8 16,-2 0 9-16,2-3-9 0,1 0 8 0,3-7-8 16,4 1 0-16,0-1 9 0,-4-2-9 0,4 2 0 15,-1-3 9-15,1 1-9 0,0 2 19 0,-4 1-1 16,0-1 0-16,4 1 0 0,-7 6-26 0,-1-7-6 16,1 7-1-16,0 0 0 0,-4 3 15 0,0-10 0 15,0 7 0-15,0 0 0 0,4-1 0 0,-4-2 0 16,4 3 9-16,0 0-9 0,-1-7 12 0,1 1-3 0,3 5-1 15,-3-5 0-15,-7 6 12 0,6 0 3 0,12-7 0 0,-8 7 0 16,-7-4-15-16,4 4-8 0,6 0 10 0,1-6-10 16,-4-1 9-16,1 7-9 0,-1-7 8 0,4 4-8 15,-1-4 0-15,-2 1 0 0,-5 6 8 0,8-7-8 16,3 10 0-16,-3-3 0 0,-11 3 0 0,7-3 0 16,8 3 0-16,-1-4 8 0,0 4-8 0,4 3 8 15,-4-3 2-15,1-9 0 0,-1 5 0 0,0-5 0 16,1 6-2-16,6-7-8 0,7 1 12 0,1-4-4 15,-5 4-8-15,8-1 0 0,-3 7 0 0,-1-7 0 16,-3 7 0-16,0 0 0 0,0 0 0 0,-4-4 0 0,-3 4 0 16,3 0 0-16,4 0 8 0,-4-4-8 0,1-2 0 15,3 12 0-15,3-6 0 0,0-4 8 0,-3 4 2 16,4 3 0-16,-4-3 0 0,10 3 0 16,0-3-10-1,8-7-11-15,-1 13 3 0,-3-3 0 0,0 0 8 0,0 0 0 0,-3 6 0 16,-1 0-8-16,8-6 8 15,-1 6 0-15,-3 0 0 0,4-6 0 0,-1 13 0 0,-3-7 0 0,0-3 0 16,-3 10 0-16,3-7 0 0,0-3 0 0,3 9 0 0,1-2 0 0,-1 2 0 0,-3-3 0 16,3-2 0-16,-3 2-8 0,4 3 16 0,-4-2 3 15,0 5 1-15,3-5 0 0,1 5-12 0,-1-2 0 16,4-1 0-16,0 10 0 0,-7-3 0 0,4-4 0 16,-4 10 0-16,3-3 0 0,4 6 0 0,-3 3 0 15,3-2 0-15,-4 2 0 0,-3-3 0 0,4 3 0 0,-4 4 0 16,7-1 0-16,0 1 0 0,4-1 0 15,-1 7 0-15,1-7 0 0,-4 0 0 0,3 7 0 0,-3-6 0 0,7 2 0 16,-3 4-9-16,3-1-4 0,0 4-1 0,0 0 0 16,-7 0 22-16,4 0 5 0,3 3 1 0,-4-4 0 15,-3 4-14-15,4 0-16 0,-4 0 3 0,0 3 1 16,-7-6 12-16,0 9 0 0,3-6-10 0,1 0 10 16,-1 3 8-16,4 10 5 0,-7-7 2 0,0 7 0 15,0-7-24-15,-3 0-5 0,-4 7-1 0,3-7 0 16,-3-3 15-16,0 3 0 0,0-3 0 0,-4 3 0 15,1-9 0-15,-4 6 0 0,-1 0 0 0,-2-6 0 0,-4 0 0 16,-1 0 0-16,-6 3 0 0,0-10 0 0,0 7 0 0,3-3 0 16,-3 3 0-16,3-1 0 15,-3-2 10-15,-4 3-10 0,-3 0 8 0,6-4-8 0,-2 4 8 16,2 0-8-16,-2-3 8 0,-1-7-8 16,-4 10 0-16,1-3 0 0,-4-4 0 0,0-2-11 0,-3 5 11 15,0 1 0-15,-4-4 0 0,4-2 0 0,-8-4 0 0,4 4 9 16,-3-1-9-16,-1-3 0 15,1-3 16-15,-4 7-3 0,4-4-1 0,-1-3 0 0,1 3-12 0,3-6 0 16,-4 4 0-16,5 2-10 0,-5-3 10 0,4 3 0 16,-3-6 0-16,-1 7 0 0,5-4 8 15,-5-3-8-15,4 0 8 0,-3 6-8 0,-8-3 8 0,8 3-8 16,-4-2 8-16,0-4-8 0,0 6 0 0,0-3 0 0,-7-3 0 16,4 6 8-16,-4-6-8 0,0 0 9 0,0 0-9 0,0 0 10 15,7 0 0-15,-7 0 0 0,0 0 0 0,0 0 0 16,7 0-2-16,-7 0 0 0,0 0 0 0,7 0 0 15,-7 0-8-15,0 0 0 0,0 0 9 0,0 0-9 16,0 0 0-16,0 0 0 0,0 0 0 0,0 0 0 16,0 0 0-16,0 0 0 0,0 0 0 15,0 0 0-15,0 0 0 0,0 0 0 0,0 0 0 0,0 0 0 16,7 0 0-16,-7 0 0 0,0 0 0 0,0 0 0 16,0 0-12-16,0 0-4 0,0 0-1 0,0 0-889 15,0 0-178-15</inkml:trace>
  <inkml:trace contextRef="#ctx0" brushRef="#br2" timeOffset="168745.72">27651 2717 864 0,'0'0'76'0,"3"0"-60"0,-3 0-16 0,0 0 0 16,4-7 156-16,-1-2 29 0,4 9 6 0,-3-3 1 16,-4 3-91-16,0 0-17 0,0 0-4 0,0 0-1 15,3 0 4-15,-3 0 1 0,0 0 0 0,0 0 0 16,7 3-26-16,-3 6-5 0,0 7-1 0,-4 3 0 15,3-3-29-15,-6 2-7 0,-1 1 0 0,0 9-1 16,-3-2-5-16,7-1-1 0,-3 0 0 0,-1 3 0 16,-6-3 7-16,6-3 0 0,1 3 1 0,3 3 0 15,-7-9-5-15,0 6 0 0,3-6-1 0,4 0 0 0,-3 3-11 16,3-3 0-16,-4-1 0 0,1 1 0 16,3-9 0-16,-4 8-14 0,0-8 3 0,1 5 1 15,-1-5-143-15,-3 6-29 0,0-7-6 16,-3 7-433-16,3-13-87 0</inkml:trace>
  <inkml:trace contextRef="#ctx0" brushRef="#br2" timeOffset="169012.92">27273 3118 2048 0,'0'0'91'0,"0"0"18"0,0-6-87 0,0-4-22 0,0 10 0 0,4-3 0 16,3-3 70-16,0 6 10 0,3 0 1 0,1-9 1 16,3 9-28-16,0 0-6 0,0 0 0 15,4-4-1-15,0 4-5 0,3-6-1 0,-4 6 0 16,5 0 0-16,-1-3-14 0,7-3-3 0,4 6-1 0,0-7 0 16,-4 4-23-16,4-3 0 0,-4 3 0 0,3 3 0 15,-2-9-8-15,-5 2 8 0,1-2-8 0,-4 6 8 31,4-4-218-31,-4-2-38 0</inkml:trace>
  <inkml:trace contextRef="#ctx0" brushRef="#br2" timeOffset="170628.86">29252 2362 1562 0,'0'0'69'0,"0"0"15"0,0 0-68 0,0 0-16 0,0 0 0 0,0 0 0 15,0 0 31-15,0-9 2 0,-3 6 1 0,-1 3 0 16,1-6-12-16,-4 2-2 0,3-2-1 0,-3 6 0 15,4-9 6-15,-4 9 2 0,-4-10 0 0,4 10 0 16,-4-3 22-16,1-3 5 0,-1 0 1 0,1 2 0 16,-5 4-5-16,1-6-1 0,0 3 0 0,4-3 0 15,-8 6-13-15,4 0-2 0,0 0-1 0,-4 0 0 16,4 0-1-16,-7 6 0 0,3-6 0 0,-3 9 0 16,0-5-13-16,-4 2-3 0,1 0-1 15,2 4 0-15,-2 2-15 0,-1-6 9 0,0 4-9 0,4 2 8 16,-4-5-8-16,1 11 0 0,3-2 0 0,3-3 0 0,-3 2 0 15,3 4 0-15,4-3 0 0,0 3 0 16,0-1-8-16,3-2 8 0,4 3 0 0,0-3 0 0,4 2 0 0,-1-5 0 16,4 3 0-16,0-1 0 0,4-2 0 0,-1 3 0 15,1-13 0-15,3 9 0 16,3-9 0-16,1 7 0 0,3-1 11 0,0-9-11 0,4 6 14 0,-1-6-3 16,4 0-1-16,-3 0 0 0,0-6 2 0,-1 6 1 15,1-9 0-15,0 9 0 0,-4-3-13 0,0-4 0 16,0 7 0-16,-3-9-10 0,3 9 34 0,-7-6 6 15,3 3 2-15,-3-7 0 0,4 4-16 0,0-7-4 16,-4-2 0-16,0 8 0 0,3-5 0 0,-3 2 0 0,0-5 0 16,0 2 0-16,0 1-3 0,1-1-1 0,-5-3 0 15,4 7 0-15,0-7-8 0,-3 4 0 0,3-4 0 0,-4-3 0 16,1 4 25-16,-1 5 3 0,1-9 1 16,3 1 0-16,-4 2-9 0,-3 3-3 15,4-5 0-15,0 2 0 0,-1-3-2 0,-3 0-1 16,0-6 0-16,-3 0 0 0,3 6-14 0,0 0 11 0,-4-6-11 0,4 0 10 15,-4 3-10-15,1-3 0 0,3 6 0 16,-4-6 0-16,1 7 0 0,-1-1 0 0,1 3 0 0,3-6 0 16,-4 6-17-16,4 1-3 0,0-4 0 0,-3 3 0 15,3 4-29-15,-4-4-7 16,4 7 0-16,0-1-1 0,0 7-76 0,0-9-15 16,4 8-4-16,-4-2 0 0,3 3-81 15,-3-3-17-15</inkml:trace>
  <inkml:trace contextRef="#ctx0" brushRef="#br2" timeOffset="171115.79">29849 1672 1785 0,'0'0'159'0,"-8"-9"-127"16,5 3-32-16,-4-4 0 0,3 1 24 0,-3 0 0 15,0-1-1-15,0 7 0 0,7 3-7 0,-7-13-2 0,0 10 0 0,-3-3 0 16,-1 3 3-16,0 3 1 0,-3-6 0 0,4 6 0 16,-1-10-8-16,4 10-2 0,-4 0 0 0,1 0 0 15,-1 0 6-15,4 10 1 0,0-4 0 0,0-3 0 16,0 3 9-16,0-3 3 0,3 10 0 0,1-4 0 16,-4 4 5-16,3 6 0 0,-3-4 1 0,4 4 0 15,-1 6-17-15,-3 0-3 0,4 4-1 0,-1-1 0 16,-3 0-12-16,4 7 11 0,-5-7-11 0,5 16 10 15,-4-10-10-15,3 13 0 0,1-3 0 0,-4 0 8 16,3 0-8-16,1 6 0 0,-1-12 0 0,1-1 0 0,-4-2 0 16,3 3 8-16,1-7-8 0,3-3 0 15,-4 0 11-15,4 7-3 0,-3-16-8 0,-1 15 12 0,4-15-12 16,-4 9 0-16,1-9 0 0,3-3-10 0,-4 2 2 0,4-2 0 16,-3-6 0-16,-1-7 0 15,4 3-109-15,0-6-22 0,0 0-4 0,0 0-1 0</inkml:trace>
  <inkml:trace contextRef="#ctx0" brushRef="#br2" timeOffset="171491.79">29168 2296 1890 0,'0'0'84'0,"0"0"16"0,0 0-80 0,10 0-20 0,1 0 0 0,3-9 0 15,0 9 57-15,0-6 7 0,4-4 2 0,-1 10 0 0,5 0-11 0,2-3-3 16,1-3 0-16,3 6 0 16,0-3-24-16,-3-3-4 0,3 6-2 0,1-7 0 0,-1 7-13 0,-3-9-9 15,-1 6 12-15,-3-7-12 16,4 4 23-16,-4 6-3 0,-3-9 0 0,0 6 0 16,-1-4-52-16,-3 4-12 0,0-3-1 0,0 0-664 15,-3 6-133-15</inkml:trace>
  <inkml:trace contextRef="#ctx0" brushRef="#br2" timeOffset="175230.29">28430 3209 1663 0,'0'0'73'0,"0"0"16"0,0 0-71 0,0 0-18 16,0 0 0-16,0 0 0 0,0 0 63 0,0 0 9 15,0 0 1-15,0 0 1 0,0 0 3 0,0 0 1 0,0 0 0 0,0 0 0 16,0 0-17-16,11 0-3 0,0 6-1 0,-1-6 0 16,8 0-21-16,-4-6-5 0,4 6-1 0,3 0 0 15,0 0-3-15,7-9-1 0,4 5 0 0,3-2 0 16,-3 6 0-16,7-9 0 0,3 2 0 0,0-2 0 15,1 6-10-15,-1-3-1 0,-3-4-1 0,3 1 0 16,0-1-14-16,1 1 11 0,-1 0-11 0,4 2 10 16,0-2-10-16,-7 0 0 0,-4-1 9 0,4 7-9 15,-8-3 0-15,1 6 0 0,-7-7 0 0,0 7 0 16,-4-3-47 0,-4 3-7-16,-2 0-2 0,-1-6 0 0,-4 6-108 15,1 0-23-15,-4 0-4 0,0 6-764 0</inkml:trace>
  <inkml:trace contextRef="#ctx0" brushRef="#br2" timeOffset="175987.92">28924 3874 403 0,'0'0'36'0,"0"0"-36"0,7-13 0 0,-3 10 0 16,3 3 280-16,-4-6 48 0,4-4 11 0,-3 10 1 16,0-9-260-16,-1 0-53 0,1 5-11 0,-4-2-1 15,0-3 23-15,0 3 5 0,0-4 1 0,-4 1 0 16,4-1 12-16,-3 7 4 0,-5-6 0 0,5-4 0 16,-1 4 1-16,-3-1 1 0,0 1 0 0,-3 0 0 15,3-1-3-15,-4 4-1 0,1-4 0 0,-5 7 0 16,1-3-31-16,-3 6-7 0,3 0 0 0,-4 9-1 15,4-9-2-15,0 10 0 0,-4-4 0 0,-3 0 0 0,-4 4-17 16,4 2-9-16,3 4 1 0,1-7 0 0,-1 10 8 0,4-3-13 16,0-3 5-16,0 8 8 0,3 1-11 0,4-6 11 15,-3 0-8-15,2 3 8 0,1-1 0 0,0 1-10 16,-3 0 10-16,6 6 0 0,1-9-12 0,-1 3 12 16,-3-1-12-16,4 1 12 0,-1 0-13 0,4-3 4 15,0-4 1-15,4 4 0 0,-4 0 8 0,3-7 0 16,4 0 0-16,0 1 0 0,0-7 0 0,0 3 0 15,4-6 0-15,0 0 0 0,3-6 0 0,0 6 0 16,0-9 0-16,7-1-8 0,-3 1 8 0,3-1 8 16,-4-2-8-16,5-4 11 0,2 0-1 0,-2 4 0 15,-1-10 0-15,0 9 0 0,0-5 3 0,-3-1 1 0,-1 3 0 0,-3-9 0 16,-3 0 2-16,3 3 0 0,-3-6 0 16,3-4 0-16,-4 4 8 0,1 3 3 0,0-3 0 0,-4-7 0 15,0 7-8-15,3 0-2 0,-6 0 0 0,3-4 0 16,0 10-4-16,-4-3-1 0,1 0 0 15,-1 6 0-15,-3-6-12 0,0 7 9 0,0-1-9 0,0 0 8 16,-3 3-8-16,3 4 0 0,-7-10 0 0,3 12-11 16,1-8 3-16,-4 2 0 0,3 3 0 0,-6-2 0 15,3 5-16 1,0 1-4-16,-4 6 0 0,4-10 0 0,-4 10-80 0,1 3-16 0,-4 0-3 16,7 3-1-16,-4 3-84 0,0 1-16 0,-13 5-4 15,10-2-1-15</inkml:trace>
  <inkml:trace contextRef="#ctx0" brushRef="#br2" timeOffset="177375.87">29528 4053 1152 0,'0'0'102'0,"0"0"-82"15,0 0-20-15,0 0 0 0,7-7 141 0,0 1 24 0,-7 6 5 16,3 0 1-16,4-9-86 0,-3 5-17 0,3-2-3 0,-4-3-1 16,4 6-4-16,0-4-2 0,0-2 0 0,-3 6 0 15,3-10-7-15,4 10-2 0,-4-3 0 0,0-4 0 16,3 10-12-16,1-9-2 0,-4 0-1 0,0 5 0 15,4-2-18-15,3 0-4 0,-4 3-1 0,1-3 0 16,3 2-11-16,-3-2 0 0,3 3 0 0,-4 3 8 16,1-6-8-16,-1 6 10 15,5 0-10-15,-8 0 10 0,3 0-2 0,1 6 0 0,-1-6 0 0,1 3 0 16,0 3-8-16,-4-2 10 16,0 5-10-16,3-3 10 0,-6 4-10 0,3-1 10 0,-7 0-10 0,0 7 10 15,3 0-2-15,-3-4-8 0,-3 4 12 0,3-3-4 16,-4 2 5-16,1 4 1 0,-4 6 0 0,-4-9 0 0,1 3-14 15,-1 3 0-15,0-7 8 0,1 4-8 0,-4-3 0 16,3-4 0-16,-3 4 0 0,3-7 0 0,1 7-16 0,-4-7 1 16,3-5 0-16,1 5 0 0,-1-3 15 15,0 4 0-15,1-10 0 0,-1 9 0 0,4-9-14 0,-3 0-3 16,-1 0-1-16,4-3 0 0,-4-3-2 0,4 6 0 16,-3 0 0-16,3-3 0 0,0-4 8 0,3 1 2 15,1 6 0-15,-1-3 0 0,0-3 10 0,4 6 0 16,0 0-9-16,0 0 9 0,0 0 0 0,0 0 0 15,0 0 0-15,4-4 0 0,3-2 8 0,0 3-8 16,-7 3 8-16,11-6-8 0,-4 6 15 0,3 0-3 16,1 0 0-16,0 0 0 0,-1 6 5 0,1-3 1 15,6 3 0-15,-6-2 0 0,3 5 10 0,0-3 1 16,0-6 1-16,0 10 0 0,0-1-30 0,1 1 0 16,-1 5 0-16,-4-12 0 0,1 10 12 0,3-4-4 15,-7 1-8-15,4-1 12 16,-1-6-49-16,-3 4-11 0,-7-7-1 0,4 3-734 0,-4-3-146 0</inkml:trace>
  <inkml:trace contextRef="#ctx0" brushRef="#br2" timeOffset="181422.87">30625 2353 1126 0,'0'0'50'0,"0"0"10"0,0 0-48 0,7-3-12 0,-4 3 0 0,4-6 0 15,-3 2 76-15,-4 4 12 0,7-6 2 0,-7 6 1 0,3 0-32 0,-3 0-7 16,4-9 0-16,-4 9-1 15,0 0 9-15,0 0 3 0,0-3 0 0,0-4 0 16,0-2 8-16,0 9 1 0,0-6 1 0,0 2 0 0,-4-5-8 0,1 3-1 16,-1-4-1-16,4 10 0 0,-3-3-23 0,-1-3-4 15,-3-3 0-15,4 9-1 0,-4-7-14 0,0 7-2 16,-4-3-1-16,0 3 0 0,1 3-18 0,-1 4 8 16,-3 2-8-16,0-3 0 0,-4 7 0 0,1-7 0 15,-1 3 0-15,0 1 0 0,-3 6 0 16,4-4 0-16,-1 4 8 0,4 3-8 0,3-4 0 0,-3 4 0 15,4-6-11-15,-1 9 11 0,4-4 0 0,0 4 0 0,0-6 0 16,0 9 0-16,3-6 0 0,1 9-8 16,3-9 8-16,-4 3 0 0,4 0 0 0,4-6 0 15,3-1-8-15,-4-2 8 0,4 6 0 0,4-10 0 0,-4 0 0 0,4-2 0 16,-1 2 0-16,1-3 0 16,3-3 0-16,0-6 0 0,4-3 0 0,-1 6 12 0,1-9-3 0,-4 2-1 15,0-2 8-15,4 0 0 0,-4-1 1 0,0-9 0 16,0 1 15-16,0 2 2 0,0-12 1 15,0 9 0-15,1-6-12 0,-5 0-3 0,1 6 0 0,-1-9 0 16,-3 3-5-16,4-4-2 0,-4 1 0 0,0 0 0 16,-3-3-4-16,3-7-1 0,0 13 0 0,-4-13 0 15,1 4-8-15,-4 5 0 0,3-5 9 0,1 6-9 16,-4-7 8-16,0 7-8 0,0-6 8 0,-4 15-8 16,4-16 0-16,0 16 8 0,-3-6-8 0,3 0 0 15,0 3 0-15,0 3 0 0,0-2 0 0,-4 8 0 16,4-6-19-16,-3 3 2 0,3 1 0 0,-4 2 0 15,4-2-24-15,-3 5-5 0,-1-6-1 0,1 13 0 16,-1-3-123 0,4 6-25-16,-3-3-5 0,3 3-792 0</inkml:trace>
  <inkml:trace contextRef="#ctx0" brushRef="#br2" timeOffset="182292.17">31235 2130 1692 0,'0'0'37'0,"0"0"8"0,-7 0 2 0,0 7 0 0,0 2-38 0,0-3-9 0,-7-3 0 0,3 13 0 0,-3-7 0 0,0 1 0 15,-4-1-12-15,-3 10 12 0,3-10 0 0,-3 1 0 16,0 6 0-16,3-1 0 0,-3-2 32 0,0 2 7 16,3-5 1-16,4 6 1 0,4-4 24 0,-4 7 5 15,7-3 1-15,-4-1 0 0,0-2-40 0,8 2-8 16,-4-5-2-16,7 9 0 0,-4-10-13 0,8 7-8 15,-4-7 8-15,7 1-8 0,0-1 0 0,4 0-8 16,-1-9 0-16,4 10 0 0,0-10 8 0,4 0 12 16,3-10-2-16,0 10-1 0,0 0 0 0,1-9 0 0,-1 6 0 15,-4-3 0-15,5-4-9 0,-5 1 0 0,-3-1 9 0,0 4-9 16,1-3 9-16,-1-1-9 0,-7-5 12 0,3 11-12 16,-3-5 24-16,0-7-3 0,-3 7 0 0,-1-7 0 15,-3 7-3-15,0 0-1 0,0-1 0 0,0-9 0 16,-3 10-5-16,-1-1-2 0,-3-5 0 0,4 5 0 15,-1 1-1-15,1 0 0 0,-1-7 0 0,4 13 0 16,-3-7-9-16,3 4 8 0,-4 6-8 16,4 0 8-16,0 0-8 0,0 0 0 0,0 0 0 0,0 0-11 15,0 0 11-15,0 0-12 0,0 0 12 0,0 0-12 16,0 6 12-16,0-6-10 0,0 10 10 0,4-1-10 16,-4 1 10-16,-4-1 0 0,4 10 0 0,-3-10 0 15,3 1 0-15,-4 5 0 0,4 4 0 16,-3 0 0-16,3-3 0 0,0 2 0 0,0 7 0 0,3-6 8 15,1 0-8-15,-4 0 9 0,0 6-9 0,0 10 10 16,0-10-10-16,3 3 0 0,-6-3 0 0,-1 3 0 0,4-3 0 16,-3-3 0-16,-4 6 9 0,3-3-9 15,-3 1 8-15,3-8-8 0,-3 1 8 0,0 0-8 0,-3 3 17 16,-1 0-1-16,4-13 0 0,-3 7 0 0,2 3-6 16,-2-4-2-16,-4-5 0 0,0 2 0 0,0 1-19 15,-1-4-4-15,-2 4-1 0,-4-4 0 16,-1 1-33-16,5-4-7 0,-4 3-2 15,7-2 0-15,-8-4-12 0,8-3-2 0,0 0-1 0,4 0 0 16,-1-10-77-16,0 10-15 0,-3-9-3 0,14 9-1 0</inkml:trace>
  <inkml:trace contextRef="#ctx0" brushRef="#br2" timeOffset="182784.7">31309 2478 518 0,'0'0'23'0,"7"-3"5"0,0-3-28 0,0-3 0 0,4-1 0 0,-1 1 0 16,4-1 215-16,-3 1 37 0,3-1 8 0,0 1 2 15,4 3-172-15,-4-4-34 0,0 1-8 0,0 0 0 16,4 2 49-16,-4 4 11 0,-3-3 1 0,3 3 1 15,0-3-27-15,0-4-6 0,4 10-1 0,-8-9 0 16,4-1-42-16,0 10-9 0,-3-3-1 0,0-3-1 0,-4 6-12 16,0 0-3-16,3 0 0 0,-10 0 0 0,0 0-8 0,0 0 0 15,0 0 0-15,4 9 0 0,-1 1 0 0,-6-1 0 16,-1-3 0-16,-3 7 0 0,0-4 0 0,-3 7-14 16,-5 3 2-16,1-4 0 0,0-5 12 0,-3 9 0 15,-5 6 0-15,1-6 0 0,-3-1 0 0,2 8-12 16,5-8 12-16,-4 1-12 0,3 0 12 0,0 6-11 15,4 0 11-15,0-12-10 0,3 2 10 0,1-5 0 16,3 5 0-16,3-5 8 0,1-1 0 0,3 1 1 16,0-1 0-16,0-3 0 0,0-6-9 0,7 3 0 15,0 7 0-15,3-4 8 0,1-6-8 0,0 0 0 0,3 0 0 0,0 3 0 16,4-3 0-16,3 0 0 16,3-3 0-16,1 3 0 0,0 0-10 0,-1 0 10 0,1-6 0 15,0 6-9-15,0 0-6 0,-8 0-1 0,4 0 0 16,-7 0 0-1,1 6-36-15,-5-6-8 0,1 0-2 0,-4 0-583 16,-7 0-117-16</inkml:trace>
  <inkml:trace contextRef="#ctx0" brushRef="#br2" timeOffset="183261.75">29933 3262 1785 0,'-14'0'159'0,"7"0"-127"16,-7 0-32-16,3 0 0 0,1 0 110 0,-1 0 16 15,11 0 3-15,0 0 1 0,-7 0-98 0,7 0-20 16,0 0-4-16,0 0-8 0,11 0 53 0,3-9 4 16,3 9 1-16,8 0 0 0,3-10-21 0,4 10-4 0,0-3-1 0,7-3 0 15,7 0 26-15,3-4 5 0,7 7 1 0,4-3 0 16,0-3-21-16,4 5-4 0,-8-5-1 0,1 3 0 15,-1-4-19-15,1 1-4 16,3 0-1-16,0-7 0 0,0 6-2 0,-1 1 0 16,5 0 0-16,-4-1 0 0,0 4-12 0,-7-7 0 0,0 4 0 0,0 3 0 15,3-1 0-15,-3-2 11 0,0 6-2 0,0 3 0 16,3-6-9-16,-6 3-12 0,-8-4 2 0,-3 7 1 16,0 0-3-16,-11 0-1 0,4 0 0 0,-8 0 0 31,-3 0-36-31,1 0-7 0,-5 0-2 0,-3-9 0 15,-3 9-138-15,-4-3-28 0,0-4-6 0</inkml:trace>
  <inkml:trace contextRef="#ctx0" brushRef="#br2" timeOffset="184244.55">30727 3742 403 0,'0'0'36'0,"0"0"-36"16,0 0 0-16,0 0 0 0,0 0 175 0,0 0 28 15,0 0 5-15,-4-6 2 0,1-4-73 0,3 10-14 16,0 0-3-16,-4-9-1 0,1 0-5 0,-4 9-1 16,7 0 0-16,-4-10 0 0,1 4-20 0,-4 6-4 0,3-3-1 15,-3-4 0-15,0 7-37 0,0-3-8 0,0-3-2 0,3 6 0 16,-6 6-23-16,3-3-5 15,-4 7-1-15,1-10 0 0,-1 6-3 0,0 4-1 0,-3-1 0 0,-3 0 0 16,-1 7-8-16,0-7 0 0,1 7 0 0,-4-3 0 16,-1 6 0-16,5 2 0 15,-4 1 0-15,3-6 0 0,-3 3 0 0,3 0 0 0,1 0 0 0,2-4 0 16,1 4 0-16,4 6 0 0,-1-9 0 0,4-4 0 16,0 7 0-16,7-3 0 0,-3 0 0 15,3-4 0-15,0-3 0 0,3 7 0 0,1-13 0 0,3 10 0 16,0-10 0-16,3 6 0 0,4-2 0 0,4-4 0 15,-4-3 8-15,4 0 0 0,3 0 0 0,4-3 0 16,-1-4-8-16,-3 7 8 0,4-9-8 0,-4 6 8 16,1-10 2-16,-1 10 0 0,0-13 0 0,-4 7 0 15,1-3 13-15,-4-1 2 0,0-6 1 0,-3 10 0 0,3-4 9 16,-3-2 1-16,-1-4 1 0,-3 3 0 16,0-3-12-16,0 0-2 0,-3-6-1 0,-4 0 0 15,0 6-7-15,0-15-2 0,0 6 0 0,-4-1 0 0,1-5-4 16,-1 6-1-16,1-7 0 0,-4 7 0 15,0-6-8-15,0 8 10 0,3-5-10 0,-3 6 10 0,4 0-10 16,-5 0 0-16,5 3 9 0,-1-3-9 16,1 6 0-16,-1 3 9 0,1-2-9 0,-1 2 0 0,4 6 0 0,0 1 0 15,0-4 0-15,4 4 0 0,-4 0-15 0,3-4 3 16,1 10 1-16,-4-3 0 16,3-4-42-16,-3 10-9 0,4 0-2 0,-4 0 0 15,0 0-29-15,0 0-7 0,0 0 0 0,7 0-653 16,-7 0-131-16</inkml:trace>
  <inkml:trace contextRef="#ctx0" brushRef="#br2" timeOffset="184674.61">31376 3529 230 0,'0'0'20'0,"0"0"-20"0,0 0 0 0,0 0 0 0,0 0 249 0,0 0 46 16,0 0 9-16,-7 6 1 0,0-3-186 0,-4-3-38 16,1 10-7-16,-1-4-2 0,1-3 44 0,-1 6 8 15,0 1 1-15,-3 2 1 0,4 1 1 0,-4 3 0 16,0-4 0-16,3 10 0 0,-3-3-38 0,0 3-7 16,3 0-2-16,1 0 0 0,-5 3-54 0,5 0-11 15,-4 3-3-15,3 0 0 0,1-2-12 0,-5-1 0 16,5-3 0-16,-1 3 0 0,1 0 0 0,-1 0-8 0,4-13 8 0,0 7-13 31,0 0-28-31,3-3-6 0,1-7-1 16,3 0 0-16,-4 7-148 0,4-16-29 0,0 0-7 0</inkml:trace>
  <inkml:trace contextRef="#ctx0" brushRef="#br2" timeOffset="184897.87">31041 3689 1555 0,'0'0'138'0,"0"0"-110"0,0 0-28 0,0 0 0 16,7 3 232-16,0-3 40 0,0 0 9 0,4 6 2 15,3 0-224-15,-4-2-45 0,4 5-14 0,1 0 8 16,-1 7 23-16,3 0 5 0,1-4 0 0,3 13 1 16,0-6-20-16,-3 9-4 0,7-12-1 0,-4 9 0 0,4-3 4 0,-1 3 0 15,-3-6 0-15,4 6 0 0,0-9-16 0,-1 3 0 16,-6-1 0-16,0 1 0 15,3-9-157-15,-3 8-35 0</inkml:trace>
  <inkml:trace contextRef="#ctx0" brushRef="#br2" timeOffset="203327.56">24324 3751 691 0,'0'0'30'0,"0"0"7"0,-7 0-29 0,7 0-8 16,0 0 0-16,0 0 0 0,0 0 137 0,0 0 27 15,0 0 4-15,0 0 2 0,0 0-82 0,-4-6-16 16,4 3-3-16,-3-3-1 0,3-4-32 0,0 10-8 0,0 0 0 15,0-9-1-15,0 0 9 0,0 9 3 0,0-10 0 0,0 10 0 16,0 0 13-16,-4 0 4 0,4-6 0 0,-3-4 0 16,-1 10 0-16,-3-9 0 0,4 9 0 15,-4-3 0-15,3-3-24 0,-3 3-5 0,4-4-1 0,-4 7 0 16,-1-3-14-16,1-3-4 0,0 6 0 0,0 0 0 16,-3 0-8-16,6 0 10 0,-3 0-10 0,-3 0 10 15,3 9-10-15,-4-9-9 0,0 10 9 0,4-4-13 16,-3-3 13-16,-1 6 0 0,1 1 0 0,-1-4 0 15,0-6 0-15,4 10 0 0,-3-1 0 16,3 0 0-16,-4 7 8 0,4 0-8 0,0-13 0 0,-4 13 0 16,1-4 0-16,3 7 0 0,-4-3 0 0,1 2 0 15,-1-2 0-15,0 0 0 0,4-4 10 0,0 4-10 16,4-3 0-16,-4 2 0 0,3 1 0 0,4-4 0 16,0 4 0-16,4-6 0 0,-1-1 0 0,1 7 0 15,3-7 0-15,3 0 0 0,-3 1 0 0,1-7 0 0,2 10 0 16,4-10 0-16,0 6 0 0,0 0 0 0,1-9 0 15,-1 7 0-15,0-7 0 0,3 0 0 0,-2 0 0 0,-1 0 0 16,0 0 8-16,3-7-8 0,-2 7 0 16,-1-9 8-16,0 6-8 0,0-3 0 0,0-4 9 15,0 4-9-15,0-3 10 0,-3-1-10 0,-1 7 9 16,-3-6-9-16,4-1 8 0,-4 1-8 0,0-7 10 16,0 7-10-16,0 2 12 0,-3-11-12 0,-4 8 13 0,0 1-4 15,0-7-1-15,0 7 0 0,0-4-8 0,-4 4 0 16,1-7 9-16,-1 0-9 0,-3 7 0 15,4 0 8-15,3-1-8 0,-7 4 0 0,-1 6 0 0,5-3 0 16,3 3 0-16,0 0 8 0,-7-6-8 0,0 6 0 16,0 0 0-16,7 0-8 0,-7 0 8 0,7 0 0 15,-4 9-9-15,-3-3 9 0,7-6 0 0,0 10-9 0,0-1 9 16,0 0 0-16,0 7 0 0,0-13 0 0,4 13 0 16,-1-7 0-16,1 7 0 0,-1-3-8 15,4 2 8-15,-3 4 0 0,6-3 0 0,1-7 0 0,0 10-8 0,-1-3 8 16,1 2 0-16,3 1 0 0,-4 0 0 0,1 0 0 15,-4 3-13-15,7-3 1 0,-7-1 0 0,4 1 0 16,-8 0 12-16,4 0 0 0,-3 3 0 0,3-10 0 16,0 7 19-16,-7 6 0 0,4-6 0 0,-4-3 0 15,3 3-9-15,-6-4-2 0,-1-2 0 0,-3 6 0 16,3-4-8-16,-3 4 12 0,-3 0-12 0,-1-3 12 16,-3-1-4-16,-4-2-8 0,-3 6 12 0,0-4-4 15,0 4-8-15,-4-3 12 0,1 3-12 0,-1-4 12 0,0-2-4 0,1 3-8 16,-1-4 12-16,0 4-4 0,-3-7-8 0,3 1 0 15,-3-1 0-15,3-3 0 0,4-3 0 16,0 4-14-16,0-7 3 0,7 6 1 16,0-12-128-16,7 6-26 15,-4-7-4-15,11 4-2 0</inkml:trace>
  <inkml:trace contextRef="#ctx0" brushRef="#br2" timeOffset="204720.1">29224 3874 403 0,'0'0'36'0,"0"0"-36"0,0 0 0 0,0 0 0 15,-7 0 25-15,7 0-1 0,-3-6-1 0,3 6 0 16,0 0 66-16,0 0 14 0,0 0 2 0,0 0 1 16,0-10 19-16,0 10 4 0,0 0 1 0,0 0 0 15,0 0-70-15,7-9-13 0,-4 2-3 0,-3 7-1 16,4-9 4-16,-4 9 1 0,0-3 0 0,0 3 0 15,3-6 0-15,1-4 1 0,-4 4 0 0,0 6 0 16,0 0-8-16,0-9-1 0,0-1-1 0,0 10 0 16,0 0-8-16,-4-9-2 0,1 6 0 0,3 3 0 0,-4-7 3 0,1-2 0 15,-1 6 0-15,1-10 0 0,-5 10-5 0,5-3-1 16,-8-4 0-16,8 10 0 0,-8-9-5 0,4 9-1 16,-3 0 0-16,-1 0 0 0,0 0-7 0,-3 0-1 15,0 9-1-15,0-9 0 0,-4 10-11 0,1-4 0 16,-1 10 0-16,1-13 0 0,2 13 0 0,-2-4-9 15,-1-2 9-15,1 5 0 0,-1 1-10 0,0-4 10 16,4 4-8-16,0 0 8 0,0-4 0 0,3-2 0 16,1 5 0-16,3-2 8 0,3-7-8 15,1 10 9-15,-1-4-9 0,4-5 10 0,4 2-10 0,-1 1-14 16,1-1 3-16,-1 0 1 0,1-2 18 0,3-4 4 16,0 6 1-16,3-3 0 0,1-2-13 0,0 5 0 0,-1-9 0 15,4 6 0-15,0-6 0 0,4 0 8 0,-4 0-8 0,0 0 0 16,4 0 20-16,-4-6-3 0,0 6 0 0,4 0 0 15,-4-9-17-15,0 5 0 0,0-2 0 0,0-3 0 16,-3 6 10-16,3-7-2 0,-3 4 0 0,-1-3 0 16,1-1 3-16,-1 4 0 0,-3-4 0 0,0 1 0 15,0-4 1-15,-3 1 0 0,3-1 0 0,-3 4 0 16,-1-7-3-16,1 7 0 0,-1-7 0 0,1 13 0 16,-4-6 12-16,0 2 3 0,0-5 0 0,-4 6 0 15,4 6-24-15,0 0 0 0,-3-4 0 0,3 4 0 16,0 0 0-16,0 0 0 0,0 0 0 0,0 0 0 15,0 0 0-15,0 0-12 0,0 0 2 0,0 0 0 16,0 0 10-16,0 0 0 0,0 10 0 0,3 2-8 0,-3-5 16 16,0 2 3-16,4-6 1 0,-4 10 0 0,7-4-12 15,-4 1-17-15,1 2 4 0,-1-2 1 0,1-1 12 16,-1 7 0-16,1-7 0 0,-1 7 0 0,1-4 0 0,-1 4 10 16,5 0-10-16,-5-4 8 0,4 7-8 0,-3 6 12 15,-1-6-12-15,1 3 12 0,-1-3 0 0,1 3 0 16,-4 0 0-16,0-1 0 0,0-2 0 0,0 3 0 15,0 0 0-15,-4 3 0 0,1 4-4 0,3-14-8 16,-7 10 12-16,3-3-4 0,-3-3 4 0,4 6 0 16,-1-6 0-16,-3 3 0 0,3-3 0 0,-3 0 0 15,4-1 0-15,-4 1 0 0,0-3 4 0,0 3 0 0,-4-1 1 16,4 1 0-16,0 0-9 0,-4-3-8 16,1 3 9-16,3-4-9 0,-4-5 12 0,1 8-3 15,-5-2-1-15,5-3 0 0,-1-4 3 0,-3 7 0 0,4-7 0 16,-5 1 0-16,5-4 17 0,-4 3 3 0,0 1 1 0,0-1 0 15,-1-9-32-15,1 10 0 0,0-4 0 16,-3-3-10-16,2-3 10 0,-6 6 0 0,7-3 0 16,-3-3 0-16,-1 0 0 0,0 0-8 0,-3-3 8 0,7 3 0 15,-4-6-24-15,4 3 0 0,-3-3 0 0,-1-4 0 16,0 1-152 0,1-1-29-16</inkml:trace>
  <inkml:trace contextRef="#ctx0" brushRef="#br2" timeOffset="207249.59">9603 15442 2761 0,'0'0'60'0,"-4"9"13"0,1 1 3 0,-4-1 2 0,-1 10-62 0,8 6-16 0,0 3 0 0,4 3 0 16,0 1-32-16,3 12-10 0,3 0-2 0,1 9 0 0,-1-6 36 0,8 6 8 16,0 1 0-16,3 5 0 0,3-2 0 0,8 2 0 15,3 4 8-15,8 0-8 0,-1 9 0 0,4-3 0 0,3 3 0 16,1 0-8-16,-1-3 8 0,4 3 0 15,4 0 8-15,-1 0-8 0,0 0 8 0,8 1-8 0,6-4 8 16,-2-4-8-16,-1-2 20 0,3 0-1 0,8 6 0 0,6-6 0 16,-2-1-2-16,6 1 0 15,-4 0 0-15,15-10 0 0,3 0-5 0,4 1 0 16,0-7-1-16,3 3 0 0,1-3 0 0,6 3 0 0,8-3 0 16,-1-3 0-16,-3 0-11 0,7 0 0 0,11-7 0 15,6-2 0-15,-3-1 11 0,4-5 6 0,7-1 2 16,0-3 0-16,-1-6-11 0,1 0-8 0,3-4 9 0,0-5-9 15,11 5 9-15,-4-12-9 0,-3 7 8 0,3-10-8 16,4 0 14-16,0-10-2 0,-4 10-1 0,-3-9 0 16,-4-7 6-16,8 4 2 0,2-7 0 0,-2-6 0 15,-8 0-2-15,4-3 0 0,6-10 0 16,-2-3 0-16,-1-6-1 0,-3-6 0 0,-4-7 0 0,7 4 0 0,1-4 4 16,-8-2 0-16,-11-4 0 0,1-3 0 0,-4-3-8 0,0-1 0 15,-10-5-1-15,6 6 0 0,-3-10 5 0,4 10 2 16,-7-6 0-16,3-4 0 0,-7 4 0 0,-4-4 0 15,1 4 0-15,-1-3 0 0,-3-1-18 0,0-6 0 16,0 7 8-16,-7-7-8 0,-7 6 0 0,3 1-14 16,-3-7 2-16,-4 0 1 0,-7 7 11 0,-6-7 16 15,-5 13-4-15,1-10-1 0,-4 10-27 0,-7-4-6 16,0-2-1-16,-3 2 0 0,-15 7 15 0,-3 0 8 16,-4 0-10-16,-6 9 10 0,-8-6-21 0,0 13 1 15,-3-4 1-15,-4 13 0 16,-10-6-91-16,0 9-18 0,-4 0-4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9-20T20:08:14.042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2695 3046 1857 0,'0'0'40'0,"0"-6"9"0,7-4 2 0,-3 1 2 0,-4-1-42 0,3 1-11 0,4 3 0 0,-3-4 0 0,3 1 49 0,-7 9 8 16,4-13 2-16,-4 4 0 0,3-4 0 16,-3 10 0-16,-3-6 0 0,3 9 0 0,-4-10-34 0,4 4-6 15,-11-3-2-15,4 9 0 0,0-3-9 0,-3-4-8 16,-1 7 12-16,-3 0-12 0,3-3 22 0,-3 3-2 15,-7 0-1-15,7 0 0 0,-7 0 2 0,7 3 1 16,-11-3 0-16,4 0 0 0,-4 0-2 0,1 0 0 16,-8 0 0-16,4 7 0 0,3-7 13 0,-7 3 3 15,-3-3 0-15,7 0 0 0,-8 9-19 0,1-9-3 16,-4 0-1-16,4 0 0 0,0 6-1 0,-4-6 0 0,-7 4 0 0,4-4 0 16,-1 6 5-16,-3-6 1 15,1 0 0-15,6 0 0 0,-11 0 3 0,15 0 1 16,-4 0 0-16,4 0 0 0,0 0-11 0,3 0-3 15,4 0 0-15,-4 0 0 0,7 0-8 0,1-6 0 0,-1 6-12 16,0-4 12-16,1-2 0 0,-1 6 0 16,4 0 0-16,0 0 12 0,3 0-12 0,7 0 0 15,-3 0 0-15,-3 0 0 0,2 0 0 0,5 0 0 0,-1 0 0 16,8 0 0-16,-8 6 0 0,11-6 0 16,-3 10 0-16,3-10 0 0,0 0 0 0,0 12 0 0,-7-5 0 15,7 2 0-15,0 10 0 0,-4-13 0 0,4 7 0 0,0 2 0 16,-3 4-8-16,3-3 8 0,3-4 0 0,-3 10 0 15,-3 0 0-15,3 0 0 0,3 0 0 0,-3 3 0 16,0 0 0-16,0 7 0 0,0 2 11 0,0-2-11 0,4 5 10 0,-4 1-10 16,0 3 10-16,0-1-10 0,7 14 12 15,-4-1-4-15,4 0-8 0,-3 10 12 0,-4 6-4 16,3-6-8-16,4 9 11 0,-7 0-11 0,-7 6 0 0,7 4 0 16,0-1 0-16,-3 7-9 0,-1-6 9 0,-6-1 0 15,10 7 0-15,-11 0 0 0,1-7 0 0,6 7 0 16,-7-16 10-16,1 10-10 0,-4-4 17 15,3 4-2-15,1-4-1 0,-1-2 0 0,-3 2-3 0,3 3-1 16,1-8 0-16,-4 11 0 0,3-2-10 0,4-1 8 16,-4-2-8-16,1-7 8 0,-1 0-8 0,1 0 12 15,6-3-12-15,-7-3 12 0,1-3-4 0,-1-1-8 16,8-2 12-16,-8-4-4 0,-3-5-8 0,4-4 0 16,-1-7-10-16,-3-2 10 0,3-4 0 0,-3-5 13 15,4 5-1-15,-1-12 0 0,0 3 10 0,1 3 2 16,-4-2 0-16,3-8 0 0,4 1-8 0,-4-3 0 0,1 3-1 15,-1-1 0-15,1-2-6 0,-1 0-1 0,4-4 0 0,0 4 0 16,-4 0-8-16,8-4 0 0,3-2 0 0,0-1 0 16,0-9 0-16,0 0 0 0,0 9 0 0,10-2 0 15,1-7 0-15,-4 9 15 0,14-9-4 0,0 0-1 16,4 0 5-16,0 0 1 0,0-6 0 16,10 3 0-16,-7-4-16 0,4-2 0 0,3 0-9 0,4-1 9 15,-4 1 0-15,11-1 0 0,-7-5 0 0,-4 12 0 16,0-7 0-16,1 1 0 0,-1 3 0 0,-7-4-9 31,4 10-94-31,-7-6-18 0,-1 3-4 0,-10 3-1 0</inkml:trace>
  <inkml:trace contextRef="#ctx0" brushRef="#br0" timeOffset="1771.73">16284 4840 1612 0,'0'0'144'0,"-3"0"-116"0,-4 0-28 0,-4 3 0 0,0-3 242 0,1 6 42 16,-1-3 9-16,1 3 2 0,-4 4-223 0,3 9-45 16,0-10-9-16,-3 0-2 0,-3 13-16 0,-1-9-11 15,0 6 2-15,1 6 0 0,-8 0 9 0,0 0-8 16,-3-3 8-16,0 6-8 0,-7 7 8 0,-1-1 0 16,1-6 10-16,0 7-10 0,-4-1 18 0,4 1-2 15,-1-7-1-15,5 10 0 0,3-13-2 0,-1 0 0 16,5-3 0-16,2 3 0 0,1-6-13 0,4-4 0 15,3 1 0-15,-4-3 0 16,4-4-42-16,0 0-11 0,3-2-3 0,-3-4 0 16,3-3-123-16,1 0-25 0,-1-3-4 0</inkml:trace>
  <inkml:trace contextRef="#ctx0" brushRef="#br0" timeOffset="2057.34">15378 4965 2487 0,'0'0'110'0,"0"0"23"0,0 0-106 0,0 0-27 0,0 0 0 0,0 0 0 15,7 0 30-15,3 3 1 0,4 3 0 0,0 1 0 16,1 2-8-16,-1 4-2 0,0-4 0 0,3 7 0 16,1 3 17-16,0-1 3 0,-1 1 1 0,5 6 0 15,-5 0-6-15,4 4-2 0,0-4 0 0,4 3 0 0,0 0-11 16,3-3-3-16,0 3 0 0,1-2 0 0,-5 2-20 0,1-3 9 15,3 3-9-15,0-3 0 16,-3-6 8-16,0 0-8 0,-1 0 0 0,-2 3 0 0,-1-10 0 16,0 4 0-16,0-7-11 0,-3 7 11 15,-1-4-47-15,1-2-2 16,0-1-1-16,-1-3 0 0,4 4-182 0,-3-10-37 0</inkml:trace>
  <inkml:trace contextRef="#ctx0" brushRef="#br0" timeOffset="3338.87">16863 4902 1728 0,'-7'0'153'0,"0"3"-122"16,0-3-31-16,0 7 0 0,0-7 98 0,7 0 14 16,0 0 2-16,0 0 1 0,-4 6-87 0,4-6-18 0,0 0-10 15,0 0 12-15,0 0 16 0,11 3 4 0,-1-3 1 16,4-3 0-16,4-3-11 0,0-1-2 0,3 4-1 0,3-12 0 16,1 5 21-16,0-2 5 0,-1-4 1 0,8-3 0 15,-4-6-18-15,8 6-3 0,-5-6-1 0,5-3 0 16,6 0 26-16,4-7 5 0,3 7 1 0,8-3 0 15,-8-7-13-15,4 4-3 0,0-4 0 16,3-6 0-16,-3 10-22 0,7-20-5 0,7 10-1 0,0-3 0 16,4-6-12-16,0 6 0 0,-1-3 0 15,4 3 0-15,0-3 0 0,0 3 0 0,4-7 0 0,0 1 0 16,6 6 0-16,-3-3 8 0,-3 6-8 0,0-3 0 16,-4 3 0-16,0 9 9 0,0-9-9 0,-4 7 8 15,-3 9 3-15,-3-7 0 0,-11 10 0 0,3-6 0 16,-3-1-11-16,0 4 8 0,4 3-8 0,-5-6 8 0,1-1-8 15,0 10 0-15,-3 0 0 0,-4 0 8 0,-4-3-8 0,0 0 0 16,-7 6 0-16,4 1 0 0,-3 2 0 0,-1-6 0 16,0 6 0-16,-3-2 0 0,0 2 0 0,-1 3 0 15,-2-2 0-15,-5 5 0 0,-3-5 0 0,1 5 0 16,-5-6 0-16,1 7 0 0,-4 6 9 0,0-7-9 16,-3 4 10-16,-4-3-10 0,0-1 12 15,-4 7-4-15,1-3-8 0,-1 0 12 0,-3 3-3 0,0-4-1 16,0 4 0-16,-3-3 0 0,-1 6 1 0,1-9 0 15,-1 5 0-15,1-2 0 0,-4 6-1 0,0-3-8 0,3-3 12 16,-6 6-4-16,-1-7-8 0,0 7 8 16,1-3-8-16,3-3 8 0,-4 3-8 15,4 3 0-15,-7 0 0 0,3 0 0 0,-3-6 0 0,-3 6 0 0,-1 0 0 16,0 0 0-16,-3-4 0 0,0 8 0 0,0-4 0 16,0 6 0-16,3-6 0 0,0 0 0 0,-3 0 0 15,4 0 0-15,-1 0 0 0,4 0 0 0,-4 0 0 0,1 0 0 16,2 0 0-16,1 0 0 0,0 0 0 15,0-6 0-15,4 6 0 0,-5 0 0 0,5 0 0 0,-4 0 0 16,3 0-8-16,1 0 8 0,3 0 0 0,-4-4 0 16,4 4 0-16,7 0 0 0,-4 0-9 0,4 0 9 15,0 0 0-15,0 0 0 0,0 0 0 0,0 0 0 16,0 0 0-16,0 0-10 0,11-6 2 0,3 6 0 16,-3 0-21-16,3 0-4 15,0 0-1-15,4 0 0 0,-4 0 25 0,3 0 9 0,1-9 0 0,0 6-9 0,3-4 9 16,0 4-12-16,4-3 12 0,-4-3-12 0,3-1 4 0,5 4 0 15,2-7 0-15,-2 7 0 0,2-3 8 0,-6 2 0 16,0 4 0-16,-4-3-8 16,0 3 8-16,-3 3 0 0,-4 0 0 0,0-6 0 0,-3 6 0 15,-1 0 12-15,-3 0-4 0,-7 0 0 0,0 0 8 0,0 0 3 16,0 0 0-16,0 0 0 0,7 6-3 0,-7-6-1 16,0 0 0-16,7 3 0 0,-7-3-5 0,4 9-1 15,-1-2 0-15,1 2 0 0,-1-3-9 0,1 7 0 16,-4-7 0-16,0 4 8 0,-4-7-8 0,4 9 8 15,-3-2-8-15,-1 2 8 0,-3-2 6 0,0-1 1 16,0 0 0-16,-3 7 0 0,-1 3-7 0,-3-10 0 0,-4 7-8 16,4 0 12-16,0-4-12 0,0 4 0 0,0-4 0 15,-4 4-10-15,4 3 10 0,0-10 0 16,-4 7 0-16,4 3 0 16,0-3-30-16,4-7-1 0,-1 10 0 0,-3-4 0 15,3-2-69-15,1 3-15 0,-1-7-2 0,-3 10-1 16,3-3-58-16,1-4-12 0,-1 4-3 0</inkml:trace>
  <inkml:trace contextRef="#ctx0" brushRef="#br0" timeOffset="4452.85">16796 5188 1267 0,'-18'-7'56'0,"11"7"12"0,0 0-55 0,-4 0-13 16,4 0 0-16,-3 7 0 0,3-7 242 0,0 0 46 0,7 0 8 0,0 0 3 16,-7 3-232-16,7-3-47 0,0 0-8 0,0 0-3 15,0 0 13-15,7 6 2 0,0-6 1 0,3 9 0 16,4-9-9-16,8 0-1 0,2 0-1 0,1 0 0 16,10-6-14-16,-3 3 8 0,7 3-8 0,0-9 0 15,3-1 8-15,0 1-8 0,1-1 0 0,6-5 0 16,-3 5 9-16,7-5-9 0,7 2 8 0,0-3-8 0,3-2 11 15,1 2-3-15,-4-3-8 0,0 0 12 0,0 4 10 0,3-7 2 16,4 0 0-16,4 0 0 0,-1-3-11 0,4 0-1 16,-3 6-1-16,3-6 0 0,0 6-11 15,0-3 0-15,0 6 9 0,0-9-9 0,4 0 12 16,-7 6-1-16,-1 0-1 0,1 1 0 0,-1-1-10 16,1 3-12-16,-1-3 2 0,-3 4 1 0,0-4 9 15,-3 0 12-15,-4 3-2 0,0 4-1 0,0-4-9 0,0-3 0 16,0 4-10-16,0-4 10 0,3 6 0 0,-6-2 0 15,-4-1 0-15,-4-3 10 0,-3 10-10 0,0-7 8 16,-4-3-8-16,0 7 8 0,1-4-8 0,-5 0 0 16,-2 4 0-16,-1-4 0 0,-7 7 15 0,0-1 1 15,1-5 0-15,-5 5 0 0,1 1-16 0,-4-4 9 0,0 4-9 16,-3-7 8-16,-4 10-8 0,0-4 0 0,0-2 0 0,-3 3 0 16,0-4 28-16,-1 4 3 0,-3-1 1 15,4 1 0-15,-8-1-32 0,4 7 0 0,-3-3-13 0,-4 6 4 16,0 0 19-16,0 0 4 0,0 0 1 0,0-3 0 15,0 3-15-15,-4-13 0 0,-3 10 0 0,-3 3 0 16,-1 0 0-16,-3 0 11 0,0 0-11 0,-4 0 10 16,1 0-10-16,-1 0 12 0,-3-6-12 0,0 6 12 15,3-3 0-15,0 3 0 0,4 0 0 16,-3 0 0-16,-1 0 0 0,0 0 0 0,4 0 0 16,-3-7 0-16,2 7-12 0,1 0 0 0,4 0 9 0,-1 0-9 15,1 0 0-15,10 0 0 0,0 0 0 0,0 0 0 16,-4-9-12-16,4 9-3 0,0 0-1 0,0-3 0 15,4-3-6-15,3-4-2 0,3 4 0 0,1 6 0 16,-1-9 13-16,8 5 3 0,-4-2 0 0,4 3 0 0,-1-3 8 16,1 6 0-16,3-3-9 0,0-4 9 0,-3 4 0 0,3-3 0 15,0 6-9-15,-3 0 9 0,0 0 0 16,-1 0-8-16,4 0 8 0,-3 0 0 0,0 0 0 0,-4 0-8 16,0 0 8-16,4 6 0 0,-8-3 0 0,4 4 0 15,-3-4 0-15,-4-3 0 16,0 9 0-16,0-3 0 0,0-2 0 0,-3 5 0 0,-1-3 11 0,-3 4 2 15,0 8 1-15,0-11 0 0,-3 2 8 0,-1 7 2 16,-3-4 0-16,0-2 0 16,0 5-6-16,-4-2-1 0,4 3 0 0,-3-7 0 0,-1 10-5 0,1-10-2 15,-1 4 0-15,0-1 0 0,1-2-10 0,-1-1 8 16,1 1-8-16,-4-1 8 0,3 4-8 0,-3-1-11 0,3-2 3 16,-6-1 0-1,3 0-88-15,-1 4-18 0,-2-1-3 0,-1-2-738 0,0 6-147 0</inkml:trace>
  <inkml:trace contextRef="#ctx0" brushRef="#br0" timeOffset="5792.19">16626 5520 2152 0,'0'0'48'0,"0"0"9"0,0 0 3 0,0 0 0 0,0 0-48 0,0 0-12 0,0 0 0 0,0 0 0 16,0 0 0-16,0 0 0 0,0 0 0 0,0 0 0 16,0 0 9-16,0 0 7 0,0 0 0 0,11 9 1 15,3-9 15-15,-3 0 2 0,-1 7 1 0,1-4 0 16,3 3-10-16,0-6-1 0,-3 10-1 0,3-1 0 15,0 0 4-15,0 1 1 0,7-4 0 0,-3 3 0 16,-1 7-4-16,1-3-1 0,3 2 0 0,-3 4 0 16,0 0 27-16,3 0 6 0,0-4 0 0,0 11 1 15,0-4-8-15,4 3-1 0,-4 0-1 0,4-3 0 0,-1 9-34 0,5-3-13 16,-1 0 11-16,7-2-11 0,-3 2 10 16,3 0-10-16,11 3 10 0,-7-2-10 0,3-1 8 0,1 6-8 15,2-5 0-15,1-1 0 0,-3 6 0 0,-1 1 8 16,0 2-8-16,-3-2 0 0,3-1 0 0,1 4 0 15,6-4 0-15,-3 4 0 0,3-3 0 16,-3-1 8-16,7 4-8 0,-3-4 0 0,-1 1 8 0,0-1 0 16,-3 4-8-16,4-1 12 0,2-2-12 0,-2-1 8 15,-1 4-8-15,8 6 0 0,-1-10 31 0,1 4 0 16,-1-3 0-16,-3-1 0 0,3 1-31 0,-3-4 0 16,4 3 0-16,3 1 0 0,-4-1 0 0,1 4 0 15,3-3 8-15,-7 2-8 0,-1 4 8 0,-2-3 0 0,-1-1-8 0,-3-2 12 16,3-1-12-16,1 4 0 0,3-4 0 0,-4 1 0 15,-10-7 0-15,7 7 0 0,-7-7 0 0,3 6 0 16,-7-6 0-16,1 1 0 0,-5 2 0 0,1-3 0 16,-4 0 0-16,4-9 0 0,-4 6 0 0,4 0 0 15,-4-6 8-15,4 6-8 0,0-6 0 0,-4 0 9 16,0 0 3-16,0 0 1 0,-3-4 0 0,-4 4 0 16,4 0-5-16,-4-3 0 0,0-7-8 0,-3 10 12 15,0-10 16-15,-4 7 4 0,0-7 0 0,-4 1 0 16,1 9-32-16,-4-10-15 0,0 0 2 0,0-2 0 15,-3 2 13-15,-4-9 0 0,0 0 0 0,7 6 0 16,-7-6 0-16,0 0 0 0,0 0 9 0,0 0-9 16,0 0 14-16,0 0-3 0,0 0-1 0,0 0 0 0,-7-6-1 15,3-3 0-15,-3-7 0 0,0 7 0 0,0-10-9 0,-4 3 12 16,4 4-12-16,-3-7 12 0,-1-3-12 16,-3 0 0-16,3-3 0 0,-3 6 8 0,-3-6-8 15,3 6 0-15,-8 0 0 0,8-6 8 0,4 6-8 16,-1 0 0-16,-3-6 0 0,3 7 0 0,1-1-9 15,3-6 9-15,-4 9 0 0,4-3 0 0,0 7-13 0,0-4 4 16,3 0 1-16,4 7 0 0,-3-4-11 16,3 4-1-16,0-4-1 0,3 10 0 15,1-3-5-15,3 3-1 0,-3-3 0 0,3 6 0 16,3 0 1-16,1 6 0 0,-4-3 0 0,3-3 0 16,8 6-10-16,0-6-1 0,3 10-1 0,0-10 0 0,0 9 18 0,4 0 4 0,-4-2 1 15,0-4 0-15,-3 6 3 0,0-2 0 0,-4 2 0 0,3 0 0 16,-3 1 12-16,-3-1 13 0,0 1-2 0,-1-1-1 15,-3 7-10-15,0-7 12 0,0 10-12 0,0-10 12 16,-3 7 6-16,-1-7 2 0,1 7 0 0,-1-3 0 16,1 2 8-16,-4 1 1 0,0-4 1 0,0 4 0 15,0-6-22-15,-4 8-8 0,1-8 0 0,3 5 0 16,0-5 10-16,-4-1-10 0,1 7 10 0,-4-3-10 16,3-4 18-16,-3 0-2 0,0 1-1 0,0 2 0 15,-3 1 7-15,-1-4 2 0,0 1 0 0,1-1 0 16,-4 0-4-16,-4 4 0 0,4-4 0 15,-4 1 0-15,-3-1-20 16,4 1 0-16,-5-1 0 0,5 0 0 0,-4 1 0 0,6-1 8 16,-2 1-8-16,-1-1 0 0,1-3 0 0,-1 4 0 0,4-4-12 0,0-3 4 15,-4 7-52-15,4-4-9 16,3-3-3-16,-3-3 0 0,4 0-113 0,3 0-23 0,0-9-5 0</inkml:trace>
  <inkml:trace contextRef="#ctx0" brushRef="#br0" timeOffset="7003.08">21484 2344 864 0,'0'0'76'0,"0"0"-60"0,0 0-16 0,-3-4 0 16,-4-2 296-16,7 6 56 0,0 0 11 0,-4 0 2 15,-3 0-282-15,3-9-57 0,1-1-11 0,-1 10-3 16,4 0-3-16,-3-9-1 0,-1 3 0 0,1 2 0 15,-1-2-8-15,1 3 0 0,-4-3 0 0,0-4 0 16,3 1 9-16,-6 6-9 0,-1-10 10 0,-3 10-10 16,3-3 16-16,-3 3-2 0,-3-4-1 0,2 4 0 15,-6 3-1-15,4 3-1 0,-1 4 0 0,0-4 0 16,-3 6-11-16,0 4 0 0,0-1 0 0,0 4 0 0,-4-3 0 16,4 2 0-16,0 10 0 0,-1-3 0 0,5 0-8 0,-1 0 8 15,4 0-10-15,7 0 10 0,-4-3 0 16,4 6 0-16,4 0-8 0,3-6 8 0,0 9 0 15,3-9 10-15,-3 3-2 0,7 0 0 0,1-6 0 0,-1-7-8 16,3 7 12-16,4-4-4 0,0-2-8 0,4-1 0 16,3-9 9-16,0 9-9 0,1-9 0 0,-1 0 0 15,0 0 0-15,4 0 0 0,-1-3-8 0,-3-3 8 16,1 3-8-16,-5-3 8 0,1-4 0 0,-1 1 12 16,1-1 0-16,-7 1-1 0,3 0 14 0,-7-1 3 15,3-6 1-15,-2 4 0 0,-1-1 1 0,-4 1 0 0,1-4 0 16,-1-3 0-16,-3 4-1 0,4 5 0 0,-4-9 0 0,0 10 0 15,0 0-17-15,-4-1-4 0,4 1-8 0,-3-1 12 16,-1 4-12-16,1-3 11 0,3 6-11 0,-4-4 10 16,4-2-10-16,0 9 0 0,-3-6 0 15,3 6 0-15,0 0-11 0,0 0 11 0,3-4-8 16,-3 4 8-16,0 0 0 0,0 0 0 0,0 0 0 0,0 0 0 16,0 0 0-16,7 4 0 0,0 8 0 0,-3 1 0 15,3-4 0-15,-4 7 0 0,4-4 0 0,-3 4 8 16,-1 3-8-16,1 0 0 0,-1 6 0 0,1 0 0 15,-1-6 0-15,1 9 0 0,3-9 0 0,-3 6 0 16,-1 0 0-16,1-6 0 0,-4 9 0 0,0-3 0 16,0 3 0-16,0-9 0 0,-4 6 8 0,4 0-8 0,-3-6 8 15,3 0-8-15,-4 6 10 0,1-13-10 16,-1 10 12-16,0-3-3 0,1 0-1 0,-4-3 0 16,3-4-8-16,-3 4 8 0,0-4-8 0,-3 4 8 15,-1 3-8-15,1-10-17 0,-5 1 4 0,1 2 1 0,-3-2-10 0,-1-7-2 16,-3 6 0-16,3-9 0 15,-3 7-26-15,0-7-6 0,3 0 0 0,-3-7-711 16,0-2-141-16</inkml:trace>
  <inkml:trace contextRef="#ctx0" brushRef="#br0" timeOffset="7451.04">21844 2761 1267 0,'0'0'112'0,"0"0"-89"0,-4 3-23 0,4 12 0 0,4-5 301 0,0 5 56 16,-8-2 11-16,4 9 3 0,4 0-316 0,-1-6-63 16,4 2-13-16,-7 1-3 0,-3-3 9 0,3 3 2 15,3-4 0-15,-3 4 0 16,-7-6-50-16,7 2-9 0,4-5-3 0,3-1 0 16,-4 7-132-16,-3-13-26 0,0-3-6 0,14 6-498 15</inkml:trace>
  <inkml:trace contextRef="#ctx0" brushRef="#br0" timeOffset="8429.32">21512 3786 1638 0,'0'0'72'0,"-7"-6"16"0,4 3-71 0,-4-4-17 0,-4-2 0 0,1 6 0 16,-1 3 39-16,-3-13 4 0,3 10 1 0,-6 3 0 16,-1 0-20-16,0 3-3 0,-3 3-1 0,-3 1 0 15,-1-4-20-15,0 6 0 0,0-2 0 0,1 5 0 16,-1-2-9-16,0-1 9 0,1 7-10 0,3 2 10 16,-1-2 0-16,5 0 0 0,-1-4 0 0,7 4 10 0,-3-3 8 15,7 2 2-15,-3 4 0 0,3 6 0 16,0-6-20-16,3 0 10 0,4 0-10 0,0 3 8 15,0-1-8-15,7-5 0 0,-3 3 0 0,3-3 0 16,3-7 18-16,4 0 2 0,1 1 0 0,6-7 0 0,-4 3-20 16,5-6 8-16,2-6-8 0,1 6 0 0,0-9 0 15,3-1 0-15,-3-2 0 0,-1-4 0 0,1 0 0 0,-4 4-12 16,0-4 1-16,-3-3 1 0,-4 4 10 0,0 2 14 16,0-3-3-16,-3-2-1 0,-1-1 21 0,1 3 4 15,0-3 1-15,-4 0 0 0,0 1-17 0,-4 2-3 16,4 0-1-16,-3 4 0 0,3 5-15 15,-7-2-12-15,3 0 3 0,-3 9 0 0,0 0 9 0,0 0 0 16,0 0 0-16,0 0 0 0,-7 9 0 0,4 0 0 0,-4 7-10 0,3 0 10 16,1-13 0-16,-1 13 11 0,1-4 0 15,3 4 0-15,-4-7 16 0,4 10 3 16,4-3 1-16,-4-4 0 0,0 4-16 0,3 9-3 0,1-6-1 16,-1 6 0-16,1-3-11 0,-1 3 0 15,4 3 0-15,0 4 0 0,-3-4 0 0,-1 0 0 0,1 0-9 16,-4 7 9-16,3-7 0 0,-3-3 0 0,-3 3 0 0,3-3 9 15,-7 4-9-15,7-11 0 0,-4 4 0 16,-3 0 0-16,0-3 0 0,0-3 0 0,0 3 0 0,0-1 0 31,-4-2-20-31,-3 0-5 0,4-4-2 0,-1 4 0 16,-6-7-160-16,-1 7-32 0,-24-3-6 0,6-7-2 0</inkml:trace>
  <inkml:trace contextRef="#ctx0" brushRef="#br0" timeOffset="8895.66">21802 4388 2253 0,'0'0'49'0,"0"0"11"0,0-3 1 0,0-3 3 15,-11-4-51-15,8 1-13 0,6-1 0 0,-3 1 0 0,0 6 0 0,4-13 0 0,-1 10 0 0,8-3 0 16,-1-4 8-16,-3 4 0 0,-7-4-8 0,4 4 12 16,10-1-12-16,-7 7 0 0,-3-6-12 15,-1 2 12-15,8 4 0 0,-4-3-8 0,3 6 8 0,-10 0 0 16,0 0 0-16,7-3 0 0,4 3 0 0,-11 0 0 15,0 0-19-15,0 0-3 0,7 3-1 0,-3 3 0 16,-4-6 23-16,0 10 0 0,0-1 0 0,-4 4 0 16,8 2 18-16,-8 1 2 0,-7 3 0 0,1-7 0 15,6 13-20-15,-3-6 0 0,-7 0 0 0,4 3 0 16,-1 0 0-16,0 0 0 0,4-10 0 16,0 4-9-16,-3-3 17 0,3 2 3 15,3 4 1-15,1-9 0 0,-8-1-12 0,4-3 8 0,11 4-8 0,-4-1 8 16,0 0-8-16,0-9 10 0,3 10-10 0,4-4 10 15,-3-3-10-15,-4-3 0 0,0 0 0 0,10 10 0 0,1-4-9 0,-1-3-4 16,-10-3-1-16,11 0 0 16,3 0-50-16,0 0-9 0,0 0-3 0,0-3-549 15,-3-3-111-15</inkml:trace>
  <inkml:trace contextRef="#ctx0" brushRef="#br0" timeOffset="9989.24">21445 5501 2124 0,'0'0'47'0,"0"0"9"0,-3 0 3 0,-4 7 0 0,3-4-47 0,1 6-12 0,-1-3 0 0,1 4 0 15,3-1 0-15,-4 1 0 0,4-1 0 0,-3 0 0 16,3 1 0-16,3-1 0 0,-3-3-9 0,4 4 9 15,-1-1-150-15,4 1-26 0,0-1-6 16,-7-9-1-16</inkml:trace>
  <inkml:trace contextRef="#ctx0" brushRef="#br0" timeOffset="10154.07">21562 6251 3060 0,'-18'0'136'0,"11"6"27"0,0-6-131 0,0 3-32 16,-4-3 0-16,4 6 0 16,4-6-44-16,3 0-15 0,0 0-3 0,0 0-1 15,0 0-98-15,0 0-20 0,0 0-4 0</inkml:trace>
  <inkml:trace contextRef="#ctx0" brushRef="#br0" timeOffset="10315.49">21551 6473 2476 0,'0'0'110'0,"0"0"22"0,-7-6-105 0,-3 3-27 0,3 3 0 0,3-6 0 15,4 6 198-15,0 0 34 0,0 0 8 0,0 0 0 32,0 0-265-32,0 0-54 0,0 0-10 0,7 6-3 0,-3 3-150 15,6 1-30-15</inkml:trace>
  <inkml:trace contextRef="#ctx0" brushRef="#br0" timeOffset="11147.03">21721 7859 2761 0,'-15'-3'60'0,"5"3"13"0,3-6 3 0,-7 6 2 0,0-9-62 0,-1 5-16 0,5-2 0 0,-1-3 0 15,1 9 0-15,-4-10-16 0,3 10 3 0,0-9 1 16,-3 9 12-16,4 0 0 0,-4 0 0 0,3 0 0 31,-3 0-28-31,0 9-4 0,-4-2 0 0,4 5 0 0,-4-2 20 0,4 5 3 0,-3 10 1 0,3-3 0 16,-8 3 8-16,8 10 0 0,-7-1 0 0,7-2 0 15,0 2 0-15,-4 1 8 0,4-1-8 0,4-6 11 0,3 1 18 0,-1-4 4 16,5 0 1-16,3-6 0 0,3 6-34 0,5-13 0 16,-1 7 0-16,3-10 0 0,4 7 0 0,0-10 0 15,4-2 0-15,0-4 0 0,3-4 0 0,0-2 0 16,4-3 0-16,-4-7 0 15,0 7-19-15,0-4-10 0,4-3-3 0,-4 1 0 0,0 2 52 0,0-6 9 16,-3 4 3-16,3-4 0 0,-7 0-32 0,0 0 0 16,-3-3 0-16,0 4 0 0,-1-1 8 15,1 0-8-15,-8 3 0 0,4 4 0 0,0-4 0 0,-3 0 8 0,-4 13-8 16,-4-3 0-16,1 3 0 0,3 3 9 16,0 0-9-16,-11 0 8 0,-3 3-8 0,4 3-9 15,-1-3 9-15,4 7-13 0,-4-4 13 0,4 10 0 0,4-7 0 16,-4 0 0-16,3 4 0 0,1-7 16 15,-4 13-3-15,7-9-1 0,0 8-12 0,0-2 9 0,-4 3-9 0,8 0 8 16,-1 6-8-16,1-6 0 0,3 6 0 0,-4 0 0 16,4 3 0-16,-3 0 0 0,6 0-8 0,1 7 8 15,-11-1 0-15,4-5 0 0,-1-1 0 0,1 6 0 16,-1-5 0-16,-3 5 0 0,0-9 0 0,0 3 0 16,0-3 13-16,-3 4-2 0,-8-4-1 0,0 3 0 15,4-3-2-15,-3 0-8 0,-4-3 12 16,-4 3-4-16,0 0 20 0,1-3 3 0,-4-6 1 0,3 9 0 15,-7-6-32-15,4 0 0 0,-4 6 0 0,-3-13 0 32,-7 4-80-32,3-7-23 0,4 7-4 0,-7-7-1 0,3-5-126 15,-3-4-26-15</inkml:trace>
  <inkml:trace contextRef="#ctx0" brushRef="#br0" timeOffset="11857.12">21943 8662 2620 0,'0'0'116'0,"0"0"24"16,7 6-112-16,-4 4-28 0,-3-1 0 0,4 1 0 0,-1-1 0 0,4 0-21 15,-3-2 3-15,0 2 1 0,-4 1 17 0,0-1-10 16,7-3 10-16,-7-3-8 0,-4 7 8 0,1-4 11 0,3-6-3 0,0 0 0 16,0 0 18-16,0 0 3 0,0 0 1 0,0 0 0 15,0 0 10-15,0 0 1 0,0 0 1 0,0-9 0 16,3-1 7-16,1 1 2 0,-4-7 0 0,0 0 0 16,3-2-31-16,1-1-7 0,-4 0-1 0,3-6 0 15,-3 0-12-15,4-3 0 0,6-1 0 0,-3-5 0 16,-3 6 0-16,3 3 0 0,4-4 0 0,-4 14 0 15,0-4 0-15,0 6-10 0,3 1 0 0,-3 2 0 16,4 7 10-16,-1 3 11 0,-10 0-3 0,8 3 0 16,2 13 2-16,-3 0 0 0,0 3 0 0,-3-1 0 15,-1 1 10-15,4 6 1 0,4-6 1 0,-8 9 0 0,1-9-22 0,3 6 0 16,4-6 0-16,-8-3 0 0,1 3 0 16,3-1 0-16,0-8-10 0,0-1 10 0,0 1 0 0,0-4 0 15,0 3 0-15,0-9 0 0,7 7 0 0,-7-7 0 16,-7 0 0-16,7 0 0 0,4-7 0 0,-8 4 0 15,-3 3 12-15,4-6-3 0,-1-4-9 0,1-5-11 16,0 5 3-16,-4 1 0 0,0-10 8 0,0 3 0 16,7 7 0-16,-4-4 0 0,-3-2 0 0,0 5 0 15,7-5-8-15,-3 5 8 0,-1 1 0 0,1-10 0 16,-4 10 0-16,3-1-8 0,11-5 8 0,-7-4 12 16,-3 3-2-16,3-3-1 15,4 0-41-15,-1-6-8 0,-3 7-1 0,0-8-1 0,4 8 25 0,-1-1 5 16,1-6 0-16,-4 12 1 0,0-2 3 0,0 2 0 15,4-3 0-15,-4 10 0 0,0 3 8 0,0-3 14 0,0 6-3 16,4 9-1-16,-1-3-2 0,1 4 0 0,-1 9 0 0,4-4 0 16,-3 4-8-16,0 9 10 0,-4-3-10 0,7 0 10 15,0-3-2-15,0 10-8 0,0-10 12 0,0 3-4 16,7-6 19-16,-3-1 3 0,-4 4 1 0,0-9 0 16,0 6-23-16,0-10-8 0,8 7 0 15,-5-7 0 1,-3 1-21-16,4-1-11 0,0 0-1 0,3-2-1 15,0 2-127-15,-3-9-26 0,-1 6-5 0,-3-12 0 0</inkml:trace>
  <inkml:trace contextRef="#ctx0" brushRef="#br0" timeOffset="13335.02">23587 8233 1324 0,'0'0'118'0,"0"0"-94"0,0 0-24 0,0 0 0 16,0 0 165-16,0 0 29 0,0 0 6 0,0 0 0 31,0 0-200-31,0 0-52 0,0 0-5 0,0 0-1 0,0 0 46 0,0 0 12 0,-4-4 0 0,4 4 0 16,0-6 14-16,0-3 5 0,0-1 1 0,4 4 0 15,-1-3 12-15,1-1 4 0,3 1 0 0,3-1 0 16,1-5-5-16,0 2-1 0,3-6 0 0,3-6 0 15,1 6-1-15,7-6 0 0,-1-9 0 0,8-1 0 16,7-2-8-16,-4-1-1 0,4-12-1 0,0 9 0 16,7-9-2-16,0 6 0 0,-1-12 0 0,5-4 0 15,-1-3-2-15,8-2-1 0,6-11 0 0,4 4 0 16,-3 0-6-16,3-9 0 0,0 2-8 0,0-2 12 16,0-7-4-16,3 6-8 0,1 10 11 0,3 0-11 0,-3 3 8 0,-1 3-8 15,-10 3 0-15,-4 1 0 16,1 2 28-16,-4 7-2 0,3 0 0 0,1-1 0 15,-1 7 8-15,1-3 2 0,-4 3 0 0,-4 3 0 16,4 0-21-16,-4 7-4 0,-3-7-1 0,0 6 0 16,0-3-10-16,0 0-14 0,3 1 3 0,-3 5 1 0,0 4 0 15,-4 0 0-15,-7 2 0 0,1 1 0 0,-1 3 10 0,-7 6-10 16,-7 0 10-16,1 4-10 0,-8 2 10 0,0 1-8 16,-7 2 8-16,0 10-8 0,-7 0 23 0,0 0 5 15,0 0 0-15,0 0 1 0,0 0-10 0,0 0-3 16,0 0 0-16,-7 0 0 0,3 6-8 0,4-6 8 15,0 0-8-15,0 0 8 0,0 0 0 0,0 0 0 0,0 0 0 16,0 0 0-16,0 0-8 0,0 0 0 0,0 0 9 16,0 0-9-16,0 0 12 0,0 0-3 15,0 0 0-15,0 0 0 0,0 0 19 0,0 0 3 0,0 0 1 0,0 0 0 16,-7 4-32-16,7-4 0 0,0 0 0 16,-3 6 0-16,3-6 0 0,-4 9 0 0,4-9 0 15,0 0 0-15,0 0 0 0,0 0 0 0,0 0 0 0,0 0 0 16,0 0 0-16,0 0 0 0,0 0 0 0,7 7 0 15,0-7 0-15,0 0 0 0,0-7 0 0,0 7 0 16,0-3 0-16,1-3 0 0,-1 0 0 0,-4 2 0 16,4-2 0-16,0 6 0 0,-3-9 0 0,-1 9 0 15,-3 0 0-15,4-10 0 0,-1 7 0 0,1-3 0 16,-1 3 0-16,-3 3 0 0,0 0 0 0,4-6 0 0,-1-4 0 16,1 1 0-16,0 2 0 0,-1 7 0 15,1-9 0-15,-4 6 0 0,3-3 0 0,1 3 0 0,-4-4 0 16,0 7-10-16,3-3 0 0,-3 3 0 0,0 0 10 15,4-6 8-15,-4-4-8 0,0 10 11 0,0 0 1 0,0 0 0 16,-7 0 0-16,0-6 0 0,0 6-12 0,-1 6 8 16,-2-6-8-16,-4 4 8 0,3-4 3 0,-3 6 0 15,0-6 0-15,-4 9 0 0,1-2-11 16,-1-4 10-16,4 3-10 0,-4-3 10 0,4 3-10 0,0-3 0 16,-4 4 0-16,4-4-11 0,0 3 11 0,0-3 0 15,4 4 0-15,-5 2 0 16,1 0-8-16,0 1 8 0,0-4-8 0,3 3 8 0,1-5 0 0,-1 2-8 15,1 3 8-15,3-2 0 0,7-7-13 0,-4 3 2 16,4-3 1-16,0 0 0 16,0 9-17-16,0-9-3 0,7 9-1 0,0-9 0 15,4 7-10-15,3-4-3 0,7-3 0 0,0 0 0 16,0 0-3-16,8 0-1 0,-1-3 0 0,0 3 0 16,0-7-13-16,4 7-3 0,0-3-1 0,0-3 0 15,-4 3-90-15,0-3-17 0,0-4-4 0</inkml:trace>
  <inkml:trace contextRef="#ctx0" brushRef="#br0" timeOffset="14552.94">22800 3990 1152 0,'0'0'102'0,"0"0"-82"0,-3-6-20 0,-8 6 0 0,0-7 245 0,11 7 45 16,0 0 9-16,0 0 1 0,0 0-236 0,0 0-47 15,7 0-9-15,8-3-8 0,-1 3-9 0,0 0-7 16,0 0-2-16,7 3 0 0,7 4 18 0,0-1 0 15,-3-3 0-15,3 3 0 0,4-3 0 0,3 7 0 16,1-4 0-16,-1 3 0 0,4-5 0 0,3 5 0 16,7-3 0-16,1 10 0 0,3-4 14 0,-4-2 3 15,1-1 1-15,-1 7 0 0,0-7-18 0,1 10 0 0,3-3 0 16,0 3 0-16,3-1 0 0,4-2 0 0,0 3 0 16,0 0 0-16,0 0 0 0,-4 3 0 15,1 0 0-15,-1-4 0 0,4 4 16 0,0-3 0 16,4 3 0-16,3-6 0 0,-7 3 14 0,3-1 2 0,-6 4 1 15,-1-3 0-15,1-6-5 0,2 9-2 0,1 0 0 0,4-7 0 16,-1 4-14-16,-6 0-2 0,-1 0-1 0,-6 3 0 16,-1 0-9-16,4-7 0 0,-7 4 0 0,3 0 0 15,4 0 0-15,-3-4 0 0,3 4 9 0,-4 0-9 16,-7-3 0-16,1-1 0 0,-5-2 0 16,-2 6 8-16,-5-4 3 0,1 1 1 0,-7-3 0 0,3 2 0 15,-3-12 12-15,-8 10 4 0,5-4 0 0,-8-5 0 16,0 2-14-16,-4-3-2 0,1 3-1 0,0-3 0 15,-11-3 3-15,7 0 1 0,-7 0 0 0,0 0 0 16,0 0 10-16,0 0 3 0,3-9 0 0,1 6 0 0,-4-7-6 16,-4-5-1-16,4 5 0 0,-7 1 0 0,4-7-11 0,-5 7-2 15,1-7-8-15,-3 7 12 0,-1-1-12 0,1 1 0 16,-4 0 8-16,-1-1-8 0,-2 1 0 0,-1-1 0 16,-3 1 0-16,3 3 0 0,-3-7 0 0,4 7 0 15,-1-4 0-15,-3 4 0 0,0-3 0 0,-1-1 8 16,5 1-8-16,3-1 0 0,-4 7 0 0,4-3 8 15,-4-3-8-15,4-1 0 0,4 4 0 0,-1-3 0 16,0-1 0-16,4 7 0 0,4-3 0 0,-1-4-15 16,-3 10 3-16,4-6 1 0,3-3 11 0,0 9-13 0,0 0 5 15,0 0 8-15,0 0-20 0,7 0 4 0,3 0 1 16,1 0 0-16,0 0-3 0,-1 0-1 16,1 0 0-16,6 9 0 0,-3-9 6 0,4 6 1 0,-4 1 0 15,7-4 0-15,-3 6 12 0,3 1-9 0,-3-10 9 0,-1 6-8 16,-2 3 0-16,2-9 0 0,-3 10 0 0,0-1 0 15,1-3 8-15,-1-3 0 0,0 7 0 0,-4-1 0 16,1-2 0-16,0 2 11 0,-1-6-3 0,-3 10 0 16,4-4-8-16,-4 4 0 0,3-13 0 0,-3 9 0 15,0-3 0-15,1-6-17 0,2 10 4 0,-3-10 1 32,0 6-146-32,-7-6-29 0,4 3-5 0</inkml:trace>
  <inkml:trace contextRef="#ctx0" brushRef="#br0" timeOffset="16293.94">22793 2456 748 0,'0'0'67'0,"-4"4"-54"0,-6 2-13 0,3-6 0 16,0 0 188-16,0 0 36 0,3 3 6 0,4-3 2 16,0 0-184-16,-7 0-37 0,0 6-11 0,-4-3 0 15,4-3-16-15,0 0-8 0,0 7-1 0,0-7-1 16,-3 0-10-16,-1 0-1 15,11 0-1-15,-7 0 0 0,-4 6 38 0,8-3 0 0,3-3 0 0,0 0 0 16,-7 0 51-16,7 0 5 0,0 0 0 0,0 0 1 16,3 9 12-16,-3-9 3 0,0 10 0 0,0-4 0 0,7 4-10 0,1-7-2 15,-5 3 0-15,1 3 0 0,3 1-4 0,3-1 0 16,4-3-1-16,0 4 0 0,1-7-26 0,2 6-5 16,8 7 0-16,3-7-1 0,4 7-7 0,3-6-2 15,0-1 0-15,4 10 0 16,0 0-3-16,3-1-1 0,-3-2 0 0,7 9 0 0,3-12 6 15,4 12 0-15,4-6 1 0,3-1 0 0,-4 8-6 16,4-8-2-16,-3 7 0 0,3-6 0 0,-4 9-9 0,4-6 0 16,3 0 0-16,5 3 0 0,2 1 0 0,-3 2 0 15,-3 0 9-15,-1-9-1 0,1 6-8 0,3 0 0 16,3 3 0-16,-3 0 0 0,4-3 0 0,-4 10 0 0,-7-7 0 16,0 0 8-16,-7 4 1 0,7-4 1 15,0-3 0-15,-4 3 0 0,4 1 3 0,-4-1 1 16,-6-3 0-16,-1 3 0 0,-3-3 10 0,-4 3 1 0,-3-9 1 15,-3 13 0-15,-5-11-11 0,5 5-3 0,-5-8 0 16,1 7 0-16,7-6 2 0,-7 0 0 0,3 0 0 0,-7-3 0 16,0 2 3-16,1-2 1 0,2 3 0 0,-2-10 0 15,-5 7-18-15,1-7 0 0,0 1 0 16,-4-1 0-16,-4 1 0 0,5-1 10 0,-5 0-10 0,1-9 8 16,-4 10-8-16,-3-4 12 0,3-3-12 0,-4 4 12 15,1-1-2-15,-1-3 0 16,-3-3 0-16,1 6 0 0,-8-6-1 0,7 3 0 0,-7-3 0 0,7 0 0 15,-7 0-9-15,7 7 8 0,-7-7-8 0,7 3 8 16,0 3-8-16,0-3 8 0,0-3-8 0,0 0 8 16,-7 0-8-16,7 6 0 0,0-6 0 0,0 4 0 0,0-4 0 0,0 0 8 15,0 0-8-15,0 0 0 0,0 0 8 16,-7 0-8-16,0 0 0 0,7 0 8 0,-7 0 1 0,0 0 0 16,0 0 0-16,0 0 0 0,0 0 4 0,0 0 1 15,8 6 0-15,-5-3 0 0,-3-3-14 0,0 0 11 16,7 6-11-16,-7-6 10 0,0 0-10 0,0 0 0 15,0 0 0-15,0 0 8 0,0 0-8 16,0 0 8-16,0 0-8 0,0 0 8 0,0 0 2 0,0 0 0 16,0 0 0-16,0 0 0 0,0 0 3 0,0 0 1 15,0 0 0-15,0 0 0 0,-7-6 1 0,4-3 0 16,-5-1 0-16,1 1 0 0,0-1-2 0,0-2 0 0,0-4 0 16,0 7 0-16,-3-7-2 0,-1 3-1 0,0-2 0 0,1-4 0 15,-1 0-2-15,1-3-8 0,-1 3 12 0,1 1-4 16,-1-7-8-16,0 6 0 0,1 0 0 0,-1 0 0 15,1 3 0-15,-1-6 0 0,-7-12-11 16,11 18 11-16,-3 4 0 0,3-4 8 16,0 7-8-1,0 2-20-15,0-2-8 0,3 6-1 0,4 3-1 16,0 0 5-16,0 0 1 0,0 0 0 0,0 0 0 16,0 3-21-16,7 13-4 0,-3-7-1 0,6 7 0 0,-3 3 22 0,7-7 4 0,-3 7 0 15,3-3 1 1,4 2-6-16,-1 1-2 0,1 3 0 0,0-9 0 0,-4 6 15 0,3-4 4 15,4 4 0-15,-3-3 0 0,-7-4 12 0,3 4 0 0,3 0 0 0,1-4 0 16,-4-2 0-16,-3 5 10 0,3-5-2 0,-4 8 0 0,1-11 4 0,3 2 0 16,-7 7 0-16,0-7 0 15,0 1 0-15,-3-1 0 0,-1 0 0 0,1 1 0 16,-4-1 5-16,3 1 2 0,-3-1 0 0,0-9 0 0,-7 9-2 0,0-2 0 16,0 2 0-16,-3-6 0 0,-1 10 5 15,1-10 1-15,-1 6 0 0,-3-2 0 0,0 2 0 16,-4 0 0-16,4-5 0 0,-4 5 0 0,1-9 2 15,3 6 1-15,-4 1 0 0,0-4 0 0,1-3 3 0,3 0 1 16,-4 0 0-16,4 0 0 0,0 0-22 0,0 0-8 16,-1-3 0-16,5-4 0 15,-1 7-17-15,1 0-10 0,3-6-1 0,3 6-1 16,-3-3-88-16,7 3-18 0,0 0-3 0,0 0-758 16,0 0-151-16</inkml:trace>
  <inkml:trace contextRef="#ctx0" brushRef="#br0" timeOffset="17631.06">27376 4009 979 0,'0'-7'87'0,"-7"4"-70"15,3-3-17-15,-3 3 0 0,0-13 263 0,0 10 49 16,0-4 9-16,3 1 3 0,-3-4-274 0,4 1-50 16,-4-1-19-16,3-2 1 0,1 2 18 0,-5-2 16 15,1-4-4-15,4 3 0 0,-4-3-12 0,3 10 0 0,-6-7 0 0,3 7 0 16,-4-1 0-16,-3 7 0 15,0-3 0-15,-4 6 0 0,1 0 19 0,2 9-3 0,-2-2 0 0,-1 5 0 16,-3-2-8-16,-4 15-8 16,8-7 12-16,-4 1-12 0,-1 6 20 0,1 0-4 0,4 4 0 15,2-1 0-15,1 3 4 0,0 1 0 0,0 11 0 0,4-8 0 16,2 12-3-16,1-3 0 16,4 0 0-16,-1 0 0 0,1 0 7 0,3 0 0 0,0-7 1 0,3 7 0 15,1-6-25-15,-1-4 0 0,1 7 0 0,-1-3 0 16,5-4 0-16,-1-3 0 0,0 1-14 0,-4-4 5 15,8 0-16-15,-4-3-3 16,0-9-1-16,0 3 0 0,0-7-31 0,0 4-5 16,4-7-2-16,-8-2-913 0</inkml:trace>
  <inkml:trace contextRef="#ctx0" brushRef="#br0" timeOffset="17923.68">26645 4608 2646 0,'0'0'58'0,"0"0"12"0,-3-7 2 0,3 7 3 0,-7-3-60 0,7 3-15 16,0 0 0-16,0 0 0 0,7 0 0 0,-4-6-13 15,1 3 2-15,6-4 1 0,5 7 38 0,2 0 8 16,1-3 2-16,3-3 0 0,4 6-21 0,-1-9-4 15,5 2-1-15,-1 4 0 0,7-3-3 0,0-3-1 0,4-1 0 16,0 7 0-16,7-6-8 0,-4 2 0 0,1 1 0 0,-1-3 0 16,0 6-11-16,-3-4-4 15,-4 4-1-15,1-3-809 0,-5 3-163 16</inkml:trace>
  <inkml:trace contextRef="#ctx0" brushRef="#br0" timeOffset="25130.57">5976 8991 2343 0,'-18'-9'104'0,"4"9"21"0,4 0-100 0,-15 0-25 0,4 0 0 0,-7 6 0 0,-1-3 0 0,-6 4 0 0,-7-4 0 0,-8 3-11 31,-10-3-27-31,0 3-6 0,-10 4 0 0,-4-1-1 16,3-2 10-16,-13-4 3 0,-12 6 0 0,1 1 0 0,0-4 14 0,-4 3 3 0,-7 1 1 15,-3-1 0-15,-8 0 14 0,5 1 0 16,-1-1 0-16,0 1 0 0,-7 5 8 0,3-5 7 0,5-1 1 0,-5 1 1 15,-3 5 7-15,7-5 2 0,7-1 0 0,-3 0 0 16,3 1 11-16,0-1 3 0,8 1 0 16,2 2 0-16,8-9 11 0,-3 7 2 0,6-1 1 0,0 1 0 15,1-4-54-15,9 3 0 0,5-2-8 0,-1 2 0 16,11-6 8-16,4 3 0 0,3-3 0 0,7 4 8 16,-3-4 4-16,10-3 0 0,4 6 1 0,-1-3 0 15,5 4 3-15,6-7 0 0,4 9 0 0,3-3 0 0,-3-3-7 0,7 7-1 16,0 5 0-16,3-5 0 0,4-1-8 0,4 10 8 15,-1 0-8-15,-3-3 8 0,7 12-8 0,0-9-9 16,0 15 9-16,7 1-13 0,-7-1 4 16,4 4 1-16,-1-1 0 0,4 14 0 15,-7 5 8-15,0 4-8 0,4 2 8 0,-4 10-8 0,0 1 8 16,-4 8-8-16,4 7 8 0,0 3-8 0,-10-3 8 0,6 9-10 16,-3-6 10-16,3 3-10 0,-6 0 10 15,-1 9 0-15,-3-5 0 0,4-4 0 0,-1 0 0 0,0-3 0 16,4 0 8-16,-10-4-8 0,6 4 11 0,-3-3-3 15,3 0 0-15,-3-7 0 0,4 10 4 0,-4-12 0 16,3 2 0-16,-3-2 0 0,0-7-4 0,3-3 0 16,1-3 0-16,-4-4 0 0,-8 1-8 0,12 0-11 0,-1-4 3 0,4-5 0 15,-10-7 20-15,9 6 4 0,-2-9 0 16,3-6 1-16,3 2-9 0,-6-2-8 0,-1-3 9 16,8-7-9-16,3 6 13 0,-11 1-3 0,8-7-1 15,-5 0 0-15,5-3 2 0,3 0 0 16,0-6 0-16,0 0 0 0,3 0 2 0,8-4 1 0,-7-2 0 15,13 3 0-15,-3-7 2 0,7 1 0 0,-3 5 0 0,7-12 0 16,7 4-4-16,6-4 0 0,1-3 0 0,14 0 0 16,7 0-4-16,4 0 0 0,-1 0-8 0,8 0 12 15,3 0-12-15,3 0-8 0,8 0 8 0,0 0-13 16,10 0-3-16,4 0 0 0,-1 0 0 0,8-3 0 16,11-4-2-16,3 4-1 0,7-3 0 0,10 3 0 15,8-13 19-15,10 7-12 0,0-1 12 0,4 1-10 0,0-7 10 16,10 4 0-16,8-4 0 0,2 7 0 15,1-7 0-15,-7 3 0 0,4-2 0 0,3 5 0 0,10 1 0 0,-10-1 0 16,3 1 0-16,-3 0 0 0,0 2 8 0,0-2 8 16,-3 9 0-16,2-6 1 0,-6-4-9 0,-3 10-8 15,-1-3 12-15,4-3-12 0,-11 3 0 16,0-4 0-16,-6 4 0 0,-1-6 0 0,4 3 0 0,-11-4 0 16,-11-5 10-16,4 5-10 0,4-2 0 15,-11-4 0-15,-10-3 0 0,-1 0 0 0,-3-6 0 16,-7 6 0-16,-7-12 0 0,-11 3 0 0,-7 0 8 0,-7-7-8 15,-3-3 8-15,-7-5-8 0,-8 8 24 0,-7-9-1 16,-3 7 0-16,-14-7 0 0,0 0-2 0,-11 0 0 16,-7-3 0-16,-3-7 0 0,-11-8 24 0,0 2 5 0,-3-3 1 15,-4-2 0-15,-4-7-11 0,-3-1-3 0,0-5 0 0,-4 0 0 16,1-13-23-16,-1 12-5 0,-3-2-1 0,4-7 0 16,-1 3-8-16,0-3-11 0,1-6 3 0,3 3 0 15,-7 4-4-15,3 2 0 0,0-9 0 0,-3 12 0 16,-3-5-5-16,3 5-2 0,0 1 0 0,-4 8 0 15,0 1 0-15,1 3 0 0,-5-3 0 0,5 9 0 16,-1 1 19-16,-3 8 0 0,0-5 8 0,3 12-8 16,-3 0 0-16,0-3 0 0,3 6 0 0,-6-3 0 15,2 3-9-15,-6 9-8 0,0-2-2 0,0 2 0 16,3 1 19-16,-7 5 0 0,4-5 0 0,-7 6 0 16,-1-1 0-16,5 1 0 0,-5 3 0 0,1 0 0 15,-4 6 0-15,4 0 0 0,-4 1 0 0,-3-4 0 16,-4 3 0-16,-3 0 0 0,-4 0 0 0,-4 4-10 0,4 5 10 15,-3 1 0-15,3-4 0 0,-3-2-8 16,-1 5 8-16,1 1 0 0,-4-7 10 0,-4 3-10 16,1 1 12-16,-4 3-4 0,7-4-8 0,0 7 12 15,0-7-3-15,-11 1-1 0,1 8 0 0,-8-5 0 0,-3 0-8 0,-4 2 8 16,4 7-8-16,-11-3 8 0,1 3-8 0,-5 0 0 16,-6 0 0-16,0 3 0 0,-4-3 9 0,-3 7-9 15,-1 2 10-15,4 0-10 0,-3 1 0 16,3 6 0-16,-7-4 0 0,4-2 0 0,-7 11 0 0,3-2-8 15,3-6 8-15,-3 6-13 16,1 3-89-16,-5 0-18 0,8 0-3 16,-4-4-1162-16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9-20T20:13:20.635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26049 4297 1206 0,'11'0'26'0,"3"-9"6"0,3-1 0 0,5 1 3 0,-1-1-35 0,3 1 0 16,1 0 0-16,0 2 0 0,3-2 0 0,0 0 0 16,-3-1-12-16,3 1 3 15,-3 2 0-15,0-2 0 0,-1 0 0 0,-3 9 0 0,1-10 9 0,-1 4 0 16,4 6-9-16,-4-3 9 0,-4-3 9 16,4 6 7-16,-3 0 0 0,3 0 1 0,-3 6 8 0,-4-3 2 15,-3-3 0-15,-1 0 0 0,1 0 37 0,-1 6 7 16,1-6 1-16,0 0 1 0,-4 7 12 0,0-4 3 15,-7-3 0-15,7 0 0 0,-7 0-4 0,0 0-1 16,0 0 0-16,0 0 0 0,0 0-43 0,0 0-9 16,0 0-2-16,-14 0 0 0,-1-3-21 0,-2 3-8 15,-4-7 0-15,-8 7 0 0,-2 0 0 0,-5 7 0 0,1-7-11 0,-7 3 11 16,-1 3 0-16,-2-3 0 0,-8-3 0 16,-4 0 0-16,-3 9 12 0,0-9 9 0,-3 7 3 15,-1 2 0-15,1-9 22 0,-4 3 5 16,-4 4 1-16,-3-1 0 0,0-6-28 0,0 3-4 0,0-3-2 0,7 9 0 15,3-9 13-15,-3 7 2 0,-3-4 1 16,-4 3 0-16,0 3-34 0,3 1 0 0,1-1-12 0,6 1 3 16,1 9 9-16,3-13 11 0,-4 3-3 0,4 7 0 15,-3-4-8-15,6-2 0 0,4 6-10 0,4-4 10 16,3 1 0-16,7-1 0 0,4-2 0 0,3 5 0 16,4-5 0-16,0-1 15 0,7 0-2 0,-4 1 0 15,4-1-13-15,3 1 0 0,0-1 0 0,4-3 0 16,0 4 0-16,0-1 9 0,0 1-9 0,0 5 8 0,3-5 0 15,-3 8 0-15,0-2 0 0,0 3 0 0,0 0-8 0,0 6 0 16,3 3 0-16,-3 0 0 0,-4-3 0 0,-3 10 0 16,7-1 0-16,-4-2-11 0,1 2 11 0,-1 1 0 15,1 2 8-15,2-2-8 0,1-1 0 16,-3 10 0-16,3-6 0 0,-1 0 0 0,-6 5 0 0,7 1 9 16,-7 6-9-16,3-2 10 0,1-5-10 0,-1 1 0 15,-7 3 0-15,4-3 0 0,-7 0 8 0,0 3 0 16,-4 7 0-16,0-4 0 0,-3-3 13 15,0 6 3-15,-1-9 0 0,5 3 0 0,-5-3-7 0,5 6-1 16,2-12 0-16,1 6 0 0,0-10-16 16,7 4 10-16,-4-4-10 0,0-6 8 0,1 7 12 15,-1-7 1-15,7-9 1 0,1 6 0 0,-1 0 4 0,4-12 1 16,0 2 0-16,7 4 0 0,3-3-27 0,1-4 0 16,-1-2 0-16,4 2 0 0,7-2 0 0,0-1 10 15,4 1 1-15,0-7 0 0,6 6 3 0,4-3 1 16,1-6 0-16,2 10 0 0,4-10-15 0,4 0 11 0,7 0-11 15,7 0 10-15,3 0-10 0,4 0 0 0,11 0 0 0,-4 0 0 16,0 0 0-16,3 0 8 0,4 0-8 16,4 0 8-16,10 0-8 0,0 6 0 0,4-3-12 0,-1-3 12 15,-3 6 0-15,11-2 0 0,3-4 0 0,1 9 0 16,-1 0-8-16,4-9 8 0,-4 7 0 0,11 2 0 16,0-9 0-16,-4 9 0 0,-3 1 0 0,3-4 0 15,11-3 0-15,0 7 0 0,0-4 0 0,3 3 0 16,8-2 0-16,-5-4 0 0,1 6 0 0,0 1 0 15,-3-4 0-15,3-3 0 0,3 6 0 0,-3 7 0 0,0-6 0 16,0-1 0-16,11 0 0 0,-1 7 0 0,-6-7 0 0,6 7 0 16,4-7 0-16,-3 4 0 0,-15 3 0 0,8-7 0 15,10 7 0-15,-7-4 0 0,-7 4 0 0,0-7 8 16,7 1-8-16,-4 6 12 0,0-7-12 0,-3-6 0 16,0 6 0-16,4-2 0 0,-4 2 0 0,3 1 0 15,-3-4 0-15,4-3-11 0,-1 6 11 0,-3 1 0 16,-7-4 0-16,3-3-8 0,4 3 8 0,-10 4 0 15,-4-4 0-15,-4-3 8 0,-3 4-8 0,-1 2 0 16,-2-6 0-16,-5 6 0 0,-6-2 0 0,-4-4 8 16,-3 3-8-16,-1 4 0 0,-3-10 0 0,1 9 0 15,-1-9 0-15,-4 9 0 0,-6-2 0 0,-4-4 0 16,0-3 0-16,-7 6 0 0,3-6 0 0,0 3 0 16,-3-3 0-16,4 6 8 0,-4-6-8 0,-4 0 0 15,-7 0 0-15,-3 0 8 0,-3 0-8 0,-1-6 9 16,-7 3-9-16,4-3 10 0,0-4-2 0,-4 1 0 0,3 0 0 15,-2-1 0-15,-1-6-8 0,-3 7 0 0,-1-3 0 16,1-4 0-16,3-3 0 0,-3 0 12 0,0-6-12 0,-1 0 12 16,1 6-2-16,0-9 0 0,-4 3 0 15,4-10 0-15,-4 7-2 0,-4 0 0 0,5-6 0 0,-8-1 0 16,7-3-8-16,-4 4 12 0,1-13-12 0,3-3 12 16,-3 3-2-16,3 0 0 0,4-4 0 0,-4-2 0 15,4 0-10-15,3 0 0 0,-3-1 0 0,-4 10 0 16,0-3 0-16,4 0 0 0,-4-6 0 15,3 0 0-15,-2-1 0 0,2 1 0 0,-3 0 0 0,8-19 0 16,-8 3 0-16,0 6 0 0,0 0 0 0,-7 0 0 0,0 4 0 16,-3 2 0-16,-4 4 0 0,0 6 0 0,0-3 0 0,-3-3 0 15,-1 9 0-15,1-10 0 0,-1 7 0 0,-3-6 0 16,-3 0-11-16,3-1 11 0,-4 10-9 16,4 1 9-16,-3-1-10 0,-1 6 10 0,-3-6-12 15,4 10 12-15,-4-4-13 0,-1 4 5 0,1-4 8 16,0 3-10-16,-3 1 10 0,-1 3-10 0,1-1 10 0,-5 1-8 15,1-1 8-15,0 11-8 0,-3-5 8 0,3 1-8 16,-4 13 8-16,4-4-8 0,-4 0 8 0,4-2 0 16,-4 8 0-16,-3-5 0 0,4 2 0 0,-1 4-10 15,-3-7 10-15,-7 13 0 0,6-13-9 0,1 10 9 16,-3 3 0-16,2-4-9 0,5 7 9 0,-1-9 0 0,0 9 0 16,1 0 0-16,-4 0 0 0,-1 0 0 0,1 0 0 0,-3 9 0 15,-1-9 0-15,0 0 0 16,-3 0 0-16,-4 7-8 0,0-4 8 0,-3 3 0 0,0-6 0 15,0 3 0-15,-4 4 0 0,0-1 9 0,4-3-1 0,-4-3-8 16,7 0 0-16,-7 0 0 0,-3 6 0 0,0-6 0 16,-8 0 0-16,-3 0 0 0,-3 0 0 0,-4 0 10 15,7 0-2-15,-3 0-8 0,-1-6 12 0,-6 6-4 16,-4 0-8-16,-4 0 0 0,-3 0 0 16,0 0 0-16,3 0 0 0,-3 0 0 0,4-3 8 0,-8 3-8 15,-7 0 0-15,1 0 0 0,-4 0 0 0,6 0 0 16,-2-6 0-16,-4-1 0 0,-8 7 0 0,1-3 8 15,3 3-8-15,-3 0 0 0,0 0 0 0,-7 0 8 16,-1 0-8-16,5 0 0 0,6 0 0 0,-3 3 8 16,-4-6-8-16,0 6 0 0,0-3 0 0,4 0 0 15,7 7 0-15,-4-1 0 0,-3-6 0 0,0 0 0 0,-1 0 11 0,5 0-3 16,6 0-8-16,0 0 12 0,1 0-12 0,-5 0 0 16,-2 3-12-16,6-3 12 0,7 0 0 0,1 6 0 15,3-6 0-15,-4 0 0 0,-7 0 0 0,8 3 0 16,-1-3 0-16,8 0 0 0,3 0 0 0,0 0 0 15,-8 0 0-15,5 0 0 0,3 7 0 0,3-7 0 16,1 3 0-16,3-3 0 0,7 6 0 0,7-3 8 16,-3 3-8-16,6-2 0 0,1-4 0 0,0 0 0 15,3 6 0-15,0-3 0 0,4-3 0 0,3 6 0 0,-3-6 0 16,3 7 0-16,4-4-16 0,0-3 3 16,3 6 1-16,0-3 0 15,4-3-48-15,0 0-10 0,3 0-2 0,1 0 0 16,-1 9-86-16,4-9-18 0,-4-9-3 0</inkml:trace>
  <inkml:trace contextRef="#ctx0" brushRef="#br0" timeOffset="2236.13">23855 4852 1555 0,'7'-3'68'0,"-7"3"16"0,3-6-68 0,-3-4-16 0,4 1 0 0,-1 0 0 15,1-1 208-15,0 7 39 0,-1-10 7 0,1 10 2 16,3-6-188-16,-4 3-36 0,1-4-8 0,-1 1-2 16,1-1-9-16,-4-5-1 0,-4 5-1 0,4-2 0 15,-7-4 18-15,4 0 4 0,-4 7 1 0,0-10 0 16,-4 7-34-16,0-4 0 0,-3 0 0 0,0-3 0 31,-3 1-19-31,-1 8-10 0,-3-15-3 0,0 13 0 0,-4-10 32 0,0 9 13 0,0-3-1 0,-3 4 0 16,-4-4 7-16,-6 1 1 0,-8 5 0 0,0 1 0 15,-3-1-10-15,-1 4-2 0,1 3 0 0,-1-3 0 16,1 6 0-16,-4 0 0 0,4 0 0 0,-8 6 0 16,1-3 2-16,-4 3 0 0,-7 4 0 0,3-1 0 0,4 7-10 0,0-4 0 15,4 4 0-15,-4 3 0 16,-4 0 0-16,1 6-9 0,7-6 9 0,-1 6 0 15,-6 3 0-15,6 6 0 0,4 1 0 0,7 2 0 16,-3 1 14-16,0-3-3 0,-1 5-1 0,4-2 0 0,4 6-10 0,0-6 0 16,-8-1 0-16,8 4 0 0,3-3 11 0,0-1-3 15,4 7-8-15,0-3 12 0,3 3 8 0,4-3 0 16,3 2 1-16,0 1 0 0,4 0-10 0,-3-6-3 16,2 6 0-16,-2-10 0 0,-1 4-8 0,4 6 0 15,-4-10 0-15,4 10 0 0,-4-6 0 0,4 6 0 0,0-4 9 0,0 1-9 16,-4 0 0-16,4 3 0 15,-4-6 0-15,1-1 8 0,2-2-8 0,-2 2 0 0,2-2 0 16,1-1 8-16,-3 1 1 0,2-1 1 0,-2-2 0 0,3 8 0 16,-4-11 2-16,-3-1 0 0,-4 0 0 0,0 7 0 15,0-10 0-15,-3 9 1 0,0-12 0 0,0 9 0 16,-4-9-13-16,4 3 11 0,-4 4-11 0,0-4 10 16,0 0-2-16,4-3-8 0,-8 3 12 15,1 0-4-15,-4 0 0 0,0-3 0 0,-3 9 0 16,0-9 0-16,-8 3-8 0,4-6 0 0,4 9 0 0,0-6 0 15,3 0 0-15,-4 3 0 0,1-6 0 0,-4 0 0 16,0 6 11-16,0-6-3 0,-3 0-8 0,-1-4 12 16,8 4-12-16,-4 0 0 0,4-3 8 0,-4 3-8 0,0-1 0 15,-4-2 0-15,-3 3 0 0,-3-3 0 16,-1 2 8-16,1 1-8 0,-1 0 0 0,4 0 0 0,-3-3 8 0,-1 2-8 16,-6-2 0-16,3 3 0 0,3-3 9 0,1-4-9 15,-1 7 8-15,-3-3-8 0,4-7 8 16,-4 10-8-16,0-10 8 0,0 7-8 0,-4 3 0 15,4-4 8-15,4-2-8 0,-4-4 0 0,3 7 0 16,-3-7 8-16,-4 7-8 0,-3-7 0 0,-3 1 0 0,-4-1 0 16,7 7 0-16,-1-7 0 0,-2 1 0 0,-8-1 0 15,0 1 0-15,4-1 0 0,7 0 0 16,-3 7 0-16,-4-6 0 0,-1-1 0 0,-2 0 0 0,3 1 0 16,-4-1 0-16,4 1 0 0,0-1 0 0,-1-3 8 15,-6 4-8-15,4-1 0 0,-5 0 0 0,5-2 8 16,6-4-8-16,-3 6 0 0,-7-9 0 0,0 7 0 15,-1 2 0-15,1-3 0 0,4-3 0 0,-5 7 0 0,-2-10 0 16,-1 9 0-16,4-3 0 0,0-2 0 0,-1 2 0 0,-2-3 0 16,-1 3 0-16,-3-3 0 0,3 4 0 0,4-1 0 15,3-3 0-15,0 3 0 0,-3-6 0 0,0 3 0 16,0-3 0-16,3 0 0 0,4 0 9 0,-4 0-1 16,1 0-8-16,-5 0 0 0,1 0 0 0,0 0 0 15,3 0 0-15,-3 0 0 0,4-3 0 0,-5 3 0 16,-2-6 0-16,2 6 0 0,5 0 0 15,3 0 0-15,-8-3 8 0,1-3-8 0,0 6 8 0,0 0-8 16,-4 0 0-16,4 0 0 0,-7-7 0 0,-1 4 0 16,5 3 0-16,3 0 0 0,-4 0 0 0,4 0 0 15,-8 0-9-15,5 0-3 0,2 0-1 0,-2 0 0 16,-5 0 21-16,5 0 5 0,3 0 1 0,-4 0 0 16,-10 3-14-16,3 4 0 0,7-7 0 0,-3 0 0 0,0 0 0 15,-1 6 0-15,-2-6 0 0,6 3 0 0,0-3-12 0,4 0 2 16,-4 0 0-16,0 0 0 0,1 0 10 0,3 0 0 15,3 0 0-15,-3 0 0 0,-1 0 0 0,-2 0 16 16,-5 0-4-16,8 0-1 0,4 0-11 0,-1 0-16 16,-7 0 4-16,4 0 1 0,0 0 11 15,3 0 16-15,4 0-4 0,0 0-1 0,-7 6-11 0,0-3-16 16,3-3 4-16,4 0 1 0,-4 7 11 0,4-7 0 16,0 0 0-16,3 0 0 0,-3 3 8 15,7-3 3-15,0 0 1 0,7-3 0 0,0 3-12 0,7-7 0 16,-4 7 0-16,4 0 0 0,0-3 10 0,4 3-10 15,3-6 12-15,0 6-12 0,4-3 0 0,3 3 0 16,-4-6 0-16,5 6 0 0,2 0 0 0,1 0 0 16,-4 0-8-16,0-7 8 0,0 7 0 0,4-3 0 0,3 3 0 0,4 0 0 15,-11 0 0-15,4 0 0 0,3 0 0 16,4 0 0-16,-1 10 14 0,1-10 2 0,3 6 1 16,4-3 0-16,0-3-26 0,3 0-6 0,1 0-1 0,-1 0 0 15,0 6 16-15,0-6 0 0,8 0 0 16,-1 3 0-16,-3-3 0 0,7 0 0 15,0 7 0-15,3-4 0 0,-6 6 0 0,9-2 0 0,-2-4 8 0,-1 9-8 16,4-9 0-16,0 7 0 0,0 5 0 0,4-2 0 16,-11 3 0-16,6 2 0 0,5-2 0 0,-8 3 0 15,4 0 0-15,0 0 0 0,0 6 0 0,4-6 0 16,-4 6 0-16,0 0 0 0,7-3-8 0,-8-4 8 16,5 8 0-16,-4-1 0 0,0 3 0 0,3-3 0 15,1 0 0-15,-1 3 0 0,4-3 0 0,-7 4 0 0,4-7 0 16,3 9 0-16,-7-9 0 0,3 9 0 0,1-9 0 15,3 3 0-15,0 3 0 0,-7-2 0 0,3-8 8 0,4 1-8 16,0-3 0-16,0 3 0 0,-7-1 8 0,7-2-8 16,-4 0 0-16,1-4 0 0,-1-2 10 0,4 5-10 15,-3-5 8-15,-1-1-8 0,4 1 8 0,-7-4-8 16,4-3 8-16,3 6-8 0,-7-9 11 0,0 7-3 16,7-4-8-16,0-3 12 0,-11-3 0 0,4 3 0 15,0 0 0-15,0-7 0 0,-4 4 2 0,1-3 0 16,3-3 0-16,-4-1 0 0,-7 1-5 0,4-1-1 0,0 1 0 0,0 0 0 15,-4-7 4-15,1 7 0 0,-4-10 0 0,-1 3 0 16,5 7-12-16,-4-10 0 0,7 3 0 16,-1 4-11-16,-2-4 11 0,-1-3 0 0,4 3 8 15,3 4-8-15,-6-4 11 0,3-3-3 0,0 10 0 0,3-7 0 16,0 7-8-16,8-10 0 0,-8 10 0 16,8-1 0-16,-8-5 0 0,11 5 0 0,-7-5 0 15,4 5 0-15,-1 1-9 0,4 6 9 0,0 3 0 0,0 0 0 16,0 0-11-16,0 0 11 0,0 0-10 0,0 0 10 15,0 0-12-15,7 3 12 0,0 6-13 0,-3 1 5 16,3 2 8-16,7 1-13 0,-4-4 5 0,1 7 8 16,-4-1-12-16,11-2 12 0,-4 6-12 0,-4-4 12 15,1 1-10-15,-4-3 10 0,11 5 0 0,-4-2-9 16,7 0 9-16,-7-4 0 0,4-2-9 0,3 5 9 16,0-5 0-16,4 6 0 0,-8-7 0 0,5 3 0 0,-1-5 0 15,0 2 0-15,-3-9 0 16,3 10 0-16,-4-10 0 0,5 0 12 0,-1 0-2 0,0 0 0 15,4 0-10-15,-1-4 10 0,1-2-10 0,0-3 10 0,-4 2-10 0,4-2 12 16,-1 0-12-16,1-4 12 0,0-3-12 16,-8 1 10-16,4-4-10 0,1 0 10 15,-8 0-10-15,0-6 8 0,0 0-8 0,4 6 8 0,-8-9-8 0,-3 3 0 16,4 3 0-16,-1-9 0 0,-3 12-12 16,-3-9 0-16,7 3-1 0,-8 6 0 15,4-6-59-15,-3 12-11 0,3-3-2 16,-4-2-916-16,8 8-183 0</inkml:trace>
  <inkml:trace contextRef="#ctx0" brushRef="#br0" timeOffset="8197.28">6138 9327 345 0,'0'0'31'0,"4"0"-31"16,3 0 0-16,-7 0 0 0,0 0 208 0,0 0 36 16,0 0 8-16,14-6 0 0,-14 6-159 0,4 0-32 15,-4 0-6-15,7 0-2 0,-7 0 0 0,0 0 0 16,0 0 0-16,0 0 0 0,3-3-33 0,-3 3-6 0,0 0-2 0,0 0 0 15,0 0 0-15,4-7-1 0,-1-2 0 16,-3 9 0-16,0-6-11 0,0 6 0 0,0 0 0 0,0 0 0 16,-3-4 27-16,3-2 0 0,0 6 0 0,-4-3 0 15,4 3 1-15,-3-6 0 0,-4 6 0 0,7 0 0 16,-4 0 3-16,4 0 1 0,0 0 0 16,-7-3 0-16,7 3-3 0,-7-7 0 0,-4 7 0 0,-3 0 0 15,4 7-14-15,3-7-3 0,-8 0-1 0,5 0 0 16,-1 3-11-16,-3-3 0 0,4 0 0 0,-1 0 0 15,-3 0 0-15,3 6 0 0,1-3 0 0,3 3 0 16,-7-2 0-16,3 2 0 0,0-3 0 0,4 10 0 16,-3-4 0-16,3 0 0 0,0 4 0 0,0-4 0 15,0 7 0-15,3 3 0 0,-3-4 0 0,3 4 0 16,-6 0 8-16,6 0 0 0,1 0 0 0,-4 6 0 16,7-6 0-16,-7-4-8 0,0 10 12 0,3-6-4 15,1 0-8-15,-1-3 10 0,4 3-10 0,0-10 10 16,0 10 7-16,0-10 2 0,0 7 0 0,0-7 0 15,7 1-1-15,0-1 0 0,-3-3 0 0,6-3 0 0,-3 7 8 0,7-4 2 16,-3-3 0-16,-4-3 0 0,11 7-12 0,-8-7-3 16,4 0 0-16,1-7 0 0,6 7 7 0,-7-3 0 15,7-3 1-15,-7 6 0 0,0-10-2 0,7 7-1 16,-10-9 0-16,7 9 0 0,-4-7 5 0,-4 1 1 16,8-1 0-16,-11 1 0 0,11 0-10 0,-11-7-2 15,3 7 0-15,1-7 0 0,-4 3 23 0,7-2 4 16,-3-4 1-16,-4 0 0 0,3-3-26 0,-3 3-5 15,-3 0-1-15,-1-6 0 0,-3 3-8 0,0-3 0 16,0 0 9-16,0 3-9 0,0 0 8 0,-3-6-8 0,-1 9 10 16,4-6-10-16,-7-3 12 0,0 3-3 0,4-3-1 0,-4 3 0 15,0-4 10-15,3 4 2 0,-7-3 0 0,8 3 0 16,-8 3-3-16,-3-3 0 0,4 0 0 0,3 6 0 16,-4-6-5-16,4 6-2 0,0-3 0 0,-4 0 0 15,-3 3-10-15,4 7 0 0,-1-10-12 0,4 12 12 16,-4-2-12-16,1-4 12 0,3 7-10 15,0-1 10-15,-4 1-14 0,4 0 3 0,0 2 1 0,7-2 0 32,-7 0-22-32,3 5-5 0,-3-2-1 0,4 0 0 15,-1 3-131-15,4 3-27 0,0 0-4 0</inkml:trace>
  <inkml:trace contextRef="#ctx0" brushRef="#br0" timeOffset="8781.7">6438 9302 921 0,'0'0'82'0,"0"0"-66"0,0 0-16 0,0 0 0 15,0 0 382-15,0 0 73 0,0 0 14 0,0 0 3 16,0 0-341-16,0 0-69 0,0 0-14 0,0 0-2 0,0 0-1 0,0 0 0 15,7 3 0-15,0 3 0 0,-7-6-36 0,11 10-9 16,-8-1 0-16,4-3 0 0,4 4 0 16,-4-7 0-16,4 13 0 0,-4-7 0 15,0 0-24 1,0 1-6-16,3-1-2 0,-10 1 0 0,8 5 32 0,2-5 0 0,-3 5 0 0,0-5 0 0,0 2-22 16,4-5 2-16,-1 2 0 0,-3 0 0 0,4-2 4 0,0-4 2 15,-1 3 0-15,4-3 0 16,0 3-41-16,4-2-8 0,-7-4-1 0,3 0-1 15,0 6-28-15,0-6-6 0,0 0-1 0,-3 0 0 16,6 0-122-16,-10 0-25 0,11-6-5 0,-18 6 0 16</inkml:trace>
  <inkml:trace contextRef="#ctx0" brushRef="#br0" timeOffset="9162.79">7003 9233 1882 0,'0'0'84'0,"0"0"16"0,0 0-80 0,0 0-20 0,0 0 0 0,0 0 0 16,0 0 86-16,0 0 13 0,0 0 2 0,0 0 1 15,0 9-50-15,0-2-9 0,3 8-3 0,-3-5 0 16,0-1-3-16,0 4-1 0,-3-4 0 0,3 7 0 15,-7-1-15-15,3 4-3 0,-3 0-1 0,0 6 0 16,0-6-8-16,0 9-1 0,-4 0-8 0,1 4 12 0,-8-4-12 0,4 0 0 16,0-3 0-16,0 3 0 0,-4-2 0 0,4-1 0 15,-4-3 11-15,1 3-11 0,-1 3 8 16,0-3-8-16,4 0 0 0,-3-3 0 0,-1 3 0 0,4-6 0 16,0 0-12-16,-4 6 3 15,11-6 9-15,-7-4 0 0,3 4 0 0,1-3 0 16,3-4-32-16,-4 4-5 0,4-7-1 0,0 1 0 15,0 5-160-15,0-5-32 16,3-7-6-16</inkml:trace>
  <inkml:trace contextRef="#ctx0" brushRef="#br0" timeOffset="9773.09">5436 10114 576 0,'0'0'51'0,"0"0"-41"15,-7 0-10-15,-3 3 0 0,3-3 376 0,7 0 72 0,0 0 16 0,0 0 2 16,0 0-365-16,0 0-73 0,0 0-14 0,7-3-3 16,3-3-2-16,-3 6 0 0,11-3 0 0,0-4 0 15,3 7 4-15,3-3 1 0,8-3 0 0,-4 6 0 16,11 0 14-16,4 0 2 0,-15 0 1 15,14 0 0-15,-7 0-31 0,4 0 0 0,0-3 0 0,3-3 0 16,8 6 0-16,-4-10 0 0,3 7-13 0,0-3 4 16,-3-1 25-16,7 4 4 0,-3-3 2 0,-1 6 0 15,0-9 2-15,4 5 0 0,-7-2 0 16,3 3 0-16,1-3 0 0,-1 3 1 0,1-4 0 0,-1 7 0 16,-3-6-25-16,3 3 0 0,-10-3 8 0,3 6-8 15,-3 0 8-15,-3 0 0 0,-1-3 0 0,-3-4 0 16,-1 7-22-16,-2 0-5 0,2-3-1 0,-6-3 0 15,-4 6-92-15,0 0-20 0,0-3-3 0,-3 3-576 16,-4-6-115-16</inkml:trace>
  <inkml:trace contextRef="#ctx0" brushRef="#br0" timeOffset="10727.1">6287 10669 1936 0,'0'0'86'0,"0"0"18"16,0 0-84-16,0 0-20 0,0-3 0 0,-4-3 0 0,4 6 69 0,0-10 10 15,0 10 1-15,0-3 1 0,-7-3-41 0,0-4-8 16,3 4-1-16,1 3-1 0,-1-3-14 0,-3-4-2 16,0 7-1-16,4-3 0 0,-4 3-13 0,-4-3 0 15,0 6 0-15,1-10 0 0,-1 10 0 0,-3-6 0 16,4 6 0-16,-5-3 0 0,1 3 0 0,0 0 0 0,-3 0 0 16,-1 0 0-16,-3 0 0 0,0 3 0 15,3-3 0-15,-7 6 0 0,8-6-9 0,-1 10 9 16,0-1 0-16,1 0-9 0,-1 1 9 0,0-1 0 0,4 1 0 15,4 5 0-15,-11-5 0 0,6 8-10 0,1-2 10 16,4 3-10-16,-4 0 10 0,3 0 0 0,1 3-9 16,-1-4 9-16,4 1 0 0,0 0 0 0,0-3-9 15,3-4 9-15,4 4 0 0,4 3 0 0,3-10 0 0,-7 7 0 16,3-7 0-16,4 1 0 0,8-1 0 0,-5-3 0 16,-3-3 8-16,4 4-8 0,3 2 0 0,3-6 0 15,-6-3 8-15,7 0-8 0,-1 7 0 0,8-7 0 16,-7-7 8-16,3 7-8 0,0-3 0 0,4-3 9 15,3 3-9-15,-3-4 0 0,-1-2 9 0,1 6-9 16,0-10 13-16,3 4-1 0,-3 0-1 0,-1-1 0 0,1 7 6 16,-7-6 2-16,6-1 0 0,-6-2 0 0,0 2 5 0,-1 1 2 15,-6-1 0-15,3 1 0 0,-3-7 18 0,-1 7 3 16,-3-10 1-16,4 7 0 0,-4-4-25 16,0 0-5-16,0-3-1 0,-7-6 0 0,3 3 18 0,5-3 3 15,-8 0 1-15,0-3 0 16,0 3-31-16,0-3-8 0,-8-1 0 0,8 1 0 0,-3-3 0 15,3 3 0-15,-7 3 0 0,3-4 0 0,1 4 0 0,-1 3 0 16,1-6 0-16,-1 6 8 0,-3 0 0 16,0-3 0-16,4 6 0 0,-4 4 0 0,7-4-8 0,-8 3 0 15,5-3 0-15,-4 10 8 0,0-1-16 0,3-5-4 16,1 5 0-16,-1 7 0 16,-3-3-100-16,0 6-20 0,4 0-4 0,-4 0 0 15,7 0-38-15,-7 6-7 0,3-3-2 0</inkml:trace>
  <inkml:trace contextRef="#ctx0" brushRef="#br0" timeOffset="12901.8">28698 8117 2822 0,'0'0'125'0,"0"0"26"0,-3 0-121 0,3 0-30 0,-7-10 0 0,7 10 0 16,0-3 14-16,0-3-3 0,0-4-1 0,3 4 0 16,1 3-10-16,-1-7 0 0,1-5 0 0,3 5 8 15,0-8 9-15,4 2 2 0,-1-3 0 0,1-6 0 16,-1 6-19-16,-2-9 0 0,-1 3-8 0,3-3 8 0,1-1 0 0,-1-5 8 16,1-1 1-16,3 1 0 15,-3 3-9-15,3-4 0 0,-4-6 0 0,4 4 0 0,1 2 0 16,-5-2 0-16,4 2 0 0,-3-9 0 0,-1 7 8 0,1 2-8 15,-8 1 12-15,5 5-4 0,-1-5-8 0,-4 12-11 16,1-3 3-16,-4 6 0 0,0 0 8 0,0-3 0 16,0 13 0-16,0-4 8 0,-4 4-8 15,1-7 0-15,-1 10-8 0,1 3 8 0,3 3 0 0,-4-6 0 16,4 6 0-16,-7 0 0 0,0 0-16 0,-4 6-2 16,4-6 0-16,0 9 0 0,0-3 18 0,0 4 0 15,-7-7-8-15,3 13 8 0,1-7 0 0,-1 7 0 16,-3 3 0-16,0-7 0 0,-4 13 0 0,4-6 0 15,0 6 0-15,-7 3 0 0,3 1 11 0,1-4-11 0,-1 3 12 16,-3-3-12-16,3 3 0 0,1-3 0 0,3 0 0 16,-1-6 0-16,-2 0 10 0,6 0-10 0,1-4 8 15,3 4-8-15,3-9 18 0,-3 5-2 0,3-5 0 0,-3-7 0 16,7-3-16-16,0 0 0 0,0 0 0 0,7 6-9 16,-7-6 9-16,0 0 0 0,11 0 0 0,0 0 8 15,-1-6 3-15,8 3 1 0,-1-7 0 0,5 1 0 16,-5-7-3-16,4 1 0 0,1 2 0 0,2-3 0 15,-3-2 6-15,-3-1 1 0,3 3 0 0,0-3 0 16,1 0 0-16,-5 4 1 0,1-4 0 16,0 0 0-16,3 0-6 0,-7 4-2 0,3-4 0 0,-2 3 0 15,-1-3 6-15,0 10 1 0,0-7 0 0,-4 7 0 16,5-1-4-16,-5 1-1 0,1 0 0 0,-4 9 0 16,3-4 0-16,1 4 0 0,-4-6 0 0,4 12 0 15,-4-2-3-15,0-4 0 0,0 6 0 0,3-3 0 0,-3 6 4 16,4 1 0-16,-4-4 0 0,4 10 0 15,-1-4-62-15,1 7-12 0,-1 0-2 0,1 6-908 16,3-6-180-16</inkml:trace>
  <inkml:trace contextRef="#ctx0" brushRef="#br0" timeOffset="15672.45">6576 10509 759 0,'0'0'33'0,"-7"0"8"0,-4 0-33 0,1 0-8 16,3 0 0-16,7 0 0 0,-8-3 104 0,8 3 20 15,0 0 3-15,0 0 1 0,0 0-27 0,-7 0-5 16,4 0 0-16,3 0-1 0,0 0-41 0,0 0-8 15,0 0-2-15,0 0 0 0,0 0 27 0,0 0 5 16,0 9 0-16,0-9 1 0,0 0 2 0,3 10 0 16,4-1 0-16,4-3 0 0,-4-2-30 0,4 5-5 15,-1-9-2-15,1 6 0 0,-1-3-24 0,1 4-5 16,3-4-1-16,-7 3 0 0,11-6-2 0,-4 0-1 0,0 3 0 16,0 4 0-16,4-14-9 0,-1 7 0 15,1 7-10-15,0-7 10 0,-1 0 0 16,1 0 0-16,-4 0 0 0,4 0 0 0,-4 0 0 0,0-7 0 0,0 4 0 15,-3 3 0-15,3 0 10 0,-4 0-2 0,-3-6 0 0,4 6 0 16,-4 0-8 0,-7 0 0-16,0 0 0 0,11 0 0 0,-4 0 0 0,-7 0 0 0,0 0 0 0,0 0 0 15,0 0 8-15,0 0 0 0,0 0 0 0,7 0 0 16,-7 0-8-16,0 0 0 0,0 0 0 0,0 0 0 16,0 0 0-16,0 0 8 0,0 0-8 0,0 0 8 15,0 0-8-15,0 0 0 0,0 0 0 0,0 0 0 16,0 0-8-16,0 0 8 0,0 0-10 0,0 0 10 15,0 0 0-15,0 0 0 0,-4 6 0 0,4 4 0 0,-3-1-8 16,-4 0 8-16,0-2 0 0,0-4-9 0,3 6 9 0,-10-3 0 16,3 4 0-16,4-10 0 0,4 9 15 15,-8 1-2-15,1-1 0 0,6-3 0 16,-10 4 8-16,3-1 2 0,4 1 0 0,-3-1 0 0,-4 0-9 0,3 7-2 16,-7-7 0-16,8 1 0 0,-8 9-12 0,0-10 0 15,4 0 0-15,-7 7 0 0,7 0 0 0,0-4 0 16,3-5 0-16,1 2 0 0,-4 0 0 0,3-5 0 15,4 2 0-15,0 3-10 0,0-2-7 0,7-7-2 16,0 0 0-16,-4 3 0 16,4-3-113-16,0 6-24 0,0-6-4 0,0 9-850 15</inkml:trace>
  <inkml:trace contextRef="#ctx0" brushRef="#br0" timeOffset="16166.16">6869 10845 2700 0,'0'0'60'0,"0"0"12"0,0 0 2 0,0 0 1 0,7 0-60 0,3-7-15 0,1 7 0 0,3 0 0 0,-3 0 0 0,-1 0-8 16,1 0 8-16,-1 0-13 0,1 0 13 0,-4 7-9 15,0-4 9-15,-7-3-8 0,0 0-8 0,7 6-2 16,-3 3 0-16,3 1 0 0,-7-1 6 0,0 1 0 15,-4 5 1-15,1-5 0 0,-1-1 11 0,0 1 0 16,1-1 0-16,3 0 0 0,-7 1 9 0,7-1 1 16,-7-2 0-16,7 2 0 0,-4-3-10 0,1-3 0 15,3 7 0-15,-4-4 8 0,4 3 9 0,0 1 2 16,0-1 0-16,0 1 0 0,0-1-19 16,0 0 0-16,0 1-13 0,0-1 5 0,0-2 8 0,0 2 0 15,0-9 0-15,0 9 0 0,0-9-8 0,0 10 0 16,0-10 0-16,0 0 0 0,0 0-12 0,0 9-3 0,0-9 0 15,0 0 0 1,0 0-17-16,0 0-4 0,0 0-1 0,4 6 0 16,-4-6-11-16,0 0-1 0,0 0-1 0,0 0-610 0,0 0-123 0</inkml:trace>
  <inkml:trace contextRef="#ctx0" brushRef="#br0" timeOffset="17328.55">6600 11061 403 0,'0'0'17'0,"0"0"5"0,0 0-22 0,0 0 0 16,0 0 0-16,0 0 0 0,0 0 351 0,0 0 65 0,-7 0 14 0,0 0 2 15,7 0-347-15,0 0-69 0,0 0-16 0,-3 0 0 16,3 0 0-16,0 0 0 15,0 0 0-15,-7-3 0 0,0-3 0 0,7 6 0 0,0-10 0 0,0 4 0 16,0 6 8-16,0-9-8 0,0 5 0 0,0 4 9 16,0 0 4-16,0 0 1 15,0 0 0-15,0 0 0 0,0 0-4 0,0 0-1 0,0 0 0 0,0 0 0 16,0 0-9-16,0 0 0 0,0 0 0 0,0 0 0 16,0 0 0-16,0 0 0 0,7 4 0 0,0-4 8 15,-7 0 18-15,10 6 3 0,-3-3 1 0,1-3 0 16,2 0-1-16,-6 6 0 0,3-6 0 0,7 0 0 15,-11 3-7-15,8-3-2 0,-4 7 0 0,7-7 0 16,-7 0-20-16,0 0 0 0,4 0 0 0,-1 6 0 16,-6-3 0-16,3-3 0 0,0 0 0 0,-7 0 8 0,0 0-8 15,11 0 0-15,-4 6 0 0,0-3 0 0,-7-3 8 0,10 0-8 16,-3 0 8-16,4 0-8 0,-11 0 0 0,7 0 0 16,0 0 0-16,0 0 0 0,4 0 0 0,-11 0 0 15,7-3 0-15,-7 3 8 0,7-6-8 0,-7 6 0 16,0 0 0-16,0 0 0 15,0 0-16-15,0 0 1 0,0 0 1 0,0 0 0 16,0 0-29-16,0 0-5 0,0 0-2 0,0 0 0 16,-7 0-27-16,-4 0-6 0,4-9-1 0,0 9 0 15,0 0 15-15,-4-7 2 0,4 4 1 0,7 3 0 0,0 0 56 16,-7 0 10-16,4 0 0 0,-4 0 8 0,0 0 40 0,0 0 9 16,3 0 2-16,-10 0 0 0,7 0-18 0,3 3-3 15,-6 4-1-15,3-7 0 0,-4 0-4 0,11 0-1 0,0 0 0 0,-7 0 0 16,0 0-6-16,-4 0-2 0,4 0 0 0,7 0 0 15,-7 0 8-15,4-7 2 0,-11 7 0 0,7-3 0 16,3 3-18-16,-3 0-3 0,-4 0-1 0,4 0 0 16,7-6-4-16,-10 6-8 0,3 0 11 15,-4 0-11-15,4-3 16 0,0 3-3 0,4-6-1 16,3 6 0-16,-11 0 23 0,7 0 4 0,-6-4 1 0,10 4 0 16,-7 0-16-16,0-6-4 0,7 6 0 0,-7 0 0 15,3-3 10-15,4 3 2 0,-7 0 0 0,0-6 0 16,7 6-32-16,-7 0 0 0,7 0 0 15,0 0 0-15,-4 0 0 0,4 0 0 0,0 0 0 0,0 0 0 16,0 0 0-16,0 0 0 0,-7-3 0 0,7 3 0 16,-3-7 0-16,3 7 0 0,0 0 0 0,0 0 0 15,0 0 0-15,0 0 0 0,0 0 0 0,0 0 0 0,0 0 0 16,0 0 19-16,0-9-3 0,0 9 0 16,0 0 0-16,0 0 0 0,0 0 0 0,0 0 0 0,0 0 0 0,0 0 0 15,0 0 0-15,0 0 0 0,-7 0-16 0,7 0 0 16,0 0 0-16,0 0-9 0,0 0 1 0,0 0 0 15,0 0 0-15,0 0 0 0,0 0 32 0,0 0 6 16,0 0 2-16,0 0 0 0,0 0-32 0,0 0 0 16,0-6 0-16,0 6 0 0,0 0 0 0,0 0 0 15,0 0 0-15,7-10 0 0,-7 7 24 0,0 3-2 16,3-6 0-16,4-4 0 0,-7 10-10 0,4 0-3 16,0-9 0-16,3 9 0 0,-4-9-9 0,4 9 10 15,0-7-10-15,0 4 10 0,4-3-10 0,-1 3 0 16,-2-3 0-16,2 2 0 0,4-2 0 0,-3-3 0 0,-1 6 0 15,4-4 0-15,4-2 0 0,-7 3 0 16,3-4 0-16,-4 7 0 0,-6-6 0 0,7-1 0 0,-1-5 0 16,-3 5 0-1,0 1-102-15,4-7-13 0,-11 4-2 16,0-4-1128-16</inkml:trace>
  <inkml:trace contextRef="#ctx0" brushRef="#br0" timeOffset="18577.71">8206 9374 1645 0,'0'0'72'0,"0"0"16"0,0 0-70 0,0 0-18 0,0 0 0 0,0 0 0 16,0 0 42-16,0 0 5 0,0 0 1 0,0 0 0 16,0 0 8-16,0 0 1 0,3-9 1 0,-3 9 0 15,0-7-37-15,0 7-7 0,4-3-2 0,-1-3 0 16,-3 6 4-16,0 0 0 0,0-3 0 0,0 3 0 15,0-7-1-15,-3 4 0 0,-1-3 0 0,1-3 0 16,-1 9 4-16,-3-10 1 0,4 10 0 0,-5-6 0 16,1 3-20-16,-3 3 0 0,3-6 0 0,-4 6 0 15,-3 0 0-15,3 0-12 0,-3 0 1 0,0 0 1 16,0 0 10-16,0 0 12 0,0 0-2 0,0 6-1 16,0-6-9-16,0 3 0 0,-1 3 0 0,-2 4 8 15,3-1-8-15,0-3 0 0,-4-3 0 0,0 7 0 16,4-1 0-16,-3 1 0 0,-1 2 0 0,0-2 0 15,-3-1 0-15,7 4 0 0,0-7 0 0,0 10 0 0,3-4-14 16,1-2 2-16,-1-1 0 0,4 7 0 16,-4-7 12-16,4 0 0 0,0 10 0 0,7-3 0 0,-7 3 0 0,0 0-9 15,4-4 9-15,3 4-8 0,0 6 8 0,3-6 0 16,4 0 8-16,0 0-8 0,0-4 0 0,4 4 0 16,3 0 0-16,0-3 0 0,0-4 0 0,0 4 0 15,4-1 0-15,0-5 0 0,-1-1 0 0,1 1 0 16,0-10 0-16,-1 9 0 0,8-9 22 0,-11 0 0 15,4-6 0-15,3 3 0 0,0 3 13 0,0-10 2 0,4 4 1 16,-7-7 0-16,3 4 14 0,3-7 2 0,1 1 1 0,-4 2 0 16,4-3-7-16,-4-2 0 0,4-7-1 15,-1 6 0-15,-13-6-3 0,14 6 0 16,-8-9 0-16,1 3 0 0,7 3-30 0,-11-4-6 0,3-2-8 16,-2-3 11-16,-1 9-11 0,0-9 0 0,-4 12 0 15,1-9 0-15,-4 2 0 0,0 8 10 16,-3-7-10-16,3 6 10 0,-7 0-10 0,0-6 10 0,-7 6-10 0,3-6 10 15,-3 3-10-15,0-3 0 0,0 6-10 16,3 0 10-16,-10-6-16 0,4 10 2 0,3-4 1 0,-4 0 0 31,-3 0-23-31,3 0-5 0,1 0-1 0,3-2 0 0,-4 8-107 16,4-3-22-16,-3 7-4 0,2-7-889 0</inkml:trace>
  <inkml:trace contextRef="#ctx0" brushRef="#br0" timeOffset="19371.39">8615 9249 1911 0,'0'0'84'0,"0"0"19"0,0 0-83 16,0 0-20-16,0 0 0 0,0 0 0 0,0 0 46 0,0 0 5 15,0 0 1-15,7 9 0 0,3-9 2 0,-2 6 1 16,2-6 0-16,4 3 0 0,-3-3-28 0,3 0-6 15,0 0-1-15,4-3 0 0,-1 3 11 0,4-6 1 16,-3 6 1-16,3 0 0 0,0 0-22 16,-3-6-11-16,3 6 10 0,-3-3-10 0,0 3 0 0,-1-7 0 15,-6 7 0-15,6 0-10 0,-2-3 10 0,-5 3 0 16,1-6 0-16,3 6 8 0,-4 0 0 16,-3-3 0-16,4-4 0 0,3 7 0 0,-10 0-8 0,-4 0 9 15,0 0-9-15,7 0 10 0,-7 0-10 0,0 0 8 16,0 0-8-16,0 0 8 0,7 10-16 0,-7-10-4 15,0 6-1-15,0 4 0 0,0-10 13 16,-7 3 0-16,3 9 0 0,-3-9 0 0,-3 7 0 0,2-1-12 16,-6 1 3-16,4-4 1 0,-1-6 8 0,-3 9 0 15,-4 1-9-15,1-1 9 0,-1 0 0 0,1 1 0 0,-5-1 0 16,1 1 0-16,-3 5 0 0,2 1 0 0,-2 3 0 16,-1-3 0-16,0-4 0 0,8 7 0 0,-1-3 0 15,0-1 0-15,4-2-11 0,4 2-4 0,3-5-1 16,3-1 0-16,1 7 16 0,-5-7 0 0,8-5 9 0,0 5-9 15,0-3 8-15,4 4-8 0,-4-10 0 0,4 9 9 16,-1 0-9-16,4-2 0 0,0 2 9 0,0-6-9 16,0 4 0-16,0-4 0 0,0 3 0 0,4 3 0 15,-4-9-19-15,0 10 2 0,4-10 0 0,-1 9 0 16,1-9-18-16,-1 6-3 16,1-2-1-16,0-4 0 0,-1 0-29 0,1 6-7 0,3-3-1 0,0-3 0 15,0 0-85-15,4 0-18 0,-4 0-3 0,-4 0-1 16</inkml:trace>
  <inkml:trace contextRef="#ctx0" brushRef="#br0" timeOffset="19931.09">9356 9562 2253 0,'0'0'100'0,"0"0"20"0,0 0-96 0,0 0-24 16,0 0 0-16,7 10 0 0,-4-1 56 0,-3-9 7 16,0 0 1-16,0 9 0 0,7 1-20 15,-3 2-4-15,-4-12-1 0,0 10 0 0,0-1-15 0,0 1-4 16,0-1 0-16,-4 0 0 0,-3 7-20 0,7-3 8 16,0-4-8-16,-3 7 0 0,-1-7 0 0,1 10 0 15,-4-3 0-15,0-7 0 0,3 7 0 0,-3-4 0 16,3-2-8-16,4-1 8 0,-3 0-25 0,-1 1 0 15,1 2 0-15,3-9 0 16,0-3-27-16,0 0-6 0,0 0-1 0,0 0 0 16,-4 10-118-16,4-10-24 15,0 0-5-15</inkml:trace>
  <inkml:trace contextRef="#ctx0" brushRef="#br0" timeOffset="20769.2">7666 10133 691 0,'-14'0'61'0,"7"0"-49"0,-4 0-12 0,4 0 0 0,-4 0 244 0,4 0 47 16,0-3 9-16,0-4 1 16,0 7-220-16,7 0-44 0,0 0-9 0,0 0-1 0,0 0 17 0,0 0 4 15,0 0 1-15,0 0 0 0,4-9-3 16,6 3-1-16,-6 6 0 0,6-3 0 0,5-4-6 0,-1 7-2 16,3 0 0-16,8 0 0 0,-4 0-18 0,4 0-4 15,0 0-1-15,3 0 0 0,4 7-14 16,-1-4 11-16,-2-3-11 0,2 0 10 0,1 0 7 0,0-3 2 15,3-4 0-15,4 7 0 0,0-9 7 0,3 9 2 16,4-3 0-16,7-3 0 0,-7 2-12 0,3-2-1 16,0 6-1-16,-3 0 0 0,4-9-14 0,-4 9 0 15,-1-10 0-15,1 4 0 0,4 6 0 0,-1-3-13 0,-3-3 1 16,0 6 0-16,3 0 2 0,-3-4 1 0,-4-2 0 0,-3 6 0 16,0 0-9-16,0-3-2 0,-4 3 0 0,0 0 0 31,1-6-67-31,-5 6-13 0,5 0-4 0,-1 0 0 15,-3 0-32-15,-1 0-6 0,5 0-2 0,-8 0-396 0,4-3-79 0</inkml:trace>
  <inkml:trace contextRef="#ctx0" brushRef="#br0" timeOffset="21517.44">8460 10704 2178 0,'0'0'96'0,"0"0"20"0,-4 0-92 0,4-10-24 0,0 4 0 0,0-4 0 16,0 7 22-16,0-3 0 15,0-3 0-15,0 6 0 0,0-4-22 0,-3-2 0 0,-1 9 0 0,1-10 0 16,-1 4-20-16,-3 6-1 0,-4-3-1 0,1 3 0 15,3-6 8-15,-11 6 2 0,4 0 0 0,-7 0 0 16,0 0 1-16,-1 6 1 0,5-3 0 0,-4 7 0 16,-1 2 10-16,-2-2 0 0,3-1 0 0,-4 0 0 15,4 4 0-15,-4 3 0 16,4-7 0-16,0 10-12 0,0-4 12 0,-1 4 0 0,5 0 0 0,3 0-8 16,0-3 8-16,-1 2 0 0,5 1 0 0,-1 6-8 15,4-6 8-15,4 0 12 0,-1-3-2 0,4 2-1 16,0 1-9-16,4-3 0 0,-1 3 0 0,4-4 0 15,-3-2 8-15,10-4 0 0,-7 7 0 0,4-7 0 16,3 1-8-16,3-4 0 0,1-3 0 0,0 4-11 0,3-7 11 16,3 0 11-16,1 0-3 0,0-7 0 0,7 4 20 0,-4-3 3 15,-4-4 1-15,-2 1 0 0,6-7 3 0,-3 7 1 16,3-10 0-16,-4 10 0 0,-2-10 22 0,-5 3 5 16,4 4 1-16,1-4 0 0,-8-3-20 0,3 4-3 15,-3-4-1-15,1 0 0 0,-8 0-16 0,3 0-3 16,-3-3-1-16,0 3 0 0,0-2-20 0,-3-5 0 15,-1 8 0-15,-3-7 0 16,4-4 0-16,-8 4 0 0,1-3 0 0,-1 3 0 16,1-3 30-16,-1 3 2 0,-3-4 0 15,0 4 0-15,0 7-20 0,0-8-4 0,4 8-8 16,-4-1 12-16,3 3-12 0,-3-3 11 0,-4 0-11 0,11 4 10 0,-7-4-10 16,0 6 0-16,4-2 0 0,-4-1 0 0,7 7 0 0,0-4-17 15,-7-3 4-15,7 7 1 16,0 3-124-16,0-4-24 0,-4 1-4 0,4 0-2 15,0 9-42-15,0 0-8 0,0 0-1 0,11-10-610 0</inkml:trace>
  <inkml:trace contextRef="#ctx0" brushRef="#br0" timeOffset="21910">9289 10409 1209 0,'0'0'53'0,"0"0"12"0,-7 6-52 0,0-3-13 15,-1-3 0-15,1 10 0 0,-7-1 310 0,4 0 59 16,-1 1 12-16,1 6 3 0,-1 2-312 0,-3 7-63 16,3-6-9-16,-3 6 0 0,0-3-10 0,3 3 10 15,-3 4 0-15,0-4-9 0,0 3 9 0,4-3 0 16,-5 0 0-16,5 0 0 0,-4-3 0 0,3-3 0 16,-3 6 0-16,0-6 0 0,0 6 0 0,0-6 0 15,3 6 0-15,-6-6 0 0,-1 6 0 0,4-6 0 0,3-1 0 16,-3-2 0-1,0-3-43-15,0-4-6 0,7 0-2 0,0-2 0 16,7-7-126-16,0 0-26 0,-4 0-5 0,-6 0 0 0</inkml:trace>
  <inkml:trace contextRef="#ctx0" brushRef="#br0" timeOffset="22178.34">8742 10625 2170 0,'0'0'96'0,"0"0"20"0,0 0-92 0,0 0-24 0,3 6 0 0,1 4 0 0,-1-1 52 0,8 1 7 16,0 5 1-16,-1-2 0 15,4-4 0-15,-3 7 0 0,3 3 0 0,4-4 0 16,3 4-4-16,-4 0-1 0,5 0 0 0,-5 6 0 0,8-6-32 0,-4 0-7 16,-3 6 0-16,3-6-1 15,0 6-15-15,-3 0 0 0,-4-3 0 0,3 3 0 0,-2-6-12 0,-1-1-4 16,3 4-2-16,-3-9 0 15,-3 3-46-15,3-7-10 0,0 0-2 16,0 1 0-16,4-1-99 0,-7-3-20 0,3-2-4 0,3-4-1 16,1 0 7-16,0 0 1 0,20-10 0 0,-2 1 0 0</inkml:trace>
  <inkml:trace contextRef="#ctx0" brushRef="#br0" timeOffset="22701.48">10820 9412 806 0,'-4'0'72'0,"4"0"-58"16,0 0-14-16,0 0 0 0,0 0 376 0,0 0 73 15,-3 6 15-15,3-6 2 0,3 9-366 0,1 7-74 16,-8-3-14-16,1 5-4 0,3-2-8 0,0 9 8 16,0-6-8-16,-4 9 8 0,4-9 0 0,0 12 0 15,4-9 0-15,-4 10 0 0,-4-4-8 0,4 0 8 16,4-3-8-16,-4 3 8 0,-4-3-8 0,4 4 0 15,4-1 0-15,-1-3 0 0,-3 3 0 0,0-3-9 0,0 0 9 16,0-3 0 0,0-3-45-16,0 3-3 0,-3-3 0 0,-1-10 0 15,8 7-137-15,-4-7-28 0,-4-5-6 0,4 5-1 0</inkml:trace>
  <inkml:trace contextRef="#ctx0" brushRef="#br0" timeOffset="22943.9">10527 9838 2782 0,'-21'0'124'0,"21"0"24"0,0 0-118 0,0 0-30 15,0 0 0-15,10 0 0 0,-3 0 49 0,11 0 4 16,3-6 1-16,4 3 0 0,-11 3-35 0,7 0-7 15,7-7-2-15,-3 4 0 0,0 3-10 0,-1-6 0 16,1 6 0-16,7 0 0 0,3-3-12 0,-7-3-5 16,-6 2-1-16,6 4 0 15,7-6-156-15,0 6-31 0,-13-3-7 0,6-3-885 0</inkml:trace>
  <inkml:trace contextRef="#ctx0" brushRef="#br0" timeOffset="23975.71">13141 9114 1094 0,'0'0'97'0,"0"0"-77"0,0 0-20 0,0 0 0 15,4-7 220-15,-4 4 40 0,0-3 8 0,0 6 1 16,3-9-200-16,-3 5-40 0,-3-2-8 0,-5-3-1 15,8 9-20-15,-3-6 0 0,-8-4-8 0,4 7 8 16,-3-3-14-16,-1 6 3 0,1-3 1 0,-8-4 0 16,4 4 2-16,-4-3 0 0,-3 6 0 0,3 0 0 15,-3 6-6-15,0-3-1 0,0-3 0 0,0 7 0 16,0-4 15-16,-4 6 0 0,-3-3 0 0,3-2 0 16,4 5 17-16,-4-3 0 0,0 4 0 0,1-1 0 0,-5 7 5 15,1-7 1-15,7 1 0 0,-4 5 0 16,1-2-7-16,2 2-2 0,1-5 0 0,7-1 0 0,-3 7 3 15,2-4 1-15,1-2 0 0,4 6 0 0,3-7-3 16,0 7-1-16,3-7 0 0,-3 0 0 0,4 1-14 16,3-1 0-16,0 1 8 0,0 5-8 0,3-5 0 0,4-1 8 15,0-6-8-15,0 4 0 0,4 2 16 16,3 0-4-16,4-2 0 0,-4-4 0 0,3-3 16 0,-3 6 2 16,8-6 1-16,-5 3 0 0,4-3-16 0,1 0-3 0,-1 0-1 15,0-3 0-15,0 3 8 0,0 0 1 0,-3 0 1 16,3-6 0-16,-3 6 15 0,3-3 4 15,-4-4 0-15,1 7 0 0,0-9-12 0,-1 9-3 16,-2-9 0-16,-1 2 0 0,0-2 5 0,0-1 1 16,3 1 0-16,-6 0 0 0,3-1-19 0,-3-5-4 15,-1 5-8-15,1-9 12 0,0 4 4 0,-1-4 1 0,1 0 0 16,3 0 0-16,-7-6-2 0,3 3-1 0,-3-9 0 16,4 3 0-16,-4 3-1 0,0-4 0 0,-3-5 0 15,3 6 0-15,0-7 2 0,-4 1 0 0,1 5 0 0,-1 1 0 16,1 0-3-16,-4-3-1 0,3 9 0 0,-3-3 0 15,0-1-11-15,4 5 8 0,0-5-8 0,-4 8 8 16,-4-1-8-16,0-3 0 0,4 9 0 0,0-2 0 16,-3-4-12-16,-1 3-5 0,1 7-1 0,-1-4 0 15,4-3-78 1,0 7-15-16,-3 0-3 0,-1 2-1 0,4-2-72 16,0 9-14-16,-3-3-3 0</inkml:trace>
  <inkml:trace contextRef="#ctx0" brushRef="#br0" timeOffset="24341.01">13317 9032 1094 0,'0'0'97'0,"0"0"-77"0,0 0-20 0,0 0 0 15,0 0 312-15,0 0 60 0,0 0 11 0,0 0 2 16,0 0-256-16,0 0-51 0,11 3-10 0,0 4-3 16,-4-4-36-16,3 6-7 0,1 1-2 0,-1-4 0 15,1 3-6-15,0-3-2 0,-1 4 0 0,4-1 0 16,0 4-12-16,0-4 0 0,4 7 0 0,-4-7 0 15,0 7 0-15,4-3 0 0,-4 2 0 0,0 1 0 16,4-4-13-16,-1 4-6 0,-2-3-1 0,-1 2 0 31,3 1-28-31,-3-3-7 0,-3-4-1 0,0 7 0 0,3-7-17 0,0-3-4 16,0 4-1-16,4-7 0 0,-4-3-119 0,3 0-24 0,1 0-5 16,0 0-1-16</inkml:trace>
  <inkml:trace contextRef="#ctx0" brushRef="#br0" timeOffset="24636.6">14122 8885 2257 0,'-18'9'100'0,"11"-3"20"0,-4 4-96 16,4-1-24-16,-3 7 0 0,3-3 0 0,-7 8 28 0,3-2 1 15,0 0 0-15,1 0 0 0,-1 6 11 0,1-6 3 16,-4 6 0-16,-1-3 0 0,1 3-12 0,0 3-3 16,0-3 0-16,-3 3 0 0,-1-2 0 0,0 2 0 0,1-3 0 15,2 3 0-15,-6 0-6 0,4 4-2 0,-1-4 0 0,4-9 0 16,-4 6-20-16,4-6 0 0,4 6 0 0,-5-7 0 16,8-5 0-16,0 3-15 0,0-1 3 15,4-2 0 1,-4-7-100-16,0-3-20 0,7 4-4 15,0-7-948-15</inkml:trace>
  <inkml:trace contextRef="#ctx0" brushRef="#br0" timeOffset="25184.08">11853 9810 2516 0,'0'0'112'0,"0"0"22"0,0 0-107 0,0 0-27 0,0 0 0 15,7 3 0-15,8 3 26 0,-1-3 0 0,3 4 0 0,8-7 0 16,0 0-26-16,6 0-17 0,1 0 2 0,3 0 1 16,11 0 14-16,0-7 15 0,4 4-3 0,2-3-1 15,1 3 1-15,11-3 0 0,6 2 0 0,5-2 0 16,-1 6-4-16,7 0 0 0,-4 0 0 0,12-3 0 16,2 3-8-16,1 0 0 0,-4 0 0 0,0 0 0 15,-3 0 12-15,3 0 1 0,-3 0 0 0,7 0 0 0,-4-6 4 16,0 6 1-16,-3 0 0 0,-4 0 0 0,0 0 6 0,4 0 2 15,-4 0 0-15,-4 0 0 16,-3 0-18-16,-3 0-8 0,-7 0 8 0,-1 0-8 16,1 0-24-16,-5 0-9 0,-2-10-3 0,-4 10 0 15,-4 0-179-15,-3 0-36 0</inkml:trace>
  <inkml:trace contextRef="#ctx0" brushRef="#br0" timeOffset="26247.25">12954 10456 288 0,'0'0'25'0,"0"0"-25"15,7 0 0-15,0 0 0 0,0-3 346 0,0 3 64 0,4-7 13 0,-1 7 2 16,-3 0-345-16,4 0-70 0,0 0-10 0,-1-3-9 15,1-3 25-15,-4 3 6 0,0 3 1 0,0-6 0 16,4 6 26-16,-11 0 6 16,0 0 1-16,3-10 0 0,4 7-2 0,-3-3 0 0,-4 0 0 0,0 6 0 15,0 0-10-15,0 0-3 0,0-4 0 0,-4-2 0 16,-6 3-25-16,2-3-4 0,1 3-2 0,-3 3 0 16,-1-7-2-16,-3 7 0 0,-3-3 0 0,2 3 0 15,-6-6-22-15,0 12-5 0,0-3-1 0,0-3 0 16,0 7 20-16,-4-4-8 0,0 6 8 0,-3-3 0 0,7 4 0 15,-4 5 0-15,4-2 0 0,-4 3 0 0,1-4 10 16,-1 10 9-16,4-3 1 0,3 0 1 16,0 6-21-16,4-3 0 0,7 3 0 0,-3 3 0 0,3-3 0 15,0 3-12-15,3 4 2 0,4-4 0 0,0-3 10 0,0 3 0 16,-4-9 8-16,8 9-8 0,7-9 15 0,-4 6-2 16,-4-6 0-16,4 0 0 0,4-3-13 0,3 2 8 15,4-8-8-15,-4-1 0 0,7 1 9 0,0-4-9 16,0 0 8-16,4-3-8 0,0-3 20 0,-4 0 0 15,3-3-1-15,1-3 0 0,0 0 17 0,0-4 4 16,3 1 1-16,-4-1 0 0,1 1-20 0,3-7-4 16,-3 7-1-16,3-4 0 0,-3-5 6 0,-4 2 1 0,-3-3 0 0,-4-6 0 15,4 6-2-15,-4-6 0 16,0-3 0-16,0 3 0 0,-4-3-5 0,1-1 0 0,0 1-1 16,-1-3 0-16,-3 3 3 0,0-1 1 0,-3-5 0 0,3 6 0 15,-7-7-7-15,3 10 0 0,-3 3-1 0,-3-3 0 16,3 0-11-16,-4 0 0 0,1 6 0 0,-1 0 0 15,-6 0 0-15,3 1 0 0,-4-1-9 0,0-3 9 16,-3 9-20-16,4-2 2 0,-1-4 1 0,1 3 0 16,-4 4 5-16,-4-4 0 0,4 6 1 0,3-5 0 15,-3 2-4-15,0 4-1 0,3-1 0 0,1 1 0 32,-1-4-38-32,4 10-8 0,0-6-2 0,4 3 0 0,-1-4-109 15,4 7-23-15,0-6-4 0,4 2-484 0,6 1-98 16</inkml:trace>
  <inkml:trace contextRef="#ctx0" brushRef="#br0" timeOffset="26872.8">13529 10403 806 0,'0'0'72'0,"0"0"-58"16,0 0-14-16,0 0 0 0,7 0 360 0,0-4 70 0,4-2 14 0,-1 6 2 15,-3-3-368-15,7-3-78 0,1 3 0 0,-1 3-18 16,-4-7 8-16,4 7 2 0,-3 0 0 0,7 0 0 16,-1 0 8-16,1 0 11 0,3 0-3 0,0 0 0 15,7 7 25-15,-3-7 5 0,0 3 1 0,0-3 0 16,-1 0-11-16,1 0-1 0,-4 0-1 0,0 6 0 16,4-6 6-16,-4 0 0 0,-3-6 1 0,3 6 0 15,-7 0-21-15,4 6-4 0,-4-6 0 0,0 0-8 16,-4 3 0-16,-2-3 0 0,-8 0 0 0,0 0 0 15,0 0-9-15,0 0 9 0,0 0-8 0,0 0 8 16,-11 6-44-16,0 4-4 16,-6-4-1-16,3 3 0 0,-4 1 5 0,-3 2 0 15,3-2 1-15,-3 6 0 0,0-1 26 0,-4-2 5 0,0 6 0 0,-3-4 1 16,0 10 11-16,0-6 0 0,-4 0 10 0,4 6-10 0,0-6 14 16,3 9-3-16,0-9-1 0,1 6 0 0,2-6 8 15,1 0 2-15,4 6 0 0,2-7 0 0,1-2 7 0,4 3 1 16,-1-3 1-16,1-4 0 0,6 4-8 0,-3 3-1 15,3-4-1-15,4-2 0 0,0-7 1 0,4 10 1 16,-4-4 0-16,7-5 0 0,-3 2-21 0,-1 1 0 16,4-1 0-16,4-3 0 0,-1-3 0 0,1 7 0 15,3-10 0-15,0 6 0 0,4-3 0 16,-1-3 0-16,1 0 0 0,7-3 0 16,-4-3-20-16,7 6-6 0,4-10-1 0,0 7 0 15,-4-3-27-15,0 0-6 0,0-4 0 0,-3 10-1 16,3-9-114-16,-7 6-22 0,4-4-5 0</inkml:trace>
  <inkml:trace contextRef="#ctx0" brushRef="#br0" timeOffset="27873.35">14203 10889 518 0,'0'0'46'0,"0"0"-37"0,0 0-9 0,0 0 0 0,0 0 286 0,0 0 55 16,0 0 11-16,0 0 3 0,0 0-191 0,0 0-39 15,0 0-7-15,0 0-2 16,0 0-35-16,0-7-7 0,3 4-2 0,-3-3 0 0,0 0-24 0,0 2-4 15,7-2-2-15,-3-3 0 0,3 6-17 0,0-7-3 16,0 4-1-16,4-3 0 0,-4-1-10 0,3 4-3 16,4 3 0-16,1-4 0 0,-1 4 6 0,0-3 1 15,0 3 0-15,0-3 0 0,4 6 0 0,-1-3 0 16,1-4 0-16,-4 7 0 0,0 0-3 0,0 0-1 16,0 0 0-16,-3 0 0 0,3 7-3 0,-3-4 0 15,-4 3 0-15,3-3 0 0,-3 3 4 0,0-3 0 16,-3 7 0-16,-1-4 0 0,1 4-12 0,-4-1-9 15,0 0 9-15,0 7-13 0,0-7 13 0,-7 7 0 0,3-3 0 0,-3 2 0 16,0-2-25-16,-3 3 1 0,3-1 0 0,-4-2 0 16,-3 3 24-16,0-1 8 0,0 4 0 0,0-6 0 15,-4 2-8-15,0 4-12 0,-6-3 4 0,-1-4 0 32,0 4-20-32,1 3-3 0,-1-4-1 0,4-2 0 15,0-4 2-15,-1 7 0 0,8-7 0 0,0 1 0 16,0-1 30-16,7-2 0 0,7-7 0 0,0 0 0 0,0 0 28 0,0 0-2 0,0 0 0 0,0 0 0 15,0 0-26-15,11 3 0 0,-1-3 0 0,1 6 0 16,3-6 0-16,0 6 0 0,4-3 0 16,-1-3 0-16,4 0 9 0,-3 0 0 0,3 10 0 0,4-10 0 15,-4 6-9-15,4-3 8 0,-4-3-8 0,-3 6 8 0,3-2-8 16,-4-4 0-16,1 6 0 0,0-3 0 0,-1-3 0 16,-3 6-17-16,-3-6 4 0,0 3 1 15,-4 4-52-15,3-7-9 0,1 0-3 16,-4 0 0-16,-7 0-126 0,0 0-26 0,0 0-4 0</inkml:trace>
  <inkml:trace contextRef="#ctx0" brushRef="#br0" timeOffset="28703.49">15998 9070 864 0,'0'0'76'0,"0"0"-60"16,0 0-16-16,0 0 0 0,0 0 243 0,4-6 45 15,3 2 10-15,-7 4 2 0,0 0-171 0,0-6-33 16,0 3-8-16,0-3 0 0,0-4-58 0,0 1-11 16,0 3-3-16,-3 2 0 0,-1-2-16 0,-3-3 0 15,3-1 0-15,-6 1 0 0,-1 0 0 0,1-1 0 16,-4 4 0-16,-1 3 0 0,1-7 0 0,-3 4 0 0,6 3-9 15,-7 3 9-15,-3-6-8 0,-3 6 8 0,2 6-8 0,-2-3 8 16,-1 3 0-16,0 4 0 16,4-1 0-16,-3 7 0 0,2-4 0 0,1 4 0 0,0-3 0 15,3 9 0-15,4-4 0 0,-3 1 8 16,3 0 0-16,-4 0 0 0,4 0-8 0,3 6 11 0,-3-6-11 16,3-4 12-16,-3 4-12 0,7 0 0 0,0-3 0 0,0 2 0 15,0-2 0-15,4-3 0 0,3 2 0 0,3-5 0 16,4 5 0-16,0-5 0 0,0-7 0 0,4 6 0 15,7-2 8-15,-1-4 0 0,1-3 0 16,-1 0 0-16,5 0 4 0,-1-3 0 0,3 3 0 16,5-7 0-16,-5-2 15 0,8-4 3 0,-4 4 1 0,1 0 0 15,-5-7-5-15,1 0-1 0,-4-3 0 0,0 4 0 0,0-4 5 0,-3 0 1 16,3-6 0-16,-3 3 0 0,-4-3-6 0,-7 0-1 16,4-3 0-16,-1 3 0 15,1-4-6-15,-4-5-2 0,-4 2 0 0,1 1 0 0,-1-3-1 0,-3 5-1 16,0 1 0-16,0 3 0 0,-3-3-4 0,-1 3-1 15,1 3 0-15,-1-3 0 0,-3 6 0 0,-3-6 0 16,6 9 0-16,-3-3 0 0,-3 7-9 0,-1-4-11 16,0 0 3-16,1 4 0 15,3-4-27-15,-4 7-5 0,1-7 0 0,3 7-1 16,-4 6-144-16,4-4-29 0,3-2-6 0,-3 6 0 0</inkml:trace>
  <inkml:trace contextRef="#ctx0" brushRef="#br0" timeOffset="29320.06">16189 9054 2516 0,'0'0'56'0,"0"0"11"0,0 0 2 0,0 0 1 0,0 0-56 0,0 0-14 0,7 0 0 0,4 0 0 0,-1 0 12 0,-3 0 0 15,7 0 0-15,-3-3 0 0,0-3-12 0,-1 3 9 16,1-4-9-16,3 7 8 15,-4-9-8-15,5 9 10 0,-1-6-10 0,-4 6 10 0,1-4-10 0,-4 4 0 16,-7 0-12-16,7 4 12 0,3 2-11 0,1 0 11 16,-4-3-8-16,-7-3 8 0,4 10 0 0,-1-4-8 15,1 3 8-15,-4 1 0 0,-4-1-8 16,4 7 8-16,-3-7-8 0,-1 1 8 0,1-1 0 0,-1 1 0 16,4-1 0-16,-3 7 0 0,-5-7 0 0,1 4-8 15,0-4 8-15,0 7 0 0,-3-7-8 0,-1 0 8 16,1 1-8-16,-1-1 8 0,-3 1-15 0,3 2 3 0,1-2 0 15,-4-1 0-15,-1 0 12 0,1 1 0 16,0-1 0-16,4-2 0 0,-1 2 8 0,1 0-8 16,-1-6 12-16,4 7-12 0,0-4 12 0,3-3-4 0,1 7 0 0,3-10-8 15,0 0 15-15,0 6-4 0,-4 10-1 0,4-13 0 16,4 6-10-16,-4-9 0 0,0 0 0 0,3 10 0 16,1-4 0-16,3-6 8 0,0 9-8 0,4-9 8 15,-1 0 0-15,1 0 0 0,-1 7 0 0,4-7 0 16,4-7-8-16,0 7 0 0,3 0 0 0,4 0 0 15,-8 0-11-15,8-6-1 0,0 3 0 0,3 3 0 32,0 0-32-32,-3 0-6 0,-4-6-2 0,4 6 0 15,-4-4-85-15,-4 4-18 0,1-6-3 0,-7 3-1 0</inkml:trace>
  <inkml:trace contextRef="#ctx0" brushRef="#br0" timeOffset="29771.58">16704 9358 403 0,'0'0'36'15,"0"0"-36"-15,0 0 0 0,0 0 0 0,0 0 476 0,0 0 89 16,0-9 18-16,0 6 3 0,7-7-454 0,-3 4-92 15,3-3-17-15,-4-1-4 0,4 1-11 0,4 3-8 16,-4-7 12-16,3 4-12 0,1-1 15 0,0-2-4 16,-1 2-1-16,4 1 0 0,0 6-10 0,-3-7 0 0,3 4-12 0,-3-3 12 15,-1 9 0-15,1-3 0 0,-4-4 0 0,-7 7 0 16,11 0-9-16,-11 0 9 0,7 7 0 0,-7-7 0 16,7 3-12-16,-7-3 12 0,3 9-12 0,-3 0 12 15,0 1-8-15,0-1 8 0,-3 7 0 0,-1-7 0 16,-6 7 0-16,-1-3 0 0,4-4 0 0,0 7 0 15,0 2 0-15,0 1-8 0,-4-3 8 0,4 3 0 16,-3-4 0-16,2 4 0 0,1-3 0 0,0 3 0 16,0-7 19-16,4 4-3 0,-4-7 0 0,7 10 0 15,-4-3 16-15,4-7 2 0,4 7 1 0,3-3 0 16,-4-4 10-16,8-3 3 0,-1 4 0 0,5-1 0 16,-1 0-40-16,3-2-8 0,1-4 0 0,7 6 0 15,-4-2-20-15,4-7-1 0,-1 3 0 0,1-3 0 16,0 0-15-1,-4 0-4-15,0 0 0 0,0 0 0 0,0 0-112 0,-3-3-22 16,0-4-5-16,-1 7-849 0</inkml:trace>
  <inkml:trace contextRef="#ctx0" brushRef="#br0" timeOffset="30243.48">15141 9910 288 0,'0'0'12'0,"0"0"4"0,0 0-16 0,0 0 0 0,0 0 0 0,0 0 0 16,0 0 516-16,4-3 101 0,3-3 20 0,3-4 4 15,1 4-497-15,7 3-99 0,-1-3-20 0,8 3-4 16,-4-4 10-16,4-2 1 0,3 6 1 0,4-4 0 16,7-2-8-16,-4 9-1 0,0-9-1 0,4 9 0 15,-4-7-2-15,4 7 0 0,7-3 0 0,-4-3 0 16,4 6-8-16,7-3-1 0,0 3-1 0,0-6 0 0,0 6-11 15,0 0 12-15,0 0-12 0,0 0 12 16,-1-4-12-16,5 4 0 0,-1 0 0 0,4 0 0 0,4-6 0 16,-8 6 0-16,1 0 0 0,-4 0 0 0,-4 0 0 15,-3 0 0-15,0 6 0 0,0-6 0 0,-1 0-19 16,-2 0 4-16,3 0 1 0,-8 0 0 16,1 4-102-16,-3-4-21 0,-5 6-4 0,1-6-1 15,-4 0-22-15,0 3-5 0,-3-3-1 0,0 6-450 16,0-3-91-16</inkml:trace>
  <inkml:trace contextRef="#ctx0" brushRef="#br0" timeOffset="31007.31">16214 10794 2127 0,'0'0'94'0,"0"0"20"0,-4-3-91 0,1-3-23 16,3-3 0-16,-4 6 0 0,-3-4 70 0,4-2 10 15,-1 3 1-15,0 2 1 0,-6-2-72 0,3 3-10 16,-7-3-11-16,3 3 3 0,-3-4-14 0,0 7-2 15,-4-3-1-15,-3-3 0 16,0 3-6-16,0-3-1 0,-4 6 0 0,-3 0 0 0,3 0 23 0,-3 0 9 16,3 6-8-16,-3-3 8 0,0 3 0 0,0-3 17 0,3 7-2 15,0-1-1-15,0-3-5 0,1 4-1 16,3-1 0-16,-1 7 0 0,1-4-8 0,4 4 0 0,-1-6 0 16,7 8 0-16,-3-2 0 15,4-3 0-15,-1 2 0 0,1-5 0 0,6 5 15 0,1-5-3 0,3-1 0 16,3 1 0-16,1-1-12 0,3 0 0 0,0-9 0 0,3 7 0 15,1-4 12-15,-1 3 0 0,8-12 0 16,0 6 0-16,3-3 12 0,4-4 1 0,-1 7 1 16,4-9 0-16,1 0-4 0,-1-1-1 0,0 4 0 0,4-3 0 15,0-1 0-15,-4 1 0 0,0 6 0 0,-3-13 0 16,-1 6-5-16,1 1-2 0,-4-7 0 0,1 4 0 16,-5-4 6-16,1 0 2 0,-4 4 0 0,0-4 0 15,-3 1-11-15,-4-4-3 0,3 0 0 0,-3 0 0 0,0-6 4 16,-3 3 0-16,3-3 0 0,-7 0 0 0,3 0 0 0,-3-3 0 15,0-1 0-15,0 4 0 0,-3-9 10 0,3 12 2 16,-4-9 1-16,1 9 0 0,3-10-9 16,-4 10-1-16,1-3-1 0,-1 0 0 0,-3 3 2 0,4-3 0 15,-1 0 0-15,1 3 0 0,-4 0 0 0,3 3 0 16,1 0 0-16,-1 1 0 0,0 2-16 0,1 3-8 16,-1-2 8-16,1 5-13 15,3 1-15-15,-4 3-4 0,1-4 0 0,-1 7 0 16,4 3-108-16,0 0-23 0,0 0-4 0,0 0-605 15,0 0-122-15</inkml:trace>
  <inkml:trace contextRef="#ctx0" brushRef="#br0" timeOffset="31348.52">16859 10312 403 0,'0'0'36'0,"0"0"-36"0,-3 6 0 0,-4-3 0 15,3 6 521-15,-3 1 98 0,0-4 19 0,0 3 4 0,0 7-494 0,0-3-100 16,0 2-19-16,0 4-4 15,0 6-13-15,-4-6-4 0,1 9 0 0,-1 1 0 16,0 2-8-16,1 0 0 0,-1 4 0 0,1-1 0 0,-1-6 0 0,0 7 0 16,-3-1 0-16,4-5 0 0,3-1 0 0,-7 3 0 15,3-9 0-15,0 10 0 0,1-10-17 0,-1 3-6 16,1-7-1-16,-1 1 0 16,4-3-83-16,0 0-17 15,0-7-3-15,0 0-609 0,3-5-123 0</inkml:trace>
  <inkml:trace contextRef="#ctx0" brushRef="#br0" timeOffset="31645.4">16485 10544 633 0,'0'0'28'0,"0"0"6"0,0 0-34 0,0 0 0 0,0 0 0 0,0 0 0 15,0 0 520-15,0 0 98 0,0 0 19 0,0 0 4 16,0 0-505-16,0 0-102 0,0 9-20 0,4 0-4 16,3 1 14-16,0 6 2 0,4-7 1 0,-1 7 0 15,8-4 0-15,-4 4 0 0,7 3 0 0,-3-1 0 16,3 1-15-16,0 3-4 0,4-9 0 0,3 6 0 16,0-4-8-16,4 1 0 0,0-4 0 0,3 4 0 31,4-6-35-31,-4 5 1 0,0-5 0 0,-3-1 0 0,3 0-89 0,-3 1-17 15,0 6-4-15,0-7-678 0,-8 0-135 0</inkml:trace>
  <inkml:trace contextRef="#ctx0" brushRef="#br0" timeOffset="64740.23">3330 13604 288 0,'0'0'12'0,"0"0"4"0,-3 0-16 0,-4 10 0 0,7-10 0 0,-4 0 0 16,4 0 246-16,-7 9 46 16,4-9 10-16,-8 6 2 0,11-6-181 0,-4 3-36 0,-6 7-7 0,3-10-2 15,3 6-5-15,4-6-1 0,-3 3 0 0,-8 3 0 16,11-6-16-16,0 10-3 15,0-10-1-15,-7 6 0 0,7-6-12 0,-3 3-4 0,3-3 0 0,0 10 0 16,0-1 4-16,0-9 1 0,10 6 0 0,-6-2 0 16,6 2-4-16,-6 0-1 0,6-3 0 0,4 7 0 15,4-10 16-15,0 6 4 0,-1-6 0 0,-2 0 0 16,6 3-32-16,-7-3-7 0,10 0-1 0,-6 6 0 16,3-6-6-16,0 0-2 0,4 0 0 0,-4 0 0 15,-3 0 0-15,3 0 0 0,0 3 0 0,-3-3 0 16,3 0-8-16,-7 0 0 0,7 7 0 0,-7-4 0 15,1-3 0-15,2 0 0 0,-3 0 0 0,0 6 0 16,1-6 0-16,2 0 0 0,-10 0 0 0,11 0 0 16,-11 3-13-16,11-3 1 0,-4-3 1 0,-4 3 0 0,1 3-6 0,-4-3-2 15,11 0 0-15,-8 7 0 16,-6-7-37-16,6 0-8 0,1 0-2 0,-8 0 0 16,-3 0-54-16,11 0-12 0,-8 0-1 15,5 0-1-15,6 0-101 0,-11 0-20 16,8 0-4-16,-1-7-1 0</inkml:trace>
  <inkml:trace contextRef="#ctx0" brushRef="#br0" timeOffset="65472.3">3186 14031 1576 0,'0'0'35'0,"0"0"7"0,0 0 2 0,0 0 0 0,0 0-36 0,0 0-8 0,0 0 0 0,3 3 0 15,8-3 9-15,-11 0 0 0,0 0 0 0,10 6 0 16,-10-6 23-16,4 3 5 0,-4-3 1 0,7 0 0 16,-4 6 7-16,4 4 2 0,-7-10 0 0,4 0 0 15,-4 0 5-15,11 9 2 0,-8-9 0 0,8 7 0 16,-4-4 4-16,0-3 1 0,0 6 0 0,3-6 0 16,5 0-11-16,-1 0-3 0,0 0 0 0,3-6 0 15,8 6-5-15,-7 0-2 0,6-10 0 0,8 10 0 16,-7-9-10-16,3 9-1 0,0-10-1 0,1 4 0 15,-5 3-26-15,8-3 0 0,-7 3 0 0,-1-4-11 16,-6 4 11-16,10-3 0 0,-10 3 0 0,7-3 0 0,-4-1 0 16,3 4 0-16,1 3 0 0,0-6-8 0,0 6 8 0,-4-3 0 15,0-4 10-15,-4 7-10 16,5-3-44 0,-8 3-16-16,7 0-2 0,-10 3-1 0,6-3-152 0,1 0-30 15,6 10-7-15,-9-4 0 0</inkml:trace>
  <inkml:trace contextRef="#ctx0" brushRef="#br0" timeOffset="79599.28">5465 12980 230 0,'0'0'10'0,"0"0"2"0,0 0-12 0,7-9 0 0,-7 9 0 0,7 0 0 16,-4-10 195-16,-3 10 36 0,0-6 7 0,0 3 2 15,7-3-185-15,-7 3-37 0,0 3-7 0,0-7-2 16,0 4 14-16,0 3 2 0,0-6 1 0,0 6 0 16,-7-10 23-16,7 7 5 0,0-3 1 0,0 6 0 15,-3-3 5-15,3-3 0 0,0-4 1 0,0 10 0 0,0-6-2 0,0 6-1 16,0 0 0-16,0-9 0 15,0 5-10-15,0 4-1 0,0 0-1 0,0-6 0 0,0 6-15 0,0 0-3 16,0 0-1-16,0 0 0 0,0 0 4 0,0 0 1 16,0 0 0-16,0 0 0 0,0 0-19 0,0 0-3 15,0 0-1-15,0 0 0 0,0 0-9 0,0 0 8 16,0 10-8-16,3-1 8 0,-3 7-8 0,0-1 8 16,0-2-8-16,-3-4 8 0,-4 7-8 0,3 3 8 15,1-4-8-15,-8-2 8 0,4 12-8 0,0-9 0 16,-4 3 0-16,4-1 0 0,-3 1 8 0,3 6-8 15,-4-6 0-15,0 6 8 0,1-6-8 16,-1 0 0-16,1 0 0 0,3-1 8 0,0-2-8 0,-4 3 8 0,4 0-8 16,0-4 8-16,3-5-8 0,-3 5 10 0,4-2-10 0,-4-7 10 15,3 4-10-15,1-1 0 0,3 1 0 16,0-1 8-16,0-9-8 0,0 0 0 0,0 0 0 16,0 6 0-16,0 4 23 0,0-10-1 0,0 0 0 0,0 0 0 15,7 3-5-15,3-3-1 0,4 0 0 0,-3 0 0 16,7 0-2-16,-4-3-1 0,3-4 0 0,5 4 0 15,-1-3-13-15,-4 3 0 0,12-3 8 0,-12 2-8 16,8-2 0-16,-4-3 0 0,0 9 0 16,-3-10 0-16,-1 4-27 0,1 6 2 0,-4-3 0 0,4-3 0 31,-8 6-14-31,5-4-2 0,-5-2-1 0,1 6 0 16,3-3-20-16,-7-3-4 0,3 6-1 0,1 0 0 0,-4 0-108 15,4-3-21-15,-4-4-5 0,-7 7-514 0</inkml:trace>
  <inkml:trace contextRef="#ctx0" brushRef="#br0" timeOffset="80112.22">5860 12830 691 0,'0'0'61'0,"0"0"-49"15,0 0-12-15,0 0 0 0,0 0 96 0,0 0 17 0,0 0 3 0,0 0 1 16,0 0-37-16,0 0-7 0,-7 6-1 0,3-3-1 15,-3 3-12-15,3-6-3 0,-3 7 0 0,0-4 0 16,0-3 16-16,4 6 2 0,-4-3 1 0,7-3 0 16,-7 6-26-16,0-2-5 0,3 5 0 0,-3-3-1 15,4-3-18-15,-8 10-3 0,4-1-1 0,0 4 0 16,0-3-5-16,0 9 0 0,0-4-1 0,3 11 0 16,-3-1 17-16,4 0 4 0,-8 13 1 0,4-4 0 15,3 1-27-15,-6 6-10 0,-1 0 0 0,4 0 9 16,-3 0-1-16,-5 3 0 0,5-3 0 0,-4 0 0 0,3-1 16 15,1-5 2-15,-5-3 1 0,8 2 0 16,-3 4 5-16,-4-3 2 0,3-4 0 0,8-6 0 0,-11 7-34 16,3-7 0-16,4-3 0 0,0 3 0 0,0-3 0 0,3 4 0 15,-6-11 0-15,3 8 0 16,0-8-28-16,7 1-5 0,-8-3-2 16,5 3 0-16,-4-10-193 0,7 7-40 0,-4 3-7 0,1-10-1 15</inkml:trace>
  <inkml:trace contextRef="#ctx0" brushRef="#br0" timeOffset="81094.45">6033 13579 172 0,'0'0'16'0,"0"0"-16"16,0 0 0-16,0 0 0 0,0 0 260 0,0 0 48 0,3-3 11 16,-3 3 1-16,0-6-253 0,0 6-51 15,0 0-16-15,0 0 8 0,0-3 28 0,0 3 7 0,0 0 1 0,0 0 0 16,7-7 6-16,-7 7 2 0,0 0 0 16,4-3 0-16,3-3 12 0,-4 6 4 0,4-3 0 0,0-4 0 15,0 7-3-15,4-6 0 16,-4 3 0-16,11 3 0 0,-15 0-25 0,4-6-6 15,7 6-1-15,-3-3 0 0,7-4-16 0,-4 7-3 0,3 0-1 0,-3 0 0 16,8 0-5-16,-12 0 0 0,8 0-8 0,-4 0 12 16,4 0-12-16,-8 0 8 0,4 0-8 0,0 0 0 15,0 0 0-15,-6 7 0 0,2-7 0 0,-3 3 0 16,0-3 8-16,0 6-8 0,0-6 0 0,4 0 9 16,-11 0-9-16,0 0 0 0,0 9 0 0,0-9 0 15,11 0 0-15,-11 0 0 0,0 0 0 0,3 10 8 16,-3-10-8-16,0 0 0 0,0 0 9 0,4 6-9 0,-4-6 0 15,0 0 0-15,0 0 0 0,0 0 0 0,0 0 0 0,3 10 0 16,-3-10 0-16,0 0-12 0,0 0 12 0,0 3-13 16,-3 6 5-16,-1-3 8 0,1 4-18 0,-5-10 4 15,5 9 1-15,-4 1 0 0,0-4 2 0,0 6 1 16,3-5 0-16,-10 2 0 0,4 0-6 0,2 1 0 16,-6 6-1-16,0-7 0 15,0 0-10-15,4 1-1 16,-1 5-1-16,-10-2 0 0,3-4 9 0,1 1 3 0,-1 6 0 0,0-7 0 15,1 0 17-15,6 1 0 0,-3-1 0 0,3-3 0 0,-10 4 0 16,7-1 0-16,0-3 0 0,3-2 0 0,-6 5 0 0,10 0 0 16,-11-9 0-16,11 10 0 0,-4-4 0 0,1-6 0 15,3 10 8-15,0-10-8 0,0 6 0 0,7-6 0 16,0 0 8-16,0 0-8 0,0 0 0 0,0 0 8 0,0 0-8 0,0 0 0 16,0 0 15-16,0 0-3 0,7 3-1 15,0 6 0-15,3-9 10 0,1 7 3 0,-4-4 0 0,7 3 0 16,0-6-5-16,0 3-1 0,-3 3 0 0,10-6 0 15,-10 4-6-15,6 2-2 0,1-6 0 0,0 9 0 16,-1-9-10-16,8 0 0 0,-11 7 0 0,4-4 0 16,-1-3 0-16,1 0 0 0,0 0 0 0,-1 0 0 15,-3 0 0-15,4 0-11 0,-7 0 1 0,6 0 0 16,-3 0-98 0,4 0-19-16,-4-3-4 0,0-4-745 0</inkml:trace>
  <inkml:trace contextRef="#ctx0" brushRef="#br0" timeOffset="81798.3">6713 13792 864 0,'0'0'38'0,"0"0"8"0,0 0-37 0,0 0-9 16,0 0 0-16,0 0 0 0,0 0 160 0,0 0 31 16,0 0 5-16,0 0 2 0,0 0-114 0,0 0-22 15,0 0-5-15,0 0-1 0,0 0 6 0,0 0 1 16,0 0 0-16,0 0 0 0,-7 10 5 0,4-1 0 15,3-3 1-15,-7 4 0 0,3-1-13 0,4 7-2 16,-3-4-1-16,3-2 0 0,0 6-14 0,-4 2-3 16,4-2-1-16,0-3 0 0,-3 9-22 0,3-4-4 15,0 1-1-15,0 0 0 0,0 6 8 0,0-6 2 16,0 6 0-16,0-6 0 0,0 9-2 0,3-9-1 0,-3 6 0 16,0-6 0-16,0 0-15 0,0-1 0 0,0-2 0 0,0 3 0 15,0-3 0-15,0-1 0 0,0-2 0 0,4 2 0 16,-4-5-13-16,0-1-3 0,-4 1 0 0,4-1 0 31,0 0-88-31,4-2-19 0,-4-4-3 0,0-3-1 16,0 0-41-16,0 0-8 0,0 0-1 0,0 0-623 0</inkml:trace>
  <inkml:trace contextRef="#ctx0" brushRef="#br0" timeOffset="83820.67">5429 12228 172 0,'0'0'16'0,"0"0"-16"0,0 0 0 0,0 0 0 15,0 0 154-15,0 0 28 0,0 0 6 0,0-7 0 16,-7 4-122-16,7 3-25 0,-3-6-5 0,3 6 0 16,0-10 26-16,0 10 6 0,0 0 0 0,0 0 1 15,-11 0-11-15,8-6-2 0,-4 3-1 0,3 3 0 16,-3 3-17-16,0-3-3 0,3 6-1 0,1-2 0 15,-1 2-17-15,-6 3-3 0,3-2-1 0,0 2 0 16,-4-6 5-16,0 7 1 0,4 5 0 0,0-5 0 16,-3-1 1-16,-4 0 1 0,7 1 0 0,-4-1 0 15,-3 7 7-15,3-7 2 0,1 1 0 0,-4 5 0 16,3-5-10-16,-3 9-1 0,0-10-1 0,0 7 0 16,-4-4-5-16,4 4-1 0,0 3 0 0,0 0 0 0,-7-4 7 15,6 4 1-15,5 0 0 0,-1 6 0 16,1-6-20-16,-4 0-17 0,3 6 3 0,-3 0 1 0,0 0 37 15,3-3 7-15,-3 3 1 0,3 3 1 0,-6-3-18 0,10 3-4 16,-4 1-1-16,-3 5 0 0,7-9-10 0,-4 3 0 16,1 7 0-16,3-7 0 0,-4 7 0 0,-3-1 0 15,7 1 0-15,-4-4 0 0,1 3 0 0,3 1 0 16,0-7 0-16,-4 7 0 0,4-1 0 0,0 1 10 16,4-7-10-16,-8 0 10 0,4 0 4 0,0 7 1 15,0-7 0-15,3-3 0 0,-3 3 1 0,0 7 0 16,0-7 0-16,4-3 0 0,3 3-4 0,0 4-1 15,-7-4 0-15,7 0 0 0,0 0 2 16,7 4 1-16,-7-4 0 0,0 0 0 0,3 0-2 0,4-2 0 16,-3 8 0-16,-1-6 0 0,8 0-3 0,-4 7-1 0,-4-7 0 0,4 7 0 15,1-1-8-15,-1 1 0 0,3-7 0 0,-6 6 8 16,6 1-8-16,-6-4 0 0,3 1 0 0,0-10 0 16,0 9 0-16,4-9 0 0,-8 3 9 0,4-6-9 15,0 6 8-15,4-6-8 0,-4-1 8 0,0 1-8 16,3 3 0-16,1-3 9 0,3 0-9 0,-3 0 0 15,3 6 8-15,3-6-8 0,-6 9 0 0,7-9 0 16,-4 6 9-16,-4-6-9 0,1 6 0 0,3-7 9 31,4 1-41-31,-4 0-8 0,-4 6-1 0,5 0-1 0,-1-6-116 16,-7 0-23-16,0 0-5 0</inkml:trace>
  <inkml:trace contextRef="#ctx0" brushRef="#br0" timeOffset="86209.1">7116 13579 518 0,'0'0'23'0,"0"0"5"0,0 0-28 0,0 0 0 0,0 0 0 0,0 0 0 16,0 0 161-16,0 0 27 0,0 0 6 0,0 0 1 16,0 0-120-16,0 0-24 0,0 0-5 0,0 0-1 15,0 0 8-15,0 0 2 0,0 0 0 0,0 0 0 16,0 0 1-16,0 0 1 15,0 0 0-15,0 0 0 0,0 0-15 0,0 0-3 0,0 0-1 0,7 6 0 16,-7-6-1-16,7 3 0 0,-4 4 0 0,4-7 0 16,0 0-5-16,4 0-2 0,-8 6 0 0,-3-6 0 15,0 0 3-15,7 0 1 0,8-6 0 0,-12 6 0 16,-3 0-10-16,7 0-3 0,7-7 0 0,-3 7 0 16,-4-3-1-16,11-3 0 15,-11 6 0-15,10-3 0 0,-6-3-4 0,-1 6 0 0,5-3-1 0,-5-4 0 16,4 7-15-16,-3-3 0 0,-1-3 0 0,4 6 0 15,-10-3 0-15,7-4-10 0,-11 7 2 0,10 0 0 16,-3-6 8-16,-7 6 0 0,7 0 0 0,-7 0 0 0,7-3 9 0,0 3-9 16,0-6 12-16,4 6-12 0,-11 0 16 15,0 0-4-15,4-10-1 0,6 10 0 16,-10-9-3-16,0 9 0 0,4-3 0 0,-4 3 0 0,3-6-8 0,-3 6 8 16,0 0-8-16,0-4 8 0,0-2-8 0,0 6 0 15,-3-9 0-15,-1 9 0 0,4-7 0 0,-7 4 0 16,4-3 0-16,-4 6 0 0,-1-3 0 0,8-3 0 15,-10 6 0-15,3-3 0 0,0-4-10 0,0 7 10 16,3-9 0-16,-6 9-9 0,3-3 9 0,-1-4 0 16,1 7 0-16,-3-6 0 0,3 3 0 0,0 3-10 0,-4-6 10 0,1 6 0 15,3 0-11-15,-4 0 11 0,4 0-10 0,0 6 10 16,-4-6-8-16,1 3 8 0,3 3 0 0,0 1-9 16,-8-4 9-16,5 6-10 0,-1-2 10 15,1 2-10-15,3-6 10 0,0 13-10 0,-8-7 10 0,5 1-10 16,3-1 10-16,3 0 0 0,-10 1 0 0,7 5 8 15,4-5-8-15,-12-1 0 0,8 7 0 0,4-7 8 16,-4 1-8-16,0 5 0 0,3-2 0 0,-3 3 0 16,4-7 0-16,-1 10-13 0,1-10 5 0,3 7 8 15,0-3 0-15,0 2 0 0,0-5 0 0,0 5 0 16,3-2 0-16,1 3 0 0,-1-7 0 0,4 7 0 16,0-4 0-16,4 4 0 0,-11-1 9 0,10-2-9 15,-2-4 0-15,2 7 8 0,1-6-8 0,-1-1 0 16,1 7 9-16,-8-4-9 0,8-6 12 0,0 4-12 15,-8-1 0-15,8 1-16 0,-1-1 2 0,1-3 0 16,-1-3 14-16,5 7 0 0,-12-10-10 0,8 6 10 0,-1-6-20 0,1 0 0 16,-1 0 0-16,5 0 0 15,-5 0-30-15,4 0-6 0,-3 0 0 0,3-6-1 16,-4 6-115-16,5 0-24 0,-1-3-4 0</inkml:trace>
  <inkml:trace contextRef="#ctx0" brushRef="#br0" timeOffset="88038.05">6541 12651 961 0,'0'0'42'0,"0"0"10"0,0 0-42 0,0 0-10 0,0 0 0 0,0 0 0 16,0 0 92-16,0 0 17 0,0 0 3 0,0 0 1 15,0-10-38-15,0 10-8 0,0 0-2 16,7 0 0-16,-4-9-6 0,-3 9-2 0,0 0 0 0,7-3 0 15,0-3 3-15,0 3 0 0,4-4 0 16,-8 1 0-16,4 3-28 0,4 3-6 0,-4 0-1 0,-7 0 0 16,0 0-5-16,7-6 0 0,4 6-1 0,3-4 0 15,-4-2 0-15,-3 6 0 0,4 0 0 0,3-3 0 16,-3 3-8-16,-1 0-2 0,-3 0 0 0,4 0 0 16,3 0-9-16,-10 3 0 0,-4-3 0 15,7 0 0-15,7 6 0 0,-14-6 0 0,0 0 0 0,3 10 0 16,4-1 0-16,-7 1-11 0,4-4 3 0,-4 3 0 15,-4-6 8-15,4 7 0 0,0-4 0 16,-7 4 0-16,4-4 0 0,3 3 0 0,-11-6 0 0,4 7-8 0,4-4 8 16,-1 3 0-16,-10-5 10 0,7 2-10 15,3 3 10-15,-6-2-10 0,3-4 10 0,-4 6-10 0,4-3 0 16,-7-2 0-16,7 5-11 0,3-9 11 0,4 0-20 16,-10 6 3-16,10-6 1 0,0 0 0 0,-14 3 16 0,14-3-8 15,0 0 8-15,0 0 0 16,0 0-14-16,0 0 4 0,0 0 1 0,0 0 0 0,0 0-9 0,0 0-2 15,0 0 0-15,0 0 0 0,0 0 10 0,0 0 2 16,14 7 0-16,-14-7 0 0,3 0 8 0,4 9 0 16,-7-9 0-16,7 0-8 0,4 6 8 0,-4-3 0 0,-7-3 0 15,11 7-8-15,3-4 8 0,-11 6 0 16,4-3 0-16,4-2 0 0,-4 2 0 0,0 3 0 16,0 1 8-16,4-1-8 0,-4-3 0 15,3 4 0-15,-10-7 0 0,7 13 0 0,-3-10 0 0,3 3 0 16,0 1 0-16,-7-7 0 0,0 6 0 0,4 1 0 0,-4-1 0 15,-4-3 0-15,8 4 8 0,-4-1-8 16,0-3 8-16,-4 4-8 0,4-10 13 0,0 3-1 0,0 6-1 0,0-9 0 16,0 0 24-16,0 7 5 0,-11 2 0 0,11-9 1 15,-3 6-27-15,-4-3-6 0,3 7 0 0,-6-4-8 16,-4-3 10-16,7 7-10 0,-8-4 8 0,5-3-8 16,-4 3 0-16,0 4 0 0,3-1 0 0,-7-9 0 15,4 10 0-15,-3-4 0 0,10-3 0 0,-7-3 0 16,-1 6-13-16,5-6 5 0,-1 3 8 0,4-3-13 15,0 0-61 1,-7 0-12-16,7 0-2 0,3 0-528 0,-3 0-104 0</inkml:trace>
  <inkml:trace contextRef="#ctx0" brushRef="#br0" timeOffset="89407.17">7715 12641 1407 0,'0'0'31'0,"0"0"6"0,0 0 2 0,0 0 1 0,0 0-32 0,0 0-8 16,0 0 0-16,0 0 0 0,0 0 59 0,0 0 10 15,-7-3 3-15,7 3 0 0,0 0-25 0,0 0-5 16,0 0-1-16,0 0 0 0,0 0-3 0,0 0-1 0,0 0 0 15,0 0 0-15,0 0-17 0,0 0-3 0,7-6-1 0,-7 6 0 16,0 0-16-16,7 0 10 0,4-3-10 0,3-3 8 16,-3 6 2-16,6 0 0 0,-3-10 0 0,4 10 0 15,-4 0 7-15,0 0 2 0,4 0 0 0,-4-6 0 16,0 6 14-16,0 0 3 0,0 6 1 0,4-6 0 16,-11 0-37-16,4 0-13 0,-1 7 0 0,1-4 0 15,-11-3 13-15,7 6 0 0,7-3 0 0,-11 6 0 16,-3-9 0-16,7 7 0 0,-7-7 0 15,8 3 0-15,2 3 0 0,-10-6 0 0,0 0 0 0,0 0 0 16,7 3 0-16,-7-3 0 0,0 0 0 0,0 0 0 16,4 7 0-16,-4-7 0 0,0 0 0 0,3 9 0 15,-3-9 0-15,-7 9-12 0,4-2 12 0,-4 2-12 16,0 0 0-16,-4 1 0 0,4-1 0 0,-7 1 0 0,3-1-4 16,-3 1-1-16,0-1 0 0,0 0 0 0,-4 7 17 0,4-7-10 15,-4 1 10-15,4-1-8 0,0 1 8 0,-3-4 0 16,-1 3 0-16,4 7 0 0,3-7 0 0,-6 1 0 15,3-7 0-15,3 6-8 0,0-2 8 0,4 2 8 16,-3 0-8-16,6-2 11 0,-3-4-11 16,0 3 0-16,7-6 0 0,0 0 0 0,-3 3 0 0,3-3 8 15,0 10-8-15,0-10 8 0,0 6-8 16,0 3 0-16,3 1 0 0,1-4 0 0,-1-3 0 0,1 7 0 16,3-4 0-16,3-3 0 0,-6 3 14 0,3 4-2 15,0-10-1-15,0 9 0 0,4-9-2 0,-1 6 0 16,4-3 0-16,-3 4 0 0,3-7-9 0,0 3 0 0,0-3 0 15,4 0 8 1,-4 0-34-16,-3 0-7 0,6 0-2 0,-3 0-590 0,4 0-119 16</inkml:trace>
  <inkml:trace contextRef="#ctx0" brushRef="#br0" timeOffset="90204.97">8082 12980 1414 0,'0'0'63'0,"0"0"13"0,0 0-61 0,0 0-15 0,7 0 0 0,0-9 0 0,-3 6 72 0,3-4 11 16,-4-2 2-16,4 3 1 0,0 6-38 0,-3-10-7 15,3 7-1-15,-3-3-1 0,3-4-20 0,0 7-4 16,-4-3-1-16,8-3 0 0,-11 2-6 0,7 4-8 16,-4-3 11-16,1-3-11 0,-1 9 20 0,1-4-4 15,-4 4 0-15,4-6 0 0,-4 6 1 0,0 0 0 16,7-3 0-16,-4-3 0 0,-3 6-8 0,7 0-1 15,-7 0-8-15,4 0 12 0,-4 0-12 0,7 0 0 16,0 0 0-16,0 0 0 0,0 0 0 0,-7 0 0 0,10 0 0 0,-10 0 0 16,4 0 0-16,-4 0 0 0,7 0 0 0,-7 0 0 15,0 0 0-15,7 9 0 0,4-3 0 0,-11-6 0 16,0 10 0-16,7-7 0 0,-7 6 0 0,3-2 0 16,-3 2-13-16,0 0 4 15,0 1 1-15,0-1 0 0,4 1 8 0,-4-4 0 0,-4 3 0 0,4-2 0 16,0 2 0-16,-3-6 0 0,3 7 0 0,-7-1 0 15,0-3 0-15,3 4 0 0,-3-1 0 16,0 7 0-16,-4-7 0 0,4 4 0 0,-3-7 0 0,3 10 0 16,-4-7 0-16,4-6-8 0,0 7 8 0,0-4 0 15,0-3 0-15,0 6 0 0,0-2 0 0,7-7-8 16,0 6 8-16,-11-3-8 0,4-3 8 0,7 0-8 16,0 0 8-16,-7 0 0 0,0 0 0 0,4 0 0 15,3 0 0-15,0 0 0 0,-8 0 0 0,5 0 0 16,-4 0 0-16,7 0 0 0,-4-3 0 0,1-3 8 15,-4-1-8-15,3 4 0 0,1-3 0 0,3 6 0 0,0-3 0 16,0-7-13-16,-4 4 1 0,4 6 1 16,0-9 11-16,0 9 16 0,0 0-4 0,0 0-1 0,4-3-22 15,-4 3-4-15,0 0-1 0,0 0 0 0,0 0 16 0,0 0-9 16,0 0 9-16,0 0-8 0,0 0 8 0,14 3-10 16,-7-3 10-16,3 9-10 0,1-9 10 0,-4 6 0 15,7 4 0-15,-3-7 8 0,3 3 11 16,0 4 2-16,0-1 1 0,-3 0 0 0,3-2-2 0,3-4 0 15,-9 6 0-15,6 1 0 0,0-10-20 0,-4 6 0 16,4 3 0-16,-3-2 8 0,0-4-8 16,3 3 0-16,-11-3 0 0,4 7 8 0,7-10-8 0,-7 9-16 15,1-3 4-15,-1-3 0 16,-7-3-41-16,14 7-9 0,-11-1-2 0,4-3-511 0,-7-3-102 16</inkml:trace>
  <inkml:trace contextRef="#ctx0" brushRef="#br0" timeOffset="91919.36">9045 13378 172 0,'0'0'16'0,"0"0"-16"16,0 0 0-16,0 0 0 0,0 0 177 0,0 0 33 16,0 0 6-16,0 0 2 0,0 0-118 0,0 0-23 0,0 0-5 0,0 0 0 15,0 0-2-15,0 0 0 16,4-6 0-16,-4 6 0 0,0-9 10 0,3 2 1 0,-3 4 1 0,0 3 0 16,0 0-6-16,0 0 0 0,0 0-1 0,0 0 0 15,0 0-25-15,0 0-5 0,0 0-1 0,0 0 0 16,0 0-24-16,0 0-6 0,0 0-1 0,0 0 0 15,0 0-13-15,4 10 11 0,-1-4-11 0,1 3 10 16,-1 1-10-16,-3 2 8 0,0-2-8 16,4 5 8-16,-1 4 6 0,-3-3 1 0,0-4 0 0,0 4 0 15,0 3-1-15,0 0 0 0,0 3 0 0,0 0 0 16,0-7-6-16,0 4 0 0,0 0-8 0,0 0 12 16,0 3-12-16,-3-3 9 0,3-7-9 0,-4 4 8 15,4 3-8-15,-3-1 8 0,3-8-8 0,0 6 8 16,-4-1-8-16,1-2 0 0,-1-4 0 0,1 7 0 15,-1-7-47 1,1 1-1-16,-1-1-1 0,1 0 0 0,-1-2-138 0,4-7-27 0,0 3-6 0,-7 3-310 16,7-6-62-16</inkml:trace>
  <inkml:trace contextRef="#ctx0" brushRef="#br0" timeOffset="92320.45">8901 13610 1267 0,'0'0'112'0,"0"0"-89"0,0 0-23 0,10-6 0 16,-3 6 173-16,4-3 31 0,-11 3 5 0,7-6 2 16,3 6-155-16,1 0-30 0,-4 0-6 0,-7 0-2 15,0 0-1-15,7 0 0 0,0 6 0 0,4-3 0 16,-11-3 23-16,7 0 4 0,3 0 0 0,1 0 1 16,-4 10 9-16,4-10 2 0,-1 0 0 0,1 0 0 15,3 0-26-15,0 0-5 0,0 0-1 0,0-4 0 16,7 4-24-16,-3-6 0 0,0 6 0 0,3 0 0 15,0 0 0-15,4-3 0 0,-4-3 0 0,0 6 0 16,-3 0 0-16,-1 0 0 0,5 0 0 0,-1 0 0 16,-11 0-20-16,1 0-10 15,6 0-2-15,-2 6 0 0,-5-6-108 0,4 3-23 0,-3-3-4 16,-4 6-770-16</inkml:trace>
  <inkml:trace contextRef="#ctx0" brushRef="#br0" timeOffset="93929.55">9927 12908 1144 0,'0'0'51'0,"0"0"10"0,0 0-49 0,0 0-12 15,11-3 0-15,-1-3 0 0,-6-1 116 0,6 4 20 16,-2-3 4-16,-1 3 0 0,-7 3-54 0,7-6-11 15,-7 6-3-15,7-10 0 0,-7 10-12 0,0 0-4 16,3-3 0-16,-3 3 0 0,0 0-12 0,0 0-4 16,0 0 0-16,0 0 0 0,0-6-12 0,0 6-4 15,0 0 0-15,-3 0 0 0,-1 6-12 0,-3-3-2 16,4 3-1-16,-1-2 0 0,-3 5-9 0,3-3 0 16,-3 4 0-16,0-1 0 0,-3 0 0 0,-1 7 0 15,1-6 0-15,3-1 0 0,-4 7 0 0,4-7 0 16,0 0 0-16,0 1 8 0,0-1 5 0,0 1 1 0,3-1 0 15,1-3 0-15,3-6 0 0,-4 10 0 16,4-7 0-16,0 6 0 0,0-9-14 0,0 0 0 0,0 10 0 0,4-4 0 16,-4-6 0-16,3 3 0 0,4 3 0 15,-3 4 0-15,3-4 0 0,-4-3 0 0,4 3 0 0,0-2 0 16,4 5 0-16,3-3 0 0,0-3 0 16,0 4 0-16,4 2 0 0,3-3 0 0,-3 4 0 0,3-7 0 15,0 6-10-15,0 1-8 0,-3-4-2 16,3 10 0-16,-7-7 20 0,0 0 0 0,0 4 0 0,1-4 0 15,-5 7 0-15,-3-6 0 0,0-1 0 0,0 0 0 16,0 7-10-16,-3 3 10 0,-1-10-8 0,1 7 8 16,-1-7 0-16,-3 10 0 0,-3-9 0 0,3 5-8 0,-4-2 8 0,1 2 0 15,3-5 0-15,-4 6 0 16,-3-7 0-16,4 0 0 0,-1 7 0 0,-3-3 0 0,4-4 0 16,-8 0 0-16,4 7 0 0,0 0 0 15,0-4 0-15,-4 4 0 0,1-7 0 0,-1 10 0 16,1-3-9-16,-1-4 0 0,-3-2 0 0,3-1 0 0,1 7-10 15,-1-7-1-15,-3 1-1 0,0-1 0 16,3-3-50-16,1-2-9 0,-1 2-3 0,1-6 0 16,-5 6-104-16,5-3-21 15,-4-3-4-15,3 0 0 0</inkml:trace>
  <inkml:trace contextRef="#ctx0" brushRef="#br0" timeOffset="94517.77">9878 12836 892 0,'0'0'40'0,"0"0"8"0,0 0-39 0,0 0-9 0,0 0 0 0,0 0 0 0,0 0 36 0,0 0 4 16,3-6 2-16,-3 6 0 0,0 0 6 0,0 0 0 15,0-10 1-15,0 10 0 0,7-3 16 0,-7 3 3 16,0 0 1-16,0 0 0 0,4 0 2 0,3-6 0 16,-7 6 0-16,7 0 0 0,-7 0 7 0,11 0 2 15,-1 0 0-15,1 6 0 0,-1-6 4 0,1 0 0 16,3 0 1-16,0 0 0 0,0 0-30 0,4 0-7 0,0 0 0 0,-4 0-1 15,3 0-19-15,1 0-3 16,-4 0-1-16,4 0 0 0,-4-6-12 0,0 6-4 0,4 0 0 0,-4 0 0 16,0 0-8-16,-4 0-11 0,4 0 3 0,-3 0 0 31,-11 0-18-31,11-3-3 0,-4 3-1 0,3 0 0 16,-10 0-18-16,0 0-4 0,7-7-1 0,4 7 0 0,-4-3-18 15,-7 3-3-15,7-6-1 0,0 3 0 0,4-3-3 0,-1-1-1 16,-3 4 0-16,4-3 0 0,3 3-38 15,-3-7-8-15,3 1-2 0,-4 0-511 0</inkml:trace>
  <inkml:trace contextRef="#ctx0" brushRef="#br0" timeOffset="95581.93">10174 11989 1105 0,'0'0'48'0,"0"0"12"0,0 0-48 0,0 0-12 0,0 0 0 0,0 0 0 15,0 0 86-15,7 0 15 0,-7 0 3 0,0 0 1 16,0 0-62-16,4 0-13 0,3 0-2 0,3 0-1 16,-10 0 1-16,7 7 1 0,0-4 0 0,4-3 0 0,-4 6 15 15,0-3 4-15,4 3 0 0,3-3 0 16,-4 4-2-16,5 2 0 0,-5-3 0 0,4 4 0 0,4-1-30 0,0 4-7 15,-4-4-1-15,3 7 0 0,4 3-8 16,-3-4 0-16,-4 4 0 0,0 0 0 16,7 0 0-16,-3 6 0 0,3-6 0 0,-3 6 0 0,-4 0 8 15,4-3-8-15,3 3 8 0,-4 3-8 0,-6-3 0 0,3 0 0 16,0 4 8-16,0-1-8 0,-7 0 0 0,4 6 0 16,0 1 9-16,-1 3-9 0,1-4 0 0,-1 7 8 15,-3-10-8-15,-3 10 0 0,3-10 0 0,0 10 9 16,-3-13-9-16,-1 10 0 0,1-4 10 0,-1-5-10 15,4 5 8-15,-3 1-8 0,-4 2 12 0,0-2-4 0,7-1 0 0,0 1 0 16,-7-4-8-16,0 4 10 0,3-1-10 0,4-6 10 16,-3 4-10-16,-1-4 0 0,-3 0 9 0,0-3-9 15,8 3 10-15,-5-2-2 0,-10 2-8 0,7-3 12 16,0 3-3-16,-4 0-1 0,4 0 0 0,-3-2 0 16,-1 2-8-16,4 6 0 0,0-9 9 0,0 10-9 15,-3-7 0-15,3 0 8 0,0-3-8 0,0 4 0 16,-4-11 0-16,-3 8 9 0,7-8-9 0,-3 1 0 15,3 6 9-15,0-6-9 0,-7 0 0 0,3-3 9 16,4 2-1-16,-7-2-8 0,0 3 12 0,4-3-4 16,-1-4-8-16,1 7 10 0,-5-3-10 0,5 2 10 15,-8-2-10-15,8-7 8 0,-4 10-8 0,0-3 8 16,-4-3-8-16,1 2 0 0,6-5 9 0,-3 8-9 16,0-8 0-16,0 6 8 0,-4-7-8 0,8 10 0 15,-1-10 8-15,1 1-8 0,-8 5 10 0,8-5-10 0,-1-1 17 0,1 0-2 16,-5 1-1-16,1-1 0 0,-3-2 9 0,6 2 1 15,1-3 1-15,-8 4 0 0,1-7-5 16,3 6 0-16,7-9-1 0,-8 10 0 0,-6-4-9 16,7-3-2-16,7-3 0 0,-7 6 0 0,0 4-8 0,0-10 10 15,0 9-10-15,7-9 10 0,0 0-10 0,0 0 0 16,-7 0 0-16,7 0 0 0,0 0 0 0,0 0 0 16,-11 9 8-16,1-2-8 0,6-4 0 0,4-3 0 15,0 0 0-15,-10 9 0 0,-4-9 0 0,7 7 0 16,7-7 0-16,0 0 0 0,-7 0 0 0,7 0-12 15,0 0 4-15,0 0 8 0,0 0-17 0,0 0 4 0,0 0 1 16,0 0 0 0,0 0-18-16,0 0-3 0,-8 9-1 0,8-9 0 15,0 0-18-15,0 0-3 0,0 0-1 0,0 0 0 16,0 0-125-16,0 0-26 0,0 0-5 0,-10-6 0 0</inkml:trace>
  <inkml:trace contextRef="#ctx0" brushRef="#br0" timeOffset="100079.33">11120 13124 345 0,'0'0'15'0,"3"-3"4"0,8 3-19 0,-4 0 0 16,-7 0 0-16,7-6 0 0,3 6 218 0,-3-3 40 16,-7 3 8-16,0 0 2 0,7-6-142 0,-7 6-28 0,0 0-6 0,0 0 0 15,0 0-20-15,0 0-3 16,4-4-1-16,-4 4 0 0,0 0-8 0,0 0-1 0,0 0-1 0,0 0 0 15,0 0-3-15,0 0-1 0,0 0 0 0,0 0 0 16,0 0-29-16,0 0-5 0,0 0-2 16,0 0 0-16,0 0-18 0,0 0 10 0,-7 4-10 0,3-4 8 15,-3 6-8-15,7-6 0 0,-7 3 0 0,0 3 8 16,-3-3 19-16,3 4 3 0,7-7 1 0,-7 9 0 16,0 0-14-16,-1 1-2 0,8-10-1 0,0 9 0 15,-3 1-14-15,-1-4 9 0,4-6-9 0,0 9 8 16,4 1-8-16,-1-1 0 0,-6-3 0 0,3-6 8 15,0 0-8-15,0 0 0 0,0 10 0 0,0-10 0 16,0 0 0-16,0 3 0 0,0-3 0 0,0 0 0 16,0 0 0-16,0 0 0 0,7 6 0 0,0 4 0 15,-7-10 0-15,11 0 0 0,-4 0 0 0,3 0 0 16,1 0 8-16,-4 0-8 0,-7 0 8 0,10-7-8 16,5 7 0-16,-5-3 0 0,-10 3 0 0,7-6 0 15,0 3 0-15,-3-3 0 0,-4 6 0 0,0 0 0 16,3-10 9-16,1 7-9 0,-1-6 10 0,-3 2-10 0,-3-2 10 15,3 3-10-15,0-4 10 0,0 7-10 0,0 3 11 16,0-9-11-16,0 2 12 0,0 7-12 0,0-9 14 0,0 9-4 16,0 0-1-16,0 0 0 0,0 0-9 0,0 0 0 15,-7 0 0-15,7 0 8 0,0 0-8 0,0 0 0 16,-7 6 0-16,0-3-11 0,0 4 23 0,0-4 4 16,0 3 0-16,3-3 1 0,-7 7-17 0,4-10 0 15,7 0 0-15,0 0 0 0,-7 6 0 0,7-6 0 16,0 0 0-16,0 0 0 0,0 0 0 0,0 0 0 15,0 0 0-15,0 0 0 0,0 0-10 0,0 0-6 0,-3 9 0 0,3-9-1 16,0 0 17-16,0 0 0 0,3 7-8 0,-3-7 8 16,0 3 0-16,0-3 0 0,0 0-8 0,0 0 8 15,0 0 0-15,7 6 0 0,4-6 0 0,0 0 0 16,-4-6 0-16,3 6 0 0,-6 0 0 0,6 0 0 16,1 0 0-16,-11 0 0 0,0 0 0 0,3-3 9 15,8-4 7-15,-7-2 0 0,-4 9 1 0,0 0 0 16,0-6-17-16,3-4 0 0,-3 7 0 0,0-3 0 15,-3-4 0-15,3 7 0 0,-4-3 0 0,4-3 0 16,-4 2 0-16,1 4 0 0,-1-3-8 0,4 6 8 16,0-9 0-16,0 9 0 0,-7 0 0 0,7 0 0 15,0 0 0-15,0 0 0 0,-3-4 0 0,3 4 10 16,0 0-10-16,0 0 0 0,-7-6-10 0,0 6 10 16,7 0 0-16,0 0 0 0,0 0 0 0,0 0 10 15,-7 0-2-15,7 0 0 0,0 0 0 0,0 0 0 16,-11 0-8-16,11 0 0 0,0 0 0 0,0 0-11 15,0 0 11-15,-3 0 0 0,-5 0 0 0,8 0 8 16,0 0-8-16,0 0 8 0,-10 6-8 0,10-6 8 0,0 0-8 0,0 0 0 16,-4 4 0-16,-3 5-8 15,4-3-36-15,3-6-6 0,0 0-2 0,-4 3 0 16,-3 4-118-16,7-7-24 0,0 0-5 0</inkml:trace>
  <inkml:trace contextRef="#ctx0" brushRef="#br0" timeOffset="106046.95">11910 13168 345 0,'0'0'15'0,"0"0"4"0,7 0-19 0,0 0 0 0,0 0 0 0,-4 0 0 15,-3 0 239-15,8 0 44 0,-1-3 9 0,0-3 1 16,0 3-182-16,-4 3-37 0,-3 0-7 0,7-7-2 16,-3 4-7-16,-4 3-2 0,0 0 0 0,3-6 0 15,-3 6-19-15,0 0-4 0,4-3-1 0,-4 3 0 0,0 0 0 0,0 0 0 16,0 0 0-16,0 0 0 15,-4-6-14-15,4 6-3 0,0 0-1 0,0 0 0 0,-7-7-14 0,0 4 0 16,0 3 8-16,7 0-8 0,-3-6 0 16,3 6 0-16,-11 0 0 0,4 0 0 0,7 0 0 0,-7 0 0 15,0 0 0-15,-4-3 0 0,8 3 16 0,-4 0 1 16,0-6 0-16,-4 6 0 0,4 0-7 0,0 0-2 16,0 0 0-16,0 0 0 0,-4 0-8 0,4 6 0 15,-3-3 0-15,-1 3 0 0,0 4 0 0,1-4 0 16,-1 3 0-16,-3 1 0 0,0 2-9 0,0-2 9 15,3-1 0-15,-3 4 0 0,0-4-8 16,4 0 8-16,-1 4 0 0,0-4 0 0,1 7 0 0,-1 0 20 0,1-4-2 16,3 4-1-1,7-7-40-15,-7 10-8 0,-4-3-1 0,4-4-1 0,7 14 33 0,-4-8 0 0,-3-2 12 16,0 3-3-16,0 6-9 0,4-6 0 0,3 6 0 0,-7-6 0 16,-4-1 0-16,8 1 0 0,6 0 0 0,-3 3 0 15,0-3 0-15,4-7 0 0,3 7 0 0,3-3 8 16,1 3-8-16,-4-10 0 0,-4 7 0 0,4-1 0 15,8-2-14-15,-5-4-5 0,1 7-1 0,-4-6 0 16,3-1-41 0,1 0-9-16,3 1-2 0,-3-1-506 0,-1-3-102 0</inkml:trace>
  <inkml:trace contextRef="#ctx0" brushRef="#br0" timeOffset="106756.07">12238 13369 403 0,'0'0'36'0,"0"0"-36"0,0 0 0 0,0 0 0 16,0 0 240-16,0 0 42 0,0 0 8 0,-4 0 2 15,-3 0-158-15,4 3-31 0,-4-3-7 0,0 0 0 16,-4 6-51-16,4-2-9 0,-4 2-3 0,1-3 0 15,-1 3 2-15,1-3 0 0,-1 7 0 0,-3-4 0 16,3 3-4-16,1 1-1 0,-1-1 0 0,4 1 0 16,-3-1-15-16,3 7-3 0,-4-7-1 0,4 7 0 15,-4-4-11-15,1 4 0 0,-1 3 0 0,4 0 0 16,0-4 0-16,0 4-19 0,0-3 3 0,0-4 1 16,3 4 36-16,1 3 7 0,-1-10 2 0,4 7 0 0,0-7-22 15,0 1-8-15,4-1 0 0,-1 1 9 0,1-4-18 16,3-3-4-16,-4 6-1 0,8-2 0 15,-4 2 14-15,4-6 0 0,-1 4 12 0,1-7-12 0,-1 0 0 16,5 0 0-16,2 6 0 0,1-12 0 0,-4 6 0 16,4 0 0-16,-1-7 0 0,1 4 0 0,-4-3 9 15,0-4-9-15,4 7 0 0,-4-3 9 0,0-3 3 16,-3-1 0-16,3-5 0 0,0 5 0 0,-4-2 8 0,1-4 3 16,-1 0 0-16,1 4 0 0,-4-4-7 0,0 3-2 15,0-2 0-15,-3-1 0 0,-1-3-14 0,1 7 0 16,-1-10 0-16,-3 9 0 0,-3-2 0 0,3-4-8 15,-4 3 8-15,4 4-10 0,-3-4 10 0,-1 0 0 16,-3 7-9-16,4-4 9 0,-1 4 0 0,1-1 8 16,-1 1 0-16,1-4 0 0,-1 10-8 0,0-3 0 0,-3 3 0 15,4-3 0-15,-4 2 0 0,3-2-14 16,-6 6 2-16,6-3 0 16,-3-3-12-16,4 6-3 0,3 0 0 0,-7 0 0 15,0 0-35-15,-1 0-7 0,8 0-2 0,-7 0 0 16,0 0-45-16,4 0-8 0,-4-3-3 0,7 3 0 0</inkml:trace>
  <inkml:trace contextRef="#ctx0" brushRef="#br0" timeOffset="107393.12">12880 13178 918 0,'0'0'40'0,"0"0"9"0,0 0-39 0,0 0-10 16,0 0 0-16,-7 0 0 0,3 0 66 0,-3 0 11 15,4 0 3-15,-4 0 0 0,0 0 20 0,-4-3 5 16,4 3 1-16,0 3 0 0,-4-3-20 0,4 0-4 15,-3 0-1-15,-4 6 0 0,3-6-15 0,-3 9-3 16,-4-9-1-16,1 10 0 0,3-4-30 0,-1-3-7 0,1 7-1 0,-3-4 0 16,6-3-12-16,1 3-4 0,-1-6 0 0,4 3 0 15,-4 4 8-15,4-7 2 16,7 0 0-16,-3 9 0 0,-4-9-5 0,7 0-1 0,0 0 0 16,0 0 0-16,-7 10-4 0,3-4 0 0,4-6-8 0,0 3 12 15,0-3-12-15,4 9 0 16,-4 1 0-16,3-4 0 0,-3-6 0 0,4 3 0 0,3 3 0 0,3 4 0 15,-3-10 0-15,4 9 0 0,0-3-8 0,3-2 8 16,0-4 0-16,3 9 0 0,1-3 0 0,3-3 0 16,0 4 0-16,1 2 0 0,-1 1 0 0,0-4 0 15,0 3 0-15,-3-6 0 0,3 7 0 0,-4-4 0 16,5 3 0-16,-1-2 0 0,-4-4 0 0,1 6 0 16,0 1 0-16,-4-1 0 0,-4-3 0 0,5 4 0 15,-8-1 0-15,3 1 11 0,1-1-11 0,-8 0 10 16,1 1-10-16,-1 5 0 0,1-5 9 0,-1-1-9 15,-6 1 0-15,-1-1 0 0,4 0 0 0,-3 7 0 0,-4-6 0 0,0-1-8 16,3 0 8-16,-6 1-8 0,3-4 8 0,-1 3 0 16,1 1 0-16,-3-4 0 0,3-3 0 0,-4 7 0 15,1-1 0-15,-1-3-8 0,0-2 8 0,1 2-10 16,-4 3 10-16,3 1-10 0,-3-4-11 0,3-3-3 16,-3 6 0-16,0-9 0 15,-3 10-19-15,2-10-4 0,1 6-1 16,0-3 0-16,0 4-34 0,0-1-7 0,0-3-2 0,0-3-466 15,7-3-94-15</inkml:trace>
  <inkml:trace contextRef="#ctx0" brushRef="#br0" timeOffset="108404.97">13550 12830 172 0,'0'0'16'0,"0"0"-16"15,7 0 0-15,-7 0 0 0,4-10 201 0,-1 7 38 16,4-3 7-16,0 3 2 0,-7 3-176 0,7-7-36 15,1 4-6-15,-8 3-2 0,0 0-16 0,3-6-4 16,1-3-8-16,-4 9 12 0,0 0 44 0,0 0 9 16,0 0 2-16,3 0 0 0,1-7 16 0,-4 7 3 15,0 0 1-15,0 0 0 0,0 0-19 0,0 0-4 16,0 0-1-16,-4 7 0 0,1 2-32 0,-4 0-7 16,-1 1 0-16,1 5-1 0,-3-2-3 0,-1 3-1 0,1 3 0 0,-4-1 0 15,-1 7 9-15,1-6 3 0,0 6 0 16,0 0 0-16,0 4-8 0,0 5-2 0,-4-6 0 15,4 10 0-15,-3-4-12 0,2 1-9 0,-2-1 12 0,3-5-12 16,0 8 13-16,-1-5-4 0,-2-4-1 16,6 0 0-16,1-3 22 0,-1 3 4 0,4-2 1 15,0 2 0-15,0-3-22 0,0 3-4 0,3-3-1 0,4-3 0 16,-3 9-8-16,3-9 8 0,3 3-8 0,1 1 8 16,3-8-8-16,3 11 0 0,-2-11 0 0,2-2 8 15,1 9-17-15,3-6-4 0,-4-6-1 0,8 2 0 16,-4 4-14-1,0-10-4-15,0 7 0 0,4-6 0 0,-4-1-36 0,4 0-8 0,-1 1-2 16,-3-4 0-16,1-3-133 0,-1 3-26 0</inkml:trace>
  <inkml:trace contextRef="#ctx0" brushRef="#br0" timeOffset="108802.97">14093 13247 1663 0,'0'0'73'0,"0"0"16"0,0 0-71 0,0 0-18 0,0 0 0 0,-7 0 0 16,4 9 52-16,-8-9 8 16,4 10 0-16,0-1 1 0,-7 0-8 0,4 7-1 0,-5-7-1 0,-2 7 0 15,3-3 7-15,0 2 2 0,-1 1 0 0,-2-3 0 16,-1 5-16-16,1-2-4 0,-1 3 0 0,-3-3 0 16,0-4-20-16,3 4-5 0,-3 3-1 0,3-1 0 15,0-2-14-15,-3 3 0 0,4-3 8 0,-5 2-8 16,8-2-12-16,0-3-6 0,0 5-1 0,-3-2 0 15,2-7-37-15,5 10-7 16,-1-9-1-16,1-1-1 0,3-9-15 0,3 6-4 16,-3-2 0-16,7-4 0 0,0 0-108 15,0 0-21-15,0 0-5 0,4-13-1 0</inkml:trace>
  <inkml:trace contextRef="#ctx0" brushRef="#br0" timeOffset="110900.05">13674 13247 403 0,'0'0'36'0,"0"0"-36"0,-7 0 0 0,3 0 0 0,-3 0 187 0,0 0 30 16,7 0 7-16,-4 0 0 0,4 0-110 0,-3 0-22 16,-4 0-5-16,7 0-1 0,0 0-4 0,0 0-1 15,-4 6 0-15,4-6 0 0,0 0 11 0,0 0 3 16,0 9 0-16,4 1 0 0,-1-1-26 0,1 1-5 15,7-1 0-15,-4 0-1 0,0 10-19 0,0-9-4 16,7 5-1-16,0 4 0 16,0 0-26-16,0 0-5 0,4-4 0 0,-4 4-8 0,7 0 0 0,-3-3 0 15,-1-1 0-15,1-2 0 0,-4 3 0 16,0-7 0-16,0 10-10 0,0-10 10 16,-3 1-38-16,0-1 0 0,-1 7 0 15,-3-7 0-15,0 1-22 0,0-4-4 0,-3-3 0 0,3 3-1 16,-7-6-155-16,3 3-32 0</inkml:trace>
  <inkml:trace contextRef="#ctx0" brushRef="#br0" timeOffset="111494.56">13928 12739 1119 0,'0'0'49'0,"0"0"11"0,0 0-48 0,0 0-12 16,0 0 0-16,0 0 0 0,7-3 36 0,-7 3 5 15,0 0 1-15,7-7 0 0,0 1 40 0,-7 6 8 16,10-3 2-16,-10 3 0 0,7 0-19 0,4 0-3 0,0 0-1 0,-1 3 0 15,1 3-29-15,3 4-5 0,0-1-2 0,0 1 0 16,4-1-17-16,-1 7-3 0,5 2-1 0,-1 1 0 16,0 0 7-16,0 6 1 0,4-6 0 0,7 12 0 15,-4-2 1-15,0-1 1 0,0 0 0 0,4 6 0 16,-4 1 3-16,-3-1 1 0,0 1 0 16,-4-4 0-16,-4 4-17 0,5-1-9 0,-8 1 10 0,3-7-10 15,1 6 16-15,-4-5-2 0,-3 5-1 0,3-6 0 16,0 1-4-16,-7-4-1 0,0 3 0 0,4-3 0 15,-8 3-8-15,4-3 12 0,-3 0-12 0,-1-3 12 16,1 3-4-16,-4 1-8 0,0-8 12 0,-4 7-4 16,1-3-8-16,-4-3 0 0,3 3 0 0,-3-3 0 15,0-6 0-15,-4 2-17 0,1 4 4 0,-4-10 1 16,3 7-17 0,-3-6-3-16,0-1-1 0,-4-3 0 0,1-3-39 0,2 4-7 15,-2-4-1-15,3-3-1 0,0 0-41 0,-4 0-8 0,4-3-2 0,0 3-600 16</inkml:trace>
  <inkml:trace contextRef="#ctx0" brushRef="#br0" timeOffset="112571.83">15737 12999 288 0,'0'0'12'0,"0"0"4"0,0 0-16 0,0 0 0 0,0 0 0 0,4 0 0 16,3-3 342-16,0-3 66 15,4 6 12-15,-4 0 4 0,-7 0-270 0,10 0-54 0,1 6-10 0,-4-3-2 16,-7-3-44-16,3 6-9 0,5 4-2 0,-5-1 0 16,1 0-11-16,-1 7-2 0,-3-3-1 0,0 2 0 15,0 4-4-15,0-3-1 0,0 3 0 0,0-1 0 16,-3 1-14-16,3 6 0 0,-4-6 0 0,4 6 0 15,0-6 0-15,0 6 0 0,0-6-12 0,0 6 12 32,-3-6-32-32,3 0 0 0,3 0 0 0,-3-4 0 0,-3-2-23 15,3 9-4-15,0-10-1 0,-4 4 0 0,0-4-87 0,-3 4-17 16,0 0-4-16,0-4-558 0</inkml:trace>
  <inkml:trace contextRef="#ctx0" brushRef="#br0" timeOffset="112934.58">15543 13372 979 0,'0'0'87'0,"0"0"-70"0,7-9-17 0,1 2 0 16,-1 4 155-16,0-3 27 0,-4 3 6 0,4-3 0 16,0 6-90-16,0-4-18 0,0-2-4 0,0 6-1 15,0-9 0-15,1 9 0 0,-1 0 0 16,0-3 0-16,-4-4-10 0,4 1-1 16,0 3-1-16,4 3 0 0,-1-6-24 0,5 3-5 0,-5 3-1 0,4-7 0 15,0 7-13-15,0-3-2 0,4 3-1 0,-4 0 0 16,4 0-17-16,0-6 0 0,-1 6 0 0,1 0 0 15,3 0-20-15,0 0 0 0,4 0-1 0,0 0 0 32,-1-3-19-32,4 3-3 0,1-6-1 0,-1 6 0 0,0 0-20 15,4-4-4-15,0-2 0 0,-1 6-592 0,8-9-117 0</inkml:trace>
  <inkml:trace contextRef="#ctx0" brushRef="#br0" timeOffset="117617.46">17018 12924 392 0,'0'0'17'0,"0"0"4"0,0 0-21 0,0 0 0 0,0 0 0 0,0 0 0 0,0 0 22 0,0 0 0 16,-4 3 0-16,4-3 0 0,-7 0 5 0,7 0 1 15,-7 0 0-15,0 6 0 0,7-6-28 16,-3 0-14-16,3 0 2 0,-4 0 0 0,-3 3 12 0,7-3 0 16,0 0 0-16,0 0 0 0,-10 0 16 0,6 0 7 15,-3 0 1-15,7 0 0 0,-7 0 19 0,7 0 4 16,-7-3 1-16,0 3 0 0,7 0-19 0,0 0-3 16,-7-6-1-16,7 6 0 0,0 0-16 0,0 0-9 15,-11 0 10-15,4 0-10 0,0-3 10 0,7 3-10 16,-10-7 10-16,10 7-10 0,0 0 0 0,0 0 8 15,-11 0-8-15,0 0 0 0,11 0 33 0,-7-3 4 0,-3 3 1 16,10 0 0-16,0 0-4 0,-7 0-1 0,7 0 0 0,0 0 0 16,-7-6-8-16,7 6-1 0,-11 0-1 0,11 0 0 15,-7 0 16-15,7 0 3 0,0 0 1 0,0 0 0 16,-11 0 8 0,11 0 1-16,0 0 1 0,0 0 0 0,0 0-12 0,0 0-2 0,0 0-1 0,0 0 0 15,0 0-27-15,0 0-11 0,0 0 8 0,0 0-8 16,0 0 0-16,0 0 0 0,0 0 0 0,0 0 0 15,0 0-15-15,0 0-1 0,0 0-1 0,0 0 0 16,0 0-7-16,0 0 0 0,0 0-1 0,0 0 0 16,0 0 1-16,0 0 0 0,0 0 0 0,7 6 0 15,-7-6-7 1,4 3-1-16,3-3 0 0,0 0 0 16,0 0-23-16,-3 0-5 0,6 0 0 0,1 0-1 0,-1 0 11 15,-3 7 2-15,4-7 1 0,-4 0 0 0,0 0 27 0,4 0 6 0,-4 0 1 0,3 0-277 16,1 3-55-16</inkml:trace>
  <inkml:trace contextRef="#ctx0" brushRef="#br0" timeOffset="118716.04">17159 11970 972 0,'0'0'43'0,"0"0"9"0,0 0-42 15,0 0-10-15,0 0 0 0,0 0 0 0,-3 10 68 0,3-1 12 16,0-9 3-16,0 0 0 16,0 10-19-16,-4-4-4 0,4 3-1 0,0-9 0 0,0 3-3 0,0 4 0 15,0 2 0-15,0 1 0 0,-3-1-16 0,3-3-3 16,-4 4-1-16,4-1 0 0,-4-6 7 0,1 7 1 15,-1 2 0-15,1 1 0 0,-1-7 7 0,1 6 1 0,-1-5 1 16,-3 2 0-16,4 1-13 0,-4-1-4 0,0 0 0 0,0 1 0 16,0 5-6-16,-1-5-2 0,1 6 0 0,0-4 0 15,0-2-1-15,0 5-1 0,0-5 0 0,0 5 0 16,0-2-5-16,0 2-1 0,0 1 0 0,-4-3 0 16,1 2-20-16,-1-2 0 0,1 3 0 0,-1 2 0 15,-3-2 0-15,3 3 0 0,1-3 9 0,-4-4-9 16,3 13 23-16,0-9-3 0,4-4 0 0,-3 7 0 15,-1-3 6-15,1 3 1 0,3 0 0 0,0-4 0 16,0 4-14-16,-1-3-2 0,-2-4-1 0,6 4 0 16,-3 3-1-16,0 0 0 0,0 6 0 0,0-6 0 15,4-1-9-15,-1 7 8 0,-3-6-8 0,0 6 8 16,0-6-8-16,0 0 0 0,0 6 0 0,0-6 8 16,3 6 2-16,-3-6 0 0,4 6 0 0,-1-6 0 15,1 6 3-15,-1-3 1 0,1-7 0 0,-1 10 0 16,0-3 5-16,4 3 1 0,-3-6 0 0,3 0 0 15,0 3-6-15,0-3-1 0,0 0 0 0,-4 0 0 16,4 6-5-16,0-7-8 0,0 7 11 0,0-6-11 16,4 6 9-16,-4-3-9 0,3-3 0 0,-3 6 9 15,0-6-9-15,0 3 0 0,0-3 0 0,4 3 8 16,-4-7-8-16,0 11 10 0,0-8-10 0,4 7 10 0,-4-6-10 0,0 0 0 16,3 0 0-16,-3 0 8 0,4 0-8 0,-1 2 10 15,1-2-10-15,-1-6 10 0,1 3-10 16,-1 2 10-16,1 1-10 0,-1-3 10 0,1 3-10 0,-1-4 0 15,4-2 9-15,-3 3-9 0,-1 2 0 0,1-8 9 16,3 5-9-16,0-5 0 0,0 9 8 0,0-4-8 0,-3-2 0 0,6 3 0 16,1-7 0-16,-4 10 0 15,0-10 0-15,4 7 0 0,3 3 0 0,-4-4 0 16,1-2 0-16,3 3 0 0,-3 2 8 0,3-2-8 0,-4-3 0 16,4 2 0-16,-3 4 8 0,3-3-8 15,0-7 0-15,-3 1 0 0,-1 8 11 0,-3-8-2 16,4 6 0-16,0-7 0 0,-1 10-9 0,-3-10 0 0,0 1 0 0,0 5 0 15,0-5-16-15,0 5 2 0,0-5 0 0,-3-1 0 16,3 1-8-16,-3-1-2 0,-4-3 0 0,0 4 0 31,0-7-6-31,3 6-2 0,-6-3 0 0,3-2 0 0,0-4-44 0,-4 6-10 0,4-6-2 0,0 0 0 16,0 0 16-16,0 0 2 0,0 0 1 0,0 0 0 16,0 0-124-16,0 0-25 0,0 0-5 0</inkml:trace>
  <inkml:trace contextRef="#ctx0" brushRef="#br0" timeOffset="119926.15">17180 13024 403 0,'0'0'36'0,"0"0"-36"0,0 0 0 0,-7 9 0 0,4-9 137 0,3 0 21 16,-4 7 4-16,4-7 1 0,0 0-83 0,0 0-16 15,-7 0-3-15,7 0-1 0,0 0 31 0,0 0 5 16,0 0 2-16,0 0 0 0,0 0-19 0,0 0-4 0,0 0-1 0,0 0 0 16,0 0 4-16,0 0 1 0,7 3 0 0,0-3 0 15,-7 0-31-15,11 0-7 16,-4 0-1-16,3 0 0 0,1 0-24 0,0-3-6 16,-1 3-1-16,1 0 0 0,-1-7-1 0,4 7-8 15,-3 0 12-15,7 0-4 0,-4 0 6 0,7-3 1 0,0-3 0 0,0 6 0 16,0-3-1-16,1-3 0 15,-1 6 0-15,4-7 0 0,-1 7 5 0,1-3 1 0,0-3 0 16,-4 6 0-16,0 0-28 0,-3 0-6 0,-1 0-1 16,-3 6 0-16,0-6 15 0,1 3 0 0,-5-3 0 0,-3 7 0 15,4-7 0-15,-1 6 0 0,-6-3 0 0,3-3 0 16,-7 0 8-16,7 9-8 0,-3-9 0 0,-4 0 0 16,0 0 0-16,3 7 0 0,4-4 8 0,-7-3-8 15,0 0 0-15,0 0 0 0,0 0 0 0,0 0 0 16,0 0 0-16,0 0 0 0,0 0 0 0,0 0 0 15,0 0 0-15,0 0 0 0,0 0 0 0,0 0 0 16,0 0 0-16,0 0-9 0,0 0 9 0,0 0-8 16,-3 9 0-16,-1-2 0 0,4-7 0 0,-7 3 0 15,3 6 8-15,1-3-12 0,-1 4 12 0,1-1-12 16,-1 1 12-16,-3-1 0 0,4-3 0 0,-4 4 0 0,0-1 0 16,0 0 0-16,-4-2 0 0,0 5 0 0,1-2 0 0,-4 5 0 15,0-5 0-15,-8 5 0 0,5-2 0 0,-4 3-10 16,-1 3 10-16,1-10-10 0,4 10 10 0,-4-4 0 15,3 1-9-15,-3-3 9 0,3-4 0 0,-3 7 0 16,7-1 0-16,-4-2 0 0,8-4 0 0,-5 1 0 16,8-1 0-16,-3 4 0 0,-1-1 10 0,4-2-10 15,0-1 12-15,0-3-12 0,4 4 8 0,-5-1-8 16,5 1 0-16,-4-4 0 0,3 3 8 0,1-6-8 16,-1 7 0-16,1-4 0 0,-1 3 0 0,4-2 10 15,-3-4-10-15,-1 6 8 0,4-9 0 0,0 0-8 0,0 7 12 16,0-7-4-16,4 3 5 0,-4-3 1 0,3 9 0 0,1-3 0 15,-4-6 7-15,0 0 2 0,0 0 0 0,10 3 0 16,1 4-5-16,0-1-1 0,-4-3 0 0,3-3 0 16,1 6-2-16,3-2-1 0,0-4 0 0,0 0 0 15,0 0 2-15,4 0 0 0,-1 0 0 0,1 0 0 16,-4 6-16-16,4-6 0 0,0 0 8 0,-1 0-8 16,1 0 0-16,-1 0 0 0,1 0 0 0,0 0 0 15,-4 0 0-15,3 0 0 0,-2 0 0 0,-1 0 0 16,0 0 0-16,0 0-10 0,0-6 2 0,-3 6 0 15,-1 0-56-15,1 0-12 16,-1 0-1-16,-3 0-1 16,-7 0-145-16,7 0-29 0</inkml:trace>
  <inkml:trace contextRef="#ctx0" brushRef="#br0" timeOffset="120424.23">17988 13579 864 0,'0'0'38'0,"0"0"8"0,0 0-37 0,0 0-9 0,0 0 0 0,4 6 0 16,-1 4 191-16,1-1 36 0,-4 1 7 0,0-4 2 0,0 3-161 16,0 4-32-16,-4-7-7 0,1 13 0 0,3-10-4 0,-4 10-1 15,4-9 0-15,-3 5 0 0,3-5-11 0,-7 5-3 16,7-2 0-16,0 3 0 0,-4 2-17 0,1 1 0 15,3-3 8-15,-4-1-8 0,4-2 0 0,0 6 0 16,0-3-13-16,-4-1 5 16,1-2-56-16,3-4-12 0,-4 1-1 0,1 5-731 0</inkml:trace>
  <inkml:trace contextRef="#ctx0" brushRef="#br0" timeOffset="121146.23">18210 12469 288 0,'0'0'25'0,"0"0"-25"16,0 0 0-16,0 0 0 0,0 0 182 0,0 0 31 15,0 0 7-15,0 0 0 0,0 0-113 0,0 0-23 16,4-6-5-16,-4 6-1 0,0 0-2 0,0 0 0 0,0 0 0 0,0 0 0 15,3-3-23-15,-3 3-5 0,0 0 0 0,0 0-1 16,0 0-23-16,0 0-5 0,0 0-1 0,0 0 0 16,0 0-7-16,0 0-2 0,-3 3 0 0,-1 6 0 15,1 1-1-15,-1-4-8 0,1 10 12 0,-4-4-4 16,3-3 4-16,1 7 0 0,-1 0 0 0,1-4 0 16,-1 4 0-16,-3-3 1 0,4 2 0 0,-1 4 0 15,0-3-13-15,1-7 8 0,-1 10-8 0,1-10 0 16,3 7 8-16,-4-7-8 0,4 1 0 0,-3-1 0 15,3-9 8-15,3 10-8 0,-3-1 0 0,0-9 9 16,0 0-9-16,0 0 10 0,0 0-10 0,0 0 10 16,7 6-1-16,0-2 0 0,1 2 0 0,2-6 0 15,-3 0 7-15,4-6 0 0,-1 6 1 0,1-4 0 0,0-2-17 16,-1 6 0-16,1-9 0 0,-1 9-9 16,1 0-23-16,-1-3-4 0,1-4 0 0,0 7-1 0,3-9 13 0,-4 9 2 15,1-10 1-15,-1 4 0 16,1-3-5-16,3 6-1 0,-3-4 0 0,3 7 0 15,-4-3-125-15,5-3-26 16,2-10-5-16,1 7-1 0</inkml:trace>
  <inkml:trace contextRef="#ctx0" brushRef="#br0" timeOffset="121543.99">18464 12259 633 0,'0'0'56'0,"0"0"-44"0,0 0-12 0,0 0 0 15,0 0 164-15,0 0 32 0,0 0 5 0,4 6 2 16,-4 4-162-16,-4-1-32 0,4 0-9 0,-3 1 0 16,-1 5 24-16,4 1 2 0,-3-3 0 0,-1 6 0 15,1-4 25-15,-1 4 5 0,4 0 0 0,-3 6 1 16,3 3-10-16,-4 4-3 0,4-4 0 0,0 0 0 0,0 10-9 16,-3-4-3-16,6-6 0 0,-3 7 0 15,0-1-8-15,0 4-1 0,0-7-1 0,0-3 0 0,0 1-32 16,0-1-6-16,0-3-2 0,4 3 0 15,-4-3-11-15,0-6-3 16,3 0 0-16,-3 3 0 0,4-3-25 16,-4-7-6-16,3-2-1 0,-3 5-689 0</inkml:trace>
  <inkml:trace contextRef="#ctx0" brushRef="#br0" timeOffset="122967.13">18838 13328 1461 0,'0'0'64'0,"0"0"15"0,0 0-63 0,0 0-16 0,0 0 0 0,0 0 0 15,0 0 96-15,7 0 16 0,-7 0 3 0,7 0 1 16,1-3-65-16,-8 3-13 0,0 0-2 0,7 0-1 16,-7 0-24-16,7-6-11 0,0 6 10 0,-7 0-10 15,7 0 13-15,0-3-3 0,0 3-1 0,0 0 0 16,-4-7 25-16,4 7 5 0,1-6 1 0,-1 3 0 15,3 3-4-15,1-6-1 0,-4 3 0 0,7-4 0 16,0 4-6-16,0-3-1 0,-3-3 0 0,3 5 0 16,0-2-4-16,0-3 0 0,0 2-1 0,0 4 0 15,0-3-14-15,1 3-9 0,-1-3 12 0,0-4-12 16,-4 7 0-16,1-3 0 0,-1-4 0 0,1 10 0 16,-4-9 0-16,0 9 0 0,-3-6 0 0,-4 6 0 15,7-3 0-15,-4-4 0 0,-3 4 0 0,4-3 0 0,-1 3 0 16,-3 3 0-16,4-7 0 0,-4-2 0 15,0 6 0-15,0 3 0 0,0 0 0 0,0-6 0 0,0-4 0 0,0 4 0 16,-4 3 0-16,4 3 0 0,-3-10 0 0,3 4 0 16,0 6 0-16,-4-9 0 0,4 6 0 15,-3-4 0-15,-4 1 0 0,3 3 0 0,-3-3 0 0,0-4 0 16,0 10 0-16,-4-3 0 0,4-3-19 0,0 3 3 16,-3 3 0-16,-1 0 0 0,1 0 3 0,-1 0 1 15,0 3 0-15,1-3 0 0,-1 6 12 0,1-3-12 16,-1 7 12-16,-3-4-12 0,3 3 0 0,-6 1 0 15,3-1 0-15,-4 10 0 0,0-10-10 0,1 13-2 0,-1-3 0 16,-3 0 0-16,3 0 7 0,1 0 1 0,-5-4 0 16,8 4 0-16,-3 0 16 0,3 0 0 0,-1-4 0 0,1 1 0 15,4 3 0-15,-1-10 0 0,1 7 11 0,6-3-11 16,-3-4 19-16,4 7-3 0,-1-7-1 0,4 7 0 16,0-4-3-16,4 4 0 0,3-7 0 0,-4 7 0 15,4-3-3-15,0-4-1 0,0 10 0 0,0-10 0 16,4 7-8-16,3 0 0 0,-3-4 9 15,3 4-9-15,0-1 0 0,0-2 0 0,0-4 0 0,4 7 0 16,-1-7-18-16,1 1 2 0,0-1 0 0,3-2 0 31,-4-4-26-31,5 3-5 0,-5-6-1 0,1 0 0 0,-4 0-136 16,4-6-28-16,-4 6-6 0,3-10-1 0</inkml:trace>
  <inkml:trace contextRef="#ctx0" brushRef="#br0" timeOffset="123756.82">19491 12391 172 0,'0'0'8'0,"0"0"1"0,0 0-9 0,0 0 0 0,0 0 0 0,0 0 0 16,0 0 290-16,0 0 56 0,0 0 11 0,0 0 3 16,0 0-244-16,0 0-48 0,0 0-9 0,0 0-3 15,0 0 8-15,7 0 0 0,0 0 1 0,0 0 0 0,0 6-21 0,0-6-5 16,4 0-1-16,-1 0 0 0,1 0 0 0,3-6 0 15,-3 6 0-15,-1 0 0 0,8 0-6 0,0-10-2 16,-8 10 0-16,8-9 0 0,-4 9-20 0,4-6-10 16,-1 2 10-16,-3-2-10 0,0 6 0 15,1-3 0-15,-1-3 0 0,0 6 0 16,-4 0 0-16,1 0 0 0,-1 0 0 0,1 0 0 0,-11 0 0 16,7 0 0-16,-7 0 0 0,0 0 0 0,7 0 0 0,-7 0-12 15,7 9 1-15,-7-9 0 0,0 0-5 0,0 6-2 16,0 4 0-16,0-7 0 0,0-3-2 15,-3 12 0-15,-1 1 0 0,-3-4 0 0,-3 1 3 0,2-1 0 16,-2 4 0-16,-1-4 0 0,1 4 8 0,-1-4 9 0,-3 1-13 16,0 5 5-1,-7 1-20-15,3-4-3 0,0 4-1 0,-3 3 0 16,4 0 4-16,-4 0 0 0,6-4 0 0,-2 4 0 0,-1 0 16 0,4-3 12 0,-7 2-13 0,7 1 5 16,3-3 8-16,-3 3 0 0,3 0 0 0,1-10 0 15,3 7 14-15,0-7-2 0,3 0 0 0,1 1 0 16,-1-1 1-16,4-9 0 0,0 6 0 0,0-6 0 15,4 10-1-15,-1-7-1 0,-3-3 0 0,7 6 0 16,0 4-3-16,-7-10-8 0,7 6 12 0,0-3-4 16,4 3-8-16,-4-2 10 0,4 2-10 0,-4-3 10 15,3-3-10-15,4 6 10 0,-3-3-10 0,3 4 10 16,-3-7-10-16,-1 0 0 0,4 6 0 0,-3-3 0 16,-11-3-11-16,14 0-4 0,0 0-1 0,4 6 0 15,-8-3-106 1,5-3-22-16,-1 0-4 0</inkml:trace>
  <inkml:trace contextRef="#ctx0" brushRef="#br0" timeOffset="124543.93">19957 12767 806 0,'3'0'72'0,"4"-9"-58"0,-3 5-14 0,3-2 0 16,3-3 123-16,-3-1 21 0,4 1 5 0,-4 3 1 16,0-7-98-16,4 4-19 0,-1-1-4 0,-3 4-1 15,0-10 24-15,4 7 4 0,-4-1 0 0,0 1 1 16,0 0-9-16,0-1-3 0,0 1 0 0,0 3 0 16,0 2 9-16,0-2 2 0,-7 6 0 0,4-3 0 15,3-3-33-15,0 3-7 0,-7 3 0 0,7-7-1 16,7 7-15-16,-3-3 0 0,-1 6 0 0,5-3 0 15,-5 0 0-15,1 10 0 0,3-4 0 0,-7 3 0 16,3-5 0-16,1 5 0 0,0 7 0 0,-1-7 0 0,-3 7 0 16,0-7 0-16,0 1 0 0,-3 8 0 0,3-8 0 15,-4 9 0-15,1-10 0 0,3 7 0 0,-3-1 0 16,-4-2 0-16,3 3 9 0,-3-1-9 0,0-2 0 16,0 2 0-16,-3-5 8 0,3 9-8 0,-4-10 0 0,-3 10 0 15,3-10 0-15,-3 7 0 0,0-7 0 0,0 7 0 16,-3-6-11-16,-1-1 11 0,1 0-9 0,-1 1 9 15,0-1-10-15,1 1 10 0,-4-4-8 0,0-3 8 16,3 6 0-16,-3-2-9 16,3-7-15-16,1 6-4 15,-4-3 0-15,3-3 0 0,0 0-4 0,-3 0 0 0,4 0-1 0,-1 0 0 16,1-3 21-16,-1-3 4 0,0 6 8 16,4-7-13-16,-3 4 13 0,3-3 0 0,3-3 0 0,-3 5 0 0,0-2-16 15,0 3-1-15,0-3 0 0,7 6 0 0,-4-10-4 0,-3 10-1 16,4-9 0-16,-1 3 0 0,4 6 22 0,0 0 0 0,0 0 0 0,0-10 0 15,0 7 12-15,4-6 6 0,-4 9 2 0,7-7 0 16,-4-2 8-16,5 6 1 0,2-3 1 16,4-1 0-16,0-2 3 0,0 6 1 0,4-3 0 0,3-4 0 15,-3 10 11 1,3 0 3-16,0 0 0 0,4 0 0 0,-4 6-21 16,4-2-4-16,-4 2-1 0,-3-3 0 0,-1 3-22 0,-3 4 0 0,4-1 0 0,-7 0 8 15,3 1-8-15,-4-1 8 0,1 1-8 0,-4-4 8 16,3 3-8-16,-6 1 0 0,3-1 0 0,-3-3 0 0,3-2 0 0,-7-4 0 15,3 6-11-15,-3-6 11 16,7 3-36-16,-7-3 0 16,0 0-1-16,0 0-595 0,0 0-118 0</inkml:trace>
  <inkml:trace contextRef="#ctx0" brushRef="#br0" timeOffset="125849">21153 13106 345 0,'0'0'15'0,"0"0"4"0,0 0-19 15,0 0 0-15,0 0 0 0,0 0 0 0,7 0 326 0,3 0 62 16,-10 0 12-16,7 6 2 0,-7-6-270 0,7 3-55 16,0 3-10-16,4 4-3 0,-8-1-45 0,-3 7-10 15,0-4-1-15,0 4-8 0,0 3 17 0,0 0-3 16,0-1-1-16,-3 8 0 0,3-8 7 0,0 7 2 15,-4 0 0-15,4-3 0 0,-3 4-22 0,3-8 8 16,-4 1-8-16,1 3 0 0,-1-3 0 0,1 0 0 16,-1 0 0-16,-3-4 0 0,4-2-12 15,-1 2-4-15,1 4-1 0,-4-9 0 16,3 5-52-16,-3 1-11 0,3-3-1 16,-3 5-1-16,0-8-29 0,0 5-5 0,0-5-2 0,0 6-352 15,4-7-70-15</inkml:trace>
  <inkml:trace contextRef="#ctx0" brushRef="#br0" timeOffset="126240.21">20973 13460 1692 0,'0'0'75'0,"0"0"15"0,0 0-72 0,0 0-18 15,7-6 0-15,-7 6 0 0,3-3 40 0,-3 3 5 16,0 0 1-16,0 0 0 0,7-7-37 0,-7 7-9 15,0 0 0-15,0 0 0 0,7 0 9 0,-7 0 0 16,0 0 0-16,11 0 0 0,-4 0 26 0,4 0 5 16,-4 0 0-16,3 0 1 0,-3 0-1 0,4 0 0 15,3 0 0-15,0 0 0 0,4 0-11 0,-4 0-2 0,7 7-1 16,-3-7 0-16,-1 0-26 0,4 0-11 16,1-7 1-16,2 7 0 15,-3 7-25-15,4-7-5 0,0 0 0 0,-4-7-599 16,0 7-119-16</inkml:trace>
  <inkml:trace contextRef="#ctx0" brushRef="#br0" timeOffset="126998.34">21742 12632 230 0,'10'0'20'0,"-10"0"-20"16,0 0 0-16,0 0 0 0,0 0 218 0,7-3 39 15,4-3 8-15,-11 6 2 0,0 0-121 0,7 0-24 16,4 0-5-16,-1 0-1 0,-10 0-20 0,7 0-4 16,7 0 0-16,0 0-1 0,-3 0-3 0,0 0-1 0,-1 0 0 0,8 0 0 15,-1 6-47-15,-2-6-10 0,-5 0-2 0,4 3 0 16,7-3-12-16,-3 0-2 15,-4 0-1-15,0 0 0 0,0 6-13 0,1-3 9 16,2-3-9-16,-3 7 8 0,-7-7-8 0,4 0 0 0,7 3 0 0,-4-3 0 16,-4 0 0-16,1 0 0 15,3 0 0-15,0 0 0 0,0 6 9 0,-3-6-9 0,-1 0 10 0,1 0-10 16,-1 0 18-16,1 3-2 0,-11-3-1 0,7 0 0 16,4 0-15-16,-8 0 0 0,-3 0 0 0,0 0 0 15,0 0 0-15,0 0 0 0,0 0 12 0,0 0-3 16,0 0-9-16,0 0 0 0,0 0 0 0,0 0 8 15,0 0-8-15,0 0 0 0,0 0 9 0,0 0-9 16,7-3 0-16,-7 3 0 0,0 0 0 0,0 0 0 16,11 3 0-16,-11-3 8 0,0 0-8 0,0 0 0 0,3 7 0 0,-3 2 0 15,-3 7 0-15,-4-4-8 0,0 4 8 0,0 3 0 16,0 0 10-16,0 6-10 16,-8-7 11-16,1 11-11 0,4-4 12 0,-1 3-12 0,-6 6 15 0,-1-5-4 15,0 5-1-15,4 1 0 0,0 2-2 0,0-2-8 16,-4 2 12-16,4-2-4 0,4-1-8 0,-1 4 0 15,0-3 0-15,1-7 8 0,-1 6-8 0,1-6 0 16,-1-2 9-16,-3 2-9 0,-4-3 0 0,8 3 8 16,-1-3-8-16,1 0 0 0,-8-6 0 0,4 6 0 15,7-6 0-15,0 0 8 0,-7-4-8 0,3-2 0 16,8 6 0-16,-1-10-8 0,0 4-11 0,1-4-1 16,-4-6-1-16,7 7 0 15,0-10-89-15,0 0-18 0,0 0-3 0,0 0-1 16,0 0-60-16,0 0-13 0,0 0-3 0,10-10-510 0</inkml:trace>
  <inkml:trace contextRef="#ctx0" brushRef="#br0" timeOffset="128087.56">22080 11873 691 0,'0'0'61'0,"0"0"-49"0,0 0-12 0,0 0 0 16,0 0 115-16,7 6 20 0,0-6 4 0,-7 0 1 16,0 0-72-16,0 0-13 0,11 4-3 0,-11-4-1 15,0 0-19-15,7 6-4 0,0-3-1 0,4 3 0 16,-1-3 2-16,-3 4 1 0,-3 2 0 0,7-3 0 0,3-2-3 0,-4 5-1 16,-3 0 0-16,7 1 0 0,4-4 12 0,-4 3 2 15,0 7 1-15,0-3 0 0,4-4 11 0,3 0 3 16,4 7 0-16,0 3 0 0,-4 0-25 0,7-10-5 15,0 13-1-15,0-9 0 0,-3 5-12 0,-4 4-2 16,4 0-1-16,-4-3 0 0,0 6-9 16,0-6 0-16,-3 6 0 0,0 3 0 0,3-3 0 0,-3 4 0 15,-8-4 0-15,1 3 0 0,6 0 0 0,-3 7 0 16,-3-10 0-16,-4 12 0 0,0 4 8 0,4-9-8 16,6 8 0-16,-3-11 8 0,-10 8-8 0,7-2 0 15,6-1 0-15,-3-6 8 0,-7 7-8 0,4-1 0 16,0-5 0-16,3 8 8 0,0-5-8 0,-4-1 8 0,-6 3-8 15,3 1 8-15,4 3 8 0,-4-4 2 0,-7 4 0 0,0-4 0 16,0 7-18-16,0-10-14 0,-4 10 2 16,1-10 1-16,-1 4 19 0,-3-1 3 0,3 1 1 0,-3-7 0 15,0 10-3-15,4-7 0 0,-1-3 0 0,4 1 0 16,-7-1-9-16,0 3 0 0,0-3-10 0,4 1 10 16,3-1 0-16,-4-3 0 0,-7 3 0 0,8-3 0 15,6 0 0-15,-3-3 0 0,-7 3 0 16,4-6 0-16,3 6 8 0,0-6-8 0,-7 0 0 0,0 6 0 15,-4-6 0-15,4 0 0 0,4 3 8 16,-8-4-8-16,-3-5 0 0,7 3 0 0,0-1 0 0,-4-2 0 16,4-4 10-16,-3 7-10 0,-1 0 8 0,4-4-8 15,0-2 0-15,0 5 0 0,-4-5 0 0,1-1 0 16,6 0 0-16,-3 1 0 0,-4-1 0 0,4-2 0 16,0 2 0-16,0 0 0 0,-3 1 0 0,3-4 0 15,-4 3 0-15,0-5 0 0,8 5 0 0,-4-3 0 0,-4-3 0 16,4 4 0-16,4 2 0 0,-1-9 0 0,-3 9-8 0,0-9-1 15,0 7 0-15,0-4 0 16,3-3-31-16,-3 9-7 0,-3-9-1 0,3 7 0 16,3-4-17-16,-3 3-4 0,-3-6-1 0,-1 9 0 15,7-9 3-15,-3 0 1 0,4 7 0 0,-8-4 0 16,4-3-59-16,7 0-12 0,0 0-3 0,0 0 0 0</inkml:trace>
  <inkml:trace contextRef="#ctx0" brushRef="#br0" timeOffset="132382.13">23266 12685 403 0,'0'0'17'0,"0"0"5"0,0 0-22 0,0 0 0 15,0 0 0-15,0 0 0 0,0 0 135 0,0 0 22 16,0 0 5-16,0 0 1 0,0 0-79 0,0 0-16 15,0 0-4-15,0 0 0 0,0 0 1 0,0 0 0 16,0 0 0-16,0 0 0 0,0 0 5 0,0 0 1 16,0 0 0-16,0 0 0 0,0 0-5 0,0 0-1 15,3-9 0-15,-3 9 0 0,0 0-25 0,7-3-4 0,-3-3-2 16,-1-1 0-16,-3 7-14 0,0 0-4 0,0 0 0 16,4-3 0-16,-4 3-8 0,7-6-8 15,-4 6 9-15,-3 0-9 0,0 0 0 0,0 0 0 0,0 0 0 0,0 0 0 16,0 0 0-16,0 0 0 0,0 0 0 0,11 0 0 15,-4 0 0-15,0 0 12 16,-7 0-3-16,11 0-1 0,-1 0 14 0,1 0 2 0,-1 0 1 0,1 0 0 16,3 0 7-16,0 0 0 0,0 0 1 0,4 0 0 15,0 0-10-15,-1-3-3 0,1 3 0 0,-4 0 0 16,4-7-6-16,-4 7-2 0,0 0 0 16,0 7 0-16,0-7-12 0,-3 3 0 0,-1-3-12 0,1 0 12 15,-1 6 0-15,1-3 0 0,-4-3 0 0,4 7 0 16,-1-1 0-16,1-3 8 0,-1 3-8 0,1-3 0 15,3 4 9-15,-3-4-9 0,-1 3 8 0,4-3-8 16,1-3 8-16,-1 10-8 0,-4-10 8 0,4 6-8 0,-3-6 0 16,3 3 0-16,-7 3 0 0,0-6 0 0,0 10 12 15,0-10-4-15,-3 9 0 0,-1-3 0 0,-3-6 2 0,4 4 0 16,-1 5 0-16,-3-9 0 0,-3 6 0 0,-1 4 0 16,4-10 0-16,-3 9 0 15,-1 0 2-15,1 1 1 0,-4-1 0 0,0 1 0 0,0-4-3 16,0-3-1-16,-1 3 0 0,1 4 0 0,-3-4-9 0,-1-3 0 15,1 7 0-15,-1-4 0 0,-3-3 0 0,3 3 0 16,-3-3 0-16,4 4 0 0,-4 2 0 16,-1-3 0-16,5-3 0 0,-1-3 0 0,1 7 0 0,-1-4 0 15,1-3 0-15,-1 0 0 0,4 0 0 0,-4 6 0 16,4-6 8-16,4 0-8 0,-1 0 0 0,-3 3 0 16,0-3 0-16,7 0 0 0,0 0 0 0,0 0 0 15,0 0 0-15,0 0 0 0,0 0 0 0,0 0 0 0,-3 7-8 0,3-7 8 16,0 0 0-16,0 0 8 0,0 0 0 0,0 0 0 15,0 0-8-15,10 3 0 0,-3 3 0 0,4-3 0 16,-4 3 0-16,3-6 0 0,-3 10 0 0,4-10 0 16,0 9 0-16,-4-9 0 0,0 6 0 0,3-2 0 15,-3 2 0-15,0-3 0 0,1-3 0 0,-1 9 0 16,0-2-13-16,-4-1-5 0,4-3-1 0,0 6 0 16,0 1 19-16,-3-4 0 0,-1 4 0 0,8-1 0 15,-4 0 0-15,-3 1 0 0,6-1 0 16,-6 7 0-16,3-7 0 0,0 1 0 0,0 8 0 0,3-8 0 15,-3 6 0-15,1-7-8 0,-5 7 8 0,4-4 0 16,-3-2 0-16,3 5 0 0,-7 1 0 0,3-3 0 16,1-4 0-16,-1 7 0 0,-3-7 0 0,-3 7 0 15,-1-7 13-15,4 0 3 0,0 4 1 0,-3-4 0 0,3-2-17 16,-4 2 8-16,1 1-8 0,-1-1 0 0,-3 0 0 16,4 1-14-16,-5-4 1 0,1 3 0 0,0 1 13 0,0-1 10 15,0-2-2-15,-3-4 0 0,3 6 0 0,-4-3-8 16,0-3 12-16,1 4-4 0,-1 2 2 0,1 1 0 15,-4-1 0-15,3-3 0 0,0-3-10 0,-3 4 0 16,4-4 0-16,-4 3 0 0,-1-3 8 0,1 3 0 16,0-6 0-16,0 7 0 0,0-7 6 0,0 3 1 15,0-3 0-15,0 0 0 0,3 0-4 0,-3-3-1 16,3 3 0-16,1 0 0 0,-4-7-10 0,7 7 0 0,-4-6 9 16,1 3-9-16,-5 3-8 0,5-6-7 0,-4 6-1 15,3-3 0 1,4-4-29-16,-4 7-7 0,4 0 0 0,-3 0-1 15,3-3-167-15,0 3-34 0,0-6-6 0</inkml:trace>
  <inkml:trace contextRef="#ctx0" brushRef="#br0" timeOffset="133160.04">24645 13024 1119 0,'0'0'49'0,"0"0"11"16,0 0-48-16,0 0-12 0,0 0 0 0,0 0 0 16,0 0 107-16,0 0 18 0,0 0 4 0,0 0 1 0,0 0-25 0,0 0-5 15,0 0 0-15,0 0-1 0,0 0 1 0,0 0 0 16,0 0 0-16,0 0 0 0,0 0-30 0,0 0-6 15,-7 6 0-15,0-3-1 16,0 4-26-16,-4-4-5 0,1 6 0 0,-1 1-1 0,1-1-31 0,-5 7 8 16,-2-1-8-16,-1 4 0 0,-3 0 0 0,3 0 0 15,-3 0 0-15,0 3 0 0,-4 0 0 0,1 3 0 16,-1-6 0-16,4 9 0 0,-4-6 0 0,7 0 0 16,1-4 0-16,-1 4 0 0,4-3 0 0,0 0 0 15,0-10 0-15,3 10 0 0,1-9 0 0,3 5-13 16,-4-5 2-16,4-1 1 15,0 1-38-15,0-4-7 0,0 3-1 0,-4-6-1 16,4 4-85-16,4-4-17 0,-4 3-3 0,0-3-453 0,3 3-90 16</inkml:trace>
  <inkml:trace contextRef="#ctx0" brushRef="#br0" timeOffset="133518.67">24155 13015 1324 0,'0'0'59'0,"0"0"12"16,0 0-57-16,0 0-14 0,7 0 0 0,3-7 0 15,-3 7 162-15,4-3 30 0,-4 3 5 0,4 0 2 16,-1 0-107-16,4 0-22 0,-3 3-4 0,-1-3-1 0,5 7-30 0,-5-7-7 16,1 9 0-16,-4-3-1 0,3-3-16 0,1 7-3 15,0-1-8-15,-1 7 12 0,1 0-12 0,-1-4-12 16,1 7 3-16,-1-3 0 0,1 9 9 0,0-6 0 16,-1-1 10-16,1 1-10 0,-4 0 0 0,3 3-8 15,1-9-1-15,0 5 0 0,-1-2-8 0,1 3-2 16,-1 0 0-16,1-10 0 15,3 7-39-15,-3-7-8 0,-4 1-2 0,3 5-567 16,-3-12-113-16</inkml:trace>
  <inkml:trace contextRef="#ctx0" brushRef="#br0" timeOffset="134464.21">24860 12419 932 0,'0'0'41'0,"0"0"9"15,0 0-40-15,0 0-10 0,4-10 0 0,-4 10 0 0,0-3 92 0,3-3 17 16,1-3 3-16,-4-1 1 0,3 4-3 0,1 3-1 15,-1-3 0-15,4-4 0 0,-3 1-11 0,3-1-2 16,0 7-1-16,4-6 0 0,-1 2-25 0,1-2-5 16,-1 0-1-16,-2-1 0 0,2 1-12 0,1-1-4 0,-1-5 0 15,4 9 0-15,0-4-20 0,4 1-4 16,-4-1 0-16,7 1-1 0,-3-1-5 0,-4 4-1 0,7-3 0 0,-3 9 0 16,-4-10 8-16,4 10 2 0,-4-3 0 0,0-3 0 15,-3 6-27-15,-1 0 0 0,1 0 0 0,-4 6 0 16,3-3 0-16,-3 4 0 0,0-4 0 0,0 3 0 15,1 3 0-15,-1 1-16 0,0 6 3 0,0-7 0 16,-4 4 21-16,4 2 4 0,0-5 0 0,0 5 1 16,0-2-13-16,1 2 0 0,-5 1 0 0,4-3 0 15,0 2 0-15,-3-2 0 0,-1 3 0 0,1-1 0 16,-4-2 0-16,3 3 0 0,-3 2 0 0,-3-2 0 0,-1-3 0 16,1 9 0-16,-1-10 0 0,-3 7 0 15,0-3 0-15,0 2 0 0,-4 1 0 0,1-3 0 16,-1 3 0-16,1-4 0 0,-1-2 0 0,4-4 0 15,-4 7-23-15,1 0-7 16,-1-7-2-16,1 0 0 0,-1 1 32 0,1-1-9 0,-5-2 9 0,5-4 0 16,-4 3-21-16,0-3 1 0,-1 3 0 0,1-2 0 0,-3 2 8 0,3-6 1 15,-4 3 1-15,0-3 0 0,1 0 10 0,-1 6 0 16,7-6 0-16,1 0 0 0,-4 0 0 0,7 0 0 16,7 0 0-16,-7 0 0 0,-4 0 0 0,8 0 0 15,3 0 0-15,0 0 0 0,-11-6 0 0,11 6 0 16,0 0 0-16,0-9 0 0,0 5 0 0,0 4 0 0,0 0 0 0,4-6 0 15,3-3 0-15,-4 6 0 0,-3 3 0 0,7-7 0 16,0-2 0-16,0 9 0 0,0-6 0 0,-7 6 0 16,7 0 0-16,0-4 0 0,0-2 0 0,4 6 0 15,0-3 0-15,-1-3 0 0,1 3 10 0,-1 3-10 16,5 0 13-16,-5 0-3 0,1 0-1 16,-1 3 0-16,4-3-9 0,0 9 12 0,-3-3-12 15,3-2 12-15,0 2-12 0,0-3 0 0,1 3 0 0,-1 4 0 16,0-4 12-16,0 3 0 0,0-5 0 0,4 5 0 15,-1-3-12-15,-3 4 0 0,4-4 0 0,0-3 0 16,-1 3 0-16,-3-3 0 0,0 7 0 0,4-4 8 16,-4-3-8-16,0 3 0 0,0-2 0 15,1-4 0 1,-5 6-19-16,1-3-5 0,-1 3-2 0,-3 1 0 0,4-4-122 0,0 3-24 0,-1-3-4 16,-3 3-764-16</inkml:trace>
  <inkml:trace contextRef="#ctx0" brushRef="#br1" timeOffset="160145.29">5697 11428 828 0,'-21'6'36'0,"14"-3"8"0,-10-3-35 0,2 0-9 0,-2 7 0 0,-1-7 0 16,0 3 115-16,-6 3 21 0,3-6 4 0,7 0 0 15,-8 0-49-15,8 6-11 0,-3-12-1 0,2 6-1 16,1 0-3-16,4 0-1 0,-4 0 0 0,3-6 0 15,1 3-15-15,-1 3-3 0,4-7-1 0,0 4 0 0,-4-3-5 16,8 3-1-16,-4-3 0 0,3 6 0 0,4 0-10 16,0 0-3-16,0 0 0 0,0 0 0 15,0 0 2-15,0 0 0 0,0 0 0 0,0 0 0 0,11 6-11 0,-1-3-3 16,1-3 0-16,7 6 0 0,3-3 2 0,7-3 0 16,-3 0 0-16,6 7 0 15,5-7 10-15,-1 0 1 0,4-7 1 0,0 7 0 0,3 0 0 0,0-3 0 16,1-3 0-16,-5 6 0 0,5-3-3 0,6-3-1 15,0-4 0-15,-3 1 0 0,4 9-9 0,-1-7-1 16,-3 4-1-16,7 3 0 0,-11-6-7 0,8 6-2 0,-15 0 0 16,7 0 0-16,1 0-14 0,-5-3 9 0,8-3-9 0,-11 6 8 15,8 0-8-15,-1 0 0 16,-7-4 0-16,8 4 0 0,-1-6 0 0,-7 6 0 0,-3-3-9 0,0 3 9 31,0-6-34-31,-4 6 0 0,0 0 0 0,-3-3 0 16,3-4-100-16,-3 7-20 15,-8 0-4-15,4 0-667 0,4 0-134 0</inkml:trace>
  <inkml:trace contextRef="#ctx0" brushRef="#br1" timeOffset="161194.2">5189 14899 2286 0,'0'0'50'0,"0"0"10"0,0 0 3 0,0 0 1 0,0 0-51 0,0 0-13 0,0 0 0 0,0 0 0 0,4 7-11 0,-1-4-5 16,-3-3 0-16,4 9-1 0,3 4 17 15,0-10-10-15,-3 6 10 0,-4-9-8 0,7 6 8 0,0-2 11 16,0 2-3-16,3-3 0 0,-10-3 38 0,4 6 7 16,6-3 2-16,1-3 0 0,0 7 5 0,3-7 0 15,-4 0 1-15,1 0 0 0,7 0-14 0,3 0-3 16,-7 0-1-16,7 0 0 0,4 0-15 0,-1 3-2 16,5 3-1-16,2-6 0 0,5 0-3 0,2 6-1 15,-2-3 0-15,3-3 0 0,3 7-7 0,0-4-2 0,4-3 0 16,-4 6 0-16,8-3-1 0,3-3-1 15,7 0 0-15,7 7 0 0,-4-7 18 0,1 0 3 0,3 0 1 0,3 0 0 16,-6-7-8-16,6 7-2 0,4-3 0 0,4 3 0 16,3-6 2-16,0 6 1 0,-3-10 0 0,7 10 0 15,3-3-9-15,0-3-1 0,-3 6-1 0,3-6 0 16,-4 6-14-16,5-3 11 0,2 3-11 0,-6 0 10 16,3 0-10-16,-7 3 8 0,-3 3-8 0,0-6 8 15,3 0-8-15,0 9 0 0,0-9 0 0,-3 10 0 16,-1-10 0-16,-3 9 0 0,0-2 0 0,-3-4 0 0,7-3 0 15,-1 6 0-15,-3-6 0 0,-3 3 0 16,-4 3 0-16,-4-6 0 0,4 0 11 0,0 7-11 0,-3-7 0 16,3 0 0-16,-4 0 0 0,-3 0 0 15,0 0 0-15,0 0 11 0,-3 0-11 0,-4-7 10 16,7 7-10-16,-4 0 0 0,4 0 0 0,-3-6 8 0,-1 3-8 16,-7 3 8-16,1 0-8 0,-8-6 8 0,0 6 5 0,-3 0 1 15,-3 0 0-15,-5 0 0 0,-6 0-14 0,3-3-16 16,0 3 3-16,1 0 1 15,-8 0-14-15,0 0-2 0,-3 0-1 16,-1 0 0-16,8 3-16 0,-11-3-3 16,-7 0-1-16,7 0 0 0,0 0-17 0,-3 0-3 0,0 0-1 0,-4 0 0 15,7 0-98-15,0 0-19 0,3 6-4 0,-2-6-567 0,-1 0-114 16</inkml:trace>
  <inkml:trace contextRef="#ctx0" brushRef="#br1" timeOffset="161976.65">12196 11597 2055 0,'-4'0'45'0,"-3"-9"10"0,-4-1 1 0,1 7 2 0,-1-9-46 0,8 9-12 0,-1-4 0 0,4 7 0 0,0 0 60 16,0-3 11-16,7-3 1 0,4 3 1 16,-1-3-9-16,8 6-3 0,0-4 0 0,3-2 0 15,4 6 1-15,-1 0 0 0,4 0 0 0,4 0 0 16,3-3 0-16,4 3 0 0,7-6 0 0,0 6 0 0,7 0-2 0,0-7-1 16,0 4 0-16,-4 3 0 15,4 0-18-15,0-6-3 0,7 3-1 0,0-3 0 0,0 3-9 0,3-4-1 16,1-2-1-16,3-1 0 0,-7 7-9 0,0-3-1 15,0-3-1-15,3 2 0 0,1-2-15 0,-1 0 9 16,1 5-9-16,-8-2 8 0,4-3-8 0,-7 9 0 16,-3-7 0-16,-5 4 0 0,1-3 0 0,-7 6-12 15,3 0 2-15,-6-3 1 16,-5 3-22-16,1-6-4 0,-7 6-1 0,0 6 0 16,-1-6-98-16,1 3-20 0,-7-3-4 0,3 6-733 15,-4 4-146-15</inkml:trace>
  <inkml:trace contextRef="#ctx0" brushRef="#br1" timeOffset="162892.56">16757 14790 1785 0,'0'0'79'0,"0"0"17"0,-7 0-77 0,7 0-19 0,0 0 0 0,0 0 0 16,0 0 262-16,0 0 49 0,0 0 9 0,0 0 3 15,0 0-240-15,10 3-48 0,1-3-10 0,3 6-1 16,0-6 12-16,4 3 4 0,3 3 0 0,0-6 0 16,4 7-14-16,3-4-2 0,0 3-1 0,1-3 0 15,2-3 5-15,5 10 2 0,-5-4 0 0,5-3 0 16,-5-3-6-16,12 0 0 0,-1 6-1 0,7-6 0 16,8 0-10-16,-4 0-1 0,3 0-1 0,1 3 0 0,3-3-1 0,-4 0 0 15,4-3 0-15,4 3 0 0,3-6 1 0,3 6 0 16,11-3 0-16,0 3 0 0,1-6-11 0,-1 6-16 15,3-10 4-15,8 10 1 0,3-3 11 0,1-3 0 16,-1 6 0-16,0-3 0 0,4-4 24 0,3 7 6 16,1-6 2-16,-5 3 0 0,1 3-32 15,0-6 0-15,7 6 0 0,0 0 0 0,-4 0 0 0,0 0 0 16,4 0 0-16,3 0 0 0,-3 0 0 0,0 0 0 16,-7 0 0-16,7 6 0 0,-1-6 0 0,1 3 0 15,-3 3 0-15,-5 1 0 0,-2-4 0 0,2-3 0 0,5 6 0 16,-8-3 0-16,-10-3 0 0,3 6 0 0,4-2 0 0,-8-4 0 15,-3 6 0-15,-3-3 0 0,-7-3 0 0,-4 6 0 16,-15-3 0-16,5-3 0 0,-1 7-8 0,-6-7 8 16,-1 0 0-16,1 0 0 0,-1 3 0 0,0 3 0 15,1-6-9-15,-1 0-2 16,-7 6 0-16,1-3 0 0,3-3 11 0,-8 0-12 0,-2 7 12 0,-1-7-12 16,4 0 0-16,3 0 0 0,-3 0 0 0,-4 0 0 31,-3 0-12-31,3 0-2 0,0 0-1 0,-3 0 0 0,-7 0-109 15,0 0-23-15,-1-7-4 0,-10 7-1 0</inkml:trace>
  <inkml:trace contextRef="#ctx0" brushRef="#br2" timeOffset="169916.62">8371 11616 115 0,'-24'0'0'0,"10"0"10"0,3-9-10 0,0-1 0 0,-6 1 0 0,3-1 0 0,-4 1 192 0,0 3 37 15,1-4 7-15,-8 7 2 0,4-6-162 0,0-1-32 16,3 4-6-16,-7-3-2 0,4-1-8 0,0 4-3 16,3 3 0-16,-3-3 0 0,4 3 12 0,-5-4 3 15,-2-2 0-15,3 9 0 0,-1-10-32 0,-2 7-8 16,-1-3 0-16,0 0 0 0,4 3 0 0,-3-4 12 0,-5 4-4 15,5-3 0-15,-5 6 36 0,5-3 8 0,-8 3 2 16,4-6 0-16,-1 6-38 0,5 0-8 0,-1-4-8 0,0-2 11 16,1 6 13-16,3 0 4 0,6-3 0 0,-6-3 0 15,7 6 8-15,0 0 3 0,3-10 0 0,1 10 0 16,3-6 6-16,3 6 2 0,1 0 0 0,3 0 0 16,0 0-12-16,0 0-3 0,0 0 0 0,7-3 0 15,3-3 0-15,1 6 0 0,3 0 0 0,0 0 0 16,7 0 4-16,1 6 1 0,2-3 0 0,4-3 0 15,4 6-8-15,0-6-1 0,7 3-1 0,0 4 0 16,3 2 6-16,0-3 2 0,4-2 0 0,0 2 0 16,0-3 10-16,0 3 3 0,0-3 0 0,3 4 0 15,4-7-23-15,0 3-4 0,0 3-1 0,-4 3 0 16,8-2-11-16,-5-4-9 0,-6 6 12 0,4 1-12 16,-12-1 0-16,8-3 0 0,0 4 0 0,0-1 0 0,0 1 0 15,-4-4 0-15,8 3 0 0,-4-6 0 0,-1 7 0 0,1 2 0 16,0-2 0-16,-4-1-12 0,4-6-4 15,0-3 0-15,0 7 0 0,3-4 0 16,1-3-86-16,3 6-18 0,-4-3-3 0,4-3-980 0</inkml:trace>
  <inkml:trace contextRef="#ctx0" brushRef="#br2" timeOffset="170735.41">11236 14614 2304 0,'0'0'102'0,"0"0"21"0,0 0-99 0,4 0-24 16,3-3 0-16,0-4 0 0,3 4 46 0,4-3 4 0,4 3 1 15,0-3 0-15,-1 6-25 0,8-3-5 0,14 3-1 0,0-7 0 16,-4 7 4-16,7 0 0 0,8 0 0 0,-1 0 0 16,0 0 3-16,4 7 1 0,0-4 0 0,0-3 0 15,7 6-2-15,0-3 0 0,4 3 0 0,-1-3 0 16,-3-3 2-16,0 10 1 0,0-10 0 0,0 9 0 16,7-9-7-16,3 7-2 0,5-7 0 0,-1 0 0 15,0 3-6-15,-4 3-2 0,1-6 0 0,3 0 0 0,0 0-1 16,0 0-1-16,0 0 0 0,-3 0 0 0,-1 0-10 0,-6 0 8 15,6 0-8-15,-3 0 8 0,-3 0-8 0,6 0 0 16,-3-6 0-16,0 6 0 0,-7 0 0 0,4 0 0 16,-4 0 0-16,-4 0 0 0,4 0 0 15,0 6 0-15,0-6 0 0,-3 0 0 0,-4 6-24 16,-4-3 0-16,0-3 0 0,-3 0 0 16,-3 0-37-16,-5 0-8 15,1 0-2-15,4 0 0 0,-5-3-108 0,8-3-21 0,-3 6-5 0,2-9-816 0</inkml:trace>
  <inkml:trace contextRef="#ctx0" brushRef="#br2" timeOffset="171417.96">15519 11312 518 0,'0'0'46'0,"-7"0"-37"0,0 0-9 0,7 0 0 16,-4-3 388-16,-3 3 76 0,3-7 16 0,4 7 2 16,0 0-326-16,0 0-66 0,0 0-13 0,4-3-2 15,3-3-27-15,4 3-4 0,-1-3-2 0,4 6 0 16,4 0-24-16,3-7-5 0,4 4-1 0,7 3 0 15,3-6-4-15,7 6 0 0,4-3-8 16,3-3 12-16,8 6-3 0,-1 0-1 0,1 0 0 0,-1 0 0 16,4 0 7-16,4 0 1 0,-1-4 0 0,8 4 0 15,6-6 4-15,-6 6 0 0,-4 0 1 0,0 0 0 16,7-3 2-16,0 3 0 0,4 0 0 0,-1 0 0 16,-6 0-11-16,3 0-1 0,0 0-1 0,0 0 0 15,4 0-10-15,-4 0 0 0,0 3 9 0,-3-3-9 16,-4 6 0-16,-4-6 0 0,-3 4 0 0,0-4 0 15,0 0-31-15,0 6-4 0,-4-3-1 16,4-3 0-16,0 6-144 16,0-3-30-16,-3 4-6 0</inkml:trace>
  <inkml:trace contextRef="#ctx0" brushRef="#br2" timeOffset="172282.77">23340 14391 1440 0,'0'0'128'0,"0"0"-103"0,-4-3-25 0,8-3 0 16,-4-4 199-16,3 7 34 0,1-6 7 0,-1-4 2 15,1 10-155-15,-1-6-31 0,4 3-7 0,-3-4-1 16,0 1-11-16,-1-1-2 0,1 7-1 0,-4-3 0 16,3-3-1-16,4 2 0 0,-3-2 0 0,6 9 0 15,1-3-4-15,-1 3-1 0,1-7 0 0,0-2 0 16,6 9 20-16,-3-9 3 0,8-1 1 0,-5 10 0 15,4-9 1-15,4 3 1 0,0 6 0 0,3 0 0 0,0-4-21 16,4 4-4-16,7 0-1 0,0 0 0 0,6 0-1 0,5 0-1 16,6 0 0-16,-3 0 0 0,4 0-14 0,-4 4-2 15,6 2-1-15,5-3 0 0,10 3-9 16,0-6 0-16,4 3 0 0,-4 4 8 0,0 2-8 16,4-9 0-16,3 9 9 0,7-2-9 0,0-4 0 0,0 6 0 15,-7-2 0-15,-3 2 0 0,0-9-8 16,-1 9 0-16,4-9 0 0,-7 10 0 15,1-10-130-15,-5 9-26 0,-3-9-4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14T20:48:37.225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22221 4212 5519 0,'0'0'496'0,"0"0"-496"0,0 0 0 0,0 0 0 16,0 0 1184-16,0 0 144 0,0 0 16 0,0 0 16 15,0 0-1360-15,0 0-208 0,0 0-80 0,0 0-16 32,0 0-400-32,7-6-64 0,0 1-32 0,-7 5 0 0,0 0 960 0,5-1 192 0,-5 1 32 0,0 0 16 15,5-4 880-15,-5 4 192 0,6-3 16 0,-6 3 16 16,0 0 32-16,0 0 16 0,0 0 0 0,0 0 0 15,0 0-144-15,0 0-16 0,0 0-16 0,0 0 0 16,0 0-624-16,0 0-128 0,0 0-32 0,0 0 0 16,0 0-336-16,0 0-64 0,0 0 0 0,0 0-16 15,0 0 144-15,0 0 48 0,0 0 0 0,0 0 0 16,0 0 208-16,0 0 64 0,0 0 0 0,0 0 0 16,-6-4-304-16,6 4-48 0,0 0-16 0,0 0 0 15,0 0-272-15,0 0 0 0,0 0 128 0,0 0-128 16,0 0 0-16,0 0 0 0,0 0 0 0,0 0 0 0,0 0 192 0,-1-7-192 15,1 7 192-15,0 0-192 0,0 0 240 0,0 0-64 16,-4-7-16-16,4 7 0 0,0 0-160 0,0 0 128 16,-4-6-128-16,4 6 128 0,0 0-128 0,0 0 0 15,0 0 0-15,0 0 0 0,0 0 0 0,0-10 0 16,0 10 0-16,0 0 0 0,4-9 0 0,-4 9 0 16,0 0 0-16,8-9 0 0,-3 3 0 0,2 0 0 15,-7 6 0-15,9-5 0 0,-9 5 0 0,9-6 0 16,-9 6 0-16,0 0 0 0,6-7 0 0,-6 7 0 15,7-6 0-15,-7 6 0 0,6-8 0 0,-6 8 0 16,0 0 0-16,0 0 0 0,6-9 0 0,-6 9 0 16,4-9 0-16,-4 9 0 0,0 0 0 0,0 0 0 15,0 0 0-15,0 0 0 0,2-11 144 0,-2 11 0 0,0 0 0 0,0 0 0 16,0 0 0-16,0 0 0 0,0 0 0 0,0 0 0 16,0 0 144-16,0 0 32 0,0 0 0 0,0 0 0 15,0 0 16-15,-9 4 16 0,0 1 0 0,1-1 0 16,-1 3 64-16,0 1 16 0,0 1 0 0,0 2 0 15,-2 1-48-15,2 1 0 0,0 3 0 0,-1 2 0 16,-1 3 48-16,-1 1 0 0,-1 0 0 0,0 2 0 16,0 2-208-16,0 0-32 0,-1-1-16 0,1-1 0 15,-3 1 0-15,3-4 0 0,1 0 0 0,-1-4 0 16,0-1-176-16,0-1 160 0,2-3-160 0,-2 1 160 16,-2-7-160-16,2 2 0 0,0-1 0 0,1-1 128 15,-7 5-320-15,10-9 32 0,1 2 16 16,8-4-656-16,-8 5-128 0,8-5-32 0,0 0 0 15,0 0-2640-15,0 0-544 0,0 0-96 0,0 0-32 16</inkml:trace>
  <inkml:trace contextRef="#ctx0" brushRef="#br0" timeOffset="330.75">21930 4064 15663 0,'0'0'1392'0,"0"0"-1120"15,-4-9-272-15,4 9 0 0,0 0 2688 0,0 0 496 16,0 0 80-16,0 0 32 0,0 0-1440 0,0 0-304 0,0 0-48 0,0 0-16 16,0 0-576-16,0 0-112 0,0 0-32 0,8 11 0 15,0 0-224-15,2 4-48 0,0 0-16 0,0 4 0 16,-1 1-32-16,1 5 0 0,2 4 0 0,0-2 0 15,-3 3 16-15,4-1 0 0,-2 1 0 0,3 0 0 16,-1-1-96-16,0-2-32 0,0-4 0 0,0-3 0 16,1-2-160-16,0-3-48 0,1-1 0 0,0-1 0 15,1-3-128-15,2 3 128 0,0-2-128 0,1 1 128 16,-4-2-128-16,2 2 0 0,0-1 0 0,-1-1-176 16,-2-1-1440-16,-1-1-304 0,-1-1-48 0,-2 0-14864 15</inkml:trace>
  <inkml:trace contextRef="#ctx0" brushRef="#br0" timeOffset="913.33">22638 4325 13823 0,'0'0'1216'0,"-9"4"-960"0,9-4-256 0,-11 4 0 0,11-4 2544 0,-9 4 464 15,9-4 80-15,0 0 32 16,0 0-1680-16,0 0-336 0,0 0-64 0,0 0-16 0,0 0-256 0,0 0-64 16,0 0-16-16,12-2 0 0,-2-1-304 0,2 0-64 15,0 0-16-15,-1 2 0 0,2 0 32 0,1 2 16 16,0-2 0-16,1 1 0 0,1 0 80 0,4 1 16 16,1-1 0-16,3-1 0 0,4 1 64 0,3 0 32 15,4-2 0-15,2 2 0 0,1-1-192 0,-1 0-32 16,-1-1-16-16,-3 1 0 0,-3 0-128 0,-1 1-32 15,-3-4 0-15,-1 3 0 0,-4-1-144 0,0 0 0 16,-1 0 144-16,1 4-144 0,0-4 0 0,1 4 0 16,1 0 0-16,-1-2 0 15,1 3-1680-15,-1 1-304 0,0-3-64 0</inkml:trace>
  <inkml:trace contextRef="#ctx0" brushRef="#br0" timeOffset="2247.63">23597 4247 5519 0,'0'0'496'0,"0"0"-496"15,0 0 0-15,0 0 0 0,0 0 3072 0,0 0 528 16,0 0 112-16,0 0 0 0,0 0-2016 0,0 0-416 16,0 0-64-16,0 0-32 0,0 0-720 0,11-2-144 15,-1-1-16-15,1-3-16 0,0-4 48 0,-4 5 16 0,1-2 0 0,1-2 0 16,1-1 144-16,2-2 16 0,1-1 16 0,1 0 0 15,3-4 16-15,16-16 0 0,-1 1 0 0,4 0 0 16,1 0-224-16,9-6-32 0,8-5-16 0,3-8 0 16,2-6-272-16,-2-2 0 0,-2-1 128 0,-2 3-128 15,-1 1 0-15,7 1-144 0,5 0 16 0,6-5 0 16,6-8-48-16,-4-1 0 0,-6-2 0 0,-3 7 0 16,-5 5 176-16,2 4-128 0,4 4 128 0,4-5-128 15,4-4 128-15,-3 0-160 0,-5-1 160 0,-7 4-160 16,-7 2-80-16,-1 9-16 0,-1 7 0 0,1 3 0 15,-1 5-688-15,0 6-144 0</inkml:trace>
  <inkml:trace contextRef="#ctx0" brushRef="#br0" timeOffset="3532.11">26617 1905 5519 0,'0'0'496'15,"0"0"-496"-15,0 0 0 0,0 0 0 0,5-6 2528 0,-5 6 416 0,5-8 64 0,-5 8 32 16,0 0-1360-16,5-8-272 0,-5 8-48 0,3-9-16 15,-3 9-256-15,3-8-48 0,-3 8-16 0,0-9 0 16,0 9-224-16,-3-9-48 0,0 1-16 0,3 8 0 16,-5-6-320-16,5 6-64 0,0 0-16 0,-8-7 0 15,-1 2-16-15,-1 2-16 0,-2 2 0 0,0 2 0 16,1 2-96-16,-2 2-16 0,-1 3 0 0,0 0 0 0,0-2-192 0,-2 2 128 16,-1 1-128-16,0 2 0 15,-2-2 0-15,-1 1 0 0,-1 2 0 0,-1 0 0 0,-1-2 0 0,-1 2 0 16,1 2 0-16,-1 1 0 0,1 1 0 0,3 3 128 15,2 4-128-15,1 2 0 0,3 1 160 0,3 3-160 16,2-2 160-16,5 0-160 0,4-2 0 0,4-1 128 16,3-2-128-16,6-4 0 0,1-2 0 0,4-3 0 15,2-4 0-15,2 0 0 0,1-4 0 0,2-5-192 16,0 0 192-16,1-5-208 0,-1-1 208 0,0-6 0 16,-3-4 0-16,0-1 0 0,-1 0 0 0,-2-2 0 15,1 2 0-15,-2-4 160 0,0 0-160 0,-2 0 0 16,-2-1 0-16,-1 1 0 0,0 0 0 0,-2 2 0 0,-1 0 0 0,-2 4 0 15,-3 0 0-15,-1 2 0 0,-2-1 144 0,-2 4-144 16,-3-3 0-16,-1 4 0 0,-1 1 0 0,0 1 0 16,5 7 0-16,-9-4 0 0,9 4 0 0,-8-2 0 15,8 2 0-15,0 0 0 0,-9 0 0 0,9 0 0 16,0 0-144-16,-8 6 144 0,3 2-160 0,5-8 160 16,-6 10-144-16,2 2 144 0,4-12-128 0,-2 12 128 15,0 1 128-15,0-1 96 0,1 2 32 0,1 4 0 16,0 2-48-16,0 2 0 0,1 1 0 0,0 4 0 15,2-1-64-15,-1 1-16 0,2 2 0 0,0-1 0 16,-1 1 0-16,1-2-128 0,0 1 192 0,0-3-64 16,2-5-128-16,-1 3 0 0,2-1 0 0,-1 0 0 15,0 0 0-15,-1 0 0 0,-1 0 0 0,-2 3 0 16,1 1 128-16,-2 3-128 0,-1 2 128 0,-1 2-128 0,0-1 128 0,-2 2-128 16,-2 0 0-16,0 1 128 0,-3-3 32 0,0-4 0 15,0 0 0-15,-1-5 0 0,0-1 80 0,-2-2 16 16,0-1 0-16,-1 1 0 0,-1-2-96 0,-1-1-16 15,-1-2 0-15,1-1 0 0,0 0-144 0,-1-1 192 16,0-1-192-16,-4-4 192 16,0-2-768-16,-2 0-160 0,-3-3-32 0,0-3-14400 0</inkml:trace>
  <inkml:trace contextRef="#ctx0" brushRef="#br0" timeOffset="5136.35">27508 1024 17503 0,'0'0'768'0,"0"0"176"0,0 0-752 0,0 0-192 0,0 0 0 0,0 0 0 15,-3-5 640-15,3 5 80 0,0 0 32 0,0 0 0 16,-7-4 208-16,7 4 64 0,0 0 0 0,-9 1 0 16,9-1-672-16,-7 5-128 0,1-1-32 0,-2 4 0 15,-1 1 176-15,-2 3 16 0,0 2 16 0,-2 2 0 16,-2 2 48-16,-12 24 0 0,0-6 0 0,-1 1 0 0,1-3-32 0,-2 0 0 15,-1 1 0-15,1-2 0 0,0 2 160 16,0 4 16-16,1 5 16 0,4 4 0 0,2 5-32 0,2-3-16 16,3 5 0-16,4-1 0 0,3-6 112 0,0-1 32 15,4-8 0-15,2-1 0 0,1-4-400 0,3 0-80 16,3 1-16-16,2 1 0 0,2 1-208 0,2 1 128 16,1-2-128-16,3 2 0 0,4-3 0 0,2 0 0 15,0-5 0-15,3 2-160 0,-1-5-160 0,3-1-48 16,0-1 0-16,2 2 0 15,0-1-528-15,3 0-96 0,0 0-32 0,1-4 0 16,-1-3-864-16,-2-1-176 0,-2 0-48 0,-2-2-5952 16,1-3-1184-16</inkml:trace>
  <inkml:trace contextRef="#ctx0" brushRef="#br0" timeOffset="5934.03">26913 2354 6447 0,'0'0'576'0,"0"0"-576"16,0 0 0-16,0 0 0 0,0 0 4448 0,0 0 784 15,0 0 144-15,5 10 48 0,-5-10-3344 0,5 12-672 16,-2-2-128-16,-1 1-16 0,1 1-176 0,-2-1-16 15,-1 0-16-15,0 0 0 0,1 4-416 0,2-2-96 16,0-1-16-16,2 1 0 0,0 0-304 0,3 1-64 16,0 0-16-16,1 1 0 0,-1-1-144 0,1 2 0 15,0-1 0-15,0 1 0 16,-1 1-816-16,2-4-32 0,1 4-16 0,-1-4-9440 16,-1 0-1872-16</inkml:trace>
  <inkml:trace contextRef="#ctx0" brushRef="#br0" timeOffset="6674.45">28012 1854 22047 0,'0'0'976'0,"0"0"208"0,0 0-944 16,0 0-240-16,-8 6 0 0,8-6 0 0,-11 4 1440 0,2-2 240 16,1 5 48-16,-1-1 16 0,2 2-368 0,-3 0-80 15,-1 0-16-15,-1 2 0 0,-2 3-624 0,-1-1-128 16,0 1-16-16,-2 4-16 0,-3 1-320 0,1 2-176 15,-2 3 192-15,1-1-192 0,-2 3 0 0,2 1 0 16,2-1 0-16,0-3 0 0,1-1 0 0,1 0 0 16,1 0 0-16,2-2 0 15,0-2-512-15,1-2-192 0,0-1-64 0,2-4-9152 16,-1-2-1856-16</inkml:trace>
  <inkml:trace contextRef="#ctx0" brushRef="#br0" timeOffset="6876.66">27600 1963 25791 0,'0'0'2304'0,"2"11"-1856"0,2 2-448 0,3 3 0 16,2 2 2240-16,3 3 336 0,1-3 80 0,2 2 16 15,2 2-1936-15,4 2-384 0,3-2-80 0,-1 0-16 16,3-1-256-16,0-2 0 0,2-2 0 0,0-1 0 15,0-2-384 1,-1-1-192-16,0 0-48 0,-1-6-14928 0</inkml:trace>
  <inkml:trace contextRef="#ctx0" brushRef="#br0" timeOffset="7302.1">27958 1102 13823 0,'0'0'608'0,"0"0"128"0,-8-1-592 0,8 1-144 0,0 0 0 0,0 0 0 16,0 0 4608-16,6 13 896 0,-1 0 192 0,3 4 16 16,1 0-4304-16,1 5-848 0,2 5-176 0,1 1-48 15,1 0-192-15,5 2-144 0,-2 0 192 0,1-3-192 16,1-3 128-16,3 5-128 0,3 1 0 0,1 4 0 16,3 2 0-16,2 5 160 0,3 2-160 0,0 1 128 15,0 3-128-15,-1-4 0 0,-5 0 0 0,-2-4-176 16,-3-5 176-16,-3-1 0 0,-1-5 0 0,-5 0 0 15,-4-1 0-15,-2 3 144 0,-1 0-144 0,-3 3 0 16,-4 3 0-16,-4 1 0 0,-3 2 0 0,-1 1 0 0,-3 3-192 0,-5-2-128 16,-4-3-48-16,-2-3 0 15,-2-5-336-15,-4-2-64 0,-1 0 0 0,-1 2-9152 16,-1-2-1808-16</inkml:trace>
  <inkml:trace contextRef="#ctx0" brushRef="#br0" timeOffset="8219.01">23767 4532 10127 0,'0'0'448'0,"0"0"96"0,0 0-544 0,0 0 0 0,-8-2 0 0,8 2 0 16,0 0 4464-16,0 0 784 0,0 0 144 0,0 0 48 16,0 0-4000-16,0 0-800 0,0 0-144 0,0 0-48 15,8 8-160-15,1 2-32 0,1-1-16 0,2 2 0 16,0-1-240-16,2 3 0 0,2-1 128 0,2 2-128 15,0 0 208-15,4 5 0 0,3 2 0 0,5-1 0 16,1 5 0-16,3 3 0 0,2-1 0 0,1 0 0 16,3 5 80-16,-1-2 16 0,0 0 0 0,-1-2 0 15,-1 3 224-15,5-4 48 0,2-5 16 0,7-1 0 0,5-1-176 0,4 3-32 16,3 0-16-16,-4 1 0 0,-5-1-208 0,-2 2-32 16,-3-2-128-16,1 5 192 0,3 0-192 0,4 1 128 15,7 4-128-15,1 3 0 0,-1 3 128 0,-3 2-128 16,-5-2 0-16,-2-5 144 0,-2-4-144 0,3 0 0 15,3-2 0-15,5 2 0 0,1 0 0 0,-2 0 0 16,-4 0 0-16,-6 3 0 0,-4-1 0 0,-2 4 0 16,-3-1 0-16,2 1 0 0,4 0 0 0,1-1 0 15,4-3 0-15,-2 1 0 0,-2-2 0 0,-3-1 0 16,-6-4 0-16,-3-4 0 0,-5-1 0 0,-3-2 0 16,-2-4 0-16,-2 1 0 15,0-1-656-15,-1 0-64 0,-1 0-16 0,-2-2-10384 16,-1 1-2064-16</inkml:trace>
  <inkml:trace contextRef="#ctx0" brushRef="#br0" timeOffset="9086.17">27034 5833 18431 0,'0'0'1632'0,"1"-9"-1312"0,0 0-320 0,-1 9 0 16,2-12 1760-16,-2 3 288 0,0 9 48 0,-2-10 16 15,0 1-960-15,2 9-176 16,-4-11-32-16,-1 1-16 0,-2 2-368 0,1 2-80 0,6 6-16 0,-11-6 0 16,1 2-32-16,-1 3-16 0,0 1 0 0,-2 1 0 15,-2 2-160-15,-2 1-16 0,-1 2-16 0,-1 4 0 16,-2 1-224-16,-3 4 0 0,-2 2 0 0,-1 2 0 16,-1 3 0-16,0 2-128 0,0 2 128 0,4 0 0 15,1 4 0-15,4-3 0 0,1-1 0 0,2-3 0 16,4-1 0-16,3-3 0 0,3 0 0 0,2-3 144 15,2-1-144-15,4-2 0 0,2 0 0 0,1-3 0 16,3-1 0-16,1-2 0 0,1-4 0 0,5-1 0 16,3-1 0-16,3-1 0 0,-1 0 0 0,7-2-176 15,0-1 48-15,3-1 0 0,-1-2 0 0,-1-1 0 16,1-2 0-16,-3 0 0 0,-2 0 0 0,-2-3 0 0,-1-2 128 0,-2-2 0 16,-1-1 0-16,-2 0 0 0,-4 0 0 0,-1-1 0 15,-1 1 0-15,-3 0 128 0,0-1 16 0,-2 0 16 16,-2 1 0-16,-1 2 0 0,-3 2-160 0,0 3 0 15,-2-2 144-15,-1 4-144 0,-1 3 192 0,-2 1-16 16,1 2-16-16,6 2 0 0,-8 2 64 0,2 3 16 16,-1 1 0-16,2 3 0 0,1 1-240 0,0 5 128 15,1 3-128-15,1 1 0 0,-1 2 0 0,2 1 0 16,0 5 0-16,-1 0 0 0,1 3 192 0,1-3-48 16,0-2-16-16,3 2 0 0,-2-1-128 0,0 4 192 15,2 2-192-15,-1 4 192 0,1 2-192 0,1 5 0 16,1 4 0-16,0-1 128 0,1-2-128 0,-1-1 0 0,0-4 0 0,2-2 0 15,-4-5 0-15,0-2 0 0,-3-1 0 0,0 1 0 16,-3 0 224-16,0 1-32 0,-3 0-16 0,0 2 0 16,-3 2-48-16,-2 0 0 0,0 1 0 15,-4-2 0-15,0-2-128 0,-4 1 192 0,-3-2-192 0,-3-4 192 16,-2-3-416-16,0-6-80 0,-3-2-16 0,0-3 0 31,0-3-672-31,1-1-144 0,2-2-16 0,2-3-13696 0</inkml:trace>
  <inkml:trace contextRef="#ctx0" brushRef="#br0" timeOffset="9602.84">27405 6322 7359 0,'0'0'656'0,"0"0"-528"16,0 0-128-16,0 0 0 0,-1-8 6128 0,1 8 1184 15,3-6 240-15,-3 6 64 0,6-9-6016 0,-6 9-1184 16,7-9-240-16,-1 2-48 0,-6 7-128 0,8-8 0 0,-3 1 0 15,-5 7 0-15,8-7 0 0,0 2-256 0,1 0 64 16,-1-1 0-16,-8 6 192 0,12-5 0 0,-2 3 0 16,-1-1-128-16,-9 3 128 0,11 0 0 0,-11 0 0 0,0 0-128 15,0 0 128-15,9 6 0 0,-9-6-144 0,5 11 144 16,-2-2 0-16,-1 1 0 0,-2 1 0 0,0-1 0 16,0-10 128-16,0 13 0 0,0-1 0 0,2 0 0 15,-5 0-128-15,2 1 160 0,1-2-160 0,-2 2 160 16,0 3-160-16,-1-2 0 0,-1 5 0 0,-1 1-176 31,-3 0-272-31,-1 1-48 0,0 2-16 0,-2 3 0 16,0 0-704-16,0-2-128 0,-2-2-48 0,2-5 0 0,0-4 576 0,2-1 112 0,1-4 32 15,3 2 0-15,4-2 1408 0,1-8 288 0,0 0 48 0,2 10 16 16,-2-10-576-16,5 9-128 0,-5-9 0 0,8 10-16 0,-8-10-368 16,11 6 0-16,-1-1 0 0,-1-2-192 15,-9-3-368-15,13 1-80 0,2-1 0 0,-1-1-12256 16</inkml:trace>
  <inkml:trace contextRef="#ctx0" brushRef="#br0" timeOffset="10036.51">28077 5247 24879 0,'0'0'2208'0,"0"0"-1760"0,-9 0-448 0,1 4 0 16,-1-2 1936-16,2 5 304 0,1 1 64 0,-2 1 16 15,-1 1-1424-15,0 3-272 0,1 3-64 0,-1 5-16 16,-2 2-320-16,1 3-64 0,-4 6-16 0,-1 3 0 16,1 1-144-16,-2 1 0 0,1-5 0 0,-1 2 128 15,-4-1 160-15,-1 5 32 0,1 2 0 0,-3 6 0 16,1 6-16-16,1 3 0 0,1 2 0 0,0-2 0 16,0-7-176-16,4-1-128 0,1-7 192 0,2 1-192 0,3-2 176 15,3 0-176-15,3-5 160 0,3 4-160 0,4-1 192 0,2 0-64 16,1-2-128-16,5-1 192 0,3-3-192 0,3-2 0 15,4-7-144-15,2-1 144 16,3-3-784-16,3 1-64 0,2-6-16 0,1-3 0 16,-1-1-2400-16,2-2-464 0,12-1-112 0,-7-7 0 0</inkml:trace>
  <inkml:trace contextRef="#ctx0" brushRef="#br0" timeOffset="10346.16">28628 5740 35999 0,'0'0'1600'0,"-6"7"320"0,1 4-1536 0,-1-1-384 0,1 3 0 0,0 3 0 15,-2 1 480-15,1 2 32 0,-2 2 0 0,0 5 0 16,-1 0-96-16,0 4-16 0,-4 0 0 0,-1 2 0 16,-3 0-272-16,-2-2-128 0,0-4 0 0,-1 0 128 15,-2 0-128-15,-1 2 0 0,-3-2 0 0,0 1 0 16,-1 2 0-16,3 1 0 0,-1-4 0 0,3 3 0 31,1-4-640-31,4-2-48 0,3-5-16 0,3 0 0 16,2-4-1632-16,3-7-336 0,6-7-64 0</inkml:trace>
  <inkml:trace contextRef="#ctx0" brushRef="#br0" timeOffset="10541.2">28248 5964 20271 0,'0'0'1792'0,"4"13"-1424"15,1 1-368-15,3 2 0 0,3 3 4688 0,5-2 880 16,2 3 160-16,3-1 32 0,1-3-4224 0,0 2-832 15,2 1-192-15,-2 1-16 0,0-4-192 0,0 1-48 16,1 0 0-16,-3 0 0 0,1-3-448 0,0 1-80 16,0-1-32-16,-1-1 0 15,-2-3-1328-15,0 3-272 0,-1-5-48 0,0-1-15024 0</inkml:trace>
  <inkml:trace contextRef="#ctx0" brushRef="#br0" timeOffset="10954.21">28617 5165 6447 0,'0'0'576'0,"0"0"-576"16,0 0 0-16,0 0 0 0,0 0 6368 0,10 14 1168 16,0 0 224-16,1 3 48 0,1 1-5760 0,1 7-1168 15,1 5-240-15,3 5-32 0,1 5-192 0,3 0-32 16,1 2-16-16,4-3 0 0,3-1-192 0,2-2-48 16,2 1 0-16,-1-3 0 0,1-2 0 0,-3 3 0 15,-1 2 0-15,-3-1 0 0,-4 3-128 0,-2 3 160 16,-2 1-160-16,-4 1 160 0,-2-3 0 0,-3-2 0 15,-4-1 0-15,-1-2 0 0,-1-3-160 0,-5 0 0 16,-2-5 144-16,-1 1-144 0,-1 1 128 0,-2 2-128 0,-1 2 160 0,-2 2-160 16,-3-1 160-16,0 1-160 0,-1-2 160 15,0-1-160-15,-5-2 0 0,1-1 0 0,-4-4 0 0,1-2 0 32,-1-4-464-32,-1 0-48 0,1-4 0 0,-1 1-11152 0,4-3-2240 0</inkml:trace>
  <inkml:trace contextRef="#ctx0" brushRef="#br0" timeOffset="12154.59">29145 2055 19695 0,'0'0'864'0,"0"0"192"0,0 0-848 0,0 0-208 15,-4-6 0-15,4 6 0 0,0 0 640 0,0 0 96 16,0 0 16-16,0 0 0 0,0 0-48 0,0 0 0 16,0 0 0-16,0 0 0 0,6-7-464 0,-6 7-112 15,11-2 0-15,-1 4-128 0,-1 1 176 0,-1 2-176 16,-8-5 160-16,12 10-160 0,-1 2 352 0,1 1-32 15,0 3 0-15,2 1 0 0,3 1-48 0,1 0-16 16,2 1 0-16,5 3 0 0,2 0 144 0,6 1 32 16,3 2 0-16,2 3 0 0,3-2-16 0,-1 0 0 15,-1-3 0-15,0 1 0 0,0-4-272 0,3 4-144 16,2-2 160-16,5 4-160 0,1 3 0 0,6 3 128 0,2 4-128 0,-1 0 0 16,-1 1 0-16,-4-1 144 0,-1 2-144 0,-3-3 128 15,-1-1-128-15,2 0 0 0,0-7 144 0,3-1-144 16,0 0 0-16,2-2 0 0,-6-2 0 0,-2-1 0 15,-4-3 0-15,-5-2 0 0,-1 0 0 0,-4-3 0 16,-2 0-160-16,-1-2-96 0,-2 1-32 0,-2 0-13424 16</inkml:trace>
  <inkml:trace contextRef="#ctx0" brushRef="#br0" timeOffset="12929.04">29510 5865 33343 0,'0'0'736'0,"9"-8"160"0,-1-3 16 0,-1-2 16 0,3 0-736 0,0 0-192 0,3-4 0 0,0 0 0 0,1 2 480 0,1-5 64 16,-1 3 16-16,3-4 0 0,1 1-96 0,-1-3-16 16,0-1 0-16,3-2 0 0,2-3-192 0,4-4-32 15,3-6-16-15,2-4 0 0,3-2-16 0,6-4-16 16,5 4 0-16,0-2 0 0,1 4-176 0,-1 2 128 16,1 2-128-16,-3-1 128 0,-1-3-128 0,2-3 192 15,3-6-192-15,5-3 192 0,4-3 96 0,0 1 32 0,2 4 0 0,-4 5 0 16,-3 5-96-16,-4 1-16 0,-4 3 0 0,-2 0 0 15,-4 1-208-15,0 2 0 0,-4-2 0 0,-1 3 0 16,-1-1 0-16,-2 6 0 0,-4 3-208 0,-3 2 64 31,-5 2-1696-31,-1 3-336 0,-3 3-64 0,-3 3-13472 0</inkml:trace>
  <inkml:trace contextRef="#ctx0" brushRef="#br0" timeOffset="13588.9">31790 3289 11967 0,'0'0'1072'0,"2"-7"-864"0,0-3-208 0,0 0 0 16,0 3 3216-16,2-2 608 0,-1-2 112 0,4-1 32 15,0-2-2880-15,-1-2-560 0,-1 2-112 0,0-3-32 16,-1 0-176-16,-1 2-32 0,0 0-16 0,-2 1 0 16,-1-1 144-16,-1 4 16 0,-1-1 16 0,1 2 0 15,-3 0-32-15,4 10-16 0,-9-7 0 0,0 0 0 0,9 7 0 0,-13-2 0 16,-2-1 0-16,1 2 0 0,-2 2-144 0,0 3-16 16,-3 0-128-16,2 1 192 0,0 1-192 0,0 4-128 15,-1 3 128-15,1 2-208 0,0 5 208 0,0 5 256 16,0 5-48-16,2 6-16 0,-2 5 192 0,0 3 16 15,1 4 16-15,1-4 0 0,0-2 0 0,2-1 0 16,-1 2 0-16,2 2 0 0,0 3-80 0,3 3-16 16,3 3 0-16,2 0 0 0,1 1-320 0,2-4 144 15,1-5-144-15,1-6 0 0,1-3 0 0,1-5 0 16,1-3 0-16,2 0-192 16,-1-3-448-16,1 0-64 0,1 0-32 0,-2-1 0 15,0-1-672-15,0-1-144 0,1-3-32 0,-2-3-7392 0,-1-2-1488 16</inkml:trace>
  <inkml:trace contextRef="#ctx0" brushRef="#br0" timeOffset="13856.48">31199 3759 26719 0,'0'0'2368'0,"0"0"-1888"0,9-6-480 0,3 0 0 16,1 3 2816-16,4 1 448 0,3 0 112 0,1 0 16 15,1 1-2544-15,2 1-496 0,4-1-96 0,3-1-32 0,3-1-64 0,5 1-16 16,4-3 0-16,1 4 0 0,2-5-144 0,-2 1-256 16,-1-1 64-16,-3-2 16 15,-4-1-1728-15,-2 0-336 0,-1-2-80 0,-2 0-12960 16</inkml:trace>
  <inkml:trace contextRef="#ctx0" brushRef="#br0" timeOffset="25013.6">32141 3970 6447 0,'0'0'576'0,"0"0"-576"15,0 0 0-15,-6-4 0 0,1 1 3504 0,5 3 592 16,-5-4 112-16,5 4 16 0,0 0-2176 0,0 0-432 16,0-4-80-16,0 4-32 0,0 0-608 0,5-7-112 15,-5 7-16-15,7-8-16 0,0 2-400 0,-7 6-80 0,7-3-16 0,2 1 0 16,0-2-32-16,3-1-16 0,1 1 0 0,3 0 0 15,2-1-208-15,1-1 176 0,17-3-176 0,-4-1 160 16,-3 1-160-16,0 1 0 0,-1-1 0 0,2-2 128 16,2 2-128-16,0 0 0 0,1 0 0 0,2 2 0 15,1 1 0-15,1-1 0 0,-2 5 0 0,0-4 0 16,-1 3 0-16,0 0 0 0,-4 0 0 0,-1 1 0 16,-3 0-160-16,-3 2 160 0,0 0-208 0,-3-1 80 15,0 1-112-15,-2 0-16 0,0 0 0 0,1 0 0 16,-2 0 48-16,0 0 0 0,-2 0 0 0,-6 0 0 15,2 0 208-15,-1 0-192 0,1 0 192 0,-1 0-192 16,1 0 192-16,-2 0 0 0,-2-1 0 0,5 0 0 16,-12 1 0-16,0 0 0 0,0 0 0 0,0 0 0 0,0 0 192 0,0 0 16 15,0 0 16-15,0 0 0 0,0 0 32 0,0 0 16 16,-5-7 0-16,0 3 0 0,-2 0-272 0,1 2 128 16,-1-1-128-16,7 3 0 0,-5-1 128 0,0 1-128 15,0-3 0-15,-2 2 0 0,1-1 0 0,-1 1 0 16,-1 1 0-16,2 0 0 0,-7-1 0 0,2 0 0 15,1-2 0-15,1 0 0 0,1-1 0 0,0 1 0 16,1-1 160-16,1 1-160 0,-1 2 272 0,1-3-16 16,-1 1-16-16,7 3 0 0,-9-6 32 0,3 2 16 15,6 4 0-15,-7-4 0 0,1 0-160 0,6 4-128 16,0 0 192-16,-5-5-192 0,5 5 0 0,0 0 0 16,0 0 0-16,0 0 0 0,0 0 0 0,0 0 0 15,-6-7 0-15,6 7 0 0,0 0 0 0,0 0 0 0,-2-9 0 0,2 9 0 16,0 0 128-16,0 0-128 0,0 0 0 0,0 0 0 15,-4-8 0-15,4 8 0 0,-5-5 0 0,5 5 0 16,-10-5 0-16,10 5 0 0,-9-5 0 0,9 5 0 16,-10-4 0-16,10 4 0 0,-8-4 0 0,8 4 0 15,-9-3 0-15,9 3 0 0,0 0 0 0,0 0 0 16,0 0 0-16,0 0 0 0,0 0 0 0,0 0 0 16,0 0 0-16,0 0 0 0,0 0 0 0,0 0 0 15,0 0 0-15,0 0 0 0,0 0 0 0,0 0 0 16,8-4 0-16,-8 4 0 0,11 2 0 0,-11-2-144 15,11 2 144-15,-3 5 0 0,0-3 0 0,-8-4-128 16,9 7 128-16,-1 1 0 0,-1 3 0 0,1-2 0 16,0-1 0-16,0 1-128 15,-2 1 128-15,1 1 0 0,-1-1 0 0,1 0 0 0,-2 2 0 0,-5-12-128 16,4 13 128-16,-1 2-208 0,-1-2 80 0,0 0 128 0,-4 0-208 0,1 0 80 16,-2 0 128-16,-1 1-208 0,-1 2 48 0,-1-1 16 15,-3 1 0-15,-2-2 0 16,1 1-320-16,-1-1-64 0,1 2-16 0,-2-3 0 15,0-3-416-15,1-1-96 0,0-1-16 0,2-1 0 16,3 2-224-16,6-9-48 0,-7 6-16 0</inkml:trace>
  <inkml:trace contextRef="#ctx0" brushRef="#br0" timeOffset="25380.89">33309 3643 25391 0,'0'0'560'0,"0"0"112"0,0 0 32 0,0 0 0 0,0 0-560 16,0 0-144-16,0 0 0 0,0 0 0 0,0 0 1024 0,0 0 160 0,0 0 32 0,0 0 16 15,0 0-320-15,0 0-64 0,-9 7-16 0,9-7 0 16,-6 8-464-16,2 1-112 0,1 1 0 0,0 0-16 16,2 1-240-16,1 1 128 0,1 1-128 0,2 2 0 15,-1 2 128-15,3 2-128 0,2-1 0 0,1 1 0 16,1 2 128-16,1-1-128 0,3-1 0 0,2 1 0 0,-1-2 0 16,2-1 128-16,-1-1-128 0,1-1 0 0,0 0 0 0,-2-1 0 15,-1 0-192-15,1-2 192 16,1-4-752-16,-1 0-32 0,-1-2-16 0,0-2 0 15,1 0-736-15,-1-1-128 0,0-2-48 0</inkml:trace>
  <inkml:trace contextRef="#ctx0" brushRef="#br0" timeOffset="25663.76">33766 3673 11967 0,'0'0'1072'0,"0"0"-864"0,0 0-208 0,0 0 0 0,0 0 3792 0,0 0 720 0,0 0 144 0,0 0 16 15,0 0-3056-15,0 0-608 0,0 0-128 0,-5 8-32 16,0 4-240-16,-2-2-48 0,-2 4-16 0,0 5 0 16,-1 4-128-16,-1 2-32 0,-1 4 0 0,5-10 0 15,-4 1-80-15,-1 3-32 0,-1 5 0 0,-1-1 0 16,-3 2-16-16,0-1 0 0,-1 2 0 0,-16 26 0 15,3-3-256-15,5 0 0 0,2 2 0 0,3 2 0 16,1 0-160-16,3 0-144 0,2-4-16 0,5-6-16 16,2-7-432-1,3-3-96-15,1-5-16 0</inkml:trace>
  <inkml:trace contextRef="#ctx0" brushRef="#br0" timeOffset="33552.91">3819 9321 23199 0,'0'0'512'0,"0"0"96"0,0 0 32 0,0 0 16 0,0-9-528 0,0 9-128 16,0 0 0-16,0 0 0 0,0-11 0 0,0 11 160 16,-3-9-160-16,3 9 160 0,-1-8-160 0,-1-1 0 15,0 1 0-15,2 8 128 0,-4-9 208 0,3 5 48 16,-1-1 0-16,-2-3 0 0,-1-7 656 0,0 0 144 15,1 2 32-15,-1 4 0 0,-3 0-128 0,-6-3 0 16,2 1-16-16,-2 4 0 0,1 4-304 0,-2 1-64 16,-2 2-16-16,-1 1 0 0,-3 2-416 0,0 1-80 15,0 1 0-15,-1 1-16 0,-1 1-176 0,-1 1 0 0,1 1 0 0,-1 1 0 16,1 3 0-16,1-4-176 0,0 5 176 0,1 0-128 16,1-1 128-16,2 4 0 0,0 0 0 0,2 0 0 15,0-2 0-15,3 1 0 0,3 2 0 0,-1 1 0 16,1-1 0-16,1 3 256 0,2 1-64 0,2 3-16 15,0 2-16-15,1 0 0 0,1-1 0 0,3 0 0 16,3-2-160-16,1-1 0 0,0 1 144 0,2-3-144 16,6-3 0-16,-1-1 144 0,-1-4-144 0,2-3 0 15,-1 0 192-15,2-5-192 0,1-3 192 0,0 2-192 16,0-4 176-16,3 0-176 0,-1-1 160 0,1 1-160 16,1-3 176-16,2 1-176 0,-1-2 192 0,3 0-192 15,2-3 240-15,-1-2-64 0,1-1-16 0,-1-1 0 16,-2 1-160-16,0-2 128 0,-2-1-128 0,0-1 128 0,-2-2-128 15,-3 1 192-15,-2 0-192 0,-1-2 192 0,1-2-16 0,-1 0 0 16,-5 0 0-16,-1-1 0 0,2 1-16 0,-2-2 0 16,-1 3 0-16,-3-2 0 0,-1 2 64 0,-1-2 16 15,-2 1 0-15,1-1 0 0,-3 1-112 0,-1-1 0 16,1-1-128-16,0-2 192 0,-3-3 0 0,2-4-16 16,-1-4 0-16,-1-1 0 0,0-3-48 0,1 0 0 15,-1 0 0-15,0 2 0 0,0 3 112 0,0 2 16 16,-2 5 0-16,-1 1 0 0,2 3-64 0,0 5 0 15,0 1 0-15,1 3 0 0,0-1-192 0,2 2 0 16,1 2 0-16,-2-2 0 0,1 2-192 0,-1 2-16 16,1-1-16-16,6 9 0 15,-10-7-416-15,3 2-96 0,7 5-16 0,-9-7 0 16,-2 1-1664-16,1-2-336 0,-2-6-64 0</inkml:trace>
  <inkml:trace contextRef="#ctx0" brushRef="#br0" timeOffset="34003.18">3920 9110 18431 0,'0'10'1632'0,"0"-2"-1312"15,0-8-320-15,0 0 0 0,2 10 3520 0,0-2 624 16,-2-8 128-16,7 9 16 0,-1-1-3088 0,2 1-624 16,0 2-128-16,1 0-32 0,0 0-16 0,3 2 0 15,0-1 0-15,-1-1 0 0,1 0-80 0,1 0-32 0,0 4 0 0,0 0 0 16,-1 1-112-16,0 0-32 0,-2-2 0 0,-1 0 0 16,0 3-144-16,0 0 0 0,-1 3 0 0,1-3 128 15,1 2-128-15,-1 0 0 0,-2-1-160 0,3-1 160 31,-1 0-576-31,1 0 0 0,1-4-16 0,-1 0 0 16,-2-4-1808-16,0-1-352 0,-1-3-80 0</inkml:trace>
  <inkml:trace contextRef="#ctx0" brushRef="#br0" timeOffset="34320.37">4575 8961 38815 0,'-13'3'1728'0,"4"2"336"0,-2 3-1648 0,2 3-416 16,1 4 0-16,2 4 0 0,-1 0 128 0,-1 3-128 16,-1 4 0-16,0 0 128 0,-1 3-128 0,-2-2 0 15,0 0 0-15,-1 2 0 0,0-2 0 0,1 3 0 16,-1-2 0-16,2 4 0 0,-1 4 0 0,-2 5 0 15,-3 6 0-15,0 4 128 0,0 2-128 0,-2 0-224 16,-1-3 48-16,-1-3 16 0,1-7 160 0,-1-7 0 16,3 0 0-16,0-6 0 0,-2 2 0 0,2-2-160 0,0 2 160 15,2 0-160 1,2 2-544-16,1-4-96 0,1 1-32 0,2-3-9984 0,-1-8-2016 0</inkml:trace>
  <inkml:trace contextRef="#ctx0" brushRef="#br0" timeOffset="35037.61">2761 10275 13823 0,'0'0'608'0,"-10"1"128"0,-3-2-592 0,4 1-144 0,9 0 0 0,0 0 0 16,0 0 4144-16,0 0 784 0,0 0 176 0,0 0 16 15,0 0-3744-15,10 8-752 0,2 5-160 0,3-4-16 16,6-8 48-16,5-1 16 0,6-1 0 0,7 1 0 0,6 0-128 0,6-2 0 16,4 0-16-16,0 1 0 0,1 0-224 0,-3-3-144 15,-2-3 192-15,3 1-192 0,2-1 144 0,4 1-144 16,4 0 0-16,-1 5 144 0,0-5 112 0,-3-1 0 16,-4-1 16-16,1 0 0 0,1 1 112 0,2-4 0 15,2 2 16-15,1 0 0 0,-1 1-128 0,-3-4-16 16,-4 2-16-16,-4 0 0 0,-3-1-112 0,-1 1 0 15,-1-1-128-15,-1 2 192 0,1-4-192 0,-2 1 0 16,-2 3 0-16,-2 0 0 0,-2 3-384 0,-5-5 0 16,-5 5-16-16,-2 0 0 15,-3 1-1696-15,-4 3-336 0,-2-4-64 0</inkml:trace>
  <inkml:trace contextRef="#ctx0" brushRef="#br0" timeOffset="35972.78">3764 11106 8287 0,'0'0'368'0,"0"0"80"0,6-9-448 0,-2-1 0 0,0 1 0 0,-1-1 0 15,1 2 4608-15,0 0 832 0,-2 0 160 0,-2 8 32 16,4-10-4144-16,-3 1-832 0,-1 0-160 0,0 9-48 16,0 0-48-16,-3-12-16 0,0 2 0 0,-2 2 0 15,-2 0 0-15,1 1-16 0,-2 1 0 0,0 1 0 16,-2 1 32-16,-1 1 16 0,-1 2 0 0,-1 0 0 15,-4-1 32-15,2 4 0 0,-3-1 0 0,-2 3 0 16,-2 1-288-16,-2 1-160 0,-2 1 192 0,0 2-192 16,0 2 0-16,0 3 0 0,1-1 0 0,1 3 0 15,0 2 160-15,3 1-160 0,2 2 128 0,2 1-128 16,1-1 0-16,4 1 0 0,2 3 128 0,1 1-128 0,0 0 0 0,5-1 160 16,0 0-160-16,0-2 160 0,0-1 160 0,3-3 16 15,1-1 16-15,1-2 0 0,3-2-160 0,-2 0-16 16,2-2-16-16,2-2 0 0,0 1-160 0,2-3 0 15,1 0 0-15,2-2 128 0,0 1-128 0,2-2-192 16,0 0 32-16,2-4 16 0,0-1 144 0,2-1-208 16,2 1 80-16,0-4 128 0,-1 2 0 0,2-5 0 15,-1 2 0-15,1-2 192 0,-3-2 208 0,1 0 48 16,-1-1 16-16,0-1 0 0,-3-2 144 0,1-1 32 16,-1-3 0-16,-1-4 0 0,0-6-208 0,-1-5-48 0,-2-2 0 15,1-3 0-15,-3-4-192 0,-1-1-64 0,1-1 0 16,-1 2 0-16,-1 3-128 0,-1 3 0 0,-1 1 0 0,-1 3 0 15,-3-1 0-15,-1 0 0 0,-2-5 0 0,-1 1 128 16,0-1 48-16,-1 3 0 0,-1 2 0 0,-2 0 0 16,-3 6-176-16,2-1 160 0,-1 5-160 0,-1-2 160 15,1 6-160-15,-2 1-144 0,3 4 144 0,1 1-208 32,2 3-272-32,0 4-48 0,6 5-16 0,0 0 0 15,-6-4-560-15,6 4-112 0,0 0-32 0,0 0 0 16,0 0-1856-16,0 0-368 0,0 0-80 0,0 0-16 0</inkml:trace>
  <inkml:trace contextRef="#ctx0" brushRef="#br0" timeOffset="36388.36">4464 10821 33983 0,'0'0'1504'0,"0"0"304"0,0 0-1440 0,0 0-368 0,0 0 0 0,0 0 0 15,-7-1 640-15,7 1 48 0,-7 0 16 0,7 0 0 16,-10 7-64-16,1 0-16 0,0 3 0 0,0 1 0 16,-1 2-288-16,-1 2-48 0,1 0-16 0,-1 2 0 15,1 3-112-15,-2 3-32 0,-1 1 0 0,-1 8 0 16,-3 1 16-16,0 7 0 0,-3 1 0 0,1 4 0 16,-2-2 144-16,-1-1 32 0,0-3 0 0,1-4 0 15,3-5-320-15,-1-6 160 0,2-2-160 0,3-2 128 16,1-5-128-16,3 0-176 0,0-1 48 0,5-1 0 15,1-6-1936 1,4-7-384-16,0 0-80 0,0 0-13440 0</inkml:trace>
  <inkml:trace contextRef="#ctx0" brushRef="#br0" timeOffset="36656.06">4133 10935 14735 0,'0'0'1312'0,"0"0"-1056"16,-2-7-256-16,4 5 0 0,-2 2 6288 0,0 0 1200 15,13 4 256-15,1 1 32 0,1 3-6112 0,-1 2-1232 16,4 3-240-16,0 0-64 0,-2 2 80 0,4 1 16 16,0 4 0-16,-1 4 0 0,-1-1-48 0,1 4-16 15,0 1 0-15,0 0 0 0,1 0-160 0,-1 0-176 16,0-1 48-16,0-1 0 15,-1-3-448-15,1-1-96 0,-2 0-16 0,0-2 0 16,-2-7-464-16,1 0-80 0,0-3-32 0,-1 1 0 16,1-2-400-16,1-4-64 0,-3 2-32 0,0-2-8192 0,1-5-1632 0</inkml:trace>
  <inkml:trace contextRef="#ctx0" brushRef="#br0" timeOffset="37138.61">5249 9964 34431 0,'0'0'1536'0,"0"0"304"0,0 0-1472 0,0 0-368 0,10-3 0 0,1-1 0 16,0 1 912-16,2 1 112 0,0 1 32 0,2-2 0 15,0 2-560-15,2-1-112 0,2 1-32 0,0 1 0 16,1 0-352-16,1-3 144 0,-2 2-144 0,3 0 0 16,3 1 128-16,0-1-128 0,0-1 0 0,2 2 0 15,0 0 0-15,1 0 0 0,-1 0 0 0,1 0 0 16,-1-2 0-16,-1 2-224 0,-3 0 64 0,0 0 16 31,-3 0-1312-31,0 1-256 0,-2 2-48 0,-2-2-8784 0,-3 0-1744 0</inkml:trace>
  <inkml:trace contextRef="#ctx0" brushRef="#br0" timeOffset="37505.08">5378 10306 36687 0,'0'0'800'0,"0"0"160"0,0 0 48 0,0 0 32 0,0 0-832 0,0 0-208 16,12 0 0-16,-12 0 0 0,13 0 240 0,-2 0 0 15,1 0 0-15,0 0 0 0,-2-1 32 0,3 1 16 0,2-2 0 0,0 0 0 16,2 1-96-16,3 0-32 0,1-3 0 0,-1 2 0 16,1 1-32-16,2 1 0 0,0 0 0 0,2 0 0 15,-2 0-128-15,1 0 0 0,-2 0 0 0,0 0 0 31,0 0-704-31,0 0 0 0,2 0-16 0,1 0 0 16,-2 1-2208-16,-1-1-432 0,9 0-96 0,-2-2 0 0</inkml:trace>
  <inkml:trace contextRef="#ctx0" brushRef="#br0" timeOffset="40374.75">7500 9209 13823 0,'0'0'1216'0,"-2"-8"-960"0,2 8-256 0,0 0 0 16,0 0 1712-16,0 0 288 0,-3-7 64 0,3 7 16 15,0 0-1088-15,0 0-224 0,1-9-32 0,-1 9-16 16,2-8-192-16,-2 8-32 0,2-9-16 0,-2 9 0 16,0 0-96-16,0-4-32 0,0 2 0 0,0 2 0 15,0 0 352-15,-1-7 64 0,0 3 0 0,-2 2 16 16,-1-1 128-16,4 3 32 0,-4-6 0 0,4 6 0 0,-6-6-176 0,-1 1-48 16,1-3 0-16,2 2 0 0,4 6-96 0,-4-7-32 15,0 1 0-15,4 6 0 0,-5-7-144 0,0 1-48 16,-1-1 0-16,0 2 0 0,-3 0-112 0,0 2-32 15,-2 1 0-15,-1 2 0 0,-1 0-128 0,-1 2-128 16,-2 1 144-16,-1 2-144 0,-2 0 0 0,-1 3 0 16,-1 4 0-16,1-3 0 0,-3 1 0 0,3 2 0 15,-3 2 0-15,3 2 0 0,0 1 0 0,3-1 0 16,1-1 0-16,2 1 0 0,1 1 0 0,1 1 0 16,2 2 0-16,1 2 0 0,1 1 0 0,0-2 0 15,0 1 0-15,2 1 0 0,2 0 0 0,1 1 0 16,1-2 0-16,2 0 0 0,2 0 0 0,3-2 0 15,2-5 0-15,-1 0 0 0,1-4 128 0,1 0-128 16,1-1 0-16,3-2 144 0,-2-4-144 0,2-2 128 16,1-2-128-16,1 0 128 0,1-5-128 0,0 1 192 15,3 0-192-15,1-2 192 0,-1-3-48 0,0-3 0 16,2-1 0-16,-2-1 0 0,0-5 112 0,-1 1 32 16,-2-4 0-16,-1 1 0 0,0-1-96 0,1 0 0 0,-2-2-16 0,-2-2 0 15,-2 2-48-15,1-4-128 0,-1-2 192 16,0-1-64-16,-1-4-128 0,-1-2 0 0,1-1 144 0,-1-1-144 15,-3-1 0-15,1-3 0 0,0 0 0 0,-1 2 0 16,-4 5 128-16,0 3-128 0,0 1 128 0,-1 2-128 16,-1 1 256-16,1 4 0 0,0-1-16 0,-2 3 0 15,-1-5-240-15,0 4 0 0,-1 0 128 0,-1 2-128 16,-2 1 0-16,-1 3-288 0,0 0 64 0,0 1 16 16,-1 0-448-16,1 1-96 0,0 3-16 0,0 3 0 15,0 0-416-15,2 3-96 0,7 7 0 0,-4-6-16 16,4 6-352-16,0 0-64 0,-7-4-16 0,7 4-8192 15,0 0-1664-15</inkml:trace>
  <inkml:trace contextRef="#ctx0" brushRef="#br0" timeOffset="40832.48">7945 8973 34559 0,'0'0'1536'0,"0"0"304"0,0 0-1472 0,0 0-368 0,-1 15 0 0,2 0 0 0,4-1 800 0,2 2 96 16,0-1 0-16,4 4 16 0,1 0-288 0,1 2-64 15,-2 4-16-15,2-3 0 0,2-1-544 0,-1 0-352 16,0-4 48-16,2-2 16 0,-2 0 288 0,-1-1 0 16,0-2 0-16,0-2 0 0,2 2 0 0,-2-4-240 15,-1 1 32-15,-1 0 0 16,0-1-464-16,-2 1-96 0,0-4 0 0,0 2-16 16,0-2-256-16,-9-5-48 0,12 6-16 0,-2-3 0 15,-10-3-1776-15,11 1-336 0</inkml:trace>
  <inkml:trace contextRef="#ctx0" brushRef="#br0" timeOffset="41142.33">8511 8896 34783 0,'0'0'1536'0,"0"0"320"0,0 0-1472 0,0 0-384 0,0 0 0 0,0 0 0 16,0 0 784-16,-9 5 96 15,2 2 16-15,-1 6 0 0,-1 2-608 0,0 2-112 16,0 4-32-16,-2 3 0 0,0 2-144 0,-1 2 128 0,-2 2-128 0,-2 3 128 16,0-1 0-16,-1-2-128 0,-1-1 192 0,0 0-64 15,0 1 16-15,-2 2 0 0,-1 1 0 0,-1 7 0 16,0 3-144-16,0 6 192 0,0 3-192 0,1 3 192 16,1 2-192-16,-2-5-144 0,0-5 144 0,0-4-208 15,-1-6-256-15,1-4-48 0,-1 0-16 0,1 0 0 16,-2 1-544-16,3-2-96 0,2 1-32 0,2-2 0 15,1-2-1728-15,3-3-336 0,-5 4-80 0,4-7-16 0</inkml:trace>
  <inkml:trace contextRef="#ctx0" brushRef="#br0" timeOffset="41608.39">6835 9958 32655 0,'0'0'1440'0,"0"0"304"0,0 0-1392 0,0 0-352 0,0 0 0 0,0 0 0 16,0 0 592-16,0 0 48 0,0 0 16 0,8-7 0 15,0 1-48-15,2 2-16 0,2 1 0 0,3 0 0 16,0 3-96-16,6-1-32 0,0-1 0 0,1 1 0 16,0 2 96-16,3-1 16 0,0-1 0 0,3 1 0 15,5-3-80-15,6 2-16 0,3 0 0 0,6 1 0 0,4 0 32 0,2 1 0 16,-2 0 0-16,1-2 0 0,1-2-128 15,3 0 0-15,0-4-16 0,5 4 0 0,4 0-192 0,2 0-48 16,0 0 0-16,-4 1 0 0,-4 0-128 0,-4 0 0 16,-4 0 0-16,0 2 0 0,-1 0 0 0,1 2 0 15,-1-1 0-15,-2 2 0 0,1 1-368 0,-4 0 0 16,-3-2 0-16,-3-1 0 16,-1 2-240-16,-4-3-48 0,-1-3-16 0,-1 2 0 15,-1 0-400-15,4-3-80 0,-2 0 0 0,1 0-16 16,0 0-1344-16,0 0-272 0,0-1-48 0,-2 0-11296 0</inkml:trace>
  <inkml:trace contextRef="#ctx0" brushRef="#br0" timeOffset="43395.01">7576 10971 3679 0,'0'0'320'0,"0"0"-320"0,0 0 0 0,0 0 0 16,4-10 5040-16,-4 10 928 0,0 0 192 0,4-8 48 16,-4 8-3840-16,2-9-768 0,-2 9-160 0,0 0-32 15,2-9-448-15,-2 9-112 0,0-11-16 0,0 11 0 16,-2-9-448-16,2 9-80 0,-1-6-32 0,1 6 0 15,-1-7-48-15,-1 1-16 0,0 2 0 0,-1-1 0 16,1-1-32-16,-1 1-16 0,-5-3 0 0,8 8 0 0,-8-5 128 0,8 5 32 16,-11-1 0-16,1-2 0 0,-1 3 48 0,-1 3 16 15,0-2 0-15,1 2 0 0,-2 1-16 0,-1 1 0 16,1 1 0-16,0 0 0 0,-1 0-192 0,0 1-48 16,-2 2 0-16,2 1 0 0,-1 3-128 0,2 2 0 15,-1-1 0-15,2 3 0 0,2-1 0 0,1 2-144 16,2 1 144-16,2 1 0 0,0 1-144 0,1-2 144 15,1 0 0-15,1-1-144 0,0-1 144 0,2 0 0 16,0-2 0-16,3 0 0 0,0-1 0 0,2-1 0 16,0 0 0-16,2-1 0 0,0-2 0 0,2-1 0 15,2-2-144-15,1-1 144 0,2 1-272 0,0-4 16 16,2-2 0-16,0-1 0 0,-1-1 32 0,3-2 16 16,1-1 0-16,-2 1 0 0,-2-4 208 0,1-1 0 15,-2-3 0-15,2 1 0 0,-2-4 224 0,1-1-16 16,-2 0 0-16,-2-4 0 0,0 0 48 0,-1-1 0 15,1-1 0-15,-1-2 0 0,1-2 16 0,-1 0 16 16,0-2 0-16,1 1 0 0,-2 0-96 0,0-2 0 16,0 1-16-16,-1 0 0 0,-1-1-176 0,-2-4 128 0,-1-3-128 0,-2-2 128 15,-2-3-128-15,-1 1 128 0,-2-2-128 0,-1 2 128 16,-1 0 64-16,-3 5 16 0,1 3 0 0,-2 3 0 16,-1 4 112-16,0 3 0 0,0 0 16 0,-1 3 0 15,-1 2-112-15,2 2-32 0,1-1 0 0,0 2 0 16,0 1-320-16,2 2-80 0,2 0-16 0,-2 2 0 15,-1 0-608-15,8 8-112 0,0 0-16 16,0 0-16-16,-6-5-1536 0,6 5-304 0,0 0-64 0,0 0-7424 16,0 0-1488-16</inkml:trace>
  <inkml:trace contextRef="#ctx0" brushRef="#br0" timeOffset="45161.92">29793 1748 9215 0,'0'0'816'0,"0"0"-656"15,0 0-160-15,0 0 0 0,0 0 3280 0,0 0 624 16,0 0 128-16,0 0 32 0,0 0-2208 0,5-8-432 15,0 0-80-15,-5 8-32 0,6-7-272 0,-6 7-48 16,8-7-16-16,1 1 0 0,-1 1-400 0,1 0-64 16,-1 0-32-16,1 2 0 0,2-2-272 0,-1 1-48 15,-1 0-16-15,0 1 0 0,1 1 16 0,0-2 0 0,0 1 0 0,2 1 0 16,0-1 32-16,0 2 16 16,-1 0 0-16,2-1 0 0,2 1-80 0,-1 1-128 15,-1-1 176-15,1 1-176 0,0 0 144 0,-1 2-144 16,0 0 0-16,0-1 144 0,-2 0-144 0,1-1 0 0,-1 0 0 15,-1 1 0-15,-10-1 0 0,12 2 0 0,-2-1 0 16,-10-1 0-16,0 0 0 0,12 1 0 0,-12-1 0 0,10 6 0 16,-10-6 0-16,0 0 0 0,11 6 0 0,-3 1 0 15,-8-7 0-15,7 6 0 0,-7-6-192 0,6 12 192 16,-3-4-448 0,-3-8 16-16,2 11 16 0,-4 0 0 0,-1-3-208 0,-3 2-32 15,-3-2-16-15,0 0 0 0,-3 1 16 0,-2-1 0 0,-4 0 0 0,-2 1 0 0,-2 0 224 16,0 1 48-16,0-3 16 0,-2-1 0 0,1 1 208 0,-1-1 160 15,1 2-208-15,-1 0 80 0,1 0 128 0,1 2 0 16,1-1 0-16,0 2 0 0,0-1 0 0,0 1 0 16,2-1 0-16,1 0 0 0,1 2 0 0,2-4 0 15,2 0 0-15,1 0 0 0,2-2 224 0,2 1 80 16,8-7 16-16,0 0 0 0,-6 6 64 0,6-6 32 16,0 0 0-16,0 0 0 0,0 0-192 0,0 0-32 15,0 0-16-15,10 7 0 0,-10-7-32 0,14 5 0 16,1-2 0-16,-1-1 0 0,2-2-144 0,1-1 0 15,0 1 0-15,1 0 128 0,0 1-128 0,0 0 0 16,2-1 0-16,0 2 0 0,-2-1-384 0,0 2 0 16,-2-1 0-16,-1 0 0 15,1 0-2048-15,-2-2-432 0</inkml:trace>
  <inkml:trace contextRef="#ctx0" brushRef="#br0" timeOffset="45545.52">30339 2000 26495 0,'0'0'1168'0,"0"0"240"0,0 0-1120 0,0 0-288 16,0 0 0-16,0 0 0 0,0 0 912 0,0 0 128 15,0 0 32-15,4 14 0 0,-2-1-448 0,1-2-96 16,-2 1-16-16,2 4 0 0,-1-3-512 0,1 4 0 15,0 2 0-15,-1 1 0 0,1 1 0 0,-1-1 0 16,1 1 0-16,0 3 0 16,-1-2-384-16,1-1-16 0,1 0-16 0,0-2 0 15,0-2-528-15,0-1-96 0,-2-2-32 0,2-2-11424 0</inkml:trace>
  <inkml:trace contextRef="#ctx0" brushRef="#br0" timeOffset="46661.75">30267 5571 8287 0,'0'0'368'0,"0"0"80"0,0 0-448 0,0 0 0 15,0 0 0-15,0 0 0 0,0 0 2880 0,0 0 512 0,0 0 80 0,0 0 32 16,0 0-1648-16,0 0-320 16,0 0-64-16,0 0 0 0,7-7-608 0,-7 7-112 0,5-4-32 15,1 0 0-15,2 0-16 0,1-3-16 16,2 2 0-16,0 1 0 0,1 0-80 0,3 4-16 15,12-6 0-15,-1-1 0 0,0 3-160 0,0 0-48 0,2 0 0 0,-1 1 0 16,0-1-192-16,1 0-32 0,0-1-16 0,0-1 0 16,-4 4-144-16,0-2 0 0,-2 1 0 0,-1-1 128 15,-3 3-128-15,-2 0 0 0,-3 1 0 0,-1-2 0 16,-12 2 0-16,10-1 0 0,-10 1 0 0,0 0 0 16,0 0-320-16,0 0 0 0,0 0 0 0,0 0 0 15,4 12-192-15,-4-2-48 16,-1 1 0-16,-1-1 0 0,-2 1 16 15,-1 0 0-15,-3-2 0 0,-1 1 0 0,-1-3-144 0,-2 4-16 0,2-5-16 0,-3 2 0 16,-3 1 176-16,0-2 32 0,1 1 16 0,-4-1 0 0,0 1 320 0,-2 1 176 16,0 2-192-16,-1-2 192 0,0 1 0 0,0 2 0 15,0 0 0-15,1 2 0 0,2 2 0 0,2-1 0 16,1-2 0-16,4 2 0 0,3-1 160 0,1 0 144 16,1 1 16-16,2-2 16 0,1-1 272 0,2-1 48 15,2-11 16-15,0 13 0 0,0-1 80 0,0-12 16 16,4 12 0-16,-1-2 0 0,-3-10-240 0,10 9-32 15,0-2-16-15,2-2 0 0,-1 0-480 0,2-3 128 16,1-1-128-16,0 0 0 16,0-1-816-16,1-2-208 0,-1 0-32 0,0-2-12800 0</inkml:trace>
  <inkml:trace contextRef="#ctx0" brushRef="#br0" timeOffset="47229.43">30812 5929 11967 0,'0'0'528'0,"0"0"112"0,0 0-512 0,0 0-128 15,0 0 0-15,0 0 0 0,0 0 4528 0,0 0 864 16,0 0 176-16,0 0 48 0,4-11-3920 0,1 3-784 16,3 3-144-16,1-1-48 0,2-2-464 0,-1-1-112 15,2 1-16-15,1-3 0 0,1 2 0 0,2 0-128 16,-1 1 192-16,4-2-64 0,-1 1 64 0,-1 1 0 15,1 0 0-15,2 0 0 0,-1 4 0 0,1 0 0 16,-3 1 0-16,-2 0 0 0,0 0-192 0,-2 2 0 16,-2 1 0-16,0 0 128 0,-11 0-128 0,12 0 0 15,-12 0 0-15,10 1 0 0,-10-1 0 0,0 0 0 16,0 0 0-16,0 0 0 0,0 0 0 0,0 0 0 16,1 11-192-16,-3-1 192 0,-3-1 0 0,-5 2 0 15,0-2 0-15,-2 1 0 0,-2 2-224 0,-2 1 80 0,-2-1 16 16,0 1 0-16,0 1 128 0,-1 2 0 15,1-2 0-15,1 2 0 0,0-3 0 0,1 1 0 0,2 2 0 16,2-3-128-16,2-1 128 0,1-1 0 16,1 2-144-16,4-1 144 0,0-3 0 0,4-9 0 0,-1 9 0 0,3 1 0 15,-2-10 272-15,8 10-16 0,1-2-16 0,3-3 0 16,0 0-240-16,2 0 176 0,5-1-176 0,0 2 160 16,2-1-160-16,2 3 192 0,2-1-192 0,0 0 192 15,0-3-544-15,-3 0-96 0,-1 1-32 0,1-2-10400 16,0 2-2096-16</inkml:trace>
  <inkml:trace contextRef="#ctx0" brushRef="#br0" timeOffset="49602.31">8185 10696 4607 0,'0'0'400'0,"0"0"-400"0,0 0 0 0,0 0 0 0,0 0 4192 0,0 0 752 16,0 0 160-16,0 0 16 0,0 0-3632 0,0 0-720 15,-9-4-160-15,9 4-32 0,0 0-192 0,0 0-32 16,0 0-16-16,0 0 0 0,0 0 224 0,0 0 32 15,0 0 16-15,0 0 0 0,0 0 128 0,0 0 32 16,0 0 0-16,0 0 0 0,0 0-288 0,0 0-48 16,11 4-16-16,0-4 0 0,-1 2 96 0,2-2 0 15,0-2 16-15,1 2 0 0,-2-2 80 0,4 0 16 0,0 1 0 0,1 0 0 16,1 1-256-16,1-3-48 16,1 3-16-16,-1 3 0 0,-1-3-304 0,0 2 0 0,0 2 128 0,-3-1-128 15,-2 2 0-15,-1 0 0 0,0 1-128 16,-1-1 128-16,-2 3-288 0,0-2 32 15,-8-6 16-15,6 8 0 0,0 0 16 0,-2 0 0 16,-4-8 0-16,2 11 0 0,-2 0-16 0,-1-1 0 0,0-2 0 0,-3 0 0 16,4-8-16-16,-11 9 0 0,1 1 0 0,-2 1 0 15,0-5-32-15,-2 2-16 0,-2 0 0 0,-2-2 0 16,-1 2 96-16,-2 0 16 0,-3 1 0 0,1 0 0 16,-1 0 192-16,2 2 0 0,0-1 0 0,1 1-144 15,2-1 144-15,2 1 0 0,1 0 0 0,3-2 0 16,1 2 384-16,3-1 16 0,3 1 0 0,-1 1 0 15,2 1 48-15,1 1 0 0,1-5 0 0,-1 3 0 0,3-1-224 0,1-11-32 16,1 14-16-16,2-3 0 0,-3-11 16 0,4 13 0 16,0-1 0-16,-4-12 0 0,6 13-192 0,1-1 0 15,1 0 144-15,1-2-144 0,0-1 0 16,1-1 0-16,2-2 0 0,2 1 0 0,-1-4-304 0,2 0 32 16,-1 0 0-16,2 0 0 15,-1-5-624-15,1 1-112 0,1-2-16 0,0-2-9040 16,-1 0-1808-16</inkml:trace>
  <inkml:trace contextRef="#ctx0" brushRef="#br0" timeOffset="49927.5">8786 11083 28559 0,'0'0'2544'0,"0"0"-2032"0,0 0-512 0,0 0 0 16,-2 11 3632-16,2-1 624 15,3 2 128-15,1 2 32 0,0-1-3696 0,1 2-720 0,-1 2-160 0,0 2-32 16,-1 1 64-16,-1-1 0 0,1 4 0 0,-3-1 0 31,-2 4-256-31,0-3-32 0,-2 1-16 0,-1 1 0 16,-2-1-224-16,-1 2-48 0,2-1-16 0,-1-1 0 0,1-2-272 0,1-1-48 0,1-3-16 0,1-1 0 15,2-2-112-15,1-1-32 0,0-14 0 0,0 0-13328 16</inkml:trace>
  <inkml:trace contextRef="#ctx0" brushRef="#br0" timeOffset="50998.48">10445 9213 14735 0,'0'0'1312'0,"0"0"-1056"0,0 0-256 0,0 0 0 16,0 0 2992-16,0-7 528 0,0 1 128 0,2-1 0 15,-2 7-2752-15,0-8-576 0,0 2-96 0,0-1-32 16,0-1 0-16,-2 2-16 0,1-1 0 0,-3 0 0 15,2-3 48-15,-1 3 16 0,-1 0 0 0,0 1 0 16,-1-4 160-16,0 4 48 0,-2 1 0 0,1 1 0 16,-3-1 64-16,1 3 32 0,-1 0 0 0,-1 4 0 15,0 0-272-15,0 3-48 0,-2-1-16 0,0 1 0 16,0 1-208-16,1 2 128 0,-1 1-128 0,2 2 0 0,-2-5 0 0,1 3 0 16,1 3 0-16,1-3 0 0,-2 0 128 0,2 3-128 15,0 1 0-15,0 0 0 0,-1-1 128 0,0 2-128 16,1-1 0-16,0 3 144 0,-1-2-144 0,1 2 0 15,1-2 0-15,3 6 0 0,1-3 0 0,1 2 0 16,0-2 0-16,2 3 0 0,1-3 0 0,3-1 0 16,1 0 0-16,1 1 0 0,0-4 0 0,3 0 0 15,1-2 0-15,1-2 0 0,1-2 0 0,2-1 160 16,1-5-160-16,2-2 160 0,1-2-160 0,0-2 192 16,0-1-192-16,1-3 192 0,0-4-16 0,2 0 0 15,-1-2 0-15,1 1 0 0,-2-2 0 0,0 1 0 16,-1-1 0-16,-1-2 0 0,-2 1 16 0,1 0 16 15,-2 4 0-15,-2-4 0 0,0-1 32 0,-2-2 0 16,-1 2 0-16,-3-6 0 0,-1-2-112 0,0-4 0 16,-1-1-128-16,-2-6 192 0,-1-2 0 0,0-2-16 15,-1-2 0-15,-1 1 0 0,1 3 16 0,0 2 16 16,-1 5 0-16,1 0 0 0,0 1 32 0,-1 1 0 16,1 3 0-16,0-1 0 0,-2 1-96 0,2 1-16 15,0 0 0-15,-2 2 0 0,0 2-128 0,1 0 0 0,-1 4 0 0,1 1-176 31,-4 1-288-31,4 0-64 0,-1 3-16 0,0 6 0 0,1-3-1760 16,1 5-368-16,-2-1-64 0</inkml:trace>
  <inkml:trace contextRef="#ctx0" brushRef="#br0" timeOffset="51599.83">10701 9033 35183 0,'0'0'1552'0,"0"0"336"0,0 0-1504 0,0 0-384 16,0 0 0-16,0 0 0 0,13 2 384 0,-1-2 16 15,-1-1 0-15,2-2 0 0,2 1-272 0,-2-1-128 16,1 1 0-16,1-2 128 0,-2 0-128 0,1 0 0 16,2-1 0-16,-1 1 0 0,1-3 0 0,1 3 0 15,0 0 0-15,0 1 0 0,0-1 0 0,-3 0 0 0,-1 1 144 0,-1 2-144 16,-2-3 240-16,-10 4-32 0,12-1 0 0,-12 1 0 15,0 0-16-15,0 0-16 0,10 5 0 0,-10-5 0 16,0 0-176-16,0 0 128 0,0 10-128 0,-1 1 128 16,-3-2-128-16,-1 0 0 0,-2 1 0 0,1-2 0 15,-1 1 0-15,0 2-144 0,-3 0 144 0,1 1-208 16,-1-1 208-16,-1 0-192 0,0 2 192 0,-2 2-192 16,0 0 192-16,-2 4 0 0,0-1 0 0,-1 0-144 0,3 0 144 15,-1 1 0-15,1 0 0 0,1-2 0 0,0-3 0 16,3 1 0-16,2-1 0 0,2 0 0 0,1-3 192 0,4-11 64 15,0 14 0-15,3-2 16 0,-3-12-80 0,5 10 0 16,0 1-16-16,2-2 0 0,-7-9-48 0,10 10-128 16,-10-10 192-16,13 7-64 0,-1-1 64 0,-2 0 16 15,1-2 0-15,1-1 0 0,-1 1-352 0,1 0-80 16,0-1-16-16,1-3 0 0,0 1-64 0,0 1-16 16,1-2 0-16,1 0 0 15,0 0-576-15,1 0-112 0,0 0-16 0,-1-3-16 16,1 3-2176-16,0-4-432 0</inkml:trace>
  <inkml:trace contextRef="#ctx0" brushRef="#br0" timeOffset="51875.78">11361 9305 41631 0,'0'0'1856'0,"0"0"368"0,0 0-1776 0,0 0-448 15,-6 8 0-15,6-8 0 0,0 0 640 0,-2 14 64 0,0-2 0 0,1 1 0 16,-1 0-704-16,-1 0-144 0,0 2-32 0,2 2 0 31,0-1-192-31,-1 4-32 0,0 1-16 0,1 1 0 0,-1 0-416 16,1 2-64-16,0-3-32 0,-1 1 0 15,2 2-304-15,-2-4-64 0,-2 0-16 0,0-2 0 0,0-1-1472 0,0-2-288 0,0 1-64 0,-1-3-16 0</inkml:trace>
  <inkml:trace contextRef="#ctx0" brushRef="#br0" timeOffset="52299.13">10052 9871 19343 0,'-12'-6'848'0,"4"6"192"0,-2-4-832 0,1 4-208 0,2 0 0 0,7 0 0 15,0 0 4208-15,0 0 784 0,0 0 176 0,0 0 16 16,0 0-3952-16,0 0-784 0,0 0-176 0,13 5-16 16,1-3 96-16,2 2 32 0,2 2 0 0,2-4 0 15,1 2-192-15,1-1-16 0,3-1-16 0,1 1 0 16,1-1 128-16,3 0 32 0,1-4 0 0,6 2 0 0,5-1 256 0,6 0 48 16,4 0 16-16,4-1 0 0,4 1-144 0,0 0-32 15,-1-2 0-15,-2-1 0 0,-1 2-208 0,1-5-32 16,2 2-16-16,2 4 0 0,1-2-208 0,-2 3 128 15,-3 3-128-15,-4-3 0 16,-4-3-384-16,-5 3-192 0,-4-1-16 0,0-1-16 16,-3 0-608-16,-3 0-112 0,-2 2-16 0,-2 0-16 15,-2 2-1984-15,-2-2-400 0,0-2-80 0,-5 1-16 0</inkml:trace>
  <inkml:trace contextRef="#ctx0" brushRef="#br0" timeOffset="53204.11">10668 10919 24991 0,'0'0'1104'0,"0"0"240"0,0 0-1088 0,6-9-256 16,-3 0 0-16,-3 9 0 0,7-12 912 0,-2 2 128 16,-1-1 32-16,-1 1 0 0,-1 1-752 0,0-3-128 15,-1 2-48-15,-1-1 0 0,0 1-144 0,0-2 0 16,0 0 0-16,-1 2 0 0,-2-2 0 0,0 2 128 16,-1-1-128-16,1 1 0 0,-1-1 496 0,-2 2 16 0,0-2 0 0,-1 3 0 15,1-1 400-15,1 2 96 16,-2 1 16-16,1 0 0 0,-2 1-176 0,-1 1-16 15,0 4-16-15,1 0 0 0,0 0-320 0,-3 0-64 0,1 3-16 0,0 1 0 16,-1 2-256-16,1 1-160 0,-3 1 192 0,1 1-192 16,-1 1 0-16,-1 2 0 0,-1 1 0 0,1 1 0 15,1 2-208-15,0 0 48 0,0-1 16 0,2 1 0 16,1 1 144-16,2-2 0 0,2 1 0 0,0 0-128 16,1 1 128-16,0 0 0 0,0-3 0 0,2 2 0 15,1-2 0-15,2 0 0 0,0 1 0 0,1-2 0 0,-1-13 0 0,5 15 0 16,0-2 0-16,2-3 0 0,-7-10 0 0,12 9 0 15,-1-4 0-15,1-1 128 0,0-2-128 0,-1-2 0 16,3 0 128-16,0-4-128 0,0 1 144 0,1-1-144 16,-2-3 192-16,1 2-192 0,0-4 240 0,1 1-64 15,-1-1-16-15,-1 0 0 0,0 1 64 0,-1-4 16 16,-2 0 0-16,1 1 0 0,-2-1 16 0,0 0 0 16,-1-1 0-16,-2-1 0 0,1-2 16 0,-1-3 16 15,1-5 0-15,-1-2 0 0,-2-4-128 0,0-1-32 16,0-6 0-16,1 0 0 0,-1-1-128 0,1 0 0 15,1 0 0-15,-1 2 0 0,-1 3 0 0,0 3 128 16,-2 0-128-16,1 3 0 0,-1 3 144 0,0 1-144 16,-1-2 160-16,0 1-160 0,-1 1 0 0,0 2 0 15,-1 3 0-15,-2 0 0 16,1 1-704-16,-1 4-48 0,1 1 0 0,-1 4 0 16,-1 3-2480-16,4 5-496 0,0 0-112 0</inkml:trace>
  <inkml:trace contextRef="#ctx0" brushRef="#br0" timeOffset="53570.1">11358 10497 38991 0,'0'0'1728'0,"0"0"352"0,-5-3-1664 0,5 3-416 16,0 0 0-16,0 0 0 0,0 0 688 0,0 0 48 15,0 0 16-15,-9 11 0 0,0 0-624 0,-1 5-128 16,1 2 0-16,-1 3 0 0,-2 4 0 0,0 2 0 15,-1 1 0-15,-1 2 0 0,-3 2 0 0,0 1 0 16,-1-3 0-16,-2 1 0 0,2-4 0 0,-3 1 0 16,-1-3 0-16,2-1 0 0,2 0 0 0,1-1 0 15,2 1 0-15,2-2 0 0,1-1-224 0,1-2 64 16,4-3 16-16,1-3 0 16,2-3-1232-16,4-10-240 0,0 0-48 0,0 0-9472 0,0 0-1904 0</inkml:trace>
  <inkml:trace contextRef="#ctx0" brushRef="#br0" timeOffset="53802.08">10941 10707 22111 0,'0'0'976'0,"0"0"208"0,0 0-944 0,0 0-240 0,9 11 0 0,1 1 0 15,2 0 5504-15,4 0 1072 0,2 1 208 0,3 2 32 16,0 1-5424-16,1 2-1088 0,1 0-304 0,2 3 0 0,0 0 0 0,-2 1 0 15,1-2 0-15,-2 1 0 0,0 0-176 0,-1 1-144 16,-3 0-16-16,-1 1-16 16,-2 2-592-16,-2-3-112 0,-2 1-32 0,1-3 0 15,-3 1-448-15,-1-1-112 0,-3-1-16 0,0 0-9664 16,-1-2-1952-16</inkml:trace>
  <inkml:trace contextRef="#ctx0" brushRef="#br0" timeOffset="59808.78">13003 9587 29247 0,'0'0'1296'0,"0"0"272"0,0 0-1248 0,0 0-320 0,0 0 0 0,0 0 0 16,0 0 944-16,0 0 128 0,-5 9 16 0,1 0 16 16,2 2-512-16,2-11-96 0,-2 11-32 0,1 2 0 15,1 2-464-15,1 0 0 0,2 4 0 0,-1-1 0 16,0 0 128-16,0 2-128 0,1 3 0 0,1 2 144 15,0-2 64-15,0 2 16 0,-2 1 0 0,2 0 0 16,-1 2-96-16,-1-2-128 0,1 1 176 0,-2 2-176 16,1-1 128-16,-1-2-128 0,-1 1 0 0,0-4 0 15,-1-1 0-15,-1-1 0 0,1-3 0 0,0 1 0 16,-1-5-1872-16,1-1-336 16,0-1-64-16</inkml:trace>
  <inkml:trace contextRef="#ctx0" brushRef="#br0" timeOffset="60120.86">12677 9927 35183 0,'0'0'1552'0,"0"0"336"0,0 0-1504 0,0 0-384 16,0 0 0-16,0 0 0 0,0 0 960 0,0 0 112 0,0 0 16 0,15-1 16 16,0 1-128-16,5 0-16 0,1 0-16 0,4-2 0 15,2 0-432-15,3 1-96 0,2-2-16 0,2 0 0 16,2 2-272-16,0-4-128 0,1 1 128 0,0-1-128 16,1-2 0-16,0 2 0 0,-3 1 0 0,-1 1 0 31,-1 3-464-31,-2-1-32 0,-1 1 0 0,-3 1 0 15,-2-2-464-15,-3 1-80 0,-2 0-32 0,-1 0-10816 0,1-1-2160 0</inkml:trace>
  <inkml:trace contextRef="#ctx0" brushRef="#br0" timeOffset="61735.5">14899 9330 9215 0,'0'0'816'0,"0"0"-656"0,0 0-160 0,0 0 0 16,0 0 3472-16,0 0 672 0,0 0 128 0,9-5 16 16,-9 5-3408-16,10-4-688 0,-2-1-192 0,0-1 0 15,-8 6 0-15,8-5 0 0,-8 5 128 0,8-8-128 16,-3 2 176-16,-5 6-32 0,0 0 0 0,0 0 0 15,5-11 496-15,-5 11 80 0,3-7 32 0,-3 7 0 16,0 0 144-16,0 0 48 0,-4-10 0 0,-1 3 0 16,5 7 0-16,-7-8 0 0,-1 1 0 0,2 1 0 15,1 1-176-15,5 5-16 0,-7-7-16 0,7 7 0 16,-8-10-336-16,2 2-64 0,-2-3-16 0,1 4 0 16,1-1-192-16,-1 1-128 0,1 3 128 0,6 4-128 15,-9-9 0-15,0 4 0 0,-1 0 0 0,1 1 128 16,0 1-128-16,-1 3 0 0,-1 3 128 0,0-1-128 15,-1 1 176-15,-2 1-48 0,-2 1 0 0,-1 4 0 0,0-2 0 0,0-2-128 16,0 3 192-16,1 0-64 0,1 1-128 0,0-1 128 16,2 2-128-16,3 1 128 0,1-2 0 0,1 2 0 15,0-2 0-15,3 2 0 0,1 1-128 0,1 1 192 16,2 2-192-16,0 0 192 0,1-2-192 0,0 2 192 16,0 1-192-16,1 2 192 0,2 1-192 0,1-1 0 15,0 4 0-15,1-3 128 0,1 2-128 0,1 0 0 16,-1 0 0-16,3-4 0 0,2 0 0 0,1-5 0 15,-2-1 0-15,2-1 128 0,0-3-128 0,1-1 0 16,0-2 0-16,0-2 128 0,1-2-128 0,-1-1 0 16,0 0 0-16,0-3 128 0,0-2 48 0,0 0 0 15,2-3 0-15,-1 0 0 0,0-1 128 0,1-3 16 16,-1-5 16-16,2 1 0 0,0-1 0 0,1-2 0 0,-1 0 0 16,0-1 0-16,-1 1-80 0,0-1-32 0,-2-1 0 0,0-1 0 15,-1-2-96-15,-1-1 0 0,0 0-128 0,-2-2 192 16,-1-2-192-16,-2 0 128 0,1-1-128 0,-2 0 0 15,-3-3 128-15,0-1-128 0,-2-2 0 0,-2 1 144 16,0-2-144-16,-3 4 0 0,1 3 144 0,-1 1-144 16,-2-3 0-16,-1 4 128 0,-1 2-128 0,0 0 0 15,-1-3 0-15,-1-2 0 0,-1 1 0 0,-1 2-192 16,0 2 64-16,0 1 0 0,0 1 0 0,0 0 0 31,0-2-464-31,-1 6-96 0,-1 7-16 0,2 1 0 16,2 1-368-16,0 3-80 0,3 2 0 0,3 4-16 0,5 3-1264 0,0 0-240 0,0 0-48 0,0 0-12000 15</inkml:trace>
  <inkml:trace contextRef="#ctx0" brushRef="#br0" timeOffset="62239.05">15300 9095 3679 0,'0'0'160'0,"0"0"32"0,0 0-192 0,0 0 0 0,0 0 0 0,0 0 0 16,0 0 4560-16,0 0 880 0,0 0 160 0,0 0 32 15,0 0-3392-15,0 0-672 0,0 0-144 0,12 0-16 16,-12 0-16-16,12 3 0 0,-12-3 0 0,12 4 0 15,-3 1-416-15,-9-5-80 0,9 8 0 0,-1 2-16 16,0-2-368-16,-2 3-64 0,1 0 0 0,-1 2-16 0,2 2-304 0,0-2-128 16,0-2 0-16,-1 2 128 15,2 1-128-15,3 0 0 0,0-1 0 0,2 1 0 0,2-2 0 16,2-2 128-16,0 2-128 0,1 0 128 0,-1-3 0 0,0-1 0 16,-1 0 0-16,1-1 0 0,-1 0-128 0,-1-2 0 15,-2 0 0-15,-1-1 0 16,-1-1-320-16,-1 0-160 0,-11-3-32 0,11-2-10944 15,0 1-2176-15</inkml:trace>
  <inkml:trace contextRef="#ctx0" brushRef="#br0" timeOffset="62540.24">15875 8948 34783 0,'0'0'1536'0,"-7"0"320"0,-3 0-1472 0,10 0-384 0,-10 5 0 0,1 3 0 16,0 1 720-16,1 2 80 0,-1 0 16 0,0 4 0 15,-2 0-480-15,1 1-80 0,-1 2-32 0,1 2 0 16,-2-1-48-16,0 3-16 0,1 2 0 0,-1 1 0 16,-1 2-160-16,0 0 0 0,-3 2 144 0,-1 2-144 15,-1 1 0-15,-1 2 0 0,-1 3 0 0,-1 6 128 16,-1 6-128-16,-2 5 0 0,1-3 0 0,-2 3 0 15,0 1 0-15,2-5 0 0,0 0 0 0,0-4 0 16,3-9-192-16,1 1 0 0,4-1 0 0,0-2 0 16,2-5-384-16,3-3-64 0,1-3-32 15,1-5-10352-15,0-2-2080 0</inkml:trace>
  <inkml:trace contextRef="#ctx0" brushRef="#br0" timeOffset="63023.59">14337 9953 4607 0,'0'0'192'0,"0"0"64"0,0 0-256 0,-9 1 0 0,9-1 0 0,0 0 0 15,0 0 6976-15,0 0 1360 0,0 0 272 0,12-3 48 16,1-1-6576-16,5 1-1312 0,3 3-272 0,5-3-48 15,2 1-16-15,6 1 0 0,6-2 0 0,0 2 0 16,2-1-64-16,3 1-16 0,6 0 0 0,3-1 0 16,0 2-32-16,5 2-16 0,2-2 0 0,2-2 0 15,-1 0 144-15,2-1 48 0,1-2 0 0,3 1 0 0,0-2-32 16,1 0 0-16,2 0 0 0,-1-1 0 0,-1-3-144 0,1-2-16 16,0-1-16-16,-3 1 0 0,1 5-160 0,-4-3-128 15,-3 3 192-15,-2-1-192 0,-4 3 0 0,-4-2 0 16,-3-2 0-16,-3 1 0 15,0 3-704-15,-4 0-32 0,-1 2-16 0,-7-1 0 16,-3 4-1536-16,-3-1-304 0,-7 0-64 0,-3 1-13872 0</inkml:trace>
  <inkml:trace contextRef="#ctx0" brushRef="#br0" timeOffset="63877.06">14986 10936 2751 0,'0'0'256'0,"0"0"-256"16,0 0 0-16,0 0 0 0,0 0 5120 0,0 0 992 15,0 0 192-15,0 0 32 0,0 0-4672 0,0 0-928 16,0 0-192-16,11-5-32 0,-11 5-128 0,7-9 0 16,-1-2-16-16,-2 2 0 0,-4 9 16 0,4-10 0 15,-2-1 0-15,-2 2 0 0,-1-1 320 0,1 1 64 16,0-2 0-16,0 1 16 0,-1-2 192 0,-2-1 48 0,0-1 0 0,1-1 0 15,-4 0-64-15,1-1-16 0,-1-1 0 0,-1 0 0 16,1 2-432-16,-3-1-64 16,-3 3-32-16,0 1 0 0,0 2-256 0,1 2-160 0,-4 3 192 0,0 2-192 15,-2 3 0-15,-3 3 0 0,-1 3 0 0,0 3 0 16,-2 2 0-16,0 3 0 0,-2 4-192 0,1 5 48 16,1-1-48-16,1 1 0 0,2 2 0 0,1 0 0 15,0-2 192-15,2 2-128 0,0 0 128 0,2-1-128 16,-1 0 128-16,3 1 0 0,1-1 0 0,3 4 0 15,0-5 0-15,4 3-128 0,2 0 128 0,2-1 0 16,1-1 0-16,3-2 0 0,0-1 0 0,5-2 0 16,0 0 0-16,3-5 0 0,2-1 0 0,1-3 0 15,2-2-176-15,1-3 176 0,-1-2-208 0,4-2 80 0,-2-1 128 16,2-2 0-16,-1-1 0 0,2-3 0 0,0-4 0 0,1 0 0 16,0-2 144-16,1-1-144 0,-1-1 192 15,-1-3-64-15,-2-3 0 0,1 1-128 0,-2-3 224 0,0-2-64 16,-1-2-16-16,-1 1 0 0,-3-3 112 0,1-1 32 15,-1-1 0-15,0-1 0 0,-1-1-96 0,-2-3 0 16,1-4-16-16,-2-3 0 0,0 1-48 0,-1-2 0 16,-2-2 0-16,0 2 0 0,-1 0-128 0,-3 4 160 15,1 3-160-15,0 2 160 0,-3 1 176 0,-2 3 48 16,1-1 0-16,-2 4 0 0,0-1-192 0,-1 1-16 16,-2 2-16-16,1 4 0 0,-1-1-160 0,-2 2 0 15,0 2 0-15,0 5 0 16,-1 0-480-16,0 1 32 0,-1 5 0 0,-1 0 0 15,-2 3-1536-15,0 4-288 0,-1-2-64 0,1 2-9200 0,2 0-1840 16</inkml:trace>
  <inkml:trace contextRef="#ctx0" brushRef="#br0" timeOffset="64564.61">15345 10739 17503 0,'0'0'1552'0,"0"0"-1232"15,0 0-320-15,0 0 0 0,0 0 4992 0,0 0 928 16,10-5 192-16,3 1 32 0,2 0-4544 0,2 0-928 15,1 0-176-15,1-1-48 0,3-3-176 0,3 2-32 0,3 1-16 0,-1 1 0 16,-1-3-224-16,1 3 0 0,2 0 0 0,-1 2 0 16,-4-2-144-16,0 1 144 0,-2 3 0 0,-1 0-144 15,-2 0 144-15,-2 0 0 0,-1-2 0 0,-3 2 0 16,-3 0 0-16,-10 0 128 0,11 2-128 0,-11-2 176 16,0 0-176-16,0 0 0 0,0 0 0 0,0 0 0 15,0 0 0-15,0 0 0 0,0 0 0 0,0 0-176 16,0 9 0-16,-4 1 0 0,-3-3 0 0,-3 1 0 15,-2 1-128-15,-2-2-16 0,-3 2-16 0,-1 3 0 16,-4-1-16-16,-3 4 0 0,-3-1 0 0,0 2 0 16,-2-1-32-16,-2 2-16 0,-1-1 0 0,1 0 0 15,5-1 208-15,-1 0 32 0,2-1 16 0,2 0 0 16,0 2 144-16,3 2 0 0,0-1 128 0,3 0-128 16,0 1 288-16,1-2-16 0,1 1 0 0,5 0 0 0,0-4-48 0,5 1-16 15,0-1 0-15,4 0 0 0,1-1 32 0,1-1 0 16,2-1 0-16,3-1 0 0,2 0-240 0,1-1 176 15,2 0-176-15,2-2 160 0,1 0-288 0,1 0-64 16,2 1-16-16,2 0 0 16,3 0-240-16,0-3-32 0,1 0-16 0,1 0 0 15,2 0-480-15,1-2-112 0,0-2 0 0,2 0-16 16,0-2-1856-16,1-1-368 0,-1-1-80 0</inkml:trace>
  <inkml:trace contextRef="#ctx0" brushRef="#br0" timeOffset="65237.83">15855 11240 23039 0,'0'0'2048'0,"0"0"-1648"15,0 0-400-15,0 0 0 0,6-9 3328 0,2 2 592 16,2-1 112-16,3 2 32 0,3-1-3152 0,-2 0-624 15,2-1-128-15,0 1-32 0,-1-1-128 0,2 2 0 16,1 1-160-16,1-1 160 0,0 1-128 0,1 1 128 0,-2 2 0 16,0-1-144-16,-2 2 144 0,0 0 0 0,-2 1 0 0,-1 1-128 15,-3 3 128-15,-10-4 0 0,11 4 0 0,-11-4 0 16,12 5 128-16,-12-5 48 0,0 0 16 0,7 8 0 16,-7-8 240-16,6 11 48 0,-6-11 16 0,0 12 0 15,-3 1-304-15,-2 0-48 0,-2 0-16 0,-2 3 0 16,-1 0-128-16,-1-1 0 0,0 3 0 0,-2-2-176 15,-1 2 176-15,0 1-208 0,0 1 80 0,1-4 128 16,1-2-144-16,0 1 144 0,2 0 0 0,2 0 0 16,2-2 0-16,0 1 0 0,1-3 0 0,2-1 144 15,2 0 304-15,1 0 48 0,0 0 16 0,0-10 0 16,4 9-64-16,3-1-16 0,0 0 0 0,4-2 0 16,1 0-304-16,2-3-128 0,2 0 0 0,1 0 128 15,1-2-320-15,1-1-80 0,3 3-16 0,1-7 0 16,-2 1-1232-16,1-3-240 0,2-2-48 0,3 0-9712 15,0-3-1920-15</inkml:trace>
  <inkml:trace contextRef="#ctx0" brushRef="#br0" timeOffset="66126.98">17531 9185 24879 0,'0'0'2208'0,"0"0"-1760"16,0 0-448-16,0 0 0 0,-8-6 1536 0,3-1 208 15,0 1 48-15,0 2 16 0,-2-4-1392 0,1 0-288 16,-1 0-128-16,-1-2 128 0,0 2-128 0,-1 2 0 15,0-1 144-15,-1 2-144 0,-2-2 128 0,0 1-128 16,1-1 160-16,-1 3-160 0,0 2 320 0,0 2-48 0,1 4 0 0,-2 2 0 16,0 1 48-16,-1 2 16 0,1 3 0 0,-1-1 0 15,-2 2-16-15,1 2-16 0,0 0 0 0,2 2 0 16,2 3 144-16,-2-2 48 0,-2 2 0 0,0 0 0 16,-1 4-192-16,-1-1-48 0,-1 1 0 0,1-1 0 15,1 0-256-15,3 0 0 0,3-1 0 0,2 0 0 16,3-1-128-16,2-1 128 0,2-2 0 0,1-1-144 15,1-4-80-15,2-3-16 0,-3-10 0 0,6 10 0 16,-6-10 48-16,12 5 0 0,0-3 0 0,1-2 0 16,0-1 192-16,2-2 192 0,1-3-48 0,1-3 0 15,3 1 192-15,-1-5 48 0,2-1 0 0,1 1 0 16,2-3 64-16,0 0 0 0,0-1 16 0,1 2 0 16,-2-1-176-16,2 0-32 0,0-1-16 0,-2 0 0 15,-2 1-240-15,-1 0 176 0,-2 3-176 0,-1-4 160 0,-4-1 48 16,-1 1 16-16,-3 2 0 0,-3-2 0 15,-1-1 64-15,-1 0 16 0,-4-2 0 0,-1 1 0 0,-2-5 32 16,-1 1 16-16,-1-2 0 0,0-2 0 0,-1-5-208 0,-1-1-144 16,0 1 192-16,1-2-192 0,-2 2 0 0,3-2 0 15,0 0 0-15,-1 0 0 0,1 1 0 0,1 2 0 16,0 1 0-16,2-2 0 0,-2 2 0 0,0 2 0 16,0 2 0-16,-1 1 0 0,0 5-224 0,-2 1-48 15,1 1-16-15,0 1 0 16,1 4-528-16,0 3-96 0,1 0-32 0,0 5 0 15,4 5-2352-15,0 0-480 0</inkml:trace>
  <inkml:trace contextRef="#ctx0" brushRef="#br0" timeOffset="66758.52">17744 9034 24879 0,'0'0'2208'0,"0"0"-1760"16,0 0-448-16,11-3 0 0,2 1 2736 0,2-1 464 15,0-1 80-15,4 0 32 0,-1 2-2496 0,0-5-496 16,0 1-112-16,1-1-16 0,0 1-64 0,1-1-128 15,1 1 176-15,-2 2-176 0,1-3 0 0,-2 3 0 16,-1 2 0-16,-1-1-192 0,-2 2 192 0,-2 1-176 16,-12 0 176-16,11 1-160 0,-11-1 160 0,0 0 0 0,0 0 0 0,9 4 0 15,-9-4-144-15,0 0 144 16,4 12-160-16,-4-12 160 0,-1 10-208 0,-3 2 48 0,-4 0 16 0,-1-1 0 31,-1 0-240-31,-3 1-64 0,-2-1 0 0,0 0 0 0,-2 0 128 0,-3 1 32 0,-1 0 0 0,1 4 0 16,-1-1 288-16,-1 2 0 0,-1 1-128 0,0 2 128 15,-3 1 0-15,1 0 0 0,2-2 128 0,0 1-128 16,1-1 272-16,3 2-32 0,2 1-16 0,2-3 0 16,2-1 32-16,4-2 16 0,1-1 0 0,5 3 0 15,0 1 320-15,3-1 64 0,1-4 16 0,3 2 0 16,1-3-96-16,3 0-32 0,1-3 0 0,2 3 0 16,-1-3-96-16,3-1-32 0,0-3 0 0,3 1 0 15,1-2-416-15,2-1 0 0,2-2 0 0,1 0 0 16,1-4-448-16,1 0-192 0,1-2-16 15,1-1-16-15,0-3-2320 0,0 0-464 0,-1-1-80 0,-3-3-32 0</inkml:trace>
  <inkml:trace contextRef="#ctx0" brushRef="#br0" timeOffset="67183.64">18166 9437 19343 0,'0'0'848'0,"0"0"192"0,0 0-832 0,5-8-208 15,2-1 0-15,2 0 0 0,1 0 4480 0,2 0 864 0,-2-1 160 0,2 0 48 16,0 1-4400-16,-2-2-896 0,1 4-256 0,1-1 128 16,-1-1-128-16,0 1 0 0,-1 1 0 0,2 2 0 15,0 1 0-15,1 0-176 0,0 0 176 0,0 0-192 16,0 2 192-16,-2-1-160 0,1 2 160 0,0 1-160 15,0 4 160-15,-12-4 0 0,10 1 0 0,-1 4 0 16,-9-5 0-16,0 0 0 0,11 4 0 0,-11-4 0 16,5 11 0-16,-5-11 0 0,0 11 160 0,-3 1-160 15,-2-1 128-15,-1 0-128 0,-4 2 0 0,0 2 144 16,-4 0-144-16,-2 4 0 0,-1 0 0 0,0 2 0 16,-1 1-208-16,1 0 80 0,0 1 128 0,3-1-208 15,1 0 208-15,2 0 0 0,3 0 0 0,2 0-144 16,1-3 144-16,2-1 192 0,3 0-32 0,1-1-16 15,2-3 336-15,2-1 64 0,2 0 16 0,0-2 0 0,1-1-128 16,3-1-32-16,2 1 0 0,0-4 0 0,0-1-400 16,1 1 0-16,2-1 0 0,-1-3 0 15,0-2-1184-15,0 0-272 0,4 0-48 0,-1 2-16 16,0-4-1936-16,0-2-400 0</inkml:trace>
  <inkml:trace contextRef="#ctx0" brushRef="#br0" timeOffset="67610.98">16916 9944 12895 0,'-9'0'1152'0,"-1"-3"-928"0,10 3-224 0,0 0 0 15,0 0 7072-15,0 0 1376 0,0 0 256 0,0 0 64 16,0 0-7184-16,0 0-1456 0,0 0-272 0,14 3-64 16,-3 0 208-16,2 1 0 0,2-3-160 0,4 0 160 15,3-1 0-15,4 0 0 0,2-1 0 0,3 1 0 16,4 1 0-16,6-1 192 0,2-1 0 0,1 1 0 15,2-1 144-15,3 2 48 0,3-1 0 0,2 0 0 16,-1-1-32-16,3 1 0 0,0-3 0 0,3 2 0 0,1-1 64 16,3 2 16-16,2-1 0 0,3-2 0 0,-1 1-240 0,1 1-32 15,0-2-16-15,0 2 0 0,-2-1-144 0,1 0 0 16,-3-2 0-16,-2 0 0 0,-1-1-256 0,-4 2-16 16,-7 0-16-16,-3 1 0 15,-4 1-1520-15,-2-3-304 0,-2 2-64 0,-3 2-16 16,-3-2-1376-16,-4-1-272 0</inkml:trace>
  <inkml:trace contextRef="#ctx0" brushRef="#br0" timeOffset="68334.64">17540 10939 12895 0,'0'0'1152'0,"0"0"-928"0,0 0-224 0,7-8 0 0,-2 0 4992 0,1 2 960 16,-6 6 192-16,8-7 48 0,0 2-4720 0,-1-2-928 16,-7 7-192-16,6-10-32 0,-1 1-176 0,-1 1-16 15,-1 0-128-15,-1 0 192 0,-2-1 304 0,-1 1 48 16,-1-1 16-16,-1 1 0 0,-1-1 64 0,-2 0 16 15,-4-1 0-15,-1 2 0 0,-2 1-192 0,-3 2-48 16,-2 1 0-16,-2 2 0 0,-1-1-272 0,0 4-128 16,1 3 128-16,-1-1-128 0,-1 2 0 0,1 2 0 15,1-1 0-15,1 5 0 0,-1 0 0 0,2 4 0 16,0-1 0-16,1 2 0 0,0 1 0 0,0 1-144 0,0 0 144 0,4 2-160 16,2-1 160-16,1 1 0 0,-1-1-144 0,4 1 144 15,1-1 0-15,1 1 0 0,1-2 0 0,3 0 0 16,1 1-160-16,1-2 160 0,2-3 0 0,2-1-144 15,3-3 144-15,2 1 0 0,2-5 0 0,2 1 0 16,5-6 0-16,2-1 0 0,3-1 0 0,0-4-128 16,-2-2 128-16,1-1 0 0,1-5 0 0,-1 0 0 15,0-1 224-15,-1 0-32 0,-1-2 0 0,-1 0 0 16,1-1 80-16,-1-1 16 0,-1 0 0 0,0-4 0 16,-2-2 160-16,-3 1 48 0,-1-1 0 0,0-3 0 15,-1-4-64-15,-1-2-16 0,0-3 0 0,-2-1 0 16,0-2-176-16,-1 0-48 0,-2-2 0 0,0 4 0 15,-2 0 16-15,-2 5 0 0,1 2 0 0,-3 2 0 16,0 5-80-16,-3 2-128 0,-1 3 176 0,-1 2-176 16,0 0 0-16,0 3 0 0,-1 3 0 0,1 2-192 15,0 1-112-15,0 1-16 0,5 6 0 0,0 0 0 16,-7-5-192-16,7 5-64 0,-6-3 0 0,6 3 0 16,0 0-1344-16,0 0-256 0,0 0-64 0,0 0-16 15,0 0-1360-15,0 0-272 0</inkml:trace>
  <inkml:trace contextRef="#ctx0" brushRef="#br0" timeOffset="68694.42">18341 10692 28559 0,'0'0'1264'0,"-8"7"272"0,8-7-1232 0,-11 4-304 0,2 0 0 0,9-4 0 16,0 0 3824-16,-6 8 704 0,1-1 144 0,-2 1 16 15,-2 1-3776-15,-1 2-752 0,-1 2-160 0,-1 2 0 16,1 4 0-16,-4 0 0 0,-2 3-128 0,-1 2 128 15,-1-1 0-15,-2 1-144 0,0 2 144 0,0-1 0 16,0 1 0-16,2 2-128 0,0-2 128 0,2-1 0 16,0-3 0-16,3 1 0 0,1-3-128 0,1 0 128 15,2-3-560 1,2-4-48-16,1-4-16 0,7-9 0 0,0 0-1232 16,0 0-240-16,0 0-48 0,0 0-9184 0,0 0-1856 0</inkml:trace>
  <inkml:trace contextRef="#ctx0" brushRef="#br0" timeOffset="68887.3">17908 10795 38239 0,'0'0'1696'0,"0"0"352"0,0 0-1648 0,0 0-400 15,0 0 0-15,0 0 0 0,10 8 1664 0,2 1 256 16,1-2 64-16,1 3 0 0,1 2-1248 0,0 2-240 16,2-2-48-16,0 2-16 0,2 3-128 0,-1 0-32 0,0-1 0 15,2 2 0-15,-2 2-272 0,1 1 128 0,0-3-128 16,2 1 0-16,1 2 0 0,0-1-224 0,-1-3 16 0,1 0 0 31,1-2-1632-31,2 0-320 0,-1-2-64 0,-2-3-16576 0</inkml:trace>
  <inkml:trace contextRef="#ctx0" brushRef="#br0" timeOffset="71180.66">5500 13992 6447 0,'0'0'272'0,"0"0"80"0,0 0-352 0,0 0 0 0,0 0 0 0,0 0 0 0,0 0 7008 0,0 0 1328 15,0 0 272-15,0 0 48 0,0 0-6640 0,0 0-1328 16,11 0-272-16,2 0-48 0,1 0-176 0,4-1-16 16,2-2-16-16,2 1 0 0,2 0-160 0,0-2 0 15,2 2 0-15,-2 0 0 0,-2 1 0 0,0 0 0 16,0 0 0-16,-2-1 0 0,0 2 0 0,-5 0 0 15,0 0 0-15,-2 2 0 0,0 0 0 0,-3 1 0 0,-10-3 0 0,12 2 128 16,-12-2-128-16,13 0-256 16,-3-1 64-16,1 0 16 15,0-1-848-15,1 1-160 0,-1-1-32 0,-11 2-16 16,10-3-1696-16,0-1-336 0,0-1-64 0,-3 0-8688 0</inkml:trace>
  <inkml:trace contextRef="#ctx0" brushRef="#br0" timeOffset="71595.92">5623 14205 25791 0,'0'0'1152'0,"-9"1"224"0,0 0-1104 0,9-1-272 15,0 0 0-15,0 0 0 0,0 0 3840 0,0 0 704 16,0 0 128-16,0 0 48 0,0 0-3744 0,0 0-736 15,0 0-240-15,2 12 128 0,-2-12 0 0,7 10 16 16,-7-10 0-16,12 7 0 0,-1-2 144 0,1 0 32 16,0-2 0-16,1 0 0 0,1-1 48 0,2 1 16 0,-1-1 0 0,4-2 0 15,0 0-240-15,2 0-144 0,-1 0 192 0,0 0-192 16,0-2 0-16,0 0 0 0,-1 1 0 0,1 0 0 31,-1 0-448-31,1-1-112 0,-2 0-16 0,0-1 0 16,-1 2-2128-16,0-2-432 0,0-1-96 0</inkml:trace>
  <inkml:trace contextRef="#ctx0" brushRef="#br0" timeOffset="74498.55">6915 8267 5519 0,'0'0'496'0,"0"0"-496"0,0 0 0 0,0 0 0 15,0 0 2608-15,-4-7 416 0,4 7 96 0,-5-7 16 16,5 7-1856-16,0 0-352 0,-8-6-80 0,0 0-16 16,0 2-432-16,8 4-80 0,-7-3-32 0,7 3 0 15,-11-6-64-15,2 5-16 0,1-3 0 0,0 4 0 16,-1 4-208-16,0-1 0 0,-1 2 128 0,-1 1-128 16,-1 4 0-16,-1 3 0 0,-2 1 0 0,-2 4-160 15,-3 2-16-15,1 3 0 0,-1 7 0 0,-2 4 0 16,-1 6 176-16,2 3 0 0,-1 3 0 0,1 4-128 15,0 2 448-15,1 1 80 0,2 2 32 0,0 6 0 16,-3 6-240-16,1 3-64 0,2 6 0 0,1-2 0 16,0 2-304-16,3-1-64 0,1-2-16 0,1 7 0 15,2 6-240 1,0 0-48-16,3-4-16 0,-1-1 0 0,0-5 352 0,0 3 64 0,2-2 16 0,0 3 0 0,1 0 128 16,3-1 0-16,2-6 0 0,4-2 0 0,-1-3 0 0,5-1 144 15,3-1-16-15,3 1-128 0,3-2 256 0,6-3-64 16,7-6-16-16,3-1 0 0,2-3-176 0,3-1-176 15,2 4 48-15,2-6-8816 0</inkml:trace>
  <inkml:trace contextRef="#ctx0" brushRef="#br0" timeOffset="75248.42">8739 8180 11055 0,'0'0'976'0,"0"0"-784"0,0 0-192 0,0 0 0 16,0 0 2096-16,0 0 368 0,0 0 80 0,12 11 16 16,-1-5-976-16,2 2-192 0,0 0-48 0,3 0 0 15,1-2-512-15,3 2-96 0,2 1-32 0,2 3 0 16,1 2-336-16,3 2-80 0,2 2-16 0,2 3 0 16,3 1-144-16,2 7-128 0,-2 5 192 0,0 6-192 15,-2 6 0-15,-2 1 0 0,-1 5 0 0,0 2 0 16,-1 4 0-16,-2-1 0 0,-1 2 0 0,-2 5 0 15,-1 0 0-15,-2 2 0 0,-1-1 0 0,-2 0 0 16,-1-3 0-16,-2-1 0 0,-2-1 0 0,1 3 0 16,-1 2 448-16,-2 1-32 0,1 2 0 0,-2-3 0 15,-2-2 96-15,0-2 0 0,-1-1 16 0,-3 1 0 16,-2 3-128-16,-1 1-16 0,-2 2-16 0,-3-2 0 16,-4 4-240-16,-2-2-128 0,-4-1 160 0,-3 5-160 0,-2 0-192 0,-1-2-144 15,-4-2-32-15,1-3 0 16,-3 1-1568-16,1-5-320 0,1-5-64 0,3-3-16 15,-1-5 544-15,3-6 128 0</inkml:trace>
  <inkml:trace contextRef="#ctx0" brushRef="#br0" timeOffset="76250.53">7311 12666 17503 0,'0'0'768'0,"0"0"176"0,0 0-752 0,0 0-192 15,0 0 0-15,0 0 0 0,0 0 224 0,0 0 16 16,0 0 0-16,0 0 0 0,0 0-32 0,0 0 0 16,0 0 0-16,0 0 0 0,0 0 176 0,-10 8 16 15,1-1 16-15,-2 0 0 0,1 4 96 0,-2 1 0 16,-1-1 16-16,0 2 0 0,-1 2 272 0,-2 3 48 16,0-1 16-16,-1 5 0 0,0 0 48 0,-1 4 16 15,0 0 0-15,0 4 0 0,-2 0-176 0,-1 2-48 16,-2-1 0-16,-1 1 0 0,2 2-208 0,0 5-48 15,0 4-16-15,-2 3 0 0,1 2-64 0,1 6-16 0,1 2 0 0,-1 3 0 16,1-2-128-16,0 3-32 0,0 4 0 0,0 2 0 16,2 3-192-16,1-1 0 0,-1 1 0 0,4 0 0 15,0 0 128-15,1 4-128 0,2-1 176 0,3 2-176 16,3 3 304-16,2-1-48 0,1-2-16 0,4 2 0 16,2 0-112-16,2 0 0 0,3 3-128 0,4-1 192 15,3-4-192-15,4-2 0 0,4-7 0 0,4 0-160 31,6-1-304-31,1-4-64 0,1-8-16 0,6 2 0 16,6-3-2192-16,2-3-432 0</inkml:trace>
  <inkml:trace contextRef="#ctx0" brushRef="#br0" timeOffset="85956.03">7601 13520 18431 0,'0'0'1632'0,"0"0"-1312"16,0 0-320-16,0 0 0 0,0 0 2304 0,0 0 384 16,0 0 64-16,0 0 32 0,0 0-1952 0,0 0-384 15,0 0-64-15,0 0-32 0,0 0 272 0,0 0 48 0,-2-9 16 16,2 9 0-16,0 0 16 0,0 0 16 0,0 0 0 0,0 0 0 15,0 0-224-15,0 0-48 0,0 0-16 0,-9 7 0 16,0 2-96-16,0 0-16 0,0 1 0 0,-2 3 0 16,1 3-160-16,0 2-32 0,-2 2-128 0,-1 3 192 15,0 2 32-15,-2 2 0 0,0 7 0 0,-2 3 0 16,4-1-96-16,0 1 0 0,0-3-128 0,2-3 192 16,1-2-192-16,1-3 128 0,1-5-128 0,3-3 0 15,2-3 192-15,2 0-48 0,2-2-16 0,2 0 0 16,-1-1-128-16,1-1 160 0,1 0-160 0,0-1 160 15,0 1-160-15,1-2 0 0,1 0 0 0,1-1 0 16,-7-8 0-16,10 9 0 0,2-3-144 0,0 1 144 16,1-5-288-16,2 2 48 0,4-4 16 0,0-2 0 15,0-2 224-15,0-1-192 0,1-3 192 0,1 0-192 16,1-1-272-16,1-2-48 16,-1-2-16-16,2 2 0 0,-1-1-2880 0,1 0-576 0,4-9-112 0,-4 2-32 15</inkml:trace>
  <inkml:trace contextRef="#ctx0" brushRef="#br0" timeOffset="86306.34">7929 13490 27647 0,'0'0'2448'0,"0"0"-1952"16,-9 5-496-16,9-5 0 0,0 0 2736 0,-8 6 448 0,8-6 80 0,-6 7 32 16,1 1-2528-16,1 0-512 0,4-8-112 0,-6 14-16 15,0 2 16-15,-1 0 0 0,1 3 0 0,-3 3 0 16,1 3-144-16,-1 5 0 0,-2 7 0 0,1 3 0 16,-2 6 0-16,-2-2 0 0,-2 4 0 0,2-3 0 15,-2-2 208-15,-1-2 16 0,0 1 0 0,-1 2 0 16,0 3 32-16,1-1 16 0,0 5 0 0,0 1 0 15,1 1-96-15,2-3-32 0,0-2 0 0,-1-4 0 16,2-6-144-16,2-4 0 0,-1-3 0 0,1-3 0 16,2-3 0-16,1-2-176 0,3-2 48 0,1-4 0 15,3 0-624 1,0-1-112-16,1-6-32 0,0-1 0 0,0-9-3088 0,0 0-624 0</inkml:trace>
  <inkml:trace contextRef="#ctx0" brushRef="#br0" timeOffset="87208.3">8194 14138 8287 0,'0'0'368'0,"0"0"80"0,0 0-448 0,0 0 0 0,-8 5 0 0,8-5 0 0,0 0 6736 0,0 0 1264 16,0 0 256-16,0 0 64 0,0 0-6672 0,0 0-1328 16,0 0-320-16,0 0 0 0,13 3 0 0,0-3-192 15,-1 0 32-15,1 0 16 0,1 0 144 0,2-1 0 16,1-1-144-16,1 0 144 0,0 2 0 0,2 0 192 16,1 0-32-16,0 0 0 0,-1 2 176 0,3-2 48 15,-1 0 0-15,-1 0 0 0,-2 0-96 0,2 0-16 16,-1 0 0-16,-1 0 0 0,-2 0-128 0,-1-2-16 15,-2 0-128-15,0 1 192 0,-1 0-192 0,1 1 0 0,-3-3 0 0,0 2 0 16,-11 1 0-16,0 0 0 0,0 0-208 0,0 0 64 31,0 0-224-31,0 0-32 0,0 0-16 0,0 0 0 16,8 6-16-16,-8-6 0 0,0 0 0 0,0 0 0 0,0 0 176 0,0 11 48 0,0-11 0 0,-4 9 0 16,4-9 208-16,-8 8 0 0,1-2 0 0,-1 1-144 15,-1-3 144-15,-1 1 0 0,3 0 0 0,-3 2 0 16,-2-1 0-16,-2 3 0 0,0 0 0 0,-5 3 128 15,0 1-128-15,-3 3 0 0,-3 0 0 0,-3 2 128 16,-2 1-128-16,-1 5-160 0,-3 3 160 0,2-1-208 16,-1-1-192-1,3 1-48-15,1-1 0 0,5-2 0 0,0-4 448 0,6-2 0 0,1-1 0 0,1-2-128 16,3-3 832-16,3 1 160 0,1-2 32 0,2 1 16 16,1-2-368-16,3-3-80 0,3-6-16 0,0 0 0 15,0 12-288-15,3-3-160 0,1 0 160 0,1-2-160 0,0-1 128 0,3 0-128 16,1-2 0-16,1 0 144 0,1-2-144 0,2 1 128 15,1-2-128-15,2 0 128 0,2 2-128 0,3-3 0 16,1 0 144-16,3 0-144 0,0 0 0 0,2 0 144 16,0 0-144-16,2-3 0 0,0 2 0 0,-2 1 0 15,1-1 0-15,-2 1 0 0,-2-2-256 0,0 1 0 16,-2-1 0-16,-2 0 0 16,-4-2-2144-16,1 3-432 0,-1-2-96 0,-3 1-11712 0</inkml:trace>
  <inkml:trace contextRef="#ctx0" brushRef="#br0" timeOffset="87551.69">8981 14770 6447 0,'2'16'576'0,"-5"-9"-576"0,-2 2 0 0,0 2 0 0,-1 4 9152 16,2 0 1712-16,3 4 336 0,2 2 80 0,3 1-9312 0,0-1-1968 15,-1-2-192-15,-1 5-144 16,-2-6-96-16,0 3-16 0,2-2 0 0,-2 2 0 16,-2-5-464-16,0-1-112 0,-2 1 0 0,-1-2-16 15,0 1 80-15,-1-4 0 0,1 0 16 0,-3 1 0 16,0-6-816-16,1 1-160 0,-1 0-48 0</inkml:trace>
  <inkml:trace contextRef="#ctx0" brushRef="#br0" timeOffset="88258.73">9193 13501 34319 0,'0'0'1520'0,"0"0"320"15,0 0-1472-15,0 0-368 0,13-6 0 0,0 1 0 0,1-1 832 0,2-1 80 16,-1 2 32-16,3 1 0 0,1-1-576 0,-1 1-112 15,0 1-32-15,0 2 0 0,-1 1-224 0,0 0 0 16,-1 0 0-16,0 4 0 0,-2 0 0 0,-1 1 0 16,-1 0 0-16,0 0 0 0,-5 1 0 0,-7-6 0 15,7 7 0-15,-3 1 0 0,-4-8 0 0,-2 15 128 16,-1-5-128-16,-3 2 0 0,-3 0 224 0,-1 1-48 16,-2-2-16-16,-1 2 0 0,-1 2-160 0,-1-2 0 15,1 1 144-15,0 2-144 0,-1-5 0 0,2 1 0 16,0 1 0-16,0-1 0 0,1-2 0 0,1 1 144 15,0-1-144-15,2-5 0 0,0 2 128 0,3-2-128 16,6-5 0-16,0 0 0 0,-8 7 0 0,8-7 0 16,0 0 0-16,0 0 0 0,0 0 0 0,0 0 0 15,0 0-160-15,0 0 160 0,0 0-304 0,10 0 64 0,1 0 16 0,-1-4 0 16,-1 1 32-16,2 2 16 0,-1-2 0 0,2 3 0 16,-1 0 176-16,1 3-192 0,-1-1 192 0,0 4-192 15,2-2 192-15,0 2-208 0,0 3 80 0,0-2 128 16,1 2-144-16,-3 0 144 0,1 3 0 0,-2-2 0 15,0 3 0-15,-3 0-128 0,0-1 128 0,-2 2 0 16,-1-1 0-16,0 2 0 0,-1-1 0 0,0 2 0 16,-1-2 128-16,-2 2-128 0,0-1 0 0,0 0 144 15,-2 0-144-15,0-4 0 0,-2-1 0 0,1 2 0 16,-2-2 144-16,0-1-144 0,-2 1 160 0,1 1-160 16,-2-2 144-16,-1 1-144 0,-2-3 128 0,0 4-128 15,-2-2 128-15,0 0-128 0,-2 0 0 0,1 0 128 0,-2 0-128 16,1-1 0-16,-2 1-192 0,1-1 192 15,0 1-1440-15,1-2-160 0,-1-1-48 0,2-2-13472 16</inkml:trace>
  <inkml:trace contextRef="#ctx0" brushRef="#br0" timeOffset="90792.68">9758 14302 6447 0,'0'0'576'0,"0"0"-576"16,0 0 0-16,0 0 0 0,0 0 3920 0,0 0 688 0,0 0 128 0,0 0 16 15,0 0-2720-15,0 0-560 0,0 0-96 0,0 0-32 16,0 0-320-16,0 0-80 0,0 0-16 0,0 0 0 15,12 3-448-15,-5-2-96 0,0-1 0 0,3 0-16 16,-1 0-32-16,1 0 0 0,2 0 0 0,1 0 0 16,0 0-64-16,13-1-16 0,-3-2 0 0,0 3 0 15,-1-5-96-15,0 4-32 0,0-3 0 0,-1 0 0 16,0 1 0-16,0 0 0 0,-2-1 0 0,1 0 0 16,-3-2 80-16,0 1 16 0,0 1 0 0,-2-2 0 15,0-1 48-15,-2-1 16 0,-2 2 0 0,1-1 0 16,0 2-144-16,0-1-16 0,-2-1-128 0,-1 1 192 15,-1-1-192-15,-8 7 176 0,6-8-176 0,0-1 160 16,-6 9-160-16,4-10 0 0,-4 10 0 0,4-13 128 16,-4 13-128-16,0-13 160 0,0 13-160 0,-2-12 160 0,2 12-160 15,-4-13 128-15,-2 4-128 0,-1 0 128 0,-2 2-128 0,0 2 160 16,-1 1-160-16,-2 0 160 16,0 3-32-16,0-3-128 0,-2 3 192 0,0 1-64 0,-1 0-128 0,0 1 0 15,-2-1-160-15,0 4 160 0,-1-2-160 0,-1 4 160 16,1-1-160-16,-2 1 160 0,1 1 0 0,-1 3-144 15,0-1 144-15,0 4 0 0,0 2 0 0,1-2 0 16,-1 5 0-16,2 2-128 0,1-1 128 0,1 2 0 16,1 4 0-16,0 1 0 0,2 1 0 0,2 2 0 15,0 0 0-15,3 1 128 0,1 0-128 0,1-2 0 16,1 1 128-16,1-3-128 0,2-2 176 0,2-2-48 16,1-3 0-16,3 0 0 0,2-1 176 0,1-1 16 15,1 1 16-15,2-4 0 0,2 2-128 0,1 1-16 16,1-3-16-16,3 1 0 0,1-1-176 0,2-2 0 0,1-3 0 0,0 3 0 15,1-5-144-15,0 2-64 0,-1-1-16 0,0-1 0 32,-2-2-352-32,1-2-80 0,-3 1-16 0,-1-4 0 15,-1-3-576-15,0 0-112 0,-1-3-32 0,0-1-9232 0,1-3-1856 0</inkml:trace>
  <inkml:trace contextRef="#ctx0" brushRef="#br0" timeOffset="91593.43">10477 13559 10127 0,'0'0'896'0,"0"0"-704"0,0 0-192 0,0 0 0 15,0 0 2944-15,0 0 576 0,0 0 96 0,0 0 32 16,0-6-2512-16,0 6-496 0,2-7-112 0,-2 7-16 15,0 0 384-15,7-6 64 0,-1 0 0 0,-6 6 16 16,11-2 48-16,-1-1 16 0,-1 1 0 0,2-2 0 16,-1 1-400-16,1 1-64 0,-1 0-32 0,3 2 0 15,1-1-240-15,1 0-48 0,0 1-16 0,2-4 0 0,0 1-240 0,2 0 144 16,0 3-144-16,-1-1 128 16,-2-1-128-16,0-1 0 0,-2 0 0 0,0 1 0 0,-2-1 0 0,0 3 0 15,-2-2 0-15,-10 2 0 0,0 0 0 0,0 0 0 16,0 0 0-16,0 0 0 0,9 5 0 0,-9-5 0 15,0 0 0-15,0 0 128 0,0 0-128 0,0 0 160 16,0 11-160-16,0-11 160 0,-4 12-160 0,-1-1 0 16,-3-5 144-16,1 1-144 0,-3-1 0 0,1-1 0 15,-1 3 0-15,-1 0 0 0,0-1 0 0,-1 0 0 16,-2 3 0-16,-1-1 0 0,1 0 0 0,-2 1 0 16,-1 1 0-16,-1-1 0 0,-1 4 0 0,-1 5-128 15,0-4 128-15,2 2 0 0,0 3 0 0,2-2 0 16,2-1 0-16,4-3 0 0,0 2 0 0,5 0 192 0,1-3-64 0,3 0 0 15,2 0-128-15,2 0 144 0,1-1-144 0,1-1 160 16,2-3-160-16,0 0 0 0,2 0 0 16,2-2 0-16,-1 1 0 0,2-1 0 0,0 0 0 0,1-1 0 15,0 1 0-15,1-3-144 0,2 1 144 0,2-2 0 32,0 0-736-32,2-2-32 0,-1-2-16 0,2 0 0 15,2-2-1952-15,-3-3-384 0,8-6-80 0,-6 2-8432 0</inkml:trace>
  <inkml:trace contextRef="#ctx0" brushRef="#br0" timeOffset="92077.31">11028 13808 19343 0,'0'0'1728'0,"0"0"-1392"16,-2-6-336-16,0-3 0 0,2 9 3136 0,4-12 544 15,0 3 112-15,1 2 32 0,2-2-3056 0,-1 1-624 16,2 0-144-16,0 2 0 0,0 1 0 0,0 0 0 16,-1-1-160-16,3 4 160 0,-1-4 0 0,-9 6 0 15,9-1 0-15,-9 1 0 0,10-4 0 0,-10 4 0 16,0 0-128-16,0 0 128 0,11 4 0 0,-11-4 0 0,0 0 0 0,0 0 0 15,2 11 0-15,0 0 0 16,-2-11 144-16,-2 11-144 0,2-11 208 0,-4 13-48 0,-1-1-16 0,0 1 0 16,-2-2-144-16,1 1 0 0,-1 2 0 0,1 1 128 15,-2-5-128-15,0 2 0 0,0 0 0 0,2 1 0 16,-1 0 0-16,1 0 0 0,-1 0 0 0,2-3 128 16,0 1 64-16,2-1 16 0,-1-2 0 0,2 1 0 15,0 3 128-15,1-3 32 0,0 1 0 0,1-2 0 16,0 1-112-16,1 2-32 0,2-2 0 0,1-3 0 15,1 2-32-15,1 1-16 0,2-1 0 0,1-1 0 16,2-1 16-16,1 2 0 0,1-3 0 0,0 0 0 16,0-1-192-16,1-1 192 0,2 1-192 0,-1-3 192 31,0 0-496-31,0 1-80 0,1-2-32 0,0 2 0 0,-1-2-1376 0,1 2-288 0,-1-4-48 0,1 4-12112 16</inkml:trace>
  <inkml:trace contextRef="#ctx0" brushRef="#br0" timeOffset="93611.63">11902 14120 33983 0,'0'0'1504'0,"0"0"304"0,0 0-1440 0,0 0-368 0,0 0 0 0,0 0 0 15,0 0 1248-15,0 0 176 0,0 0 48 0,-4 8 0 16,4-8-768-16,-5 9-160 0,-1 0-32 0,2 1 0 15,2 2-128-15,-1 2-48 0,1 2 0 0,-1 4 0 16,2 2-336-16,-2 5 0 0,2 3 0 0,1 3 128 16,2 2-128-16,-2 3 0 0,0 0 0 0,0-2 0 15,-1-2 0-15,0-3 0 0,-1-2 0 0,0-4 0 16,-2-1 0-16,-1-1 0 0,-1-3 0 0,1 1 0 16,0-1-384-16,0-2 0 0,-2-1 0 0,1-3 0 15,1-1-400-15,-2-3-80 0,1 0-16 0,-1-3 0 16,7-7-1952-16,-9 3-400 0,9-3-80 0</inkml:trace>
  <inkml:trace contextRef="#ctx0" brushRef="#br0" timeOffset="93881.25">11589 14494 10127 0,'0'0'896'0,"0"0"-704"15,0 0-192-15,0 0 0 0,0 0 6336 0,0 0 1248 16,0 0 240-16,0 0 48 0,0 0-5856 0,10 4-1184 16,1-4-224-16,0 1-48 0,2 1 16 0,3-2 16 15,1-2 0-15,1 1 0 0,0-3-224 0,3 3-48 16,0-1-16-16,0-3 0 0,1 0-176 0,0 1-128 0,1 1 192 0,-1 1-192 16,0-2 0-16,0 1 0 0,0 2 0 0,2-2 0 15,-1 1-224-15,2-1-96 0,0 2-32 0,-2-3 0 31,-1 1-176-31,-1 2-48 0,-1-2 0 0,1 2 0 16,-3 0-1472-16,-3-2-320 0,0-1-48 0,-3-2-13216 0</inkml:trace>
  <inkml:trace contextRef="#ctx0" brushRef="#br0" timeOffset="94979.79">12771 13845 6447 0,'0'0'576'0,"0"0"-576"0,0 0 0 0,0 0 0 15,0 0 4800-15,3-7 832 0,-3 7 192 0,0 0 16 16,0 0-3952-16,0 0-800 0,0 0-144 0,0 0-48 16,0 0-160-16,0 0-32 0,0 0-16 0,0 0 0 15,0 0-80-15,0 0-16 0,0 0 0 0,0 13 0 16,-1 0 16-16,-3-1 0 0,-3 1 0 15,-1 0 0-15,-1 3-128 0,-1 3-32 0,-1 1 0 0,0-1 0 16,-1-3-192-16,0 1-32 0,0-3-16 0,1 1 0 16,0 0 80-16,1 0 16 0,-1-2 0 0,2 1 0 15,1 0 16-15,2-1 0 0,-1-1 0 0,3 0 0 16,2-2-80-16,2-10-16 0,-1 12 0 0,1-12 0 16,2 12-224-16,1-2 144 0,-3-10-144 0,0 0 128 15,8 8-128-15,-1-3 0 0,-7-5 0 0,13 2 0 16,0-2 0-16,2 0 0 0,-2-2 0 0,1 2 0 15,1 0-128-15,-1 2 128 0,0-2 0 0,1 1 0 16,-1 0 0-16,2 0 0 0,-2 2-144 0,2 0 144 0,-1-1 0 0,1 2 0 16,-2 1 0-16,0 1 0 0,0-1 0 0,-1 1-128 15,-2 2 128-15,0 3 0 0,-1 2 0 0,1 0 0 16,-4 2-128-16,1 0 128 0,-1 2 0 0,-2 1 0 16,0 0 0-16,-2 0 0 0,-1-1 0 0,0 3 0 15,-1-2 0-15,-2 0 0 0,-3-3 0 0,1 0 0 16,1 1 0-16,-2 1 0 0,-2 0 0 0,1-4 0 15,-1 0 0-15,-1 1 0 0,-1-2 144 0,2 0-144 16,1 0 128-16,-2-1-128 0,-2 0 128 0,0-2-128 16,0 0 128-16,0 0-128 0,-1 0 0 0,0 0 0 15,0 0 128-15,-2-2-128 0,-1 2 0 0,0-2-176 0,-2-2 48 16,1 0 0-16,-2-1-208 0,1 0-48 16,-2-4 0-16,-1 0 0 15,1-1-384-15,-2-2-64 0,0-2-32 0,1-2 0 16,-1-1-1328-16,2 1-272 0,0-3-48 0,1 0-7344 0,-1-3-1456 0</inkml:trace>
  <inkml:trace contextRef="#ctx0" brushRef="#br0" timeOffset="95413.22">12735 13791 11967 0,'0'0'1072'0,"0"0"-864"16,0 0-208-16,0 0 0 0,0 0 4976 0,0 0 944 16,0 0 192-16,0 0 32 0,0 0-3936 0,0 0-800 15,0 0-144-15,13 8-48 0,1-1 256 0,0 0 64 16,1 0 0-16,-1-2 0 0,2-1-448 0,1-1-96 16,1-2-16-16,2 0 0 0,-1 1-544 0,1-2-112 0,4 0-32 0,1-2 0 15,0 0-288-15,0-2 0 0,1-1 0 0,1-1 0 16,1 1 0-16,-1 0 0 0,-1 0 0 0,0 0 0 31,-2-1-432-31,-1 1 16 0,-1-1 0 0,-1 0 0 16,-3 1-176-16,-1 1-48 0,-1-2 0 0,0-1 0 15,-5 2-1792-15,0 0-352 0,-2 0-80 0</inkml:trace>
  <inkml:trace contextRef="#ctx0" brushRef="#br0" timeOffset="97093.09">13825 14023 14511 0,'0'0'320'0,"0"0"64"0,0 0 0 0,0 0 32 0,9 0-416 0,-9 0 0 0,0 0 0 0,0 0 0 16,0 0 1600-16,9 0 256 0,-9 0 32 0,0 0 16 16,0 0-464-16,6 4-96 0,-6-4 0 0,0 0-16 15,0 0 0-15,0 0 0 0,0 0 0 0,0 0 0 16,0 0 0-16,0 0 0 0,4 4 0 0,2 1 0 16,-1-1-256-16,0-2-48 0,0 0-16 0,0 1 0 15,2 1-560-15,-1 0-96 0,5 2-32 0,-2 3 0 16,-9-9-320-16,9 13 128 0,-2 0-128 0,-2 4 0 15,-1-2 0-15,-3 3 0 0,-1 1 0 0,-1 4 0 16,-2 1 0-16,1 4 0 0,-2 4 0 0,0 0 128 16,-2 3 112-16,1-3 16 0,-1 1 16 0,1-2 0 15,-1-1-272-15,2-4-256 0,2-1 64 0,1-5 0 16,-2-3-160-16,2-3-32 0,-1-1 0 0,1-4 0 16,1-9-256-16,0 0-48 15,-1 9-16-15,1-9 0 0,0 0-1392 0,0 0-272 0,0 0-64 0,0 0-11584 16</inkml:trace>
  <inkml:trace contextRef="#ctx0" brushRef="#br0" timeOffset="97364.21">13694 14405 28335 0,'0'0'1248'0,"0"0"272"0,0 0-1216 0,0 0-304 0,0 0 0 0,0 0 0 16,12-2 1344-16,1-1 224 0,0 1 32 0,4-1 16 15,-1-1-608-15,2 1-128 0,0-3-32 0,3 1 0 16,2-1-320-16,0 4-64 0,-2-3-16 0,1 1 0 16,2 0-320-16,0 0-128 0,-2-1 0 0,-1 1 0 15,0 0-128-15,-2 0-128 0,0 0-32 0,-1 0 0 31,0 0-1536-31,0 0-304 0,-1 0-64 0,-1-2-12448 0</inkml:trace>
  <inkml:trace contextRef="#ctx0" brushRef="#br0" timeOffset="100132.2">14885 14048 13823 0,'0'0'608'0,"0"0"128"0,0 0-592 0,0 0-144 0,0-8 0 0,0 8 0 0,0 0 3744 0,0 0 720 15,5-9 144-15,-5 9 16 0,5-8-3472 0,-5 8-704 16,0 0-144-16,0 0-32 0,1-7 272 0,-1 7 48 16,-1-3 16-16,1 3 0 0,-5-1 256 0,0-1 48 15,-2 2 16-15,-1 3 0 0,-1 0-240 0,-1 2-48 16,-10 3-16-16,2 3 0 0,1 1-272 0,1 2-48 16,2 5-16-16,1 0 0 0,0 1-288 0,1 2 0 15,2 3 0-15,1 1 0 0,1 1 0 0,4 2 0 16,1 2 0-16,1 4 0 0,0 2 0 0,1 1 0 15,0-1 128-15,1 0-128 0,-2-1 0 0,2-4 0 16,0-4 0-16,3 0-144 0,1-3-80 0,1-3-16 16,3-1 0-16,2-1 0 0,2-4 80 0,2-2 16 15,3-3 0-15,2-2 0 0,1-2 144 0,4-6-128 0,1-2 128 0,1-5-128 16,1-2 128-16,1-2 0 0,-1-2 0 0,0-1 0 16,1-2 0-16,-2-1 0 15,0-1 0-15,-3-1 128 0,-1-3 0 0,-1-1 16 0,0-2 0 0,-1-2 0 16,-2-1 64-16,-1-3 16 0,-3-1 0 0,-1-5 0 15,0-3 32-15,-1 3 0 0,-3 2 0 0,0-1 0 16,-3 3-256-16,-4 2 176 0,-2 3-176 0,-1 1 160 16,-4 0-32-16,-2 4 0 0,-2 2 0 0,-1 3 0 15,-2 2 48-15,-2 0 0 0,-3 2 0 0,-2 1 0 16,0 1-176-16,-1 0 0 0,2 1 0 0,-3 1 0 16,-1 0-128-16,1 3-16 0,0 4 0 0,2-1 0 15,-1-1-240-15,2 4-32 0,-2-2-16 16,3 4 0-1,0 2-512-15,4-1-96 0,0-1-32 0,0 2 0 16,4-2-1424-16,9-2-304 0,-10 5-48 0,2 0-16 0</inkml:trace>
  <inkml:trace contextRef="#ctx0" brushRef="#br0" timeOffset="100983.49">15053 13278 18767 0,'0'0'832'0,"0"0"176"0,0 0-816 0,0 0-192 15,-8 4 0-15,8-4 0 0,-9 3 1568 0,1 1 272 16,8-4 48-16,-7 6 16 0,7-6-496 0,0 0-112 0,0 0-16 0,0 0 0 16,-2 7-352-16,2 0-80 0,0-7-16 0,5 9 0 15,-5-9-448-15,9 10-112 0,2 1-16 0,0-1 0 16,1 2-64-16,1-1-32 0,0 2 0 0,1 1 0 15,2 3 112-15,1 1 32 0,1 3 0 0,2-1 0 16,1 0 16-16,2 5 16 0,1-3 0 0,0 6 0 16,1-1-192-16,1 6-144 0,3-1 192 0,2 5-192 15,-2 3 144-15,0 1-144 0,-1-1 0 0,1-1 144 16,0 0 48-16,-1-1 0 0,0-1 0 0,-2-5 0 16,-1-2 240-16,-2-1 48 0,2-2 16 0,-2 2 0 15,-2 1-96-15,-1 1-16 0,-1 0 0 0,-1 6 0 16,-1 1-176-16,-2 3-32 0,-3 2-16 0,-1 2 0 15,-4-2-160-15,-2 0 0 0,-1-4 0 0,-4 0 128 16,-3-2-128-16,-1 0 0 0,0 2 0 0,-3 1 0 0,-2 0 128 0,-1 0 0 16,-1 0 0-16,0-3 0 0,1-5 320 0,-1-4 48 15,2-3 16-15,0-5 0 0,-1-1-112 0,1 1-16 16,-1-6 0-16,1-1 0 0,1-1-384 0,-1 0 0 16,2-5 0-16,-3 1 0 15,1-1-576-15,-1-1-208 0,-1 2-48 0,0-1 0 16,-4 0-1792-16,-3 4-352 0,-5 2-80 0</inkml:trace>
  <inkml:trace contextRef="#ctx0" brushRef="#br0" timeOffset="108955.08">10260 11725 11455 0,'-5'-4'256'0,"-1"0"48"0,-4-1 16 0,1 1 0 0,0-3-320 0,1 1 0 0,2-2 0 0,-2 2 0 16,1-1 0-16,1 1 0 0,-1-1 0 0,4 2 0 16,-1 0 320-16,4 5 16 0,-2-7 0 0,4 1 0 15,-2 6 880-15,4-3 192 0,1-1 16 0,3 1 16 16,1 0-560-16,4 0-112 0,1-2-32 0,4 2 0 15,3 0-352-15,21 0-64 0,-2-1 0 0,2 2-16 16,1 2-96-16,4 0-16 0,3 2 0 0,4-2 0 16,5 1-192-16,-3-1 144 0,-1-1-144 0,-2-2 128 15,1-1-128-15,0 2 0 0,2-6 0 0,4 3-176 16,2-1-272 0,0 1-64-16,1 1-16 0,-4 2 0 0,-6-5-64 15,-3 2-16-15,-5 1 0 0</inkml:trace>
  <inkml:trace contextRef="#ctx0" brushRef="#br0" timeOffset="111942.53">16772 14081 1839 0,'0'0'0'0,"0"0"160"0,0 0-160 0,0 0 0 0,0 0 0 0,0 0 0 15,0 0 4368-15,0 0 848 0,9-4 160 0,-9 4 48 16,0 0-3808-16,7-7-752 0,-7 7-160 0,0 0-16 16,8-5-304-16,-8 5-64 0,4-4-16 0,1 0 0 15,-1-1-32-15,0 1 0 0,-4 4 0 0,5-2 0 16,-1-4 16-16,0 2 0 0,-4 4 0 0,6-7 0 15,-6 7-32-15,0 0 0 0,0 0 0 0,0 0 0 16,6-8 256-16,-6 8 64 0,0 0 0 0,0 0 0 0,0 0 192 0,0 0 32 16,2-11 16-16,-2 11 0 0,0 0-256 0,0 0-48 15,0-9-16-15,0 9 0 0,0 0-256 0,0 0-48 16,0 0-16-16,0 0 0 0,-4-9 32 0,4 9 16 16,-5-6 0-16,5 6 0 0,0 0 32 0,-9-4 0 15,9 4 0-15,-9-2 0 0,9 2 32 0,-12 2 16 16,12-2 0-16,-12 4 0 0,1 1 64 0,1-1 16 15,10-4 0-15,-11 6 0 0,-1 1-208 0,3 1-48 16,1-1 0-16,-1 1 0 0,0-1-128 0,1 1 192 16,1-2-192-16,1 1 192 0,-2-1-192 0,0 2 128 15,-1 1-128-15,1 1 128 0,0 1 16 0,1 2 0 16,-2 0 0-16,-1 1 0 0,3 3-144 0,-1 3 128 16,0 2-128-16,3 3 128 0,1 1-128 0,1 1 0 0,1 2-192 15,2 1 192-15,0 0 0 0,3-1 0 0,3-1 0 0,0 1 0 16,2-4 0-16,1-1 0 0,2-1 0 0,0-3 0 15,1-3 0-15,-1-1 0 0,-1-3-128 0,0 1 128 16,2-3-208-16,0-2 16 0,-2-1 16 0,2-2 0 16,1 1-144-16,-1-3-16 0,0-2-16 0,-1 1 0 31,1-3-368-31,0-3-80 0,-1 3-16 0,1-1 0 16,-1-2-1744-16,-1 1-336 0,0-1-80 0,-10 3-10032 0</inkml:trace>
  <inkml:trace contextRef="#ctx0" brushRef="#br0" timeOffset="112524.36">17268 14160 32191 0,'0'0'1424'0,"0"0"304"0,-11-2-1392 0,2 0-336 16,9 2 0-16,-9 0 0 0,-1 0 640 0,-1 2 48 15,2-1 16-15,-1 0 0 0,-2 2-576 0,1-1-128 16,0 0 0-16,-1 0 0 0,3 2 0 0,-2 0 0 16,0 0 0-16,0 1 0 0,1-2 0 0,1 2 0 0,0 2 0 0,-1 3 0 15,1 2 288-15,2 1 32 0,-3 1 0 0,3 2 0 16,-1 1-96-16,1 2-16 0,-1 0 0 0,3 1 0 15,1 0 32-15,2 1 0 0,-1 1 0 0,3 2 0 16,3-4-112-16,-1 1 0 0,4 1-128 0,0-2 192 16,1-2-192-16,0-2 0 0,5-2 0 0,0 2 0 15,0-3 0-15,1-1 0 0,0-1 0 0,0-2 0 16,0-2-256-16,0-2 48 0,0-1 16 0,0 0 0 16,0-4 192-16,0-1-144 0,-1-2 144 0,-1-1-128 15,1 0 128-15,-1-2 0 0,-2-1 0 0,0-1 128 16,0-1 48-16,-1-1 16 0,0 1 0 0,-1-3 0 15,-1-1 0-15,-1 0 0 0,0-4 0 0,0-1 0 16,0-4 0-16,-1-1 16 0,2-3 0 0,-1-2 0 0,0-1-80 16,-1-1-128-16,0-1 176 0,0 3-176 0,-2 2 0 15,0 3 0-15,-1 2 0 0,-1 3 0 0,-3 1 0 16,1 2 0-16,-2 2 0 0,0 3 0 0,-1 1 0 16,5 9 0-16,-8-9-160 0,0 2 160 0,-1 2-192 0,0 2 48 15,0-1 0-15,0 2 0 0,-1-3-48 0,1 3-16 16,9 2 0-16,-10 2 0 15,1-4-384-15,0 2-80 0,9 0-16 0,-11 2 0 16,2-1-528-16,9-1-96 0,0 0-32 0,0 0-8320 16,0 0-1680-16</inkml:trace>
  <inkml:trace contextRef="#ctx0" brushRef="#br0" timeOffset="113093.01">17775 14056 19343 0,'0'0'848'0,"0"0"192"0,0 0-832 0,0 0-208 0,-8 0 0 0,8 0 0 16,0 0 2576-16,0 0 480 0,0 0 80 0,0 0 32 15,0 0-2528-15,-9 3-512 0,1-1-128 0,8-2 0 16,-9 4 0-16,9-4 0 0,-9 5 0 0,0-1 0 16,-2 1 256-16,2-1 16 0,-1 0 16 0,-2 1 0 15,2 3 288-15,-3-1 48 0,0-3 16 0,-1 2 0 16,1 1-96-16,0-1-16 0,2-1 0 0,-1 3 0 16,2-1-304-16,0-1-64 0,1 1-16 0,3-1 0 0,6-6-144 0,-7 8 0 15,7-8 0-15,-5 9 128 0,5-9-128 0,0 0 0 16,0 0 144-16,-3 9-144 0,3-9 0 0,0 0 0 15,0 0 0-15,4 11 0 0,-4-11 0 0,6 10 0 16,-6-10 0-16,9 9 0 0,-2-1-144 0,1-1 144 16,-8-7-160-16,12 6 160 0,-3-2 0 0,2 0-144 15,-11-4 144-15,13 8 0 0,-2-2-128 0,2 2 128 16,-1 1-128-16,0 2 128 0,0-3 0 0,-1-1 0 16,1 3 144-16,0 0-144 0,-2 2 0 0,1-2 0 15,-4 1-240-15,1 0 80 0,-1 2 160 0,-1-2 0 0,0-1-144 0,-1 2 144 16,-1 0 0-16,-2-1 0 0,-2 3-144 0,-1-3 144 15,0 1 0-15,-2 1 0 0,0 4 0 0,0-5 144 16,-4 1-144-16,1 0 0 0,-2 1 0 0,-1-2 0 16,-2-2 0-16,1 1-192 0,1 0 32 0,-1-1 16 15,-1 0-128-15,-1-1-32 0,0-1 0 0,1-2 0 32,-1 1-400-32,0-3-96 0,0 0-16 0,2-3 0 15,-1-1-1488-15,1-1-320 0,1-1-48 0,0-1-8512 0</inkml:trace>
  <inkml:trace contextRef="#ctx0" brushRef="#br0" timeOffset="113542.82">18291 13686 33519 0,'0'0'736'0,"0"0"160"0,0 0 16 0,0 0 32 0,0 0-752 0,0 0-192 16,0 0 0-16,0 0 0 0,0 0 0 0,0 0 0 16,0 0-160-16,0 0 160 0,-12 2-128 0,1 2 128 15,0 4 0-15,0 2-144 0,-4 2 144 0,0 3 0 16,-4 0 0-16,1 3-128 0,-2 2 128 0,1 3 144 0,-3 4-16 0,0 1-128 15,-1 0 560-15,1 3 0 0,0-1 0 0,0 1 0 16,0-2-48-16,2 1 0 0,3 1 0 16,0 4 0-16,0 2-208 0,3-1-48 0,2 5-16 0,2 2 0 15,1 0-112-15,2 0-128 0,2 1 176 0,1-3-176 16,0-2 128-16,2-2-128 0,-1-4 0 0,3-2 0 16,-1-3 128-16,1-2-128 0,0 2 0 0,2-4 0 15,2 2 128-15,3-2-128 0,1-2 192 0,1-1-192 16,1-2 0-16,2 1 0 0,1-2 0 0,1-1 0 15,3-2-256-15,0 0 0 0,1-2 0 0,2-1 0 16,1-2-480-16,2-3-96 0,1-6-32 16,0 0 0-16,1-2-2272 0,0 0-464 0,1-3-96 0,-1-3-16 15</inkml:trace>
  <inkml:trace contextRef="#ctx0" brushRef="#br0" timeOffset="113925.98">18613 14210 31103 0,'0'0'1376'0,"0"0"288"0,0 0-1344 0,0 0-320 0,0 0 0 0,0 0 0 16,0 0 704-16,0 0 80 0,0 0 16 0,0 0 0 15,0 0-672-15,0 0-128 0,0 0 0 0,0 0 0 16,0 0 0-16,0 0 0 0,-9 6 0 0,-1 1 0 16,-2 3 224-16,0 5 96 0,-1 3 0 0,0 1 16 15,-3 2 288-15,1 5 48 0,-1 0 16 0,0 2 0 16,0-1-96-16,-1 1-16 0,1-1 0 0,0-2 0 15,2 1-384-15,0-4-192 16,-1 0 160-16,2-1-160 0,0-5 0 0,1-1 0 0,1-2-208 0,2-1 64 31,2-2-432-31,-1 1-96 0,-1-3-16 0,3-3 0 0,6-5-1120 0,0 0-240 0,-11 0-32 0,11 0-7616 16,0 0-1520-16</inkml:trace>
  <inkml:trace contextRef="#ctx0" brushRef="#br0" timeOffset="114176.88">18210 14275 35183 0,'0'0'1552'0,"0"0"336"0,0 0-1504 0,0 0-384 15,0 0 0-15,0 0 0 0,0 0 1216 0,0 0 160 16,0 12 32-16,4-2 16 0,-4-10-736 0,11 13-160 16,-1 2-16-16,3 0-16 0,1 1-288 0,3 1-48 15,2-2-16-15,0 4 0 0,2-1-144 0,1 1 0 16,-1 0 144-16,1 0-144 0,2 1 0 0,-2-2 0 15,1-1 0-15,0-1-192 0,-3-1-128 0,1 1-16 16,-1 0-16-16,-2-2 0 16,-2-1-304-16,1 0-64 0,-3 1-16 0,-1-2 0 15,-1-1-752-15,0-4-160 0,-2 2-16 0,-2-5-16 16,-8-4-144-16,9 3-32 0,-9-3 0 0</inkml:trace>
  <inkml:trace contextRef="#ctx0" brushRef="#br0" timeOffset="114759.99">18579 13819 8287 0,'0'0'736'0,"0"0"-592"0,0 0-144 0,0 0 0 16,5-7 4800-16,2 2 912 0,-7 5 192 0,12-4 48 16,-2 3-4592-16,-10 1-912 0,13 1-176 0,0 4-32 15,-1 2 176-15,1 3 32 0,0 1 16 0,3 2 0 16,1 0 48-16,1 1 16 0,-1 3 0 0,1 3 0 15,3-1-272-15,-1 3-64 0,-1-1-16 0,-1 3 0 16,1-5 16-16,-2 1 0 0,-1-1 0 0,1 1 0 16,0-2 192-16,2 4 32 0,-4-1 16 0,2 3 0 15,-1 2-160-15,0 2-16 0,-2 0-16 0,0 2 0 16,-1 2-112-16,-2 1 0 0,-4-2-128 0,0 0 192 16,-3-1-48-16,-1 2-16 0,-3-4 0 0,-3 0 0 0,-2 0-128 15,-3-4 0-15,0 1-160 0,-1 1 160 16,-3-1 0-16,-1 1 0 0,-1 1 0 0,-1-2 0 0,1 0-224 0,0-1 48 15,1 0 16-15,0 2 0 16,1-1-1504-16,0-3-288 0,2-1-64 0</inkml:trace>
  <inkml:trace contextRef="#ctx0" brushRef="#br0" timeOffset="118112.43">20022 14040 7359 0,'0'0'656'0,"0"0"-528"16,0 0-128-16,0 0 0 0,0 0 4288 0,0 0 816 0,0 0 160 0,0 0 48 15,11-6-3648-15,-3 1-704 0,-8 5-160 0,9-4-32 16,-9 4 64-16,0 0 16 0,10-2 0 0,-10 2 0 15,0 0 144-15,0 0 32 0,6 6 0 16,-3 1 0-16,0 3-48 0,-2 0 0 0,1 4 0 0,-1 1 0 16,0 2-576-16,1 2-112 0,-1 22-32 0,1-4 0 15,1 0-256-15,-2 1 0 0,2 1 0 0,0-3 0 16,-2-2 0-16,0-3 0 0,1-2 0 0,0-3 0 16,-1-4 0-16,2-2 0 0,-2-3 0 0,1 0-144 15,-1-4-208-15,-1 0-32 0,0-5-16 0,0-8 0 31,0 9-2528-31,0-9-496 0</inkml:trace>
  <inkml:trace contextRef="#ctx0" brushRef="#br0" timeOffset="118379.03">19785 14280 17503 0,'0'0'1552'0,"-10"3"-1232"16,10-3-320-16,0 0 0 0,0 0 4672 0,0 0 864 16,0 0 176-16,0 0 48 0,0 0-4544 0,0 0-912 15,9-4-176-15,1 1-128 0,2 1 256 0,2 0-16 16,2 2-16-16,4 0 0 0,2 0 128 0,4 2 32 16,0-1 0-16,0 0 0 0,1 1 128 0,2-2 48 0,1 1 0 0,1-1 0 15,-1 0-560-15,2 0 0 0,-2 0 0 0,-2 0 0 16,0 0 0-16,-1-1-320 15,-2-1 32-15,-2 0 16 16,1-2-1888-16,-2 1-368 0,-1 3-80 0</inkml:trace>
  <inkml:trace contextRef="#ctx0" brushRef="#br0" timeOffset="120163.99">13980 8331 8287 0,'0'0'736'0,"0"0"-592"16,-9-5-144-16,9 5 0 0,-9-6 2160 0,2-1 400 16,7 7 64-16,-5-6 32 0,5 6-2048 0,-2-11-416 15,2 11-64-15,4-10-128 0,2-2 0 0,0 2-128 16,2 0-16-16,1 3 0 0,1-4 272 0,2 2 64 0,1-4 16 0,-1 3 0 15,-2-1 400-15,2 2 80 0,0 0 16 0,0 1 0 16,-2 3 208-16,0 0 48 0,-10 5 16 0,10-6 0 16,-10 6 384-16,0 0 80 0,0 0 16 0,0 0 0 15,0 0-112-15,0 0-32 0,0 0 0 0,0 0 0 16,0 0-176-16,-3 11-48 0,-1-1 0 0,0-1 0 16,0 1-512-16,-1 0-128 0,0 0 0 0,0 2-16 15,-2 1-240-15,1 2-32 0,-1 0-16 0,-1 5 0 16,-1 1-144-16,-1 5 0 0,-3 4 0 0,0 6 0 15,0 7 0-15,-3 7 0 0,-1 4 0 0,-3 5 0 16,-2 0 0-16,-4 1 0 0,-2 0 0 0,-4 6 0 16,-3 14 0-16,1 2 128 0,0 3-128 0,0-5 0 15,2-1 0-15,2 2 0 0,1 3 0 0,6 2 0 16,3 0 256-16,4-7-16 0,3-8-16 0,3-2 0 0,0 0 64 16,4 7 16-16,6 5 0 0,3 0 0 15,1-2-96-15,1-4-16 0,2-9 0 0,2 2 0 16,1 4-192-16,4 2-160 0,6 4 32 0,3 0 0 0,2-9-48 0,3 3 0 15,3-1 0-15,4 2 0 16,3 3-496-16,2 0-96 0,2-2-32 0,2-10 0 16,5-13-1200-16,-4-9-240 0,1-7-64 0,-2-5-7936 15,2-5-1584-15</inkml:trace>
  <inkml:trace contextRef="#ctx0" brushRef="#br0" timeOffset="120863.38">15928 8094 12895 0,'0'0'1152'0,"0"0"-928"15,0 0-224-15,0 0 0 0,7 8 4976 0,4 4 944 16,-1 2 192-16,3 3 32 0,3 1-4736 0,1 3-960 0,0-1-192 0,1 0-48 16,0 3-32-16,2 1-16 0,-2 1 0 0,2 5 0 15,1 4-32-15,-1 6 0 0,3 5 0 0,-3 2 0 16,4 2 336-16,-1 2 64 0,1-4 16 0,1 0 0 16,-1-3-32-16,0 5 0 0,-1-1 0 0,-1 5 0 15,1 10-176-15,-1 3-32 0,-1 3-16 0,-2-5 0 16,-2-4-16-16,-3-2 0 0,-1-1 0 0,-2 8 0 15,-2 8 128-15,-2 12 32 0,-2 14 0 0,-3-10 0 16,0-9-208-16,-2 0-32 0,-2 1-16 0,1 2 0 16,-3-1-176-16,-1-6 128 0,0-11-128 0,0-5 128 15,-1-8 0-15,2 3 0 0,-1 0 0 0,1 1 0 16,-2 1 160-16,-1-1 32 0,-1-1 0 0,2-4 0 16,-2-4-320-16,0-4 0 0,2 0 0 0,1-5 0 15,-2 1-192-15,0 0-112 0,0-1-16 0,0 1 0 16,-1 1-2064-16,-1 2-432 15,-1-4-64-15</inkml:trace>
  <inkml:trace contextRef="#ctx0" brushRef="#br0" timeOffset="126453.26">21457 13072 30927 0,'0'0'1360'0,"0"0"304"0,0 0-1344 0,-10 2-320 0,1 1 0 0,9-3 0 15,-9 6 336-15,3 4 0 0,6-10 0 0,-9 9 0 0,-1 1-336 0,0 1 0 16,0 2-192-16,-2 1 64 0,-1 3 128 0,4-5 0 15,-3 2 0-15,-1 3 0 0,-1 2 544 0,-2 5 32 16,-1 2 16-16,0 4 0 0,-1 0 384 0,-16 25 80 16,4-8 16-16,4-4 0 0,2-4-272 0,2 1-48 15,0 1-16-15,0 4 0 0,1 6-384 0,-1 8-80 16,-2 2-16-16,2 2 0 0,0-3-64 0,0-4 0 16,0-4-16-16,2 4 0 0,2-1 80 0,2 7 0 15,3 5 16-15,4-2 0 0,4-1 48 0,2-7 0 16,3-6 0-16,4-2 0 0,3-3-192 0,3 1-128 15,4 1 192-15,2 2-192 0,1 1 128 0,1 1-128 16,3-4 0-16,1 2 0 0,-3-7 0 0,0 0-192 0,2-9 16 0,2-2 16 31,1-3-912-31,2 2-176 0,1-4-32 0,1 0-16 16,-1-3-224-16,2-5-32 0,-3-9-16 0,1-1 0 16,2-4 688-16,0 1 144 0,-2-4 32 0,0-1 0 15,1 1-2688-15,-1-4-512 0</inkml:trace>
  <inkml:trace contextRef="#ctx0" brushRef="#br0" timeOffset="127336.14">21437 14023 9839 0,'0'0'208'0,"0"0"48"0,0 0 16 0,0 0 16 0,0 0-288 0,0 0 0 0,0 0 0 0,0 0 0 16,0 0 1600-16,0 0 272 0,0 0 48 0,0 0 16 15,0 0-192-15,0 0-32 0,0 0-16 0,0 0 0 16,0 0-96-16,0 0 0 0,0 0-16 0,0 0 0 16,0 0 0-16,0 0 0 0,0 0 0 0,0 0 0 15,0 0-208-15,0 0-32 0,0 0-16 0,0 0 0 16,8 8-448-16,-8-8-96 0,10 4-16 0,1-1 0 16,-1-1-304-16,2 0-64 0,1-2-16 0,1-2 0 15,1 2-192-15,0-2-64 0,1 0 0 0,1 0 0 16,-2-1-128-16,2-1 0 0,0 0 0 0,2 2 0 15,-1-1-144-15,-1 1 144 0,-2-2-192 0,1 1 192 0,-2 3 0 16,1-1-128-16,-3-2 128 0,-1 1 0 0,1-1 0 0,0 0 0 16,-2 3 0-16,1 0 0 0,-2 0 0 0,1 0 0 15,-10 0 0-15,11-2 0 0,-11 2 0 16,10-2 0-16,-10 2 0 0,0 0 0 0,0 0 0 0,0 0 0 16,0 0 0-16,0 0-160 0,0 0-128 0,0 0-32 15,0 0 0-15,0 0 0 0,-3 10 0 0,3-10-16 16,-9 9 0-16,-1 0 0 0,-2-1 128 0,-1-1 16 15,-1 3 16-15,-2 0 0 0,-2 0 176 0,0 2-208 16,-1 1 80-16,0 0 128 0,-2 0-128 0,0 0 128 16,1 2 0-16,0 0 0 0,-1 0 0 0,1 0 0 0,-1 3 0 0,1-1 0 15,-1 0 0-15,0 2 0 0,-1 0 0 0,2 3 0 16,-1-3 0-16,4 0 0 0,0-1-144 16,3-1 144-16,2-4 0 0,3-1 0 0,1 0 0 0,3-3 144 15,2 1 160-15,3-10 16 0,0 11 16 0,0-11 0 16,7 10-64-16,1-1-16 0,0-2 0 0,2-1 0 15,2 0-96-15,0-1-32 0,1-1 0 0,1-2 0 16,2 1-128-16,2 1-176 0,1-3 48 0,2 1 0 16,1-1-128-16,1-1 0 0,0-1-16 0,2-1 0 31,1 1-128-31,0 1-32 0,1-4 0 0,2 1 0 16,0-1-464-16,-1 2-80 0,2-5-32 0,-1 1 0 0,0-2-1920 0,-3-1-384 0,6-7-80 15,-7-1 0-15</inkml:trace>
  <inkml:trace contextRef="#ctx0" brushRef="#br0" timeOffset="128485.71">22101 14369 32831 0,'0'0'1456'0,"0"0"288"0,0 0-1392 0,0 0-352 0,0 0 0 0,0 0 0 15,0 0 960-15,0 0 112 0,0 0 16 0,0 0 16 16,0 0-880-16,-6 8-224 0,2-1 0 0,3 4 0 16,1-11 0-16,-2 6 0 0,-1 5 0 0,2-1 0 15,-2 3 128-15,0 3-128 0,2 2 176 0,-1 4-176 16,-2-2 240-16,-3 19-64 0,1-4-16 0,-1-2 0 16,-1-1-160-16,2-3 0 0,-1 0 0 0,2-3 0 15,0-1 0-15,2-3-272 0,1-1 64 0,3-3 16 16,1-4-1520-1,2-2-288-15,2-5-64 0</inkml:trace>
  <inkml:trace contextRef="#ctx0" brushRef="#br0" timeOffset="129203.24">22244 13570 22175 0,'0'0'976'0,"0"0"208"0,0 0-944 0,0 0-240 15,0 0 0-15,0 0 0 0,0 0 608 0,0 0 80 16,0 0 16-16,0 0 0 0,0 0-704 0,0 0 0 15,0 0 0-15,0 0 0 0,0 0 0 0,0 0 0 16,0 0 0-16,0 0 0 0,0 0 240 0,0 10 16 16,0-10 0-16,-1 13 0 0,-2-2 384 0,1-1 96 15,-2 0 16-15,-2 2 0 0,1 1-32 0,0-2 0 16,0 2 0-16,0 0 0 0,-1 0-160 0,2-3-48 16,0 1 0-16,2 0 0 0,-2 1-320 0,4-12-64 15,-1 13 0-15,1-1-128 0,0-12 0 0,1 14 0 0,2-3 0 0,-3-11 0 16,3 14 0-16,1-2-176 0,-4-12 176 0,6 13-208 15,-6-13 0-15,9 6 0 0,-9-6 0 0,11 3 0 16,1-3-160-16,0-1-16 0,0-3-16 0,1 0 0 16,0-5 144-16,0 2 16 0,1-2 16 0,2 0 0 15,-1 0 96-15,2-4 128 0,2 0-208 0,0 2 80 32,1-2-384-32,-1 0-64 0,1 0 0 0,-1 1-16 15,0 2-1904-15,-2-1-384 0</inkml:trace>
  <inkml:trace contextRef="#ctx0" brushRef="#br0" timeOffset="129536.17">22605 13404 19343 0,'0'0'848'0,"-10"7"192"16,-1-5-832-16,1 2-208 0,2-1 0 0,8-3 0 0,-6 5 2496 0,0 1 448 16,6-6 80-16,-5 11 32 0,0 1-1936 0,1-1-384 15,0 1-80-15,1 1-16 0,1-1 192 0,-1 1 48 16,1 0 0-16,-2 4 0 0,0 1-336 0,0 2-64 16,0 3-16-16,-1 1 0 0,0 3-80 0,-2 3 0 0,1 0-16 0,-1 3 0 15,0 2-128-15,2-3-32 16,0 0 0-16,1-4 0 0,2 0-208 0,2-5 0 0,1-2 0 0,1-3 0 15,1-3 0-15,2-4-240 0,0 0 32 0,2-2 0 32,0-1-2832-32,-1-2-560 0,3 1-112 0,-9-7-32 0</inkml:trace>
  <inkml:trace contextRef="#ctx0" brushRef="#br0" timeOffset="131087.79">22859 14117 21183 0,'0'0'1888'0,"0"0"-1504"0,-11 4-384 0,2-1 0 16,9-3 2368-16,-8 1 384 0,8-1 96 0,0 0 16 16,0 0-2176-16,0 0-432 0,0 0-96 0,0 0-16 15,0 0 128-15,0 0 32 0,0 0 0 0,0 0 0 16,0 0 112-16,5-3 32 0,1 2 0 0,1 0 0 15,1 1 128-15,1-3 48 0,1 2 0 0,1 0 0 16,-1-1-304-16,10 0-48 0,-2-1-16 0,-4 2 0 16,2-2-128-16,-2 2-128 0,1-2 144 0,-1 1-144 15,0-1 144-15,1-1-144 0,0-1 128 0,1 0-128 16,0-2 192-16,-2 1-32 0,-1-3-16 0,0-1 0 0,-1 1-144 16,0-4 0-16,-1 0 144 0,1 0-144 15,-3-1 208-15,-1 0-16 0,-2-1-16 0,1 1 0 16,-3-2-176-16,0 1-224 0,-2 2 48 0,-2 2 16 0,2 1 160 0,-4 1 0 15,0-1 0-15,-3 4 128 0,5 6 0 0,-8-8 16 16,-1 2 0-16,-2-1 0 0,2 6 64 0,-1-3 16 16,-2 4 0-16,0-1 0 0,-1 2-96 0,-1 3-128 15,-4-2 176-15,2 4-176 0,0 1 0 0,3 1 0 16,-2 1 0-16,-1 2 0 0,0 0 0 0,1 4 0 16,-1 2 0-16,2-2 0 0,-1 4 0 0,2 0 0 15,-1 2 0-15,0 1 0 0,1-1 0 0,2 3 0 16,-1 0 128-16,2 2-128 0,0 0 144 0,2 4-16 15,0 0-128-15,4-1 192 0,0-1-48 0,3-1-16 16,2-1 0-16,3 0 0 0,2-1 0 0,4-3 0 0,0-2 0 0,3-2 0 16,1-1-128-16,3-4 160 0,3-3-160 0,-1 2 160 15,2-6-448-15,0 2-96 0,-1-1 0 0,1-3-16 32,1-2-320-32,0-2-64 0,1-1-16 0,1 0 0 15,-2-1-1536-15,-1-3-304 0,0 0-64 0,-2 0-11632 0</inkml:trace>
  <inkml:trace contextRef="#ctx0" brushRef="#br0" timeOffset="133072.81">23369 13288 5519 0,'0'0'240'0,"0"0"64"0,0 0-304 0,0 0 0 0,0 0 0 0,0 0 0 16,0 0 4144-16,0 0 768 0,0 0 144 0,0 0 48 15,0 0-3488-15,0 0-688 0,0 0-144 0,0 0-16 16,0 0 0-16,0 0 0 0,0 0 0 0,0 0 0 16,0 0 80-16,0 0 32 0,0 0 0 0,4-5 0 15,1 1-224-15,0 0-32 0,2 0-16 0,0 0 0 16,0 0-272-16,1 2-48 0,0-2-16 0,9-1 0 15,-1-2-112-15,-1 1-32 0,1 2 0 0,1 0 0 16,-2 0 96-16,0 0 16 0,-2 0 0 0,1 0 0 0,-1 0-48 0,2 2 0 16,-2-2 0-16,0 1 0 0,-2 0-192 0,1 1 176 15,0-1-176-15,-2 1 160 0,1-1-160 0,-2 2 0 16,-9 1 0-16,0 0 0 0,10-3 0 0,-1 0 0 16,-9 3 0-16,11-1 0 0,-11 1 0 0,0 0 0 15,8 0 0-15,-8 0 0 0,0 0 0 0,0 0 0 16,0 0 0-16,5 8 0 0,-5-8 0 0,0 0 0 15,-3 10 0-15,1 2 0 0,-1 0-192 0,-1 0 48 16,0-2 0-16,-2 2 0 0,-3 0 144 0,-1 1-208 16,0 0 80-16,-2 1 128 0,-1 2-192 0,-1-2 192 0,0 2-160 0,-1-1 160 15,0 1 0-15,0-2 0 0,1-1-128 0,2 0 128 16,2-1 0-16,1 0 0 0,-1-2 0 0,4 1 0 16,1-5 0-16,1 3 0 15,0-1 0-15,4-8 0 0,-3 10 0 0,2 0 0 0,1-10 128 0,0 0-128 16,3 13 0-16,-3-13 128 0,4 9-128 0,1-1 0 15,-5-8 128-15,8 7-128 0,-1 0 0 0,1-1 0 16,1 0 0-16,2-2 0 0,-1-2 0 0,2 1 0 16,-12-3 0-16,13 1 0 0,1-2-144 0,2-1 144 31,0 0-432-31,-1-1 0 0,0 1 0 0,-2-4 0 16,-2 3-512-16,1 1-96 0,0 0-32 0,-2-1-13520 0</inkml:trace>
  <inkml:trace contextRef="#ctx0" brushRef="#br0" timeOffset="133573.15">23795 13596 26895 0,'0'0'1184'0,"0"0"256"0,0 0-1152 0,0-9-288 15,0 9 0-15,6-11 0 0,-2 1 448 0,-2 1 48 16,3 0 0-16,1 2 0 0,-1-1 0 0,0 2 0 16,2-1 0-16,-7 7 0 0,7-6 192 0,1-1 32 0,-8 7 16 0,11-5 0 15,-11 5 96-15,11-4 0 0,0-1 16 0,-1 2 0 16,-1 3-224-16,0-2-48 0,-9 2-16 0,12-3 0 15,0 2-208-15,0 1-32 0,-2-3-16 0,2 2 0 16,-2-1-304-16,1 1 160 0,-1 1-160 0,1-2 128 16,-1 2-128-16,-10 0 192 0,10 0-192 0,-10 0 192 15,0 0-192-15,0 0 0 0,10 6 0 0,-10-6-176 16,0 0 176-16,0 13 0 0,-3-1 0 0,-2 0 0 16,-2-1 0-16,2 4 128 0,-3-1-128 0,0 0 128 15,-1-1-128-15,1 3 192 0,1 0-64 0,1 3 0 16,1-4 0-16,3 0 16 0,0 2 0 0,5-3 0 15,1-1 16-15,1 1 0 0,1 0 0 0,4 0 0 0,-1-3-160 16,1 0 0-16,2 0 0 0,1-1 0 0,0-3 0 0,1-1 0 16,-1-1 0-16,2-1 0 15,-1-1-640-15,-1-2-144 0,0-2-48 0,0 0 0 16,0-1-2448-16,0 1-496 0,3-4-112 0,1-2-16 0</inkml:trace>
  <inkml:trace contextRef="#ctx0" brushRef="#br0" timeOffset="135447.54">24888 13935 31791 0,'0'0'1408'0,"0"0"288"0,0 0-1360 0,0 0-336 0,0 0 0 0,0 0 0 15,0 0 464-15,0 0 32 0,0 0 0 0,0 0 0 16,0 0-368-16,0 0-128 0,0 0 0 0,0 0 0 16,0 0 432-16,0 0-16 0,1 8 0 0,2-1 0 15,1 4 224-15,-2-2 64 0,0 1 0 0,-1 2 0 16,0 0-176-16,1 1-16 0,-2 12-16 0,0-2 0 15,0-1-304-15,1 0-64 0,-1 2-128 0,-1 2 192 16,-1 1-192-16,1 1 0 0,1-2 0 0,-1 0 0 16,-2 1 0-16,2-1-160 0,-2 0 160 0,2-3-192 15,1-1-432-15,-1-4-80 0,-1-4-32 16,2 1 0-16,0-4-1600 0,2 0-320 0,-2-11-64 0</inkml:trace>
  <inkml:trace contextRef="#ctx0" brushRef="#br0" timeOffset="135723.69">24699 14283 13823 0,'-9'5'1216'0,"0"0"-960"16,-2-1-256-16,11-4 0 0,0 0 5888 0,0 0 1120 0,0 0 224 0,0 0 64 15,0 0-5808-15,0 0-1152 0,0 0-336 0,12 0 144 16,0-1-16-16,1 1 0 0,1-5 0 0,2 1 0 16,3 0 176-16,0 1 16 0,0 1 16 0,2-2 0 15,1-2-64-15,2 1-16 0,-1-3 0 0,2 2 0 16,-2-1-256-16,2 1 0 0,0-1 128 0,1 1-128 31,0 1-448-31,0 1-128 0,-1 0-48 0,-4 1 0 16,-3 1-1936-16,0-1-400 0,2 0-80 0,-2 1-12000 0</inkml:trace>
  <inkml:trace contextRef="#ctx0" brushRef="#br0" timeOffset="136625.26">25776 13930 23903 0,'0'0'512'0,"0"0"128"0,17-3 0 0,-8-1 48 0,-9 4-560 0,10-5-128 0,1-2 0 0,-11 7 0 0,9-5 1008 0,-9 5 160 15,6-5 48-15,-6 5 0 0,0 0-80 0,0 0-16 16,0 0 0-16,0 0 0 0,0 0 304 0,0 0 64 16,0 0 16-16,0 0 0 0,0 0-128 0,0 0-32 15,0 0 0-15,0 0 0 0,0 0-576 0,-9 4-128 16,-2-2-32-16,0 4 0 0,-2-1-256 0,-1 4-48 16,-3 0-16-16,0 4 0 0,-1 3-288 0,1 1 0 15,-3 1 0-15,2 3 0 0,0-2 160 0,-1 5-32 16,1 1 0-16,0 6 0 0,0-1-128 0,2 4 0 15,2 1 0-15,2 0 0 0,3 4 0 0,1-1 0 0,1-1 0 0,3-4-176 16,1-3 16-16,1 0 0 0,2-2 0 0,3-2 0 16,-1 0-32-16,5-5 0 0,2 1 0 0,3-4 0 15,2 0 192-15,4-3-128 0,2-2 128 0,2-1-128 16,3-2 128-16,1-1 0 0,0-1 0 0,3-4 0 16,1 0 0-16,-3-2-128 0,-2-2 128 0,1-1-192 15,-1-2 192-15,-2-2 0 0,-2-3 0 0,0-1 0 16,1-1 0-16,0-1 128 0,0-2-128 0,-1-1 176 15,-2-2-48-15,-1-2 0 0,-1 1 0 0,0-1 0 16,-2-2 48-16,-2-2 0 0,-1-1 0 0,-3-3 0 16,-2-4 80-16,-2-3 0 0,-1-2 16 0,-4 1 0 15,-5-1-64-15,-2 0-16 0,-2-1 0 0,-3 4 0 16,-2 1-192-16,-2 3 0 0,-1 2 0 0,0 4 0 16,0 2 0-16,-1 1-192 0,0-1 48 0,2 3 0 0,-1 0 16 0,2 2 0 15,0-2 0-15,1 1 0 16,0 1-256-16,-1 0-64 0,1 1 0 0,1 1 0 15,0 1-2160-15,1 0-432 0,-5-1-96 0</inkml:trace>
  <inkml:trace contextRef="#ctx0" brushRef="#br0" timeOffset="137142.97">26647 13948 21183 0,'0'0'1888'16,"0"0"-1504"-16,-7 0-384 0,7 0 0 0,0 0 3776 0,0 0 672 15,0 0 144-15,0 0 16 0,-10 4-3216 0,10-4-656 16,-8 9-128-16,8-9-32 0,-7 8 176 0,3 2 16 16,1 2 16-16,0 2 0 0,0 2-208 0,3-1-32 15,-1 4-16-15,1 3 0 0,0-3-288 0,0 6-64 16,0 1-16-16,1 3 0 0,-1 0-160 0,0-2 0 16,0-2 0-16,2 0 128 0,-2-1-128 0,-2 1 0 15,1 0 0-15,0-4 0 0,-1-2-304 0,2-1 16 16,-1-3 0-16,0 0 0 15,0-4-608-15,1-1-112 0,-2-1-16 0,2-9-16 16,0 0-2112-16,0 0-432 0,0 0-64 0</inkml:trace>
  <inkml:trace contextRef="#ctx0" brushRef="#br0" timeOffset="137345.09">26396 14236 42271 0,'0'0'1872'0,"0"0"384"0,0 0-1808 0,0 0-448 0,0 0 0 0,0 0 0 16,0 0 720-16,13 8 48 0,-1-4 16 0,1-2 0 16,-1-2-528-16,2 2-128 0,2-1 0 0,3-1-128 15,5 0 192-15,3 0-64 0,5 0 0 0,3-1-128 16,3-2 128-16,2 0-128 0,0 1 0 0,-2-1 0 16,-3-1 0-16,-3 0 0 0,-5 0 0 0,-3 0-192 31,-5 2-1408-31,-1-5-256 0,-2 2-64 0,-3 0-10448 0,0-2-2096 0</inkml:trace>
  <inkml:trace contextRef="#ctx0" brushRef="#br0" timeOffset="140193.87">27413 13700 8287 0,'-6'1'736'0,"-1"1"-592"0,7-2-144 0,0 0 0 16,-9 2 6160-16,9-2 1200 15,0 0 256-15,0 0 32 0,0 0-5392 0,0 0-1072 0,-6 4-224 0,6-4-32 16,0 0 160-16,0 0 16 0,0 0 16 0,0 0 0 15,0 0-288-15,0 0-64 0,0 0-16 0,0 0 0 16,0 0-432-16,0 0-64 0,0 0-32 0,5 1 0 16,0 1-16-16,2-1 0 0,0 2 0 0,1-3 0 15,1 0-80-15,2 0-128 0,-1 0 176 0,11-3-176 16,-1 0 128-16,-1 2-128 0,-1-4 0 0,1 2 0 16,-2 1 0-16,2-1 0 0,-1 1 0 0,3-1 0 15,1 0 0-15,1 1 0 0,-1-1 0 0,1-1 0 16,1 2 0-16,-1 0 0 0,-1 1 0 0,0 0 0 15,-1 1 0-15,-1-3 0 0,-3 2 0 0,-2-1 0 16,0 1 0-16,-3 1 0 0,-3 0 0 0,0 1 0 16,-9-1 0-16,0 0 0 0,12 2 0 0,-12-2 0 0,0 0 128 0,9 5-128 15,-9-5 0-15,0 0 0 0,5 9 192 0,-3 0-32 16,-2-1 0-16,-1 2 0 16,1-10-32-16,-4 15-128 0,0 0 192 0,-1 4-64 0,-1 0-128 0,-2 5 0 15,-1-1 0-15,-2 5 0 0,0 2 0 0,-3 1 160 16,-1 0-32-16,-2 0-128 0,-1 1 128 0,-1 0-128 15,0-2 0-15,-1 3 0 0,1-1 0 0,0 1 0 16,4 1 0-16,-1 0 0 0,2-3 0 0,1 4 0 16,0-3 0-16,2-4 0 0,1-2 0 0,2-5 0 15,0-1 0-15,4-2 0 16,0-4-528-16,2-2-16 0,-1-1 0 0,3-2 0 16,0-1-2144-16,0-8-416 0,0 0-96 0</inkml:trace>
  <inkml:trace contextRef="#ctx0" brushRef="#br0" timeOffset="141938.1">27806 12996 28223 0,'0'0'1248'0,"0"0"256"16,-9 1-1200-16,9-1-304 0,-10-1 0 0,10 1 0 0,0 0 1024 0,0 0 128 16,0 0 48-16,0 0 0 0,0 0-576 15,0 0-112-15,0 0-32 0,0 0 0 0,0 0-160 0,7-1-48 16,-1-1 0-16,0 2 0 0,3 2 208 0,-1 0 32 15,1 1 16-15,0 1 0 0,1 1 288 0,11 8 48 16,-1 0 16-16,-1 1 0 0,0 1-48 0,0 0-16 16,-2 2 0-16,0 3 0 0,0 2-416 0,0 0-80 15,-1 2 0-15,0 2-16 0,1 0-64 0,2 3-16 16,0 5 0-16,1-2 0 0,1 1-224 0,2 1 144 16,1 2-144-16,0 2 128 0,4 4-128 0,2 5 0 15,2 6 144-15,0 6-144 0,-1-2 0 0,0 4 0 16,0 3 0-16,-1-1-128 0,-6-10-32 0,-2-1 0 0,-5-5 0 15,-4 0 0-15,-5-1 160 0,-2-1 0 0,-3 1 160 0,-2-2-160 16,-1 1 208-16,-2 0-48 0,-1-5-16 0,-2 0 0 16,-3 0 96-16,0-3 16 0,-3-5 0 0,-3 2 0 15,3-2-64-15,-4 0-16 0,0 2 0 0,-1-3 0 16,-1-1-176-16,-1 2 192 0,-2 0-192 0,-2 0 192 16,0-2-192-16,1 0 0 0,-1-8 0 0,1-1 128 15,0-2-128-15,0 1-256 0,2-2 64 0,-1 1 16 16,-1-2-112-16,1 0-32 0,-3 2 0 0,4-5 0 15,2 2 0-15,3-6-16 0,-2 0 0 0,3 0 0 32,1-3-432-32,2 0-96 0,1 1-16 0,2-3 0 0,7-5 112 0,0 0 0 0,0 0 16 0,0 0 0 15,0 0-96-15,0 0-32 0,0 0 0 0,0 0 0 16,0 0-464-16,0 0-112 0,0 0-16 0,0 0-12848 16</inkml:trace>
  <inkml:trace contextRef="#ctx0" brushRef="#br0" timeOffset="143812.96">17128 11568 11967 0,'-26'3'1072'0,"-3"1"-864"0,-2 0-208 0,1 2 0 15,4 0 5424-15,4 0 1040 0,5-1 192 0,5 1 64 16,4-5-4736-16,8-1-928 0,0 0-192 0,0 0-32 15,17-4-368-15,12 0-64 0,9-2-16 0,9-1 0 16,10-1-256-16,-20 2-128 0,7-2 0 0,13 0 128 16,14-1-128-16,10-2 192 0,9 2-192 0,7-1 192 15,6-1-192-15,109-5-192 0,-30 3 32 0,-18 1 16 16,-11 4-2272-16,-7 4-448 16</inkml:trace>
  <inkml:trace contextRef="#ctx0" brushRef="#br0" timeOffset="147449.81">28991 13585 35423 0,'0'0'1568'0,"0"0"320"0,0 0-1504 0,0 0-384 0,0 0 0 0,0 0 0 0,0 0 416 0,0 0 16 16,11-4 0-16,1 0 0 0,-1 1-304 0,0-1-128 15,0 1 128-15,1 0-128 0,1 2 192 0,-7 1-64 16,2-2 0-16,1 0 0 0,1 1 192 0,2 1 48 15,0 0 0-15,1-1 0 0,0 1 64 0,10 0 16 16,-2 4 0-16,-2-1 0 0,-5 0-128 0,0 1 0 16,1 0-16-16,-4 0 0 0,1-2-304 0,-1 2 0 15,-11-4 0-15,9 8 0 0,-9-8 128 0,7 8-128 16,-7-8 0-16,6 9 0 0,-6-9 160 0,0 12-160 16,-3-2 128-16,-1 1-128 0,-2-1 0 0,-3 1 0 15,-2-1 128-15,1 3-128 0,-3-1 0 0,-2 1-272 16,1-3 64-16,-2 1 16 0,3-1-128 0,-1 1 0 15,1-4-16-15,0 1 0 0,0-1 96 0,1 0 32 0,0 0 0 0,2-2 0 16,-1 2 208-16,2-3 0 0,0 2 144 0,0 1-144 31,1-1-336-31,8-6-176 0,0 0-16 0,-6 7-16 0,6-7 544 0,0 0 320 0,0 0-32 0,0 0-16 16,0 0-448-16,8 10-80 0,1-3-32 0,2-1 0 16,1-1 480-16,3-1 80 0,-2 0 32 0,0-1 0 15,0 1-512-15,1 0-112 0,-1-2 0 0,3 3-16 16,-3-1 336-16,0 0 0 0,0 0-144 0,0 3 144 15,-1-3 0-15,-1 1 0 0,1 1 0 0,0 1 0 16,-2-1 0-16,1 2 0 0,-1 0 0 0,0 1 0 16,1-1 0-16,-1 2 0 0,-2 1 0 0,0 1 0 15,-2-2 192-15,1 2-48 0,-2-3-16 0,-1 1 0 16,-1 1 32-16,-1-1 0 0,-2 2 0 0,0 1 0 16,-1-3-160-16,-2 1 192 0,1-1-192 0,-2 1 192 15,-1-1-16-15,1 2 0 0,-1-2 0 0,-2 2 0 0,-2 0-16 0,0-1 0 16,0 0 0-16,0 2 0 0,-1-1-16 0,0-3 0 15,0-3 0-15,-1 2 0 0,-1 0 64 0,1 0 16 16,-1-2 0-16,0 2 0 0,-1-1 32 0,1-1 0 16,-1-1 0-16,2-1 0 0,-1-1-128 0,0-3 0 15,2 0-128-15,-2 0 192 0,2-3-384 0,-2 1-96 16,-1 0-16-16,0-2 0 16,0 2-1200-16,-2-1-240 0,-2-1-48 0,2 0-9536 15,0 3-1888-15</inkml:trace>
  <inkml:trace contextRef="#ctx0" brushRef="#br0" timeOffset="148515.78">30176 13759 7359 0,'0'0'656'0,"0"0"-528"0,0 0-128 0,0 0 0 16,0 0 4208-16,0 0 800 0,0 0 176 0,0 0 16 15,0 0-3312-15,6-7-672 0,-6 7-128 0,0 0-16 16,0 0 80-16,0 0 0 0,0 0 16 0,0 0 0 15,0 0-448-15,0 0-80 0,0 0-32 0,0 0 0 16,0 0 16-16,0 0 0 0,-2 9 0 0,-3 0 0 16,-2 1 48-16,1 0 16 0,-4 2 0 0,0 3 0 15,-2 4-112-15,-1 0 0 0,-2 1-16 0,-2 2 0 16,-2 3-128-16,0 1-32 0,-3-3 0 0,-2 1 0 16,-1-1-80-16,-1 2-32 0,-1 2 0 0,1 1 0 15,0-1-288-15,1 4 0 0,3-1 0 0,0-2 0 0,1-2 0 0,3 0 0 16,2-1 0-16,4-1-144 0,0-4 144 0,3-2 0 15,3-3 0-15,2-1 0 16,-1-8-1648-16,5-6-288 0,0 0-64 0,0 0-10224 16,0 0-2032-16</inkml:trace>
  <inkml:trace contextRef="#ctx0" brushRef="#br0" timeOffset="148771.26">29752 13918 6447 0,'0'0'576'0,"-5"6"-576"0,5-6 0 0,0 0 0 15,-5 8 7904-15,5-8 1472 0,0 0 288 0,2 16 64 16,4-6-7952-16,0 2-1600 0,1-2-320 0,0 2-64 16,4 1 208-16,1 0 0 0,2 3 0 0,-1-2 0 15,1 2 0-15,2 1 0 0,1-2 0 0,1 2 0 16,0 0 0-16,-1 0 0 0,0-1 0 0,0 1 0 15,0-4-160-15,-1 1-96 0,-2-1 0 0,-1 0-16 32,-2-2-2144-32,-1-3-416 0,-10-8-96 0,10 3-11840 0</inkml:trace>
  <inkml:trace contextRef="#ctx0" brushRef="#br0" timeOffset="149433.16">30512 13421 24879 0,'0'0'1088'0,"0"0"256"0,0 0-1088 0,0 0-256 0,0 0 0 0,0 0 0 16,0 0 3216-16,9-1 592 0,0-3 112 0,2-1 32 16,-1-1-3072-16,2 1-624 0,0-1-112 0,1-1-16 15,-1 1-128-15,1-1 176 0,0-2-176 0,0 0 192 16,0 0-16-16,0 0 0 0,1-1 0 0,0 1 0 15,-1-1 32-15,2 1 16 0,-2 1 0 0,0 0 0 16,-1 0 16-16,-1 2 0 0,2-1 0 0,-1 2 0 16,-1 0-240-16,-1 1 0 0,0 1 128 0,1 2-128 15,-11 1 0-15,12 1 0 0,-12-1 0 0,11 6 0 16,-11-6 0-16,9 9 128 0,-2 0-128 0,-2 3 0 16,-1 1 0-16,-1 2 0 0,-3 2 0 0,-2 0-160 15,1 0 160-15,-2 0-208 0,-2 3 80 0,0-2 128 16,-3 0-256-16,-1 2 64 0,-1-2 0 0,-1 0 16 0,-1 0 176 15,1 1-160-15,0-5 160 0,0 2-160 0,-2-1 160 0,0 0 0 16,-3 0-144-16,0-2 144 0,1-1-176 0,-1 0 48 16,0 0 0-16,2-1 0 0,0 0 128 0,1-2 0 15,3-1 0-15,1-2-128 0,1 1 128 0,8-7-160 16,0 0 160-16,-6 6-160 0,6-6 160 0,0 0 176 16,0 0-48-16,0 0 0 0,0 0 0 0,0 0 0 15,0 0 0-15,0 0 0 0,0 0-128 0,9 7 192 16,2-5-192-16,0 2 192 0,1-1-64 0,1 1 0 15,0-2 0-15,1 2 0 0,1 0 80 0,2 0 16 16,1 0 0-16,0 1 0 0,0-2-96 0,3 1 0 16,1 0-128-16,1 0 192 0,-1-1-192 0,0 1-240 15,-2 0 48-15,-1 0 16 16,-1 0-1072-16,1-1-224 0,-2-3-32 0,-4 0-15696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14T20:51:31.631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5526 9102 5519 0,'0'0'496'0,"0"0"-496"0,0 0 0 0,0 0 0 15,4-9 4272-15,2 1 752 0,-6 8 160 0,6-9 16 16,1 0-4032-16,-2 1-800 0,0-3-176 0,-1 2-16 15,-1-2-176-15,-3 0 128 0,1 1-128 0,-1-1 128 16,-1 0 208-16,-1 5 48 0,1 0 0 0,-2-1 0 16,-1-1 576-16,1 2 112 0,-3-2 16 0,1 2 16 15,-1-1-352-15,-7-5-80 0,0 2-16 0,1 2 0 16,0 2-400-16,-1 2-96 0,1 1-16 0,-1 2 0 16,0-2-144-16,-1 2 0 0,0 0 144 0,-2 1-144 15,-1 1 304-15,0 3-16 0,0-2 0 0,-1 5 0 16,0 1 144-16,-3 2 16 0,0 2 16 0,-1 2 0 15,-1 2 176-15,1 1 48 0,0 1 0 0,0 2 0 16,1 0-176-16,2 4-16 0,-1 3-16 0,3-1 0 16,3 0-480-16,2 2 0 0,2-3 0 0,2-1 0 15,1-1 0-15,3-1 0 0,2 0 0 0,2 0 0 0,1-1 0 16,3 0 0-16,1 1 0 0,2-1 0 0,-1 1 0 0,3-1 0 16,2-2 0-16,2 1 0 0,1-3-144 15,0-3 144-15,2-3 0 0,1-4-144 0,0-4 144 0,1-3 0 16,-1-3 0-16,0-3 0 0,-1-3 0 0,1-2 144 15,0-2-16-15,0-2-128 0,0-2 384 0,-2-2-48 16,0 0 0-16,-1-1 0 0,0 1-16 0,-1-3 0 16,0-2 0-16,0 1 0 0,-2-6-320 0,-2-5 144 15,-3-4-144-15,1-3 0 0,-2-5 128 0,2-2-128 16,-2-2 0-16,1 3 0 0,0 0 0 0,0 6 0 16,1 3 0-16,-2 1 0 0,0 5 128 0,2-5-128 15,-3 1 0-15,-1-3 0 0,-1-1 128 0,0 4-128 16,-2 2 0-16,0 4 0 0,-1 0 0 0,0 7 0 0,-1-1 0 0,0 5 0 15,-1 0 0-15,1 5 0 0,0 1 0 0,-2 3 0 32,2-1-512-32,-1 5-144 0,3 6-48 0,0 0 0 15,0 0-2496-15,0 0-512 0</inkml:trace>
  <inkml:trace contextRef="#ctx0" brushRef="#br0" timeOffset="503.64">5811 8853 17503 0,'0'0'768'0,"0"0"176"0,0 0-752 0,0 0-192 0,0 0 0 0,11 4 0 15,0-2 3968-15,-2 4 752 0,0 0 144 0,0 3 48 16,-1 2-3152-16,0 4-624 0,0 2-128 0,-1 4-32 16,1 1-608-16,1 4-128 0,2-1-32 0,1 1 0 15,-2 3-208-15,2-3 0 0,0 1 0 0,-2-5 0 16,0 2 0-16,1-3 0 0,1-2-176 0,-1-3 176 31,0-2-480-31,-1-1 32 0,-2 0 0 0,2 0 0 16,1-2-112-16,1-3-16 0,-3 1 0 0,1-4 0 15,-1-1-2160-15,3 0-432 0,-12-4-96 0,18-4 0 0</inkml:trace>
  <inkml:trace contextRef="#ctx0" brushRef="#br0" timeOffset="761.6">6376 8879 4607 0,'-5'-7'192'0,"5"7"64"0,0 0-256 0,-5-7 0 16,0 0 0-16,5 7 0 0,0 0 8640 0,0 0 1664 15,0 0 352-15,0 0 64 0,0 0-8640 0,0 0-1728 16,-5 12-352-16,-2 2 0 0,-2 2 0 0,-3 6-160 16,-1 5 160-16,-2 6-128 0,-4 3 128 0,-2 6-192 15,-2 5 192-15,-2-1-192 0,-1-1 192 0,0-2 0 16,-3 2 0-16,2 3-128 0,1-1 128 0,2 4 0 15,1 5-144-15,2-2 144 0,4 0-144 0,2-5 144 16,0-4-192-16,5-6 192 16,-1-4-560-16,1-5 0 0,-1-4 0 0,4-2 0 15,-1-3-1744-15,3-2-368 0,-1-6-64 0,1 0-12176 0</inkml:trace>
  <inkml:trace contextRef="#ctx0" brushRef="#br0" timeOffset="1145.44">4683 9841 39503 0,'-38'-4'1744'0,"15"4"368"0,-2 4-1680 0,4-1-432 16,4 1 0-16,4 1 0 0,3 0 320 0,10-5 0 15,0 0-16-15,0 0 0 0,0 0-144 0,0 0-32 16,13 8 0-16,8-3 0 0,5-2 32 0,6-2 0 16,9-1 0-16,4-3 0 0,6-1-16 0,6-3 0 15,6-4 0-15,9 2 0 0,7-1-144 0,3 0 0 16,3 1 144-16,-1-2-144 0,-1-5 0 0,2 0 0 15,2 2 0-15,0-4 0 0,-2 1 0 0,-3-1 0 16,-3-2 0-16,-3 3 0 0,1 1 0 0,-2 2 0 0,-4 2 0 0,-5 2 128 16,-6-1-128-16,-6 5 0 0,-2-2-176 0,-2 2 176 31,-2 0-2032-31,-3 2-304 0,-5 2-64 0</inkml:trace>
  <inkml:trace contextRef="#ctx0" brushRef="#br0" timeOffset="1864.58">5489 10643 21183 0,'0'0'944'0,"0"0"192"0,-11 4-912 0,11-4-224 15,0 0 0-15,0 0 0 0,0 0 2208 0,0 0 400 16,0 0 80-16,0 0 0 0,0 0-1856 0,0 0-384 15,0 0-80-15,3-11-16 0,-1 2-160 0,1 1-16 16,-2-1-16-16,1 1 0 0,-2 8 208 0,0-10 32 0,0 2 16 0,0 8 0 16,-2-9 160-16,0-1 48 15,2 10 0-15,-5-10 0 0,-1 1-176 0,0 3-16 0,-1-2-16 0,1 1 0 16,-1 0-128-16,1 0-32 0,-2-1 0 0,-1 1 0 16,-2 0-256-16,1-1 160 0,-1 3-160 0,1 1 128 15,-2 0-128-15,-1 3 160 0,-1 1-160 0,-3 1 160 16,-1 3 0-16,-2 1 0 0,-1 2 0 0,-1 5 0 15,-1 3-160-15,-2 5 128 0,-2 1-128 0,-1 2 128 16,-1 2-128-16,3 2 0 0,2 2 0 0,0 1 0 16,2 0-192-16,4 0 192 0,2 0-192 0,3-4 192 15,3 0 0-15,4-3 0 0,3-2 0 0,1 0 0 16,2 0 0-16,4 0 0 0,1 1 0 0,2 1 0 16,1-2 0-16,2-1 192 0,3-2-192 0,1 0 192 15,3-5-192-15,2-1 128 0,2-3-128 0,1-3 128 0,2-3-128 0,3-5 128 16,0-2-128-16,2-1 128 0,-1-3-128 0,1-4 0 15,-2-3 0-15,1-2 128 0,-2-3-128 0,0 2 128 16,-1-3-128-16,-2-4 128 0,-2 0-128 0,-1-1 192 16,-2-2-192-16,-1-5 192 0,-3-2-192 0,-1-8 160 15,-2-4-160-15,-2-3 160 0,-2-2-160 0,-3 1 128 16,-1 3-128-16,-2 4 128 0,-1 2-128 0,-1 6 0 16,-3 2 0-16,-1 1 128 0,-2 2-128 0,0-1 128 15,-3 2-128-15,0 2 128 0,0-1 64 0,-1 3 16 16,-2 3 0-16,1 0 0 0,1 4-208 0,0 1 128 15,2 1-128-15,0 4 0 0,-3 1-128 0,3 1-128 16,1 5-32-16,3 3 0 16,0 1-1824-16,5 2-352 0,0 0-80 0</inkml:trace>
  <inkml:trace contextRef="#ctx0" brushRef="#br0" timeOffset="2196">6371 10441 38927 0,'0'0'1728'0,"0"0"352"0,0 0-1664 0,0 0-416 0,0 0 0 0,0 0 0 15,0 0 128-15,0 0-128 0,0 0 0 0,0 0 128 0,-11 11-128 0,-1 3 0 16,0 0 0-16,-2 7 0 0,-5-2 0 0,1 9 0 16,-3 4 160-16,-2 0-160 0,1 7 576 0,-2 0 16 15,1-5 0-15,-1 0 0 0,3-1-80 0,2 1-32 16,1-4 0-16,-1 0 0 0,2-5-352 0,2 1-128 16,-1-1 0-16,4-3 0 0,2-1-128 0,1-3-128 15,2-2-32-15,3-3 0 16,4-13-2976-16,0 0-608 0</inkml:trace>
  <inkml:trace contextRef="#ctx0" brushRef="#br0" timeOffset="2380.88">6028 10520 11967 0,'0'0'1072'15,"0"0"-864"-15,0 0-208 0,4 15 0 0,4 2 7616 0,4 2 1472 0,2 3 288 0,2 2 64 16,-1 1-7584-16,2 1-1504 0,0 0-352 0,2 0 0 15,-1 1 0-15,0-1 0 0,0-1 0 0,1 0 128 32,0-3-496-32,-1 0-80 0,2-1-32 0,1 1 0 15,0-4-1872-15,2-1-368 0,2-2-80 0,1-6-8624 0,1-4-1728 0</inkml:trace>
  <inkml:trace contextRef="#ctx0" brushRef="#br0" timeOffset="2788.47">7253 9599 20271 0,'0'0'1792'0,"0"0"-1424"16,0 0-368-16,0 0 0 0,0 0 2512 0,0 0 432 0,0 0 96 0,0 0 16 16,13-3-1904-16,1-1-384 0,0 1-80 0,3 1-16 15,3 1 32-15,2-2 16 0,3 0 0 0,0 2 0 16,1 0-336-16,1 1-80 0,4-2-16 0,1 1 0 15,0-2-288-15,2 0 0 0,1-4 0 0,2 1 0 16,-2-2 0-16,1 1-224 0,0 2 32 0,-2-2 16 31,-1 1-560-31,-1-1-112 0,-4 4-32 0,-3 0 0 16,-5 2-1840-16,-5-1-368 0,1 0-80 0,-16 2-8544 0</inkml:trace>
  <inkml:trace contextRef="#ctx0" brushRef="#br0" timeOffset="2996.09">7319 9859 35935 0,'0'0'3200'0,"0"0"-2560"0,0 0-512 0,0 0-128 0,0 0 1984 0,14 3 384 16,2-3 80-16,1 0 16 0,-3-1-2032 0,5 1-432 15,0 0 0-15,3-2 0 0,2 1-288 0,2 0 48 16,3-5 16-16,-1 1 0 16,1 1-1824-16,0 0-352 0,1-3-80 0,0 0-14448 0</inkml:trace>
  <inkml:trace contextRef="#ctx0" brushRef="#br0" timeOffset="4282.24">9461 8964 24703 0,'0'0'544'0,"0"0"112"0,0 0 32 0,0 0 0 0,0 0-560 0,0 0-128 0,-10-7 0 0,2 5 0 16,8 2 1104-16,0 0 192 0,-11-6 48 0,5 2 0 16,6 4-752-16,-5-6-144 0,1-2-16 0,4 8-16 15,-4-10-144-15,3 0-16 0,1 10-16 0,0 0 0 16,-2-14-64-16,1 4-16 0,1 10 0 0,0 0 0 15,-4-15 384-15,4 15 80 0,-5-14 16 0,1 4 0 16,-3 0-32-16,1 3 0 0,-3 0 0 0,9 7 0 16,-12-4-128-16,-1 0-32 0,0 3 0 0,-1 2 0 0,-2-1-192 0,0 4-32 15,-1-1-16-15,2 3 0 0,-2 2-208 16,1 3 128-16,0 0-128 0,1 4 0 0,-2-1 0 0,1 4 0 16,1 6 0-16,0 1 0 0,0 3 144 0,0 5-144 15,1 3 128-15,1-2-128 0,1 1 192 0,2-1-64 16,1-1 0-16,2-3 0 0,3-3 0 0,0-3-128 15,2-2 192-15,2-5-64 0,1-2-128 0,4 1 0 16,6-4 0-16,-1-2 128 0,2-1-128 0,1-5 192 16,2-1-192-16,2-2 192 0,2-1 0 0,1-4 0 15,3-4 0-15,1-1 0 0,4-4 0 0,-1 3 16 16,1-7 0-16,0 0 0 0,0-1-208 0,-1-2 144 16,0-1-144-16,-1-2 128 0,-1-3-128 0,-1-3 192 15,-2-2-192-15,-1-4 192 0,-3-2-192 0,-2-1 0 16,-5-5 0-16,1 4 128 0,-3 0-128 0,-2 3 0 0,-3 2 0 0,-2 2 128 15,-3 0-128-15,-3-3 0 0,-1-3 0 0,-3-1 0 16,-4-2-128-16,2 3-16 0,-2 2 0 0,-1 2 0 16,-1 0-112-16,-1 2 0 0,1 2-16 0,0 0 0 31,2 2-432-31,0 3-96 0,0 5-16 0,2 1 0 16,0 4-2560-16,-1 3-512 0</inkml:trace>
  <inkml:trace contextRef="#ctx0" brushRef="#br0" timeOffset="5883.68">10122 8820 19343 0,'0'0'848'0,"-9"-2"192"0,-3-2-832 0,2 1-208 15,1 2 0-15,9 1 0 0,-11-3 4288 0,11 3 800 16,0 0 160-16,0 0 48 0,-9-4-3952 0,9 4-768 16,0 0-176-16,0 0-16 0,-9-1-192 0,9 1-48 15,0 0 0-15,0 0 0 0,0 0-144 0,0 0 0 16,1 9 0-16,2 0 0 0,1 2 176 0,1 0 0 16,2 4 0-16,2-1 0 0,1 3-176 0,2 3 128 15,9 17-128-15,-2-3 128 0,-2-4-128 0,-2-4 0 16,-2 0 0-16,0-1 0 0,-2-1 0 0,0-2 0 15,-2-7 0-15,-1 1 0 0,0-2-192 0,-2-2-32 0,-1-1 0 16,0-4 0 0,1 0-752-16,0-3-160 0,-6-4-16 0,0 0-10080 0,0 0-2016 15</inkml:trace>
  <inkml:trace contextRef="#ctx0" brushRef="#br0" timeOffset="6165.8">10465 8798 38015 0,'0'0'1680'0,"0"0"352"0,0 0-1632 0,0 0-400 16,0 0 0-16,0 0 0 0,0 0 384 0,10 1-16 15,-10-1 0-15,9 6 0 0,-9-6-368 0,0 0 0 16,6 13 0-16,-4 4 0 0,-3 1 192 0,-2 4-48 16,-2 3 0-16,-3 1 0 0,-1 5 16 0,-1 2 0 15,-3-1 0-15,-2 5 0 0,-2-1-160 0,1 1 0 16,-1-3 144-16,0 0-144 0,0-2 0 0,-2-2 0 15,1-1 0-15,1-3 0 16,0 1-352-16,-1-1-144 0,0-1-16 0,0 1-16 16,-1 0-592-16,0 0-112 0,-2-2-32 0,3-1 0 15,1-1-192-15,0-1-32 0,0-2-16 0,0-2 0 16,0-3-848-16,0-1-160 0,-8 1-48 0,7-6 0 0</inkml:trace>
  <inkml:trace contextRef="#ctx0" brushRef="#br0" timeOffset="6550.63">8590 9802 26719 0,'-17'-4'1184'0,"7"0"240"0,-2 2-1136 0,3-1-288 15,9 3 0-15,0 0 0 0,-8 3 2496 0,8-3 432 16,0 0 80-16,0 0 32 0,12 6-1904 0,2 1-384 16,2-2-80-16,3-3-16 0,4 2-384 0,5-2-80 15,5-4 0-15,5 1-16 0,6 0-176 0,8 1 192 16,8 0-192-16,3 0 192 0,1 0-192 0,-2-2 0 15,-2 0 0-15,0-1 0 0,0 1 0 0,1 2 0 16,3-3 0-16,0 2 0 0,0-1 160 0,0 1-160 16,-2-5 192-16,2-4-192 0,-2 1 0 0,0-1 0 15,-1-2 0-15,-1-1-192 0,-1 0 192 0,-3 3 0 16,-2-1-160-16,-5 1 160 16,-5-2-1104-16,-1 0-160 0,-2 3-16 0,-2 0-10064 15,-4 0-2016-15</inkml:trace>
  <inkml:trace contextRef="#ctx0" brushRef="#br0" timeOffset="7316.17">9458 10614 35359 0,'0'0'1568'0,"0"0"320"0,0-10-1504 0,-1-3-384 15,0 2 0-15,1-2 0 0,0 1 704 0,-1 1 64 16,-2-5 0-16,2 2 16 0,-3-2-576 0,-1 0-208 0,-2 0 144 0,0 1-144 16,-2 0 0-16,-1 0 0 0,-2 2 0 0,0 1 0 15,1 1 0-15,-1 2 0 0,-1 2 0 0,0 3 0 16,-4 4 256-16,-1 3 0 0,-2 1 16 16,-1 3 0-16,-2 5-128 0,-2 0-16 0,0 6-128 0,-1 2 192 15,-1 1-192-15,-1 5 0 0,1 4 0 0,2 2 0 16,2 2 0-16,2 0 0 0,1-3 0 0,2 2-160 15,3 0 160-15,3-2 0 0,4-4 0 0,3-1 0 16,2-4 0-16,3-1 0 0,1-4 0 0,3-2 0 16,2-2 0-16,1 1 0 0,1-2 0 0,3-1 0 15,0 0 0-15,4-5-208 0,0 2 80 0,4-1 128 0,0-3-160 0,2-2 160 16,1 1 0-16,3-7-144 0,1-1 144 0,1-2 0 16,1-1 0-16,-1-2 0 0,2-2 0 0,-2-1 176 15,1-1-176-15,-2-3 192 0,0-1 128 0,0-2 48 16,-1-1 0-16,-2-2 0 0,-2-3 144 0,-3-2 16 15,-1-2 16-15,-3-4 0 0,0-1-288 0,-4-1-64 16,-2-1-16-16,-3 1 0 0,-2-1-176 0,-2 2 128 16,-1 1-128-16,-1 0 128 0,-1-2-128 0,-3-2 0 15,0-1 0-15,-2 1 0 0,1 0 0 0,-2 3 0 16,-1 1-144-16,-3 4 144 0,-1 3-400 0,0 1 16 16,-1 2 16-16,2 6 0 15,-1 4-1360-15,1 3-256 0,0 5-64 0,2 2-9120 16,0 2-1824-16</inkml:trace>
  <inkml:trace contextRef="#ctx0" brushRef="#br0" timeOffset="9052.9">10016 10386 2751 0,'0'0'256'0,"0"0"-256"15,-11 0 0-15,0 0 0 0,2-1 5120 0,9 1 992 16,0 0 192-16,0 0 32 0,0 0-3808 0,0 0-768 15,0 0-160-15,0 0-16 0,0 0-544 0,0 0-96 16,0 0-32-16,0 0 0 0,11-4-208 0,-5 2-64 16,2 1 0-16,1 1 0 0,4-2-176 0,0 2-32 15,1-2-16-15,3 1 0 0,3 0-208 0,19-1-32 16,-4-2-16-16,-3 1 0 0,-4-1-160 0,1 0 0 16,1-5 144-16,-3 5-144 0,1-2 0 0,-4 1 0 15,-1 0 0-15,-3 2 0 0,0 1 0 0,-4 1 0 16,-3-1 0-16,-3 4 0 0,-10-2 160 0,0 0-32 15,0 0-128-15,0 0 192 0,5 9-64 0,-5-9-128 16,-2 10 176-16,-3 2-176 0,-3-3 0 0,0 3 0 16,-3 1 0-16,-2 0 0 0,-2-3 0 0,-1 3-192 15,-1 2 0-15,2 1 0 0,-4 3-16 0,0-4 0 16,-1 6 0-16,-1 0 0 0,-1 3 208 0,3 0 0 16,-2 2 0-16,1 2 0 0,1-3 192 0,0 2-32 0,0 0 0 0,1 1 0 15,2-2 160-15,2-4 16 0,2-1 16 0,4-6 0 16,2 0 48-16,2-2 16 0,1 0 0 0,3-3 0 15,0-10-224-15,5 11-64 0,-5-11 0 0,11 9 0 16,0-3 0-16,1-2 0 0,2 0 0 0,2 1 0 16,0-2-128-16,1 0 0 0,0-2 0 0,1 0 0 15,0 1 0-15,2-2 0 0,-2-2 0 0,2 2 0 16,0-1-448-16,1 0-32 0,-1-2 0 16,1 2 0-16,2-1-1440 0,-2 0-272 0,-3 0-64 0,0 0-8512 15,-1-2-1712-15</inkml:trace>
  <inkml:trace contextRef="#ctx0" brushRef="#br0" timeOffset="9294.84">10805 10742 40031 0,'0'0'880'0,"7"12"176"0,-10 1 32 0,2 2 48 0,1 1-912 0,0 2-224 16,0-1 0-16,2 0 0 0,1-1 384 0,0 1 16 16,-1-2 16-16,1 0 0 0,-2 0-256 0,2 0-160 15,-1 0 192-15,1 2-192 0,0 2 0 0,-2-1-176 0,-1 0 0 0,1 0 0 32,-1 1-560-32,1-1-112 0,-1-1-32 0,3-4 0 15,-3-13-1568-15,5 9-320 0,-5-9-64 0</inkml:trace>
  <inkml:trace contextRef="#ctx0" brushRef="#br0" timeOffset="10067.98">12127 8853 26655 0,'0'0'1184'0,"0"0"240"0,0 0-1136 0,0 0-288 0,-4-9 0 0,0 1 0 15,4 8 816-15,-5-9 96 0,-1 2 32 0,-1 1 0 16,-2-1-944-16,0 1 0 0,-2 3 0 0,0 0 0 16,-2-2-224-16,0 1 80 0,-2 2 16 0,1-2 0 15,0 3 128-15,-2 2 0 0,0 3 0 0,1-2 0 16,-2 2 480-16,1 3 32 0,-1 3 0 0,0 1 0 0,-1 0 240 0,1 4 48 16,1-1 16-16,1 3 0 15,-1 3-416-15,0 2-80 0,2 4 0 0,1 4-16 0,0 0-112 16,1 1-32-16,2 0 0 0,1 1 0 0,1-1 64 0,4-2 16 15,1-2 0-15,3-2 0 0,2-6 176 0,2 1 32 16,1-5 16-16,3 0 0 0,2-6-208 0,2 1-32 16,2-4-16-16,2-2 0 0,2-2-80 0,2 1-128 15,-1-5 176-15,2 0-176 0,0-5 160 0,0-1-160 16,0 1 128-16,-1-4-128 0,0-1 128 0,-2-1-128 16,-1-2 128-16,0-1-128 0,0-2 160 0,-3 0-160 15,-1-3 192-15,0-3-192 0,-1-3 304 0,0-2-48 16,-3-5-16-16,1-2 0 0,0-3-80 0,-1-3-16 15,-1 2 0-15,-1 1 0 0,1 1-144 0,-1-1 0 16,-1-4 0-16,-1-4 0 0,-2-3 0 0,-2-1 0 16,-1 2 0-16,-1 0 0 0,-3 3 0 0,-1 5 0 15,-3 5 0-15,0 4 0 0,-2 8 0 0,-1 0 0 16,0 5 0-16,-1 2 0 0,0 4-304 0,2 0 16 16,1 3 0-16,1 4 0 15,0 2-544-15,8 4-96 0,0 0-32 0,0 0 0 16,0 0-1728-16,0 0-368 0,0 0-64 0</inkml:trace>
  <inkml:trace contextRef="#ctx0" brushRef="#br0" timeOffset="10719.26">12375 8734 4607 0,'0'0'400'0,"0"0"-400"0,0 0 0 0,0 0 0 15,0 0 4192-15,0 0 752 16,0 0 160-16,0 0 16 0,0 0-3648 0,10 7-752 0,-10-7-144 0,13 4-16 16,-13-4 720-16,13 4 160 0,2-2 32 0,-1-1 0 15,-1-2-256-15,3 0-32 16,1-2-16-16,1 1 0 0,0 0-384 0,2 1-80 0,1 0 0 0,-1-2-16 15,1-1-240-15,0 2-64 0,0-1 0 0,-1 2 0 16,-1-1-240-16,-1 1-144 0,-1 0 160 0,-1-1-160 16,-2 0 192-16,1-1-64 0,-4 1-128 0,1 0 192 15,-12 2-192-15,12 2 0 0,-12-2-192 0,0 0 192 16,0 0 0-16,0 0 0 0,0 0 0 0,-3 9 144 16,-2 1-144-16,-4 1-192 0,-3-1 32 0,-1 0 16 15,-1 0 144-15,-3 0 0 0,-1 2 0 0,-2 1-128 0,-1 1 128 0,-1 3 0 16,0 1 0-16,0 2 0 0,0 1 0 15,2 0 0-15,0 2 0 0,2 2 0 0,0-2 0 0,2 2 0 16,3 0 0-16,2-2 0 0,0 1 256 0,3-5-32 16,3 2 0-16,1-1 0 0,0-1 80 0,2-2 16 15,0-1 0-15,4-2 0 0,-1-1-128 0,2 0-32 16,0 0 0-16,3-2 0 0,0-3-160 0,1-2 128 16,-1 1-128-16,3-1 128 0,2-3-128 0,-1-1 0 15,2-2 0-15,0 0 0 16,1 0-704-16,1-2 0 0,2 2-16 0,1-4 0 15,1-1-1840-15,0-3-384 0,3 1-64 0</inkml:trace>
  <inkml:trace contextRef="#ctx0" brushRef="#br0" timeOffset="10987.2">13095 9080 41055 0,'0'0'1824'0,"0"0"368"0,0 0-1744 16,2 15-448-16,3 1 0 0,-1 1 0 0,0-3 880 0,1 2 80 0,1-2 32 0,-2 3 0 16,-1-1-800-16,0-3-192 0,-2 0 0 0,1 1 0 15,-2 2-256-15,0 1-64 0,0-2 0 0,0 1 0 16,0 0-448-16,1-1-80 0,-1 2-32 0,1 0 0 15,1 2-48-15,-1-1-16 0,1-1 0 0,1-2 0 16,-3-15-1760-16,3 19-368 0,-2-4-64 0,0-3 0 0</inkml:trace>
  <inkml:trace contextRef="#ctx0" brushRef="#br0" timeOffset="11435.14">11436 9758 11055 0,'0'0'976'0,"-9"4"-784"0,9-4-192 0,0 0 0 16,0 0 5136-16,0 0 992 0,0 0 192 0,0 0 32 15,0 0-4880-15,14-4-960 0,2 1-208 0,2 0-48 16,2-1 272-16,3 1 48 0,6-3 16 0,5 1 0 16,5 1 64-16,4-1 16 0,1 0 0 0,3-2 0 15,2 1-224-15,0-1-32 0,1 1-16 0,4 2 0 16,6 3-80-16,6-3-32 0,4-2 0 0,2 0 0 15,1 2 48-15,-2-1 16 0,1 1 0 0,2 0 0 0,3 0-96 0,0 0 0 16,0-1-16-16,-3 1 0 0,-2 0-96 0,-1-1-16 16,-2-3 0-16,-2 0 0 0,0 0-384 0,-7 2-96 15,-4 2-16-15,-5-4 0 16,-3-1-1472-16,-5 2-288 0,-6-2-64 0,-4 3-16 16,-1-1-1280-16,-6-1-256 0,4-3-48 15,-8 3-8064-15</inkml:trace>
  <inkml:trace contextRef="#ctx0" brushRef="#br0" timeOffset="12186.08">12127 10773 30351 0,'0'0'1344'0,"0"0"272"0,4-9-1296 0,-4 9-320 16,4-9 0-16,-4 9 0 0,4-9 1184 0,-4 9 160 15,3-13 48-15,-2 1 0 0,-1 12-1008 0,1-12-192 16,-1-1-32-16,-1 0-16 0,-2 3-144 0,1-1 0 15,-2 2 0-15,0-1 128 0,-1 2-128 0,-1 3 0 16,-1-2 0-16,-3 1 0 0,1 1 256 0,-1 3 0 16,-1 0 16-16,0 4 0 0,-2 0 240 0,-2 3 32 0,-2 1 16 0,0 3 0 15,-2 3-80-15,-1 4-16 16,-1-1 0-16,2 4 0 0,1-1-464 0,-1 3 128 16,2-2-128-16,2 5 0 0,2-2 0 0,1 1 0 15,3-3 0-15,4 1 0 0,-1-4 0 0,4 2 0 0,1-3-128 0,1-2 128 16,0 1 0-16,2-2 0 0,1 0 0 15,1 0 0-15,1-3 0 0,3-1 0 0,-2-2 0 0,5-1 0 16,2-2 0-16,1-1 0 0,0 0 0 0,3-5 144 16,2-2-144-16,3 0 0 0,4-5 144 0,3 0-144 15,0-1 0-15,3-3 144 0,0-2-144 0,1 0 0 16,-2 0 160-16,-2-2-160 0,-3 2 128 0,-4-1-128 16,-2-1 368-16,-3-2-16 0,-4-6 0 0,-2-1 0 15,-3-3-32-15,-1-2 0 0,-3-4 0 0,-2-1 0 16,-2-1-128-16,-2-1-16 0,-4-1-16 0,0 5 0 0,-1-1 0 0,-2 5 0 15,0 2 0-15,-1 2 0 16,-2 1 80-16,-1 3 16 0,0 1 0 0,0 3 0 0,0 1-256 0,1 3 0 16,0 1 0-16,2 2-160 15,1 2-208-15,1 3-32 0,2-1-16 0,0 1 0 16,2 0-592-16,4 6-112 0,0 0-32 0,0 0 0 16,-1-6-1280-16,1 6-272 0,0 0-48 0,4-7-7424 15,1 1-1472-15</inkml:trace>
  <inkml:trace contextRef="#ctx0" brushRef="#br0" timeOffset="12517.92">13092 10421 3679 0,'0'0'320'0,"0"0"-320"0,0 0 0 0,0 0 0 15,0 0 6928-15,-8 7 1328 0,0-1 256 0,0 2 48 16,-1 2-5680-16,0 2-1120 0,-3 1-224 0,1 4-64 16,-2 0-512-16,0 4-96 0,-3 2-32 0,0 2 0 15,-1 3-208-15,0 2-48 0,2 1-16 0,-2 0 0 16,0 2-560-16,1-2-144 0,1 2-16 0,-1-3 0 15,2-4 160-15,1-1 0 0,1-3 128 0,1-1-128 0,1-1 0 0,2-4 0 16,2 0 0-16,0-2 0 0,3-2-256 0,0-3-64 16,3-9 0-16,0 0-16 15,-1 8-1584-15,1-8-320 0,0 0-64 0,0 0-9120 16,0 0-1824-16</inkml:trace>
  <inkml:trace contextRef="#ctx0" brushRef="#br0" timeOffset="12735.89">12688 10593 28559 0,'0'0'2544'0,"0"0"-2032"16,0 0-512-16,2 15 0 0,2-2 3920 0,3 1 688 0,-1 0 144 0,2 1 32 15,0-1-3424-15,1 0-672 16,0 1-144-16,2 0-32 0,2 2-368 0,1-1-144 0,2 0 0 0,2 1 144 31,1 2-656-31,5-1-144 0,1-1-32 0,-1 0 0 16,1-2-656-16,1-2-128 0,0-2-16 0,0 0-16 15,1-2-1440-15,-1 1-272 0,0-6-64 0,0 0-16 16,1-3 496-16,-1-2 112 0,2 0 0 0,-1-6 16 0</inkml:trace>
  <inkml:trace contextRef="#ctx0" brushRef="#br0" timeOffset="13108.29">14523 9385 33855 0,'0'0'752'0,"0"0"144"0,6 10 48 0,-4 3 0 0,2 2-752 0,1 2-192 16,1 2 0-16,0 5 0 0,1 2 800 0,0 1 128 16,4-2 32-16,-1 2 0 0,1 1-576 0,-1-2-128 15,1-2 0-15,-1 1-16 0,0-1-240 0,1-4 0 16,-3 0 0-16,-2-4 0 0,1 1-224 0,-2 0 16 15,-1-6 0-15,-2 4 0 16,1-5-640-16,-2-1-128 0,1-1-32 0,-2-8 0 16,0 0-2128-16,-3 9-416 0</inkml:trace>
  <inkml:trace contextRef="#ctx0" brushRef="#br0" timeOffset="13301.1">14351 9781 41919 0,'0'0'928'0,"0"0"192"0,0 0 32 0,0 0 16 0,0 0-928 0,0 0-240 0,0 0 0 0,0 0 0 16,0 0 512-16,13 4 64 0,0-1 16 0,3 1 0 0,1-4-448 0,3-3-144 15,0 2 0-15,4-2 0 16,1-2-336-16,1 0-176 0,-2-2-48 0,4-2 0 16,1 0-1808-16,1-2-352 0,1 1-80 0,1-1-8000 15,1 1-1600-15</inkml:trace>
  <inkml:trace contextRef="#ctx0" brushRef="#br0" timeOffset="13954.61">16149 9005 27807 0,'0'0'1232'0,"0"0"256"0,-6-2-1184 0,6 2-304 0,0 0 0 0,-6-8 0 16,1 3 1360-16,0 0 224 0,0-1 32 0,0 0 16 16,-1-1-1248-16,0-2-240 0,-1 1-144 0,1 2 160 0,-3-6-160 0,0 4-144 15,-2 0 144-15,-2 3-208 0,-1-1-80 0,-3 2-16 16,-1-3 0-16,-2 3 0 0,-1 2 304 0,-1 2 224 16,-2 2-32-16,1 2-16 0,0 0 288 0,-2 1 64 15,0 4 16-15,0 3 0 0,0 1-192 0,2 0-32 16,3 2-16-16,2 2 0 0,3 0-112 15,2 1 0-15,1 1-16 0,3 1 0 0,2-1-176 16,3 2 0-16,0-1 0 0,3-1 0 0,2 0 0 0,2 0 0 16,1-1 0-16,1-1 0 0,2-1 144 0,0 0-144 15,3-3 160-15,0-2-160 0,4 0 128 0,2-1-128 16,2-3 0-16,3-1 144 0,4-3-144 0,1 1 128 16,1-3-128-16,1 1 128 0,-1-4-128 0,0 0 192 15,-1-2-192-15,-1-2 192 0,-3 0 64 0,-1-2 32 16,-2-2 0-16,-3-2 0 0,1-4 80 0,-2-2 16 15,-4 0 0-15,1-4 0 0,-3-2-160 0,0-1-32 16,-1-2 0-16,-1-4 0 0,-2-2 0 0,0-1 0 16,0 0 0-16,-1 2 0 0,0-3-64 0,0 1-128 15,0 1 176-15,0 0-176 0,-1 0 128 0,-1-1-128 0,1-1 0 16,-3-2 0-16,-3-1 208 0,-1 2-64 0,-1 2-16 16,-1 3 0-16,-2-1-128 0,-1 6 0 0,-2 1 144 0,1 3-144 31,-2 5-320-31,-1 4-128 0,0 1-16 0,-1 3-16 15,-2 0-1632-15,3 3-320 0,-1 3-64 0</inkml:trace>
  <inkml:trace contextRef="#ctx0" brushRef="#br0" timeOffset="14501.09">16625 8846 11967 0,'0'0'1072'15,"0"0"-864"-15,0 0-208 0,0 0 0 16,0 0 6656-16,0 0 1296 0,0 0 256 0,-1 12 48 0,1-12-6368 0,0 13-1280 16,2 0-256-16,2 3-48 0,-4-16-304 0,9 18 160 15,2 0-160-15,-1-1 128 0,1 3-128 0,2-5 0 16,1 4 0-16,0-2 0 0,2 0 0 0,0-2 0 15,-1-2-128-15,1 0 128 16,1 0-448-16,1-1-32 0,0-2 0 0,1-2 0 16,-1-1-1232-16,-1-3-240 0,-2-2-48 0,1-2-14240 0</inkml:trace>
  <inkml:trace contextRef="#ctx0" brushRef="#br0" timeOffset="14750.84">17109 8762 41871 0,'0'0'1856'0,"0"0"384"0,-12 5-1792 0,2 1-448 16,0 5 0-16,1-2 0 0,1 3 336 0,-1 1-16 16,0 1 0-16,-1 4 0 0,-1 0-320 0,1 7 0 0,-2 1 0 0,0 6-128 15,1 0 128-15,-1 5 0 0,-1 2-144 0,0-1 144 16,0 3-192-16,-1-3 16 0,-1 0 16 0,3-2 0 31,1-2-352-31,-1 0-64 0,0-4 0 0,2-1-16 16,-1 1-144-16,1-4-32 0,0-1 0 0,-1-3 0 15,1 0-1184-15,-1-1-240 0,1-5-48 0</inkml:trace>
  <inkml:trace contextRef="#ctx0" brushRef="#br0" timeOffset="15171.71">15367 9742 35359 0,'0'0'1568'0,"0"0"320"0,0 0-1504 0,0 0-384 15,0 0 0-15,0 0 0 0,16-5 1232 0,3 0 176 16,3-1 48-16,6 0 0 0,0-2-688 0,8 0-144 16,4-1-32-16,3 3 0 0,0 0-80 0,5 0-32 15,6-2 0-15,6 1 0 0,5-2-240 0,3 1-48 0,1 2-16 16,-1-4 0-16,-2 2-176 0,2 0 0 0,0 1 0 0,2 3 0 15,0-1 0-15,1 0 0 0,-2 2 0 0,-4 0 0 16,-4-1 192-16,1 0 0 0,0 0 0 0,-1-1 0 16,-1-1-192-16,-2 2 0 0,-3-2 144 0,-5-1-144 15,-3 2 0-15,-2 0-128 0,-7-2 0 0,-3 1 0 32,-3-1-1200-32,-2 2-224 0,-2 1-48 0,-5-1-10912 0,-2-1-2176 0</inkml:trace>
  <inkml:trace contextRef="#ctx0" brushRef="#br0" timeOffset="16372.66">16150 10439 11055 0,'0'0'480'0,"0"0"112"0,0 0-464 0,0 0-128 15,0 0 0-15,0 0 0 0,0 0 3584 0,0 0 704 16,0 0 144-16,0 0 32 0,0 0-3312 0,0 0-640 15,-5-5-144-15,5 5-32 0,0 0 96 0,-4-6 16 16,0 2 0-16,2 1 0 0,-1-3 128 0,1 0 48 16,-1 3 0-16,2-3 0 0,1 6 176 0,-4-9 32 15,4 9 16-15,-5-10 0 0,-2 3-272 0,1 2-64 16,-4 1-16-16,0 3 0 0,-4 1-336 0,-2 2-160 16,-1 2 160-16,-3 4-160 0,-2-4 0 0,-1 5 0 15,-3 2-128-15,0 2 128 0,0 0-128 0,0 0 128 16,1 1 0-16,1 3 0 0,1 1 0 0,2 1 0 0,1 0 0 15,3 1 0-15,1-1 128 0,1 1 16 16,3-2 16-16,2 2 0 0,2 0-160 0,2 3 160 16,2-1-160-16,1 3 160 0,1-1-160 0,2 0 0 0,0 2 0 0,2-1 0 15,1-3 0-15,3 0 0 16,2-4 0-16,3-1 0 0,0-1 0 0,2-2 0 16,2 0 0-16,0-2 0 0,4 0 0 0,-3-2 0 15,1-3 0-15,0-3 0 0,0-2 160 0,0 0 0 0,0-2 0 16,1-3 0-16,-1 0 624 0,2-2 128 0,-2-3 32 0,1-1 0 15,-1-1-176-15,-2-2-48 0,0 0 0 0,-1-3 0 16,-1-2-224-16,0-4-48 0,-2-4-16 0,-1-5 0 16,-1-4-288-16,0-2-144 0,-1-7 160 0,0-3-160 15,-1-1 0-15,-2-2 0 0,1 2 0 0,1 4 0 16,-3 1 0-16,-2 2 0 0,1-1 0 0,-3-1-160 16,-4 1 160-16,1 2-208 0,-1 2 80 0,-1 2 128 15,-1 2-176-15,1 2 176 0,-2 1-128 0,2 4 128 0,0 3 0 0,-2 0-160 16,2 5 160-16,0 2 0 0,-1 3-304 0,2 0 48 15,1 0 16-15,0 3 0 16,0 1-464-16,3 9-112 0,0 0-16 0,0 0 0 16,-2-9-1616-16,2 9-336 0,0 0-64 0</inkml:trace>
  <inkml:trace contextRef="#ctx0" brushRef="#br0" timeOffset="17041.48">16648 10430 26895 0,'0'0'1184'0,"0"0"256"0,0 0-1152 16,0 0-288-16,0 0 0 0,12 0 0 0,0 0 1808 0,0 0 304 16,-1-1 64-16,2 0 16 0,-1 1-1168 0,1-4-256 15,0 1-32-15,4 1-16 0,-2-2-416 0,3 1-96 16,1 0-16-16,1 1 0 0,-1-1-192 0,1 1 176 16,0-1-176-16,-1 2 160 0,-1 1-160 0,-2 0 0 15,0 0 0-15,-2 0 0 0,0 0 0 0,-1 0 0 16,-2 0 0-16,-1 1 0 0,-10-1 0 0,11 1 0 15,-11-1 0-15,0 0 0 0,0 0 0 0,0 0 0 16,0 0 0-16,0 0 0 0,0 0 0 0,0 0 0 16,0 0 0-16,0 0 0 0,-8 12 0 0,-3-1-192 15,0-4 32-15,-1 2 16 16,-1-1-512-16,-3 3-112 0,-1-1 0 0,0 2-16 0,-2 0 784 0,-2 3 224 16,-3 0 16-16,1 0 0 0,-2 3-240 0,2 2 0 0,-1 1 0 0,2 0 0 15,1-2 208-15,3 1 0 16,1-2 0-16,1 0 0 0,1 1 336 0,3-4 64 15,2 2 16-15,1 0 0 0,1-1-480 0,2-1-144 0,4 0 0 0,1-1 0 16,2-1 128-16,3 3-128 0,1-6 0 0,2 1 0 16,2-1 144-16,1-1-144 0,2 0 0 0,1-1 144 15,1 0-144-15,1-1 0 0,0 0 0 0,2-3 0 16,1 0-640-16,2-3 0 16,2-2 0-16,0 0 0 0,2-2-1872 0,-1 1-384 0,1-4-80 0</inkml:trace>
  <inkml:trace contextRef="#ctx0" brushRef="#br0" timeOffset="17606.55">17137 10885 11967 0,'0'0'528'0,"0"0"112"0,0 0-512 0,0 0-128 0,0 0 0 0,11 7 0 16,-11-7 5376-16,13 0 1056 0,-1 0 208 0,-1-5 32 15,0-2-5088-15,0-2-1024 0,1 0-208 0,1-3-32 16,2 3-192-16,-1 1-128 0,0 2 192 0,1-1-192 16,-1 2 0-16,0-2 0 0,-2 5 0 0,0-1 0 15,-1 3 0-15,0 3 0 0,-11-3 0 0,10 4 0 16,-10-4 144-16,0 0-144 0,6 11 0 0,-5 2 144 15,-4 2-144-15,-2-2 192 0,-1-1-192 0,-4 2 192 16,0 3-48-16,0-1 0 0,-1 0 0 0,1 1 0 0,-1 2-144 0,0-1 128 16,-3 0-128-16,4 2 128 0,0-5-128 15,0 2 128-15,3-1-128 0,0 1 128 0,-1-1 256 0,4 1 64 16,2-2 0-16,1 1 0 0,1-1-128 0,1-2-32 16,3 1 0-16,1 0 0 0,0-1-128 0,3-3-32 15,2-1 0-15,1-2 0 0,1-2-128 0,1-1-176 16,0-1 48-16,2-3 0 15,2-4-2128-15,3-1-432 0,1-3-64 0,2 3-12976 0</inkml:trace>
  <inkml:trace contextRef="#ctx0" brushRef="#br0" timeOffset="18448.25">18548 8803 7359 0,'0'0'656'0,"-8"-1"-528"16,0-2-128-16,2 1 0 0,6 2 4608 0,-7-4 880 0,1-1 176 0,6 5 32 15,-7-4-4288-15,2-3-848 16,0 1-176-16,0-1-48 0,5 7-144 0,-7-5-48 15,7 5 0-15,-9-4 0 0,0 0 144 0,0 2 32 0,0 0 0 0,-1 0 0 16,0 2 144-16,0 2 48 16,-2-2 0-16,0 2 0 0,0-2 16 0,-1 2 16 0,-1 1 0 0,0 1 0 15,-1-2-80-15,1 5-16 0,-2-1 0 0,2 2 0 16,1-1 16-16,-1 0 0 0,-1 5 0 0,2-1 0 16,0 0-176-16,-1 2-32 0,-2 2-16 0,3 3 0 15,1 3-240-15,1 4 0 0,-2 1 0 0,1 0 0 16,0 4 0-16,1-2 0 0,-1 0 0 0,1-1 0 15,2 1 0-15,4-1 0 0,2 0 0 0,3-2 0 16,4-3 0-16,3-2 128 0,2-3-128 0,3-2 0 0,2 0 192 0,2-2-64 16,-1-3-128-16,4-2 192 0,0-3-64 0,1-2 0 15,-1-7-128-15,2 0 192 0,0-1-48 0,0-3-16 16,-2-4 0-16,1-1 0 0,-1-2-128 0,1-2 160 16,-2-4-160-16,-1-1 160 0,-2-3-160 0,0 0 0 15,1-2 144-15,0-1-144 0,-1-3 0 0,1-4 0 16,-1-3 0-16,1-1 128 0,0 0-128 0,-3-2 0 15,-1 0 0-15,-2 3 0 0,-2 3 0 0,-3 1 0 16,-2 1 128-16,-5-1-128 0,1 3 208 0,-2 1-16 16,-1-1-16-16,-1-1 0 0,0 1 0 0,0-3 0 15,0 2 0-15,1-1 0 0,0 2-176 0,1 2 0 0,1-1 0 0,0 3 0 16,0 1 0-16,-1 6 0 16,0 2 0-16,2 5-176 15,-1 2-208-15,2 11-64 0,-3-7 0 0,3 7 0 16,0 0-592-16,0 0-128 0,0 0-32 0,0 0-10016 15,0 0-2016-15</inkml:trace>
  <inkml:trace contextRef="#ctx0" brushRef="#br0" timeOffset="19107.59">18879 8801 6447 0,'0'0'576'0,"0"0"-576"15,0 0 0-15,0 0 0 0,0 0 5824 0,0 0 1072 16,0 0 208-16,0 0 32 0,0 0-5408 0,0 0-1088 16,0 0-224-16,0 0-32 0,0 0-256 0,0 0-128 15,13 0 160-15,-2-2-160 0,-1 0 320 0,0-1-48 16,1 1 0-16,1-2 0 0,-2 0 320 0,2-3 64 16,2 1 16-16,2-1 0 0,-1 3-32 0,2 0-16 15,0 0 0-15,2 1 0 0,0-3-400 0,1 1-80 16,-1 1-16-16,1-1 0 0,-1 1-128 0,-2 1 0 15,-1 1 0-15,-2 1 128 0,-1-1-128 0,-1 1 0 16,-12 1 0-16,12 1 0 0,-12-1 0 0,0 0 0 16,0 0 0-16,0 0 0 0,0 0-144 0,0 0 144 0,0 11 0 0,0-11 0 15,-4 10-160-15,-1 1 160 0,-2 0-128 0,1 0 128 16,-1-1 0-16,1 1 0 0,-1-2 0 0,1 1-128 16,-4-1 128-16,1 2 0 0,-2-1 0 0,-1 1 0 15,-1-2 0-15,-2 4 0 0,-3 1 0 0,-1 4 0 16,-5 1 0-16,-1 3 0 0,-1 4 0 0,0-4-128 15,-1 0 128-15,2-1 0 0,2-3 0 0,0 0 0 16,3 1 0-16,3-2 0 0,2-2 0 0,4-2 128 16,1 2 112-16,4-2 16 0,2-2 16 0,3 1 0 15,1-1 112-15,4-4 0 0,1 4 16 0,3-6 0 0,2 2-160 0,2-2-48 16,2 1 0-16,2-3 0 0,1 1-192 0,0 0 128 16,0-2-128-16,1-2 0 0,1 0 0 0,2 0 0 15,2 2 0-15,0-2-160 16,-1 1-512-16,0-2-96 0,-1-1-32 0,0 0 0 15,-1-1-2080-15,-2 2-400 0,-3-3-96 0,1 1-16 0</inkml:trace>
  <inkml:trace contextRef="#ctx0" brushRef="#br0" timeOffset="19559.16">19421 9232 2751 0,'0'0'128'0,"0"0"16"0,0 0-144 0,0 0 0 0,0 0 0 0,0 0 0 16,0 0 7744-16,0 0 1536 0,8-8 288 0,3 2 64 16,-2-5-7632-16,1 2-1520 0,1-1-304 0,0-1-176 15,1 2 0-15,1-2 0 0,0 1 0 0,2 1 0 16,-1 0 0-16,0 3 0 0,-1-1 0 0,0 2-192 15,-1 1 192-15,0 1 0 0,-2 2-160 0,1 1 160 16,-11 0 0-16,13 0 0 0,-3 0 0 0,-10 0 0 16,11 4 0-16,-11-4 0 0,0 0 0 0,7 9 0 0,-7-9 0 0,4 11 192 15,-4-11-64-15,0 13 0 0,-1-2-128 0,-3 1 0 16,-1 0 0-16,-2 1 0 0,0 0 0 0,-1 0 0 16,-1 1 0-16,-1 2 0 0,1 1 0 0,2-3 128 15,0-1-128-15,3 2 0 0,0 0 496 0,4 1 16 16,-1-2 0-16,3-1 0 0,2-1 176 0,2 0 32 15,0-1 16-15,2 0 0 0,0-3-416 0,2 0-64 16,1-1-32-16,-1 1 0 0,2 0-224 0,0 0 0 16,-1 0-192-16,1-1 192 15,0 0-624-15,-1 1-16 0,0 1 0 0,1-3 0 16,-1 4-96-16,1-1-32 0,1 0 0 0,0 0 0 16,-1-1 256-16,0 1 64 0,-2-3 0 0,-1 1 0 15,-9-7-1392-15,8 6-272 0,-8-6-48 0,0 0-11792 0</inkml:trace>
  <inkml:trace contextRef="#ctx0" brushRef="#br0" timeOffset="20067.64">18058 9735 11967 0,'-15'-1'1072'0,"6"0"-864"15,-2-2-208-15,0 2 0 0,2-2 5216 0,3 2 992 16,-1 1 208-16,7 0 48 0,0 0-4832 0,-9 0-960 16,9 0-192-16,-7 0-32 0,7 0-320 0,0 0-128 15,-7 0 128-15,7 0-128 0,0 0 256 0,0 0-16 16,0 0-16-16,0 0 0 0,0 0 96 0,0 0 32 16,6 14 0-16,2-3 0 0,1-3 416 0,3-3 96 15,2-3 16-15,4 1 0 0,3 0 80 0,4-1 0 16,2 1 16-16,6-2 0 0,2 0-176 0,6 2-32 15,3 0-16-15,4-3 0 0,3-3-256 0,5-1-48 16,5 0-16-16,4 2 0 0,6 3-272 0,1-2-160 0,1-2 192 0,1-2-192 16,3-2 128-16,4-1-128 15,1 1 0-15,1-1 0 0,2 0 0 0,-3-1 0 16,-2 0 0-16,-1 0 0 0,1-3 0 0,-3 3-256 0,-2 1 64 16,-4-1 0-1,-4 0-448-15,-3 0-64 0,-2 1-32 0,-4-1 0 16,-2 1-1792-16,-2 0-352 0,-5-4-80 0,-3 2-9216 0,-6-1-1840 0</inkml:trace>
  <inkml:trace contextRef="#ctx0" brushRef="#br0" timeOffset="20827.16">18538 10640 16575 0,'0'0'1472'0,"0"0"-1168"16,10-6-304-16,0-1 0 0,2-1 3808 0,0-1 704 16,0-2 144-16,1-1 16 0,-2-1-2896 0,1 0-592 0,-3 0-112 0,2-2-32 15,-1 0-400-15,1-1-96 0,-2 0-16 0,0 1 0 16,-1-4-528-16,-3 4 0 0,-1 1-160 0,-2-1 160 15,-2 0-144-15,-1 1 144 0,-3 3 0 0,-1 0 0 16,-2 2 224-16,-2 3 160 0,-1 0 16 0,-3 3 16 16,-2 0 352-16,-1 2 80 0,-3 2 16 0,0 2 0 15,-2 0-320-15,-1 4-64 0,-2 1-16 0,2 1 0 16,-1 0-464-16,2 1 0 0,0 2 0 0,0 0 0 0,0 2 0 0,-1 3 0 16,0 3 0-16,1 1 0 0,3 1 0 0,1 0-128 15,2-1 128-15,4 0 0 0,0 0 0 0,3-1 0 16,3-1 128-16,3-1-128 0,0-4 224 0,2 2-48 15,0 0-16-15,3-2 0 0,2-1-160 0,3-3 0 16,1 1 0-16,2-5-176 0,-1 1 176 0,0-2-208 16,1-1 80-16,2-1 128 0,1-3-160 0,2-2 160 15,-1-2 0-15,1 0-144 0,0-1 144 0,1 1 0 16,-2-2 160-16,1-3-160 0,0-2 288 0,-1 1-32 16,1-2-16-16,0 2 0 0,-2-3 80 0,-1 0 32 0,0-2 0 0,-1-2 0 15,-2-2-80-15,-1-1-16 16,0 1 0-16,-2-2 0 0,-2-4-64 0,0 2-32 0,1-2 0 0,-1 1 0 15,-1 1-32-15,0-1 0 0,0 2 0 0,-1-1 0 16,0 3-128-16,-2-2 192 16,1 1-192-16,-2 2 192 0,0 0-192 0,0 1 160 0,-2-3-160 0,1 4 160 15,-3 2-160-15,2-2 0 0,-1 1 0 0,0 2 0 16,-1-2-176-16,0 2 48 0,1-2 0 0,-1 2 0 31,0-2-352-31,0 3-64 0,-1 3-16 0,1-3 0 16,-2 2-528-16,3-1-128 0,-1 5 0 0,1-3-16 15,3 10-2160-15,-3-7-448 0,3 7-64 0</inkml:trace>
  <inkml:trace contextRef="#ctx0" brushRef="#br0" timeOffset="21275.49">19265 10223 13823 0,'0'0'608'0,"0"0"128"0,0 0-592 0,0 0-144 16,0 0 0-16,0 0 0 0,0 0 6368 0,0 0 1248 15,0 0 240-15,0 0 48 0,0 0-6336 0,0 0-1264 16,0 0-304-16,0 0 0 0,-4 16 0 0,-2-5 0 16,-2 4 0-16,-3 3 0 0,1 2 0 0,-3 2 0 15,-4-1 0-15,-1 3 128 0,-2 4 224 0,-1 3 32 0,-1 0 16 0,1 3 0 16,0-4-80-16,3 1-32 0,0 1 0 0,2-6 0 15,2-3-160-15,2 1-128 0,3-6 144 0,1 0-144 16,0-3 0-16,3-2 0 0,0-4 0 0,5-9 0 31,-5 8-1520-31,5-8-288 0,0 0-64 0,0 0-16 0,-7-4-1792 0,1-3-352 16,-2-6-80-16,4 0-16 0</inkml:trace>
  <inkml:trace contextRef="#ctx0" brushRef="#br0" timeOffset="21492.7">18869 10411 15663 0,'0'0'688'16,"0"-8"144"-16,-2-2-656 0,4-1-176 0,0 2 0 0,-2 9 0 0,6-7 4848 0,-6 7 928 16,9-6 192-16,-9 6 48 0,10-4-4032 0,-10 4-816 15,12-1-144-15,0 3-48 0,-1 7 176 0,4-1 16 16,-1 0 16-16,3 1 0 0,1 0-336 0,3 3-64 16,2 4-16-16,5 2 0 0,3 3-448 0,2 2-80 15,1 2-32-15,2 4 0 0,-1 1-208 0,2 0 144 16,-1-2-144-16,1 0 128 0,1-3-128 0,-2-1 0 15,2 0 0-15,0-5 0 16,1 0-400-16,-1-2-16 0,0 1 0 0,-2-5 0 16,1 0-2976-16,-1-3-608 0</inkml:trace>
  <inkml:trace contextRef="#ctx0" brushRef="#br0" timeOffset="29933.35">7378 13726 23039 0,'-3'-6'2048'0,"3"6"-1648"16,0 0-400-16,0 0 0 0,-1-8 3008 0,1 8 528 16,0 0 112-16,0 0 0 0,8-7-2688 0,1 2-560 15,-9 5-96-15,15-1-32 0,4 1-64 0,2 1-16 16,-1-1 0-16,4 1 0 0,1 1-192 0,-8-1 0 15,2-1 0-15,3 1 0 0,3-2-160 0,1 1 160 16,2 0-128-16,0 0 128 0,1 0-192 0,22-1 64 16,-11 1 0-16,-5-2 0 0,-5 1 128 0,-2-2-128 15,-4 1 128-15,0-1-128 0,-3 2 128 0,1 0 0 0,-1-2-144 16,-2 2 144-16,-3 1-192 0,0-3 16 0,-2 3 16 0,0 0 0 31,-1 0-2416-31,-1-1-496 0</inkml:trace>
  <inkml:trace contextRef="#ctx0" brushRef="#br0" timeOffset="30349.35">7423 14074 29487 0,'0'0'1296'0,"0"0"288"0,-9 3-1264 0,9-3-320 16,-9 1 0-16,9-1 0 0,0 0 2496 0,0 0 432 15,0 0 80-15,0 0 32 0,0 0-2528 0,0 0-512 16,0 0 0-16,12 5-160 0,0-1 160 0,2 0 256 16,2 0-64-16,-1-1-16 0,1-1 96 0,2-2 32 0,0 2 0 0,2 3 0 15,-2-4 144-15,2 0 48 16,-1-1 0-16,2 0 0 0,0 0-160 0,1 0-16 16,-1-1-16-16,0 1 0 0,0 1-160 0,0-2-16 0,-2 0-128 15,1-2 192-15,-1-1-192 0,1 2 0 0,-2 0-144 0,0 1 144 31,1-2-576-31,-2 2-32 0,-3 0 0 0,0 1 0 16,-1 0-2128-16,-1 1-416 0,-2-1-96 0</inkml:trace>
  <inkml:trace contextRef="#ctx0" brushRef="#br0" timeOffset="32216.9">8932 11439 2751 0,'0'0'256'0,"0"0"-256"15,0 0 0-15,0 0 0 0,0 0 2464 0,0 0 448 16,0 0 96-16,0 0 0 0,10 7-1392 0,6-4-272 16,2 0-64-16,4 0-16 0,4 0 352 0,4-2 80 15,3-1 16-15,1-1 0 0,4-1-928 0,-15 1-176 16,7 0-32-16,5-1-16 0,4 2-400 0,6-1-160 16,3 2 128-16,3 1-128 0,2-2 0 0,48 0 0 15,-15-3 0-15,-7 2 0 0,-7 0-192 0,-3 1 0 0,-3 2-16 16,1 1 0-1,-2-2-704-15,-1 0-144 0,-3-2-32 0,-2 0-9264 0</inkml:trace>
  <inkml:trace contextRef="#ctx0" brushRef="#br0" timeOffset="35352.21">9430 13591 28847 0,'0'0'1280'0,"0"0"256"0,-9-2-1216 0,9 2-320 16,0 0 0-16,0 0 0 0,0 0 800 0,0 0 96 15,0 0 32-15,0 0 0 0,0 0-736 0,0 0-192 16,0 0 0-16,0 0 0 0,0 0 0 0,0 0 0 16,0 0 0-16,0 0 0 0,0 0 0 0,0 0 0 0,0 0 0 15,0 0 128-15,0 0 176 0,5 0 16 0,3 4 16 0,0-4 0 16,-1 1 368-16,2-1 64 0,2 0 0 0,-1 2 16 16,2-1 48-16,9 2 0 0,-2-3 0 0,2 0 0 15,-1 0-304-15,-1 0-48 0,2-4-16 0,0 2 0 16,0 2-224-16,1-1-48 0,-1-4-16 0,0 1 0 15,0 1-176-15,0-1 160 0,2 1-160 0,-1 0 160 16,0-1-160-16,1 1 0 0,-1 2 0 0,-1 1 128 16,-1-2-128-16,-1 2 0 0,-2 2 0 0,-2-1 0 15,-2-1 0-15,-13 0 0 0,12 0 0 0,-12 0 0 16,11 3 0-16,-11-3 0 0,0 0 0 0,0 0 0 16,7 3 192-16,-7-3-32 0,0 0-16 0,0 0 0 15,0 0 48-15,0 0 0 0,0 0 0 0,0 0 0 16,0 0-192-16,-5 9 160 0,-1-1-160 0,-2-1 160 0,-1 0-160 15,-2-1 0-15,-1 4 0 0,-2 0 0 0,-3 0-304 16,-1 4 64-16,-2 0 16 0,0 3 0 0,-3 0-16 0,1 1 0 16,-1 2 0-16,-1-1 0 0,2-1 240 0,-1 3-144 15,-2 0 144-15,0 1-128 0,-1-2 128 0,1-1 0 16,0 1 0-16,2-2 0 0,2-1 0 0,0-1 0 16,0-1 0-16,3-2 128 0,1 2-128 0,3-5 0 15,2-1 0-15,2 2 0 0,2-2 128 0,1-1-128 16,1-2 160-16,1 2-160 0,1 1 0 0,1 0 128 15,3-9-128-15,-1 11 0 0,1-11 0 0,0 10 176 16,1 1-176-16,-1-11 160 0,7 11 160 0,0-3 16 16,3-1 16-16,3-1 0 0,1-1-32 0,4-1-16 0,3-1 0 15,1 1 0-15,2-4-96 0,0 0-16 16,3-3 0-16,0 2 0 0,0-2-192 0,1-1 144 0,-4 0-144 16,0-1 128-16,-1 1-128 0,1 0 0 0,-2 2 0 0,2-3-176 31,-2 3-336-31,1-2-64 0,-2 3 0 0,-1 0-16 15,-1-3-448-15,-1 3-96 0,-1-1-16 0,0 2 0 16,0-4-1408-16,0 3-304 0,-1 0-48 0,-1-2-11568 0</inkml:trace>
  <inkml:trace contextRef="#ctx0" brushRef="#br0" timeOffset="35985.98">10268 14085 13823 0,'0'0'1216'0,"0"0"-960"16,0 0-256-16,0 0 0 0,4-7 3504 0,0 2 656 15,-4 5 128-15,6-7 16 0,1 0-2768 0,1 1-544 16,0 1-112-16,-1 0-32 0,1-3-272 0,1 0-48 0,0 2-16 0,1-1 0 16,-1 1 64-16,0-1 0 0,0 1 0 0,1 2 0 15,1 0-96-15,-1 1-16 0,1-3 0 0,0 3 0 16,0 3-272-16,-1 0-64 0,1 0-128 0,0 1 192 15,0 2-192-15,-1 0 128 0,-10-3-128 0,12 4 0 16,-3 3 0-16,-2 1 0 0,-7-8 0 0,5 12 0 16,-2-2 0-16,-2 1 0 0,-1-11 0 0,-3 13 0 15,1-1 0-15,-2-1 0 0,-2 2 0 0,1-1 0 16,-1 0 176-16,-1 1-176 0,-2-1 192 0,0 1-192 16,0-2 144-16,1 2-144 0,-1-1 0 0,0 2 144 15,-2 1-144-15,1-2 0 0,-1 0 0 0,1-3 0 16,-2 3 144-16,1-2-144 0,-1-2 160 0,0 1-160 15,-1 1 128-15,1-1-128 0,1-2 0 0,0-1 144 0,1 0-16 0,1 0-128 16,1 1 192-16,1-2-64 0,7-6-128 0,-6 7 0 16,6-7 0-16,0 0 0 0,0 0 0 0,0 0 160 15,0 0-160-15,1 11 160 0,-1-11 112 0,7 11 32 16,0-3 0-16,3 1 0 0,1-1-48 0,2-1 0 16,2 1 0-16,0 1 0 0,4-2-48 0,0 2-16 15,1 2 0-15,2-1 0 0,0-5-192 0,4 3 0 16,0 0 0-16,0 1 0 0,-1-3 0 0,1-2 0 15,-1 2 0-15,0-3-160 0,-3 1-176 0,0-1-48 16,1 0 0-16,0-3-12064 16,-3 1-2416-16</inkml:trace>
  <inkml:trace contextRef="#ctx0" brushRef="#br0" timeOffset="39039.1">11982 13548 21247 0,'0'0'944'0,"0"0"192"0,0 0-912 0,0 0-224 0,0 0 0 0,0 0 0 16,0 0 816-16,-3-7 112 0,3 7 32 0,0 0 0 16,0 0-448-16,0 0-64 0,0 0-32 0,-3-8 0 15,3 8 144-15,-1-5 16 0,1-2 16 0,0 1 0 16,0-1 144-16,-2 0 32 0,2-1 0 0,0 0 0 15,-1 0-64-15,-2-5-16 0,1 3 0 0,-2-2 0 16,0 1-224-16,-1 1-32 0,0 2-16 0,-2 3 0 16,-2 1-192-16,0 4-32 0,0-3-16 0,-2 6 0 15,0-2-176-15,-1 5 160 0,0-1-160 0,0 4 160 16,-1 3-160-16,-1 1 0 0,0 1 0 0,-1 0 0 16,0 1 0-16,-2-1 0 0,0-1 128 0,1 1-128 0,2 2 0 0,1 1 0 15,-2 0 0-15,4 1 0 0,-1 3 0 0,3 0 0 16,0-1 0-16,1 2 0 0,1 1 128 15,5 2-128-15,-2 0 0 0,1 1 128 0,2 0-128 0,1 1 0 16,2-1 144-16,1 2-144 0,1-1 0 0,3-1 0 16,0 0 0-16,4 0 0 0,0-9 0 0,3 3 0 15,-1-5 0-15,4 0 0 16,1-2-736-16,3-1-64 0,1-5-16 0,1 0 0 16,1-3-2080-16,-1-3-432 0,1 0-64 0</inkml:trace>
  <inkml:trace contextRef="#ctx0" brushRef="#br0" timeOffset="39506.61">12388 13561 39039 0,'0'0'864'0,"0"0"176"0,-5-2 48 0,-7 9 0 0,0-1-880 0,2 1-208 0,-1-2 0 0,2 2 0 16,0-1-256-16,0 3-80 0,-1-2-32 0,-1 2 0 15,2 0 144-15,1 3 32 0,0-1 0 0,2 2 0 16,-1 2 192-16,1 2 0 0,-2 1-160 0,0 3 160 0,-1 1 0 0,4 1 0 16,0 0 0-16,1-1 0 0,0 0 0 0,2 0 0 15,2-2 0-15,4-1 0 0,2-4-144 0,1 0 144 16,4 0 0-16,1-5 0 0,1-2 0 0,1-3 0 15,3 0 0-15,1-3 0 0,0-4 0 0,1-2-208 16,-4-1 64-16,2-1 16 0,2-2-80 0,-3-1-16 16,0-2 0-16,0-2 0 0,-1-1 224 0,1-2 0 15,-2-1-160-15,-1 0 160 0,0-2 0 0,-1 1 0 16,-1-5 0-16,-2 1 0 0,-1 0 192 0,-2 0-64 16,-2 1 0-16,-1 0 0 0,-2-1 160 0,-2 2 32 15,-2 0 0-15,-1 0 0 0,-2 0-32 0,-2 3 0 16,0 1 0-16,-1 0 0 0,-2 2-96 0,0 1 0 15,0-1-16-15,2 4 0 0,0 0-176 0,0 1 0 16,1 2 0-16,2 2 128 16,6 5-480-16,0 0-96 0,0 0-32 0,-10-2 0 15,10 2-2240-15,0 0-448 0,0 0-96 0</inkml:trace>
  <inkml:trace contextRef="#ctx0" brushRef="#br0" timeOffset="40225.21">13118 13349 8287 0,'-5'6'736'0,"0"0"-592"15,-3-2-144-15,0 1 0 0,0 2 3328 0,-2-1 640 0,-1 1 128 0,1 1 32 16,-2-1-2464-16,-1 3-512 0,0-3-80 0,1 2-32 16,-2 1-448-16,0-1-80 0,-2-1-32 0,2 2 0 15,-1 0 352-15,1 2 80 0,-2-7 16 0,3 2 0 16,0-1-224-16,1 1-64 0,1-2 0 0,0 2 0 15,3-3-368-15,8-4-80 0,-6 5 0 0,6-5-16 16,0 0-176-16,-5 8 192 0,1-2-192 0,4-6 192 16,0 0-192-16,0 0 0 0,0 9 0 0,2 2 0 15,-2-11 0-15,0 0 0 0,8 6 0 0,0 2 0 16,-8-8 0-16,11 7 0 0,0-1 0 0,0-1 0 16,-11-5 0-16,13 8 0 0,-3-1 0 0,1-1 0 15,-1 1 0-15,2-1 0 0,-1 1 0 0,3-1 0 16,-3-1-224-16,2-1 80 0,0 4 16 0,2-1 0 15,-2-1-80-15,-2 1-16 0,1-1 0 0,-1 2 0 0,-2 1 48 0,-1-1 16 16,-3 2 0-16,0 2 0 0,-1 1 160 0,-1 0 0 16,-2 0 0-16,-1 0-128 0,-1-1 128 0,-2 1 0 15,-1-1 0-15,-1 0 0 0,0 1 128 0,-2 0-128 16,-2-2 160-16,0 4-160 0,0-2 0 0,-2-3 0 16,1 2 0-16,-2 0 0 0,2 3 0 0,-3-3 0 15,0-2 0-15,0 0-160 0,-2-3-32 0,0 3 0 16,-2-3 0-16,1 1 0 15,0-1-240-15,1-1-48 0,-1-3-16 0,3-1 0 16,1 0-720-16,1-2-128 0,0-2-48 0</inkml:trace>
  <inkml:trace contextRef="#ctx0" brushRef="#br0" timeOffset="40739.28">13626 13179 9215 0,'0'0'816'0,"0"0"-656"16,0 0-160-16,0 0 0 0,0 0 2992 0,0 0 560 16,0 0 112-16,0 0 32 0,0 0-2336 0,0 0-464 15,0 0-80-15,0 0-32 0,-9 6 64 0,9-6 16 16,-10 8 0-16,1 1 0 0,1-2 80 0,0 0 16 16,-1 2 0-16,0 2 0 0,-2 1-272 0,1 2-48 15,-2 0-16-15,-1 5 0 0,-1 1-368 0,-2 3-80 16,1 0-16-16,-2 6 0 0,0 2-160 0,0 2 160 15,0-6-160-15,1 2 160 0,1-3 48 0,1 1 16 16,3 3 0-16,0-1 0 0,1 3 208 0,2 0 32 16,0-1 16-16,2 2 0 0,-1-1-128 0,2 1-32 15,0-1 0-15,1 0 0 0,0 0-192 0,0-2-128 0,1-2 128 0,2-2-128 16,0-3 0-16,2-1 0 0,2-2 0 0,1-2 0 16,1 0 0-16,3-1-208 0,2 0 80 0,3-2 128 31,2-1-576-31,1 2 16 0,3-3 0 0,0 0 0 15,2-3-336-15,1-1-80 0,0-2-16 0,1-2 0 16,-1-1-320-16,0-2-64 0,0 0-16 0,0-2 0 16,-1-3-1680-16,-1 2-320 0,-2-6-80 0</inkml:trace>
  <inkml:trace contextRef="#ctx0" brushRef="#br0" timeOffset="41056.28">14057 13559 6447 0,'0'0'576'0,"0"0"-576"16,0 0 0-16,0 0 0 0,0 0 5456 0,0 0 992 16,0 0 192-16,0 0 32 0,0 0-4704 0,0 0-944 15,0 0-192-15,-9 5-48 0,-1 3-544 0,3 0-112 16,-3 0-128-16,1 4 176 0,-1-1 272 0,-2 2 48 15,-1 2 16-15,-1 2 0 0,-2 2 0 0,1 2 0 16,-2 1 0-16,0 6 0 0,-2-2-160 0,1 4-32 16,-1 0 0-16,-1 1 0 0,0 2-144 0,1-3-48 15,-1-2 0-15,2-2 0 0,1-2-272 0,3-3-64 0,2-4-16 16,2-2 0 0,-1 1-336-16,2-3-64 0,-1-1-16 0,2-3 0 15,8-9-1808-15,0 0-368 0,0 0-80 0,0 0-16 0</inkml:trace>
  <inkml:trace contextRef="#ctx0" brushRef="#br0" timeOffset="41324.24">13655 13649 25791 0,'0'0'2304'0,"0"0"-1856"0,0 0-448 0,0 0 0 16,0 0 3632-16,0 0 624 0,0 0 128 0,4 11 32 15,-4-11-3456-15,12 13-704 0,0-3-128 0,2 2-128 16,1 0 0-16,4 1 0 0,0 1 0 0,2-1-144 0,1 3 0 0,0 1 0 16,1 1 0-16,-1 0 0 0,-1-1-192 0,0 0-48 15,-1 4 0-15,1-3 0 16,-2-1-320-16,-1 1-64 0,-1 1 0 0,-2-1-16 16,-2-6-160-16,2-1-16 0,-1 2-16 0,2-6 0 15,-2-2-1840-15,2-2-384 0,-2-3-64 0,2 0-8352 0</inkml:trace>
  <inkml:trace contextRef="#ctx0" brushRef="#br0" timeOffset="41774.51">14076 13116 17503 0,'0'0'1552'0,"0"0"-1232"0,0 0-320 0,0 0 0 16,0 0 3040-16,0 0 544 0,0 0 128 0,0 0 0 15,0 0-2752-15,0 0-544 0,9 7-112 0,-9-7-32 16,11 3 112-16,-1 4 0 0,-1 1 16 0,3-2 0 15,-3 2 240-15,2 3 64 0,-1-1 0 0,2 4 0 16,1 2-80-16,1 3-16 0,2 2 0 0,2 5 0 16,0 2-288-16,2 0-48 0,1 0-16 0,0 2 0 15,2 1-80-15,-2-1-32 0,0 0 0 0,0-4 0 0,0 2-144 16,-2-2 0-16,-2 0 0 0,0 1 128 0,-3 0-128 0,-1 2 0 16,-2 1 0-16,-1 1 0 0,-3 1 0 0,-2 0 0 15,-1 0 0-15,-2-2 0 0,1-2 224 0,-3 2-32 16,-3 0-16-16,-2-5 0 0,-3 0-176 0,-1-3 0 15,-2 0 144-15,0-2-144 0,-2 2 0 0,0-5 0 16,-1 2 0-16,-2-3 0 0,-2 1 0 0,1 0-320 16,0-3 64-16,0 2 16 15,0-2-464-15,0-1-112 0,1 0-16 0,2-4 0 16,0-3-2224-16,1-2-448 0</inkml:trace>
  <inkml:trace contextRef="#ctx0" brushRef="#br0" timeOffset="42608.25">15299 13374 29135 0,'0'0'1280'0,"0"0"288"0,0 0-1248 16,0 0-320-16,0 0 0 0,0 0 0 0,0 0 1552 0,0 0 256 15,0 0 48-15,12 0 16 0,-12 0-1312 0,12 4-272 16,-12-4-48-16,10 5-16 0,-10-5 32 0,8 12 16 16,-2 0 0-16,1 3 0 0,-2 1 64 0,0 4 16 15,-1 2 0-15,1 0 0 0,-1 0-80 0,2 4-16 16,-1-2 0-16,0 2 0 0,-1 0 0 0,1 1-16 16,-1 0 0-16,1 3 0 0,-1-2-112 0,0-1-128 0,0-1 176 0,-1-2-176 15,-1-3 0-15,-1-2 0 0,1 1-160 0,-1-6 160 31,-1 2-736-31,0-6-32 0,-1 1 0 0,-1-4 0 16,2-7-2128-16,0 0-432 0,0 0-96 0,0 0-16 0</inkml:trace>
  <inkml:trace contextRef="#ctx0" brushRef="#br0" timeOffset="42819.01">15063 13682 22111 0,'0'0'976'16,"0"0"208"-16,0 0-944 0,0 0-240 0,0 0 0 0,12 5 0 0,2-2 5440 0,4-3 1024 15,3-3 224-15,4-1 32 0,2 0-5456 0,5-2-1104 16,0-3-160-16,4 1-144 0,0 1-160 0,2 1-16 16,1 2-16-16,0 1 0 15,-1 3-448-15,-2 0-96 0,0-2-16 0,-2 2 0 16,-1 0-1728-16,-1 0-368 0,-4-2-64 0</inkml:trace>
  <inkml:trace contextRef="#ctx0" brushRef="#br0" timeOffset="45828.25">15831 11913 12895 0,'0'0'1152'0,"0"0"-928"0,0 0-224 0,0 0 0 16,14 2 2176-16,5 0 400 0,1-2 80 0,7-2 16 16,3 1-1648-16,5 0-320 0,4-2-64 0,5-1 0 15,4-4 128-15,2-1 16 0,1-1 16 0,7-3 0 16,6-2 32-16,-26 6 0 0,6 0 0 0,9-3 0 16,4 1-368-16,3-2-64 0,1 0-16 0,3 1 0 15,1 0-384-15,58-11 0 0,-19 6 0 0,-13 4-176 16,-8 1-2176-16,-8 2-432 15</inkml:trace>
  <inkml:trace contextRef="#ctx0" brushRef="#br0" timeOffset="46894.97">16429 13391 3679 0,'0'0'320'0,"0"0"-320"0,0 0 0 0,0 0 0 16,0 0 1792-16,0 0 304 0,0 0 48 0,0 0 16 15,0 0-464-15,0 0-96 0,0 0 0 0,0 0-16 16,0 0-304-16,0 0-64 0,0 0-16 0,0 0 0 15,0 0 80-15,0 0 32 0,0 0 0 0,0 0 0 16,0 0-64-16,0 0-16 0,0 0 0 0,0 0 0 16,0 0 0-16,0 0 0 0,12 0 0 0,-3-1 0 15,-9 1-272-15,13-3-64 0,-1 1-16 0,1 0 0 16,1 0-368-16,1-1-80 0,0-1-16 0,1 0 0 16,1 2-224-16,3-2-32 0,-1 1-16 0,1 0 0 15,-1 0-16-15,1 0-128 0,-1 0 192 0,0 1-64 16,-4-1 0-16,1 1 0 0,0 0 0 0,-1 1 0 15,0 0-128-15,-2-1 160 0,0 1-160 0,0 0 160 16,-2-1-160-16,-1 1 128 0,-10 1-128 0,11 0 128 0,0-3-128 0,-11 3 160 16,0 0-160-16,10-1 160 0,-10 1-160 0,0 0 0 15,0 0 0-15,0 0 128 0,0 0-128 0,0 0 0 16,0 0-160-16,-1 11 160 0,-3-2-208 0,-3 0 48 16,0 0 16-16,-4 1 0 0,-1 1 144 0,1 1-208 15,-1 3 80-15,-2 0 128 0,-2-1-208 0,-1 3 80 16,0 1 128-16,-1-1-208 0,0 0 208 0,-5 0-144 15,-1 1 144-15,0 0-128 0,2-1-32 0,2-1 0 16,2 0 0-16,4-3 0 0,1-2 160 0,2 1 0 16,2-1 128-16,3 2-128 0,0-4 0 0,3 1 0 15,3-10 0-15,-4 13 0 0,1 0 0 0,2 0 0 0,1-1 192 0,0 0-64 16,0-12-128-16,2 14 0 0,2-3 0 0,1-1 0 16,2-1 0-16,1-1 0 0,1-2 0 0,1 1-128 15,2 1 128-15,2-2 0 0,2 0 0 0,1-1 0 16,1 0 0-16,1-1 0 0,-1 0 0 0,1 0 128 15,1-2-128-15,-1 2 0 0,0-2 128 0,0 3-128 32,1-5-384-32,-1 1-160 0,0-1-32 0,-1 0 0 15,-1-1-1856-15,0 1-384 0,-2-4-80 0,0 1-11168 0</inkml:trace>
  <inkml:trace contextRef="#ctx0" brushRef="#br0" timeOffset="47147.55">17246 13724 11967 0,'0'0'528'0,"0"10"112"0,0-10-512 0,-6 13-128 16,2 3 0-16,2 2 0 0,1 3 7232 0,2 0 1408 15,-1 1 272-15,1 3 64 0,2 3-7200 0,-1 1-1456 16,1 1-320-16,1-1 0 0,-2-2 0 0,1 0 0 16,0-2 0-16,-1-1-128 0,1 0-224 0,0-2-32 15,-1-1-16-15,-1-1 0 16,1 1-1536-16,2-4-304 0,-2-2-64 0</inkml:trace>
  <inkml:trace contextRef="#ctx0" brushRef="#br0" timeOffset="49747.4">18349 12876 12543 0,'0'0'560'0,"0"0"112"0,0 0-544 0,0 0-128 0,0 0 0 0,0 0 0 16,-6-6 816-16,6 6 128 0,0 0 16 0,-4-8 16 15,3 0-720-15,1 8-256 0,0 0 144 0,0 0-144 16,-3-12 0-16,2 8 0 0,-1-1 0 0,-1 1 0 16,-1 2 352-16,0-1 96 0,0 0 0 0,0 2 16 15,0 0 560-15,-2-3 128 0,6 4 0 0,0 0 16 16,-7-3 0-16,7 3 0 0,0 0 0 0,0 0 0 15,0 0 48-15,0 0 0 0,0 0 0 0,0 0 0 16,0 0-176-16,0 0-16 0,0 0-16 0,0 0 0 16,8-8-112-16,-8 8-32 0,7-6 0 0,1 1 0 0,-1-1 0 0,-7 6 0 15,12-5 0-15,-3 0 0 16,-9 5-480-16,12-3-112 0,-2-1-16 0,1 2 0 16,-1-1-256-16,2 2 0 0,0 0 128 0,1-1-128 15,0 2 0-15,1 0 128 0,0 0-128 0,1 0 0 0,-1 2 208 0,0 0-64 16,1 1-16-16,-1 1 0 0,1 1 128 0,-2 0 32 15,0 0 0-15,-2 1 0 0,0-1-112 0,-11-5-32 16,10 9 0-16,-2-1 0 0,-1 1-16 0,-4-1 0 16,-3-8 0-16,0 13 0 0,-2 2-128 0,-3-4 0 15,-3-2 0-15,-3 3 0 0,1 2 0 0,-3-1 128 16,-3-1-128-16,-1 0 128 0,0-1-128 0,0 0 0 16,-1-2 0-16,0 0 0 0,-2 1 0 0,2 0 0 15,1 0 176-15,3-2-176 0,1-2 0 0,1 0 0 16,2 1 0-16,0 0 0 0,3-2 0 0,7-5 0 0,-8 7 0 0,8-7 0 15,0 0 0-15,-5 6 0 0,5-6 0 0,0 0 0 16,0 0 0-16,5 8 0 0,-5-8 0 0,9 6-160 16,-9-6 160-16,12 4 0 0,-1 0 0 0,2-1 0 15,0 0 0-15,1-1 0 0,0 2 0 0,2-1-128 16,-1-2 128-16,2 3-128 0,-1 0 128 0,2 2-128 16,0 1 128-16,1-1 0 0,-1 1 0 0,0 2 128 15,0 1-128-15,-1 1-128 0,-1 1 128 0,0-1-192 16,-1 4 192-16,1 2 0 0,-2 1 128 0,-1 0-128 15,-2-1 0-15,-1-1 0 0,-1-1-160 0,-2 1 160 16,-2 0 0-16,-3-2 0 0,1 2 0 0,-3-3 144 16,-3 4-144-16,0-3 0 0,-1 3 0 0,0-1-176 15,-4 0 176-15,-1 0 0 0,-2-2 0 0,1-1 0 16,-2 1 160-16,-1-1 16 0,-1 0 0 0,-3 0 0 16,1 0-48-16,-1-3 0 0,-1 1 0 0,0 2 0 0,0-4-128 0,1 1 0 15,0-1 144-15,0 2-144 0,-2-2 0 0,1-1 0 16,0-1 0-16,2 0 0 0,-1-2 0 0,2 2 0 15,0-3 0-15,2 1-128 16,0 0-400-16,0-2-80 0,0-2-16 0,1 0 0 16,2-1-1584-16,1-1-320 0,9 1-64 0,-8-3-13744 0</inkml:trace>
  <inkml:trace contextRef="#ctx0" brushRef="#br0" timeOffset="50150.65">19561 13123 7359 0,'0'0'656'0,"0"0"-528"0,-4-7-128 0,1 3 0 15,3 4 5568-15,0 0 1088 0,-5-9 224 0,1 5 32 16,4 4-5088-16,-5-5-1024 0,5 5-208 0,0 0-32 16,-8-1-352-16,8 1-64 0,-10 0-16 0,-1 1 0 15,2 4 160-15,1-1 32 0,-1 2 0 0,0 1 0 16,-1 1 448-16,-2 4 112 0,2-2 16 0,-2 4 0 16,-2 2 272-16,-2 4 64 0,0 3 16 0,-1 3 0 15,0 0-528-15,-1 3-96 0,0 2-32 0,1 0 0 0,-1-2-304 0,-1 0-64 16,1-1-16-16,0 1 0 0,-2-4 96 0,2 0 16 15,1-1 0-15,3 0 0 0,1-2-320 0,2 0-304 16,0-2 64-16,1-2 16 0,3-1-144 0,0-4-16 16,2-3-16-16,2-2 0 15,3-8-464-15,0 0-96 0,0 0 0 0,0 0-16 16,-7-8-2944-16,1-3-592 0</inkml:trace>
  <inkml:trace contextRef="#ctx0" brushRef="#br0" timeOffset="50413.62">19119 13189 30399 0,'0'0'2704'0,"0"0"-2160"0,-7 7-544 0,7-7 0 16,-3 13 3376-16,3-13 560 0,0 14 112 0,2 2 32 16,3-1-3120-16,2 1-608 0,1 2-128 0,2 0-32 15,3 1 0-15,2-2-16 0,-2 2 0 0,4-1 0 16,1 2-176-16,0-1 0 0,0 1 0 0,1 0 0 15,-3-3 0-15,1-1 0 0,-1 1 0 0,-2 2 0 16,-2-8 0-16,0 2-320 0,-4 6 48 0,0-5 16 31,-2 2-320-31,1-3-48 0,-2 0-16 0,0 0 0 0,-1-1-96 0,0-2-32 0,0 2 0 0,0-6 0 16,2 1-960-16,-1-1-208 0,-5-6-48 0,0 0-14016 16</inkml:trace>
  <inkml:trace contextRef="#ctx0" brushRef="#br0" timeOffset="51814.37">19819 12671 24127 0,'0'0'1072'0,"0"0"208"0,7-6-1024 0,-1-1-256 16,1 1 0-16,0-3 0 0,3 1 928 0,1 1 128 15,2-2 32-15,2 0 0 0,-1 0-544 0,3 0-96 16,1-2-32-16,-1 2 0 0,-1-1 160 0,1 1 48 16,0-2 0-16,1 5 0 0,-1-3-16 0,0 1 0 0,0 1 0 0,-1 1 0 15,-1 1-96-15,-1 1-32 16,0 0 0-16,-3 1 0 0,1 1-224 0,-2 0-64 0,-10 2 0 0,11 2 0 16,-11-2-192-16,10 5 0 0,-3 1 0 0,1 1 0 15,-8-7 0-15,6 13 0 0,1 0 0 0,-1 1 0 16,-1 3 0-16,1 1 0 0,-1 2 0 0,-1 1 0 15,0-2 0-15,0 2 0 0,-1 0 128 0,-1 0-128 16,-1-1 0-16,-1 0 0 0,-1-3 0 0,-1 3 0 16,0-6 0-16,-2 2 0 0,-1-2 128 0,0 1-128 15,-2-1 0-15,-1 0 0 0,-1 2 0 0,-1 0 0 16,-1 1 128-16,-1-1-128 0,1-3 0 0,-2 2 0 16,-3-2 0-16,-1 1 0 0,0-1 0 0,-1 2 0 15,0-2 0-15,-1 1 0 0,1-5 0 0,1 2 0 0,0-1 0 16,0-2 0-16,-1 0 0 0,0-2 0 15,1-1 0-15,-1-1 0 0,-1-1 0 0,2-3 0 0,3-1 128 0,1-2-128 16,1 2 0-16,2-2 144 0,1-3-16 0,2-1-128 16,2 0 192-16,1 0-64 0,0-2-128 0,2-1 192 15,0 1-192-15,4 0 192 0,0 1-192 0,2 1 0 16,-4 7 0-16,8-7-176 0,-8 7 0 0,12-5 0 16,-2 1 0-16,2 1 0 0,1-1 176 0,0 3 0 15,0 1 0-15,1 1 0 0,1-1 0 0,0 2 256 16,1-1-48-16,0 3 0 0,-2-2 176 0,2 0 48 15,-1 3 0-15,2-1 0 0,0 1 144 0,0 0 16 16,0 1 16-16,1-1 0 0,0 1-64 0,1 2-16 0,-4-4 0 16,1 3 0-16,1 0-288 0,-1 2-64 15,-1-2-16-15,1 1 0 0,-2-3-160 0,1 2 0 0,-2-2 0 0,0-1 0 32,-2 0-656-32,1 0-64 0,0-1-16 0,0 0 0 15,-2 1-1040-15,0-1-208 0,-10-3-32 0,13 0-8912 0,-1 0-1776 0</inkml:trace>
  <inkml:trace contextRef="#ctx0" brushRef="#br0" timeOffset="60919.97">9468 7451 30063 0,'-50'0'1328'0,"16"3"272"0,-4 0-1280 0,2-1-320 0,2 1 0 0,4-3 0 16,3 0 880-16,2 0 96 0,0-3 32 0,0 1 0 15,1-1 16-15,0 0 0 0,3-3 0 0,2 2 0 16,0 1-704-16,10-1-144 0,-1 2-32 0,-1 0 0 15,1 1-144-15,0-1 0 0,3 0 0 0,2 1 128 16,5 1-128-16,0 0 0 0,0 0 0 0,10 4 0 16,7-2-144-16,5 1-16 0,6 2 0 0,6-3 0 15,6 0 160-15,4 1 0 0,5-3 160 0,9 0-160 16,9-3 336-16,6 3-16 0,5 3-16 0,0-3 0 0,-2-4 16 0,2 1 0 16,-1-1 0-16,2-1 0 0,4-1-96 0,-5-1-16 15,-5-1 0-15,-5 2 0 0,-8-3-80 0,-3 0 0 16,-4-1-128-16,-3 3 192 0,-4 0-192 0,-6 1 144 15,-5-1-144-15,-6 1 128 0,-7-2-128 0,-4 4 192 16,-3-3-192-16,-6 1 192 0,-9 6 32 0,0 0 16 16,-5-9 0-16,-7 2 0 0,-6 2-64 0,-7 2-16 15,-6-2 0-15,-7 4 0 0,-5 1-160 0,-4 0 0 16,-3 1 0-16,-5 2-176 0,-5-1 176 0,-5 1 0 16,-6-2 0-16,-4 3 0 0,-3 1 0 0,2 3 0 15,3 1 0-15,-2-1 128 0,-5-1 0 0,1 0 0 16,-1-1 0-16,6 3 0 0,5-3 48 0,5-2 16 0,4 1 0 15,3 1 0-15,2-5 0 0,3 0 0 0,2-1 0 0,6 0 0 16,5 2-192-16,6 0 128 0,6-1-128 0,5 3 128 16,5 0-128-16,6 3 0 0,11-7 0 0,0 0 0 15,5 9 0-15,8 1-224 0,7 1 48 0,9-2 16 16,7 1-48-16,9-2-16 0,5 0 0 0,5 0 0 16,3-2 224-16,4-3 0 0,6 1 0 0,5-4 160 15,5 0-160-15,0 0 0 0,-1 0 0 0,-4-5-176 16,-4-1 176-16,-1 0 0 0,-1-3 0 0,-3 1 0 15,-3-1 0-15,-5 0 0 0,-4 0 0 0,-6-2 0 16,-6 1 0-16,-6 1-128 0,-7-1 128 0,-3 0 0 16,-6 2 128-16,-4 2 128 0,-4 2 0 0,-10 4 16 15,0 0-32-15,0 0-16 0,-8-7 0 0,-4 5 0 16,-5 0-224-16,-4 2 128 0,-5 0-128 0,-5 0 0 16,-6 3 0-16,-6 0 0 0,-5 2 0 0,-4-1 0 0,-3 1 0 0,-1 0 0 15,0 2 128-15,-1 0-128 0,-1 1 0 16,-4-5 0-16,-4 1 0 0,0 0 0 0,0-2 240 0,4 2-48 15,2-1-16-15,6-1 0 0,1-2 80 0,3-1 0 16,0-3 16-16,3 2 0 0,3 0 16 0,3-2 0 16,4 2 0-16,5-5 0 0,5 7-288 0,6-2 0 15,3-1 128-15,6 2-128 0,3 1-176 0,9 0-80 16,0 0-32-16,0 0 0 16,12 6-1952-16,8 5-400 0,8-2-80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9-20T20:17:20.98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23710 7464 1094 0,'0'-15'97'0,"0"11"-77"0,0-5-20 0,0 0 0 15,-3-1 178-15,3 1 32 0,0-4 6 0,0 4 2 16,0 6-158-16,-4-7-31 0,4 1-6 0,0 3-2 15,-3-4 6-15,-1 1 1 0,1 3 0 0,-1-4 0 16,-3 7-28-16,3-6 8 0,1 2-8 0,-1-2 0 0,1 6 16 0,-4-3-3 16,3-4 0-16,-3 4 0 15,0 3 29-15,-3-4 6 0,3-2 0 0,-4 6 1 16,0-3 6-16,1-4 1 0,-4 4 0 0,3 3 0 0,-3-3-26 0,-4-4-5 16,1 10-1-16,-1-9 0 0,-7 6-2 0,4-4-1 15,0 4 0-15,-4-3 0 0,1 6-9 16,-5-3-1-16,5-3-1 0,-4 6 0 0,3 0-10 0,-3 0 0 15,3-7 0-15,0 7 0 0,1 0 12 0,-1 0-4 16,0 0 0-16,0 0 0 0,-3 0-8 0,4-3 0 16,-5 3-12-16,5 0 12 0,-12 0 0 0,5 0 0 15,6 0 0-15,0 0 0 0,-3 3 0 0,0 4 10 16,-4-7-1-16,7 6 0 0,1-3-1 0,-1 3 0 16,0-3 0-16,1 4 0 0,2-4-8 0,5 3 12 15,-8-3-12-15,0 3 12 0,4-2-12 0,-4 2 0 0,4 3 0 16,-7 1 8-16,-7-1-8 0,7-3 8 0,3-3-8 0,-3 7 8 15,3-4-8-15,-3 4 8 0,3-1-8 0,0 0 8 16,4 1-8-16,-7-1 0 16,3 1 0-16,1-1-11 0,6 4 11 0,-7-4 0 0,4 0 8 15,0 1-8-15,3-7 9 0,-3 6-9 0,3 4 12 16,-3-4-12-16,0 1 12 0,3-1-4 0,1 0 0 0,-4 1-8 16,-8-1 12-16,8 7-4 0,0-7 0 0,0 4-8 15,0-4 8-15,-4 7-8 0,4 0 0 0,3-4 0 16,-3 4 8-16,0 0-8 0,0-4 0 0,-4 4 0 15,7-4 0-15,-6 4 0 0,3 0 0 0,-1-4 0 16,1 7 0-16,0-3 0 0,3 3 0 0,1-4 0 16,-1 4 14-16,4 0-1 0,-4 0 0 0,4 6 0 15,0-6-13-15,0-4-18 0,-4 4 4 0,4 0 1 0,0 6 13 16,0-6 0-16,-4 0 0 0,4 6 0 0,0 0 0 16,0-6 0-16,-3 9 0 0,-1-9 0 0,4 6 0 0,-4 0 0 15,0-3 0-15,4 3 0 0,-3 3 0 16,-1-3 0-16,4 3 0 0,-4-3 0 0,1 4 0 15,-1 2 0-15,4 0 10 0,0 1-10 0,0-10 9 0,3 9-9 16,-3 0 10-16,3-6-10 0,1 4 8 0,-1 5-8 16,-3-9 0-16,4 4 0 0,3-4 10 0,-4 3-10 15,4 0 10-15,-4-3-10 0,4 3 12 0,0-3-4 16,0 4-8-16,0 5 12 0,4-6-12 0,-4 7 0 16,-1-7 0-16,5 7 0 0,-1-1 8 0,1-6-8 15,-1 1 0-15,1 5 9 0,-1-6-9 0,1 4 8 16,3-4-8-16,-4 0 8 0,4-3-8 0,0 3 0 0,0 1 9 15,0 2-9-15,0-9 0 0,0 12 8 0,4-5-8 0,-1 5 0 16,1-9 9-16,-1 3-9 0,-3 1 12 0,4 5-12 16,-1-6 12-16,1 4-12 0,-1-4 12 0,1 0-12 15,3 0 10-15,0 4-10 0,-3-10 8 0,3 9-8 16,0-9 0-16,3 3-11 0,-3 3 1 0,0-3 0 16,4 0 34-16,0-3 8 0,3 4 0 0,-4 2 1 15,4-3-25-15,4 0-8 0,0-6 0 0,-1 9 0 16,1-3 0-16,0 0 0 0,3-3 0 15,0 3 0-15,4 0 0 0,-4-6 10 0,0 9-10 0,4-9 8 16,-1 6 0-16,-2-6-8 0,2 6 12 0,-3 0-4 16,1-3-8-16,2 0 10 0,-3 0-10 0,1 3 10 15,-1-6-10-15,0 6 8 0,4 0-8 0,-1-3 8 16,5-3-8-16,-5 6 8 0,4-6-8 0,4 6 8 0,3-6-8 16,1-1 0-16,-8-2 0 0,0 3 0 0,0-3 12 0,4-4 0 15,3 4 0-15,-3 3 0 0,-7-4-12 0,7-2 12 16,-4 3-12-16,4-1 12 0,-8-5-12 0,8 2 8 15,0-2-8-15,3 2 8 0,4-2-8 0,0-1 8 16,-4 0-8-16,0-5 8 0,11 11-8 16,0-12 10-16,-11 4-10 0,4 2 10 0,0 0-10 0,0-2 12 15,-1-4-12-15,-2 3 12 0,3-6-12 16,-1 3 10-16,8-3-10 0,0 0 10 0,-7 0 0 0,10 0 0 16,1 0 0-16,-1-3 0 0,0 3-10 15,-3-6 0-15,0 3 0 0,-4-4 0 0,4-2 0 0,0 6 12 16,7-10-2-16,-3 4 0 0,-1 0-10 0,0-1 0 0,-3 1 0 15,0-1 0-15,-7-5 0 0,0 5 0 0,-4-9 8 0,0 7-8 16,0-4 0-16,1-3 0 0,-5 4 8 16,8-10-8-16,0 6 0 0,-4-9 12 0,-3 2-12 15,0 8 12-15,0-7-12 0,-4 3 12 16,4-10-12-16,-4 10 12 0,-3-12-12 0,3 6 0 0,-4-7 0 0,1 7-11 16,-4-3 11-16,0-1 0 0,1-2 0 0,-5-1 0 15,1-2 0-15,3-4 14 0,-3-6-3 0,3 3-1 16,-7 6-10-16,7-6 0 0,-7 0 0 0,0 7 0 15,4-7 0-15,-4 0 8 0,0 6-8 0,0-2 0 16,-3-4 0-16,0 0 0 0,-4 6 8 0,0-6-8 16,0 0 0-16,-4 7 0 0,1-7 0 0,3 0 8 15,-4 6-8-15,1-6 0 0,-1 7 0 0,1-7 8 16,-1 0-8-16,1 6 0 0,-4-6 0 0,0 1 8 16,0-1-8-16,0 0 0 0,0 0 0 0,-4-3 0 0,1 3 8 15,3 0 0-15,-4 6 0 0,1-6 0 0,-1 10-8 0,-3-4 0 16,4-2 0-16,-4 2 0 0,3 0 0 15,-3-6 0-15,0 10 0 0,-4-10 0 0,-3 6 0 0,4 4 0 16,-4-4 0-16,0 4 0 0,-1-1 0 0,-2 7 0 16,3-6 0-16,0-1 0 0,-4 7 0 0,4-7 0 15,0 4 0-15,0-4 0 0,-1-5 0 0,1 8 0 16,0-8 0-16,0 2 0 0,0 3 0 0,0-2 0 16,0 2 0-16,0 1 0 0,0-1 0 0,-4 7 0 15,4-6 0-15,-4 5 0 0,1-5 0 0,-1 6 0 16,-3-7 0-16,3 7 0 0,-3 3 0 0,3-3 0 0,-3-1 0 15,4 4 0-15,-8 7 0 0,4-8 0 0,-4 8 0 16,0-1 0-16,1 3 0 0,-1 4 0 0,4-4 0 0,-4 7 0 16,0-7-9-16,4 6 9 0,-4 1-12 0,1 6 12 15,-1-3-21-15,0-4 2 0,-6 4 1 0,-5 3 0 32,1-3-47-32,-4 2-10 0,0-2-1 0,-3 6-924 0,-7-3-185 15</inkml:trace>
  <inkml:trace contextRef="#ctx0" brushRef="#br0" timeOffset="20076.64">25993 10660 579 0,'-29'-10'25'0,"19"7"7"0,-8-3-32 0,-3 0 0 0,0 2 0 0,0-2 0 16,-4 3 0-16,4-3 0 0,-4-4 0 0,-7 7 0 0,1-3 0 16,-5-3 0-16,-2 9 0 0,-1-7 0 0,0 7 0 0,-3 7 0 15,-8-7 0-15,8 6 0 0,-4-3 36 0,4 3 2 16,3-3 0-16,0 4 0 0,7-7 62 0,1 3 13 15,-1-3 3-15,4 0 0 0,3 6 12 0,0-6 4 16,8 0 0-16,-1 3 0 0,4-3-39 0,3 0-7 16,4 6-2-16,7-6 0 0,0 0-38 0,0 0-8 15,0 0-2-15,11 10 0 0,3-1 0 0,7 1 0 16,0-1 0-16,4 0 0 0,3 1 16 0,4-4 4 0,3 4 0 16,11-4 0-16,11-3-24 0,10 6-4 15,7-2 0-15,3-4-1 0,4-3-11 0,11 0-3 0,7 0 0 0,7-3 0 16,3-4 9-16,7 4 2 15,8-6 0-15,3-4 0 0,0 4-2 0,0-1 0 0,3 1 0 0,12 0 0 16,-1-1-3-16,3 7-1 0,8-9 0 0,-11 2 0 16,-3 7-7-16,-1-3-2 0,8-4 0 15,-7 7 0-15,-8-3-9 0,4 3 12 0,0-3-12 0,0-1 12 16,-10 4-12-16,-1 3 0 0,-3-6 0 0,4 6 0 16,-4-3 0-16,-11 3 0 0,-7-7 0 0,1 7 0 15,-5 0 0-15,-2 0-16 0,-8 0 4 0,-7-3 1 16,-11 3-20-16,-6 0-4 0,-1 0-1 0,-6 0 0 15,-4-6-9-15,-7 6-3 0,-4 0 0 16,-3 0 0-16,-7 0-22 0,-4 6-5 0,-7-6-1 16,-3 3-607-16,-8-3-121 0</inkml:trace>
  <inkml:trace contextRef="#ctx0" brushRef="#br0" timeOffset="20983.98">19463 10515 576 0,'17'-18'51'0,"-6"8"-41"0,0-5-10 0,6 5 0 0,-3-6 144 0,4 4 26 0,0-4 6 16,-4 7 0-16,7-7-98 0,-3 7-20 0,-4-1-4 0,3 1-1 15,-3-1 5-15,0 1 1 0,-3 3 0 0,0 3 0 16,-1-4-34-16,1 7-6 0,-8-3-2 0,-3 3 0 15,0 0 23-15,0 0 4 0,7-6 0 0,-7 6 1 16,0 0 5-16,0 0 1 0,0 0 0 0,0 0 0 16,-3-9-31-16,3 9-7 0,-4 0-1 0,1-4 0 15,-4 4 11-15,0-6 1 0,-4 6 1 0,1 0 0 16,-1 0 4-16,-3 0 1 0,-7 0 0 0,0 0 0 16,-4 0-2-16,-3 6-1 0,-8-2 0 0,1-4 0 15,-4 6 5-15,0-3 0 0,-3 3 1 0,-7-3 0 16,-11 7-9-16,-7-10-1 0,0 6-1 0,-4 3 0 15,1-2 1-15,-8-4 0 0,-3 6 0 0,-4-2 0 16,-3-4 3-16,-4 6 1 0,4-3 0 16,-4-2 0-16,1 2-11 0,-5-6-1 0,1 6-1 15,0-3 0-15,3-3-2 0,0 6 0 0,-3-2 0 0,-4-4 0 16,-6 6 13-16,6-3 3 0,4-3 0 0,-8 6 0 16,-3-3-12-16,4 7-1 0,7-10-1 0,0 6 0 0,-4-6-3 15,0 10-1-15,-7-1 0 0,7-3 0 0,8-3-10 0,-5 4 0 16,-2-4 0-16,2 6 0 0,1-9 0 0,10 6 8 15,4-6-8-15,4 4 8 0,6-4-8 0,-3 0 0 16,4 0 0-16,-1 0 0 0,7 0 0 0,5 0 8 16,2 0-8-16,8-4 8 15,-1 4-32-15,8 0-6 0,-4 0-2 0,4 4 0 16,-1-4-122-16,-2 6-25 0,-1 0-5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9-20T20:18:19.39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557 17032 345 0,'0'0'31'0,"0"0"-31"15,-3 6 0-15,3-6 0 0,-7 0 232 0,7 0 41 16,0 0 8-16,0 0 2 0,0 0-175 0,0 0-36 16,0 0-6-16,0 0-2 0,0 0 0 0,0 0-1 15,0 0 0-15,0 0 0 0,0 0-7 0,0 0-2 0,-4 3 0 0,-6 3 0 16,10-6-38-16,0 3-7 0,-4 7-1 0,-3-4-8 16,4 4 36-16,3 5 0 0,-7-5 0 0,3-1 0 15,4 0 0-15,0 1 1 0,-4-1 0 0,4 1 0 16,-7-1 11-16,7-3 3 0,-3 4 0 0,3-7 0 15,0-3-18-15,0 0-3 0,-7 6-1 0,7-6 0 16,-4 10-1-16,4-10-1 0,0 0 0 0,0 0 0 16,0 0-13-16,0 0-2 0,0 0-1 0,0 0 0 15,0 0-11-15,0 0 8 0,0 0-8 0,0 0 8 16,0 0 0-16,11 0 0 0,-1 0 0 0,-6 0 0 16,7 0 2-16,-1 0 0 0,-3-4 0 0,4-2 0 15,6 6-10-15,-9 0 12 0,9-6-12 0,-3 6 12 16,0-3-12-16,-3 3 8 0,10 0-8 0,-7 0 8 15,0-7-8-15,0 7 0 0,8 0 0 0,-1 0 0 16,-7 0 0-16,7 0 0 0,-3 0 0 0,6 0 0 16,1 0 0-16,-4 0 0 0,4 0 0 0,-4 0 0 15,-3 0 0-15,3 0 0 0,0-3 0 0,4 3 0 16,-4-6 8-16,-3 3-8 0,6-3 8 0,-3-4-8 0,4 10 8 0,-4-9-8 16,-3 3 0-16,3 2 8 0,0-2-8 15,-7-3 0-15,11 9 0 0,-4-3 0 0,-7-4 21 0,8 7-1 16,-8-3 0-16,3 3 0 15,1-6-41-15,-4 6-9 0,-3 0-2 16,3 0 0-16,0 0 32 0,3 6 0 0,-9-3 0 0,9-3 0 0,-10 0 0 0,11 7 0 16,-8-4 0-16,-6-3 0 0,7 0 0 0,-1 6 0 15,-6-6 0-15,-4 0 0 0,10 3 0 0,-6-3 0 0,3 0 0 0,-7 0 0 16,10 0 0-16,-10 0 16 16,0 0-1-16,4 0-1 0,-4 0-14 0,0 0 9 15,0 0-9-15,0 0 8 0,0 0-8 0,0 0 0 0,0 0 0 16,0 0 8-16,0 0-8 0,0 0 10 15,0 0-10-15,0 0 10 0,0 0 1 0,0 0 0 0,0-9 0 0,0 9 0 16,0-3 5-16,0-4 0 0,-4-2 1 0,4 6 0 16,0-3-5-16,-7-4-2 0,7 4 0 0,-3 3 0 15,3-4-10-15,-7-2 0 0,3 6 0 0,4-3 0 16,-7-4 9-16,4 1 3 0,-1-1 1 0,-3 1 0 16,4 0-13-16,-4-1 9 0,3 1-9 0,0-7 8 15,-6 7-8-15,3 2 8 0,3-2-8 0,-6 0 8 16,6-1-8-16,-6 1 8 0,-1 2-8 0,-3-2 8 15,3 0-8-15,-3 6 12 0,-3-7-12 0,10 1 12 16,-4-1-12-16,0-2 10 0,1 2-10 0,-1 7 10 16,1-3-10-16,6-3 0 0,1 9 9 0,-8-10-9 15,11 10 0-15,0 0 0 0,-7 0 0 0,3-3 8 0,4 3-8 16,0 0-16-16,0 0 4 0,0 0 0 0,0 0 12 16,0 0-8-16,0 0 8 0,0 0-8 0,4 3 8 15,-4 7-12-15,7-10 12 0,-4 9-12 16,8 0 12-16,0-2 0 0,-8-4-9 0,8 3 9 0,-1 3 0 0,4-2 0 15,-14-7-9-15,15 3 9 0,6 6 0 0,-7-2 0 16,7-7-8-16,-7 3 8 0,0-3 0 0,4 6 0 16,-4-3 0-16,0-3 0 0,0 6 0 0,4-3-8 15,-4 4 8-15,-3 2 0 0,3-3 0 0,0-2 0 16,-4 5 0-16,1-3 0 0,3 4 0 0,-3-1-8 0,-1 0 8 16,1-2 0-16,-8 5 0 0,8-2 0 15,-8-1-8-15,4-3 8 0,-3 10 0 0,3-7 0 16,-3 1 0-16,-4-1 0 0,0-6 0 0,0 7 0 0,-4 2 0 0,-3-2 0 15,3-1 10-15,-6 1-10 0,6 2 10 0,-6-6-10 16,-1 10 12-16,1-3-4 0,-4-4-8 0,-1 7 12 16,-2-7-4-16,3 7 0 0,0-4-8 0,-8-2 12 15,8 5-12-15,4-5 9 0,-11 6-9 0,6-4 8 16,1-3-8-16,0 7 0 0,-3-6 0 0,9 5 8 16,-9-2-8-16,3 2 0 0,3-5 0 0,1-1 0 31,-5 1-40-31,5 5-6 0,-1-5-2 0,8-1-864 0,-8-9-172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9-15T20:08:09.932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2081 9079 403 0,'0'0'17'0,"0"0"5"0,0 0-22 0,0 0 0 0,0 0 0 0,0 0 0 0,0 0 143 0,0 0 24 16,0 0 5-16,0 0 0 0,0 0-61 0,0 0-13 16,0 0-2-16,0 0-1 0,0 0-24 0,0 0-5 15,0 0-1-15,0 0 0 0,0 0-30 0,0 0-7 16,0 0 0-16,0 0-1 0,0 0-16 0,0 0-3 15,0 0-8-15,0 0 12 0,-3 0-12 0,3 0 0 16,-7 0 0-16,7 0 0 0,0 0 12 0,0 0 0 16,0 0 0-16,0 0 0 0,0 0 16 0,0 0 4 15,0 0 0-15,0 0 0 0,0 0 12 0,0 0 4 16,-4-6 0-16,4 3 0 0,0 3-16 0,0 0-2 16,0 0-1-16,0 0 0 0,0 0-9 0,0 0-1 0,-7-6-1 0,7 6 0 15,-3 0 6-15,3 0 0 0,0 0 1 0,0 0 0 16,0 0 3-16,0 0 0 15,0-4 0-15,0 4 0 0,0 0-4 0,0-6 0 0,0 6 0 0,0 0 0 16,0 0-24-16,0 0 0 0,0 0 0 0,0 0 0 16,0 0 0-16,0 0 0 0,0 0 0 0,0 0 0 15,0 0 0-15,0 0 0 0,0-9 0 16,0 9 0-16,0 0 0 0,0 0 0 0,0 0 0 0,0 0 8 16,0 0 4-16,0 0 0 0,0 0 0 0,0 0 0 15,0-3 7-15,0 3 1 0,0 0 1 0,0 0 0 16,0 0-11-16,0 0-2 0,0 0-8 0,0 0 12 15,0 0-12-15,0 0 0 0,0 0 8 0,0 0-8 16,0 0 16-16,0 0 1 0,0 0 0 0,0 0 0 16,0 0-17-16,0 0-11 0,0 0 2 0,0 0 0 0,0 0 19 0,0 0 4 15,0 0 1-15,0 0 0 16,0-7 5-16,0 7 2 0,0 0 0 0,-7 0 0 0,7-9-14 0,0 9-8 16,0 0 8-16,0 0-8 0,0 0 0 0,0 0 0 15,0 0 0-15,0 0 0 0,0 0 0 0,0 0 0 16,0 0 0-16,0 0 0 0,0 0 0 0,0 0 0 15,0 0 0-15,0 0 0 0,0 0 30 0,0 0 2 16,0 0 0-16,0 0 0 0,0 0-32 0,0 9 0 16,7 1 0-16,-7-1 0 0,-7 1 0 0,7-1 0 15,0 3-11-15,0 1 11 0,-4-4 0 0,4 1 0 16,-3-1 0-16,-4 7 8 0,3-7 2 0,-3 7 0 16,3-3 0-16,4 2 0 0,-10-5-10 0,6 5 0 0,4-2 0 15,0-4 0-15,0 7 0 0,0-7 0 0,0 7 0 0,0-3 0 16,0-4 0-16,4 7 15 0,-4-7-3 15,7 7 0-15,-4-7-12 0,-3 1 0 0,0-1 8 0,4 0-8 16,3 1 0-16,-7-1 9 0,0 1-9 0,0-4 8 16,4 3-8-16,-4-2 0 15,0-7 0-15,0 0 0 0,0 0 0 0,0 0 13 0,0 0-3 0,0 0-1 16,0 0 19-16,0 0 3 0,0 0 1 0,0 0 0 16,0 0-22-16,0 0-10 0,0 0 10 0,0 0-10 15,0 0 8-15,0 0-8 0,0 0 0 0,0 0 9 16,0 0-9-16,0 0 0 0,10-7 0 0,-6 7 0 15,-4 0 0-15,7-6 0 0,3 3 0 0,-6 3 0 16,6 3 0-16,-6-3 0 0,3 0 0 0,-3 0 0 16,6 6 0-16,1-6 0 0,-8 0 0 0,8 7 0 0,-1-4 0 0,1-3 0 15,0 9 0-15,-4-9 0 0,10 6-8 16,-6-6 8-16,3 0 0 0,0 4 0 0,-3 2 0 16,3-6 0-16,0 0 0 0,-4 0 0 0,5 0 0 0,2 0 10 15,-3 0-2-15,-3 0-8 16,-1-6 0-16,-2 6 0 0,2 0 0 0,1 0-12 0,-1 0 12 0,1 0 0 15,3 0 0-15,-11 0 0 0,8 0 0 0,-4 0 0 16,-7 0 0-16,14 0 0 0,-3 0 0 0,-11 0 0 16,0 0 0-16,0 0 0 0,0 0 0 15,3 0 0-15,-3 0 0 0,0 0 0 0,11-4 0 0,-11 4 0 16,3-6 8-16,-3 6-8 0,8-3 0 0,2-3 10 16,-6-4-10-16,-1 4 8 0,4-3 1 0,-7 5 0 15,4-11 0-15,3 5 0 0,-7 1 10 0,3 0 1 0,4-7 1 0,-7 6 0 16,4-2-10-16,-4-4-3 0,0 1 0 0,0 2 0 15,0-3-8-15,0 1 0 16,0 2 0-16,0-3 0 0,0-2 0 0,0 2 0 0,3-3 0 0,-3 0 0 16,7 1 0-16,-7 2 0 0,4-3 0 0,3 0 0 15,-3 0 0-15,-1 4 0 0,4-10 0 16,-3 12 0-16,3-3 0 0,3 4 0 0,-6-4 0 0,-1 7 0 16,4-1 0-16,-3 1 0 0,3 0 0 0,-7 2 0 15,0 7 0-15,7-3-11 0,-7 3 11 0,7-6-8 16,-3 0 8-16,3 2 0 0,-7 4 0 0,3 0 0 15,-3 0 0-15,11 0-8 0,-11 0 8 0,3 0 0 16,-3 0 0-16,0 0 0 0,0 0 0 16,7 0 0-16,-7 0 0 0,11-6 0 0,-11 6 0 0,0 0 0 15,0 0 0-15,0 0 0 0,0 0 0 0,0 0 0 0,0 0 0 0,0 0 0 16,0 0 0-16,0 0 0 16,0 0 0-16,0 0 0 0,0 0 0 0,0 0 0 0,-11 6 0 0,4-2 0 15,4 2 0-15,-8 3 0 0,1-2 0 0,-1-4 0 16,4 3 0-16,-11-3 0 0,11 3 0 0,-10-2 0 15,-1 2 8-15,0-3-8 0,1 3 8 16,-4 0-8-16,-4-2 8 0,0-4-8 0,1 6 8 0,-1-3-8 16,7-3 8-16,-6 0-8 0,-1 6 0 0,0-3 9 15,7 4-9-15,-6-4 0 0,3-3 8 0,-1 9-8 16,8-9 0-16,-7 6 0 0,7-2 8 0,0 2-8 16,0 0 0-16,3-3 0 0,1-3 0 0,3 7 0 15,0-4 0-15,0-3 0 0,3 0 0 0,4 0 0 0,-11 0 0 16,11 0-9-16,0 0 0 0,0 0 0 0,0 0 0 0,0 0 0 31,0 0-55-31,0 0-10 0,0 0-2 0,0 0-1 16,0 0-132-16,0 0-27 0,0 0-4 0</inkml:trace>
  <inkml:trace contextRef="#ctx0" brushRef="#br0" timeOffset="694.74">2879 9133 1792 0,'0'0'40'0,"0"0"8"0,0 0 1 0,0 0 1 16,0 0-40-16,0 0-10 0,0 0 0 0,0 0 0 16,0 0 24-16,0 0 2 0,0 0 1 0,10 0 0 0,1 0 17 15,3 0 3-15,4 0 1 0,-4 0 0 0,-4 0-20 0,8 0-4 16,0-7-1-16,-1 7 0 0,4 0-3 0,-7-3 0 15,8 3 0-15,2 0 0 0,-10-6 1 16,8 6 0-16,-8-3 0 0,7-4 0 0,-7 7-10 0,7-3-3 16,-7 3 0-16,-3-6 0 0,3 6-8 0,0 0 0 15,4 0 0-15,-4 0 0 0,-4 0 0 0,-3 0-14 16,4-3 2-16,0 3 0 16,-1 0-40-16,-6 0-7 0,6 3-1 0,1-3-580 15,-11 0-115-15</inkml:trace>
  <inkml:trace contextRef="#ctx0" brushRef="#br0" timeOffset="1017.95">2875 9339 1094 0,'0'0'48'0,"0"0"11"0,0 0-47 0,0 0-12 0,0 0 0 0,4 0 0 16,3-3 336-16,3 3 64 0,4-6 14 0,1 6 2 0,-1 0-340 0,3 0-76 15,1 0 0-15,3 6-9 16,0-3 9-16,-3-3-8 0,0 7 8 0,6-4-8 15,-6-3-25-15,3 0-5 0,0 6-1 0,-3-3 0 16,7-3-30-16,-4 7-7 0,0-7 0 16,-3 0-1-16,10 0-28 0,-11-7-6 0,8 7-1 0,0 0-721 15</inkml:trace>
  <inkml:trace contextRef="#ctx0" brushRef="#br0" timeOffset="1773.32">4385 8571 1497 0,'0'0'66'0,"0"0"14"0,0 0-64 0,0 0-16 16,0 0 0-16,0 0 0 0,0 0 68 0,0 0 9 15,4-9 3-15,3 3 0 0,-7 2-12 0,0-2-1 16,7 3-1-16,0-3 0 0,-7-4-7 0,3 1-2 15,4-1 0-15,-7 1 0 0,0 3-17 0,4-4-3 0,-1-2-1 0,-3 2 0 16,7-5-12-16,-7 5-2 0,0-5-1 0,0 5 0 16,0-9-6-16,-7 10-2 15,4-7 0-15,-1 4 0 0,4-4-5 0,-10 0 0 0,3 7-8 0,0 0 12 16,-4-1-3-16,0 1-1 0,-3 6 0 0,4-4 0 16,-4 7-8-16,3 0 0 0,0 0 0 0,-3 0 0 15,4 7 0-15,-4-4 0 0,-4 6 0 16,7 1 0-16,-3-1 0 0,4 0 0 0,3 7-11 0,-4 0 11 15,1-4-12-15,-1 10 4 0,0-3 0 0,1 3 0 16,3 3-4-16,-4 3 0 0,4 7 0 0,4-1 0 16,-8 4 12-16,7 3 0 0,-3-4 0 0,4 7 0 15,-8 0 10-15,8 3 1 0,-8 3 0 0,4-3 0 16,4-3-11-16,-4-6 8 0,-1 6-8 0,1 0 8 16,4-7-8-16,3-2 0 0,-11-1 9 0,8-5-9 0,3-1 12 15,0-3-1-15,0 0-1 0,-7-6 0 0,3 9 0 0,4-9 0 16,0-3 0-16,0-1 0 15,-7-2-10-15,7 2 0 0,-3-2 9 0,3 3-9 16,0-7-20-16,0-3-8 0,-7 4-1 0,3-1-1 16,4-9-165-16,-3 3-33 0,-5 4-6 0,5-7-2 0</inkml:trace>
  <inkml:trace contextRef="#ctx0" brushRef="#br0" timeOffset="2021.76">3761 9286 1832 0,'0'0'81'0,"0"-3"17"0,0-3-78 0,0-4-20 0,0 1 0 0,0 0 0 0,0 2 59 0,3-2 8 15,-3 6 1-15,7-4 1 0,-3-2-17 0,6 6-3 0,-6-6-1 0,6 2 0 16,1-2-3-16,3-1-1 0,0 4 0 0,7-3 0 16,1 6-12-16,2-4-2 0,-6-2-1 0,3 3 0 15,0 3-10-15,4-4-3 0,-7 4 0 0,3-3 0 16,0 6-16-16,-3 0 0 0,-1 0 0 0,-6 0 0 15,6 0-16-15,-6 0-6 0,0 0-2 0,-1 0 0 32,1 0-128-32,-4 0-25 0,3 0-6 0,-3 0-738 0</inkml:trace>
  <inkml:trace contextRef="#ctx0" brushRef="#br0" timeOffset="2730.1">5038 8107 1011 0,'0'0'44'0,"0"0"11"0,0 0-44 0,0 0-11 0,0 0 0 0,0 0 0 16,0 0 70-16,0 0 12 0,0 0 2 0,0 0 1 16,-4 6-42-16,4-2-9 0,0-4-2 0,0 9 0 15,-10 0 16-15,10-9 2 0,0 0 1 0,-4 7 0 0,4-4 5 0,0-3 2 16,0 0 0-16,-7 6 0 0,3 0-10 0,-6-3-3 15,3 4 0-15,0-4 0 16,0 6-21-16,3-2-4 0,-10 2 0 0,3-6-1 0,1 6-5 0,-4 4-1 16,-4-4 0-16,4 4 0 15,-4 3 15-15,8 2 4 0,-15-2 0 0,7 6 0 0,1 3-8 0,-8 3 0 16,8 7-1-16,-8-7 0 0,7 7-23 0,-7-7 0 16,4 13 0-16,0-7 8 0,4 4 5 0,-1-4 2 15,0 4 0-15,8-1 0 0,-4-2-7 0,3 9 0 16,0-7-8-16,4 7 12 0,0 0-3 15,7-6-1-15,-7 6 0 0,7 0 0 0,-3 0-8 0,6-7 0 16,4 7 9-16,-7 0-9 0,4-6 17 0,6 6-1 0,-10-10 0 16,11 4 0-16,-4 2-16 0,0-2 0 15,4-3 8-15,-1-1-8 0,-3 1-8 0,4-4-6 0,-4 3-1 16,0-5 0-16,4 2 3 0,-4-9 1 0,3 3 0 0,-6 0 0 31,6-6-15-31,-6 0-3 0,6 0-1 0,-3-4 0 16,1-5-34-16,-1-1-6 0,3 0-2 0,4 1 0 15,-3-10-158-15,-1 0-32 0,22-3-6 0,-4-4-363 0</inkml:trace>
  <inkml:trace contextRef="#ctx0" brushRef="#br0" timeOffset="5181.25">5214 8392 864 0,'0'0'38'0,"0"0"8"0,0 0-37 0,0 0-9 0,0 0 0 0,-7 0 0 0,7 0 209 0,-4 0 40 16,1 0 8-16,3 0 2 0,-7 0-163 0,7 0-32 15,0 0-6-15,-4 0-2 0,-3 0 23 16,7 0 4-16,0 0 1 0,0 0 0 0,0 0-16 0,0 0-4 16,0 0 0-16,7-3 0 0,-7-3-3 0,0-3-1 15,4 2 0-15,-4 7 0 0,3 0-28 16,-3 0-7-16,0 0-1 0,0 0 0 0,0 0 7 0,0 0 1 15,0 0 0-15,0 0 0 0,0 0-32 0,0 0 0 16,0 0 0-16,4 7 0 0,-1 2 12 0,1 0-4 16,-4 7-8-16,7-6 12 0,-7 2-12 0,0-2 0 15,4 5 0-15,3 1 0 0,-7 3 0 0,3-1 0 16,1 1 0-16,3 0 0 0,-4 6 11 0,4 0-1 0,-3 0 0 0,-1 4 0 16,1-7-10-16,-4 9 10 0,3-3-10 0,1 7 10 15,-4 2-10-15,7 1 0 0,-7 3 0 16,0-4 0-16,0 1 0 0,0-4 0 0,-7 1 0 0,7 3 0 15,-4-13 8-15,1 9-8 0,3-6 0 0,-4 1 8 16,4-4-8-16,0 0 12 0,-3-3-12 0,3 3 12 16,0 0-2-16,0-6 0 0,0 6 0 0,0-6 0 15,0 6 9-15,0-3 1 0,3-7 1 0,-3 10 0 16,-3-12-21-16,3 3 0 0,0 2 0 16,0-8 0-16,-4 9 0 0,4-4-8 0,0 4 0 0,-7 0 0 15,7-3 8-15,-3 2 0 0,3-2 0 0,-7-3 0 16,3 2 0-16,1 1 8 0,3-3-8 0,-7 2 0 15,3-5 0-15,4 5 8 0,-7-5-8 0,7-1 0 16,-4 4 9-16,1-7-9 0,3 3 12 0,0 1-12 0,0-1 13 0,0 1-4 16,0-1-1-16,0-3 0 0,0-3-8 15,0 4 12-15,0 2-12 0,0 0 12 0,0-2-12 0,0-4 0 16,-4 6 0-16,4 1 0 0,0-4 0 0,0-3 0 16,0 3 0-16,-3 4 0 0,3-1 0 0,0 1 0 15,0-10 0-15,-4 9 0 0,4-3 0 0,0 4 0 16,-7-1 0-16,7 1 8 0,-3-1-8 0,3-9 0 15,0 6 0-15,0-3 0 0,0 7 0 0,0-4 0 16,0 3 0-16,0 1 0 0,-7-4 0 0,7-3 0 16,0 7 0-16,0-1 0 0,0-3 0 0,0 4 0 15,0-1 0-15,0-3 0 0,0 4 0 0,0-10 0 16,0 0 0-16,0 3 0 0,0 6 0 0,0-9 0 16,0 0 0-16,0 0 0 0,0 7 0 0,0-7 10 15,0 0-10-15,0 0 10 0,0 0-10 0,0 0 8 0,0 0-8 0,0 3 8 16,0-3-8-16,0 0 0 0,0 0 0 0,0 0 0 15,7 6 8-15,-7-6 0 16,0 0 0-16,0 0 0 0,10 3-8 0,-10-3 0 0,0 0 0 0,4 6 0 16,-4-6 0-16,7 0 0 0,7 0 0 0,-10 7 0 15,-4-7 0-15,10 0 0 0,1 3 0 0,-1-3 0 16,-3 0 0-16,4 6 0 0,0-3 0 0,-4-3 0 16,7 0 0-16,-11 0-9 0,8 0 9 0,-1 0-13 15,1 0 13-15,0 0 0 0,-4 0 0 0,3 0 0 16,1 0 0-16,-4 0 0 0,7 0 0 0,-3 0 0 15,3 0 0-15,-4 0 0 0,1 0 0 0,3 0 0 16,-3 0 0-16,-4 0 0 0,10 0-8 0,-10 7 8 0,4-7 0 16,-1 3 0-16,1-3 0 0,0 6 0 15,-1-6 0-15,1 3 0 0,3-3 0 0,-11 6 0 0,4-6 0 0,1 0 0 16,-8 0 0-16,7 3 0 0,3-3 0 16,-10 0 0-16,0 0 0 0,0 0 0 0,0 0 0 0,0 0 0 15,0 0 10-15,0 0-10 0,4-3 0 0,-4 3 0 16,3-6 0-16,-3 6 0 0,0 0 8 0,7 0-8 15,-7 0 8-15,11-9-8 0,-11 9 0 16,3-3 0-16,-3 3 0 0,7-7 0 0,-7 7 0 0,0-9 0 16,0 6 0-16,4-4 0 0,0-2 0 0,-4 3 0 15,0-4 0-15,0 1 0 0,0 0 12 0,7-1-4 16,-7 1 0-16,0-7 0 0,3 7-8 0,-3-10 0 0,7 3 0 16,-7 4 0-16,4-4 0 0,-1-3 0 0,1 0 0 0,3 4 0 15,0-4 0-15,-4 0 0 0,1 3 0 0,-1-3 0 16,4 1 0-16,1 2 0 0,-8-3 9 0,3 0-9 15,4 1 8-15,-7-1-8 0,4-6 10 0,-4 0-10 16,0 3 0-16,3-3 8 16,-3-4-8-16,0-2 0 0,0 3 8 0,0-1-8 0,4-5 11 0,-4 6-11 15,0-7 8-15,0 10-8 0,-4-9 0 0,8 5 0 16,-4 1 0-16,3-6 0 0,-3 6 0 0,4-1 0 16,-4-2 0-16,0 3 0 0,0 0 0 0,0 2-9 15,0-2 9-15,0 3 0 0,0 3 8 0,-4-9-8 16,4 9 0-16,-3-3 0 0,3 6 0 0,0-6-8 15,-4 6 8-15,4 0 0 0,0 0 8 0,-3-3-8 16,3 4 0-16,-4-1 0 0,4 3 0 0,0 4-12 16,-7-7 12-16,7 3 0 0,0 0 10 0,-3-2-10 15,3 5 0-15,0-3 0 0,0-2 0 0,0 2 0 0,0-3 0 0,-8 3 0 16,8-2 0-16,-3 5 0 0,3-3 0 0,0 1-10 16,0 2 2-16,0 4 0 15,0-1 8-15,0-2 0 0,0 2 0 0,3 7 0 0,-3-6 0 0,8 3 0 16,-8-4-8-16,0 1 8 0,0-1 0 0,0 4 0 15,0-3 0-15,0-1 8 0,3 1 3 0,-3 6 1 16,0-4 0-16,0-2 0 0,0 0-12 0,0 2-17 16,0 7 4-16,0-3 1 0,0-6-7 0,0 9-1 15,0-6 0-15,0 6 0 0,0 0 20 0,0 0 0 16,0-10 0-16,0 10 0 0,0 0 0 0,0 0 0 16,0 0 12-16,0 0-3 0,0 0-9 0,0 0-9 0,0 0 9 0,0 0-13 15,0 0 13-15,0 0 0 0,0 0 0 0,0 0 10 16,0 0-10-16,0 0 0 0,0 0 0 15,0 0 0-15,0 0 0 0,0 0 0 0,0 0 0 0,0 0 0 16,0 0 0-16,0 0 0 16,-3-3 0-16,-8-3 0 0,11 6 0 0,-7 0 0 0,0-7 0 0,7 7 0 15,-7 0 0-15,-4 0 8 0,4-3-8 0,-3 3 8 16,-5 0-8-16,5 0 0 0,-4 0 0 0,3 0 0 16,-10 0 0-16,7 0 0 0,-4 0 0 0,1 0 0 15,3 3 0-15,-8-3 0 0,8-3 0 0,-10 3 8 16,6 0-8-16,4 0 0 0,0 0 0 0,-7 0 8 15,6 0-8-15,1 0 0 0,-3 3 0 0,3-3 0 16,-1 7 0-16,5-7 0 0,-4 0 0 0,0 0 0 16,3 0 0-16,0 6 0 0,1-3 0 0,-1-3 0 15,8 0 0-15,-8 0-11 0,11 0 3 0,0 0 0 16,0 0-104-16,0 0-21 0,0 0-4 0,4 10-1 16,3-1-96-16,3-3-19 0,1-3-4 0</inkml:trace>
  <inkml:trace contextRef="#ctx0" brushRef="#br0" timeOffset="5594.46">5285 8722 1652 0,'0'0'73'0,"0"0"15"0,0 0-70 0,0 0-18 0,0 0 0 0,0 0 0 16,0 0 26-16,0 0 2 0,0 0 0 0,0 0 0 15,0 0-5-15,0 3-1 0,0-3 0 0,7 6 0 16,-7-6 0-16,7 10 0 0,-7-10 0 0,0 0 0 16,3 9 5-16,4-3 1 0,0-3 0 0,0-3 0 15,4 0 6-15,0 0 2 0,-4 0 0 0,3 0 0 16,4-3-20-16,4-3-3 0,-7 6-1 0,6-3 0 0,1-3 5 0,7 2 1 16,-8-2 0-16,4 6 0 15,1-6-38-15,2 3-8 0,-6-4-2 0,3 7 0 16,0 0-143-16,4-3-29 0,10-6-6 15,-10 3 0-15</inkml:trace>
  <inkml:trace contextRef="#ctx0" brushRef="#br0" timeOffset="6081.64">5369 9070 1882 0,'0'0'84'0,"0"0"16"15,-10 0-80-15,10 0-20 0,0 0 0 0,0 0 0 16,0 0 68-16,0 0 10 0,0 0 2 0,0 0 0 16,0 0-45-16,0 0-9 0,0 0-2 0,0 0 0 0,0 0 3 0,0 0 0 15,10-6 0-15,-6 2 0 0,-4 4-4 0,0 0-1 16,7 0 0-16,0-6 0 15,0 6-13-15,4 0-9 0,-8 0 12 0,8-3-12 0,-1 3 13 0,1 0-4 16,3 0-1-16,-3 0 0 0,3 0-8 0,-4 0-9 16,1-6 9-16,6 6-13 0,-6-3 13 0,10-4 10 15,-10 7-2-15,3 0 0 16,0-3-28-16,0 3-7 0,4 0-1 0,-1 0 0 16,-2-6-25-16,2 6-6 0,-3 0-1 0,0 0 0 15,0 0-118-15,-3 6-24 0,-4-3-5 0,4-3-1 0</inkml:trace>
  <inkml:trace contextRef="#ctx0" brushRef="#br0" timeOffset="6508.48">5316 9443 2127 0,'0'0'94'0,"0"0"20"0,0 0-91 0,0 0-23 0,0 0 0 0,0 0 0 0,0 0 18 0,0 0-1 16,0 0 0-16,0 0 0 0,7-6-7 0,-7 6-2 15,0 0 0-15,11 0 0 0,-7 0-8 0,-4 0 0 16,7 0 9-16,0 0-9 0,3 6 0 0,1-6 0 16,-4-6 0-16,7 6 0 0,-3 0 0 0,3 0 0 15,-4 0 0-15,4 0 0 0,0 0 8 0,8 0-8 16,-5-10 10-16,4 10-10 0,1-6 12 0,-1 3-3 15,3 3-1-15,-6-6 0 16,3 2-29-16,0-2-7 0,-3 6 0 0,3-3-1 16,0 3-95-16,4-6-20 0,-7 6-3 0</inkml:trace>
  <inkml:trace contextRef="#ctx0" brushRef="#br0" timeOffset="6974.19">5165 9822 1440 0,'0'0'128'0,"0"0"-103"0,0 0-25 0,0 0 0 16,0 0 150-16,0 0 25 0,0 0 5 0,0 0 0 16,0 0-138-16,3 7-28 0,8-7-6 15,-1 3 0-15,-3 3 6 0,11-6 2 0,-7 0 0 0,3 0 0 16,3-6-16-16,1 6 9 0,0-3-9 0,3 3 8 16,0 0-8-16,4-7 0 0,-4 4 0 0,7-3-11 15,-3 3-8-15,7-3-1 0,-4 2-1 16,4-2 0-1,-8 3-46-15,1-3-9 0,0 3-1 0</inkml:trace>
  <inkml:trace contextRef="#ctx0" brushRef="#br0" timeOffset="7750.77">5754 8104 345 0,'0'0'15'0,"0"0"4"0,0 0-19 0,0-6 0 0,0-4 0 0,0 10 0 16,0 0 240-16,0 0 44 0,0 0 8 0,0 0 3 16,0-6-193-16,0 6-38 0,0 0-8 0,0 0-2 15,-7 0-3-15,7 0-1 0,0 0 0 0,-7 0 0 16,7 0-36-16,-4 6-14 0,4-6 11 0,-3 10-11 0,3-1 12 0,3 1-4 15,-3-1-8-15,7 0 12 0,4 7 4 0,-8-7 0 16,4 1 0-16,8 6 0 0,-5-4 8 16,4-3 3-16,0 7 0 0,7 3 0 0,-6 0-7 0,6 6 0 15,3-6-1-15,-2 6 0 0,2 9-19 0,5-6 10 16,2 10-10-16,-2 3 8 0,-5-4-8 0,8 7 0 16,-7 3 0-16,-1 4 0 0,1-4 0 0,0-3 0 15,-1 9 0-15,-2-6 8 0,2 6-8 0,-6-3 0 16,0-3 0-16,-1 4 0 0,-3-4 18 0,4 0 2 15,-7-3 0-15,3-1 0 0,0 1 9 0,-4 0 3 16,1 3 0-16,0-3 0 0,-1 0-11 0,4 0-1 16,-10 0-1-16,3-6 0 0,0 5-4 0,0-5-1 15,-7 3 0-15,0-4 0 0,0 7-5 0,0 0-1 0,-11 3 0 0,4-3 0 16,0-6 0-16,-10 6 0 0,-1 0 0 0,0-4 0 16,-3-2 2-16,0 0 0 0,-4-4 0 15,1-6 0-15,-12 4-2 0,12-4 0 0,-1-9 0 0,-7 0 0 16,4-1 0-16,0-2-8 0,3-7 12 0,7 1-4 31,-6-1-34-31,3-9-7 0,6 7-2 0,1-4-692 0,4-3-138 16</inkml:trace>
  <inkml:trace contextRef="#ctx0" brushRef="#br0" timeOffset="46149.21">11765 8684 1227 0,'0'0'54'0,"0"0"12"0,0 0-53 0,0 0-13 0,0 0 0 0,0 0 0 0,0 0 51 0,0 0 7 15,0 0 2-15,0 0 0 0,0-6-22 0,0 6-4 0,0-10-1 0,0 4 0 16,0 6-21-16,0 0-4 0,0 0 0 16,4-9-8-16,-1-1 0 0,1 7 0 0,-4-3 0 0,3 3 0 15,1-3 23-15,-1-4-3 0,-3 4 0 0,0 3 0 16,0-4 40-16,0 4 8 0,0-3 2 0,0-3 0 16,-3-1-8-16,-1 1-2 0,4 3 0 0,-3 2 0 15,-4-5-10-15,3 3-2 0,-3-4-1 0,0 7 0 16,0-3-11-16,-4-4-3 0,1 10 0 0,-1-3 0 15,-3 3-12-15,0 3-2 0,3-3-1 0,-6 10 0 16,-4-10-18-16,-1 9 0 0,1 1 8 0,0-1-8 16,0 1 0-16,-4 5 0 0,4 1 0 0,0-4 0 15,7 4 0-15,-4 0 0 0,-7-4 0 0,4 7 0 16,7-9 0-16,0 12 0 0,0-10 0 0,-4 7 0 16,8-3 0-16,-1 2 8 0,1 1-8 0,3-3 10 0,-4 3 2 15,4-1 1-15,3 4 0 0,1-3 0 16,-1-6-13-16,1 6 8 0,6 3-8 0,-3-4 0 0,4 1 9 0,3 0-9 15,-4-3 8-15,8 2-8 0,0-2 0 16,-1-3 8-16,1 2-8 0,3-5 0 0,11-1 8 0,-4 1-8 16,0-10 8-16,0 9-8 0,0-9 12 0,7 0-4 15,-3 0 0-15,0 0 0 0,0-9 11 16,-4 5 1-16,3-2 1 0,1-3 0 0,0-1 11 0,-4-5 1 16,0 2 1-16,0-9 0 0,0 3 4 0,-3 1 1 15,0-7 0-15,-1 6 0 0,-3-10-7 0,4 4 0 16,0 3-1-16,-1-3 0 0,-6 0-2 0,0-3 0 15,3 0 0-15,-4-4 0 0,4 4-29 0,-7 0 0 16,0-6 0-16,4 5 0 0,-7-5 0 0,3 6 12 16,-4-7-3-16,-3 7-1 0,0-7 7 0,-3 7 1 0,-4-3 0 0,3 3 0 15,-7 2-5-15,1 5-1 0,-1-5 0 16,4 1 0-16,-7 3-10 0,4-3 0 0,-1 0 9 0,0 6-9 16,1-6 0-16,-1 7 0 0,1-8 0 0,-1 8 8 15,4-1-8-15,-4 0-12 16,1 3 4-16,-1 4 0 15,1-4-21-15,3 7-4 0,-4-1-1 0,0 4 0 16,1 6-20-16,-1-3-4 0,1-3-1 0,-1 6 0 16,4 0-80-16,0 6-16 0,0-3-3 0,3 3-1 15,4-6-53-15,-3 3-10 0,-1 10-2 0,4-13-1 0</inkml:trace>
  <inkml:trace contextRef="#ctx0" brushRef="#br0" timeOffset="46759.46">12806 8151 1864 0,'0'0'83'0,"-4"-6"17"0,1 3-80 16,-1-4-20-16,1 4 0 0,-1-3 0 0,4-3 25 0,0 5 2 0,0-5 0 0,0 3 0 16,0-4-27-16,0 4-17 0,0-3 2 0,0-1 1 15,4 1 2-15,-4-1 1 0,0-5 0 0,0 5 0 16,-4-2 11-16,4-4 0 0,-3 7 0 0,3-7-8 15,-4 7 30-15,1-4 6 0,-1-3 2 0,-3 1 0 16,0 2 29-16,3-3 5 0,-3-2 2 0,-3 2 0 16,3 3 9-16,0-2 1 0,-4 2 1 0,1 1 0 15,-1 9-43-15,-3-4-9 0,3 4-1 0,-3-3-1 16,0 6-2-16,0 0 0 0,0 6 0 0,0-3 0 16,0 7-21-16,-1 5 0 0,1 1-12 0,4-3 4 15,-4 2 8-15,0 10 0 0,-1-6-9 0,1 6 9 16,4-3 0-16,-4 3-9 0,3 3 9 0,0 7 0 0,1-7 0 15,-1 7 0-15,4-1 0 0,-3 1 0 16,-1 2 0-16,4 1 8 0,-4 3 0 0,4-1 1 0,0 4 2 16,0 7 0-16,0-4 0 0,0 3 0 0,0-9 1 0,4 2 1 15,3 1 0-15,-4 0 0 0,4-9-4 0,0 2-1 16,0 4 0-16,4-10 0 0,-4 4-8 0,3-1 8 16,-3-5-8-16,4-1 8 0,3 3-8 0,-4-9 0 15,1 3-12-15,-1 0 12 0,-3-6-12 0,4 0 12 16,-1-10-12-16,1 7 12 15,-4-6-76-15,3-1-7 0,1 0-1 0,-4-9-1 16,0 0-143-16,0 0-29 0</inkml:trace>
  <inkml:trace contextRef="#ctx0" brushRef="#br0" timeOffset="47106.65">12051 8712 1324 0,'0'0'118'15,"0"0"-94"-15,0 0-24 0,0 0 0 16,0 0 167-16,0 0 29 0,0 0 5 0,7 0 2 15,7 0-156-15,-3 0-31 0,-1 0-7 0,1 0-1 16,3 0 32-16,0 0 7 0,0 0 1 0,0 0 0 0,0 0-13 0,0 0-3 16,4 0 0-16,-4-6 0 0,0 6 19 0,-3 0 3 15,3 0 1-15,0-3 0 0,-3 3-24 0,3-6-5 16,3 6-1-16,-2 0 0 0,2-10-17 0,1 10-8 16,0-3 8-16,3-3-8 0,0 0 0 0,4 2 8 15,3 4-8-15,-4-6 0 0,5 6-9 16,-1-3-7-16,-3 3-2 0,-1 0 0 15,5 0-45-15,-5-6-9 0,4 6-1 0,-3 0-1016 0</inkml:trace>
  <inkml:trace contextRef="#ctx0" brushRef="#br0" timeOffset="51507.92">10894 9587 1368 0,'-18'0'60'0,"11"0"13"0,-3 0-58 0,-1 3-15 0,4-3 0 0,0 7 0 16,-4-7 48-16,4 3 6 0,7-3 2 0,0 0 0 15,0 0-40-15,0 0-8 0,0 0-8 0,0 0 11 0,14 6-11 0,-3 0 0 16,-11-6 0-16,18 3 0 0,3-3 33 0,0 7 2 15,-7-4 0-15,4-3 0 16,3 0 17-16,3 0 4 0,1 0 1 0,3 0 0 0,-3 0-1 0,3 0 0 16,4 6 0-16,-4-6 0 0,-3 3 2 0,7-3 0 15,-1-3 0-15,1-3 0 16,3 6-9-16,4-3-1 0,-3-4-1 0,9 7 0 0,1-3-10 0,4 3-1 16,-4 0-1-16,-1 0 0 0,-2 3-14 0,3-3-2 15,-4 0-1-15,4 0 0 0,0 0-7 0,3 0-2 16,-3-3 0-16,3-3 0 0,4 6 4 0,-3 0 1 15,-5 0 0-15,-2-6 0 0,-1 3-2 0,0 3-1 16,-3-7 0-16,0 4 0 0,7-3 0 0,-4 6 0 0,4-9 0 0,-4 5 0 16,4-2 11-16,0 3 2 15,0-3 1-15,-7 6 0 0,0-10-13 0,-1 10-4 0,-2-6 0 0,-1 3 0 16,0 3-8-16,1-6 0 16,-1 2 0-16,0-2 0 0,0 3 0 0,-6 3 0 0,-5-6 0 0,1 6-11 15,-4 0 11-15,-3 0 0 0,-1 0 8 0,1 0-8 31,-7 0-29-31,3 0-11 0,-7 0-1 0,3 0-1 16,-10 0-18-16,7 0-4 0,-7 0-1 0,0 0 0 16,0 0-171-16,0 9-35 0,-3 1-6 0,-11 5-2 0</inkml:trace>
  <inkml:trace contextRef="#ctx0" brushRef="#br0" timeOffset="54568.71">12898 10246 748 0,'0'0'67'0,"0"0"-54"16,0 0-13-16,0 0 0 0,0 0 286 0,0 0 54 15,0 0 12-15,0 0 1 0,0 0-273 0,0 0-56 16,-7 3-10-16,-1 3-2 0,1-3 0 0,0 7 1 16,-3-1 0-16,3 0 0 0,-4 7 13 0,1 0 2 0,-1-4 1 0,-3 4 0 15,3 9 2-15,-6-3 0 16,-5 3 0-16,1 0 0 0,0 4 15 0,-7-1 3 0,0-3 1 0,-1 9 0 15,-2-5-21-15,2 5-4 0,-2 1-1 0,3-4 0 16,3-6-12-16,4 3-2 0,-1-3-1 16,5-6 0-16,6 0-9 0,-3 3 12 0,7-10-12 0,0 4 12 15,0-7-22-15,3 1-4 0,1-1-1 0,3 1 0 16,0-10-41 0,0 0-8-16,0 0-1 0,0 0-1 15,0 0-102-15,0 0-20 0,7-3-4 0,0-4-661 0</inkml:trace>
  <inkml:trace contextRef="#ctx0" brushRef="#br0" timeOffset="54892.16">12460 10277 576 0,'0'0'51'0,"0"0"-41"15,-7 0-10-15,7 0 0 16,0 0 230-16,0 0 44 0,0 0 9 0,0 0 1 0,0 0-180 0,0 0-36 16,0 0-7-16,0 0-1 0,0 0-27 0,0 0-5 15,0 0 0-15,0 0-1 0,7 6 15 0,-3 4 3 16,6-1 1-16,1 1 0 0,-1-1 5 0,-3 10 1 16,4-10 0-16,3 7 0 0,0 3-12 0,0 0-3 15,-7 2 0-15,4 1 0 0,3-6-25 0,-3 9-12 0,3-6 10 0,0 0-10 16,0 0 0-16,0-1-13 0,0-2 1 0,0 9 0 15,4-12 12-15,-4 6 0 16,0-4 0-16,0 4 10 16,4 0-44-16,-4-10-9 0,0 7-1 0,4 0-1 15,-4-4-140-15,4-2-28 0,-4 5-6 0</inkml:trace>
  <inkml:trace contextRef="#ctx0" brushRef="#br0" timeOffset="55179.13">13250 10791 2372 0,'0'0'105'0,"0"0"22"0,4 3-102 0,-4 13-25 0,3-6 0 0,1 8 0 0,-1-2 57 0,1 3 7 16,3 0 0-16,-3 0 1 0,-1 6-53 0,1 3-12 16,-1 3 0-16,-3-3 0 0,0-6 0 0,0 10 0 15,0-4 0-15,-3-3 0 0,3-3-16 0,-4 3-3 16,1-6-1-16,3 0-739 16,-4-4-148-16</inkml:trace>
  <inkml:trace contextRef="#ctx0" brushRef="#br0" timeOffset="57586.24">12898 11961 1094 0,'-4'-9'97'0,"4"2"-77"0,0-2-20 0,0 6 0 16,0-7 246-16,-3-2 46 0,3 2 8 0,0 1 3 16,0 0-227-16,0-1-46 0,0-5-9 0,0 2-1 0,-4 4-20 15,0-7 0-15,1 3 0 0,-1-2 0 16,1-1 0-16,-4 3 0 0,0-2 0 0,0-1 0 0,0 4 0 0,-4-4 0 15,0-3 0-15,1 10 0 16,-1-7 13-16,-3 7-4 0,0 5-1 0,0-2 0 0,-4 6-8 0,1 0 0 16,-4 0 0-16,-4 10 0 0,0-1 0 0,4 7 8 15,0 2-8-15,0 8 8 0,-1 2-8 0,-2 0 0 16,6 6 0-16,-3 1 0 0,3 3 0 0,4-4 0 16,0 10 0-16,4 0 0 0,-5 0 0 0,5-3 0 15,3 9 8-15,0-3-8 0,0-3 8 0,0 0-8 16,3-1 8-16,1 5-8 0,-1-5 16 0,1 1-1 15,3 0-1-15,-4 0 0 0,8 0-14 0,-4-6 0 16,-4 6 0-16,4-7 0 0,4-2 0 0,-4-1 11 16,3-6-11-16,-3 1 10 0,4-4-10 0,-4 0 0 15,3-6-10-15,-3-1 10 0,0 1-23 0,4-3 2 0,-4 0 0 0,0-4 0 32,3-2-44-32,-3-4-9 0,0-6-2 0,0 3 0 15,0-3-140-15,0 0-29 0,0 0-6 0,-25 0-1 0</inkml:trace>
  <inkml:trace contextRef="#ctx0" brushRef="#br0" timeOffset="57808.35">12069 12598 2530 0,'0'0'56'0,"0"0"11"0,0-10 2 0,7 7 3 0,0-3-58 0,3 6-14 0,1-10 0 0,6 10 0 16,5-3 0-16,2-3 0 0,-3 6 0 0,8 0 0 15,-1 0 0-15,0-3 0 0,7-3 0 0,1 6 0 0,3-7 0 0,-1-2 0 16,5 6 0-16,-1-4 0 0,0 4 0 0,1-3-10 16,-1-3 0-16,-3-1 0 15,-4 4-36 1,-3 3-7-16,0-3-2 0,-4-4 0 0,0 7-119 0,0-6-24 0,-7 2-5 0</inkml:trace>
  <inkml:trace contextRef="#ctx0" brushRef="#br0" timeOffset="59110.75">11060 13382 288 0,'0'0'25'0,"0"0"-25"0,-4-4 0 0,-7-2 0 16,4-3 254-16,4-1 46 0,3 4 8 0,0-3 3 15,-11-1-231-15,8 1-47 0,6-7-9 0,1 7-1 16,-4-1 5-16,3 1 2 0,1 0 0 0,3-1 0 16,0 1 5-16,4-1 1 0,-11 10 0 0,7-6 0 0,0 3 22 0,0-3 5 15,-7 6 1-15,0 0 0 0,10 0-13 16,1-4-3-16,-4 4 0 0,-7 0 0 0,0 0-28 0,14 0-5 16,4 4-2-16,-1-4 0 0,1 9 10 0,3-3 1 15,4-6 1-15,3 0 0 16,0 0 9-16,8 3 2 0,2-6 0 15,12 3 0-15,10 0-8 0,0 0-2 0,0-6 0 0,3 6 0 16,1-3-11-16,3-7-3 0,7 4 0 0,3-3 0 0,5-7-12 0,-1 7 0 16,-4-10 0-16,4 9 0 0,4-8 0 0,0 8 0 15,-1-5 0-15,-2 2 0 0,-8 4 9 16,-4-7-1-16,1 10 0 0,3-4 0 0,-4 7-8 0,-3-3 0 16,-3 6-12-16,-11-3 12 0,0-4 0 0,-7 7 0 15,0 0 0-15,-11 0 0 0,0 0 0 0,-3 0-14 0,-7 7 5 0,-1-7 1 31,-3 3-128-31,-3-3-26 0,0 6-5 0,-4-6-477 0,-7 3-96 16</inkml:trace>
  <inkml:trace contextRef="#ctx0" brushRef="#br0" timeOffset="62476.38">11804 14115 403 0,'0'0'36'0,"0"0"-36"15,0 0 0-15,0 0 0 0,0 0 25 0,0 0-1 16,0 0-1-16,0 0 0 0,0 0 79 0,7-3 16 0,-3-6 3 0,3 2 1 16,-4-2-32-16,4 0-6 0,0-1-2 0,0 1 0 15,-3-1-24-15,3 4-5 0,0 3-1 0,0-3 0 16,-3-4 0-16,3 1 0 0,-4 9 0 0,1-9 0 16,-1 2-4-16,-3 7-2 0,0-3 0 0,0 3 0 15,0-6-10-15,0 6-3 0,0-3 0 0,-3-4 0 16,-1 4 0-16,1-3 0 0,3 6 0 0,-7-3 0 15,3-3 11-15,-3 3 1 0,0-4 1 0,0 4 0 16,0-3-10-16,0 6-3 0,-4-10 0 0,4 10 0 16,0 0-22-16,-4 0-11 0,4-6 10 0,-3 6-10 15,-4 0 0-15,0 0 0 16,3 0 0-16,-3 6 0 0,3-6 0 0,-3 4 0 0,-3 2 0 0,-1 3-10 16,4-2 10-16,-4 2 0 0,-7 0 8 0,11 1-8 0,4-1 0 15,-4 7 0-15,-8-4 0 0,8 7 0 16,0 6 0-16,0-6 0 0,-3 6 0 0,2-6 8 0,1 9-8 0,4-6 0 15,6-3 0-15,-3 0-8 0,-3 0 8 0,2 6 0 16,5-6 0-16,-1-1-8 0,4 1 8 16,0 0 0-16,0-3 0 0,0 2 0 0,0-2 0 0,0-6 0 15,0 8 8-15,7-8-8 0,1 5 12 0,2-5-1 16,-3-1-1-16,0 1 0 0,4-1 2 0,-1-3 0 16,-10-6 0-16,15 3 0 0,-15-3-12 0,14 7 0 15,7-4 9-15,0-3-9 0,-3-3 27 0,-4 3 1 16,3-7 0-16,5 7 0 0,-8-3-13 0,3-3-3 15,-3-3 0-15,4 2 0 0,-4 4 8 0,0-6 0 16,0-1 1-16,-3 1 0 0,0-7 8 0,-1 7 2 0,1-7 0 16,-1 4 0-16,1-7-9 0,-1 3-2 0,1-3 0 0,0 1 0 15,-4-4-6-15,3 3-2 0,1 0 0 16,-1 0 0-16,1 0 16 0,-4-6 4 0,4 6 0 0,-4-6 0 16,3 7-32-16,-3-1 0 0,4 3 0 0,-4-3 0 15,0 0 12-15,0 4-3 0,4-4-1 0,-4 0 0 16,0 3-8-16,-4-2 0 0,4-1 0 0,-7 3-11 15,4-3 11-15,-4 1 11 0,3-8-3 0,-3 8 0 16,0-1 3-16,0 0 0 0,-3 3 0 0,3-2 0 16,-4-8-11-16,1 8 12 0,-1-7-12 0,-3 6 12 15,4-3-12-15,-1 0 0 0,1 0 9 0,-1 3-9 16,-3-3 0-16,4 10 0 0,-1-4 0 0,0 0 0 16,-3 7 0-16,4-4 0 0,-4 4 0 0,3-1 0 15,1 1 0-15,-4-4-12 0,0 4 12 0,3 6-12 0,-3-3 12 16,4 3 0-16,-4-4 0 0,3 7-8 15,-3-9 8-15,3 9 0 0,-6-3 0 0,3-4 0 0,0 7 0 0,0-6 0 16,0 6 0-16,0 0-8 0,-1 0 8 16,1 0 0-16,0 6 0 0,4-6-8 0,-8 7 0 15,8-4 0-15,-8-3 0 0,4 9 0 0,0-9 8 0,0 10 0 16,-4-4 0-16,4-3-8 0,-3 3-10 0,3-3-2 16,0 4 0-16,0 2 0 15,-4-3-9-15,0-2-3 0,4-4 0 0,-3 6 0 16,3-3-99-16,0 3-20 0,0-6-4 0,3 3-577 15,4-3-116-15</inkml:trace>
  <inkml:trace contextRef="#ctx0" brushRef="#br0" timeOffset="63024.46">12894 13918 1324 0,'0'0'59'0,"-7"6"12"0,-4-3-57 0,1 3-14 16,-1 4 0-16,1-1 0 0,-4 1 207 0,-1-1 38 0,1 0 8 0,-3 7 2 16,-1 3-207-16,-3-3-48 0,0 2 0 15,0 1 0-15,-1 6 0 0,1-6 0 0,0 0 0 0,-4 6 0 16,8 0 11-16,-8-3 2 0,4-3 1 0,-4 3 0 15,4 0-14-15,0-3 11 0,0 6-11 0,3-6 10 16,0-4-10-16,4 4 0 0,0-3 0 0,0-7 0 31,3 1-119-31,1-1-16 0,-1-9-3 0,4 0-739 0</inkml:trace>
  <inkml:trace contextRef="#ctx0" brushRef="#br0" timeOffset="63263.53">12365 13924 1839 0,'0'0'81'0,"0"-16"18"0,3 13-79 0,-3-6-20 16,0-4 0-16,0 10 0 0,0 3 61 0,7-9 9 15,-7 9 2-15,0 0 0 0,0 0-32 16,8 3-5-16,2-3-2 0,1 6 0 0,-1 10 0 0,4-4 0 16,-3 4 0-16,7 3 0 0,-1 0-7 0,1 6-2 15,3 0 0-15,4 3 0 0,-1 0-4 0,-2 0-2 16,-1 4 0-16,0-4 0 0,4 0-18 0,-4 1 0 15,-4 5 0-15,5-6 0 16,-1-3-71-16,-4 0-17 0,1 4-4 0,0-11-589 0,-1 1-118 16</inkml:trace>
  <inkml:trace contextRef="#ctx0" brushRef="#br0" timeOffset="63725.54">13162 14454 2250 0,'-3'-3'100'0,"3"3"20"0,-7-6-96 0,3 6-24 0,1-4 0 0,3-2 0 15,0 3 64-15,3-3 8 0,1-4 1 0,3 1 1 16,-4 0-66-16,8-7-8 0,-1 6-11 0,1-8 3 15,-1 2 8-15,5 3 0 0,-1-2 0 0,0 2 0 0,0 1 0 0,0 2 0 16,0-2 0-16,-3-4 0 0,3 7 0 0,-4 2 0 16,1-2 0-16,0 6 0 15,-4 3 0-15,0-6 11 0,-7 6-3 0,7 0 0 0,-7 0-8 0,10 6 0 16,-3-3 0-16,-3 3 0 0,3 4 0 0,-3-1 8 16,-1 7-8-16,-3-7 8 0,0 10-8 0,0 0 0 15,0-4 0-15,-3 4-11 16,-1 0 11-16,0 0 0 0,-3 6 0 0,0 0 0 0,0-6-8 0,-3 9 0 15,-1-9 0-15,-3 6 0 0,-4 3 8 0,4-3 0 16,0 3 0-16,-3-2 0 0,2 2 0 0,1-3 0 16,4 0 0-16,-1-3 0 0,1-6 11 0,2 2 4 15,5-2 1-15,3-3 0 0,0 2 25 0,3-5 6 16,1-1 1-16,7 1 0 0,-4-1-29 0,3 0-6 0,1-2-1 0,6 2 0 16,-2 0-3-16,2-2-1 0,1-4 0 0,-1 3 0 15,1-3-8-15,3-3-17 0,0 0 4 0,1 0 1 31,2 0-118-31,8-9-23 0,0 6-5 0,-7-7-904 0</inkml:trace>
  <inkml:trace contextRef="#ctx0" brushRef="#br0" timeOffset="70980.47">11628 10446 1220 0,'0'0'27'0,"0"0"5"0,0 0 2 0,0 0 0 0,0 0-34 0,0 0 0 0,0 0 0 0,0 0 0 15,0 0 0-15,0 0 0 0,0 0 0 0,0 0 0 16,10-3 8-16,-3-6-8 0,0 3 0 0,-7 6 0 16,4-10 0-16,-4 10-9 0,3-9-1 0,4 3 0 15,-7 2 18-15,0 4 3 0,-3-6 1 0,3-3 0 16,-4 6 36-16,1-4 7 0,-4 4 1 0,0-3 1 15,7 6-1-15,-7 0-1 0,-7-3 0 0,-1-4 0 16,5 7-10-16,-4 0-1 0,-7 0-1 0,3 0 0 16,4 0-18-16,0 0-3 0,0 7-1 0,-1-4 0 0,-9 3-21 0,6-3 0 15,4 7 0-15,0-4-8 0,-7-3 0 0,3 7 0 16,8-4 0-16,-1 3 0 0,0 1-6 0,-3-1-1 16,4-3 0-16,-1 4 0 0,4-1 15 0,0 1 8 15,-7 5 0-15,3-2-8 0,4 2 0 0,-3 4 0 16,-1-3 0-16,0 3 0 0,1 0 15 15,-1-1-4-15,8 1-1 0,-1-3 0 0,-3 3 12 0,7-1 2 16,4-2 1-16,-4 3 0 0,0 0-11 0,0-4-2 16,3 4-1-16,4-3 0 0,0-4-11 0,-3 4 0 15,3-6 0-15,4 5 0 0,-1-5 0 0,1-1-9 16,-8 0 9-16,4 1-13 0,7-1 13 0,-3-2 0 0,0-4 0 16,-1 6 0-16,-3-3 0 0,7-2 0 15,0 2 0-15,-3-3 0 0,-4-3 16 0,7 0-3 0,0 0-1 0,0 0 0 16,0-3 9-16,1-3 2 0,-5 6 0 0,8-4 0 15,3-2-2-15,-3 3 0 16,-1-3 0-16,1-4 0 0,3 1-10 0,0-1-3 0,-7 1 0 0,0 0 0 16,4-7 3-16,-4 7 0 0,0-7 0 0,-3 3 0 15,3-2 6-15,-3 2 2 0,-1-3 0 16,1 1 0-16,-4-4 5 0,3 0 0 0,-3 0 1 0,1 1 0 16,-1-8-7-16,0 8-2 0,0-1 0 0,0-3 0 15,-4 0-16-15,4 3 8 0,-3-3-8 0,-1 3 0 16,1 1 16-16,-1 2-3 0,4-3-1 0,-3 0 0 15,-4 4-12-15,4 2 0 0,-4-3 0 0,0-3 0 16,0 10 0-16,-4-7 0 0,4 7 0 0,-4-10 0 16,1 10 9-16,-1-7-1 0,-3 4 0 0,4-4 0 15,-4 0-8-15,0 4 0 0,0-4 0 0,0-3 0 0,0 0 0 0,0 1 0 16,-1-1 0-16,1-3 0 0,0 9 0 0,0-6 0 16,0 4 0-16,0-1 8 0,0 3 1 0,0-2 0 15,-4 5 0-15,4-5 0 0,0 5 5 0,0 1 1 16,0 0 0-16,0-1 0 15,0 1-15-15,0 2 0 0,0-2 0 0,4 9 0 0,-5-3 0 0,1-3 0 16,0 6-8-16,0-4 8 0,4 4 0 0,-8-6-10 16,-3 6 10-16,3 0-8 0,8 0 8 0,-8 0 0 15,-3 0 0-15,0 0-8 0,0 6 8 0,3-2-8 16,-3-4 8-16,0 6-8 0,-3-3 8 0,2 6-8 16,5-2 8-16,-4 2-8 0,-4 1-1 0,4 5 0 0,3-5 0 15,1-1 0 1,3 7-19-16,0-4-3 0,3-2-1 0,-3-1 0 15,11 0-68-15,-4 7-15 0,0-16-2 0</inkml:trace>
  <inkml:trace contextRef="#ctx0" brushRef="#br0" timeOffset="74621.89">11606 12372 1580 0,'0'0'70'0,"0"0"14"0,4-6-67 0,-4 2-17 16,-4-2 0-16,1-3 0 0,3 6 51 0,0-4 6 16,-7-2 2-16,3 6 0 0,-3-10-51 0,4 10-8 15,-4-3 0-15,-4 3 0 16,0-4-28-16,1-2 1 0,3 6 1 0,-4-3 0 0,-3 2 10 0,4-2 3 0,3-3 0 0,-1 9 0 16,1-6 25-16,-7 6 6 0,4 0 1 0,-1-4 0 15,11 4 17-15,-14 4 3 0,0-4 1 0,-4 6 0 16,4 3-2-16,0-3 0 0,-4 4 0 0,1-1 0 15,-1 1-13-15,0-1-2 0,1 0-1 0,-1 10 0 16,-3-9-22-16,3-1 0 0,4 7 0 0,0 3 0 16,-3-4 0-16,2-2 0 0,1 3 0 15,4 2 0-15,-1-2 0 0,1-3 0 0,-1 9 0 0,4-4 0 16,3 1 8-16,1 6-8 0,-4-6 10 0,3 0-10 16,8 0 13-16,-1-1-3 0,-10-2-1 0,7 3 0 15,7-3-9-15,-3-4 10 0,6-2-10 0,-2-1 10 16,-5 4-10-16,8-4 0 0,-1-6 0 0,4 3 8 15,-3-2-8-15,-1-4 10 0,5 0-10 0,-1 0 10 0,0-4-2 16,0-2 0-16,-3 6 0 0,6-9 0 0,1 6 5 0,-1-4 1 16,-2-2 0-16,-1 3 0 0,7-4 15 0,-4 7 3 15,-2-6 1-15,6 2 0 0,-7-2 3 0,3 0 0 16,1 2 0-16,0-2 0 0,-8-1-13 0,8 1-3 16,3 6 0-16,-3-6 0 0,-8-7-4 0,4 6-2 15,1 1 0-15,-1 0 0 0,0-7 6 0,-4 0 2 16,-3 7 0-16,1-4 0 0,2-2 2 0,-6-1 1 15,3-3 0-15,-4 10 0 0,1-10-8 0,-1 0-1 16,1-6-1-16,-4 0 0 0,3 3 1 0,-3-6 1 16,4-4 0-16,-1 4 0 0,-3-6-1 0,4 5-1 15,-1 1 0-15,-3-6 0 0,4 6-15 0,-1-4-10 0,1 10 2 16,0-3 0-16,-1 0 8 0,1 3 0 0,-4 0 0 16,0 3 0-16,0 1 0 0,-4-1 0 0,1 9 0 0,-1-5 0 15,0 2 0-15,1-3 0 0,-4 7 0 0,0 0 0 16,0-1 0-16,0 4-10 0,0-4 10 0,0 1 0 15,-7 0 0-15,6 2-8 0,1 4 8 16,0-3 0-16,0-3 0 0,0-1 0 0,0 1 0 0,4 3 0 16,-1-4 0-16,1 7 0 0,-4-3 0 0,-1-4 0 15,12 1 0-15,-8 6 0 0,-6-4 0 0,3 4 0 16,0-3-26-16,0 6 2 0,-4 0 0 0,1 9 0 16,-8-9-24-16,7 10-5 0,1-1-1 15,-1 1 0-15,-10 5 13 16,0-5 2-16,10 9 1 0,-3-10 0 0,4 7 12 0,-5-1 2 0,8-2 1 0,0-4 0 15,7 1-119-15,0-10-24 0</inkml:trace>
  <inkml:trace contextRef="#ctx0" brushRef="#br0" timeOffset="93696.68">14743 9427 2098 0,'0'0'93'0,"0"0"19"0,0 0-89 0,0 0-23 15,0 0 0-15,0 0 0 0,0 0 40 0,0 0 3 16,3-9 1-16,1 3 0 0,3-4-55 0,3 7-10 16,4-3-3-16,4-4 0 0,0 10 24 0,3-3 0 15,4 3 0-15,-1 0 0 0,1-6 20 0,0 6 1 16,-1 0 1-16,1 0 0 0,3 0-22 0,-3 0-8 0,3 0 0 0,0 9 0 15,4-9 8-15,0 0 9 16,-4 0-1-16,0 0-8 0,-3 0 8 0,0 0-8 0,-1 0 0 0,1 0 0 31,-4 0-48-31,-3 7-12 0,0-4-4 0,-4-3-875 0</inkml:trace>
  <inkml:trace contextRef="#ctx0" brushRef="#br0" timeOffset="94056.1">14669 9644 1843 0,'0'0'164'0,"0"0"-132"15,7 0-32-15,7 0 0 0,0 6 156 0,0-6 24 0,4 9 4 0,-1-9 2 16,8 7-152-16,3-4-34 0,-3-3 0 0,3 0 0 16,0 0 0-16,0 0 0 0,4 0 0 15,-4 0 10 1,8 0-32-16,-5-3-6 0,5-4-2 0,-1 7 0 16,4-6-109-16,0 3-21 0,-4 3-5 0,4 0-1 0</inkml:trace>
  <inkml:trace contextRef="#ctx0" brushRef="#br0" timeOffset="94798.24">14347 12874 2422 0,'0'0'53'0,"0"0"11"0,0 0 3 0,0 0 1 0,11 0-54 0,3 6-14 16,4-3 0-16,3-3 0 0,7 6 17 0,0-6 1 15,8 0 0-15,6 0 0 0,4 0 13 0,7 0 2 16,3-6 1-16,-3 6 0 0,0 0-34 0,0-3 0 15,-4 3 0-15,-3-6 0 0,0 2 12 0,4-2 3 0,-1 6 0 0,-3-3 0 16,-4-3-15-16,-7 6 0 0,1-3 0 0,-1 3 0 31,-3 0-112-31,-4 3-15 0,-3-3-3 0,-4 0-915 0</inkml:trace>
  <inkml:trace contextRef="#ctx0" brushRef="#br0" timeOffset="95029.51">14587 13212 1612 0,'0'0'144'0,"0"0"-116"0,0 0-28 0,0 0 0 0,0 0 326 0,0 0 59 15,0 0 12-15,14-3 3 16,8-3-353-16,2 3-71 0,5-4-13 0,9 1-3 16,5-3 11-16,6-1 2 0,0 1 1 0,4-1 0 15,-3 1-206-15,10 0-40 0</inkml:trace>
  <inkml:trace contextRef="#ctx0" brushRef="#br0" timeOffset="112592.96">12217 15363 3229 0,'0'0'71'0,"0"0"14"0,0 0 3 0,0 0 4 0,-7-3-74 0,7 3-18 0,0 0 0 0,0 0 0 16,0-6 0-16,3 3-9 0,4-3 1 0,-3 2 0 31,3-2-24-31,0 6-5 0,0-9-1 0,-4 9 0 0,8-7-82 0,-11 7-16 0,7 0-3 0,-7 0-685 16,7 7-136-16</inkml:trace>
  <inkml:trace contextRef="#ctx0" brushRef="#br0" timeOffset="112787.81">12280 15871 3258 0,'0'0'72'0,"0"0"14"0,0 0 3 0,-7 0 3 0,0 0-74 0,7 0-18 15,0 0 0-15,0 0 0 0,0 0 0 0,0 0-19 16,0 0 4-16,0 0 1 16,0 0-82-16,0 0-16 0,7 7-3 0,4-4-1194 0</inkml:trace>
  <inkml:trace contextRef="#ctx0" brushRef="#br0" timeOffset="112928.27">12273 16191 3200 0,'0'0'71'0,"-7"0"14"0,0 0 3 0,0 0 1 0,0-6-71 0,7 6-18 0,0 0 0 0,0 0 0 32,7 0-206-32,4 0-45 0,-4-3-9 0</inkml:trace>
  <inkml:trace contextRef="#ctx0" brushRef="#br0" timeOffset="113914.33">11751 17210 2041 0,'0'0'90'0,"0"0"19"0,0 0-87 0,0 0-22 0,0 0 0 0,0 0 0 0,-7-3 29 0,7 3 2 15,0-6 0-15,0-3 0 0,0-1-23 0,0 1-8 16,4 2 0-16,-1-2 9 0,1 0-1 0,-1-4-8 16,1-3 12-16,-1 7-4 0,4-7 4 0,-3 4 1 15,-4-4 0-15,3 0 0 0,4 4-13 0,-7-4 11 0,0-3-11 0,0 4 10 16,-3 2-10-16,-1-3 0 0,-3 7 0 0,0-7 0 16,-3 7 13-16,-1 0 1 15,0-1 0-15,-3 1 0 0,0 9 2 0,-7 0 0 0,-4 0 0 0,1 0 0 16,2 6-6-16,-2-3-1 0,-4 3 0 0,-1 4 0 15,1-1 12-15,7 1 3 0,0-1 0 0,0 7 0 16,-4-4-24-16,4 7-20 0,7-3 4 0,3 3 1 16,-3-4 15-16,7 4 0 0,-4 0 0 0,4 0 0 15,0-4 0-15,4 10 0 0,-4-6 0 16,3 0 0-16,8 6 0 0,-4-6 8 0,0 0-8 0,0 0 0 16,7-1 9-16,-4 4-9 0,4-3 0 0,-3-6 9 15,3-4 3-15,7 7 1 0,0-7 0 0,0-2 0 16,-7-4-5-16,11-3-8 0,10 0 11 0,-3-10-11 15,-8 10 24-15,5-9-1 0,2-1-1 0,1-5 0 16,7 2 8-16,-8-2 2 0,-2-4 0 0,-5 3 0 0,4-6-15 16,1 0-2-16,-5 3-1 0,-3 1 0 0,0-8 4 15,1 8 1-15,-5-11 0 0,1 4 0 0,-1-3 9 0,1 3 3 16,-4-3 0-16,0-7 0 0,-4 7-15 0,1 0-4 16,0-7 0-16,-4 7 0 0,0-3-4 0,-4 3 0 15,4-1-8-15,-7 4 12 0,3-3-12 0,-3 3 0 16,0 3 0-16,-3 0 0 0,-1-6-12 15,1 3-1-15,-5 3-1 0,5-3 0 0,-1 0 14 0,1-4-9 16,-1 4 9-16,1-3-8 16,-1 3-36-16,4 3-6 0,3-3-2 0,-3 6 0 15,4 0-122-15,-1 4-25 0,8-1-5 0</inkml:trace>
  <inkml:trace contextRef="#ctx0" brushRef="#br0" timeOffset="114383.28">12802 16404 2257 0,'-3'-15'49'0,"-1"5"11"0,1 1 1 0,-1-7 3 0,1 7-51 0,-4-4-13 0,0-2 0 0,0-1 0 0,-4 3 0 0,4-2 0 16,0 5 0-16,0-5 0 0,-4 5 0 15,4 1-18-15,-3-1 2 0,-1 10 1 0,0-3-5 0,-3 6-2 16,4-3 0-16,-4 7 0 0,3 2 11 0,0 4 3 16,4 2 0-16,-3 10 0 0,-4-6 16 0,3 9 3 15,0-2 1-15,4 2 0 0,-7 6 13 0,0 1 3 16,4 2 1-16,-1 1 0 0,-3-3-17 0,3 8-3 0,1-5-1 16,3 3 0-16,-4-4 7 0,1 7 1 15,-1 0 0-15,0-6 0 0,4-4 4 0,0 10 2 0,4-9 0 16,-1-4 0-16,1 0-12 0,-1-9-2 0,4 4-8 0,0-1 12 15,4-7-25-15,-1 1-6 0,1-3-1 16,3-4 0 0,-4-5-102-16,4 2-21 0,0 1-4 0</inkml:trace>
  <inkml:trace contextRef="#ctx0" brushRef="#br0" timeOffset="114628.43">12125 16941 2476 0,'-7'-7'55'0,"0"7"11"0,-4-9 2 0,1 6 1 0,-1-3-55 0,1 6-14 0,6-10 0 0,4 10 0 16,0 0-32 0,4-3-8-16,6-10-3 0,1 4 0 0,3 0 43 0,7 6 0 0,4-13 0 0,3 6 0 0,4 7 0 0,-4-3 0 15,4-3 0-15,3 2 0 0,0 7 0 0,8-3 8 16,2-3-8-16,1 3 0 0,0 3 0 0,-4-6-8 15,1 6 0-15,-8-4 0 16,4 4-109-16,-7 0-22 0,-4 0-4 0,-3 0-741 0</inkml:trace>
  <inkml:trace contextRef="#ctx0" brushRef="#br0" timeOffset="115251.15">10964 17753 518 0,'0'0'46'0,"0"0"-37"0,0 0-9 16,0 0 0-16,14 0 440 0,-3-6 85 15,0 2 18-15,6-2 3 16,8-3-469-16,3 9-93 0,4-10-20 0,0 7-3 0,-1-3 39 0,5 0 0 0,3 3 14 0,6-4-4 15,1 4 16-15,14-6 3 16,14 2 1-16,4-2 0 0,-4 0-7 0,7-7-2 0,0 7 0 0,11-10 0 16,0 6 19-16,-1-9 3 0,-6 10 1 0,7-13 0 15,7 0-26-15,-4 3-5 0,4-10-1 0,-4 4 0 16,-3 0-3-16,-1 3-1 0,5-4 0 16,-5 4 0-16,-3 3-19 0,-6-3-4 0,-8 7-1 0,-7-4 0 15,-4 3-38 1,-3 6-8-16,-3-2-2 0,-8 5 0 15,-7 1-158-15,-6 2-32 0,24-5-6 0,-22 6-2 0</inkml:trace>
  <inkml:trace contextRef="#ctx0" brushRef="#br0" timeOffset="115977.26">12118 18226 403 0,'0'0'36'0,"0"0"-36"0,0 0 0 0,0 0 0 16,0 0 181-16,0-9 30 0,0 3 5 0,0-4 2 15,0 1-130-15,0 6-25 0,0-4-6 0,-4-2-1 16,1 3 46-16,3 3 9 0,0 3 1 0,-4-7 1 15,1-2-57-15,3 0-11 0,-4-1-2 0,4 7-1 16,-3-3 13-16,-1-4 2 0,4 4 1 0,-3 3 0 16,3-3-18-16,-4-4-3 0,-3 1-1 0,0-1 0 15,0 7-15-15,3-3-3 0,-3-3-1 0,-3-1 0 0,3 1 1 0,-4 3 0 16,-3-4 0-16,0 7 0 16,-4-3 12-16,1 3 2 0,-1 3 1 0,-3 0 0 0,0 3-20 0,0 6-4 15,-1 1-1-15,1 8 0 0,-3-2-8 16,2 9-11-16,5-3 3 0,-4 3 0 0,-4 3 8 15,7-3 0-15,4-6 0 0,0 6 0 0,3 4 0 0,1-4 8 16,3-7-8-16,3 11 11 0,1-7-11 0,3 0 0 16,3-4 0-16,1-2 8 0,3 3-8 15,0 0 0-15,0-4 0 0,0 4 0 0,0-3 0 0,4-7-11 16,-1 1 3-16,1-7 0 0,-1 3 8 0,5 0 0 16,-1-6 0-16,0 0 0 0,0 0 0 0,0-6 11 15,0-10-3-15,4 7 0 0,-4-4 29 0,3-2 6 16,-2-1 1-16,2 4 0 0,-6-4-20 0,3-3-3 0,0-6-1 15,0 6 0-15,0-6 10 0,0 6 2 16,-3-9 0-16,3 3 0 0,-3-3-10 0,-1-7-2 0,1-2 0 0,-1 2 0 16,1-2-20-16,0-7 8 0,-1 0-8 0,1 6 0 15,-1-12 0-15,1 12 0 0,-4-6 0 16,0 7 8-16,0-4-8 0,-3 13-8 0,-1-7 8 0,-3 7-12 16,0-6 12-16,-3 12-10 0,-1-3 10 0,-3-1-10 31,0 8-38-31,0 2-8 0,3 7-2 0,-3 5 0 15,0-5-106-15,0 3-20 0,-7 6-5 0,7 9-1 0</inkml:trace>
  <inkml:trace contextRef="#ctx0" brushRef="#br0" timeOffset="117755.17">13116 17831 115 0,'14'0'0'0,"-14"0"10"0,0 0-10 0,0 0 0 0,0 0 0 0,4-6 0 0,-4 6 380 0,3-9 73 16,-3 9 15-16,0 0 4 15,0 0-367-15,0 0-73 0,0 0-14 0,0 0-3 0,-10 0 30 0,3 0 7 16,-4 9 0-16,1 0 1 16,-4 1-17-16,-4 5-3 0,4 4-1 0,-4 0 0 0,-3 6 17 15,-4-6 3-15,4 9 1 0,-4-9 0 0,4 12 2 0,0-9 0 16,0 3 0-16,-4 1 0 0,1-1-34 0,-1-3-6 16,-3-4-2-16,3 4 0 0,-3-3-13 15,3 0 8-15,0 0-8 0,-3-4 0 0,3-2 0 0,1 3 0 16,3-1-11-16,3-2 11 15,0-4-44 1,8-2-2-16,-1-4 0 0,1 3 0 0,2-6-126 0,8 0-26 0,0 0-5 0</inkml:trace>
  <inkml:trace contextRef="#ctx0" brushRef="#br0" timeOffset="118026.72">12654 17878 2973 0,'0'0'65'0,"0"0"14"0,0 0 2 0,0 0 3 0,0 0-67 0,0 0-17 0,0 0 0 0,0 0 0 15,4 10 0-15,3 5 0 0,3-2-13 0,1 3 5 16,-1 2-20-16,5-2-3 0,-1 3-1 16,3 0 0-16,1 9 32 0,0-3 0 0,-1 0 0 0,1-3 0 15,3 9 0-15,-3-9 0 0,-1 3 0 0,1 4 0 16,0-7 0-16,-4 0 0 0,3 3 0 0,-3-7 0 0,1 1 0 0,-1 0 0 15,-4 3 0-15,1-3 0 16,-1-7-70-16,1 4-8 16,0 0-2-16,-4-4-711 0,0-2-142 0</inkml:trace>
  <inkml:trace contextRef="#ctx0" brushRef="#br0" timeOffset="121592.56">13317 18612 1407 0,'0'0'31'0,"0"0"6"0,0 0 2 0,0 0 1 0</inkml:trace>
  <inkml:trace contextRef="#ctx0" brushRef="#br0" timeOffset="122781.17">13331 18621 403 0,'0'0'36'0,"0"0"-36"0,0 0 0 0,0 0 0 15,0 0 291-15,0 0 51 0,0 0 10 0,0 0 3 16,0 0-197-16,0 0-39 16,0 0-8-16,0 0-2 0,0 0-46 0,0 0-10 0,0 0-1 0,0 0-1 15,0 0-31-15,0 0-7 0,0 0-1 0,0 0 0 16,0 0 7-16,0 0 1 0,4-3 0 15,0-3 0-15,-4-3 9 0,3-1 3 0,1 1 0 0,-1-1 0 16,-3 1-7-16,4 3-1 0,3-4 0 0,-4 1 0 16,-3-10 13-16,4 10 3 0,-1-7 0 0,1 3 0 15,-4-2-17-15,3 5-3 0,-3-5-1 0,0 5 0 16,4 1 1-16,-4-1 1 0,3 1 0 0,-3 0 0 16,0 2 3-16,4-2 0 0,-4-4 0 0,0 7 0 0,3-3-24 15,-3-1 0-15,4 4 0 0,-4-3 0 16,4 9 0-16,-4 0 0 0,0-10 0 0,0 10 0 0,0 0 10 0,0 0-2 15,0 0-8-15,0 0 12 0,0 0-3 0,0 0-1 16,0 0 0-16,0 0 0 0,0 0 1 16,0 0 0-16,0 0 0 0,0 0 0 0,3 10 0 0,1 5 0 15,-4-5 0-15,0 5 0 0,0-2 16 0,0 3 3 16,0-1 1-16,-4 4 0 0,4 0-17 0,-3 0-3 16,3 0-1-16,-4-4 0 0,4-2 2 0,-4 3 0 15,1-1 0-15,3-2 0 0,0 2-10 0,0-5 12 16,0-1-12-16,0 1 12 0,0-1-2 0,0-3 0 15,0 4 0-15,0-10 0 0,0 9-10 0,0-3 0 0,0-6 0 16,0 4 0-16,0-4 28 0,0 0 3 0,0 9 1 0,0-9 0 16,0 0-32-16,0 0 0 15,0 6 0-15,0-6 0 0,0 0 12 0,0 0-3 0,0 0-1 0,0 0 0 16,0 0-8-16,0 0 0 0,0 0 0 0,0 0 0 16,0 0 0-16,0 0 0 0,0 0 10 0,7-6-10 15,-3-3 10-15,-1-1-10 0,4 4 8 0,-3-4-8 16,-1 1 0-16,1 0 8 0,3-4-8 0,0-3 0 15,-4 1 0-15,4-4 8 0,-3 0-8 16,3-6 0-16,0 6 15 0,0-6-3 0,4 3 0 0,-4-3 0 16,3 6-12-16,1-6-18 0,-1 6 4 0,1 4 1 15,0-4 13-15,-4 0 0 0,7 10 0 0,-4-7-9 16,-3 7 9-16,4-1 0 0,0 1 0 0,-4-1 0 16,3 4 0-16,-3 3 0 0,0-3-9 0,0 3 9 0,4-4 0 15,0 7-9-15,-8-3 9 0,1-3 0 0,-4 6 0 0,7 0-8 16,0-3 8-16,-4-4 0 0,-3 7 0 0,0 0 0 15,7 0 0-15,-7 0 0 0,7 0 0 0,-7 0 0 16,7 0 0-16,-7 0 0 0,7 7 0 0,-7-7 0 16,0 0 0-16,8 9 0 0,-1-6 0 0,0 7 0 15,-4-1 0-15,4 4 0 0,-3-4 0 0,-1 0 0 16,-3 1 0-16,0-1 0 0,0 1 0 0,0-1 0 16,0 7 0-16,0-4 0 0,0 4 0 15,4 0 0-15,-4-4 0 0,0 4 0 0,0-4 0 0,0-5 0 16,0 11 0-16,0-8 0 0,3 6 9 0,-3-7-1 0,4 7 0 15,-4-4 0-15,3-6-8 0,1 4 0 16,-4-10 0-16,0 9 0 0,3 1 0 0,1-1 0 0,-4-9 0 16,4 10 0-16,-4-1 0 0,0-9 0 0,0 6 0 0,3 4 0 15,-6-7 0-15,3-3 0 16,3 6 0-16,-3 3 0 0,0-9 0 0,0 7 0 0,0 2 0 0,0-9 0 16,0 0 0-16,0 0 0 0,0 0 0 0,0 0 0 15,7 3 0-15,-7-3 0 0,0 0 0 0,0 0 8 16,0 0 1-16,7 0 0 0,-7 0 0 15,11-9 0-15,-4 6-9 0,0-10 0 0,0 4 0 0,0-1 0 16,0-2 0-16,0-4 0 0,0 0 0 0,0-2 0 16,-3-1 0-16,3-6 0 0,-4 6 0 0,4 0 0 15,-3-6 14-15,3 6-2 0,-4 0-1 0,1 1 0 16,0 2-11-16,3 3 0 0,-4-2 0 0,1 5 0 16,-1 1-9-16,1-1-1 0,-4 4 0 0,3-3 0 15,-3 6 10-15,0 3 11 0,4-7-3 0,-1-2 0 0,-3 3-8 0,0 6 0 16,0 0 0-16,7-3 0 15,-3-4 0-15,-4 7 0 0,0 0 0 0,0 0 0 0,7-3 0 16,-7 3 0-16,7 0-9 0,-7 0 9 0,3 3 0 0,5 7 0 16,-5-4-8-16,4 3 8 0,-3 7 0 0,-1-3 0 15,1 2 0-15,3-2 0 0,-7 9 0 0,7-3-10 16,-7-1 10-16,0 1-8 0,3 6 8 0,-3 0 0 16,4-3 8-16,-1 3-8 0,-3-6 0 0,4 6 0 15,-1-6 0-15,1 0 0 0,0 0 0 0,-4-4 8 16,3 4-8-16,1-3 11 0,-1-4-11 0,-3 4 0 15,4 0 0-15,-1-4 0 0,1-2 0 0,3-4 0 16,-4 3 0-16,1 1 0 16,3-4-48-16,0-3-6 0,0 4-1 0,-7-7 0 15,7 0-140-15,-7 0-28 0</inkml:trace>
  <inkml:trace contextRef="#ctx0" brushRef="#br0" timeOffset="123664.22">14425 16997 2080 0,'0'0'92'0,"0"0"20"0,0 0-90 0,0 0-22 15,0 0 0-15,0 0 0 0,0 0 44 0,0 0 4 0,0 0 0 0,11 0 1 16,-1-3-33-16,1-3-6 16,3 6-2-16,0-3 0 0,0-4 19 0,0 7 3 0,4-3 1 0,3-3 0 15,0 6 5-15,0 0 0 0,4 0 1 0,0 0 0 16,3 6-22-16,0-3-5 0,0-3-1 15,8 0 0-15,-4 7-9 0,-1-7 0 0,1 0 9 0,0 0-9 16,-4 0 0-16,0 0 0 0,-3-7 0 0,0 7 0 16,-1-3 0-16,1-3 0 0,0 3 0 0,-4-4-8 15,4 7-82-15,-4-3-16 16,3-3-3-16,-2 6-919 0</inkml:trace>
  <inkml:trace contextRef="#ctx0" brushRef="#br0" timeOffset="123912.59">14693 17235 1785 0,'0'0'79'0,"0"0"17"0,0 0-77 0,0 0-19 0,0 0 0 0,4 10 0 0,3-1 170 0,0-2 30 15,10 2 7-15,1 0 1 0,7-6-160 0,3 4-32 16,4-7-7-16,3 3-1 0,7 3 28 0,-3-6 6 16,4 0 1-16,2 0 0 0,12-6-35 0,-1 6-8 15,4-3 0-15,4-4 0 16,-1 4-98-16,1-3-22 0,-4-3-4 0</inkml:trace>
  <inkml:trace contextRef="#ctx0" brushRef="#br0" timeOffset="137325.2">17053 9064 633 0,'0'0'28'0,"0"0"6"0,7-10-34 0,0 1 0 0,-3-1 0 16,3 1 0-16,0-7 150 0,0 7 23 0,0-4 5 0,0-2 1 15,0-4-121-15,0 3-24 0,0-3-5 0,0 0-1 16,-3 4-3-16,-1 2-1 0,1-2 0 0,-4-1 0 16,0 3-24-16,0-2 0 0,-4 2 0 15,1-3 0-15,-4 10-8 0,-4-6-8 0,-3 5 0 0,-3 4-1 16,-5-3 5-16,-6 6 2 0,-4 6 0 0,-6 4 0 16,-8 2 21-16,-4 4 4 0,1 3 1 0,0 6 0 15,-1 3 18-15,-3 0 4 0,0 7 1 0,-3 5 0 16,-1-2-17-16,1 0-3 0,10 6-1 0,4 0 0 15,0 3 26-15,10-4 6 0,7 1 1 0,7 0 0 16,8 3-27-16,6-3-4 0,8 0-2 0,10-6 0 16,7 6-18-16,7-10 0 0,1 1 0 0,6 2 0 15,4-5-26-15,7-4-2 0,-1-9-1 0,5-1 0 16,-1-2-15-16,8-6-4 16,13-7 0-16,1-3 0 0,-1 0 38 0,1-10 10 0,-1 1 0 0,1-4 0 15,-4-9 0-15,4 0 16 0,-1-3-2 0,-3-3-1 0,-3-6 25 0,-8-1 5 16,-7 1 1-16,-3-10 0 0,-7 6-26 15,-11-6-5-15,-3 7-1 0,-7-7 0 0,-11 0-12 0,0-10 0 16,-7 1 8-16,-7 0-8 0,0 0 27 0,-11-1 2 16,-3-2 1-16,-7 2 0 0,-8 7 2 0,-2-3 0 15,-5 3 0-15,-10 3 0 0,0 0-32 0,-3 10-15 16,-4-1 2-16,-4 7 0 16,-3 3-155-16,-10 16-32 0</inkml:trace>
  <inkml:trace contextRef="#ctx0" brushRef="#br0" timeOffset="137988.18">17007 12043 2055 0,'-10'-19'91'0,"3"12"19"0,-4-2-88 16,1 0-22-16,-4-1 0 0,-4 7 0 15,0-3-27-15,1 6-9 0,-12 0-3 0,8 9 0 16,-7 7-41-16,0-4-9 0,-4 14-2 0,-3 8 0 16,3 4 51-16,-7 2 11 0,-7 7 1 0,-3 7 1 0,-8-1 10 0,5 4 1 0,-1 5 1 0,-4 7 0 15,8 3 41-15,-1-3 8 0,12 3 2 0,-1-6 0 16,7 3 22-16,7-6 5 0,4 6 1 0,7-6 0 16,7-1-40-16,4-8-7 0,10-1-1 15,3-9-1-15,4-3-7 0,11-1-8 0,3-11 11 0,11-1-11 16,3-9 0-16,11-4 0 0,7-5 0 0,0-4 0 15,0-12 16-15,7 3-4 0,0-13-1 0,4 0 0 16,3-2 12-16,0-11 2 0,0 1 1 0,-7-6 0 16,-7-4 6-16,0-3 2 0,-4-3 0 0,-3 0 0 15,-7 4 10-15,-3-4 3 0,-5-6 0 0,-9-4 0 16,-5 1-4-16,-6-4-1 0,-11-2 0 0,-4-4 0 0,-10 0-14 16,-7 7-4-16,-3 3 0 0,-8-1 0 15,-7 4-16-15,-3 3-8 0,-4 3 8 0,-3 7-8 0,-11 2 0 0,-4 7-9 16,-10 3 0-16,0 9 0 15,-3 7-86-15,3 9-17 16,0 0-3-16,-7 15-561 0,-4 11-112 0</inkml:trace>
  <inkml:trace contextRef="#ctx0" brushRef="#br0" timeOffset="138663.4">16944 16533 2282 0,'0'0'50'0,"0"0"10"0,0-9 3 0,0-1 1 0,0 1-51 0,0-1-13 16,-7 1 0-16,0-7 0 0,0 4 22 0,-4-4 2 16,1 7 0-16,-1-1 0 0,-7 1 7 0,4-1 1 15,0 1 1-15,-3 3 0 16,-1-4-56-16,0 10-11 0,-3 0-2 16,0 10-1-16,3 5 5 0,-3 4 2 0,-4 9 0 0,1 1 0 0,-5 11 18 0,1 4 3 15,-3-3 1-15,-8 12 0 0,3 7 20 0,1 9 4 16,0-3 0-16,3 3 1 0,0-3-8 0,4 3-1 15,0-7-8-15,10 1 12 0,1 0 4 0,3-10 1 16,6 4 0-16,5-7 0 0,6-3-7 0,8-3-2 0,7-10 0 0,6 4 0 16,1-13-19-16,10 0-4 0,4-6-1 0,4-10 0 15,-1 1 4-15,0-10 1 0,1 0 0 0,2-16 0 16,5 3 11-16,-4-12 0 0,3 0 0 0,-3-6 0 16,0-4 12-16,-7-9-3 0,-1 1 0 0,-6-1 0 15,-7-3 15-15,-8-4 4 0,1-2 0 0,-11 6 0 16,-3-6-5-16,-4 0-1 0,-7-1 0 0,-4 1 0 15,-3 6-8-15,-4-3-2 0,-3 6 0 0,-4 6 0 16,-3 4-1-16,-4-1-1 0,1 13 0 0,-5-3 0 31,5 6-41-31,-1 0-8 0,-3 4-1 0,3-1-704 0,0 4-141 0</inkml:trace>
  <inkml:trace contextRef="#ctx0" brushRef="#br0" timeOffset="138925.54">16743 14639 2476 0,'0'0'220'0,"0"0"-176"16,-4 0-35-16,-3 0-9 0,4-6 132 0,3 6 25 0,-7 6 5 0,7-6 1 31,0 0-201-31,0 9-40 0,0-2-8 0,3-4-2 16,1 6-121-16,3 1-25 0</inkml:trace>
  <inkml:trace contextRef="#ctx0" brushRef="#br0" timeOffset="139104.34">16764 15552 3430 0,'-18'-10'152'0,"11"7"32"15,-3-3-148-15,-1-4-28 0,1 7-8 0,3-3 0 16,-1 3-106-16,5-4-22 0,-1 1-5 15,4 6-1-15,0 0-150 0,0 0-29 0</inkml:trace>
  <inkml:trace contextRef="#ctx0" brushRef="#br0" timeOffset="154527.57">26853 7333 1555 0,'0'0'138'0,"-3"-4"-110"0,-1-2-28 0,1-3 0 0,-1 6 222 0,1-4 39 16,-1-2 8-16,4 6 2 0,-3-3-220 0,3-4-51 15,-4 4 0-15,4-4 0 0,0 7 0 0,-3-6-12 16,-4 3 3-16,3-4 1 0,-3 1 8 0,-4 3-12 16,4-4 12-16,-3 7-12 0,-1-6 24 0,1 2 5 15,-4 4 1-15,-1-3 0 0,-2 6 8 0,-1 0 2 16,1 6 0-16,-1-3 0 0,0 4-8 0,-6 2 0 15,2 4-1-15,-2 2 0 0,3 4-19 0,-4 6 8 0,7 3-8 0,1-3 0 16,-1 4 15-16,7-4-4 0,1 3-1 0,6 0 0 16,1-3-10-16,-1 3 0 0,-3-2 0 15,7 2 0-15,0-9 0 0,4 6-12 0,-1-10 2 0,1 4 1 16,-1-9 9-16,4 8 0 0,-3-8 0 0,3-1 8 16,0 1 1-16,0-4 1 0,4 3 0 15,-1-9 0-15,4 0 10 0,-3 0 1 0,3 0 1 0,4-9 0 16,3 3-3-16,-4-4-1 0,-2 1 0 0,-5-1 0 15,8-2 4-15,3-4 1 0,-7-3 0 0,0 4 0 16,4-10 1-16,-4 6 0 0,4-9 0 16,-4 2 0-16,0-2 2 0,-4 3 1 0,1-6 0 0,-1-4 0 15,-2 1-1-15,2 6 0 0,-3-7 0 0,0 1 0 16,4-1 5-16,-8-2 1 0,4-1 0 0,-3-3 0 16,-1-6-11-16,5 3-1 0,-8-9-1 0,3 6 0 0,1-6-9 0,-1 2-2 15,-3 4 0-15,0-3 0 0,0 3-8 0,-3 3 0 16,-1-9 0-16,1 9 0 0,-5 6 15 0,5 4-3 15,-4-1 0-15,0 13 0 16,-4-9-44-16,1 12-10 0,3 10-2 0,-4-4 0 16,0 1-51-16,1 9-10 0,-1 3-3 0,1 0 0 15,6 9-73-15,1-3-15 0,-1-3-4 0</inkml:trace>
  <inkml:trace contextRef="#ctx0" brushRef="#br0" timeOffset="154997.6">27513 6752 1612 0,'0'0'72'0,"0"-9"14"0,0 0-69 0,-3-1-17 16,6 1 0-16,-3-1 0 0,4-5 204 0,-1 5 38 0,1-2 7 0,-1-4 2 16,1 0-201-16,-1 4-40 0,4-7-10 0,0-3 0 15,-3 10 0-15,3-7 0 0,-3-6 0 0,3 6-11 16,0-6 24-16,-4 0 5 0,1 6 1 0,-1-6 0 16,-3 6 24-16,0 6 5 0,-3-5 0 0,-1 2 1 0,1 0-20 0,-4 7-4 15,-4-4-1-15,4 1 0 16,-4 9 7-16,4-4 1 0,0 7 0 0,0 0 0 0,-3 0-32 0,3 7 0 15,0 8 0-15,-4-2 0 0,4 3 0 0,3-4 0 16,-3 13 0-16,4 0 0 16,-4 3-10-16,3 1-8 0,1 2-2 0,-1 0 0 0,-3 4 7 0,4-1 1 15,-1 10 0-15,-3 0 0 0,3 3 12 0,-3 7 0 16,4-1 0-16,-4 0 0 0,0 7 0 16,0-4 0-16,0-3 0 0,3 1 0 0,1-1 0 0,-1 0 0 15,1-6 0-15,-1 4 0 0,4-7 0 0,0-7 0 16,0 7 0-16,-4-9 0 15,4-4-28-15,0 0-4 0,-3-9 0 0,-1 3 0 16,1-6-91-16,-1 0-18 0,-3-3-4 16,4-7-573-16,-4 0-114 0</inkml:trace>
  <inkml:trace contextRef="#ctx0" brushRef="#br0" timeOffset="155222.17">26959 7314 2876 0,'0'0'64'0,"-3"-3"12"0,-8-4 4 0,8 7 0 0,3 0-64 0,0 0-16 0,0 0 0 0,0 0 0 15,0 0 0-15,10 0 0 0,8-3 0 0,0-3 0 16,6 6 17-16,4-3 1 0,1-3 0 0,2-4 0 16,8 10-18-16,0-6 0 0,7-4 8 0,-7 7-8 0,-1-3 0 0,-2-3 0 15,-4-1 0-15,-1 4 0 16,-6 3-99-16,3-3-23 15,-3-4-5-15,-4 10-669 0,4-9-135 0</inkml:trace>
  <inkml:trace contextRef="#ctx0" brushRef="#br0" timeOffset="156681.54">26081 8160 1670 0,'-18'7'74'0,"11"-7"15"0,-3 0-71 0,10 0-18 15,0 0 0-15,0 0 0 0,0 0 135 0,0 0 23 0,0 0 5 0,0 0 1 16,0 0-144-16,14-7-20 0,3 4-20 0,5-3 4 16,2 0 24-16,8 3 4 0,0-4 0 15,3-2 1-15,0 0 5 0,4-1 1 0,3 1 0 0,4-7 0 16,7 3 7-16,4-2 2 0,-1 2 0 0,4-2 0 15,-4-1-8-15,1 6-2 0,-4-2 0 0,7-4 0 16,0 7-18-16,3-1 0 0,-3 1 0 0,4-7 0 16,3 13-16-16,-7-9-8 0,-4 2 0 0,-3 1-1 31,0-1-32-31,0 1-7 0,7 0 0 0,-7-1-1 0,0 4-155 0,0-7-30 16,42-2-6-16,-28-4-2 0</inkml:trace>
  <inkml:trace contextRef="#ctx0" brushRef="#br0" timeOffset="157331.44">26970 8474 2073 0,'-4'0'184'0,"4"0"-147"0,0 0-29 0,0 0-8 16,-3-3 48-16,3 3 8 0,-4 0 1 15,4-6 1 1,-3-4-73-16,3 7-14 0,0-3-3 0,0-4-1 0,-4 4 46 0,4-3 10 0,0-1 1 0,-3 1 1 16,3-1 7-16,-4 1 2 0,-3 0 0 0,4 2 0 15,-4-2 3-15,-1 6 1 0,-2 3 0 0,-1-6 0 16,-3 6-14-16,4 6-4 0,-4 3 0 0,-4-6 0 16,0 13-8-16,1 3-3 0,-5-3 0 0,1 2 0 15,0 7-1-15,3-3 0 0,-3 13 0 0,4-7 0 16,3 7-8-16,-1-7 0 0,5 6-12 0,3-9 12 15,-4 10 0-15,4-13 0 0,14 9 0 0,-7-9 8 0,-3 3-8 16,3-6 0-16,0 0 0 0,3 3 0 16,1-10 0-16,-1 4 0 0,4-7 0 0,0 1 0 0,0-4 21 0,-7-6-1 15,11 0 0-15,3 0 0 0,4-6-1 0,-4-4-1 16,0 4 0-16,0-6 0 16,4-4 22-16,-4 7 5 0,0-10 1 0,0 0 0 0,4 0-28 0,-4-3-6 15,-4 0 0-15,5-3-1 0,-5 0 1 0,4-9 1 16,-3 5 0-16,-1-8 0 0,-3 2 3 0,4-2 0 15,-4-4 0-15,4 3 0 0,-4 1-2 0,0-4 0 16,0 9 0-16,-4-2 0 0,1-1 5 0,-4 7 1 16,0 0 0-16,-4-3 0 0,1 12-11 0,-1-6-1 15,-3 3-8-15,0-3 12 0,-3 9-20 0,3-3-5 16,-4 7-1-16,4-4 0 16,-4 7-42-16,1 2-9 0,3 4-2 0,0 3 0 15,-4 0-145-15,8 3-28 0,-5-3-7 0</inkml:trace>
  <inkml:trace contextRef="#ctx0" brushRef="#br0" timeOffset="157613.5">27587 8330 2487 0,'0'0'55'0,"-3"0"11"0,-4 0 2 0,0 0 2 0,3 0-56 16,-3 0-14-16,0 6 0 0,0-3 0 15,0 3 19-15,0 4 1 0,0-1 0 0,-7 4 0 0,3 9 19 0,0 0 4 16,-3 3 1-16,0 3 0 0,-3 3-36 0,-1 1-8 16,4-7 0-16,-7 9 0 0,3-5 0 0,-3-1 0 15,0-3 0-15,3 0 0 0,-3-3 0 0,0 3 0 16,0-6 0-16,3 6 0 15,-7-9-113-15,8-4-25 0,2-3-5 0,5-2-576 16,-1-4-115-16</inkml:trace>
  <inkml:trace contextRef="#ctx0" brushRef="#br0" timeOffset="157782.24">27079 8596 806 0,'0'-25'72'0,"-3"16"-58"0,-1-1-14 0,1 1 0 16,-4 0 300-16,3-1 56 0,-3 4 12 0,7 3 3 15,0 3-196-15,0 0-39 16,4-7-8-16,3 4-2 0,0-3-24 0,10 6-5 0,-3 0-1 0,4 0 0 15,0 6-57-15,3-3-12 0,4-3-3 0,3 10 0 16,0-1-24-16,0 1 0 0,0 5 8 0,4 1-8 16,-7-3 0-16,3 5-17 0,-3-8 4 0,-1 12 1 31,-2-3-139-31,-1-7-27 0,4 10-6 0</inkml:trace>
  <inkml:trace contextRef="#ctx0" brushRef="#br0" timeOffset="158013.29">27845 8706 288 0,'0'0'12'0,"0"0"4"0,0 0-16 0,0 0 0 16,0 0 0-16,0 0 0 0,0 0 606 0,7 9 118 15,0 1 24-15,3 2 5 16,1-2-670-16,0-1-135 0,-1 4-26 0,-3-4-6 15,0 13-17-15,0-3-4 0,0 0-1 0,-3 9 0 16,-4 0-1-16,0 7 0 0,-4-1 0 0,-3 4 0 16,0 3-129-16,-3-4-27 0,-11 32-5 0,-1-22 0 0</inkml:trace>
  <inkml:trace contextRef="#ctx0" brushRef="#br0" timeOffset="158918.14">26928 10534 2368 0,'0'0'105'0,"0"0"22"0,0 0-102 0,0 0-25 16,0 0 0-16,0 0 0 0,0 0 0 0,0 0-14 0,3-9 2 0,4 3 0 15,-3-4 24-15,3 7 6 16,-4-6 1-16,1-7 0 0,-1 7 21 0,4-1 5 0,-7-6 1 0,4 4 0 16,-4-4 4-16,0 7 1 0,0-1 0 0,-4-5 0 15,1 2-31-15,-4-3-5 0,0 7-2 0,0-7 0 16,0 7 2-16,-4 0 0 0,0 5 0 0,-3-2 0 16,0 3-15-16,0-3 0 0,-4 6 0 0,1 9 0 15,-1-3 0-15,-3 4 0 0,-4-1 0 0,1 4 0 16,2-7-15-16,1 13 4 0,0-3 1 0,0-4 0 15,0 4 18-15,7 3 3 0,0-1 1 0,3-2 0 16,0 3-12-16,4-3 0 0,7-4 0 0,0 4 0 16,0-1 0-16,4-2 0 0,3-4-12 0,0 1 12 15,-3-1-15-15,3 4 5 0,3-4 1 0,1 1 0 0,-1-1 1 0,1 0 0 16,3 1 0-16,0-1 0 16,0 1 8-16,0-4 0 0,0 3 0 0,1-6 0 0,-1 7 11 15,0-4 1-15,-4-6 0 0,4 3 0 0,-3 4 22 0,3-7 5 16,-3-7 1-16,3 4 0 0,-4-3-23 15,5 3-4-15,-1-7-1 0,-4 1 0 0,4 0 4 0,-3-7 0 16,3 6 0-16,0-5 0 0,0-4-1 0,0 3 0 16,1-3 0-16,-1-3 0 0,0-3 1 0,-4 0 0 15,1-3 0-15,-4 3 0 0,4-3-2 0,-8 0 0 16,-3-7 0-16,0 7 0 0,-3-7-6 0,-1-2 0 16,-3-4-8-16,0 3 12 0,0 1-4 0,-4-4-8 0,1 6 11 15,-4-2-11-15,3 2 10 0,-3 7-10 16,0-6 8-16,3 5-8 0,1 4 10 0,-1 6-10 0,-3-9 12 15,7 13-12-15,-4-4 0 0,4 0 0 0,0 3 0 0,0 4 0 16,-3-4 0-16,2 0-17 16,1 7 1-16,0 0 1 0,-3 5-2 0,3-5-1 0,0 3 0 0,-4 3 0 31,4-4-142-31,0 7-29 0,-4 0-6 0,4 0-628 0,4 7-125 0</inkml:trace>
  <inkml:trace contextRef="#ctx0" brushRef="#br0" timeOffset="159435.57">27718 9929 1267 0,'0'0'112'0,"-4"-3"-89"0,-3-3-23 0,4-4 0 16,3 1 259-16,-4-1 47 15,8 1 10-15,-4-7 1 0,0 7-265 0,3-4-52 0,1-2-12 16,-4-1-1-16,0-3 45 0,0 0 8 0,-4 4 3 0,-3-4 0 16,0 6-15-16,0-2-4 0,-4-1 0 0,-3-3 0 15,0 10 16-15,0-7 2 0,-7 13 1 0,3-3 0 16,-3 3-18-16,3 3-3 0,-6 3-1 0,3 3 0 16,3 3-21-16,0 1 0 0,1-1 0 0,3 1 0 15,-1 5 30-15,1 4 2 0,4 0 0 0,3 0 0 16,-4-4-32-16,4 10 0 0,4-6 0 0,3 9 0 15,-4 1 0-15,4 5 0 0,4 1 0 0,-4 2 0 16,0 4 0-16,3-3 0 0,1-1 0 0,-1 4 0 31,-3-10-16-31,4 4-10 0,-4-1-2 0,3-5 0 0,-3-4-32 0,4 3-6 0,-1-3-2 0,-3 0 0 16,4-6-109-16,-4 0-23 0,0 0-4 0,0-10-748 16</inkml:trace>
  <inkml:trace contextRef="#ctx0" brushRef="#br0" timeOffset="159646.54">27118 10258 2538 0,'0'0'112'0,"-7"0"24"0,-4 0-109 0,4 0-27 16,0 0 0-16,7 0 0 0,0 0 29 0,0 0 1 16,4-9 0-16,6 6 0 0,5-4-30 0,2-2-13 15,1 0 1-15,6 2 0 0,8-2 35 0,0 0 7 16,0-1 2-16,3 1 0 0,-3-7-32 0,0 13 0 0,3-6 0 0,0-7 0 15,0 6 0-15,1-5 0 0,2 5 0 0,-2 7 0 32,-1-3-45-32,-3 3-15 0,-8-3-4 0,1 6-703 15,0 6-141-15</inkml:trace>
  <inkml:trace contextRef="#ctx0" brushRef="#br0" timeOffset="160009.43">26187 11089 2804 0,'0'0'62'0,"0"0"13"0,0 0 2 0,0 0 1 0,7-3-62 0,3-6-16 0,4-1 0 0,8 1 0 0,-1-4 9 0,7 4-1 15,0-4 0-15,8-2 0 0,6 2 20 0,7-2 3 16,1 5 1-16,6-6 0 0,4 7-20 0,0-7-3 16,0 7-1-16,3 0 0 0,1 5-8 0,10-5 0 15,4 3 9-15,-1-4-9 0,4 1 0 0,-3 3 0 16,-4-4 0-16,0 7 8 0,4-6-8 0,-1 2-8 0,1-2 8 15,-11 0-12 1,0-1-27-16,-10 1-5 0,-5-1-2 0,-2 1 0 16,-1 0-152-16,-3-1-30 0,3-6-7 0,-17 10-1 0</inkml:trace>
  <inkml:trace contextRef="#ctx0" brushRef="#br0" timeOffset="160617.79">26945 11713 748 0,'0'0'67'0,"0"0"-54"0,0 0-13 0,0 0 0 0,0 0 388 0,0 0 74 15,0 0 15-15,0 0 3 16,0 0-418-16,7-3-84 0,0-3-17 0,0-4-3 0,-3 1 74 0,3 0 14 16,0-1 3-16,0 1 1 0,4-7 7 0,-4 7 2 15,3-7 0-15,-3 7 0 0,4-4-13 0,-4-3-2 16,0 1-1-16,-3 5 0 0,3 1-24 0,-7 0-5 16,3-1-1-16,-3 1 0 0,0 9-13 0,-3 0 0 15,3 0 0-15,-11 0-10 0,-3 0-6 0,3 9 0 16,-6 1-1-16,-1-1 0 0,0 7 1 0,-3 9 0 15,4-3 0-15,-5 3 0 0,1 0 16 0,4-6 17 0,-5 9-3 0,5 0-1 16,-1-3-13-16,4 0 0 16,0-6 0-16,3 9 0 0,1-9 16 0,3 6 0 15,0-6 0-15,3 6 0 0,1-6-1 0,-1 0 0 0,8-4 0 0,-1 4 0 16,1-3-15-16,-1-7 0 0,4 1 0 0,-3-1 0 16,6-3 0-16,-3-2 0 15,-7-4 0-15,7 0 0 0,4 0 0 0,0-4 0 0,-1-8 0 0,1 2 0 16,-1 1 18-16,1 0 1 0,0-10 0 0,3 0 0 15,-4 0 4-15,1-6 1 0,3 6 0 0,0-6 0 16,-3 0-13-16,3-3-3 0,0 0 0 16,-4-7 0-16,5 1 4 0,-5 2 1 0,4-8 0 0,-3 5 0 15,-4-3-13-15,0 1 8 0,-4-4-8 0,1 10 0 16,0-4 8-16,-4 1-8 0,-4-1 0 0,0 7 9 16,1 0-9-16,3-7 10 0,-7 10-10 0,3-9 10 0,-3 12-10 15,0-3 8-15,-3-4-8 0,3 4 8 0,-4 0-19 0,0 3-4 16,1-3-1-16,3 10 0 15,0 2-36-15,-4 4-8 0,4-1-2 0,0 4 0 16,-4 6-158-16,4 0-31 0</inkml:trace>
  <inkml:trace contextRef="#ctx0" brushRef="#br0" timeOffset="161124.43">27615 11419 1324 0,'0'0'118'0,"0"0"-94"0,0 0-24 0,0 0 0 0,0 0 265 0,0 0 49 15,0 9 10-15,-3-3 1 0,3 4-262 0,-4-1-53 16,-3 0-10-16,0 7 0 0,-3 3 33 0,-1 0 10 16,-3 0 1-16,-4 6 1 0,4 0-11 0,-3-3-2 15,-1 9-1-15,-3-3 0 0,0 0-9 0,-1 1-2 16,1-4 0-16,0 0 0 0,0-3 10 0,0 3 2 15,0-6 0-15,-1 0 0 16,1-4-130-16,4 1-26 0,3-7-4 0,-1 1-668 16,5-7-132-16</inkml:trace>
  <inkml:trace contextRef="#ctx0" brushRef="#br0" timeOffset="161336.47">27453 11453 2649 0,'0'0'117'0,"-3"9"25"0,-1 1-114 0,-3-1-28 0,4 1 0 0,-1-1 0 15,4 7 100-15,4-7 15 0,-1 7 2 0,4-4 1 16,0 10-118-16,0-3-32 0,4-6-3 0,-1 5 0 31,-3 8-12-31,4-8-2 0,0 7-1 0,-1 1 0 0,1-8-68 0,-1 11-14 0,-3-11-2 0,0 7-605 16,1 1-121-16</inkml:trace>
  <inkml:trace contextRef="#ctx0" brushRef="#br0" timeOffset="161758.15">27792 11829 2311 0,'0'0'102'0,"0"0"22"0,0 0-100 0,0 0-24 15,3 0 0-15,4-3 0 0,0 3 19 0,4-6-2 0,-4 6 0 0,4 0 0 16,-4-10 38-16,3 10 7 0,-3-3 2 0,4-3 0 16,0 0-10-16,-4 3-2 0,0 3 0 0,3-7 0 15,-3 7-32-15,-3-3-6 0,6 3-2 0,-3 0 0 16,1 3-12-16,-1-3 0 0,0 7 0 0,-7-7 0 15,3 3 0-15,1 3-10 0,-1 3 2 0,1 1 0 16,-4-1-4-16,3 1 0 0,-3-1 0 0,0 1 0 16,-7 5 12-16,4-5 0 0,3 5 0 0,-7-2 0 15,3 3 0-15,-3 2 0 0,0-2 0 0,3-3 0 16,-3 2 0-16,4 4 11 0,-4-3-3 0,3 3 0 16,-3-1 4-16,4 1 0 0,-1 3 0 0,1-3 0 15,3-7 16-15,0 10 3 0,0-3 1 0,7-6 0 16,-4 6-42-16,4-4-8 0,0 1-2 0,0-3 0 15,4-7-9 1,3 3-3-16,0-3 0 0,0-2 0 0,8-4-86 0,-1 0-18 0,-4-10-3 0,1 10-948 16</inkml:trace>
  <inkml:trace contextRef="#ctx0" brushRef="#br0" timeOffset="162473.46">27199 12855 3063 0,'0'0'68'0,"0"0"13"0,0 0 3 0,0 0 2 0,0 0-69 0,0 0-17 0,0 0 0 0,0 0 0 15,0 0-48-15,0 0-12 0,0 0-4 0,0 0 0 16,0 0-145-16,0 0-30 0,11 0-5 0,-1 0-2 15</inkml:trace>
  <inkml:trace contextRef="#ctx0" brushRef="#br0" timeOffset="162607.73">27379 13275 3261 0,'-10'0'144'0,"2"0"31"0,-2 0-140 0,-1 0-35 15,1 6 0-15</inkml:trace>
  <inkml:trace contextRef="#ctx0" brushRef="#br0" timeOffset="162748.96">27376 13595 3481 0,'0'0'154'0,"-11"6"32"0,0-3-149 0,1-3-29 0,3 0-8 0,7 0-1030 32,0 0-207-32</inkml:trace>
  <inkml:trace contextRef="#ctx0" brushRef="#br0" timeOffset="163502.54">27118 15065 1670 0,'18'0'148'0,"-18"0"-118"0,0 0-30 0,0 0 0 16,-4-15 264-16,4 5 46 0,4 1 10 0,-4 3 1 15,0-7-272-15,0-3-49 0,0 7-20 0,3-7 0 16,-3-2 20-16,0 5-10 0,0-3 10 0,0 1-8 16,4-4 8-16,-4 6 0 0,-7-2 8 0,0-1-8 15,-4 7 0-15,4-1 8 0,-4 1-8 0,-3 6 0 16,4-4 12-16,-1-2-3 0,-3 9 0 0,0-6 0 15,0 6-9-15,0 0 0 0,0 6 0 0,-1 3 0 0,5 1 0 0,-4-1 0 16,3 10-14-16,1 0 5 16,-5 6 1-16,8 0 0 0,-3-6 0 0,3 9 0 0,0-3 8 0,0-6 0 15,3 6 0-15,1-6 0 0,3 0 0 0,0 6 0 16,0-7 8-16,3-2-8 0,1-3 0 16,3 2 9-16,-4 1-9 0,4-7 0 0,0-5 0 0,0 5 0 15,0-9-10-15,1 9 10 0,-1-9-9 0,3-3 9 16,1-3 0-16,-4 3 0 0,3-3 0 0,1-4 8 15,0-9 0-15,-1 10 1 0,4-7 7 0,-3-3 2 16,-1 4 0-16,1-4 0 0,0 0 6 0,-1 0 2 16,4-6 0-16,-3 3 0 0,-4-3-2 15,0-3 0-15,-3-3 0 0,-1 2 0 0,4-5 0 0,0 3 0 16,-3-4 0-16,-1 1 0 0,1-1-8 0,-1 1-1 0,-3-4-1 0,-3 3 0 16,-1 1-6-16,4 6 0 0,0-7-8 15,-3 4 12-15,3 0-12 0,-4 2 0 0,-3 1-9 16,0 3 9-1,0 0-28-15,-4 6 1 0,1 0 0 0,-1 1 0 16,1 8-129-16,-1 1-27 0,4-1-5 0,-4 4-984 0</inkml:trace>
  <inkml:trace contextRef="#ctx0" brushRef="#br0" timeOffset="163923.68">27862 14382 288 0,'7'-3'25'0,"-3"-4"-25"0,-4-2 0 0,4 0 0 0,-1-1 473 0,-3-5 90 15,0 5 17-15,0 1 4 0,-3-1-420 0,-1-5-85 16,4 5-17-16,-4-9-3 0,-3 7-3 0,0-4 0 16,0 1 0-16,-3 2 0 0,3-3-12 0,-7 7-4 15,3-1 0-15,-3 1 0 0,3 3-22 0,1 3-5 16,-8 3-1-16,0 0 0 0,8 3-12 0,-8 6 0 0,1 7 0 0,-5 3 0 16,1 0-15-16,0 6 4 0,0 3 1 15,0 6 0-15,3 4-7 0,0-4-2 16,4 7 0-16,0-3 0 0,0-1 19 0,0-2-10 0,7 3 10 0,-4 5-8 15,4-8 8-15,0 3 0 0,4 2 0 0,-1-2 0 16,4-3-16-16,0 2 3 0,0-2 0 16,0 2 0-1,0-2-41-15,4-7-8 0,-1 6-2 0,-3-5 0 16,0-4-104-16,0 3-20 0,-3-3-5 0,-1 0-1 16,4-6 76-16,-7 0 15 0</inkml:trace>
  <inkml:trace contextRef="#ctx0" brushRef="#br0" timeOffset="164140.37">27340 14793 2977 0,'0'0'65'0,"0"0"14"0,0 0 2 0,0 0 3 0,11 0-67 0,-1 0-17 15,5 0 0-15,-1 0 0 16,0 0-21-16,7-3-8 0,-3-4-2 0,3 4 0 0,0-3 43 0,4 3 9 15,3-4 2-15,4-2 0 0,-1 9-23 0,1-6-15 16,3 3 3-16,1 3 0 16,-1 0-56-16,-3 0-12 0,-1 0-1 0,-2 0-731 15,-1 3-145-15</inkml:trace>
  <inkml:trace contextRef="#ctx0" brushRef="#br0" timeOffset="164557.81">26585 15552 403 0,'14'15'17'0,"-6"-15"5"0,-8 0-22 0,0 0 0 0,0 10 0 0,0-10 0 0,10 9 569 0,1-3 110 16,3-3 21-16,3 4 5 0,1-4-563 0,7-3-113 15,-1-3-29-15,1 3 8 0,3-7 9 16,8-2 3-16,-1 0 0 0,11-1 0 0,7 1-8 15,14-7 0-15,7-3-1 0,0 7 0 0,7-10-11 0,0 9 0 16,7-6 0-16,4-3 0 0,0 10-21 0,0-4-3 16,-15-3-1-16,1 4 0 15,-1 5-103-15,5 1-20 0,-8 0-4 0,0-1 0 16,-7 1-10-16,-4 2-2 0,-6 4 0 0,-8-3-745 0</inkml:trace>
  <inkml:trace contextRef="#ctx0" brushRef="#br0" timeOffset="165464.59">27488 16248 2257 0,'0'0'49'0,"0"0"11"0,0 0 1 0,0 0 3 0,0 0-51 0,0 0-13 0,0 0 0 0,-7 0 0 16,0-3-32-1,7 3-10-15,0 0-2 0,0 0 0 0,-3 0 80 0,-1-7 16 0,1 4 4 0,-1-3 0 16,1 3 16-16,-1-4 3 0,1-2 1 0,3 0 0 16,-4-1-29-16,-3 4-6 0,4-7-1 0,-5 4 0 15,-2-7-22-15,3 7-5 0,-7-1-1 0,3 1 0 16,-6 0-12-16,-1-1 0 0,-3 1 0 0,0 3 0 0,-4-1 0 16,-3 7 0-16,-1 7-12 0,-2-1 12 0,-1 3-16 15,4 1 3-15,-4 2 1 0,4 7 0 0,7 6 12 0,-4-6 0 16,4 6 12-16,7 3-12 0,-4 4 0 15,7-4 0-15,1 0 0 0,3 0 0 16,0-3-35-16,3 4-13 0,1-4-4 0,-1-7 0 0,4 1 32 0,0-3 7 16,0 3 1-16,4-10 0 0,-1 1 12 0,-3-10 0 15,0 0 0-15,11 6 0 0,-1-6-10 0,1-6 1 16,-1 2 0-16,1-5 0 0,7-7 33 0,-1 7 6 16,-3-10 2-16,8 0 0 0,-5-6 20 0,4 6 4 15,4-6 0-15,0 0 1 0,-1-3-7 0,1 0-2 0,0-7 0 16,-4 10 0-16,4-3-29 0,-4 0-7 0,-3 3 0 15,3 0-1-15,-7-4 5 0,0 1 2 0,-3 3 0 0,3 0 0 16,-4 3-18-16,-3-3 0 16,0 0 8-16,-3-3-8 0,3 3 28 0,-7-4 1 0,3 4 1 0,-3-3 0 15,-3 0-30-15,-1 3 0 0,1-3 0 0,-4 2 0 32,-4-2-17-32,4 3-10 0,-3 6-1 0,-5-9-1 0,5 9 5 0,-8-6 2 0,4 10 0 0,0-4 0 15,0 0-94 1,3 9-20-16,-3 1-3 0,4 3-1047 0</inkml:trace>
  <inkml:trace contextRef="#ctx0" brushRef="#br0" timeOffset="166039.76">27954 15969 403 0,'0'0'17'0,"0"0"5"0,0 0-22 0,0 0 0 0,0 0 0 0,0 0 0 15,4-10 298-15,-4 10 55 0,0 0 11 0,0 0 3 16,0 0-215-16,0 0-42 0,-4 10-9 0,-3-1-1 16,0 0 4-16,0 7 0 0,-7-3 1 0,3 2 0 0,-3 10-21 0,0-6-5 15,-4 0-1-15,-3 6 0 0,0-6-42 0,0 0-8 16,0 6-1-16,-4-6-1 15,-3 9 4-15,0-9 1 0,6 6 0 0,-2-6 0 0,-1-4-31 0,4 4 0 16,0-3-13-16,3-4 4 16,0-2-105-16,1 5-21 0,3-5-4 15,3-1-1-15,1-3-76 0,2-2-15 0,8-4-3 0</inkml:trace>
  <inkml:trace contextRef="#ctx0" brushRef="#br0" timeOffset="166240.14">27714 16047 2944 0,'0'0'65'0,"0"0"14"0,0 0 2 0,7 3 1 0,0 7-66 0,0-1-16 0,8-3 0 0,2 4 0 32,1-1-47-32,-1 0-13 0,1 7-2 0,0-13-1 0,3 13 51 0,-7-7 12 0,0 1 0 0,0 5 0 31,-3-2-28-31,-1 3-4 0,-3 2 0 0,0-2 0 15,1-3 0-15,-5 2 0 0,1 4 0 0,-1 0 0 16,1-3-204-16,-1 2-42 0,1 11-8 0,-4-4-2 0</inkml:trace>
  <inkml:trace contextRef="#ctx0" brushRef="#br0" timeOffset="166911.31">28035 16658 2019 0,'0'0'89'0,"0"0"19"0,0 0-86 0,0 0-22 15,0 0 0-15,-3 7 0 16,-1 2-26-16,4-9-10 0,0 0-1 0,0 0-1 0,0 0 110 0,0 0 21 16,0 0 5-16,0 0 1 0,0 0 35 0,0 0 7 15,0 0 2-15,0 0 0 0,0 0-45 0,0 0-9 16,0 0-1-16,0-9-1 0,4-1-30 0,-1 4-5 15,1-3-2-15,3-1 0 0,0-2-16 0,0-4-3 16,0 0-1-16,0-2 0 0,4-8-9 0,3 8-1 0,3-11-1 16,1 11 0-16,0-1-10 0,-1-6-1 0,1 6-8 0,0-6 12 15,-4-3-12-15,0 9 8 0,-4 0-8 0,5-3 0 16,2 9 0-16,-6-2 0 16,3 5 0-16,-7 1 0 0,3 0 0 0,-2-1 0 0,-5 4 0 0,-3 6 0 15,0 0 0-15,0 0 0 0,0 0 0 0,0 0 0 16,7 9 0-16,-3-2-13 0,3 5 4 0,-4 4 1 15,4 9 8-15,0-6 0 0,0-1 0 0,0 1 0 16,1 0 0-16,-1 3-10 0,0-3 10 0,0 0-10 16,0-4 10-16,0-2 0 0,-4 3-9 0,1-7 9 15,-1 10 0-15,1-10 0 0,-4-3 0 0,3 4 8 16,-3-10-8-16,0 3-12 0,0-3 2 0,0 0 1 16,0 0 9-16,0 0 0 0,0 0 10 0,0 0-10 15,0 0 0-15,4-3 0 0,-1-7 0 0,-3-5 0 16,4 5 0-16,0-8 0 0,-1 2 0 0,-3-3 0 15,4 0 0-15,-1 4 0 0,4-7 0 0,-3 0 0 0,-1 9-10 0,1-3 10 16,-1-2-8-16,1 2 8 0,3 7 0 0,-4-1-8 16,1 1 8-16,-1-1 0 0,1 1 0 0,0 3 0 15,3-4 0-15,-4 7 0 0,4-3 0 0,-7 6 0 16,4-3 0-16,-4 3 0 0,3-7 0 0,-3 7 0 16,0 0 0-16,7-3 0 0,-7 3 0 0,7 0 12 15,-7 0-4-15,7 3 0 0,4 7-8 0,-4-1 0 16,0 7 8-16,0 3-8 0,0 0 0 0,0-1 0 15,4 7 0-15,-1-6 0 0,1 6 0 0,-4 0 0 16,7-6 0-16,-3 9 0 0,-1-9-9 0,1 6 9 0,-1-6-10 16,-2 0 10-1,-1 3-28-15,0-3 0 0,0-7 0 0,0-2 0 16,-7-1-124-16,0-3-25 0,0-6-5 0</inkml:trace>
  <inkml:trace contextRef="#ctx0" brushRef="#br0" timeOffset="169425.14">25830 6078 518 0,'0'0'46'0,"0"0"-37"0,0 0-9 0,0 0 0 15,7 0 374-15,1 0 73 0,2 0 14 0,-3 3 3 0,4-3-353 0,-4 0-71 16,0 0-15-16,-4 0-2 16,-3 0 9-16,11 0 1 0,-4 0 1 0,0 0 0 0,-7 0-23 0,0 0-11 15,0 0 10-15,7 0-10 0,-7 0 13 0,0 0-3 16,0-3-1-16,0-3 0 0,-3-3 29 0,-1 2 6 16,-3-2 0-16,-4 6 1 0,1-13 8 0,-1 7 2 15,-3-1 0-15,-3 4 0 0,-1-3-6 0,0 5-1 16,1-5 0-16,-8 0 0 0,4 2-26 0,0-2-6 15,-4 0 0-15,7-1-1 0,-6 1-5 0,2 2-1 16,1 4 0-16,4-3 0 0,-1 3 17 0,4-3 3 16,-4 6 1-16,8 0 0 0,-1 6-30 0,0-3 0 15,4-3 0-15,0 6 0 0,0-3-8 0,7 7 8 16,0-10 0-16,0 9 0 0,4-2-11 0,-1 11 11 0,1-8-10 16,3 9 10-16,-4-4-9 0,4 4 9 0,1 0-8 0,2 0 8 15,1 6 0-15,-1 0 0 0,1 3 0 0,-1 0-8 16,1 7 8-16,0 6 0 0,-4-1 0 0,3 1 0 15,1 6 11-15,-4-3 4 0,0 0 1 16,0 3 0-16,0-3-16 0,-3 0 0 0,3 9 0 0,-4-6 0 16,1 6 13-16,-1 1-3 0,1 8-1 0,3-8 0 15,-4 5 3-15,1-2 0 0,-1-4 0 0,1 7 0 16,-1 2-12-16,-3 1 8 0,0 0-8 0,4 0 8 16,0-1 0-16,-4 1 0 0,0 0 0 0,0 6 0 15,0-3 2-15,0 3 0 0,0 3 0 0,-4 0 0 16,4-10-1-16,-4 11 0 0,4-11 0 0,-3 7 0 15,-4 0 2-15,3 3 0 0,1 1 0 0,-4-1 0 16,7 0 3-16,-4 0 1 0,-3-3 0 0,0-3 0 0,0 6-2 16,4-3 0-16,3 0 0 0,-8-3 0 0,8-4-2 0,-3 1-1 15,3 0 0-15,0 0 0 0,3-1-10 16,-3-2 0-16,-3 3 9 0,6-1-9 0,1 1 0 0,0 0 9 16,-1-4-9-16,1-2 0 0,-4 5 8 0,3 7-8 15,1-6 0-15,-4 0 0 0,0 3 9 16,0-7-9-16,-4 4 0 0,-3 0 9 0,4 6-9 0,-8-7 0 15,0 4 0-15,1-3 8 0,-1 0-8 0,1-4 0 16,-1-2 0-16,-3 2 0 0,3-2 8 0,-3 2-8 16,4-2 8-16,3 2-8 0,0-5 10 0,7-1-10 15,0-6 12-15,-4 6-12 0,4-9 16 0,0 3-4 16,0 3-1-16,4-2 0 0,3 2-11 0,0-3-11 0,-4 6 3 16,1-6 0-16,3 6 8 0,0 1 0 0,-4-4 0 0,4-3 0 15,0 6 0-15,-3 1 0 0,0-1 0 16,-4 6 0-16,0-2 0 0,0 6 0 0,0-4 0 0,0-2 0 15,-4 2 0-15,0-2 0 16,4-4 0-16,-3 10 8 0,3-1-8 0,0-2 0 0,-4 3 8 0,4-1-8 16,-3 1 8-16,3 0-8 0,0-7 8 0,0 13-8 15,0-3 0-15,0 3 9 0,3 0-9 0,1-3 0 16,-4-3 8-16,3-1-8 0,1 7 0 0,0-6 5 16,-4 6-5-16,3-3 0 0,1 3 0 15,-1-3 0-15,1-4 0 0,-4 7 0 0,3-3 0 0,-3 3 0 16,0 0 0-16,0-3 0 0,0 6 0 0,0-9 0 15,4 6 0-15,-4-6 0 0,0-1 0 0,3 1 0 16,1-3 0-16,-1-4 0 0,-3-3 0 0,4 7 0 16,3-7 0-16,-4 1 0 0,1-7 0 0,3 0 0 0,-4 6 0 0,5 0 0 15,-8 1 0-15,3-1 0 0,4 0 0 0,-3 1 0 16,-4-1 0-16,3 0 0 16,-3-6 0-16,0 7 0 0,0-1 0 0,-3 0 0 0,-1-3 0 0,1 4 0 15,-1-7 0-15,1 6 0 0,3-9 0 0,-4 3 0 16,0-3 0-16,4 0 0 0,0-7 0 15,0 4 0-15,0-3 0 0,4-1 0 0,0 4 0 0,-1-6 0 16,1-4 0-16,-1 3 0 0,1 1 0 0,-1-1 0 16,4 1 0-16,-3-4 0 0,-1 4 0 0,1-1 0 15,-1-5 0-15,1 5 0 0,-4 0 0 0,0-5 0 16,0 5 0-16,0 4 0 0,0-4 0 0,-4 4 0 16,1-4 0-16,3 4 0 0,-7 3 0 0,3-4 0 0,4-2 0 15,-3-7 0-15,-1 0 0 0,1 4 0 16,3-10 0-16,-4 3 0 0,1-6 0 0,3-1 0 0,0 4 0 0,0-9 0 15,3 6 0-15,-3-4 0 0,4-5 0 0,-4 6 0 16,3-4 0-16,4-3 0 0,-3-2 0 16,-1 2 0-16,1 1 0 0,-1-4 0 0,1-3 0 0,-1 3 0 15,4 4 0-15,1-7 0 0,-1 3 0 0,0-3 0 16,3 3 0-16,1-6 0 0,-4 4 0 0,3 2 0 16,5-6 0-16,-1 9 0 0,0-9 0 0,0 7 0 15,4-7 0-15,-1 3 0 0,4-3 0 0,0 0 0 16,-3 6 0-16,7-6 0 0,0 0 0 15,-1 0 0-15,1 0 0 0,-4-6 0 0,-3 6 0 0,-1 0 0 16,1-3 0-16,0-4 0 0,-1 7 0 0,-3 0 0 16,4-9 0-16,-4 9 0 0,4 0 0 0,-4-6 0 0,0 2-12 0,0 4-1 15,-3-6-1-15,-1 6 0 16,-3-9-75-16,4 9-15 0,-4-10-4 16,0 1-1400-16</inkml:trace>
  <inkml:trace contextRef="#ctx0" brushRef="#br0" timeOffset="171335.46">28166 5984 230 0,'-7'-3'20'0,"0"-3"-20"0,0 6 0 0,0-3 0 16,0-4 532-16,-1 7 101 0,8 0 21 0,0 0 4 15,0 0-530-15,0 0-105 0,0 0-23 0,0 0 0 16,0 0 0-16,0 0 0 0,11 10 0 0,3-4 0 0,4-3 9 0,-1-3-9 16,-2 6 12-16,6-2-12 0,0-4 19 0,4 6-3 15,3-6-1-15,-4 3 0 0,8-3 8 0,-7 0 1 16,0 0 1-16,3 0 0 0,0 0-1 0,0 0-1 15,1 0 0-15,2 0 0 0,1 0 1 0,7-3 1 16,-4 3 0-16,0 0 0 0,1 0-5 0,-1 0 0 16,-3 0-1-16,3 3 0 0,-7 3-19 0,0-6 10 15,-3 7-10-15,-4-4 8 0,-3 3-8 0,0-3 8 16,-4 3-8-16,-4-3 8 0,1 7-8 0,-1-1 12 16,1-2-12-16,-4 2 12 0,4 0-12 0,-8 7 12 15,4-3-12-15,-3 2 12 0,3 4 0 0,-4 6 0 16,-3-6 0-16,0 9 0 0,-3 7 0 0,-1-7 0 0,4 6 0 0,-3 4 0 15,-1 6-3-15,4-3 0 0,-3 3 0 0,-1-4 0 16,4 4 0-16,0 0 0 16,-3 6 0-16,3-3 0 0,3 7 2 0,4 2 0 0,-7 4 0 0,7 2 0 15,-3 1-3-15,3 0-8 0,-4 0 12 16,1 9-4-16,3 0-8 0,-4 6 10 0,5 10-10 0,-5-6 10 16,1-1-2-16,-1 7-8 0,1 3 12 0,-4 3-4 15,0-3 4-15,-4 0 1 0,4 0 0 16,0 6 0-16,0 0 6 0,0 0 1 0,-3 1 0 0,3 2 0 15,0-3-3-15,0 0 0 0,-4-6 0 0,4 6 0 16,4-6-6-16,-1 7-2 0,-3-7 0 0,4 6 0 16,-1-6-9-16,4 3-11 0,0-3 3 0,0 0 0 15,0 3 18-15,4-3 4 0,0 6 1 0,3 0 0 16,0-6-15-16,3 0 9 0,-2 3-9 0,2-3 8 0,-3-3-8 16,0-4 12-16,-7 4-12 0,4 3 12 0,3-3-12 0,-3 0 10 15,-1 0-10-15,1-4 10 0,-4 1-10 0,0 0 0 16,0 2 0-16,0 4 0 15,-3-3 0-15,-1-6 0 0,1-4 0 0,-1 10 0 0,1-7 0 0,-4 1 8 16,3 6-8-16,1-7 8 0,3-2-8 0,-4-7 12 16,8 16-12-16,-4-13 12 0,0 10-12 15,4-10 10-15,-1 3-10 0,4-6 10 0,-3 7-10 0,0-4 0 16,-1 3 0-16,-3 1 0 0,4-7 0 0,-4 0 0 16,0 0 0-16,0 0 0 0,-4 0 0 0,5 7 0 15,-5-7 8-15,1 0-5 0,-1 0-3 0,1-3 0 16,-4 3 0-16,3 0 0 0,-3 0 0 0,4-3 0 15,-4 10 0-15,3-7 0 0,1-6 0 0,-4-3 0 0,3 6 0 0,1-7 0 16,-1 1 0-16,1 0 0 16,-1-4 0-16,-3-2 0 0,7 5 0 0,-3-8 0 0,-4-1 0 0,3 0 0 15,1 1 0-15,-4-1 0 0,0 0 0 0,0 4 0 16,0-4 0-16,-4 0 0 0,4-2 0 0,0-4 0 16,-3 6 0-16,3-9 0 0,-4 3 0 0,4-3 0 15,-3 0 0-15,3 6 0 0,0-9 0 0,0 9 0 16,0-6 0-16,0 0 0 0,0-7 0 0,0 1 0 15,3-4 0-15,1 4 0 0,-4-4 0 16,3-5 0-16,-3 2 0 0,4-3 0 0,0 0 0 0,-1 7 0 16,-3-7 0-16,0-3 0 0,4 3 0 0,-4-9 0 15,3 6 0-15,-3 4 0 0,4-11 0 0,-4 7 0 16,3-6 0-16,-3 0 0 0,0 3 0 0,0-3 0 16,4 0 0-16,-4 0 0 0,-4-1 0 0,4-2 0 15,0 0 0-15,0-4 0 0,0-2 0 0,0 5 0 0,0 1 0 0,0-3 0 16,4-4 0-16,-4 0 0 15,0 1 0-15,0-1 0 0,0 4 0 0,3-1 0 0,-3-2 0 16,0-1 0-16,0 0 0 0,0 4 0 0,0-10 0 0,4 7 0 16,-8-1 0-16,4 0 0 0,4-2 0 0,-4 2 0 15,0 0 0-15,0-2 0 16,0-4 0-16,0 6 0 0,0 1 0 0,0-4 0 0,-4 3 0 0,4 1 0 16,0-1 0-16,-3-3 0 0,3-6 0 0,0 10 0 15,0-1 0-15,0-6 0 0,-4 7 0 0,4-10 0 16,0 0 0-16,0 6 0 0,0-6 0 0,0 9 0 0,0-9 0 15,0 0 0-15,4 10 0 0,-4-10 0 16,0 0 0-16,0 0 0 0,3 9 0 0,-3-9 0 0,0 0 0 0,0 0 0 16,0 0 0-16,0 0 0 15,4 7 0-15,-4-7 0 0,0 0 0 0,0 0 0 0,0 0 0 16,0 0 0-16,0 0 0 0,0 0 0 0,0 0 0 0,0 0 0 16,0 0 0-16,0 0 0 0,0 0 0 0,0 0 0 15,0 0 0-15,0 0 0 0,0 0 0 0,0 0 0 16,-4 3 0-16,-3 6 0 0,0-9 0 0,0 0 0 15,0 0 0-15,0 0 0 0,-4-3 0 0,1 3 0 16,-4 0 0-16,3-6 0 0,-3 6 0 0,0 0 0 16,-4 0 0-16,1 0 0 0,-5-3 0 0,1 3 0 15,0-7 0-15,3 7 0 0,-6 0 0 0,3 0 0 16,3-9 0-16,0 9 0 0,-3-10 0 0,4 7 0 16,-8-9 0-16,4 2 0 0,-1 1 0 0,5-10 0 15,-4-9-115-15,3-7-22 0</inkml:trace>
  <inkml:trace contextRef="#ctx0" brushRef="#br0" timeOffset="172407.17">24426 11393 853 0,'0'0'37'0,"0"0"9"0,0 0-37 0,0 0-9 0,0 0 0 0,7-3 0 16,0 3 15-16,1 0 1 0,-8 0 0 0,7-6 0 15,3 6 11-15,-3 0 2 0,4 0 1 0,-4 0 0 16,3 0 19-16,1-3 4 0,-4 3 1 0,7-6 0 0,-3 6-20 15,-1 0-4-15,4 0-1 0,-3 0 0 0,0 0-13 0,3 6-4 16,-4-6 0-16,1 0 0 0,-4 0 4 0,4 0 0 16,-1 0 0-16,-3 0 0 0,0 3 26 0,-7-3 6 15,11 0 0-15,-4 0 1 0,-7 0 39 0,0 0 7 16,0 0 1-16,0 0 1 0,0 0 1 0,0 0 0 16,0 0 0-16,0 0 0 0,0 0-10 0,0 0-1 15,0 0-1-15,0 6 0 0,-7-6-17 0,0 10-3 16,0-10-1-16,-4 6 0 0,1-6-23 0,-5 0-5 15,1 3-1-15,-3-3 0 0,-1 0-4 0,-3 6-2 0,-4-6 0 0,4 0 0 16,0 0-2-16,0 4-1 16,-8-4 0-16,1 6 0 0,4-6-4 0,-1 3-1 0,0 6 0 0,4-9 0 15,0 7-6-15,0-4-2 0,3 3 0 16,4-6 0-16,0 6-14 0,0-3 0 0,3 4-9 16,1-4 9-1,-1-3-28-15,4 0 1 0,0 6 0 0,7-6 0 16,-7 0-20-16,7 0-4 0,0 0-1 0,0 0 0 15,0 0-20-15,0 0-4 0,0 0 0 0,0 0-1 16,0 0-43-16,0 0-8 0,-4 3-1 0,-3 4-1 0,4-7 2 16,-4 3 0-16,3 3 0 0,1-3 0 15,3-3 0-15,-4 6 0 0,4-6 0 0,0 0 0 0</inkml:trace>
  <inkml:trace contextRef="#ctx0" brushRef="#br0" timeOffset="172916.21">24765 11757 1954 0,'0'0'43'0,"-7"10"9"0,0-10 1 0,0 6 3 0,0-3-45 0,0 3-11 0,0-3 0 0,7-3 0 16,0 0 17-16,-4 0 2 0,4 0 0 0,0 0 0 16,0 0 38-16,-7 0 8 0,7 0 2 0,-3 7 0 15,3-7 12-15,-7 0 2 0,-1 0 1 0,1 0 0 16,-3 0-5-16,-4 3-1 0,3 3 0 0,-7-6 0 15,-3 6 16-15,-3-3 2 0,-8-3 1 0,0 10 0 0,4-4-43 0,-7-3-9 16,-4 4-2-16,0-4 0 16,0 3-8-16,4 3-1 0,3-5-1 0,0 2 0 0,1-6-21 0,-1 0-10 15,0 0 10-15,-3 0-10 16,3 0-141-16,7-6-35 0</inkml:trace>
  <inkml:trace contextRef="#ctx0" brushRef="#br0" timeOffset="175403.44">20884 11240 576 0,'0'0'51'0,"0"0"-41"0,0 0-10 0,0 0 0 16,-3 0 277-16,-4-3 54 0,3-4 10 0,4 7 3 16,0 0-206-16,0 0-41 0,0 0-8 0,0 0-1 15,0 0-9-15,0 0-2 0,0 0 0 0,0 0 0 16,0 0 5-16,0 0 1 0,0 0 0 0,0 0 0 15,0 0-12-15,0 0-3 0,7 7 0 0,4-4 0 16,-4-3-28-16,4 6-7 0,3-6-1 0,-4 0 0 16,4 0-1-16,4-6-1 0,-4 6 0 0,7-10 0 15,4 10-18-15,0-9-4 0,6 3-8 0,1 3 12 0,0-4-12 0,3 4 11 16,1-3-11-16,2 3 10 16,-2-4-10-16,-1 4 0 0,0-3 0 0,-3 6 8 0,3-3-8 15,0-3 0-15,-3 6 0 0,4 0 0 0,-5 0 0 0,5 0 0 16,-1 0 0-16,-7 6 0 15,-10-3 0-15,3-3 0 0,4 0 0 0,-4 6 0 0,3-3 0 0,-6-3 0 16,-4 7 8-16,-3-4-8 0,3-3 0 0,-4 6 8 16,-10-6-8-16,0 0 8 0,11 3-8 0,-11-3 8 15,0 0-8-15,0 0 8 0,0 0 5 0,0 0 1 16,4 7 0-16,-8-4 0 0,0 3-5 0,4-6-1 16,0 0 0-16,-3 9 0 0,-8-2-8 0,4 2 0 0,7-9 9 15,-7 3-9-15,-3 7 8 0,-1-1-8 16,1-3 8-16,2 4-8 0,5-1 0 0,-4 0 0 15,-7 7 0-15,3-6 8 0,4-1-8 0,-3 10 0 0,-8-4 0 0,0-2 0 16,4 9 0-16,-3-3 0 0,-1 0 0 16,0 9 8-16,1-9-8 0,-1 12 11 0,4-3-11 0,0 0 12 15,3-2-4-15,-3-5-8 0,3 11 12 0,1-10-4 16,-1 9-8-16,4-9 0 0,0 3 9 0,0 3-9 16,0-3 8-16,0-6-8 0,3 0 8 0,1 3-8 15,-4-3 0-15,3 0 9 0,1-10-9 0,3 10 0 16,-4-3 10-16,1-7-10 0,3 0 8 0,-4 10-8 15,4-9 0-15,0-1 0 0,0 0 8 0,0 7-8 16,0-6 0-16,0-1 0 0,-3 0 0 0,3 1 0 16,3-1 0-16,-3 7 0 0,0-7 0 0,4 1 0 0,-4-1 0 15,0 0 0-15,3-2 0 0,-3-4 0 16,0-3 0-16,4 6 0 0,-4 4 0 0,0-10 0 16,0 0 0-16,0 0 0 0,0 0 0 0,0 0 0 0,0 0 0 0,0 0 8 15,0 0-8-15,0 0 0 16,0 0 9-16,0 0-9 0,0 0 10 0,0 0-10 0,-7 0 12 0,3 0-3 15,-3-10-1-15,0 1 0 0,-3 2 0 0,3-2 0 16,-4-3 0-16,4-10 0 0,-4 3-8 0,-3 0 12 16,4-6-12-16,-5 6 12 0,1-9-12 0,0 3 8 15,-3-3-8-15,-1 2 8 0,0-5-8 0,1 0 0 16,3-1 0-16,-4 1 8 0,-3-7-8 0,3 10 0 16,-3-6 0-16,3 5 8 0,-3-2-8 0,0 0 0 15,3-1 0-15,-3 4 0 0,4 3 0 0,-5 3 0 16,8-3 0-16,-3 6 0 0,-1-6 0 0,0 6 0 0,1 0 0 0,-1 1 0 15,0-4-12-15,1 9 3 16,3-3 0-16,-7 4 0 0,6-4-13 0,-6 7-2 0,7-7-1 0,0 7 0 31,3-1-130-31,4 1-25 0,-3 3-6 0,10 3-1 0</inkml:trace>
  <inkml:trace contextRef="#ctx0" brushRef="#br0" timeOffset="182924.5">23188 10732 1569 0,'0'0'69'0,"0"0"15"0,0 0-67 0,0 0-17 15,0 0 0-15,0 0 0 0,0 0 17 0,0 0 0 16,0 0 0-16,0 0 0 0,0 0-1 0,0 0 0 16,0 0 0-16,0 0 0 0,0 0 56 0,0 0 10 0,0 0 2 0,0 0 1 15,0 0-5-15,0 0-2 0,4-10 0 0,-4 1 0 16,0 0-19-16,-4-1-4 0,4 4-1 0,-3-4 0 16,-4-2-26-16,3-4-6 0,0 1-1 0,1 2 0 15,-4-3 5-15,0-2 1 0,3 2 0 0,-3-3 0 16,0 0-3-16,-3-6-1 0,3 6 0 0,-1 7 0 15,1-10-11-15,-3 12-3 0,-1-8 0 0,4 8 0 16,-3 1-9-16,-1 3 12 0,4 2-12 0,-4 4 12 16,-3 0-12-16,4 4 0 0,-1 8 0 0,1 1 0 15,-5 2 0-15,1 4 0 0,0 6-10 0,0-3 10 16,11 9-9-16,-8 1 9 0,0-1-8 0,1 1 8 16,-1 8 0-16,8-2 0 0,-8 0 0 0,1 5 8 0,-1 1-8 15,0 0 8-15,8 0-8 0,-8 10 8 16,1-7 0-16,3-4 1 0,7 11 0 0,-4-10 0 0,-3 3-9 0,7-3 0 15,-3-1 9-15,6 1-9 0,1-6 0 0,-4 3 0 16,-4-4 0-16,8-2-8 0,3-7 8 0,0 7 0 16,-7-7 0-16,3 0-8 0,1-3 8 0,-1 0 0 15,4-6 0-15,-3 0-8 16,-4 0-90-16,0-4-18 0,7-5-3 0,-4 5-635 16,-3-11-127-16</inkml:trace>
  <inkml:trace contextRef="#ctx0" brushRef="#br0" timeOffset="183335.12">22585 11240 2073 0,'0'0'184'0,"-7"0"-147"0,0 0-29 0,-4 6-8 16,4-6 144-16,0 0 28 0,7 0 6 0,-7 3 1 15,0-3-135-15,3 6-28 0,4-6-4 0,0 0-2 16,-3 4 10-16,3-4 1 0,-7 0 1 0,7 0 0 0,0 0 18 0,0 0 3 15,0 0 1-15,10 6 0 0,1-3-20 0,7-3-3 16,-4 0-1-16,7 0 0 0,7 0 9 0,7 0 2 16,1-9 0-16,2 9 0 0,8-10-19 0,0 7-3 15,7-6-1-15,-3-1 0 16,-5-2-8-16,-6 2-12 0,0-2 2 0,-4 2 1 16,-3-5-46-16,-4 5-9 0,4-5-1 0,-4 5-835 15,4 1-168-15</inkml:trace>
  <inkml:trace contextRef="#ctx0" brushRef="#br0" timeOffset="187343.34">22105 11999 288 0,'0'0'25'0,"0"0"-25"0,0 0 0 0,0 0 0 0,-7-3 271 0,7 3 49 16,0 0 9-16,0 0 3 0,0 0-226 0,0 0-45 15,0 0-9-15,0 0-1 0,0 0-6 0,0 0-1 16,0 0 0-16,0 3 0 15,0-3 17-15,0 0 3 0,-4 9 1 0,4-9 0 0,0 6-9 0,0-3-3 16,0 4 0-16,0-7 0 0,0 9-32 0,0-9-6 16,0 6-2-16,0-6 0 0,0 4 13 0,-3 5 2 15,3 0 1-15,0 1 0 0,0-4 12 0,0 3 3 16,-7 1 0-16,7-1 0 0,0 1-7 0,-4 5-1 16,-3-5 0-16,4 5 0 0,-1 4-12 0,1-6-2 15,-4 2-1-15,0 4 0 0,0 0 0 0,0 6 0 16,-1-6 0-16,1 0 0 0,-7-4-4 0,7 4-1 15,-3 0 0-15,3-3 0 0,-8 3-4 0,5-4 0 0,-1-2-1 0,4 3 0 16,0-1-3-16,-3-2 0 0,-1-4 0 0,4 7 0 16,3-7-8-16,-6 1 0 0,-1-1 0 0,1-3 8 15,6-3-8-15,1 4 0 0,-8-4 0 0,4-3 0 16,0 0 0-16,7 0-11 0,0 0 3 0,0 0 0 31,-4 0-44-31,4 0-8 0,7-10-1 0,-3 7-1 16,0-3-20-16,-1-3-4 0,4-1-1 0,0 4 0 0,0 3-82 0,-3-7-17 15,-4 4-3-15</inkml:trace>
  <inkml:trace contextRef="#ctx0" brushRef="#br0" timeOffset="187972.14">21781 12071 1555 0,'0'0'68'0,"-8"0"16"15,1-3-68-15,0-4-16 0,7 7 0 0,-3-3 0 0,-4-3 127 0,3 3 21 16,4 3 5-16,4-6 1 0,-1-4-91 0,-3 10-19 0,4-9-3 15,-1 9-1-15,8-7 16 0,-11 7 4 16,0 0 0-16,0 0 0 0,7-3-10 0,-7 3-2 0,0 0 0 0,0 0 0 16,0 0-5-16,0 0-2 0,0 0 0 0,0 0 0 15,0 0-7-15,0 0-2 0,0 0 0 0,0 0 0 16,-7 3-16-16,7-3-3 0,0 0-1 0,0 0 0 16,0 0-12-16,0 0-8 0,0 0 8 0,0 0-13 15,0 0 25-15,3 7 6 0,-3-7 1 0,8 9 0 16,2-9-6-16,-10 0-1 0,0 0 0 0,0 0 0 15,11 10-3-15,-4-1-1 0,0 0 0 0,0-2 0 16,0 2 20-16,-4 0 3 0,8 1 1 0,-4-1 0 16,-3 1-32-16,3-1 0 0,3 7 0 15,1-7 0-15,-4 1 0 0,3 5 0 0,1-2 0 0,3-4 0 16,-3 7 0-16,3 3 0 0,-4-10 0 0,5 7 0 0,-1-1 0 16,3-2 0-16,-6-4 0 0,3 7 0 0,0-7 0 0,0 1 0 15,4-1 0-15,-4 1 0 16,-3-1 12-16,3-3-3 0,3 4-1 0,1-1 0 0,-11-3-8 0,4-2 0 15,-1 5 0-15,4 0 0 16,-3 1 0-16,-1-4 0 0,-3 4 0 0,4-1 0 0,3 0 0 0,-7-2 0 16,-10-4 0-16,6 6 0 0,8-3 0 0,-1-2 0 15,-10-4 0-15,0 0 0 0,0 0 0 0,0 0 0 16,0 0 0-16,0 0 0 0,-7 0 0 0,7 0 0 16,0 0 0-16,0 0 0 0,-7 0-23 0,7 0 3 15,0 0 1-15,0 0 0 16,-7-4-116-16,0-2-23 0,-3 6-5 0,3-3-665 15,7 3-134-15</inkml:trace>
  <inkml:trace contextRef="#ctx0" brushRef="#br0" timeOffset="189085.87">21989 12071 691 0,'0'0'61'0,"0"0"-49"0,0-10-12 0,0 10 0 0,-4-3 100 0,1-3 16 15,3 3 4-15,0 3 1 0,3-6-100 0,-3-4-21 16,-3 4 0-16,3 6 0 0,3-3 0 0,-3 3 0 16,0-7 12-16,0 7-4 0,0 0 44 0,0 0 10 15,0 0 2-15,0 0 0 0,-3-3 12 0,3 3 2 16,0 0 1-16,3-6 0 0,-3 6-38 0,0 0-7 16,4-9-2-16,-4 9 0 0,0 0 0 0,0 0 0 15,0 0 0-15,10 0 0 0,-3-3 6 0,-7 3 1 16,0 0 0-16,0 0 0 0,11 0-26 0,-4 0-5 15,-7 0 0-15,0 0-8 0,0 0 0 0,11 0 0 0,-4 0-10 0,-7 0 10 16,0 0 0-16,0 0 0 16,10-7 12-16,-3 7-4 0,-7 0-8 0,0 0 0 0,4 0 0 0,3-3 0 15,0-3 0-15,-7 6 10 0,0 0-10 0,0 0 10 16,10 0-2-16,-3 0 0 0,-7 0 0 0,0 0 0 16,0 0 8-16,0 0 2 0,0 0 0 0,0 0 0 15,0 0 19-15,0 0 4 0,0 0 1 0,-7 9 0 16,0 1 2-16,0-1 1 0,4 0 0 0,3 1 0 15,-7 6-29-15,3-7-7 0,-3 7-1 0,4-4 0 16,-1 4 0-16,1 3 0 0,-1-10 0 0,1 7 0 16,-1 3 0-16,0-4 0 0,1 4 0 0,-4-6 0 15,3 9 4-15,1-10 0 0,-1 4 0 0,-3 3 0 16,0-4-12-16,0 4 0 0,4 0 0 0,-4 0 0 16,-4-4 12-16,0-2 4 0,4 3 1 0,0 2 0 0,-3-2-9 15,3-6-8-15,0 8 9 0,3-8-9 16,1-1 9-16,-1 1-9 0,0-4 8 0,1 3-8 15,3 1 0-15,0-1 0 0,0-9 8 0,0 6-8 0,0-6 0 0,0 0-9 16,0 0 9-16,-4 3-13 0,4-3-10 0,0 0-1 16,0 0-1-16,0 0 0 15,0 0-19-15,0 0-3 0,0 0-1 0,0 0 0 16,4-9-21-16,-1 0-5 0,1-1-1 0,3 1 0 16,0 3 2-16,0 2 0 0,-3-5 0 0,-1 0 0 15,4-1 36-15,4 1 7 0,-8-4 2 0,-3 4 0 0,7-4 10 0,0-2 2 16,1 5 1-16,-5-5 0 0,-3 2 15 0,4-3 0 15,3 4 0-15,-4-4 0 0,-3-3 11 0,4 4 8 16,-1-4 1-16,4 3 1 0,-3-3-9 0,-1 0-1 16,1 4-1-16,-1-4 0 0,4 0 8 0,-3 3 2 15,0-2 0-15,3-1 0 0,0 3-1 0,0 4 0 0,-4-4 0 0,-3 7 0 16,7-7 3-16,-3 6 1 16,3 1 0-16,-4 0 0 0,-3-1-6 0,0 1-1 0,4 9 0 0,-4 0 0 15,0-10-16-15,0 10 10 0,0 0-10 0,0 0 8 16,0 0 7-16,0 0 1 0,0 0 0 0,0 0 0 15,3 0 8-15,-3 0 1 0,0 0 1 0,0 0 0 16,0 0-17-16,0 0-9 0,0 0 10 0,0 0-10 16,0 0 9-16,0 0-9 0,0 0 8 0,0 0-8 15,0 0 0-15,0 0 0 0,0 0 0 0,0 0 0 16,-3 0 0-16,3 0 0 0,0 0 0 0,0 0 0 16,-7 10 8-16,0-4-8 0,0 4 0 0,3-1 8 15,1 3-8-15,-4-2 12 0,-4 6-12 0,4 2 12 0,0 1-3 16,0 6 0-16,0-6 0 0,-4 0 0 0,1 6 16 0,3-6 3 15,0 0 1-15,-4 6 0 0,0-6-29 0,4-4-15 16,4 4 2-16,-4 0 0 0,0-4 21 0,0 1 4 16,0-3 0-16,7-4 1 0,-4 1-13 15,1 5-13-15,-1-5 2 0,0-1 1 0,8-3 10 0,-8-3 12 16,1 4-2-16,-1-4-1 16,4-3-37-16,0 0-7 0,-7 6-1 0,7-6-1 15,0 0-25-15,0 0-5 0,0 0-1 0,0 0 0 16,0 0-156-16,0 0-31 0</inkml:trace>
  <inkml:trace contextRef="#ctx0" brushRef="#br0" timeOffset="189404.36">21791 12061 1036 0,'-28'0'92'0,"17"0"-73"0,4-3-19 0,7 3 0 15,0 0 179-15,-7 0 32 16,7 0 6-16,0 0 2 0,0 0-175 0,0 0-36 0,-10-6-8 0,3 6 0 15,7 0 0-15,0 0 0 0,-8 0-10 0,1 0 10 16,7 0 0-16,0 0 0 0,0 0 0 0,0 0 0 16,-14 6 14-16,14-6 9 0,0 0 1 0,4 10 1 15,-4-10 2-15,3 9 0 0,8-6 0 0,0 7 0 16,-4-4-15-16,0 3-2 0,3 1-1 0,1-4 0 16,6-3-9-16,-2 6 0 0,-8-2 0 0,7-4-11 15,0 3 11-15,-4 4 0 0,5-1 0 0,-5 0 0 16,1 7 0-16,-1-7 0 0,4 1 0 0,-3 9 8 0,-4-10-8 0,4 7 0 15,-1-7 0-15,1 7 8 0,-4-7-8 0,3 1 0 16,-3-1 0-16,4 0 0 0,0 1-13 16,-4-1 2-16,-4 1 1 0,4-4 0 15,0-3-88-15,0 7-18 0</inkml:trace>
  <inkml:trace contextRef="#ctx0" brushRef="#br0" timeOffset="191492.26">23400 1340 2134 0,'0'0'47'0,"0"-6"9"0,-7 6 3 0,3 0 1 0,1 0-48 0,3 0-12 0,0 0 0 0,-4-3 0 15,1-4 59-15,-1 7 9 0,4 0 1 0,0 0 1 16,0-6-36-16,4-3-7 0,-1 6-2 0,1-7 0 15,-1 4-11-15,1-7-2 0,3 4-1 0,-4-7 0 16,1 7 8-16,3-7 1 0,-7-3 1 0,3 4 0 16,-3-4 11-16,0-3 3 0,0 0 0 0,-3 3 0 0,-4-6-23 0,0 13-4 15,-4-14 0-15,1 8-8 0,-5-1 24 16,1-6-3-16,-3 9 0 0,-1 3 0 0,-3-2-7 0,-4 2-2 16,4 1 0-16,0 12 0 15,0-3-12-15,0 6 11 0,-1-3-11 0,1 6 10 0,4 3-10 0,-5 10 0 16,1 0 9-16,4 6-9 0,-5 0 0 0,5 3 0 15,-1 10 0-15,1 3 0 0,-1-4 0 0,4 7 0 16,0 0 0-16,0 3 8 0,7-3 5 0,-4 9 2 16,0 7 0-16,4-3 0 0,7 15-15 0,-3-10 0 15,-4 7 0-15,0-12 0 0,3 6 0 0,1-1 0 16,-4 4 0-16,-1-9 0 0,1 2 0 0,4-9 12 16,-1 0-3-16,4-3-1 0,-3-6-8 0,-1-3-9 0,4 0 9 15,0-7-13 1,4-3-39-16,-8 0-7 0,4 1-1 0,0-11-1 15,4 4-101-15,-4-3-20 0,-4-6-4 0,1-7-840 0</inkml:trace>
  <inkml:trace contextRef="#ctx0" brushRef="#br0" timeOffset="191781.34">22588 1923 2487 0,'0'0'110'16,"-7"-3"23"-16,7 3-106 0,-7-6-27 0,-7 6 0 0,7 0 0 15,7 0 56-15,0 0 7 0,-7 0 1 0,0 0 0 16,7 0-30-16,0 0-6 0,0 0 0 0,0 0-1 0,0 0-13 0,0 0-2 16,7 9-1-16,7 1 0 0,-3-4-11 0,6-6 0 15,5 9 0-15,2-5 0 0,4-4 0 0,8 12 0 16,-1-12 0-16,7 0 0 15,4 3-32-15,-3-3-1 0,-1-3-1 16,-3 3 0-16,-1-6-26 0,1 0-6 0,-7 2-1 0,3-5 0 16,-6 3-148-16,2-7-29 0,5-3-7 0,-8 10-1 15</inkml:trace>
  <inkml:trace contextRef="#ctx0" brushRef="#br0" timeOffset="192219.3">23950 1111 2026 0,'0'0'44'0,"7"-9"10"0,-3-7 2 0,-1 7 1 0,4-1-45 0,4 1-12 0,-4-10 0 0,3 13 0 16,-2-4 0-16,2 1 0 0,-3 6 0 0,-7 3 0 16,0 0 26-16,0 0 3 0,0 0 1 0,0 0 0 15,0 0 24-15,-7 0 5 0,4 9 1 0,-4 1 0 16,-8-1-2-16,1 10 0 0,-3 0 0 0,-4 6 0 0,3 3-11 0,-3 3-3 16,0 1 0-16,-1 2 0 0,-2 7-10 0,-1-3-2 15,0-1-1-15,1 4 0 0,2 6 13 0,1 6 2 16,0 1 1-16,3-1 0 0,4 13-30 0,0-4-5 15,4-2-2-15,3-3 0 0,0 2-10 0,3-2 10 16,0 2-10-16,4-2 10 0,4-4-10 16,3 0-9-16,-3-9 9 0,6 0-13 0,-3-6-9 0,7 2-2 15,0-11 0-15,4 5 0 16,3-6-16-16,-3-3-3 0,7-3-1 0,-1 3 0 16,1 1-26-16,0-11-6 0,-1 7 0 0,5-12-1 15,2-1-96-15,1 0-19 0,3-2-4 0,1-7-428 0,-1 0-86 16</inkml:trace>
  <inkml:trace contextRef="#ctx0" brushRef="#br0" timeOffset="193035.46">24963 1716 748 0,'14'0'33'0,"-14"0"7"0,0 0-32 0,0 0-8 0,0 0 0 0,0 0 0 0,0 0 240 0,0 0 47 15,0 0 9-15,3-9 1 0,4 3-197 0,-7 6-39 16,0 0-8-16,0 0-1 0,0 0 12 0,0 0 2 15,0 0 1-15,0 0 0 16,0 0 5-16,-7 6 2 0,4 3 0 0,-8-6 0 16,-3 13 2-16,0 3 1 0,-4-3 0 0,1 2 0 0,-5 1 1 0,1 6 0 15,-3-6 0-15,6 6 0 0,-3-3-17 0,0 3-3 16,-1 4-1-16,1 5 0 0,-3-9-20 0,2 3-4 16,-2-3-1-16,-1 1 0 0,0 2-20 0,1 0-4 15,-5-3 0-15,1 3-8 0,3-3 0 0,4-3 0 16,4 3 0-16,-4 0 0 0,-1-9-9 0,5-3-6 15,-1 2-1-15,4-2 0 16,0-4-22-16,0-2-5 0,3 2-1 0,1-9 0 16,3 0-72-16,-1 0-14 0,1-3-3 0,0-3-1 15,4-4-46-15,-1 1-10 0,4-7-2 0,0-6-822 0</inkml:trace>
  <inkml:trace contextRef="#ctx0" brushRef="#br0" timeOffset="193306.56">24257 1923 1094 0,'-7'-9'48'0,"3"-1"11"0,-3 4-47 0,4-3-12 0,-1 6 0 0,1-13 0 15,-4 16 286-15,7-13 55 0,-4 4 11 0,4 3 3 16,0 0-211-16,0 6-43 0,0-4-8 0,0 4-1 16,4-9-20-16,-4 9-4 0,10-6-1 0,-3 6 0 15,4 0-13-15,3 6-2 0,0-3-1 0,4 3 0 16,-1-2-13-16,1 8-2 0,7-3-1 0,3 4 0 16,0 3-17-16,-3-4-3 0,7 4-1 0,-4 9 0 0,0-6-2 0,0 0-1 15,-6 6 0-15,-1-13 0 16,0 13-1-16,0 4 0 0,-3-14 0 0,-1 10 0 0,1-3-10 0,0 0 0 15,-4 0 9-15,3 0-9 0,4 0 0 16,-3-6 0-16,3 3 0 0,-3-4 8 0,0 4-22 0,-1-6-4 16,1-7-1-16,3 10 0 15,-3-4-95-15,-4-6-19 16,3 4-4-16,-2-10-1 0,-1 3-65 0,0-3-13 0,0-3-2 0</inkml:trace>
  <inkml:trace contextRef="#ctx0" brushRef="#br0" timeOffset="194013.84">25382 2362 1382 0,'0'0'123'0,"-7"0"-99"0,0 0-24 0,0 0 0 15,-3 0 280-15,10 0 52 0,0 0 9 0,0 0 3 16,0 0-226-16,0 0-45 0,0 0-9 0,0 0-1 15,0 0-30-15,0 0-5 0,0 0-2 0,10 0 0 16,1 7-3-16,-1-7-1 0,1 6 0 0,0-3 0 16,3 3-9-16,0-3-1 0,3 13-1 0,-2-7 0 15,2-5 25-15,-6 8 4 0,3 1 2 0,-4-4 0 16,1 7-10-16,0-4-3 0,-8 4 0 0,4 3 0 16,-3 0-3-16,-1-4-1 0,1 10 0 0,-4-6 0 15,0 0-25-15,-4 6 0 0,1-12 0 0,-1 9 0 0,-3 0 0 16,4-4 0-16,-4 4 0 0,-1-3 0 15,1 0-38-15,0 0-10 0,-3-4-1 0,-1-2-1 16,1 3-66-16,-1 3-14 0,-3-4-2 0,-4-5-1 16,4-1-59-16,0 0-12 15,0 1-3-15</inkml:trace>
  <inkml:trace contextRef="#ctx0" brushRef="#br0" timeOffset="194998.44">26151 1782 172 0,'0'0'8'0,"0"0"1"0,-3-3-9 0,3 3 0 0,0-6 0 0,0 6 0 16,0 0 387-16,0 0 75 0,0-3 15 0,0 3 3 15,0 0-305-15,0 0-62 0,0 0-12 0,0 0-2 16,0 0-35-16,0 0-6 0,0 0-2 0,0 0 0 15,0 0-14-15,-7 9-3 0,0 0-1 0,3 1 0 16,1 9-15-16,-4-4-3 0,3 4-1 0,-3 0 0 16,4 6 11-16,-1-6 2 0,1 9 1 0,-1-3 0 15,0 3-9-15,4-2-1 0,0 8-1 0,4-9 0 16,-4-3-8-16,4-3-2 0,3 6 0 0,0 0 0 16,0 0 0-16,3-3 0 0,1-6 0 0,3 3 0 15,0-4-12-15,4-2 9 0,-4 2-9 0,0-11 8 16,4 2-8-16,-4 3 8 0,3-2-8 0,1-4 8 0,0-3-8 15,-1-3 8-15,-3-4-8 0,4-2 8 16,0 3-8-16,-1-7 0 0,1-3 0 0,3-2 0 0,-3-1 0 0,3-6 0 16,-3 12 0-16,-1-12 8 0,1 0-8 0,-4 0 0 15,4-3 9-15,-4 3-9 0,-4 6 8 16,1-16-8-16,-11 13 10 0,3-3-10 0,1 0 11 0,3 3-11 16,-7 0 12-16,0 3-12 0,3 1 17 0,-3 5-3 15,-3-3-1-15,3 7 0 0,0-7 1 0,0 7 0 16,0-1 0-16,0 4 0 0,0 6-5 15,0 0-1-15,0 0 0 0,0 0 0 0,0 0 2 0,0 0 0 16,0 0 0-16,0 0 0 0,0 0-1 0,3 16 0 16,-3-7 0-16,0 7 0 0,0-3-9 0,0-1 12 15,0 10-12-15,-3-6 12 0,6 2 1 0,1 1 1 16,0 10 0-16,-4-8 0 0,3 8 7 0,1-10 2 0,3 9 0 16,0-9 0-16,0-4-23 0,0 10 0 0,0-3 0 0,3 3 0 31,1-6-27-31,0 3-9 0,-1 0-3 0,1-6 0 15,-4-4-79-15,3 4-16 0,-3 3-3 0,1-4-1 16,-5-5-105-16,4 6-21 0</inkml:trace>
  <inkml:trace contextRef="#ctx0" brushRef="#br0" timeOffset="195336.22">27069 2369 1036 0,'0'0'46'0,"0"0"10"0,0 0-45 0,0 0-11 16,7 9 0-16,0 0 0 0,0 1 410 0,0-1 80 15,0 1 16-15,4 5 3 0,-1 4-365 0,1-3-74 16,-1-7-14-16,4 7-4 0,0 6-31 0,1-6-6 15,2 2-2-15,-3 1 0 0,4 0-1 0,0 6 0 16,-8 0 0-16,4-12 0 0,-3 12 13 0,-1 0 3 16,-2 0 0-16,-1 3 0 0,-4-9-3 0,-3 9 0 0,0 0 0 15,0-2 0-15,-7-8-10 0,0 7-3 16,0-6 0-16,-4 6 0 0,1-6 0 0,-4 6-1 0,0-6 0 0,-4 0 0 31,4 0-37-31,-4-4-7 0,4-5-2 0,-4-1 0 16,4 1-117-16,0-10-24 0,4 0-5 0</inkml:trace>
  <inkml:trace contextRef="#ctx0" brushRef="#br0" timeOffset="196793.89">27848 1832 1926 0,'0'0'85'0,"0"0"18"0,0 0-83 16,0 0-20-16,0 0 0 0,0 0 0 0,0 0 88 0,-3-9 12 16,3 9 4-16,0 0 0 0,0 0-42 0,-11 0-8 15,1-6-2-15,3 6 0 0,-4 6-52 0,0-6-23 16,1 0 2-16,-1 0 0 0,4 3 21 0,0-3 0 0,7 0 0 0,0 0 0 16,0 0 24-16,0 0 5 0,0 0 2 0,0 0 0 15,0 0 40-15,0 0 8 16,0 0 1-16,0 0 1 0,0 0-21 0,0 0-5 15,0 0-1-15,0 0 0 0,0 0-1 0,0 0 0 0,7 6 0 0,0-6 0 16,4 0-31-16,-4 4-6 0,3-4-2 0,1 0 0 16,3 0-4-16,0 0-1 0,0 0 0 0,0 0 0 15,1-4-9-15,2 4 0 0,1 0 0 0,-1 0 8 16,5 0-8-16,2-6 12 0,5 3-12 0,2-3 12 16,-2 6-12-16,2-10 0 0,-2 10 0 0,-1-9 0 15,-4 9 0-15,5-3-9 0,-1-4 9 0,0 7-13 16,-7 0 13-16,4 0 0 0,-7-6 0 0,-1 12 0 15,-3-6 0-15,0 0 0 0,-3 0 0 0,0 0 0 0,-4 0 0 16,0 0 18-16,-7 0-2 0,0 0-1 0,0 0-15 0,0 0 11 16,0 0-11-16,0 0 10 15,0 0 2-15,0 0 0 0,0 0 0 0,0 0 0 0,0 0-12 0,0 0 0 16,0 0 0-16,0 0 0 0,0 0 0 0,0 0 0 16,0 0 0-16,0 0 0 15,0 0 0-15,0 0 0 0,0 0 0 0,0 0 0 0,0 0-8 0,0 0 8 16,0 0 0-16,0 0 0 0,0 0 0 0,0 0 0 15,0 0 0-15,0 0 8 0,0 0-8 0,0 0 0 16,0 0 0-16,0 0 0 0,0 0 0 0,0 0 0 16,0 0 0-16,0 0 0 0,0 0 0 0,0 0 13 15,0 0-3-15,0 0-1 0,0 0-9 0,0 0 0 16,0 0-10-16,0 0 10 0,0 0 0 0,0 0 0 16,0 0 11-16,0 0-3 0,0 0-8 0,0 0 0 0,0 0 0 0,0 0 0 15,0 0 0-15,0 0 0 0,0 0 9 0,0 0-9 16,0 0 0-16,0 0 0 0,0 0 0 0,0 0-12 15,0 0 12-15,0 0 0 0,0 0 0 16,0 0 0-16,0 0 0 0,0 0 0 0,0 0 12 0,0 0-12 16,0 0 0-16,0 0 0 0,0 0 0 15,0 0-12-15,0 0 12 0,0 0 0 0,0 0 12 0,0 0-12 16,0 0 0-16,0 0 0 0,0 0 0 0,0 0 0 16,0 0 0-16,0 0 0 0,0 0 0 0,0 0-9 15,0 0 9-15,0 0 0 0,0 0 0 0,0 0 0 16,0 0-19-16,0 0-1 0,0 0-1 0,0 0 0 15,0 0 2-15,0 0 1 0,0 0 0 0,0 0 0 16,0 0 18-16,0 0 0 0,0 0 0 0,7 0 0 16,-7 0 0-16,3 0-8 0,-3 0 8 0,0 0 0 0,7 0 0 0,-7 0 19 15,0 0-3-15,0 0 0 0,0 0 2 0,0 0 0 16,0 0 0-16,0 0 0 16,0 0-18-16,0 0 0 0,0 0-13 0,0 0 5 0,0 0 8 0,0 0 0 15,0 0 0-15,0 0 0 0,0 0 0 0,0 0 0 16,0 0 0-16,0 0 0 0,0 0 0 0,0 0 11 15,0 0-11-15,0 0 12 0,4-6-12 0,-4 6 0 16,0 0 0-16,0 0 0 0,0 0 0 0,0 0-11 16,0 0 11-16,7 0-12 0,-7 0 12 0,0 0 0 15,0 0 10-15,0 0-10 0,0 0 13 0,0 0-3 16,0 0-1-16,0 0 0 0,0 0-9 0,0 0 0 16,0 0 0-16,0 0 0 0,0 0 0 0,0 0 0 0,0 0 0 0,0 0 0 15,0 0-8-15,0 0 8 16,0 0-10-16,0 0 10 0,0 0 0 0,0 0 0 0,0 0-8 0,0 0 8 15,0 0 0-15,0 0 0 0,-4 6 0 0,4-6 0 16,-3 10 0-16,-4-1 13 0,3 7-2 16,-3-7-1-16,0 1-10 0,-3-1 0 0,-4 10 0 0,-4-3 0 15,0 2 0-15,-3 1 0 0,-4 6 0 0,1-6 0 16,3 0-9-16,-8 9 9 0,-2-3-12 0,-5 0 12 16,1 1 0-16,0 2 0 0,3-9 0 0,4 9 0 15,0-9-8-15,3-4 8 0,4 4 0 0,-4 0 0 16,4-10 0-16,0 7 0 0,-4 3 0 0,4-13 0 15,0 3 8-15,-1 1 0 0,5-1-8 0,-1 1 12 16,1-1-12-16,2 7 0 0,1-13 0 0,4 6 0 16,-1 7 0-16,4-7 0 0,0 7 0 0,3-7 0 0,1 1 0 0,3-1 0 15,0 10 0-15,0-13 0 16,7 7 0-16,0-4 0 0,0-2 0 0,-7-7 0 0,14 9-10 0,0-9 2 16,0 6 0-16,8-6 0 0,-8-6 8 0,7 6 0 15,-7-9 0-15,7 2 0 0,-7-2 8 16,7 6 0-16,-3-7 0 0,3 4 0 0,-3-3-8 0,7-1 0 15,-1 1 0-15,5 3 0 0,2 2-8 0,1-5 0 16,0 9 0-16,-4-6 0 16,-3 6-68-16,-1-10-12 0,-2 10-4 0,-1 0 0 15,0 0-65-15,-3 0-14 0,-1 0-2 0,-6 0-1018 0</inkml:trace>
  <inkml:trace contextRef="#ctx0" brushRef="#br0" timeOffset="197137.58">28952 2466 2361 0,'0'0'210'15,"0"0"-168"-15,0 0-34 0,0 0-8 16,0 0 116-16,0 3 22 0,0 6 4 0,0-2 1 16,4 2-92-16,0 0-19 0,-1 7-3 0,-3-6-1 0,4-1-28 0,3 0 0 15,-4 10 0-15,4-3 0 16,-3-4 0-16,3 4 12 0,-4 9-3 0,4-12-1 0,-3 2 5 0,3 10 1 16,-3-6 0-16,-1 0 0 0,1 6 2 0,-4-6 0 15,0 9 0-15,0-12 0 0,-4 3-4 0,-3 9-1 16,3-12 0-16,-6 2 0 0,3 1-11 0,-4-3 0 15,1 3 0-15,-4 0 0 16,-1-4-77-16,1-2-11 0,0-7-3 0,-3 3 0 16,-1-2-129-16,4-4-25 0</inkml:trace>
  <inkml:trace contextRef="#ctx0" brushRef="#br0" timeOffset="197599.64">29408 1920 3060 0,'0'0'68'0,"0"0"13"0,0 0 3 0,-4-6 1 0,-3 6-68 0,7 0-17 0,0 0 0 0,0 0 0 16,0 0 36-16,0 0 4 0,0 0 1 0,7 6 0 15,-3 7-41-15,3 2 0 0,0 1 0 0,0 6 0 16,0 6 0-16,0 7 0 0,3-4 0 0,-3-3 8 16,1 7-8-16,2-4 12 0,-3 1-12 0,0-4 12 15,4 0-12-15,-1-3 12 0,-3-6-12 0,4 0 12 0,-4 6-12 0,4-16 8 16,-1 1-8-16,-3-1 8 0,4 0 20 0,-1 1 4 16,1-10 1-16,3 6 0 0,-3-6-5 0,3-6 0 15,-4 6-1-15,5-10 0 0,-1 1-19 0,7 0-8 16,-7 2 8-16,4-5-8 0,-1-4 11 0,1-6-3 15,0 0-8-15,-1-6 12 0,-3 3-12 16,4-3 0-16,-8 3 0 0,5-4 0 0,-5 1 0 0,4 3 0 16,-3-9 0-16,-1 5 0 0,-2 1 0 0,-1 3 0 15,0 3 0-15,-4-9 0 0,1 2 0 0,-1 11 0 16,1-7 0-16,-4 6 0 16,3 0-58-16,-3 0-18 0,-3 3-3 0,3 1-1 15,0-4-92-15,-4 6-20 0,-3 4-3 0,4-4-1047 0</inkml:trace>
  <inkml:trace contextRef="#ctx0" brushRef="#br0" timeOffset="198074.76">29792 801 2732 0,'0'0'121'0,"0"0"25"0,0 0-117 0,0 0-29 0,0 0 0 0,0 0 0 0,-3 0 53 0,3 0 5 16,0 0 1-16,0 0 0 0,0 0-38 0,7 0-7 15,3 6-2-15,4 3 0 0,0 1-12 0,8 5 0 16,2-2 0-16,5 12 0 0,2 0 13 0,1 3 0 16,3 10 0-16,1 3 0 0,6-4 3 0,0 7 0 15,8 0 0-15,-1 0 0 0,4 3-6 0,-4-3-1 16,1 0 0-16,-4 3 0 0,-4-3 5 0,-3 6 1 16,0-3 0-16,-8 6 0 0,-6 7 12 0,3-13 2 15,-3 6 1-15,0-9 0 0,-11 3-9 0,3-3-1 0,-3 3-1 16,1 3 0-16,-8-6-8 0,-7 3-2 0,0-6 0 0,0 0 0 15,-7 3 3-15,-1-3 1 16,-2-1 0-16,-4 1 0 0,0-13-13 0,-4 10 11 0,-3 6-11 16,-7-10 10-16,-1 4-10 0,-6 6 0 0,-7 0 0 0,-4 0-11 31,-7 9-50-31,4-6-11 0,-1 3-1 0,8-3-1 16,3-12-76-16,7-7-15 0,4-3-3 0,11-6-671 0,-1-10-133 0</inkml:trace>
  <inkml:trace contextRef="#ctx0" brushRef="#br0" timeOffset="205556.53">4568 4454 172 0,'11'-22'8'0,"0"13"1"0,-11-1-9 0,3 1 0 16,4-7 0-16,-7 7 0 0,0-1 426 0,0-2 83 0,0 5 17 0,0-5 3 16,-7-1-391-16,4 10-78 0,-4-12-16 0,0 5-4 15,-4 1-12-15,0-1-4 16,1 4 0-16,-1-3 0 0,-6 5-16 0,6-2-8 0,-10-3 8 0,0 6-8 16,-4-4 27-16,-3 7 0 15,3 0 0-15,-10-3 0 0,-1 3 12 0,-2-6 2 0,-15 6 1 0,3 0 0 16,-10 0 22-16,-3-3 5 0,-11 6 1 0,3-3 0 15,1-3-10-15,-11 3-1 0,-8 0-1 0,5 0 0 16,-12 0-18-16,5 0-3 0,3 0-1 0,-4 0 0 16,-7 0-16-16,0 0-3 0,4 3-1 0,-4-3 0 15,-7 9-16-15,4-2 0 0,0 2 0 0,-4 4 0 16,7 2 9-16,-3 4-9 0,0-3 0 0,-1 9 9 16,4-3-9-16,8 3 12 0,3 0-12 0,6 3 12 15,5-3-12-15,-4-3 12 0,7 10-12 0,3-1 12 0,0-6-12 16,8 10 0-16,14-1 0 0,-4-6 0 0,10 7 0 15,-3-7 0-15,8 0 0 0,6 0 0 0,-3 7 0 0,10-10 0 16,4 13 0-16,7-7 0 0,3 0 0 0,8 1-9 16,3 5 9-16,0-2-10 15,10 2 10-15,4 1 0 0,11-3 0 0,-4 8-8 0,14-5 8 0,1 6 11 16,6 0-3-16,14-10 0 0,4 10-8 0,11-9 0 16,3-4 0-16,11 4-11 15,10-10 11-15,4 3 0 0,17-3 10 0,-6-6-10 0,9 0 12 16,5 0-4-16,14-4-8 0,-4-5 12 0,3-1-3 0,11 0-1 15,-3-2 0-15,7-4 0 0,-1 3-8 0,5-3 0 16,-8-3 0-16,7 0 0 0,7 0 0 0,-10-3 0 16,0-3 0-16,3 3 8 0,11-4 4 0,-8-2 1 0,-2 0 0 15,-1-1 0-15,0-5-13 0,-3 2 0 16,-4-3 0-16,-3-3 0 0,-1 4 0 0,-6-4 0 0,-4-6 0 16,-4 6 0-16,-3-3 12 0,-17 0-3 15,-4-6-1-15,-4 0 0 0,-7 0-8 0,-3 2 0 0,-11 1 0 0,-7-3 0 16,-7 3 0-16,-10-3 10 0,-12 3 1 0,-2-4 0 15,-11 4-3-15,-4 3 0 0,-7-3 0 0,-11 0 0 16,-2-3-8-16,-5 3 8 0,-10-3-8 0,0 3 8 16,-11-10-8-16,1 7 12 0,-15-10-12 0,-7 4 12 15,-3-1-12-15,-8 7 0 0,1-6 0 0,-11-1 8 16,-3-3-8-16,-4 10 0 0,-1-6 0 0,-16-1 0 16,-1 7 0-16,-10 0 0 0,0 0 0 0,-15-4 0 15,-3 4 0-15,1 9 0 0,-8-6 0 0,-7 6 0 16,0-6 0-16,0 6 0 0,-4 10-9 0,4-7 9 0,0 7 0 0,4 0 0 15,3 9-8-15,10-10 8 0,-3 7 0 0,11-3 0 16,-4 6 0-16,7 0 0 16,4 0 0-16,3 9 0 0,15-9 0 0,-4 10-10 0,10-10 0 0,8 0 0 15,-4 6 0-15,14 3 0 16,-4-6-158-16,11 13-32 0,4 0-7 0</inkml:trace>
  <inkml:trace contextRef="#ctx0" brushRef="#br0" timeOffset="207378.49">6431 4865 2422 0,'0'0'108'0,"-7"0"21"0,0 3-103 0,4-3-26 0,3 0 0 0,0 0 0 0,0 0 16 0,0 0-3 16,0 0 0-16,0 0 0 0,0 0 3 0,0 0 1 15,0 0 0-15,7 0 0 0,3 0 3 0,4 0 0 16,4 0 0-16,-4 0 0 0,7 0 9 0,4 0 3 16,3 0 0-16,4 6 0 0,-7-3-8 0,10 7 0 15,4-10-1-15,-4 6 0 0,11 3 8 0,-4-9 1 0,4 0 1 0,3 3 0 16,4-3 3-16,4 0 0 0,3 0 0 0,3 7 0 16,4-7-5-16,11 0-1 0,-8 0 0 0,8 0 0 15,7 0-11-15,6 0-3 0,5-7 0 0,6 4 0 16,0 3-16-16,4-6 10 0,10 3-10 0,4-3 8 15,0-4-8-15,7 10 0 0,7-9 0 16,0 9 0-16,1-3 9 0,2 3-9 0,-6 0 10 0,6 0-10 16,-3 0 0-16,4 3 0 0,3-3 0 0,0 9 0 15,-7-9 12-15,11 10-3 0,3-10-1 0,4 9 0 16,-1-3-8-16,1-6 0 0,-4 3 0 0,7 4 0 16,8-7 0-16,3 6 10 0,3-3-2 0,0-3-8 15,4 6 15-15,3-2-4 0,4-4-1 0,0 0 0 16,4 0-10-16,-4 0-17 0,3 0 4 0,1 6 1 15,-5-6 12-15,-2 0 13 0,-8 0-2 0,4 3-1 0,7 3 10 0,-4-3 1 16,-6 4 1-16,-1-4 0 0,-7 3-22 16,8 3 0-16,6 1 0 0,-7-1 0 0,-6 1 11 0,2-4-3 15,1 3 0-15,4 1 0 0,2-1-8 0,-6 7 0 16,-7-7 0-16,3 1 0 0,4 2 0 16,0 4 0-16,-4 3 0 0,-7-4 0 0,-3 10 0 0,-7-3 0 15,-11 3 0-15,3 4 0 0,1-14 0 0,-4 10 8 16,-4-3-8-16,5 4 8 0,-1 8-8 15,0 1 0-15,-7-7 0 0,3 6 0 0,1-2 0 0,-8 2 0 16,-13 1 0-16,2 2 0 0,5 4 0 0,-4-3 0 16,-11 5 0-16,-3 1 0 0,-4 0 0 15,0 3 0-15,4 7 0 0,-11-10 0 0,-7 9 0 0,-3-6 0 0,-4 6 0 16,0 1 0-16,0-1 0 0,0 0 0 0,-7 0 0 0,-3 1 0 16,-4-1 8-16,-4-6 0 0,-3 6 0 0,-7 1 0 15,3-4-8-15,1-3 0 0,-1 6 0 16,-3 1 0-16,4-1 0 0,-5 0 0 0,1 0-12 0,-7 1 12 15,0-1 0-15,-7-6 0 0,-1 6 0 0,1 1 0 16,-4-1 0-16,1 0 0 0,-5-2 0 16,4-4 0-16,-3 0 0 0,7 3 0 0,-4-6 0 0,0 3 0 15,4-3 0-15,-4 0 0 0,-3 3 0 0,0-4 0 16,-1 1 0-16,-2 0 0 0,-1-6 0 0,3 6 0 16,-2 0 0-16,-1-7 0 0,-4 7 0 0,-2-3 0 15,-1-3 0-15,-4-1 0 0,4 7 0 0,-7-6 0 16,4 3 0-16,-4-4 8 0,4 7-8 0,-4-6 0 15,0 6 0-15,3-4 0 0,-3-2 0 0,4-4 0 0,-4 4 0 16,4-3 0-16,-4-7 8 0,3 6-8 0,-3-9 0 0,0 4 0 16,0-1 0-16,0 0 0 0,0-3 0 15,1 3 8-15,-1-3-8 0,0 4 0 0,-4-4 0 0,4 3 0 16,0 0 0-16,-3-3 0 0,-1 0 0 0,1 0 0 16,6-3 0-16,-6 4 0 15,3-8 0-15,0 7 0 0,-3-6 0 0,3-3 0 0,0-4 0 0,0 7 0 16,-4-9 0-16,1 5 0 0,3-5 10 0,-4-1-10 15,-3 1 12-15,0-4-12 0,0-6 0 0,4 9 0 16,-4-9 0-16,0 0 0 0,0 0 24 0,0 0-1 16,0 0-1-16,0 0 0 0,0 0-11 0,0 0-3 15,0 0 0-15,0 0 0 0,0 0 0 0,0 0 0 0,0 0 0 0,0 0 0 16,11 0-8-16,-11 0 0 16,0 0 0-16,0 0 0 0,3-9 8 0,-3 9 0 0,-3-6 0 0,3 6 0 15,0 0-8-15,0 0 0 0,0 0 0 16,0 0 0-16,-4 0 0 0,4 0 0 0,0 0 0 0,0 0 0 15,0 0 0-15,0 0 0 0,0 0 0 0,0 0 0 16,0 0 0-16,0 0 0 0,0 0 0 0,0 0 7 16,4-4-7-16,-4 4 0 15,0 0 0-15,0 0 0 0,7-6 0 0,-4-3 0 0,-3 9 0 0,0 0 0 16,4-10 0-16,-1 1 0 0,4 3 0 0,-3-4 0 16,-4 1 0-16,3-1 0 0,8 1 0 0,-1-10 0 15,-2 4 0-15,2-4 0 0,4-6 0 16,4 6 0-16,-1-9 0 0,1 3 0 0,0-4 0 0,-1 1 0 15,5-6 0-15,-5 5 0 0,-3 1 0 0,-3-3 0 16,3 3 0-16,0-1 0 0,-3 4 0 0,-1 0 0 16,-3-3 0-16,0 3 0 0,4 3 0 0,-4-3 0 0,0 6 0 15,0-6 0-15,-3 6 0 0,3 0 0 16,-4-6 0-16,1 10 0 0,-1 2 0 0,1 4 0 0,-1-1 0 16,-3 4 0-16,0-4 0 0,0 10 0 0,0 0 0 0,0 0 0 15,-10 10-10-15,3-1 10 0,-4 10-11 0,1-3 11 16,-8 9-13-16,0-3 5 0,1 3 8 0,-5 3-10 15,1 7 10-15,-3-7-10 0,-5 6 10 0,8 1 0 16,4-1 0-16,-5 4 0 0,1-10 0 0,0 7 0 16,7-1 0-16,-4-6 0 0,1 7 0 0,-1-7 0 15,0 3 0-15,4-2 0 0,4-1 0 0,-1-9 0 0,-3 6 0 16,3-6 0-16,4-1 0 0,0 1 0 16,0-3 0-16,4 3 0 0,-1-4 0 0,1-5 0 0,3-1 0 0,0 1 0 15,-4-1 0-15,4-9 0 0,0 0 0 0,0 0 0 16,0 6 0-16,0-6 0 15,0 0 0-15,11 3 8 0,-4-3-8 0,-7 0 8 0,0 0-8 0,10 0 8 16,1-3 0-16,0-3 0 0,-8-3 0 0,4 6 0 16,-3-4-8-16,-1-2 0 0,-3 3 0 0,-3-4 0 15,-1 1 0-15,-6-1 0 0,3 1 0 0,-4 0 6 16,-7-1-6-16,1 1 0 0,-1-7 0 0,0 4 0 16,-6-1 0-16,-5 0 0 0,1-2 0 15,-4-4 0-15,1 3 0 0,-5 4 0 0,1-4 0 0,0 3 0 16,3 1 0-16,0 3 0 0,-3-1 0 0,0 1 0 15,3-1-36 1,0 7-8-16,4-3 0 0,-4-4-1021 0,1 10-204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9-20T19:26:24.72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2780 8170 1980 0,'0'0'88'0,"0"0"17"0,0 0-84 0,0 0-21 0,0 0 0 0,0 0 0 16,0 0 0-16,0 0 0 0,0 0-12 0,10 0 4 16,1 0-7-16,0-10-1 0,3 10 0 0,-4-9 0 15,4 9 16-15,1-6-9 0,6 3 9 0,0 3-8 16,-3-7 20-16,6 7 4 0,8 0 0 0,-7 0 1 15,-1 0 6-15,1 7 1 0,7-7 0 0,-7 0 0 16,-1 0-2-16,1 0 0 0,3-7 0 0,-3 7 0 16,7-3 14-16,-4-3 4 0,4 6 0 0,-4-9 0 15,4-1-9-15,3 7-2 0,0-10 0 0,-7 4 0 16,8 0 6-16,-1-4 1 0,0-3 0 0,0 1 0 16,1 2-20-16,-8-6-3 0,7 4-1 0,4-1 0 0,3-3-12 15,-6 7 0-15,2-4 8 0,1 0-8 0,4 7 9 0,-1-1-1 16,0 1 0-16,1 0 0 15,-1 2 2-15,-7 4 0 0,0-3 0 0,1 6 0 0,-8-9-10 0,4 5 0 16,6-2 0-16,-9-3 0 0,6-1 16 0,-3 1 0 16,-8 3 1-16,1-4 0 0,0 1 1 0,-4-1 0 15,4 1 0-15,-1 0 0 0,-10-7 4 0,8 3 1 16,-12-2 0-16,4-4 0 0,0 3 12 0,1-3 2 16,2 1 1-16,-3-7 0 0,-3 6-24 0,-1 0-5 15,5-6-1-15,-5-3 0 0,4 2-8 0,-3 8 0 0,-1-11 0 16,5 11 0-16,-5-1 0 0,-3-3 0 0,0 9 0 15,4-2 0-15,-4-4 0 0,0 3 0 0,4 7 0 0,-11-1 0 16,3-2 0-16,4-1 0 0,-7 4 0 16,0 6 0-16,0-4 10 0,0-2 0 0,-7 6 0 0,4-3 0 15,3-4-10-15,-11 10 0 0,7-9 0 0,1 3 8 16,-1 2-8-16,1-2 0 0,-4 3 0 0,3-3 0 16,4 6 8-16,-7-3 0 0,0-4 0 0,7 4 0 15,-10-3 0-15,3 6 0 0,-1-3 0 0,5 3 0 16,-4-6 2-16,0 6 0 0,3 0 0 0,-6 0 0 15,-1 0 6-15,1 6 0 0,-1-3 1 0,-3-3 0 16,0 0-17-16,0 6-9 0,-8-3 1 0,8-3 0 16,-10 7 8-16,2-4 0 0,1 3 0 0,4-3 8 0,-8 3-8 15,7-2 0-15,1 2 0 0,-4 3 0 16,6 1 0-16,1-4 0 0,-3-3 0 0,10 3 0 16,-4-3 0-16,0 4-8 0,11-7 8 0,0 0 0 15,0 0-23-15,0 0 1 0,0 0 0 0,0 0 0 16,0 0 22-16,4 0-11 0,7-7 11 0,-1 4-8 15,1-3-1-15,3-3 0 0,0-1 0 0,4 1 0 0,-4 3 9 16,-4-4 0-16,8 1-9 0,0-1 9 0,-1-2-10 16,4-4 10-16,-7 0-13 0,8 7 5 0,-8-10 8 15,7 10 0-15,-3-7 0 0,-1 7-8 0,-3-1 8 16,4-2 0-16,0-4 0 0,-8 10 0 0,8 3 0 0,-8-4 0 16,5 4 0-16,-5 3 0 0,4-6 0 0,-3 12 0 15,-1-3 0-15,1-3 8 0,0 10 4 0,-1-4 2 16,-3-3 0-16,0 3 0 0,4 4-2 0,-8-1 0 15,4 1 0-15,-3-1 0 0,-1 7 0 0,5-7-1 16,-8 1 0-16,3-1 0 0,-3 0 0 0,7 1 0 16,-7-1 0-16,0 4 0 0,4-1-11 0,-1-2 8 15,4-1-8-15,-3 7 8 0,3-7-8 0,0 7-12 0,3-4 2 16,1 4 1 0,3 3-133-16,4 0-26 0</inkml:trace>
  <inkml:trace contextRef="#ctx0" brushRef="#br0" timeOffset="11517.58">29468 3858 1371 0,'0'0'60'0,"3"-16"14"0,-3 16-59 0,4-9-15 0,-1 0 0 0,1-1 0 16,-1 1 107-16,1 3 18 0,-4-4 4 0,0 10 1 15,0 0-46-15,0 0-8 0,0-3-3 16,0 3 0-16,-4-6-13 0,4 6-4 0,-3 0 0 0,-4 0 0 16,7 0 3-16,-7 0 0 0,3 0 0 0,4 0 0 15,-7 0-30-15,3 0-5 0,-3 6-2 0,0-6 0 16,-3 3 16-16,3-3 3 0,-4 0 1 0,4 6 0 16,-7-2-21-16,0 2-4 0,-4-3-1 0,-3 3 0 15,3 4 0-15,-3-1 0 0,-7 0 0 0,3 7 0 16,-3-6 0-16,3-1-1 0,-3 0 0 0,3 7 0 15,-3-7-5-15,4 4-1 0,2-7 0 0,-2 4 0 16,3-1-1-16,-1 0 0 0,-6 7 0 0,3-13 0 16,1 10-8-16,-4-1 0 0,-1-2 0 0,1-1 0 15,-4 10 0-15,4-6 0 0,-4-1 0 0,4 4 0 16,0-4 0-16,-4 4 12 0,4 3 0 0,3 0 0 16,1-4-12-16,2 4 0 0,-2 6 9 0,-1-6-9 15,4 0 0-15,-4 6 0 0,0-6 0 0,1 0 0 0,-4 12 0 0,3-12 0 16,-3 3 0-16,-1 0 0 0,5 0 0 15,-5 3 0-15,5 0 0 0,-4-3 0 16,3 9 0-16,0-3 0 0,0 0 0 0,1 1 0 0,-1 5 0 0,4-9 0 16,0 3 0-16,3 7 0 0,-3-7 0 0,7 0 0 15,-7 7 0-15,3-10 0 0,0 3 0 16,1-3 0-16,-1 4 0 0,0-4 8 0,-3-7-8 0,0 11 0 16,0-4 0-16,-4-6 8 0,1 6-8 15,6-7 0-15,-3 11 0 16,3-14 0-16,-3 4 0 0,7-3 9 0,0-4-9 0,3 4 0 15,1 3 10-15,-1-10-10 0,4 7 8 0,0-7-8 16,0 1 13-16,3-1-2 0,1 1-1 0,-4-4 0 0,3 3 2 0,4-9 0 16,-7 3 0-16,7-3 0 0,-3 7 1 0,3-7 1 15,0 0 0-15,-7 3 0 0,-1 3 1 0,8-6 0 0,0 0 0 16,0 0 0-16,-7 0-3 0,0-6 0 0,0 3 0 0,4-4 0 16,-4 4-4-16,3-6 0 0,1 3-8 0,-1-4 12 15,1-9-12-15,3 10 0 0,-4-7 8 0,4 4-8 16,-3-4 0-16,-1 0 0 0,1-2 0 0,-1-1 0 15,0 3 0-15,1 7 8 0,-4-10-8 0,3 0 0 16,-3 10 8-16,0-7-8 0,0 7 0 0,0-4 0 16,0-3 8-16,0 10-8 0,0-3 0 0,0-1 0 15,3 1 0-15,1 6 8 0,-4-4-8 0,3 1 0 16,1 3 0-16,3 3 0 0,0 0 0 0,0 0 0 16,0 0 0-16,0 0-10 0,0 0 10 0,0 0-8 0,0 0 8 15,0 0-10-15,0 0 10 0,3 9-10 0,1 1 10 0,3-1-8 16,0 7 8-16,0-4-8 0,0 10 8 0,0-3-8 15,4-6 8-15,3 12-8 0,-7 0 8 0,3-6 0 16,1 6 0-16,0-3 0 0,-1 9 0 0,1-9 0 16,3 3 0-16,0 3 0 0,0-12 0 0,-3 9 0 15,3-6 0-15,-4 0 0 0,-3 0 0 0,8-10 9 16,2 7-9-16,-3-7 0 0,-7 7 12 0,4-7-12 16,3-6 12-16,-3 7-12 0,3-10 16 0,-4 6-4 15,4-6-1-15,1-6 0 0,-1 6 5 0,3 0 0 16,-3-13 1-16,4 4 0 0,0-7-2 0,-4 0-1 0,3-2 0 15,1-1 0-15,0-6-4 0,3-3-1 16,0-7 0-16,0 7 0 0,4-7-9 0,3 1 0 0,4 6 0 16,0-7 8-16,3-3-8 0,0 10 0 0,0-13 0 15,4 10 0 1,4-10-70-16,-5 10-6 0,1-10-2 0,0 4 0 16,3-7-146-16,11-3-28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9-20T19:28:23.38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7243 4698 2487 0,'0'0'55'0,"-8"0"11"0,-2-3 2 0,3-3 2 0,0-3-56 0,7 9-14 0,-4-7 0 0,4 7 0 0,-7-3 12 0,7 3 0 16,11-6 0-16,-4-3 0 0,3-1-4 0,5 7 0 16,-5-3-8-16,4 6 12 0,0-10-12 0,0 10-8 15,1 0 8-15,2 0-13 0,-3-6 13 0,0 6-9 16,4 0 9-16,-4 0-8 0,4 0 8 0,-1 0 0 16,1 0 8-16,3 0-8 0,0-3 11 0,4-3-3 15,-4 3 0-15,4-4 0 0,3 4 12 0,0-3 3 0,8 3 0 16,-5-4 0-16,5-2 3 15,3 6 1-15,-4-3 0 0,4-1 0 0,-4 4-17 0,0 3-10 0,0-9 12 0,-3 3-12 16,3 6 16-16,1 0-4 0,-1-10-1 0,4 10 0 16,0 0-11-16,3 0 10 0,0 0-10 0,1 0 10 15,-1 0-10-15,0 0 8 0,8 0-8 0,-15 0 8 16,4 0-8-16,3 0 0 0,0 0 0 0,4 0 0 16,0 0 0-16,4 0 0 0,-1 0 8 0,-3 0-8 15,3 0 0-15,1 0 0 0,-5 0 0 0,1 0 0 16,0 0 0-16,0 0 0 0,3 0 0 0,4 0 0 15,0-3 12-15,4 3-2 0,-8-6-1 0,4 6 0 16,-4 0-1-16,1 0 0 0,-1 0 0 0,1 0 0 16,-1 0 5-16,0-3 1 0,4 3 0 0,4-7 0 0,-4 7-1 0,3 0 0 15,-7 0 0-15,1 0 0 16,-1 7 0-16,1-7 0 0,3 0 0 0,-1 0 0 0,-6 0-13 0,7 0 8 16,4 0-8-16,-1 0 0 15,-3 3 8-15,-4-3-8 0,1 0 0 0,-1 6 0 0,1-3 0 0,-5-3 0 16,-2 0 0-16,6 0 0 0,8 0 0 0,-4 10 0 15,-8-10 0-15,1 0 0 0,4 0 0 0,-4 0 0 16,-1 6 0-16,1-3 0 0,-3-3 0 0,-1 0 0 16,11 0 0-16,-4 6 0 0,-3-6 0 0,3 0 0 15,1 0 0-15,3 0 0 0,-4 3 8 0,1-3-8 16,-5 0 0-16,5 7 0 0,-1-7 0 0,1 0 0 16,2 0 0-16,-2 0 0 0,3 6 0 0,0-3 0 15,-4-3 0-15,0 0 0 0,1 6 0 0,-1-3 0 16,1-3 0-16,3 0 0 0,-1 0 0 0,8 0 0 15,-3 0 0-15,3 0 0 0,-4 0 0 0,1 0 0 0,-1 0 8 16,4-9-8-16,4 9 0 0,-1-3 0 0,-3-3 0 16,4-1 0-16,-4 4 0 0,0 3 0 0,-4-6 0 0,4 3 0 15,-4-3 0-15,1 6 9 0,3-10-9 0,0 1 8 16,7 9-8-16,0-10-11 0,-4 10 3 0,1-6 0 16,-1-3 8-16,4 6 11 0,4-4-3 0,3-2 0 15,4 6-8-15,-4-4 8 0,0-2-8 0,0 6 8 16,-4-10-8-16,8 10 0 0,0-12 0 0,-1 15 0 15,-3-10 0-15,-3 1 0 0,0-1 0 0,-1 4 0 16,4-3 0-16,0-1 0 0,4 1 0 0,-4-1 0 16,-4 1 0-16,1 6 0 0,-4-10 0 0,4 10 8 15,3-12-8-15,3 15 0 0,1-10 9 0,0 7-9 16,-11-3 0-16,7-4 0 0,3 4 0 0,1 6 8 16,3-9-8-16,0 5 0 0,-7-2 0 0,4 3 0 15,-11-3 0-15,10-4 0 0,5 7 0 0,-1-3 0 16,-4 3 0-16,1-10 0 0,-4 10 0 0,0-3 0 0,11-4 0 15,-4 10 0-15,0-9 0 0,-7 0 8 0,0 9-8 16,-3-10 0-16,-1 4 0 0,-3 6 0 0,4-9 0 0,0 5 0 16,3-2 0-16,0 3 0 0,-4-3 0 0,1 3 0 15,-1-4 0-15,4 4 0 0,-3-3 0 0,7 6 0 16,-1 0 0-16,1 0 8 0,-1-3 0 0,5 6 0 16,-5-3 0-16,4 0 0 0,4 0-8 0,-7 0-13 15,-1 0 3-15,-6 0 1 0,3 0 9 0,-4 0 0 16,1 0 0-16,3 0 0 0,4 6 0 0,-8-3 0 15,1-3 0-15,-8 7 0 0,4-7 0 0,4 3 0 16,-1-3 0-16,4 6 0 0,-3-3 0 0,0 3 0 0,-4-2 0 16,0 2 0-16,3-3 0 0,1 10 0 0,-4-10 0 15,3 6 0-15,4 0 0 0,-7 1 0 16,-3-4 0-16,-1-3 0 0,8 10 0 0,-4-10 0 0,0-3 0 0,0 9 0 16,0-2 0-16,-3 2 0 0,-1-6 0 0,-3 7 0 15,7-1 0-15,-3-9 16 0,-1 6-4 0,4 1-1 16,4-4-11-16,-8 6 0 0,-3 1-12 0,-3-10 12 15,-1 6 0-15,4 3 0 0,7-9 0 0,-3 3 0 16,-8 4 0-16,8-1 0 0,-1-3 0 0,-3 6 0 16,-7-2 0-16,7-4 0 0,-7 3 8 0,7-3-8 0,0-3 0 0,3 10 0 15,1-10 0-15,-4 9 0 16,-4-3 12-16,1 1-4 0,-4-4 0 0,-1-3 0 16,5 0-8-16,-4 6 0 0,7-6 0 0,-4 3 0 0,1-3 0 0,-1 10 0 15,-3-10 0-15,-4 0 0 0,1 6 0 0,-1-6-12 16,-3-6 2-16,3 6 1 0,1 0 9 0,3 0 0 15,0 0 0-15,-4 0 0 0,0 6 0 0,1-3 0 16,-4 3 0-16,-4-6 0 0,0 0 0 16,1-6 0-16,3 6 0 0,-1-3 8 0,1-3-8 15,4 6 0-15,-4 0 0 0,3-10 0 0,-3 10 0 0,-4 0 0 16,-3-3 0-16,0-3 8 0,-4 3-8 0,0-4 0 16,1 1 0-16,-1-3 0 0,0-1 0 0,0 7 0 15,-3-3 0-15,3-4 8 0,-3 7-8 0,-4-3 0 16,4 3 0-16,-4-10 0 0,1 10 0 0,-1-3 0 0,-4-3 0 0,1 9 0 15,-4-10 0-15,-3 1 0 16,-4-1 0-16,4 4 8 0,-8 3-8 0,4-7 0 0,-3 4 0 16,-4-3 0-16,0-1 0 0,-3 7 0 15,3-3 0-15,-4 3 0 0,1-13 0 0,-4 16 0 0,0-9 0 16,-4 2 0-16,4-5 12 0,-3 3-3 0,-4-4 0 16,-4 4 0-16,4-1-9 0,-4-2 0 0,1 2 0 0,-4 1 0 15,0-7 9-15,0 7 0 0,-1-7 0 0,-2 7 0 16,-1-1-9-16,-3 1 0 0,-4-1-10 0,4 1 10 15,0-7 0-15,-4 7 0 0,1 6 0 0,-1-13 0 16,0 16 0-16,0-9 0 0,-3 2 0 0,7-2-9 16,0 9 9-16,3-9 0 0,4 9 0 0,0-4 0 15,3 4 0-15,1-6 0 0,3 6 0 0,7 0 0 16,0 0 0-16,0 0-8 0,0 0 8 0,0 0 0 0,0 0-8 0,7 10 8 16,0-1-8-16,0 0 8 0,7-9-12 0,4 10 4 15,6-4 0-15,5-3 0 0,-1 10 0 0,0-10 0 16,4 6 0-16,0-2 0 0,-1-4 8 15,1 6-10-15,0 1 10 0,-4-4-10 16,-7-3 10-16,0 3 0 0,1 4 0 0,-1-4 0 0,-4-3 0 16,1 6 0-16,-4-9 0 0,0 10 0 15,-3-4 0-15,3 4 0 0,-3-4 0 0,-1-3 0 0,-6 6 0 0,3-2 0 16,0-4 0-16,-4 6 0 0,1 1 13 0,-4-1-1 16,0-9-1-16,-4 16 0 0,-3-7-11 0,4 7 0 15,-8-7 0-15,4 10 0 0,-4-10 0 0,1 7 0 16,-4-3 9-16,0 2-9 0,0-5 12 0,-4 9-1 15,0-13-1-15,1 3 0 0,-1 1 0 0,0-1 0 16,-3-3 0-16,-4-3 0 0,1 7 0 0,-1-1 0 16,0-2 0-16,4 2 0 0,0-6-10 0,0 3 0 15,3 4 0-15,-3-1 0 0,3 1 0 0,1 5 10 0,-1-12-10 16,4 10 10-16,0-4-22 0,0 1-4 0,0 2 0 0,3-2-1 31,1-1-29-31,3 7-6 0,-1-7 0 0,5 1-1 16,-4-1-111-16,7-3-21 0,7 4-5 0,0-10-990 0</inkml:trace>
  <inkml:trace contextRef="#ctx0" brushRef="#br0" timeOffset="1286.01">20884 3366 172 0,'0'0'16'0,"0"0"-16"0,0 0 0 0,0 0 0 15,0 0 415-15,0 0 80 0,0 0 16 0,0 0 3 16,-3 3-393-16,-1 6-78 0,4 1-16 0,0-1-3 16,-3 4-24-16,-1-1 0 0,4 7 0 0,0 0 0 15,0-3 0-15,0 9 0 0,0 0 0 0,4-3 0 0,-1-4 8 0,-3 8-8 16,4 2 10-16,-4-3-10 0,3-6 8 0,5-1-8 15,-5 4 0-15,1 0 0 0,-1-6 0 0,1 0-10 16,-1-13 0-16,1 6-617 16,-4-9-123-16</inkml:trace>
  <inkml:trace contextRef="#ctx0" brushRef="#br0" timeOffset="1505.85">20884 2870 2419 0,'-7'-9'215'0,"4"0"-172"0,-1 5-35 0,-3-2-8 0,0 6 84 0,4 0 16 0,-4 0 2 0,7 10 1 31,0-1-136-31,0 0-27 0,7 1-6 0,-4 5-1 16,1-5-97-16,3 5-20 0,3-5-4 0,-3 2-756 0</inkml:trace>
  <inkml:trace contextRef="#ctx0" brushRef="#br0" timeOffset="2040.33">21181 3422 2127 0,'0'0'94'0,"-4"0"20"0,-3-3-91 0,0-3-23 15,4 6 0-15,-1 0 0 0,-3-3 54 0,7 3 6 16,0 0 2-16,0 0 0 0,0 0-36 0,0 0-7 16,0 0-2-16,0 0 0 0,0 0-9 0,0 0-8 15,-3 3 12-15,3-3-12 0,0 0 9 0,0 0-9 16,0 0 0-16,0 0 9 15,0 0-9-15,0 0 8 0,0 0-8 0,0 9 8 0,0-9-8 0,0 0 10 16,0 0-10-16,0 0 10 0,0 0-2 0,0 0-8 16,0 0 12-16,0 0-4 0,0 0 15 0,0-3 2 15,0-6 1-15,0-4 0 0,7 4 6 0,0-1 2 16,-4-8 0-16,8 2 0 0,-1-3-19 0,1 0-4 0,-1 7-1 16,1-4 0-16,7-9-10 0,-4 6 0 0,3 3 0 15,-2 7 0-15,2 0 0 0,-3-1 0 0,0 1 8 0,1-1-8 16,-5 1 0-16,4 9 0 0,-3-6 0 0,-11 6-11 15,10-3 11-15,5 3 0 0,-5 3 0 16,-3 3 0-16,4-6 0 0,-1 3 0 0,-10-3 0 0,7 9 0 16,0 7 0-16,0-6-12 0,4 5 12 15,-7 4-12-15,6 0 12 0,-3-3 8 0,0 2-8 16,0 1 11-16,4 0-11 0,-4-3 0 0,0 3 0 0,4-1-11 16,-1-2 11-16,-3 0 0 0,0-4 8 0,4 7-8 15,-8-3 0-15,8-1 0 0,-4-2 0 0,0 3 0 16,0-7 0-16,4 7 0 0,-4-4 0 0,3-2 0 15,-3 5-37-15,1-5-12 0,2-1-3 0,1 1 0 16,3-1-105-16,-4-9-22 0,1 9-4 0,0-9-465 16,3 7-92-16</inkml:trace>
  <inkml:trace contextRef="#ctx0" brushRef="#br0" timeOffset="3117.46">21809 3137 1825 0,'0'0'80'0,"0"0"18"0,0 0-78 0,7 9-20 0,-11 1 0 0,4-4 0 16,4 6 49-16,-1 10 7 0,-3-3 0 0,0 0 1 16,-3 9 3-16,6-9 1 0,4 12 0 0,-3-9 0 15,-4 13-47-15,3-10-14 0,4 3 0 0,-3 0 8 16,0 4-8-16,-1-4 0 0,1 0 0 0,3 7 0 16,-4-7 0-16,-6 6-16 0,-4-5 4 0,3 5 0 15,4 1 23-15,0-7 4 0,-11 0 1 0,4 3 0 16,4-9-4-16,3-3-1 0,0 3 0 0,-4-9 0 15,-3 6 2-15,4-10 1 0,6-3 0 0,1 4 0 16,-8-4 16-16,4-6 3 0,0 0 1 0,0 0 0 16,0 0-8-16,0 0-2 0,0-16 0 0,0 10 0 0,4-13-5 15,-4 0-2-15,-7 1 0 0,7-8 0 0,0-2-9 16,0-6-8-16,-7 5 12 0,3-8-12 16,4-4 20-16,0 3-2 0,0-5-1 0,-3-1 0 0,-4 6-26 15,7-6-6-15,3 0-1 0,1 7 0 0,-4-14 16 16,3 11 0-16,8-11 0 0,-1 17 0 0,4-13 10 0,-3 9 5 15,3 7 1-15,0-4 0 0,4 7-32 0,0 0-5 16,-8 9-2-16,4 4 0 0,0-4 13 0,0 12 10 16,1-2-13-16,-5 9 5 0,1-3-4 0,-1 6-1 15,1 6 0-15,0-2 0 0,-4 8 13 0,3-2-11 0,4 3 11 16,-3 2-10-16,-4 1 10 0,3 6 0 16,5 0 0-16,-5-3-8 0,1 3 8 0,-1 4 0 15,-6-4 0-15,6 3 0 0,1-3 0 0,-7 3 0 0,-1-12 0 0,1 9 0 16,3-3 0-16,-4-3 0 15,-6-3 0-15,-4 2 0 0,0-2 8 0,0 0-8 16,3-7 8-16,-7 4-8 0,-3-4 8 0,0 0-8 0,4-2 8 0,-1-4-8 16,-3 3 0-16,-4 4 0 0,4-10 0 0,-3 6 0 15,-1-6 0-15,0 0 0 0,-6 3 0 0,2-6-8 32,8 3-42-32,-3-6-8 0,-5 6-2 0,8-10 0 0,4 10-96 0,-1 0-20 15,4-6-4-15,0 6-1 0,0-3 65 0,7 3 12 16,0 0 4-16,7-7 0 0</inkml:trace>
  <inkml:trace contextRef="#ctx0" brushRef="#br0" timeOffset="3622.03">22535 3153 2131 0,'-10'-7'94'0,"10"7"20"15,0 0-91-15,0 0-23 0,-7-9 0 0,3 9 0 0,4 0 48 0,0 0 6 16,-3 9 1-16,-4 1 0 0,3-4-55 0,1-3 0 16,-1 6-8-16,4 7 0 0,-3-6 8 0,-1 8 0 15,4-2 0-15,0 3 0 0,0 6 0 0,0-9-8 16,0 6 8-16,0-4-8 0,4-2 8 0,-1 3 0 16,-3 6 0-16,0-9 0 0,7-4 0 0,0 4 0 0,-7-4 8 0,4-2-8 15,-1 6 0-15,4-7 0 0,-3 0 0 0,3 1 0 16,-4-4 11-16,5-6-3 15,-1 0 0-15,3 3 0 0,-10-3-8 0,11-3 12 0,3 3-12 0,3-9 12 16,-2 2-12-16,2-5 8 0,-3 2-8 0,8-2 8 16,-1-1-8-16,-4-2 12 0,1-4-12 0,3 0 12 15,4 3-4-15,-8-2 0 0,-6-8 0 0,3 8 0 16,7-1 10-16,-7 0 2 0,-3-6 0 0,-7 6 0 16,-1 0-20-16,4 4 0 0,0 2 0 0,0 7 0 15,-7-1 0-15,0 7 0 0,7-3 0 0,-7 3 0 16,0 0 10-16,0 0-2 0,0 0 0 0,7 10 0 15,0-1-8-15,-3 10 0 0,-4-3-12 0,3 2 12 16,1 1 0-16,0 6 0 0,-4-6 12 0,0 6-4 16,7-6-8-16,-4 9 8 0,4-12-8 0,0 3 8 15,0 0-8-15,0-1 0 0,4-2 0 0,-1 3 8 16,5-3-8-16,-1-7 0 0,-4 7 0 0,4-7-11 16,1-6-41-16,-1 7-9 15,0-4-2-15,0-6-649 0,0 0-129 0</inkml:trace>
  <inkml:trace contextRef="#ctx0" brushRef="#br0" timeOffset="3898.93">23502 2814 1382 0,'0'0'123'0,"0"0"-99"0,-3 12-24 0,-5 1 0 16,5 9 244-16,-1-3 43 0,-3 15 9 0,4-6 1 15,-4 7-232-15,3-1-46 0,1 10-10 0,-4-6-1 16,3-4-8-16,1 10 0 0,-1-6 0 0,1-4 8 16,-1 4-24-16,1-3-4 0,-1-7 0 15,4 6-1 1,0-9-70-16,-4 0-13 0,8-3-4 0,-4 4 0 15,0-8-98-15,0-2-20 0,4 9-4 0,-4-12-1 0</inkml:trace>
  <inkml:trace contextRef="#ctx0" brushRef="#br0" timeOffset="4099.8">23160 3174 2948 0,'0'0'65'0,"0"0"14"0,0 0 2 0,0 0 1 0,0 0-66 0,7 0-16 16,7-3 0-16,4 3 0 0,-1-6 0 16,8 6 0-16,3 0 0 0,0 0 0 0,8-3 0 0,3 3 0 15,-1 0 0-15,5 0 0 0,-5 0 0 0,1 0 0 16,0 0 0-16,3 0 0 16,-3 0-121-16,4 0-28 0,2 0-6 0,1 0-625 15,-7 0-124-15</inkml:trace>
  <inkml:trace contextRef="#ctx0" brushRef="#br0" timeOffset="4773.01">25259 3181 2055 0,'0'0'91'0,"0"0"19"0,0 0-88 0,0 0-22 16,0 0 0-16,0 0 0 0,0 0 22 0,0 0 0 16,3-7 0-16,-3 7 0 0,0-9-11 0,-3 6-3 15,3-6 0-15,-4 2 0 0,1-2-8 0,-1-1 0 16,1 1 0-16,-4 3 8 0,-4-4-8 0,1 1-9 16,-5 9 9-16,1-9-13 0,-7 9 0 0,-4-4 0 15,-3 4 0-15,-3 4 0 0,-5-4 4 0,4 9 1 0,-3-3 0 16,0 7 0-16,0-1 8 0,3 1 0 0,-3 3 0 15,3 2 8-15,4 1 21 0,3 0 5 0,0 6 1 0,4 3 0 16,0-3-8-16,7 0-2 0,0-3 0 0,0 4 0 16,7-8-13-16,-1 1-4 0,8 3 0 15,0-9 0-15,0 5-8 0,8-8 0 0,-1 6 0 16,0-7 0-16,7 0 0 0,0 1 8 0,0-4-8 16,0-6 12-16,7 0 8 0,-3 0 3 0,3-9 0 0,4 2 0 15,-4-2 8-15,4 0 1 0,-1-7 1 0,1 6 0 16,0-2-13-16,-1-7-4 0,-2-3 0 0,-5 3 0 15,4-9 28-15,-3 3 6 0,3-13 1 0,-3 1 0 16,-4 2-31-16,0-6-5 0,4 1-2 0,-4-1 0 16,0-6 3-16,-4 9 1 0,5-6 0 15,-5 4 0-15,-3-4 3 0,0 3 1 0,-3 0 0 0,-1 4 0 16,1-7-5-16,-1 9-2 0,-3 1 0 16,0 2 0-16,0 1-14 0,0 3 9 0,-3 3-9 0,-1-4 8 15,-3 11-8-15,4-1 0 0,-4 3 0 0,3-3-11 0,1 10-7 16,-1-1-2-16,1 1 0 0,-1 3 0 15,1-4-147-15,-1 1-29 0,4 9-7 0,0 0-903 16</inkml:trace>
  <inkml:trace contextRef="#ctx0" brushRef="#br0" timeOffset="5059.67">25541 3187 2948 0,'-10'0'131'0,"6"0"26"0,4-6-125 0,-7 6-32 0,0 6 0 0,3-3 0 15,1 7 11-15,3 5-11 0,0-2 12 16,-4 2-12-16,1 4 0 0,3-3 0 0,3 0 0 0,-3 2 0 31,0-5-17-31,0 6-11 0,4 3-1 0,-1-10-1 16,1 4-25-16,-1 3-5 0,4-10 0 0,1 1-1 15,-5-1-127-15,1 0-26 0,-4-9-5 0</inkml:trace>
  <inkml:trace contextRef="#ctx0" brushRef="#br0" timeOffset="5244.46">25591 2770 2916 0,'0'0'129'0,"-4"-6"27"0,-3 3-125 0,0-4-31 16,0 4 0-16,7 3 0 16,-4 10-50-16,1-7-16 0,6 3-3 0,1 10-1 15,3-4-83-15,3 4-17 0,1-4-3 0,0 4-1 0</inkml:trace>
  <inkml:trace contextRef="#ctx0" brushRef="#br0" timeOffset="5865.89">25933 3306 864 0,'0'0'76'0,"0"0"-60"0,0 0-16 0,0 0 0 15,-7 6 447-15,3 7 86 0,1-13 18 0,3 9 3 16,0 7-449-16,0-6-89 0,3-1-16 0,-3 0-8 15,0 7 8-15,0-13-8 0,0 10 8 0,4-4-8 16,-4-6 8-16,0-3-10 0,3 10 10 0,-3-10-10 16,0 0-5-16,0 0-1 0,0 0 0 0,0 0 0 15,0 0 16-15,7-4 0 0,4-2 0 0,-4-3-9 16,0 6 9-16,0-13 11 0,0 0-3 0,4-2 0 16,-8-1 7-16,8-6 1 0,3 3 0 0,-4-10 0 0,8 10-16 15,-4 0 0-15,-3 4 8 0,-1-1-8 0,1 9 0 0,0 1-10 16,-4 0 2-16,3 2 0 0,-10 7 8 0,0 0 0 15,7 7 0-15,-7-7 0 0,7 9 0 0,0-6 0 16,0 13 0-16,-3-7 0 16,-1 10 0-16,-3-10 11 0,4 7-3 0,-4 0 0 0,3-4-8 0,1 4 0 15,0-13 0-15,-1 10 0 0,-3-13 8 16,4 3-8-16,-4-3 12 0,7 6-4 0,3-3-8 16,1-3-9-16,-1 0 9 0,5-3-13 0,-5-3 4 0,4 3 1 15,4-10 0-15,-4 10 0 16,0-13-16-16,0-3-4 0,4 4 0 0,-4-4 0 0,0 0 28 0,0 3 0 15,0-5 0-15,0 5 8 0,0-9-8 0,1 6 0 0,-1 0 0 16,3 3 0-16,1 4 8 0,-4-4 0 0,0-3 0 0,4 10 0 16,-1 3 3-16,-2-4 1 0,-1 1 0 15,0 9 0-15,-7-9-12 0,3-1 8 0,5 10-8 0,-1-3 8 16,-4-3-8-16,1 6 0 0,3-7 0 0,-3 7 0 16,3 0 0-16,-4 0 0 15,1 7 0-15,-4-7 0 0,3 6 0 0,-2-3 0 0,-1 7 0 0,0-1 0 16,0 7 0-16,-4-1 0 15,1-2 0-15,-1 12 0 0,1-13 8 0,-1 14 0 0,1-8 0 0,-4 4 0 16,3 0 20-16,4-6 3 0,-3 3 1 0,-1 0 0 16,5-1-32-16,-5-2 0 0,4 3 0 0,4-10 0 15,-8 7 0-15,8-7 0 0,-8 1 0 0,8-4 0 16,-4-3 0-16,0 7 0 0,0-10 0 0,4 9 0 16,-4-9-120-16,3 0-29 15,-3 0-7-15,4 6-623 0,0-3-125 0</inkml:trace>
  <inkml:trace contextRef="#ctx0" brushRef="#br0" timeOffset="6264.73">28194 2582 2098 0,'0'0'93'0,"0"0"19"0,-4 3-89 0,1 6-23 0,-1 7 0 0,1 3 0 16,-4-3 11-16,3 2-3 0,-3 7 0 0,4 4 0 16,-4 5 47-16,0-6 9 0,-4 7 1 0,4 3 1 15,0-4-7-15,0 0-2 0,-4 4 0 0,8 0 0 16,-1 3-13-16,-3-7-2 0,4-3-1 0,3 4 0 16,-4-7-33-16,4 3-8 0,4-2 0 0,-4-4 0 15,3 3-24-15,4-9-6 0,0 0-2 0,0-1 0 16,-3-2 4-16,6 0 1 0,5-4 0 0,2 4-728 15,-3-13-145-15</inkml:trace>
  <inkml:trace contextRef="#ctx0" brushRef="#br0" timeOffset="6556.77">28790 2682 1785 0,'0'0'159'0,"0"0"-127"16,0 0-32-16,0 0 0 0,4 16 208 0,-1-4 36 16,1 10 8-16,-1 0 0 0,1 3-212 0,-1 0-40 15,-3-3-15-15,0 13 1 0,0-10 14 0,-3 9 0 0,3-5 0 16,-4 5 0-16,1-6-12 0,-1 7 0 0,1-1 0 0,-1-2 0 15,1 2 12-15,3-6 12 0,-4 7-3 0,1-10 0 32,-4 3-95-32,3-3-19 0,1-6-4 0,-1 0-1 15,0 0-63-15,4-3-13 0,-3 2-2 0</inkml:trace>
  <inkml:trace contextRef="#ctx0" brushRef="#br0" timeOffset="6947.05">27714 3093 2703 0,'-14'-9'120'0,"7"-1"24"0,4 10-115 0,-5-3-29 0,5-3 0 0,3 6 0 15,0 0 30-15,0 0 0 0,0 0 0 0,11 0 0 16,-1 0-30-16,8 0 0 0,-1 0 0 0,5 6 0 16,2-3 0-16,4-3 12 0,1 0-3 0,2 0-1 15,1 0 29-15,7 0 6 0,3 0 1 0,11 0 0 16,7-9-18-16,4 9-3 0,6 0-1 0,4-7 0 15,-7 7-22-15,7-3 8 0,1-3-8 0,9 3 0 16,4 3 0-16,1 0-12 0,-5 0 2 16,8 0 0-1,0 0-115-15,7 0-23 0,6 0-5 0,-6 0-1045 16</inkml:trace>
  <inkml:trace contextRef="#ctx0" brushRef="#br0" timeOffset="9796.78">868 5689 2455 0,'0'0'54'0,"0"0"11"0,0 10 3 0,-11-1 0 0,8-3-54 0,-4 10-14 0,3-6 0 0,-3 2 0 0,4-2 0 0,3 5 0 16,-4 4 0-16,4 0 0 0,-7 0 8 0,3 6 4 16,4 3 2-16,0-3 0 0,0 3 2 0,0 4 0 15,0-10 0-15,0 9 0 0,0 0-7 0,4 4-1 16,-8-1 0-16,4 1 0 0,0 2-8 0,0-2 8 15,0 9-8-15,-7 0 8 0,7 0-8 0,-3-4 0 16,3 11 9-16,0-8-9 0,-7 4 10 0,3-3-2 16,4 3-8-16,0 4 12 0,-10 5 0 0,6-3-1 15,4 10 0-15,-7-3 0 0,4-4-3 0,3 7 0 0,-4-10 0 16,-3 10 0-16,7 6 12 0,0 0 1 16,-4-6 1-16,4 2 0 0,4-2-6 0,-4-3-2 15,7-4 0-15,-3 4 0 0,-4 2 20 0,3 4 4 16,4-3 1-16,-3 0 0 0,3-1-22 0,-4 4-4 0,1-9-1 15,3 5 0-15,-4 7 0 0,4-3 0 0,-3 3 0 0,3-3 0 16,-3 9-12-16,-4-9 8 0,0 6-8 0,0-3 0 16,0 3 0-16,0 1 0 0,-4-1 0 0,-3 0 0 15,3-9 0-15,-3 6 9 0,4 3-9 0,-4-10 12 16,3 7-12-16,1-3 0 0,3-3 0 0,-7 0 0 16,7 6 0-16,-4-7 0 0,4-5 0 0,0 2 0 15,4 4 0-15,-4 0 0 0,0 0 9 0,7-1-9 16,-4 1 0-16,-3 0 8 0,0-1-8 0,0 1 0 15,4 0 0-15,3 0 0 0,-7-1 0 0,0 7 8 0,0-6-8 16,0 0 0-16,0-1 0 0,0 1 0 0,0 6-8 16,0-3-4-16,0-3 0 0,0 6 0 15,0-7 33-15,0 1 7 0,0 0 0 0,0-1 1 16,0-2-29-16,0 3-13 0,3 0 1 0,-3-1 0 0,7 1 12 16,-3-7 0-16,-4-2 0 0,7 5 10 15,-3-2-10-15,-1 2 0 0,4-2 0 0,-7 5 0 0,4 7 9 0,3-6 0 16,-7 0 0-16,3 0 0 0,-3-1-9 0,0 1-11 15,0 9 3-15,0-3 0 0,0 3 8 0,0-3 0 16,-3-3 0-16,3 3 0 0,-7-6 8 0,7 3-8 16,-4 3 8-16,-3 3-8 0,4-10 8 0,3 7-8 15,-11-3 8-15,7-3-8 0,-3 0 0 0,4-4 9 16,-4 4-9-16,3 0 0 0,1-1 9 0,-8-2-9 0,11-3 0 16,-7 5 9-16,4-8-9 0,-1 8 0 15,-3-8 0-15,7 8 0 0,-4-2 0 0,4 3 0 0,-7-1 0 16,4-5 0-16,3 5 0 0,0-8 0 0,-7 5 0 0,3-2 0 15,4-4 0-15,-3 7 0 0,-8-4 0 0,11-3 0 16,-7 1 0-16,4-1 0 0,-1 0 8 0,-3-15-8 16,4 6 0-16,-5 0 0 15,5 0 0-15,-8 0 0 0,8 3 0 0,-8 3 0 0,4-3 0 0,4 16 0 16,-8-10 0-16,8 0 0 0,-5-6 0 0,5 3 0 16,3-6 0-16,-7 0 0 0,3-6 0 0,1 6 0 15,3-7 0-15,-7 7 8 0,7-6-8 0,0 6 0 16,-4 0 9-16,4-10-9 0,4 4 10 0,-4 3-10 15,7-10 12-15,-7 3-3 0,3 1-1 0,-3 3 0 16,4 2-8-16,-4-8 0 0,7 8 0 0,-4-5 8 16,-3-4-8-16,8 4 0 0,-5-1 0 0,-3 4 0 15,7-4 0-15,-3 1 0 0,-4-7 0 0,0 0 0 0,0 7 0 0,0-7 0 16,0-3 0-16,0 3 0 0,0-3 0 0,0 4 0 16,-4 5 0-16,4-6 0 0,-7-3 0 0,7 4 0 15,-3-4 0-15,-5 3 0 0,5-3 0 0,-4 0 0 16,3-3 8-16,4 3-8 0,-3-6 0 0,-8 6 0 15,4-6 9-15,4 0-9 0,-8-4 0 0,8 4 8 16,-8 0-8-16,7-3 0 0,-3-1 12 16,4-2-3-16,-8-4 0 0,1 7 0 0,6-7 0 0,-6 1 0 15,10-1 0-15,-11-2 0 0,7-4-1 0,4-3-8 16,0 0 12-16,-7 0-4 0,-3 0-8 0,6-10 0 16,-6 7 0-16,-1-9 8 0,8 2-8 0,-8-2 0 15,0-4 0-15,1 7 0 0,6-10 0 0,-6 3 0 16,-4-3 0-16,3 0 0 0,0 1 0 0,1 2 0 0,6-3 0 15,-6 0 0-15,-4 4 0 0,7 2 0 0,0-3 0 0,-4 1 0 16,0 5 0-16,4-2 0 0,0 2 0 16,0-2 0-16,4 2-10 0,-8 1 10 15,8 6 0-15,-4-3-9 0,7 6 9 0,0-10-8 0,0 7 8 0,0 3-8 16,0-6 8-16,0-4-10 0,0 10 10 16,7 0-10-16,-4-6 10 0,8 6 0 0,-8 0 0 15,8 6 0-15,-1-6-15 0,-6 3 3 0,7 4 0 0,-1 2 0 16,1 1 12-16,3-1 0 0,-4 7-10 0,1-7 10 15,0 10 0-15,3 0 0 0,-4-4 0 0,-3 4 0 16,11 0 0-16,-7-3 0 0,-4 3 0 0,0-1 0 16,7 1 0-16,-11-3 0 0,8 3 0 0,-1-4 0 15,1-5 0-15,0 5 0 0,3-2 0 0,0-4 0 0,3 1 8 0,1-1-8 16,-4-9 0-16,7 6 8 16,1-6 4-16,-8 4 1 0,7-4 0 0,-4-4 0 0,5 4-4 15,-8-6-1-15,7 3 0 0,4-6 0 0,-4-1-8 16,-4-5 12-16,5-1-12 0,-12 3 12 0,8-6-12 0,-8-6 0 15,8 7 0-15,-11-7-11 0,4-4-4 0,-1-5-1 16,1-1 0-16,-1-2 0 16,-6-7-106-16,7 6-22 0,-8-6-4 0</inkml:trace>
  <inkml:trace contextRef="#ctx0" brushRef="#br0" timeOffset="11143.47">1266 7251 979 0,'0'0'87'0,"0"0"-70"0,-3-9-17 0,-4-1 0 16,3 4 165-16,4 3 30 0,0-3 5 0,0 6 2 16,0 0-139-16,-7-10-28 0,4 7-6 0,3 3-1 15,0 0-8-15,-11-6-1 0,8 3-1 0,-8 3 0 16,8-7 0-16,-8 7 0 0,4 0 0 0,3 0 0 16,-6 0 18-16,-1 0 3 0,1 7 1 0,6-4 0 0,-10 3-20 0,3 3-4 15,8 1-1-15,-4 5 0 16,-7 4-15-16,7 0 0 0,0 9 0 0,-4-3-10 0,0 4 10 15,8-1-12-15,-8 6 12 0,4-5-12 0,4 5 12 0,-8 1 0 16,11-7 0-16,0-3 8 16,4 3-8-16,3-9 0 0,3 6 0 0,1-6 0 0,3-3-17 0,0-7-5 15,11 7-1-15,0-7 0 16,-4-6-12-16,3 3-2 0,12-2-1 0,-8-8 0 0,4-2 10 16,3 3 3-16,-7-3 0 0,4-4 0 0,-4 1 15 0,4 0 10 15,-7-7-12-15,-1 3 12 0,1-2 11 0,0-1 9 16,-4-3 1-16,-7 0 1 0,7 0 25 0,-7-6 5 15,-3 0 0-15,3 3 1 0,-11-3 3 0,4-3 1 0,-3-6 0 0,-4 5 0 16,-4-2 11-16,4 3 3 0,-7 0 0 16,4 2 0-16,-8-2-31 0,1 3-7 0,-1 6-1 0,4 1 0 15,-11-1-12-15,4 3-2 0,0 3-1 0,4-2 0 16,-4 9-17-16,-1-4 0 0,-2 1 0 0,3-1 0 16,0 10-19-16,-1-3-4 0,-2 3-1 15,3 3 0 1,0-3-32-16,-1 0-8 0,-2 7 0 0,6-4-1 15,4 3-53-15,-3-3-10 0,3-3-3 0,7 0-490 0,0 0-99 0</inkml:trace>
  <inkml:trace contextRef="#ctx0" brushRef="#br0" timeOffset="11760.78">1887 7082 403 0,'-7'0'36'0,"-3"6"-36"16,3-6 0-16,-4 3 0 0,11-3 368 0,0 0 66 0,0 0 14 0,-7 0 2 16,4 10-360-16,-1-4-72 0,-3 3-18 15,7 1 0-15,-4-1 0 0,4 7 0 0,0-7 0 0,0 7 0 16,0-4 0-16,0 7 0 16,0 6 0-16,0 0 0 0,0-3 0 0,4 10 0 0,3-4 0 15,-7 0 0-15,4-3 0 0,-1 0 0 0,4-3 0 0,-7-3 0 16,11 6 0-16,-4-9 0 0,3-4 0 0,1 4 0 15,-1-7 0-15,5 1 0 0,-5-4 0 0,4-6 0 16,4 0 20-16,-4 0 0 0,0-6 0 0,7 3 0 16,-7-7 0-16,8 1 0 0,-5-7 0 0,4 7 0 15,-6-10 1-15,6 3 1 0,0-3 0 0,-4 4 0 16,-2-4-35-16,2-6-7 0,1 6-2 0,0 0 0 16,-4-6 11-16,-4 3 3 0,1-3 0 0,-4 0 0 15,0 6-3-15,-4-6 0 0,-3-3 0 0,7 3 0 16,-3 3 11-16,-4-3 0 0,0 0 0 0,0 3 0 0,0 0 0 15,0 9 0-15,0-2 0 0,0 5 0 0,0 1 35 0,0 9 5 16,0 0 2-16,0 0 0 16,0 0-18-16,-4 9-3 0,4 1-1 0,0 8 0 0,0-2-20 0,4 3 0 15,-4 0 0-15,4 0-8 0,6 6 8 0,1 0 0 16,-8 0 8-16,4-3-8 0,-3 3 0 0,6 3-8 16,1-3 0-16,0 3 0 0,-1-9 8 15,4 0 0-15,-3 3 0 0,3-10 0 16,0-2-66-16,7-1-11 0,-7-2-3 0,8-1-553 15,-8-6-111-15</inkml:trace>
  <inkml:trace contextRef="#ctx0" brushRef="#br0" timeOffset="12039.48">2671 6260 2131 0,'0'0'189'0,"-4"10"-151"0,-3-1-30 0,3 7-8 15,-3 2 131-15,7 11 25 0,0-4 4 0,7 3 2 16,-3-3-142-16,7 10-29 0,-1-1-6 0,1-3-1 16,-1 4 16-16,-3-1 0 0,11 4 0 0,-11 6-9 15,4-3 9-15,-1-4 0 0,-3 1 0 0,-3-4 0 16,6 4-14-16,-6-3-1 0,3-1 0 0,-4-6 0 15,-3 0-112-15,4-2-22 16,-4-1-5-16,0-7-522 0,0-2-104 0</inkml:trace>
  <inkml:trace contextRef="#ctx0" brushRef="#br0" timeOffset="12223.72">2381 6574 2973 0,'0'0'65'0,"0"0"14"0,0-3 2 0,0 3 3 0,0 0-67 0,4-7-17 16,6-2 0-16,1 9 0 0,3-10 0 0,7 7 0 15,-7-3-13-15,8-3 5 16,-8 2-20-16,0 7-3 0,7-9-1 0,0 6 0 16,-3-3-96-16,3 2-20 0,0-2-4 0,4 6-955 0</inkml:trace>
  <inkml:trace contextRef="#ctx0" brushRef="#br0" timeOffset="12918.44">1616 8891 1324 0,'0'0'118'0,"0"0"-94"15,-4-6-24-15,4-4 0 0,0 1 282 0,-7 0 52 16,7-1 10-16,0 1 3 0,0-1-279 0,0 1-55 0,-3-7-13 16,3 7 0-16,-4-7 0 0,-3 7 12 0,4-4-4 0,-8-2 0 15,0 5-8-15,1-6 0 0,-1 4-8 0,4-4 8 16,-3-3-12-16,-5 4 2 0,5 5 1 0,-8 1 0 16,4 0 9-16,0-1 0 0,0 4 0 0,3 6 8 15,-10 6 1-15,7-6 1 0,0 10 0 0,-7-1 0 16,7 7-10-16,0-4 0 15,-8 4 0-15,12 3 0 0,-4-4 0 0,3 4 0 16,-3 0 0-16,7 0 8 0,3-4-8 0,-3 11 0 0,0-5 0 16,0 5 0-16,4-1 0 0,3-7 0 0,0 11 0 15,0-4 0-15,0 0-10 0,3-3 10 0,4 3-13 16,-3 3 5-16,6-3 8 0,1-6-10 0,0 0 10 0,3-3-10 16,-4 2 10-16,4-8 0 0,0-1 0 0,8 1 0 15,-8-4 8-15,0-6-8 0,7 0 8 0,-10 0-8 16,3-6 36-16,-4 2 4 0,4-11 0 0,-3 5 0 15,0-8-13-15,-8-1-3 0,8-6 0 0,-8 6 0 0,4-6 13 0,-3-10 3 16,3 7 0-16,-7-6 0 0,3-4-24 0,-3 3-5 16,0-9-1-16,0 7 0 0,-3-7-2 0,3 0 0 15,-7-3 0-15,7-6 0 0,-4-1-8 0,4 7 0 16,-7-3 0-16,4 3 8 0,3-3-8 0,-4 6 0 16,-3 6 0-16,4 10 0 15,-4-6 0-15,3 6 0 0,0-1 8 0,-3 7-8 0,4 0 11 0,3 0-3 16,-7 13-8-16,7 0 12 0,-4-1-25 15,-3 1-6-15,7 6-1 0,0 3 0 16,0 0-111-16,0 0-22 0,0 0-5 16,7 9-630-16,-3 0-127 0</inkml:trace>
  <inkml:trace contextRef="#ctx0" brushRef="#br0" timeOffset="13226.9">1990 8625 2995 0,'0'0'66'0,"-4"6"14"0,4 3 2 0,-3 1 2 0,3 2-68 0,0 4-16 0,0-7 0 0,3 10 0 0,-3 0 0 0,0 6-17 15,0-6 3-15,4 6 1 16,-4 3-28-16,7-3-6 0,-7 10-1 0,3-17 0 16,4 11 4-16,4-10 1 0,-8 6 0 0,8-7 0 15,0 1-75-15,-8-3-15 0,8-7-3 0,-1 1-1 16,4-4-57-16,-10-6-11 0,17-6-3 0,-10-19 0 0</inkml:trace>
  <inkml:trace contextRef="#ctx0" brushRef="#br0" timeOffset="13396.9">2180 8060 2973 0,'-10'3'132'0,"6"3"27"0,1-6-127 0,-8 4-32 0,4 2 0 0,3-3 0 16,-6 3 12-16,6 4-4 0,4-4-8 0,0-3 12 31,-7 7-44-31,7-1-8 0,7 0-3 0,-7-2 0 15,4 2-137-15,3 0-27 0,-4 1-5 0,8-1-838 0</inkml:trace>
  <inkml:trace contextRef="#ctx0" brushRef="#br0" timeOffset="14006.35">2445 8759 2833 0,'0'0'125'15,"0"0"27"-15,0 0-122 0,0 0-30 0,0 0 0 0,0 0 0 0,0 0 0 0,0 0 0 16,0 0 0-16,0 0 0 0,0 0 37 0,7-9 2 16,-7 0 0-16,0-1 0 0,0 1-25 0,0-1-5 15,0-5-1-15,0-4 0 0,0 3-8 0,0-3-11 16,0 1 3-16,3-8 0 16,4 8-25-16,-7 5-5 0,4-9-1 0,-4 13 0 0,3-4 25 0,-3 7 5 15,0-4 1-15,0 10 0 0,0 0 8 0,0 0 11 16,0 0-3-16,0 0 0 0,0 0-8 0,8 10 0 15,-5-4 0-15,4 4 0 0,-7 2 0 0,0-6 0 16,4 4 0-16,-1-1 0 0,-3 1 28 0,7-4 3 16,-7-6 1-16,0 0 0 0,0 0-32 0,0 9 0 15,0-9 0-15,0 0 0 0,0 0 0 0,0 0 0 16,0 0 0-16,11-6 0 0,-1 3 0 0,-6-3 0 16,-1-4 0-16,4 1 0 0,-3-1 0 0,3-5 0 15,-7 2 0-15,4-3 0 16,-1 1-20-16,-3 2-9 0,7-6-3 0,-7-6 0 0,4 10 32 0,-4-4 0 15,7 0 0-15,-4 0 0 0,4 4 0 0,-3-4 0 0,-4 9 0 16,10-5 0-16,-10 12 20 0,11-4 9 0,-11 7 3 0,4-9 0 16,-1 6-20-16,8-4-3 0,-4 7-1 0,3-3 0 15,-3-3-8-15,4 6-17 0,3-6 4 16,-3 3 1-16,6-4 12 0,-3 4 0 0,1-3 0 16,6 3 10-16,-7-3-10 0,10 2 0 0,-2-2 0 0,-8 6 0 15,7 0 0-15,-7 0 0 0,0 0 0 0,0 0 0 16,4 10 8-16,-4-4 0 0,-3 3 0 0,3 1 0 0,-4-1-8 15,4 7 0-15,-10 3 9 0,7-7-9 16,-4 10 20-16,-4-3-1 0,8 3 0 0,-11 3 0 16,10-6-19-16,-6-4 0 0,6 4 0 0,-10-3 0 15,11 3 0-15,-8-1 0 0,5-2 8 0,-1-3-8 16,3 2 0-16,-3 4 0 0,4-9 0 0,-4 5 0 16,0-5-55-16,4 5-5 0,-4-2 0 15,0-4-1-15,3 7-107 16,1-3-20-16,-8 2-5 0</inkml:trace>
  <inkml:trace contextRef="#ctx0" brushRef="#br0" timeOffset="14487.53">1743 9885 2170 0,'-21'22'48'0,"10"-13"9"0,7 4 3 0,-6 6 1 0,6 3-49 0,-3 0-12 0,4 0 0 0,3 0 0 0,0 3 56 0,0 3 9 16,0-3 2-16,0 3 0 0,3-9 14 0,4 6 3 15,-3 3 1-15,-4-9 0 0,0 6-58 0,3-6-12 16,4-3-3-16,4 3 0 0,-7-4-12 0,-4-2-16 0,10 2 3 16,-6-5 1-1,6-1-106-15,-10-2-21 0,11-4-4 0,-8 3-921 0</inkml:trace>
  <inkml:trace contextRef="#ctx0" brushRef="#br0" timeOffset="15016.76">1422 10308 2844 0,'-4'4'63'0,"-6"-4"13"0,-1 0 2 0,7 0 1 0,-6 0-63 0,10 0-16 0,-7 0 0 0,7 0 0 16,0 0-14-16,0 0-6 15,0 0 0-15,0 0-1 0,0 0 21 0,0 0 0 0,10-4 10 0,1-2-10 16,3 3 13-16,7-10-4 0,-7 4-1 0,11 0 0 16,0-4-8-16,-1-3 0 0,8 1 9 0,-4-4-9 15,8 0 0-15,-1-6 0 0,0 6 0 0,1 0 0 16,-1 10 0-16,0-7-15 16,-10-2 4-16,10 8 1 15,-10 1-87-15,3-1-18 0,-3 1-3 0,-4-1-1 16,0 1-107-16,-7 3-22 0,21-13-4 0,-20 10 0 0</inkml:trace>
  <inkml:trace contextRef="#ctx0" brushRef="#br0" timeOffset="15347.74">2477 9562 2977 0,'0'0'132'0,"0"0"27"0,0 0-127 0,-8 0-32 16,5 6 0-16,-1 4 0 0,4-1 16 0,0 1-4 15,0-1 0-15,4 0 0 0,-1 7-3 0,5-3-1 16,-5 2 0-16,4 4 0 0,-3-3-8 0,6-4 0 0,-6 10 0 0,3-3 0 15,3 0 0-15,-6 9 0 0,6-3 0 0,-6 3 0 16,3 1 0-16,-3 5-11 0,-1 4 11 0,-3 3-12 31,7-4-28-31,-7 7-5 0,0-6-2 0,0-4 0 16,0 1-15-16,-7-7-3 0,7 0-1 0,0-3 0 16,-3-6-90-16,3 3-19 0,0-3-3 0,-4-10-490 0,4 1-97 0</inkml:trace>
  <inkml:trace contextRef="#ctx0" brushRef="#br0" timeOffset="15551.63">2290 10007 748 0,'-15'10'67'0,"15"-10"-54"0,-3 0-13 0,-4 0 0 0,3 6 440 16,4-6 84-16,0 0 18 0,0 0 3 16,0 0-412-16,0 0-82 0,0 0-17 0,11 3-3 15,3 3 3-15,-3-6 1 0,-1 0 0 0,4-6 0 0,11 6-10 0,-4-3-1 16,7-6-1-16,4-7 0 0,7 0-12 0,-4-2-3 15,0-8 0-15,11 4 0 0,-3-3-8 16,13 0-9-16,-3-3 9 0,14 0-13 16,-3-7-173-16,6 7-34 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9-20T19:29:21.068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22624 1164 1324 0,'-22'-3'118'0,"15"3"-94"0,0 0-24 0,0 0 0 16,0-6 119-16,-3 6 19 0,6 0 4 0,4 0 1 15,0 0-105-15,0 0-21 0,-3 0-4 0,3 0-1 16,0 0 5-16,0 0 1 0,0 0 0 0,0 0 0 16,0 0-9-16,0 0-1 0,0 0-8 0,7 0 12 15,-7 0 0-15,10 9-1 0,4 1 0 0,-3-1 0 16,0-2-11-16,-1-4 0 0,8 6 9 0,3 4-9 15,-3-4 14-15,3 4-2 0,0-7 0 0,11 6 0 16,-1 4 10-16,5 3 2 0,-5-10 0 0,1 7 0 0,3 3-7 16,-3 0-1-16,3-1 0 0,-3-2 0 0,-4 9-6 0,1-6-2 15,-1 0 0-15,0 6 0 0,0 0 0 0,1-3 0 16,-5 6 0-16,4-3 0 0,-3 3 0 0,0 7-8 16,0-10 12-16,-4 3-4 0,-4 0 1 0,5 7 0 15,-1-10 0-15,-4 3 0 0,-3 1 2 0,1 5 0 16,-1-6 0-16,0 7 0 0,-4-4-11 0,1 0 0 15,0 4 0-15,-1-1 8 0,-3-5-8 0,-3 5 0 16,-1 4 9-16,1-7-9 0,-1-9 0 0,-3 6 9 16,-3 7-9-16,3-10 0 0,-4 3 12 0,4-9-12 15,-7 6 12-15,0 0-12 0,0 0 23 0,0 3-3 16,0-6 0-16,-4 13 0 0,1-10-20 0,-1 3-13 16,1 0 1-16,-1-3 1 0,0 4 11 0,1-4 9 0,-1 3-1 15,1-3-8-15,3 10 0 0,0-17 0 0,0 11 0 16,-1-4 0-16,5 3 0 0,-1-9 0 0,1 15 10 0,-4-15-10 15,7 6 13-15,-4 3-2 0,4-3-1 0,-3 10 0 16,3-7-10-16,0 0 0 0,-4-3 0 0,1 4 0 16,-1-4 0-16,1 3 0 0,-1-3 0 0,1 3 0 15,-4-3-9-15,0-6 9 0,-1 0 0 0,1 6 0 16,0-6 0-16,0-3 0 0,0 2 0 16,0-2 0-16,0-3 0 0,-3 5 9 0,2-2-9 0,-2 3 12 15,3 6 0-15,-4-9 0 0,4 3 0 0,-3-1 0 16,-4 1-4-16,3 0 0 0,0 6 0 0,1 0 0 15,-4-3-8-15,3-3 0 0,-3 6 0 0,0-6 8 16,0 3-8-16,3-10 0 0,1 4 0 0,-5-3 0 16,5-4-99-16,-1-3-21 0,1-6-5 15</inkml:trace>
  <inkml:trace contextRef="#ctx0" brushRef="#br0" timeOffset="1896.24">22588 995 1447 0,'0'0'64'0,"0"0"13"0,0 0-61 0,11 0-16 16,-8-9 0-16,5 9 0 0,-1 0 30 0,0-3 3 15,-7 3 1-15,0 0 0 0,10 0 6 0,-3 0 2 16,-3-7 0-16,3 7 0 0,3-6 0 0,1 6 0 16,3-9 0-16,-3 9 0 0,-1-10 1 0,8 1 0 15,7 9 0-15,-4-10 0 0,0 1-35 0,4 3-8 16,3-4 0-16,0 7 0 0,4-6 0 0,0-7 0 15,-1 16 0-15,-2-12 0 0,2-1 0 16,1 4 0-16,0 5-8 0,3-11 8 0,4 5 15 0,7 1 7 16,0-7 2-16,3 13 0 0,0-6-6 0,1 2-1 15,-1-2 0-15,-3 0 0 0,-4 9-17 0,1-3 0 16,-1 6 0-16,0-3 0 0,1 0 8 0,-4 9-8 16,-1 0 0-16,-2-2 0 0,2 2 26 0,1 4-2 0,-3-1 0 15,-5 1 0-15,1 2-24 0,0-2 0 0,-4 12 0 16,-3-9 0-16,-1 6 0 0,-2 3 0 15,-1-6 0-15,0 6 0 0,0 0 0 0,0-3 0 0,-3 12 0 16,3-9 0-16,0 4 0 0,0 2 0 0,1-9 0 16,-1 6 0-16,3-3 0 0,-6 0 0 0,0 3 0 0,-1 1 0 15,1-4 9-15,0 9-9 0,-1-9 10 0,-6 7-10 16,-1 2 23-16,1 1-2 0,-4-7 0 0,0 6 0 16,-3 4 14-16,3-3 2 0,-4 2 1 0,1-2 0 15,-1-1-24-15,1 1-5 0,-4-7-1 0,3 6 0 16,4-15-8-16,0 16 8 0,0-17-8 0,1 11 8 15,-1-10-8-15,7 2 10 0,-4-2-10 0,8 0 10 16,0 0-2-16,3-10-8 0,0 7 12 0,4-3-4 16,3-1 1-16,4 1 0 0,3-4 0 0,4-3 0 15,-4 4-9-15,7-1 8 0,1-6-8 0,-1 4 8 16,0 2-8-16,1 0 0 0,-5 1-10 0,-2-4 10 0,-1 3 0 16,4-9 20-16,0 4-4 0,6-4 0 0,5 0-8 15,3-4-8-15,0 4 12 0,0 0-12 0,-1 0 15 0,1 0-4 16,4-9-1-16,-4 9 0 0,0-6 0 0,3-4 0 15,4 1 0-15,4 0 0 0,-1 2-10 0,-3-2 0 16,0 6 0-16,0-13 8 0,0 16-8 0,-4-9 0 16,8-1 0-16,-4 7 0 0,3-9 0 0,-3 2 12 15,-3 1-12-15,-1-4 12 0,-3-2-12 0,-3 5 0 16,-1 1 0-16,4-7 0 0,0-3 0 0,7 4 0 0,-7 2 0 16,7-6 0-16,0-3 0 0,-4 10 0 0,-3-13 0 15,0 6 8-15,-4 0 1 0,4-6 0 0,7 0 0 16,0-3 0-16,0 2-9 0,0-2 10 15,-3 9-10-15,-8 1 10 0,0-7-10 0,1-1 0 0,3 14 0 16,0-13 0-16,6 9 0 0,-2-6 0 16,3 3 0-16,-4-3 0 0,-3 10 0 0,-3-7 0 0,-1-3 0 15,-3 10 0-15,-7-4 0 0,3-3 0 16,0 3 0-16,1-2 0 0,-1-1 0 0,-3 3 0 0,0 4 0 16,-8-4 8-16,1-3 0 0,-4 3 0 0,-3 4 0 0,-4-4 0 15,0-3-8-15,-3 4 10 0,-4 2-10 16,0-3 10-16,-3 7-10 0,-1-7 10 0,-3-2-10 0,4 5 10 15,-4-3 0-15,0 7 0 0,-3-7 0 0,3 7 0 16,-4-4-10-16,-3 1 0 0,4 2 0 0,-1 1 0 16,-3 0 0-16,4-1 8 0,-4 10-8 0,3-9 8 0,-3 9-8 0,0 0 8 15,0 0-8-15,0 0 8 16,0 0-8-16,0 0-11 0,0 0 3 0,0 0 0 16,0 0 8-16,0 0 0 0,0 0 0 0,0 9 0 0,0 7-18 15,0-4-2-15,-3 4 0 0,3 3 0 0,-4-3 20 0,4-4-8 16,-3 13 8-16,-1 0 0 0,1-6 0 0,3 0 0 15,-4 6 0-15,4-6 0 0,0 6 0 0,0-6 0 16,4-1 0-16,-4 8 0 0,3-14-14 0,1 13 4 16,3-6 1-16,0 3 0 0,-4 0 9 0,8-3 11 15,0 3-3-15,-1 6 0 0,1-3-8 0,-1-3-11 16,4-3 3-16,1 6 0 0,-1 0 8 0,0 0 0 16,3 3 0-16,1 0 8 0,0 1-8 0,-1-4 0 15,1 3 0-15,0-3 0 0,-4 3 0 0,0 1 0 16,-4-4 0-16,1 3 0 0,0 3 0 0,-1 1 0 0,-6 2 0 15,3-6 0-15,-11 7 0 0,1-4 0 0,-1 7 0 16,-3-10 0-16,-7 10 0 0,-4 2 9 0,-6-5-9 0,-5 2 0 16,1 1 0-16,-7-3 0 0,3 8-10 0,-3-5 10 15,-4-3 18-15,-7 9 11 0,-3-7 3 0,-4 7 0 16,0-6-21-16,-3 12-11 0,-1-13 12 0,4 4-12 16,0-3 11-16,4 0-11 0,0-10 10 0,-1 6-10 15,-6 1 8-15,-1-1-8 0,1-6 0 0,-1 7 9 16,1-7-9-16,3 7 8 0,4-7-8 0,3-3 8 15,0 3-8-15,0 0 0 0,-3-3 9 16,-1 4-9-16,-3-4 0 0,0-6 8 0,1-1-8 0,2 4 0 16,1 0 16-16,3-6 0 0,7 0-1 0,-7-4 0 15,0-2-2-15,1-1 0 0,2 0 0 0,-3 1 0 16,4-4 6-16,0 4 1 0,-1-4 0 0,8-3 0 16,-4 6-8-16,4-2-2 0,3-4 0 15,4 3 0-15,0-6-10 0,0 3 0 0,-1 3 0 0,1 1 8 16,0-7-8-16,0 0 0 0,-1 0 0 0,-2 0 0 0,6 0 0 15,0 0 0-15,1 3 0 0,-1-3 0 0,-3 0 0 0,3 0 0 16,0 0 0-16,1 0 0 0,-1 0 0 16,0 0 0-16,1 6 0 0,2-3 0 0,1-3 0 0,-4 0 0 15,1 10 0-15,-1-10 0 0,0 6 0 16,-6-3 0-16,-1 6 0 0,-3 1 0 0,-1 6-8 0,-2-7 8 16,-1 0 0-16,0 7 0 0,-3 0 0 0,-1-4 0 15,4 7 0-15,-3-3 0 0,7 3 0 0,-4-1 0 16,0-2 0-16,0 3 0 0,4 0 0 0,0 0 0 15,0-4 0-15,3 4 0 0,0 6-9 0,4-6 9 16,-4 0 0-16,7 0 0 0,-3 6-8 0,4-7 8 0,2-2 0 16,1 3 0-16,0 6 0 0,3-6-8 0,8 0 8 0,-4-1 0 15,3-2 0-15,1 3 0 0,6-3 0 0,-3 2 0 16,3 1 0-16,-3 0 0 0,4 0 0 0,3 3 0 16,0-10 0-16,0 7-8 0,0 0 8 0,0-3 0 15,3 3 0-15,4-1 0 0,0 4-8 0,1-9 8 16,-1 6-10-16,0-4 2 0,3 1 0 0,-3-3 0 15,4 2-6-15,-4 1-1 0,3-7 0 0,1 4 0 16,0-4-3-16,-4 7-1 0,3-7 0 0,-3 1 0 16,-3-4 4-16,3-3 1 0,0 7 0 0,-7-10 0 15,0 0-6-15,0 0 0 0,7 6-1 0,-7-6-854 16,0 0-170-16</inkml:trace>
  <inkml:trace contextRef="#ctx0" brushRef="#br0" timeOffset="3035.05">25072 4100 1094 0,'18'-10'97'0,"-1"10"-77"0,4-9-20 0,-3 2 0 15,0-2 243-15,-1 0 45 0,1-1 8 0,-4 4 3 0,0-3-169 0,0 5-34 16,-3-5-6-16,-1 3-2 16,-3-4-61-16,1 7-13 0,-5-3-2 0,-3 3-1 15,0-10 5-15,-3 10 2 0,-5-13 0 0,1 7 0 16,-7 0-7-16,-3-1-2 0,-4-5 0 0,-8 5 0 0,-10-2-9 0,-3-4 0 15,-7 0 0-15,-8 4 0 16,-3-4 0-16,-7 3 0 0,0-2 9 0,-10-1-9 0,-4-3 12 16,-11 7-1-16,0-4-1 0,-3 0 0 0,-4-2 9 0,-3 2 1 15,-1 3 1-15,-2 4 0 0,6 0-7 0,-3 2-2 16,-4-2 0-16,0 9 0 0,0 0-12 0,0 0 0 16,4 9 0-16,0-2 0 0,-4 2 0 0,14 3 0 15,4 4-9-15,7-6 9 0,7 8 0 0,10-2 0 0,8-7-8 16,6 1 8-16,1 6 0 0,10-4 0 15,7-2 0-15,11 5 0 0,7-5 0 0,3 8 0 16,4-2 0-16,11 0 0 0,14-4-8 0,3 4-3 0,-4-3 0 16,12 8 0-16,6 1 2 0,4-3 0 0,7 3 0 0,6-3 0 15,5 3 9-15,17 3 0 0,11 0 8 16,-1 0-8-16,8-3 0 0,3 3 0 0,8 3 0 16,-1-9 8-16,4 6-8 0,0-6-13 0,6 6 3 0,8-6 1 15,0 6 9-15,0-6 0 0,4 0 0 0,3 0 8 16,0-4-8-16,0 4 11 0,0 0-11 0,3 3 12 15,1-10-4-15,-4 4 0 0,-11-3 0 16,4-4 0-16,4 7-8 0,-4 3-11 0,-11-13 3 16,4 3 0-16,-4 1 8 0,-10-1 0 0,-7 0 0 0,-15-2-8 15,-3-4-10-15,-14 6-2 0,-7-2 0 0,-7-4 0 16,-11-3 8-16,-3 0 2 0,-4 0 0 0,-6-3 0 16,-8-4 18-16,-4-2 3 0,-3-1 1 0,-7 1 0 15,-3-7 22-15,-8 4 5 0,1-4 1 0,-8-9 0 0,-3 6-20 16,-7-3-4-16,-8-3-1 0,-6-9 0 0,-4 6-15 15,-10-7 0-15,-15 10 0 0,1-6 0 0,-1-1 0 16,-7 4 0-16,-6 0 0 0,-8-7 0 0,-3 7 0 16,-4 0 0-16,4-4 0 0,-15 4 0 0,-6 3-14 0,-4-3 4 15,0 9 1-15,-3-6 0 0,-15 6-2 16,4 0 0-16,11 4 0 0,-8-4 0 0,-3 0 11 0,3 3 8 16,11-2-8-16,1 2 11 0,-5-3 4 0,8 0 1 15,-1 7 0-15,4-10 0 0,4 3 11 0,0 0 2 16,3 3 1-16,11-2 0 0,6-1-30 0,5 0 0 15,6 3 0-15,4 4-10 0,7-4 10 0,3 10 0 16,1-4 8-16,3 1-8 0,11 9 0 0,3 0 0 16,7 9 0-16,4 1 8 15,6-4-43-15,5 13-8 0,6 0-1 16,4 3-1-16,3-10 21 0,4 16 4 0,7-2 0 0,7-1 1 16,4 3-15-16,3 0-3 0,7-3-1 0,11 3 0 0,14 4 15 0,0-10 3 0,7 3 1 15,7-6 0-15,7 6 19 0,7-13-10 0,7 4 10 0,7 0-8 16,11-7 8-16,3 0 0 0,4-5 0 0,7 5 0 15,7-9 0-15,3 6 8 0,-6-6-8 0,6 7 0 16,8-4 8-16,-1-3-8 0,-6 0 10 0,6 6-10 16,4-3 0-16,-3 6 0 0,-11-9 0 0,0 7 0 15,0 2 0-15,-4 1-8 0,-10-1 8 0,-7 7-750 16,-8-4-144-16</inkml:trace>
  <inkml:trace contextRef="#ctx0" brushRef="#br0" timeOffset="3692.85">26959 4278 2174 0,'7'-15'48'0,"-7"5"9"0,0 7 3 0,0-6 1 0,0-7-49 0,0 0-12 16,-3 4 0-16,-1-4 0 0,1-3 21 0,-1 4 2 0,-3-4 0 16,4 0 0-16,-8 3-4 0,0-3-1 0,1 1 0 0,-4 2 0 15,3-3-10-15,-6 7-8 0,-1-4 12 0,-7 7-12 16,1-1 8-16,-8 1-8 0,-3 2 0 0,-4 7 0 15,-7 7 0-15,0 2 0 0,-3-6 0 0,-4 13 0 16,0 0 0-16,0 2 0 16,-4 8 0-16,4 2-12 0,-3 0 12 0,0 0 0 0,6 7 0 0,8-1 0 15,0 1 8-15,6-4 4 0,8 4 0 0,7-4 1 16,7 0 6-16,3-6 1 0,8 4 0 0,6 2 0 16,4-9-20-16,11-3 0 0,3 6 8 0,7-6-8 15,11-4 0-15,3-5 0 0,4-1 0 0,7 0-9 16,0-9-8-16,11 7-2 0,3-14 0 0,7 4 0 0,3-3 19 15,4-3 14-15,1-1-2 0,6-5-1 0,0-4-11 16,7 0 0-16,4 0 0 0,0-6-11 0,-11 6 11 0,0-6 9 16,4 0-1-16,0 3-8 0,-1-3 28 0,-10 6-2 15,-6-6 0-15,-8 0 0 0,-7 6-18 0,0-3-8 16,0-3 8-16,-8 9-8 0,-6-5 11 0,-7-1-3 16,-4 9-8-16,-3-6 12 0,-11 4 0 0,-3-1 0 15,-7 6 0-15,-8-8 0 0,-6 2 17 0,-5 7 3 16,-2-10 1-16,-11 9 0 0,-4-2-20 0,-10-4-4 15,-4 0-1-15,0 7 0 0,-3 0-16 0,-4-7-4 16,-7 7-1-16,-10-4 0 0,-12 4 13 0,1 2 0 0,4-2 9 0,-4 6-9 16,3-10 0-16,-3 10-18 0,0 3 2 0,-7 0 1 15,0 0-3-15,3 3-1 0,8 10 0 0,-1-10 0 32,7 3-18-32,-3 4-4 0,7-1-1 0,1 4 0 15,2-4-13-15,4 7-2 0,11 2-1 0,3-2 0 16,7 3-74-16,8 0-16 0,6 0-2 0,7-4-1 0</inkml:trace>
  <inkml:trace contextRef="#ctx0" brushRef="#br0" timeOffset="4478.22">26155 4564 2149 0,'-14'-16'95'0,"7"7"20"0,0 9-92 0,3-13-23 16,-3 4 0-16,4 2 0 0,-1-2 45 0,1 3 5 0,-1-4 1 0,1 7 0 16,-1-3-43-16,0 3-8 0,4 3 0 0,-7-7 0 15,0 7 0-15,-3 0-9 0,3 0 9 0,0 0 0 16,-4 7 0-16,0-4-10 0,4 3 10 0,0-3 0 15,-3 4-11-15,3-4 11 0,-4 6-10 0,1-3 10 16,3 4-11-16,-1-4 11 0,5 7-12 0,-1-7 12 16,1 3 0-16,6-9 0 0,-3 10 0 0,4-1 0 15,7 0 18-15,-1 7 4 0,8-3 1 0,6-4 0 16,-2 7 17-16,9 3 3 0,5-4 1 0,2 4 0 16,5-3-25-16,3-4-5 0,3 13-1 0,4-6 0 15,7-3-13-15,0-4 0 0,7 10 0 0,0-3 0 16,0 0-13-16,0 0-6 0,-4 0-1 0,5-4 0 15,2-5-6-15,4 5-2 16,0-2 0-16,-3-4 0 0,-1 1 20 0,-6-1 8 0,-4-3-8 16,0 4 8-16,-4-4 0 0,1-3 0 0,-1-3 0 0,1 10 8 0,-8-10-8 15,-3 0 0-15,-7 6 0 0,-8-6 0 0,-2 3-10 0,-8 3-3 16,-4-6-1-16,-6 0 0 0,0-6 14 0,-11 6-9 16,0 0 9-16,0-9-8 0,-11-1 8 0,0 1 14 15,-3-10-3-15,-7 3-1 0,-7-2-10 16,-7-1 0-16,-8-6 0 0,1 3 0 0,-7-3-9 0,-1 0 9 15,-3-4-12-15,-3 4 12 0,-8-3 0 0,-3 0 0 16,-10 3 0-16,3 0 0 0,0 6-12 0,-1 0 12 0,1 3-12 16,-3 4 12-16,3 5-8 0,-7 7 8 0,-1 0 0 0,5 0 0 15,6 7 0-15,8 2 0 0,3-6 0 0,7 4 0 16,3-4-8-16,8 6 8 16,7-3 0-16,3 1 0 0,7-4 0 0,11 6 0 0,4 1 10 15,3-1-2-15,3-3-8 0,4-6-13 0,7 10 3 16,4-1 1-16,3 7 9 0,0-4 0 15,11-2 0-15,-1 5 0 16,5 4-104-16,6-3-20 0,0-4-3 0,7 4-761 0</inkml:trace>
  <inkml:trace contextRef="#ctx0" brushRef="#br0" timeOffset="4852.64">27774 4805 2304 0,'-28'0'102'0,"17"0"21"0,-3 0-99 0,4 0-24 16,-8 0 0-16,4 0 0 0,3 0 14 0,1 0-2 16,10 0-1-16,0 0 0 0,0 0-11 0,0 0 0 15,0 0 0-15,3 10 0 0,8-1 0 0,3-3 12 16,11 7-2-16,-1-7 0 0,12 3 18 0,-1 1 3 0,7-1 1 16,4 1 0-16,11-1-32 0,10-3 0 15,10-6 0-15,8 3 0 0,3-6 0 0,11 3 9 0,7-6-9 0,3-3 12 16,7-10-4-16,4 3 0 0,4-3 0 0,3 1 0 15,3-1-8-15,1-6-17 0,3-10 4 16,-3 7-730-16,6-10-145 0</inkml:trace>
  <inkml:trace contextRef="#ctx0" brushRef="#br0" timeOffset="7176.74">22528 3977 2127 0,'-14'-3'94'0,"11"3"20"0,-4 0-91 0,0-6-23 0,0 3 0 0,0-4 0 16,-4 7 77-16,4-9 11 0,3 6 3 0,1-3 0 15,-1-4-55-15,1 4-10 0,-4 3-2 0,3-7-1 16,1 1-5-16,-4 0-1 0,0 2 0 0,3-2 0 16,1 0-8-16,-5-1-1 0,-2-6-8 0,-1 7 12 15,4 0-4-15,-7-1-8 0,-4 1 11 0,-6-1-11 16,-1 1 12-16,0 3-4 0,1-4 0 0,-12 10-8 15,-2 0 0-15,-5 7 0 0,4-4 0 0,-3 6-12 16,-11 1 12-16,-3-1-9 0,-8 7 9 0,-6 2-8 16,-4-2 8-16,0 3 8 0,-1 0-8 0,-9 0 11 0,-1 6 8 15,-7-7 1-15,8 14 1 0,-4-13 0 16,3-1 12-16,0 1 3 0,-3 9 0 0,-4-9 0 0,1 6-11 0,-1 0-1 16,4 4-1-16,-4-4 0 0,-3 0-11 0,-4 6-3 15,0 4 0-15,0-1 0 0,4 1-9 0,-7-4-14 16,-4 4 3-16,4-1 1 0,3 10 10 0,-3 0 0 15,-1 0 0-15,-3 3 0 0,1-3 0 0,6 3 0 16,-3 3 0-16,3-3-8 0,-4 3 8 0,5-6 0 16,6-3 0-16,0 3 0 0,8 0 0 0,-1-10 0 0,-3 4 0 15,3-4 0-15,4 4 0 0,7-4 0 0,-4 1 0 16,4-7 8-16,-7 7 1 0,0-7 1 16,0-3 0-16,0 3 0 0,-1 0 10 0,5-3 3 15,-1 0 0-15,1-6 0 0,-5 6-4 0,5-12-1 16,-1 3 0-16,8 2 0 0,6-2 2 0,-3-7 0 0,0 1 0 0,0-1 0 15,0-2-10-15,0-4-2 0,-4-3 0 0,4 6 0 16,4-6-8-16,-1 0 12 0,-6 0-12 0,-1 3 12 16,-6 3-12-16,-4-2 0 0,3 2 0 15,-3 3 0-15,-4 1 0 0,-7 5 0 0,-3-2 0 0,0 12 0 16,-4-6 0-16,-7 9 0 0,-7-3-9 0,1 10 9 16,-1 8 0-16,0-5 0 0,-4 0-8 0,1 6 8 15,3 6 0-15,0-3 0 0,7-3 0 0,4 15 0 16,-4-2 0-16,4 5 0 0,-4 7 0 0,4-3 0 15,3 3 0-15,-3 3-8 0,-1 7 8 0,-2 5 0 16,-1 4 0-16,0 0-8 0,0 3 8 0,-3 0 0 16,-1 16 0-16,4-4 0 0,4-3 0 0,0 7 0 0,-4 6 0 0,4-3 0 15,-1 6 0-15,5-7 0 0,-1 4 0 0,7 3 0 16,0 3 0-16,8 4 0 0,-4-1 0 0,10-3 0 16,11 7 0-16,3-1 0 0,1-9 0 15,6 6 0-15,-6-2 0 0,17-4 0 16,14 6 0-16,-3-6 0 0,0 0 0 0,10 9 0 0,7-2 0 15,8-4 0-15,3 6 0 0,7-9 0 0,0 0 0 0,7 0 0 16,11 0 0-16,-1 0 0 0,1 7 0 0,10-7 0 16,7 0 0-16,1 3 0 0,-1 3 0 0,-3-6-8 15,-4-6 8-15,7 6 0 0,0-3-8 0,-3 3 8 16,0-6-12-16,3 6 12 0,11 0 0 0,-7 6 0 16,-7-6 0-16,3 3 0 0,4-3 0 0,-4 10 0 0,0-4 0 15,-3 3 0-15,-4-2 0 0,4 2 0 0,-4 1 0 16,0-1 0-16,4-6 0 0,-4 3 0 0,1 4 0 0,-1-1 0 15,7-9 0-15,-3 10 0 0,3-10 0 0,-3 6 0 16,7-6 0-16,3 0 0 0,-3 0 8 0,3 0-8 16,-3 0 0-16,0 0 0 0,-4-9 0 0,4 3 0 15,3-4 0-15,4-5 8 0,3-4-8 0,4 0 0 16,4-6 0-16,-1 6 0 0,4-9 0 0,0 0 0 16,-3-7 0-16,13 1 0 0,4-10 0 0,4 0 0 15,-1 6 0-15,-2-9 0 0,-1 4 0 0,3-8 0 16,1-5 0-16,3-4 0 0,4-2 0 0,-1-1 0 15,1-3 0-15,0-3 0 0,-1-3 0 0,8 3 0 16,0-3 0-16,0-3 0 0,-1-4 0 0,1 1 0 16,0-3 0-16,6-7 0 0,5-3 0 0,-4 3 0 0,-8-3 0 15,8-6 0-15,3 0 0 0,8 0 0 0,-4-4 0 16,3 4 0-16,0-9 0 0,4 5 0 0,4-5 9 16,3-1-9-16,-11 0 8 0,11 1-8 15,7-4 0-15,0-3 0 0,-11 4 0 0,11 2 0 0,7-9 0 0,0 9 0 16,-3-9 0-16,6 7 0 0,8-7 0 0,-4 0 0 15,-7-7-9-15,7 7 9 0,8-3-13 0,2-3 4 16,-3 0 1-16,8 3 0 0,9-7 8 0,1 4 0 16,7-4 0-16,-7 1-8 0,-7 0 8 0,3-1 0 15,11 4 0-15,-4 3 0 0,-3-7 0 0,-4 4-15 16,0 6 3-16,8 0 0 0,3-3 12 0,-8 6 12 16,-2-3-3-16,6 6 0 0,0-2-9 0,4 2 0 15,7-3 9-15,-10 3-9 0,-8 1 0 0,7-4 0 16,8 3 0-16,6-3 0 0,0-3 0 0,1 6 0 15,-1-6-8-15,1 0 8 0,6 0 0 0,1 0 0 0,3 0 0 16,0 0 8-16,-4 0-8 0,1 0 0 0,-8 3 0 16,4 4 0-16,4-4 0 0,-8 3 12 0,-3 4-4 0,-7-1 0 15,0 0-8-15,-4 7 0 0,0 3 0 0,-10 0 8 16,-11 9 4-16,-6-3 2 0,2 0 0 0,-17 3 0 16,-7 7-14-16,-7-1 0 0,3-2 8 0,-6 8-8 15,3-11 8-15,-8 8 0 0,-9-2-8 0,-1 2 12 16,4-2 15-16,0 6 2 0,-4-10 1 0,-3 3 0 15,-4 1-22-15,7-7-8 0,7 0 0 0,1-2 9 16,-1 2-9-16,4-13 0 0,3 1 0 0,7-6 0 16,1-1 0-16,3-6 0 0,-4-3 0 0,4 0 0 15,11-3 0-15,-8-3 12 0,-3-4-12 0,7 1 12 0,11-10-12 0,-8 3 0 16,-6-2 0-16,6-8 8 0,4-2-8 0,-7-6 0 16,-14 2 0-16,7-2 0 15,4-7 0-15,-4 3 0 0,-11-5 0 0,-3-4 0 0,3-13 0 16,-3-3 0-16,3-3 0 0,-3-6 0 0,-14-3 0 0,3 0 0 15,4-13 0-15,0-3 0 0,-4-6 0 0,-7-10 0 16,-7 7 0-16,0-13 0 0,-3-6 0 0,7-4-12 16,3-2 4-16,-7-7 8 0,-3-2 0 0,-4-1 0 15,-4 0 0-15,-20 31 0 16,-1 1-24-16,7-13 4 0,1-6 0 0,-1-10 0 0,1 3 32 0,-8-6 6 16,-3-3 2-16,14-59 0 0,-11 9-10 0,-10 15-2 15,-3-2 0-15,-8 15 0 0,-4 9 10 0,-6-2 2 0,0 2 0 16,-4-3 0-16,0 13-10 0,-3-9-2 15,-4-4 0-15,0 4 0 0,-4-4-8 0,4 0-11 0,-3-2 3 16,-4 2 0-16,0-6-8 0,0 0 0 0,-4 9-1 16,-3 4 0-16,-3-10-3 0,-1 7-1 0,-3 6 0 0,0-7 0 15,-4 4 9-15,-3-1 1 0,-4 4 1 0,-6 0 0 16,-5 3-5-16,4 43-1 0,-3-8 0 0,-11-4 0 16,-3-3 16-16,-7 3 0 0,3 1 0 0,-7-4 10 15,-4 6 6-15,-35-43 2 0,4 21 0 0,0 7 0 16,3 12-5-16,4 3-1 0,3 1 0 0,-3 9 0 15,-7 6-1-15,3-3-1 0,4 3 0 0,3 3 0 16,-3 3-10-16,0 1 0 0,-7 8 0 0,3-2 8 16,4 6-8-16,-1 0 0 0,5-7 0 0,-4 7 0 15,-8 6-11-15,5-3 3 0,2 7 0 0,-2 2 0 16,6-3 8-16,-7 10 0 0,-3-4 8 0,0-2-8 16,0 6 0-16,6 6 0 0,-2-7-10 0,-1 7 10 15,-7 3 0-15,7 0 0 0,8 1 0 0,3-1 0 0,3 0 0 16,0-3 8-16,1 3-8 0,3-3 0 0,-4-3 9 15,15 6-9-15,-1 0 8 0,8-3-8 0,3 3 0 0,0 6 8 16,-4-6-8-16,4 0 0 0,1 0 0 0,-1 1 0 16,-4 5 0-16,4-6 0 0,0 0 0 0,8-3 0 15,-1 6 0-15,-4 1 0 0,1-1-9 0,-1 3 9 16,-6 1 0-16,-4 2 0 0,0-6-8 16,0 4 8-16,0-1 0 0,7-3 0 0,4-6 0 0,-1 10 0 15,1-4 0-15,0-3 9 0,-4 6 3 0,-4 1 1 16,4-7 0-16,4 6 0 0,3-3-13 0,4 4 0 15,3-7 0-15,4 6 0 0,-1-6 0 0,1 0 0 16,-4 7 0-16,1-4 0 0,-1-3 0 0,0 6 0 0,0 4 8 0,0-4-8 16,-7 4 0-16,1-1 0 15,2-2 8-15,1 12-8 0,3-13 0 0,4 4 0 0,-4 5 0 0,4-8 0 16,0 5 0-16,-4 1 0 0,3 0 0 0,1 2 0 31,0 1-46-31,7 0-12 0,-1 3-2 0,12 0-1433 0</inkml:trace>
  <inkml:trace contextRef="#ctx0" brushRef="#br0" timeOffset="10293.94">22560 976 403 0,'-7'-15'36'0,"7"11"-36"0,4-2 0 0,3-3 0 16,0-1 319-16,0 7 57 0,3-3 11 0,8 0 2 15,7-4-328-15,-1 7-61 0,-2-3-21 0,6-4 0 0,11 1 8 0,-1-10 1 16,1 10 1-16,4-1 0 0,-1-5 11 0,0-4 0 16,4 3 8-16,0 4-8 0,3-13 0 0,4 0 0 15,4 6 0-15,3-6 0 0,0 3 0 16,-4-3 0-16,1 0 0 0,-5 6 0 0,1 0-16 0,0 0 0 16,4-6-1-16,-1 6 0 0,1 10 9 0,-1-1 8 15,0-5-12-15,1 5 12 16,-4 1 0-16,0 9 0 0,-4 0 0 0,-3 6 0 0,7-3 0 15,0 7 0-15,0-1 8 0,0-3-8 0,3 4 12 0,1-1-4 16,-5 10-8-16,1-3 12 0,-7-4-3 0,4 10-1 16,-1 0 0-16,0-3 0 0,4 6-8 0,-3 0 0 15,-1 3 0-15,-3 1 8 0,-4 5-8 0,-3-6 8 16,-4 16-8-16,-6-9 8 0,-5 9-8 0,1-1 0 0,-7-5 0 0,-4 6 0 16,-4 3 0-16,1 3 0 0,-4-12 8 0,0 3-8 15,-3-4 0-15,-1-9 0 0,4 1 0 0,-7 5 0 16,4-9 12-16,-4 3-4 0,0-2 0 0,0-8 0 15,0 11 0-15,3-11 0 0,1-2 0 0,-4 3 0 16,3 0-8-16,4-4 0 0,-3-5 0 0,6-1 0 16,-3 1 8-16,4-4 2 0,7-6 1 0,-4 0 0 15,11-6 5-15,-4 6 0 0,7-10 1 0,0 1 0 16,4-1-9-16,0 4-8 0,-1-3 9 0,1 6-9 16,3-13 12-16,-3 7-3 0,3 5-1 0,-3-2 0 15,0 3 20-15,3-3 4 0,-3-1 1 0,0 4 0 16,3-3-8-16,4 3-1 0,3-3-1 0,0-4 0 15,1 1 10-15,-1-1 3 0,8-5 0 0,-5 5 0 16,-2 1-36-16,3-10 0 0,-4 10-12 0,7-7 3 0,1-3 9 16,-4 0 0-16,3 4 10 0,4-4-10 0,-7 0 14 0,3 3-3 15,0-2-1-15,-3-1 0 0,0 0-10 16,-3-6-11-16,2 6 3 0,-2 0 0 0,3-6 8 0,-1 6 0 16,1 4 0-16,0 5 0 0,0-9 0 0,3 4 0 15,-6 2 0-15,3 4 0 0,-8-7 0 0,1 4 0 16,0-1 10-16,3 4-10 0,1-1 12 0,3-9-4 15,3 4-8-15,4 2 12 0,-4-3 4 0,1 7 0 16,-1-3 0-16,-7-1 0 0,1 4-6 0,-4-1-1 16,-4 1 0-16,4-1 0 0,-4 1-1 0,4 3-8 0,-4-4 12 15,4 10-4-15,-7-3-8 0,-1 3-17 16,1 3 4-16,3-3 1 0,-6 0 12 0,2 10 0 16,-3-4 0-16,1 13 0 0,-1-10 0 0,-3 1 0 0,-1-1 0 15,1 7 0-15,-4 2 0 0,4-2 0 0,0 3 0 0,-1 0 0 16,1-4 0-16,0 4 0 0,-1-9 0 0,1 9 0 15,0-1 0-15,-1 4 0 0,-2 0 0 16,-5-3 0-16,1 6 0 0,-4 0 0 0,0 3 0 0,-3-2-9 16,-1-1 9-16,-3 3 0 0,-7 0 0 0,4-3 0 15,-4-3 0-15,0 13 0 0,-4-4 0 0,1-3 0 16,3 7 0-16,-4-4 0 0,1 0 0 0,-1 7 0 16,1 6-15-16,3-6-4 0,0-1-1 0,0 4-668 15,7-3-135-15</inkml:trace>
  <inkml:trace contextRef="#ctx0" brushRef="#br0" timeOffset="12822.87">15265 7238 403 0,'0'0'36'0,"0"0"-36"0,0 0 0 0,0 0 0 0,0 0 236 16,0 0 40-16,0 0 8 0,0 0 1 15,0 0-225-15,0 0-44 0,0 0-16 0,0 0 9 16,0 0-9-16,0 0 0 0,0 0 0 0,0 0 0 0,3-6 19 0,-3 6 1 16,0 0 1-16,4-9 0 0,-1 3 3 0,-3 6 0 15,0 0 0-15,0-10 0 16,0 7-1-16,0-3 0 0,4-4 0 0,-4 10 0 0,0-3-2 15,0 3 0-15,-4-6 0 0,4-3 0 0,0 9 18 0,0 0 3 16,0 0 1-16,0-10 0 0,0 10 9 0,-3-6 3 16,-4 3 0-16,-4-4 0 0,4 4-14 0,0-3-2 15,0-3-1-15,-4 9 0 0,1-10-24 0,3 10-5 16,-4-9-1-16,4 9 0 0,-3-6-8 0,2 2 0 16,1-2 0-16,0 3 0 0,0-3 0 0,0 3 0 15,0-4-11-15,0 7 11 0,0-3 0 0,4-3 0 16,-5 6 0-16,1 0-8 0,-3 0 8 0,3 0 8 0,-4 0-8 0,1 6 11 15,-1-3 2-15,0-3 1 0,1 7 0 0,-4 2 0 16,3-6-5-16,1 7-1 16,-1-1 0-16,-3 7 0 0,3-7-8 0,1 7 0 0,-4-4 0 15,0 10 0-15,3 0-12 0,0-3 12 0,-3 6-12 0,4 0 12 16,3 3-8-16,-4 1 8 0,0-4 0 0,4 0 0 16,4-6 0-16,-1-1 0 0,1 1 0 0,-1 0 0 15,4 3 0-15,4-3-11 0,3-7 11 0,-4 10-8 16,4-9 8-16,0 2 0 0,4-2 0 0,0 3 0 15,-1-1 0-15,1-5 0 0,3-7 10 0,0 6-10 16,0-2 20-16,0-1-3 0,0-3 0 0,0-3 0 16,4 0-1-16,0-3-1 0,-4-3 0 0,7-4 0 15,-3 4-3-15,3-3 0 0,0-4 0 0,0-3 0 16,7 1-2-16,-3 2-1 0,0-6 0 0,-4-6 0 16,-7 6 1-16,4 1 0 0,-1-4 0 0,1 3 0 0,-4-3 3 15,0-3 1-15,0 0 0 0,-3-4 0 0,3 4 13 0,-3-3 2 16,-4 3 1-16,0-3 0 0,-4 3-22 0,-3-3-8 15,0 2 0-15,-3-2 9 0,-4-6 4 0,0 5 1 16,-4-5 0-16,-3-1 0 0,-4 7 4 0,4-6 1 16,-3 2 0-16,2 1 0 0,1-7 7 0,0 10 2 15,-3-6 0-15,2 5 0 0,-2-5-28 0,-1 0-11 16,1-1 1-16,-1 7 0 0,0 3 10 0,4 3 0 16,0 0 8-16,-4 3-8 15,4 6-20-15,0 4-8 0,0 3-1 16,-4 3-1-16,4 6-164 0,0 3-33 0,0 3-6 0</inkml:trace>
  <inkml:trace contextRef="#ctx0" brushRef="#br0" timeOffset="15234.5">14436 8098 2354 0,'0'0'52'0,"0"0"10"0,0 0 2 0,0 0 3 0,10 0-54 0,8 0-13 15,0 0 0-15,3 0 0 0,3 0 0 0,5-7 8 16,6 4-8-16,0-3 0 0,8-3 33 0,6-4 1 16,4-3 0-16,-4-2 0 0,8 2-18 0,-1-3-3 0,1-6-1 15,3 6 0-15,3-9-3 0,1 3-1 16,3-3 0-16,0-1 0 0,-4 4-8 0,1 0 8 16,-1-3-8-16,-3 3 8 0,7-3-8 0,-3 0 8 0,6 9-8 15,-10-6 8-15,4 0-8 0,-4 6 0 0,-8-10 0 0,1 11 0 16,-3-7-10-16,3 6 10 0,3 0-13 0,-6-3 5 31,-8 9-50-31,-3-2-10 0,-1 2-1 0,-2-2-1 16,-1 5-137-16,-7 4-27 0</inkml:trace>
  <inkml:trace contextRef="#ctx0" brushRef="#br0" timeOffset="30931.39">15628 6724 1368 0,'0'0'60'0,"0"0"13"0,0 0-58 0,0 0-15 15,4-3 0-15,-4-3 0 0,3-4 28 0,4 10 4 16,-3-9 0-16,-4 9 0 16,3 0-8-16,-3 0-2 0,7-6 0 0,-7 6 0 0,0 0-13 0,0 0-9 15,0 0 12-15,0 0-12 0,0 0 38 0,7 6 1 16,-3 3 0-16,-1-2 0 0,1 2 10 0,-1 0 3 16,1 1 0-16,0-1 0 0,3 1-8 0,-4-1 0 15,4 1-1-15,4-1 0 0,-1 7 8 0,1-4 1 16,-1 4 1-16,5-7 0 0,-8 7-37 0,7-4-8 15,0-2-8-15,4 6 11 0,-4-1-3 0,3-2-8 0,1 2 12 16,0 4-4-16,-1-3-8 0,-3-4 0 0,0 4 0 16,-3-6 8-16,3 5-8 0,-3-5 0 15,-1-1 9-15,-3 0-9 0,0 1 0 0,-3-1 9 0,3-2-9 0,-7-7 0 16,0 0 0-16,0 0-11 0,0 0 0 0,7 9 0 31,-7-9-45-31,7 3-10 0,-7-3-2 0,4 10-570 0,-4-10-114 0</inkml:trace>
  <inkml:trace contextRef="#ctx0" brushRef="#br0" timeOffset="31368.25">16108 6467 2005 0,'0'0'88'0,"-4"0"20"0,-3 0-87 0,7 0-21 16,-3 0 0-16,-1 6 0 0,-3-6 24 0,4 10 0 15,-4-4 0-15,3-3 0 0,1 3-24 0,-1 4 0 16,0-7 0-16,1 6 0 0,-1 1 0 0,-3 2 0 15,4-2 0-15,-1-1 11 0,1 1 24 0,-4 2 5 16,3 4 0-16,1-1 1 0,-1-2 0 0,-3 6 0 16,4 6 0-16,-5 3 0 0,1 3-9 0,0 1-1 0,0 2-1 0,0 7 0 15,4-3-16-15,-4 9-3 0,0-6-1 0,0-4 0 16,3 7-10-16,-3-6 0 16,7-4 9-16,-4 1-9 0,-3-1 0 0,4-2 8 15,3-7-8-15,0 9 0 0,0-6 0 0,0-3 0 0,-4-6 0 0,4 6 0 16,0-6-22-16,0-3-2 0,0-4-1 0,0 4 0 31,0-7-98-31,0 1-19 0,0 6-4 0,0-7-1 16,4-6-35-16,-4-3-7 0,0 0-2 0</inkml:trace>
  <inkml:trace contextRef="#ctx0" brushRef="#br0" timeOffset="31680.91">16341 6759 172 0,'0'0'16'0,"0"0"-16"15,-4 0 0-15,4 0 0 0,-7 9 472 0,4-3 91 0,3 4 18 16,0-1 4-16,0 4-468 0,3-4-93 0,4 7-24 16,-3 3 0-16,-4-4 0 0,3 4-10 0,-3-3 1 0,7 3 0 15,0-7 9-15,-3 4-8 0,-1 3 8 0,4-1-8 16,-3-2 8-16,-1 3 0 0,1-10 0 0,-4 7-8 31,4 0-31-31,-4-4-5 0,0-2-2 0,-4 5-898 0</inkml:trace>
  <inkml:trace contextRef="#ctx0" brushRef="#br0" timeOffset="32943.78">15741 8621 345 0,'0'0'15'0,"0"0"4"0,0 0-19 0,0 0 0 0,0 0 0 0,0 0 0 15,0 0 272-15,0 0 52 16,0 0 9-16,-4-6 3 0,4 0-271 0,0 6-53 0,0 0-12 0,0 0 0 16,-3-3 0-16,3-4 0 0,-4-2 0 0,4 9 0 15,0 0 10-15,0 0-10 0,0 0 12 0,0 0-12 16,0 0 39-16,-3-3 1 0,-8 3 0 0,4-6 0 16,0 6 4-16,0 0 0 0,0 0 1 0,0 0 0 15,-4 0 5-15,1 0 1 0,3 0 0 0,-4 0 0 16,1 0 7-16,-1 0 2 0,0 0 0 0,1 0 0 0,-4-4-16 15,0 4-4-15,0-6 0 0,-1 6 0 16,1 0-10-16,0-3-2 0,0 3-1 0,0 3 0 0,0-3-17 16,-4 0-10-16,4 6 12 0,-4-2-12 15,4 5 0-15,0 7 0 0,0-7 0 0,-4 10 0 0,4-10-9 0,0 10 1 16,4-3 0-16,3 3 0 16,-4-1 8-16,4-2 0 0,3 3 0 0,4 6 0 0,0-6 0 0,0 6 0 15,4-6 10-15,0 6-10 0,3-3 0 0,0 3 0 16,3 0 0-16,4-3 0 0,0 3 0 0,1-6 8 15,-1 6-8-15,0-6 0 0,3 0 9 0,1 2-1 16,-4-8 0-16,0 3 0 0,0-4-8 0,0-5 0 16,1 2-10-16,-5-3 10 0,4-6 0 0,-3-6 0 15,-1 0 0-15,5 3 0 0,-5-13 9 0,1 6 2 16,-1-8 0-16,1 2 0 0,-4-3 7 0,0 0 2 0,0-6 0 16,-3-3 0-16,-1 3-6 0,-3 3-1 0,0-9 0 0,-3 2 0 15,-4 1 4-15,3 0 1 0,-7-7 0 0,4 7 0 16,-3-6-9-16,-4-1-1 0,0 1-8 0,-1-4 12 15,1 4-1-15,0-1-1 0,-3 7 0 0,2-7 0 16,-2 4 7-16,-4 0 2 0,3 2 0 0,0 4 0 16,1 3-7-16,-4-3-2 0,3 7 0 0,-3-8 0 15,3 8-10-15,1 2 8 0,2-3-8 0,5 0 8 16,3 4-8-16,-4 2-11 0,1-3 3 0,3 1 0 16,-1 2-13-16,1-2-3 0,0 5 0 0,4-6 0 15,-1 7-80 1,1 0-16-16,6-1-3 0,4 1-641 0,-3-1-129 0</inkml:trace>
  <inkml:trace contextRef="#ctx0" brushRef="#br0" timeOffset="34268.15">16429 8186 172 0,'0'0'8'0,"0"0"1"0,-4 0-9 0,1 0 0 0,3 0 0 0,0 0 0 16,0 0 216-16,0 0 42 0,-7-7 8 0,3 4 2 15,4 3-206-15,-3 0-41 0,3 0-8 0,0 0-1 16,0 0 20-16,0 0 4 0,-7 0 0 0,0 0 1 16,7 0 23-16,0 0 5 0,-4 3 1 0,-3 4 0 15,3-4 14-15,4-3 4 0,-3 9 0 0,-4-3 0 0,0 4-14 16,3 5-2-16,1-5-1 0,-1 2 0 16,-3 4-23-16,7 3-5 0,-3-3-1 0,-4 2 0 0,0 1-5 0,0 6-1 15,-4-6 0-15,4 9 0 0,0-3 7 0,-4 0 1 16,4-3 0-16,-3 13 0 15,3-7-32-15,-4-3-8 0,0 3 0 0,1 4 0 0,-1-4 10 0,4-3-2 16,-3-3-8-16,-1 3 12 0,0-6-28 0,4-3-5 16,0-4-2-16,0-6 0 15,0 4-12-15,0-4-2 0,0-3-1 16,4-3 0-16,-5 0-154 0,1-3-30 0,0-3-6 0</inkml:trace>
  <inkml:trace contextRef="#ctx0" brushRef="#br0" timeOffset="34536.94">15949 8383 288 0,'0'0'25'0,"0"0"-25"15,0 0 0-15,-3-6 0 0,3 3 370 0,0 3 69 0,0 0 13 0,0 0 4 16,0 0-356-16,0 0-72 0,0 0-13 0,10 0-3 16,1-7 1-16,-1 7 1 0,4 0 0 0,1 7 0 15,-1-7-2-15,0 9 0 0,3-3 0 0,1 4 0 16,3-1 0-16,0 4 0 0,1-4 0 0,-1 7 0 15,0-1-4-15,4-2-8 0,-4 3 11 0,3-1-11 16,1-2 0-16,-4 3 0 0,-3-4 0 0,0-2 0 16,-4 5 0-16,3-5 0 0,1-1 0 0,-4 0 0 15,0-2 0-15,0-4 0 0,-3 3-10 0,3 0 10 16,0-6-57-16,0 0-4 0,0-6-1 16,-3 6-524-16,-1-6-105 0</inkml:trace>
  <inkml:trace contextRef="#ctx0" brushRef="#br0" timeOffset="35089.08">16785 8314 748 0,'0'0'67'0,"0"0"-54"16,0 0-13-16,-3 9 0 0,-1-2 340 0,4 2 64 15,0 7 14-15,0-4 2 0,4 4-323 0,-1 3-65 16,1 0-12-16,6 6-4 0,-3-6-16 0,4 6 10 16,0 3-10-16,3 0 8 0,-4-3-8 0,4 3 8 15,-3-2-8-15,3 2 8 0,-3-3-8 0,-1 3 0 16,1-3 9-16,-1 3-9 15,1-3-72-15,0-6-18 0,-1 6-4 0</inkml:trace>
  <inkml:trace contextRef="#ctx0" brushRef="#br0" timeOffset="67419.93">21671 6508 1173 0,'0'0'52'0,"-3"0"11"0,-1-6-51 0,4 6-12 0,7-4 0 0,-3-2 0 16,-4-3 21-16,7-1 2 0,3 4 0 0,-3-3 0 16,0-1-7-16,-3 1-2 0,3-1 0 0,0 1 0 15,4 0 10-15,-4-1 3 16,-7 1 0-16,3 3 0 0,4-4 24 0,-3 7 5 0,-4 3 0 0,0-6 1 16,0 6 2-16,0 0 0 0,-4-10 0 0,-3 1 0 15,0 3-19-15,0 3-3 0,0-7-1 0,0 4 0 16,-7-4-2-16,3 7-1 0,1-9 0 0,-1 9 0 15,-6-4 4-15,2 4 1 0,1-3 0 0,-3 6 0 16,-1 0-7-16,4 6-2 0,-7-3 0 0,3 4 0 16,-3 2-29-16,0 10 8 0,3-3-8 0,-3 2 0 15,3 1 0-15,1 9 0 0,-4-3 0 16,-1 4 0-16,5 5 0 0,-4-6 0 0,6-3-10 0,-2 4 10 16,-1-4 0-16,4 3 0 0,3 3 0 0,1-2 0 0,3-4 0 15,0-3 0-15,0 3 0 0,3 0 0 0,4-3 13 16,4-7 2-16,-1 4 0 0,4-3 0 15,4-4-7-15,-1-2 0 0,1 6-8 0,3-10 12 0,0 3-2 16,7-6-1-16,-6-3 0 0,6-3 0 0,0 3 2 0,4-6 0 16,-4-3 0-16,0-1 0 0,4-6-2 15,3-2 0-15,-3-1 0 0,3-6 0 0,-4 6 4 0,1-9 1 16,-4 9 0-16,4-6 0 0,3 0 2 0,-7-3 1 16,-7-1 0-16,4 1 0 0,-4-3 8 0,0-1 2 15,-7-8 0-15,-3 5 0 0,-1-3-1 0,-3 4 0 16,4-4 0-16,-8 1 0 0,-6-4-2 0,3 3 0 15,3 4 0-15,-6-1 0 0,-8 7 4 0,4-6 0 0,0 5 0 16,-4 1 0-16,-3 3-14 0,3-3-2 16,-6 9-1-16,3-6 0 0,3 9-11 0,-3-3 0 0,0 1 9 15,3 2-9-15,0 3 0 0,1-2-8 0,3 2 0 0,-1-2 0 16,5 8-5-16,-1-2-1 0,4-1 0 0,0 7 0 31,4-3-125-31,3 6-25 0,0 0-4 0,0 0-604 0,0 0-120 0</inkml:trace>
  <inkml:trace contextRef="#ctx0" brushRef="#br0" timeOffset="68095.45">22066 6339 921 0,'-14'-7'82'0,"14"7"-66"0,0 0-16 0,0 0 0 0,0 0 150 0,0 0 26 15,0 0 6-15,0 0 1 0,0 0-115 0,0 0-22 16,0 0-5-16,0 0-1 0,0 0 35 0,0 0 6 16,0 0 2-16,0 0 0 0,7 7-39 0,4-7-8 15,-1 3-2-15,1 3 0 0,-4 3-4 0,7 1-1 16,4-1 0-16,-4 1 0 0,0-1-29 0,4 7-20 16,6 2 4-16,-6-2 0 0,0 3 1 0,-4 0 1 15,0-4 0-15,3 4 0 16,1-6-14-16,-4 2-2 0,-7 1-1 0,4-3 0 15,3 2 1-15,0-5 0 0,-7-1 0 0,-3 1 0 16,3-1-100-16,0-3-20 0,0-3-4 0,-4 4-1 0</inkml:trace>
  <inkml:trace contextRef="#ctx0" brushRef="#br0" timeOffset="68375.39">22634 6172 172 0,'0'0'16'0,"0"0"-16"0,-7 0 0 0,0 0 0 15,7 0 511-15,-3 7 99 0,-4-4 20 0,3 3 4 32,-3 3-528-32,3 1-106 0,1 5-20 0,-1-2-5 0,-3 12-1 0,0-6 0 0,4 6 0 0,-1 3 0 0,-3 7 13 0,0-1 2 15,0 1 1-15,0 2 0 16,0 1 10-16,-4 3 11 0,1-4-3 0,-4 7 0 0,3 3-8 15,-7-3 0-15,-3 0 9 0,4 0-9 0,-1 0 0 0,0-6 0 16,1 5 0-16,-4-8 0 0,3-7-16 16,0 7 3-16,8-7 0 0,-1-3-651 15,-7-6-129-15</inkml:trace>
  <inkml:trace contextRef="#ctx0" brushRef="#br0" timeOffset="68657.05">22871 6530 2718 0,'0'0'60'0,"0"0"12"0,0 0 2 0,0 0 2 0,0 0-60 0,0 0-16 0,7 6 0 0,3 3 0 32,8 7-42-32,-4-3-11 0,0 2-3 0,-3 1 0 15,3 3-13-15,-4-7-3 0,1 14-1 0,-4-8 0 0,0-2 8 0,-3 3 1 16,3 0 1-16,-4-1 0 0,-3 4 6 0,0-3 1 0,-3 0 0 0,-4-3-789 16</inkml:trace>
  <inkml:trace contextRef="#ctx0" brushRef="#br0" timeOffset="69046.25">20877 7609 1594 0,'-17'-4'35'0,"13"4"7"0,-3 0 2 15,0 4 1-15,0-4-36 0,4 0-9 0,3 0 0 0,0 0 0 0,0 0 25 0,0 0 3 0,0 0 1 0,0 0 0 16,0 0 24-16,7 0 5 0,3 6 1 0,1-6 0 16,6-6 25-16,1 6 6 0,3 0 1 0,4-10 0 15,7 7-20-15,6-13-4 0,8 7-1 0,7-7 0 16,7 4-35-16,4-7-7 0,-1-3-2 0,11 0 0 15,4-3-14-15,7 0-8 0,6-10 8 0,1 7-8 16,-7 0 0-16,6-7 9 0,15 1-9 16,0 2 0-16,-4 1 0 0,-3-6 0 0,0 8 0 0,0-5 0 15,3 6 0-15,0-7 0 0,1 10-12 0,-12-3 12 16,-2 3-56 0,-5 3-4-16,-3 0-2 0,-3 3 0 0,-7 6-70 15,-4-2-13-15,-11 5-3 0</inkml:trace>
  <inkml:trace contextRef="#ctx0" brushRef="#br0" timeOffset="69801.31">22183 8179 1094 0,'7'0'97'0,"-7"0"-77"0,0-9-20 0,0 6 0 16,0-4 150-16,0-2 26 0,3 0 6 0,-3-1 1 16,-7 1-139-16,4-1-27 0,3-5-5 0,-7 5-2 15,0 1-10-15,-4-7 10 0,7 7-10 0,1-1 10 16,-1 1 33-16,-6 0 6 0,-4 2 2 0,-4-2 0 0,4 6-19 0,-4 3-3 15,-3-7-1-15,0 7 0 0,-25 16 9 16,18-3-20-16,-4 2 0 0,0 4 7 0,-3 6 2 16,0 0 0-16,-4-3 0 0,-3 10-26 0,3-4-12 15,4 0 0-15,3 0 1 0,-3 7 32 0,6-1 7 16,5 1 0-16,3-1 1 0,-1-2 16 0,8-1 3 16,0 0 1-16,4 1 0 0,2-4-23 0,5 0-5 15,-1-3-1-15,8-6 0 0,-4 6-20 16,3-6 0-16,8 0-12 0,-4-10 4 0,4 7 8 0,3-7 0 15,3-6 0-15,1 4 0 0,0-7-12 0,3-7 2 16,7 7 1-16,0-9 0 0,-6-3 9 0,6-4 0 16,3 0 10-16,1-6-10 0,-4 3 25 0,-3-3-1 15,0-6 0-15,-4 3 0 0,4-3 23 0,-4 0 4 0,-7 3 1 0,0-10 0 16,0 4-7-16,-3-4-1 0,-4-6 0 16,-4 10 0-16,-3-10-25 0,4 4-6 15,-4-1-1-15,0-6 0 0,-7-6-1 0,3 3-1 0,4 3 0 0,-3 0 0 16,-1 0 2-16,1 0 0 0,-1 7 0 0,4 2 0 15,-3 7 12-15,-1 0 2 0,1 3 1 0,-4 0 0 16,7 6-19-16,-7 6-8 0,-4-2 0 0,0-1 8 31,1 3-39-31,-1 4-8 0,4-7-1 0,0 7-1 0,-4 3-21 16,4-4-4-16,7 7-1 0,-7-3 0 16,-3-4-133-16,3 10-28 0,10-3-4 0,-3 3-774 0</inkml:trace>
  <inkml:trace contextRef="#ctx0" brushRef="#br0" timeOffset="70117.42">22927 7875 2988 0,'-25'0'132'0,"25"0"28"0,-7 6-128 0,0-3-32 0,-3 7 0 0,-4-1 0 16,-1 1 0-16,5 5 0 0,3 4 0 0,-4 6 0 31,-3 3-44-31,0 1-3 0,0 11 0 0,0-2 0 16,-4 6-3-16,-7 3-1 0,1-3 0 0,3 9 0 0,3-3 36 0,-3-3 15 0,-4 7-12 0,7-10 12 15,-3 0 0-15,4-7 0 0,-5-2 0 0,5-7 0 32,-4 0-140-32,-1-3-31 0</inkml:trace>
  <inkml:trace contextRef="#ctx0" brushRef="#br0" timeOffset="70324.77">22313 8113 3402 0,'0'0'75'0,"0"0"15"0,0 0 3 0,4 4 3 0,10 5-77 0,3 0-19 0,5 1 0 0,2 2 0 16,1 1-46-16,3-4-13 0,0 10-2 0,1-3-1 16,2 3-46-16,1-1-10 0,3 7-2 0,1-6 0 15,-4 6 15-15,-1 4 2 0,8-4 1 0,-4 9 0 16,-3-6-101-16,3 1-20 0,29 33-4 0,-18-18-602 0</inkml:trace>
  <inkml:trace contextRef="#ctx0" brushRef="#br0" timeOffset="70756.5">23364 8650 2592 0,'-10'-16'230'0,"3"13"-184"0,3-7-37 0,1-2-9 16,-1 2 59-16,8-2 9 0,6-4 3 0,4-3 0 31,1 1-97-31,6-8-19 0,-4 8-4 0,5 2-1 0,-1-3 26 0,0 0 4 0,0 1 2 0,-3 2 0 16,-1-3 40-16,5 3 8 0,-8 4 2 0,0 2 0 15,-4 1-14-15,1 3-2 0,-1-4-1 0,1 10 0 16,-11 0-5-16,0 0-1 0,7 10 0 0,0-1 0 15,-3 10-1-15,-4 0 0 0,0 6 0 0,0 3 0 0,-4 7-8 16,1-1-11-16,-4-6 3 0,3 7 0 0,-7 2-4 0,4-2 0 16,-3-7 0-16,-4 7 0 0,0-1 12 0,3-6 0 15,-3-3 0-15,3 4 0 0,4-4 9 0,0 0 4 16,0-3 1-16,4-7 0 0,-1 4 26 16,4 0 4-16,0-3 2 0,0 3 0 0,7-10-38 15,0 10-8-15,0-10 0 0,4 7 0 0,-1-7 0 0,1 10 0 16,7-3 0-16,-4 3 0 0,0-10 0 15,7 7 0-15,-3-4 0 0,10-5 0 16,0 2-29-16,7-9-9 0,11 0-2 0,0-9 0 0,4-1 16 16,6-6 4-16,0-12 0 0,4 3 0 15,7-13-120-15,4-5-23 0</inkml:trace>
  <inkml:trace contextRef="#ctx0" brushRef="#br0" timeOffset="72908.42">12598 12927 1267 0,'0'0'112'0,"0"-3"-89"0,0-4-23 0,3-2 0 16,1 0 128-16,-1-1 20 0,1 4 5 0,3-7 1 16,-4-2-123-16,4 5-31 0,-3-5 0 0,0 2 0 0,-1-3 8 0,1-2-8 15,-1 2 0-15,1 3 9 16,-4-2-9-16,-4 5 10 0,4-5-10 0,-3 5 10 16,-1-2 30-16,-3-4 7 0,3 7 1 0,-6 2 0 15,3-2 13-15,0 9 3 0,-7-3 1 0,3 3 0 0,-7 3-29 0,4-3-7 16,-3 6-1-16,-4 4 0 0,-1 5-12 0,1-2-2 15,0 6-1-15,0 6 0 0,0 3-13 16,0-3 11-16,3 3-11 0,-3 7 10 0,3-7-10 0,0 6 0 16,4-5 0-16,0 5 0 0,4-6-9 15,-1 4 9-15,4-4 0 0,0 0 0 0,3 0-11 0,1-3 11 16,3 4-10-16,0-4 10 0,3 0 0 0,4-6 0 16,1 0-8-16,-5-1 8 0,4-2 0 0,4 0 12 15,-1-4-3-15,1-2 0 0,3-4-1 0,0-3 0 16,-3 3 0-16,3-6 0 0,3 0 1 0,1-6 0 15,0 6 0-15,3-3 0 0,4-7 2 0,-4-5 0 16,3-1 0-16,-2 7 0 0,-1-4 2 0,0-2 1 0,0-4 0 16,-3 0 0-16,-1 0 22 0,1-6 5 15,-4 6 1-15,0-6 0 0,0 0-14 0,-3 3-2 0,3-3-1 0,-3-3 0 16,-4 3 3-16,0-4 1 0,3-5 0 0,-6 6 0 16,-1-7-13-16,-3 1-2 0,0-4-1 0,-3-6 0 15,-1 0-13-15,-3 0 8 0,0 0-8 0,-3 1 0 16,3-4 10-16,-8 3-10 0,1 0 10 0,-3-10-10 15,-1 1 0-15,0 0 0 0,-3 6 0 0,0-7 0 16,-4 1 0-16,1 9 0 0,-1-3 0 0,0 3 0 16,4 4 0-16,-4 8-8 0,4-2 8 0,4 9-13 15,-5 0-7-15,5 6-2 0,3 6 0 0,0-3 0 16,-1 7-72-16,5 3-14 0,3 3-4 0,3 3-674 16,4 0-135-16</inkml:trace>
  <inkml:trace contextRef="#ctx0" brushRef="#br0" timeOffset="73824.82">13134 12303 2512 0,'0'0'56'0,"0"0"11"0,0 0 2 0,0 0 1 0,0 0-56 0,0 0-14 0,0 0 0 0,7 15 0 0,0-5 0 0,7 9-8 16,-3 0 8-16,6-4-13 0,1 10 3 0,0-6 1 16,3 9 0-16,0-9 0 0,0 13 9 0,-3-4 12 15,6-3-2-15,-2-3-1 0,-5 3-9 0,4 3-17 16,1-3 4-16,-1 0 1 0,-4-3-7 0,1-6-1 16,0 3 0-16,-1 0 0 15,5-10-38-15,-5 0-8 0,1 4-2 0,-4-10 0 16,0 3-45-16,0-3-10 0,0-3-1 0,0-3-697 0</inkml:trace>
  <inkml:trace contextRef="#ctx0" brushRef="#br0" timeOffset="74096.13">13741 12155 2487 0,'-18'19'55'0,"11"-6"11"0,-7 2 2 0,3 4 2 0,-3 10-56 0,7 5-14 0,0 0 0 0,4 4 0 16,-1 6 0-16,4 0 0 0,0 9 0 0,4-6 0 15,-4 7 0-15,3 5 11 0,1-2-2 0,-1 2 0 0,1-2-9 16,-1 2 0-16,-3-2 0 0,0 2 0 16,0-5-11-16,0-1 11 0,0 0-8 0,-3-6 8 15,6-3 0-15,-3-6 0 0,0-4 0 0,0-6 0 16,-3-2-120-16,3-8-20 0,0-2-3 15,0 0-818-15</inkml:trace>
  <inkml:trace contextRef="#ctx0" brushRef="#br0" timeOffset="74511.64">14034 12638 1267 0,'0'0'56'0,"-8"-9"12"0,5 0-55 0,-1-4-13 0,-3 4 0 0,4-1 0 16,3 1 324-16,-4-1 63 15,1 1 12-15,3-7 2 0,3 7-322 0,1-10-65 0,3 7-14 0,0-4 0 16,4 0-20-16,-1 4-4 0,4-7-1 0,0 3 0 16,0-3 9-16,4 4 3 0,-4-4 0 0,4 9 0 15,-4 1 2-15,0-7 1 0,-3 16 0 16,3-3 0-16,-7 6 10 0,3-3 0 0,-3 10 0 0,0 5 0 15,-3-2-9-15,-4 12 9 0,0-6-10 0,-4 12 10 16,1-3 0-16,-1 1 0 0,-3 8 0 16,0-2 0-16,4-1 14 0,-1 1-4 0,1-7-1 15,-1 0 0-15,8 7-9 0,-4-10-9 0,3 3 9 0,-3-3-13 16,4-6 13-16,3 6 0 0,-7-6 0 0,3 0 0 16,1-4 0-16,-1-2 8 0,1-4-8 15,3 1 10-15,-3-1-2 0,3 4 0 0,0-10 0 0,3 6 0 16,1-3-8-16,-1-2 0 0,1-4 0 0,3 6 0 15,0-6 0-15,4-6 0 0,-1 6 0 0,5-10-11 0,-5 1 11 0,8 6-8 16,-4-10 8-16,4 4-8 16,0-1-23-16,-1-9-4 15,4 1-1-15,4 2 0 0,-4-3-180 0,1 0-37 0,17-25-7 0,-8 10-2 0</inkml:trace>
  <inkml:trace contextRef="#ctx0" brushRef="#br0" timeOffset="74935.87">12372 14021 2372 0,'0'0'105'0,"-7"0"22"0,7 0-102 0,0 0-25 0,0 0 0 0,0 0 0 16,0 0 15-16,0 0-3 0,3-6 0 0,8 3 0 15,0-3-21-15,3-1-5 0,7 4-1 0,7-3 0 16,0-7 15-16,8 4 0 0,2-7 0 0,1-3-9 0,4 4 9 0,2-4 12 15,1 0-2-15,0-6-1 0,7 3 4 0,0 0 1 16,7 0 0-16,3-3 0 0,1 0-2 0,3 3 0 16,-4 0 0-16,1-6 0 0,3 3 8 15,0-3 0-15,-4-1 1 0,8 4 0 0,7-3-5 16,-4 3-2-16,0-10 0 0,-4 7 0 0,4 0-14 0,1-6 0 16,-1-1 0-16,0 7 0 0,3 3 0 0,-6-3-21 15,-4-1 3-15,-4 4 1 16,1 6-150-16,-4-6-29 0,-4 6-7 0</inkml:trace>
  <inkml:trace contextRef="#ctx0" brushRef="#br0" timeOffset="75588.45">13656 14774 2476 0,'0'0'110'0,"-7"-3"22"0,7 3-105 0,0-10-27 0,-4-2 0 0,4 2 0 16,0 1-28-16,4-4-12 0,-4-2-1 0,0-1-1 16,0 3-4-16,0-2-1 0,0-4 0 0,0 3 0 15,0 4 15-15,-4-4 4 0,1-3 0 0,-1 0 0 0,1 4 28 0,-4-4 0 16,0 3 0-16,0-3 0 0,-4 7 44 0,1-4 3 16,-1 7 0-16,-3-1 0 0,0 4-21 0,0 3-4 15,-4 3-1-15,4 3 0 0,-7 7-21 0,3-1 0 16,-3 13 0-16,0-3 0 0,-4 3-20 0,4 9 2 15,0-3 0-15,-4 10 0 0,4-4 8 0,-4 4 2 16,4-3 0-16,7-1 0 0,0 4 8 0,7-7 14 16,-4 0-3-16,11-6-1 0,0 4-10 0,7-4 0 15,-3 3-12-15,3-3 12 0,0-6-11 0,3 6 11 0,1-6-8 16,3 0 8-16,-3-4 0 0,-1-2 0 0,4 2 0 16,-3-5 0-16,3-4 0 0,0-3 0 0,0-3 0 0,0 0 0 15,4-3 10-15,0-3 1 0,-1-4 0 0,4-8 0 16,-3 2 20-16,0-3 4 0,3-6 1 0,-3-3 0 15,-1 0 0-15,1-7 0 0,-1 1 0 0,-2-4 0 16,-1-6-17-16,-4 7-3 0,-6-7-1 0,-1 0 0 16,-3 6-7-16,4-3 0 0,-1-6-8 0,-6 3 12 15,-1 0 16-15,1 1 4 0,-4-4 0 0,0-4 0 16,0 14-24-16,0-7-8 0,0 0 0 0,-1 6 0 16,1 1 0-16,0 2 0 0,-3 1 0 0,3 5 0 15,-4-5-23 1,4 9-7-16,0-3-2 0,-4-1 0 0,1 1-93 15,3 3-19-15,-4 0-4 0,1 3-533 0,-1 0-107 0</inkml:trace>
  <inkml:trace contextRef="#ctx0" brushRef="#br0" timeOffset="75932.82">14376 14140 1267 0,'0'0'56'0,"0"0"12"0,0 0-55 0,0 0-13 0,-4 7 0 0,1 2 0 15,-4 4 198-15,3 9 37 0,-3-4 7 0,0 4 2 16,0 10-204-16,-4-4-40 0,1 0 0 0,-4 7-16 16,0-1 8-16,-4 1 8 0,-3-4-13 0,3 10 5 15,0-4 19-15,-3 7 4 0,0 3 1 0,3-3 0 16,1 0-4-16,-1 0-1 0,-3 0 0 0,7-6 0 16,-4 2-11-16,4-8 0 0,0-7 0 0,3-6 8 31,1-1-88-31,-1-8-17 0,4 2-4 0</inkml:trace>
  <inkml:trace contextRef="#ctx0" brushRef="#br0" timeOffset="76136.08">13981 14266 1324 0,'0'0'118'0,"0"0"-94"15,7 6-24-15,3-3 0 0,4 4 371 0,8 2 69 16,-1 0 15-16,3 7 2 0,5-3-372 0,2 2-74 15,1 1-11-15,3-4-11 16,4 7-16-16,-4-3-3 0,1 3-1 0,-1-4 0 16,-3-5-28-16,-4 9-5 0,0-10-2 0,0 10 0 15,-6-3-114-15,2-1-22 0,1 4-5 0</inkml:trace>
  <inkml:trace contextRef="#ctx0" brushRef="#br0" timeOffset="76640.48">15021 14363 2361 0,'4'25'210'0,"-1"-12"-168"0,-3 9-34 0,0 0-8 16,4 12 189-16,6 4 36 0,5 6 7 0,2 6 2 31,4-3-234-31,1 6-49 0,2 0-9 0,1 1-2 0,-4-1-93 0,0 0-19 0,-3-6-4 0,0 4-976 16</inkml:trace>
  <inkml:trace contextRef="#ctx0" brushRef="#br0" timeOffset="77937.93">28201 15097 1843 0,'0'0'164'0,"0"0"-132"0,0 0-32 0,0 0 0 0,0 0 13 0,0 0-4 16,0 0-1-16,7-3 0 16,4-4-76-16,-8 4-16 0,4-3-4 0,0-3 0 0,-3 5 72 0,-1-2 16 15,1-3 0-15,-1 6 0 0,1-4 96 0,-4-2 21 16,-7 3 4-16,3-4 1 0,4 7-1 0,-7-6 0 15,0 2 0-15,0-2 0 0,4 0-35 0,-1 2-7 16,-6-2-2-16,-1 6 0 0,-3-7-32 0,0 4-6 16,0-3-2-16,-4 9 0 0,0-3-12 0,1-4-2 15,-1 14-1-15,-3-4 0 0,3 3-22 0,1 3 0 16,-4 1 0-16,3 2 0 0,0 4 0 0,4 3-10 16,-4-3 10-16,1 2-13 0,3 1 13 0,0 6-11 0,0-6 11 15,3 9-10-15,0-3-2 0,4 0 0 0,0 4 0 16,4-1 0-16,-1-3 20 0,4 3 3 0,0-3 1 15,4 4 0-15,3-4-12 0,0-7-12 0,0 8 2 16,0-5 1-16,4-5 9 0,-1 3-12 0,1-10 12 16,-1 7-12-16,4-7 12 0,0 1-8 0,1-4 8 0,2-3-8 15,-3-3 8-15,4 0 0 0,0-3 0 16,3-3 0-16,-4 3 0 0,1-4 14 0,0-8-3 0,3 5-1 16,-3-2 12-16,-4-10 2 0,3 3 1 0,-3 0 0 15,-3-6-5-15,0 6 0 0,-1-3-1 0,1-9 0 16,-4 3 1-16,0 0 1 0,0-7 0 0,0 1 0 15,0-1-4-15,-3 4-1 0,-1-10 0 0,1 3 0 16,-1-6 1-16,-3 1 0 0,0-1 0 0,0 0 0 16,0-3-17-16,0 3 8 0,-3 0-8 0,-4 0 0 15,3 3 0-15,-7 0 0 0,1-2 0 0,3 5-12 0,-4 0 12 16,1-2-11-16,-5 2 11 0,-2 0-10 16,3-2-35-1,-7 8-7-15,3 1-2 0,-3-4 0 0,3 7-98 0,0 9-20 16,-3 0-4-16,4 10-969 0</inkml:trace>
  <inkml:trace contextRef="#ctx0" brushRef="#br0" timeOffset="79972.35">28660 14739 1440 0,'-25'7'64'0,"14"2"12"0,-3-9-60 0,4 9-16 15,-1-9 0-15,1 10 0 0,-1-4 138 0,4-3 25 16,0-3 5-16,7 0 0 0,0 0-136 0,0 0-32 16,0 0 0-16,-4 10 0 0,4-4 29 0,4 3 4 15,-1-2 1-15,4-4 0 0,0 12 22 0,4-2 5 16,0-4 1-16,3 7 0 0,3 3-21 0,-2-3-4 16,-5 2-1-16,4 1 0 0,0 0-19 0,4-3-4 15,-7 12-1-15,-4-9 0 0,0 3-12 0,0 0 8 16,0-4-8-16,-4 7 0 0,-3 1 0 15,4-8 0-15,-4 7 0 0,0-6 0 16,-4 0-116-16,4 0-19 0,0-10-4 0,0 1-858 0</inkml:trace>
  <inkml:trace contextRef="#ctx0" brushRef="#br0" timeOffset="80311">29023 14692 2257 0,'0'0'100'0,"-7"0"20"0,0 0-96 0,0 0-24 0,3 0 0 0,4 0 0 16,-7 0 0-16,7 0-9 0,-3 0 0 0,3 0 0 15,0 0 20-15,-7 7 4 0,0 2 1 0,3 4 0 16,1-4 10-16,-4 16 2 0,3-6 1 0,0 6 0 15,1 3-12-15,-4 7-2 0,3-1-1 0,1 4 0 0,-1-1-5 16,-3 4-1-16,0 3 0 0,-3 3 0 16,-4 6-8-16,3 4 0 0,0-4 9 0,-3 0-9 0,0 1 0 0,0-1 0 15,-4-9 0-15,4 9 0 0,0-9 0 16,0-6-18-16,0 6 3 0,0 0 1 16,0-10-46-16,3 1-8 0,1-7-3 15,2-3-605-15,-2-3-122 0</inkml:trace>
  <inkml:trace contextRef="#ctx0" brushRef="#br0" timeOffset="80923.14">29048 15561 2019 0,'0'0'89'0,"0"0"19"0,0 0-86 0,0 0-22 0,0 0 0 0,0 0 0 15,0 0 0-15,0 0 0 0,0 0 0 0,3-3 0 0,1-3 24 0,-1 2 6 16,1-2 2-16,-1-3 0 0,1-1 38 0,3 1 8 15,-4-1 2-15,5 1 0 0,-1-7-30 0,0 7-6 16,0-10 0-16,3 3-1 0,-3 4-14 0,0-4-2 16,-3-3-1-16,3 1 0 0,0 2-1 0,0-3 0 15,-3-6 0-15,-1 6 0 0,1 0-9 0,-1 4-3 16,-3-4 0-16,7 6 0 0,-3-2-13 0,-1 8 0 16,1-2 0-16,-1 0 0 0,1 5 0 0,-1-2 0 15,4 3-12-15,1 3 12 0,-1 3-12 0,0-3 12 16,-7 0-12-16,7 6 12 0,3 7-12 0,1-4 4 15,-4 7 8-15,4 0-13 0,-4-4 13 0,-4 7 0 16,4-3 0-16,-3 3 0 0,3-1 0 0,0 4 0 16,-4-3 0-16,1 0 0 0,-1 0 0 0,1-3 0 0,-1-4 0 15,4 4 0-15,-3 3 0 0,3-10 0 0,-3 0 0 16,3 1 0-16,-4 5 0 0,1-8 10 0,-4-7-2 0,10 3 0 16,-10-3 7-16,7 6 1 0,0-3 0 0,-7-3 0 15,11 0-16-15,0 0 9 0,-4-3-9 0,0-3 8 16,0-4 20-16,0 10 3 0,0-9 1 15,3 0 0-15,-3-7-20 0,1 7-3 0,-5-10-1 0,4 3 0 16,-3 4-8-16,-1-7 12 0,4-3-12 0,-3 3 12 16,-4 0-3-16,3-6 0 0,1 6 0 0,-1-9 0 15,-3 3-1-15,4 0 0 0,-4 3 0 0,3-3 0 16,1 0-8-16,-4 3-16 0,3-3 4 0,-3 6 1 16,4 0-85-16,-4-6-18 0,0 9-3 15,4-3-707-15,-4 10-142 0</inkml:trace>
  <inkml:trace contextRef="#ctx0" brushRef="#br0" timeOffset="81354.17">27496 16323 2062 0,'-15'3'92'0,"15"-3"18"0,-3 6-88 0,3-6-22 0,0 0 0 0,0 0 0 15,0 0 0-15,7 3 0 0,7-3-10 0,4 0 10 16,3-3 18-16,11-3 10 0,-1 3 3 0,8-3 0 16,11-1 49-16,-1 4 11 0,-3-3 1 0,7-3 1 15,7-1-23-15,3 1-5 0,11-10-1 0,11 3 0 16,0-3-41-16,3 1-9 16,-4-1-2-16,12-6 0 0,2 0 0 0,5 3 0 0,-8-3 0 15,7 6 0-15,1-6-12 0,2 0 0 0,-2 6 0 0,-1 0 0 16,-7 3 0-16,4 4-15 0,3 2 2 0,1-5 0 15,-1 5-77 1,-3 1-15-16,-11 3-3 0,0-4-1 0,0 1-71 0,-3 6-13 16</inkml:trace>
  <inkml:trace contextRef="#ctx0" brushRef="#br0" timeOffset="82127.78">28780 16925 1094 0,'0'0'97'0,"0"0"-77"15,-7-3-20-15,7 3 0 0,-11 0 138 0,4-6 24 16,-4 6 5-16,-3-4 1 0,4-2-84 0,-4 3-16 16,-1-3-3-16,1 6-1 0,-3-7 46 0,3 4 9 15,-1-3 1-15,-2 6 1 0,3 0-45 0,0-3-10 16,-1 6-2-16,5-3 0 0,-4 0-14 0,3 0-3 15,-3 6-1-15,4-3 0 0,-1 10-21 0,0 0-4 16,1 2-1-16,-4-2 0 0,3 9-20 0,0 0-15 16,1 3 3-16,-4 0 0 0,7 3 3 0,-4 0 1 15,4 7 0-15,0-7 0 0,4 7 8 0,-5-7 0 16,5 6 0-16,-1 1 0 0,4-1 0 0,0-6 0 16,4 1 0-16,-1-4 0 0,5 0 0 0,-5-3 0 15,4-7 0-15,4 4 0 0,-1-3 0 0,4-3 0 0,0-7 0 16,1-3 0-16,-1 3 0 0,3-12 11 15,1 3-3-15,3-7 0 0,4-5-8 0,0 2 0 0,3-9 9 16,4 0-9-16,-4-9 10 0,0 3-2 16,0-7-8-16,-3 7 12 0,0-7 18 0,-1 7 3 0,-6-6 1 0,0-4 0 15,-4 4-22-15,-4-1-4 0,1-2 0 0,-8-1-8 16,4 3 15-16,-3 1-4 0,-4-10-1 0,0 6 0 16,0 4-2-16,0-1-8 0,-4 4 12 0,-3 0-4 15,4 2-8-15,-4 1 10 0,-4-6-10 0,4 9 10 16,-3-4-10-16,2 4 0 0,1-3 9 0,-3 0-9 0,-1-7 0 15,-3 10-10-15,11 3 1 0,-8-3 0 16,4 0-39-16,0-3-8 0,-4 9-2 0,4-6 0 16,-3 9-75-16,3 4-15 0,-4-4-4 0,4 7-950 15</inkml:trace>
  <inkml:trace contextRef="#ctx0" brushRef="#br0" timeOffset="82736.9">29517 16718 403 0,'0'0'36'0,"0"0"-36"16,0 0 0-16,0-6 0 0,-4 3 342 0,1-4 62 15,3-2 12-15,0 9 2 0,0-3-327 0,3-3-66 16,-3-4-13-16,0 10-2 0,0 0 72 0,0 0 14 15,0 0 4-15,0 0 0 0,0 0-36 0,0 0-6 16,0 0-2-16,0 0 0 0,0 0-11 0,0 0-2 16,-7 10-1-16,4-4 0 0,-4 3-1 0,0 1 0 15,0-1 0-15,0 7 0 0,0-4-1 0,-4 7 0 16,0-3 0-16,1 9 0 0,-1-3-28 0,1 3-12 16,-1 3 8-16,-7-3-8 0,4 3 8 0,-3 4-8 15,-1-4 8-15,4 0-8 0,-4 0 0 0,1-2 0 0,-5 2 0 16,5-3 0-16,-4 3 0 0,-1-3 0 15,5-6 0-15,-4 9 0 16,3-12-44-16,0 9 0 0,4-13-1 0,0 4 0 16,0-6-114-16,3-1-22 0,1 0-5 0,-1-2-531 0,4-4-107 0</inkml:trace>
  <inkml:trace contextRef="#ctx0" brushRef="#br0" timeOffset="82984.05">29062 16781 230 0,'0'0'10'0,"0"0"2"0,-7 9-12 0,3 1 0 0,-3-4 0 0,4-3 0 15,3-3 551-15,-4 9 107 0,4-2 22 0,0 2 4 16,4 7-549-16,-1-4-110 0,4-2-25 0,0 5 0 0,4 4 32 0,-1 0 5 16,8 6 1-16,0-6 0 0,3 0-6 0,7 6-2 15,4-6 0-15,0-1 0 0,-1 4-13 0,5 0-2 16,-1-6-1-16,-3 3 0 0,3 0-14 0,-7-1 0 15,0-2 0-15,-3 3 0 16,-4 0 0-16,4 6-12 0,-4-6 1 0,-3-1 0 16,-1-2-187-16,-2 3-38 0,-1 0-7 0</inkml:trace>
  <inkml:trace contextRef="#ctx0" brushRef="#br0" timeOffset="83904.04">29923 17486 230 0,'0'0'20'0,"0"0"-20"0,0 0 0 0,0 0 0 16,0 0 446-16,0 0 85 0,0 0 17 0,0 0 3 16,0 0-402-16,7 0-80 0,-7 0-16 0,7-9-3 15,3 3 51-15,-6 2 11 0,3-2 1 0,0-3 1 16,0-4-38-16,4-2-8 0,-1-1-2 0,1-3 0 16,-1 0-49-16,1 0-9 0,0 1-8 0,-1-7 9 15,4-1 2-15,-3 5 0 0,-1-5 0 0,4 1 0 16,-3-3-11-16,0 9 0 0,-1-6 0 0,1 6 0 15,-4 1 0-15,0 2 0 0,0 3 8 0,0 1-8 16,-3 2 0-16,3 10 0 0,-7 0 0 0,0 0 8 16,0 0-8-16,3 7 0 0,4 2 0 15,0 7 8-15,-3-4-8 0,6 7 0 0,-3 6 0 0,0 0 0 16,1-6 0-16,2 6 0 0,1-3 0 0,-1 3 0 0,-3 3 0 16,7-6 8-16,-3 0-8 0,0-3 0 15,-1 3 0-15,-3-9 8 0,4 5-8 0,-8-2 0 0,4-6 12 16,0-1-2-16,-7-9-1 0,0 0 0 0,0 0-1 0,0 0 0 15,8 0 0-15,-5-9 0 0,1 5-8 0,-1-8-14 16,1-1 3-16,3-2 1 0,-4-4-4 0,1-6-1 16,-1 6 0-16,-3-9 0 15,0 3-9-15,0-4-3 0,4 4 0 0,-1 3 0 0,1-3 4 0,-1 0 1 16,1 6 0-16,3 1 0 16,0-1-5-16,0-3-1 15,0 12 0-15,0-2 0 0,0 6 48 0,-3-4 10 0,3 7 2 0,-7 3 0 0,7 0-20 16,3 3-4-16,-2 3-8 0,2-2 12 0,-3 5 3 15,4 7 0-15,3-7 0 0,-4 10 0 0,1 0 21 0,0 0 4 16,3 6 0-16,0-7 1 0,-4 8-41 0,1-1 0 0,0 3 0 0,-1-3 0 16,-3 3 0-16,4-3 0 0,-4 3 8 0,0 1-8 15,-4-4 0-15,1 0 0 0,0-3-14 0,-1-7 5 32,1-5-212-32,-1-1-43 0</inkml:trace>
  <inkml:trace contextRef="#ctx0" brushRef="#br0" timeOffset="85668.83">20447 11669 1440 0,'0'0'128'0,"-7"0"-103"16,0 0-25-16,7 0 0 0,-7 0 147 0,7 0 24 15,-4-3 5-15,4 3 0 16,-3-6-184-16,3-3-38 0,-4-1-7 0,8 1-2 0,-1-1 37 16,-3-5 7-16,4 5 2 0,-4 1 0 0,0-10 18 0,3 10 4 15,-3-1 1-15,-3 1 0 0,3-1 24 0,-4 4 5 16,1-3 1-16,-1-1 0 0,-3 4-13 0,0 6-3 15,0-3 0-15,-3-3 0 0,-1 6 7 0,-3 0 1 0,0 6 0 16,0-3 0-16,-4 3-36 0,0 4 0 16,1 5 0-16,-4 4 0 0,-1 0 8 0,5 0-8 0,-4 0 0 15,3 6 0-15,4 0 12 0,0 3-12 0,3-3 12 0,4 3-12 16,-4 1 8-16,4-1-8 0,0 6 0 16,4-5 0-16,-1 5 0 0,1 1 0 0,3-1 0 15,0 1 0-15,0-7 0 0,3 6 0 0,1-6 0 0,3-2-9 16,3-5 9-16,1-5 0 0,0 3 0 0,3-3 0 15,0-7 0-15,3 0 0 0,-2-9 0 0,2 4 0 16,4-4 8-16,-3-4-8 0,0-2 8 0,-1-3-8 16,1 6 10-16,3-13-2 0,-3-3-8 0,-1 0 12 15,1 1 7-15,0-8 1 0,-1 8 0 0,-3-7 0 16,1-1 8-16,-1 8 1 0,-4-11 1 0,4 4 0 16,-3-3 18-16,0 3 3 0,-1-3 1 0,-6 0 0 15,3-7-27-15,-7 1-5 0,0-1 0 0,-7-3-1 16,3 1 5-16,-3-4 2 0,-4 3 0 0,1 1 0 15,-4-4-1-15,0 3 0 0,0 1 0 0,-1-4 0 0,-2 3-9 16,-1-6-3-16,4 7 0 0,-4-7 0 0,1 0-1 0,-4 10 0 16,3-4 0-16,-3 3 0 0,-4 1-1 15,4 3-1-15,-7 6 0 0,3-1 0 16,0 1-30-16,-3 7-5 0,0-1-2 0,3 6 0 16,0 1-130-16,1 2-27 0,3 1-4 0,3 6-587 15,4 3-117-15</inkml:trace>
  <inkml:trace contextRef="#ctx0" brushRef="#br0" timeOffset="87331.53">20920 11328 345 0,'0'0'15'0,"0"0"4"0,0 0-19 0,0 0 0 15,0 0 0-15,0 0 0 0,0 0 412 0,0 0 78 16,0 0 16-16,0 0 3 0,0 0-405 0,10 0-82 15,-3 3-22-15,4 3 8 0,3 0-8 0,0-3 9 16,4 7-9-16,3-4 10 0,0 3 3 0,7 1 1 16,1 2 0-16,-1 4 0 0,4 0 4 0,-4 3 1 15,-4-1 0-15,5 1 0 0,-5 0-10 0,-2 6-1 16,-1-6-8-16,0 0 12 0,-3 3-12 0,-4-10 8 16,-4 4-8-16,4-4 0 0,-7 4 0 0,4-6 8 0,-4 5-8 15,0-5 0 1,0-1-28-16,-3 0-9 0,-4-9-2 15,0 0-638-15,0 0-128 0</inkml:trace>
  <inkml:trace contextRef="#ctx0" brushRef="#br0" timeOffset="87582.18">21431 11139 2718 0,'0'0'60'15,"0"0"12"-15,-7 4 2 0,0 5 2 0,0-3-60 0,4 4-16 0,-4-1 0 0,3 0 0 16,0 7-16-16,1-6-5 0,-1 8-2 0,1 1 0 0,3 6 12 0,-4 0 3 16,1 4 0-16,3 5 0 0,0-3 8 0,-4 13 0 15,4 10-9-15,-3-1 9 0,-1 0 0 0,1 1 0 16,-4 5 0-16,3-2 0 0,-6-4 0 16,2 10 0-16,-2-10 0 0,-4 10 0 0,0-10 0 15,0 0 0-15,-1 1 11 0,1-11-11 0,0 5 0 16,0-14-10-16,4 0 0 0,2-5 0 15,-2-4-148-15,3-6-30 0,0-1-5 0</inkml:trace>
  <inkml:trace contextRef="#ctx0" brushRef="#br0" timeOffset="88782.48">21773 11497 889 0,'-14'-6'39'0,"14"6"9"0,0 0-39 0,0 0-9 15,0 0 0-15,-3-3 0 0,-1-4 56 0,4 4 10 16,4-3 2-16,-4 3 0 0,-4-4 8 0,4-2 3 16,7 3 0-16,0 3 0 0,-7-4 40 0,4-2 8 15,-4 6 1-15,3-3 1 0,8-4-26 0,0 7-6 16,-11-3-1-16,7-1 0 0,3-2-47 0,-3 6-9 16,0-3-3-16,0-4 0 0,4 7-24 0,3-3-5 15,0-4 0-15,0 1-8 0,0 3 8 0,-3 3-8 0,7-4 0 0,-1 4 0 16,-3-3 0-16,-3 6 0 15,3-3 0-15,0 3 0 0,0 3 0 0,-3 3 0 16,-4-3-9-16,0 4 9 0,0 2-9 0,-3 0 9 0,-8 7-10 16,1-3 10-16,-1 5 0 0,1 4 0 0,-8-3 0 15,-3 0 0-15,3 0 0 0,-3 6 8 0,0-6-8 16,-4 0 10-16,1-1-10 0,-1-2 0 0,4 3 0 0,3-10 0 16,-6 1 0-16,6-4 0 0,4-3 0 0,0 3 8 15,7-6-8-15,0 0 0 0,-7 3 0 0,7-3 0 16,0 0-12-16,0 0-2 0,0 0 0 0,0 0 0 15,11 0 5-15,-11 0 1 0,0 0 0 0,7 0 0 16,3 0 8-16,1 0 0 0,-1 0-9 0,1 0 9 16,-11 0 0-16,11-3-9 0,3 3 9 0,-4 0 0 0,4 0-8 0,-3 0 8 15,3 0 0-15,-3 0 0 0,6 0 0 0,-6 3 0 16,3 4 0-16,0-7 0 0,4 0 0 0,-4 9 0 16,0-9 9-16,0 6-9 0,0-2 9 0,0 5-9 15,0 0 10-15,-3-2-10 0,-4 2 8 0,0 7-8 16,0-4 0-16,-3-2 9 0,-8 5 1 0,4-5 0 15,0-1 0-15,-3 7 0 0,-4-4 14 0,-4 4 2 16,4-7 1-16,0 7 0 0,0-6-18 0,-4-1-9 16,1 0 10-16,-4 7-10 0,3-3-12 0,-3-4-9 15,-4 0-2-15,1 1 0 16,-1 6-166 0,0-7-34-16,-28 10-6 0,1 6-2 0</inkml:trace>
  <inkml:trace contextRef="#ctx0" brushRef="#br0" timeOffset="89178.74">19322 13460 2131 0,'-18'3'189'0,"14"3"-151"0,-3-6-30 0,7 0-8 0,0 0 89 0,0 0 17 15,7 3 3-15,8-3 1 16,2-3-142-16,11-6-28 16,8-7-5-16,13-3-2 0,4 4 67 0,7-13 0 0,4-1 0 0,6-5 12 0,4-1 37 0,11-9 7 15,3-3 2-15,7-6 0 0,4 0 2 0,3 6 1 16,4-7 0-16,7-5 0 0,0 2-3 0,0 4-1 15,-4-6 0-15,8 5 0 0,3-2-40 16,-4 6-8-16,-3-4-1 0,3 7-8 0,8 3 14 16,-8-3-4-16,-10 3-1 0,-4 0 0 0,1-3-9 0,-5 4 8 15,1-8-8-15,-11 7 8 0,-6 7-8 0,-5-7 0 16,-6 9 0-16,-4 4 0 16,-7-3-43-16,-4-1-10 0,-3 7-3 15,0 3 0-15,-7 0-53 0,-7 3-11 0,-11 6-3 0,-3 0-638 16,-4 7-128-16</inkml:trace>
  <inkml:trace contextRef="#ctx0" brushRef="#br0" timeOffset="89943.33">20973 13990 2145 0,'0'0'95'0,"3"0"20"0,4 0-92 0,0-3-23 16,-3-4 0-16,6 4 0 0,-3-3 0 0,4-3 8 15,-7-1-8-15,6 1 0 0,-3-1 0 0,4 1-8 16,-4-7 0-16,0 7 0 0,0-7 32 0,0 7 6 16,-3-4 2-16,3-2 0 0,-7-4 25 0,3 3 6 15,1 4 1-15,-4-4 0 0,0-3-13 0,0 3-3 0,-4 4 0 0,4-4 0 16,-3-9-18-16,-1 6-4 15,-3 0-1-15,0 4 0 0,0-4-12 0,0 6-2 0,-4-2-1 16,-3-1 0-16,4 7 0 0,-1-1 0 16,-3 7 0-16,0-3 0 0,-4 6-10 0,4 0 0 0,-4 6 0 15,1 4 0-15,-1-1 0 0,-3 0 0 0,3 10 0 0,-3 0-11 16,0 6 3-16,0-6 0 0,3 9 0 0,-3-3 0 16,7 13 8-16,-4-4-8 0,-3 1 8 0,7 2-8 15,-4 7-2-15,4 0 0 0,0-6 0 0,4 3 0 31,-1-4-18-31,4 7-4 0,0-9-1 0,7 2 0 0,0-8 33 0,3 5 0 0,8-6 0 0,-4-3 0 16,-3-6 26-16,6 0 2 0,8-3 1 0,-1 2 0 16,1-11-46-16,0 2-10 0,-1-6-1 0,1-3-1 15,3 0 29-15,0-9 0 0,-3 6 0 0,-4-13 0 0,4 0 20 16,-4-2 9-16,3-1 3 0,-6-9 0 0,3 2-7 0,0-2-1 16,-3-6 0-16,3-1 0 15,-4-2 18-15,1 2 3 0,3-9 1 0,-3 0 0 16,-1-3-22-16,1 3-5 0,0-3-1 0,-1-6 0 0,1 0 2 0,-1-1 0 15,-3 1 0-15,0 0 0 0,4 9-9 0,-8 0-2 16,1-3 0-16,0 3 0 0,-4 0 0 0,-4 6 0 16,-3-2 0-16,0 8 0 0,-4-8-9 15,1 11 0-15,-4-5 0 0,0 6 8 0,-4-1-8 0,4 4 10 16,-4 0-10-16,0 3 10 0,1-3-10 0,-1 6 0 16,-3 1 0-16,3-4 0 15,-3 3-27-15,4 0-10 0,-1 3-3 0,-3 7 0 16,7-10-43-16,0 10-9 0,-1-7-1 0,1 7-756 0,4 5-151 15</inkml:trace>
  <inkml:trace contextRef="#ctx0" brushRef="#br0" timeOffset="90395.08">21795 13178 2516 0,'0'0'56'0,"0"0"11"0,-11 6 2 0,8-6 1 0,3 0-56 0,0 0-14 0,0 0 0 0,0 0 0 16,0 0-52-16,0 0-12 0,7 9-4 0,-7 1 0 16,0-1 20-16,3 1 4 0,4-1 1 0,-3 7 0 0,-11 9 31 0,7-3 12 15,0 3-11-15,-4 3 11 0,-3 3 32 0,4 1 12 16,-8 9 2-16,7-4 1 0,-6 10-15 0,-4 3-2 15,-4 4-1-15,0-1 0 0,1 3-7 0,-1-2-2 0,-3-1 0 16,-4 0 0-16,4-2-20 0,3-4 9 0,-3-10-9 0,4 7 0 16,-1-3 14-16,0-10-4 0,8 1-1 0,-4-14 0 31,0 1-154-31,7-16-31 0,-1 4-7 0</inkml:trace>
  <inkml:trace contextRef="#ctx0" brushRef="#br0" timeOffset="90633.38">21555 13479 3196 0,'0'0'142'0,"0"0"29"0,-4 9-137 0,1 1-34 0,-1 5 0 0,4-2 0 16,4-4-67-16,-1 7-20 0,4 3-4 0,0-4-1 15,0 4 36-15,4 0 8 0,0 0 0 0,-1 6 1 0,4-6 38 0,0 0 9 16,8-4 0-16,-1 4 0 15,0 0 0-15,-4 3 14 0,-2-3-3 0,2-1-1 0,8 1-2 16,-4 0 0-16,-7 0 0 0,0-3 0 0,7-7-8 0,-6 7-17 16,-1-7 4-16,0 0 1 15,-4-5-166-15,5 2-33 0,2 3-6 16,-6-9-772-16</inkml:trace>
  <inkml:trace contextRef="#ctx0" brushRef="#br0" timeOffset="91036.37">22331 13595 2790 0,'0'0'61'0,"0"0"13"0,0 0 2 0,-7 9 3 0,3 1-63 0,1-4-16 0,6 3 0 0,-3 1 0 16,-3-7 0-16,3 3-16 0,7 3 3 0,0 1 1 15,-4-1 3-15,1-2 1 0,3-4 0 0,4 3 0 16,6-3 8-16,-6 3 11 0,-1-2-3 0,1 2 0 0,3 0-8 0,0-3 8 15,-3-3-8-15,-1 0 8 0,1 6-8 0,-1-6 0 16,1-6 0-16,0 6 0 0,-1 0 0 0,1-9 0 16,3 3 0-16,0 2-11 15,-3-5-23-15,3 0-5 0,0-1-1 0,0 1 0 16,0-7-60-16,0 10-13 0,0-4-3 0,4-2 0 16,3 2-84-16,-3-5-18 0,-4 5-3 0,3 1-1 0</inkml:trace>
  <inkml:trace contextRef="#ctx0" brushRef="#br0" timeOffset="91309.16">22624 13309 2746 0,'-22'25'122'0,"19"-15"25"0,3-1-118 0,-4 7-29 0,-3 3 0 0,7-7 0 32,0 4-77-32,4 9-22 0,-1-3-4 0,4 3-1 0,-3 3 72 0,3-3 15 0,7 13 2 0,-3-3 1 15,3 2 52-15,0 7 10 0,0 9 3 0,0 1 0 16,0-1-22-16,0 0-4 0,4 7-1 0,0-4 0 16,-1 4-24-16,-3-4 0 0,-3 4 8 0,0-4-8 15,3-2-89 1,-4-4-20-16,-6-9-4 0,-1-10-927 0</inkml:trace>
  <inkml:trace contextRef="#ctx0" brushRef="#br0" timeOffset="192996.96">1517 13488 979 0,'0'0'87'0,"0"0"-70"0,0 0-17 0,3-9 0 15,5 9 176-15,-5-10 31 16,4 10 6-16,-3-6 2 0,-1 6-67 0,-3 0-12 0,0 0-4 0,0 0 0 16,0 0-39-16,0 0-8 0,0 0-1 0,0 0-1 15,7 6-28-15,-3 4-6 0,-4 9-1 0,-4-4 0 16,4 4-18-16,0 6-4 0,0 3-1 0,-7 1 0 16,7 5-25-16,-3 4 0 0,3 2 0 0,-4-2 0 15,-3 9 0-15,7-3 0 16,-3 0 0-16,3 0 0 0,-8 3 0 0,5 3 0 0,3-3 0 0,-4-3 0 15,-3 0 0-15,7 0 0 0,-3-7 0 0,3 4 0 16,-7-9-24-16,7-1-9 16,0-9-3-16,0 3 0 0,0-6-96 0,0 0-19 0,7-10-4 0,-7 0-539 15,0-9-108-15</inkml:trace>
  <inkml:trace contextRef="#ctx0" brushRef="#br0" timeOffset="193349.55">1880 13425 2098 0,'0'0'93'0,"0"0"19"0,0 0-89 0,0 0-23 16,0 0 0-16,0 0 0 0,0 0 48 0,0 0 6 0,0 0 1 0,0 10 0 16,0 6-23-16,7-4-4 0,-7-3 0 0,4 7-1 15,-4 3-1-15,7 0 0 0,-4 6 0 0,8 0 0 16,-7 3-16-16,6 0-10 0,1-3 12 0,-8 10-12 16,8-1 0-16,-1-2 0 0,-6 9 0 0,3-7-12 15,-3-3 12-15,3 4 0 0,-7-1 0 0,3-5 0 31,-3 5-41-31,0-6-6 0,0-3-1 0,-3 4 0 16,-8-1-69-16,4 3-15 0,3-9-2 0,-6 3-760 0</inkml:trace>
  <inkml:trace contextRef="#ctx0" brushRef="#br0" timeOffset="193685.48">1062 14122 1382 0,'0'0'61'0,"0"0"13"0,7-7-59 0,-4 4-15 16,8-6 0-16,7 2 0 0,10-2 252 0,-3 0 47 0,3-10 9 0,11 3 3 15,3 4-211-15,0-7-43 0,1-3-8 16,2 3-1-16,-6-3-9 0,11 0-2 0,-4-6 0 0,6 3 0 16,5 3-13-16,-1-3-4 0,-3 9 0 0,7-3 0 15,-10 1-20-15,6 8-15 0,-10-6 3 0,-4 7 0 16,1 0 12-16,-8 5 0 0,-3-2 0 0,-1 3-9 31,-2-3-33-31,-1 6-6 0,-11 0-2 0,-2 0 0 16,2 0-130-16,-3 0-25 0,-10 6-6 0,-4-6-445 0,0 0-90 0</inkml:trace>
  <inkml:trace contextRef="#ctx0" brushRef="#br0" timeOffset="194038.44">1263 14263 1670 0,'0'0'148'0,"0"0"-118"16,0 0-30-16,0 0 0 0,0 0 128 0,0 0 19 16,11 9 4-16,-4 1 1 0,0-1-105 0,3 0-21 15,-6 1-4-15,6 5-1 0,1-2-2 0,0 3-1 0,-8-7 0 16,8 0 0-16,3-2 27 0,-4-4 6 0,4-3 1 0,1 6 0 15,6-12 6-15,0 6 2 0,4-10 0 0,-1 1 0 16,4-10-32-16,8 4-7 0,6-4-1 0,0 0 0 16,4-6-20-16,11 3-18 15,-4-3 3-15,3 6 1 16,4-6-110-16,-7 9-23 0,3-3-4 0,4 1-1 16,-3 8-17-16,-8-6-4 0,1 4-1 0,-1 3 0 15,-3-7-11-15,-7 10-3 0</inkml:trace>
  <inkml:trace contextRef="#ctx0" brushRef="#br0" timeOffset="194375.77">2752 13705 2977 0,'0'-10'132'0,"0"1"27"0,0-1-127 0,3 7-32 16,8-6 0-16,-8-4 0 0,4 4 45 0,-3-1 3 15,3 7 1-15,-4-3 0 0,1-3-33 0,-4 9-6 16,0 0-2-16,0 0 0 0,0 0-24 0,0 0-6 0,0 0-1 0,0 0 0 31,0 0-163-31,0 0-33 0,0 0-6 0</inkml:trace>
  <inkml:trace contextRef="#ctx0" brushRef="#br0" timeOffset="194626.81">2932 14209 2480 0,'0'0'110'0,"0"0"22"0,0 0-105 0,0 0-27 16,0 0 0-16,0 0 0 0,0 0 68 0,0 0 8 15,0 0 1-15,-11 0 1 0,0-6-46 0,1 6-10 16,10 0-2-16,-11 0 0 16,11 0-76-16,-3 0-16 0,3 0-4 0,-14-3-717 15,7 3-144-15</inkml:trace>
  <inkml:trace contextRef="#ctx0" brushRef="#br0" timeOffset="199521.72">1887 10873 2480 0,'0'0'55'0,"0"0"11"0,0 0 2 0,0 0 1 0,0 0-55 0,0 0-14 15,0 0 0-15,0 0 0 0,0 0 0 0,0 0 0 16,14-6 0-16,-3 2 0 0,3-2 0 0,0 6-12 16,7-3 1-16,1-3 0 0,-8 3 11 0,10-4 0 15,1-2 0-15,0 0 0 0,0-7 0 0,-1 3 0 16,8-2 0-16,-4-4 0 0,4 3 11 0,-4-3 1 0,4-6 0 15,-7 3 0-15,3-3 13 0,4 0 3 16,-4-3 1-16,4 3 0 0,-8-3 10 0,1-7 1 16,-4 7 1-16,4 0 0 0,-11-7-13 0,0 10-4 0,0-3 0 15,4 0 0-15,-8 3-2 0,-3-4-1 0,0 1 0 16,4-3 0-16,-7-1-10 0,6 1-3 0,-6 0 0 0,3-1 0 16,-4 1-8-16,4 0 0 0,-3-4 0 15,-4 7 0-15,3-7 12 0,4 7 0 0,-7 0 0 16,4 0 0-16,-4-4-12 0,7 10 0 0,-7-3 0 0,4 0-11 15,-4-3 27-15,3 3 6 0,-3 6 1 0,7-6 0 16,-7 6-15-16,4 0-8 0,-4 1 8 0,7 8-8 16,-7-5 8-16,3-4-8 0,-3 9 10 0,7 1-10 0,-7-7 27 15,4 7-1-15,-4-1 0 0,0 1 0 16,3 0-26-16,-3-1-12 0,0-5 0 0,0 5 1 16,0 1 11-16,7-1 0 0,-7 10 0 0,0-6 0 0,0 3 12 15,0 3-1-15,0 0-1 0,0 0 0 0,0 0-18 16,0 0-4-16,0 0-1 0,0 0 0 15,0 0 13-15,0 0 16 0,-10 9-3 0,6 1-1 16,-6 5-36-16,-1-2-7 0,-3-4-1 0,3 7-1 0,1 3 33 16,-4-4 12-16,3-5 0 0,-3 9 0 0,-4-4-12 0,11-2-16 15,-10 3 3-15,6-7 1 0,-3 10 20 16,3-10 4-16,4 1 0 0,-3 5 1 0,3 1-13 0,-4-7 0 16,4 4 0-16,0-4 0 0,4 1 0 0,-5 5 0 15,5-8 0-15,3 2 0 0,0-9 0 0,0 3-8 0,0-3 8 16,0 0-10-16,0 0 10 0,0 0-10 0,0 0 10 0,0 0-10 15,0 0 10-15,0 0 0 0,11 0 0 0,-1-3 8 16,-6-3-8-16,-1-4 12 0,4 7-4 16,-3-3 0-16,3-3-8 0,-4-1 0 15,4 4 0-15,0-3 8 0,0-1-8 0,4 7 0 0,-4-3 0 0,4-4 0 16,-1 4 0-16,1 3 0 0,3-3 0 0,-3 6 0 16,-1 0 0-16,1 0-10 0,-1 0 10 0,-3 6 0 15,4-6 0-15,0 0 0 0,-1 3 0 0,1-3 0 16,-8 6 0-16,8-6 0 0,-8 0 8 0,4 7-8 15,-7-7 12-15,11 0-4 0,-7 3-8 0,-4-3 12 16,10 0-12-16,-10 0 11 0,0 0-11 0,4 0 10 16,3 6-10-16,3-3-16 0,-10-3 4 0,7 6 1 15,4-2-97-15,3 2-19 16,4-3-4-16,6 3-1 0,12 4-78 16,2-7-16-16</inkml:trace>
  <inkml:trace contextRef="#ctx0" brushRef="#br0" timeOffset="200631.84">8199 9277 806 0,'10'6'72'0,"-10"-6"-58"0,7 0-14 0,-7 0 0 15,0 0 412-15,0 0 79 0,11 0 16 0,-11 0 3 16,3-6-395-16,-3 6-79 0,7 0-16 0,-7 0-4 0,0 0-16 0,0 0-14 16,0 0 2-16,0 0 1 0,0 0 0 0,0 0 0 15,0 0 0-15,-10 0 0 0,3 0 11 0,-7 0-10 16,3 6 10-16,-7-3-10 15,-3 3 10-15,-3-2 0 0,-1 5-9 0,-3 4 9 0,-4-4 0 0,-10 0 0 16,-4 1 10-16,-4-1-10 0,-6 1 0 0,3-1 0 16,0 0 0-16,-3 1-12 0,-1-4 12 0,8 3 0 15,-1 1 0-15,4-1 0 0,4 1 29 0,-7-1 3 16,6 1 0-16,1-1 0 0,7 0-32 0,0-2 0 16,-1-7 0-16,1 3 0 0,3-3 0 0,4 6 0 15,0-6 0-15,0-6 0 0,10 3 12 16,-10 3-3-16,3 0-1 0,4 0 0 0,3-7-8 0,1-2 8 15,-1 0-8-15,7-1 8 0,1 1 36 0,3-1 6 16,-7 1 2-16,7-7 0 0,3 4-20 0,-3-4-4 0,3-3-1 16,1 0 0-16,3 4-7 0,0-4-2 0,0 0 0 15,0 3 0-15,0-9-6 0,3 6-2 0,-3 1 0 0,0-1 0 16,4 0-10-16,-4-6 12 0,7 6-12 16,-7 0 12-16,0-6-3 0,4 0 0 0,-4 6 0 0,3-6 0 15,1 6-9-15,-1-9 0 0,-3 9 9 16,4-6-9-16,-4 6 0 0,7-6 0 0,-7 7 0 0,3-8 8 15,-3 14-8-15,4-7 0 0,-1 3 0 16,-3 1 0-16,4 5 0 0,-1 1 0 0,-3 0 0 0,4 5 0 16,-4-2-9-16,0 6 9 0,0 0-10 0,0 0 10 15,0 0-10-15,0-9 10 0,0 9-10 0,0-7 10 16,0 7 0-16,0-3 0 0,0 3 0 0,0 0 0 16,0-9 13-16,0 9-4 0,-4-6-1 0,4 6 0 15,0 0-8-15,0 0 0 0,-7 0 0 0,4-3 8 0,-4 3-8 0,0 3 0 16,0-3-10-16,-4 6 10 0,0-3-16 0,1 6 2 15,-1 7 1-15,1-6 0 0,-4-1 13 0,3 7-11 16,-7-4 11-16,8-2-10 0,-4 5 10 0,3 1 16 16,-7-4-4-16,11 4-1 0,-10-6-11 0,6 5-16 15,4-2 4-15,-11-4 1 0,11 7 11 0,-3 0 0 16,3-7 0-16,0 0 0 0,0-5 0 0,3 2 0 16,4 3 0-16,0-9 0 0,0 0 0 0,0 0 0 15,0 0 0-15,0 0 0 0,0 0 0 0,0 0 0 16,0 0 0-16,0 0-8 0,0-9 8 0,0 3 0 15,0-4 0-15,4 1 0 0,3-1 0 0,0 1 0 16,0-7 0-16,3 7 0 0,-6-1 0 0,7 1 0 0,3-4 0 16,-4 1 0-16,4 2 0 15,0-2 0-15,4 6 0 0,-7-4 0 0,6 1 0 0,-3 3 0 16,-3 2 0-16,3-2 0 0,4 3 0 0,-8-3 8 0,1 6-8 0,3 0 8 16,-3 0-8-16,3 0 0 0,-7 6 0 0,0-3 0 15,0-3 0-15,7 6 0 0,-7 4 0 16,0-4 0-16,4-3 0 0,-4 7 0 0,3-1 0 0,1-3 0 15,-1 4 0-15,5-1 0 0,-1 1 0 0,0-1-8 32,0 7-56-32,4-4-10 0,-1-2-2 0,8 5-1 15,0 1-126-15,-1-7-25 0</inkml:trace>
  <inkml:trace contextRef="#ctx0" brushRef="#br0" timeOffset="211399.17">3838 14219 979 0,'0'0'87'0,"0"0"-70"0,0 0-17 15,7-6 0-15,-3 2 303 0,3-5 57 0,0 3 11 0,4-4 2 16,-4 1-212-16,3 3-42 0,-6-4-9 0,-1 7-2 16,4-6-67-16,-7 2-13 0,0-5-4 0,4-1 0 15,3 4 20-15,-7-1 3 0,-7 1 1 16,3-3 0-16,4-4-14 0,0 0-2 0,0-3-1 0,-7 7 0 15,4-10-6-15,-1 3-1 0,4-9 0 0,0 3 0 16,-7-3-1-16,7-7-1 0,7 7 0 0,-7-10 0 16,4-3-5-16,-4-2-1 0,10 2 0 0,-6-3 0 15,3 3-5-15,0 3-2 0,0-5 0 0,4 5 0 16,-8-3-9-16,8 10 8 0,-8-10-8 0,4 10 8 16,4-1 6-16,-11 4 1 0,7 3 0 0,0-3 0 0,-4 3-15 15,-3 3 0-15,8 3 0 0,-8 3 0 0,0 1 0 0,3 5 0 16,-3 1 0-16,4-1 0 0,-4 10-9 0,0 0-5 15,0 0-1-15,0 0 0 0,7 7 3 0,3-4 1 16,1 6 0-16,-4 7 0 0,3-4-2 0,5 4-1 16,2 9 0-16,-6-6 0 0,6 9 14 0,-2-3 0 15,6 4 0-15,-7-1 0 0,3 6 0 0,-2 1 0 16,-1 2 0-16,0 4 0 0,-4-3-16 0,4 9 0 16,-3-3 0-16,0 0 0 0,-1-1 4 0,4 1 1 15,-3 0 0-15,3-6 0 0,4-4 11 16,-4-5 0-16,-4-1 0 0,8-3 0 0,0-6-11 15,6 0-3-15,-10-4-1 0,8 1 0 0,-8-7 25 0,0-6 5 16,7 7 1-16,-10-10 0 0,3 0 5 0,-4 0 2 16,4-10 0-16,-3 7 0 0,-4-3-11 15,4-3-1-15,-4-4-1 0,-4-3 0 0,4-2 14 0,-3-1 4 16,-1-6 0-16,-3 0 0 0,7-4-15 0,-7-5-2 0,-7-1-1 16,7 4 0-16,-3-10-10 0,-1 7 0 0,4-7 0 0,0 0 0 15,-7-3 0-15,4 0 0 0,3 4 0 0,-11-1 0 16,8-3 0-16,-5 0 0 0,5 7 0 0,-4-7 0 15,3 0 0-15,-3 6 0 0,0 0-11 0,7 4 11 16,-7-1-22-16,4 1 1 0,-4 6 0 0,3 3 0 31,1 6-24-31,-4 0-5 0,3 0-1 0,4 4 0 0,0 5-128 16,0 1-25-16,0 6-6 0</inkml:trace>
  <inkml:trace contextRef="#ctx0" brushRef="#br0" timeOffset="212103.08">5242 13400 172 0,'0'0'16'0,"0"0"-16"0,0 0 0 0,0 0 0 16,0 0 296-16,0 0 57 0,0 0 11 0,0 0 3 15,0 0-201-15,0 0-40 0,0 0-8 0,0 0-2 0,0 0-1 0,0 0-1 16,0 0 0-16,-3 10 0 16,3-4-30-16,-11-6-7 0,8 3-1 0,-4 3 0 0,3-6-30 0,-10 0-6 15,7 7-2-15,3-4 0 16,-6 3-25-16,-4-3-5 0,3 4 0 0,-3-4-8 0,3 3 0 0,1-3-12 16,-4 3 0-16,3-3 0 0,1 4-8 0,6-1-2 15,4-6 0-15,-11 3 0 16,4-3-6-16,4 6-2 0,3-6 0 0,0 0 0 0,0 0 6 0,0 0 0 15,0 0 1-15,0 0 0 0,0 0 23 0,3-6 12 16,4 3-2-16,4-3 0 0,-4-4 10 0,4 4 3 16,-4-3 0-16,7-1 0 0,-4 1 3 0,-3-1 1 15,4 1 0-15,0 9 0 0,-4-6-12 0,0 3-3 16,0-4 0-16,-7 7 0 0,3-3 4 0,-3 3 0 0,0 0 0 16,0 0 0-16,0 0-16 0,0 0 11 0,0 0-11 0,0 0 10 15,0 0 0-15,-3 3 0 0,-4 4 0 0,7-7 0 16,0 0-10-16,-4 3-9 0,1 3 9 0,3-6-13 31,-7 0-38-31,7 0-7 0,0 0-2 0,0 0 0 16,0 0-143-16,0 0-29 0,0 0-5 0</inkml:trace>
  <inkml:trace contextRef="#ctx0" brushRef="#br0" timeOffset="213766.95">5634 13836 288 0,'0'0'25'15,"0"0"-25"-15,0 0 0 0,0 0 0 0,0 0 257 0,0 0 47 16,0 0 8-16,0 0 3 0,0 0-206 0,0 0-41 16,-11 0-8-16,11 0-1 0,-7-3 26 0,7-3 6 15,-3 6 1-15,3 0 0 0,0-10-9 0,0 4-2 0,0 3 0 0,0-3 0 16,0-4-2-16,3 1-1 0,1 0 0 0,-1-1 0 16,1 4-4-16,3-7-1 0,-4 4 0 0,4-7 0 15,-3 1-13-15,7 2-2 0,-8-3-1 0,8-9 0 16,-4 6-17-16,7-3-3 15,-11-3-1-15,4 0 0 0,0-3-16 0,4 0-3 0,-4-4-1 0,-3 1 0 16,3-10-16-16,-4 4 0 0,1-1 8 0,-4-6-8 16,7 0 0-16,-7 0 0 0,0 10 0 0,3-4 0 15,-3 4 0-15,4-1 0 0,-1-2 0 0,1 8 0 16,-1-5 0-16,5 6-9 0,-5-4 9 0,4 10 0 16,-7-3 0-16,4 6 0 0,3 1 0 0,-4 2 0 15,1 7 0-15,3-1 0 0,-4 4 0 0,-3 6 0 16,0 0-11-16,11 9 11 0,-1 4-13 0,1-1 5 15,-4 7 8-15,4 0-12 0,-1 6 12 0,1 0-12 16,3 3 12-16,0 1 0 0,4 5 0 0,-8-6-8 0,8 7 8 16,-4-1 0-16,4 4 0 0,-8-7 0 0,8 1 0 0,3-1 0 15,-10-9 0-15,-1 9 0 0,4-9 0 0,0 3 0 16,-3 0 0-16,0-6 0 0,-4 0 0 16,3-3 0-16,-3-4 0 0,4 4 0 15,-4-7 0-15,4 1 0 0,-4-1 0 0,3-9 8 0,-3 7-8 16,0-4 11-16,4-3-11 0,-8-3 12 0,8-4-12 0,0 7 10 15,-11-9-10-15,10 6 10 0,-3-4-10 0,4-2 0 16,-4-7 9-16,0 7-9 0,0-4 0 0,4-2 0 16,-8-4 0-16,4 0 8 0,0-6-8 0,0 6 0 15,-3-6 0-15,-1 0 8 0,1 3-8 0,3-9 0 16,0 2 0-16,-4 4 8 0,5-3-8 0,-8 0 0 16,3 0 8-16,1-4-8 0,-1 10 0 0,4-3 0 0,-7-3 0 0,7 3 0 15,-7-3 0-15,4 3 0 0,-1 0 0 0,-3 6 0 16,4 0 0-16,-4 3 0 0,3 7 0 0,-3 0 0 15,0-1-12-15,0 10 2 16,0 0 1-16,0 0 0 0,0 0-3 0,0 0-1 0,0 0 0 0,4 10 0 16,3 5 13-16,-4-5-12 15,5-1 12-15,-5 7-12 0,1-7 12 0,3 4 0 0,3-4 0 0,-6 7 10 16,3-1-10-16,0 4 12 0,0 0-12 0,3 0 12 16,-2 6-12-16,2 3 0 0,1 7 0 0,3-1 8 15,-7 4-8-15,3-4 0 0,-2 4 0 0,2 6 0 16,-3-7 0-16,-3 7 0 0,3-3 0 0,0-3 0 0,0-1 0 15,-7-2 0-15,3-1 0 0,4 1 0 0,-3-4 0 16,-1 4 0-16,5-10 0 0,2 3 0 16,-10-3-18-16,7 3 4 0,-3-12 1 0,3-7 0 15,0 7-72 1,-4-7-15-16,4-5-2 0,-7-4-751 0,4 6-151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9-20T19:31:22.754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23696 1108 1670 0,'-18'-9'148'0,"11"2"-118"0,0 1-30 0,-3-3 0 15,-1-1 201-15,4 1 35 0,0-10 6 0,0 3 2 16,0 4-184-16,3-4-36 0,1 7-7 0,-1-7-1 16,1 3 12-16,-1 7 4 0,1-3 0 0,3-4 0 15,0 7-43-15,-4 0-8 0,4 6-1 0,0 0-1 16,0 0 11-16,0 0 10 0,0 0-13 0,0 0 5 16,7 6-4-16,4 3 0 0,3 1 0 0,0-1 0 15,4 1 12-15,3-1 0 0,4-3 0 16,6 4 0-16,8-1 0 0,4 1 0 0,-1 5 0 0,4-5 8 15,3-1-8-15,-3 10 0 0,0-3 0 0,0-4 0 16,-4 4 0-16,0 3 0 0,1-1 0 0,-1 7-8 16,7-6 8-16,-3 0 0 0,0 6 0 0,0 0 0 15,-4 3 0-15,-3-2 11 0,-4-8-3 0,1 17 0 0,-8-7-8 0,0 7 8 16,0-10-8-16,-3 12 8 0,-4 1-8 0,4-4 0 16,-4 10 0-16,4-6 0 15,-1-4 0-15,-2 4 0 0,2-3 8 0,1 2-8 0,7 4 12 0,-8-13 1 16,1 7 0-16,0-7 0 0,-8 6 8 15,8-5 2-15,-4-1 0 0,-3 6 0 0,0-5-7 0,-4 5-2 16,0-6 0-16,-4 7 0 0,-3-4-6 0,-3-3-8 16,0 1 11-16,-4 5-11 0,-4 1 18 0,-3-4-3 15,-4 3-1-15,-3 1 0 0,-3 9 3 0,-1 3 1 16,-7-13 0-16,-3 13 0 0,0 4-18 0,-4-4-16 16,-3-4 4-16,0-2 0 0,6-3 20 0,-2 0 5 15,2-10 1-15,1 6 0 0,0-6-2 0,0-2 0 16,-4 2 0-16,-3-3 0 0,-4 0 10 0,0 3 2 15,-3-9 0-15,3 6 0 0,-3-6 0 0,-1 6 1 0,1-6 0 16,0 0 0-16,3 6-13 0,-4-7-2 16,5 8-1-16,-8-1 0 0,-4-3-9 0,1-4 0 0,3 8 0 15,-7 2 0-15,0-3 0 0,4 0 0 0,7-3 0 0,-1 3 0 16,4 0 0-16,4-6 0 0,3 0 0 0,1-1 0 16,2-2 0-16,5 3 0 0,3-10 0 0,3 7 0 15,0 0 0-15,4-13 0 0,0 6 0 0,7 1 0 16,-4-1 0-16,4 0 8 0,4-2-8 0,-4-4 12 15,3 3-12-15,4 4 0 0,0-1 9 0,0 0-9 16,-3 7 0-16,3 0 0 0,0-4 0 0,0 7 0 16,0 0 0-16,0-3 0 0,0 2 0 0,0-2-8 15,0-6 8-15,0-1-8 0,-7 10 8 0,7-10-8 16,-4 7-5-16,-3-7-1 0,0 10 0 0,0-10 0 16,3 1-16-16,-3-1-3 0,-3 4-1 0,6-10 0 15,-3 6-69-15,0-2-13 0,0-4-4 0,0 3-704 16,7-6-142-16</inkml:trace>
  <inkml:trace contextRef="#ctx0" brushRef="#br0" timeOffset="1698.1">29150 788 2397 0,'-3'-16'106'0,"3"16"22"0,-4 0-102 0,-3-9-26 0,0 0 0 0,0-1 0 15,-4 4 24-15,1-3-1 16,-1 5 0-16,-3-11 0 16,-7 2-45-16,-4 1-9 0,-7-1-1 0,-6 4-1 15,-12-16-23-15,-6 15-4 0,-11-5 0 0,-4 11-1 16,1-11-38-16,-8 5-7 0,-17 1-2 0,-4 0 0 16,-10 2-15-16,-8 4-3 0,-3-6-1 0,-14 2 0 15,-3 7-24-15,-8-9-5 0,-14 0 0 0,4 5-1 0,-4-2 119 0,0 0 24 0,-10 3 5 0,-7-3 1 16,-8 2 44-16,1 8 10 0,-8-4 2 0,4 6 0 15,-3-12 12-15,-1 12 4 0,-3 3 0 0,11 10 0 16,10-3 13-16,7-4 3 0,4 4 1 0,17 12 0 16,15-12 41-16,10 3 8 0,7-1 2 0,14 1 0 15,11-3-72-15,10 3-15 0,15 0-2 0,3-4-1 16,11 4-42-16,6-3 0 0,4-4 0 0,8 10 0 16,2-9-40-1,8 6-11-15,7-4-1 0,7 13-1 0,4-9 41 0,6 6 12 0,4 0 0 0,11 4 0 0,3 5 0 0,4-6 0 16,3 10 8-16,11 6-8 0,3-10 12 0,11 10-2 15,3-6-1-15,8 6 0 0,3-10 11 0,0 1 3 16,3 2 0-16,5-2 0 0,6 9 28 16,7-16 5-16,7 7 2 0,0-7 0 0,-3-3 2 0,10 0 1 15,4-3 0-15,4-3 0 0,-5-4-6 16,8-5-2-16,7-1 0 0,0 1 0 0,4-4-18 16,6 3-4-16,4-9-1 0,-3 0 0 0,-4 3-18 0,0-3-3 15,0 0-1-15,0 0 0 0,-4 0 2 0,4-3 0 16,-3 3 0-16,6-6 0 0,4 6-10 0,-7 0 0 0,-3 6 0 15,6-6 0-15,4 3 0 0,-3 10 0 16,-15 0 0-16,8 2 0 0,3 4 0 0,-7 0 0 16,-11 6-10-16,4 0 10 0,3-3 0 0,-3 6 0 0,-7 7 0 15,-11-4 10-15,-3-3-10 0,-4 1 0 16,4-1 0-16,-4 3 0 0,4-9 12 0,-11 6 0 0,-3 7 0 16,-8-10 0-16,-3-6 0 0,4 6 0 0,-4-6 0 0,-4 9 0 15,1-3 14-15,-8 3 3 16,-6-9 1-16,-8 3 0 0,-3 0-22 0,-4-3-8 0,-3-4 0 0,-7 4 0 15,-1 0 0-15,1-3-15 0,0-7 2 0,-4 10 0 16,-4-13 13-16,5 4 0 0,-1-7 0 0,3 3-9 16,1-6 9-16,0 6-10 0,-4-6 10 0,4 0-10 15,3-6 10-15,-3 6-12 0,-1-6 12 0,1-4-12 16,3 7 4-16,-3-13 0 0,0 7 0 0,-1 0 0 16,-3-7 8-16,1 7-12 0,-1-10 12 0,-4 0-12 15,1 9 12-15,0-15 11 0,-4 7-3 0,3-1 0 0,-6-9 8 16,0 2 2-16,-1 1 0 0,-6-9 0 0,-4 6 3 15,0-7 1-15,-4-2 0 0,1-7 0 16,-4 9-22-16,-4-9 0 0,-3 7 0 0,-4-7 0 16,1-3 0-16,-1-3 9 0,-3-4-9 0,-7 7 0 0,-1-6 0 15,1 0 0-15,-4-1 0 0,-3 7-9 0,-4 3 9 16,-3-6 0-16,0 9 0 0,-1 7 0 16,-2-7 0-16,2 3-8 0,1 1 0 0,-4 2 0 0,-3 1 8 0,-8-1 0 15,-3 7 0-15,-7 0 0 0,4 3-15 0,-4-3-1 16,0 9 0-16,0-6 0 0,-8 0 0 0,-6 6 0 0,0 0 0 15,0 3 0-15,7 4 16 0,7-4 16 16,3-3-3-16,4 4-1 0,-3 5-12 0,3-9 0 0,7 4 8 16,7 2-8-1,0 4-160-15,8-7-36 0,-29-3-6 0,35 0-2 0</inkml:trace>
  <inkml:trace contextRef="#ctx0" brushRef="#br0" timeOffset="2548.71">30695 2594 1947 0,'0'-9'43'0,"0"0"9"0,0-1 1 0,0-9 2 0,0 4-44 0,0 2-11 0,0-3 0 0,0 7 0 15,0-7 0-15,4 7 0 0,-1 0 0 0,-3-1 0 16,-3 1 17-16,3-1 8 0,-4 1 2 0,1 3 0 16,3 2 8-16,-4-5 1 0,1 9 1 0,-1-6 0 15,1-4-2-15,-4 10-1 0,3-3 0 0,-3-3 0 16,0 6-19-16,0 0-4 0,0 0-1 0,-4 0 0 16,1 0-10-16,-1 6-12 0,-3-3 2 0,0-3 1 0,0 0 9 15,-4 0 0-15,-3 10 0 0,-4-10 0 16,-7 6 0-16,-3-3 9 0,-7 3 0 0,-4-2 0 15,-3 2 7-15,-4 0 0 0,-4-3 1 0,-10 7 0 0,-10-1 2 16,-5 1 0-16,-6-1 0 0,4 0 0 16,-5 7-5-16,-6 3-1 0,-7-3 0 0,0-1 0 0,-1 7 3 0,-3-3 0 15,-3-3 0-15,-7 12 0 16,-4-9-16-16,-4 6-8 0,4 0 8 0,-7-6-13 0,0 9 13 0,0-9 0 16,4-4 0-16,-4 4 0 0,-7 6 0 15,3-6 15-15,1 0-3 0,-1-3-1 0,-3 2 6 16,7 1 2-16,7 0 0 0,0 6 0 0,0 0 1 0,4 0 1 15,6 4 0-15,5-1 0 0,2 0-7 0,5 6-2 16,-5 4 0-16,12 6 0 0,2 0 4 0,8-3 0 0,0-1 0 0,3 11 0 16,1-4-7-16,3 3-1 0,3 3 0 0,8 4 0 15,6-4-25-15,8 10-6 0,7-4-1 0,6-2 0 16,4-4 4-16,11 0 0 0,0 7 0 0,14-10 0 16,7 0-4-16,4-3 0 0,10 6 0 0,0-9 0 15,7-6 33-15,11 3 7 0,3-7 0 16,11-2 1-16,3-7-8 0,8 3-1 0,6-6-8 0,-3-3 12 15,-3 3-3-15,3-7-1 0,-4-5 0 0,1 9 0 32,-1-13-32-32,0 3-6 0,-3-6-2 0,-7 4-754 0,0 2-151 0</inkml:trace>
  <inkml:trace contextRef="#ctx0" brushRef="#br0" timeOffset="3417.02">25964 4128 864 0,'8'-3'76'0,"-5"-4"-60"0,4-2-16 0,0 6 0 15,0-10 252-15,0 10 48 0,0-13 10 0,0 7 2 16,-3 0-219-16,-1-1-43 0,-3 4-9 0,0-7-1 15,-3 4-4-15,-4 0-1 0,-7-7 0 0,0 13 0 16,-8-13-23-16,-6 0-12 0,-4 7 12 0,-6-10-12 16,-8 10 0-16,-7-7-9 0,-14-3-1 0,-4 7 0 15,-10-4 2-15,-3-9 0 0,-1 6 0 0,-14 4 0 16,-7-7 8-16,-7 6 0 16,4-3-9-16,-11 3 9 0,-10 7 0 0,-1-4 16 0,4-2-2 0,-4-1-1 15,-3 7-24-15,4-1-5 0,10 1 0 0,0 6-1 16,-3 3 28-16,6-7 5 0,8 7 2 0,6 7 0 15,12 2-18-15,3 1 0 0,10 2 8 0,4 4-8 0,7 3 0 16,10-1-17-16,15 7 3 0,7-6 1 0,-1 10 13 16,12-4 12-16,6 0-3 0,11 0 0 0,4 3-9 15,6 0-14-15,4 0 3 0,11 4 1 0,10-1 10 0,7 10-8 16,11-3 8-16,4-1-8 0,9 7 8 0,12 0-10 16,10-10 10-16,7 4-10 0,18-3 10 15,0-7-8-15,7 0 8 0,14-3-8 0,11 0 17 0,6-6 4 16,4 0 1-16,8-3 0 0,-1-4 14 0,7 4 2 15,7 3 1-15,-3-4 0 0,-11-12-3 0,4 13 0 16,7 0 0-16,-4-4 0 0,1-2-12 0,-8-1-2 16,-11 7-1-16,-3-7 0 0,-6 1-13 0,-8 5 8 15,-8-12-8-15,-13 4 0 0,-10 2 8 16,-1 0-8-16,-7-2 0 0,-3-4 0 0,-4-3 0 0,-11-3 0 16,-6-4 0-16,-8-2 0 15,-10 0-26-15,-11-7-5 0,-6-3-1 0,-5 0 0 0,-6 4 14 0,-7-7 2 0,-8-3 1 0,-10 0 0 16,-4-10 6-16,-13 4 1 0,-11-4 0 0,-11-15 0 15,-7 9 8-15,-11 1 0 0,-6-8 0 0,-4-2 0 16,-4 10 9-16,-10-4 1 0,-18 0 0 0,0 3 0 16,0 0-2-16,-7 0 0 0,-14 4 0 0,-3-1 0 15,-1 4-8-15,-10-7 8 0,-7 13-8 0,3-7 8 16,4 7-8-16,-10 3 0 0,-5 6 0 0,5 0-11 16,3 10-14-16,-1-7-3 15,5 13-1-15,3-3 0 0,3 3-27 0,4-4-6 0,3 7-1 16,8 0 0-16,7 7 27 0,-4 2 4 0,0-9 2 0,10 9 0 15,12-2-2-15,6-4-1 0,4 6 0 0,10 1 0 16,15-1-47-16,3 0-8 16,10 7-3-16,18-6-615 0</inkml:trace>
  <inkml:trace contextRef="#ctx0" brushRef="#br0" timeOffset="4399.1">26109 4181 2570 0,'0'0'56'0,"0"0"12"0,-7 0 3 0,0-3 1 0,3-3-57 0,1-4-15 0,3 10 0 0,0-6 0 0,3-3 0 0,1-1 0 16,7 1 0-16,-1-1 0 0,1 1 0 0,6 6 0 15,8-13 0-15,3 7 0 0,4-7 0 0,7 4 0 16,0-1-11-16,7-6 11 0,6 0-12 0,5 7 12 15,6-10-10-15,8 3 10 0,-4 0 0 0,7-6 0 16,0 3 0-16,11-3 0 0,10-13-12 0,0 4 12 16,8 6-13-16,2-13 5 0,5 6 8 0,6-2 9 15,8 2-1-15,3-2-8 0,0 2 0 0,7 7 0 16,0-6 0-16,3 8 0 0,8 4 0 0,-4 4 0 0,-3-4-15 16,6 3 5-16,5 6-6 0,-12 1 0 0,-3 9-1 15,0-4 0-15,4 7 9 0,-8 0 8 16,-13 10-12-16,-4-4 12 0,-8 0-13 0,-6 4 4 15,0 2 1-15,-4-5 0 0,-14 2 8 0,-10 7 0 0,-8-13-9 0,-6 12 9 16,-15-5 0-16,1 2-9 0,-12-2 9 0,-6 2 0 16,-4 1-15-16,-10 3 4 0,-8 2 1 0,-6 1 0 15,-8 0-8-15,-6 12-2 0,-8 7 0 0,-7-10 0 16,-10 10-12 0,-11-4-4-16,-11 10 0 0,-6-6 0 0,-11 12 19 0,0-15 3 0,-1 2 1 0,-6 7 0 15,-7-16 13-15,3 1 0 0,4 2-10 0,7-3 10 16,-4-9 8-16,-3 0 5 0,-4 0 2 0,1-4 0 15,2 4-2-15,-2-10 0 0,-1 7 0 0,0-13 0 0,-7 10-13 16,4-10-10-16,3-3 2 0,8 9 0 0,3-9 8 0,0 0 0 16,-1 0 0-16,5 0 0 0,-1 0 0 0,11 0 11 15,4 7-3 1,6-7 0-16,4-7-8 0,4 7 0 0,-4 0 0 0,0-3 0 0,4-3 0 16,-1 6 0-16,4-3 0 0,8-3 0 0,-1-4 16 0,4 1 8 15,3 2 2-15,4-2 0 0,-1 0 8 0,5 6 2 16,-1-10 0-16,4 4 0 0,0-1 3 0,-1 7 1 15,1-6 0-15,0 2 0 0,0-2-28 0,-4 6-12 16,1-10 10-16,-1 10-10 0,0 3 11 0,0 0-11 16,1-6 12-16,-1 6-12 0,-3 0 0 0,0 0-19 15,-1 6 3-15,5-6 0 0,-1 0 7 0,0 3 9 16,4 4-13-16,4-1 5 16,-1-3-28-16,4-3-4 0,0 6-2 15,3-3 0-15,0-3 14 0,4 7 2 0,0-7 1 0,0 3 0 16,0-3-167-16,7 0-34 15,0 0-6-15,0 0-2 0</inkml:trace>
  <inkml:trace contextRef="#ctx0" brushRef="#br0" timeOffset="5120.49">26420 4209 1954 0,'0'0'43'0,"-8"-3"9"0,1-6 1 0,4 2 3 0,-4-11-45 0,0 8-11 0,0 4 0 0,3-3 0 0,4-1 0 0,0 10 0 15,-3-3 0-15,3 3 0 0,0 0 0 0,0 0 0 16,0 0 0-16,0 0 0 0,0 0 8 0,10-6 0 16,1 3 0-16,3 3 0 0,7 0 4 0,7 3 0 15,8-3 0-15,6 9 0 16,11-3-33-16,3 4-7 0,8-1 0 0,10 7-1 16,7-4-5-16,14 4-1 0,11 0 0 0,7-4 0 15,3 4-17-15,11 6-4 0,11 3-1 0,3 0 0 16,-3 0-2-16,3 4 0 0,11 5 0 0,-4-3 0 15,3 4 44-15,-6 6 15 0,0-4-9 0,-8 7 9 0,4 0 0 0,-7 0 14 16,-7 3-2-16,-3 0 0 0,-8-3 32 0,1 9 7 16,-4-9 1-16,-11 3 0 0,-7 3 3 0,-10-3 1 15,-1-3 0-15,-6 0 0 0,-7 0 3 0,-8 0 1 0,-3-6 0 0,-3 6 0 16,-8-7-11-16,-10-2-1 0,-4-1-1 0,-10 4 0 16,-1-7-21-16,-6-3-4 0,-7 1-1 0,-1-1 0 15,-10 3-46-15,0-3-10 16,-10 1-1-16,-4-1-1 0,-11 6-23 0,-10-5-4 0,-11-4 0 15,-7 3-1-15,-18-3-4 16,1 0-1-16,-4-6 0 0,-15-3 0 0,-16-4 40 0,2-3 8 0,1 1 2 0,-4-10 0 16,0 0-12-1,-3 0-3-15,0-3 0 0,3-7 0 0,10-5 35 0,-2-4 0 0,-1 0 0 0,0-6 0 16,4 0 28-16,7-3 4 0,10-1 0 0,0-5 0 0,1-1 7 16,-1 1 1-16,4 3 1 0,4-4 0 15,3 1 1-15,3-1 0 0,8-3 0 0,-1 10 0 0,4-6-16 16,-3-1-3-16,6 10-1 0,-2-3 0 0,-1 3 0 15,0 3 0-15,7-3 0 0,0 0 0 0,7 6-22 16,4 0-13-16,0 0 1 0,3 0 1 0,4-2 28 16,3 8 6-16,0-3 1 0,1 4 0 0,2-10 28 0,1 9 7 15,4-2 1-15,-5 5 0 0,1-9-5 0,4 10-1 16,-5-7 0-16,1-3 0 16,0 4-65-16,0 2-13 0,0-2-2 0,3 5-1 15,-3-9-79-15,0 4-16 0,0 2-3 0,7-3-1 16</inkml:trace>
  <inkml:trace contextRef="#ctx0" brushRef="#br0" timeOffset="7140.52">23618 4040 1670 0,'0'0'148'0,"-3"-9"-118"0,-4 5-30 0,3-2 0 0,-3-3 138 0,0-1 22 15,-3 7 4-15,-1-3 0 0,-3 3-132 0,0-10-32 16,-4 10 0-16,4-3 0 0,-7 3 0 0,3-4 0 16,1-2 0-16,-1 0 0 0,-3 5 0 0,3-2 0 15,-3 0 0-15,3 3 0 0,1-3 0 0,-4-4 0 16,3 10 0-16,0 0 8 0,-3-3-8 0,4 3 0 0,-8 0 0 0,4 3 0 15,0 3 0-15,-4-2 0 0,0 5 0 16,0-3-8-16,-6 4 8 0,-1-1-8 16,-3 0 8-16,-1 7-8 0,5 0 8 0,-5-7 0 0,-6 10 8 0,0 0-8 15,6 0 16-15,-2-1-2 0,-1 8 0 16,4-1 0-16,-4 3 7 0,3 0 2 0,1 0 0 0,0 7 0 16,-11-1-3-16,7 10-1 0,7-6 0 15,-6 6 0-15,-1 0-4 0,0 3-1 0,0 3 0 0,4 3 0 16,3 4-14-16,-3-4 8 0,3 10-8 0,4-1 0 15,0-2 0-15,0-4-12 0,-8 4 1 0,4 3 0 16,1-1 11-16,-1 1 11 0,0 9-3 0,-3-9 0 16,-4 9-8-16,0-9 0 0,4 6 0 0,-4 3 8 15,4 9 17-15,0-8 3 0,-1 5 1 0,1 3 0 0,0-2-1 16,3 2 0-16,-3 7 0 0,-4-6 0 16,0 9-28-16,-3-4 0 0,0-5 0 0,-1 6-10 15,-3 3 18-15,1 6 4 0,2-9 1 0,1 3 0 0,0-4-13 16,-1-5 0-16,-3 6-12 0,0 0 12 0,-3-7-9 0,3 1 9 15,0-1 0-15,0-2-9 0,-6 8 9 0,6-5 12 16,-4-1-2-16,1 1-1 0,3-4 7 0,-7 1 2 16,-3 2 0-16,-4 1 0 0,-4-1 15 0,1 4 3 15,-1-10 1-15,1 4 0 0,-1-1-13 16,-3-3-2-16,-7-3-1 0,0-3 0 0,-4 4-1 16,4-4 0-16,4-7 0 0,-1-5 0 0,1-4 5 0,-8 0 1 15,0-9 0-15,-3 3 0 0,-3-3-6 0,3-3-2 16,-1-10 0-16,1 4 0 0,-7-7-10 0,0 7-8 15,0-10 12-15,-4 3-12 0,7-9 15 0,-3-4-4 0,0 4-1 0,-4-9 0 16,0-4 1-16,4-3 0 0,4 3 0 0,-8-3 0 16,-7 4-2-16,-3-7 0 0,-4 3 0 0,0 3 0 15,0-6-9-15,-3 6 0 0,-8-3 0 0,5 7 0 16,2-1 0-16,-6 1 0 0,-8-4 0 16,1 3 0-16,6 7 0 0,-10-3 0 0,-7 2 0 0,0-2 0 15,4 9 0-15,-4-10-11 0,-7 13 11 0,0-6-8 16,3 6 8-16,-3 0-10 0,-7-3 10 0,0 10-10 15,-1-4 10-15,1 0 0 0,0 10-9 16,0-4 9-16,3 7 0 0,1-3 0 0,-1-1-9 0,4 7 9 16,0 3 0-16,0 7 0 0,-8-1 0 0,5 6 0 15,-1 4 0-15,8-6 0 0,-1 5 0 0,7 7 0 16,-3-6 0-16,4 9-8 0,-1 7 8 0,4-7-13 16,4 9 13-16,-4-2 0 0,-4-1-10 0,8 3 10 0,3 7-8 15,4-3 8-15,3 3-10 0,7 0 10 0,3-7-15 0,5 7 3 16,-1 3 1-16,4 0 0 0,-1-3 11 15,8 3-10-15,11-4 10 0,3 1-10 0,3 3 10 16,7-3-10-16,1 3 10 0,3-3-10 0,4 3 10 16,6-4 0-16,4 4 0 0,4 3 0 15,3-9 0-15,7 9 0 0,1-9 0 0,6 3 0 0,0 9 0 0,4-6 0 16,3-3 0-16,1-1 0 0,3 4 0 0,3 0 0 16,1-3 0-16,-1 0 0 0,4 0 0 15,3-4 0-15,1-5 0 0,3 8 0 0,0-5 0 0,7 0 0 16,-4-4 0-16,5-6 0 0,-1 0 0 0,3-3 0 15,1-3 0-15,-1 3 0 0,4-6 0 0,1-1-10 0,-1 1 10 16,3-3-13-16,1-4 13 0,0-3 0 0,3 1-10 0,3 2 10 31,-2 4-27-31,2-4-1 0,1 4 0 0,0 3 0 0,-1-10 8 16,-2 3 2-16,-1-2 0 0,3-1 0 0,-2 0 18 0,-5-3-10 0,1 4 10 0,-1-7-8 16,1 3 8-16,0-9 0 0,-4 3 0 0,4-1 0 31,-4-8-60-31,0 3-12 0,3-4-4 0,-6-6-1177 0</inkml:trace>
  <inkml:trace contextRef="#ctx0" brushRef="#br0" timeOffset="9331.19">26931 4805 2620 0,'-7'-9'116'0,"7"-1"24"0,-4 1-112 0,4 3-28 15,0-13 0-15,0 3 0 0,0 4 31 0,4-4 0 16,-4-3 0-16,4 3 0 0,-1 4-22 0,4 6-9 16,-3-13 8-16,3 9-8 0,-4 4 0 0,1 3 0 0,-1-3 0 0,-3 6 0 15,0 0-11-15,0 0-4 16,7 6-1-16,0 3 0 0,4 10 1 0,-4 6 0 0,-3-6 0 0,3 9 0 16,-4 7 5-16,4 2 1 0,-3 7 0 0,-1 0 0 15,4 0 9-15,-3 0 0 0,-1 9 0 16,4-6-8-16,-3 13 8 0,3-4-13 0,4 7 5 15,-4 0 8-15,0 6 0 0,3-6 0 0,4 6 0 16,4 6 0-16,3-6 0 0,4 3 0 0,7 9 0 0,3-8 0 16,4 5 0-16,0 0 13 0,3 4 0 0,7-4 0 15,8-2 13-15,6 2 2 0,11-6 1 0,0 6 0 16,4-5-7-16,7-8-2 0,3 14 0 0,7-7 0 16,11 0 12-16,-4-3 1 0,1-6 1 0,6 6 0 15,7-3-8-15,1-4-2 0,-1 7 0 0,1-3 0 0,3-3-5 16,-1 0-2-16,5-1 0 0,-4-2 0 0,0 3-1 0,0-1-1 15,3 1 0-15,-6 0 0 0,-1 6-3 0,0-3 0 16,4-4 0-16,-3 1 0 0,-11 0-12 0,0 6 9 16,3 3-9-16,0 0 8 0,-3 6-8 0,-4 4 0 15,-10-10 0-15,3 6 0 0,1 10 10 0,-5-6 0 16,5 6 0-16,-5-7 0 0,-10 1-10 0,1-1-12 16,6-2 2-16,-4 8 1 0,5-5 9 0,-12 9 0 15,-3-13 0-15,-3 13 0 0,3-3 0 0,4 3 0 16,-1 0 0-16,1 6 0 0,-4 0 0 0,-4 0 0 15,1 4 0-15,-8 2 0 0,1-2 0 0,-18-23 0 16,0 4 0-16,7 8 0 0,-4 8 0 16,0-1 11-16,-3 3-11 0,-3 4 12 0,-5 5-12 0,8 42 0 0,-3-16 0 0,-12-3 0 15,-2-13 0-15,-8-3 0 0,0-3 0 0,0-7 0 16,-7-5 0-16,0-4 0 0,0 13-10 16,1-7 10-16,-5-3 0 0,4-2 0 0,-3 2 0 0,-4-3 10 15,3 0-10-15,1 4 8 0,0-7-8 0,-4-3 8 16,0 6-8-16,0-6 0 0,-4 0 0 0,1 3 8 15,-4-3-8-15,3 6 0 0,-3-6 0 0,-3 0 8 16,3 12-8-16,-4-12 0 0,1 7 0 0,3-8 8 16,-7-2-8-16,7 0 0 0,-4-3 0 0,4-1 0 15,0-8 8-15,-3-4-8 0,-1 12 0 0,4-8 8 16,0 2 0-16,-3 1-8 0,3-4 12 0,-4-6-4 16,1 0 2-16,-1 3 0 0,0 0 0 0,-3 0 0 0,4 0-10 15,-4 0-9-15,0-9 9 0,0 0-13 16,-4 0 28-16,4-1 5 0,-3 1 2 0,2 6 0 0,-2-6-22 15,3-1 0-15,-4-8 0 0,1 8 0 0,-4-8 0 0,3-1 0 16,-3 0-10-16,-4 1 10 0,1 2 0 0,-1 4 0 16,-7-4 0-16,-3-3 0 0,-7 1 0 15,3-10 0-15,-3 0 0 0,-8-1 0 0,1 4 0 0,-4 4 0 16,0-4 9-16,-3 3-9 0,3-3 0 0,-24 12 0 16,-1-12 0-16,-3 1 0 0,3-5 0 0,-3-2 0 15,7-3 0-15,7-4 0 0,-3-5 0 16,-1 5 0-16,-6 1-10 0,-1-7 10 0,-6 0 0 0,-1 0-9 15,4 7 9-15,0-7 0 0,-7-3 0 0,-8 3 0 16,-2 4 0-16,-1-4-8 0,7 0-3 16,-3 7 0-16,-7-10 0 0,-4-3 0 0,-7 6 11 0,7 3 11 15,4-9-3-15,-14 3 0 0,-4-6-8 0,-3 6 0 16,6 0 0-16,-6-6 0 0,-11 0 0 0,7 0 0 16,0-1 0-16,0-2 0 0,-4 3 0 0,1 0-12 0,-4-4 2 15,4-5 1-15,-4 5 9 0,0-2 0 16,-8 3 0-16,5-7 0 0,-4 7 0 0,0-7 0 0,-4 1 0 15,1-7 0-15,3 6 0 0,0-3 0 0,-1 4-11 16,-6-1 11-16,0-2 0 0,0 2 0 0,4 0 0 0,-5 1 0 16,1-7 0-16,0 9 0 0,0-2 9 0,-4-1-9 15,-10 1 0-15,7-1 8 0,-4 0-8 0,1 1 0 16,-5-1 0-16,5 7 0 0,10-7 0 0,-4 1 0 16,-3-1 0-16,7-3 0 0,7-2-8 0,-7 5 8 15,-1-3 0-15,5-6 0 0,10 3 0 16,-4-3 0-16,-6 0 0 0,3 7 0 0,10-7 0 0,-10 0 0 15,-3 0 22-15,-1 0 8 0,0 0 2 0,4 0 0 16,-7 0-32-16,7 0-10 0,4 0 0 0,-4 3 0 16,-11-3 18-16,11 6 3 0,7-6 1 0,-7 9 0 0,-11-2-23 15,4-4-4-15,7 6-1 0,-3 1 0 0,-5-4 16 0,8-3 0 16,0 7 0-16,4-1-9 0,-8-3 9 0,8 4 0 16,-1-1 8-16,1 0-8 0,-8-2 0 0,4-4 0 15,7 3 0-15,0-3-12 0,-7 3 12 0,3-6 0 16,15 7 0-16,-8-7 0 0,-6-7 0 0,3 7 0 15,3-9 0-15,-3 9-8 0,0-6 8 0,4-4 0 16,0 1 0-16,3 6 0 0,0-3 0 0,3-4 0 0,1 1 0 16,-1 3 0-16,5-4 8 0,-5 7-8 0,-6-6 10 15,6-1-10-15,1 4 12 0,-1-4-3 0,-6 1-1 16,6 0 0-16,5 2-8 0,-1-2 0 0,-11 0 9 0,4-1-9 16,0 1 0-16,0-1 0 15,-3 1 0-15,-1 0 0 0,-3 2 0 0,0-2-10 0,-3-1 10 16,3 1-10-16,-4 3 10 15,4 3-13-15,0-4 5 0,-3 4 8 0,-4-3-20 0,3 6 3 16,1-9 1-16,3 5 0 0,-4-2 16 0,8 0 0 0,3 3 0 16,-4-7 0-16,1 4 9 0,6-3 3 15,8-1 0-15,0-2 0 0,3-4-4 0,-3 7-8 0,-1-7 12 0,4 7-4 16,8-7-8-16,-1 3 0 0,-7-2 0 0,7-4 0 16,0 0 0-16,8 0 0 0,-1 0 0 0,0-3 0 15,-3 4 0-15,0-1 0 0,7 0 11 0,-1 10-11 16,5-10 9-16,-8 3-9 0,0 0 8 0,1-2-8 15,6 5 0-15,0-3 0 0,8-2 8 0,-5 2-8 16,-6-3 8-16,7-6-8 0,7 3 12 0,11-3-4 16,-5 0-8-16,9-10 0 0,6-2 0 0,7 2 0 15,3-2 0-15,-2-1 0 0,-1-6 8 0,7 3-8 0,4-6 0 0,-1 3 0 16,-10 0 8-16,8-3-8 0,2-3 0 0,1-3 10 16,3 6-10-16,4-6 10 0,0-1-10 0,0 7 0 15,7-6 0-15,-1 3 0 0,1-4 0 16,4 7 0-16,-5-6 0 0,8 0 0 0,-3-1 16 0,3 1 4 15,-1 0 0-15,-2 6 1 16,3-3-29-16,0 3-7 0,-4 3-1 0,0-3 0 0,4-3 16 16,0 6-11-16,-4-3 11 0,1 3-10 0,-1 0-10 0,0 0-3 0,1 0 0 15,-1 6 0 1,4 1-138-16,-7-4-28 0,3-3-6 0</inkml:trace>
  <inkml:trace contextRef="#ctx0" brushRef="#br0" timeOffset="15570.25">22313 7101 172 0,'0'0'8'0,"0"0"1"0,0 0-9 0,0 0 0 15,0 0 0-15,0 0 0 0,0 0 166 0,0 0 31 0,-7 0 7 0,7 0 0 16,7-10-120-16,-7 7-24 16,-3-3-4-16,3-4-2 0,0 7 4 0,0-3 1 0,0-4 0 0,-4 4 0 15,-3-3 29-15,4 6 7 0,6-4 1 0,-6-2 0 16,-8 9-8-16,4-9-2 0,3 5 0 0,4-2 0 15,-3-3-26-15,-4 9-6 0,3-7-1 0,4 7 0 16,0 0-20-16,-7-9-4 0,0 9-1 0,0-3 0 16,7 3-2-16,0 0-1 0,-3-6 0 0,-4-4 0 15,-1 10 5-15,8 0 1 0,-7-9 0 0,0 9 0 16,-3-3-4-16,3-4-1 0,0 7 0 0,0 0 0 16,-4 0-4-16,0 0-1 0,1 0 0 0,-1 10 0 15,1-10-9-15,-1 9-1 0,-3 1-1 0,3-1 0 16,4 0-10-16,-7 7 0 0,4 0 0 0,-1-4 0 15,1 4 0-15,-1 3 0 0,0 0 0 0,1 0 0 16,-1 2-8-16,4 1 8 0,0-3 0 0,0 6 0 16,0-6 0-16,0 0-9 0,3 6 9 0,4-6 0 0,-7 3 0 0,7-3 0 15,4-1 0-15,-1 1 0 0,1-3 0 0,3-4-8 16,-4 4 8-16,5-6 0 0,-1-1-13 0,3 0 1 16,-3 1 0-16,0-4 0 0,7-3 20 0,-3-3 4 15,3 0 0-15,-3 0 1 0,3-3 3 16,0-6 1-16,7 2 0 0,0-2 0 0,-7 0-17 0,8-7 0 15,6 6 0-15,-7-8 0 0,-3-1 10 0,3 3-10 16,3 4 8-16,1-4-8 0,0-3 12 0,-4 3-4 16,-3-2 0-16,-1-1 0 0,1 3 2 0,-4 7 0 15,-7-10 0-15,0 3 0 0,0 4 8 0,-3-4 2 16,-4-3 0-16,-4 0 0 0,-3 1 3 0,0-8 1 16,-4 8 0-16,1-7 0 0,-11-1-8 0,3-2 0 0,4 3-1 15,-4-3 0-15,-3 0-5 0,4-7-1 0,6 1 0 16,-3 6 0-16,0-7-9 0,0 7 0 0,-8 0 0 15,8-7-11 1,4 10-17-16,-4-3-3 0,-4 3-1 0,7 3 0 16,-3-3-48-16,4 6-9 0,-4 3-3 0,3-3 0 15,0 4-12-15,4 5-2 0,0 1-1 0,4-1-591 0,-8 1-118 0</inkml:trace>
  <inkml:trace contextRef="#ctx0" brushRef="#br0" timeOffset="16706.16">22666 6455 1360 0,'0'0'60'0,"0"0"13"0,0 0-58 0,0 0-15 0,0 0 0 0,-4-7 0 0,-3 7 97 0,7 0 17 15,0 0 3-15,0 0 1 16,0 0-36-16,0 0-7 0,0 0-2 0,0 0 0 0,0 0-37 0,4 7-8 16,-1-4-2-16,8 6 0 0,0 4 1 0,-1-1 0 15,-6-2 0-15,6-1 0 0,4 7-3 0,-3-7 0 16,3 10 0-16,-3-3 0 0,-1-4-5 0,1 4-2 15,7 3 0-15,-4-1 0 0,-7-2-1 0,3 3 0 16,4 0 0-16,0-4 0 0,1 4 4 0,-5 0 0 16,4-3 0-16,0 3 0 0,-3-10-20 0,3 7 0 15,-3-7 0-15,-1 0-9 0,1 1 9 0,-4-1 0 16,0-2 8-16,0-4-8 0,0 3 13 16,0-3-1-16,-7-3-1 0,0 0 0 0,0 0 9 0,11 0 1 15,-4-3 1-15,3 3 0 0,-6-6 3 0,3-4 1 0,0 1 0 16,-3-1 0-16,-1-5-10 0,1 5-3 15,-4-8 0-15,3-1 0 0,1 3-13 0,-1-3-16 0,-3 0 3 16,4 1 1 0,-1-7-41-16,-3 6-8 0,0-6-2 0,0 6 0 15,0-6-97-15,0 6-20 0,0 0-4 0,0-6-1 16,0 6-35-16,-3 7-6 0</inkml:trace>
  <inkml:trace contextRef="#ctx0" brushRef="#br0" timeOffset="17173.16">22959 6859 1832 0,'0'0'81'0,"0"0"17"0,-7 0-78 15,7 0-20-15,0 0 0 0,0 0 0 0,0 0 53 0,0 0 7 0,0 0 2 0,0 0 0 16,3 9-53-16,-3 1-9 0,0 2 0 0,0 1 0 16,0 3 0-16,4-4 0 0,-4 13 0 15,0-6 0-15,3 0 0 0,-3 6 10 0,0 0-10 0,0 0 10 16,-3-3-10-16,3 3 10 0,0 3-10 0,-4-2 10 15,1-1-10-15,-1-3 0 0,4 3 0 0,0 0 0 32,4-6-108-32,-1-1-24 0,1-2-5 0,3-3-1 0</inkml:trace>
  <inkml:trace contextRef="#ctx0" brushRef="#br0" timeOffset="17730.74">23333 7204 115 0,'0'0'10'0,"0"0"-10"0,0 0 0 0,0 0 0 0,0 0 391 0,0 0 76 15,0 0 15-15,0 0 3 0,0 0-353 16,0 0-70-16,-4 3-14 0,4 7-4 15,-7-1-28-15,7 7-5 0,0-7-2 0,-3 7 0 0,3-7-9 16,0 10 8-16,-4 0-8 0,4-4 8 0,0 4-8 0,-3-3 0 16,-1 3 0-16,1-7 0 0,3 4 0 0,3 3 0 15,-6-4 0-15,3 4 0 0,0-9-10 0,0 5 10 16,3-2-13-16,-3-7 5 16,4 4-38-16,-4-10-7 15,3 9-2-15,-3-9-796 0</inkml:trace>
  <inkml:trace contextRef="#ctx0" brushRef="#br0" timeOffset="18036.57">23537 7207 2055 0,'0'0'91'0,"-7"0"19"0,0 10-88 0,4-4-22 0,-4 3 0 0,0 1 0 16,3-1 8-16,1 7-8 0,3-7 10 0,-4 10-10 15,4 6 8-15,-4-6-8 0,4 0 0 0,0-4 9 16,4 4-9-16,-4 0 0 0,4 0 0 0,3 0 0 0,-4 3-13 0,4-4-2 15,-3-5 0-15,3 3-593 16,0-7-118-16</inkml:trace>
  <inkml:trace contextRef="#ctx0" brushRef="#br0" timeOffset="19180.04">21865 7668 172 0,'-10'0'16'0,"-1"-6"-16"16,-3 3 0-16,7-4 0 0,3-2 205 0,1 9 39 16,-8-9 7-16,11 2 1 0,0 7-193 0,0-3-39 15,-7-3-8-15,0 3-2 0,7 3 40 0,0 0 8 16,-7-6 2-16,0 6 0 0,0 0 4 0,0-4 2 15,7 4 0-15,-7 4 0 0,-11-4-7 0,4 0-2 16,3 6 0-16,-3-3 0 0,0 3-8 0,-3 4-1 16,-1-4-1-16,4-3 0 0,-7 6-3 0,7 1 0 15,-4-1 0-15,0-2 0 0,4 2-1 0,4 0-1 16,-4 1 0-16,3-4 0 0,4-3 1 0,0 3 0 0,3-2 0 16,1 2 0-16,3-6-11 0,0 0-3 0,0 0 0 15,0 0 0-15,0 0-11 0,3 3-2 16,4 6-1-16,-3-2 0 0,3 2-3 0,4-3-1 0,-1-3 0 0,4 7 0 15,0-4 7-15,0-3 2 0,8 4 0 0,2 2 0 16,8-9 11-16,3 9 2 0,-6-2 1 0,9-4 0 16,5 3 5-16,6-3 1 0,0-3 0 0,4 0 0 15,7 0-40-15,11 0 0 0,14 0 0 0,-1 0 0 16,-3 0 0-16,4 0 0 0,10 0 0 0,4-3 8 16,3 3 0-16,1-6 0 0,-8 6 0 0,4 0 0 15,3-10-8-15,-3 10 0 0,3 0-8 0,-10-3 8 0,-4-3 0 16,-7 6 0-16,0-6 0 0,0 3 8 0,-3 3-20 0,-7 0-3 15,-4 0-1-15,-14 3 0 16,-1 3-115-16,-13-6-23 0,-3 6-5 0,-8-3-609 16,-4 4-123-16</inkml:trace>
  <inkml:trace contextRef="#ctx0" brushRef="#br0" timeOffset="19964.68">22528 8778 172 0,'0'0'16'0,"-7"0"-16"0,0 0 0 0,7 0 0 16,0 0 420-16,-7 0 82 0,0-3 16 0,7 3 3 15,0 0-388-15,0 0-77 0,0-6-16 0,0-4-4 16,0 1-4-16,4 0-2 0,-4-1 0 0,3-6 0 0,-3 7-12 0,4 0-2 16,-1-4-1-16,1-3 0 0,-4 1 0 0,3-4 0 15,1 6 0-15,-4-9 0 0,0 4-2 0,-4-1 0 16,1-6 0-16,-1 6 0 0,-3 0-2 0,0 0-1 15,-7 0 0-15,3 4 0 0,1-4 15 0,-4 3 3 16,-7 7 1-16,-1-1 0 0,-2 1 13 0,3 9 2 16,-4-6 1-16,0 6 0 0,-3 6-26 0,0 3-6 15,3 7-1-15,-3-3 0 0,-7 2-12 0,3 4 0 16,4 9-9-16,3-3 9 0,0 4-12 0,1 5 12 16,-1-6-13-16,4-2 5 0,7 2 0 0,-4-3 0 0,0 0 0 15,8 3 0-15,3-9 8 0,0 9 0 0,0-6 0 0,3 0 0 16,4 3 0-16,4 0 0 0,-1-3 0 0,4 3 0 15,0-6 0-15,4 0 0 0,3-3 0 0,3-7 0 16,1 7-12-16,0-13 0 0,6 6 0 0,1-9 0 16,3 0 12-16,1 0 0 0,-1-3 0 0,4-3 0 15,3 3 11-15,-7-4-3 0,-3 4 0 0,3-12 0 16,0-1 2-16,-3 3 0 0,-4-2 0 0,-7-4 0 16,4 0 10-16,-4 0 3 0,-3-6 0 0,-1 0 0 15,-6 3 8-15,-4-3 1 0,3-9 1 0,-3 5 0 16,-7-5-20-16,4-4-4 0,-1-3-1 0,1 4 0 15,-8-1-8-15,0-3 0 0,-3-2 0 0,4 5 0 0,3 3 0 16,-4 4 0-16,-7-3 0 0,4 5 0 0,7-2-12 0,4 3 3 16,-11 3 0-16,3-4 0 15,4 4-42 1,0 7-8-16,3-1-1 0,1 3-1 0,-8 3-144 0,11-2-29 16,4 5-6-16,-1 7-727 0</inkml:trace>
  <inkml:trace contextRef="#ctx0" brushRef="#br0" timeOffset="20391.09">23213 8198 1324 0,'0'0'59'0,"0"0"12"15,0 0-57-15,0 0-14 0,-7 0 0 0,7 0 0 16,-7-3 197-16,7 3 37 0,0 0 7 0,0 0 2 15,0 0-187-15,-4 3-36 0,-3 6-8 0,4 4-2 0,-4 0 5 16,3 2 1-16,-3 4 0 0,3 0 0 0,-6 9 1 0,3-3 1 16,-4 10 0-16,1-1 0 15,-5 4 14-15,5-1 4 0,-8 4 0 0,4-3 0 0,-3 6-20 16,-5-7-3-16,1 4-1 0,4-3 0 16,-5-1-12-16,-2 4-16 0,-5-10 3 0,8 4 1 15,4-1-43-15,-1-8-8 0,-7-4-1 0,4 3-1 16,0-7-63-16,7 1-12 0,0-3-2 0,0-7-717 0</inkml:trace>
  <inkml:trace contextRef="#ctx0" brushRef="#br0" timeOffset="20620.66">22835 8195 2422 0,'-17'3'108'0,"17"-3"21"0,3 9-103 0,1 7-26 0,-4 0 0 0,0 3 0 16,0 6 0-16,7-3-16 0,0 9 3 0,0 0 0 15,3 1 13-15,1-1 0 0,7 4-10 0,-1-1 10 16,1 1 0-16,3 2 0 0,4-9 0 0,0 7 0 16,-1-1-35-16,1-5 1 0,0-1 0 15,-1 6-646-15,1-9-128 0</inkml:trace>
  <inkml:trace contextRef="#ctx0" brushRef="#br0" timeOffset="20938.66">23506 8963 1555 0,'0'0'138'0,"-7"10"-110"15,-1-1-28-15,1 0 0 0,-3 1 212 0,6 5 36 16,1 4 8-16,-1 0 2 15,1-3-234-15,3 3-46 0,-4-1-10 0,4-2-1 0,0-3 13 0,0 2 4 0,0 1 0 16,0-3 0 0,4-4-48-16,-1 7-10 0,1-7-2 0,-1-3-560 0,1-3-113 15</inkml:trace>
  <inkml:trace contextRef="#ctx0" brushRef="#br0" timeOffset="21166.37">23774 8885 2419 0,'-7'9'215'0,"0"1"-172"16,0 12-35-16,-4 0-8 0,4-1 87 0,0 1 15 16,3 7 3-16,-3 2 1 0,4-3-87 0,-4 0-19 15,7 1 0-15,-4 2 0 0,1-3-10 0,3 0 2 16,-4-2 0-16,4 2 0 15,0-3-92-15,4-6-17 0,3-1-4 0,3-8-984 0</inkml:trace>
  <inkml:trace contextRef="#ctx0" brushRef="#br0" timeOffset="28507.85">14044 11488 864 0,'0'0'76'0,"0"0"-60"16,0 0-16-16,0 0 0 0,0 0 85 0,0 0 15 16,0 0 2-16,0 0 1 0,0 0-67 0,0 0-14 15,0 0-2-15,0 0-1 0,0 0 42 0,4-7 9 16,-4 7 2-16,10-3 0 0,-3-3-8 0,0-4-2 16,0 1 0-16,4 3 0 0,-4-4-22 0,4 7-4 15,-4-6 0-15,0-1-1 0,3 1-3 0,-3-4 0 16,0 4 0-16,0 0 0 0,1 5-22 0,-1-5-10 15,-7 0 8-15,0-7-8 0,-4 7 24 0,1 2 0 0,-1-5 0 0,-3 5 0 16,0-5 4-16,-4-1 0 16,1 4 0-16,-1 6 0 0,1-3-6 0,-5 2-1 0,-2 4 0 0,3 0 0 15,-4 4-3-15,0 2-1 16,1-3 0-16,-1 3 0 0,0 10-17 0,-3-4 0 0,0 7 0 0,0-3 0 16,0 9 0-16,0-3-11 0,-1 3 11 0,1 3-13 15,4 7 13-15,-1-7-9 0,4 7 9 0,0-1-8 16,3 4 8-16,1-4 11 0,6 1-3 0,1-1 0 15,3-6-8-15,0 1 0 0,3-4-10 0,1 3 10 16,6-9-8-16,-3 0 8 0,0 2 0 0,4-8-9 16,3-4 9-16,-3 7 0 0,3-10 0 0,0-2 0 15,3 5 8-15,1-9 0 0,-4 0 0 0,7 0 0 16,-3-9 3-16,3 5 1 0,-3-2 0 0,3-3 0 16,-3-1 0-16,3-5 1 0,-4 2 0 0,5-3 0 0,-8 1-1 15,3-4 0-15,-3 0 0 0,1-6 0 0,-5 3 7 0,1-3 1 16,-4 0 0-16,-4-3 0 0,-3-7 4 15,0 7 0-15,-3-7 1 0,-4 1 0 16,0-4-8-16,-4 4-1 0,1-1-1 0,-1-2 0 0,4 2-15 16,-4-9 9-16,4 7-9 0,0-7 8 0,0 6 4 0,0-6 0 15,4 0 0-15,-1 7 0 0,1-4-12 0,-5 3 10 16,5 10-10-16,-1 0 10 0,4 6-10 0,-7 0-9 16,7 3 9-16,-3 3-13 15,-1 7-72-15,1 0-15 16,3 2-2-16,-4-2-1 0,1 9-105 0,-1-3-20 0</inkml:trace>
  <inkml:trace contextRef="#ctx0" brushRef="#br0" timeOffset="29169.06">14372 10854 1324 0,'0'0'118'0,"0"0"-94"0,0 0-24 0,0 0 0 16,4 9 263-16,-1 1 48 0,4 9 9 0,0 0 3 31,4-4-295-31,0 4-58 0,3 0-12 0,-4 0-2 0,4 6 17 0,0-6 4 0,4 6 1 0,-4-7 0 16,0 1 5-16,0-3 1 0,4 0 0 0,-4-4 0 15,0 4 16-15,0-7-8 0,4 7 8 0,-4-4 0 16,0-5 0-16,0 2 16 0,4-6-2 0,-4 4 0 16,0-7 26-16,0 3 4 0,4-3 2 0,0-3 0 15,-1 3-3-15,1-7-1 0,-4 4 0 0,0-6 0 16,4 2-16-16,-4-5-3 0,-4-1-1 0,-3 4 0 0,4 0 3 16,-4-4 1-16,-3-3 0 0,-1 1 0 15,4-4-46-15,-3 0-10 0,3-6-2 16,-4 3 0-16,-3-3 16 0,4 6 4 0,-1-6 0 0,-3 0 0 15,0 3-32 1,0-3-7-16,0 6-1 0,0-6 0 0,0 6-12 0,0 3-4 0,0-2 0 16,0 5-594-16,0-3-119 0</inkml:trace>
  <inkml:trace contextRef="#ctx0" brushRef="#br0" timeOffset="29533.25">14788 11293 2458 0,'0'0'54'0,"0"0"11"0,-10 0 3 0,-1 9 1 0,4-9-55 0,-3 7-14 0,3 2 0 0,0-6 0 31,7-3-20-31,-4 10-6 0,4 5-2 0,0 1 0 16,-4-3-19-16,8 2-4 0,-8 4-1 0,4 6 0 0,0-6 23 0,4 9 4 0,-4 0 1 0,4 4 0 0,-8-10 11 0,4 9 2 15,0-9 1-15,0 9 0 0,-4-9 10 0,4 10 0 16,0-10 0-16,0 3-8 15,0-6-19 1,0-1-3-16,0-2-1 0,4 0-845 0</inkml:trace>
  <inkml:trace contextRef="#ctx0" brushRef="#br0" timeOffset="30463.04">15057 11795 2257 0,'0'0'100'0,"0"0"20"0,0 0-96 0,0 0-24 0,0-3 0 0,7-4 0 16,0-2 18-16,3 0-2 0,4-1 0 0,0 1 0 0,4-1-32 0,3-5-6 16,0 5-2-16,1 1 0 15,2-1 15-15,1 1 9 0,-11 0-12 0,4 2 12 16,-1 4-15-16,1-3 4 0,0 3 1 0,-1-3 0 15,-3 6 0-15,1 6 0 0,-5-6 0 0,1 3 0 16,-4 3 0-16,0-3 0 0,0 4 0 0,0-4 0 16,0 3 10-16,-7-6 0 0,4 9 0 0,-4 1 0 0,3-1 0 0,-3 1 0 15,-3-1 0-15,-1 1-8 0,0 2 8 0,1-3 0 16,-4 1 0-16,0 2-8 16,-4-2 8-16,1 5 0 0,3-5 0 0,-4 6 0 0,0-4 0 0,4 4 0 15,-3-7 0-15,3 10 0 0,-4-3 0 0,8-1 0 16,-4-2 8-16,3 6-8 0,1-4 17 0,-1 4-1 15,0-3 0-15,4-4 0 0,4 4 10 0,-4-6 2 16,4-1 0-16,-1 7 0 0,4-7-16 0,0 0-4 16,-7-9 0-16,11 4 0 15,-1 2-29-15,-3 3-7 0,4-9 0 0,-4 0-1 16,4 0-115-16,-1-3-24 0,1-3-4 0,-1-4 0 0</inkml:trace>
  <inkml:trace contextRef="#ctx0" brushRef="#br0" timeOffset="30757.51">15833 11651 403 0,'0'0'36'0,"0"0"-36"16,0 0 0-16,0 0 0 0,0 0 487 0,3 9 90 16,-3 7 19-16,-3-1 3 0,3-2-487 0,0 6-96 15,0 0-16-15,3 6-12 16,1 0-16-16,-1-7-4 0,4 8-1 16,-3-8 0-16,-1 11-18 0,1-11-3 0,3-2-1 0,-4 3 0 15,5 0-15-15,-1-4-3 0,0 4-1 0,0-9 0 16,-4 5-66-16,4-5-12 0,-3-1-4 0,-1 1 0 0</inkml:trace>
  <inkml:trace contextRef="#ctx0" brushRef="#br0" timeOffset="31446.47">13462 12604 172 0,'-28'0'8'0,"10"0"1"0,1 9-9 0,-8-9 0 0,-3 7 0 0,-4-4 0 0,-3 6 323 0,3-3 62 16,0 4 13-16,0-7 2 0,-3 6-324 0,0-2-66 16,7-1-10-16,-1-3 0 0,5 6 19 0,2 1 11 0,5-10 2 0,3 6 1 15,0-3 13-15,3-3 2 0,0 10 1 0,8-10 0 16,3 0-25-16,-7 6-4 0,7-6-2 16,0 0 0-16,10 9 2 0,1 1 1 0,7-1 0 15,3-3 0-15,7 4 23 0,4-7 4 16,0-3 0-16,6 6 1 0,8-3 3 0,0 4 0 15,3-14 0-15,4 7 0 0,7-9-8 0,4 6-2 0,6-13 0 0,4 7 0 16,8-10 5 0,2 3 1-16,1-3 0 0,3 1 0 0,7-1-20 0,8 0-3 0,-1-6-1 15,0 6 0-15,4 0-12 0,4-3-2 0,2 3-1 16,-2 1 0-16,-4-1-9 0,-1 0 10 0,8 0-10 0,-7 4 10 16,-4-1-10-16,-3 3 0 0,0-2 0 0,0-4 0 15,-4 9 9-15,-7 1-9 0,-3-7 10 0,-7 7-10 16,-8-1-16-16,1 1-10 0,-1 3-2 0,-10 3 0 15,-3-4-24-15,-4 4-6 0,-4-3-1 0,-7 6 0 16,-6 6-14-16,-5-3-3 16,-3-3-1-16,-10 10 0 0,-4-4-36 0,-3 3-7 15,-1 1-2-15,-6-1-772 0</inkml:trace>
  <inkml:trace contextRef="#ctx0" brushRef="#br0" timeOffset="32324.41">14425 13256 1105 0,'0'0'48'0,"0"0"12"0,0 0-48 0,0 0-12 16,0 0 0-16,0 0 0 0,0 0 0 0,0 0 0 15,0 0 0-15,0 0 0 0,0 0 0 0,0 0 0 16,0 0 0-16,0 0 0 0,0 0 80 0,0 0 15 15,0 0 2-15,0 0 1 0,0 0 3 0,0 0 1 16,0 0 0-16,0 0 0 0,4-9-17 0,-1 2-3 16,1 4-1-16,-4 3 0 0,0-6-29 0,0-3-7 15,-4 5-1-15,1-2 0 0,-1-3-15 0,-3-1-3 16,0 10-1-16,0-6 0 0,-4 3-16 0,1-3-9 0,-4 6 10 0,0-3-10 16,-8-4 0-16,1 7 0 0,-3 0-13 15,-1 0 4-15,4 0 1 0,-4 0 0 0,-3 10 0 0,0-4 0 16,-1 3-1-16,5 7 0 0,-5 3 0 0,1 0 0 15,3 6 9-15,1 3 0 0,-1 6-9 0,0-5 9 16,4 5 0-16,-3 1-11 0,2 2 11 0,5 7-8 16,3-6 8-16,-1-4 0 0,5 4 0 0,3-4 0 15,7-5 0-15,0 2 11 0,7-3-1 0,0-6 0 16,4 3-10-16,3-6 0 0,0 3 0 0,0-9 0 16,4-4 0-16,-1 0 0 0,4 1-9 0,0-10 9 15,1 0 0-15,2 0 0 0,5-10 0 0,-1 7 0 16,0-12 13-16,4 5-3 0,-8-5-1 0,5 5 0 15,-1-9 1-15,0 10 0 0,-3-10 0 0,0 3 0 16,-4 4 26-16,-4-4 4 0,1-9 2 0,-4 6 0 0,0 0-10 16,-3-6-3-16,-4 7 0 0,0-11 0 0,0 4 2 0,-4-3 0 15,-3 3 0-15,4-3 0 0,-4-7-12 0,0 7-3 16,-4-6 0-16,4-4 0 0,-3-3-16 0,-1 10 0 16,1-10 0-16,-1 3 0 0,1 4 0 0,-1-1 0 15,-3-2 0-15,4 9 0 0,-1-1 0 16,1-2 0-16,-4 9-8 0,3-3 8 0,-3 6-8 15,0 0 8-15,0-3 0 0,-4 10-9 0,4-4-4 0,0 4-1 16,0-4 0-16,0 10 0 16,-3-7-112-16,-1 7-22 0,0 3-5 0,1-4-898 0</inkml:trace>
  <inkml:trace contextRef="#ctx0" brushRef="#br0" timeOffset="33683.98">15222 12801 172 0,'0'0'16'0,"0"0"-16"0,-7 0 0 0,0 0 0 15,0 0 276-15,0 0 52 16,-3 0 10-16,-1 0 2 0,4 0-290 0,-4 7-58 15,4-7-12-15,0 3-3 0,-3-3 23 0,3 6 0 0,0-6 8 0,-4 3-8 16,4 7 0-16,0-10 0 0,3 6 0 0,-3 3 0 16,0 7 56-16,0-3 7 0,0 2 1 0,0 4 0 15,-4 6 15-15,4-3 3 0,-3 9 1 0,-4 4 0 16,0 3-18-16,-1-1-3 0,1 7-1 0,-7 0 0 16,0 0-36-16,0 3-7 0,-4-3-2 0,0 0 0 15,-3 0-16-15,4 0 0 16,-1-7 0-16,0 1 0 0,0-4 10 0,4-6-10 0,0 7 8 0,4-10-8 15,-1 3-14-15,0-9-8 0,1 3-2 0,2-9 0 32,5 2-138-32,-4-2-28 0,0-7-6 0,3-3 0 0</inkml:trace>
  <inkml:trace contextRef="#ctx0" brushRef="#br0" timeOffset="34509.91">14771 12917 2113 0,'-7'-9'93'0,"3"6"20"0,-3-3-90 0,0-4-23 0,0 4 0 0,0-3 0 16,0 5 45-16,0-2 5 0,3-3 1 0,-3 9 0 16,4-10-43-16,-1 10-8 0,4 0 0 0,0 0 0 15,0 0-11-15,0 0 11 0,0 0-12 0,0 0 12 16,7 7-12-16,-3 2 4 0,3 0 8 0,3 4-13 15,1 3 13-15,3 2 0 0,0 1 0 0,4 6 10 16,0 0 2-16,-4 4 0 0,7 5 0 0,-4 4 0 16,1-4 12-16,0 10 2 0,-1-6 1 0,-2 6 0 15,-1-7-5-15,0 7-1 0,-4-9 0 0,1-1 0 16,-1-6-9-16,1 7-3 0,-4-7 0 0,4-3 0 16,-1-3-9-16,1 3 0 0,-1-6 9 0,1-3-9 15,0 3 0-15,-1-4-16 0,1-2 2 0,-1-7 1 16,4 3-144-16,-3 1-29 15,7-1-6-15</inkml:trace>
  <inkml:trace contextRef="#ctx0" brushRef="#br0" timeOffset="35042.11">15533 13507 1382 0,'0'0'123'0,"0"0"-99"0,0 0-24 0,0 0 0 0,0 0 201 0,0 0 35 16,0 0 8-16,0 0 0 0,0 0-195 0,3 9-39 15,-3-2-10-15,4 2 0 0,3 0 0 0,-4 7 0 16,5-3-10-16,-5 5 10 0,4 4-10 0,-3-3 10 16,3 0-10-16,-4 0 10 0,1 6 0 0,3-6 0 15,-4 0 0-15,-3 6 0 0,4-6 0 0,-1-1 0 16,-3 1-8-16,4 3 8 15,-4-9-38-15,0 2-5 0,3-2-1 0,-3-4 0 16,0 4-52-16,0-13-12 0,0 3-1 0,0-3-437 16,0 0-87-16</inkml:trace>
  <inkml:trace contextRef="#ctx0" brushRef="#br0" timeOffset="35422.05">15903 13833 1267 0,'0'0'56'0,"0"0"12"0,0 0-55 0,0 0-13 15,0 0 0-15,4 9 0 0,3-5 220 0,0 5 42 16,-4 0 8-16,8 1 2 16,0-4-243-16,-4 4-48 0,0-1-9 0,0 7-3 0,0-7 7 0,0 0 2 15,-4 1 0-15,1 6 0 16,-4-4-60-16,-4-3-12 0,4 7-2 0,-7 0-1 15,0-4-5-15,0 4-1 0,-3-7 0 0,-1 1 0 16,0-1-33-16,-3 1-8 0,0-4 0 16</inkml:trace>
  <inkml:trace contextRef="#ctx0" brushRef="#br0" timeOffset="35746.58">16189 13378 2350 0,'0'0'52'0,"0"0"10"0,0 0 2 0,0 0 3 0,0 4-54 0,0 5-13 16,4 0 0-16,-1 7 0 0,-3-7-8 0,4 10-5 16,-1-3-1-16,1-4 0 0,3 4 1 0,-4 0 0 15,1-4 0-15,3 4 0 16,-4 0-32-16,4-4-7 0,-3 7 0 0,-1-10-1 16,1 7-35-16,-1 0-8 0,1-4 0 0,-4 4-1 15,0-7-32-15,0 10-7 0,0-9 0 0,0 5-290 16,-7 1-58-16</inkml:trace>
  <inkml:trace contextRef="#ctx0" brushRef="#br0" timeOffset="38355.18">20743 11033 691 0,'0'0'61'0,"0"0"-49"0,-3-6-12 0,-1-4 0 15,1 1 271-15,3-1 51 0,-4 1 10 0,1 3 3 16,3-4-230-16,0 1-45 0,0-1-10 0,-4-2-2 16,4-4-25-16,0 7-6 0,0-7-1 0,-3 7 0 15,-1-10 17-15,-3 9 3 0,0-5 1 0,0 5 0 0,-4-8-3 0,4 8-1 16,-3-6 0-16,-4 4 0 0,0 3-7 0,-4-1-2 16,-3 4 0-16,0-4 0 0,-1 4-11 0,-2 6-2 15,-1-3-1-15,0 3 0 16,4 3-10-16,-4-3 0 0,4 6 0 0,-3-2 0 0,-1 2 0 15,0 3 0-15,0 1 0 0,1-1 0 0,-4 0 0 0,3 1 0 16,-3 6 8-16,3 2-8 0,7 1 0 0,-3 6 0 16,-4 0-12-16,1 4 12 0,6 5-10 0,-3-6 10 15,0 1 0-15,3 5-9 0,4 1 9 0,0-7 0 16,3 6 0-16,1-6 0 0,3-2-9 16,3-1-3-16,4-3-1 0,4-4 0 0,-1 4 13 0,1-9 0 0,6 3 0 0,-3 2-9 15,4-8 9-15,3 5 0 0,0-5-9 16,4-1 9-16,-1-6 10 0,1 4 6 15,0 2 2-15,-1-3 0 0,1-2-18 0,0-4-16 0,3 0 4 16,-4 0 0-16,1 0 21 0,3-4 5 16,-3-2 1-16,0-3 0 0,-1 9 8 15,1-10 1-15,-1 4 1 0,-2-3 0 0,2-1 1 0,-3-2 0 0,4-4 0 16,-4 0 0-16,0 4 1 0,0-4 0 16,0-3 0-16,1 0 0 0,2-6 1 0,-3 0 1 0,0-3 0 15,1 3 0-15,-5-3-1 0,4 0 0 0,-3-7 0 0,-1 1 0 16,-3 2-11-16,-3-2-2 0,-4-7-1 0,0 3 0 15,-4 4-3-15,-3-4-1 0,0-6 0 0,-3 7 0 16,-4-7-10-16,0 0 8 0,3-3-8 0,-3 3 8 0,0 0-8 16,0 0 0-16,-1 0 0 0,1 0 0 0,-3 7 0 15,3-1-14-15,3-3 5 0,-3 4 1 16,3 2-16-16,1 7-2 16,-4 0-1-16,3 3 0 0,0 0-139 0,1 6-28 0,3 3-6 15</inkml:trace>
  <inkml:trace contextRef="#ctx0" brushRef="#br0" timeOffset="39752.17">20920 10051 1036 0,'0'0'92'0,"0"0"-73"0,0-6-19 0,0 6 0 0,0 0 144 0,0 0 26 15,7 0 5-15,-4-3 1 0,1-3-114 0,-4 6-22 16,3-4-5-16,-3 4-1 0,4 0 2 0,-4 0 0 15,0 0 0-15,0 0 0 0,7 0 0 0,0 4 1 16,-3 2 0-16,3 3 0 0,0 1-3 0,0 9-1 16,0 6 0-16,0-7 0 0,3 11-15 0,1-4-3 15,-4 3-1-15,4 0 0 0,-1 7-4 0,1-4-1 16,-1 0 0-16,-3 4 0 0,4-7-9 0,0 3 0 16,-1 1 0-16,1-7 0 0,-1 3 0 0,1-3 0 15,3 0 12-15,-3-6-4 0,-1 0-8 0,1-3 0 16,-1-4 0-16,1-2 0 0,-4 2 19 0,4-9 8 15,-1 4 1-15,1-4 1 0,-1-3 5 0,-3-3 1 16,0-4 0-16,4 4 0 0,-4-3 4 0,0-4 1 0,0 1 0 16,0-7 0-16,0 4-6 0,4-10-1 0,-8 3 0 0,8 0 0 15,-7-6-12-15,3 3-2 0,0-9-1 16,0 3 0-16,3-1-10 0,-6 1-8 0,6-3 9 16,-6 3-9-16,3-1-14 0,-3 4-9 0,-1-3-1 0,1 3-1 31,-1 3-75-31,1 0-16 0,-1 0-2 0,-3 0-626 0,4 3-126 0</inkml:trace>
  <inkml:trace contextRef="#ctx0" brushRef="#br0" timeOffset="40219.87">21227 10675 1951 0,'0'0'43'0,"0"0"9"0,0 0 1 0,0 0 2 0,0 0-44 0,-4 3-11 0,-3-3 0 0,7 0 0 15,-3 10 18-15,-1-4 2 0,4 4 0 0,-4-1 0 16,4 7 4-16,4-4 0 0,-4 4 1 0,4 3 0 15,-1-1 19-15,-3 1 3 0,4 6 1 0,-1 0 0 16,1 4-26-16,-1 5-5 0,-3 1-1 0,4 2 0 16,-1 1-8-16,-3-4-8 0,0 1 9 0,-3 9-9 15,3-10 0-15,-4-2-16 0,1 2 1 0,-1-9 1 16,1 3-53-16,3-9-10 0,-4 6-3 0,1-9-556 16,-1-3-112-16</inkml:trace>
  <inkml:trace contextRef="#ctx0" brushRef="#br0" timeOffset="42636.02">21601 11265 990 0,'0'0'44'0,"0"0"8"0,10-6-41 0,-6 2-11 0,-4-2 0 0,7-3 0 16,-4-1 152-16,4 1 29 0,-3 3 6 16,-1-4 1-16,1 7-64 0,3-6-13 0,-3 2-3 0,3-2 0 15,-7 0-42-15,3 2-9 0,8-2-1 16,-4 6-1-16,-4-3-38 0,4 2-7 0,4-5-2 0,-1 3 0 15,5 6 4-15,-5-10 0 0,-10 10 0 0,11 0 0 16,6-3-12-16,-6 3-9 0,-11 0 9 0,11 0-13 16,-1 0 13-16,1 0 0 0,-11 0 0 0,7 3-9 15,-4 7 9-15,4-1 0 0,0 1 0 0,-3-1-8 16,-8 7 8-16,1-1 0 0,3-2 0 0,0 6 0 16,-4-4 0-16,-3 4 0 0,0 0 0 0,0-3 0 15,4 2-17-15,-8 1 1 0,1-3 1 0,-1 3 0 16,0 0 15-16,1-4-12 0,-4 4 12 0,0-3-12 15,-1-4 12-15,1 4 0 0,4 0 0 0,-1-4 0 16,-3-2 8-16,3 5 5 0,8-5 1 0,-4 5 0 16,-4-5-14-16,8-1-18 0,3 1 4 0,0-1 1 0,-4 0 13 15,4 1 0-15,4-1-10 0,-1 1 10 16,8-4-16-16,-4-3 2 0,-7-3 0 0,11 6 0 0,3-6-6 16,-4 0-2-16,-3 0 0 0,4 0 0 15,3 0-31-15,0 3-7 16,0-3 0-16,-3 0-1 0,-1-3-99 0,4 3-20 0,1 0-4 0,-1-6-1 0</inkml:trace>
  <inkml:trace contextRef="#ctx0" brushRef="#br0" timeOffset="43457.37">22190 11212 518 0,'0'0'46'0,"0"0"-37"15,0 0-9-15,-7-7 0 0,-7 7 316 0,10-3 60 0,4 3 13 0,0 0 3 16,-7-6-292-16,3 3-59 0,4-4-11 0,0-2-2 16,0 0-7-16,4 2-1 0,0 4 0 0,-1-3 0 15,8-3 24-15,-4 5 4 0,-4-5 0 0,4 3 1 16,7 3 12-16,-3-4 3 0,0 4 0 0,-4-3 0 16,3 0-7-16,1-4-1 0,-1 10 0 0,-3-3 0 15,0-3-42-15,8 6-14 0,-1 0 8 0,3 0-8 16,-6 0 8-16,3 6-8 0,4-3 12 0,-1 4-12 15,1-4 0-15,-4 9 0 0,-3 1-10 16,3-4 10-16,-4 1 0 0,1 5 0 0,-1-5 0 16,-2 8 0-16,-1-8-31 15,-4 6-1-15,-3 2-1 0,0-2 0 0,0-3 17 0,-3 5 4 0,-1-2 1 16,-3 3 0-16,-4-3-19 0,4 2-4 16,0-2-1-16,-3 3 0 0,-4 0-29 0,0 0-7 15,-1-1-1-15,8-2 0 0,-3 3 33 0,-1 0 7 0,-3-10 0 0,11 7 1 0,-1-7 31 16,0 1 0-16,-3-1 0 0,4 0 10 0,3-2-10 0,7-4-12 15,-7-3 2-15,0 6 1 16,0-6-44-16,0 0-9 0,7 9-2 0,0-9 0 16,-7 0 16-16,7 7 4 0,7-4 0 0,-3-3 0 0,-1 0 17 0,1 0 4 15,0 0 1-15,-1 0 0 16,4 0-61-16,0-3-12 0,0-4-2 0</inkml:trace>
  <inkml:trace contextRef="#ctx0" brushRef="#br0" timeOffset="44053.08">22013 11550 1324 0,'-7'0'118'0,"7"0"-94"0,0 0-24 0,-7 3 0 16,0 4 128-16,4-4 22 0,-1 3 4 0,1 3 1 16,3 1-127-16,-4-1-28 0,1 1 0 0,3-1 0 15,3-3 0-15,1 10-11 0,-8-3 11 0,4-4-12 16,7 0 12-16,-3 7 0 0,-1-7-9 0,1 7 9 15,-1-3-25-15,4-4-1 16,0 7 0-16,0-1 0 16,-7-2-36-16,4 3-7 0,3-1-2 0,-3-2-404 0,-8 3-81 0</inkml:trace>
  <inkml:trace contextRef="#ctx0" brushRef="#br0" timeOffset="44567.08">19678 12068 288 0,'-7'-7'25'0,"0"4"-25"0,-4-3 0 16,4 6 0-16,-3-3 340 0,6-3 62 0,1 6 13 0,-1-4 2 15,1-2-306-15,3 6-62 0,0-6-12 0,0 6-2 16,7-3-22-16,0-4-4 0,3 7-1 0,1-3 0 15,-1-3 4-15,4 6 0 0,1 0 0 0,2 6 0 16,1-6 8-16,3 3 1 0,0-3 1 0,4 7 0 16,3 2 10-16,0-9 1 0,8 10 1 0,2-10 0 15,1 6-6-15,11-3 0 0,6-3-1 0,8 0 0 16,-4 0-9-16,10 0-2 0,1 0 0 0,6 0 0 0,8 0 3 0,7 0 0 16,-4-3 0-16,7-3 0 15,4 6-7-15,3 0-2 0,8-4 0 0,-5-2 0 16,-6 6-10-16,7 0 0 0,0-9 9 0,-4 9-9 0,4 0 11 0,-7 0-3 15,-8 0 0-15,5 3 0 16,2 3-32-16,-2 0-6 0,-12-2-2 0,-2-4 0 0,-5 0 16 16,4 6 2-16,-3-6 1 0,0 0 0 15,-4-6-23-15,3 6-4 0,-6-10 0 0</inkml:trace>
  <inkml:trace contextRef="#ctx0" brushRef="#br0" timeOffset="45466.27">20913 12933 115 0,'0'0'10'0,"0"0"-10"0,0 0 0 0,0 0 0 0,-7-6 411 0,7 6 80 0,-4-3 16 0,-3-4 3 15,4 4-379-15,-5-3-76 0,1-3-15 0,0 2-4 16,-3 4-17-16,3-3-4 0,-4-3-1 0,1 5 0 16,-1-11-1-16,-3 5 0 0,0 1 0 0,-4 3 0 15,4-4-13-15,-4 1 8 0,-3-1-8 0,0 1 0 16,7 0 20-16,-7 9-3 0,3-7 0 0,-3 7 0 15,0 7 3-15,0-1 0 0,-1-3 0 0,1 6 0 16,0 1-3-16,0 9 0 0,3-4 0 0,-3 4 0 16,3 0-17-16,1 6 0 0,-1 0 0 0,4-3 0 15,0 3-8-15,7 0 8 0,-4 0 0 0,4-3-9 16,4 3 9-16,-1 0 0 0,4-3 0 0,4 3 0 16,3-6 0-16,0 6 0 0,0 0 0 0,4-6 0 0,3-3-13 0,0-3 2 15,0 5 1-15,7-8 0 16,0-4 10-16,4 3-8 0,0-2 8 0,-1-4-8 15,4-3 8-15,-3 0 0 0,7 0 0 0,-4-10 8 0,4 10 4 16,0-9 2-16,-4 3 0 0,-3-7 0 0,-1-2 3 16,1 2 1-16,-4-9 0 0,-3 3 0 0,-1-6-3 0,-2 6-1 15,-1-9 0-15,-4 3 0 0,-3 3 4 0,-3-3 1 16,-1-3 0-16,-3-4 0 0,0 4 0 0,0-6 0 16,-3-4 0-16,3 4 0 0,-7-4-7 0,3-6 0 15,-3 0-1-15,0 0 0 0,0 0-11 0,4 4 0 16,-8-1 0-16,0-3 0 0,8 6-23 0,-4 4 0 0,0-4 0 15,3 4 0 1,-3-1-15-16,4-3-3 0,-1 10-1 0,1 3 0 16,3-3-33-16,0 3-6 0,0 0-2 0,3 6 0 15,-3 0-109-15,4 3-21 0,-1 4-5 16,1 3-1-16</inkml:trace>
  <inkml:trace contextRef="#ctx0" brushRef="#br0" timeOffset="45923.04">21625 12356 2052 0,'0'0'45'0,"0"0"10"0,0-3 1 0,0-3 1 0,4-4-45 0,-4 10-12 0,3-9 0 0,1-1 0 0,3 4 0 0,0 3 0 0,-3-3 0 0,-4 6 0 16,3-10 0-16,1 7 0 16,3-3 0-16,-7 6 0 0,0 0 0 0,0 0 0 0,3 9 0 15,-3 1-11-15,-3 5 29 0,-4 4 6 16,0 10 0-16,-1-4 1 0,-6 9-7 0,4 4-2 0,-8 3 0 0,4-1 0 16,0 14 3-16,-7-4 0 0,0-3 0 0,3 3 0 15,-3-3-19-15,0-3-17 0,-4 0 3 0,4 0 1 16,-4-7 13-16,4 1 0 0,-4 3 0 0,0-4 0 15,1-2 0-15,3-1 0 0,-1-12 0 0,8 3 0 16,-7-6-132-16,7 0-20 16,3-10-4-16,-3 7 0 0</inkml:trace>
  <inkml:trace contextRef="#ctx0" brushRef="#br0" timeOffset="46210.13">21198 12353 1958 0,'0'0'174'0,"0"0"-139"16,-7 3-35-16,7 7 0 0,0 5 148 0,0 1 22 16,4 3 5-16,3 0 1 0,4 9-151 0,-1-3-25 15,1 3-14-15,-1 7 2 0,4-1 12 0,1 4-9 16,-1-4 9-16,3 4-8 0,1-4 0 0,0 4 0 15,3 3 0-15,0-10 0 0,-3 4-9 0,3-1-2 16,3-6 0-16,1 7 0 16,-4-7-25-16,4-3-6 0,-4 3-1 0,7-3 0 15,1 0-11-15,-1-6-2 0,-4 0-1 0,1 0 0 16,3-3-135-16,-6-7-28 0,2 19-4 0,1-9-2 0</inkml:trace>
  <inkml:trace contextRef="#ctx0" brushRef="#br0" timeOffset="46759.25">22049 13052 1382 0,'0'0'123'0,"0"0"-99"0,-4 0-24 0,-3 7 0 16,4-4 202-16,3-3 35 0,0 0 7 0,-4 9 2 16,-3 4-206-16,3-4-40 0,4-6-9 0,0 7-2 15,-7-1 3-15,7 7 0 0,0-7 0 0,4 7 0 16,-1-4 0-16,-3 4 0 0,0-7 0 0,4 10 0 16,3-9-2-16,0 5 0 0,-7 1 0 0,4-3 0 31,-1-4-28-31,4 0-6 0,-3 1 0 0,-4-10-562 0,0 6-112 0</inkml:trace>
  <inkml:trace contextRef="#ctx0" brushRef="#br0" timeOffset="47093.32">22260 13363 1036 0,'-7'0'92'0,"7"0"-73"0,0 0-19 16,0 0 0-16,7 9 292 0,0 1 54 0,-3-4 11 0,-1 3 3 31,12-6-314-31,-5 13-62 0,-10-7-13 0,4 1-3 0,3 6 10 0,0-4 2 0,-7-3 0 0,-4 7 0 15,1-6 4-15,-1 5 0 0,4-2 1 0,-3 2 0 16,-8-5 15-16,4-1 0 0,7 7 0 0,0-7-9 16,-4 1 9-16,1-4 0 0,3-6 0 0,0 3 0 15,0-3-51-15,-4 10-8 0,-6-10-1 0,6 6-806 16</inkml:trace>
  <inkml:trace contextRef="#ctx0" brushRef="#br0" timeOffset="47382.68">22627 13008 2131 0,'-3'7'189'0,"-1"-1"-151"16,1 3-30-16,3 1-8 0,-4 2 115 0,4 4 21 0,0 3 5 0,7 0 1 15,-7-4-124-15,4 10-18 0,-4-3-17 0,3-3 3 16,4 3-7-16,-3-9-2 16,-4 2 0-16,3 4 0 15,4-3-25-15,0-4-6 0,-3 4-1 0,-4-7 0 16,7 1-20-16,-3-1-4 0,3 1-1 0,-7-10-557 0,0 0-112 0</inkml:trace>
  <inkml:trace contextRef="#ctx0" brushRef="#br0" timeOffset="50312.98">29129 14940 1468 0,'0'0'65'0,"0"0"14"0,0 0-63 0,0 0-16 0,0 0 0 0,7 0 0 0,-7 0 42 0,11-6 6 16,-1 6 0-16,-3 0 1 16,4 0-30-16,-1-3-7 0,1-4 0 0,-4 7-1 0,0 0 28 0,-7 0 5 15,7 0 2-15,-7 0 0 0,0 0 19 0,0 0 4 16,0 0 1-16,0 0 0 0,0 0 0 0,0 0 0 15,0 0 0-15,0 0 0 0,0 0-14 0,0 0-2 16,0 0-1-16,0 0 0 0,0 0-23 0,-7-6-5 16,0 6-1-16,-4-3 0 0,1 3-3 0,-1-6-1 15,-3 6 0-15,4-3 0 0,-5-4 4 0,1 4 0 16,0-3 0-16,-3 6 0 0,2 0-16 0,-2 6-8 16,-1-3 8-16,1 4-8 0,-5-4 0 0,1 6 0 15,-4 7 0-15,1-1 0 0,-4-2 0 0,-1 3 0 16,5 2 0-16,2 1-8 0,1 0 8 0,4 6 0 15,3-6 0-15,-1-3 0 0,5 12-8 0,-1-9 8 0,4 6-8 16,0 0 8-16,4-6 0 0,3 6 0 16,0-6 0-16,0-1 0 0,0 1 0 0,3 0-12 0,1-3 12 0,3 3-12 15,0-10 4-15,0 7 0 0,3-7 0 16,1 0 0-16,0 1 8 0,6-4 0 0,-3-3 8 16,8-3-8-16,-5 0 16 0,4 0-2 0,1-3 0 0,-1-3 0 15,-4-4-3-15,1 1-1 0,0-7 0 0,-1 7 0 16,1-4 4-16,-4-2 1 0,0-4 0 0,0-6 0 15,0 6 6-15,0 0 2 0,-3-6 0 0,0 6 0 16,-4-6 6-16,0 0 2 0,3 3 0 0,-6-3 0 16,3-3-4-16,-4 0-1 0,4-4 0 0,-3 4 0 15,0-6-11-15,-4-1-3 0,0 4 0 0,0-4 0 0,0 1-4 16,-4-1-8-16,0 7 11 0,1-6-11 16,-4 5 9-16,3 1-9 0,-3-6 0 0,0 8 9 15,0-8-9-15,-3 12-9 0,3-9 9 0,-1 2-13 16,1 4-14-16,-3 3-2 15,6-3-1-15,-3 0 0 0,0 6-67 0,0 1-14 0,0-1-2 16,4 3-1-16,-1 7-128 0,1-1-26 0</inkml:trace>
  <inkml:trace contextRef="#ctx0" brushRef="#br0" timeOffset="51903.54">29722 14413 1468 0,'0'0'65'0,"0"0"14"0,0 0-63 0,0 0-16 0,-4-6 0 0,4 6 0 16,0 0 30-16,0 0 3 0,0-6 1 0,0 6 0 15,0 0 18-15,0 0 4 0,0 0 1 0,0 0 0 16,0 0 28-16,0 0 6 0,0 0 1 0,0 0 0 16,7 6-15-16,0 0-2 0,0 4-1 0,4-1 0 15,-1 4-27-15,1 5-6 0,3-2-1 0,0 3 0 16,0 6-16-16,-3 0-3 0,-1-3-1 0,1 3 0 16,-4 3-1-16,4-3-1 0,-4 0 0 0,3 1 0 0,-3-4-6 15,4-4-2-15,0 7 0 0,-4-6 0 16,3 0 3-16,-3 3 1 0,0-3 0 0,4-7 0 0,-1 4-2 0,-3-7 0 15,1 1 0-15,2-1 0 0,1-2 23 0,-4-4 4 16,3-3 1-16,1 0 0 16,-4-3-16-16,7-7-4 0,-3-6 0 0,-1 7 0 0,1-10-8 0,3 0-1 15,0-6-1-15,0 7 0 0,-3-8-10 0,3 1 0 16,0-3 0-16,0 0 0 16,-3-7-35-16,-1 10 1 0,1-3 0 0,-1 0 0 15,-3 3-15-15,1-3-3 0,-5 2-1 0,-3 1 0 16,4 7-62-16,-4-1-12 0,-4 0-2 0,4 10-1 15,0-7-87-15,4 6-18 0,-4-8-3 16</inkml:trace>
  <inkml:trace contextRef="#ctx0" brushRef="#br0" timeOffset="52329.46">30067 14877 1382 0,'0'0'123'0,"0"0"-99"0,0 0-24 0,0 0 0 0,0 0 116 0,0 0 19 16,0 0 3-16,0 0 1 0,0 0-81 0,0 0-16 15,0 0-3-15,0 0-1 0,0 0 31 0,0 0 7 16,0 0 0-16,4 10 1 0,-1-1-4 0,1 1-1 16,-4-1 0-16,0 10 0 0,0-4-23 0,0 4-5 15,0 0 0-15,-4 0-1 0,4 0-5 0,-3 6-1 16,3 3 0-16,0-3 0 0,-4 3-16 0,1-3-3 15,-1 10-1-15,1-1 0 0,-1-2-17 0,-3 2 0 16,4 1 0-16,-4 2 0 16,-1 4-28-16,1-10-10 15,-7 4-2-15,4-7 0 0,-4-3-58 0,3 4-12 0,-3-14-2 16,3 4-639-16,1-3-127 0</inkml:trace>
  <inkml:trace contextRef="#ctx0" brushRef="#br0" timeOffset="53300.15">30381 15746 1573 0,'0'0'69'0,"0"0"15"0,0 0-67 0,0 0-17 0,0 0 0 0,0 0 0 16,0 0 52-16,7 0 6 0,-7 0 2 0,7 0 0 15,-7 0 21-15,11-3 5 0,-11 3 1 0,7-6 0 0,-3-1 15 0,3 4 3 16,3-3 1-16,-3 3 0 15,-3-7-36-15,3 4-7 0,3-3-2 0,-3-1 0 16,0 1-10-16,-3 3-3 0,7-7 0 0,-8 4 0 0,4-7-10 0,0 0-2 16,-3 4-1-16,3-4 0 15,0-3-21-15,0 4-4 0,-4-7-1 0,1-4 0 0,3 8-9 16,-3-7 0-16,3 6 0 0,-4-6 0 0,1 6 0 0,-4 0 0 16,7 0 0-16,-4 4 0 0,4-4-8 0,-3 3 8 15,-1 4-10-15,1 2 10 0,-1-6-13 0,1 10 3 16,3-3 1-16,-3 6 0 0,-4 3-3 0,3-7 0 15,-3 7 0-15,0 0 0 0,0 0 4 0,0 0 0 16,0 0 0-16,7 7 0 0,-3-4 0 0,3 12 0 16,-4 1 0-16,-3-3 0 0,4 5 8 0,-4 8-10 15,0-1 10-15,0 0-10 0,0-3 10 0,3 3 0 16,-3 3 0-16,4-9 0 0,-4 6 0 0,3-6 0 16,1 0 0-16,-4-4 0 0,3 4 0 0,4-3 0 15,-3-4 0-15,0 4 0 0,3-7 0 16,-4 1 8-16,4-1-8 0,-3 1 8 0,3-4 3 0,0-3 1 0,0 3 0 15,0 0 0-15,-7-6 4 0,10 0 0 0,-2-6 1 16,2 6 0-16,-3-6 4 0,0 3 1 0,4-3 0 16,-4-4 0-16,0-2-3 0,0 2-1 0,0-6 0 15,-3 1 0-15,3-4-5 0,-4 0-1 0,4 0 0 0,-3-6 0 16,3 0-12-16,0-3 0 0,-4 0 8 0,1 3-8 16,-1 3 0-16,4-3 0 0,-3 0 0 0,3-4-10 15,-3 4-4-15,-1 0-1 0,4 6 0 0,-3 1 0 16,3-1-14-16,-4 3-3 0,1 7-1 0,-4-4 0 15,0 4-80 1,3 2-16-16,1-2-3 0,-1 3-1 0,4 3-79 16,-3-4-15-16,-4 7-3 0,4-9-1 0</inkml:trace>
  <inkml:trace contextRef="#ctx0" brushRef="#br0" timeOffset="53749.96">30992 15630 288 0,'0'0'12'0,"0"0"4"0,0 0-16 0,0 0 0 0,0 0 0 0,0 0 0 16,0 0 395-16,0 0 76 0,0 0 15 0,10 0 3 15,-10 0-337-15,0 0-68 0,11 0-14 0,-11 0-2 16,10 6-14-16,-3 4-2 0,0-7-1 0,-3 6 0 15,3 1-29-15,-3 5-6 0,-1 1 0 0,1-4-1 16,-1 7-15-16,-3-3 0 0,0 3-9 0,0 0 9 16,0-4-28-16,0 4 1 0,0 0 0 0,-3-3 0 15,-1-1 17-15,4-2 10 0,-3-4-12 0,-1 1 12 16,0-1 0-16,4 4 0 0,-3-10 0 0,3-3 0 16,-4 9-35-16,1-3-3 15,-1-6-1-15,4 0 0 0,0 0-157 0,-10-6-32 0,-11-3-7 0,6-7-1 16</inkml:trace>
  <inkml:trace contextRef="#ctx0" brushRef="#br0" timeOffset="54088.47">31224 15122 1497 0,'0'0'133'0,"0"0"-106"0,0-3-27 0,0 3 0 15,0-7 221-15,0 7 39 0,0 0 8 0,0 0 2 16,0 0-234-16,0 0-48 0,7 10-8 0,-3-4-3 16,3 7 36-16,-3 2 7 0,-1 4 2 0,4 6 0 15,-3 0 6-15,-1-3 0 0,1 3 1 0,-1 4 0 16,1-11-9-16,-1 8-1 0,1 2-1 0,-4-3 0 15,3-6 2-15,-3-1 0 0,4-2 0 0,-4 3 0 16,3-3-20-16,-3-7-19 0,0 0 4 0,0 1 1 16,-3-1-23-16,3-9-5 0,0 0-1 0,0 0 0 15,0 0-47-15,0 0-10 0,0 0-1 0,0 0-1 16,0 0-156-16,0 0-31 16</inkml:trace>
  <inkml:trace contextRef="#ctx0" brushRef="#br0" timeOffset="54516.99">31507 15034 345 0,'0'0'31'0,"0"0"-31"0,0 0 0 0,0 0 0 16,0 0 386-16,0 0 71 0,0 0 15 0,0 0 2 15,0 0-363-15,0 0-73 0,0 0-14 0,0 0-4 16,10 0 42-16,-10 0 8 0,0 0 2 15,7 0 0-15,4 0-16 0,-11 0-4 0,0 0 0 16,7 6 0-16,-4 4-24 0,1-1-6 0,-4 1-1 16,0-1 0-16,-7 7 1 0,0 2 0 0,0-2 0 0,-4-3 0 15,-3 12-4-15,0-6-1 0,0-1 0 0,0 4 0 16,-4 0-8-16,0-6-1 0,-3 3-8 0,4 0 12 16,-1-4-12-16,0-2 9 0,1 3-9 0,3-1 8 15,0-5-8-15,3-1 8 0,4 0-8 0,0-2 8 16,0-4-8-16,3 6 0 0,1-9 0 0,-1 7 0 15,1-4 0-15,3-3 0 0,0 0-12 0,0 0 12 16,0 0-12-16,0 6 12 0,0-6-12 0,0 0 12 16,3 3 0-16,4 6 0 0,-3-2 0 0,6 2 0 15,1-3 0-15,3-2 13 0,0 5 0 0,4 0 0 16,6-2-3-16,-2-4-1 0,-1 6 0 0,0-3 0 0,7 4 8 16,-3-10 2-16,0 9 0 0,-1-2 0 15,1-4-41-15,-4 3-8 0,0-3-2 0,0-3 0 16,-3 10-1-16,-4-10-1 0,0 6 0 0,-3-6-785 15,-4 0-157-15</inkml:trace>
  <inkml:trace contextRef="#ctx0" brushRef="#br0" timeOffset="55206.66">28190 16257 1209 0,'-14'0'108'0,"14"0"-87"16,0 0-21-16,-7 6 0 0,7-6 183 0,0 0 32 16,0 0 6-16,0 0 2 0,0 0-166 0,0 0-33 15,11 7-6-15,-4-4-2 0,4 6 42 0,-4-9 8 16,-7 0 2-16,7 10 0 0,3-4 12 0,1-3 4 16,6 3 0-16,1-6 0 0,7 0-36 0,-1 3-6 15,1-3-2-15,7 0 0 0,0 0-16 0,6-3-3 16,5 3-1-16,10-6 0 0,7 3 10 0,7-3 2 15,7-4 0-15,0 1 0 0,0-1-32 0,7 1 0 16,7 3 0-16,4-4 0 0,7 7 0 0,-7-6 0 0,-1 2 0 0,5-2 0 16,6 0 0-16,0-1 0 15,-10 4 0-15,0 3 0 0,-4-3 0 0,0-4 0 0,4 1 0 16,-4 6 0-16,-3-10 12 0,-4 4-4 0,-7-1-8 16,0 1 12-16,7-1-12 0,-7 1 0 0,7 0-9 15,-10-1 9-15,-4 1 0 0,0-1 0 0,-4 1 8 0,-3 3-8 16,7-4 0-16,-7 1-9 0,4 3-1 0,-1 2 0 15,1-2 10-15,-8 6 0 0,-3 0 0 0,-7 0 0 16,-4 0-21-16,-6 6-9 16,2-2-2-16,-2 2 0 0,-5 3-27 15,-2-2-5-15,-1 2-2 0,-7-6 0 0,-3 7-74 0,3-1-14 0,0-3-3 16,-7-3-839-16</inkml:trace>
  <inkml:trace contextRef="#ctx0" brushRef="#br0" timeOffset="56238.02">29231 17395 345 0,'0'0'31'0,"0"0"-31"0,0 0 0 0,0 0 0 0,0 0 323 0,7-9 58 16,0 3 12-16,0-4 3 0,4 1-262 0,-4-1-52 0,0 1-10 0,0 0-3 16,-3-1 29-16,3 1 6 0,0-1 0 0,0-2 1 15,-4 2-23-15,4 1-5 0,-3 0-1 0,3-1 0 16,0 1-34-16,0-7-7 0,0 7-2 0,0-1 0 16,0 1-17-16,0-4-3 0,-3-2-1 0,3-1 0 15,-4 3 0-15,1-2-1 0,-1-1 0 0,-3-3 0 16,-3 1 8-16,-1 2 1 0,4 3 1 0,-7-6 0 15,0 4-21-15,-3-1 0 0,-4 4 0 0,3 2 0 16,-3-6 11-16,0 13-3 0,-4-3 0 0,-3 6 0 16,0 0-29-1,-4 9-7-15,0 1 0 0,-3-1-1 0,4 1-7 0,-1 5 0 0,4 4-1 16,-1 6 0-16,1-6 14 0,0 0 3 0,4 0 1 0,-1 6 0 0,4 3 10 16,0-3 9-16,0 3-13 0,3 1 5 0,0 2 0 15,4-3 0-15,4 7 0 0,-1-7 0 0,1 6-2 16,3-5 0-16,0 8 0 0,3-5 0 15,-3-4 0-15,7 0 0 0,-3-3 0 0,3-6 0 0,0 6 10 0,4-6-12 16,-4-10 12-16,3 7-12 0,4-4 12 0,-3-5 0 16,3-4 0-16,0 3 8 0,4-12 0 0,-4 6 0 15,7 0 0-15,-3-10 0 0,-1 1 7 0,4-10 1 16,4 10 1-16,-4-10 0 0,0-6 6 0,1 0 1 16,-5 3 0-16,-3-9 0 0,4 2 1 0,-4-5 1 15,0-4 0-15,0 1 0 0,0-7-5 0,-3 0-1 0,-4 0 0 16,0 0 0-16,0-3 0 0,0-3 0 0,-3 3 0 0,-1 3 0 15,1-3-20-15,-1-3 0 0,1 3 0 0,-1-4 0 16,1 14 0-16,0-7 0 0,-1 6 0 0,1-3 0 31,3 4-21-31,0 2-9 0,0-2-2 0,0 2 0 0,0 1 20 16,-4 5 12-16,4-5-13 0,-3 6 5 16,3 3-44-16,-7 6-8 0,4 0-1 0,-4 0-734 0,0 0-146 15</inkml:trace>
  <inkml:trace contextRef="#ctx0" brushRef="#br0" timeOffset="57951.25">30473 16524 979 0,'0'0'87'0,"0"0"-70"0,0 0-17 0,0 0 0 16,0 0 195-16,0 0 35 0,0 0 7 0,0 0 2 15,0 0-164-15,0 0-33 0,0 0-6 0,0 0-2 16,0 0 19-16,0 0 4 0,0 0 1 0,0 9 0 16,0-3-6-16,-4 4-2 0,-3 5 0 0,0-2 0 15,4-4-2-15,-4 7 0 0,0 3 0 0,-4-4 0 16,1 4 12-16,-1 10 1 0,-7-4 1 0,1 3 0 16,-1 0-27-16,-3 7-6 0,0-7-1 0,0 6 0 15,-1 1-8-15,1 2-1 0,0-2-1 0,3 3 0 16,-3 2-6-16,4-2-2 0,-5-4 0 0,5 4 0 15,-1-3-10-15,-3 2 0 0,-4-2 0 0,4-1 0 16,0 4-40-16,0-4-9 0,0-6-3 0,-1 4 0 16,5-10-2-16,-1 3-1 15,4 0 0-15,0-12 0 0,3 2-81 0,1-5-17 0,-1-1-3 0,1 0-827 16</inkml:trace>
  <inkml:trace contextRef="#ctx0" brushRef="#br0" timeOffset="58253.32">29909 16655 2210 0,'0'0'48'0,"0"0"11"0,-4-6 1 0,4 6 3 0,0-9-51 0,7 9-12 0,0-10 0 0,4 10 0 15,-1-9-14-15,4 9-6 16,-3-10 0-16,3 10-1 0,0 0 70 0,0 7 15 0,-3-4 2 0,3 6 1 15,-3-3 3-15,-1 4 1 0,-3 2 0 16,4 4 0-16,-4 3-21 0,3 0-4 0,-3 6-1 0,1 0 0 16,-1 3-25-16,0 0-6 0,3 7-1 0,-3 2 0 15,4 4-13-15,-4-3 0 0,4 0 0 0,-1 2 0 16,-3-5-8-16,7-4-5 0,0 4-1 0,0-1 0 16,1 1-38-16,-1-7-7 15,3 0-1-15,-3 7-1 0,1-7-116 0,6-3-23 0,-4 3-5 16,-3-9-731-16</inkml:trace>
  <inkml:trace contextRef="#ctx0" brushRef="#br0" timeOffset="59004.98">30491 17737 1785 0,'0'0'159'0,"0"0"-127"16,0 0-32-16,0 0 0 0,7 0 95 0,0 0 13 0,0 0 2 15,3-3 1-15,-6-3-25 0,6 3-5 0,-2-4-1 0,-1-2 0 16,0 3 18-16,0-4 3 0,0 7 1 0,3-6 0 16,-6-7-29-16,3 7-5 0,0-1-2 0,0-5 0 15,-3 2-30-15,3-3-7 0,0-2-1 0,0 2 0 16,0-3-28-16,0-6 0 0,0 3 0 0,0-3 0 16,0 6 0-16,-3 0 9 0,3-6 1 0,-4 9 0 15,1 4-10-15,-4-4-9 0,3 7 9 0,1-1-13 16,-1 1 13-16,-3 3 10 0,0 6-2 0,0 0 0 15,0 0-8-15,0 0 0 0,0 0 0 0,7 9 0 16,-3-3 0-16,3 10 0 0,-4-3-12 0,1 2 12 0,-1 4 0 16,1 0 0-16,-4-3 0 0,0-4 0 0,0 10 0 0,0-3 0 15,0-6 0-15,0 2 0 16,3-5 0-16,-3 5 0 0,0-2 0 0,0-4 0 0,0-9 0 16,0 7 0-16,8 2 0 0,-8-9 0 0,0 0 0 0,0 0 8 15,0 0-8-15,0 0 0 0,0 0 0 0,0 0 0 16,0 0 0-16,3-9 0 0,4 9 0 0,0-10 0 15,-3-6 8-15,3 4-8 0,0-4 0 0,-4 1 0 16,4-4 0-16,0 0 0 0,1 0 0 0,-1-6 0 16,0 0 0-16,0 6 0 0,0-9 0 0,0 9 0 0,0 0 0 15,0 0 0-15,0 4 0 0,0-1 0 16,4 4 0-16,-4-4 0 0,0 6 0 0,0 4 0 0,-4-3 0 16,4 6 0-16,0-7 0 0,-3 4 0 15,-1 3 0-15,1-3 0 0,3 6 0 0,-7 0 0 16,0 0 0-16,0 0 0 0,0 0 0 0,0 0 0 0,0 0 0 0,7 6 8 15,-3 3-8-15,-1 1 10 0,1 2-10 0,-1 4 10 16,-6 3-10-16,3-1 0 0,0 4 9 0,0-3-9 16,0 3 0-16,0 0 0 0,-7 0 0 0,3-3 0 15,4 6-16-15,0-6-2 0,-3 6 0 0,-1-6 0 16,1 0-86 0,3-4-18-16,-4 4-3 0,0-3-1 0,1-4-53 15,-1-2-10-15,4-4-3 0,0-6-498 0,0 0-100 0</inkml:trace>
  <inkml:trace contextRef="#ctx0" brushRef="#br0" timeOffset="59334.24">31048 17380 115 0,'0'0'10'0,"0"0"-10"15,0 0 0-15,4 9 0 0,-4-9 331 16,3 6 64-16,1 4 13 0,-1-7 2 0,-3-3-274 0,7 12-54 16,0 1-11-16,-3-7-3 0,3 4 36 0,0-1 8 0,0 0 0 0,-4 1 1 15,8-1-53-15,-4 1-12 0,0 5-1 0,0-5-1 16,4-1-20-16,-4 1-4 0,0 5-1 0,0-5 0 16,0 2-21-16,0-5-15 0,-3 8 3 15,-1-2 0-15,4-4 12 0,-3 1 0 16,-4 5 0-16,0-5 10 0,0 5 8 0,-4-2 2 0,4 3 0 0,-3-1 0 15,-4-2-7-15,3 2-1 0,-3-5 0 0,3 9 0 16,-3-10-12-16,4 7 8 0,-8-4-8 16,8 4 0-16,-8-7-9 0,4 1-8 0,0-1-2 15,-4 1 0 1,4-4-138-16,-3-3-28 0,-1 3-6 0,1-6-735 0</inkml:trace>
  <inkml:trace contextRef="#ctx0" brushRef="#br0" timeOffset="59793.11">31351 17038 460 0,'0'0'41'0,"0"0"-33"16,0 0-8-16,0 0 0 0,0 0 425 0,0 0 83 15,0 0 17-15,4 3 3 0,-1 6-429 0,1 1-87 16,-1 2-12-16,1 1-12 0,-4 3 42 0,0-4 8 0,-4 4 2 16,4 3 0-16,-3-1-7 0,3-2-1 0,-4 3 0 0,1 0 0 15,-4 0-8-15,3 6-1 0,-3 0-1 0,4 3 0 16,-4-3 2-16,0 0 1 15,-4-3 0-15,8 3 0 0,-5 0 2 0,1-6 0 0,4-6 0 0,-1 2 0 16,1 4 3-16,-1-9 1 0,4-1 0 0,0 3 0 16,0-12-19-16,0 4-3 0,4 5-1 15,-4-9 0-15,0 0-8 0,0 0 10 0,7 6-10 0,0-6 10 16,4 0-10-16,-1 0 10 0,1 0-10 0,3-6 10 16,3 6-10-16,-2 0 10 0,2 0-10 0,1 0 10 15,3 0-10-15,0 0 8 0,-7 0-8 0,7 0 8 16,1 0-8-16,2 0 0 0,-6 0 0 0,3 0 0 15,0-3-15-15,-3-3-5 0,3 6 0 0,-3-4-1 16,-4-2-126-16,0-3-25 0,0-1-4 0</inkml:trace>
  <inkml:trace contextRef="#ctx0" brushRef="#br0" timeOffset="99118.12">1037 11077 1987 0,'0'0'88'0,"0"0"18"0,0-7-85 0,0 7-21 0,0 0 0 0,0 0 0 16,0 0 80-16,0 0 11 0,-10 0 2 0,10 0 1 15,-4 7-39-15,-3 2-8 0,3-6-2 0,1 7 0 0,-4 5-36 0,3 1-9 16,-6-3 0-16,10 12 0 0,-7 0 0 0,3 3 0 15,4 0 0-15,0 0 0 0,-3 13 0 0,3-3 0 16,-7-4 0-16,7 13 0 0,0 4 0 0,-4-4 0 16,4-4 0-16,0 11 0 0,-7-7 0 0,7 6 0 15,-3-9 0-15,3 6 0 16,-4-6-19-16,-3-3-5 0,7 3-2 16,-4 0 0-16,4-10 10 0,-7 4 1 0,7-7 1 0,-3-3 0 15,3-3-21-15,0-3-4 0,0-6-1 0</inkml:trace>
  <inkml:trace contextRef="#ctx0" brushRef="#br0" timeOffset="99515.27">1397 10829 1324 0,'0'0'118'16,"0"0"-94"-16,0 0-24 0,0 0 0 0,11 9 212 0,-1 1 37 15,-3-4 8-15,4 3 2 0,-1 1-179 0,1-1-36 16,-7 7-8-16,3-3 0 0,-4 5-26 0,4 4-10 15,-3 0 8-15,-4 3-8 0,0 4 0 0,0 5 0 16,0 1-12-16,0 2 12 0,-4-2 0 0,-3 2 10 16,4 7 1-16,-4 0 0 0,3-6-11 0,0 6 0 15,-3-4 0-15,-3-2 0 0,6 9 0 0,-6-6-16 16,-1-4 4-16,8 1 1 0,-8-3 1 0,7-1 0 16,-6-6 0-16,10 1 0 15,-11-4-38-15,11 0-8 0,-7-7-2 0,4 1 0 16,3-3-106-16,-11-3-20 0,8-1-5 0</inkml:trace>
  <inkml:trace contextRef="#ctx0" brushRef="#br0" timeOffset="99978.08">497 11820 1591 0,'0'0'70'0,"0"0"15"0,0 0-68 0,0 0-17 0,0 0 0 0,0 0 0 16,0-10 56-16,0 1 7 0,0 3 1 0,0-4 1 0,7 7-3 0,-3-12-1 15,7 5 0-15,-1-5 0 0,-6 5 19 0,6-2 4 16,4-4 1-16,1-3 0 0,6 3 14 0,0 4 2 16,4-4 1-16,-8 7 0 0,15-7-30 0,-7 4-7 15,3-7-1-15,4-3 0 0,3 9-30 0,-7-6-6 16,7-3-2-16,8 4 0 0,-4-4-16 0,-4 0-10 0,0 3 12 15,0 0-12-15,1 0 0 0,-1 4 0 16,-3-4 0-16,3 0 0 16,-3 3-31-16,-4-3 0 0,4 7 0 0,-4-4 0 15,4 1-31-15,-8-4-6 0,-3 9-2 0,4-8 0 16,-7 2-14-16,3 6-2 0,0-2-1 0,-7-4 0 16,11 7-141-16,-11 3-29 0,11-4-6 0,-4 1-1 0</inkml:trace>
  <inkml:trace contextRef="#ctx0" brushRef="#br0" timeOffset="100463.43">589 11883 345 0,'0'0'31'0,"0"0"-31"0,0 0 0 0,0 0 0 15,0 0 375-15,0 0 69 0,0 0 13 0,4 6 3 16,-4-6-342-16,0 0-69 0,0 0-13 0,0 0-4 16,3 3 14-16,-3-3 2 15,0 0 1-15,0 0 0 0,0 0 4 0,0 0 1 0,0 0 0 0,0 0 0 16,0 0-8-16,0 0-2 0,11 0 0 0,-1-3 0 16,1-3-1-16,0 2-1 0,3-5 0 0,0-3 0 15,7 2-12-15,4 1-2 0,-1-1-1 0,8-9 0 16,0 4-15-16,3-4-4 15,7 0 0-15,8-6 0 0,3-3-8 0,3 0 0 0,4 3 0 16,0-1 8-16,-3 5-8 0,-5-5 8 0,5-2-8 0,-8 3 8 16,-3 6-23-16,-7 4-5 0,-4 2 0 15,4-3-1 1,-7 1-97-16,3 2-19 0,-7-2-4 0,-3 5-625 0,0-6-125 0</inkml:trace>
  <inkml:trace contextRef="#ctx0" brushRef="#br0" timeOffset="101438.14">2007 11070 460 0,'0'0'20'0,"0"0"5"0,0 0-25 0,0 0 0 15,0 0 0-15,0 0 0 0,0 0 513 0,0 0 98 16,0 0 19-16,0 0 4 0,0 0-446 0,0 0-90 16,0 0-18-16,0 0-3 0,0 0-22 0,0 0-5 15,0 0-1-15,0 0 0 0,0 0-32 0,-7 0-6 16,4 0-2-16,-8 7 0 0,8-7-9 0,-8 3 0 15,0 3 0-15,1-3-11 0,-1-6-1 0,1 3 0 16,3 0 0-16,-4 3 0 16,0-3-80-16,8 0-16 0,-8 0-3 0,1 0-1 15,3 0-78-15,7 0-16 0,0 0-3 0</inkml:trace>
  <inkml:trace contextRef="#ctx0" brushRef="#br0" timeOffset="101896.03">2036 11588 1324 0,'0'0'59'0,"0"0"12"0,0 0-57 0,0 0-14 15,0 0 0-15,0 0 0 0,0 0 338 0,0 0 65 16,0 0 13-16,-4 6 2 0,4-3-260 0,0-3-52 0,-7 7-10 0,3-4-3 16,1 3-62-16,-8-3-13 0,4 3-2 0,4-6-1 15,-8 10-15-15,8-4 0 0,-4-3 0 0,-4 7 0 31,7-10-140-31,-6 9-22 0,6-9-4 0</inkml:trace>
  <inkml:trace contextRef="#ctx0" brushRef="#br1" timeOffset="113833.93">3545 7571 864 0,'-7'-16'38'0,"4"13"8"0,-1-6-37 0,-6 2-9 16,3-2 0-16,3 0 0 16,4-1 364-16,-7 4 70 0,7-4 14 0,7 1 4 0,-7 6-344 0,4-6-68 15,3 2-13-15,-7-2-3 0,3 3-15 0,-3 2-9 16,0-2 12-16,0 3-12 0,0-3 8 0,-3-4-8 15,3 10 0-15,0-9 0 0,-7 6 0 0,7-3 0 16,0 6 8-16,-4 0-8 0,-3-10 0 0,7 10 0 16,0 0 0-16,0 0 0 0,0 0 0 0,0 0 0 0,-3-6 0 15,3 6 0-15,0 0 0 0,0 0 0 0,0 0 0 16,0 0 0-16,0 0 0 0,0 0 0 0,0 0 0 0,0 0 0 16,3 9 0-16,-3 4 0 0,0-4 0 15,0 1 0-15,-3 2 0 0,-1 4 0 0,-3 0 0 0,3-4 0 16,-10 7 0-16,4-3 0 15,-1-7 0-15,4 7 0 0,-7-4 9 0,10-2-1 0,-6-1-8 16,6 4 12-16,-3-10-12 0,7-3 11 0,-3 9-11 0,3-9 10 16,0 0-10-16,0 10 0 0,0-4 0 0,0-6 8 15,0 3-8-15,3 3 8 16,4 4-8-16,0-4 8 0,4-3-8 0,0 6 0 0,3-9 0 0,3 10 0 16,-3-4 0-16,-3-3 0 0,7-3 9 0,-1 7-1 15,1-4 13-15,3 3 3 0,-7-6 1 0,0 0 0 16,4 0 0-16,-4 3 0 0,-3-3 0 0,-1 0 0 15,4 0-4-15,-3 0-1 0,-8-3 0 0,8 3 0 16,3 0-4-16,-7-6-2 0,7 3 0 0,-10-4 0 16,6 7-5-16,1-3-1 0,-11 3 0 0,4-6 0 0,-4 6-8 0,0 0 0 15,0 0 0-15,0 0 0 0,0 0 0 0,0 0 0 16,0 0 0-16,0 9 0 16,-4 7-17-16,-3-7 4 0,0 7 1 0,-4-3 0 0,-3 2 2 0,4 1 1 15,-12-4 0-15,8 7 0 0,-10-3 9 0,3 3 0 16,-1-4 10-16,-2-2-10 0,6-4 0 0,-7 7 0 15,4-7 0-15,7 1 0 0,-7-4 12 0,10-3-4 16,1 4-8-16,-1-4 12 0,4 3-12 0,7-6 0 16,-7 0 0-16,7 0 0 0,0 0 0 0,0 0 0 15,0 0 0-15,0 0 0 0,7 0 0 0,-3-9 0 16,6 2 0-16,1 4 0 0,-1-6 9 0,4-7-9 0,-3 7 8 0,3-1-8 16,0 1 13-16,-3-1-2 0,3 1-1 0,0 3 0 15,-3-4-1-15,-1 1 0 0,1-7 0 0,-1 13 0 16,1-6 0-16,-4 2 0 0,0-2 0 0,4 0 0 15,-8 2-9-15,4-2 10 0,-7 6-10 0,0 3 10 16,4-6-10-16,-4 6 0 0,0 0 0 0,0 0 0 16,0 0-16-16,0 0 0 0,0 0 1 15,0 0 0 1,0 0-25-16,0 0-4 0,0 0-2 0,-4 0 0 0,-6 15-144 16,-1-5-29-16,-3 5-5 0</inkml:trace>
  <inkml:trace contextRef="#ctx0" brushRef="#br1" timeOffset="114278.27">4135 8063 1324 0,'0'0'118'0,"-7"-3"-94"0,3-6-24 15,0 2 0-15,-6-2 235 0,-1 0 42 0,8 2 9 0,3 4 2 16,-7-3-212-16,7 6-41 0,0 0-9 0,0 0-2 16,0 0 5-16,0 0 1 0,0 0 0 15,7 9 0-15,-7 1 12 0,3 5 2 0,8 4 1 0,-8-3 0 16,4 3-4-16,-3 0-1 0,0-1 0 0,3-2 0 16,-7 9-9-16,3-3-3 0,-3 0 0 0,0 0 0 15,-3 3-16-15,3-6-3 0,-11 9-1 0,7-3 0 16,-6 0-8-16,-4 0 0 0,3-3 0 0,-6-3-11 31,-1 6-170-31,4-6-35 0,-21 22-6 0,-1-19-877 0</inkml:trace>
  <inkml:trace contextRef="#ctx0" brushRef="#br0" timeOffset="136790.87">2621 11826 1681 0,'0'0'36'0,"0"0"8"0,-10 3 2 0,6 4 2 0,-3-4-38 0,7-3-10 0,0 0 0 0,0 0 0 0,0 0 28 0,0 0 4 16,0 0 1-16,0 0 0 16,0 0 7-16,0 0 0 0,0 0 1 0,7-10 0 0,-3 1-3 0,-1-1-1 15,4 1 0-15,-3-7 0 0,3 4-1 0,-4-4 0 16,8-3 0-16,-8 1 0 0,4-8-5 0,4 1-2 15,-4-3 0-15,4 3 0 0,-1-6 2 0,1-1 0 16,-1 1 0-16,1 0 0 0,-4-7-8 0,0 4-2 16,4-1 0-16,-8 4 0 0,8-4-9 0,-8-9-3 15,4 10 0-15,-3-1 0 0,6-2-9 0,-6-1 8 16,3 4-8-16,-3-1 8 0,3 1-8 0,3 5 8 16,-6 4-8-16,-1-3 8 15,4 9 1-15,4 0 0 0,-8 1 0 0,1-4 0 0,-4 12-1 16,7-9 0-16,-3 10 0 0,-4-7 0 15,7 7-8-15,-7-1 0 0,0 7 9 0,0-3-9 0,0 6 0 0,0 0 8 16,0-9-8-16,0 9 0 0,0 0 0 0,0 0-10 0,0 0 1 0,0 15 0 16,-7-2 1-16,7 3 0 0,0 2 0 0,-4 11 0 15,4 2 8-15,0 7 8 0,-7-1-8 0,7 13 11 16,-4-6-11-16,4 0 8 0,0 3-8 0,4-3 8 16,-4-6-8-16,0-4 0 0,0 4 0 0,7-4 0 15,-3-5 0-15,3 5 0 0,-4-9 0 0,1 0 0 16,3-3 0-16,3 3 0 0,-6 4 0 0,6-11 0 15,-6 4 8-15,3-3 0 0,4 0 0 0,-8 0 0 16,8-4-8-16,-8 4-9 0,8-9 9 0,-1 5-13 16,-10-2 13-16,11-4 0 0,-7 1 12 0,6 5-12 15,-6-11 25-15,3 2-1 0,-7-6-1 0,3 9 0 0,-3-9 2 16,0 0 1-16,0 0 0 0,11 0 0 0,-1-3 14 0,-6-3 4 16,3 0 0-16,4-4 0 0,-8 1-26 0,1-1-5 15,3-2-1-15,-7-4 0 0,3-3-12 0,4 0 0 16,-7-6 0-16,4 0 0 0,3-3 0 0,-4 0 8 15,-3-4-8-15,4 4 0 0,3 0 0 0,-7-6 0 16,3-1 0-16,5 7 0 0,-8-7 0 0,3-2 8 16,1-1-8-16,3-3 0 0,-7 13 0 0,3-6 0 15,-3-4 0-15,0 10 0 0,0-7 0 0,0 10 0 16,0-3 0-16,7 3 0 0,-7 3-11 0,0 0 2 16,0 0 0-16,0 3 0 0,0-3-10 0,0 10-1 15,4-7-1-15,3 3 0 16,-7 0-9-16,3 4-2 0,-3-4 0 0,4 7 0 15,3-1-24-15,-7 1-4 0,3 0-2 0,-3 2 0 16,7-2-82-16,-7 0-17 0,0 9-3 0,0 0-502 16,0 0-100-16</inkml:trace>
  <inkml:trace contextRef="#ctx0" brushRef="#br0" timeOffset="137163.94">3464 11302 1209 0,'-3'-9'53'0,"-4"9"12"0,3-9-52 0,-3 2-13 16,0 4 0-16,0-3 0 0,-4 3 253 0,8-3 48 0,3 6 10 16,0 0 1-16,-4 0-252 0,4 0-52 15,0 0-8-15,0 0 0 0,0 0-20 0,0 0 1 0,0 0 0 16,0 0 0-1,0 0-35-15,0 0-7 0,0 0-2 0,0 0 0 16,0 0-17-16,0 0-4 0,0 0-1 0,0 0-465 0,0 0-93 0</inkml:trace>
  <inkml:trace contextRef="#ctx0" brushRef="#br0" timeOffset="137728.07">3704 10719 2235 0,'0'0'99'0,"-3"-6"21"0,3-3-96 0,-7 2-24 0,7 7 0 0,0 0 0 16,0 0 24-16,0 0 1 0,0 0 0 0,0 0 0 15,0 0-25-15,0 0 0 0,7 13 0 0,-7-4 0 16,3 4 11-16,-3-4-3 0,7 7-8 16,-7 3 12-16,0-1-12 0,0 8 0 15,-7 2 0-15,7-3 0 0,-3 9 0 0,3-5 0 0,-11 8 0 0,11-2 0 16,-11-1 12-16,8 10 0 0,-4-6 0 0,3-4 0 15,4 10 15-15,-7-6 2 0,4-4 1 0,-1 1 0 16,4 2-6-16,-7-2-2 0,4 3 0 0,3-10 0 16,0 6-13-16,0 1-9 0,0-7 12 0,0-3-12 0,0 3 10 15,0-9-10-15,3-3 8 0,4 3-8 32,-7-1-37-32,4-2-13 0,6-7-2 0,-10 1-692 0,11-4-137 0</inkml:trace>
  <inkml:trace contextRef="#ctx0" brushRef="#br0" timeOffset="138178.13">4018 10920 1324 0,'7'-19'118'0,"-7"10"-94"15,4-1-24-15,-4 1 0 0,7-7 128 0,-4 7 22 16,8-1 4-16,-11 1 1 0,10 6-121 0,-10-3-24 0,4-4-10 0,-4 10 8 15,0 0-8-15,0 0 0 0,0 0 0 0,0 0 0 16,-4 0 8-16,4 0 0 16,0 0 0-16,-7 10 0 0,4-10-8 0,-4 9 0 0,0-9-12 0,7 9 12 15,-7-2 0-15,3 2 0 0,4-6 0 0,-7 7 0 16,4 2 0-16,-4-2 0 0,0 2 8 0,-1-2-8 16,-2 5 24-16,3 1 0 0,-4 3 0 0,4 0 0 15,-7 6 1-15,0-3 0 0,-7 3 0 16,3 3 0-16,-3-3-6 0,-4 9-2 0,4-12 0 15,7 10 0-15,0-10 7 0,-4 3 2 0,4 0 0 16,4-6 0-16,-1-1-11 0,4-2-3 0,0-6 0 0,3 8 0 16,4-8 0-16,-7-1 0 0,4 1 0 0,-1-1 0 15,4-3-12-15,0 4 8 0,0-1-8 0,0 1 0 16,0-1 13-16,0 0-3 0,0 1-1 0,0 5 0 16,0-5-9-16,4 9-11 0,-1-4 3 0,-3 4 0 0,7-3 8 15,-7-4-8-15,0 4 8 0,4 0-8 16,3-7 8-16,-7 1 11 0,3-7-3 0,1 6 0 15,-4-9-8-15,11 6 0 0,6-6 0 0,-3 0 0 0,0 0-14 16,8-6-5-16,2 6-1 0,1-9 0 16,3 6-180-16,-3-7-36 0</inkml:trace>
  <inkml:trace contextRef="#ctx0" brushRef="#br0" timeOffset="140114.24">4674 11177 1609 0,'0'0'35'0,"0"0"7"0,0 0 2 0,0 0 2 0,0 0-37 0,0 0-9 0,0 0 0 0,0 0 0 16,0 0 0-16,0 0 12 0,0 0-12 0,0 0 12 15,0 0-12-15,0 0 0 0,0 0 0 0,0 0 0 16,-10 0-9-16,10 0 9 0,0 0-12 0,-4 0 12 15,4 0-8-15,-7 0 8 0,4 0 0 0,-8 6 0 0,11-6 15 0,-7 3 9 16,0-3 3-16,7 0 0 0,0 0 31 0,0 0 6 16,-7 0 2-16,7 0 0 15,0 0-1-15,-4 7 0 0,4-7 0 0,-7 3 0 0,7-3-29 0,-7 0-7 16,7 0-1-16,0 9 0 0,0-9-28 0,0 0 0 16,0 0 0-16,-7 7 0 0,7-7 0 0,-3 3 0 15,3-3 0-15,0 0 0 0,0 0 0 0,0 0 0 16,0 6 0-16,0-6 0 0,0 0 16 0,0 0-2 15,0 0-1-15,0 0 0 0,0 0 7 0,0 0 0 16,0 0 1-16,0 0 0 0,-11 0-4 0,11 0-1 16,-3-6 0-16,-1 3 0 0,0-4 0 0,1 4 0 0,3-3 0 0,0-4 0 15,-7 1 0-15,7 6 0 0,-4-3 0 0,4-4 0 16,0 4-16-16,-7 3 0 0,4-3 0 0,-1 2 0 16,4 4 0-16,0-9 0 15,-7 3 0-15,4 6 0 0,-4-3 0 0,0-4 10 0,0 7-10 0,3 0 8 16,-3 0-8-16,3 0 10 0,4 0-10 0,-10 7 10 15,6-4-10-15,-6-3 0 0,10 0 0 0,-11 6 0 16,8-3 0-16,-8-3 0 0,4 10 8 0,3-10-8 16,4 0 0-16,-10 9 0 0,6-3 0 0,-6 4 0 15,3-1 0-15,3 0 0 0,4-9 0 0,-3 10-11 16,3-4 11-16,0 4-12 0,0-7 12 0,3 3-12 16,1 3-3-16,3-2-1 0,3-4 0 0,-6-3 0 15,6 6 6-15,1-6 1 0,0 0 0 0,3 0 0 0,-4 0 9 0,-3 0 0 16,4-6 0-16,-4 6 0 0,4 0 10 0,-4-3 1 15,-7 3 0-15,7-7 0 0,3 7 0 0,-10 0 0 16,0 0 0-16,0 0 0 0,0 0 1 0,0 0 1 16,0 0 0-16,0 0 0 15,0 0-13-15,0 0 0 0,4-9 0 0,-4 9 0 0,0 0 0 16,0 0 0-16,0 0 0 0,0 0 0 0,0 0-16 0,0 0-7 16,0 0-1-16,0 0 0 15,0 0-118-15,0 0-24 0,0 0-5 0,0 0-1 0</inkml:trace>
  <inkml:trace contextRef="#ctx0" brushRef="#br0" timeOffset="141414.25">4494 11143 1152 0,'-14'-4'51'0,"7"-2"10"0,4 3-49 0,3-3-12 16,-11 3 0-16,8-4 0 0,-8 7 92 0,11-3 16 15,-11-3 4-15,11 6 0 16,-10-6-112-16,10 6-13 0,0 0-7 0,0 0-2 0,0 0 22 0,0 0 0 16,-4 6 8-16,4-6-8 0,0 0 21 0,0 0-1 15,0 0 0-15,0 9 0 0,0 1-9 0,0-4-3 16,-7 3 0-16,7 1 0 0,7-1 11 0,-7 1 1 15,4-1 1-15,-4 0 0 0,0 1-10 0,0-1-3 16,0-9 0-16,3 7 0 0,-3-7-8 0,0 0 12 16,7 9-12-16,-7-9 12 0,0 0-1 0,0 0 0 15,0 0 0-15,0 9 0 0,0-9-3 0,4 10-8 16,-4-10 12-16,7 6-4 0,-7-6-8 0,4 9 0 16,-4-9 0-16,0 0-11 0,7 4 11 0,0-4 0 0,-7 0 8 0,7 0-8 15,-7 0 9-15,10 0-9 0,-10 0 12 0,4 0-12 16,-4 0 11-16,10-4-11 0,-10 4 10 0,4 0-10 31,-4 0-24-31,7-6-10 0,4 3-2 0,-4-3-1 0</inkml:trace>
  <inkml:trace contextRef="#ctx0" brushRef="#br0" timeOffset="144093.07">5119 11472 1324 0,'0'0'118'0,"0"0"-94"0,0 0-24 0,0 0 0 15,0 0 140-15,0 0 23 0,-11 0 5 0,11 0 0 16,0 0-139-16,0 0-29 0,-3 0 0 0,3 0-8 0,-7 0 8 0,7 0 0 16,0 0 0-16,0 0-8 0,0 0 8 0,0 0 0 15,0 0 8-15,-4-3-8 0,4-4 35 0,0 7 2 16,0-9 1-16,0 9 0 0,0-9 14 0,4 2 2 15,-4-2 1-15,7 0 0 0,0-4-8 0,0-3-2 16,-4 7 0-16,4-7 0 0,0-3-5 0,4 4 0 16,-4-4-1-16,4 0 0 0,-4-6 5 0,3-3 0 15,1 0 1-15,-1 2 0 0,1-2-26 0,0-6-6 16,3-1-1-16,0-2 0 0,-4 8-3 0,1-5-1 16,0 6 0-16,3-4 0 0,-4 10-8 0,-6-3 0 15,6 6 0-15,1 1-11 0,-7-1 11 0,3 3 0 16,-4 0 0-16,1 4-8 0,3-4 8 0,-4 7 0 15,4-1 0-15,-7 4 0 0,4 3 0 0,-1-3 8 16,-3 3-8-16,0 3 11 0,0 0-11 0,0 0-14 16,0 0 3-16,0 0 1 0,4 12 10 0,-4 4-8 0,0 3 8 15,3-1-8-15,-3 1 8 0,0 6 0 0,0 4 0 0,-3 2 0 16,3 0 0-16,0 4 0 0,0-1 0 0,0 1 0 16,0-1 0-16,0-5 0 0,0-1 0 0,0 0-12 15,3-3 12-15,1 0 0 16,3-6 10-16,-7-3-10 0,4-4 0 0,-4-2 0 0,7-1 0 0,-7-3 0 15,7 4 11-15,-7-10-1 0,0 0 0 16,7 0 0-16,-7 0 5 0,10 0 1 0,-10 0 0 16,4-10 0-16,-1 4-7 0,1-3-1 0,3 5 0 0,0-11 0 15,-4 5-8-15,5-8 10 0,-5 2-10 0,8-3 10 16,-8-6-10-16,4 3 8 0,4-9-8 0,-4 2 8 0,3-5-8 16,-2 6 0-16,6-7 0 0,0 7 0 0,-4-6 0 15,1 5 0-15,-1 4 0 0,5-3 0 16,-5 3 0-16,-3-3 0 0,4 3 0 0,-4 3 0 15,3-3 0-15,-2 9 0 0,-1-3 0 0,3 7 0 0,-10-4 0 16,7 0 0-16,-3 7-9 0,3-1 9 0,0 1 0 0,-4 0 0 16,1 9 0-16,-4 0 0 0,7-7-8 0,-7 7 8 15,0 0 0-15,11 7 0 0,-1 2-12 0,-3 0 4 16,-3 10 8-16,3 3-13 0,0 0 13 0,-7 3 0 16,3 10-10-16,1-7 10 0,-4 6 0 0,0 4 0 15,0-4 0-15,-4 4 0 0,1 6 0 0,3-6 0 16,0 2 0-16,-7-2 0 0,3-3 0 15,1 2 0-15,-1-2-11 0,4-7 11 0,-3-3 0 0,-1 3 0 16,4-3 0-16,0-6 11 0,0 0-11 0,0 0-11 16,0-4 3-16,0-5 0 15,0-1-32-15,7 1-5 0,-7-1-2 0,4-9 0 16,-4 0-100-16,7 0-20 0,-7 0-4 0,10 0-833 0</inkml:trace>
  <inkml:trace contextRef="#ctx0" brushRef="#br0" timeOffset="144704.37">6163 10907 1267 0,'0'0'56'0,"0"0"12"0,0-6-55 0,0 6-13 0,-7-3 0 0,7 3 0 16,0 0 232-16,0 0 44 0,-4 0 9 0,4 0 2 15,0 0-235-15,0 0-52 0,0 0 0 0,-3 3 0 16,3 7-9-16,-7-1 9 0,7-3-13 0,-4 4 5 15,4-4-14-15,-7-3-2 0,7-3-1 0,-3 9 0 0,-1-2 7 0,4-7 2 16,-3 3 0-16,3-3 0 0,0 9 0 0,0-9 1 16,-7 7 0-16,7-4 0 15,0-3-37-15,0 0-7 0,-11 6-1 0,11 0-1 16,-11-3-11-16,11-3-3 0,0 0 0 0</inkml:trace>
  <inkml:trace contextRef="#ctx0" brushRef="#br0" timeOffset="145291.25">6481 10572 403 0,'0'0'36'0,"0"0"-36"0,0-10 0 0,0 10 0 15,0 0 280-15,0 0 48 0,0-3 11 0,0 3 1 16,0 0-201-16,0 0-41 0,0 0-8 0,0 0-2 0,0 0-40 0,0 0-9 16,0 0-2-16,0 0 0 15,0 0-25-15,-4 3-12 0,0 7 10 0,4-1-10 0,-10 7 0 0,10-7 0 16,-7 7 0-16,3 3 0 0,1 0 0 0,-1-1 0 16,1 1 0-16,-1 6 0 0,-3-6 11 0,4 6 2 15,-1 0 1-15,1-3 0 0,-4 3-4 0,-1 4-1 16,5 2 0-16,-4-3 0 0,0 0 11 15,0 1 3-15,3 2 0 0,-6-3 0 0,3 7-23 0,0-13-13 16,7 9 1-16,-11-9 1 0,4 3 19 0,0 0 4 16,3-6 1-16,1 0 0 0,3 0 11 0,0-4 3 15,0-5 0-15,3 8 0 0,1-8-5 0,-1-1-1 16,8-2 0-16,-8 2 0 0,5-3-1 0,2-3-1 16,4 4 0-16,-3-4 0 0,3-3 7 0,4 6 2 0,-1-6 0 0,-3 0 0 15,7 0-14-15,-3 0-2 0,0 0-1 0,6-6 0 16,-9 6-11-16,6 0 0 0,3 0 0 15,-9 0 0 1,-1-3-116-16,0-4-21 0,3 7-5 0,-6-9-890 0</inkml:trace>
  <inkml:trace contextRef="#ctx0" brushRef="#br0" timeOffset="146485.6">3351 11331 230 0,'0'0'10'0,"0"0"2"0,0 0-12 0,0 0 0 0,0 0 0 0,0 0 0 16,0 0 280-16,0 0 54 0,0 0 10 0,0 0 3 15,0 0-265-15,0 0-53 0,0 0-10 0,4-3-3 16,-4 3 2-16,0 0 0 0,11-7 0 0,-11 7 0 16,0-3-18-16,0 3 0 0,0 0 0 0,0 0 0 15,10-6 0-15,-10 6 0 0,0 0 8 0,0 0-8 16,4-3 43-16,-4 3 5 0,0 0 0 0,0 0 1 16,7-7 10-16,-7 7 1 0,0-3 1 0,0-3 0 15,0 6-21-15,3-9-5 0,-3 9-1 0,0 0 0 16,0-10-18-16,0 10-3 0,0-6-1 0,0 6 0 15,0-3-12-15,0-3 0 0,0 2 0 0,0 4 0 16,0 0 0-16,-3-6 0 0,3-3 8 0,0 9-8 0,0 0 0 0,0 0 0 16,0-10 8-16,0 10-8 0,0 0 10 0,0 0-1 15,0 0 0-15,0 0 0 0,0 0 8 0,0-3 2 16,0 3 0-16,0 0 0 0,0 0-19 16,0 0 0-16,0 0 0 0,0 0 0 15,0 0 0-15,0 0 0 0,0 0 0 0,0 0 0 0,0 0 0 0,0 0-9 16,-7 3 9-16,7-3 0 0,0 0 0 0,-4 10 0 15,-3-1 0-15,4-3 0 0,-5-2 0 0,5 5 0 16,-1-3 12-16,-3 4-4 0,-3-4 7 0,6-3 1 16,4 3 1-16,-3-3 0 0,-8 4-2 0,11 2-1 15,-10-6 0-15,10 4 0 0,0-7-14 0,0 0 11 0,0 0-11 0,-8 3 10 16,8-3 4-16,0 0 1 0,0 0 0 0,0 0 0 16,0 0-15-16,0 0 8 0,0 0-8 0,0 0 0 15,0 0 19-15,0 0-3 0,8-3 0 0,-5-4 0 16,4 4-16-16,4-3 10 0,-8-4-10 15,8 7 8-15,-11 3-8 0,0-6 0 0,10 3 0 0,-10 3 0 16,0 0 0-16,0 0 0 0,0 0-8 0,4-6 8 16,7 6-21-16,-11 0 0 0,0 0 0 0,0 0 0 15,10 0-7-15,-10 0 0 16,0 0-1-16,0 0 0 16,0 0-7-16,0 0-2 0,0 0 0 0,0 0 0 0,0 0-82 0,0 0-17 0,0 0-3 0</inkml:trace>
  <inkml:trace contextRef="#ctx0" brushRef="#br0" timeOffset="147360.07">6121 10929 288 0,'0'0'25'0,"0"0"-25"0,0 0 0 0,0 0 0 0,0 0 187 0,0 0 32 16,0 0 6-16,0 0 2 0,0 0-139 0,0 0-28 16,0 0-6-16,0 0-1 0,0 0-11 0,0 0-2 15,0 0-1-15,0 0 0 0,0 0-12 0,0 0-3 16,0 0 0-16,0 0 0 0,0 0-13 0,0 0-3 15,0 0-8-15,0 0 12 0,0 0-4 0,-7 7-8 16,0-7 11-16,-4 0-11 0,4 0 17 0,7 6-3 16,-11-6-1-16,4 0 0 0,0-6 30 0,7 6 5 15,0 0 2-15,-7 0 0 0,4 0-19 0,3 0-4 0,0 0-1 0,0 0 0 16,-7 6-8-16,3-3-2 16,-3 3 0-16,0-3 0 0,0 4-16 0,3-4 0 15,-6 6 8-15,3-2-8 0,0 2 0 0,0 0 0 0,0 1 0 0,0-1 0 16,3-3 0-16,4-6 0 0,0 0 0 15,0 0 0-15,0 0 0 0,0 0 0 0,0 0 0 0,0 0 0 16,0 0 0-16,0 0 0 0,0 0 0 0,0 0 10 16,0 0-10-16,0 0 10 0,0 0-10 0,7 0 10 15,-7 0 2-15,11 0 1 0,-4 0 0 16,0 0 0-16,-7 0-13 0,10-6 11 0,-3 6-11 0,4 0 10 16,-11 0-10-16,7 0 0 0,4-3 0 0,-4-3 0 15,-7 6 0-15,7 0 0 0,3 0 0 0,-3-3 0 16,-7 3 8-16,11-7 4 0,-11 4 0 0,3-3 0 15,-3 6 26-15,4-6 6 0,3 3 0 0,-7 3 1 16,0-7-12-16,0 7-2 0,0-9-1 0,0 9 0 16,-11-3-6-16,8-4-2 0,-8 7 0 0,4-3 0 15,0-3-22-15,0 6 9 0,-3 0-9 0,6 0 0 0,-10 0 0 0,7 0-11 16,-4-3 0-16,4 3 0 0,0 0-6 0,-3-6-2 16,3 6 0-16,3 0 0 15,-3 0-81-15,7 0-16 0,0 0-3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9-20T19:34:49.20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5796 4388 2257 0,'-14'-9'100'0,"11"9"20"0,-5 0-96 0,1 0-24 15,0 0 0-15,7 0 0 0,0 0 20 0,0 0 0 16,0 0-1-16,0 0 0 0,11 0-19 0,3-3 8 16,-3-4-8-16,3 7 0 0,3-3 10 0,8-3-10 15,3-4 8-15,8 1-8 0,2 6 0 0,5-13 0 0,6 10 0 0,-3-3 0 16,7 9 0-16,3-10 0 0,-6 7 0 0,3-3 0 15,0 6 12-15,-1-3-2 0,5-4-1 0,-4 7 0 16,7 0 0-16,0 7 0 0,0-4 0 0,0 3 0 16,0-3 2-16,-4 7 0 15,4-10 0-15,0 6 0 0,-3 3 5 0,6-9 0 0,8 3 1 16,-8 10 0-16,1-10-4 0,-1 3-1 0,4-3 0 0,0-3 0 16,0 0 2-16,0 7 0 0,0-7 0 0,0 3 0 15,-7 3-14-15,0-3 0 0,-7-3 0 0,4 0 0 16,-5 7 0-16,8-4 16 0,-7-3-4 0,4 0 0 15,-8 6-12-15,1-3-16 0,-5 3 3 0,-2 4 1 16,-4-1 12-16,-1 1-12 0,-6-1 12 0,3 0-12 16,4 4-41-1,0-4-8-15,7 4-2 0,3-4 0 0,-6 1-115 16,10-1-23-16,-4-3-5 0,4 4-367 0,-4-1-74 0</inkml:trace>
  <inkml:trace contextRef="#ctx0" brushRef="#br0" timeOffset="594.01">9945 4369 2131 0,'0'0'189'0,"0"0"-151"16,-4 0-30-16,4 0-8 0,0 0 101 0,0 0 19 16,0 0 4-16,14 0 1 0,4 7-102 0,3-4-23 15,0 3 0-15,8-3 0 0,-1-3 0 0,0 6 12 16,4-6-3-16,3 0 0 0,4 0 19 0,7 0 3 15,14-6 1-15,0 6 0 0,3 0-16 0,1-3-4 16,-1-3 0-16,4 6 0 0,11-10 10 0,-1 7 2 16,1-3 0-16,7 3 0 0,-1 3 3 0,5-7 1 15,-5 4 0-15,11-3 0 0,8 6-28 0,-4 0 0 16,-1 0 0-16,1-3 0 0,3-3 12 0,1-1-4 16,3 14 0-16,-8-7 0 0,-2 0-8 0,6 0 0 0,4 0 0 0,-7 6 0 15,-1-3 0-15,5-3 0 0,-1 6 0 0,0-3 0 31,-3 7-21-31,-4-1-7 0,-7 1 0 0,1-1-1 16,-5 4-102-16,4-1-20 0,4-2-4 0,-4 5-602 0,4 1-121 0</inkml:trace>
  <inkml:trace contextRef="#ctx0" brushRef="#br0" timeOffset="3655.97">23647 3174 1152 0,'0'0'51'0,"0"0"10"0,0 0-49 0,0 0-12 0,0 0 0 0,0 0 0 16,0-9 66-16,0 6 10 0,0 3 3 0,0-9 0 0,0 2-31 0,0-5-7 16,0 2-1-16,0-2 0 0,0 9 0 0,0-7 0 15,0 4 0-15,0-7 0 0,0 7 0 0,0-3 0 16,3-1 0-16,-3 1 0 0,4 0-11 0,-4-7-2 15,0 6-1-15,0 1 0 0,0 3-8 0,-4-4-2 16,4 1 0-16,-3 0 0 0,3 5-4 0,-4-2-2 16,-3-3 0-16,0 9 0 0,0 0 4 0,3-7 1 15,-6 7 0-15,3 7 0 0,-4-7-15 0,1 6 9 16,-1-3-9-16,-3 7 8 0,3-1-8 0,-3-3 0 16,4 4 0-16,-1-1 0 0,1 7 0 15,-1-4 0-15,-3 4-9 0,3-4 9 0,1 4 0 0,-1 3 8 16,4 6-8-16,0-6 12 0,0 0 0 0,0-1-1 15,3 4 0-15,1 0 0 0,3 3-11 0,0 1 0 16,0-1 0-16,0-3 8 0,3 6-8 0,1-3 0 0,-4 3 0 16,0 7 0-16,3-1 0 0,-3 1-9 0,0-7 9 15,-3 9-13 1,3-2-40-16,-4 6-8 0,4-10-2 0,-3 4 0 16,3-1-22-16,-4-9-5 0,1-3-1 0,3 3 0 15,-4 3-1-15,1-12 0 0,3 0 0 0</inkml:trace>
  <inkml:trace contextRef="#ctx0" brushRef="#br0" timeOffset="3970.39">23068 3617 1137 0,'0'0'50'0,"0"0"11"0,0 0-49 15,0 0-12-15,0 0 0 0,0 0 0 0,0 0 28 0,0 0 2 16,0 0 1-16,0 0 0 0,7 0-3 0,4-7-1 16,3 7 0-16,0 0 0 0,4-9 33 0,3 0 6 15,7 5 2-15,0-8 0 0,0 9-9 0,4-4-2 16,-4-2 0-16,4 9 0 0,-4-9-40 0,1 9-8 0,-1-3-1 0,-3 3-8 15,-1-7 0-15,-3 7 0 0,1 0 0 0,-5 0 0 32,1 0-40-32,-4 7-11 0,0-4-2 0</inkml:trace>
  <inkml:trace contextRef="#ctx0" brushRef="#br0" timeOffset="5073.92">24483 1992 115 0,'0'0'10'0,"0"-6"-10"15,0-3 0-15,0 9 0 0,0 0 159 0,3-4 29 16,-3-2 7-16,0 6 1 0,0-3-110 0,0-9-22 15,0 8-4-15,0 4 0 0,0 0-36 0,0-9-6 16,0 9-2-16,0 0 0 0,4-6-8 0,-4 6-8 16,0-10 12-16,0 10-12 0,0 0 36 0,0 0 0 15,0 0 0-15,0 0 0 0,0 0 7 0,0 0 1 0,0 0 1 16,0 0 0-16,0 0 6 0,-4 10 1 0,1-1 0 0,-4 1 0 16,0 2-32-16,0 1-5 0,-4 12-2 0,4-6 0 15,-4-1-13-15,4 11 0 0,-3-7 0 0,3 6 0 16,0-3 0-16,-4 3 0 0,-3 0 0 0,3 7 0 15,-3-7 0-15,4 6 9 0,-4-5-9 16,-1-1 8-16,5 6-8 0,-4 1 0 0,-4 9 0 0,4-10 8 16,0 4 3-16,0 6 0 0,0 3 0 0,0-6 0 15,-1-1 3-15,1 11 1 0,0-14 0 0,0-2 0 16,0 2 5-16,0 7 2 0,0-9 0 0,0 9 0 16,0 0 7-16,-4-1 2 0,4-5 0 0,0 6 0 15,0 3-6-15,-1-3-1 0,5 0 0 0,-1 0 0 16,1-7-9-16,-1 7-3 0,8 0 0 0,-4 0 0 0,3-6 3 15,4 6 0-15,0-7 0 0,0 4 0 0,0 6-2 16,4-6 0-16,-1 0 0 0,1 2 0 0,3-8-13 16,0 9 0-16,-4-7 8 0,4 4-8 0,0 0 0 0,0 0 0 15,-3-4 0-15,-1 1 0 0,1-4-8 0,0 7 8 16,-1-9-12-16,-3 12 12 16,0-13-32-16,0-3 0 0,0 0 0 0,0 1 0 15,-3-14-35-15,3 4-6 0,0 0-2 16,0 0 0-16,0-10-33 0,3 7-8 0,-3-7 0 15</inkml:trace>
  <inkml:trace contextRef="#ctx0" brushRef="#br0" timeOffset="5997.77">24793 2174 288 0,'4'-9'25'0,"-4"9"-25"0,7-10 0 0,-4 1 0 0,4 0 125 0,0 2 20 16,1 4 4-16,-1-3 1 0,0 3-42 0,-7 3-8 15,3-7-1-15,-3 7-1 0,0 0-27 0,0 0-6 16,0 0-1-16,0 0 0 0,-10 7 2 0,6-4 0 15,-7-3 0-15,1 9 0 0,3-2-14 0,-4 2-2 16,-3 0-1-16,4 1 0 0,-5 5-17 0,5-11-4 16,-8 11-1-16,4-5 0 0,0-1-2 0,0 7 0 0,-4-13 0 15,4 3 0-15,-4-3 6 0,4 4 1 0,-3 2 0 16,3 0 0-16,-4 1-14 0,4-10-2 16,0 6-1-16,0 3 0 0,-4-5-7 0,7 2 0 15,-3 0-8-15,4 4 12 0,-1-7-12 0,4 6 11 16,0-3-11-16,4 4 10 0,-5-7-10 0,5 3 12 15,-4-3-12-15,3 4 12 0,4-7-12 0,0 9 0 0,0 0 0 0,0 1 8 16,4-4-8-16,-1 3 0 0,1 1 0 0,-4-1 0 16,7 1 0-16,-3-1 0 0,-1 7 0 15,1-4 0-15,-1 4 0 0,1 9 0 0,-1-6 0 0,1 9 0 16,-1-9 0-16,1 6 0 0,-4 10 0 0,0-7 0 16,0 9 0-16,0 4 0 0,0-13 0 0,-4 10 0 15,4 6 0-15,-7-10 0 0,0 10 0 0,0 0 0 16,4 3 0-16,-8-6 0 0,4 6 0 0,0-3 0 15,7 3 9-15,0-6 0 0,-7 3 0 0,3-7 0 16,4 1-9-16,-3 3 0 0,-4-1 0 0,3 4 0 16,-3-9 0-16,0 12 0 0,0-6 0 0,0-4 0 0,0 7 8 15,-4 0 0-15,8-6 0 0,-4 6 0 0,0-10 0 16,-4 1 0-16,4-4 0 0,-4 3 0 0,4-2-8 16,0-10 12-16,4 6-12 0,-4-3 12 0,3 0-12 15,1 3 0-15,-1-9 9 0,1 6-9 0,3-6 8 16,-4-3-8-16,4-4 10 0,0 4-10 0,4 0 26 0,-4-4-1 15,0-6 0-15,0 4 0 0,0-1-25 0,0 1 0 16,0-10 0-16,0 0 0 0,0 0 0 0,3 6 0 16,-3-6 0-16,0 3 8 0,4 7-8 0,-4-1 0 0,0-9 0 15,3 6 0-15,1 10 0 0,-4-13 0 0,3 6 0 0,1-2 0 16,3 2 0-16,3-6 0 0,-3 7 12 0,1-1-4 16,-1-9-8-16,7 6 0 0,0 1 0 0,0-4 8 15,-4-3 5-15,5 6 1 0,-5-12 0 16,4 6 0-16,0 0-3 0,1 0-1 0,-1 0 0 0,3-3 0 15,-3 3-10-15,4-7 0 16,-7 7 9-16,-1 0-9 0,1-6 0 0,-11 6 0 0,10-3-12 0,-10 3 4 31,7-6-157-31,0-4-31 0,-3 7-7 0</inkml:trace>
  <inkml:trace contextRef="#ctx0" brushRef="#br0" timeOffset="6958.2">24984 2218 864 0,'0'0'38'0,"-7"0"8"0,0 0-37 0,3-9-9 16,4 9 0-16,-7 0 0 0,0 0 74 0,7 0 13 16,0 0 2-16,0 0 1 0,-7 0-14 0,7 0-4 0,0 0 0 0,0-10 0 15,3 7-1-15,-3-3-1 0,4 0 0 0,3 2 0 16,0-5-35-16,4 3-7 0,-1-4-2 15,4 7 0-15,0-3-10 0,1-3-3 16,2 2 0-16,-3 7 0 0,0-9-1 0,4 9-1 0,-4 0 0 0,0 0 0 16,4 0-11-16,-4 0 10 0,0 0-10 0,0 0 10 15,4 0-10-15,-4 0 10 0,4 6-10 0,-4-3 10 16,0-3-1-16,0 0 0 0,0 7 0 0,0-7 0 16,4 0-1-16,-4 6 0 0,0-3 0 0,0-3 0 15,-3 9 0-15,-1-9 0 0,1 10 0 0,-4-4 0 16,0 3 4-16,-3-5 0 0,3 8 0 0,-4-9 0 15,-3-3 5-15,0 10 2 0,-3-1 0 0,-1 7 0 16,1-4-2-16,-1 4 0 0,-3 3 0 0,0-4 0 16,3 1-6-16,-3 6-2 0,0-3 0 0,0 3 0 0,-3 6 2 15,3 0 0-15,0 7 0 0,0-1 0 0,-1 4-11 0,1 9 0 16,0 6 0-16,0-3 8 0,4-3-8 0,-1 7 0 16,1-10 0-16,-1 3 0 0,1 3 0 0,3-12 0 15,-4 15 0-15,4-9 0 0,4 3 0 0,-4-3 0 16,0 0 0-16,0-1 0 0,0 1 0 0,0-6 0 15,3 6 0-15,-6-3 0 0,-1-4 0 0,4 1 0 16,-3 3 0-16,3-4 0 0,-4 1 11 0,4 3 0 16,0-4 0-16,0 1 0 0,0 3 0 0,0-4 0 15,0-2 0-15,0-4 0 0,0 1-11 0,0-4 10 0,4 0-10 0,-1-3 10 16,-3-6-1-16,4 9 0 16,-4-9 0-16,0 6 0 0,0 0-1 0,3-9-8 15,1-4 12-15,-4 7-4 0,0 6 11 0,3-6 1 16,-3-3 1-16,4-4 0 0,-4 4-21 0,3 3 0 15,-3 0 0-15,0-4 0 0,4 1 11 0,-4-3-3 16,0 2 0-16,0-12 0 0,0 10-8 0,3-4 0 0,-3 1 0 0,0-1 0 16,0-6 0-16,0 7 0 0,-3-1 0 0,3 4 0 15,0-4 18-15,-4-6 2 0,4 7 0 0,0-1 0 16,0-3-10-16,0 10-2 0,0-13 0 0,0 3 0 16,0 4 0-16,0-7 0 0,0 6 0 0,0-9 0 15,0 7-8-15,0-7-17 0,0 0 4 0,0 0 1 16,4 3 12-16,-4-3 16 0,0 0-3 0,0 0-1 15,-4 9 7-15,4-9 1 0,0 0 0 0,0 0 0 16,-7 6 0-16,4 1 0 0,-4-4 0 0,3-3 0 16,-3 0-7-16,0 6-1 0,0-3 0 0,0-3 0 15,3 0 16-15,-3 10 4 0,0-10 0 0,0 0 0 16,0 6-20-16,0-3-3 0,0 3-1 0,0-6 0 0,0 0-8 16,0 3 0-16,3 4 0 0,-6-7 0 15,3 6-23-15,0-3-3 0,-4-3-1 0,4 0 0 16,-4 0-40-16,-3 0-8 0,0 0-1 0,0 0-1 15,0-3-99-15,0-3-19 0,-4-4-4 0,4 1-1 0</inkml:trace>
  <inkml:trace contextRef="#ctx0" brushRef="#br0" timeOffset="7657">25298 1726 403 0,'0'0'36'0,"0"-7"-36"16,0-2 0-16,-4 0 0 0,4-1 133 0,0 1 20 16,0-1 4-16,0 4 1 0,4-3-126 0,-4 6-32 15,0 3 0-15,0 0 0 0,3-10 8 0,1 4-8 16,-4-3 0-16,0 9 0 0,0 0 15 0,0 0-3 15,0 0-1-15,0 0 0 0,0 0 44 0,0 0 9 16,0 0 1-16,0 0 1 0,10 9 6 0,-3-9 0 16,0 6 1-16,1 4 0 0,-5-7-13 0,4 6-2 15,0-3-1-15,4 4 0 0,-1-1-17 0,4 7-3 16,1-4-1-16,2 4 0 0,-3 3-14 0,7 0-3 16,1 6-1-16,-1 0 0 0,3 0-18 0,1 3 0 15,3 7 0-15,1 2 0 0,2 1 21 0,-2 6 7 16,2-6 2-16,1 12 0 0,0-3-30 0,3-3 8 15,-3 0-8-15,3-1 0 0,4 1 10 0,0 3-1 0,-4 4 0 16,0-4 0-16,1 6-9 0,-5 3 0 0,1 4 0 0,-4 3 0 16,-3-4 0-16,-4-2 0 15,-3 5 11-15,-4 7-11 0,-3-3 12 0,-4 6-3 0,-4 0-1 16,1-6 0-16,-8 0 29 0,1-3 6 0,-1 0 1 16,-3-1 0-16,0-2-26 0,-4 3-5 0,1-7-1 0,-1 13 0 15,1-22 7-15,-1 13 1 0,-3-7 0 0,3-6 0 16,-3 6 9-16,0-2 3 0,0 2 0 0,0-12 0 15,-4 2-15-15,1-2-2 0,-1 0-1 0,0 0 0 16,-3-7 3-16,0 4 1 0,3 0 0 0,-3-7 0 16,0-9-5-16,3 6-1 0,1-3 0 0,-4 0 0 15,-1-6-12-15,5 0 0 0,-1 0 0 0,0-4 0 16,4-5-16-16,-3-1-5 0,-1 1-2 0,0-4 0 16,1-6-145-16,-1 0-30 0,1-6-6 15,-5-4 0-15</inkml:trace>
  <inkml:trace contextRef="#ctx0" brushRef="#br0" timeOffset="8631.34">22292 3450 255 0,'0'0'11'0,"0"0"3"0,0 0-14 0,0 0 0 0,0 0 0 0,0 0 0 15,11 0-12-15,-1 0-4 0,-3 0-2 0,-7 0 0 16,7-3 18-16,4-3 0 0,-1 6 0 0,1-3 0 15,-11 3 25-15,11 0 3 0,3-6 0 0,-4 6 0 16,1 0 8-16,-11 0 1 0,7 0 1 0,0 0 0 16,4 0-38-16,-11 0 0 0,0 0 0 0,0 0 0 15,10 0 20-15,-3 0 4 0,-7 0 0 0,0 0 0 16,11-10 92-16,-1 7 20 0,-3-3 3 0,1 3 1 0,-5-4-81 16,4 1-16-16,0 3-3 0,4-3-1 0,-11 3-30 0,7-4-9 15,3 7 0-15,-3-9 0 0,-7 9 9 0,0 0-9 16,0 0 0-16,11 0 9 0,-4-3-9 0,-7 3 8 15,0 0-8-15,0 0 8 0,0 0 57 0,0 0 11 16,0 0 3-16,0 0 0 0,-7 3 7 0,4-3 2 16,-5 0 0-16,-2 9 0 0,-1-9-37 0,-3 0-7 15,4 0-2-15,-5 0 0 0,-6 7-9 16,0-7-1-16,4 0-1 0,-1 3 0 0,-3-3-10 0,0 0-1 16,-4 0-1-16,4 0 0 0,3 0 14 0,-3 0 3 15,-7 0 1-15,3-3 0 0,0 3-29 0,4 0-8 16,0-7 0-16,0 7 0 0,0 0 0 0,-1-9 0 15,5 9 0-15,-1 0 8 0,-3-9-20 0,3 9-3 0,8-10-1 0,-4 10 0 32,-4 0-34-32,4 0-7 0,3-6-2 0,1 6-559 0,-1 6-112 0</inkml:trace>
  <inkml:trace contextRef="#ctx0" brushRef="#br0" timeOffset="8977.94">22543 3704 1609 0,'0'0'71'0,"0"0"15"0,-11-6-69 0,-3 6-17 15,3 0 0-15,-3-6 0 0,4 6 45 0,-5 0 6 16,-6 0 1-16,4 0 0 0,3 0-42 0,-4 0-10 16,-10 6 0-16,6-6 0 0,5 0 8 0,-1 0 0 15,-6 0 0-15,-5-6 0 0,1 6 12 0,3 0 1 16,4 0 1-16,-3 0 0 0,-5 0-14 0,8 6-8 15,0-6 8-15,0 0-8 0,0 0-11 0,-1 0-6 16,1 0-2-16,4 0 0 16,-1-6-125-16,0 6-24 0,-24 0-6 0,21-3-1 0</inkml:trace>
  <inkml:trace contextRef="#ctx0" brushRef="#br0" timeOffset="17845.12">363 5244 172 0,'0'0'8'0,"0"0"1"0,0 0-9 0,0 0 0 0,0 0 0 0,-10-3 0 16,6 3 177-16,4 0 34 0,-7-6 6 0,7 6 2 16,0 0-175-16,0 0-36 0,-3 0-8 0,3 0 0 15,0 0 8-15,-7 0 0 0,7 0 0 0,0 0 0 16,-4-10 45-16,4 10 9 0,0-3 2 0,0 3 0 15,0-9 25-15,0 9 6 0,0 0 1 0,0 0 0 0,4-7-63 16,3 7-12-16,3-9-2 0,-6 9-1 16,6 0-10-16,1 0-8 0,-8 0 12 0,8 0-12 0,3 0 39 15,-3 0 1-15,-1 0 0 0,4 0 0 16,-3 0 3-16,3 3 1 0,0-6 0 0,-3 3 0 0,10 0-4 0,-7 0 0 16,7 0 0-16,0 0 0 0,8 0-16 0,-5-6-3 15,1 3-1-15,10 3 0 0,1-7-12 0,-8 7-8 16,7-3 8-16,0-3-8 0,1 6 19 0,6-3-1 15,-3-3 0-15,-4 6 0 0,0-10-18 16,1 10 0-16,-1-9 0 0,-3-1 0 0,3 4 0 16,0 3 0-16,1-3 0 0,-1-4 0 0,0 1 0 0,0 6 0 15,1-10 8-15,-8 10-8 0,4-6 13 0,-4 2-1 0,4 4 0 16,-8-6 0-16,1 3-4 0,0 2 0 0,-4-2-8 0,-7 3 12 16,7-3-4-16,-3 6 0 0,-1 0-8 0,-3 0 12 15,-3 0-12-15,3 0 8 0,-10 0-8 16,6 0 0-16,-3 0 9 0,-7 0-9 0,0 0 8 15,0 0-8-15,0 0 16 0,0 0-1 0,0 0-1 0,0 0 0 16,0 0 15-16,0 0 3 0,-7-10 1 16,4 10 0-16,-8-9-13 0,4 3-4 15,0-4 0-15,-4 1 0 0,1-1 13 0,-4 1 3 0,3 0 0 0,1-1 0 16,-4 1-20-16,3-1-3 0,-3 1-1 16,3-7 0-16,1 10-8 0,-1-3 0 0,0-4-10 0,4 4 10 15,-3-4 0-15,-1 4 0 0,1 6-8 0,-4-4 8 16,-1 4-9-16,-2 3 1 0,3-6 0 0,0 6 0 15,-8 0-5-15,8 6-1 0,0-6 0 0,-3 3 0 16,2-3 14-16,1 7-12 0,0-4 12 0,4-3-12 16,-1 0 12-16,0 0 0 0,1 6 0 0,10-6 0 0,0 0 0 15,0 0 0-15,-4 0 0 0,4 0 0 0,0 0 9 0,0 0-9 16,0 0 0-16,0 0 9 0,0 0-9 0,0 0-12 16,4 0 2-16,6 9 1 0,1-9-2 15,0 10 0-15,6-10 0 0,1 9 0 0,0-9 11 16,3 10-8-16,0-1 8 0,4-3-8 0,-8-3-4 0,1 4-1 15,0 2 0-15,3 1 0 0,-7-4 13 16,-4 3-9-16,4-6 9 0,-3 7-8 0,0-10 8 16,-8 9 0-16,4-3 10 0,-3 4-10 0,3-4 9 0,-4-3-9 15,4 7 8-15,-7 5-8 0,4-15 0 0,-1 10 8 16,-3-1-8-16,8 1 0 0,-8-1 9 0,0 0-9 16,3 1 10-16,-3-1-10 0,0 7 15 0,0-7-3 0,-3 1-1 15,3-1 0-15,-11 7-11 0,7-7 12 0,-3 7-12 0,-3 3 12 16,6-7-12-16,-6 4 0 0,-4 3 0 0,3-4-11 15,-3 4-1-15,-4 6 0 0,1-6 0 16,2 0-752-16,-6 6-150 16</inkml:trace>
  <inkml:trace contextRef="#ctx0" brushRef="#br0" timeOffset="25493.36">3404 9587 1152 0,'-10'-6'102'0,"10"6"-82"0,-4 0-20 15,1 0 0-15,-8 0 141 0,1 0 24 0,-1 0 5 0,7 0 1 16,-3 0-130-16,4 0-25 0,3 0-6 0,0 0-1 15,0 0 23-15,0 0 5 0,-7-3 1 0,7 3 0 16,0-10-11-16,0 4-3 0,0 3 0 0,-4-3 0 16,4-4-12-16,0 10-2 0,0-6-1 0,0 6 0 15,0 0 11-15,0-3 1 0,-10-3 1 0,6 6 0 16,-3-4 1-16,4-2 0 0,-8 6 0 0,7 0 0 16,-6-3-10-16,3 6-1 0,0-3-1 0,-4 0 0 0,4 0-1 0,-3 0 0 15,2 6 0-15,-2-2 0 0,-1 2-2 0,1-3 0 16,-1 3 0-16,1 4 0 15,2-1 0-15,-2 1 0 0,3-1 0 0,0 0 0 0,-4-2-8 0,1 8 8 16,3-5-8-16,3 2 8 0,1-2-8 0,-8-1 0 16,11 7 0-16,-7-1 0 0,3-2 0 0,4-4 0 15,0 7 9-15,0-7-9 0,4 7 0 0,-4-3 0 16,7-7 0-16,-7 10 0 0,3-4 0 0,5-2 8 16,-1-1-8-16,0-3 0 0,3 4 0 0,1-1 0 15,3 0 0-15,-4 1 8 0,5-4-8 0,-5-3 12 16,4-3-4-16,0 7 0 0,-3-4-8 15,3-3 12-15,4 0-4 0,-4 0 0 0,0 0 8 16,-3-3 3-16,3-4 0 0,-4 4 0 0,4-3 0 0,-3 3 0 16,0-7 0-16,-1-2 0 0,4 2 17 0,-3 1 3 15,-8 0 1-15,4-4 0 0,7-3-10 0,-10 7-2 16,7-7 0-16,-1-3 0 0,-10 1-4 0,11 2-2 0,-8-3 0 0,4-9 0 16,-3 9-3-16,-1-6-1 0,4 0 0 0,-7-3 0 15,0 3-8-15,0 6-2 0,0-9 0 0,0 9 0 16,0-9 2-16,-7 2 0 0,4 1 0 15,-1 0 0-15,4 3-10 0,-7-3 0 0,4 0 0 16,-4-3 0-16,3 3 0 0,4-3 0 0,-7 3 0 0,7-4 0 16,-3-5 0-16,-1 6 0 0,4 3 0 15,0-4 0-15,-7-5 0 0,3 2 0 0,4 1 8 0,0 3-8 16,-7 0 0-16,7-7 0 0,-7 10 0 0,7-3 0 16,0 9 0-16,-7-6 0 0,4 6 0 0,-8 0 8 0,8 4-8 0,-8-4 0 15,1 3 0-15,-5 4 0 16,8 2-10-16,-3 1 10 0,6-1 0 0,-6 4-9 0,-1-3 9 15,8 2 0-15,-8 7-9 0,7-3 9 0,-6-3 0 16,3 3-11-16,3 3 11 0,1-6-8 0,-4 6 8 16,3 0 0-16,-3-4 0 0,4 4 0 0,-4 0 0 0,7 0 0 15,-8 0 0-15,1 4-8 0,4-4 8 0,-8 0 0 16,8 6 0-16,-8-3-8 0,1 6 8 0,3-9-8 16,-1 10 8-16,-2 2-8 0,3-2 8 0,3-1 0 15,-10 4 0-15,7-4-8 0,4 1 8 0,-8 5-8 16,8-5 8-16,-8-1-8 0,4 0 8 0,3 1 0 15,1 2 0-15,-4 1 0 0,3-7 0 0,4-3-13 0,-7 7 3 16,7-4 1-16,-3-3-13 0,3-3-2 0,0 0-1 0,0 6 0 31,0 4-109-31,0-4-22 0,-7-3-4 0,7-3-935 0</inkml:trace>
  <inkml:trace contextRef="#ctx0" brushRef="#br0" timeOffset="27423.93">3976 9214 403 0,'0'0'17'0,"0"0"5"0,0 0-22 0,0 0 0 0,0 0 0 0,3-9 0 0,-3 9 304 15,0 0 57-15,0 0 11 0,0 0 3 16,0-10-263-16,0 10-52 0,0 0-10 0,0 0-2 0,0 0-7 0,0 0-1 15,0 0 0-15,0 0 0 0,0 0 11 0,0 0 1 16,0 0 1-16,0 0 0 16,0 0-19-16,0 0-4 0,0 0-1 0,0 0 0 0,0 0-21 0,0 0-8 15,0 0 0-15,0 0 0 0,0 0 30 0,4 10 0 16,-4-10 0-16,7 9 0 0,-7 0-30 0,3 1 8 16,5-1-8-16,-8 1 0 0,0 5 13 0,3-5 0 15,-3 5 0-15,4-2 0 0,3 3 8 0,-4 2 2 16,4 1 0-16,-7-3 0 0,11 9 5 0,-8-6 2 15,8 0 0-15,-1 0 0 0,-6-1-30 0,7-2 0 16,-1 3 0-16,1-4 0 0,-8 4 14 0,8-3-3 16,-1-3-1-16,-2 2 0 0,2-5-10 0,-3 5 0 15,4-2 0-15,-8-4 8 0,8 1-8 0,-8-4 0 0,4 3 0 0,-3-2 0 16,-1-4-8-16,-3-3-4 16,0 0-1-16,0 0 0 15,0 0-92-15,0 0-19 0,0 0-3 0,0 0-1 16,8 0-76-16,2 0-16 0,-6-3-4 0</inkml:trace>
  <inkml:trace contextRef="#ctx0" brushRef="#br0" timeOffset="27765.48">4473 9035 2275 0,'0'0'100'0,"0"0"22"0,-10 10-98 0,3-1-24 15,-4 7 0-15,0-1 0 0,1-2 14 0,6 6-2 16,-6 0-1-16,-4 6 0 0,7-6-11 0,-4 6 0 16,0-7 0-16,4 8 0 0,-3 2 8 0,-4 0 4 15,-4 6 0-15,4-5 0 0,0 5 6 16,0 7 2-16,-4-10 0 0,4 10 0 0,-7-3 7 0,3-1 1 15,0-2 1-15,1 6 0 0,-4-10-17 0,0 3-4 16,3 1-8-16,-3-7 12 0,7 7-12 0,-8 2 0 0,5-2 0 16,-1-1 0-16,1 1-10 0,-1-7-5 15,4 16-1-15,0-6 0 16,0-4-48-16,-4 10-9 0,4-6-3 0,0-4-618 16,0 1-124-16</inkml:trace>
  <inkml:trace contextRef="#ctx0" brushRef="#br0" timeOffset="28273.87">2512 10340 2073 0,'-11'-3'184'0,"-10"-4"-147"16,3 7-29-16,1 0-8 0,-1 0 91 0,8 0 17 15,-1 0 3-15,11 0 1 0,0 0-104 0,0 0-21 16,0 0-4-16,11-3-1 0,-1 3 18 0,8-6 0 16,3 6 0-16,4-3 0 0,-1-3 0 0,8 6 0 0,7-4 0 0,-4-2 9 15,4 3-9-15,10-3 0 0,8-4 0 16,3 4 8-16,0 3 6 0,3-6 1 0,4 2 0 0,4-5 0 16,-4-4 13-16,10 7 2 0,1-7 1 0,3 7 0 15,-7-4-3-15,7-3 0 0,-10 1 0 0,7-4 0 16,-1 9-9-16,1-5-3 0,-4 2 0 15,4-2 0-15,-11 2-16 0,3-3 10 0,1 1-10 0,-4-4 8 16,7 3-8-16,-11 4 10 0,8-4-10 16,-8-3 10-16,-3 0-10 0,-7 4-11 0,0-4 3 0,4 3 0 31,-8 4-39-31,0-4-7 0,-3-3-2 0,-7 10 0 0,7-7-148 16,-7 7-29-16,-4-4-7 0</inkml:trace>
  <inkml:trace contextRef="#ctx0" brushRef="#br0" timeOffset="29727.18">3496 11400 115 0,'0'0'10'0,"0"0"-10"0,0 0 0 0,0 0 0 0,0 0 266 0,0 0 51 15,0 0 11-15,0 0 1 0,0 0-233 0,0 0-48 16,0 0-8-16,-11 0-3 0,11 0-1 0,-7 0 0 16,7 0 0-16,0 0 0 15,0 0-26-15,0 0-10 0,0 0 0 0,0 0 9 0,0 0 8 0,0 0 2 16,0-10 0-16,0 10 0 0,0-6 18 0,0 6 4 15,0-3 1-15,0 3 0 0,7-10-1 0,-7 10 0 16,0-6 0-16,0 6 0 0,0-9 2 0,4 6 0 16,-4-4 0-16,0 7 0 0,-4-9-6 0,4 9-1 15,0-6 0-15,-7 3 0 0,0-4-4 0,0 4-2 16,4-3 0-16,-8 6 0 0,1 0-30 0,-1 0 8 16,7 0-8-16,-10 0 0 0,4 6 0 0,-1-3 0 0,-3 4 0 0,4-4 0 15,-1 3 0-15,-3 3 0 16,3 1 0-16,-3-1 0 0,-4 1 0 0,4-1 0 0,0-3 0 15,4 10 0-15,-4-7 0 0,-1 4 0 0,5-4 0 16,-4 7 0-16,3 0 0 0,-6-4 0 16,9 4 0-16,-2-4 0 0,-1 4 0 0,-3 3 0 0,7-3-8 15,4 2 8-15,-8-2 0 0,8-3 0 0,3 2 0 0,0 1 0 16,-8-3 0-16,8 2 0 0,8-2 0 0,-8 2 0 16,3 1 0-16,1-3 0 0,3-4 0 0,-4 7 0 15,4-7 0-15,4 7 0 0,-8-7 0 0,8 1 0 16,-1-7 0-16,-6 3 0 0,7 3 0 0,3-9 0 15,-4 7 9-15,4-7-9 0,1-7 8 0,2 7-8 16,-3 0 10-16,-3-9-10 0,6 3 12 0,5-4-12 16,-8 7 14-16,3-6-4 0,1-1-1 0,3-5 0 15,-7 5 4-15,0-5 1 0,-3 5 0 0,3-2 0 0,4-4 12 16,-8 0 2-16,-6 4 1 0,6-4 0 0,-6 0 12 0,3-2 3 16,0 5 0-16,0-12 0 0,-7 9-26 0,0-2-5 15,0-8-1-15,4 8 0 0,-4-4 8 16,0-3 2-16,0 6 0 0,-4-6 0 0,4 0-5 15,0-4-1-15,-7 1 0 0,0-6 0 0,7-1 1 0,-11 1 0 16,1 5 0-16,6-8 0 0,-6-1 0 16,-1-3 0-16,1 4 0 0,-1 2 0 0,0 1-17 0,4-1 10 15,0 7-10-15,-3 0 8 16,3 0-8-16,-11 3 0 0,15-1 0 0,-12 8 0 0,5-1 0 16,-1 0 0-16,1 0 0 0,-1-3 0 0,0 13-10 0,4-10 10 15,-3 7-13-15,-1-4 5 0,-3 0 8 0,4 7-13 0,-1-4 5 16,0-2 8-1,-3 5-40-15,4-6 0 0,-4 4 0 0,-1-4 0 16,5 7-12-16,-11-7-2 0,7 7-1 0,-8-1 0 16,5 10-161-16,-4-9-32 0,-4 9-6 0,4 0-2 0</inkml:trace>
  <inkml:trace contextRef="#ctx0" brushRef="#br0" timeOffset="30919.43">4374 10980 403 0,'0'0'36'0,"0"0"-36"15,0 0 0-15,-7 0 0 0,0 0 319 0,0 3 57 16,7-3 11-16,0 0 2 0,0 0-301 0,0 0-61 16,-3 6-12-16,3-6-3 0,-7 9 8 0,7-9 2 15,-4 0 0-15,1 10 0 0,3-4 10 0,-11 3 1 16,11 1 1-16,-11-1 0 0,11 1-11 0,-10 5-3 0,6-2 0 0,-3 3 0 15,-3 2 10-15,3 1 2 16,-4 6 0-16,4 3 0 0,-7-2-5 0,3-1-1 16,-3-3 0-16,4 3 0 0,-4 0-2 0,3-3-1 0,-3 3 0 0,3 0 0 15,1-6-3-15,-4 6 0 0,3-6 0 0,7-1 0 16,-6 1-36-16,-1 0-7 0,8-3-1 0,-8-1-1 31,11-2-165-31,0-4-33 0,-10 7-6 0,-1-7-606 0</inkml:trace>
  <inkml:trace contextRef="#ctx0" brushRef="#br0" timeOffset="31223.17">3955 11105 1670 0,'0'0'148'0,"0"0"-118"15,0 0-30-15,0 0 0 0,0 0 168 0,3 9 27 16,-6 1 5-16,6-1 2 0,4 1-142 0,-3 5-28 16,3 4-5-16,7 0-2 0,-3-3-7 0,6 9-2 15,1-7 0-15,-4 1 0 0,4 9-16 0,-1-9 8 16,8 6-8-16,-7 0 0 0,-1 4 8 0,1-10-8 16,-1 6 0-16,-2 0 0 0,-1-3 0 0,7-7 0 15,-11 10 0-15,5-6 0 0,-1 0-17 0,0-10 2 16,3 7 1-16,-3-6 0 15,-3 2-23-15,0-6-5 0,3 4-1 0,-11-4 0 16,8-3-89 0,-1 7-19-16,-6-10-3 0,-4 0-733 0</inkml:trace>
  <inkml:trace contextRef="#ctx0" brushRef="#br0" timeOffset="31986.2">3941 10722 979 0,'-8'0'87'0,"5"-3"-70"0,3 3-17 0,0 0 0 0,0 0 150 0,-7 0 26 16,0-6 6-16,0 6 1 0,3 0-115 0,4 0-24 15,-10 0-4-15,6 0 0 0,-6 6 1 0,10-6 1 16,0 0 0-16,0 0 0 0,-7 0-26 0,7 0-6 15,0 0-1-15,0 0 0 0,0 0-9 0,0 0 0 0,0 0 0 0,7 3 8 16,7-3 0-16,-4 0-8 0,-6-3 12 0,6 3-4 16,4-6 17-16,-6 6 3 0,-8 0 1 0,14 0 0 15,-4-3-3-15,1 3-1 0,6-6 0 0,-2 6 0 16,6 0 1-16,0 0 0 0,-3 0 0 0,-1-7 0 16,8 4-26-16,-11 3 0 0,7 0 0 15,-3 0-11-15,-1 0 11 0,-2 0 0 0,6-6 0 16,-7 6 0-16,0-3 0 0,0-4 0 0,-3 7 0 0,3-3 8 15,-4-3-8-15,1 6 0 0,-1-3 8 0,1-3-8 16,0 6 15-16,-11 0-2 0,0 0 0 0,0 0 0 16,0 0 10-16,7-3 1 0,0-4 1 0,-7 7 0 15,0 0 0-15,10 0 0 0,-10 0 0 0,0 0 0 16,0 0 3-16,0 0 1 0,0-9 0 0,0 9 0 16,0 0-2-16,0 0-1 0,0 0 0 0,0 0 0 15,0-6-6-15,0 6 0 0,0 0-1 0,-7-4 0 16,4-2-4-16,3 3-1 0,-11-3 0 0,8 3 0 0,-8-4-14 15,4 4 0-15,3-3 0 0,-3-3 0 0,4 2 32 16,-1 4 0-16,-6-3 0 0,10 3 0 0,-11-4-32 0,8-2 0 16,3 6 0-16,-7-3 0 0,3-4 0 15,4 10 0-15,0-9 0 0,0 9 0 0,-7-6 0 0,7 6 0 16,-3-4 0-16,-5-2 0 0,5 6 0 0,-1 0 0 16,-3-3 0-16,4 3 0 0,-8-6 0 0,8 6 0 15,-4 0 0-15,3 6 0 0,-6-6 0 0,2 3 0 16,1-3 0-16,7 0 0 15,-10 0-20-15,3 0-9 0,7 0-3 0,0 0 0 16,-4 0-41-16,4 0-9 0,0 0-2 0,0 0-704 16,0 0-142-16</inkml:trace>
  <inkml:trace contextRef="#ctx0" brushRef="#br0" timeOffset="32792.92">3983 8916 698 0,'0'0'31'0,"-4"3"6"0,1 4-29 0,-4-4-8 16,3-3 0-16,4 0 0 0,0 0 127 0,0 0 24 0,0 0 5 0,0 0 0 15,-7-3-51-15,7 3-10 16,0 0-3-16,-3-7 0 0,3 7-24 0,0 0-6 0,0 0-1 0,0-9 0 15,0-1-27-15,0 10-6 0,3-6 0 0,4-3-1 16,4 6-19-16,-4-4-8 0,3-2 0 0,1 9 8 16,3-9-8-16,-3 9 0 0,3-4 0 0,3-2 0 15,-2 6 0-15,-1-6 0 0,0 3 0 0,3-4 0 16,-2 7 0-16,-1-3 0 0,0-3 0 0,3 6 0 16,-10-3 0-16,11-3 20 0,-7 6-3 0,3-3 0 15,-4-4 21-15,-3 7 4 0,4-3 1 0,0-3 0 16,-1 6-3-16,4-10-1 0,-3 10 0 0,3-6 0 15,-3 3-15-15,3-3-2 0,-4 6-1 0,4-3 0 16,-3-4-12-16,0 4-9 0,-4-3 12 0,7 6-12 16,-4-3 11-16,-6-3-11 0,6 6 10 0,-10 0-10 15,4 0 15-15,3-4-3 0,-3-2-1 0,-4 6 0 0,0 0 6 0,0 0 2 16,7-6 0-16,-4 3 0 0,-3 3 5 0,0 0 0 16,0 0 1-16,0-7 0 0,4 7-2 15,-4 0-1-15,-7-9 0 0,7 9 0 0,0-3-2 0,0 3-1 16,-7-6 0-16,3 3 0 0,-7-4-8 15,-3 7-2-15,4-9 0 0,-1 9 0 0,1-10 3 0,-1 10 1 16,-3-6 0-16,3 6 0 0,1-9 6 0,-4 9 1 16,3-3 0-16,0-4 0 0,4 4-4 0,-3-3-1 15,-4 6 0-15,3-9 0 0,4 9-15 0,-4-4 0 16,4 4 8-16,0-6-8 0,4 6 0 0,-4 0-15 0,7 0 3 16,0 0 1-1,0 0-171-15,0 0-34 0</inkml:trace>
  <inkml:trace contextRef="#ctx0" brushRef="#br0" timeOffset="34268.07">5669 9775 1659 0,'0'0'36'15,"0"0"8"-15,-7 10 2 0,-3-10 1 0,10 0-38 0,-8 6-9 0,1-3 0 0,-3 3 0 16,3-2 16-16,7-4 0 0,0 0 1 0,-4 0 0 0,4 0 26 16,0 0 5-16,0 0 0 0,0 0 1 15,0 0 9-15,0 0 2 0,0 0 0 0,0 0 0 16,0 0-17-16,0 0-3 0,7 6-1 0,4-6 0 0,-1 3-14 0,-2-3-2 16,2 0-1-16,4 0 0 0,4 6-10 0,-8-6-3 15,5 0 0-15,-5 3 0 16,8-3-9-16,-4 7 12 0,4-7-12 0,-8 0 12 0,8 0-12 0,-4 0 0 15,3 0 9-15,-2 3-9 0,-1-3 0 0,3 6 8 16,-3-6-8-16,1 0 0 16,-1 0 0-16,-4 0-8 0,4 6 0 0,-3-3 0 15,-4-3-49-15,4 0-10 0,-4 0-1 0,3 7-1 16,-3-4-143-16,0-3-29 0,-7 0-6 0,0 0-1 0</inkml:trace>
  <inkml:trace contextRef="#ctx0" brushRef="#br0" timeOffset="34551.94">5500 10080 2746 0,'-4'0'60'0,"4"0"13"15,0 0 3-15,0 0 1 0,11-4-61 0,7 4-16 0,6 0 0 0,1-6 0 16,0 6-29-16,3 0-9 0,7 0-2 0,-3 6 0 0,3-2 40 0,-7-4 0 16,4 0 0-16,0 0 0 15,3 0-46-15,-3-4-14 0,3 4-4 0,0 0-672 16,-6 0-136-16</inkml:trace>
  <inkml:trace contextRef="#ctx0" brushRef="#br0" timeOffset="48509.21">24606 7367 1267 0,'0'0'112'0,"0"0"-89"15,0 0-23-15,0 0 0 0,0 0 197 16,0 0 35-16,0 0 8 0,0 0 0 0,0 0-192 0,0 0-38 16,0 0-10-16,0 0 0 0,11 0 0 0,-4-9 0 15,-4 9 9-15,4-10-9 0,-3 1 14 0,3-1-2 16,0 4 0-16,-3-6 0 0,3 2 35 0,-4-5 6 15,4-1 2-15,-3 3 0 0,3-2 5 0,0-4 2 16,0 3 0-16,4-3 0 0,-8 1-21 0,8-1-4 16,-4-6-1-16,0 6 0 0,0-6-14 0,3-4-3 0,1 4-1 15,-4-3 0-15,4-6-9 0,-4 5-1 0,3 1-8 16,1-6 12-16,-1-1-12 0,1 7 9 0,3-6-9 0,-3 5 8 16,-1 1-8-1,4-3 0-15,1 3 0 0,-5 9 0 0,1-6 0 0,-1 6 0 0,-3 3 0 0,0 7 0 16,4-4 0-16,-7 4 0 0,-1 2 0 0,-3-2 0 15,4 9 0-15,-4 0 0 0,0-9 0 16,0 9 0-16,0 0 0 0,0 0 0 0,0 0 0 0,0 0 0 16,0 0-8-16,0 0-1 0,7 15 0 0,0-5 0 15,0 2 9-15,0-2 0 0,0 5 0 0,0 4-8 16,3-3 8-16,-2-4 0 0,2 10-9 0,-3-3 9 16,4 0 0-16,-1 9 0 0,-3-9 10 0,0 12-10 15,4-2 0-15,-4-4 0 0,0 3 0 0,0 0-12 0,0 0 12 16,0-3 0-16,0 4 0 0,-3-4 0 0,3-6 0 15,-4 6 0-15,5-7 0 0,-1-2 10 0,-4-3-10 0,4-4 0 16,0 1 0-16,0-1 0 16,0 3 8-16,0-8 0 0,-7-4 0 0,11 6 0 15,-4-6 20-15,4 0 3 0,-4 0 1 0,3-6 0 16,-3 2-12-16,0-2-1 0,4-3-1 0,-4-1 0 0,0 1 0 0,0-7 0 16,0-3 0-16,0 4 0 0,0-4-4 0,-3-6-1 15,-1 6 0-15,4-9 0 0,-3 3-13 0,-1-3 11 16,1 2-11-16,0-2 10 0,-4-6-10 0,3 2 0 15,-3 1 0-15,0 3 8 0,0 0-8 0,0 3-11 16,0-4 3-16,0 4 0 16,-3 0-21-16,3 6-4 0,0 0-1 0,0 1 0 15,-4-1-74-15,8 3-14 0,-4-3-3 0,0 4-1 16,0 5-62-16,0-2-12 0,0-4-2 0,3 7-726 0</inkml:trace>
  <inkml:trace contextRef="#ctx0" brushRef="#br0" timeOffset="54027.9">19844 1425 518 0,'0'0'23'0,"0"0"5"0,0 0-28 0,0 0 0 0,0 0 0 0,0 0 0 16,0 0 224-16,0 0 40 0,-4-3 8 0,4 3 2 15,0 0-158-15,-3 0-32 0,-1-10-7 0,4 4-1 16,0 6-28-16,0 0-7 0,-3-10-1 0,3 7 0 16,-4-6-26-16,4 9-6 0,0-6 0 0,0-1-8 15,0 4 10-15,-3-6-10 0,3 9 8 0,0 0-8 16,-4 0 24-16,-3-6-1 0,3 6 0 0,-3 0 0 16,0 0-6-16,0 6-1 0,-3-6 0 0,3 0 0 15,0 0 11-15,-4 3 1 0,-3-3 1 0,3 0 0 0,1 6 1 16,3-6 0-16,-4 0 0 0,1 0 0 15,2 0-8-15,-2 0-2 0,3 0 0 0,3 0 0 0,-3 0-9 16,7 0-3-16,-3 3 0 0,-1-3 0 0,4 0-8 0,-7 7 0 16,4-1 0-16,-4-3 0 0,7-3 0 0,0 6-9 15,0-6 9-15,-4 3-10 0,1 7 10 0,3-4 0 16,0-6-9-16,0 0 9 16,0 10 0-16,3-1 0 0,1 0 0 0,3-2 8 0,-4 2-8 15,1 4 8-15,-1-4-8 0,4 0 8 0,0 4-8 0,-3 0 0 16,-1 12 9-16,1-13-9 0,3 4 0 0,-4 9 0 15,1-6 0-15,0 0 0 0,-1 9 8 0,1-6-8 16,-1 0 8-16,1 3-8 0,-4-6 16 0,3 9 0 16,-3-3-1-16,0 0 0 0,0 0 2 0,0 3 1 0,0 0 0 15,0 1 0-15,0 2 0 0,0-3 0 0,0 7 0 16,0-4 0-16,0-6 7 0,0 10 2 16,0-7 0-16,4 6 0 0,-4-5-12 0,3-1-3 0,1 6 0 15,-1-5 0-15,1 5-12 0,-1-6 9 0,1 7-9 0,-1-1 8 16,1 1-8-16,-1 2 8 0,1-2-8 0,0 9 8 15,-4-16-8-15,3 10 12 0,-3-4-12 0,0 1 12 16,0 2 20-16,0-2 5 0,0-7 1 0,-3 7 0 16,3-7-30-16,0 6-8 0,-4-6 0 0,0 7 0 15,1-1 0-15,3 1 9 0,-4-1-9 0,4-2 10 16,0 2 2-16,0-6 1 0,4 7 0 0,-4-10 0 16,0 3-13-16,3 4 8 0,-3-1-8 0,4-6 0 15,0 3 8-15,-4 4-8 0,0-4 0 0,0 0 0 16,0 0 11-16,0 4-11 0,0-1 12 0,-4 4-12 15,0-1 8-15,1 1-8 0,3 2 0 0,-4 1 0 0,1-4 0 16,-1 4 0-16,1-4 0 0,-4-2 0 0,3-4 0 0,1 0 0 16,-1 0 0-16,-3-9 0 0,4 13 31 15,-1-10-1-15,1 3 0 0,-1 3 0 0,0-3-30 0,1 0 8 16,3 3-8-16,-4 0 0 0,1-9 0 0,-1 6 0 16,4 0 0-16,-3 4 0 0,-1-4 0 0,4 0 0 15,-3-3 0-15,3 6 0 0,0-3 9 0,-4 0-1 16,4-6 0-16,0 6 0 0,0-3-8 0,-3 3 0 15,-1 0 0-15,1-6 8 0,3 6-8 0,-4-3 0 0,1 3 0 16,-1 0 0-16,1-6 0 0,3 6 0 16,-7-3 0-16,3 0 8 0,4-3-8 0,-4 0 0 0,1 6 0 0,-1-3-11 15,4-7 11-15,-3 4 0 0,3-3 0 16,0-7 8-16,0 10 0 0,0-3 0 0,0-7 0 16,0 4 0-16,0-4-8 0,0 7 0 0,0-7 8 0,0 1-8 15,0 5 0-15,0-5 8 0,0-1-8 0,3 7 0 16,-3-4 0-16,4-2 0 0,-8 5 0 0,4 1 0 15,0-3 0-15,4-4 0 0,-8 7 0 0,4-7 0 16,4 7 0-16,-4-4 0 0,0-5 0 16,0 2 0-16,3 0 0 0,-3 7 0 0,-3-3 0 0,3-7 0 15,0 3 9-15,-4 1-9 0,4-1 12 0,0 1-12 16,0-10 0-16,0 9 0 0,0-3 0 0,0 4-12 16,0-7 12-16,0 3 10 0,0-6-2 0,0 10 0 15,4-1-8-15,-4 0 0 0,-4 1 0 0,4-4 8 0,0 3-8 16,0-5 0-16,0 2 0 0,0 3 0 0,0 1 0 15,-3-4 0-15,3 3 0 0,-4-6 0 0,1 4 0 0,-1 2 0 16,4-9 0-16,-3 0 0 16,3 0 0-16,-4 10 0 0,4-4 0 0,0-6 0 0,0 0 0 15,0 0 8-15,-3 3-8 0,3-3 12 0,0 9-12 0,0-9 0 16,0 10 0-16,0-10 0 0,0 0 0 0,-4 0 0 16,1 9 0-16,-1-3 0 0,4-6 0 15,-3 10-11-15,3-10 3 0,-7 9 0 0,3-2 8 0,4-7 0 16,0 0 0-16,0 0 0 0,-4 3 8 0,4-3 1 15,0 0 0-15,0 0 0 0,0 0-9 0,-3 9 0 16,3-9 0-16,0 0 0 0,0 0 0 0,0 0 0 16,3 6 0-16,-3-6 0 0,0 0 0 0,4 3 0 15,-4-3 0-15,0 0 0 0,0 0 0 0,4 10-9 16,3-4 9-16,0 4-13 0,0-10 13 0,-7 0 12 0,7 6-3 0,0-3 0 16,0 3-9-16,-7-6 0 0,0 0 0 0,7 3 0 15,4-3 0-15,-4 0 0 16,-7 0 0-16,10 10 0 0,1-10 0 0,-1 0 0 0,-3-10 0 0,4 10 0 15,0 0 0-15,-1 0-12 0,1 0 2 0,-1 10 1 16,-3-10 9-16,4 0 0 0,0 0 0 0,-4 0 0 16,3 0 0-16,-3 0 0 0,0 0 0 15,4 0 0-15,-4 0-21 0,-7 0-3 0,0 0 0 0,7 0 0 16,-7 0-113 0,7 0-23-16,-7 0-5 0,4 0-1095 0</inkml:trace>
  <inkml:trace contextRef="#ctx0" brushRef="#br0" timeOffset="54594.01">20214 1334 403 0,'-3'9'36'0,"-4"-9"-36"16,0 0 0-16,-1 0 0 0,1 10 18 0</inkml:trace>
  <inkml:trace contextRef="#ctx0" brushRef="#br0" timeOffset="55716.27">20168 1309 288 0,'0'0'25'0,"0"0"-25"15,0 0 0-15,0 0 0 0,0 0 196 0,0 0 35 0,0 0 6 0,0 0 2 16,0 0-115-16,0 0-24 0,0 0-4 0,0 0 0 15,7 0-29-15,4 6-6 0,0-6-1 0,-4 0 0 16,3 0-18-16,1 3-4 0,-4-3-1 16,3 0 0-16,1 0-20 0,-4 0-4 0,4 0-1 15,-4 0 0-15,3 0-12 0,-3 0 0 0,0-3 8 0,4 3-8 16,-4 0 8-16,0 0-8 0,4-6 11 0,-4 6-11 16,0 6 22-16,0-6-2 0,0 3-1 0,0-3 0 15,-4 0 12-15,5 6 2 0,-1-6 1 0,-7 0 0 16,0 0 6-16,7 10 0 0,-4-4 1 0,1-3 0 15,-4-3-9-15,7 10-3 0,-7-10 0 0,0 6 0 16,3 3 5-16,-3-9 1 0,7 0 0 0,-3 3 0 16,-4 4-27-16,0-7-8 0,7 6 0 0,-7-6 0 0,0 0 0 0,3 3 10 15,-3-3-10-15,7 0 8 0,1 0-8 0,-8 0 0 16,0 0 0-16,0 0 8 0,0 0-8 0,3 0 0 16,-3 0 9-16,4 9-9 0,-1 1 13 0,-3-10-1 15,0 0-1-15,0 9 0 0,0 1 0 0,0-1 0 16,0-3 0-16,0 4 0 15,0 9 5-15,-3-10 2 0,3 0 0 0,3 4 0 0,-3 0-2 0,0 2 0 16,4-2 0-16,-4 2 0 0,3 4-16 0,-3 6-12 16,0-9 1-16,4 6 1 0,-1 3 10 15,1 3 0-15,-1-3 0 0,1 4 0 0,-1-1 16 0,1-3 0 16,-4 9-1-16,3-5 0 0,-3-1-15 0,0 6 0 16,0 7 0-16,4-10 0 0,-4 4 0 0,0 3 0 0,3-4 8 15,-3 7-8-15,4 0 12 0,-4-7-4 16,0 7-8-16,0-4 12 0,0 1 6 0,0-3 1 15,0-1 0-15,0 4 0 0,0-1-6 16,0 7-1-16,0-9 0 0,0 9 0 0,4 0-2 0,-1-7-1 0,1 4 0 0,-4 0 0 16,3-7 2-16,-3 7 0 0,4-10 0 0,-1 4 0 15,-3 2-11-15,4-2 12 0,-4-1-12 0,3 4 12 16,-3 6-4-16,4 0 0 0,-1 0 0 0,1-7 0 16,-4 7 2-16,0-3 0 0,3-3 0 0,1-1 0 15,-4-2 0-15,0 2 0 0,0 7 0 0,0-12 0 16,0-1 2-16,3 10 0 0,1-10 0 0,-4 4 0 15,0-1-4-15,0 1 0 0,3-7 0 0,1 0 0 16,-4 7-8-16,3-1 10 0,1-9-10 0,0 3 10 16,-1 1-10-16,1 5 0 0,-4-9 9 0,3 7-9 15,-3-1 8-15,4 0-8 0,-4 4 10 0,0-7-10 16,0 6 12-16,0 1-4 0,0-1-8 0,0 1 12 0,0-4-4 0,0 4 0 16,0-1-8-16,-4 10 12 0,1-16-12 15,-1 10 9-15,4-3-9 0,-3-1 8 0,3 4-8 0,-4-4 0 16,0 1 9-16,4-7-9 0,0 0 0 0,0-3 8 15,0 0-8-15,4 4 0 0,0-4 8 0,-4 0-8 16,3-3 10-16,-3-7-10 0,4 4 9 0,-4 0-9 16,3-3 8-16,1-4-8 0,-1 4 9 0,-3 3-9 0,7-4 10 15,-7 1-10-15,4-3 0 0,-4 5 8 0,3-2-8 0,1 9 0 16,-1-6 0-16,1 0 0 0,-4 0 0 16,3-1 0-16,1-2 0 0,-4 3 0 0,0 0 0 0,3-4 0 15,-3 4 10-15,0-3-10 0,0-4 10 16,0-2-10-16,0 6 0 0,4-7 8 0,0 0-8 0,-4 1 0 15,0-1 0-15,0-3 9 0,3 4-9 0,-3-1 8 16,4-2-8-16,-4-4 8 0,0 6-8 0,0 0 8 16,3-2-8-16,-3 2 0 0,0 1 0 0,4-1-11 15,-4-3 11-15,0 7 0 0,0-13 0 0,0 9 8 16,0-3-8-16,0-6 0 0,0 10 0 0,0-1 0 16,0-9 0-16,0 7 14 0,0-7-3 0,0 0-1 15,0 0-10-15,-4 3 0 0,4-3 0 0,-3 9 0 16,3-9 0-16,0 6 0 0,0-6 0 0,0 0 8 15,-4 3-8-15,4-3 0 0,0 0 9 0,-3 10-9 16,-5-4 10-16,5 0-2 0,-4-2-8 0,7-4 12 0,-4 0-3 16,1 9-1-16,-4-9 0 0,7 0 0 0,-7 0 0 0,3 6-8 15,-3-3 12-15,0-3-4 0,0 10 0 0,0-10-8 16,0 0 12-16,0 0-4 0,-4 0 0 16,1 0 0-16,3 0 0 0,0 0 0 0,-4 0 1 15,4 0 0-15,-4 0 0 0,1 0 0 0,-4 0-9 0,7 0 10 16,-4 0-10-16,0 0 10 0,1 6-10 0,-1-3 0 15,1-3 0-15,3 0 0 16,0 0-49-16,3 0-9 0,-3-3-2 0,7 3-1489 0</inkml:trace>
  <inkml:trace contextRef="#ctx0" brushRef="#br0" timeOffset="58703.17">26095 6508 288 0,'0'0'25'0,"-11"-6"-25"16,4 2 0-16,-3-2 0 0,-1 3 272 0,-3-3 48 15,3 6 11-15,-3 0 1 0,4 0-221 0,-1-3-45 16,1 3-9-16,-1 0-1 0,4 0 29 0,7 0 7 16,0 0 0-16,0 0 1 0,0 0-19 0,0 0-4 15,0 0-1-15,0 0 0 0,0 0-13 0,0 0-2 16,0 0-1-16,7 3 0 0,-7-3-7 0,7 0-2 16,0 6 0-16,-7-6 0 0,0 0 10 0,7 3 2 15,0-3 0-15,-7 0 0 0,7 6-11 0,-7-6-1 16,0 0-1-16,4 10 0 0,3-7-24 0,0 6-5 15,0-9-1-15,0 7 0 0,-3 2-5 0,3 0-8 0,0 1 11 16,3-4-11-16,1 4 0 0,-1-1 0 0,8 0 0 16,0-2-12-16,-4 2 12 0,3-6 0 0,5 7 0 0,-5-1 0 15,4 0 0-15,-3-2 0 16,0 2-8-16,-4 1 8 0,0-1 0 0,0 0 0 16,-3 1 0-16,-1 5 0 0,-3-5 0 0,4-1 0 0,-8 1 0 0,1-1 0 15,-1 0 0-15,1-2 0 0,0 2 8 0,-4 1-8 16,0-4 0-16,-4 3 0 0,0-6 8 0,1 7-8 15,-1-4 12-15,-3 3-2 0,0-2 0 0,0-4 0 16,-3 6-10-16,-1 1 0 0,0-1 0 0,1 0 0 16,-1-2 0-16,4 2 0 0,-7 7 0 0,0-7 0 15,3 1 0-15,-3-1 0 0,0 7 0 0,0-4 8 16,0-2-8-16,0-1 0 0,0 7 0 0,0-7-11 16,0 1 11-16,3 5 0 0,0-5 0 0,1-1 0 0,-4-6-14 15,0 3 2-15,3 4 1 0,0-4 0 0,4-3-7 16,0 4-2-16,0-4 0 0,0-3 0 15,7 0-128-15,-7 6-25 0,7-6-6 0,-7 0-951 16</inkml:trace>
  <inkml:trace contextRef="#ctx0" brushRef="#br0" timeOffset="59588.24">26582 7154 2412 0,'0'0'53'0,"0"0"11"0,0 0 3 0,0 0 0 0,0 0-54 0,0 0-13 0,3 0 0 0,4-10 0 15,0 7 10-15,1-3-1 0,-1-3 0 0,0-1 0 16,-4 1 12-16,4 3 3 0,4-4 0 0,-4 1 0 0,3-1-4 0,-3-9 0 15,4 10 0-15,-4-7 0 0,0-2 20 0,0-1 3 16,0 0 1-16,0 0 0 0,0-6-20 0,0 6-3 16,1-6-1-16,-1 0 0 0,0-3 10 0,3 0 2 15,-3-7 0-15,4 10 0 0,-1-3-32 0,1 3 0 16,0-3 0-16,-1 2 0 0,1 4 0 0,-4-3 0 16,3 7-11-16,-3 2 11 0,1-3-9 0,2 3 9 15,-6 7 0-15,3 0 0 0,0-1 0 0,-7 7 0 16,7-3 0-16,-7 6 0 0,0 0 0 0,0 0 0 15,0 0 0-15,0 0 0 0,0 0 0 0,0 0 0 16,0 0 8-16,0 0-8 0,3 9 0 0,1 7 0 16,-1-4 0-16,1-2 0 0,-1 5 0 0,1 4 0 15,-1 0 10-15,1 3-2 0,0-3-8 0,-1 0-12 0,1 9 4 16,-1-9 0-16,1 6 8 0,3-6 0 0,-4 6 0 0,4-6 0 16,0-1 0-16,-3 1 0 0,3-3 0 15,0 0 0-15,0-4 0 0,-3 4 0 0,3-7 8 16,0 1-8-16,3-1 15 0,-3 0-2 0,0-2 0 0,4-4 0 15,0 3 1-15,-4-6 0 0,3 0 0 0,1 0 0 16,-1 0 2-16,-3-6 0 0,4 3 0 0,-4-7 0 16,-7-5 1-16,4 5 1 0,-1 1 0 0,1-7 0 15,3-3-6-15,0 0 0 0,0-6-1 0,0 7 0 16,0-8-11-16,0-2 8 0,0 0-8 0,4 3 8 16,-1-3-8-16,1-1 0 0,-1-5 0 0,1 9 0 0,0-10 0 15,3 7 0-15,-4-6-10 0,1 5 10 0,-1 4-11 16,1 7 11-16,-4-1-12 0,0 0 12 0,0 3 0 0,0 4 0 15,0-4 0-15,-3 7 0 0,3 2 0 0,-7 7 0 16,0 0 0-16,0 0 0 0,7 7 0 0,-4-4 0 16,1 9 0-16,3-2 0 0,-7 2 0 0,4 4 0 15,3 3 0-15,-7 6 0 0,3 3-10 0,-3-3-2 16,7 3 0-16,-3 1 0 0,-1-4 12 0,1 3 0 16,-1-3 0-16,1 3 0 0,3 0 0 0,-4-2 9 15,4 2-9-15,-3-3 10 0,-1 0-10 0,5-3 0 16,-5 3 0-16,4-6 8 0,-3 3-8 0,-1-3 0 15,1-7 0-15,3 4 0 0,-4 3 0 0,4-10-19 0,-3 7 3 16,-1-7-912-16,1 0-184 0</inkml:trace>
  <inkml:trace contextRef="#ctx0" brushRef="#br0" timeOffset="77928.73">1266 5235 576 0,'-10'0'51'0,"-1"-10"-41"0,4 1-10 0,-10-1 0 15,3 1 55-15,-1 0 9 0,1-1 1 0,-7 1 1 16,7-1-141-16,-21-15-28 0,10 16-5 0,14 3-2 16,1 6 34-16,-4-10 6 0,3 1 2 0,1 6 0 15,-5-4 283-15,5 7 57 0,-4-6 11 0,3 3 2 16,-10 3-183-16,7-6-37 0,0 6-7 0,-11 6-2 0,4-6-31 0,-4 3-6 16,-3 3-2-16,7 4 0 15,-11-4-17-15,4 7 0 0,3-7 0 0,-10-3 0 0,10 7 0 0,-7 5 16 16,4-5-1-16,-7-1-1 0,-4 0 37 15,4 1 7-15,0-4 2 0,3 3 0 0,4-2 20 0,3-4 4 16,-7 3 0-16,8-3 1 0,-1-3-23 0,4 10-5 16,7-10-1-16,-1 0 0 0,5 0-4 0,6 0 0 15,4 0-1-15,0 0 0 0,0 0-23 16,0 0-4-16,7 0 0 0,11 6-1 0,-4-3-4 0,7-3-1 0,4 0 0 16,0 6 0-16,10-6-7 0,-7 0-2 15,7 0 0-15,1 0 0 0,-1-6-9 0,0 6 8 0,4-3-8 0,0-3 8 16,7 6 3-16,0-10 0 0,3 1 0 0,0-1 0 15,1 4 7-15,17-6 2 0,-4 5 0 0,4-5 0 16,-3 6-20-16,-4-7 0 16,0 1 0-16,0 2 0 0,-11 1 0 0,1-1 0 0,2 7 0 0,-9-3 0 15,3-4 0-15,-11 10 0 0,11-9 0 16,-11 9 0-16,-7-6 0 0,-3 3 8 0,0-4-8 0,-4 7 10 16,0-3 5-16,-7 3 1 0,0-6 0 0,-10 6 0 15,3-3 4-15,-7 3 2 0,0 0 0 0,0 0 0 16,0 0 3-16,0 0 1 0,0-6 0 0,-7 6 0 15,3-10-13-15,1 10-2 0,-8-9-1 0,1 9 0 16,-5-10-10-16,5 10 10 0,-11-6-10 0,7 3 10 0,-11-3-10 16,4 6 0-16,3-10 9 0,-3 7-9 0,-4-3 0 0,4 6 8 15,-4 0-8-15,1-3 0 0,2-4 0 0,-2 7 0 16,-4 0 0-16,3 0 0 0,-7 0 0 0,4 0 0 16,-4 7 0-16,4-7 0 0,-7 0 0 0,10 0 0 15,4 0 0-15,-4 0 0 0,11-7 0 0,-7 7 9 16,10 0-9-16,1-6 0 0,6 3 10 0,-6-3-10 15,6 6 8-15,4-10-8 0,0 7 8 0,4-6-8 16,3 3 8-16,0-4-8 0,10 1 0 0,-3-1 0 16,1 10 8-16,6-9-8 0,-7 3 0 0,7-4 0 15,-3 7 0-15,3-3 0 0,0 3-8 0,4-4 8 16,-8 1 0-16,4 6 0 0,1-3 0 0,-8 3 0 16,7 0 0-16,-7 0 0 0,0 0 0 15,-3 0 0-15,3 0 0 0,-4 0 0 0,1 0 0 16,0 0 0-16,-1 0 0 0,-10 0 0 0,0 0 0 0,4 3 0 0,6 3 0 15,-10-6 0-15,0 0 0 0,0 0 0 16,11 7 0-16,-11-7 0 0,0 0 0 0,0 0 0 0,0 0 0 0,0 0 0 16,0 0 0-16,0 0 0 0,0 0 0 0,0 0 0 15,0 0 0-15,0 0 0 0,0 0-10 0,0 0 10 16,0 0 20-16,0 0 11 0,0 3 1 0,0-3 1 16,0 0-33-16,0 0-19 0,0 9 3 0,0-9 0 15,3 10 16-15,-3 5 0 0,7-15 0 0,-3 10 0 16,-1-1-8-16,5 1 8 0,-8-1 0 0,3 0 0 15,4-2 0-15,-3 2-8 0,-1 0 8 0,4 1 0 16,-7-1-13-16,4 1 1 0,-4 5 0 0,0-5 0 16,0-1 12-16,-4 10 16 0,-3-3-3 0,4 2-1 15,-8-2 7-15,0 3 1 0,8 0 0 0,-11 0 0 16,3-1-20-16,1 7-14 0,-4-6 2 0,3-3 1 0,-3-3 11 0,3 8 16 16,4-2-4-16,0-6-1 0,-3 3-11 0,3 2 0 15,3 1 0-15,4-3 0 16,-4 0-92-16,-3-4-21 0,7 7-4 0</inkml:trace>
  <inkml:trace contextRef="#ctx0" brushRef="#br0" timeOffset="89513.9">8890 8929 1796 0,'0'0'40'0,"0"0"8"0,-4-10 1 0,4 10 1 0,0-9-40 0,0 9-10 15,-3-6 0-15,3 6 0 16,0-10-33-16,0 10-9 0,0 0-2 0,0 0 0 0,0-3 36 0,0 3 8 15,0-6 0-15,0 6 0 0,0 0 9 0,0 0 4 16,0 0 1-16,0 0 0 0,0 0 13 0,-11-3 2 16,4-4 1-16,0 7 0 0,7 0 0 0,0 0 0 15,-7-3 0-15,0 3 0 0,-3-6 32 0,-1 6 6 16,0-3 2-16,4-3 0 0,-7 6-16 0,4 0-3 16,-1 0-1-16,-3 0 0 0,-4 0-27 0,4 6-6 15,0-3-1-15,-4 3 0 16,4 4-16-16,-3 2 0 0,3-2 0 0,-1 5 0 15,1-5 0-15,0 9 0 0,-3-4-10 0,6 1 10 0,0-4 0 0,-3 7 0 0,7-3 0 16,-3 3 0-16,-1-4 0 0,4 4 12 16,0-3-12-16,0-4 12 0,0 7 8 0,3-3 3 0,-3 3 0 15,0-4 0-15,4-2-32 0,3 3-7 16,0-1 0-16,0-2-1 0,3 3 17 0,1-7 0 0,-1 0 0 0,4 1 0 16,0-4 16-16,4-3-4 0,0 3 0 0,3-6 0 15,3 4 3-15,-6-4 0 0,7 0 0 16,-1-4 0-16,4-2-3 0,1-3-1 0,-5 6 0 0,4-7 0 15,1 4 5-15,-5-3 2 0,4-1 0 0,0 1 0 16,-6-7 8-16,2 7 2 0,-6-7 0 0,3 7 0 0,-3-4-2 16,-1-3 0-16,-3-2 0 0,0 2 0 0,4-3 10 15,-4 0 1-15,-4 0 1 0,4 1 0 0,0-8-18 0,1 11-3 16,-5-7-1-16,-3 0 0 0,4 0-5 16,-4-3-2-16,-4 0 0 0,1-3 0 15,-5 2-9-15,1-2 0 0,0 3 0 0,-3-3 0 0,-1 0 0 16,-6 0 0-16,2-4 0 0,1 1 0 0,0-1 23 15,-3 4 9-15,2 0 1 0,5 3 1 16,-8-3-34-16,8 9 0 0,-4-6 0 0,3 9 0 0,4-3 0 16,-4 10-20-16,4-1 2 0,0 1 1 15,4 9-46-15,3 0-9 0,0 0-1 0,0 0-1 16,0 0-93-16,0 0-18 0,3 9-4 0,4 1-541 16,-3 6-108-16</inkml:trace>
  <inkml:trace contextRef="#ctx0" brushRef="#br0" timeOffset="89916.01">9222 8759 2012 0,'0'0'89'0,"-4"0"19"0,1-3-87 0,-4-3-21 0,3 3 0 0,-3-3 0 0,3 2 24 0,4 4 1 16,-3-6 0-16,3 6 0 16,-7 0-11-16,7 0-2 0,-7-6-1 0,7 6 0 0,0 0 8 0,0 0 1 15,0 0 1-15,0 0 0 16,0 0-2-16,0 0-1 0,0 0 0 0,7 6 0 0,-4 4-1 0,4-1 0 15,-3-3 0-15,3 4 0 0,0-1-4 0,0 0-1 16,0 1 0-16,0 6 0 0,0-7-12 0,0 3 0 16,0-2 8-16,0 6-8 0,0-1 0 0,-3-2 0 15,3 2 0-15,-3 4 0 0,-1 0 0 0,8-3 0 16,-8-7-9-16,4 7 9 16,4-7-31-16,-4 1 0 0,0-7 0 0,4 6 0 15,3-3-51-15,0-6-10 0,-4 4-3 0,1-4-519 0,3-4-104 0</inkml:trace>
  <inkml:trace contextRef="#ctx0" brushRef="#br0" timeOffset="90229.9">9687 8599 2394 0,'-14'0'106'0,"7"0"22"0,4 0-103 0,-8 0-25 0,4 7 0 0,-4-4 0 16,4 3 40-16,0 4 2 0,0-1 1 0,0-3 0 15,-3 7-43-15,3 2 0 0,-1 1-8 0,-2 3 8 16,-4 0-9-16,3 6 9 0,1-3 0 0,-8 12 0 0,4 1 0 0,-4-1 0 16,1 4 0-16,-1 0 0 15,0 5 12-15,1-2-4 0,-1 0-8 0,-3 9 12 0,0-6-12 0,0-6 0 16,-1 6 0-16,5-1 0 0,-1-5 0 0,0-3 0 15,4 2 0-15,0-5 0 0,4-4 0 0,3 0-18 16,0-3 2-16,7-6 1 16,-4-3-113-16,4-4-22 0,4 4-5 0,3-13-802 15</inkml:trace>
  <inkml:trace contextRef="#ctx0" brushRef="#br0" timeOffset="90585.04">9828 9016 864 0,'0'0'76'0,"0"0"-60"0,0 0-16 0,-7 10 0 15,4-1 369-15,-4-2 71 0,3 2 15 0,4 4 2 0,-3-4-360 0,3 7-72 16,-4 2-14-16,4-8-3 0,0 6-8 0,0 2 0 16,-3-2 0-16,3 3-8 0,0-10-8 0,3 7 0 15,-3-4-1-15,0-2 0 16,0 6-33-16,4-7-6 0,-4 0-2 15,-4 1 0-15,4-10-76 0,4 9-15 0,-4 1-3 0,0-10-699 16</inkml:trace>
  <inkml:trace contextRef="#ctx0" brushRef="#br0" timeOffset="91043.29">8072 9844 2534 0,'-7'3'56'0,"-4"-3"11"0,4 7 2 0,-7-4 3 0,3-3-58 0,4 6-14 0,-3-3 0 0,2-3 0 31,8 0-22-31,0 0-7 0,0 0-2 0,0 0 0 0,11-9 39 0,0 6 8 0,6-13 2 0,8 7 0 16,3-1-8-16,7 1-2 0,8-7 0 0,6 4 0 15,4-4 12-15,7 0 1 0,0 4 1 0,4-4 0 0,-1-3 10 16,8 4 1-16,3 2 1 0,3-3 0 0,-3 1-18 0,-3 5-3 15,0-2-1-15,-1-4 0 0,-3 7 7 16,4-1 1-16,-4 1 0 0,3-1 0 0,1 4 9 0,-8-3 3 16,1-1 0-16,-4 1 0 0,3 3-32 0,4-7 0 15,-3 4 0-15,3-7 0 16,-7 7-20-16,0-7-9 0,-7 3-3 0,-4 4 0 16,-3-7 0-16,0 7 0 0,-11 3 0 15,0-4 0-15,1 1-128 0,-8 9-27 0,-3-10-5 0,-11 10-823 0</inkml:trace>
  <inkml:trace contextRef="#ctx0" brushRef="#br0" timeOffset="91760.9">8823 10374 1324 0,'14'0'118'0,"-14"0"-94"0,0 0-24 0,7-9 0 0,0 6 192 0,-3-4 33 16,3-2 7-16,0 3 2 0,3-4-183 0,1 1-37 15,0 0-14-15,3-4 11 0,-4 0-3 0,1 4-8 16,-1 0 12-16,1-1-4 0,-4-2 3 0,0-4 0 16,0 7 0-16,-3-7 0 0,3 7-24 0,-7-4-5 15,0-3-1-15,-4 7 0 0,-3-7 31 0,0 7 7 16,0-7 1-16,-3 7 0 0,-1-1-1 0,-3 1 0 15,-4 6 0-15,1-3 0 0,-8 6-7 0,0 0 0 16,0 0-1-16,1 9 0 16,-4-3 17-16,3 4 4 0,-3-1 1 0,3 7 0 0,0-4-22 15,1 7-11-15,2-3 10 0,1-1-10 0,7-2 10 16,0 6-10-16,0 3 10 0,3-3-10 0,4-7 0 16,4 10 0-16,-4-3 0 0,7 0 0 0,0-7 0 0,0 4-15 15,7 3 2-15,0-4 0 0,3-5-4 0,4 9-1 0,1-10 0 16,-1 7 0-16,3-7 3 0,1 1 1 0,3-1 0 0,0-9 0 15,4 9 14-15,0-9 0 0,-1 0-10 0,5 0 10 16,-1-3 0-16,4-3 0 0,-4-3 0 0,-4-1 0 16,1 1 32-16,3-1 5 0,-10-5 1 0,3 5 0 15,0-5-22-15,-3 5-4 0,-4-9 0 0,0 7-1 16,-3-4 33-16,-1-3 8 0,1 0 0 0,0-3 1 16,-4 1-26-16,-4-11-6 0,1 4-1 0,3 0 0 0,-7-7-6 15,3 1-2-15,-3 2 0 0,4-2 0 0,-4-1-3 16,0 1-1-16,-4-1 0 0,4 7 0 15,-3 0-8-15,-1 3-11 0,1 0 3 0,-4 6 0 16,0 6-10-16,3-2-2 0,-3-1 0 0,0 7 0 16,0-1-20-1,0 1-4-15,0 6 0 0,3-4-1 0,-3 4-31 0,7 3-7 0,-3-6-1 0,3 6-636 16,0 0-127-16</inkml:trace>
  <inkml:trace contextRef="#ctx0" brushRef="#br0" timeOffset="92138.86">9677 9979 2559 0,'0'0'113'0,"0"0"24"0,-7-6-109 0,0 6-28 0,0 0 0 0,-1 6 0 16,1-6 8-16,-3 3-8 0,3 7 8 0,0-4-8 15,0 3-14-15,-4 10-8 0,1-3-2 0,-1 3 0 16,0 6 24-16,-3-3 0 0,0 9 0 0,0-3 0 15,-4 7-23-15,1-7 0 0,3 0 0 0,-8 0 0 16,1 4 23-16,4-10 0 0,6 3 0 0,-3 0 0 0,7-6 0 0,-4 0-9 16,4-4 9-16,4-5 0 15,-4-1-184-15,0-6-31 0,-7 4-5 0,14-7-2 0</inkml:trace>
  <inkml:trace contextRef="#ctx0" brushRef="#br0" timeOffset="92338.07">9222 10098 2948 0,'0'0'65'0,"0"0"14"0,0 0 2 0,3 10 1 0,1-4-66 0,3 3-16 0,3 1 0 0,1 6 0 32,3-4-24-32,4-3-8 0,-4 7-1 0,3 3-1 0,1-10 22 0,0 7 4 0,3 3 8 0,4-10-13 31,3 10-50-31,0-10-9 0,0 4-3 0,-3 0 0 15,0-4-101-15,3-3-20 0,-3-3-4 0,-4 4-724 0</inkml:trace>
  <inkml:trace contextRef="#ctx0" brushRef="#br0" timeOffset="92599.8">10037 10230 2829 0,'-4'9'62'16,"0"-2"13"-16,-3 2 2 0,0 1 3 0,0-1-64 0,0 3-16 0,0 4 0 0,4 0 0 0,-4-4 0 0,3 7 0 15,1 3 0-15,-1-3 0 0,1 0 10 0,-1 0-10 16,4 6 8-16,-4 0-8 15,1-3-24-15,-1-3-9 0,4 6-3 0,0-7 0 16,0 1-121-16,0-3-25 0,0 3-5 0,4-4-833 16</inkml:trace>
  <inkml:trace contextRef="#ctx0" brushRef="#br0" timeOffset="93938.99">8985 11669 172 0,'0'0'16'0,"0"0"-16"0,0 0 0 0,7 0 0 16,-7 0 236-16,0 0 44 0,0 0 8 0,0 0 3 16,0 0-131-16,0 0-27 0,0 0-5 0,0 0 0 15,0 0-25-15,0 0-5 0,0 0-1 0,0 0 0 16,0 0-41-16,0 0-9 0,0-3-2 0,-3-3 0 16,3-3-14-16,-4 5-3 0,4-2-1 0,0-3 0 15,0-1-9-15,0 1-2 0,0-7 0 0,0 7 0 16,0-1 0-16,0-5-1 0,-3 5 0 0,-1 7 0 15,-3-6 10-15,7 3 3 0,-7-4 0 0,0 1 0 0,-4 9-9 0,-3-10-2 16,4 10 0-16,-1 0 0 16,-3 0-17-16,0 3 0 0,-4 4 0 0,4-1 0 15,0-3 0-15,0 7-11 0,0-1 2 0,-4 0 0 0,8-2 9 16,-4 2 0-16,3 0 0 0,0 7 0 0,1-3 0 0,6-4-10 16,-10 7 10-16,7 3 0 0,0-1-10 0,4 4 10 15,-5-3-8-15,8 3 8 0,-7 3 0 0,4-6-8 16,-1 6 8-16,-3-6 0 0,7 6 0 15,0-6 0-15,-7 0 0 0,7-4 0 0,7-2 0 0,-7 3 0 16,7-7 0-16,0 7 0 0,0-13 0 0,4 3 0 0,3-3 0 16,0 3 0-16,-3-6 15 0,6-6 1 0,1 6 1 15,0-3 0-15,-1-3 3 0,1-4 1 0,3 1 0 0,-3 0 0 16,-1-1 8 0,1 1 2-16,0-1 0 0,-4 1 0 0,0-7-12 0,0 7-3 15,0-7 0-15,-3 7 0 0,-1-10-6 0,-3 6-2 0,0-9 0 16,1 10 0-16,-5-13 20 0,4 0 3 0,-7 3 1 0,7-3 0 15,-7 0-32-15,4-4 0 0,-4 1 0 0,-4-6 0 16,4 9 12-16,0-4-3 0,0 4-1 0,-3-3 0 16,-1 3-8-16,4-3 0 15,0 9 0-15,-7-6 8 0,4 0 0 0,-1 3 0 0,0-3 0 16,1 0 0-16,-1 6-8 0,1 0 0 0,-4 0 0 0,3 0 8 16,1 4-8-16,-1-1-11 0,4-3 3 0,-3 7 0 31,3-4-29-31,0 7-6 0,0 2-1 0,0-2 0 15,0 9-164-15,0 0-32 0,0 0-8 0</inkml:trace>
  <inkml:trace contextRef="#ctx0" brushRef="#br0" timeOffset="94317.98">9331 11453 1670 0,'0'0'148'0,"0"0"-118"0,0 0-30 0,0 0 0 0,0 0 204 0,0 0 36 15,0 0 6-15,0 0 2 0,0 9-188 0,0-2-38 0,0-7-7 0,0 9-2 16,4 4-13-16,-1-4 0 0,4 7 0 0,4-7 0 16,-11 7 0-16,7-4-10 0,3 10 2 0,1-9 0 15,3 3 8-15,4-4 0 16,-8 4 0-16,8-7 0 0,-4 7 0 0,4-4-8 0,-4-2 0 0,0 5 0 16,0-5-12-16,4 6-1 0,-11-13-1 0,3 6 0 31,1 7-38-31,-4-10-8 0,0-3-2 0,-4 7 0 0,-3-10-168 0,8 6-34 0,-8-6-6 15,14 3-2-15</inkml:trace>
  <inkml:trace contextRef="#ctx0" brushRef="#br0" timeOffset="94583.83">9740 11375 2545 0,'0'0'56'0,"0"0"11"0,0 0 2 0,0 0 3 0,0 0-57 0,-3 9-15 16,3-3 0-16,-4 4 0 0,4-1 0 0,0 1 0 15,0 8 0-15,0-2-10 0,0 3 10 0,0 6 0 0,0 0 0 0,0-3 0 16,-3 3 0-16,-1 3 0 0,-3 0 0 16,0 7 0-16,-4-4 0 0,4 1 0 0,-3-1 0 0,-1 0 0 15,1-6 0-15,-1 4 0 16,0-4 0-16,1 3 0 0,3-9 0 0,-4 6 0 0,4-6 0 0,0 0 0 31,4 6-112-31,3-7-20 0,-7-2-4 0,7 0-852 0</inkml:trace>
  <inkml:trace contextRef="#ctx0" brushRef="#br0" timeOffset="95768.9">9895 11792 1267 0,'-10'0'112'0,"10"0"-89"0,-7 0-23 0,0 0 0 16,3 0 208-16,-3 0 36 0,0 0 8 0,7 0 2 16,0 0-202-16,0-7-40 0,0-2-12 0,0 6 0 15,0 3 0-15,7-6 0 0,0-4 0 0,4 1 0 16,3-1 0-16,-4 4-8 0,5 3 8 0,-1-3-10 15,3-4 10-15,-3 7 0 0,4-3 0 0,-4 6-8 16,0-10 8-16,0 7 0 0,1-3 8 0,-5 6-8 16,1-6 23-16,-4 3 0 0,-7 3 0 0,10 0 0 15,-3 0-7-15,-7 0-2 0,11-7 0 0,-11 7 0 0,0 0-4 0,0 0-1 16,7 7 0-16,-7-7 0 16,0 0-9-16,7 3 10 0,-7-3-10 0,4 6 10 15,3 3-10-15,-4 1 0 0,-3-1 0 0,4 1 0 16,-1 5 0-16,-3-5 0 0,0-1 0 0,0 1 0 0,0-1 0 0,0 0 0 15,0-2 0-15,0 8 0 0,0-5 0 0,-7-1 0 16,4 1-11-16,-4-1 11 0,3 0-14 0,-6 1 2 16,-1 5 1-16,0-2 0 0,-3 3 11 0,0-7-8 15,0 10 8-15,-4-3-8 0,4-7-2 16,0 0 0-16,0 7 0 0,3-6 0 0,1-7 33 0,3 3 6 16,3-3 2-16,4-3 0 0,0 0 2 0,0 0 1 15,7 0 0-15,7-3 0 0,1 3-34 0,2-6 0 0,-3 3 0 16,0-4 0-16,4 7 0 0,0-9-14 0,-4 9 1 0,0 0 0 15,0-6-10-15,4 6-1 16,-4 0-1-16,0-4 0 16,0 4-27-16,0 0-6 0,0 0-1 0,0 0 0 15,-3-6 8-15,0 6 2 0,3 0 0 0,-4-3 0 16,-3 3-93-16,4 0-18 0,6-6-4 0,5 6-1 0</inkml:trace>
  <inkml:trace contextRef="#ctx0" brushRef="#br0" timeOffset="96485.86">8407 12435 1800 0,'0'0'80'0,"0"0"16"0,0 0-77 0,0 0-19 0,0 0 0 0,0 0 0 15,0 0 12-15,0 0 0 0,0 0-1 0,0 0 0 16,0 0-11-16,0 0-17 0,0 0 4 0,0 0 1 15,0 0 12-15,0 0 0 0,0 0 12 0,0 0-12 16,0 0 0-16,0 0 0 0,0 0 0 0,0 0 0 16,0 0 33-16,0 0 0 0,0 0 0 0,0 0 0 15,3 9 24-15,-3-9 5 0,0 0 1 0,4 9 0 16,3-2-20-16,3-4-4 0,-6 3-1 0,7-3 0 16,-1 3-2-16,1-2-1 0,3 2 0 0,0-6 0 15,4 3 12-15,3 3 2 0,0-6 1 0,7 0 0 16,4 7-10-16,7-7-1 0,7-7-1 0,3 7 0 0,0 0-11 0,4 0-3 15,7-9 0-15,0 9 0 0,-7-6 8 0,7 6 0 16,4-10 1-16,-1 10 0 0,1-9-20 0,-1 9-4 16,1-3-1-16,-1-4 0 0,-3 4-8 0,0-3 0 15,0 3 0-15,-4-3 0 0,8-1 0 0,-4 4 0 16,-4 3 0-16,-3-6 0 0,0 3 0 0,-7-4 0 16,-4 4 0-16,1-3 8 0,3 3-8 15,-4-3 0-15,4-4 0 0,-7 1 0 0,-1 3 0 0,5-4-12 0,3 1 2 16,-4 6 1-16,-10-7 9 0,3 4 0 0,0-4 0 0,-3 1-8 31,-7 3-28-31,-4 6-6 0,3-3-1 0,-2 3 0 16,-5 0-115-16,-3 0-23 0,-7 3-5 0,1-3-867 0</inkml:trace>
  <inkml:trace contextRef="#ctx0" brushRef="#br0" timeOffset="97287.8">9317 12952 2156 0,'0'0'96'0,"0"0"19"0,-4 0-92 0,-3 0-23 0,4 0 0 0,3 0 0 16,-7 0 0-16,7 0 0 0,0 0 0 0,0 0-8 15,0 0-13-15,0 0-3 0,0 0 0 0,0-6 0 32,-7 6-1-32,7 0-1 0,0-3 0 0,-4-4 0 0,1 7 18 0,-1-3 8 0,-3-3-8 0,3 3 8 15,-3-4 25-15,0 7 11 0,0-3 1 0,0-3 1 16,0 6 14-16,-3 0 4 0,-1-3 0 0,0 3 0 15,1-6-16-15,-4 6-4 0,0 6 0 0,0-3 0 16,-1-3-12-16,1 9-4 0,-3-9 0 0,3 10 0 16,-1-1-34-16,-2 1-7 0,3-4-2 0,3 10 0 15,-7-4 12-15,4 7 3 0,0-3 0 0,0 9 0 16,0-6 8-16,3-1-12 0,1 11 12 0,3-11-12 16,-4 7 12-16,8-6 12 0,-1 0-2 0,4 3-1 15,0-3-9-15,0-7 0 0,0 10 9 0,4-3-9 0,3 0 0 16,3 0 0-16,-3-4 0 0,0-2 0 0,4-4 0 0,3 7 0 15,-7-6 0-15,7-4 0 16,0-3 0-16,4 3 8 0,-4-3-8 0,4-3 0 0,-4-3 8 16,0-3-8-16,4 3 10 0,-1-3-10 0,1-7 16 15,-4 0-2-15,4 4-1 0,-1-4 0 0,1-5 12 0,-4 2 3 16,0-3 0-16,0 0 0 0,0-3 4 0,-3 4 0 16,0-4 1-16,-4 0 0 0,0-7 3 0,0 4 0 15,-7 3 0-15,3-9 0 0,-3 9-12 0,0-6-1 16,0-3-1-16,0 2 0 0,0 4-10 0,0-3-1 15,-3-6-1-15,-1 5 0 0,1 1-10 0,-4 3 0 16,0 0 0-16,0-3 8 0,-1 3-8 0,1 6 12 16,0-3-12-16,0 0 12 0,4 0-12 0,-4 0 0 15,-4 3 0-15,4 7 0 0,0-4-20 0,0 0 0 0,3 7 0 0,-3-1 0 32,4 1-37-32,-1 0-7 0,1 6-2 0,3 3 0 15,0 0-191-15,0 0-39 0</inkml:trace>
  <inkml:trace contextRef="#ctx0" brushRef="#br0" timeOffset="97648.06">9910 12764 748 0,'0'0'33'0,"0"0"7"0,-4 0-32 0,-3 3-8 16,0 3 0-16,0-3 0 0,0 4 401 0,0 2 79 15,0-3 15-15,0 4 3 0,-4-7-416 0,4 6-82 16,0 1-19-16,0-1-2 0,-4 4 21 0,4-1 0 15,-3-2-9-15,-1 5 9 0,-3 4 0 0,3-3-10 0,1 3 10 0,-4-1-8 16,3 7 8-16,-3-3 0 0,0 3 0 0,-4 1 0 16,4-1 8-16,0-3 3 0,3 3 1 0,-3 0 0 15,0-3-12-15,4-7 0 0,-4 4 0 0,3-3 0 32,0-7-86-32,4 1-19 0,0-4-4 0,0-3-887 0</inkml:trace>
  <inkml:trace contextRef="#ctx0" brushRef="#br0" timeOffset="97933.9">9613 12889 2772 0,'0'0'61'0,"0"0"13"0,0 0 2 0,0 0 1 0,0 0-61 0,0 0-16 0,0 0 0 0,0 0 0 15,0 0-37-15,4 3-11 0,-1 4-1 0,8 8-1 0,-4-5 27 0,3-1 6 16,5 4 1-16,-5-4 0 0,8 7 16 0,-1 3-8 16,1-4 8-16,3 1 0 0,0 3-11 0,1 0 11 15,-1-1-10-15,-4 1 10 0,5 0-10 0,-5-3 10 16,-6 2-10-16,3 1 10 16,-4-3-53-16,1-7-5 0,0 10-1 0,-4-9 0 15,0-1-76-15,0 7-15 0,0-7-3 16,-4 1-429-16,-3-10-86 0</inkml:trace>
  <inkml:trace contextRef="#ctx0" brushRef="#br0" timeOffset="98173.92">10287 13193 2746 0,'0'0'122'0,"-4"10"25"0,-3-1-118 0,0 7-29 0,4-7 0 0,-8 1 0 15,4 9 25-15,4-10-1 0,-1 10 0 0,4-4 0 16,-3 1-24-16,-1-3-14 0,4 2 2 0,-3 1 0 31,3-3-58-31,0 2-11 0,0-2-3 0,0-4 0 0,7-3-164 16,-7 4-32-16,0-1-8 0,0-9 0 0</inkml:trace>
  <inkml:trace contextRef="#ctx0" brushRef="#br0" timeOffset="98932.25">9253 14084 3132 0,'0'0'69'0,"0"0"15"0,0 0 2 0,0 0 1 0,0 0-70 0,0 0-17 0,0 0 0 0,0 0 0 16,0 0-12-16,0 0-5 0,7 3-2 0,-3 6 0 15,-4-2 19-15,3 2 0 0,-3 1 0 0,0-1 0 16,-3-3-152-16,3 4-34 0,-4-7-6 0</inkml:trace>
  <inkml:trace contextRef="#ctx0" brushRef="#br0" timeOffset="99137.08">9324 14721 979 0,'0'0'43'0,"0"0"9"0,0 0-41 0,0 0-11 16,0 0 0-16,0 0 0 0,0 0 464 0,0 0 90 0,0 0 18 0,0 0 4 31,0 0-568-31,7 0-115 0,0 6-22 0,-3-6-695 16,-4 0-138-16</inkml:trace>
  <inkml:trace contextRef="#ctx0" brushRef="#br0" timeOffset="99315.18">9398 14915 3225 0,'0'0'71'0,"0"0"14"0,0 0 3 0,0 0 4 0,0 0-74 0,-7 3-18 0,7-3 0 0,0 0 0 15,0 0-54 1,0 0-14-16,0 0-4 0,0 0 0 0,0 0-91 0,7 0-18 0,4 0-4 0</inkml:trace>
  <inkml:trace contextRef="#ctx0" brushRef="#br0" timeOffset="100374.52">9278 16408 1512 0,'0'0'67'0,"0"0"13"0,0 0-64 0,0-10-16 15,0 7 0-15,0 3 0 0,0 0 85 0,0 0 14 16,0 0 2-16,0 0 1 0,-3-6-46 0,3 6-10 0,-4-3-2 0,4 3 0 16,0 0 4-16,0-7 0 0,0-2 0 0,0 0 0 15,0 2-9-15,0 4-2 0,4-6 0 16,-1 2 0-16,1-2-9 0,-1 0-1 15,1-1-1-15,3 4 0 0,-7-3-6 0,0-1-2 0,3 1 0 0,-3 6 0 16,0-4-7-16,-3-2-2 0,-4 3 0 0,3 3 0 16,-6 3 6-16,-1-7 1 0,-3 7 0 0,0 0 0 15,-4 0 0-15,4 0 0 0,-4 7 0 0,4-4 0 16,-7 3 8-16,3 3 3 0,4 1 0 0,-3-1 0 16,-1 1-3-16,4-1 0 0,-4-3 0 0,4 10 0 15,0-4 7-15,0-2 1 0,3-1 0 16,1 7 0-16,-1-7-16 0,4 10-4 0,-3-9 0 0,3 5 0 15,-4 1-12-15,4 3-10 0,0-7 2 0,0 7 0 16,3 3 8-16,-3-9-8 0,7 2 8 0,0 4-8 16,0-3-10-16,0-4-2 0,4 4 0 0,3 3 0 0,0-10 20 15,0 10 0-15,3-13 0 0,1 10 0 0,3-3 12 16,0-4 7-16,0 0 1 0,0-2 0 0,4-4-20 0,-4 3 0 16,0-6 0-16,4 3 0 0,0-3 0 15,-1-3 0-15,1 3 0 0,0-9 0 16,3 2 13-16,-4-2-1 0,5 0 0 0,-1-1 0 0,-4-6 9 15,4 4 2-15,-3-4 0 0,0-3 0 0,-4 1-1 16,0-1 0-16,-3-6 0 0,3 6 0 0,-7-6-4 0,0 6-1 16,-4-6 0-16,1-3 0 0,-1 3-1 0,-6-4 0 15,-4 4 0-15,0-6 0 0,0 0-16 0,0 2 0 16,-4-5 8-16,-3 6-8 0,-4 3 0 0,8-4 0 16,-8 4 0-16,0-3 0 0,-3 3 0 0,4-3 0 0,-1 3 0 15,0-4 10-15,1 4-2 0,-1 3 0 0,4-9 0 16,-4 9 0-16,4-3 0 0,0 0-8 15,4 6 12-15,-5-9-4 0,5 9-16 0,3 0-4 0,-4-3-1 16,4 3 0-16,0 1 1 0,4-1 0 0,-1 3 0 0,0 7 0 31,4-4-111-31,0-3-21 0,0 7-5 0,4 3-724 0,-4 6-145 0</inkml:trace>
  <inkml:trace contextRef="#ctx0" brushRef="#br0" timeOffset="101259.93">9687 16245 1324 0,'0'0'118'0,"0"0"-94"0,0 0-24 0,0 0 0 16,0 0 101-16,0 0 16 0,0 0 3 0,0 0 1 15,0 0-91-15,0 0-18 0,7 0-4 0,-7 0-8 16,7 0 77-16,-7 0 9 0,11 0 2 0,-4 0 0 16,-7 0 13-16,11 9 3 0,-4-9 1 0,3 9 0 15,-3 1-25-15,0 5-4 0,4-5-2 0,0 2 0 16,-1 4-38-16,1 0-7 0,-1-4-1 0,4-2-1 15,-3 5-27-15,3 1 0 0,0-3 8 0,-3-4-8 16,-1 7 0-16,4-7 0 0,-3 0-12 0,3 1 12 16,-3-1-33-16,-1-9 1 15,1 7 0-15,0-4 0 0,3-3-120 0,0 0-24 0,-4-3-5 16,1 3-842-16</inkml:trace>
  <inkml:trace contextRef="#ctx0" brushRef="#br0" timeOffset="101567.8">10273 15978 1785 0,'0'0'79'0,"0"0"17"0,-7 9-77 0,0-2-19 16,-4-4 0-16,4 6 0 0,-3-3 187 0,3 4 33 0,-1-1 8 0,5 7 0 31,-4-3-228-31,0 2-32 0,0 10-14 0,-4-3-2 0,-3-3 34 0,3 12 14 0,1-2-11 0,-4 8 11 16,0 7 10-16,-4-3 8 0,4 6 2 0,-4 0 0 15,-3 3-10-15,0-3-2 0,-4 7 0 16,1-4 0-16,-1-3-8 0,4 0 0 0,-4-3 0 16,4 0 0-16,0-4 8 0,3-8 0 15,4 2 0-15,0-6 0 0,3 4-21 0,1-10-5 16,3 3-1-16,0-10 0 15,3-2-210-15,0 3-43 0</inkml:trace>
  <inkml:trace contextRef="#ctx0" brushRef="#br0" timeOffset="102733.08">10365 16480 345 0,'21'6'15'0,"-21"-6"4"0,-4 0-19 0,4 0 0 0,0 0 0 0,0 0 0 15,0 0 336-15,4 9 63 0,-4-9 13 0,7 10 2 16,3-10-310-16,-10 0-61 0,0 0-13 0,0 0-2 15,11 9 21-15,-7-3 5 0,-4-6 1 0,0 0 0 16,0 0 7-16,0 0 2 0,0 0 0 0,0 0 0 16,-8 0 25-16,8 0 6 0,8-6 1 0,-8 6 0 15,-4-9-24-15,4-1-5 0,7 1-1 0,0-7 0 0,-3 4-47 16,-1-4-10-16,4 0-1 0,0 4-8 16,4-4 0-16,-1-3 0 0,-6-6 0 0,3 6 0 15,4-6-9-15,-4 7 1 0,0-4 0 0,-4 0 0 0,1 3 8 16,-1 0-12-16,8 0 12 0,-8 10-12 0,-3-1 2 0,4-5 0 15,3 12 0-15,-3-4 0 0,-4 7 0 0,0 0 0 16,0 0 0-16,0 0 0 0,10 0-2 0,-6 10-1 16,-4-10 0-16,7 9 0 0,0 7 13 0,0-4 0 15,-7 4 0-15,0 3 0 0,7-3 0 16,0 2 0-16,0 7 0 0,-3-6 0 0,-1 0 0 16,1 0 0-16,6-3 0 0,-6 2 0 0,-1 1 13 15,4 0-4-15,0-3-1 0,0 2 0 0,-3-2-8 0,-1-6 0 16,4 2 0-16,1 4 0 0,-5-7 28 0,4-3 3 15,-7-6 1-15,4 10 0 0,3-7-20 0,-7-3-3 0,0 0-1 0,0 0 0 16,7 0-8-16,3 6 8 0,-10-6-8 0,0 0 8 16,4-6 7-16,-1-3 1 0,4 5 0 15,-3-5 0-15,-4 0 0 0,4-4 0 16,3 4 0-16,-4-1 0 0,-3-9-8 0,4 10-8 0,-1-10 11 16,1 4-11-16,3-4 0 0,-7-6 0 15,0 6 0-15,7-3 0 0,0 0 0 0,-4 0 0 0,1-3 0 16,-1 6 0-16,4-6-8 0,-3 6 8 0,3 4 0 0,-7-4-9 15,0 0 1-15,0 9 0 0,4-5 0 0,-4 5 0 32,-4 1-96-32,4 0-18 0,4-1-4 0,-1 10-1114 0</inkml:trace>
  <inkml:trace contextRef="#ctx0" brushRef="#br0" timeOffset="103398.88">8576 16978 979 0,'0'0'87'0,"0"0"-70"0,0 0-17 0,-7 0 0 16,0 0 209-16,7 0 39 0,0 0 7 0,0 0 1 0,0 0-172 0,0 0-36 15,0 0-6-15,11 7-2 16,-1-4 28-16,8 3 4 0,-1-3 2 0,12-3 0 0,-1 0-18 16,7 0-3-16,7 0-1 0,4 6 0 0,7-6-19 0,0 0-4 15,0 0-1-15,0 0 0 0,3 0 16 0,1-6 4 16,3 6 0-16,3-3 0 0,1-3-20 0,3 6-3 16,-4-3-1-16,1-4 0 0,-1 7 6 0,4-9 1 15,11-1 0-15,0 1 0 0,-1 3-15 0,4-4-4 16,-7 1 0-16,4 0 0 0,3-4-2 0,0-3-1 15,4 7 0-15,-4-7 0 0,-10 7-9 0,-1-10 0 16,1 3 0-16,-1 7-11 0,-10 0 11 0,7-4 0 16,-3-3 0-16,3 10 0 0,-4-3-14 0,-10-1 2 15,-7 1 1-15,0-1 0 16,0 10-36-16,-7-9-7 0,-11 9-2 0,-3 0 0 16,6 0-118-16,-9 0-24 0,-5 0-5 0,-10 0-1 0</inkml:trace>
  <inkml:trace contextRef="#ctx0" brushRef="#br0" timeOffset="104279.2">9560 17816 2487 0,'0'0'55'0,"0"0"11"0,0 0 2 0,0 0 2 0,0 0-56 16,0 0-14-16,0 0 0 0,0 0 0 16,0 0-24-16,0 0-7 0,0 0-1 0,0 0-1 0,0 0 33 0,0 0 0 0,0 0 0 0,0 0 0 15,0 0 22-15,0 0 8 0,0 0 2 0,7-7 0 16,-3-2-16-16,-4 6-4 0,3-7 0 0,-3 4 0 15,-3-6 32-15,3-1 7 0,-4 4 1 0,1-1 0 16,-4-2-23-16,3-4-4 0,-6 0-1 0,3 4 0 16,0-4-12-16,-8 3-4 0,5-2 0 0,-8-1 0 15,8 4-8-15,-8-4 0 0,0 7 0 16,4-1 0-16,4 4 0 0,-8-4-11 0,-3 7 3 0,7-3 0 16,-7 3 8-16,6 3 9 0,1 0-1 0,-3 3-8 15,-1-6 0-15,4 3 0 0,-4 3-10 0,4 3 10 16,4-3-17-16,-4 4 4 0,-1-4 1 0,5 6 0 0,-1-2 0 15,-3 8 0-15,0-2 0 0,-4 6 0 16,4 2-16 0,-3 1-4-16,-5 4 0 0,5-1 0 0,-4 3 32 0,3 6 0 0,0-5 0 0,1 5 0 15,6-6 20-15,-6 0 9 0,9-2 3 0,5 2 0 16,-4-9-32-16,7 6 0 0,3 0 0 0,1-6 0 16,7-1-20-16,-4 8-9 0,3-14-3 15,-3 10 0-15,7-9 32 0,-3 5 0 0,3-8 0 0,4 5 0 0,-4-5 0 0,3-4 0 16,1 4 0-16,3-7 10 0,0-3-10 0,4 0 12 15,0 0-12-15,3-3 12 0,0-7 3 0,4 4 1 16,0-7 0-16,3-2 0 0,-3-1-1 0,3-3 0 16,-3 7 0-16,0-10 0 0,-1 3-1 0,-3-6 0 15,-3 3 0-15,-4-3 0 0,8-4-5 0,-12 1-1 16,-3-3 0-16,0 3 0 0,1-1 20 0,-5 1 3 16,-3-3 1-16,0-7 0 0,-7 10-32 0,4-6 0 0,-1-1 0 0,-3-3 0 15,-3-2 0-15,-1 2 0 0,1 4 0 16,-4-4 0-16,0 0 9 0,0-3-9 0,-1 13 8 15,1-6-8-15,0 6 12 0,0-7-4 16,-3 7 0-16,3 3 0 0,-4 3-8 0,8-3 0 0,-12 6-10 16,5 0 10-1,3 3-37-15,-4 1-2 0,1 2 0 0,3 4 0 16,-8-1-21-16,8-2-4 0,-3 9 0 16,3 3-736-16,-7 0-148 0</inkml:trace>
  <inkml:trace contextRef="#ctx0" brushRef="#br0" timeOffset="104858.2">10389 17536 345 0,'0'0'31'0,"0"0"-31"0,-7 4 0 0,0 5 0 16,4-9 455-16,-1 9 85 0,-6-2 16 0,-1 2 4 0,0-6-437 0,1 7-88 16,-1 5-18-16,1-5-3 0,-4 5-14 0,3-5-15 15,0 5 3-15,1-2 1 0,-4 6 11 0,0-3 14 16,-1 2-3-16,1 1-1 0,-3 6 19 0,-1-6 4 16,0 9 1-16,1 4 0 15,-4-4 14-15,-4 0 4 0,0 7 0 0,1-1 0 16,2-6-36-16,-2 1-6 0,-1-1-2 0,4 3 0 0,0-9-8 0,3 0-11 15,4-3 3-15,3-7 0 16,1-2-90-16,6 2-18 0,-3-2-3 0,7-10-1 16,0 0-142-16,0 0-29 0,11-16-5 0,-1-3-2 0</inkml:trace>
  <inkml:trace contextRef="#ctx0" brushRef="#br0" timeOffset="105136.72">9955 17593 2718 0,'0'0'60'0,"0"0"12"0,0 0 2 0,0 0 2 0,0 0-60 0,0 0-16 0,0 0 0 0,0 0 0 16,0 0 0-16,0 0 0 0,4 9 0 0,3 1 0 16,4-1 9-16,-1 7-1 0,4-7 0 0,4 7 0 15,0-4-8-15,3 4 0 0,-4-3 0 0,5 2 0 16,-1 1 0-16,0-3 0 0,0 9 0 0,0-10 0 15,0 7 0-15,1-3-11 0,-1 2 3 0,-4 1 0 16,1 0-39-16,-4 3-7 0,4-3-2 0,-8-7 0 16,1 4-36-16,-4 3-8 0,11-4-2 0,-8-5 0 15,-6 6-13-15,3-7-2 0,7 0-1 0,-4-5-448 16,1 5-90-16</inkml:trace>
  <inkml:trace contextRef="#ctx0" brushRef="#br0" timeOffset="105500.87">10806 17932 3063 0,'0'0'68'0,"0"0"13"0,-7 0 3 0,3 9 2 0,4 0-69 0,0 7-17 0,4-3 0 0,-4 12 0 15,-4-6-16-15,8 6-6 0,3 0-2 0,0 3 0 32,-7 0-13-32,3 0-3 0,4 7-1 0,4-7 0 0,-1 3-11 0,-3 1-1 0,1 2-1 0,2-9 0 15,8 4-108-15,-8-4-22 0,-3-7-4 0</inkml:trace>
  <inkml:trace contextRef="#ctx0" brushRef="#br0" timeOffset="108556.4">8079 8007 1152 0,'0'0'102'0,"3"-10"-82"0,1 4-20 0,3-3 0 0,-7-7 255 0,3 7 46 0,-3 5 10 0,0 4 1 15,0-6-240 1,0-3-48-16,0 9-9 0,-3-3-3 0,-4-4 32 0,7 7 5 0,0 0 2 16,-7 0 0-16,-4 0-35 0,0 0-6 15,4-3-2-15,-3 6 0 0,-1 4-8 0,-3-4 0 0,4 3 0 16,-5-3 0-16,1 3 0 0,-3-2 0 0,-4 5 8 0,3-3-8 16,0 4 20-16,-6-1-2 0,-1-3 0 0,4 4 0 15,0-1 16-15,-1-6 3 0,1 7 1 0,0 2 0 16,-4-2-13-16,4-1-2 0,0 0-1 15,3 4 0-15,-6-4-9 0,6 7-1 0,0-6-1 0,1-1 0 16,3 0-11-16,3 7 0 0,0-7 0 16,4-2 0-16,0 2 0 0,0 1 0 0,4-7 0 0,-1 6 0 15,4 0 0-15,-3 4 0 0,3-4 0 16,3 1 0-16,1 2 0 0,-4-2 0 0,3 2 0 0,4 1 0 16,0 3 0-16,-7 2 0 0,7 1 0 0,-3 0 0 0,3 6 0 0,0 0 0 15,-3 3 0-15,3 1 0 0,-4 5 0 0,4 4 0 16,0-4 0-16,0 4 0 0,-3 6 0 15,-1 0 0-15,1 0 0 0,3-1 8 0,0 14-8 16,0-4 12-16,0 1-12 0,0 5 12 0,0-2-12 0,0-4 0 16,-7 10 9-16,7-4-9 0,0 4 11 15,-3 0-3-15,3-1 0 0,-3 10 0 0,-1-3 0 16,1-3-8-16,-1 6 12 0,1 4-4 0,-1-1 0 0,1 3 0 16,-1 13 0-16,4-9 0 0,-7 6-8 0,4-7 0 15,-1 4 9-15,1-1-9 0,3 1 16 16,4 0-2-16,-8-7 0 0,8 13 0 0,-4-9-5 0,3 5-1 15,-6 1 0-15,3 3 0 0,0-3 2 0,4 0 0 16,-8-4 0-16,8 14 0 0,-8-11 4 0,11 4 1 0,-14-3 0 0,11 3 0 16,-4 3-15-16,0-3-13 0,-4 0 2 0,5 6 1 15,-5-9 10-15,1 3 0 0,3 6 0 0,-4-6 0 16,4 6 8-16,-7-9 3 0,7 3 1 0,-3-3 0 16,-1 3-12-16,1-3-16 0,3-1 4 15,-7-5 1-15,3-4 19 0,1 4 3 16,-4-1 1-16,4 1 0 0,-1-4-12 0,-3 4 0 0,0-10 0 0,0 6 0 15,0 4 0-15,-3-1 0 0,3 4 0 0,0-3 0 16,-4-7 0-16,0 3 0 0,1 1 0 0,3-7 0 16,0 6 0-16,0-2 0 0,-7 2 0 0,7-6 0 15,0-9 0-15,0 9-11 0,0-3 3 0,0-3 0 16,7 3 8-16,-7 3 0 0,0-9 0 0,0 6 0 16,3-7 0-16,-3 1 0 0,0 0 10 0,0 3-10 15,0 3 0-15,0 0 0 0,0 3 0 0,-3-7 0 0,3-2 0 16,0 0 0-16,-7 6 0 0,3 0 0 15,1-6 0-15,-1-1 0 0,-3 1 0 0,7 0 0 0,-7-7 13 16,4 4-3-16,-1-4-1 0,1-2 0 0,-4 5-9 16,3-6 0-16,4-6-12 0,-4 7 12 0,1-1 0 0,3-6 0 15,0 3 0-15,-7-3 0 0,3-3 0 0,1 0 13 16,-1 0-3-16,1 3-1 0,-1-3-9 0,-3 6 0 16,-3-9 9-16,3 3-9 0,3 0 0 15,-3 0 8-15,-4 0-8 0,4-7 0 0,0 4 0 0,-3-3 8 16,3-1-8-16,-4 4 0 0,8-3 0 0,-8-4 0 15,4 1 0-15,-4-4 8 0,4-6-8 0,0 3 0 16,-3-3 0-16,3 0 8 0,3-3-8 0,-3 0 0 16,0-3 8-16,3 0-8 0,-3 0 11 0,0-4-3 0,0-2 0 0,0-4 0 15,0 7 2-15,0 0 0 0,0-7 0 16,0 4 0-16,3-4 1 0,-3 7 0 0,7-7 0 16,-10 7 0-16,6-7-11 0,1 1 10 0,-1-1-10 15,1 7 10-15,-1-7-10 0,1 1 0 0,-1-1 0 0,4 10 0 16,0-10 0-16,0 1 0 0,-7-1 0 0,7 7 0 15,0-7 0-15,0-3 10 0,0-3-10 0,7 7 10 16,-7-1-2-16,7 1 0 0,-7-10 0 0,7 0 0 16,0 6 3-16,7-3 0 0,0 3 0 0,1-6 0 15,-1 0-11-15,3 7 0 0,8-7 9 0,-11 0-9 16,7-7 0-16,-3 7 0 0,0 0 0 0,6-9 8 31,1 9-58-31,-7-6-11 0,-1-4-3 0,1 1-1422 16</inkml:trace>
  <inkml:trace contextRef="#ctx0" brushRef="#br0" timeOffset="111132.85">12104 8687 1036 0,'0'0'92'0,"0"0"-73"0,0 0-19 0,0 0 0 15,0 0 170-15,0 0 30 0,0 0 7 0,0 0 1 16,0 0-162-16,0 0-32 0,0 0-6 0,0 0-8 15,-7 0 8-15,7 0-8 0,-7 0 0 0,3 0 9 16,-3 0-9-16,-3 0 12 0,6-3-12 0,-3-3 12 16,0 6 12-16,3-10 2 0,1 4 1 0,3 6 0 15,-4 0 6-15,-6-9 2 0,-1 9 0 0,1 0 0 16,-1-3-14-16,-3 3-2 0,0 0-1 0,0 3 0 16,3-3-18-16,-3 6 0 0,-4-3 0 0,4 3 0 15,0-6 0-15,0 10 0 0,-4-1 0 0,4-2 0 16,0 2 0-16,0 0-9 0,0 1 9 0,3-1 0 15,1 7 0-15,-1-4-10 0,1-2 10 0,-1 5 0 16,7-5-8-16,-3 6 8 0,4-4 0 0,-1-3 0 16,4 7 0-16,0-6 0 0,4-1 0 0,-1 7 9 15,1-4 1-15,-1-2 0 0,5 2 0 0,-1-2 0 16,0-1-10-16,0 0 8 0,3 1-8 0,-3-7 8 0,4 3-8 0,-1 4 12 16,5-10-12-16,-1 6 12 0,0-6 2 0,0 0 1 15,4-6 0-15,-1 6 0 0,-3-4-1 0,0-2 0 16,4-3 0-16,-4 3 0 0,0-4 6 0,4 1 0 15,-4-1 1-15,-3-5 0 0,-4 5 19 0,3-2 4 16,1-4 1-16,-1 3 0 0,-6-2 7 0,7-1 2 16,-1-3 0-16,-3 4 0 0,0 2-35 0,0-6-7 15,0 0-2-15,0-3 0 0,-3 4 6 0,-1-7 2 16,1 6 0-16,0-3 0 0,-1-3-2 0,-3 0 0 16,0 6 0-16,-3-6 0 0,-1 6 4 15,-3-9 0-15,3 3 0 0,-6 0 0 0,-1 3-10 16,1-4-2-16,-4 1 0 0,3 7 0 15,0-8-8-15,1 8-11 0,-4-1 3 0,0-6 0 0,-4 12 8 0,4-6 0 16,0-3 0-16,0 13 0 0,3-3-12 0,0-4 2 0,-3-3 1 16,7 10 0-1,-3-7-17-15,-1 7-3 0,4-4-1 0,0-3 0 16,0 1-81-16,3 5-16 0,1-9-3 0,-1 4-986 0</inkml:trace>
  <inkml:trace contextRef="#ctx0" brushRef="#br0" timeOffset="112631.96">12439 8430 1616 0,'0'0'72'0,"0"0"14"0,0 0-69 0,0 0-17 16,0 0 0-16,0 6 0 0,0-6 50 0,0 10 6 15,-4-1 2-15,1 1 0 0,-1-4-8 0,1 3-2 16,3-6 0-16,-4 4 0 0,1 2 0 0,3-9 0 16,0 0 0-16,0 9 0 0,7 1-10 0,-7-4-2 15,3 4-1-15,4-7 0 0,0 6 8 0,1-3 1 16,2-2 1-16,1 2 0 0,-1 3-14 0,4 1-3 16,1-4-1-16,-1 6 0 0,-4-2-15 0,4 2-2 0,-3 1-1 0,-1-4 0 15,1 10-9-15,0-9 0 16,-1 5 0-16,-3 1 8 0,4-4-8 15,-4 4 0-15,4-6 0 0,-4-1 0 0,0 7 0 0,0-7 0 0,0 0-12 0,0-5 12 32,-7-4-48-32,7 6-1 0,3-6-1 0,1 6 0 15,0-6-110-15,-4-6-21 0,3 6-5 0,1-6-411 16,3 2-83-16</inkml:trace>
  <inkml:trace contextRef="#ctx0" brushRef="#br0" timeOffset="113131.38">12831 8320 1227 0,'0'0'54'15,"0"0"12"-15,0 0-53 0,0 0-13 0,0 0 0 0,0 0 0 0,0 0 36 0,0 0 4 0,0 0 0 0,0 0 1 16,0 0-29-16,0 0-12 0,0 0 8 0,0 0-8 15,0 0 0-15,0 0 0 0,0 0 0 0,0 0 0 16,0 0 16-16,0 10-1 0,0-10-1 0,-4 9 0 16,4 1 34-16,-4-1 8 0,4 0 0 0,-3 1 1 15,-4 5 21-15,3 4 4 0,1-3 1 0,-4 3 0 16,3-4-4-16,-3 4-1 0,0 0 0 16,4 6 0-16,-4-3-30 0,0 3-5 15,-1 3-2-15,1-2 0 0,0 2-19 0,0 3-4 16,-3 0-1-16,-1 1 0 0,-3-1-5 0,3 10 0 0,-6-3-1 15,-1-1 0-15,4-2-1 0,0-1 0 0,-4 1 0 0,4-7 0 16,7 6-10-16,-3-9 0 0,-1-3 0 0,0-3 0 16,4-3 0-16,0 0 0 0,7-4-12 0,0-2 12 15,-7-4-133-15,7-6-19 16,4 9-4-16,3-9-793 0</inkml:trace>
  <inkml:trace contextRef="#ctx0" brushRef="#br0" timeOffset="113662.02">13000 8731 806 0,'0'0'72'0,"0"0"-58"0,0 0-14 0,-7 6 0 15,3-2 300-15,4-4 56 0,-3 9 12 0,3-3 3 0,-4 4-289 0,4 2-58 16,0-6-11-16,0 4-2 0,0 6-11 0,0-4 0 16,0 4 0-16,-3-7 0 0,3 10 0 0,0 0 0 15,-4-4-9-15,4 1 9 0,-3-3 0 0,-1 2 0 16,1-5 0-16,3-1 0 0,-7 1-20 0,7-10 2 16,0 0 1-16,0 0-613 15,0 0-122-15</inkml:trace>
  <inkml:trace contextRef="#ctx0" brushRef="#br0" timeOffset="114420.77">11610 9318 288 0,'0'0'12'0,"-7"3"4"0,0 3-16 0,-4-3 0 0,-3 6 0 0,4 1 0 15,6-1 366-15,-7-2 70 0,-6 8 15 0,6-5 2 16,4-1-379-16,0 0-74 0,0-5-19 0,0 2-1 15,0-6 30-15,7 0 6 0,0 0 2 0,0 0 0 16,0 0 24-16,14 0 5 0,11-6 1 0,-1 2 0 16,-2-2 8-16,6-3 1 0,0 6 1 0,4-4 0 15,-4-2 5-15,7 0 1 0,1 2 0 0,-1 4 0 16,4-3-25-16,3-4-5 0,0 10-1 0,1-3 0 16,-1 3-11-16,4 0-2 0,-4 0-1 0,1 3 0 15,-1-3-19-15,0 0-17 0,-3 7 3 0,3-7 1 16,1 0 13-16,6 0 0 0,0 0 0 0,1-7-9 0,6 4 20 0,-3-3 4 15,0-3 1-15,-4 9 0 16,1-10-26-16,-1 1-5 0,1 3-1 0,-4 6 0 0,-1-10 16 0,1 7 0 16,0-3 0-16,-7 6 0 0,0-3-8 15,-4-4 8-15,-3 14-13 0,-1-4 5 0,-2-3-12 16,-1 0-3-16,-7 0 0 0,0 0 0 16,-3 6-18-16,0-3-4 0,-1-3-1 15,-6 0 0-15,3 6-114 0,-4-2-22 0,-2-4-5 0</inkml:trace>
  <inkml:trace contextRef="#ctx0" brushRef="#br0" timeOffset="115517.99">12256 9844 2062 0,'0'0'45'0,"0"0"10"0,0 0 1 0,0 0 3 15,0 0-47-15,0 0-12 0,0 0 0 0,0 0 0 16,-4-6-35-16,4 6-9 0,-7 0-1 0,7 0-1 16,0 0-10-16,-7 0-3 0,-4-9 0 0,4 9 0 0,0 0 31 0,0 0 5 15,0 0 2-15,-4 0 0 0,4 0 21 0,-3-7 18 16,-1 7-3-16,-3 0-1 0,4-3 38 0,-8 3 8 16,0 3 2-16,4-3 0 0,0 0-8 0,0 7-2 15,-4-7 0-15,4 9 0 0,-7 0-29 0,3 1-7 16,1-4 0-16,-4 7-1 15,6-7-15-15,-2 10 8 0,3-4-8 0,0-2 0 16,0 8 0-16,3-2 0 0,0 3 0 0,4-3 0 16,0-4 0-16,0 10 0 0,0-3 0 0,4 0-10 0,-1 0 10 0,4-4 0 15,-3-2 0-15,3 2-8 0,3 4 8 0,1-9 0 16,-4 5 0-16,7-5 0 0,0-1 0 0,-4 1 14 0,8-1-3 0,-4-3-1 16,7-3 4-16,-3 4 1 0,3-7 0 0,0 0 0 15,3-7-7-15,1 7 0 16,7-9-8-16,-4 6 12 0,-3-7-3 0,6 1-1 0,-3-4 0 0,4 4 0 15,-4 0-8-15,4-1 12 0,-4-2-12 0,-3-1 12 16,3 4 1-16,-7-4 1 0,0 4 0 0,0-7 0 16,-3 7 14-16,-1-7 2 0,-2 7 1 0,2-10 0 15,-6 9 2-15,3-8 1 0,-4-1 0 0,-3-6 0 16,4 6-16-16,-4-6-3 0,0 0-1 0,-4 6 0 16,4-9-14-16,-3-1 9 0,-1-2-9 0,4 3 8 15,-3 0-8-15,-1-1 0 0,-3-5 0 0,4 9 0 16,-5-3-10-16,5 3 10 0,-4 3-13 0,3 0 5 0,-3 3-12 15,0 0-1-15,0 3-1 0,0 4 0 16,-3 2-22-16,2 4-4 0,-2-3 0 0,3 6-1 16,-4-4-29-1,1 7-6-15,3 7 0 0,0-4-1 0,0-3-163 0,7 0-33 16,-11 9-7-16,11-9 0 0</inkml:trace>
  <inkml:trace contextRef="#ctx0" brushRef="#br0" timeOffset="115898.63">12880 9741 2037 0,'0'0'90'0,"-7"-3"19"0,7 3-87 0,-4-7-22 0,1 4 0 0,3 3 0 16,0 0 16-16,0 0 0 0,-4-6-1 0,4 6 0 16,0 0-15-16,0 0 0 0,0 0 0 0,0 0 0 15,0 0 0-15,0 0 0 0,-7 6 12 0,-3-3-3 16,3 13 1-16,0-3 0 0,-4 2 0 0,0 4 0 15,-3 0 0-15,0 6 0 0,0-6 0 0,-4 6 0 0,1 3 6 0,-1-3 2 16,0 4 0-16,1-4 0 16,-4-7-18-16,3 11 8 0,4-11-8 15,0 8 0-15,0-8-12 0,3-2-8 0,4-7-3 0,0 7 0 16,0-13-118-16,7-3-24 0,0 0-5 16,0 0-1-16</inkml:trace>
  <inkml:trace contextRef="#ctx0" brushRef="#br0" timeOffset="116131.09">12538 9760 1670 0,'0'0'74'0,"0"0"15"0,0 0-71 0,0 0-18 0,0 0 0 0,0 0 0 16,0 0 184-16,7 6 32 0,3 10 8 0,4-4 0 15,-3-2-196-15,0-1-39 0,3 7-8 0,0 2-1 16,0-2 12-16,4 3 8 0,-1 0-10 0,1 6 10 15,0-6-16-15,-4 0 4 0,3 6 0 0,-3-7 0 32,1 7-21-32,2-6-4 0,-3 0-1 0,-3 0 0 15,-1 6-118-15,1-6-23 0,0-3-5 0,-1-4-612 0</inkml:trace>
  <inkml:trace contextRef="#ctx0" brushRef="#br0" timeOffset="116552.2">13102 9982 1152 0,'14'0'51'0,"-14"0"10"0,0 0-49 0,4-3-12 0,-4-3 0 0,7-3 0 0,0-1 269 0,0 1 51 15,0-1 11-15,4 1 1 0,3-1-276 0,-4 4-56 16,1-3-12-16,-1 6-1 0,-2-4-10 0,-8 7-1 16,7 0-1-16,-7 0 0 15,0 0-24-15,0 0-5 0,0 0-1 0,3 10 0 16,-6-1 15-16,3 1 4 0,-4-1 0 0,-3 0 0 0,-4 1 36 0,1 6 0 16,3-1 0-16,-4-2 0 0,1 2 12 0,-1 1 9 15,-3-3 3-15,0 5 0 0,-4-2 0 0,4 3 0 16,-4-3 0-16,4 2 0 0,0 1-24 0,0 0 9 15,0-3-9-15,3 3 0 0,4-4 11 0,0-2-11 16,0-7 10-16,4 10-10 0,-1-7 33 0,4 1 1 16,0-7 0-16,4 6 0 0,-1-3-10 0,4-3-3 0,-3 4 0 0,6 2 0 15,-3-9-7-15,4 6-2 0,3-2 0 16,0-4 0-16,0 0 1 0,0 6 0 0,4-6 0 0,-4 0 0 16,0-6-24-16,8 6-5 0,-5 0 0 0,4-4-1 15,0-2-101 1,4-3-20-16,-4 2-4 0</inkml:trace>
  <inkml:trace contextRef="#ctx0" brushRef="#br0" timeOffset="117656.69">14531 9258 403 0,'0'0'36'0,"0"0"-36"0,0 0 0 0,0 0 0 16,0 0 495-16,7 9 92 16,-7-9 18-16,7 7 4 0,0-4-461 0,0 6-93 15,-3 1-19-15,-1-4-3 0,1 3-22 0,-1 7-11 0,1-7 10 0,-1 1-10 32,1-1-82-32,-1-6-22 0,1 4-5 0,3-4-635 0,-4-3-126 0</inkml:trace>
  <inkml:trace contextRef="#ctx0" brushRef="#br0" timeOffset="117826.89">15120 9336 2304 0,'-3'10'204'0,"-5"-7"-163"16,1 6-33-16,0-9-8 0,0 7 197 0,0 2 38 15,4-9 7-15,3 0 2 16,-4 6-217-16,4-6-43 0,0 0-9 0,0 0-2 15,0 0-193-15,0 0-40 0</inkml:trace>
  <inkml:trace contextRef="#ctx0" brushRef="#br0" timeOffset="117980.71">15480 9365 1324 0,'0'0'59'0,"0"0"12"0,0 0-57 0,-4 0-14 0,-3 9 0 0,7-9 0 15,0 0 360-15,0 0 70 0,0 0 14 0,0 0 2 32,0 0-596-32,0 0-119 0</inkml:trace>
  <inkml:trace contextRef="#ctx0" brushRef="#br0" timeOffset="118116.97">16104 9336 2419 0,'0'0'215'0,"0"0"-172"0,7-6-35 0,-7 6-8 16,4 0 157-16,-4 0 30 0,10-9 5 0,-2 9 2 31,-1 0-260-31,3 0-52 0,1 0-10 0,3 6-1127 0</inkml:trace>
  <inkml:trace contextRef="#ctx0" brushRef="#br0" timeOffset="118966.9">18690 8599 1440 0,'0'0'128'0,"0"0"-103"16,0 0-25-16,0 0 0 15,0 0 189-15,0 0 33 0,-7 0 6 0,7 0 2 0,-7 7-182 0,7-7-37 16,-7 0-11-16,0 0 0 0,0 3 0 0,0-3 8 16,3 0-8-16,-3 0 0 0,0-3 8 0,0 3-8 15,0-7 0-15,0 7 8 0,-4 0 9 0,1-3 2 16,-4-3 0-16,3 6 0 0,-3 0 17 0,0 0 3 16,-4-3 1-16,4 6 0 0,-7-3-8 0,3 9 0 15,-3-9-1-15,0 10 0 0,0 2-21 0,-4-2-10 16,4 2 10-16,-4-2-10 0,1 5 8 0,2 1-8 15,1 3 0-15,0-7 9 0,4 4-9 0,-5 3 0 0,8 0 0 16,4-4 0-16,-1 4-10 0,0 0-1 0,4-3 0 16,4-1 0-16,3-2 35 0,3 6 6 0,1-10 2 15,3 7 0-15,0-7-32 0,0 1 0 0,0-1 0 0,4-3 0 16,-1-6 0-16,1 4 0 0,3-4 0 0,-3 0 0 16,3 0 12-16,0 0-3 0,3 0-1 0,1-4 0 15,3 4 6-15,0-6 1 0,1 3 0 0,-1-3 0 16,3-4 5-16,-2 7 0 0,-5-3 1 0,4-4 0 15,1 4-4-15,-5-6-1 0,-3 2 0 0,0-5 0 16,1 5-3-16,-5-6-1 0,-3 4 0 0,0-4 0 16,0-3 3-16,-3 1 0 0,-4-7 0 0,-4 6 0 15,1-6-7-15,-4-4 0 0,0-5-8 0,0 6 12 0,0-7-12 16,-4 7 0-16,4-7 0 0,0 7 0 0,-4-6 0 16,4-1 0-16,0 1 0 0,0 6 0 0,4-1 0 0,-1 1 0 15,-3 3 0-15,4 6 0 0,-1 0 0 16,-3-3 0-16,3 10-12 0,-3-4 12 15,0 7-30-15,0-1 1 0,4 1 0 16,-4 3 0-16,3 3-109 0,-3-4-22 16,7 7-4-16,0 0-604 0,0 0-122 0</inkml:trace>
  <inkml:trace contextRef="#ctx0" brushRef="#br0" timeOffset="119685.9">18888 8418 403 0,'0'0'36'0,"0"0"-36"0,0 0 0 0,0 0 0 15,0 0 429-15,0 0 79 0,0 0 16 0,0 0 4 16,3 9-414-16,1-6-82 0,3 3-17 0,0 4-3 15,3 5-4-15,-2-2-8 0,6-4 12 0,0 7-4 16,0 3 11-16,0-3 1 0,-3 2 1 0,3 1 0 16,-4 0-8-16,1 0-1 0,-1 3-1 0,1-3 0 15,3-1-11-15,-7-2 0 0,0-3 0 0,0 5 0 32,0-2-22-32,0 0-10 0,-3-4-1 0,-1-2-1 0,5-1-14 0,-5-3-4 15,4 4 0-15,-7-10 0 16,0 0-154-16,7 6-31 0,7-3-7 0,-14-3 0 0</inkml:trace>
  <inkml:trace contextRef="#ctx0" brushRef="#br0" timeOffset="120326.9">19392 8292 1209 0,'0'0'108'0,"0"0"-87"0,-3 3-21 0,-4-3 0 0,0 10 152 0,3-4 25 15,-3 3 6-15,0 1 1 0,0 9-138 0,-4-1-27 16,1 4-6-16,-1 0-1 0,-3 7 28 0,0 5 4 16,-4 0 2-16,4-5 0 0,-7 5 5 0,0 1 1 0,0-1 0 0,-4-2 0 15,7 2-14-15,-3 1-2 0,-4 2-1 16,8-2 0-16,-1-7-9 0,1 6-2 0,-1-5 0 0,4 2 0 31,0-9-40-31,0 3-9 0,3 0-2 0,0-6 0 16,4 0-37-16,0 0-8 0,4-10-2 0,-1 7-588 0,4-7-118 15</inkml:trace>
  <inkml:trace contextRef="#ctx0" brushRef="#br0" timeOffset="120643.93">19597 8706 1612 0,'-4'0'144'0,"1"0"-116"0,3 0-28 0,-4 9 0 0,1-2 296 0,-4 2 54 15,3 10 10-15,1-3 3 0,-4 2-299 0,3 1-64 16,0 6 0-16,1 0-14 0,-1-3-4 0,1 3-1 16,-1 1 0-16,1-8 0 15,-1 1-90-15,1 0-19 0,3 0-3 0,0-4-1 16,0 1-14-16,3-3-3 0,1-4-1 0,3 1-738 0</inkml:trace>
  <inkml:trace contextRef="#ctx0" brushRef="#br0" timeOffset="121724.96">17734 9339 979 0,'0'0'87'0,"0"0"-70"0,0 0-17 0,0 0 0 16,0 0 197-16,4 7 36 0,6-4 7 0,1-3 2 15,3 6-174-15,4-3-36 0,6-3-6 0,1 0-2 0,3 0 17 16,7 0 3-16,4-3 1 0,4-3 0 16,2 6-2-16,1-3-1 0,4-4 0 0,3 7 0 15,3-3 7-15,1-3 2 0,3 6 0 0,7 0 0 16,0-3-3-16,0-3 0 0,0 6 0 0,0-3 0 16,3-4-16-16,4 1-4 0,4 3-1 0,0-3 0 0,3 2-3 0,-4-2 0 15,1-3 0-15,-1 6 0 0,5-4-16 16,2-2-8-16,-3 3 8 0,-6 3-8 0,-8-4 0 0,0 4 0 15,-7-3 0-15,0 3 0 16,-1-4-20-16,1 4-10 0,-7-3-2 0,0 6 0 16,-7-3-214-16,-4-3-43 0</inkml:trace>
  <inkml:trace contextRef="#ctx0" brushRef="#br0" timeOffset="123306.73">18574 10007 2080 0,'0'0'46'0,"0"0"10"0,0-6 1 0,-4 3 1 0,4 3-46 0,4-6-12 16,-4-4 0-16,3 1 0 15,1 0-20-15,-1-1-5 0,1 1-2 0,-4 2 0 0,7-2 27 0,-7 6 14 0,0-7-2 0,3 1 0 31,-3 0-35-31,-3-7-7 0,3 10-2 0,-7-4 0 0,3 7 16 0,-6-3 4 0,3-4 0 0,0 7 0 16,-4-3 12-16,-3 0 13 0,0 6-2 0,0 0-1 16,-4 6 16-16,0-6 3 0,-3 6 1 15,0-3 0-15,0 7-13 0,3-4-2 0,1-3-1 0,-1 7 0 16,0-4-14-16,1 3 0 0,-1 7 8 0,0-3-8 16,4-4 10-16,0 7-1 0,0 3 0 0,4-4 0 15,-1-2 27-15,4 2 4 0,0 4 2 0,3 0 0 16,1-3-33-16,3 3-9 0,0-4 0 0,3-2 0 15,1 2 0-15,-1 1 0 0,4-3 0 0,1-4 0 16,-1 0-20-16,3 4-4 16,-3-4-2-16,4-5 0 0,3 5 26 0,-4-9 0 0,5 0 0 0,-1 0 0 0,0 0 0 15,3 0 16-15,1-3-3 0,3-3 0 0,0-4 10 16,1 1 1-16,-1-1 1 0,3 1 0 16,1 0-4-16,0-1-1 0,-4-6 0 0,4 1 0 15,-4 5 17-15,0-2 3 0,-3-4 1 0,-1 0 0 0,-3 7-13 16,1-10-4-16,-5 0 0 0,-3 4 0 0,0-4 13 15,0 0 3-15,-7 0 0 0,0 0 0 0,0-6-32 0,-3 0-8 16,-1 3 0-16,-3-3 0 0,0 0 0 0,0 0 0 16,-4 3 0-16,1-3 0 0,-1-3 0 0,-3 3 0 15,-3 0 0-15,2 6 0 0,1-6 0 0,-3 6 0 16,-1 6 0-16,0-2 0 16,4 5-32-16,-3 1-8 0,3-1-2 15,-1 1 0-15,1 3-24 0,4 3-5 0,3-4-1 0,-4 7 0 16,4-3-64-16,7 3-12 0,0 0-4 0,0 0-734 0</inkml:trace>
  <inkml:trace contextRef="#ctx0" brushRef="#br0" timeOffset="123698.88">19304 9731 1904 0,'0'0'84'0,"0"0"18"0,-4-9-82 0,1 0-20 16,3-1 0-16,0 10 0 0,0 0 32 0,0 0 1 15,0 0 1-15,0 0 0 0,-4 0-14 0,4 0-4 16,-7 0 0-16,0 3 0 0,0 4 26 0,4 8 5 16,-8-2 1-16,1 3 0 0,-1-4-18 0,-3 13-3 15,-7-6-1-15,3 0 0 0,0 6 6 0,-6 0 0 16,-1 3 1-16,4-3 0 0,-4 4-16 0,4-1-3 16,0-3-1-16,0 0 0 0,3-6-13 15,0 6 0-15,1-13 0 0,3 4 0 16,3 0-33-16,0-7-7 0,4-6 0 0,0 4-1 15,0-7-187-15,4-7-36 0</inkml:trace>
  <inkml:trace contextRef="#ctx0" brushRef="#br0" timeOffset="123901.04">18937 9694 2988 0,'0'0'66'0,"7"3"14"0,0 6 2 0,4-2 1 0,-4 2-67 0,7 0-16 0,-3 7 0 0,3-6 0 16,3-1 0-16,1 10 0 0,3-4 0 0,0-2 0 16,0 6-12-16,1 3 3 0,-1-10 1 0,3 13 0 15,-6-6-77-15,3 6-15 0,-3 0-4 0,0-3 0 16,-1 3-124-16,-3 0-26 0,0-3-5 0,1 4-1 0</inkml:trace>
  <inkml:trace contextRef="#ctx0" brushRef="#br0" timeOffset="124613.77">19516 10286 1555 0,'0'0'68'0,"0"0"16"0,0 0-68 0,0 0-16 0,0 0 0 0,0-3 0 16,0-3 209-16,0-3 39 0,3 6 7 15,1-7 1-15,-1 4-186 0,1-4-38 16,-4 1-7-16,3-7-1 0,4 7 8 0,-3-10 1 0,-1 0 1 0,4 4 0 16,4-4-14-16,-4-6-2 0,4 3-1 0,-1-3 0 15,1 0-17-15,3-4 10 0,4 4-10 0,-4 7 8 16,0-1-8-16,0 3 0 0,-3-3 0 0,-1 10 0 15,1-1 12-15,-4 4 0 0,3 3 0 16,-10 3 0-16,0 0 22 0,0 0 5 0,0 0 1 0,11 9 0 16,-4 1-58-1,0-1-11-15,0 1-3 0,-3 5 0 0,3 4 32 0,-4-3 0 0,4-4 0 0,-3 4 0 16,3 3 0-16,-4 0 0 0,4-4 0 0,-3-5 0 16,-1 5 0-16,1-2 0 0,0-4 0 0,3 1 0 15,-7-1 0-15,3-3 0 0,-3-6 0 0,0 0 0 16,0 0 0-16,0 0 0 0,0 0 0 0,7 10 0 15,-7-10 20-15,0 0 9 0,0 0 3 0,7-10 0 16,0 10-32-16,-3-9 0 0,3 3 0 0,-4 3 0 0,1-7 0 16,-1 1 0-16,1-7 0 0,0 7 0 0,-1-7 0 15,1 7 0-15,-4-10 0 0,3 0 0 16,4 3-20-16,-3-2-9 0,-1 2-3 0,1 3 0 0,-1 4 20 0,1-1 3 16,-1 1 1-16,1 0 0 0,-4 9-4 0,0 0 0 15,0-7 0-15,0 1 0 0,3 3 12 0,-3 3 8 16,0 0-8-16,4-6 11 15,-1 3-11-15,4-4 0 0,-7 7 0 0,0 0 8 0,4-3-8 0,3-3-11 16,-3 6 3-16,3 0 0 0,-4-10 8 0,4 10-10 16,-7 0 10-16,0 0-10 0,7 7 10 0,0-4 12 0,-7-3-2 0,7 6-1 15,0 7 3-15,1-7 1 0,-5 10 0 0,4-4 0 16,-3 7-13-16,3-3 0 0,-4 3 0 0,-3-4 0 16,4-2 8-16,-1 2-8 0,4 4 0 0,-3 0 0 15,-1-3 0-15,1 3 0 0,3-1 0 0,0-2 0 16,0 3 0-16,0-3 0 0,0-4 0 0,0-3 0 15,0 7-16-15,0-6-5 0,-3-1-2 0,6-3 0 16,-2-3-93 0,-8-3-18-16,0 0-4 0,0 0-944 0</inkml:trace>
  <inkml:trace contextRef="#ctx0" brushRef="#br0" timeOffset="126892.33">19957 7643 2268 0,'0'0'50'0,"-7"6"10"0,-4-6 3 0,0 3 0 0,1-3-51 15,3 0-12-15,0 7 0 0,7-7 0 0,-4 0 8 0,4 0 0 16,0 0-8-16,0 0 12 0,7 3 4 0,7 3 1 0,0-3 0 16,4-3 0-16,7 0 4 0,7 0 1 0,-4 0 0 0,11 0 0 15,3 0-6-15,0 0 0 0,4-3-1 0,0 3 0 16,-4 0-15-16,4 0 0 0,-3-6 0 0,2 6 0 15,-2 0 0-15,3 6-10 0,-4-6 2 16,-3 3 0-16,-4-3 8 0,-3 7 11 0,3-7-3 0,-10 9 0 16,-1-9 0-16,-2 9 0 0,-8-2 0 0,-4-4 0 15,1 6-8-15,-4 1 8 0,-4-1-8 0,1-3 8 16,-4-6 20-16,0 10 3 0,-4-1 1 0,4 0 0 16,-3 1 6-16,-1-1 2 0,-3-2 0 0,0 2 0 15,0 0-10-15,-3 7-2 0,-1-3 0 0,0 2 0 0,-3 4-5 16,0-3-2-16,0-4 0 0,4 4 0 0,2 9-21 0,1-3 0 15,-3 3 0-15,-1 0-12 16,1 0 12-16,-1-3-8 0,1 6 8 0,2 4-8 0,1-4 8 0,0 7 0 16,0-1-9-16,0-3 9 0,0 13 0 0,4 0 0 15,-1 6 0-15,1-3 0 0,-1 7 0 0,1-7 0 16,-1 12 0-16,4-5 0 0,0-1 17 0,0 3-1 16,0 7-1-16,0 0 0 0,0-4 5 0,0-2 0 15,0 6 1-15,-4-1 0 0,4-2-1 0,0 3 0 16,-3-1 0-16,-1 1 0 0,1 9 0 0,3-9-1 15,-4 6 0-15,1-3 0 0,3-4-19 0,0 7 0 16,0-6 0-16,0 9 0 0,-4 0 8 0,8-3 2 0,-4-3 0 16,3 3 0-16,1 3-10 0,3-9 12 15,0 9-12-15,0-3 12 0,0 0-12 0,0-3 0 0,0-3 0 0,0 6 8 16,0-7-8-16,0 4 8 16,0-3-8-16,1 6 8 0,-5 3-8 0,4 0 10 15,0-3-10-15,0-3 10 0,-3 3-10 0,3 0 0 0,-4-3 0 16,1 6 0-16,-8-3-8 0,4-3 8 0,0 3 0 15,4-7 0-15,-8 1 21 0,4 6 9 0,0-3 2 16,4-3 0-16,-4 6-32 0,3-7 8 0,1 1-8 0,-1 0 0 16,1 0 0-16,-1-1 0 0,-3 1 0 0,4 6 0 15,3-6 0-15,0 3 0 0,-7-7 0 0,4 4 0 16,3 0 11-16,-4-1-11 0,1 7 12 0,-1-3-12 16,4-3 9-16,-3 0-9 0,3-1 0 0,0-2 9 15,-3-4-9-15,3 4 8 0,-4-4-8 0,4-2 8 0,-3-1-8 16,3 0 0-16,-4 1 0 0,1-4 8 0,3-3-8 0,0 0 0 15,-4 3 0-15,1-6 0 0,-4 0 0 0,3 3 0 16,1-3 0-16,0 0 0 0,-4 3 0 0,0-3 0 16,0 0 0-16,0 3 8 0,0-4 0 0,3 1 0 15,-3-6 0-15,0 6 0 0,0-3-8 0,4-4 0 16,-4 1 0-16,3 3 0 0,-3-4 0 0,0 1 8 16,4 3-8-16,-4-4 8 15,3 1-8-15,1-4 0 0,-4 1 0 0,3-1 0 0,-3-5 0 0,0 5 0 16,4-6 0-16,-8 7 0 0,4-7 0 15,-3 7 0-15,-1-7 0 0,1 9 0 0,-1-5 0 0,1-1 0 16,-1 4 0-16,1-1 0 0,-5 1 0 0,5-1 0 16,-1-3 0-16,-3 1 0 0,4-4 8 15,-4 0 0-15,0 1 0 0,3 2 0 0,-3-3-8 0,4 0 0 0,-1 1 0 16,1 2 0-16,-1-3 0 0,4 0 0 0,-3 1 0 16,3 2-11-16,0-3 11 0,0 7 0 15,0-4 8-15,3 3-8 0,1-8 0 0,3 8 0 0,-4-6 0 16,1 1 0-16,-1-4 0 0,1 3 0 0,-1-3 0 15,1 9 0-15,-4-5 0 0,3-1 0 0,1-3 0 16,-4 9 0-16,0-5 0 0,0-1 0 0,0-3 0 16,0 9 0-16,0-5 0 0,0-1 0 0,0 6 0 0,0-5 0 15,0-4 0-15,0 3 0 0,0-3 0 16,3 3 0-16,1-3 11 0,-1 4-3 0,1-4 0 0,-4 3 0 16,3 0-8-16,1-3-17 0,0 0 4 0,-1 3 1 15,1-2 12-15,-1 2 0 0,1-3 0 16,-1-3 0-16,1 9 0 0,-1-9 16 0,-3 3-3 0,4 3-1 15,-4-2-12-15,3-1 0 0,-3-7 0 0,0 7 0 0,0-3 0 16,4 0-16-16,-4 0 3 0,3-3 1 16,-3 6 12-16,0-6 0 0,4 6 0 0,-1-6 0 0,-3 0 0 0,4 6 0 15,-1-6 0-15,-3-1 0 0,4 8 0 0,0-8 0 16,-1 1 0-16,1 6 0 0,-1 0 0 0,1-6 16 16,-1 0-3-16,-3-3-1 0,4 3-12 0,-1-1-16 15,1-2 3-15,-1 3 1 0,1-4 12 0,-4-2 0 16,3 6 0-16,-3-3 0 0,0-1 23 15,0-2 7-15,0 2 2 0,0-2 0 0,4 3-32 0,-4-1 0 16,-4-2 0-16,4 3 0 0,0 2 0 0,0 1 0 16,0-3 0-16,4 0 0 0,-4 2 0 0,3-5 0 15,-3 3 0-15,0 2 0 0,0-2 0 0,4-3 0 16,-1-4 0-16,1 7 0 16,-4-7-20-16,3 7-9 0,1-7-3 0,-4 1 0 15,0-10 32-15,4 9 0 0,-4 0 0 0,3 1 0 16,-3-4 0-16,0 4 0 0,0-7 0 0,0 6 0 0,4 4 0 0,-4-10 0 15,0 6 0-15,0-3 0 0,0 4 0 0,-4-7 0 0,4-3 0 0,0 9 0 16,0 1 0-16,-3 2 0 0,-1-2 0 0,4-7 0 16,0-3 0-16,0 9 0 0,0 7 0 0,-4-7 0 15,4 1 0-15,0-4 0 0,0 3 0 0,0-5 0 16,0-4 0-16,-3 9 0 0,3 0 0 0,0-2 0 16,0-4 0-16,0-3 0 0,0 12 0 0,0-9 0 15,3 7 0-15,-3-1 0 0,4 1 0 0,-4-4 0 16,0 3 0-16,0 1 0 0,0-1 0 0,0 1 0 0,4-1 0 15,-4 0 0-15,3 7 0 0,-3-7 0 16,4 1 0-16,-4-1 0 0,3-2 0 0,-3 2 0 16,4 0 0-16,-4-9 0 0,3 7 0 0,-3 2 0 15,0-9 0-15,4 9 0 0,-4-9 0 0,7 10 0 16,-4-7 0-16,1 6 0 0,-4-9 0 0,0 0 0 0,3 7 0 0,1 2 0 16,-4-9 0-16,0 0 0 0,0 0 0 0,3 10 0 15,4-4 0-15,-7-6 0 0,0 0 0 0,4 9 13 16,3 1-1-16,-3-7 0 0,-4-3 7 0,7 6 1 15,-7-6 0-15,3 9 0 16,4-2-42-16,0-4-8 0,-7-3-2 0,4 6 0 0,3-3 32 16,-7-3 0-16,0 0 0 0,7 0 0 0,-7 0 0 0,7 7 0 0,-7-7 0 15,7 0 0-15,-7 0 0 0,7 3 0 0,0-3 0 16,-7 0 0-16,0 0 18 0,0 0 10 16,0 0 1-16,0 0 1 0,0 0-30 0,0 0 8 15,0 0-8-15,0 0 0 0,0 0 10 0,0 0-1 0,0 0 0 0,0 0 0 16,0 0-9-16,0 0 10 0,-10 6-10 0,-1-3 10 15,4 3-7-15,-4-3-3 16,1 4 0-16,-4-7 0 0,0 0 0 0,-1 9 0 0,1-9 0 0,0 10 0 16,-3-10 0-16,2 6 0 15,-2-3 0-15,-1-3 0 0,1 0-13 0,2 0 1 0,1-3 0 16,0-3 0 0,0-4-69-16,-4 1-14 0,1-10-2 0,3 0-1423 0</inkml:trace>
  <inkml:trace contextRef="#ctx0" brushRef="#br0" timeOffset="129223.7">12654 11481 3459 0,'0'0'76'0,"0"0"16"0,0 0 4 0,0 0 0 0,0 0-76 0,0 0-20 0,4 10 0 0,-4-10 0 31,7 9-33-31,3-3-11 0,-3-3-1 0,7 4-1 16,1 2-82-16,-1-3-16 0,3-2-3 0,1 2-740 0,0-3-148 0</inkml:trace>
  <inkml:trace contextRef="#ctx0" brushRef="#br0" timeOffset="129417.96">13250 12033 3488 0,'0'0'77'0,"0"0"16"16,-3 0 3-16,-4 6 1 0,-4-2-77 0,4 2-20 0,4-3 0 0,-1 3 0 0,-3-3-11 0,7-3-5 16,-4 0-2-16,4 0 0 15,-3 10-88-15,3-10-18 0,3 6-3 0,8 3-810 16,-4-5-163-16</inkml:trace>
  <inkml:trace contextRef="#ctx0" brushRef="#br0" timeOffset="129590.68">13663 12328 3567 0,'0'0'79'0,"0"0"16"0,-10 6 3 0,2-3 2 0,1 7-80 0,4-4-20 0,3-6 0 0,-4 3 0 15,1 7-11-15,3-4-5 0,3 3-2 0,1 1 0 32,-1-1-164-32,-3 0-33 0,7 1-6 0</inkml:trace>
  <inkml:trace contextRef="#ctx0" brushRef="#br0" timeOffset="130895.79">18500 16245 172 0,'7'0'8'0,"-7"0"1"0,0 0-9 0,7 3 0 0,-7-3 0 0,0 0 0 0,-4 6 367 0,4-6 71 16,0 0 14-16,-3 9 4 0,3-9-344 0,-7 7-68 15,0-4-13-15,7-3-3 0,-7 6 9 0,7-6 3 16,0 0 0-16,0 0 0 0,0 0-4 0,-7 0 0 16,7 0 0-16,0 0 0 0,-11-6 5 0,11 6 1 15,0 0 0-15,-4-10 0 0,-3 4-6 0,4-3-2 16,-1 6 0-16,1-7 0 0,-1 1-12 0,1 2-2 16,-1-2-1-16,-3 0 0 0,0-1 5 0,0 4 0 15,-4 6 1-15,-3-3 0 0,0 3-7 16,0 0-2-16,0 0 0 0,-4 3 0 0,1 3-16 0,-4-3 0 15,3 10-8-15,-3-4 8 0,0 4-11 0,3-4 11 16,0 7-12-16,1 3 12 0,3-4-14 0,-1-2 4 0,5 9 1 16,-1-10 0-16,4 4 9 0,0-3 0 0,0-4 0 0,7 7 0 15,-3-1 0-15,6-5 0 0,-3-1 0 0,4 1 0 16,3 5 0-16,-4-5 0 0,4-1 0 0,0 1 0 16,0-1 0-16,0 0 0 0,0 1 0 0,8-4 0 15,-5-3 0-15,1 3-10 0,3-2 10 0,-4-4-10 16,8 0 10-16,-4 0 0 0,4 0 8 0,-1-4-8 15,5-2 30-15,-1-3 2 0,-4-1 0 0,5 1 0 16,-1-7 13-16,0 7 3 0,0-4 1 0,-3-2 0 16,-1-1-15-16,-2 3-3 0,-1-5-1 0,0-4 0 15,0 3-10-15,0 0-3 0,-7-6 0 0,4 3 0 16,-1-3-17-16,-6-3 8 0,-1 3-8 0,1-4 0 16,-1-2 0-16,-3 9 0 0,0-6 0 0,0-3 0 0,-3 2 0 15,3 4 0-15,-7-3 0 0,3 3 0 0,1-3 0 16,-1 9 0-16,1 0 0 0,-1 3 0 15,-3-2 0-15,3-1 8 0,1 3-8 0,-1-3 0 16,1 10 0-16,-1-1 0 0,4 1 0 0,0 0 0 0,0-1-21 0,0 1 1 16,-3 3 1-16,3-4 0 15,3 4-19-15,-3 6-4 0,0 0-1 0,0-3 0 16,4-4-85-16,-4-2-18 0,0 9-3 0,0 0-603 16,3 0-120-16</inkml:trace>
  <inkml:trace contextRef="#ctx0" brushRef="#br0" timeOffset="131972.91">18828 16132 172 0,'0'0'8'0,"0"0"1"0,0 0-9 0,0 0 0 0,0 0 0 0,0 0 0 15,0 0 452-15,0 0 89 0,0 0 18 0,0 0 3 16,0 0-448-16,0 0-90 0,-4 0-24 0,4 0 8 16,-7 0 5-16,7 0 1 0,0 0 0 15,0 6 0-15,0 3 13 0,4 1 2 0,3-1 1 0,0-3 0 16,3 4 10-16,5-1 1 0,-1 1 1 0,3-1 0 16,4 7-23-16,1-4-5 0,-1 4-1 0,3-7 0 15,-6 10-13-15,7-3 0 0,-4-7 0 0,0 10 0 16,-3-10 0-16,-1 7 0 0,-2-6-9 0,-5-1 9 15,4 0-20-15,-3 1 1 0,-1-1 1 0,1-3 0 16,-4 4-54-16,4-7-12 16,-4 3-1-16,0-6-599 0,3 10-119 0</inkml:trace>
  <inkml:trace contextRef="#ctx0" brushRef="#br0" timeOffset="132313.5">19498 15994 2487 0,'0'0'55'0,"0"0"11"0,-11 0 2 0,1 3 2 0,-4 3-56 0,0-3-14 0,3 3 0 0,0-2 0 31,1 5-95-31,3 4-21 0,-4-4-5 0,4 0-1 0,0 4 78 0,0-7 16 0,-3 13 4 16,2-10 0-16,1 10 24 0,-3-3 17 0,3 9-2 0,-4-3-1 16,1 3 26-16,-1 10 6 0,-3-1 1 0,-4 4 0 15,-3-1 14-15,3 7 3 0,-6 0 1 0,-1 0 0 16,-3 3-29-16,0-3-7 0,3 0-1 0,4 0 0 16,-4-7-28-16,0 7-16 0,4-9 1 0,4 2 1 31,2-2-20-31,1-7-4 0,4-3-1 0,3-6 0 15,7-3-165-15,0-1-34 0</inkml:trace>
  <inkml:trace contextRef="#ctx0" brushRef="#br0" timeOffset="133564.16">19643 16122 115 0,'0'0'10'0,"0"0"-10"0,0 0 0 0,-4 6 0 15,-3-2 375-15,4 2 73 0,3-6 14 0,0 3 3 16,-4 10-357-16,1-1-72 0,-1-2-15 0,4-1-2 15,0 7-7-15,0-1 0 0,-4-2-1 0,4 3 0 16,4 2 19-16,0 1 4 0,-4 6 1 0,0-6 0 16,0 0-15-16,0 0-2 0,0 6-1 0,0-6 0 15,-4 6-4-15,0 0-1 0,1-6 0 0,3-1 0 0,3 1-12 0,-3-3 0 16,-3-4 0-16,3 4-10 0,0-6-12 0,0-1-2 16,3 0-1-16,1-2 0 15,0-4-127-15,-4-3-26 16,0 0-5-16,0 0-1 0</inkml:trace>
  <inkml:trace contextRef="#ctx0" brushRef="#br0" timeOffset="134072.81">19667 16226 1404 0</inkml:trace>
  <inkml:trace contextRef="#ctx0" brushRef="#br0" timeOffset="134942.84">19710 16201 518 0,'0'0'46'0,"0"0"-37"0,0 0-9 0,0 0 0 16,0 0 206-16,0 0 39 0,0 0 8 0,0 0 2 15,0 0-155-15,0 0-30 0,0 0-6 0,0 0-2 16,0 0-20-16,0 0-4 0,0 0-1 0,0 0 0 15,0 0-12-15,0 0-2 0,0 0-1 0,0 0 0 16,0 0 17-16,0 0 3 0,0 0 1 0,0 0 0 16,0 0-25-16,0 0-5 0,0 0-1 0,0 0 0 15,0 0 3-15,0 0 0 0,0 0 0 0,0 0 0 16,7 0-4-16,-7 0-1 0,0 0 0 0,0 0 0 16,0 0 14-16,0 0 2 0,0 0 1 0,0 0 0 15,0 0-27-15,0 0 0 0,10 0 0 0,-10 0 0 16,0 0 12-16,0 0-4 0,0 0 0 0,0 0 0 0,0 0 3 15,0 0 0-15,0 0 0 0,0 0 0 0,0 0 0 0,0 0 0 16,0 0 0-16,0 0 0 0,0 0-11 0,0 0 0 16,0 0 0-16,0 0 8 0,0 0-8 0,0 0 0 15,0 0 0-15,0 0 0 0,0 0 0 0,0 0 0 16,0 0 0-16,0 0 0 0,0 0 0 0,0 0 8 16,0 0-8-16,0 0 0 0,0 0 0 0,0 0 0 15,0 0 0-15,0 0 0 0,0 0 12 0,0 0-2 16,0 0-1-16,0 0 0 0,0 0-1 0,0 0 0 0,0 0 0 15,0 9 0-15,0-9-8 0,0 6 12 16,0-6-12-16,0 0 12 0,-3 3-3 0,3-3 0 0,0 0 0 0,0 0 0 16,-4 10-1-16,4-10-8 15,0 0 12-15,0 0-4 0,0 0-8 0,0 0 0 0,0 0 0 16,0 0 8-16,0 0-8 0,0 0 8 0,0 0-8 0,0 0 8 16,0 0 12-16,0 0 3 0,0 0 0 0,0 0 0 15,0 0-8-15,0 0-2 0,0 0 0 0,0 0 0 16,0 0 1-16,0 0 0 0,4 9 0 0,-4-2 0 15,3 2 3-15,-3 0 1 0,4 1 0 0,-4-1 0 16,3 1-8-16,1-1-2 0,-4 7 0 0,3-7 0 16,1 0-8-16,0 1 8 0,-4-1-8 0,3 1 8 0,4 5-8 0,0-5 8 15,0 5-8-15,-3-5 8 16,-1-1-8-16,4 7 0 0,0-4 0 0,0-2-11 16,0 6 11-16,-3-7 0 0,3 7 0 0,0-4 0 15,0 4 24-15,-3-7 6 0,-1 1 2 0,4 9 0 0,-3-10-32 16,-1 0 0-16,4 7 0 0,-3-7 0 0,3 1 0 0,-3-1 0 15,-1 1 0-15,1-1 0 0,-1-3 12 0,4-3-4 16,-7-3-8-16,4 7 12 0,-1-1-12 0,-3-6 0 16,0 0 0-16,0 0 0 0,0 0 16 0,7 0-2 15,0-6-1-15,-7 6 0 0,7 0 6 0,0-10 1 16,0 10 0-16,1-6 0 0,-1-3-1 0,0-1 0 16,-4-2 0-16,4-4 0 0,4 7-11 0,-4-7-8 15,0-3 12-15,0 0-12 0,0 4 0 16,4-4 0-16,-4-6 0 0,0 6 0 0,0 0 0 0,-4-6 0 15,4 6 0-15,-3 0 0 0,-1 1 0 0,-3-1 0 16,4 3 0-16,-4-9 0 0,3 12 0 0,-3-5 0 0,-3 2 0 0,3 0 0 16,-4-3 0-16,4 7-9 15,-3-4 9-15,-1 7-12 0,1-7-6 0,-1 7-2 0,1-7 0 16,3 7 0 0,-4 5-18-16,4-5-4 0,-3 0-1 0,3 2 0 15,0-2-16-15,0 0-3 0,0-1-1 0,3 4 0 16,-3-3-9-16,0-1-1 0,4 1-1 0,-4 6 0 0,3-10-166 15,-3 10-32-15</inkml:trace>
  <inkml:trace contextRef="#ctx0" brushRef="#br0" timeOffset="135539.38">17618 17028 2026 0,'-4'-6'44'0,"1"3"10"0,-4-3 2 0,3 0 1 0,-3 2-45 0,7 4-12 0,0 0 0 0,0 0 0 31,0 0-31-31,0 0-8 0,14 0-1 0,0 0-1 0,4 0 68 0,3 0 13 0,4 0 4 0,3 0 0 16,4 0 4-16,10 0 2 0,4-6 0 0,10 6 0 15,11 0 25-15,7-3 5 0,1-3 0 0,9 6 1 16,4-10-30-16,8 7-7 0,6-6 0 0,-3 2-1 0,0-2-23 0,6 0-4 15,5 2 0-15,-4 7-1 16,-8-3-3-16,1-3 0 0,3-3 0 0,1 9 0 0,-4 0-1 16,-8 0-1-16,-6 0 0 0,0 0 0 0,-4 6-10 0,-4-3 0 15,-3-3 0-15,-7 6 8 0,0-3-25 0,-3 4-6 16,-11-4-1-16,-4 3 0 16,-6-6-131-16,-8 0-26 0,0 0-6 0,-3 0-505 15,-7 0-102-15</inkml:trace>
  <inkml:trace contextRef="#ctx0" brushRef="#br0" timeOffset="136341.81">18852 18023 2257 0,'0'0'49'0,"0"0"11"0,-3-4 1 0,-4-2 3 0,-4-3-51 0,8-1-13 15,-1 1 0-15,1 3 0 16,-1-7-48-16,4-3-12 0,-3 7-2 0,3-7-1 0,0 4 63 0,-4-4 23 15,1-3-1-15,-1 4 0 0,1 2 5 0,-1-3 1 16,-3-2 0-16,0 2 0 0,-4 3 13 0,1-2 3 0,-4-1 1 0,0 7 0 16,-8-4-1-16,1 4 0 0,0 2 0 0,-7 4 0 15,-4-3-28-15,-3 12-7 0,3-3-1 0,-3 13 0 16,-4-3-8-16,4 2-17 0,-4 10 4 0,4-3 1 16,-1 10 3-16,5-4 1 0,-1 9 0 15,0-2 0-15,4 3 8 0,0-4 11 16,3 1-3-16,7-7 0 0,-3 0 1 0,3 3 0 0,8-2 0 15,-4-1 0-15,0-9-9 0,7 6 0 0,3-6 0 0,1-1 0 16,3 4 0-16,0-9-11 0,0-4 11 0,7 1-12 16,0-4 12-16,3 3 11 0,8-9-3 15,0 0 0-15,-1 0 7 0,8-9 1 0,-4 3 0 0,4-4 0 16,3 1 17-16,-3-4 4 0,3-2 1 0,0-1 0 16,0-3-5-16,-3 0-1 0,3-6 0 0,0 3 0 15,1-3-1-15,-5-3-1 0,8 3 0 0,-7-3 0 16,3-7 0-16,-3 1 0 0,-1-1 0 0,-2-2 0 15,-1 2-2-15,0 1-1 0,0 2 0 0,-3-2 0 0,-1-1-27 16,-3 7 0-16,1-6 8 0,-1 5-8 0,-7-2 8 16,0 3-8-16,-4-7 12 0,1 7-4 0,-4 0-8 0,0-7 0 15,-4 10 0-15,-3-3 0 0,0-7 0 0,0 14 8 16,0-5-8-16,-3 1 12 0,-5 3-12 0,5-3 0 16,-4 7 0-16,0-8-11 15,-4 8 11-15,4-7 0 0,-4 6 0 0,1 0 0 16,2 3-31-16,-2-3-4 0,-4 4-1 0,3 2 0 15,0-2-51-15,1 5-10 0,3 1-3 16,0 2 0-16,-1 7-166 0,-2-3-34 0,-8-3-6 0,0 15-2 0</inkml:trace>
  <inkml:trace contextRef="#ctx0" brushRef="#br0" timeOffset="137292.44">19265 17700 979 0,'0'0'87'0,"0"0"-70"0,0 0-17 0,0 0 0 16,0 0 258-16,0 0 48 16,0 0 10-16,0 0 1 0,0 0-255 0,0 0-51 0,0 0-11 15,0 9 0-15,-3 0 13 0,-1 1 4 0,-3-1 1 0,0 1 0 16,-4 5 14-16,1 4 4 0,-8-3 0 0,1 3 0 15,-1-1 26-15,-3 7 6 0,0-6 0 0,-4 6 1 16,-3-3-4-16,-1 0-1 0,1 6 0 0,0 1 0 16,0-4-36-16,0-3-8 0,3 3-2 0,0 0 0 15,4 0-18-15,0-3 0 0,0-6-11 0,7 9 11 16,-1-13-32-16,5 4 0 16,-1 0 0-16,4-7 0 0,4 0-65 0,-1 1-13 0,4-10-2 0,0 0-1 15,0 0-99-15,0 0-19 0,0 0-4 0</inkml:trace>
  <inkml:trace contextRef="#ctx0" brushRef="#br0" timeOffset="137611.76">18800 17769 1324 0,'0'0'59'0,"0"0"12"0,0 0-57 0,0 0-14 16,0 0 0-16,0 0 0 0,0 0 268 0,0 0 50 0,0 0 10 0,7 3 3 31,3 3-291-31,4-3-59 0,0 6-11 0,4 1-2 0,0-4 53 0,3 4 11 0,0-1 3 0,0 10 0 16,0 0-11-16,1-4-3 0,-5 4 0 0,4 0 0 15,0 6-6-15,-3-6-2 0,-4 6 0 0,0-6 0 16,0 6 5-16,1-3 1 0,-5 3 0 0,1-6 0 31,-1-4-40-31,-3 4-8 0,4 0-2 0,0-3 0 16,-1-1-17-16,1-2-3 0,-1-4-1 0,1 1 0 15,3 5-117-15,0-5-24 0,-3-1-5 0</inkml:trace>
  <inkml:trace contextRef="#ctx0" brushRef="#br0" timeOffset="138642.79">19385 18342 403 0,'0'0'36'0,"0"0"-36"0,0 0 0 0,0 0 0 15,0 0 300-15,0 0 54 0,0 0 10 0,0 0 3 16,0 0-212-16,0 0-43 0,0 0-8 0,0 0-1 16,0 0-11-16,0 0-3 0,0 0 0 0,0 0 0 15,0 0-29-15,0 0-5 0,0 0-2 0,7-6 0 16,-3 3 3-16,3-3 0 0,0-4 0 0,3 1 0 15,1-4-8-15,0-2 0 0,-1-1-1 0,1 3 0 0,3-5-18 16,0-4-3-16,0 0-1 0,0-3 0 16,4-4-10-16,-4 4-3 0,4-3 0 0,-4 3 0 15,-7 0 6-15,7 3 1 0,0-3 0 0,0 6 0 0,-3 3-19 16,-1-2 0-16,1 11 0 0,-4-2 0 0,0 6 0 16,-4-4 0-16,-3 7 0 0,0 0 0 15,0 0-23-15,0 0-8 0,0 0-1 0,8 10-1 16,-5-1 33-16,1 7 0 0,-1-7 0 0,1 1 0 15,-4 5 18-15,3-2 10 0,-3 3 3 0,0 3 0 0,4-4-31 16,-1 4 8-16,-3-3-8 0,4 3 0 0,-4-7 11 0,3 4-1 16,1-1 0-16,-1-2 0 0,1 3-10 0,-1-7 0 15,1 0 0-15,-4 1 0 0,3 6 0 0,1-13 0 16,-4-3 0-16,4 6 0 0,-4-6 0 0,0 9 0 16,0-9 0-16,0 0 8 0,0 0-8 0,0 0 8 15,0 0-8-15,7 0 8 0,-7 0-8 0,10 0 8 16,1 0-8-16,-1-6 8 0,-3 3-8 0,0-3 8 0,4 3-8 15,0-7 8-15,-4 1-8 0,0-7 0 16,0 7 0-16,0-7 0 0,0-3 11 0,0 0-3 0,0 4-8 16,-3-7 12-16,3-3-12 0,3 6 0 0,-3-6 8 15,0 0-8-15,4 3 0 0,-4-3 0 0,0 6 0 16,4 0 0-16,-8-6 0 0,8 9 0 0,-1 4 0 0,-3-4 0 16,4 7 0-16,-4 2 0 0,-4-2 0 0,5 9 0 15,-1-3 0-15,-4-4 0 0,-3 7 0 0,7 0 0 16,4 0 0-16,-1 0 0 0,-3 0 0 0,-3 0 0 15,6 7 0-15,-2-4 0 0,-1-3 0 0,-7 0 0 16,0 0 0-16,7 9 0 0,0 7 0 0,-4-7 0 16,4 1 0-16,-3 5 8 0,-1-5-8 0,4 6 0 15,0-4 9-15,-7 4-9 0,0-4 8 0,4 4-8 16,3 0 9-16,-3 2-9 0,3-5 10 0,-4 3-10 16,4 3 10-16,0-1-10 0,0 4 10 0,-3-3-10 15,3-6 9-15,0 12-9 0,4-10 8 0,-8-2-8 0,4 6 13 16,-3 3-2-16,3-3-1 0,-4-1 0 0,1 1-10 0,-1-3-9 15,-3 3 9-15,0-4-13 0,4 4 13 0,-4-6 0 16,-4 2 0-16,4 1 0 0,0-3-12 0,-3 2 3 16,-1-5 1-16,1-1 0 15,-1 7-15-15,1-13-2 0,3-3-1 0,0 9 0 16,0-9-82-16,0 0-17 0,0 0-3 0,0 0-1 16,-4-3-110-16,4-6-21 0</inkml:trace>
  <inkml:trace contextRef="#ctx0" brushRef="#br0" timeOffset="139684.66">19558 16166 172 0,'0'0'8'0,"0"0"1"0,7 6-9 0,0-2 0 15,-7-4 0-15,7 6 0 16,-7-6 149-16,0 0 28 0,0 0 6 0,0 0 1 0,0 0-156 0,4 3-28 16,3-3-12-16,-7 0 0 0,0 0 12 0,0 0 0 15,10 6 0-15,-10-6 0 0,0 0 8 0,0 0-8 16,0 0 10-16,7-6-10 0,0 6 72 0,-7 0 9 16,0 0 2-16,0 0 0 0,11 0 52 0,-11 0 10 15,0 0 3-15,0 0 0 0,4-3-36 0,-4 3-6 0,0 0-2 0,3-6 0 16,-3-4-76-16,0 10-16 0,4-3-4 0,-4 3 0 15,-4-6 16-15,4-4 2 0,0 10 1 0,0-6 0 16,0 6 18-16,-3-3 4 0,-1-3 1 0,4 6 0 16,0 0-19-16,0 0-4 0,-7-4-1 0,7 4 0 15,0 0-8-15,0 0-2 0,-7-6 0 0,7 6 0 16,0 0-16-16,0 0 0 0,0 0 0 0,0 0 0 16,-7 0 11-16,7 0 5 0,0 0 0 0,0 0 1 15,-7 0 7-15,3 0 2 0,4 0 0 0,0 0 0 16,0 0-6-16,0 0 0 0,0 0-1 0,0 0 0 15,0 0-19-15,0 10 8 0,0 5-8 0,-3-5 0 16,-1 9 10-16,1-1-10 0,-1 7 8 0,1-6-8 16,-4 6 0-16,0 0 0 0,-1-6-14 0,1 9 5 15,-3-2 9-15,3-1 0 0,0-3 8 0,0 3-8 16,3 0 0-16,1-6 0 0,-4-1 0 0,7 7-8 16,0-12-8-16,0 3-2 0,7-1 0 0,-4-2 0 15,1 3-114-15,3-7-24 16,0 0-4-16,0 1-848 0</inkml:trace>
  <inkml:trace contextRef="#ctx0" brushRef="#br1" timeOffset="-162712.75">10492 10845 2084 0,'0'-16'92'0,"-4"7"20"0,-3 2-90 0,4-2-22 0,3-1 0 0,-8 7 0 16,-2-12 84-16,6 5 13 0,1 1 3 0,-4-1 0 15,-4 4-60-15,1-3-11 0,-5 6-2 0,1-4-1 16,4-2-18-16,-11 0-8 0,-1 9 0 0,1-10 8 16,0 10-8-16,-4-6 0 0,1-4 0 0,-1 10 0 15,-3-3-10-15,-4-3 10 0,0 3 0 0,-3 3-9 16,-7 0 9-16,-1 0-8 0,1 3 8 0,0 3-8 16,-8-3 8-16,4 7 0 0,-3-4 0 0,3 10 0 15,-3-4 0-15,-1 4 0 0,-6-3 0 16,0 2 0-16,3 10 0 0,-7-6 0 0,0 6 0 0,0-3 0 15,0 10 0-15,7-10 8 0,-7 9-8 0,3-3 8 16,-3 0 0-16,0 7 0 0,0-7 0 0,1 7 0 16,2 2-8-16,1 4 0 0,6-3 0 0,-3-1 0 15,0 7 0-15,-3-6 0 0,3 6 0 0,-3 0 0 0,3 9 0 16,0 0 0-16,3 0 0 0,5 1-8 0,-1-1 8 0,7 0 0 16,0 1 0-16,4-1 0 0,3 3 0 0,0 4-8 15,1 3 8-15,2-1 0 0,5 7 0 0,-1-3 0 16,0-3 0-16,4 6 0 0,7 3 0 0,3 0 0 15,-3-3 0-15,7-3 8 0,7 6-8 16,0-3 0-16,0 3-8 0,7-3 8 16,0 3 0-16,0-6 0 0,4 6 0 0,3-3 0 0,0-6 0 0,4 6 0 15,3-12 0-15,-3 2 0 0,3-2 0 0,0-4 8 16,4 0-8-16,3-9 8 0,-3 3 6 0,6 3 2 16,1-12 0-16,7 6 0 0,3-10 0 0,8 1 0 15,2-4 0-15,1 1 0 0,7-4-4 0,0-3 0 16,7-3 0-16,-7-3 0 0,11-4-12 0,7 4 0 15,3-3-9-15,-4-7 9 0,-3-9 0 0,4 10 0 16,0-10 0-16,6 0 10 0,1-7-10 0,-4 4 12 16,-3-6-12-16,3-1 12 0,-4-5-4 0,1-4 0 15,7 3 0-15,-4-6 0 0,-4-3 5 0,1 0 1 0,-11-3 0 0,0 0 0 16,0-13 18-16,-3 3 3 0,-1 1 1 16,-3-4 0-16,4-6-15 0,-8-7-2 0,-10 11-1 15,-4-11 0-15,1 1 12 0,-8-3 2 0,-10-7 1 0,3-6 0 16,-4-3-6-16,1 3-2 0,-4 3 0 0,-7-6 0 15,-3 0-14-15,3-4-3 0,4 4-8 0,-8 0 12 16,-6 0-12-16,-1 3 8 0,8 13-8 0,-4-7 0 16,-3 0 8-16,-4 4-8 0,0 2 0 0,0-2 9 15,0 2-9-15,-4-3 0 0,-3 4 0 0,0 3 0 16,3-1 0-16,-3 7 0 0,-7-3 0 0,4-3 0 16,-4 0-12-16,3 6 12 0,0-7-10 0,-6 4 10 0,-1 3-11 0,4 3 11 15,0 7-12-15,-4-4 12 16,-3 9-9-16,0 1 9 0,3 0 0 0,-3-1-9 0,3 4 9 15,-3-6 0-15,0 12 0 0,3-10 8 0,4 10-8 16,-3-3 0-16,-11 10 0 0,6-7 0 0,5 0 0 0,-1 9-8 16,-7-6 8-16,8 4 0 0,-4-1 0 0,3 7 0 15,4-4 0-15,0 7 0 0,-4-4-10 0,4 1 0 16,3 9 0-16,1-6 0 16,-1 3-93-16,1 3-18 0,-1-7-4 0,0 7-739 15,4 0-148-15</inkml:trace>
  <inkml:trace contextRef="#ctx0" brushRef="#br1" timeOffset="-161783.09">12809 7759 2127 0,'-10'-19'47'0,"6"4"9"0,-6 5 3 0,-1-9 1 0,1 1-48 0,-5-1-12 0,1-6 0 0,-3 9 0 16,-5-3 16-16,5 0 2 0,-4 0 0 0,0 4 0 0,-1 5-18 0,-2 1 0 16,-5 0 0-16,-2-1 0 0,2 10 9 0,-2 0-1 15,2 0-8-15,1 0 12 0,0 10 23 0,0-4 4 16,-4 3 1-16,-3 1 0 0,-4-1-8 0,-3 4-2 16,-1 2 0-16,-3 10 0 0,1-6-10 15,-8 6-3-15,3 4 0 0,-3-1 0 0,8 6-17 0,-8 4 0 16,0 6 0-16,-7 0 0 0,-4 0 10 0,8 3-2 15,10 3 0-15,0-3 0 0,-7 6 4 0,11 0 1 16,-1 10 0-16,8 0 0 0,0 0 15 0,-4 9 2 16,4-3 1-16,3 3 0 0,4 0-31 0,0 6-13 0,-8 4 1 0,1-1 0 15,10 7 12-15,4-6 16 0,0 6-3 0,3-1-1 16,1-5-12-16,3 6 0 0,0-4 0 0,-1-5 0 16,1-7 0-16,7 6 0 0,11-6 0 0,-1 7 0 15,-3-4 0-15,7-6-13 0,7 3 2 0,4 0 1 16,0 0 10-16,3-9 14 0,4 6-3 0,10 0-1 15,4-6-2-15,0-7 0 0,-1-2 0 0,8-1 0 16,4-6 4-16,6-3 0 0,0-3 0 0,8-4 0 16,7-2-12-16,-1-7 8 0,4 0-8 0,4-9 8 15,-1 6 0-15,1-6 0 0,7-3 0 0,-8-7 0 16,4 0 20-16,-3 1 3 0,-4-10 1 0,4 0 0 16,6 0-20-16,-2-10-3 0,2 1-1 0,-3 0 0 15,-7-7 3-15,8-3 0 0,2-6 0 0,1 3 0 16,-8-3 1-16,1-3 0 0,-4-7 0 0,-7 1 0 15,0-10 16-15,-3 0 4 0,3-3 1 0,0 3 0 16,0-9-20-16,0-1-4 0,-4 7-1 0,-6-12 0 0,-1 5 4 16,1-8 0-16,-8-1 0 0,4 0 0 15,-4 1-12-15,1-1 0 0,-4 0 0 0,-4 10 0 0,-3-10 14 16,-4 7-2-16,-3-4-1 0,-8-3 0 0,-6 1 1 0,-4-1 0 16,0 0 0-16,-10 4 0 0,-1-4-3 15,-6 6 0-15,-8-12 0 0,1 7 0 0,-8-4 8 0,-3-3 2 16,-7 0 0-16,-1 3 0 0,-2-3-19 0,-5-3 0 15,-2 6-11-15,-1-3 11 0,0 0 0 0,-3 3 0 0,3 4 8 16,0-1-8-16,-3 3 0 0,-1 7 0 16,-6 0 0-16,3-1 0 0,0 1 0 0,0 0 11 0,1-1 0 0,-1 7 0 15,-4 3-11-15,4 1 10 0,-3 5-10 0,0 3 10 16,-4 1-10-16,0-4 0 0,-4 10 0 0,-3 0 0 16,-3-3 0-16,-1 12 0 0,4-6 0 0,4 6 0 15,-4 0 0-15,0-6-11 0,0 6 3 0,-3 7 0 16,3-4 8-16,-4 0-10 0,8 7 10 0,-4 6-10 31,0-7-94-31,0 4-18 0,-7 6-4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9-20T19:37:24.94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7348 10562 230 0,'-10'-3'10'0,"-1"-3"2"0,4 6-12 0,-3 0 0 0,-5 0 0 0,1 0 0 0,0 0 223 0,0 6 41 16,4-6 9-16,-12 0 2 0,8-6-191 0,-3 6-39 15,3 0-7-15,-1 0-2 0,1-3 29 0,0-3 6 16,4 2 1-16,-5-2 0 0,5-3-3 0,-4 9 0 16,3-10 0-16,4 10 0 15,-3-6-5-15,-1 3-2 0,4 3 0 0,-4-6 0 0,4 6-10 0,0 0-3 16,0 0 0-16,-3 0 0 0,3 0-9 0,3 6-1 15,4-6-1-15,0 0 0 0,0 0-9 0,0 0-1 16,0 0-1-16,0 3 0 16,0-3 3-16,7 10 1 0,4-4 0 0,-4 0 0 0,7-3 1 0,0-3 0 15,4 6 0-15,6-2 0 0,1-4-10 0,0 0-2 16,3 0 0-16,4 0 0 0,6 0-6 0,1 0-2 16,0 0 0-16,3-4 0 0,4-2 16 15,0 6 4-15,0 0 0 0,10-3 0 0,-6-3-15 0,3 6-2 16,3 0-1-16,1 0 0 0,-1 0-1 0,-3 6 0 15,-4-3 0-15,1-3 0 0,-1 10-5 0,4-10 0 0,0 6-8 0,0-3 12 16,0-3-4-16,0 0-8 0,0 0 11 0,-4 0-11 16,0 0 15-16,-6-3-4 0,3 3-1 0,-8 0 0 15,8-6 1-15,-3 6 0 0,-1-10 0 0,0 1 0 16,1 3-3-16,-1 2-8 0,0-5 12 0,1 0-4 16,-8 2-8-16,0-2 8 0,0 0-8 0,-3 2 8 15,-7 4-8-15,3-3 8 0,-7-4-8 0,4 10 8 16,-4-9-8-16,-3 9 0 0,-1-3 0 0,1-3-11 15,-4 6-9-15,-3 0-3 0,-1 0 0 0,1 0 0 16,-1 0-21-16,-2 0-4 0,-1 0 0 0,7 6-1 16,-14-3-126-16,10-3-25 0,-3 6-4 0,-3-3-900 15</inkml:trace>
  <inkml:trace contextRef="#ctx0" brushRef="#br0" timeOffset="900.4">14182 10481 1825 0,'-21'0'80'0,"10"0"18"0,-3 6-78 0,0-3-20 0,0-3 0 0,-4 7 0 16,4-4 48-16,0-3 7 0,3 6 1 0,-3-6 0 15,3 3-45-15,1-3-11 0,-1 0 0 0,4 0 0 16,0 6 0-16,4-6-17 0,-4 0 4 0,7 0 1 15,0 0 35-15,0 0 7 0,0 0 2 0,0 0 0 16,10 4 16-16,1-4 3 0,-1 6 1 0,8-6 0 16,3 6 9-16,4-3 3 0,3-3 0 0,0 6 0 15,4-2-8-15,3-4-2 0,8 0 0 16,3 0 0-16,-1 0-6 0,-2 0-2 0,3-4 0 0,-1 4 0 16,1 0-2-16,4-6 0 0,3 6 0 0,3 0 0 15,4 0-3-15,4 0-1 0,-5 0 0 0,5 0 0 0,-1 0-20 16,1 0-4-16,7-3 0 0,-1 3-1 0,1 0-3 15,-1 0 0-15,-3 0 0 0,0-6 0 0,-3 6-2 0,3 0-1 16,0-6 0-16,10 2 0 0,1-2-9 0,-7 6 0 16,-1-9 0-16,-6 9 0 0,-1-3 0 0,-3-4 0 15,0 7 0-15,0-3 0 16,4-3-69-16,-4 6-13 0,0-9-2 0,-8 9-844 16,-6-7-169-16</inkml:trace>
  <inkml:trace contextRef="#ctx0" brushRef="#br0" timeOffset="4591.75">21075 10462 172 0,'0'0'8'0,"0"0"1"0,7 10-9 0,4-10 0 0,-1 6 0 0,1-3 0 0,-1-3 122 0,1 0 22 15,0 0 5-15,-1 6 1 16,1-6-123-16,-1 3-27 0,-3-3 0 0,0 0 0 0,4 0-21 0,-4 0 0 16,0 7 0-16,0-7 0 0,-7 0 21 0,7 0 0 15,4 0 0-15,-11 0 0 0,0 0 0 0,0 0 0 16,0 0 0-16,7-7 0 0,-7 7 0 0,0 0 0 16,0 0 0-16,0 0 0 0,0 0 0 0,0 0 0 15,0 0 0-15,0 0 0 0,0 0 0 0,0 0 0 16,0-3 0-16,-4-3 0 0,1-3 28 0,-4 9 3 15,0-7 1-15,0 4 0 0,3 3 8 0,-3-6 3 16,0 6 0-16,-4 0 0 0,1-3 10 0,3-4 3 16,-4 4 0-16,4-3 0 0,-3 3-25 0,2-3-5 15,1 6-1-15,0-10 0 0,0 7-25 16,4-3 0-16,-1-4 8 0,1 4-8 0,3 3 0 0,0 3 0 0,-4-6 0 16,1-4-11-16,3 7 11 0,0 3 0 0,0-6 0 0,0 6 0 15,0-10 18-15,0 10-1 0,0-6 0 0,0 6 0 16,3-3-17-16,-3 3 10 0,4-6-10 0,-4 6 8 15,0 0-8-15,0 0 0 0,7-3 0 0,-7 3 0 16,0 0 0-16,7 0 0 16,3-7 0-16,-10 7 0 0,0 0 0 0,7 0 0 0,-7 0 0 0,0 0 0 15,0 0 0-15,8 7 0 0,-8-7 0 0,0 0 0 16,0 0 0-16,0 0 0 0,0 0 0 0,0 0 0 16,0 0 0-16,0 0 0 0,0 0 0 0,0 0 8 15,0 0-8-15,-8 3 12 0,1-3-12 0,0 6 12 16,0-6-4-16,0 0-8 0,7 0 12 0,-7 0-4 15,-3 0 7-15,3 3 1 0,-4-3 0 0,4 6 0 16,0-6 13-16,-4 0 3 0,4 7 1 0,0-4 0 16,4-3-11-16,-4 0-2 0,0 6-1 0,3-3 0 0,-3-3 6 0,7 0 2 15,0 0 0-15,-4 0 0 0,-3 0 9 0,7 0 3 16,0 0 0-16,-3 0 0 0,3 0-1 16,-7-3 0-16,3 3 0 0,4 0 0 0,0 0-7 0,-7-6-2 15,7 6 0-15,-7 0 0 0,7 0-2 0,-3 0-1 16,-4 0 0-16,3 0 0 0,-3 0-1 0,7 0 0 15,-4 0 0-15,-3 0 0 0,0 0 2 0,4 0 0 16,-4 0 0-16,3 6 0 0,-6-3-13 0,6-3-2 16,-3 7-1-16,4-4 0 0,-5 3 19 0,8-6 4 15,0 0 1-15,0 0 0 0,0 0-11 0,0 0-3 16,0 0 0-16,0 0 0 0,0 0-1 0,0 0 0 16,0 3 0-16,0-3 0 0,0 0 3 0,0 0 0 15,0 0 0-15,0 6 0 0,0-6-12 0,8 4-3 0,-8-4 0 16,7 6 0-16,0 3 0 0,-4-3 0 0,-3-6 0 0,7 4 0 15,0 2 7-15,-7-6 1 16,7 3 0-16,4 3 0 0,-4-3 6 0,0 4 2 0,-7-7 0 0,7 3 0 16,0-3-4-16,4 6-1 0,-11-6 0 0,7 0 0 15,3 0-3-15,-3 0-1 0,4 0 0 0,-4 0 0 16,0 0-15-16,0 0 9 0,4 0-9 0,-1 0 8 16,-3 0-8-16,4 0 8 0,0 0-8 0,3 0 8 15,0-6-8-15,-4 6 12 0,4-3-12 0,1-4 12 16,-1 7-4-16,3 0 0 0,1-3 0 0,0-3 0 15,-1 3 0-15,4 3-8 0,1-6 12 0,2 6-4 16,-3 0-8-16,1 0 10 0,-1-4-10 0,3 4 10 16,-2 0-10-16,2 0 0 0,1 0 0 0,0 0 8 15,3 0-8-15,4 0 0 0,-4 0 0 0,7 0 0 0,-3 0 0 16,3 4 8-16,-3-4-8 0,-7 0 8 16,3 0-8-16,0 0 0 0,4 6 0 0,-4-6 0 0,-3 0 0 15,-4 3 0-15,4-3 0 0,-4 6 0 0,0-3 8 16,0-3-8-16,-3 0 8 0,-1 7-8 0,1-4 0 15,0-3 0-15,-1 0 0 0,1 6 0 0,0-6 0 16,-1 0 0-16,1 3 0 0,0 4 0 0,-4-7 0 0,7 0 0 16,3 6 0-16,-2-3 0 0,-12-3 0 0,11 0 0 15,4 6 0-15,3-6 0 0,-7 0 0 0,4 0 0 16,0 3 8-16,3-3-8 0,-3 0 0 0,-4 0 0 16,0 0 0-16,4 0 0 0,0 0 0 0,-1 7 0 15,-3-7 0-15,4 3 0 0,0-3 0 0,-1 0 8 0,1-3-8 0,0 3 8 16,-4 0-8-16,7 0 0 0,4-7 9 0,0 7-9 15,-4 0 12-15,4-3-1 0,-1-3-1 0,-2 6 0 16,-1 0-10-16,0 0 0 0,-3 0 9 0,-4 0-9 16,-3 0 0-16,-4 0 0 0,0 0 0 0,0 0 0 15,-3 0 0-15,-1 0 0 0,1 0 0 0,-4 0 0 16,0 0 0-16,-7 0 0 0,10 0-10 0,-6 0 10 16,-4 0-8-16,7 0 8 0,-7 0 0 0,11 0 0 15,-8-9-12-15,1 9 4 0,-1-10 8 0,-3 10-13 31,4 0-21-31,-4-6-4 0,0-4-1 0,0 1 0 0,0 0-160 0,0-1-32 16,0 1-6-16</inkml:trace>
  <inkml:trace contextRef="#ctx0" brushRef="#br0" timeOffset="11616.53">27898 10540 1450 0,'0'0'32'0,"-7"0"6"0,3 0 2 0,-3 0 1 0,0 0-33 0,0-6-8 0,3 6 0 0,-3-3 0 16,4 3 79-16,3 0 13 0,-7-6 4 0,7 6 0 15,-4 0-26-15,4 0-5 0,-3-6-1 0,3 6 0 16,0 0-16-16,3-4-3 0,-3 4-1 0,4-6 0 15,3 3-9-15,3-3-3 0,-3-4 0 0,4 10 0 16,3 0-12-16,-3-3-2 0,3-3-1 0,3 6 0 16,1-3 3-16,7 6 0 0,0-3 0 0,6 0 0 15,8 0-9-15,3 6-2 0,4-3 0 0,4-3 0 16,3 7 4-16,-1-4 1 0,-2 3 0 0,6-3 0 0,1 3-14 0,6-6 9 16,4 4-9-16,4-4 8 15,3 0 0-15,-4-4 0 0,1 4 0 0,3 0 0 0,7 0-8 0,0-6 0 16,8 6 0-16,-1-3 0 0,-7 3 0 0,4-6 0 15,3 6 0-15,7-3 0 0,4-4 0 0,-4 4 0 16,-7-3 0-16,8 6 0 16,2 0-107-16,1-3-20 0,-4-3-4 0</inkml:trace>
  <inkml:trace contextRef="#ctx0" brushRef="#br0" timeOffset="35949.5">19145 1823 1692 0,'-7'0'37'0,"0"0"8"0,0 0 2 0,0 0 0 0,-4 3-38 0,1-3-9 0,3 0 0 0,-4 6 0 16,1-6 0-16,-1 0 0 0,0 0 0 0,1 0 8 16,-1 0-8-16,4 0 12 0,-3 0-12 0,-1 0 12 15,1 0-12-15,-1 0 0 0,4 0-12 0,-4-6 12 16,1 6 0-16,3-3 10 0,-4 3 1 0,4 0 0 15,-4 0 23-15,4 0 5 0,0-6 1 0,0 6 0 16,-3 0-2-16,3-10 0 0,0 10 0 0,0 0 0 16,-1 10-18-16,-2-10-4 0,3 0-1 0,0 0 0 15,-4 0-6-15,4 6-1 0,4-6 0 0,-4 3 0 16,-1 3 1-16,1-2 0 0,0-4 0 16,7 0 0-16,-7 12-9 0,7-12 0 0,0 0 9 0,-3 3-9 15,-4-3 0-15,7 0 0 0,0 0 0 0,0 0 0 16,-4 10 16-16,4-10 0 0,0 0-1 0,0 0 0 15,-3 9 1-15,3-9 0 0,0 6 0 0,0-6 0 0,0 10-4 16,0-7-1-16,0 6 0 0,-4 4 0 16,1-4-1-16,3 4 0 0,0 2 0 0,0 1 0 15,0-3 6-15,-4 5 0 0,4 1 1 0,0-3 0 16,0 12-2-16,0-6-1 0,0 0 0 0,0 3 0 0,4-6-6 0,-4 6 0 16,0 0-8-16,3-3 12 0,1 6-1 0,-1-3-1 15,-3 4 0-15,4 5 0 0,-1-6 2 0,-3 7 0 16,0-4 0-16,4 10 0 0,-4 3 7 0,0 0 1 15,0 6 1-15,0-3 0 0,0 9-6 16,0-5-2-16,0 2 0 0,0 0 0 0,0-6-13 0,0 16 11 16,0-10-11-16,0 10 10 0,-4-10-10 15,4 1 0-15,0-1 9 0,0-3-9 0,-3-3 0 0,3-3 9 16,-4 3-9-16,4 6 0 0,0 1 0 0,-3-1 0 0,-1 0 0 16,1 1 0-16,-1-1 8 0,1-6-8 15,-1 3 0-15,1-6 0 0,-5-6 22 0,5 12-2 0,-4-9-1 16,0 2 0-16,0 1-7 0,-4 0 0 0,4 0-1 0,-3-9 0 15,-1 2-11-15,4 7 10 0,-4-9-10 0,4-4 10 16,-3 4-10-16,3-4 0 0,0 0 0 0,-4 4 0 16,4-1 0-16,0-6 0 0,-4 7 0 0,1 3 0 15,-1-13 0-15,4 9 0 0,-4-6 0 0,1 7 0 16,-1-7 8-16,4 0-8 0,0 4 0 0,0-4 8 16,0-3 14-16,0 3 2 0,0-6 1 0,3 13 0 15,-3-17-25-15,4 8-20 0,-1-1 3 0,1 0 1 0,3-3 25 16,-4-3 6-16,1 6 1 0,-1-7 0 0,1-2-16 0,-4 3-18 15,3 0 4-15,1-4 1 0,-1 4 13 16,-3 0 0-16,3-3 0 0,-3-4 0 0,0 4 0 16,4 3 0-16,-4-4 0 0,0 4 0 15,0 0 0-15,3 0 0 0,-3 3 0 0,4 0 0 0,-4-7 0 0,3 4 8 16,0-3 0-16,-3-4-8 0,7 10 10 16,0-9-10-16,-3 6 8 0,3-10-8 0,0 7 0 15,0-7 0-15,0 7 8 0,0-7-8 16,0 1 0-16,3-1 0 0,-3-3 0 0,4-2 0 0,-1 5 9 0,1-3-9 15,0-3 10-15,3 4-10 0,-4-4 0 0,4 3 8 16,0-3-8-16,0-3 0 0,0 6 0 0,0-6 0 16,0 4 0-16,0 2 0 0,4-6 0 0,0 6 0 15,-4-3 0-15,3-3 0 0,1 0 0 0,-1 10 0 0,-2-10 0 16,2 6 0-16,1-6 0 0,-1 3 8 0,1-3-8 0,-1 0 0 16,-3 0-12-16,4 6-4 0,0-6-2 0,-1 0 0 31,-10 0-69-31,0 0-13 0,0 0-4 0,0 0 0 15,0 0-101-15,0 0-21 0</inkml:trace>
  <inkml:trace contextRef="#ctx0" brushRef="#br0" timeOffset="37545.5">19209 1832 172 0,'0'0'16'16,"0"0"-16"-16,0 0 0 0,0 0 0 0,0 0 186 0,0 0 34 15,0 0 8-15,0 0 0 0,-7-6-149 16,7 6-31-16,0 0-5 0,0 0-2 0,0 0 23 0,0 0 5 16,0 0 1-16,0 0 0 0,0 0-16 0,0 0-3 15,0 0-1-15,0 0 0 0,0 0-23 0,0 0-5 16,0 0-1-16,0 0 0 0,0 0-5 0,0 0 0 15,7 6-1-15,0-6 0 0,0 4 6 0,3-4 2 16,-2 0 0-16,-1 6 0 0,3 0-23 0,1-6-18 16,-4 0 3-16,0 3 1 0,3-3 23 0,-3 0 5 0,1 6 1 0,2-2 0 15,-6 5 1-15,6-9 0 0,-3 0 0 16,4 9 0-16,-1-2-3 0,1-4 0 0,0 3 0 0,-1 3 0 16,4-2 1-16,-3-4 0 0,-1 6 0 15,1 1 0-15,0-4 3 0,-1 3 1 16,1-5 0-16,-4 2 0 0,3 0-2 0,-2-3 0 0,-1-3 0 15,0 10 0-15,0-10 0 0,-4 9 0 0,4-3 0 0,-7-6 0 16,0 0 0-16,0 10-1 0,0-10 0 0,0 3 0 16,4 3 10-16,-8-3 3 0,4-3 0 0,0 7 0 15,-3 2-2-15,3-9 0 0,-4 9 0 0,1 1 0 16,-1-4 4-16,1 3 1 0,-4 7 0 0,3-6 0 16,-3 2-31-16,3 4 0 0,1-4 0 0,-4 13 0 15,3 0 0-15,-3-6 0 0,4 9 0 0,-1-2 0 16,1 2 0-16,-1-3-13 0,1 9 2 0,3-5 1 15,0 5 10-15,-4-6 0 0,1 7 0 0,3-7 0 16,0 10 12-16,0 2 4 0,0-2 0 0,-4 6 1 16,8 0-9-16,-4 3-8 0,0-3 9 0,0 0-9 0,0 3 13 15,0 3-3-15,3-3-1 0,-3-3 0 16,4 9 1-16,-4 0 0 0,0-6 0 0,0-3 0 0,-4 10 3 0,1-10 1 16,-1 0 0-16,1 6 0 0,-1-10 2 15,0 4 0-15,-6 0 0 0,6 0 0 0,-3 0 0 0,0-6 0 16,0 6 0-16,4-7 0 0,-4 7 0 0,3-9 0 15,-3-1 0-15,4 4 0 0,-1-4-4 0,-3-6 0 16,7 7 0-16,-4-7 0 0,1 7 0 0,-1-1-1 16,1-6 0-16,3 1 0 0,-4 5-11 0,4-6 8 15,-3 4-8-15,3-1 8 0,-4-6-8 0,4 3 0 16,-3 4 0-16,3-4 8 0,-4 0-8 0,4-3 0 16,-3 0 9-16,-1-3-9 0,4 3 0 0,-3 4 0 15,3-4 0-15,0-7 8 0,0 8-8 0,0-8 0 16,3 11 0-16,-3-11 0 0,-3 7 0 0,6-6 0 0,-3 0 0 0,4 3 8 15,-4 0-8-15,3-6 0 0,-3 9 8 0,4-3-8 16,-4 0 0-16,3 0 9 0,-6-7-9 0,3 1 0 16,3 3 11-16,-3-7-11 0,0 4 10 0,0 3-10 15,0 0 9-15,0-4-9 0,0-5 8 0,0 5-8 16,0-2 0-16,4-4 0 0,-4 7 8 16,3-7-8-16,-3 7 0 0,0-3 0 0,0-4 0 0,4 7 8 15,-4-1-8-15,0-2 0 0,0-4 0 0,0 1 0 16,0 5 0-16,0 1 8 0,0-3-8 0,0 2 0 15,0-5 8-15,0 5-8 0,-4-5 0 0,4-1 8 16,-3 1-8-16,3-1 8 0,-4 1-8 0,1-1 8 16,3 0-8-16,-4 1 0 0,1 5 0 0,-1-5 0 0,1-1 0 15,-1 7 0-15,4-7 8 0,-3 1-8 0,-1-1 0 0,0 1 0 16,1-1 0-16,-1 0 8 0,1 1-8 0,-1-1 10 16,1-3-10-16,-1 4 10 0,1-4-10 0,-1-3 8 15,4 7-8-15,-3-10 8 0,-1 6-8 0,4-6 0 16,-7 3 0-16,4 6 0 0,-1-9 8 0,1 7-8 15,-4-4 0-15,3 3 8 0,0 0 0 0,4-6 0 16,-7 4 0-16,4-4 0 0,-1 9-8 0,1-9 12 16,-4 6-12-16,7-6 12 0,-4 3-12 0,4-3 0 15,-3 0 0-15,-4 10 8 0,3-10-8 0,-3 6 0 0,0-3 0 16,3-3 8-16,-3 6 0 0,4-2-8 0,-4 2 12 0,0-6-4 16,-4 9 4-16,4-2 1 15,0-4 0-15,0-3 0 0,-4 6-1 0,4-3 0 0,0 3 0 0,-3-2 0 16,6-4 0-16,-3 6-1 0,0-3 0 0,0 3 0 15,-4-6-1-15,4 6 0 0,0-2 0 0,-3-4 0 16,-1 9-2-16,4-9-8 0,-3 9 12 0,-5-9-4 16,1 10-8-16,0-10 10 0,4 9-10 0,-4-3 10 15,-1-2-10-15,1 2 10 0,4 0-10 0,-4-3 10 16,0 7-10-16,3-4 0 0,0-3 0 0,4-3 0 31,7 0-80-31,-7 6-16 0,7-6-2 0,0 0-1323 0</inkml:trace>
  <inkml:trace contextRef="#ctx0" brushRef="#br0" timeOffset="39810.75">20726 3030 403 0,'0'0'36'0,"0"0"-36"0,0 0 0 0,0 0 0 0,0 0 172 0,3 0 234 16,1-9-199-16,-4 9-118 0,0 0-23 15,3-3-5-15,-3 3-1 0,0 0-20 16,0 0-4-16,4-7 0 0,-4 7-1 0,0 0-2 0,0 0 0 15,7-3 0-15,-7 3 0 0,0 0-1 16,0 0 0-16,0 0 0 0,0 0 0 0,3-6 4 0,-3 6 1 16,0 0 0-16,0 0 0 0,0 0 11 0,0 0 1 15,0 0 1-15,0 0 0 0,0 0 0 0,0 0 0 16,0 0 0-16,0 0 0 0,-3 6-23 0,-4-3-5 16,3 7-1-16,4-1 0 0,-3 7-21 0,3-4 9 15,0 4-9-15,0 3 0 0,0-3 11 0,0 2-11 16,0 8 10-16,0-5-10 0,3 14 0 0,-3-10 0 15,4 10-11-15,-4-7 11 0,0 6 0 0,0 1 0 16,0-4 0-16,-4 4 0 0,4-1 0 0,0 1 8 16,-3-1-8-16,3-3 12 0,-7 4-4 0,3-1 0 0,1-5 0 15,-1-1 0-15,4 6 9 0,-3-9 2 0,-1 4 0 0,1-10 0 16,3 6 5-16,0 0 2 0,-4-6 0 0,0-1 0 16,4 1-8-16,0 0-2 0,-3 3 0 0,3-10 0 15,-4 7-8-15,4-3-8 0,0 3 12 0,-3 0-12 16,-1-4 8-16,1 4-8 0,3-3 0 0,-4-4 0 15,1 4 0-15,-1 0 0 0,1-4 8 0,3-2-8 16,-4-1 0-16,4-3 0 0,-3 4 0 0,-1-1 0 16,1 0 26-16,3-9 5 0,-7 10 1 0,7-10 0 15,0 0-20-15,0 6-4 0,0-6-8 0,-4 10 12 16,4-10 1-16,0 0 0 0,0 0 0 0,-3 6 0 0,-1-3-13 16,4-3 0-16,0 0 0 0,-4 9 0 0,-3-2 0 0,4 2 0 15,-1-6 0-15,4-3 0 0,0 0 0 0,-3 10 0 16,3-10 0-16,0 0 0 0,0 0 0 0,0 0 9 15,0 0-9-15,0 0 8 0,0 0-8 0,0 0 0 16,0 0 0-16,0 0 0 0,-7 9 8 0,7-9 0 16,0 0 0-16,0 0 0 0,0 0-8 0,0 0 0 15,-7 6 0-15,3 1 0 0,1 2 0 0,-4-6 0 16,3 7 0-16,1-4 0 0,-5 3 8 0,5-6 4 16,3-3 0-16,0 0 0 0,0 0-12 0,-4 13 0 15,4-13 0-15,0 0 0 0,0 0 0 0,0 0 10 16,7 3-10-16,-7-3 10 0,0 0 3 0,0 0 1 15,4 0 0-15,3 0 0 0,-7 0-14 0,4 6 0 16,3-3-12-16,-4-3 12 0,4 0 0 0,0 7 0 16,-3-4 12-16,3-3-3 0,3 6-9 0,-2-6 0 15,-8 0 0-15,0 0 0 0,7 0 0 0,3 0 0 0,1 0 0 16,-4 3 0-16,3-3 0 0,1 0 0 0,-11 0 0 0,7 0 0 16,-7 0 0-16,7 0-14 0,0 0 3 0,-7 0 1 31,0 0-17-31,0 0-3 0,0 0-1 0,0 0-813 0,0 0-164 0</inkml:trace>
  <inkml:trace contextRef="#ctx0" brushRef="#br0" timeOffset="40444.6">20638 2949 864 0,'0'0'76'0,"0"0"-60"0,-11 0-16 0,7 0 0 0,-3 0 164 0,7 0 31 15,0 0 5-15,0 0 2 16,0 0-136-16,0 0-27 0,0 0-6 0,0 0-1 0,0 0-5 15,0 0-2-15,0 0 0 0,0 0 0 0,0 0-25 0,0 0 0 16,11 0 0-16,0 0 0 0,-1 0 0 0,1 0 0 16,-1 0 0-16,1 0 0 0,-1 0 0 0,1 0 0 15,0 0 0-15,-4 0 0 0,3 6 0 0,-3-3 0 16,4-3 0-16,-11 0-11 0,7 6 11 0,4-2 0 16,-4-4 0-16,-7 0 0 0,10 9 0 0,-6-9-10 15,-4 0 10-15,10 9-529 16,-10-9-100-16</inkml:trace>
  <inkml:trace contextRef="#ctx0" brushRef="#br0" timeOffset="41432.83">21008 2914 864 0,'0'0'76'0,"-7"0"-60"0,0 0-16 0,0 6 0 0,7-6 210 0,0 0 39 16,0 0 8-16,0 0 2 0,0 0-223 15,-7 4-45-15,7-4-9 0,0 0-2 0,0 0 6 0,0 0 1 16,-4 6 0-16,4-6 0 0,0 0 21 16,0 0 4-16,0 0 0 0,0 0 1 0,0 0-13 0,0 0-16 15,0 0 3-15,0 0 1 0,0 0 60 0,0 0 13 16,0 0 3-16,0 0 0 0,0 0 4 0,0 0 2 15,0 0 0-15,0 0 0 0,0 0-35 0,11 3-7 0,-4 3-2 16,0-3 0-16,-7-3-14 0,10 0-4 16,1 0 0-16,3 0 0 0,-3 0-8 0,3 0 0 0,-4 0 0 0,1 0 0 15,3 0 0-15,0 0 0 0,-3 0 0 0,3 0 0 16,-3 0 0-16,-1 0 0 0,-3 0 0 0,0 0 0 16,-7 0 0-16,0 0 0 0,0 0 0 0,7 0 0 15,-7 0 16-15,0 0 0 0,0 0 1 0,4 7 0 16,-4-7 18-16,3 9 3 0,-3 1 1 0,0-1 0 15,0 0-26-15,4 1-5 0,-4 5 0 16,0-5-8-16,0 6 8 0,0-4-8 0,3 4 0 0,-3 3 0 16,-3-1 0-16,6-2 0 0,-3 12 0 0,4-9 0 15,-4 6 0-15,0 0 0 0,0 0 0 0,3 4 0 16,1-1 0-16,-1 0 0 0,-3-9 0 0,0 6 0 16,0 0 0-16,0 3 0 0,0-3 0 0,0 4 0 15,0-4 0-15,-3 3 0 0,3 0 0 16,0-3 0-16,0 10 12 0,0-7 0 0,3 0-1 0,-3-3 0 15,0 10-11-15,0-7 10 0,4 6-10 0,3-5 10 16,-3 5-2-16,-4-6 0 0,3 1 0 0,1-4 0 16,-1 0-8-16,1 0 0 0,-4-3 0 0,0 6 0 0,3-6 0 15,-3 6 0-15,-3-9 0 0,-1 0 0 16,1 0 0-16,-4 3 0 0,0-1 0 0,-1-11 0 0,5-1 28 16,-4 7 3-16,7-7 1 0,-4 1 0 0,-3-1-16 0,7 1-4 15,-3-4 0-15,-1 3 0 0,4-9 0 0,0 7 0 16,-3 2 0-16,3-9 0 0,-4 13-4 0,4-13 0 15,0 0-8-15,0 0 12 0,-3 15-12 0,3-15 0 16,0 0 0-16,0 0 0 0,0 0 0 0,0 0 0 0,0 0 0 0,0 0 0 16,0 0 0-16,0 0 0 15,0 0 0-15,0 0 0 0,0 0 0 0,0 0 0 0,0 0 0 16,0 0 0-16,0 0 29 0,0 0 3 16,0 0 1-16,0 0 0 0,0 0-33 0,0 0 0 0,0 0 0 0,0 0 0 15,0 0 8-15,0 0 2 0,-7-6 0 0,7 6 0 16,0 0 1-16,-11-3 0 0,0 3 0 15,11 0 0-15,-7 0-2 0,7 0 0 16,-14 0 0-16,7 0 0 0,-3 3-1 0,3 3-8 0,-4-6 12 16,11 0-4-16,-7 0-8 0,-4 3 0 0,11-3 9 0,-7 0-9 15,0 7 0-15,7-7 0 0,0 0 0 0,-10 6 0 16,-1-6 0-16,11 0 0 0,-3 0 0 0,3 0-8 16,-7 0-10-16,7 0-2 0,-8 0 0 0,8 0 0 15,0 0-140-15,0 0-29 16,0 0-6-16</inkml:trace>
  <inkml:trace contextRef="#ctx0" brushRef="#br0" timeOffset="42517.31">19583 3325 172 0,'-7'0'16'0,"3"0"-16"0,1 0 0 0,-4 6 0 16,7-6 164-16,0 0 31 16,-4 3 5-16,4-3 2 0,-7 10-163 0,7-10-39 0,0 0 0 15,0 0 0-15,0 0 43 0,0 0 5 0,0 0 2 0,0 0 0 16,0 0-4-16,0 6-1 0,0-6 0 0,0 10 0 15,0-4-6-15,3-3-2 16,5 6 0-16,-1-2 0 0,0 2 13 0,0-9 2 0,3 9 1 0,-3-2 0 16,4-4-37-16,-4 6-8 0,0 1-8 0,4-4 11 15,-1-3 1-15,1 6 0 0,-1-2 0 0,1-4 0 16,0 3 0-16,-1 4 1 0,1-4 0 0,-1-3 0 16,1 6 3-16,3-2 1 0,-7 2 0 0,4-9 0 15,-1 9 5-15,1-2 1 0,-1 2 0 0,1-6 0 16,0 7-2-16,-4-1 0 0,0-3 0 0,3-3 0 15,-3 7-6-15,4-4-2 0,-4 4 0 0,0-1 0 16,4 0-5-16,-1-9 0 0,-3 7-8 0,4-4 12 16,-4 3 2-16,3-6 0 0,5 3 0 0,-5-3 0 0,1 6-2 0,-1 1-1 15,4-7 0-15,-3 3 0 0,-4-3-11 0,4 0 0 16,-1 0 0-16,1 0 0 0,-4 6 0 0,0-6 0 16,0 0 0-16,0 0 0 0,-7 0 8 0,7 0-8 15,-7 0 8-15,7 3-8 0,0-3 0 0,-7 0 0 16,0 0 8-16,0 0-8 0,0 0 0 0,0 0 0 15,0 0 9-15,0 0-9 0,0 0 8 0,0 0-8 16,0 0 10-16,0 0-10 0,0 0 9 0,0 0-9 16,0 0 8-16,0 0-8 0,0 0 20 0,4 7-2 15,-4-4 0-15,0-3 0 0,0 0 10 0,0 0 3 0,0 0 0 0,0 0 0 16,-4 9-10-16,1-3-1 16,3-6-1-16,-7 3 0 0,0 7 11 0,-1-4 2 0,1-6 1 0,0 10 0 15,-3-4-11-15,-1-3-2 0,1 6-1 16,-1 7 0-16,-3-13-2 0,0 13 0 0,3-7 0 15,-3 7 0-15,0-3 1 0,0 2 0 0,0-5 0 16,-4 8 0-16,1-2 5 0,-1 0 1 0,0-7 0 16,1 4 0-16,-5-4-11 0,5 10-1 0,-4-7-1 15,3 1 0-15,0-4-54 16,4 7-10-16,-3-6-3 0,2-1-1132 0</inkml:trace>
  <inkml:trace contextRef="#ctx0" brushRef="#br0" timeOffset="50842.96">7948 14043 115 0,'0'0'10'0,"0"-9"-10"0,0 9 0 0,0-3 0 16,0-4 203-16,0-2 38 0,4 6 8 0,-4-3 2 16,0 6-179-16,0 0-35 0,0-10-7 0,0 10-2 15,0 0 33-15,0 0 7 0,0 0 0 0,3-6 1 16,-3 6 43-16,4-10 8 0,-4 10 1 0,0 0 1 15,0 0-10-15,0 0-3 0,0-9 0 0,0 9 0 16,0 0-28-16,-4-3-5 0,1-3-2 0,-1 3 0 16,1-4-28-16,-4 7-6 0,-1 0 0 0,5-3-1 15,-11 3-19-15,7 0-4 0,-4-6-1 0,-3 6 0 16,3 6-15-16,-3-6 8 0,0 0-8 0,-3 0 0 16,3 3 0-16,-4-3 0 0,0 0 0 15,1 0 0-15,6 0 16 0,-7 0-4 0,1 7 0 0,3-7 0 16,3 0-12-16,-7 0 0 0,4 3-9 0,4-3 9 0,-4 0 11 15,3 0 8-15,0 0 1 0,4 0 1 0,-7 6 7 0,7-3 0 16,0-3 1-16,0 0 0 0,7 0-9 0,-7 0-3 16,0 0 0-16,7 0 0 0,-7 6-9 0,7-6-8 15,0 0 9-15,0 0-9 0,-4 3 0 0,4 4 0 16,0-7 0-16,-10 3 0 0,6 3 0 0,4 4-8 16,-3-1 8-16,3 0 0 0,0 1-9 0,0 5 9 15,0-5 0-15,0 6-9 0,0-4 9 0,0 4 0 16,-4 3 0-16,4-1 0 0,0 1 0 0,4 6 0 15,-4 4 0-15,0 2-8 0,3 0 8 0,-3 10 0 0,0-3 0 16,0-1 0-16,0 4 12 0,0-3-1 0,0-1-1 0,4 7 0 16,-4 6-1-16,0-6 0 0,0 3 0 0,3 0 0 15,-3 7-9-15,7-1 0 0,-7 0 0 16,0 1 8-16,4-1-8 0,-1 10 0 0,-3-1 0 0,4 1 0 16,-4 0 0-16,4-4 0 0,-4-2 0 0,0 2 0 15,-4-5 0-15,4 2 8 0,0-3-8 0,-4 7 0 16,-3-4 0-16,7 4 0 0,-7-4 8 0,7 7-8 15,-7-3 0-15,7-7 0 16,-3 0 0-16,-1 1 8 0,1 2-8 0,3-3 8 0,-4 7-8 0,4-4 8 16,-3-2 0-16,3-1-8 0,0 0 12 0,-4-6-4 15,4 4-8-15,0-4 0 0,0-3 9 0,0-1-9 16,-7 4 0-16,7 4 8 0,0-7-8 0,-3-1 0 0,3-5 0 16,-4 0 9-16,4-4-9 0,0 4 0 0,0-4 0 0,-4-5 0 15,4 5 0-15,0 1 0 0,-3-7 0 16,-1 6 8-16,4 1-8 0,0 2 0 15,-7-2 12-15,7-1-12 0,0-5 12 0,0-1-12 0,0 3 12 0,0-9-4 16,0 3 0-16,0-6-8 0,0 0 11 0,0 0-11 16,7-4 10-16,-7 4-10 0,0-9 8 0,0-1-8 15,0 7 0-15,0-7 9 0,0-3-9 0,0 4 8 16,0-7-8-16,0-3 8 0,0 9-8 16,0-2 12-16,0-7-12 0,0 3 12 0,0 3-2 0,-7 3 0 15,7 1 0-15,-3-4 0 0,-1 3-10 0,4-5 8 16,0-4-8-16,-3 6 8 0,-1 3-8 0,1 1 0 0,-1-1 0 15,1 0 0-15,3-2 0 0,-4-4 0 16,4 6 0-16,-7 1 0 0,7-10 0 0,0 6 10 0,-3 3-10 0,-1 1 10 16,1-1 1-16,-1 1 0 0,0-1 0 0,4 4 0 15,0-1-11-15,-7-3 0 0,4 1 0 0,-1 6 0 16,1-1 0-16,-1-2 0 0,1-4-12 0,3 1 12 16,-4-1 0-16,4-3 0 0,-3 4 9 0,3-1-1 15,-4-3-8-15,4-2 0 0,0 5 8 0,0-3-8 16,0-6 0-16,0 0 8 0,0 0-8 0,0 3 0 15,4 4 0-15,-8 2 0 0,4-9 0 0,4 9 8 16,-4 1-8-16,0-4 0 0,0-6 0 0,0 10 0 16,0-1 0-16,0 0 0 0,0 1 0 0,0-4 8 15,0-3-8-15,-4 7 9 0,4-10-9 0,0 0 10 16,0 6-10-16,0-6 0 0,0 0 0 0,0 0 0 16,0 0 0-16,0 0 0 0,0 0 8 0,4 3-8 15,-4-3 0-15,0 0 0 0,0 0 0 0,0 0 8 16,0 9-8-16,0-9 0 0,0 0 0 0,0 0 8 15,0 0 1-15,0 0 0 0,0 0 0 0,0 0 0 0,3 7-9 16,-3-7 10-16,7 3-10 0,0 3 10 0,-7-6-10 0,14 6 0 16,-6-3 0-16,2-3 0 0,1 0 0 0,3 0 0 15,-4 0 0-15,8 0 0 0,-4 0 0 0,0-3 0 16,7-3 0-16,-10 6 0 0,7 0 0 0,-1-6-11 16,-3 3 11-16,0 3-12 0,1-7 0 0,-1 7-1 15,-4 0 0-15,-3 0 0 16,4-3-21-16,-4 3-4 0,0 0-1 0,0 0 0 15,-3-6-133-15,-1 6-26 0,-3 0-6 0</inkml:trace>
  <inkml:trace contextRef="#ctx0" brushRef="#br0" timeOffset="52334.68">9476 13927 460 0,'0'0'41'0,"0"0"-33"0,0 0-8 0,0 0 0 16,0 0 308-16,7 0 60 0,-4-3 12 0,4-3 3 16,-3 3-251-16,3 3-49 0,0-7-11 0,-4 7-1 15,-3 0-10-15,7-3-1 0,1-3-1 0,-8 6 0 16,7 0-19-16,0 0-3 0,0 0-1 0,0 0 0 0,0 6-16 15,0-6-4-15,0 0-1 0,4 3 0 0,-4-3 1 0,3 7 1 16,4-7 0-16,-3 0 0 0,-1 3 6 0,5-3 1 16,-1 0 0-16,0 0 0 0,3 0-4 0,5 0-1 15,-1 0 0-15,0 0 0 0,0 6-6 0,0-3-1 16,4-3 0-16,-4 0 0 0,4 6-1 0,-4-6-1 16,0 4 0-16,0 2 0 0,-3 0 2 0,0-3 0 15,3-3 0-15,-7 10 0 0,3-10 0 0,-2 0 1 16,2 6 0-16,-3-6 0 0,-3 0 7 0,3 3 0 15,0-3 1-15,-3 0 0 0,-1-3-21 0,1 3 0 0,-4 0 0 16,4-6 0-16,-4 6 14 0,-7 0-2 0,0 0 0 0,10 0 0 16,-3-3-3-16,-7 3-1 15,0 0 0-15,0 0 0 0,0 0 0 0,0 0 0 16,0 0 0-16,0 0 0 0,0 0-8 0,0 0 12 16,0 0-12-16,0 0 12 0,0 0-3 0,0 0 0 0,0 0 0 15,0 0 0-15,0 0 0 0,0 0 0 0,0 0 0 0,0 0 0 16,7 9-1-16,0-6 0 0,-7-3 0 0,0 9 0 15,4 1-8-15,-1-4 0 0,-3 4 9 0,4-1-9 16,-4 7 0-16,0-4 9 0,0 4-9 0,0 3 0 16,0-1 10-16,0 1-10 0,3 6 8 0,-3 10-8 15,0-7 0-15,0 7 8 0,4 2-8 0,-4 7 0 16,4 0 13-16,-4 6-2 0,-4-3-1 0,4 0 0 16,0 7-10-16,-4 5 0 0,4-2 0 0,-3 2 0 0,3-2 0 0,0 2 8 15,-4-2-8-15,1-4 12 0,3 7 0 16,-4-4 1-16,4 7 0 0,-3-1 0 15,-1-2-13-15,4 3 8 0,0-7-8 0,-3 4 0 16,-1-7 12-16,1 4-3 0,-1 2-1 0,1-2 0 16,-4 5 0-16,3-2-8 0,1 3 12 0,-1-1-4 0,0-8 0 0,-3 2 0 15,4-3 0-15,-4 7 0 0,3-7-8 16,-3 4 10-16,0 2-10 0,4-5 10 0,-4 2-10 0,3-3 0 16,1-3 9-16,-1-6-9 0,1 3 0 15,-1-3 9-15,0 0-9 0,1 0 0 0,-1 3 16 0,1-3-4 16,-1 3-1-16,1-3 0 0,3 0-11 0,-4 0 0 15,1 0 0-15,-1-7 0 0,1 7 0 0,3-6 0 16,-4 6 12-16,4 0-4 0,-3-4-8 0,3 1 10 0,-4 0-10 16,4-3 10-16,4-4-10 0,-4 4 0 15,3-10 0-15,1 6 0 0,-4 1 0 0,3-7 0 0,4 3 0 0,-3-2 8 16,-4-1-8-16,3-3 0 0,1-3 0 0,-1 9 0 16,1-9 0-16,-1 10 0 0,-3-10 0 0,4 9 0 15,0-9 0-15,-4-3 0 0,3 12 0 0,1-9 0 16,-1 3 0-16,-3-6 0 0,4 6 0 0,-1 0 0 15,1-6 0-15,-1 0 0 0,-3 0 8 0,4-1-8 16,-1-2 0-16,-3 0 0 0,4-4 0 16,3 4 0-16,-4-7 0 0,-3 7 8 0,4-7-8 0,-1 1 0 15,1-7 0-15,-4 6 8 0,0-2-8 0,0-7 0 16,0 0 8-16,3 9-8 0,-3-9 0 0,0 9 8 16,0-9-8-16,0 0 0 0,0 7 9 0,0-7-9 15,0 0 8-15,0 0-8 0,0 0 10 0,0 0-10 16,-3 3 12-16,3-3-3 0,0 0-1 0,0 0 0 15,0 0-8-15,-4 6 10 0,4-6-10 0,-7 3 10 16,0-3-10-16,4 0 0 0,-4 7 9 0,0-7-9 16,0-7 0-16,0 7 9 0,-4 0-9 0,4 0 0 0,-4 0 12 15,1-3-12-15,-4 3 12 0,0 0-12 0,-4 0 8 0,0 0-8 16,-3 0 0-16,0 0 9 0,0 0-9 0,0 0 0 16,-4-6 0-16,0 6 0 0,4 0 0 15,0 0 0-15,3 0 0 0,-3-3 0 0,3-4-9 0,1 7-2 16,3 0 0-16,3-9 0 15,-3 3-108-15,7 3-21 0,0-4-5 0</inkml:trace>
  <inkml:trace contextRef="#ctx0" brushRef="#br0" timeOffset="54339.96">21033 14880 1263 0,'0'0'56'0,"0"0"12"0,0 0-55 0,0 0-13 0,0 0 0 0,0 0 0 15,0 0 58-15,0 0 9 0,0 0 1 0,0 0 1 16,3 10-32-16,-3-10-6 0,0 0-2 0,4 9 0 16,-4-9 27-16,0 0 4 0,0 0 2 0,0 0 0 15,0 0 5-15,0 0 1 0,0 0 0 0,0 0 0 0,0 0-8 0,0 0-2 16,0 0 0-16,0 0 0 0,0 0-7 0,0 0-2 16,0 0 0-16,0 0 0 15,0 0-17-15,0 0-3 0,0 7-1 0,0-7 0 0,0 0-3 0,-7 3-1 16,-4 3 0-16,4-6 0 0,-4 3 9 0,1 3 2 15,-4-6 0-15,3 0 0 0,-3 0-14 0,-4 7-2 16,1-4-1-16,-1-3 0 0,-3 6-7 0,0-3-2 16,-4-3 0-16,0 10 0 0,1-10-9 0,-1 9 12 15,0-9-12-15,4 6 12 0,7-3 0 0,-4 4 0 16,1-7 0-16,-1 0 0 0,0 3 7 0,4 3 1 16,0-6 1-16,0 0 0 0,4 6-7 0,-5-3-2 0,5-3 0 0,-1 0 0 15,-3 0-4-15,4 0-8 0,3 7 11 0,-1-4-11 16,1-3 12-16,0 6-12 0,7-6 12 0,-7 0-12 15,7 0 16-15,0 0-4 0,0 0-1 0,0 0 0 16,0 0 4-16,0 0 1 0,0 0 0 0,0 0 0 16,0 0-8-16,0 0-8 0,0 0 11 0,0 0-11 15,4 10 10-15,-4-7-10 0,0-3 8 16,3 9-8-16,1-3 0 0,-1 4 0 0,1-1 0 0,-4-3 0 16,0 4 0-16,3-7 0 15,-3 6 0-15,4-2 0 0,-4 2 0 0,0 0 0 0,4 1 12 0,-4-1-4 16,0 1 1-16,0-1 0 0,0 4 0 0,0-1 0 15,0 7-9-15,0-3 10 0,0-1-10 0,0 4 10 16,0-6-1-16,0 9 0 0,3-3 0 0,-3-1 0 16,4 1-9-16,-4 9 0 0,3-3 0 0,1 1 0 0,-4 2 0 0,3 0 0 15,-3 0 0-15,0 7 0 0,0-1 0 0,0 4 0 16,-3 6 0-16,-1 0 0 0,4 6 0 0,-3-3 0 16,-4 6 0-16,3 0 0 0,-3-6 0 0,3-3 0 15,-3-6 0-15,0 3 0 0,4-4 8 0,-1 1-8 16,1-3 12-16,-4-1-4 0,7 1 0 0,-4-7-8 15,4 0 12-15,-3-3-4 0,3 3-8 0,0-3 8 16,-4 0-8-16,1-6 8 0,-1 6 2 0,4-6 0 16,-7 0 0-16,3 0 0 0,1 0-10 0,-1-1 0 15,1 8 0-15,-1-8 0 0,-3 1 0 0,4 6-11 16,-4-6 3-16,3 6 0 0,-3-6 8 0,4 0 11 16,-1 6-3-16,1-6 0 0,-1-4-8 0,0 4 0 15,1-3 0-15,-1-4 0 0,1-2 0 0,3 5 12 16,-4-5-12-16,1-4 12 0,-1-3-3 0,4-3 0 0,0 10 0 0,0-10 0 15,0 0 0-15,0 0 0 0,-3 0 0 0,3 0 0 16,0 0-9-16,-7 6 0 0,7-6 0 16,-4 3 0-16,4-3 0 0,0 0 0 0,0 0 0 0,-3 6 0 15,3-6 0-15,-7 0 0 0,7 0 0 0,-4 10 0 16,4-10 0-16,0 0 0 0,0 0 0 0,-7 0 0 16,7 0 0-16,0 0 0 0,0 0 0 0,0 0 0 15,-4 6 0-15,4-6 0 0,-3 0 0 16,3 0 0-16,0 0 0 0,0 0 0 0,0 0 0 0,0 0 0 15,0 0 0-15,0 0 0 0,0 0 0 0,0 0 0 16,0 0 0-16,0 0 0 0,0 0 0 0,0 0 0 16,0 0 0-16,0 0 0 0,0 0 0 0,0 0 0 0,0 0 0 15,0 0 0-15,0 0 0 0,0 0 0 0,0 0 14 16,0 0 1-16,7 3 0 0,4 7 0 0,-4-10-15 0,3 6 0 16,-3-3 8-16,4-6-8 0,3 3 0 0,0 0 8 15,0 0-8-15,4-6 0 0,-4 6 11 0,7 0-11 16,0-10 12-16,4 10-12 0,0 0 8 0,-1 0-8 15,-2-3 0-15,2 3 0 0,1 0 16 0,-4 0-3 16,0 3-1-16,0-3 0 0,4 6-12 0,-4-2-16 16,0-4 3-16,1 6 1 0,-1-6 1 0,0 3 1 15,-3-3 0-15,3 0 0 0,-4-3 10 0,1 3 0 16,0-6 0-16,-1 6-8 0,-3-10-2 0,8 10 0 0,-8-3 0 16,3-3 0-1,-3 6-56-15,1-7-11 0,-1 4-3 0,-4 3-922 0,1-6-185 16</inkml:trace>
  <inkml:trace contextRef="#ctx0" brushRef="#br0" timeOffset="56366.34">25576 15015 345 0,'0'0'31'0,"0"0"-31"15,0 0 0-15,4-3 0 0,-4 3 245 0,7 0 43 16,-7 0 9-16,7-6 2 0,-7 6-209 0,7 0-42 16,-7 0-8-16,0 0-1 0,7 0-14 0,-7 0-2 15,0 0-1-15,0 0 0 0,0 0 11 0,0 0 3 16,0 0 0-16,0 0 0 0,4-10 22 0,-4 10 5 16,0 0 1-16,0 0 0 0,0 0 6 0,0 0 2 15,0 0 0-15,0 0 0 0,0-3-7 0,0 3-1 16,-7-6 0-16,3 6 0 0,4 0-25 0,-7 0-6 0,0 0-1 0,-4 0 0 15,1 0-1-15,-1 0-1 0,1 0 0 0,3 0 0 16,-8 6-10-16,5-6-3 0,-1 3 0 0,1-3 0 16,-1 0 0-16,1 0 0 0,-1 7 0 0,4-7 0 15,0 3 18-15,7-3 3 0,0 0 1 0,0 0 0 16,0 0-12-16,0 0-3 0,0 0 0 0,0 0 0 16,0 0-8-16,0 0-3 0,0 0 0 0,10 0 0 15,5 0 6-15,-1 6 1 0,0-3 0 0,3-3 0 16,1 7-12-16,0-4-8 0,3-3 12 0,4 0-12 15,-8 6 9-15,4-3-9 0,4 3 0 0,0-6 9 16,-4 7-9-16,0-4 8 0,4-3-8 0,-4 6 8 16,4-3-8-16,-4-3 8 0,4 6-8 0,-1-6 8 15,-3 0-8-15,8 4 0 0,-5-4 9 0,5 0-9 16,-5 0 0-16,1 0 0 0,-7 6 0 0,-1-3 0 0,4-3 0 16,-7 0 8-16,4 6-8 0,-7-3 0 0,3 4 9 15,-4-7-9-15,4 3 12 0,-3 3-12 0,-4 0 0 0,0-3 0 16,4 7 0-16,-1-10 0 0,-3 6 8 0,0-3-8 15,1 4 0-15,2-4 0 0,-3-3 9 0,0 0-1 16,-7 0-8-16,11 6 12 0,-4-6-12 0,-7 0 0 16,7 3 0-16,-7-3-10 0,10 6 22 0,-2-6 4 15,-1 0 0-15,-7 0 1 16,0 0-8-16,7 0-1 0,-7 0-8 0,7 10 12 0,-7-10-12 0,7 6 8 16,-4-3-8-16,1 3 0 0,-1-2 8 0,4 5-8 15,-3-3 0-15,-4 4 9 0,3-1-9 0,1 1 0 16,-4-1 0-16,4 7 8 0,-1-7-8 0,1 7 0 15,-4-4 0-15,3 4 0 0,1 3 0 0,-1 0 0 16,-3 6 0-16,4 0 0 0,-4 3 0 0,3 0 0 0,-3 0 0 0,4 4 0 16,-4-1 8-16,3 4-8 0,1-1 0 0,-1 10 8 15,-3-6-8-15,4 6 0 0,-1 3 9 0,1 3-9 16,-1-6 0-16,-3 3 8 0,4-3-8 0,-1-1 0 16,-3 1 0-16,4 0 0 0,-4-6 0 0,0 9 8 15,-4-3-8-15,1 6 0 0,-1-6 8 0,-3-3-8 16,4 3 20-16,-4-1-1 0,3-8 0 0,-3 3 0 15,0-4-19-15,4 1 0 0,-1-7 0 0,1 0 0 16,-1 3 0-16,-3-2 0 0,7-4 0 0,-4-3 0 16,4 3 0-16,0-6 0 0,0 6 0 0,0-7 0 15,0 1 0-15,0 0 0 0,0 3 0 0,0-9 0 0,0 5 0 16,4-2 0-16,-4-7 0 0,4 7 0 16,-4-3 0-16,0-4 0 0,3-3 0 0,-3 4 0 15,0-1 8-15,0 1 4 0,0-4 0 0,0-6 1 0,0 9-13 16,0-9 0-16,0 3 0 0,0-3 0 0,0 0 8 0,0 0-8 15,0 0 0-15,0 0 9 0,0 7-9 0,0-7 0 16,0 0 9-16,0 0-9 0,0 0 0 0,0 0 9 16,0 0-9-16,0 0 0 15,0 0 0-15,4 9 0 0,-4-9 0 0,0 0 0 0,0 0 0 0,0 10 0 16,0-10 0-16,3 6 0 0,-3-6 0 0,0 0 0 16,0 0 0-16,0 0 0 0,0 0 8 0,0 0-8 15,0 0 0-15,0 0 0 0,0 0 9 0,0 0-9 16,0 0 0-16,0 0 9 0,0 0-9 0,0 0 12 15,0 0-12-15,0 0 12 0,0 0-12 0,0 3 0 16,0-3 9-16,-3 9-9 0,3-9 8 0,0 0-8 0,0 0 10 16,-4 7-10-16,-3-4 10 0,0 6-10 15,-4-9 10-15,1 6-2 0,-1-2-8 0,-3 2 0 0,0-6 0 16,-4 0 0-16,1 0 0 0,-1 6 0 0,-7-6 0 0,4 0 0 16,-4 0 0-16,4 0 0 0,-3 0 0 15,-5 0 0-15,5-6 0 0,-5 6 0 0,-2 0 0 16,6-6 0-16,-3 2 0 0,0 4 0 0,-1-6 0 0,5 3 0 15,-5-3 0-15,5-4 0 0,-4 7 0 0,-1-6 0 16,1-7-40-16,0 7-7 0,0-1-1 16,-4-5-1015-16,4 5-202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BF5E2F-2EA4-4BED-BDB7-3263066D10D9}" type="datetimeFigureOut">
              <a:rPr lang="en-US" smtClean="0"/>
              <a:t>9/27/2021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1C2587-C0BF-41B9-B0FA-D76263C040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4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0A1846-15C1-4F35-AD6E-2FC96FAC81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1700" y="1308100"/>
            <a:ext cx="5519738" cy="3105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1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64735" y="4622245"/>
            <a:ext cx="4385733" cy="3657124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857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9/27/2021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4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9/27/2021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03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1" i="0">
                <a:solidFill>
                  <a:schemeClr val="bg2">
                    <a:lumMod val="10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7663" indent="-347663">
              <a:buClr>
                <a:srgbClr val="333399"/>
              </a:buClr>
              <a:buSzPct val="60000"/>
              <a:buFont typeface="Wingdings" pitchFamily="2" charset="2"/>
              <a:buChar char="q"/>
              <a:tabLst/>
              <a:defRPr sz="2400" b="0" i="0">
                <a:latin typeface="Helvetica Light" charset="0"/>
                <a:ea typeface="Helvetica Light" charset="0"/>
                <a:cs typeface="Helvetica Light" charset="0"/>
              </a:defRPr>
            </a:lvl1pPr>
            <a:lvl2pPr marL="573088" indent="-338138">
              <a:buClr>
                <a:srgbClr val="333399"/>
              </a:buClr>
              <a:buSzPct val="60000"/>
              <a:buFont typeface="Wingdings" pitchFamily="2" charset="2"/>
              <a:buChar char="q"/>
              <a:tabLst/>
              <a:defRPr sz="2200" b="0" i="0">
                <a:latin typeface="Helvetica Light" charset="0"/>
                <a:ea typeface="Helvetica Light" charset="0"/>
                <a:cs typeface="Helvetica Light" charset="0"/>
              </a:defRPr>
            </a:lvl2pPr>
            <a:lvl3pPr marL="808038" indent="-347663">
              <a:buClr>
                <a:srgbClr val="333399"/>
              </a:buClr>
              <a:buSzPct val="60000"/>
              <a:buFont typeface="Wingdings" pitchFamily="2" charset="2"/>
              <a:buChar char="q"/>
              <a:tabLst/>
              <a:defRPr sz="2000" b="0" i="0">
                <a:latin typeface="Helvetica Light" charset="0"/>
                <a:ea typeface="Helvetica Light" charset="0"/>
                <a:cs typeface="Helvetica Light" charset="0"/>
              </a:defRPr>
            </a:lvl3pPr>
            <a:lvl4pPr marL="1033463" indent="-338138">
              <a:buClr>
                <a:srgbClr val="333399"/>
              </a:buClr>
              <a:buSzPct val="60000"/>
              <a:buFont typeface="Wingdings" pitchFamily="2" charset="2"/>
              <a:buChar char="q"/>
              <a:tabLst/>
              <a:defRPr sz="1800" b="0" i="0">
                <a:latin typeface="Helvetica Light" charset="0"/>
                <a:ea typeface="Helvetica Light" charset="0"/>
                <a:cs typeface="Helvetica Light" charset="0"/>
              </a:defRPr>
            </a:lvl4pPr>
            <a:lvl5pPr marL="1257300" indent="-336550">
              <a:buClr>
                <a:srgbClr val="333399"/>
              </a:buClr>
              <a:buSzPct val="60000"/>
              <a:buFont typeface="Wingdings" pitchFamily="2" charset="2"/>
              <a:buChar char="q"/>
              <a:tabLst/>
              <a:defRPr sz="1600" b="0" i="0">
                <a:latin typeface="Helvetica Light" charset="0"/>
                <a:ea typeface="Helvetica Light" charset="0"/>
                <a:cs typeface="Helvetica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511102"/>
            <a:ext cx="2743200" cy="365125"/>
          </a:xfrm>
          <a:prstGeom prst="rect">
            <a:avLst/>
          </a:prstGeom>
        </p:spPr>
        <p:txBody>
          <a:bodyPr/>
          <a:lstStyle/>
          <a:p>
            <a:fld id="{2C67917F-4FD1-6343-8E0A-AA326AC34726}" type="datetime1">
              <a:rPr lang="en-US" smtClean="0"/>
              <a:t>9/27/2021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057763" y="6511102"/>
            <a:ext cx="1920240" cy="365125"/>
          </a:xfrm>
          <a:prstGeom prst="rect">
            <a:avLst/>
          </a:prstGeom>
        </p:spPr>
        <p:txBody>
          <a:bodyPr/>
          <a:lstStyle>
            <a:lvl1pPr>
              <a:defRPr sz="600"/>
            </a:lvl1pPr>
          </a:lstStyle>
          <a:p>
            <a:r>
              <a:rPr lang="en-US"/>
              <a:t>© Eric Xing @ CMU, 2020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33968" y="6511102"/>
            <a:ext cx="460513" cy="365125"/>
          </a:xfrm>
          <a:prstGeom prst="rect">
            <a:avLst/>
          </a:prstGeom>
        </p:spPr>
        <p:txBody>
          <a:bodyPr/>
          <a:lstStyle/>
          <a:p>
            <a:fld id="{07AEA02C-82F2-584F-9D59-3DE262609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901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458277"/>
          </a:xfrm>
        </p:spPr>
        <p:txBody>
          <a:bodyPr anchor="b"/>
          <a:lstStyle>
            <a:lvl1pPr>
              <a:defRPr sz="3375" b="0" i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168019"/>
            <a:ext cx="10515600" cy="1921635"/>
          </a:xfrm>
        </p:spPr>
        <p:txBody>
          <a:bodyPr/>
          <a:lstStyle>
            <a:lvl1pPr marL="0" indent="0">
              <a:buNone/>
              <a:defRPr sz="1350" b="0" i="0">
                <a:solidFill>
                  <a:schemeClr val="accent2">
                    <a:lumMod val="20000"/>
                    <a:lumOff val="8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60722E28-9863-CF46-B40D-866DA57BC3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1110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072279-7CD6-554A-9D50-4D674DC0A838}" type="datetime1">
              <a:rPr lang="en-US" smtClean="0"/>
              <a:t>9/27/2021</a:t>
            </a:fld>
            <a:endParaRPr lang="en-US" dirty="0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8D23BE37-A135-8C47-B04C-CBC1DDC81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057763" y="6511102"/>
            <a:ext cx="1920240" cy="365125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r>
              <a:rPr lang="en-US"/>
              <a:t>© Eric Xing @ CMU, 2020</a:t>
            </a:r>
            <a:endParaRPr lang="en-US" altLang="en-US" dirty="0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18CFA924-49FF-C542-A2BC-A34E05797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968" y="6511102"/>
            <a:ext cx="460513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AEA02C-82F2-584F-9D59-3DE262609F6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23B355-DD42-6746-A1C7-2E00DDC140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599" y="237655"/>
            <a:ext cx="4010568" cy="641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7122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3198"/>
            <a:ext cx="12192000" cy="3733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780829"/>
            <a:ext cx="10515600" cy="2852737"/>
          </a:xfrm>
        </p:spPr>
        <p:txBody>
          <a:bodyPr anchor="b">
            <a:normAutofit/>
          </a:bodyPr>
          <a:lstStyle>
            <a:lvl1pPr>
              <a:defRPr sz="4000" b="1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374763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E4323C4-CA66-5A47-8F97-41BA42804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057763" y="6511102"/>
            <a:ext cx="1920240" cy="365125"/>
          </a:xfrm>
          <a:prstGeom prst="rect">
            <a:avLst/>
          </a:prstGeom>
        </p:spPr>
        <p:txBody>
          <a:bodyPr/>
          <a:lstStyle>
            <a:lvl1pPr>
              <a:defRPr sz="600"/>
            </a:lvl1pPr>
          </a:lstStyle>
          <a:p>
            <a:r>
              <a:rPr lang="en-US"/>
              <a:t>© Eric Xing @ CMU, 2020</a:t>
            </a:r>
            <a:endParaRPr lang="en-US" alt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9E1BA8F-BF47-3D40-8C6E-FA5B75DEE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968" y="6511102"/>
            <a:ext cx="460513" cy="365125"/>
          </a:xfrm>
          <a:prstGeom prst="rect">
            <a:avLst/>
          </a:prstGeom>
        </p:spPr>
        <p:txBody>
          <a:bodyPr/>
          <a:lstStyle/>
          <a:p>
            <a:fld id="{07AEA02C-82F2-584F-9D59-3DE262609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9765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1" i="0">
                <a:solidFill>
                  <a:schemeClr val="bg2">
                    <a:lumMod val="10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799121"/>
            <a:ext cx="5181600" cy="4351338"/>
          </a:xfrm>
        </p:spPr>
        <p:txBody>
          <a:bodyPr/>
          <a:lstStyle>
            <a:lvl1pPr marL="292100" indent="-292100">
              <a:buClr>
                <a:srgbClr val="333399"/>
              </a:buClr>
              <a:buSzPct val="60000"/>
              <a:buFont typeface="Wingdings" pitchFamily="2" charset="2"/>
              <a:buChar char="q"/>
              <a:tabLst/>
              <a:defRPr sz="2200" b="0" i="0">
                <a:latin typeface="Helvetica Light" charset="0"/>
                <a:ea typeface="Helvetica Light" charset="0"/>
                <a:cs typeface="Helvetica Light" charset="0"/>
              </a:defRPr>
            </a:lvl1pPr>
            <a:lvl2pPr marL="515938" indent="-258763">
              <a:buClr>
                <a:srgbClr val="333399"/>
              </a:buClr>
              <a:buSzPct val="60000"/>
              <a:buFont typeface="Wingdings" pitchFamily="2" charset="2"/>
              <a:buChar char="q"/>
              <a:tabLst/>
              <a:defRPr sz="2000" b="0" i="0">
                <a:latin typeface="Helvetica Light" charset="0"/>
                <a:ea typeface="Helvetica Light" charset="0"/>
                <a:cs typeface="Helvetica Light" charset="0"/>
              </a:defRPr>
            </a:lvl2pPr>
            <a:lvl3pPr marL="752475" indent="-292100">
              <a:buClr>
                <a:srgbClr val="333399"/>
              </a:buClr>
              <a:buSzPct val="60000"/>
              <a:buFont typeface="Wingdings" pitchFamily="2" charset="2"/>
              <a:buChar char="q"/>
              <a:tabLst/>
              <a:defRPr sz="1800" b="0" i="0">
                <a:latin typeface="Helvetica Light" charset="0"/>
                <a:ea typeface="Helvetica Light" charset="0"/>
                <a:cs typeface="Helvetica Light" charset="0"/>
              </a:defRPr>
            </a:lvl3pPr>
            <a:lvl4pPr marL="976313" indent="-280988">
              <a:buClr>
                <a:srgbClr val="333399"/>
              </a:buClr>
              <a:buSzPct val="60000"/>
              <a:buFont typeface="Wingdings" pitchFamily="2" charset="2"/>
              <a:buChar char="q"/>
              <a:tabLst/>
              <a:defRPr sz="1600" b="0" i="0">
                <a:latin typeface="Helvetica Light" charset="0"/>
                <a:ea typeface="Helvetica Light" charset="0"/>
                <a:cs typeface="Helvetica Light" charset="0"/>
              </a:defRPr>
            </a:lvl4pPr>
            <a:lvl5pPr marL="1201738" indent="-280988">
              <a:buClr>
                <a:srgbClr val="333399"/>
              </a:buClr>
              <a:buSzPct val="60000"/>
              <a:buFont typeface="Wingdings" pitchFamily="2" charset="2"/>
              <a:buChar char="q"/>
              <a:tabLst/>
              <a:defRPr sz="1400" b="0" i="0">
                <a:latin typeface="Helvetica Light" charset="0"/>
                <a:ea typeface="Helvetica Light" charset="0"/>
                <a:cs typeface="Helvetica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FBB48C27-BE7C-3941-B9F3-A4D4717F28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11102"/>
            <a:ext cx="2743200" cy="365125"/>
          </a:xfrm>
          <a:prstGeom prst="rect">
            <a:avLst/>
          </a:prstGeom>
        </p:spPr>
        <p:txBody>
          <a:bodyPr/>
          <a:lstStyle/>
          <a:p>
            <a:fld id="{C575DE39-BF7C-424B-9C07-2BEBD6B14FD3}" type="datetime1">
              <a:rPr lang="en-US" smtClean="0"/>
              <a:t>9/27/2021</a:t>
            </a:fld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86DC4629-3C8A-F646-AC38-BB37FB931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057763" y="6511102"/>
            <a:ext cx="1920240" cy="365125"/>
          </a:xfrm>
          <a:prstGeom prst="rect">
            <a:avLst/>
          </a:prstGeom>
        </p:spPr>
        <p:txBody>
          <a:bodyPr/>
          <a:lstStyle>
            <a:lvl1pPr>
              <a:defRPr sz="600"/>
            </a:lvl1pPr>
          </a:lstStyle>
          <a:p>
            <a:r>
              <a:rPr lang="en-US"/>
              <a:t>© Eric Xing @ CMU, 2020</a:t>
            </a:r>
            <a:endParaRPr lang="en-US" alt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BFB6B21-4106-4949-915C-692B2CB0D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968" y="6511102"/>
            <a:ext cx="460513" cy="365125"/>
          </a:xfrm>
          <a:prstGeom prst="rect">
            <a:avLst/>
          </a:prstGeom>
        </p:spPr>
        <p:txBody>
          <a:bodyPr/>
          <a:lstStyle/>
          <a:p>
            <a:fld id="{07AEA02C-82F2-584F-9D59-3DE262609F6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3A347B1B-EA3D-8B43-B7D0-731D2330F23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2556" y="1799121"/>
            <a:ext cx="5181600" cy="4351338"/>
          </a:xfrm>
        </p:spPr>
        <p:txBody>
          <a:bodyPr/>
          <a:lstStyle>
            <a:lvl1pPr marL="292100" indent="-292100">
              <a:buClr>
                <a:srgbClr val="333399"/>
              </a:buClr>
              <a:buSzPct val="60000"/>
              <a:buFont typeface="Wingdings" pitchFamily="2" charset="2"/>
              <a:buChar char="q"/>
              <a:tabLst/>
              <a:defRPr sz="2200" b="0" i="0">
                <a:latin typeface="Helvetica Light" charset="0"/>
                <a:ea typeface="Helvetica Light" charset="0"/>
                <a:cs typeface="Helvetica Light" charset="0"/>
              </a:defRPr>
            </a:lvl1pPr>
            <a:lvl2pPr marL="515938" indent="-258763">
              <a:buClr>
                <a:srgbClr val="333399"/>
              </a:buClr>
              <a:buSzPct val="60000"/>
              <a:buFont typeface="Wingdings" pitchFamily="2" charset="2"/>
              <a:buChar char="q"/>
              <a:tabLst/>
              <a:defRPr sz="2000" b="0" i="0">
                <a:latin typeface="Helvetica Light" charset="0"/>
                <a:ea typeface="Helvetica Light" charset="0"/>
                <a:cs typeface="Helvetica Light" charset="0"/>
              </a:defRPr>
            </a:lvl2pPr>
            <a:lvl3pPr marL="752475" indent="-292100">
              <a:buClr>
                <a:srgbClr val="333399"/>
              </a:buClr>
              <a:buSzPct val="60000"/>
              <a:buFont typeface="Wingdings" pitchFamily="2" charset="2"/>
              <a:buChar char="q"/>
              <a:tabLst/>
              <a:defRPr sz="1800" b="0" i="0">
                <a:latin typeface="Helvetica Light" charset="0"/>
                <a:ea typeface="Helvetica Light" charset="0"/>
                <a:cs typeface="Helvetica Light" charset="0"/>
              </a:defRPr>
            </a:lvl3pPr>
            <a:lvl4pPr marL="976313" indent="-280988">
              <a:buClr>
                <a:srgbClr val="333399"/>
              </a:buClr>
              <a:buSzPct val="60000"/>
              <a:buFont typeface="Wingdings" pitchFamily="2" charset="2"/>
              <a:buChar char="q"/>
              <a:tabLst/>
              <a:defRPr sz="1600" b="0" i="0">
                <a:latin typeface="Helvetica Light" charset="0"/>
                <a:ea typeface="Helvetica Light" charset="0"/>
                <a:cs typeface="Helvetica Light" charset="0"/>
              </a:defRPr>
            </a:lvl4pPr>
            <a:lvl5pPr marL="1201738" indent="-280988">
              <a:buClr>
                <a:srgbClr val="333399"/>
              </a:buClr>
              <a:buSzPct val="60000"/>
              <a:buFont typeface="Wingdings" pitchFamily="2" charset="2"/>
              <a:buChar char="q"/>
              <a:tabLst/>
              <a:defRPr sz="1400" b="0" i="0">
                <a:latin typeface="Helvetica Light" charset="0"/>
                <a:ea typeface="Helvetica Light" charset="0"/>
                <a:cs typeface="Helvetica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973788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1" i="0">
                <a:solidFill>
                  <a:schemeClr val="bg2">
                    <a:lumMod val="10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981CC02-03B9-F845-A7C8-75962F088E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11102"/>
            <a:ext cx="2743200" cy="365125"/>
          </a:xfrm>
          <a:prstGeom prst="rect">
            <a:avLst/>
          </a:prstGeom>
        </p:spPr>
        <p:txBody>
          <a:bodyPr/>
          <a:lstStyle/>
          <a:p>
            <a:fld id="{900FB383-97E7-7C49-AB9C-B3960A79F295}" type="datetime1">
              <a:rPr lang="en-US" smtClean="0"/>
              <a:t>9/27/2021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B8254E7-58C0-5848-8656-E333BB433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057763" y="6511102"/>
            <a:ext cx="1920240" cy="365125"/>
          </a:xfrm>
          <a:prstGeom prst="rect">
            <a:avLst/>
          </a:prstGeom>
        </p:spPr>
        <p:txBody>
          <a:bodyPr/>
          <a:lstStyle>
            <a:lvl1pPr>
              <a:defRPr sz="600"/>
            </a:lvl1pPr>
          </a:lstStyle>
          <a:p>
            <a:r>
              <a:rPr lang="en-US"/>
              <a:t>© Eric Xing @ CMU, 2020</a:t>
            </a:r>
            <a:endParaRPr lang="en-US" alt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67E93DA-951F-E14B-8EBF-D39937295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968" y="6511102"/>
            <a:ext cx="460513" cy="365125"/>
          </a:xfrm>
          <a:prstGeom prst="rect">
            <a:avLst/>
          </a:prstGeom>
        </p:spPr>
        <p:txBody>
          <a:bodyPr/>
          <a:lstStyle/>
          <a:p>
            <a:fld id="{07AEA02C-82F2-584F-9D59-3DE262609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229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411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411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9DBDCD-2182-9C47-B3E6-E8D663A0985C}" type="datetime1">
              <a:rPr lang="en-US" altLang="en-US" smtClean="0"/>
              <a:t>9/27/2021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© Eric Xing @ CMU, 2020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316BF4-0C06-46C4-8F64-4CF8DA863C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0968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49BF68-1E1C-0843-AA6F-2F27172575CF}" type="datetime1">
              <a:rPr lang="en-US" altLang="en-US" smtClean="0"/>
              <a:t>9/27/2021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© Eric Xing @ CMU, 2020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70ADC6-CE19-4300-8EBE-7AC2ADD77F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527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5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9/27/2021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3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9/27/2021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9/27/2021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9/27/2021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7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9/27/2021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2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9/27/2021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9/27/2021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569844"/>
            <a:ext cx="10515600" cy="8425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79912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28588" marR="0" lvl="0" indent="-128588" algn="l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575" b="0" i="0" u="none" strike="noStrike" kern="120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Helvetica Light" charset="0"/>
              </a:rPr>
              <a:t>Click to edit Master text styles</a:t>
            </a:r>
          </a:p>
          <a:p>
            <a:pPr marL="385763" marR="0" lvl="1" indent="-128588" algn="l" defTabSz="514350" rtl="0" eaLnBrk="1" fontAlgn="auto" latinLnBrk="0" hangingPunct="1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Helvetica Light" charset="0"/>
              </a:rPr>
              <a:t>Second level</a:t>
            </a:r>
          </a:p>
          <a:p>
            <a:pPr marL="642938" marR="0" lvl="2" indent="-128588" algn="l" defTabSz="514350" rtl="0" eaLnBrk="1" fontAlgn="auto" latinLnBrk="0" hangingPunct="1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125" b="0" i="0" u="none" strike="noStrike" kern="120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Helvetica Light" charset="0"/>
              </a:rPr>
              <a:t>Third level</a:t>
            </a:r>
          </a:p>
          <a:p>
            <a:pPr marL="900113" marR="0" lvl="3" indent="-128588" algn="l" defTabSz="514350" rtl="0" eaLnBrk="1" fontAlgn="auto" latinLnBrk="0" hangingPunct="1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013" b="0" i="0" u="none" strike="noStrike" kern="120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Helvetica Light" charset="0"/>
              </a:rPr>
              <a:t>Fourth level</a:t>
            </a:r>
          </a:p>
          <a:p>
            <a:pPr marL="1157288" marR="0" lvl="4" indent="-128588" algn="l" defTabSz="514350" rtl="0" eaLnBrk="1" fontAlgn="auto" latinLnBrk="0" hangingPunct="1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013" b="0" i="0" u="none" strike="noStrike" kern="120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Helvetica Light" charset="0"/>
              </a:rPr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BEADCA7-E14F-3A40-B9BC-E99249895F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51110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600"/>
            </a:lvl1pPr>
          </a:lstStyle>
          <a:p>
            <a:fld id="{262B01DA-9C3D-CD4A-9C3A-E4F6BC3CFDA8}" type="datetime1">
              <a:rPr lang="en-US" smtClean="0"/>
              <a:t>9/27/2021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F190F6E-D1A6-9F4B-B82C-CD258D2922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057763" y="6511102"/>
            <a:ext cx="1920240" cy="365125"/>
          </a:xfrm>
          <a:prstGeom prst="rect">
            <a:avLst/>
          </a:prstGeom>
        </p:spPr>
        <p:txBody>
          <a:bodyPr/>
          <a:lstStyle>
            <a:lvl1pPr algn="r">
              <a:defRPr sz="600"/>
            </a:lvl1pPr>
          </a:lstStyle>
          <a:p>
            <a:r>
              <a:rPr lang="en-US"/>
              <a:t>© Eric Xing @ CMU, 2020</a:t>
            </a:r>
            <a:endParaRPr lang="en-US" alt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422AA21-D776-0946-9438-9F610A271E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33968" y="6511102"/>
            <a:ext cx="460513" cy="365125"/>
          </a:xfrm>
          <a:prstGeom prst="rect">
            <a:avLst/>
          </a:prstGeom>
        </p:spPr>
        <p:txBody>
          <a:bodyPr/>
          <a:lstStyle>
            <a:lvl1pPr>
              <a:defRPr sz="600"/>
            </a:lvl1pPr>
          </a:lstStyle>
          <a:p>
            <a:fld id="{07AEA02C-82F2-584F-9D59-3DE262609F6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BEF7A53-B314-164E-B3BE-2F5BA495F68A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1684668" y="6347803"/>
            <a:ext cx="431800" cy="44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557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hdr="0" dt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b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</p:titleStyle>
    <p:bodyStyle>
      <a:lvl1pPr marL="128588" marR="0" indent="-128588" algn="l" defTabSz="514350" rtl="0" eaLnBrk="1" fontAlgn="auto" latinLnBrk="0" hangingPunct="1">
        <a:lnSpc>
          <a:spcPct val="90000"/>
        </a:lnSpc>
        <a:spcBef>
          <a:spcPts val="563"/>
        </a:spcBef>
        <a:spcAft>
          <a:spcPts val="0"/>
        </a:spcAft>
        <a:buClrTx/>
        <a:buSzTx/>
        <a:buFont typeface="Arial"/>
        <a:buChar char="•"/>
        <a:tabLst/>
        <a:defRPr sz="1575" b="0" i="0" kern="1200">
          <a:solidFill>
            <a:schemeClr val="tx1"/>
          </a:solidFill>
          <a:latin typeface="Helvetica Light" charset="0"/>
          <a:ea typeface="Helvetica Light" charset="0"/>
          <a:cs typeface="Helvetica Light" charset="0"/>
        </a:defRPr>
      </a:lvl1pPr>
      <a:lvl2pPr marL="385763" marR="0" indent="-128588" algn="l" defTabSz="514350" rtl="0" eaLnBrk="1" fontAlgn="auto" latinLnBrk="0" hangingPunct="1">
        <a:lnSpc>
          <a:spcPct val="90000"/>
        </a:lnSpc>
        <a:spcBef>
          <a:spcPts val="281"/>
        </a:spcBef>
        <a:spcAft>
          <a:spcPts val="0"/>
        </a:spcAft>
        <a:buClrTx/>
        <a:buSzTx/>
        <a:buFont typeface="Arial"/>
        <a:buChar char="•"/>
        <a:tabLst/>
        <a:defRPr sz="1350" b="0" i="0" kern="1200">
          <a:solidFill>
            <a:schemeClr val="tx1"/>
          </a:solidFill>
          <a:latin typeface="Helvetica Light" charset="0"/>
          <a:ea typeface="Helvetica Light" charset="0"/>
          <a:cs typeface="Helvetica Light" charset="0"/>
        </a:defRPr>
      </a:lvl2pPr>
      <a:lvl3pPr marL="642938" marR="0" indent="-128588" algn="l" defTabSz="514350" rtl="0" eaLnBrk="1" fontAlgn="auto" latinLnBrk="0" hangingPunct="1">
        <a:lnSpc>
          <a:spcPct val="90000"/>
        </a:lnSpc>
        <a:spcBef>
          <a:spcPts val="281"/>
        </a:spcBef>
        <a:spcAft>
          <a:spcPts val="0"/>
        </a:spcAft>
        <a:buClrTx/>
        <a:buSzTx/>
        <a:buFont typeface="Arial"/>
        <a:buChar char="•"/>
        <a:tabLst/>
        <a:defRPr sz="1125" b="0" i="0" kern="1200">
          <a:solidFill>
            <a:schemeClr val="tx1"/>
          </a:solidFill>
          <a:latin typeface="Helvetica Light" charset="0"/>
          <a:ea typeface="Helvetica Light" charset="0"/>
          <a:cs typeface="Helvetica Light" charset="0"/>
        </a:defRPr>
      </a:lvl3pPr>
      <a:lvl4pPr marL="900113" marR="0" indent="-128588" algn="l" defTabSz="514350" rtl="0" eaLnBrk="1" fontAlgn="auto" latinLnBrk="0" hangingPunct="1">
        <a:lnSpc>
          <a:spcPct val="90000"/>
        </a:lnSpc>
        <a:spcBef>
          <a:spcPts val="281"/>
        </a:spcBef>
        <a:spcAft>
          <a:spcPts val="0"/>
        </a:spcAft>
        <a:buClrTx/>
        <a:buSzTx/>
        <a:buFont typeface="Arial"/>
        <a:buChar char="•"/>
        <a:tabLst/>
        <a:defRPr sz="1013" b="0" i="0" kern="1200">
          <a:solidFill>
            <a:schemeClr val="tx1"/>
          </a:solidFill>
          <a:latin typeface="Helvetica Light" charset="0"/>
          <a:ea typeface="Helvetica Light" charset="0"/>
          <a:cs typeface="Helvetica Light" charset="0"/>
        </a:defRPr>
      </a:lvl4pPr>
      <a:lvl5pPr marL="1157288" marR="0" indent="-128588" algn="l" defTabSz="514350" rtl="0" eaLnBrk="1" fontAlgn="auto" latinLnBrk="0" hangingPunct="1">
        <a:lnSpc>
          <a:spcPct val="90000"/>
        </a:lnSpc>
        <a:spcBef>
          <a:spcPts val="281"/>
        </a:spcBef>
        <a:spcAft>
          <a:spcPts val="0"/>
        </a:spcAft>
        <a:buClrTx/>
        <a:buSzTx/>
        <a:buFont typeface="Arial"/>
        <a:buChar char="•"/>
        <a:tabLst/>
        <a:defRPr sz="1013" b="0" i="0" kern="1200">
          <a:solidFill>
            <a:schemeClr val="tx1"/>
          </a:solidFill>
          <a:latin typeface="Helvetica Light" charset="0"/>
          <a:ea typeface="Helvetica Light" charset="0"/>
          <a:cs typeface="Helvetica Light" charset="0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customXml" Target="../ink/ink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1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customXml" Target="../ink/ink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image" Target="../media/image2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customXml" Target="../ink/ink18.xml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8.png"/><Relationship Id="rId4" Type="http://schemas.openxmlformats.org/officeDocument/2006/relationships/image" Target="../media/image37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9.xml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0.xml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1.xml"/><Relationship Id="rId2" Type="http://schemas.openxmlformats.org/officeDocument/2006/relationships/image" Target="../media/image28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customXml" Target="../ink/ink2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customXml" Target="../ink/ink2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ustomXml" Target="../ink/ink24.xml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ustomXml" Target="../ink/ink25.xml"/><Relationship Id="rId2" Type="http://schemas.openxmlformats.org/officeDocument/2006/relationships/image" Target="../media/image2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customXml" Target="../ink/ink26.xml"/><Relationship Id="rId4" Type="http://schemas.openxmlformats.org/officeDocument/2006/relationships/image" Target="../media/image3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7.xml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customXml" Target="../ink/ink4.xml"/><Relationship Id="rId4" Type="http://schemas.openxmlformats.org/officeDocument/2006/relationships/image" Target="../media/image29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7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customXml" Target="../ink/ink5.xml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A2CAF-06BD-418C-A0C4-40D78152A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 You Walk 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AFD927-8CC5-4CE4-B867-32DB4879E6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4858997"/>
          </a:xfrm>
        </p:spPr>
        <p:txBody>
          <a:bodyPr/>
          <a:lstStyle/>
          <a:p>
            <a:r>
              <a:rPr lang="en-US" dirty="0"/>
              <a:t>Please complete survey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See Piazza for link</a:t>
            </a:r>
          </a:p>
          <a:p>
            <a:r>
              <a:rPr lang="en-US" sz="800" dirty="0">
                <a:solidFill>
                  <a:schemeClr val="tx1"/>
                </a:solidFill>
              </a:rPr>
              <a:t> 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7A340AB-193B-4318-A3DE-E36EC8EA5DF0}"/>
                  </a:ext>
                </a:extLst>
              </p14:cNvPr>
              <p14:cNvContentPartPr/>
              <p14:nvPr/>
            </p14:nvContentPartPr>
            <p14:xfrm>
              <a:off x="10593000" y="302760"/>
              <a:ext cx="577080" cy="8179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7A340AB-193B-4318-A3DE-E36EC8EA5DF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583640" y="293400"/>
                <a:ext cx="595800" cy="836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595566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03EB7-1E1C-4751-9CAB-8A3F23CD7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Calculus with Linear Algebra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9E5987C-1A14-4419-8996-CDF6904835B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One way to think of it: Bag of Derivatives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1,</m:t>
                                  </m:r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⋱</m:t>
                              </m:r>
                            </m:e>
                            <m:e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8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,1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⋯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1,</m:t>
                                      </m:r>
                                      <m: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⋱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  <m: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,1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⋯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  <m: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d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9E5987C-1A14-4419-8996-CDF6904835B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2F9BB0D-41E3-4613-8A35-C23F5EBCF83E}"/>
                  </a:ext>
                </a:extLst>
              </p14:cNvPr>
              <p14:cNvContentPartPr/>
              <p14:nvPr/>
            </p14:nvContentPartPr>
            <p14:xfrm>
              <a:off x="178920" y="177480"/>
              <a:ext cx="11906640" cy="66373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2F9BB0D-41E3-4613-8A35-C23F5EBCF83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9560" y="168120"/>
                <a:ext cx="11925360" cy="6656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192540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03EB7-1E1C-4751-9CAB-8A3F23CD7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Calculus with Linear Algebra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9E5987C-1A14-4419-8996-CDF6904835B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Jacobian: Vector in, vector out</a:t>
                </a:r>
              </a:p>
              <a:p>
                <a:r>
                  <a:rPr lang="en-US" dirty="0"/>
                  <a:t>Numerator-layout</a:t>
                </a:r>
              </a:p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   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   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p>
                  </m:oMath>
                </a14:m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9E5987C-1A14-4419-8996-CDF6904835B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60D3F8E-FA3E-41B1-9CC0-A03E3E6D671A}"/>
                  </a:ext>
                </a:extLst>
              </p14:cNvPr>
              <p14:cNvContentPartPr/>
              <p14:nvPr/>
            </p14:nvContentPartPr>
            <p14:xfrm>
              <a:off x="82440" y="471240"/>
              <a:ext cx="9812520" cy="62452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60D3F8E-FA3E-41B1-9CC0-A03E3E6D671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080" y="461880"/>
                <a:ext cx="9831240" cy="6264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270172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03EB7-1E1C-4751-9CAB-8A3F23CD7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Calculus with Linear Algebra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9E5987C-1A14-4419-8996-CDF6904835B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8" y="1019049"/>
                <a:ext cx="11220801" cy="2039539"/>
              </a:xfrm>
            </p:spPr>
            <p:txBody>
              <a:bodyPr/>
              <a:lstStyle/>
              <a:p>
                <a:r>
                  <a:rPr lang="en-US" dirty="0"/>
                  <a:t>Numerator-layout vs denominator-layout</a:t>
                </a:r>
              </a:p>
              <a:p>
                <a:r>
                  <a:rPr lang="en-US" dirty="0"/>
                  <a:t>Vector in, vector out</a:t>
                </a:r>
              </a:p>
              <a:p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,   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p>
                  </m:oMath>
                </a14:m>
                <a:r>
                  <a:rPr lang="en-US" dirty="0"/>
                  <a:t>, assume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≫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for illustrative purposes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9E5987C-1A14-4419-8996-CDF6904835B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8" y="1019049"/>
                <a:ext cx="11220801" cy="2039539"/>
              </a:xfrm>
              <a:blipFill>
                <a:blip r:embed="rId2"/>
                <a:stretch>
                  <a:fillRect l="-1141" t="-47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4">
                <a:extLst>
                  <a:ext uri="{FF2B5EF4-FFF2-40B4-BE49-F238E27FC236}">
                    <a16:creationId xmlns:a16="http://schemas.microsoft.com/office/drawing/2014/main" id="{A6FBDD6F-51C1-4ECF-9BF9-78DB8C82F25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9146876"/>
                  </p:ext>
                </p:extLst>
              </p:nvPr>
            </p:nvGraphicFramePr>
            <p:xfrm>
              <a:off x="1036554" y="2605850"/>
              <a:ext cx="10118892" cy="412706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59446">
                      <a:extLst>
                        <a:ext uri="{9D8B030D-6E8A-4147-A177-3AD203B41FA5}">
                          <a16:colId xmlns:a16="http://schemas.microsoft.com/office/drawing/2014/main" val="3618308265"/>
                        </a:ext>
                      </a:extLst>
                    </a:gridCol>
                    <a:gridCol w="5059446">
                      <a:extLst>
                        <a:ext uri="{9D8B030D-6E8A-4147-A177-3AD203B41FA5}">
                          <a16:colId xmlns:a16="http://schemas.microsoft.com/office/drawing/2014/main" val="1173831573"/>
                        </a:ext>
                      </a:extLst>
                    </a:gridCol>
                  </a:tblGrid>
                  <a:tr h="70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Numerator layout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Denominator layout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921647720"/>
                      </a:ext>
                    </a:extLst>
                  </a:tr>
                  <a:tr h="58102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Number of outputs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sz="2400" dirty="0"/>
                            <a:t> number of inputs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Number of inputs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sz="2400" dirty="0"/>
                            <a:t> number of outputs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51615995"/>
                      </a:ext>
                    </a:extLst>
                  </a:tr>
                  <a:tr h="89444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num>
                                  <m:den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den>
                                </m:f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ℝ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×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num>
                                  <m:den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den>
                                </m:f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ℝ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×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75954086"/>
                      </a:ext>
                    </a:extLst>
                  </a:tr>
                  <a:tr h="1951552"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38384426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4">
                <a:extLst>
                  <a:ext uri="{FF2B5EF4-FFF2-40B4-BE49-F238E27FC236}">
                    <a16:creationId xmlns:a16="http://schemas.microsoft.com/office/drawing/2014/main" id="{A6FBDD6F-51C1-4ECF-9BF9-78DB8C82F25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9146876"/>
                  </p:ext>
                </p:extLst>
              </p:nvPr>
            </p:nvGraphicFramePr>
            <p:xfrm>
              <a:off x="1036554" y="2605850"/>
              <a:ext cx="10118892" cy="412706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59446">
                      <a:extLst>
                        <a:ext uri="{9D8B030D-6E8A-4147-A177-3AD203B41FA5}">
                          <a16:colId xmlns:a16="http://schemas.microsoft.com/office/drawing/2014/main" val="3618308265"/>
                        </a:ext>
                      </a:extLst>
                    </a:gridCol>
                    <a:gridCol w="5059446">
                      <a:extLst>
                        <a:ext uri="{9D8B030D-6E8A-4147-A177-3AD203B41FA5}">
                          <a16:colId xmlns:a16="http://schemas.microsoft.com/office/drawing/2014/main" val="1173831573"/>
                        </a:ext>
                      </a:extLst>
                    </a:gridCol>
                  </a:tblGrid>
                  <a:tr h="70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Numerator layout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Denominator layout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921647720"/>
                      </a:ext>
                    </a:extLst>
                  </a:tr>
                  <a:tr h="58102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41" t="-122105" r="-100602" b="-4947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241" t="-122105" r="-602" b="-49473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1615995"/>
                      </a:ext>
                    </a:extLst>
                  </a:tr>
                  <a:tr h="89444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41" t="-143537" r="-100602" b="-2197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241" t="-143537" r="-602" b="-21972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75954086"/>
                      </a:ext>
                    </a:extLst>
                  </a:tr>
                  <a:tr h="1951552"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38384426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FFA0A4D-C516-4088-85CE-7B74E8C1A705}"/>
                  </a:ext>
                </a:extLst>
              </p14:cNvPr>
              <p14:cNvContentPartPr/>
              <p14:nvPr/>
            </p14:nvContentPartPr>
            <p14:xfrm>
              <a:off x="2514600" y="650520"/>
              <a:ext cx="8403840" cy="59464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FFA0A4D-C516-4088-85CE-7B74E8C1A70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05240" y="641160"/>
                <a:ext cx="8422560" cy="5965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832827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03EB7-1E1C-4751-9CAB-8A3F23CD7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Calculus with Linear Algebra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9E5987C-1A14-4419-8996-CDF6904835B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Vector in, scalar out</a:t>
                </a:r>
              </a:p>
              <a:p>
                <a:r>
                  <a:rPr lang="en-US" dirty="0"/>
                  <a:t>Numerator-layout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  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   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p>
                  </m:oMath>
                </a14:m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9E5987C-1A14-4419-8996-CDF6904835B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E595CAE-6A1E-425D-88F5-5F02B11DB493}"/>
                  </a:ext>
                </a:extLst>
              </p14:cNvPr>
              <p14:cNvContentPartPr/>
              <p14:nvPr/>
            </p14:nvContentPartPr>
            <p14:xfrm>
              <a:off x="1605240" y="3567600"/>
              <a:ext cx="5891760" cy="11462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E595CAE-6A1E-425D-88F5-5F02B11DB49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95880" y="3558240"/>
                <a:ext cx="5910480" cy="1164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725970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03EB7-1E1C-4751-9CAB-8A3F23CD7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Calculus with Linear Algebra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9E5987C-1A14-4419-8996-CDF6904835B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8" y="1019049"/>
                <a:ext cx="11220801" cy="2039539"/>
              </a:xfrm>
            </p:spPr>
            <p:txBody>
              <a:bodyPr/>
              <a:lstStyle/>
              <a:p>
                <a:r>
                  <a:rPr lang="en-US" dirty="0"/>
                  <a:t>Numerator-layout vs denominator-layout</a:t>
                </a:r>
              </a:p>
              <a:p>
                <a:r>
                  <a:rPr lang="en-US" dirty="0"/>
                  <a:t>Vector in, scalar out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  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9E5987C-1A14-4419-8996-CDF6904835B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8" y="1019049"/>
                <a:ext cx="11220801" cy="2039539"/>
              </a:xfrm>
              <a:blipFill>
                <a:blip r:embed="rId2"/>
                <a:stretch>
                  <a:fillRect l="-1141" t="-47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4">
                <a:extLst>
                  <a:ext uri="{FF2B5EF4-FFF2-40B4-BE49-F238E27FC236}">
                    <a16:creationId xmlns:a16="http://schemas.microsoft.com/office/drawing/2014/main" id="{A6FBDD6F-51C1-4ECF-9BF9-78DB8C82F25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90452863"/>
                  </p:ext>
                </p:extLst>
              </p:nvPr>
            </p:nvGraphicFramePr>
            <p:xfrm>
              <a:off x="1036554" y="2605850"/>
              <a:ext cx="10118892" cy="412706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59446">
                      <a:extLst>
                        <a:ext uri="{9D8B030D-6E8A-4147-A177-3AD203B41FA5}">
                          <a16:colId xmlns:a16="http://schemas.microsoft.com/office/drawing/2014/main" val="3618308265"/>
                        </a:ext>
                      </a:extLst>
                    </a:gridCol>
                    <a:gridCol w="5059446">
                      <a:extLst>
                        <a:ext uri="{9D8B030D-6E8A-4147-A177-3AD203B41FA5}">
                          <a16:colId xmlns:a16="http://schemas.microsoft.com/office/drawing/2014/main" val="1173831573"/>
                        </a:ext>
                      </a:extLst>
                    </a:gridCol>
                  </a:tblGrid>
                  <a:tr h="70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Numerator layout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Denominator layout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921647720"/>
                      </a:ext>
                    </a:extLst>
                  </a:tr>
                  <a:tr h="58102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Number of outputs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sz="2400" dirty="0"/>
                            <a:t> number of inputs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Number of inputs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sz="2400" dirty="0"/>
                            <a:t> number of outputs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51615995"/>
                      </a:ext>
                    </a:extLst>
                  </a:tr>
                  <a:tr h="89444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den>
                                </m:f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ℝ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1×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den>
                                </m:f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ℝ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×1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75954086"/>
                      </a:ext>
                    </a:extLst>
                  </a:tr>
                  <a:tr h="1951552"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38384426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4">
                <a:extLst>
                  <a:ext uri="{FF2B5EF4-FFF2-40B4-BE49-F238E27FC236}">
                    <a16:creationId xmlns:a16="http://schemas.microsoft.com/office/drawing/2014/main" id="{A6FBDD6F-51C1-4ECF-9BF9-78DB8C82F25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90452863"/>
                  </p:ext>
                </p:extLst>
              </p:nvPr>
            </p:nvGraphicFramePr>
            <p:xfrm>
              <a:off x="1036554" y="2605850"/>
              <a:ext cx="10118892" cy="412706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59446">
                      <a:extLst>
                        <a:ext uri="{9D8B030D-6E8A-4147-A177-3AD203B41FA5}">
                          <a16:colId xmlns:a16="http://schemas.microsoft.com/office/drawing/2014/main" val="3618308265"/>
                        </a:ext>
                      </a:extLst>
                    </a:gridCol>
                    <a:gridCol w="5059446">
                      <a:extLst>
                        <a:ext uri="{9D8B030D-6E8A-4147-A177-3AD203B41FA5}">
                          <a16:colId xmlns:a16="http://schemas.microsoft.com/office/drawing/2014/main" val="1173831573"/>
                        </a:ext>
                      </a:extLst>
                    </a:gridCol>
                  </a:tblGrid>
                  <a:tr h="70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Numerator layout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Denominator layout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921647720"/>
                      </a:ext>
                    </a:extLst>
                  </a:tr>
                  <a:tr h="58102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41" t="-122105" r="-100602" b="-4947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241" t="-122105" r="-602" b="-49473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1615995"/>
                      </a:ext>
                    </a:extLst>
                  </a:tr>
                  <a:tr h="89444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41" t="-143537" r="-100602" b="-2197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241" t="-143537" r="-602" b="-21972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75954086"/>
                      </a:ext>
                    </a:extLst>
                  </a:tr>
                  <a:tr h="1951552"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38384426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8617B0F-B152-42EF-A27E-86FF59531351}"/>
                  </a:ext>
                </a:extLst>
              </p14:cNvPr>
              <p14:cNvContentPartPr/>
              <p14:nvPr/>
            </p14:nvContentPartPr>
            <p14:xfrm>
              <a:off x="472320" y="1916280"/>
              <a:ext cx="8264520" cy="48646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8617B0F-B152-42EF-A27E-86FF5953135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2960" y="1906920"/>
                <a:ext cx="8283240" cy="4883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789471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03EB7-1E1C-4751-9CAB-8A3F23CD7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Calculus with Linear Algebra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9E5987C-1A14-4419-8996-CDF6904835B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Scalar in, vector out</a:t>
                </a:r>
              </a:p>
              <a:p>
                <a:r>
                  <a:rPr lang="en-US" dirty="0"/>
                  <a:t>Numerator-layout</a:t>
                </a:r>
              </a:p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  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×1</m:t>
                        </m:r>
                      </m:sup>
                    </m:sSup>
                  </m:oMath>
                </a14:m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9E5987C-1A14-4419-8996-CDF6904835B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5C56E5E-2FA0-4E44-97B6-6F6BF95D21E4}"/>
                  </a:ext>
                </a:extLst>
              </p14:cNvPr>
              <p14:cNvContentPartPr/>
              <p14:nvPr/>
            </p14:nvContentPartPr>
            <p14:xfrm>
              <a:off x="122040" y="952200"/>
              <a:ext cx="9255960" cy="47188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5C56E5E-2FA0-4E44-97B6-6F6BF95D21E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2680" y="942840"/>
                <a:ext cx="9274680" cy="4737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957954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03EB7-1E1C-4751-9CAB-8A3F23CD7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Calculus with Linear Algebra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9E5987C-1A14-4419-8996-CDF6904835B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Gradient: Vector in, scalar out</a:t>
                </a:r>
              </a:p>
              <a:p>
                <a:r>
                  <a:rPr lang="en-US" dirty="0"/>
                  <a:t>Transpose of numerator-layout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  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   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   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0" smtClean="0">
                            <a:latin typeface="Cambria Math" panose="02040503050406030204" pitchFamily="18" charset="0"/>
                          </a:rPr>
                          <m:t>∇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9E5987C-1A14-4419-8996-CDF6904835B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2C5BF63-7F1D-4499-83EB-EE353D61FCC7}"/>
                  </a:ext>
                </a:extLst>
              </p14:cNvPr>
              <p14:cNvContentPartPr/>
              <p14:nvPr/>
            </p14:nvContentPartPr>
            <p14:xfrm>
              <a:off x="2105640" y="1531080"/>
              <a:ext cx="4766760" cy="51109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2C5BF63-7F1D-4499-83EB-EE353D61FCC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96280" y="1521720"/>
                <a:ext cx="4785480" cy="5129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825382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03EB7-1E1C-4751-9CAB-8A3F23CD7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Calculus with Linear Algebra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9E5987C-1A14-4419-8996-CDF6904835B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Matrix in, scalar out</a:t>
                </a:r>
              </a:p>
              <a:p>
                <a:r>
                  <a:rPr lang="en-US" dirty="0"/>
                  <a:t>Keep same dimensions as matrix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  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   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𝑿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p>
                  </m:oMath>
                </a14:m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9E5987C-1A14-4419-8996-CDF6904835B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9FED1B5-A3B6-4AD7-B481-DF3CC50503FF}"/>
                  </a:ext>
                </a:extLst>
              </p14:cNvPr>
              <p14:cNvContentPartPr/>
              <p14:nvPr/>
            </p14:nvContentPartPr>
            <p14:xfrm>
              <a:off x="590400" y="1142640"/>
              <a:ext cx="7115040" cy="54032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9FED1B5-A3B6-4AD7-B481-DF3CC50503F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1040" y="1133280"/>
                <a:ext cx="7133760" cy="5421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802395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Exercise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515600" cy="3570910"/>
              </a:xfrm>
            </p:spPr>
            <p:txBody>
              <a:bodyPr/>
              <a:lstStyle/>
              <a:p>
                <a:pPr marL="0" indent="0" defTabSz="914400">
                  <a:lnSpc>
                    <a:spcPct val="100000"/>
                  </a:lnSpc>
                  <a:spcBef>
                    <a:spcPts val="0"/>
                  </a:spcBef>
                  <a:buNone/>
                  <a:defRPr/>
                </a:pPr>
                <a:r>
                  <a:rPr lang="en-US" dirty="0"/>
                  <a:t>Suppose we have a function that takes in a vector and squares each element individually, returning another vector,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.</a:t>
                </a: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  <a:defRPr/>
                </a:pP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eqArr>
                          </m:e>
                        </m:d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Sup>
                              <m:sSubSup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  <m:e>
                            <m:sSubSup>
                              <m:sSubSup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  <m:e>
                            <m:sSubSup>
                              <m:sSubSup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eqArr>
                      </m:e>
                    </m:d>
                  </m:oMath>
                </a14:m>
                <a:r>
                  <a:rPr lang="en-US" b="0" dirty="0">
                    <a:solidFill>
                      <a:schemeClr val="tx1"/>
                    </a:solidFill>
                  </a:rPr>
                  <a:t>		 Example: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eqArr>
                          </m:e>
                        </m:d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49</m:t>
                            </m:r>
                          </m:e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9</m:t>
                            </m:r>
                          </m:e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eqArr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 defTabSz="914400">
                  <a:lnSpc>
                    <a:spcPct val="100000"/>
                  </a:lnSpc>
                  <a:spcBef>
                    <a:spcPts val="0"/>
                  </a:spcBef>
                  <a:buNone/>
                  <a:defRPr/>
                </a:pPr>
                <a:r>
                  <a:rPr lang="en-US" dirty="0">
                    <a:solidFill>
                      <a:schemeClr val="tx1"/>
                    </a:solidFill>
                  </a:rPr>
                  <a:t>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𝜕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𝜕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? (use numerator layout)</a:t>
                </a:r>
                <a:endParaRPr lang="en-US" sz="2600" dirty="0">
                  <a:solidFill>
                    <a:schemeClr val="tx1"/>
                  </a:solidFill>
                </a:endParaRPr>
              </a:p>
              <a:p>
                <a:pPr defTabSz="914400">
                  <a:lnSpc>
                    <a:spcPct val="100000"/>
                  </a:lnSpc>
                  <a:spcBef>
                    <a:spcPts val="0"/>
                  </a:spcBef>
                  <a:defRPr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515600" cy="3570910"/>
              </a:xfrm>
              <a:blipFill>
                <a:blip r:embed="rId2"/>
                <a:stretch>
                  <a:fillRect l="-1217" t="-17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816914" y="6356351"/>
            <a:ext cx="11593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45004-F4FB-5345-992E-498B4C43F5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18DE09A-DCF0-4E17-84E8-384976CBDC8D}"/>
                  </a:ext>
                </a:extLst>
              </p14:cNvPr>
              <p14:cNvContentPartPr/>
              <p14:nvPr/>
            </p14:nvContentPartPr>
            <p14:xfrm>
              <a:off x="670680" y="2243520"/>
              <a:ext cx="9686520" cy="45216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18DE09A-DCF0-4E17-84E8-384976CBDC8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1320" y="2234160"/>
                <a:ext cx="9705240" cy="4540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291056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66346-0179-4564-B040-8998A77AC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Calculus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22F4E3-FBF4-42FE-86C3-1CCDCE70E5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Chain rule</a:t>
            </a:r>
          </a:p>
        </p:txBody>
      </p:sp>
    </p:spTree>
    <p:extLst>
      <p:ext uri="{BB962C8B-B14F-4D97-AF65-F5344CB8AC3E}">
        <p14:creationId xmlns:p14="http://schemas.microsoft.com/office/powerpoint/2010/main" val="932633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A2CAF-06BD-418C-A0C4-40D78152A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AFD927-8CC5-4CE4-B867-32DB4879E6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4858997"/>
          </a:xfrm>
        </p:spPr>
        <p:txBody>
          <a:bodyPr/>
          <a:lstStyle/>
          <a:p>
            <a:r>
              <a:rPr lang="en-US" dirty="0"/>
              <a:t>HW1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Due Today, 11:59 pm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Online + Written components</a:t>
            </a:r>
          </a:p>
          <a:p>
            <a:r>
              <a:rPr lang="en-US" sz="800" dirty="0">
                <a:solidFill>
                  <a:schemeClr val="tx1"/>
                </a:solidFill>
              </a:rPr>
              <a:t> </a:t>
            </a:r>
          </a:p>
          <a:p>
            <a:r>
              <a:rPr lang="en-US" dirty="0"/>
              <a:t>Probability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Reach out for help on HW1 probability before Wednesday!</a:t>
            </a:r>
          </a:p>
          <a:p>
            <a:r>
              <a:rPr lang="en-US" sz="800" dirty="0">
                <a:solidFill>
                  <a:schemeClr val="tx1"/>
                </a:solidFill>
              </a:rPr>
              <a:t> </a:t>
            </a:r>
          </a:p>
          <a:p>
            <a:r>
              <a:rPr lang="en-US" dirty="0"/>
              <a:t>Quiz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First quiz on Wed 9/22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Details posted on Piazza</a:t>
            </a:r>
          </a:p>
        </p:txBody>
      </p:sp>
    </p:spTree>
    <p:extLst>
      <p:ext uri="{BB962C8B-B14F-4D97-AF65-F5344CB8AC3E}">
        <p14:creationId xmlns:p14="http://schemas.microsoft.com/office/powerpoint/2010/main" val="1137519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03EB7-1E1C-4751-9CAB-8A3F23CD7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Reminder: Calculus Chain Rule (scalar version)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FAE141E7-79E5-4030-B2AE-1099EBB388E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font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x-IV_mathan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x-IV_mathan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x-IV_mathan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x-IV_matha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x-IV_mathan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lang="x-IV_mathan" dirty="0"/>
              </a:p>
              <a:p>
                <a:pPr font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x-IV_mathan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x-IV_mathan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x-IV_mathan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x-IV_matha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x-IV_mathan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x-IV_mathan" dirty="0"/>
              </a:p>
              <a:p>
                <a:pPr fontAlgn="ctr"/>
                <a:endParaRPr lang="x-IV_mathan" i="1" dirty="0"/>
              </a:p>
              <a:p>
                <a:pPr font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x-IV_matha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x-IV_mathan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x-IV_mathan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x-IV_mathan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x-IV_matha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x-IV_mathan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x-IV_mathan">
                              <a:latin typeface="Cambria Math" panose="02040503050406030204" pitchFamily="18" charset="0"/>
                            </a:rPr>
                            <m:t>𝑑𝑧</m:t>
                          </m:r>
                        </m:den>
                      </m:f>
                      <m:f>
                        <m:fPr>
                          <m:ctrlPr>
                            <a:rPr lang="x-IV_matha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x-IV_mathan">
                              <a:latin typeface="Cambria Math" panose="02040503050406030204" pitchFamily="18" charset="0"/>
                            </a:rPr>
                            <m:t>𝑑𝑧</m:t>
                          </m:r>
                        </m:num>
                        <m:den>
                          <m:r>
                            <a:rPr lang="x-IV_mathan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x-IV_mathan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FAE141E7-79E5-4030-B2AE-1099EBB388E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b="-17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29A1413-9675-42DA-BDAB-B318157188DD}"/>
                  </a:ext>
                </a:extLst>
              </p14:cNvPr>
              <p14:cNvContentPartPr/>
              <p14:nvPr/>
            </p14:nvContentPartPr>
            <p14:xfrm>
              <a:off x="411480" y="1136160"/>
              <a:ext cx="10197360" cy="34851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29A1413-9675-42DA-BDAB-B318157188D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2120" y="1126800"/>
                <a:ext cx="10216080" cy="3503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980762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03EB7-1E1C-4751-9CAB-8A3F23CD7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Optimization: Layer Implementation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FAE141E7-79E5-4030-B2AE-1099EBB388E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fontAlgn="ctr"/>
                <a14:m>
                  <m:oMath xmlns:m="http://schemas.openxmlformats.org/officeDocument/2006/math">
                    <m:r>
                      <a:rPr lang="x-IV_mathan" smtClean="0"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x-IV_matha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</m:d>
                    <m:r>
                      <a:rPr lang="x-IV_mathan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x-IV_mathan" dirty="0"/>
                  <a:t> </a:t>
                </a:r>
              </a:p>
              <a:p>
                <a:pPr fontAlgn="ctr"/>
                <a14:m>
                  <m:oMath xmlns:m="http://schemas.openxmlformats.org/officeDocument/2006/math">
                    <m:sSub>
                      <m:sSubPr>
                        <m:ctrlPr>
                          <a:rPr lang="x-IV_matha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x-IV_mathan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x-IV_mathan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x-IV_mathan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x-IV_matha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x-IV_mathan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x-IV_mathan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x-IV_mathan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x-IV_matha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x-IV_mathan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x-IV_mathan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x-IV_mathan">
                        <a:latin typeface="Cambria Math" panose="02040503050406030204" pitchFamily="18" charset="0"/>
                      </a:rPr>
                      <m:t>,</m:t>
                    </m:r>
                    <m:r>
                      <a:rPr lang="x-IV_mathan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x-IV_matha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x-IV_mathan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x-IV_mathan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x-IV_mathan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x-IV_mathan" dirty="0"/>
                  <a:t> </a:t>
                </a:r>
              </a:p>
              <a:p>
                <a:pPr fontAlgn="ctr"/>
                <a14:m>
                  <m:oMath xmlns:m="http://schemas.openxmlformats.org/officeDocument/2006/math">
                    <m:sSub>
                      <m:sSubPr>
                        <m:ctrlPr>
                          <a:rPr lang="x-IV_matha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x-IV_mathan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x-IV_mathan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x-IV_mathan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x-IV_matha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x-IV_mathan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x-IV_mathan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x-IV_matha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x-IV_matha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x-IV_mathan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x-IV_mathan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x-IV_mathan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x-IV_mathan" i="1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x-IV_matha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x-IV_mathan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x-IV_mathan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x-IV_mathan" dirty="0"/>
                  <a:t> </a:t>
                </a:r>
              </a:p>
              <a:p>
                <a:pPr fontAlgn="ctr"/>
                <a14:m>
                  <m:oMath xmlns:m="http://schemas.openxmlformats.org/officeDocument/2006/math">
                    <m:sSub>
                      <m:sSubPr>
                        <m:ctrlPr>
                          <a:rPr lang="x-IV_matha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x-IV_mathan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x-IV_mathan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x-IV_mathan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x-IV_matha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x-IV_mathan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x-IV_mathan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x-IV_matha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x-IV_matha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x-IV_mathan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x-IV_mathan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x-IV_mathan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x-IV_mathan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x-IV_mathan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x-IV_mathan" dirty="0"/>
                  <a:t> </a:t>
                </a:r>
              </a:p>
              <a:p>
                <a:pPr fontAlgn="ctr"/>
                <a:endParaRPr lang="" dirty="0"/>
              </a:p>
              <a:p>
                <a:pPr fontAlgn="ctr"/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den>
                    </m:f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den>
                    </m:f>
                  </m:oMath>
                </a14:m>
                <a:r>
                  <a:rPr lang="x-IV_mathan" dirty="0"/>
                  <a:t> 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𝐽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𝐽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den>
                    </m:f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x-IV_mathan" dirty="0"/>
                  <a:t> 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𝐽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𝐽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den>
                    </m:f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x-IV_mathan" dirty="0"/>
                  <a:t> </a:t>
                </a:r>
              </a:p>
              <a:p>
                <a:endParaRPr lang="" sz="800" dirty="0"/>
              </a:p>
              <a:p>
                <a:r>
                  <a:rPr lang="" dirty="0">
                    <a:solidFill>
                      <a:srgbClr val="7030A0"/>
                    </a:solidFill>
                  </a:rPr>
                  <a:t>Lo</a:t>
                </a:r>
                <a:r>
                  <a:rPr lang="en-US" dirty="0" err="1">
                    <a:solidFill>
                      <a:srgbClr val="7030A0"/>
                    </a:solidFill>
                  </a:rPr>
                  <a:t>ts</a:t>
                </a:r>
                <a:r>
                  <a:rPr lang="en-US" dirty="0">
                    <a:solidFill>
                      <a:srgbClr val="7030A0"/>
                    </a:solidFill>
                  </a:rPr>
                  <a:t> of repeated calculations</a:t>
                </a:r>
                <a:endParaRPr lang="x-IV_mathan" dirty="0">
                  <a:solidFill>
                    <a:srgbClr val="7030A0"/>
                  </a:solidFill>
                </a:endParaRPr>
              </a:p>
              <a:p>
                <a:endParaRPr lang="x-IV_mathan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FAE141E7-79E5-4030-B2AE-1099EBB388E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b="-1778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57F6212-39C3-49BB-9B27-FAA176E2E0FB}"/>
                  </a:ext>
                </a:extLst>
              </p14:cNvPr>
              <p14:cNvContentPartPr/>
              <p14:nvPr/>
            </p14:nvContentPartPr>
            <p14:xfrm>
              <a:off x="602280" y="930960"/>
              <a:ext cx="10899720" cy="46429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57F6212-39C3-49BB-9B27-FAA176E2E0F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2920" y="921600"/>
                <a:ext cx="10918440" cy="466164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EE9035E6-2FC3-46A8-A56E-B9688DEE7E28}"/>
              </a:ext>
            </a:extLst>
          </p:cNvPr>
          <p:cNvSpPr/>
          <p:nvPr/>
        </p:nvSpPr>
        <p:spPr>
          <a:xfrm rot="19797677">
            <a:off x="9562822" y="5185023"/>
            <a:ext cx="2357150" cy="101418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Example slide from 10-601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4E9C6AE-9937-4569-9786-E2F759D5A431}"/>
                  </a:ext>
                </a:extLst>
              </p14:cNvPr>
              <p14:cNvContentPartPr/>
              <p14:nvPr/>
            </p14:nvContentPartPr>
            <p14:xfrm>
              <a:off x="5844600" y="5649480"/>
              <a:ext cx="932400" cy="6040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4E9C6AE-9937-4569-9786-E2F759D5A43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835240" y="5640120"/>
                <a:ext cx="951120" cy="622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83296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 rotWithShape="1">
          <a:blip r:embed="rId3"/>
          <a:srcRect l="3333" t="27591" r="4167" b="15183"/>
          <a:stretch/>
        </p:blipFill>
        <p:spPr bwMode="auto">
          <a:xfrm>
            <a:off x="461105" y="1371600"/>
            <a:ext cx="11730895" cy="5178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Backpropagation (continue)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43FC620-C6B9-49BD-AA1C-2FA7D4C50EAA}" type="slidenum">
              <a:rPr kumimoji="0" lang="en-US" altLang="en-US" sz="600" b="1" i="0" u="none" strike="noStrike" kern="1200" cap="none" spc="0" normalizeH="0" baseline="0" noProof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en-US" sz="600" b="1" i="0" u="none" strike="noStrike" kern="1200" cap="none" spc="0" normalizeH="0" baseline="0" noProof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F067C51-21DC-DA4B-9EF3-79DDAFF0BAA3}"/>
              </a:ext>
            </a:extLst>
          </p:cNvPr>
          <p:cNvSpPr/>
          <p:nvPr/>
        </p:nvSpPr>
        <p:spPr>
          <a:xfrm>
            <a:off x="5257800" y="2971800"/>
            <a:ext cx="4572000" cy="762000"/>
          </a:xfrm>
          <a:prstGeom prst="rect">
            <a:avLst/>
          </a:prstGeom>
          <a:noFill/>
          <a:ln w="25400">
            <a:solidFill>
              <a:srgbClr val="33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9746CBC-E2A9-1445-B220-97E7502C1276}"/>
              </a:ext>
            </a:extLst>
          </p:cNvPr>
          <p:cNvGrpSpPr/>
          <p:nvPr/>
        </p:nvGrpSpPr>
        <p:grpSpPr>
          <a:xfrm>
            <a:off x="5905500" y="2205451"/>
            <a:ext cx="1028700" cy="1452149"/>
            <a:chOff x="5905500" y="2205451"/>
            <a:chExt cx="1028700" cy="145214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82EE31E-8AB1-CC44-A6FB-1402D344C162}"/>
                </a:ext>
              </a:extLst>
            </p:cNvPr>
            <p:cNvSpPr/>
            <p:nvPr/>
          </p:nvSpPr>
          <p:spPr>
            <a:xfrm>
              <a:off x="6248400" y="3048000"/>
              <a:ext cx="685800" cy="6096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C62BD2D9-A7D7-CB41-8E18-F61F15B0101B}"/>
                </a:ext>
              </a:extLst>
            </p:cNvPr>
            <p:cNvCxnSpPr>
              <a:cxnSpLocks/>
              <a:stCxn id="8" idx="0"/>
            </p:cNvCxnSpPr>
            <p:nvPr/>
          </p:nvCxnSpPr>
          <p:spPr>
            <a:xfrm flipH="1" flipV="1">
              <a:off x="5905500" y="2205451"/>
              <a:ext cx="685800" cy="842549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64768F6-1B60-9E43-9038-72208F3C21C7}"/>
              </a:ext>
            </a:extLst>
          </p:cNvPr>
          <p:cNvGrpSpPr/>
          <p:nvPr/>
        </p:nvGrpSpPr>
        <p:grpSpPr>
          <a:xfrm>
            <a:off x="7010399" y="2438400"/>
            <a:ext cx="4914329" cy="1219200"/>
            <a:chOff x="7010399" y="2438400"/>
            <a:chExt cx="4914329" cy="1219200"/>
          </a:xfrm>
        </p:grpSpPr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F227E8A8-F2B8-EF48-B3B1-ECFFBA3D860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57763" y="2851766"/>
              <a:ext cx="1073782" cy="501034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1267244D-E52C-D24B-951C-A5C50657267F}"/>
                    </a:ext>
                  </a:extLst>
                </p:cNvPr>
                <p:cNvSpPr txBox="1"/>
                <p:nvPr/>
              </p:nvSpPr>
              <p:spPr>
                <a:xfrm>
                  <a:off x="10131545" y="2438400"/>
                  <a:ext cx="1793183" cy="100206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1" i="1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B05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Say:</a:t>
                  </a:r>
                  <a:r>
                    <a:rPr kumimoji="0" lang="en-US" sz="1600" b="1" i="1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B050"/>
                      </a:solidFill>
                      <a:effectLst/>
                      <a:uLnTx/>
                      <a:uFillTx/>
                      <a:latin typeface="Cambria Math" panose="02040503050406030204" pitchFamily="18" charset="0"/>
                      <a:ea typeface="+mn-ea"/>
                      <a:cs typeface="+mn-cs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0" lang="en-US" sz="1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𝑭</m:t>
                          </m:r>
                        </m:e>
                        <m:sub>
                          <m:r>
                            <a:rPr kumimoji="0" lang="en-US" sz="1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𝒏</m:t>
                          </m:r>
                        </m:sub>
                      </m:sSub>
                      <m:r>
                        <a:rPr kumimoji="0" lang="en-US" sz="16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</m:oMath>
                  </a14:m>
                  <a:r>
                    <a:rPr kumimoji="0" lang="en-US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B050"/>
                      </a:solidFill>
                      <a:effectLst/>
                      <a:uLnTx/>
                      <a:uFillTx/>
                      <a:latin typeface="Arial" charset="0"/>
                      <a:ea typeface="Cambria Math" panose="02040503050406030204" pitchFamily="18" charset="0"/>
                      <a:cs typeface="+mn-cs"/>
                    </a:rPr>
                    <a:t> </a:t>
                  </a:r>
                  <a14:m>
                    <m:oMath xmlns:m="http://schemas.openxmlformats.org/officeDocument/2006/math">
                      <m:r>
                        <a:rPr kumimoji="0" lang="en-US" sz="16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𝝈</m:t>
                      </m:r>
                    </m:oMath>
                  </a14:m>
                  <a:endParaRPr kumimoji="0" lang="en-US" sz="16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endParaRP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endParaRP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US" sz="16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sz="16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𝜕</m:t>
                            </m:r>
                            <m:r>
                              <a:rPr kumimoji="0" lang="en-US" sz="16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𝝈</m:t>
                            </m:r>
                          </m:num>
                          <m:den>
                            <m:r>
                              <a:rPr kumimoji="0" lang="en-US" sz="16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kumimoji="0" lang="en-US" sz="16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B0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6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B0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𝑾</m:t>
                                </m:r>
                              </m:e>
                              <m:sub>
                                <m:r>
                                  <a:rPr kumimoji="0" lang="en-US" sz="16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B0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𝒏</m:t>
                                </m:r>
                              </m:sub>
                            </m:sSub>
                          </m:den>
                        </m:f>
                        <m:r>
                          <a:rPr kumimoji="0" lang="en-US" sz="1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𝝈</m:t>
                        </m:r>
                        <m:d>
                          <m:dPr>
                            <m:ctrlPr>
                              <a:rPr kumimoji="0" lang="en-US" sz="16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16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𝟏</m:t>
                            </m:r>
                            <m:r>
                              <a:rPr kumimoji="0" lang="en-US" sz="16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−</m:t>
                            </m:r>
                            <m:r>
                              <a:rPr kumimoji="0" lang="en-US" sz="16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𝝈</m:t>
                            </m:r>
                          </m:e>
                        </m:d>
                        <m:sSub>
                          <m:sSubPr>
                            <m:ctrlPr>
                              <a:rPr kumimoji="0" lang="en-US" sz="16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6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𝒙</m:t>
                            </m:r>
                          </m:e>
                          <m:sub>
                            <m:r>
                              <a:rPr kumimoji="0" lang="en-US" sz="16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𝒏</m:t>
                            </m:r>
                            <m:r>
                              <a:rPr kumimoji="0" lang="en-US" sz="16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−</m:t>
                            </m:r>
                            <m:r>
                              <a:rPr kumimoji="0" lang="en-US" sz="16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1267244D-E52C-D24B-951C-A5C50657267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31545" y="2438400"/>
                  <a:ext cx="1793183" cy="1002069"/>
                </a:xfrm>
                <a:prstGeom prst="rect">
                  <a:avLst/>
                </a:prstGeom>
                <a:blipFill>
                  <a:blip r:embed="rId4"/>
                  <a:stretch>
                    <a:fillRect l="-6338" t="-7595" b="-37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9AED9BF-66A8-8F40-8193-BC7812BFABC9}"/>
                </a:ext>
              </a:extLst>
            </p:cNvPr>
            <p:cNvSpPr/>
            <p:nvPr/>
          </p:nvSpPr>
          <p:spPr>
            <a:xfrm>
              <a:off x="7010399" y="3048000"/>
              <a:ext cx="2047363" cy="609600"/>
            </a:xfrm>
            <a:prstGeom prst="rect">
              <a:avLst/>
            </a:prstGeom>
            <a:noFill/>
            <a:ln w="254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3667773-1101-2848-BFE2-6C01438FA002}"/>
              </a:ext>
            </a:extLst>
          </p:cNvPr>
          <p:cNvGrpSpPr/>
          <p:nvPr/>
        </p:nvGrpSpPr>
        <p:grpSpPr>
          <a:xfrm>
            <a:off x="7223760" y="1547773"/>
            <a:ext cx="4673054" cy="1347827"/>
            <a:chOff x="7223760" y="1547773"/>
            <a:chExt cx="4673054" cy="13478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3FDABBAE-DD5D-C54A-A6D3-16D7CEA4A3D3}"/>
                    </a:ext>
                  </a:extLst>
                </p:cNvPr>
                <p:cNvSpPr txBox="1"/>
                <p:nvPr/>
              </p:nvSpPr>
              <p:spPr>
                <a:xfrm>
                  <a:off x="10134600" y="1547773"/>
                  <a:ext cx="1762214" cy="50962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US" sz="16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sz="16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𝜕</m:t>
                            </m:r>
                            <m:r>
                              <a:rPr kumimoji="0" lang="en-US" sz="16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𝝈</m:t>
                            </m:r>
                          </m:num>
                          <m:den>
                            <m:r>
                              <a:rPr kumimoji="0" lang="en-US" sz="16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kumimoji="0" lang="en-US" sz="16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7030A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6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7030A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𝑿</m:t>
                                </m:r>
                              </m:e>
                              <m:sub>
                                <m:r>
                                  <a:rPr kumimoji="0" lang="en-US" sz="16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7030A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𝒏</m:t>
                                </m:r>
                                <m:r>
                                  <a:rPr kumimoji="0" lang="en-US" sz="16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7030A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r>
                                  <a:rPr kumimoji="0" lang="en-US" sz="16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7030A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𝟏</m:t>
                                </m:r>
                              </m:sub>
                            </m:sSub>
                          </m:den>
                        </m:f>
                        <m:r>
                          <a:rPr kumimoji="0" lang="en-US" sz="1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𝝈</m:t>
                        </m:r>
                        <m:d>
                          <m:dPr>
                            <m:ctrlPr>
                              <a:rPr kumimoji="0" lang="en-US" sz="16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16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𝟏</m:t>
                            </m:r>
                            <m:r>
                              <a:rPr kumimoji="0" lang="en-US" sz="16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−</m:t>
                            </m:r>
                            <m:r>
                              <a:rPr kumimoji="0" lang="en-US" sz="16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𝝈</m:t>
                            </m:r>
                          </m:e>
                        </m:d>
                        <m:sSub>
                          <m:sSubPr>
                            <m:ctrlPr>
                              <a:rPr kumimoji="0" lang="en-US" sz="16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6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𝑾</m:t>
                            </m:r>
                          </m:e>
                          <m:sub>
                            <m:r>
                              <a:rPr kumimoji="0" lang="en-US" sz="16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𝒏</m:t>
                            </m:r>
                          </m:sub>
                        </m:sSub>
                      </m:oMath>
                    </m:oMathPara>
                  </a14:m>
                  <a:endPara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3FDABBAE-DD5D-C54A-A6D3-16D7CEA4A3D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34600" y="1547773"/>
                  <a:ext cx="1762214" cy="509627"/>
                </a:xfrm>
                <a:prstGeom prst="rect">
                  <a:avLst/>
                </a:prstGeom>
                <a:blipFill>
                  <a:blip r:embed="rId5"/>
                  <a:stretch>
                    <a:fillRect l="-2158" b="-952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C0A0B128-ADA7-544A-94E2-02D5FFAB56A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37018" y="1784966"/>
              <a:ext cx="1073782" cy="501034"/>
            </a:xfrm>
            <a:prstGeom prst="straightConnector1">
              <a:avLst/>
            </a:prstGeom>
            <a:ln w="254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00028EA-90C2-A84A-BE56-0A2108F0E160}"/>
                </a:ext>
              </a:extLst>
            </p:cNvPr>
            <p:cNvSpPr/>
            <p:nvPr/>
          </p:nvSpPr>
          <p:spPr>
            <a:xfrm>
              <a:off x="7223760" y="2286000"/>
              <a:ext cx="1920240" cy="609600"/>
            </a:xfrm>
            <a:prstGeom prst="rect">
              <a:avLst/>
            </a:prstGeom>
            <a:noFill/>
            <a:ln w="254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014107D7-763E-2E40-866D-E82C39D66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057763" y="6511102"/>
            <a:ext cx="1920240" cy="3651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© Eric Xing @ CMU, 2020</a:t>
            </a:r>
            <a:endParaRPr kumimoji="0" lang="en-US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6745806-B5FD-2646-B2E0-EFDA3A7951C9}"/>
              </a:ext>
            </a:extLst>
          </p:cNvPr>
          <p:cNvGrpSpPr/>
          <p:nvPr/>
        </p:nvGrpSpPr>
        <p:grpSpPr>
          <a:xfrm>
            <a:off x="5257799" y="2851766"/>
            <a:ext cx="4873745" cy="2253634"/>
            <a:chOff x="5257799" y="2851766"/>
            <a:chExt cx="4873745" cy="2253634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B040EF4-855A-7F47-A3C9-0CA2FA20BF91}"/>
                </a:ext>
              </a:extLst>
            </p:cNvPr>
            <p:cNvSpPr/>
            <p:nvPr/>
          </p:nvSpPr>
          <p:spPr>
            <a:xfrm>
              <a:off x="5257799" y="4343400"/>
              <a:ext cx="4873745" cy="762000"/>
            </a:xfrm>
            <a:prstGeom prst="rect">
              <a:avLst/>
            </a:prstGeom>
            <a:noFill/>
            <a:ln w="25400"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5C8FB947-A5ED-B64B-BC21-DF2689F1B9A9}"/>
                </a:ext>
              </a:extLst>
            </p:cNvPr>
            <p:cNvGrpSpPr/>
            <p:nvPr/>
          </p:nvGrpSpPr>
          <p:grpSpPr>
            <a:xfrm>
              <a:off x="5819262" y="2851766"/>
              <a:ext cx="1724538" cy="2177434"/>
              <a:chOff x="5209662" y="1480166"/>
              <a:chExt cx="1724538" cy="2177434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93361140-073E-964E-B3C0-82E651F74713}"/>
                  </a:ext>
                </a:extLst>
              </p:cNvPr>
              <p:cNvSpPr/>
              <p:nvPr/>
            </p:nvSpPr>
            <p:spPr>
              <a:xfrm>
                <a:off x="5981700" y="3048000"/>
                <a:ext cx="952500" cy="609600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58268D89-BE6D-B248-BB3E-EA915D04D51B}"/>
                  </a:ext>
                </a:extLst>
              </p:cNvPr>
              <p:cNvCxnSpPr>
                <a:cxnSpLocks/>
                <a:stCxn id="24" idx="0"/>
              </p:cNvCxnSpPr>
              <p:nvPr/>
            </p:nvCxnSpPr>
            <p:spPr>
              <a:xfrm flipH="1" flipV="1">
                <a:off x="5209662" y="1480166"/>
                <a:ext cx="1248288" cy="1567834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4228F3FD-B3B2-4A14-82A3-C53EDB05598B}"/>
              </a:ext>
            </a:extLst>
          </p:cNvPr>
          <p:cNvSpPr/>
          <p:nvPr/>
        </p:nvSpPr>
        <p:spPr>
          <a:xfrm rot="1365310">
            <a:off x="9435258" y="626311"/>
            <a:ext cx="2357150" cy="1014182"/>
          </a:xfrm>
          <a:prstGeom prst="rect">
            <a:avLst/>
          </a:prstGeom>
          <a:solidFill>
            <a:srgbClr val="ED7D31">
              <a:lumMod val="60000"/>
              <a:lumOff val="4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Example slide from 10-701</a:t>
            </a:r>
          </a:p>
        </p:txBody>
      </p:sp>
    </p:spTree>
    <p:extLst>
      <p:ext uri="{BB962C8B-B14F-4D97-AF65-F5344CB8AC3E}">
        <p14:creationId xmlns:p14="http://schemas.microsoft.com/office/powerpoint/2010/main" val="4892851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03EB7-1E1C-4751-9CAB-8A3F23CD7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Derivative?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E2CB0DDE-8457-4B04-8005-623A5683463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+9 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E2CB0DDE-8457-4B04-8005-623A568346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CB83AEE-E93F-4D2D-947D-813DD6EEBDA3}"/>
                  </a:ext>
                </a:extLst>
              </p14:cNvPr>
              <p14:cNvContentPartPr/>
              <p14:nvPr/>
            </p14:nvContentPartPr>
            <p14:xfrm>
              <a:off x="753120" y="2302200"/>
              <a:ext cx="9993960" cy="2943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CB83AEE-E93F-4D2D-947D-813DD6EEBDA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3760" y="2292840"/>
                <a:ext cx="10012680" cy="2962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67637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03EB7-1E1C-4751-9CAB-8A3F23CD7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Derivative?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E2CB0DDE-8457-4B04-8005-623A5683463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b="0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E2CB0DDE-8457-4B04-8005-623A568346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E2C7278-2A36-4E1A-8C6A-97A703667685}"/>
                  </a:ext>
                </a:extLst>
              </p14:cNvPr>
              <p14:cNvContentPartPr/>
              <p14:nvPr/>
            </p14:nvContentPartPr>
            <p14:xfrm>
              <a:off x="1742400" y="2382480"/>
              <a:ext cx="9921600" cy="31838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E2C7278-2A36-4E1A-8C6A-97A70366768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33040" y="2373120"/>
                <a:ext cx="9940320" cy="3202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131042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03EB7-1E1C-4751-9CAB-8A3F23CD7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Derivative?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E2CB0DDE-8457-4B04-8005-623A5683463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b="0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E2CB0DDE-8457-4B04-8005-623A568346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2DE1FE1-8D18-4982-AE2B-D19D4CAC1967}"/>
                  </a:ext>
                </a:extLst>
              </p14:cNvPr>
              <p14:cNvContentPartPr/>
              <p14:nvPr/>
            </p14:nvContentPartPr>
            <p14:xfrm>
              <a:off x="1843920" y="567000"/>
              <a:ext cx="9613080" cy="60242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2DE1FE1-8D18-4982-AE2B-D19D4CAC196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34560" y="557640"/>
                <a:ext cx="9631800" cy="6042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995481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03EB7-1E1C-4751-9CAB-8A3F23CD7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Multivariate Chain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E2CB0DDE-8457-4B04-8005-623A5683463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b="0" dirty="0"/>
              </a:p>
              <a:p>
                <a:r>
                  <a:rPr lang="en-US" b="0" dirty="0"/>
                  <a:t>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> </a:t>
                </a:r>
              </a:p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r>
                  <a:rPr lang="en-US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⋯,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E2CB0DDE-8457-4B04-8005-623A568346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ED22472-F75E-4E7C-9C31-7E9F1094F0C0}"/>
                  </a:ext>
                </a:extLst>
              </p:cNvPr>
              <p:cNvSpPr txBox="1"/>
              <p:nvPr/>
            </p:nvSpPr>
            <p:spPr>
              <a:xfrm>
                <a:off x="552099" y="3429000"/>
                <a:ext cx="3046879" cy="13526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8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f>
                            <m:fPr>
                              <m:ctrlPr>
                                <a:rPr lang="en-US" sz="28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8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  <m:f>
                        <m:fPr>
                          <m:ctrlPr>
                            <a:rPr lang="en-US" sz="28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num>
                        <m:den>
                          <m:r>
                            <a:rPr lang="en-US" sz="28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ED22472-F75E-4E7C-9C31-7E9F1094F0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3429000"/>
                <a:ext cx="3046879" cy="135267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6052D8C-C6A7-49ED-97E7-0A6668143EB9}"/>
                  </a:ext>
                </a:extLst>
              </p14:cNvPr>
              <p14:cNvContentPartPr/>
              <p14:nvPr/>
            </p14:nvContentPartPr>
            <p14:xfrm>
              <a:off x="269280" y="800640"/>
              <a:ext cx="9586440" cy="39855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6052D8C-C6A7-49ED-97E7-0A6668143EB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9920" y="791280"/>
                <a:ext cx="9605160" cy="4004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924758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03EB7-1E1C-4751-9CAB-8A3F23CD7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Calculus Chain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FAE141E7-79E5-4030-B2AE-1099EBB388E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2775301" cy="2874622"/>
              </a:xfrm>
            </p:spPr>
            <p:txBody>
              <a:bodyPr/>
              <a:lstStyle/>
              <a:p>
                <a:pPr fontAlgn="ctr"/>
                <a:r>
                  <a:rPr lang="en-US" dirty="0"/>
                  <a:t>Scalar:</a:t>
                </a:r>
              </a:p>
              <a:p>
                <a:pPr fontAlgn="ctr"/>
                <a:r>
                  <a:rPr lang="x-IV_mathan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x-IV_mathan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x-IV_mathan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x-IV_mathan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x-IV_matha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x-IV_mathan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x-IV_mathan" dirty="0">
                    <a:solidFill>
                      <a:schemeClr val="tx1"/>
                    </a:solidFill>
                  </a:rPr>
                  <a:t> </a:t>
                </a:r>
              </a:p>
              <a:p>
                <a:pPr fontAlgn="ctr"/>
                <a14:m>
                  <m:oMath xmlns:m="http://schemas.openxmlformats.org/officeDocument/2006/math">
                    <m:r>
                      <a:rPr lang="x-IV_mathan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x-IV_mathan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x-IV_mathan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x-IV_matha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x-IV_mathan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x-IV_mathan" i="1" dirty="0">
                    <a:solidFill>
                      <a:schemeClr val="tx1"/>
                    </a:solidFill>
                  </a:rPr>
                  <a:t> </a:t>
                </a:r>
              </a:p>
              <a:p>
                <a:pPr fontAlgn="ctr"/>
                <a14:m>
                  <m:oMath xmlns:m="http://schemas.openxmlformats.org/officeDocument/2006/math">
                    <m:f>
                      <m:fPr>
                        <m:ctrlPr>
                          <a:rPr lang="x-IV_mathan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x-IV_mathan" sz="4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x-IV_mathan" sz="4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x-IV_mathan" sz="4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x-IV_mathan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x-IV_mathan" sz="4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x-IV_mathan" sz="4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𝑑𝑧</m:t>
                        </m:r>
                      </m:den>
                    </m:f>
                    <m:f>
                      <m:fPr>
                        <m:ctrlPr>
                          <a:rPr lang="x-IV_mathan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x-IV_mathan" sz="4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𝑑𝑧</m:t>
                        </m:r>
                      </m:num>
                      <m:den>
                        <m:r>
                          <a:rPr lang="x-IV_mathan" sz="4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x-IV_mathan" sz="3200" dirty="0"/>
                  <a:t> </a:t>
                </a:r>
                <a:endParaRPr lang="x-IV_mathan" dirty="0"/>
              </a:p>
              <a:p>
                <a:pPr fontAlgn="ctr"/>
                <a:endParaRPr lang="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FAE141E7-79E5-4030-B2AE-1099EBB388E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2775301" cy="2874622"/>
              </a:xfrm>
              <a:blipFill>
                <a:blip r:embed="rId2"/>
                <a:stretch>
                  <a:fillRect l="-4615" t="-3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5">
                <a:extLst>
                  <a:ext uri="{FF2B5EF4-FFF2-40B4-BE49-F238E27FC236}">
                    <a16:creationId xmlns:a16="http://schemas.microsoft.com/office/drawing/2014/main" id="{4608BB35-52CF-4614-913B-76012BFAD25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31899" y="1113178"/>
                <a:ext cx="3664301" cy="2874622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ctr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Multivariate:</a:t>
                </a:r>
              </a:p>
              <a:p>
                <a:pPr marL="0" marR="0" lvl="0" indent="0" algn="l" defTabSz="914400" rtl="0" eaLnBrk="1" fontAlgn="ctr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x-IV_mathan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𝒛</m:t>
                    </m:r>
                    <m:r>
                      <a:rPr kumimoji="0" lang="x-IV_mathan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x-IV_mathan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𝑔</m:t>
                    </m:r>
                    <m:d>
                      <m:dPr>
                        <m:ctrlPr>
                          <a:rPr kumimoji="0" lang="x-IV_mathan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x-IV_mathan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</m:d>
                  </m:oMath>
                </a14:m>
                <a:r>
                  <a:rPr kumimoji="0" lang="x-IV_matha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fontAlgn="ctr">
                  <a:defRPr/>
                </a:pPr>
                <a14:m>
                  <m:oMath xmlns:m="http://schemas.openxmlformats.org/officeDocument/2006/math">
                    <m:r>
                      <a:rPr kumimoji="0" lang="x-IV_mathan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𝑦</m:t>
                    </m:r>
                    <m:r>
                      <a:rPr kumimoji="0" lang="x-IV_mathan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x-IV_mathan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𝑓</m:t>
                    </m:r>
                    <m:d>
                      <m:dPr>
                        <m:ctrlPr>
                          <a:rPr kumimoji="0" lang="x-IV_mathan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x-IV_mathan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𝒛</m:t>
                        </m:r>
                      </m:e>
                    </m:d>
                  </m:oMath>
                </a14:m>
                <a:r>
                  <a:rPr kumimoji="0" lang="x-IV_matha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ctr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x-IV_mathan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x-IV_mathan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𝑑𝑦</m:t>
                        </m:r>
                      </m:num>
                      <m:den>
                        <m:r>
                          <a:rPr kumimoji="0" lang="x-IV_mathan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𝑑𝑥</m:t>
                        </m:r>
                      </m:den>
                    </m:f>
                    <m:r>
                      <a:rPr kumimoji="0" lang="x-IV_mathan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kumimoji="0" lang="x-IV_mathan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naryPr>
                      <m:sub>
                        <m:r>
                          <a:rPr kumimoji="0" lang="x-IV_mathan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𝑗</m:t>
                        </m:r>
                      </m:sub>
                      <m:sup/>
                      <m:e>
                        <m:f>
                          <m:fPr>
                            <m:ctrlPr>
                              <a:rPr kumimoji="0" lang="x-IV_mathan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x-IV_mathan" sz="40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𝜕</m:t>
                            </m:r>
                            <m:r>
                              <a:rPr kumimoji="0" lang="x-IV_mathan" sz="40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𝑦</m:t>
                            </m:r>
                          </m:num>
                          <m:den>
                            <m:r>
                              <a:rPr kumimoji="0" lang="x-IV_mathan" sz="40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kumimoji="0" lang="x-IV_mathan" sz="4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x-IV_mathan" sz="40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kumimoji="0" lang="x-IV_mathan" sz="40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𝑗</m:t>
                                </m:r>
                              </m:sub>
                            </m:sSub>
                          </m:den>
                        </m:f>
                        <m:f>
                          <m:fPr>
                            <m:ctrlPr>
                              <a:rPr kumimoji="0" lang="x-IV_mathan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x-IV_mathan" sz="40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kumimoji="0" lang="x-IV_mathan" sz="4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x-IV_mathan" sz="40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kumimoji="0" lang="x-IV_mathan" sz="40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𝑗</m:t>
                                </m:r>
                              </m:sub>
                            </m:sSub>
                          </m:num>
                          <m:den>
                            <m:r>
                              <a:rPr kumimoji="0" lang="x-IV_mathan" sz="40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𝜕</m:t>
                            </m:r>
                            <m:r>
                              <a:rPr kumimoji="0" lang="x-IV_mathan" sz="40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den>
                        </m:f>
                      </m:e>
                    </m:nary>
                  </m:oMath>
                </a14:m>
                <a:r>
                  <a:rPr kumimoji="0" lang="x-IV_matha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endParaRPr kumimoji="0" lang="x-IV_matha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ctr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x-IV_matha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ctr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endParaRPr kumimoji="0" lang="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Content Placeholder 5">
                <a:extLst>
                  <a:ext uri="{FF2B5EF4-FFF2-40B4-BE49-F238E27FC236}">
                    <a16:creationId xmlns:a16="http://schemas.microsoft.com/office/drawing/2014/main" id="{4608BB35-52CF-4614-913B-76012BFAD2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1899" y="1113178"/>
                <a:ext cx="3664301" cy="2874622"/>
              </a:xfrm>
              <a:prstGeom prst="rect">
                <a:avLst/>
              </a:prstGeom>
              <a:blipFill>
                <a:blip r:embed="rId3"/>
                <a:stretch>
                  <a:fillRect l="-3322" t="-3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59374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03EB7-1E1C-4751-9CAB-8A3F23CD7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Exercise 2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E2CB0DDE-8457-4B04-8005-623A5683463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sin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r>
                  <a:rPr lang="en-US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b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+5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+7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60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E2CB0DDE-8457-4B04-8005-623A568346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b="-532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5">
                <a:extLst>
                  <a:ext uri="{FF2B5EF4-FFF2-40B4-BE49-F238E27FC236}">
                    <a16:creationId xmlns:a16="http://schemas.microsoft.com/office/drawing/2014/main" id="{7201A109-5FEB-4047-A3E3-26027C6263C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939306" y="177861"/>
                <a:ext cx="3252694" cy="2296398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ctr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en-US" sz="2400" b="0" i="0" u="sng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Multivariate chain rule</a:t>
                </a:r>
              </a:p>
              <a:p>
                <a:pPr marL="0" marR="0" lvl="0" indent="0" algn="l" defTabSz="914400" rtl="0" eaLnBrk="1" fontAlgn="ctr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x-IV_mathan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𝒛</m:t>
                    </m:r>
                    <m:r>
                      <a:rPr kumimoji="0" lang="x-IV_mathan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x-IV_mathan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𝑔</m:t>
                    </m:r>
                    <m:d>
                      <m:dPr>
                        <m:ctrlPr>
                          <a:rPr kumimoji="0" lang="x-IV_mathan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x-IV_mathan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</m:d>
                  </m:oMath>
                </a14:m>
                <a:r>
                  <a:rPr kumimoji="0" lang="x-IV_matha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fontAlgn="ctr">
                  <a:defRPr/>
                </a:pPr>
                <a14:m>
                  <m:oMath xmlns:m="http://schemas.openxmlformats.org/officeDocument/2006/math">
                    <m:r>
                      <a:rPr kumimoji="0" lang="x-IV_mathan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𝑦</m:t>
                    </m:r>
                    <m:r>
                      <a:rPr kumimoji="0" lang="x-IV_mathan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x-IV_mathan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𝑓</m:t>
                    </m:r>
                    <m:d>
                      <m:dPr>
                        <m:ctrlPr>
                          <a:rPr kumimoji="0" lang="x-IV_mathan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x-IV_mathan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𝒛</m:t>
                        </m:r>
                      </m:e>
                    </m:d>
                  </m:oMath>
                </a14:m>
                <a:r>
                  <a:rPr kumimoji="0" lang="x-IV_matha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ctr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x-IV_mathan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x-IV_mathan" sz="3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𝑑𝑦</m:t>
                        </m:r>
                      </m:num>
                      <m:den>
                        <m:r>
                          <a:rPr kumimoji="0" lang="x-IV_mathan" sz="3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𝑑𝑥</m:t>
                        </m:r>
                      </m:den>
                    </m:f>
                    <m:r>
                      <a:rPr kumimoji="0" lang="x-IV_mathan" sz="3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kumimoji="0" lang="x-IV_mathan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naryPr>
                      <m:sub>
                        <m:r>
                          <a:rPr kumimoji="0" lang="x-IV_mathan" sz="3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𝑗</m:t>
                        </m:r>
                      </m:sub>
                      <m:sup/>
                      <m:e>
                        <m:f>
                          <m:fPr>
                            <m:ctrlPr>
                              <a:rPr kumimoji="0" lang="x-IV_mathan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x-IV_mathan" sz="32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𝜕</m:t>
                            </m:r>
                            <m:r>
                              <a:rPr kumimoji="0" lang="x-IV_mathan" sz="32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𝑦</m:t>
                            </m:r>
                          </m:num>
                          <m:den>
                            <m:r>
                              <a:rPr kumimoji="0" lang="x-IV_mathan" sz="32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kumimoji="0" lang="x-IV_mathan" sz="3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7030A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x-IV_mathan" sz="32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7030A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kumimoji="0" lang="x-IV_mathan" sz="32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7030A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𝑗</m:t>
                                </m:r>
                              </m:sub>
                            </m:sSub>
                          </m:den>
                        </m:f>
                        <m:f>
                          <m:fPr>
                            <m:ctrlPr>
                              <a:rPr kumimoji="0" lang="x-IV_mathan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x-IV_mathan" sz="32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kumimoji="0" lang="x-IV_mathan" sz="3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7030A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x-IV_mathan" sz="32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7030A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kumimoji="0" lang="x-IV_mathan" sz="32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7030A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𝑗</m:t>
                                </m:r>
                              </m:sub>
                            </m:sSub>
                          </m:num>
                          <m:den>
                            <m:r>
                              <a:rPr kumimoji="0" lang="x-IV_mathan" sz="32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𝜕</m:t>
                            </m:r>
                            <m:r>
                              <a:rPr kumimoji="0" lang="x-IV_mathan" sz="32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den>
                        </m:f>
                      </m:e>
                    </m:nary>
                  </m:oMath>
                </a14:m>
                <a:r>
                  <a:rPr kumimoji="0" lang="x-IV_matha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ctr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x-IV_matha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ctr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endParaRPr kumimoji="0" lang="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Content Placeholder 5">
                <a:extLst>
                  <a:ext uri="{FF2B5EF4-FFF2-40B4-BE49-F238E27FC236}">
                    <a16:creationId xmlns:a16="http://schemas.microsoft.com/office/drawing/2014/main" id="{7201A109-5FEB-4047-A3E3-26027C6263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9306" y="177861"/>
                <a:ext cx="3252694" cy="2296398"/>
              </a:xfrm>
              <a:prstGeom prst="rect">
                <a:avLst/>
              </a:prstGeom>
              <a:blipFill>
                <a:blip r:embed="rId3"/>
                <a:stretch>
                  <a:fillRect l="-2809" t="-31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75D9A9E-7974-416B-BF04-F553043C1F6E}"/>
                  </a:ext>
                </a:extLst>
              </p14:cNvPr>
              <p14:cNvContentPartPr/>
              <p14:nvPr/>
            </p14:nvContentPartPr>
            <p14:xfrm>
              <a:off x="1146960" y="1421640"/>
              <a:ext cx="10866240" cy="39956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75D9A9E-7974-416B-BF04-F553043C1F6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37600" y="1412280"/>
                <a:ext cx="10884960" cy="4014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909521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03EB7-1E1C-4751-9CAB-8A3F23CD7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Exercise 2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E2CB0DDE-8457-4B04-8005-623A5683463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sin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r>
                  <a:rPr lang="en-US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b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+5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+7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E2CB0DDE-8457-4B04-8005-623A568346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D98C216-1D4E-462F-B6DE-5B85DF72DC10}"/>
                  </a:ext>
                </a:extLst>
              </p14:cNvPr>
              <p14:cNvContentPartPr/>
              <p14:nvPr/>
            </p14:nvContentPartPr>
            <p14:xfrm>
              <a:off x="982440" y="365400"/>
              <a:ext cx="11173680" cy="51940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D98C216-1D4E-462F-B6DE-5B85DF72DC1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73080" y="356040"/>
                <a:ext cx="11192400" cy="5212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87277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62165" y="1824300"/>
            <a:ext cx="4645250" cy="2889114"/>
          </a:xfrm>
        </p:spPr>
        <p:txBody>
          <a:bodyPr anchor="b">
            <a:normAutofit fontScale="90000"/>
          </a:bodyPr>
          <a:lstStyle/>
          <a:p>
            <a:pPr algn="l"/>
            <a:br>
              <a:rPr lang="en-US" sz="4600" dirty="0"/>
            </a:br>
            <a:br>
              <a:rPr lang="en-US" sz="4600" dirty="0"/>
            </a:br>
            <a:r>
              <a:rPr lang="en-US" sz="4600" dirty="0"/>
              <a:t>Mathematical Foundations for Machine Learning</a:t>
            </a:r>
            <a:br>
              <a:rPr lang="en-US" sz="4600" dirty="0"/>
            </a:br>
            <a:br>
              <a:rPr lang="en-US" sz="4600" dirty="0"/>
            </a:br>
            <a:r>
              <a:rPr lang="en-US" sz="4600" dirty="0"/>
              <a:t>Calculus &amp;</a:t>
            </a:r>
            <a:br>
              <a:rPr lang="en-US" sz="4600" dirty="0"/>
            </a:br>
            <a:r>
              <a:rPr lang="en-US" sz="4600" dirty="0"/>
              <a:t>Lagrange Multipliers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close up of a fence&#10;&#10;Description automatically generated">
            <a:extLst>
              <a:ext uri="{FF2B5EF4-FFF2-40B4-BE49-F238E27FC236}">
                <a16:creationId xmlns:a16="http://schemas.microsoft.com/office/drawing/2014/main" id="{C5CA68C4-AA78-43A9-A080-8998D602DE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A2D9827-D4F9-4D52-8467-F545EC2752C1}"/>
              </a:ext>
            </a:extLst>
          </p:cNvPr>
          <p:cNvSpPr txBox="1">
            <a:spLocks/>
          </p:cNvSpPr>
          <p:nvPr/>
        </p:nvSpPr>
        <p:spPr>
          <a:xfrm>
            <a:off x="6562165" y="3112977"/>
            <a:ext cx="5354852" cy="343574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3600" dirty="0"/>
              <a:t>Instructor: Pat Virtue</a:t>
            </a:r>
          </a:p>
        </p:txBody>
      </p:sp>
    </p:spTree>
    <p:extLst>
      <p:ext uri="{BB962C8B-B14F-4D97-AF65-F5344CB8AC3E}">
        <p14:creationId xmlns:p14="http://schemas.microsoft.com/office/powerpoint/2010/main" val="15314468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03EB7-1E1C-4751-9CAB-8A3F23CD7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Exercise 3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E2CB0DDE-8457-4B04-8005-623A5683463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sin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r>
                  <a:rPr lang="en-US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60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E2CB0DDE-8457-4B04-8005-623A568346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b="-529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5">
                <a:extLst>
                  <a:ext uri="{FF2B5EF4-FFF2-40B4-BE49-F238E27FC236}">
                    <a16:creationId xmlns:a16="http://schemas.microsoft.com/office/drawing/2014/main" id="{2F4BBCF5-D29D-4DCD-BBE9-DDB97687B93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939306" y="177861"/>
                <a:ext cx="3252694" cy="2296398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ctr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en-US" sz="2400" b="0" i="0" u="sng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Multivariate chain rule</a:t>
                </a:r>
              </a:p>
              <a:p>
                <a:pPr marL="0" marR="0" lvl="0" indent="0" algn="l" defTabSz="914400" rtl="0" eaLnBrk="1" fontAlgn="ctr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x-IV_mathan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𝒛</m:t>
                    </m:r>
                    <m:r>
                      <a:rPr kumimoji="0" lang="x-IV_mathan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x-IV_mathan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𝑔</m:t>
                    </m:r>
                    <m:d>
                      <m:dPr>
                        <m:ctrlPr>
                          <a:rPr kumimoji="0" lang="x-IV_mathan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x-IV_mathan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</m:d>
                  </m:oMath>
                </a14:m>
                <a:r>
                  <a:rPr kumimoji="0" lang="x-IV_matha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fontAlgn="ctr">
                  <a:defRPr/>
                </a:pPr>
                <a14:m>
                  <m:oMath xmlns:m="http://schemas.openxmlformats.org/officeDocument/2006/math">
                    <m:r>
                      <a:rPr kumimoji="0" lang="x-IV_mathan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𝑦</m:t>
                    </m:r>
                    <m:r>
                      <a:rPr kumimoji="0" lang="x-IV_mathan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x-IV_mathan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𝑓</m:t>
                    </m:r>
                    <m:d>
                      <m:dPr>
                        <m:ctrlPr>
                          <a:rPr kumimoji="0" lang="x-IV_mathan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x-IV_mathan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𝒛</m:t>
                        </m:r>
                      </m:e>
                    </m:d>
                  </m:oMath>
                </a14:m>
                <a:r>
                  <a:rPr kumimoji="0" lang="x-IV_matha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ctr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x-IV_mathan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x-IV_mathan" sz="3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𝑑𝑦</m:t>
                        </m:r>
                      </m:num>
                      <m:den>
                        <m:r>
                          <a:rPr kumimoji="0" lang="x-IV_mathan" sz="3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𝑑𝑥</m:t>
                        </m:r>
                      </m:den>
                    </m:f>
                    <m:r>
                      <a:rPr kumimoji="0" lang="x-IV_mathan" sz="3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kumimoji="0" lang="x-IV_mathan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naryPr>
                      <m:sub>
                        <m:r>
                          <a:rPr kumimoji="0" lang="x-IV_mathan" sz="3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𝑗</m:t>
                        </m:r>
                      </m:sub>
                      <m:sup/>
                      <m:e>
                        <m:f>
                          <m:fPr>
                            <m:ctrlPr>
                              <a:rPr kumimoji="0" lang="x-IV_mathan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x-IV_mathan" sz="32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𝜕</m:t>
                            </m:r>
                            <m:r>
                              <a:rPr kumimoji="0" lang="x-IV_mathan" sz="32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𝑦</m:t>
                            </m:r>
                          </m:num>
                          <m:den>
                            <m:r>
                              <a:rPr kumimoji="0" lang="x-IV_mathan" sz="32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kumimoji="0" lang="x-IV_mathan" sz="3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7030A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x-IV_mathan" sz="32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7030A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kumimoji="0" lang="x-IV_mathan" sz="32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7030A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𝑗</m:t>
                                </m:r>
                              </m:sub>
                            </m:sSub>
                          </m:den>
                        </m:f>
                        <m:f>
                          <m:fPr>
                            <m:ctrlPr>
                              <a:rPr kumimoji="0" lang="x-IV_mathan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x-IV_mathan" sz="32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kumimoji="0" lang="x-IV_mathan" sz="3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7030A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x-IV_mathan" sz="32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7030A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kumimoji="0" lang="x-IV_mathan" sz="32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7030A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𝑗</m:t>
                                </m:r>
                              </m:sub>
                            </m:sSub>
                          </m:num>
                          <m:den>
                            <m:r>
                              <a:rPr kumimoji="0" lang="x-IV_mathan" sz="32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𝜕</m:t>
                            </m:r>
                            <m:r>
                              <a:rPr kumimoji="0" lang="x-IV_mathan" sz="32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den>
                        </m:f>
                      </m:e>
                    </m:nary>
                  </m:oMath>
                </a14:m>
                <a:r>
                  <a:rPr kumimoji="0" lang="x-IV_matha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ctr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x-IV_matha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ctr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endParaRPr kumimoji="0" lang="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Content Placeholder 5">
                <a:extLst>
                  <a:ext uri="{FF2B5EF4-FFF2-40B4-BE49-F238E27FC236}">
                    <a16:creationId xmlns:a16="http://schemas.microsoft.com/office/drawing/2014/main" id="{2F4BBCF5-D29D-4DCD-BBE9-DDB97687B9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9306" y="177861"/>
                <a:ext cx="3252694" cy="2296398"/>
              </a:xfrm>
              <a:prstGeom prst="rect">
                <a:avLst/>
              </a:prstGeom>
              <a:blipFill>
                <a:blip r:embed="rId3"/>
                <a:stretch>
                  <a:fillRect l="-2809" t="-31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11003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03EB7-1E1C-4751-9CAB-8A3F23CD7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Exercise 3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E2CB0DDE-8457-4B04-8005-623A5683463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sin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r>
                  <a:rPr lang="en-US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E2CB0DDE-8457-4B04-8005-623A568346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89FE5EC-4DD3-493E-809F-20557AD0A302}"/>
                  </a:ext>
                </a:extLst>
              </p14:cNvPr>
              <p14:cNvContentPartPr/>
              <p14:nvPr/>
            </p14:nvContentPartPr>
            <p14:xfrm>
              <a:off x="1632960" y="2622960"/>
              <a:ext cx="5701680" cy="26074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89FE5EC-4DD3-493E-809F-20557AD0A30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23600" y="2613600"/>
                <a:ext cx="5720400" cy="2626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912499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03EB7-1E1C-4751-9CAB-8A3F23CD7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Calculus Chain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FAE141E7-79E5-4030-B2AE-1099EBB388E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2775301" cy="2874622"/>
              </a:xfrm>
            </p:spPr>
            <p:txBody>
              <a:bodyPr/>
              <a:lstStyle/>
              <a:p>
                <a:pPr fontAlgn="ctr"/>
                <a:r>
                  <a:rPr lang="en-US" dirty="0"/>
                  <a:t>Scalar:</a:t>
                </a:r>
              </a:p>
              <a:p>
                <a:pPr fontAlgn="ctr"/>
                <a:r>
                  <a:rPr lang="x-IV_mathan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x-IV_mathan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x-IV_mathan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x-IV_mathan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x-IV_matha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x-IV_mathan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x-IV_mathan" dirty="0">
                    <a:solidFill>
                      <a:schemeClr val="tx1"/>
                    </a:solidFill>
                  </a:rPr>
                  <a:t> </a:t>
                </a:r>
              </a:p>
              <a:p>
                <a:pPr fontAlgn="ctr"/>
                <a14:m>
                  <m:oMath xmlns:m="http://schemas.openxmlformats.org/officeDocument/2006/math">
                    <m:r>
                      <a:rPr lang="x-IV_mathan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x-IV_mathan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x-IV_mathan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x-IV_matha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x-IV_mathan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x-IV_mathan" i="1" dirty="0">
                    <a:solidFill>
                      <a:schemeClr val="tx1"/>
                    </a:solidFill>
                  </a:rPr>
                  <a:t> </a:t>
                </a:r>
              </a:p>
              <a:p>
                <a:pPr fontAlgn="ctr"/>
                <a14:m>
                  <m:oMath xmlns:m="http://schemas.openxmlformats.org/officeDocument/2006/math">
                    <m:f>
                      <m:fPr>
                        <m:ctrlPr>
                          <a:rPr lang="x-IV_mathan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x-IV_mathan" sz="4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x-IV_mathan" sz="4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x-IV_mathan" sz="4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x-IV_mathan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x-IV_mathan" sz="4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x-IV_mathan" sz="4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𝑑𝑧</m:t>
                        </m:r>
                      </m:den>
                    </m:f>
                    <m:f>
                      <m:fPr>
                        <m:ctrlPr>
                          <a:rPr lang="x-IV_mathan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x-IV_mathan" sz="4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𝑑𝑧</m:t>
                        </m:r>
                      </m:num>
                      <m:den>
                        <m:r>
                          <a:rPr lang="x-IV_mathan" sz="4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x-IV_mathan" sz="3200" dirty="0"/>
                  <a:t> </a:t>
                </a:r>
                <a:endParaRPr lang="x-IV_mathan" dirty="0"/>
              </a:p>
              <a:p>
                <a:pPr fontAlgn="ctr"/>
                <a:endParaRPr lang="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FAE141E7-79E5-4030-B2AE-1099EBB388E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2775301" cy="2874622"/>
              </a:xfrm>
              <a:blipFill>
                <a:blip r:embed="rId2"/>
                <a:stretch>
                  <a:fillRect l="-4615" t="-3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5">
                <a:extLst>
                  <a:ext uri="{FF2B5EF4-FFF2-40B4-BE49-F238E27FC236}">
                    <a16:creationId xmlns:a16="http://schemas.microsoft.com/office/drawing/2014/main" id="{4608BB35-52CF-4614-913B-76012BFAD25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31899" y="1113178"/>
                <a:ext cx="3664301" cy="2874622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ctr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Multivariate:</a:t>
                </a:r>
              </a:p>
              <a:p>
                <a:pPr marL="0" marR="0" lvl="0" indent="0" algn="l" defTabSz="914400" rtl="0" eaLnBrk="1" fontAlgn="ctr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x-IV_mathan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𝒛</m:t>
                    </m:r>
                    <m:r>
                      <a:rPr kumimoji="0" lang="x-IV_mathan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x-IV_mathan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𝑔</m:t>
                    </m:r>
                    <m:d>
                      <m:dPr>
                        <m:ctrlPr>
                          <a:rPr kumimoji="0" lang="x-IV_mathan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x-IV_mathan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</m:d>
                  </m:oMath>
                </a14:m>
                <a:r>
                  <a:rPr kumimoji="0" lang="x-IV_matha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fontAlgn="ctr">
                  <a:defRPr/>
                </a:pPr>
                <a14:m>
                  <m:oMath xmlns:m="http://schemas.openxmlformats.org/officeDocument/2006/math">
                    <m:r>
                      <a:rPr kumimoji="0" lang="x-IV_mathan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𝑦</m:t>
                    </m:r>
                    <m:r>
                      <a:rPr kumimoji="0" lang="x-IV_mathan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x-IV_mathan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𝑓</m:t>
                    </m:r>
                    <m:d>
                      <m:dPr>
                        <m:ctrlPr>
                          <a:rPr kumimoji="0" lang="x-IV_mathan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x-IV_mathan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𝒛</m:t>
                        </m:r>
                      </m:e>
                    </m:d>
                  </m:oMath>
                </a14:m>
                <a:r>
                  <a:rPr kumimoji="0" lang="x-IV_matha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ctr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x-IV_mathan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x-IV_mathan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𝑑𝑦</m:t>
                        </m:r>
                      </m:num>
                      <m:den>
                        <m:r>
                          <a:rPr kumimoji="0" lang="x-IV_mathan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𝑑𝑥</m:t>
                        </m:r>
                      </m:den>
                    </m:f>
                    <m:r>
                      <a:rPr kumimoji="0" lang="x-IV_mathan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kumimoji="0" lang="x-IV_mathan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naryPr>
                      <m:sub>
                        <m:r>
                          <a:rPr kumimoji="0" lang="x-IV_mathan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𝑗</m:t>
                        </m:r>
                      </m:sub>
                      <m:sup/>
                      <m:e>
                        <m:f>
                          <m:fPr>
                            <m:ctrlPr>
                              <a:rPr kumimoji="0" lang="x-IV_mathan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x-IV_mathan" sz="40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𝜕</m:t>
                            </m:r>
                            <m:r>
                              <a:rPr kumimoji="0" lang="x-IV_mathan" sz="40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𝑦</m:t>
                            </m:r>
                          </m:num>
                          <m:den>
                            <m:r>
                              <a:rPr kumimoji="0" lang="x-IV_mathan" sz="40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kumimoji="0" lang="x-IV_mathan" sz="4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x-IV_mathan" sz="40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kumimoji="0" lang="x-IV_mathan" sz="40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𝑗</m:t>
                                </m:r>
                              </m:sub>
                            </m:sSub>
                          </m:den>
                        </m:f>
                        <m:f>
                          <m:fPr>
                            <m:ctrlPr>
                              <a:rPr kumimoji="0" lang="x-IV_mathan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x-IV_mathan" sz="40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kumimoji="0" lang="x-IV_mathan" sz="4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x-IV_mathan" sz="40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kumimoji="0" lang="x-IV_mathan" sz="40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𝑗</m:t>
                                </m:r>
                              </m:sub>
                            </m:sSub>
                          </m:num>
                          <m:den>
                            <m:r>
                              <a:rPr kumimoji="0" lang="x-IV_mathan" sz="40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𝜕</m:t>
                            </m:r>
                            <m:r>
                              <a:rPr kumimoji="0" lang="x-IV_mathan" sz="40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den>
                        </m:f>
                      </m:e>
                    </m:nary>
                  </m:oMath>
                </a14:m>
                <a:r>
                  <a:rPr kumimoji="0" lang="x-IV_matha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endParaRPr kumimoji="0" lang="x-IV_matha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ctr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x-IV_matha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ctr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endParaRPr kumimoji="0" lang="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Content Placeholder 5">
                <a:extLst>
                  <a:ext uri="{FF2B5EF4-FFF2-40B4-BE49-F238E27FC236}">
                    <a16:creationId xmlns:a16="http://schemas.microsoft.com/office/drawing/2014/main" id="{4608BB35-52CF-4614-913B-76012BFAD2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1899" y="1113178"/>
                <a:ext cx="3664301" cy="2874622"/>
              </a:xfrm>
              <a:prstGeom prst="rect">
                <a:avLst/>
              </a:prstGeom>
              <a:blipFill>
                <a:blip r:embed="rId3"/>
                <a:stretch>
                  <a:fillRect l="-3322" t="-3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5">
                <a:extLst>
                  <a:ext uri="{FF2B5EF4-FFF2-40B4-BE49-F238E27FC236}">
                    <a16:creationId xmlns:a16="http://schemas.microsoft.com/office/drawing/2014/main" id="{8E67C1F3-5B80-4C15-81E5-242D6BCAF20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721600" y="1113178"/>
                <a:ext cx="3664301" cy="2874622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ctr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Multivariate:</a:t>
                </a:r>
              </a:p>
              <a:p>
                <a:pPr marL="0" marR="0" lvl="0" indent="0" algn="l" defTabSz="914400" rtl="0" eaLnBrk="1" fontAlgn="ctr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x-IV_mathan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𝒛</m:t>
                    </m:r>
                    <m:r>
                      <a:rPr kumimoji="0" lang="x-IV_mathan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x-IV_mathan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𝑔</m:t>
                    </m:r>
                    <m:d>
                      <m:dPr>
                        <m:ctrlPr>
                          <a:rPr kumimoji="0" lang="x-IV_mathan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x-IV_mathan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𝐱</m:t>
                        </m:r>
                      </m:e>
                    </m:d>
                  </m:oMath>
                </a14:m>
                <a:r>
                  <a:rPr kumimoji="0" lang="x-IV_matha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fontAlgn="ctr">
                  <a:defRPr/>
                </a:pPr>
                <a14:m>
                  <m:oMath xmlns:m="http://schemas.openxmlformats.org/officeDocument/2006/math">
                    <m:r>
                      <a:rPr lang="x-IV_mathan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𝐲</m:t>
                    </m:r>
                    <m:r>
                      <a:rPr lang="x-IV_mathan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x-IV_mathan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x-IV_matha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x-IV_mathan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d>
                  </m:oMath>
                </a14:m>
                <a:r>
                  <a:rPr lang="x-IV_mathan" dirty="0">
                    <a:solidFill>
                      <a:prstClr val="black"/>
                    </a:solidFill>
                  </a:rPr>
                  <a:t> </a:t>
                </a:r>
                <a:endParaRPr kumimoji="0" lang="x-IV_matha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ctr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x-IV_mathan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x-IV_mathan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</m:t>
                        </m:r>
                        <m:sSub>
                          <m:sSubPr>
                            <m:ctrlPr>
                              <a:rPr kumimoji="0" lang="en-US" sz="4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x-IV_mathan" sz="40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𝑦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kumimoji="0" lang="en-US" sz="4000" b="0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i</m:t>
                            </m:r>
                          </m:sub>
                        </m:sSub>
                      </m:num>
                      <m:den>
                        <m:r>
                          <a:rPr kumimoji="0" lang="x-IV_mathan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</m:t>
                        </m:r>
                        <m:sSub>
                          <m:sSubPr>
                            <m:ctrlPr>
                              <a:rPr kumimoji="0" lang="en-US" sz="4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x-IV_mathan" sz="40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kumimoji="0" lang="en-US" sz="4000" b="0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k</m:t>
                            </m:r>
                          </m:sub>
                        </m:sSub>
                      </m:den>
                    </m:f>
                    <m:r>
                      <a:rPr kumimoji="0" lang="x-IV_mathan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kumimoji="0" lang="x-IV_mathan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naryPr>
                      <m:sub>
                        <m:r>
                          <a:rPr kumimoji="0" lang="x-IV_mathan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𝑗</m:t>
                        </m:r>
                      </m:sub>
                      <m:sup/>
                      <m:e>
                        <m:f>
                          <m:fPr>
                            <m:ctrlPr>
                              <a:rPr kumimoji="0" lang="x-IV_mathan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x-IV_mathan" sz="40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kumimoji="0" lang="en-US" sz="4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x-IV_mathan" sz="40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kumimoji="0" lang="en-US" sz="4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r>
                              <a:rPr kumimoji="0" lang="x-IV_mathan" sz="40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kumimoji="0" lang="x-IV_mathan" sz="4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x-IV_mathan" sz="40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kumimoji="0" lang="x-IV_mathan" sz="40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𝑗</m:t>
                                </m:r>
                              </m:sub>
                            </m:sSub>
                          </m:den>
                        </m:f>
                        <m:f>
                          <m:fPr>
                            <m:ctrlPr>
                              <a:rPr kumimoji="0" lang="x-IV_mathan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x-IV_mathan" sz="40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kumimoji="0" lang="x-IV_mathan" sz="4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x-IV_mathan" sz="40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kumimoji="0" lang="x-IV_mathan" sz="40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𝑗</m:t>
                                </m:r>
                              </m:sub>
                            </m:sSub>
                          </m:num>
                          <m:den>
                            <m:r>
                              <a:rPr kumimoji="0" lang="x-IV_mathan" sz="40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kumimoji="0" lang="en-US" sz="4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x-IV_mathan" sz="40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kumimoji="0" lang="en-US" sz="4000" b="0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k</m:t>
                                </m:r>
                              </m:sub>
                            </m:sSub>
                          </m:den>
                        </m:f>
                      </m:e>
                    </m:nary>
                  </m:oMath>
                </a14:m>
                <a:r>
                  <a:rPr kumimoji="0" lang="x-IV_matha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endParaRPr kumimoji="0" lang="x-IV_matha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ctr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x-IV_matha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ctr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endParaRPr kumimoji="0" lang="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Content Placeholder 5">
                <a:extLst>
                  <a:ext uri="{FF2B5EF4-FFF2-40B4-BE49-F238E27FC236}">
                    <a16:creationId xmlns:a16="http://schemas.microsoft.com/office/drawing/2014/main" id="{8E67C1F3-5B80-4C15-81E5-242D6BCAF2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1600" y="1113178"/>
                <a:ext cx="3664301" cy="2874622"/>
              </a:xfrm>
              <a:prstGeom prst="rect">
                <a:avLst/>
              </a:prstGeom>
              <a:blipFill>
                <a:blip r:embed="rId4"/>
                <a:stretch>
                  <a:fillRect l="-3494" t="-3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18C5A75-155F-4665-814F-681A9F992568}"/>
                  </a:ext>
                </a:extLst>
              </p14:cNvPr>
              <p14:cNvContentPartPr/>
              <p14:nvPr/>
            </p14:nvContentPartPr>
            <p14:xfrm>
              <a:off x="5358240" y="2577600"/>
              <a:ext cx="5598360" cy="13730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18C5A75-155F-4665-814F-681A9F99256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348880" y="2568240"/>
                <a:ext cx="5617080" cy="1391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24841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59116-F125-4830-B609-90124A9D9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45FD62-A996-483E-96DE-0D897DD64F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Last time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Calculus needed to:</a:t>
                </a:r>
              </a:p>
              <a:p>
                <a:pPr marL="514350" indent="-51435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Find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𝐰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that minimizes MSE with model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   		</a:t>
                </a:r>
                <a14:m>
                  <m:oMath xmlns:m="http://schemas.openxmlformats.org/officeDocument/2006/math">
                    <m:r>
                      <a:rPr lang="en-US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sz="800" dirty="0">
                  <a:solidFill>
                    <a:srgbClr val="7030A0"/>
                  </a:solidFill>
                </a:endParaRPr>
              </a:p>
              <a:p>
                <a:r>
                  <a:rPr lang="en-US" dirty="0"/>
                  <a:t>Today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Quick trick to:</a:t>
                </a:r>
              </a:p>
              <a:p>
                <a:pPr marL="514350" indent="-51435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Find </a:t>
                </a:r>
                <a14:m>
                  <m:oMath xmlns:m="http://schemas.openxmlformats.org/officeDocument/2006/math">
                    <m:r>
                      <a:rPr lang="en-US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𝐰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that minimizes MSE with model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   	</a:t>
                </a:r>
                <a14:m>
                  <m:oMath xmlns:m="http://schemas.openxmlformats.org/officeDocument/2006/math">
                    <m:r>
                      <a:rPr lang="en-US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p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Calculus needed for neural networks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Partial derivatives of various sizes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Multivariate chain rule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Constrained optimization and Lagrange multipliers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514350" indent="-514350">
                  <a:buFont typeface="+mj-lt"/>
                  <a:buAutoNum type="arabicParenR"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45FD62-A996-483E-96DE-0D897DD64F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1694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9CB3D34-7CB4-4228-87A5-615E2DB37D3E}"/>
                  </a:ext>
                </a:extLst>
              </p14:cNvPr>
              <p14:cNvContentPartPr/>
              <p14:nvPr/>
            </p14:nvContentPartPr>
            <p14:xfrm>
              <a:off x="173880" y="6043320"/>
              <a:ext cx="424800" cy="2260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9CB3D34-7CB4-4228-87A5-615E2DB37D3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4520" y="6033960"/>
                <a:ext cx="443520" cy="244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952013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66346-0179-4564-B040-8998A77AC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Constrained Optimization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22F4E3-FBF4-42FE-86C3-1CCDCE70E5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Method of Lagrange multipliers</a:t>
            </a:r>
          </a:p>
        </p:txBody>
      </p:sp>
    </p:spTree>
    <p:extLst>
      <p:ext uri="{BB962C8B-B14F-4D97-AF65-F5344CB8AC3E}">
        <p14:creationId xmlns:p14="http://schemas.microsoft.com/office/powerpoint/2010/main" val="37409676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59116-F125-4830-B609-90124A9D9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45FD62-A996-483E-96DE-0D897DD64F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Mini-max game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+9 −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−2)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  <a:p>
                <a:endParaRPr lang="en-US" sz="800" dirty="0"/>
              </a:p>
              <a:p>
                <a:r>
                  <a:rPr lang="en-US" dirty="0"/>
                  <a:t>Two teams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Team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: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Goes first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Chooses a value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in attempt to </a:t>
                </a:r>
                <a:r>
                  <a:rPr lang="en-US" i="1" dirty="0">
                    <a:solidFill>
                      <a:srgbClr val="7030A0"/>
                    </a:solidFill>
                  </a:rPr>
                  <a:t>maximize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</m:oMath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Team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: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Goes second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Chooses a value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in attempt to </a:t>
                </a:r>
                <a:r>
                  <a:rPr lang="en-US" i="1" dirty="0">
                    <a:solidFill>
                      <a:srgbClr val="7030A0"/>
                    </a:solidFill>
                  </a:rPr>
                  <a:t>minimize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45FD62-A996-483E-96DE-0D897DD64F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140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8881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59116-F125-4830-B609-90124A9D9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45FD62-A996-483E-96DE-0D897DD64F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Last time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Calculus needed to:</a:t>
                </a:r>
              </a:p>
              <a:p>
                <a:pPr marL="514350" indent="-51435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Find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𝐰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that minimizes MSE with model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   		</a:t>
                </a:r>
                <a14:m>
                  <m:oMath xmlns:m="http://schemas.openxmlformats.org/officeDocument/2006/math">
                    <m:r>
                      <a:rPr lang="en-US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sz="800" dirty="0">
                  <a:solidFill>
                    <a:srgbClr val="7030A0"/>
                  </a:solidFill>
                </a:endParaRPr>
              </a:p>
              <a:p>
                <a:r>
                  <a:rPr lang="en-US" dirty="0"/>
                  <a:t>Today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Quick trick to:</a:t>
                </a:r>
              </a:p>
              <a:p>
                <a:pPr marL="514350" indent="-51435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Find </a:t>
                </a:r>
                <a14:m>
                  <m:oMath xmlns:m="http://schemas.openxmlformats.org/officeDocument/2006/math">
                    <m:r>
                      <a:rPr lang="en-US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𝐰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that minimizes MSE with model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   	</a:t>
                </a:r>
                <a14:m>
                  <m:oMath xmlns:m="http://schemas.openxmlformats.org/officeDocument/2006/math">
                    <m:r>
                      <a:rPr lang="en-US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p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Calculus needed for neural networks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Partial derivatives of various sizes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Multivariate chain rule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Constrained optimization and Lagrange multipliers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514350" indent="-514350">
                  <a:buFont typeface="+mj-lt"/>
                  <a:buAutoNum type="arabicParenR"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45FD62-A996-483E-96DE-0D897DD64F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1694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94D6BBA-544C-4BF7-AF31-23117810387F}"/>
                  </a:ext>
                </a:extLst>
              </p14:cNvPr>
              <p14:cNvContentPartPr/>
              <p14:nvPr/>
            </p14:nvContentPartPr>
            <p14:xfrm>
              <a:off x="226080" y="972360"/>
              <a:ext cx="10857600" cy="54417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94D6BBA-544C-4BF7-AF31-23117810387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6720" y="963000"/>
                <a:ext cx="10876320" cy="5460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98004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93F93-492F-4AD5-9A89-37C7F7CA8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BF8920E-888E-4733-8F26-27BCDFDA895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Quick trick to:</a:t>
                </a:r>
              </a:p>
              <a:p>
                <a:pPr marL="514350" indent="-51435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Find </a:t>
                </a:r>
                <a14:m>
                  <m:oMath xmlns:m="http://schemas.openxmlformats.org/officeDocument/2006/math">
                    <m:r>
                      <a:rPr lang="en-US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𝐰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that minimizes MSE with model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   	</a:t>
                </a:r>
                <a14:m>
                  <m:oMath xmlns:m="http://schemas.openxmlformats.org/officeDocument/2006/math">
                    <m:r>
                      <a:rPr lang="en-US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p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/>
              </a:p>
              <a:p>
                <a:r>
                  <a:rPr lang="en-US" dirty="0"/>
                  <a:t>Jump to Lecture 5 slides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BF8920E-888E-4733-8F26-27BCDFDA895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71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4277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66346-0179-4564-B040-8998A77AC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Calculus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22F4E3-FBF4-42FE-86C3-1CCDCE70E5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Partial derivatives</a:t>
            </a:r>
          </a:p>
        </p:txBody>
      </p:sp>
    </p:spTree>
    <p:extLst>
      <p:ext uri="{BB962C8B-B14F-4D97-AF65-F5344CB8AC3E}">
        <p14:creationId xmlns:p14="http://schemas.microsoft.com/office/powerpoint/2010/main" val="3972192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03EB7-1E1C-4751-9CAB-8A3F23CD7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Calculus with Linear Algebra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9E5987C-1A14-4419-8996-CDF6904835B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Vector in, scalar out</a:t>
                </a:r>
              </a:p>
              <a:p>
                <a:r>
                  <a:rPr lang="en-US" dirty="0"/>
                  <a:t>Gradient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  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p>
                  </m:oMath>
                </a14:m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9E5987C-1A14-4419-8996-CDF6904835B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DF71EAD-1016-43C3-BD31-0F3EF87093AF}"/>
                  </a:ext>
                </a:extLst>
              </p14:cNvPr>
              <p14:cNvContentPartPr/>
              <p14:nvPr/>
            </p14:nvContentPartPr>
            <p14:xfrm>
              <a:off x="299880" y="288360"/>
              <a:ext cx="10768680" cy="64497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DF71EAD-1016-43C3-BD31-0F3EF87093A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0520" y="279000"/>
                <a:ext cx="10787400" cy="64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FFFBED0-E7B7-441D-AF0C-E8B58A1A70EB}"/>
                  </a:ext>
                </a:extLst>
              </p14:cNvPr>
              <p14:cNvContentPartPr/>
              <p14:nvPr/>
            </p14:nvContentPartPr>
            <p14:xfrm>
              <a:off x="1000800" y="1360800"/>
              <a:ext cx="9615600" cy="15807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FFFBED0-E7B7-441D-AF0C-E8B58A1A70E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91440" y="1351440"/>
                <a:ext cx="9634320" cy="1599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44980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03EB7-1E1C-4751-9CAB-8A3F23CD7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Calculus with Linear Algebra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E5987C-1A14-4419-8996-CDF6904835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Functions with linear algebra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4ED9434-BF81-4035-BCBE-6D7BD6682EAC}"/>
                  </a:ext>
                </a:extLst>
              </p:cNvPr>
              <p:cNvSpPr txBox="1"/>
              <p:nvPr/>
            </p:nvSpPr>
            <p:spPr>
              <a:xfrm>
                <a:off x="4809214" y="3263960"/>
                <a:ext cx="2295315" cy="13565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eqArr>
                                  <m:eqArrPr>
                                    <m:ctrlP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eqArr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eqAr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4ED9434-BF81-4035-BCBE-6D7BD6682E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9214" y="3263960"/>
                <a:ext cx="2295315" cy="135659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C9D1BF7-AF74-4473-AE66-3B6642D078E5}"/>
                  </a:ext>
                </a:extLst>
              </p:cNvPr>
              <p:cNvSpPr txBox="1"/>
              <p:nvPr/>
            </p:nvSpPr>
            <p:spPr>
              <a:xfrm>
                <a:off x="4961019" y="1891759"/>
                <a:ext cx="2295315" cy="9053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C9D1BF7-AF74-4473-AE66-3B6642D078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1019" y="1891759"/>
                <a:ext cx="2295315" cy="90537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2302549-DC4C-46BF-9FA6-13E30A3CBC68}"/>
                  </a:ext>
                </a:extLst>
              </p:cNvPr>
              <p:cNvSpPr txBox="1"/>
              <p:nvPr/>
            </p:nvSpPr>
            <p:spPr>
              <a:xfrm>
                <a:off x="1707776" y="2187063"/>
                <a:ext cx="1555551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2302549-DC4C-46BF-9FA6-13E30A3CBC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7776" y="2187063"/>
                <a:ext cx="1555551" cy="400110"/>
              </a:xfrm>
              <a:prstGeom prst="rect">
                <a:avLst/>
              </a:prstGeom>
              <a:blipFill>
                <a:blip r:embed="rId4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463A40F-CF60-4B2C-BEF1-629FB3737417}"/>
                  </a:ext>
                </a:extLst>
              </p:cNvPr>
              <p:cNvSpPr txBox="1"/>
              <p:nvPr/>
            </p:nvSpPr>
            <p:spPr>
              <a:xfrm>
                <a:off x="1164642" y="3265797"/>
                <a:ext cx="2295315" cy="13565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eqArr>
                                  <m:eqArrPr>
                                    <m:ctrlP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eqArr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eqAr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463A40F-CF60-4B2C-BEF1-629FB37374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4642" y="3265797"/>
                <a:ext cx="2295315" cy="135659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9C0764C-DD45-4CA9-BCA6-583F9EEE0425}"/>
                  </a:ext>
                </a:extLst>
              </p:cNvPr>
              <p:cNvSpPr txBox="1"/>
              <p:nvPr/>
            </p:nvSpPr>
            <p:spPr>
              <a:xfrm>
                <a:off x="7342094" y="5104134"/>
                <a:ext cx="4849906" cy="10831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,1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1,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0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,1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⋯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1,</m:t>
                                        </m:r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𝐿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⋱</m:t>
                                    </m:r>
                                  </m:e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,1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⋯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𝐿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9C0764C-DD45-4CA9-BCA6-583F9EEE04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2094" y="5104134"/>
                <a:ext cx="4849906" cy="108318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5934105-A3E4-4F2D-8DCA-B1274150FC8A}"/>
                  </a:ext>
                </a:extLst>
              </p:cNvPr>
              <p:cNvSpPr txBox="1"/>
              <p:nvPr/>
            </p:nvSpPr>
            <p:spPr>
              <a:xfrm>
                <a:off x="8592670" y="3326054"/>
                <a:ext cx="3572435" cy="13565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eqArr>
                                  <m:eqArr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sSub>
                                      <m:sSub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eqArr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eqAr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0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,1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⋯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1,</m:t>
                                        </m:r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𝐿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⋱</m:t>
                                    </m:r>
                                  </m:e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,1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⋯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𝐿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5934105-A3E4-4F2D-8DCA-B1274150FC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2670" y="3326054"/>
                <a:ext cx="3572435" cy="135659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47A2C08-7A35-4364-BC23-3EF64297B8BC}"/>
                  </a:ext>
                </a:extLst>
              </p:cNvPr>
              <p:cNvSpPr txBox="1"/>
              <p:nvPr/>
            </p:nvSpPr>
            <p:spPr>
              <a:xfrm>
                <a:off x="8969188" y="1777206"/>
                <a:ext cx="3195918" cy="10831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0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,1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⋯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1,</m:t>
                                        </m:r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𝐿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⋱</m:t>
                                    </m:r>
                                  </m:e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,1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⋯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𝐿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47A2C08-7A35-4364-BC23-3EF64297B8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9188" y="1777206"/>
                <a:ext cx="3195918" cy="108318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E4F89DD-A320-41A0-AC07-D840D155E235}"/>
                  </a:ext>
                </a:extLst>
              </p:cNvPr>
              <p:cNvSpPr txBox="1"/>
              <p:nvPr/>
            </p:nvSpPr>
            <p:spPr>
              <a:xfrm>
                <a:off x="3263327" y="5110450"/>
                <a:ext cx="3993007" cy="10705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,1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1,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E4F89DD-A320-41A0-AC07-D840D155E2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3327" y="5110450"/>
                <a:ext cx="3993007" cy="107054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97F98F6-2041-41CE-8C30-0FF150C7CF54}"/>
                  </a:ext>
                </a:extLst>
              </p:cNvPr>
              <p:cNvSpPr txBox="1"/>
              <p:nvPr/>
            </p:nvSpPr>
            <p:spPr>
              <a:xfrm>
                <a:off x="0" y="5103631"/>
                <a:ext cx="3263327" cy="10705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,1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1,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97F98F6-2041-41CE-8C30-0FF150C7CF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103631"/>
                <a:ext cx="3263327" cy="107054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A87B50D-EACF-4575-AA61-552D18742117}"/>
                  </a:ext>
                </a:extLst>
              </p14:cNvPr>
              <p14:cNvContentPartPr/>
              <p14:nvPr/>
            </p14:nvContentPartPr>
            <p14:xfrm>
              <a:off x="92880" y="856080"/>
              <a:ext cx="10473840" cy="53593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A87B50D-EACF-4575-AA61-552D1874211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3520" y="846720"/>
                <a:ext cx="10492560" cy="5378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8855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03EB7-1E1C-4751-9CAB-8A3F23CD7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Calculus with Linear Algebra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9E5987C-1A14-4419-8996-CDF6904835B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One way to think of it: Bag of Derivatives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eqArr>
                                <m:eqArr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eqArr>
                            </m:e>
                          </m:mr>
                          <m:mr>
                            <m:e>
                              <m:eqArr>
                                <m:eqArr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eqAr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d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9E5987C-1A14-4419-8996-CDF6904835B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68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A1A06A8-A892-4F06-B9A4-6634FB07E8BE}"/>
                  </a:ext>
                </a:extLst>
              </p14:cNvPr>
              <p14:cNvContentPartPr/>
              <p14:nvPr/>
            </p14:nvContentPartPr>
            <p14:xfrm>
              <a:off x="382320" y="165240"/>
              <a:ext cx="11675520" cy="65354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A1A06A8-A892-4F06-B9A4-6634FB07E8B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2960" y="155880"/>
                <a:ext cx="11694240" cy="6554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910155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2.xml><?xml version="1.0" encoding="utf-8"?>
<a:theme xmlns:a="http://schemas.openxmlformats.org/drawingml/2006/main" name="2_Theme_petuum_new_editted">
  <a:themeElements>
    <a:clrScheme name="Petuum-1 1">
      <a:dk1>
        <a:srgbClr val="323232"/>
      </a:dk1>
      <a:lt1>
        <a:srgbClr val="FFFFFF"/>
      </a:lt1>
      <a:dk2>
        <a:srgbClr val="44546A"/>
      </a:dk2>
      <a:lt2>
        <a:srgbClr val="E7E6E6"/>
      </a:lt2>
      <a:accent1>
        <a:srgbClr val="62DAD1"/>
      </a:accent1>
      <a:accent2>
        <a:srgbClr val="31CFC4"/>
      </a:accent2>
      <a:accent3>
        <a:srgbClr val="26B6C9"/>
      </a:accent3>
      <a:accent4>
        <a:srgbClr val="189ACD"/>
      </a:accent4>
      <a:accent5>
        <a:srgbClr val="007EC6"/>
      </a:accent5>
      <a:accent6>
        <a:srgbClr val="0064B5"/>
      </a:accent6>
      <a:hlink>
        <a:srgbClr val="A8A9A8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_petuum_new_editted" id="{8C570960-96C6-CD4A-B694-13880F3F604A}" vid="{24623263-F257-A645-A612-B0D2FF17DF8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7472</TotalTime>
  <Words>1129</Words>
  <Application>Microsoft Office PowerPoint</Application>
  <PresentationFormat>Widescreen</PresentationFormat>
  <Paragraphs>232</Paragraphs>
  <Slides>35</Slides>
  <Notes>2</Notes>
  <HiddenSlides>2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6" baseType="lpstr">
      <vt:lpstr>Arial</vt:lpstr>
      <vt:lpstr>Calibri</vt:lpstr>
      <vt:lpstr>Calibri Light</vt:lpstr>
      <vt:lpstr>Cambria Math</vt:lpstr>
      <vt:lpstr>Candara</vt:lpstr>
      <vt:lpstr>Helvetica</vt:lpstr>
      <vt:lpstr>Helvetica Light</vt:lpstr>
      <vt:lpstr>Helvetica Neue</vt:lpstr>
      <vt:lpstr>Wingdings</vt:lpstr>
      <vt:lpstr>Office Theme</vt:lpstr>
      <vt:lpstr>2_Theme_petuum_new_editted</vt:lpstr>
      <vt:lpstr>As You Walk In</vt:lpstr>
      <vt:lpstr>Announcements</vt:lpstr>
      <vt:lpstr>  Mathematical Foundations for Machine Learning  Calculus &amp; Lagrange Multipliers</vt:lpstr>
      <vt:lpstr>Linear Regression</vt:lpstr>
      <vt:lpstr>Linear Regression</vt:lpstr>
      <vt:lpstr>Calculus</vt:lpstr>
      <vt:lpstr>Calculus with Linear Algebra</vt:lpstr>
      <vt:lpstr>Calculus with Linear Algebra</vt:lpstr>
      <vt:lpstr>Calculus with Linear Algebra</vt:lpstr>
      <vt:lpstr>Calculus with Linear Algebra</vt:lpstr>
      <vt:lpstr>Calculus with Linear Algebra</vt:lpstr>
      <vt:lpstr>Calculus with Linear Algebra</vt:lpstr>
      <vt:lpstr>Calculus with Linear Algebra</vt:lpstr>
      <vt:lpstr>Calculus with Linear Algebra</vt:lpstr>
      <vt:lpstr>Calculus with Linear Algebra</vt:lpstr>
      <vt:lpstr>Calculus with Linear Algebra</vt:lpstr>
      <vt:lpstr>Calculus with Linear Algebra</vt:lpstr>
      <vt:lpstr>Exercise 1</vt:lpstr>
      <vt:lpstr>Calculus</vt:lpstr>
      <vt:lpstr>Reminder: Calculus Chain Rule (scalar version)</vt:lpstr>
      <vt:lpstr>Network Optimization: Layer Implementation</vt:lpstr>
      <vt:lpstr>Backpropagation (continue)</vt:lpstr>
      <vt:lpstr>What is a Derivative?</vt:lpstr>
      <vt:lpstr>What is a Derivative?</vt:lpstr>
      <vt:lpstr>What is a Derivative?</vt:lpstr>
      <vt:lpstr>Multivariate Chain Rule</vt:lpstr>
      <vt:lpstr>Calculus Chain Rule</vt:lpstr>
      <vt:lpstr>Exercise 2</vt:lpstr>
      <vt:lpstr>Exercise 2</vt:lpstr>
      <vt:lpstr>Exercise 3</vt:lpstr>
      <vt:lpstr>Exercise 3</vt:lpstr>
      <vt:lpstr>Calculus Chain Rule</vt:lpstr>
      <vt:lpstr>Linear Regression</vt:lpstr>
      <vt:lpstr>Constrained Optimization</vt:lpstr>
      <vt:lpstr>Exercise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</dc:title>
  <dc:creator>Patrick Virtue</dc:creator>
  <cp:lastModifiedBy>Patrick Virtue</cp:lastModifiedBy>
  <cp:revision>121</cp:revision>
  <dcterms:created xsi:type="dcterms:W3CDTF">2020-05-18T13:01:09Z</dcterms:created>
  <dcterms:modified xsi:type="dcterms:W3CDTF">2021-09-27T13:46:44Z</dcterms:modified>
</cp:coreProperties>
</file>