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389" r:id="rId3"/>
    <p:sldId id="2345" r:id="rId4"/>
    <p:sldId id="257" r:id="rId5"/>
    <p:sldId id="2371" r:id="rId6"/>
    <p:sldId id="2394" r:id="rId7"/>
    <p:sldId id="2390" r:id="rId8"/>
    <p:sldId id="2391" r:id="rId9"/>
    <p:sldId id="2379" r:id="rId10"/>
    <p:sldId id="1302" r:id="rId11"/>
    <p:sldId id="2237" r:id="rId12"/>
    <p:sldId id="2178" r:id="rId13"/>
    <p:sldId id="2396" r:id="rId14"/>
    <p:sldId id="2238" r:id="rId15"/>
    <p:sldId id="2397" r:id="rId16"/>
    <p:sldId id="2239" r:id="rId17"/>
    <p:sldId id="2242" r:id="rId18"/>
    <p:sldId id="2241" r:id="rId19"/>
    <p:sldId id="2244" r:id="rId20"/>
    <p:sldId id="2398" r:id="rId21"/>
    <p:sldId id="1300" r:id="rId22"/>
    <p:sldId id="2179" r:id="rId23"/>
    <p:sldId id="863" r:id="rId24"/>
    <p:sldId id="2399" r:id="rId25"/>
    <p:sldId id="2400" r:id="rId26"/>
    <p:sldId id="2401" r:id="rId27"/>
    <p:sldId id="2402" r:id="rId28"/>
    <p:sldId id="2403" r:id="rId29"/>
    <p:sldId id="1313" r:id="rId30"/>
    <p:sldId id="2384" r:id="rId31"/>
    <p:sldId id="2385" r:id="rId32"/>
    <p:sldId id="2243" r:id="rId33"/>
    <p:sldId id="1303" r:id="rId34"/>
    <p:sldId id="2406" r:id="rId35"/>
    <p:sldId id="2404" r:id="rId36"/>
    <p:sldId id="2405" r:id="rId3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7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3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20:08:09.93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2081 9079 403 0,'0'0'17'0,"0"0"5"0,0 0-22 0,0 0 0 0,0 0 0 0,0 0 0 0,0 0 143 0,0 0 24 16,0 0 5-16,0 0 0 0,0 0-61 0,0 0-13 16,0 0-2-16,0 0-1 0,0 0-24 0,0 0-5 15,0 0-1-15,0 0 0 0,0 0-30 0,0 0-7 16,0 0 0-16,0 0-1 0,0 0-16 0,0 0-3 15,0 0-8-15,0 0 12 0,-3 0-12 0,3 0 0 16,-7 0 0-16,7 0 0 0,0 0 12 0,0 0 0 16,0 0 0-16,0 0 0 0,0 0 16 0,0 0 4 15,0 0 0-15,0 0 0 0,0 0 12 0,0 0 4 16,-4-6 0-16,4 3 0 0,0 3-16 0,0 0-2 16,0 0-1-16,0 0 0 0,0 0-9 0,0 0-1 0,-7-6-1 0,7 6 0 15,-3 0 6-15,3 0 0 0,0 0 1 0,0 0 0 16,0 0 3-16,0 0 0 15,0-4 0-15,0 4 0 0,0 0-4 0,0-6 0 0,0 6 0 0,0 0 0 16,0 0-24-16,0 0 0 0,0 0 0 0,0 0 0 16,0 0 0-16,0 0 0 0,0 0 0 0,0 0 0 15,0 0 0-15,0 0 0 0,0-9 0 16,0 9 0-16,0 0 0 0,0 0 0 0,0 0 0 0,0 0 8 16,0 0 4-16,0 0 0 0,0 0 0 0,0 0 0 15,0-3 7-15,0 3 1 0,0 0 1 0,0 0 0 16,0 0-11-16,0 0-2 0,0 0-8 0,0 0 12 15,0 0-12-15,0 0 0 0,0 0 8 0,0 0-8 16,0 0 16-16,0 0 1 0,0 0 0 0,0 0 0 16,0 0-17-16,0 0-11 0,0 0 2 0,0 0 0 0,0 0 19 0,0 0 4 15,0 0 1-15,0 0 0 16,0-7 5-16,0 7 2 0,0 0 0 0,-7 0 0 0,7-9-14 0,0 9-8 16,0 0 8-16,0 0-8 0,0 0 0 0,0 0 0 15,0 0 0-15,0 0 0 0,0 0 0 0,0 0 0 16,0 0 0-16,0 0 0 0,0 0 0 0,0 0 0 15,0 0 0-15,0 0 0 0,0 0 30 0,0 0 2 16,0 0 0-16,0 0 0 0,0 0-32 0,0 9 0 16,7 1 0-16,-7-1 0 0,-7 1 0 0,7-1 0 15,0 3-11-15,0 1 11 0,-4-4 0 0,4 1 0 16,-3-1 0-16,-4 7 8 0,3-7 2 0,-3 7 0 16,3-3 0-16,4 2 0 0,-10-5-10 0,6 5 0 0,4-2 0 15,0-4 0-15,0 7 0 0,0-7 0 0,0 7 0 0,0-3 0 16,0-4 0-16,4 7 15 0,-4-7-3 15,7 7 0-15,-4-7-12 0,-3 1 0 0,0-1 8 0,4 0-8 16,3 1 0-16,-7-1 9 0,0 1-9 0,0-4 8 16,4 3-8-16,-4-2 0 15,0-7 0-15,0 0 0 0,0 0 0 0,0 0 13 0,0 0-3 0,0 0-1 16,0 0 19-16,0 0 3 0,0 0 1 0,0 0 0 16,0 0-22-16,0 0-10 0,0 0 10 0,0 0-10 15,0 0 8-15,0 0-8 0,0 0 0 0,0 0 9 16,0 0-9-16,0 0 0 0,10-7 0 0,-6 7 0 15,-4 0 0-15,7-6 0 0,3 3 0 0,-6 3 0 16,6 3 0-16,-6-3 0 0,3 0 0 0,-3 0 0 16,6 6 0-16,1-6 0 0,-8 0 0 0,8 7 0 0,-1-4 0 0,1-3 0 15,0 9 0-15,-4-9 0 0,10 6-8 16,-6-6 8-16,3 0 0 0,0 4 0 0,-3 2 0 16,3-6 0-16,0 0 0 0,-4 0 0 0,5 0 0 0,2 0 10 15,-3 0-2-15,-3 0-8 16,-1-6 0-16,-2 6 0 0,2 0 0 0,1 0-12 0,-1 0 12 0,1 0 0 15,3 0 0-15,-11 0 0 0,8 0 0 0,-4 0 0 16,-7 0 0-16,14 0 0 0,-3 0 0 0,-11 0 0 16,0 0 0-16,0 0 0 0,0 0 0 15,3 0 0-15,-3 0 0 0,0 0 0 0,11-4 0 0,-11 4 0 16,3-6 8-16,-3 6-8 0,8-3 0 0,2-3 10 16,-6-4-10-16,-1 4 8 0,4-3 1 0,-7 5 0 15,4-11 0-15,3 5 0 0,-7 1 10 0,3 0 1 0,4-7 1 0,-7 6 0 16,4-2-10-16,-4-4-3 0,0 1 0 0,0 2 0 15,0-3-8-15,0 1 0 16,0 2 0-16,0-3 0 0,0-2 0 0,0 2 0 0,3-3 0 0,-3 0 0 16,7 1 0-16,-7 2 0 0,4-3 0 0,3 0 0 15,-3 0 0-15,-1 4 0 0,4-10 0 16,-3 12 0-16,3-3 0 0,3 4 0 0,-6-4 0 0,-1 7 0 16,4-1 0-16,-3 1 0 0,3 0 0 0,-7 2 0 15,0 7 0-15,7-3-11 0,-7 3 11 0,7-6-8 16,-3 0 8-16,3 2 0 0,-7 4 0 0,3 0 0 15,-3 0 0-15,11 0-8 0,-11 0 8 0,3 0 0 16,-3 0 0-16,0 0 0 0,0 0 0 16,7 0 0-16,-7 0 0 0,11-6 0 0,-11 6 0 0,0 0 0 15,0 0 0-15,0 0 0 0,0 0 0 0,0 0 0 0,0 0 0 0,0 0 0 16,0 0 0-16,0 0 0 16,0 0 0-16,0 0 0 0,0 0 0 0,0 0 0 0,-11 6 0 0,4-2 0 15,4 2 0-15,-8 3 0 0,1-2 0 0,-1-4 0 16,4 3 0-16,-11-3 0 0,11 3 0 0,-10-2 0 15,-1 2 8-15,0-3-8 0,1 3 8 16,-4 0-8-16,-4-2 8 0,0-4-8 0,1 6 8 0,-1-3-8 16,7-3 8-16,-6 0-8 0,-1 6 0 0,0-3 9 15,7 4-9-15,-6-4 0 0,3-3 8 0,-1 9-8 16,8-9 0-16,-7 6 0 0,7-2 8 0,0 2-8 16,0 0 0-16,3-3 0 0,1-3 0 0,3 7 0 15,0-4 0-15,0-3 0 0,3 0 0 0,4 0 0 0,-11 0 0 16,11 0-9-16,0 0 0 0,0 0 0 0,0 0 0 0,0 0 0 31,0 0-55-31,0 0-10 0,0 0-2 0,0 0-1 16,0 0-132-16,0 0-27 0,0 0-4 0</inkml:trace>
  <inkml:trace contextRef="#ctx0" brushRef="#br0" timeOffset="694.74">2879 9133 1792 0,'0'0'40'0,"0"0"8"0,0 0 1 0,0 0 1 16,0 0-40-16,0 0-10 0,0 0 0 0,0 0 0 16,0 0 24-16,0 0 2 0,0 0 1 0,10 0 0 0,1 0 17 15,3 0 3-15,4 0 1 0,-4 0 0 0,-4 0-20 0,8 0-4 16,0-7-1-16,-1 7 0 0,4 0-3 0,-7-3 0 15,8 3 0-15,2 0 0 0,-10-6 1 16,8 6 0-16,-8-3 0 0,7-4 0 0,-7 7-10 0,7-3-3 16,-7 3 0-16,-3-6 0 0,3 6-8 0,0 0 0 15,4 0 0-15,-4 0 0 0,-4 0 0 0,-3 0-14 16,4-3 2-16,0 3 0 16,-1 0-40-16,-6 0-7 0,6 3-1 0,1-3-580 15,-11 0-115-15</inkml:trace>
  <inkml:trace contextRef="#ctx0" brushRef="#br0" timeOffset="1017.95">2875 9339 1094 0,'0'0'48'0,"0"0"11"0,0 0-47 0,0 0-12 0,0 0 0 0,4 0 0 16,3-3 336-16,3 3 64 0,4-6 14 0,1 6 2 0,-1 0-340 0,3 0-76 15,1 0 0-15,3 6-9 16,0-3 9-16,-3-3-8 0,0 7 8 0,6-4-8 15,-6-3-25-15,3 0-5 0,0 6-1 0,-3-3 0 16,7-3-30-16,-4 7-7 0,0-7 0 16,-3 0-1-16,10 0-28 0,-11-7-6 0,8 7-1 0,0 0-721 15</inkml:trace>
  <inkml:trace contextRef="#ctx0" brushRef="#br0" timeOffset="1773.32">4385 8571 1497 0,'0'0'66'0,"0"0"14"0,0 0-64 0,0 0-16 16,0 0 0-16,0 0 0 0,0 0 68 0,0 0 9 15,4-9 3-15,3 3 0 0,-7 2-12 0,0-2-1 16,7 3-1-16,0-3 0 0,-7-4-7 0,3 1-2 15,4-1 0-15,-7 1 0 0,0 3-17 0,4-4-3 0,-1-2-1 0,-3 2 0 16,7-5-12-16,-7 5-2 0,0-5-1 0,0 5 0 16,0-9-6-16,-7 10-2 15,4-7 0-15,-1 4 0 0,4-4-5 0,-10 0 0 0,3 7-8 0,0 0 12 16,-4-1-3-16,0 1-1 0,-3 6 0 0,4-4 0 16,-4 7-8-16,3 0 0 0,0 0 0 0,-3 0 0 15,4 7 0-15,-4-4 0 0,-4 6 0 16,7 1 0-16,-3-1 0 0,4 0 0 0,3 7-11 0,-4 0 11 15,1-4-12-15,-1 10 4 0,0-3 0 0,1 3 0 16,3 3-4-16,-4 3 0 0,4 7 0 0,4-1 0 16,-8 4 12-16,7 3 0 0,-3-4 0 0,4 7 0 15,-8 0 10-15,8 3 1 0,-8 3 0 0,4-3 0 16,4-3-11-16,-4-6 8 0,-1 6-8 0,1 0 8 16,4-7-8-16,3-2 0 0,-11-1 9 0,8-5-9 0,3-1 12 15,0-3-1-15,0 0-1 0,-7-6 0 0,3 9 0 0,4-9 0 16,0-3 0-16,0-1 0 15,-7-2-10-15,7 2 0 0,-3-2 9 0,3 3-9 16,0-7-20-16,0-3-8 0,-7 4-1 0,3-1-1 16,4-9-165-16,-3 3-33 0,-5 4-6 0,5-7-2 0</inkml:trace>
  <inkml:trace contextRef="#ctx0" brushRef="#br0" timeOffset="2021.76">3761 9286 1832 0,'0'0'81'0,"0"-3"17"0,0-3-78 0,0-4-20 0,0 1 0 0,0 0 0 0,0 2 59 0,3-2 8 15,-3 6 1-15,7-4 1 0,-3-2-17 0,6 6-3 0,-6-6-1 0,6 2 0 16,1-2-3-16,3-1-1 0,0 4 0 0,7-3 0 16,1 6-12-16,2-4-2 0,-6-2-1 0,3 3 0 15,0 3-10-15,4-4-3 0,-7 4 0 0,3-3 0 16,0 6-16-16,-3 0 0 0,-1 0 0 0,-6 0 0 15,6 0-16-15,-6 0-6 0,0 0-2 0,-1 0 0 32,1 0-128-32,-4 0-25 0,3 0-6 0,-3 0-738 0</inkml:trace>
  <inkml:trace contextRef="#ctx0" brushRef="#br0" timeOffset="2730.1">5038 8107 1011 0,'0'0'44'0,"0"0"11"0,0 0-44 0,0 0-11 0,0 0 0 0,0 0 0 16,0 0 70-16,0 0 12 0,0 0 2 0,0 0 1 16,-4 6-42-16,4-2-9 0,0-4-2 0,0 9 0 15,-10 0 16-15,10-9 2 0,0 0 1 0,-4 7 0 0,4-4 5 0,0-3 2 16,0 0 0-16,-7 6 0 0,3 0-10 0,-6-3-3 15,3 4 0-15,0-4 0 16,0 6-21-16,3-2-4 0,-10 2 0 0,3-6-1 0,1 6-5 0,-4 4-1 16,-4-4 0-16,4 4 0 15,-4 3 15-15,8 2 4 0,-15-2 0 0,7 6 0 0,1 3-8 0,-8 3 0 16,8 7-1-16,-8-7 0 0,7 7-23 0,-7-7 0 16,4 13 0-16,0-7 8 0,4 4 5 0,-1-4 2 15,0 4 0-15,8-1 0 0,-4-2-7 0,3 9 0 16,0-7-8-16,4 7 12 0,0 0-3 15,7-6-1-15,-7 6 0 0,7 0 0 0,-3 0-8 0,6-7 0 16,4 7 9-16,-7 0-9 0,4-6 17 0,6 6-1 0,-10-10 0 16,11 4 0-16,-4 2-16 0,0-2 0 15,4-3 8-15,-1-1-8 0,-3 1-8 0,4-4-6 0,-4 3-1 16,0-5 0-16,4 2 3 0,-4-9 1 0,3 3 0 0,-6 0 0 31,6-6-15-31,-6 0-3 0,6 0-1 0,-3-4 0 16,1-5-34-16,-1-1-6 0,3 0-2 0,4 1 0 15,-3-10-158-15,-1 0-32 0,22-3-6 0,-4-4-363 0</inkml:trace>
  <inkml:trace contextRef="#ctx0" brushRef="#br0" timeOffset="5181.25">5214 8392 864 0,'0'0'38'0,"0"0"8"0,0 0-37 0,0 0-9 0,0 0 0 0,-7 0 0 0,7 0 209 0,-4 0 40 16,1 0 8-16,3 0 2 0,-7 0-163 0,7 0-32 15,0 0-6-15,-4 0-2 0,-3 0 23 16,7 0 4-16,0 0 1 0,0 0 0 0,0 0-16 0,0 0-4 16,0 0 0-16,7-3 0 0,-7-3-3 0,0-3-1 15,4 2 0-15,-4 7 0 0,3 0-28 16,-3 0-7-16,0 0-1 0,0 0 0 0,0 0 7 0,0 0 1 15,0 0 0-15,0 0 0 0,0 0-32 0,0 0 0 16,0 0 0-16,4 7 0 0,-1 2 12 0,1 0-4 16,-4 7-8-16,7-6 12 0,-7 2-12 0,0-2 0 15,4 5 0-15,3 1 0 0,-7 3 0 0,3-1 0 16,1 1 0-16,3 0 0 0,-4 6 11 0,4 0-1 0,-3 0 0 0,-1 4 0 16,1-7-10-16,-4 9 10 0,3-3-10 0,1 7 10 15,-4 2-10-15,7 1 0 0,-7 3 0 16,0-4 0-16,0 1 0 0,0-4 0 0,-7 1 0 0,7 3 0 15,-4-13 8-15,1 9-8 0,3-6 0 0,-4 1 8 16,4-4-8-16,0 0 12 0,-3-3-12 0,3 3 12 16,0 0-2-16,0-6 0 0,0 6 0 0,0-6 0 15,0 6 9-15,0-3 1 0,3-7 1 0,-3 10 0 16,-3-12-21-16,3 3 0 0,0 2 0 16,0-8 0-16,-4 9 0 0,4-4-8 0,0 4 0 0,-7 0 0 15,7-3 8-15,-3 2 0 0,3-2 0 0,-7-3 0 16,3 2 0-16,1 1 8 0,3-3-8 0,-7 2 0 15,3-5 0-15,4 5 8 0,-7-5-8 0,7-1 0 16,-4 4 9-16,1-7-9 0,3 3 12 0,0 1-12 0,0-1 13 0,0 1-4 16,0-1-1-16,0-3 0 0,0-3-8 15,0 4 12-15,0 2-12 0,0 0 12 0,0-2-12 0,0-4 0 16,-4 6 0-16,4 1 0 0,0-4 0 0,0-3 0 16,0 3 0-16,-3 4 0 0,3-1 0 0,0 1 0 15,0-10 0-15,-4 9 0 0,4-3 0 0,0 4 0 16,-7-1 0-16,7 1 8 0,-3-1-8 0,3-9 0 15,0 6 0-15,0-3 0 0,0 7 0 0,0-4 0 16,0 3 0-16,0 1 0 0,-7-4 0 0,7-3 0 16,0 7 0-16,0-1 0 0,0-3 0 0,0 4 0 15,0-1 0-15,0-3 0 0,0 4 0 0,0-10 0 16,0 0 0-16,0 3 0 0,0 6 0 0,0-9 0 16,0 0 0-16,0 0 0 0,0 7 0 0,0-7 10 15,0 0-10-15,0 0 10 0,0 0-10 0,0 0 8 0,0 0-8 0,0 3 8 16,0-3-8-16,0 0 0 0,0 0 0 0,0 0 0 15,7 6 8-15,-7-6 0 16,0 0 0-16,0 0 0 0,10 3-8 0,-10-3 0 0,0 0 0 0,4 6 0 16,-4-6 0-16,7 0 0 0,7 0 0 0,-10 7 0 15,-4-7 0-15,10 0 0 0,1 3 0 0,-1-3 0 16,-3 0 0-16,4 6 0 0,0-3 0 0,-4-3 0 16,7 0 0-16,-11 0-9 0,8 0 9 0,-1 0-13 15,1 0 13-15,0 0 0 0,-4 0 0 0,3 0 0 16,1 0 0-16,-4 0 0 0,7 0 0 0,-3 0 0 15,3 0 0-15,-4 0 0 0,1 0 0 0,3 0 0 16,-3 0 0-16,-4 0 0 0,10 0-8 0,-10 7 8 0,4-7 0 16,-1 3 0-16,1-3 0 0,0 6 0 15,-1-6 0-15,1 3 0 0,3-3 0 0,-11 6 0 0,4-6 0 0,1 0 0 16,-8 0 0-16,7 3 0 0,3-3 0 16,-10 0 0-16,0 0 0 0,0 0 0 0,0 0 0 0,0 0 0 15,0 0 10-15,0 0-10 0,4-3 0 0,-4 3 0 16,3-6 0-16,-3 6 0 0,0 0 8 0,7 0-8 15,-7 0 8-15,11-9-8 0,-11 9 0 16,3-3 0-16,-3 3 0 0,7-7 0 0,-7 7 0 0,0-9 0 16,0 6 0-16,4-4 0 0,0-2 0 0,-4 3 0 15,0-4 0-15,0 1 0 0,0 0 12 0,7-1-4 16,-7 1 0-16,0-7 0 0,3 7-8 0,-3-10 0 0,7 3 0 16,-7 4 0-16,4-4 0 0,-1-3 0 0,1 0 0 0,3 4 0 15,0-4 0-15,-4 0 0 0,1 3 0 0,-1-3 0 16,4 1 0-16,1 2 0 0,-8-3 9 0,3 0-9 15,4 1 8-15,-7-1-8 0,4-6 10 0,-4 0-10 16,0 3 0-16,3-3 8 16,-3-4-8-16,0-2 0 0,0 3 8 0,0-1-8 0,4-5 11 0,-4 6-11 15,0-7 8-15,0 10-8 0,-4-9 0 0,8 5 0 16,-4 1 0-16,3-6 0 0,-3 6 0 0,4-1 0 16,-4-2 0-16,0 3 0 0,0 0 0 0,0 2-9 15,0-2 9-15,0 3 0 0,0 3 8 0,-4-9-8 16,4 9 0-16,-3-3 0 0,3 6 0 0,0-6-8 15,-4 6 8-15,4 0 0 0,0 0 8 0,-3-3-8 16,3 4 0-16,-4-1 0 0,4 3 0 0,0 4-12 16,-7-7 12-16,7 3 0 0,0 0 10 0,-3-2-10 15,3 5 0-15,0-3 0 0,0-2 0 0,0 2 0 0,0-3 0 0,-8 3 0 16,8-2 0-16,-3 5 0 0,3-3 0 0,0 1-10 16,0 2 2-16,0 4 0 15,0-1 8-15,0-2 0 0,0 2 0 0,3 7 0 0,-3-6 0 0,8 3 0 16,-8-4-8-16,0 1 8 0,0-1 0 0,0 4 0 15,0-3 0-15,0-1 8 0,3 1 3 0,-3 6 1 16,0-4 0-16,0-2 0 0,0 0-12 0,0 2-17 16,0 7 4-16,0-3 1 0,0-6-7 0,0 9-1 15,0-6 0-15,0 6 0 0,0 0 20 0,0 0 0 16,0-10 0-16,0 10 0 0,0 0 0 0,0 0 0 16,0 0 12-16,0 0-3 0,0 0-9 0,0 0-9 0,0 0 9 0,0 0-13 15,0 0 13-15,0 0 0 0,0 0 0 0,0 0 10 16,0 0-10-16,0 0 0 0,0 0 0 15,0 0 0-15,0 0 0 0,0 0 0 0,0 0 0 0,0 0 0 16,0 0 0-16,0 0 0 16,-3-3 0-16,-8-3 0 0,11 6 0 0,-7 0 0 0,0-7 0 0,7 7 0 15,-7 0 0-15,-4 0 8 0,4-3-8 0,-3 3 8 16,-5 0-8-16,5 0 0 0,-4 0 0 0,3 0 0 16,-10 0 0-16,7 0 0 0,-4 0 0 0,1 0 0 15,3 3 0-15,-8-3 0 0,8-3 0 0,-10 3 8 16,6 0-8-16,4 0 0 0,0 0 0 0,-7 0 8 15,6 0-8-15,1 0 0 0,-3 3 0 0,3-3 0 16,-1 7 0-16,5-7 0 0,-4 0 0 0,0 0 0 16,3 0 0-16,0 6 0 0,1-3 0 0,-1-3 0 15,8 0 0-15,-8 0-11 0,11 0 3 0,0 0 0 16,0 0-104-16,0 0-21 0,0 0-4 0,4 10-1 16,3-1-96-16,3-3-19 0,1-3-4 0</inkml:trace>
  <inkml:trace contextRef="#ctx0" brushRef="#br0" timeOffset="5594.46">5285 8722 1652 0,'0'0'73'0,"0"0"15"0,0 0-70 0,0 0-18 0,0 0 0 0,0 0 0 16,0 0 26-16,0 0 2 0,0 0 0 0,0 0 0 15,0 0-5-15,0 3-1 0,0-3 0 0,7 6 0 16,-7-6 0-16,7 10 0 0,-7-10 0 0,0 0 0 16,3 9 5-16,4-3 1 0,0-3 0 0,0-3 0 15,4 0 6-15,0 0 2 0,-4 0 0 0,3 0 0 16,4-3-20-16,4-3-3 0,-7 6-1 0,6-3 0 0,1-3 5 0,7 2 1 16,-8-2 0-16,4 6 0 15,1-6-38-15,2 3-8 0,-6-4-2 0,3 7 0 16,0 0-143-16,4-3-29 0,10-6-6 15,-10 3 0-15</inkml:trace>
  <inkml:trace contextRef="#ctx0" brushRef="#br0" timeOffset="6081.64">5369 9070 1882 0,'0'0'84'0,"0"0"16"15,-10 0-80-15,10 0-20 0,0 0 0 0,0 0 0 16,0 0 68-16,0 0 10 0,0 0 2 0,0 0 0 16,0 0-45-16,0 0-9 0,0 0-2 0,0 0 0 0,0 0 3 0,0 0 0 15,10-6 0-15,-6 2 0 0,-4 4-4 0,0 0-1 16,7 0 0-16,0-6 0 15,0 6-13-15,4 0-9 0,-8 0 12 0,8-3-12 0,-1 3 13 0,1 0-4 16,3 0-1-16,-3 0 0 0,3 0-8 0,-4 0-9 16,1-6 9-16,6 6-13 0,-6-3 13 0,10-4 10 15,-10 7-2-15,3 0 0 16,0-3-28-16,0 3-7 0,4 0-1 0,-1 0 0 16,-2-6-25-16,2 6-6 0,-3 0-1 0,0 0 0 15,0 0-118-15,-3 6-24 0,-4-3-5 0,4-3-1 0</inkml:trace>
  <inkml:trace contextRef="#ctx0" brushRef="#br0" timeOffset="6508.48">5316 9443 2127 0,'0'0'94'0,"0"0"20"0,0 0-91 0,0 0-23 0,0 0 0 0,0 0 0 0,0 0 18 0,0 0-1 16,0 0 0-16,0 0 0 0,7-6-7 0,-7 6-2 15,0 0 0-15,11 0 0 0,-7 0-8 0,-4 0 0 16,7 0 9-16,0 0-9 0,3 6 0 0,1-6 0 16,-4-6 0-16,7 6 0 0,-3 0 0 0,3 0 0 15,-4 0 0-15,4 0 0 0,0 0 8 0,8 0-8 16,-5-10 10-16,4 10-10 0,1-6 12 0,-1 3-3 15,3 3-1-15,-6-6 0 16,3 2-29-16,0-2-7 0,-3 6 0 0,3-3-1 16,0 3-95-16,4-6-20 0,-7 6-3 0</inkml:trace>
  <inkml:trace contextRef="#ctx0" brushRef="#br0" timeOffset="6974.19">5165 9822 1440 0,'0'0'128'0,"0"0"-103"0,0 0-25 0,0 0 0 16,0 0 150-16,0 0 25 0,0 0 5 0,0 0 0 16,0 0-138-16,3 7-28 0,8-7-6 15,-1 3 0-15,-3 3 6 0,11-6 2 0,-7 0 0 0,3 0 0 16,3-6-16-16,1 6 9 0,0-3-9 0,3 3 8 16,0 0-8-16,4-7 0 0,-4 4 0 0,7-3-11 15,-3 3-8-15,7-3-1 0,-4 2-1 16,4-2 0-1,-8 3-46-15,1-3-9 0,0 3-1 0</inkml:trace>
  <inkml:trace contextRef="#ctx0" brushRef="#br0" timeOffset="7750.77">5754 8104 345 0,'0'0'15'0,"0"0"4"0,0 0-19 0,0-6 0 0,0-4 0 0,0 10 0 16,0 0 240-16,0 0 44 0,0 0 8 0,0 0 3 16,0-6-193-16,0 6-38 0,0 0-8 0,0 0-2 15,-7 0-3-15,7 0-1 0,0 0 0 0,-7 0 0 16,7 0-36-16,-4 6-14 0,4-6 11 0,-3 10-11 0,3-1 12 0,3 1-4 15,-3-1-8-15,7 0 12 0,4 7 4 0,-8-7 0 16,4 1 0-16,8 6 0 0,-5-4 8 16,4-3 3-16,0 7 0 0,7 3 0 0,-6 0-7 0,6 6 0 15,3-6-1-15,-2 6 0 0,2 9-19 0,5-6 10 16,2 10-10-16,-2 3 8 0,-5-4-8 0,8 7 0 16,-7 3 0-16,-1 4 0 0,1-4 0 0,0-3 0 15,-1 9 0-15,-2-6 8 0,2 6-8 0,-6-3 0 16,0-3 0-16,-1 4 0 0,-3-4 18 0,4 0 2 15,-7-3 0-15,3-1 0 0,0 1 9 0,-4 0 3 16,1 3 0-16,0-3 0 0,-1 0-11 0,4 0-1 16,-10 0-1-16,3-6 0 0,0 5-4 0,0-5-1 15,-7 3 0-15,0-4 0 0,0 7-5 0,0 0-1 0,-11 3 0 0,4-3 0 16,0-6 0-16,-10 6 0 0,-1 0 0 0,0-4 0 16,-3-2 2-16,0 0 0 0,-4-4 0 15,1-6 0-15,-12 4-2 0,12-4 0 0,-1-9 0 0,-7 0 0 16,4-1 0-16,0-2-8 0,3-7 12 0,7 1-4 31,-6-1-34-31,3-9-7 0,6 7-2 0,1-4-692 0,4-3-138 16</inkml:trace>
  <inkml:trace contextRef="#ctx0" brushRef="#br0" timeOffset="46149.21">11765 8684 1227 0,'0'0'54'0,"0"0"12"0,0 0-53 0,0 0-13 0,0 0 0 0,0 0 0 0,0 0 51 0,0 0 7 15,0 0 2-15,0 0 0 0,0-6-22 0,0 6-4 0,0-10-1 0,0 4 0 16,0 6-21-16,0 0-4 0,0 0 0 16,4-9-8-16,-1-1 0 0,1 7 0 0,-4-3 0 0,3 3 0 15,1-3 23-15,-1-4-3 0,-3 4 0 0,0 3 0 16,0-4 40-16,0 4 8 0,0-3 2 0,0-3 0 16,-3-1-8-16,-1 1-2 0,4 3 0 0,-3 2 0 15,-4-5-10-15,3 3-2 0,-3-4-1 0,0 7 0 16,0-3-11-16,-4-4-3 0,1 10 0 0,-1-3 0 15,-3 3-12-15,0 3-2 0,3-3-1 0,-6 10 0 16,-4-10-18-16,-1 9 0 0,1 1 8 0,0-1-8 16,0 1 0-16,-4 5 0 0,4 1 0 0,0-4 0 15,7 4 0-15,-4 0 0 0,-7-4 0 0,4 7 0 16,7-9 0-16,0 12 0 0,0-10 0 0,-4 7 0 16,8-3 0-16,-1 2 8 0,1 1-8 0,3-3 10 0,-4 3 2 15,4-1 1-15,3 4 0 0,1-3 0 16,-1-6-13-16,1 6 8 0,6 3-8 0,-3-4 0 0,4 1 9 0,3 0-9 15,-4-3 8-15,8 2-8 0,0-2 0 16,-1-3 8-16,1 2-8 0,3-5 0 0,11-1 8 0,-4 1-8 16,0-10 8-16,0 9-8 0,0-9 12 0,7 0-4 15,-3 0 0-15,0 0 0 0,0-9 11 16,-4 5 1-16,3-2 1 0,1-3 0 0,0-1 11 0,-4-5 1 16,0 2 1-16,0-9 0 0,0 3 4 0,-3 1 1 15,0-7 0-15,-1 6 0 0,-3-10-7 0,4 4 0 16,0 3-1-16,-1-3 0 0,-6 0-2 0,0-3 0 15,3 0 0-15,-4-4 0 0,4 4-29 0,-7 0 0 16,0-6 0-16,4 5 0 0,-7-5 0 0,3 6 12 16,-4-7-3-16,-3 7-1 0,0-7 7 0,-3 7 1 0,-4-3 0 0,3 3 0 15,-7 2-5-15,1 5-1 0,-1-5 0 16,4 1 0-16,-7 3-10 0,4-3 0 0,-1 0 9 0,0 6-9 16,1-6 0-16,-1 7 0 0,1-8 0 0,-1 8 8 15,4-1-8-15,-4 0-12 16,1 3 4-16,-1 4 0 15,1-4-21-15,3 7-4 0,-4-1-1 0,0 4 0 16,1 6-20-16,-1-3-4 0,1-3-1 0,-1 6 0 16,4 0-80-16,0 6-16 0,0-3-3 0,3 3-1 15,4-6-53-15,-3 3-10 0,-1 10-2 0,4-13-1 0</inkml:trace>
  <inkml:trace contextRef="#ctx0" brushRef="#br0" timeOffset="46759.46">12806 8151 1864 0,'0'0'83'0,"-4"-6"17"0,1 3-80 16,-1-4-20-16,1 4 0 0,-1-3 0 0,4-3 25 0,0 5 2 0,0-5 0 0,0 3 0 16,0-4-27-16,0 4-17 0,0-3 2 0,0-1 1 15,4 1 2-15,-4-1 1 0,0-5 0 0,0 5 0 16,-4-2 11-16,4-4 0 0,-3 7 0 0,3-7-8 15,-4 7 30-15,1-4 6 0,-1-3 2 0,-3 1 0 16,0 2 29-16,3-3 5 0,-3-2 2 0,-3 2 0 16,3 3 9-16,0-2 1 0,-4 2 1 0,1 1 0 15,-1 9-43-15,-3-4-9 0,3 4-1 0,-3-3-1 16,0 6-2-16,0 0 0 0,0 6 0 0,0-3 0 16,0 7-21-16,-1 5 0 0,1 1-12 0,4-3 4 15,-4 2 8-15,0 10 0 0,-1-6-9 0,1 6 9 16,4-3 0-16,-4 3-9 0,3 3 9 0,0 7 0 0,1-7 0 15,-1 7 0-15,4-1 0 0,-3 1 0 16,-1 2 0-16,4 1 8 0,-4 3 0 0,4-1 1 0,0 4 2 16,0 7 0-16,0-4 0 0,0 3 0 0,0-9 1 0,4 2 1 15,3 1 0-15,-4 0 0 0,4-9-4 0,0 2-1 16,0 4 0-16,4-10 0 0,-4 4-8 0,3-1 8 16,-3-5-8-16,4-1 8 0,3 3-8 0,-4-9 0 15,1 3-12-15,-1 0 12 0,-3-6-12 0,4 0 12 16,-1-10-12-16,1 7 12 15,-4-6-76-15,3-1-7 0,1 0-1 0,-4-9-1 16,0 0-143-16,0 0-29 0</inkml:trace>
  <inkml:trace contextRef="#ctx0" brushRef="#br0" timeOffset="47106.65">12051 8712 1324 0,'0'0'118'15,"0"0"-94"-15,0 0-24 0,0 0 0 16,0 0 167-16,0 0 29 0,0 0 5 0,7 0 2 15,7 0-156-15,-3 0-31 0,-1 0-7 0,1 0-1 16,3 0 32-16,0 0 7 0,0 0 1 0,0 0 0 0,0 0-13 0,0 0-3 16,4 0 0-16,-4-6 0 0,0 6 19 0,-3 0 3 15,3 0 1-15,0-3 0 0,-3 3-24 0,3-6-5 16,3 6-1-16,-2 0 0 0,2-10-17 0,1 10-8 16,0-3 8-16,3-3-8 0,0 0 0 0,4 2 8 15,3 4-8-15,-4-6 0 0,5 6-9 16,-1-3-7-16,-3 3-2 0,-1 0 0 15,5 0-45-15,-5-6-9 0,4 6-1 0,-3 0-1016 0</inkml:trace>
  <inkml:trace contextRef="#ctx0" brushRef="#br0" timeOffset="51507.92">10894 9587 1368 0,'-18'0'60'0,"11"0"13"0,-3 0-58 0,-1 3-15 0,4-3 0 0,0 7 0 16,-4-7 48-16,4 3 6 0,7-3 2 0,0 0 0 15,0 0-40-15,0 0-8 0,0 0-8 0,0 0 11 0,14 6-11 0,-3 0 0 16,-11-6 0-16,18 3 0 0,3-3 33 0,0 7 2 15,-7-4 0-15,4-3 0 16,3 0 17-16,3 0 4 0,1 0 1 0,3 0 0 0,-3 0-1 0,3 0 0 16,4 6 0-16,-4-6 0 0,-3 3 2 0,7-3 0 15,-1-3 0-15,1-3 0 16,3 6-9-16,4-3-1 0,-3-4-1 0,9 7 0 0,1-3-10 0,4 3-1 16,-4 0-1-16,-1 0 0 0,-2 3-14 0,3-3-2 15,-4 0-1-15,4 0 0 0,0 0-7 0,3 0-2 16,-3-3 0-16,3-3 0 0,4 6 4 0,-3 0 1 15,-5 0 0-15,-2-6 0 0,-1 3-2 0,0 3-1 16,-3-7 0-16,0 4 0 0,7-3 0 0,-4 6 0 0,4-9 0 0,-4 5 0 16,4-2 11-16,0 3 2 15,0-3 1-15,-7 6 0 0,0-10-13 0,-1 10-4 0,-2-6 0 0,-1 3 0 16,0 3-8-16,1-6 0 16,-1 2 0-16,0-2 0 0,0 3 0 0,-6 3 0 0,-5-6 0 0,1 6-11 15,-4 0 11-15,-3 0 0 0,-1 0 8 0,1 0-8 31,-7 0-29-31,3 0-11 0,-7 0-1 0,3 0-1 16,-10 0-18-16,7 0-4 0,-7 0-1 0,0 0 0 16,0 0-171-16,0 9-35 0,-3 1-6 0,-11 5-2 0</inkml:trace>
  <inkml:trace contextRef="#ctx0" brushRef="#br0" timeOffset="54568.71">12898 10246 748 0,'0'0'67'0,"0"0"-54"16,0 0-13-16,0 0 0 0,0 0 286 0,0 0 54 15,0 0 12-15,0 0 1 0,0 0-273 0,0 0-56 16,-7 3-10-16,-1 3-2 0,1-3 0 0,0 7 1 16,-3-1 0-16,3 0 0 0,-4 7 13 0,1 0 2 0,-1-4 1 0,-3 4 0 15,3 9 2-15,-6-3 0 16,-5 3 0-16,1 0 0 0,0 4 15 0,-7-1 3 0,0-3 1 0,-1 9 0 15,-2-5-21-15,2 5-4 0,-2 1-1 0,3-4 0 16,3-6-12-16,4 3-2 0,-1-3-1 16,5-6 0-16,6 0-9 0,-3 3 12 0,7-10-12 0,0 4 12 15,0-7-22-15,3 1-4 0,1-1-1 0,3 1 0 16,0-10-41 0,0 0-8-16,0 0-1 0,0 0-1 15,0 0-102-15,0 0-20 0,7-3-4 0,0-4-661 0</inkml:trace>
  <inkml:trace contextRef="#ctx0" brushRef="#br0" timeOffset="54892.16">12460 10277 576 0,'0'0'51'0,"0"0"-41"15,-7 0-10-15,7 0 0 16,0 0 230-16,0 0 44 0,0 0 9 0,0 0 1 0,0 0-180 0,0 0-36 16,0 0-7-16,0 0-1 0,0 0-27 0,0 0-5 15,0 0 0-15,0 0-1 0,7 6 15 0,-3 4 3 16,6-1 1-16,1 1 0 0,-1-1 5 0,-3 10 1 16,4-10 0-16,3 7 0 0,0 3-12 0,0 0-3 15,-7 2 0-15,4 1 0 0,3-6-25 0,-3 9-12 0,3-6 10 0,0 0-10 16,0 0 0-16,0-1-13 0,0-2 1 0,0 9 0 15,4-12 12-15,-4 6 0 16,0-4 0-16,0 4 10 16,4 0-44-16,-4-10-9 0,0 7-1 0,4 0-1 15,-4-4-140-15,4-2-28 0,-4 5-6 0</inkml:trace>
  <inkml:trace contextRef="#ctx0" brushRef="#br0" timeOffset="55179.13">13250 10791 2372 0,'0'0'105'0,"0"0"22"0,4 3-102 0,-4 13-25 0,3-6 0 0,1 8 0 0,-1-2 57 0,1 3 7 16,3 0 0-16,-3 0 1 0,-1 6-53 0,1 3-12 16,-1 3 0-16,-3-3 0 0,0-6 0 0,0 10 0 15,0-4 0-15,-3-3 0 0,3-3-16 0,-4 3-3 16,1-6-1-16,3 0-739 16,-4-4-148-16</inkml:trace>
  <inkml:trace contextRef="#ctx0" brushRef="#br0" timeOffset="57586.24">12898 11961 1094 0,'-4'-9'97'0,"4"2"-77"0,0-2-20 0,0 6 0 16,0-7 246-16,-3-2 46 0,3 2 8 0,0 1 3 16,0 0-227-16,0-1-46 0,0-5-9 0,0 2-1 0,-4 4-20 15,0-7 0-15,1 3 0 0,-1-2 0 16,1-1 0-16,-4 3 0 0,0-2 0 0,0-1 0 0,0 4 0 0,-4-4 0 15,0-3 0-15,1 10 0 16,-1-7 13-16,-3 7-4 0,0 5-1 0,0-2 0 0,-4 6-8 0,1 0 0 16,-4 0 0-16,-4 10 0 0,0-1 0 0,4 7 8 15,0 2-8-15,0 8 8 0,-1 2-8 0,-2 0 0 16,6 6 0-16,-3 1 0 0,3 3 0 0,4-4 0 16,0 10 0-16,4 0 0 0,-5 0 0 0,5-3 0 15,3 9 8-15,0-3-8 0,0-3 8 0,0 0-8 16,3-1 8-16,1 5-8 0,-1-5 16 0,1 1-1 15,3 0-1-15,-4 0 0 0,8 0-14 0,-4-6 0 16,-4 6 0-16,4-7 0 0,4-2 0 0,-4-1 11 16,3-6-11-16,-3 1 10 0,4-4-10 0,-4 0 0 15,3-6-10-15,-3-1 10 0,0 1-23 0,4-3 2 0,-4 0 0 0,0-4 0 32,3-2-44-32,-3-4-9 0,0-6-2 0,0 3 0 15,0-3-140-15,0 0-29 0,0 0-6 0,-25 0-1 0</inkml:trace>
  <inkml:trace contextRef="#ctx0" brushRef="#br0" timeOffset="57808.35">12069 12598 2530 0,'0'0'56'0,"0"0"11"0,0-10 2 0,7 7 3 0,0-3-58 0,3 6-14 0,1-10 0 0,6 10 0 16,5-3 0-16,2-3 0 0,-3 6 0 0,8 0 0 15,-1 0 0-15,0-3 0 0,7-3 0 0,1 6 0 0,3-7 0 0,-1-2 0 16,5 6 0-16,-1-4 0 0,0 4 0 0,1-3-10 16,-1-3 0-16,-3-1 0 15,-4 4-36 1,-3 3-7-16,0-3-2 0,-4-4 0 0,0 7-119 0,0-6-24 0,-7 2-5 0</inkml:trace>
  <inkml:trace contextRef="#ctx0" brushRef="#br0" timeOffset="59110.75">11060 13382 288 0,'0'0'25'0,"0"0"-25"0,-4-4 0 0,-7-2 0 16,4-3 254-16,4-1 46 0,3 4 8 0,0-3 3 15,-11-1-231-15,8 1-47 0,6-7-9 0,1 7-1 16,-4-1 5-16,3 1 2 0,1 0 0 0,3-1 0 16,0 1 5-16,4-1 1 0,-11 10 0 0,7-6 0 0,0 3 22 0,0-3 5 15,-7 6 1-15,0 0 0 0,10 0-13 16,1-4-3-16,-4 4 0 0,-7 0 0 0,0 0-28 0,14 0-5 16,4 4-2-16,-1-4 0 0,1 9 10 0,3-3 1 15,4-6 1-15,3 0 0 16,0 0 9-16,8 3 2 0,2-6 0 15,12 3 0-15,10 0-8 0,0 0-2 0,0-6 0 0,3 6 0 16,1-3-11-16,3-7-3 0,7 4 0 0,3-3 0 0,5-7-12 0,-1 7 0 16,-4-10 0-16,4 9 0 0,4-8 0 0,0 8 0 15,-1-5 0-15,-2 2 0 0,-8 4 9 16,-4-7-1-16,1 10 0 0,3-4 0 0,-4 7-8 0,-3-3 0 16,-3 6-12-16,-11-3 12 0,0-4 0 0,-7 7 0 15,0 0 0-15,-11 0 0 0,0 0 0 0,-3 0-14 0,-7 7 5 0,-1-7 1 31,-3 3-128-31,-3-3-26 0,0 6-5 0,-4-6-477 0,-7 3-96 16</inkml:trace>
  <inkml:trace contextRef="#ctx0" brushRef="#br0" timeOffset="62476.38">11804 14115 403 0,'0'0'36'0,"0"0"-36"15,0 0 0-15,0 0 0 0,0 0 25 0,0 0-1 16,0 0-1-16,0 0 0 0,0 0 79 0,7-3 16 0,-3-6 3 0,3 2 1 16,-4-2-32-16,4 0-6 0,0-1-2 0,0 1 0 15,-3-1-24-15,3 4-5 0,0 3-1 0,0-3 0 16,-3-4 0-16,3 1 0 0,-4 9 0 0,1-9 0 16,-1 2-4-16,-3 7-2 0,0-3 0 0,0 3 0 15,0-6-10-15,0 6-3 0,0-3 0 0,-3-4 0 16,-1 4 0-16,1-3 0 0,3 6 0 0,-7-3 0 15,3-3 11-15,-3 3 1 0,0-4 1 0,0 4 0 16,0-3-10-16,0 6-3 0,-4-10 0 0,4 10 0 16,0 0-22-16,-4 0-11 0,4-6 10 0,-3 6-10 15,-4 0 0-15,0 0 0 16,3 0 0-16,-3 6 0 0,3-6 0 0,-3 4 0 0,-3 2 0 0,-1 3-10 16,4-2 10-16,-4 2 0 0,-7 0 8 0,11 1-8 0,4-1 0 15,-4 7 0-15,-8-4 0 0,8 7 0 16,0 6 0-16,0-6 0 0,-3 6 0 0,2-6 8 0,1 9-8 0,4-6 0 15,6-3 0-15,-3 0-8 0,-3 0 8 0,2 6 0 16,5-6 0-16,-1-1-8 0,4 1 8 16,0 0 0-16,0-3 0 0,0 2 0 0,0-2 0 0,0-6 0 15,0 8 8-15,7-8-8 0,1 5 12 0,2-5-1 16,-3-1-1-16,0 1 0 0,4-1 2 0,-1-3 0 16,-10-6 0-16,15 3 0 0,-15-3-12 0,14 7 0 15,7-4 9-15,0-3-9 0,-3-3 27 0,-4 3 1 16,3-7 0-16,5 7 0 0,-8-3-13 0,3-3-3 15,-3-3 0-15,4 2 0 0,-4 4 8 0,0-6 0 16,0-1 1-16,-3 1 0 0,0-7 8 0,-1 7 2 0,1-7 0 16,-1 4 0-16,1-7-9 0,-1 3-2 0,1-3 0 0,0 1 0 15,-4-4-6-15,3 3-2 0,1 0 0 16,-1 0 0-16,1 0 16 0,-4-6 4 0,4 6 0 0,-4-6 0 16,3 7-32-16,-3-1 0 0,4 3 0 0,-4-3 0 15,0 0 12-15,0 4-3 0,4-4-1 0,-4 0 0 16,0 3-8-16,-4-2 0 0,4-1 0 0,-7 3-11 15,4-3 11-15,-4 1 11 0,3-8-3 0,-3 8 0 16,0-1 3-16,0 0 0 0,-3 3 0 0,3-2 0 16,-4-8-11-16,1 8 12 0,-1-7-12 0,-3 6 12 15,4-3-12-15,-1 0 0 0,1 0 9 0,-1 3-9 16,-3-3 0-16,4 10 0 0,-1-4 0 0,0 0 0 16,-3 7 0-16,4-4 0 0,-4 4 0 0,3-1 0 15,1 1 0-15,-4-4-12 0,0 4 12 0,3 6-12 0,-3-3 12 16,4 3 0-16,-4-4 0 0,3 7-8 15,-3-9 8-15,3 9 0 0,-6-3 0 0,3-4 0 0,0 7 0 0,0-6 0 16,0 6 0-16,0 0-8 0,-1 0 8 16,1 0 0-16,0 6 0 0,4-6-8 0,-8 7 0 15,8-4 0-15,-8-3 0 0,4 9 0 0,0-9 8 0,0 10 0 16,-4-4 0-16,4-3-8 0,-3 3-10 0,3-3-2 16,0 4 0-16,0 2 0 15,-4-3-9-15,0-2-3 0,4-4 0 0,-3 6 0 16,3-3-99-16,0 3-20 0,0-6-4 0,3 3-577 15,4-3-116-15</inkml:trace>
  <inkml:trace contextRef="#ctx0" brushRef="#br0" timeOffset="63024.46">12894 13918 1324 0,'0'0'59'0,"-7"6"12"0,-4-3-57 0,1 3-14 16,-1 4 0-16,1-1 0 0,-4 1 207 0,-1-1 38 0,1 0 8 0,-3 7 2 16,-1 3-207-16,-3-3-48 0,0 2 0 15,0 1 0-15,-1 6 0 0,1-6 0 0,0 0 0 0,-4 6 0 16,8 0 11-16,-8-3 2 0,4-3 1 0,-4 3 0 15,4 0-14-15,0-3 11 0,0 6-11 0,3-6 10 16,0-4-10-16,4 4 0 0,0-3 0 0,0-7 0 31,3 1-119-31,1-1-16 0,-1-9-3 0,4 0-739 0</inkml:trace>
  <inkml:trace contextRef="#ctx0" brushRef="#br0" timeOffset="63263.53">12365 13924 1839 0,'0'0'81'0,"0"-16"18"0,3 13-79 0,-3-6-20 16,0-4 0-16,0 10 0 0,0 3 61 0,7-9 9 15,-7 9 2-15,0 0 0 0,0 0-32 16,8 3-5-16,2-3-2 0,1 6 0 0,-1 10 0 0,4-4 0 16,-3 4 0-16,7 3 0 0,-1 0-7 0,1 6-2 15,3 0 0-15,4 3 0 0,-1 0-4 0,-2 0-2 16,-1 4 0-16,0-4 0 0,4 0-18 0,-4 1 0 15,-4 5 0-15,5-6 0 16,-1-3-71-16,-4 0-17 0,1 4-4 0,0-11-589 0,-1 1-118 16</inkml:trace>
  <inkml:trace contextRef="#ctx0" brushRef="#br0" timeOffset="63725.54">13162 14454 2250 0,'-3'-3'100'0,"3"3"20"0,-7-6-96 0,3 6-24 0,1-4 0 0,3-2 0 15,0 3 64-15,3-3 8 0,1-4 1 0,3 1 1 16,-4 0-66-16,8-7-8 0,-1 6-11 0,1-8 3 15,-1 2 8-15,5 3 0 0,-1-2 0 0,0 2 0 0,0 1 0 0,0 2 0 16,0-2 0-16,-3-4 0 0,3 7 0 0,-4 2 0 16,1-2 0-16,0 6 0 15,-4 3 0-15,0-6 11 0,-7 6-3 0,7 0 0 0,-7 0-8 0,10 6 0 16,-3-3 0-16,-3 3 0 0,3 4 0 0,-3-1 8 16,-1 7-8-16,-3-7 8 0,0 10-8 0,0 0 0 15,0-4 0-15,-3 4-11 16,-1 0 11-16,0 0 0 0,-3 6 0 0,0 0 0 0,0-6-8 0,-3 9 0 15,-1-9 0-15,-3 6 0 0,-4 3 8 0,4-3 0 16,0 3 0-16,-3-2 0 0,2 2 0 0,1-3 0 16,4 0 0-16,-1-3 0 0,1-6 11 0,2 2 4 15,5-2 1-15,3-3 0 0,0 2 25 0,3-5 6 16,1-1 1-16,7 1 0 0,-4-1-29 0,3 0-6 0,1-2-1 0,6 2 0 16,-2 0-3-16,2-2-1 0,1-4 0 0,-1 3 0 15,1-3-8-15,3-3-17 0,0 0 4 0,1 0 1 31,2 0-118-31,8-9-23 0,0 6-5 0,-7-7-904 0</inkml:trace>
  <inkml:trace contextRef="#ctx0" brushRef="#br0" timeOffset="70980.47">11628 10446 1220 0,'0'0'27'0,"0"0"5"0,0 0 2 0,0 0 0 0,0 0-34 0,0 0 0 0,0 0 0 0,0 0 0 15,0 0 0-15,0 0 0 0,0 0 0 0,0 0 0 16,10-3 8-16,-3-6-8 0,0 3 0 0,-7 6 0 16,4-10 0-16,-4 10-9 0,3-9-1 0,4 3 0 15,-7 2 18-15,0 4 3 0,-3-6 1 0,3-3 0 16,-4 6 36-16,1-4 7 0,-4 4 1 0,0-3 1 15,7 6-1-15,-7 0-1 0,-7-3 0 0,-1-4 0 16,5 7-10-16,-4 0-1 0,-7 0-1 0,3 0 0 16,4 0-18-16,0 0-3 0,0 7-1 0,-1-4 0 0,-9 3-21 0,6-3 0 15,4 7 0-15,0-4-8 0,-7-3 0 0,3 7 0 16,8-4 0-16,-1 3 0 0,0 1-6 0,-3-1-1 16,4-3 0-16,-1 4 0 0,4-1 15 0,0 1 8 15,-7 5 0-15,3-2-8 0,4 2 0 0,-3 4 0 16,-1-3 0-16,0 3 0 0,1 0 15 15,-1-1-4-15,8 1-1 0,-1-3 0 0,-3 3 12 0,7-1 2 16,4-2 1-16,-4 3 0 0,0 0-11 0,0-4-2 16,3 4-1-16,4-3 0 0,0-4-11 0,-3 4 0 15,3-6 0-15,4 5 0 0,-1-5 0 0,1-1-9 16,-8 0 9-16,4 1-13 0,7-1 13 0,-3-2 0 0,0-4 0 16,-1 6 0-16,-3-3 0 0,7-2 0 15,0 2 0-15,-3-3 0 0,-4-3 16 0,7 0-3 0,0 0-1 0,0 0 0 16,0-3 9-16,1-3 2 0,-5 6 0 0,8-4 0 15,3-2-2-15,-3 3 0 16,-1-3 0-16,1-4 0 0,3 1-10 0,0-1-3 0,-7 1 0 0,0 0 0 16,4-7 3-16,-4 7 0 0,0-7 0 0,-3 3 0 15,3-2 6-15,-3 2 2 0,-1-3 0 16,1 1 0-16,-4-4 5 0,3 0 0 0,-3 0 1 0,1 1 0 16,-1-8-7-16,0 8-2 0,0-1 0 0,0-3 0 15,-4 0-16-15,4 3 8 0,-3-3-8 0,-1 3 0 16,1 1 16-16,-1 2-3 0,4-3-1 0,-3 0 0 15,-4 4-12-15,4 2 0 0,-4-3 0 0,0-3 0 16,0 10 0-16,-4-7 0 0,4 7 0 0,-4-10 0 16,1 10 9-16,-1-7-1 0,-3 4 0 0,4-4 0 15,-4 0-8-15,0 4 0 0,0-4 0 0,0-3 0 0,0 0 0 0,0 1 0 16,-1-1 0-16,1-3 0 0,0 9 0 0,0-6 0 16,0 4 0-16,0-1 8 0,0 3 1 0,0-2 0 15,-4 5 0-15,4-5 0 0,0 5 5 0,0 1 1 16,0 0 0-16,0-1 0 15,0 1-15-15,0 2 0 0,0-2 0 0,4 9 0 0,-5-3 0 0,1-3 0 16,0 6-8-16,0-4 8 0,4 4 0 0,-8-6-10 16,-3 6 10-16,3 0-8 0,8 0 8 0,-8 0 0 15,-3 0 0-15,0 0-8 0,0 6 8 0,3-2-8 16,-3-4 8-16,0 6-8 0,-3-3 8 0,2 6-8 16,5-2 8-16,-4 2-8 0,-4 1-1 0,4 5 0 0,3-5 0 15,1-1 0 1,3 7-19-16,0-4-3 0,3-2-1 0,-3-1 0 15,11 0-68-15,-4 7-15 0,0-16-2 0</inkml:trace>
  <inkml:trace contextRef="#ctx0" brushRef="#br0" timeOffset="74621.89">11606 12372 1580 0,'0'0'70'0,"0"0"14"0,4-6-67 0,-4 2-17 16,-4-2 0-16,1-3 0 0,3 6 51 0,0-4 6 16,-7-2 2-16,3 6 0 0,-3-10-51 0,4 10-8 15,-4-3 0-15,-4 3 0 16,0-4-28-16,1-2 1 0,3 6 1 0,-4-3 0 0,-3 2 10 0,4-2 3 0,3-3 0 0,-1 9 0 16,1-6 25-16,-7 6 6 0,4 0 1 0,-1-4 0 15,11 4 17-15,-14 4 3 0,0-4 1 0,-4 6 0 16,4 3-2-16,0-3 0 0,-4 4 0 0,1-1 0 15,-1 1-13-15,0-1-2 0,1 0-1 0,-1 10 0 16,-3-9-22-16,3-1 0 0,4 7 0 0,0 3 0 16,-3-4 0-16,2-2 0 0,1 3 0 15,4 2 0-15,-1-2 0 0,1-3 0 0,-1 9 0 0,4-4 0 16,3 1 8-16,1 6-8 0,-4-6 10 0,3 0-10 16,8 0 13-16,-1-1-3 0,-10-2-1 0,7 3 0 15,7-3-9-15,-3-4 10 0,6-2-10 0,-2-1 10 16,-5 4-10-16,8-4 0 0,-1-6 0 0,4 3 8 15,-3-2-8-15,-1-4 10 0,5 0-10 0,-1 0 10 0,0-4-2 16,0-2 0-16,-3 6 0 0,6-9 0 0,1 6 5 0,-1-4 1 16,-2-2 0-16,-1 3 0 0,7-4 15 0,-4 7 3 15,-2-6 1-15,6 2 0 0,-7-2 3 0,3 0 0 16,1 2 0-16,0-2 0 0,-8-1-13 0,8 1-3 16,3 6 0-16,-3-6 0 0,-8-7-4 0,4 6-2 15,1 1 0-15,-1 0 0 0,0-7 6 0,-4 0 2 16,-3 7 0-16,1-4 0 0,2-2 2 0,-6-1 1 15,3-3 0-15,-4 10 0 0,1-10-8 0,-1 0-1 16,1-6-1-16,-4 0 0 0,3 3 1 0,-3-6 1 16,4-4 0-16,-1 4 0 0,-3-6-1 0,4 5-1 15,-1 1 0-15,-3-6 0 0,4 6-15 0,-1-4-10 0,1 10 2 16,0-3 0-16,-1 0 8 0,1 3 0 0,-4 0 0 16,0 3 0-16,0 1 0 0,-4-1 0 0,1 9 0 0,-1-5 0 15,0 2 0-15,1-3 0 0,-4 7 0 0,0 0 0 16,0-1 0-16,0 4-10 0,0-4 10 0,0 1 0 15,-7 0 0-15,6 2-8 0,1 4 8 16,0-3 0-16,0-3 0 0,0-1 0 0,0 1 0 0,4 3 0 16,-1-4 0-16,1 7 0 0,-4-3 0 0,-1-4 0 15,12 1 0-15,-8 6 0 0,-6-4 0 0,3 4 0 16,0-3-26-16,0 6 2 0,-4 0 0 0,1 9 0 16,-8-9-24-16,7 10-5 0,1-1-1 15,-1 1 0-15,-10 5 13 16,0-5 2-16,10 9 1 0,-3-10 0 0,4 7 12 0,-5-1 2 0,8-2 1 0,0-4 0 15,7 1-119-15,0-10-24 0</inkml:trace>
  <inkml:trace contextRef="#ctx0" brushRef="#br0" timeOffset="93696.68">14743 9427 2098 0,'0'0'93'0,"0"0"19"0,0 0-89 0,0 0-23 15,0 0 0-15,0 0 0 0,0 0 40 0,0 0 3 16,3-9 1-16,1 3 0 0,3-4-55 0,3 7-10 16,4-3-3-16,4-4 0 0,0 10 24 0,3-3 0 15,4 3 0-15,-1 0 0 0,1-6 20 0,0 6 1 16,-1 0 1-16,1 0 0 0,3 0-22 0,-3 0-8 0,3 0 0 0,0 9 0 15,4-9 8-15,0 0 9 16,-4 0-1-16,0 0-8 0,-3 0 8 0,0 0-8 0,-1 0 0 0,1 0 0 31,-4 0-48-31,-3 7-12 0,0-4-4 0,-4-3-875 0</inkml:trace>
  <inkml:trace contextRef="#ctx0" brushRef="#br0" timeOffset="94056.1">14669 9644 1843 0,'0'0'164'0,"0"0"-132"15,7 0-32-15,7 0 0 0,0 6 156 0,0-6 24 0,4 9 4 0,-1-9 2 16,8 7-152-16,3-4-34 0,-3-3 0 0,3 0 0 16,0 0 0-16,0 0 0 0,4 0 0 15,-4 0 10 1,8 0-32-16,-5-3-6 0,5-4-2 0,-1 7 0 16,4-6-109-16,0 3-21 0,-4 3-5 0,4 0-1 0</inkml:trace>
  <inkml:trace contextRef="#ctx0" brushRef="#br0" timeOffset="94798.24">14347 12874 2422 0,'0'0'53'0,"0"0"11"0,0 0 3 0,0 0 1 0,11 0-54 0,3 6-14 16,4-3 0-16,3-3 0 0,7 6 17 0,0-6 1 15,8 0 0-15,6 0 0 0,4 0 13 0,7 0 2 16,3-6 1-16,-3 6 0 0,0 0-34 0,0-3 0 15,-4 3 0-15,-3-6 0 0,0 2 12 0,4-2 3 0,-1 6 0 0,-3-3 0 16,-4-3-15-16,-7 6 0 0,1-3 0 0,-1 3 0 31,-3 0-112-31,-4 3-15 0,-3-3-3 0,-4 0-915 0</inkml:trace>
  <inkml:trace contextRef="#ctx0" brushRef="#br0" timeOffset="95029.51">14587 13212 1612 0,'0'0'144'0,"0"0"-116"0,0 0-28 0,0 0 0 0,0 0 326 0,0 0 59 15,0 0 12-15,14-3 3 16,8-3-353-16,2 3-71 0,5-4-13 0,9 1-3 16,5-3 11-16,6-1 2 0,0 1 1 0,4-1 0 15,-3 1-206-15,10 0-40 0</inkml:trace>
  <inkml:trace contextRef="#ctx0" brushRef="#br0" timeOffset="112592.96">12217 15363 3229 0,'0'0'71'0,"0"0"14"0,0 0 3 0,0 0 4 0,-7-3-74 0,7 3-18 0,0 0 0 0,0 0 0 16,0-6 0-16,3 3-9 0,4-3 1 0,-3 2 0 31,3-2-24-31,0 6-5 0,0-9-1 0,-4 9 0 0,8-7-82 0,-11 7-16 0,7 0-3 0,-7 0-685 16,7 7-136-16</inkml:trace>
  <inkml:trace contextRef="#ctx0" brushRef="#br0" timeOffset="112787.81">12280 15871 3258 0,'0'0'72'0,"0"0"14"0,0 0 3 0,-7 0 3 0,0 0-74 0,7 0-18 15,0 0 0-15,0 0 0 0,0 0 0 0,0 0-19 16,0 0 4-16,0 0 1 16,0 0-82-16,0 0-16 0,7 7-3 0,4-4-1194 0</inkml:trace>
  <inkml:trace contextRef="#ctx0" brushRef="#br0" timeOffset="112928.27">12273 16191 3200 0,'0'0'71'0,"-7"0"14"0,0 0 3 0,0 0 1 0,0-6-71 0,7 6-18 0,0 0 0 0,0 0 0 32,7 0-206-32,4 0-45 0,-4-3-9 0</inkml:trace>
  <inkml:trace contextRef="#ctx0" brushRef="#br0" timeOffset="113914.33">11751 17210 2041 0,'0'0'90'0,"0"0"19"0,0 0-87 0,0 0-22 0,0 0 0 0,0 0 0 0,-7-3 29 0,7 3 2 15,0-6 0-15,0-3 0 0,0-1-23 0,0 1-8 16,4 2 0-16,-1-2 9 0,1 0-1 0,-1-4-8 16,1-3 12-16,-1 7-4 0,4-7 4 0,-3 4 1 15,-4-4 0-15,3 0 0 0,4 4-13 0,-7-4 11 0,0-3-11 0,0 4 10 16,-3 2-10-16,-1-3 0 0,-3 7 0 0,0-7 0 16,-3 7 13-16,-1 0 1 15,0-1 0-15,-3 1 0 0,0 9 2 0,-7 0 0 0,-4 0 0 0,1 0 0 16,2 6-6-16,-2-3-1 0,-4 3 0 0,-1 4 0 15,1-1 12-15,7 1 3 0,0-1 0 0,0 7 0 16,-4-4-24-16,4 7-20 0,7-3 4 0,3 3 1 16,-3-4 15-16,7 4 0 0,-4 0 0 0,4 0 0 15,0-4 0-15,4 10 0 0,-4-6 0 16,3 0 0-16,8 6 0 0,-4-6 8 0,0 0-8 0,0 0 0 16,7-1 9-16,-4 4-9 0,4-3 0 0,-3-6 9 15,3-4 3-15,7 7 1 0,0-7 0 0,0-2 0 16,-7-4-5-16,11-3-8 0,10 0 11 0,-3-10-11 15,-8 10 24-15,5-9-1 0,2-1-1 0,1-5 0 16,7 2 8-16,-8-2 2 0,-2-4 0 0,-5 3 0 0,4-6-15 16,1 0-2-16,-5 3-1 0,-3 1 0 0,0-8 4 15,1 8 1-15,-5-11 0 0,1 4 0 0,-1-3 9 0,1 3 3 16,-4-3 0-16,0-7 0 0,-4 7-15 0,1 0-4 16,0-7 0-16,-4 7 0 0,0-3-4 0,-4 3 0 15,4-1-8-15,-7 4 12 0,3-3-12 0,-3 3 0 16,0 3 0-16,-3 0 0 0,-1-6-12 15,1 3-1-15,-5 3-1 0,5-3 0 0,-1 0 14 0,1-4-9 16,-1 4 9-16,1-3-8 16,-1 3-36-16,4 3-6 0,3-3-2 0,-3 6 0 15,4 0-122-15,-1 4-25 0,8-1-5 0</inkml:trace>
  <inkml:trace contextRef="#ctx0" brushRef="#br0" timeOffset="114383.28">12802 16404 2257 0,'-3'-15'49'0,"-1"5"11"0,1 1 1 0,-1-7 3 0,1 7-51 0,-4-4-13 0,0-2 0 0,0-1 0 0,-4 3 0 0,4-2 0 16,0 5 0-16,0-5 0 0,-4 5 0 15,4 1-18-15,-3-1 2 0,-1 10 1 0,0-3-5 0,-3 6-2 16,4-3 0-16,-4 7 0 0,3 2 11 0,0 4 3 16,4 2 0-16,-3 10 0 0,-4-6 16 0,3 9 3 15,0-2 1-15,4 2 0 0,-7 6 13 0,0 1 3 16,4 2 1-16,-1 1 0 0,-3-3-17 0,3 8-3 0,1-5-1 16,3 3 0-16,-4-4 7 0,1 7 1 15,-1 0 0-15,0-6 0 0,4-4 4 0,0 10 2 0,4-9 0 16,-1-4 0-16,1 0-12 0,-1-9-2 0,4 4-8 0,0-1 12 15,4-7-25-15,-1 1-6 0,1-3-1 16,3-4 0 0,-4-5-102-16,4 2-21 0,0 1-4 0</inkml:trace>
  <inkml:trace contextRef="#ctx0" brushRef="#br0" timeOffset="114628.43">12125 16941 2476 0,'-7'-7'55'0,"0"7"11"0,-4-9 2 0,1 6 1 0,-1-3-55 0,1 6-14 0,6-10 0 0,4 10 0 16,0 0-32 0,4-3-8-16,6-10-3 0,1 4 0 0,3 0 43 0,7 6 0 0,4-13 0 0,3 6 0 0,4 7 0 0,-4-3 0 15,4-3 0-15,3 2 0 0,0 7 0 0,8-3 8 16,2-3-8-16,1 3 0 0,0 3 0 0,-4-6-8 15,1 6 0-15,-8-4 0 16,4 4-109-16,-7 0-22 0,-4 0-4 0,-3 0-741 0</inkml:trace>
  <inkml:trace contextRef="#ctx0" brushRef="#br0" timeOffset="115251.15">10964 17753 518 0,'0'0'46'0,"0"0"-37"0,0 0-9 16,0 0 0-16,14 0 440 0,-3-6 85 15,0 2 18-15,6-2 3 16,8-3-469-16,3 9-93 0,4-10-20 0,0 7-3 0,-1-3 39 0,5 0 0 0,3 3 14 0,6-4-4 15,1 4 16-15,14-6 3 16,14 2 1-16,4-2 0 0,-4 0-7 0,7-7-2 0,0 7 0 0,11-10 0 16,0 6 19-16,-1-9 3 0,-6 10 1 0,7-13 0 15,7 0-26-15,-4 3-5 0,4-10-1 0,-4 4 0 16,-3 0-3-16,-1 3-1 0,5-4 0 16,-5 4 0-16,-3 3-19 0,-6-3-4 0,-8 7-1 0,-7-4 0 15,-4 3-38 1,-3 6-8-16,-3-2-2 0,-8 5 0 15,-7 1-158-15,-6 2-32 0,24-5-6 0,-22 6-2 0</inkml:trace>
  <inkml:trace contextRef="#ctx0" brushRef="#br0" timeOffset="115977.26">12118 18226 403 0,'0'0'36'0,"0"0"-36"0,0 0 0 0,0 0 0 16,0 0 181-16,0-9 30 0,0 3 5 0,0-4 2 15,0 1-130-15,0 6-25 0,0-4-6 0,-4-2-1 16,1 3 46-16,3 3 9 0,0 3 1 0,-4-7 1 15,1-2-57-15,3 0-11 0,-4-1-2 0,4 7-1 16,-3-3 13-16,-1-4 2 0,4 4 1 0,-3 3 0 16,3-3-18-16,-4-4-3 0,-3 1-1 0,0-1 0 15,0 7-15-15,3-3-3 0,-3-3-1 0,-3-1 0 0,3 1 1 0,-4 3 0 16,-3-4 0-16,0 7 0 16,-4-3 12-16,1 3 2 0,-1 3 1 0,-3 0 0 0,0 3-20 0,0 6-4 15,-1 1-1-15,1 8 0 0,-3-2-8 16,2 9-11-16,5-3 3 0,-4 3 0 0,-4 3 8 15,7-3 0-15,4-6 0 0,0 6 0 0,3 4 0 0,1-4 8 16,3-7-8-16,3 11 11 0,1-7-11 0,3 0 0 16,3-4 0-16,1-2 8 0,3 3-8 15,0 0 0-15,0-4 0 0,0 4 0 0,0-3 0 0,4-7-11 16,-1 1 3-16,1-7 0 0,-1 3 8 0,5 0 0 16,-1-6 0-16,0 0 0 0,0 0 0 0,0-6 11 15,0-10-3-15,4 7 0 0,-4-4 29 0,3-2 6 16,-2-1 1-16,2 4 0 0,-6-4-20 0,3-3-3 0,0-6-1 15,0 6 0-15,0-6 10 0,0 6 2 16,-3-9 0-16,3 3 0 0,-3-3-10 0,-1-7-2 0,1-2 0 0,-1 2 0 16,1-2-20-16,0-7 8 0,-1 0-8 0,1 6 0 15,-1-12 0-15,1 12 0 0,-4-6 0 16,0 7 8-16,0-4-8 0,-3 13-8 0,-1-7 8 0,-3 7-12 16,0-6 12-16,-3 12-10 0,-1-3 10 0,-3-1-10 31,0 8-38-31,0 2-8 0,3 7-2 0,-3 5 0 15,0-5-106-15,0 3-20 0,-7 6-5 0,7 9-1 0</inkml:trace>
  <inkml:trace contextRef="#ctx0" brushRef="#br0" timeOffset="117755.17">13116 17831 115 0,'14'0'0'0,"-14"0"10"0,0 0-10 0,0 0 0 0,0 0 0 0,4-6 0 0,-4 6 380 0,3-9 73 16,-3 9 15-16,0 0 4 15,0 0-367-15,0 0-73 0,0 0-14 0,0 0-3 0,-10 0 30 0,3 0 7 16,-4 9 0-16,1 0 1 16,-4 1-17-16,-4 5-3 0,4 4-1 0,-4 0 0 0,-3 6 17 15,-4-6 3-15,4 9 1 0,-4-9 0 0,4 12 2 0,0-9 0 16,0 3 0-16,-4 1 0 0,1-1-34 0,-1-3-6 16,-3-4-2-16,3 4 0 0,-3-3-13 15,3 0 8-15,0 0-8 0,-3-4 0 0,3-2 0 0,1 3 0 16,3-1-11-16,3-2 11 15,0-4-44 1,8-2-2-16,-1-4 0 0,1 3 0 0,2-6-126 0,8 0-26 0,0 0-5 0</inkml:trace>
  <inkml:trace contextRef="#ctx0" brushRef="#br0" timeOffset="118026.72">12654 17878 2973 0,'0'0'65'0,"0"0"14"0,0 0 2 0,0 0 3 0,0 0-67 0,0 0-17 0,0 0 0 0,0 0 0 15,4 10 0-15,3 5 0 0,3-2-13 0,1 3 5 16,-1 2-20-16,5-2-3 0,-1 3-1 16,3 0 0-16,1 9 32 0,0-3 0 0,-1 0 0 0,1-3 0 15,3 9 0-15,-3-9 0 0,-1 3 0 0,1 4 0 16,0-7 0-16,-4 0 0 0,3 3 0 0,-3-7 0 0,1 1 0 0,-1 0 0 15,-4 3 0-15,1-3 0 16,-1-7-70-16,1 4-8 16,0 0-2-16,-4-4-711 0,0-2-142 0</inkml:trace>
  <inkml:trace contextRef="#ctx0" brushRef="#br0" timeOffset="121592.56">13317 18612 1407 0,'0'0'31'0,"0"0"6"0,0 0 2 0,0 0 1 0</inkml:trace>
  <inkml:trace contextRef="#ctx0" brushRef="#br0" timeOffset="122781.17">13331 18621 403 0,'0'0'36'0,"0"0"-36"0,0 0 0 0,0 0 0 15,0 0 291-15,0 0 51 0,0 0 10 0,0 0 3 16,0 0-197-16,0 0-39 16,0 0-8-16,0 0-2 0,0 0-46 0,0 0-10 0,0 0-1 0,0 0-1 15,0 0-31-15,0 0-7 0,0 0-1 0,0 0 0 16,0 0 7-16,0 0 1 0,4-3 0 15,0-3 0-15,-4-3 9 0,3-1 3 0,1 1 0 0,-1-1 0 16,-3 1-7-16,4 3-1 0,3-4 0 0,-4 1 0 16,-3-10 13-16,4 10 3 0,-1-7 0 0,1 3 0 15,-4-2-17-15,3 5-3 0,-3-5-1 0,0 5 0 16,4 1 1-16,-4-1 1 0,3 1 0 0,-3 0 0 16,0 2 3-16,4-2 0 0,-4-4 0 0,0 7 0 0,3-3-24 15,-3-1 0-15,4 4 0 0,-4-3 0 16,4 9 0-16,-4 0 0 0,0-10 0 0,0 10 0 0,0 0 10 0,0 0-2 15,0 0-8-15,0 0 12 0,0 0-3 0,0 0-1 16,0 0 0-16,0 0 0 0,0 0 1 16,0 0 0-16,0 0 0 0,0 0 0 0,3 10 0 0,1 5 0 15,-4-5 0-15,0 5 0 0,0-2 16 0,0 3 3 16,0-1 1-16,-4 4 0 0,4 0-17 0,-3 0-3 16,3 0-1-16,-4-4 0 0,4-2 2 0,-4 3 0 15,1-1 0-15,3-2 0 0,0 2-10 0,0-5 12 16,0-1-12-16,0 1 12 0,0-1-2 0,0-3 0 15,0 4 0-15,0-10 0 0,0 9-10 0,0-3 0 0,0-6 0 16,0 4 0-16,0-4 28 0,0 0 3 0,0 9 1 0,0-9 0 16,0 0-32-16,0 0 0 15,0 6 0-15,0-6 0 0,0 0 12 0,0 0-3 0,0 0-1 0,0 0 0 16,0 0-8-16,0 0 0 0,0 0 0 0,0 0 0 16,0 0 0-16,0 0 0 0,0 0 10 0,7-6-10 15,-3-3 10-15,-1-1-10 0,4 4 8 0,-3-4-8 16,-1 1 0-16,1 0 8 0,3-4-8 0,0-3 0 15,-4 1 0-15,4-4 8 0,-3 0-8 16,3-6 0-16,0 6 15 0,0-6-3 0,4 3 0 0,-4-3 0 16,3 6-12-16,1-6-18 0,-1 6 4 0,1 4 1 15,0-4 13-15,-4 0 0 0,7 10 0 0,-4-7-9 16,-3 7 9-16,4-1 0 0,0 1 0 0,-4-1 0 16,3 4 0-16,-3 3 0 0,0-3-9 0,0 3 9 0,4-4 0 15,0 7-9-15,-8-3 9 0,1-3 0 0,-4 6 0 0,7 0-8 16,0-3 8-16,-4-4 0 0,-3 7 0 0,0 0 0 15,7 0 0-15,-7 0 0 0,7 0 0 0,-7 0 0 16,7 0 0-16,-7 0 0 0,7 7 0 0,-7-7 0 16,0 0 0-16,8 9 0 0,-1-6 0 0,0 7 0 15,-4-1 0-15,4 4 0 0,-3-4 0 0,-1 0 0 16,-3 1 0-16,0-1 0 0,0 1 0 0,0-1 0 16,0 7 0-16,0-4 0 0,0 4 0 15,4 0 0-15,-4-4 0 0,0 4 0 0,0-4 0 0,0-5 0 16,0 11 0-16,0-8 0 0,3 6 9 0,-3-7-1 0,4 7 0 15,-4-4 0-15,3-6-8 0,1 4 0 16,-4-10 0-16,0 9 0 0,3 1 0 0,1-1 0 0,-4-9 0 16,4 10 0-16,-4-1 0 0,0-9 0 0,0 6 0 0,3 4 0 15,-6-7 0-15,3-3 0 16,3 6 0-16,-3 3 0 0,0-9 0 0,0 7 0 0,0 2 0 0,0-9 0 16,0 0 0-16,0 0 0 0,0 0 0 0,0 0 0 15,7 3 0-15,-7-3 0 0,0 0 0 0,0 0 8 16,0 0 1-16,7 0 0 0,-7 0 0 15,11-9 0-15,-4 6-9 0,0-10 0 0,0 4 0 0,0-1 0 16,0-2 0-16,0-4 0 0,0 0 0 0,0-2 0 16,-3-1 0-16,3-6 0 0,-4 6 0 0,4 0 0 15,-3-6 14-15,3 6-2 0,-4 0-1 0,1 1 0 16,0 2-11-16,3 3 0 0,-4-2 0 0,1 5 0 16,-1 1-9-16,1-1-1 0,-4 4 0 0,3-3 0 15,-3 6 10-15,0 3 11 0,4-7-3 0,-1-2 0 0,-3 3-8 0,0 6 0 16,0 0 0-16,7-3 0 15,-3-4 0-15,-4 7 0 0,0 0 0 0,0 0 0 0,7-3 0 16,-7 3 0-16,7 0-9 0,-7 0 9 0,3 3 0 0,5 7 0 16,-5-4-8-16,4 3 8 0,-3 7 0 0,-1-3 0 15,1 2 0-15,3-2 0 0,-7 9 0 0,7-3-10 16,-7-1 10-16,0 1-8 0,3 6 8 0,-3 0 0 16,4-3 8-16,-1 3-8 0,-3-6 0 0,4 6 0 15,-1-6 0-15,1 0 0 0,0 0 0 0,-4-4 8 16,3 4-8-16,1-3 11 0,-1-4-11 0,-3 4 0 15,4 0 0-15,-1-4 0 0,1-2 0 0,3-4 0 16,-4 3 0-16,1 1 0 16,3-4-48-16,0-3-6 0,0 4-1 0,-7-7 0 15,7 0-140-15,-7 0-28 0</inkml:trace>
  <inkml:trace contextRef="#ctx0" brushRef="#br0" timeOffset="123664.22">14425 16997 2080 0,'0'0'92'0,"0"0"20"0,0 0-90 0,0 0-22 15,0 0 0-15,0 0 0 0,0 0 44 0,0 0 4 0,0 0 0 0,11 0 1 16,-1-3-33-16,1-3-6 16,3 6-2-16,0-3 0 0,0-4 19 0,0 7 3 0,4-3 1 0,3-3 0 15,0 6 5-15,0 0 0 0,4 0 1 0,0 0 0 16,3 6-22-16,0-3-5 0,0-3-1 15,8 0 0-15,-4 7-9 0,-1-7 0 0,1 0 9 0,0 0-9 16,-4 0 0-16,0 0 0 0,-3-7 0 0,0 7 0 16,-1-3 0-16,1-3 0 0,0 3 0 0,-4-4-8 15,4 7-82-15,-4-3-16 16,3-3-3-16,-2 6-919 0</inkml:trace>
  <inkml:trace contextRef="#ctx0" brushRef="#br0" timeOffset="123912.59">14693 17235 1785 0,'0'0'79'0,"0"0"17"0,0 0-77 0,0 0-19 0,0 0 0 0,4 10 0 0,3-1 170 0,0-2 30 15,10 2 7-15,1 0 1 0,7-6-160 0,3 4-32 16,4-7-7-16,3 3-1 0,7 3 28 0,-3-6 6 16,4 0 1-16,2 0 0 0,12-6-35 0,-1 6-8 15,4-3 0-15,4-4 0 16,-1 4-98-16,1-3-22 0,-4-3-4 0</inkml:trace>
  <inkml:trace contextRef="#ctx0" brushRef="#br0" timeOffset="137325.2">17053 9064 633 0,'0'0'28'0,"0"0"6"0,7-10-34 0,0 1 0 0,-3-1 0 16,3 1 0-16,0-7 150 0,0 7 23 0,0-4 5 0,0-2 1 15,0-4-121-15,0 3-24 0,0-3-5 0,0 0-1 16,-3 4-3-16,-1 2-1 0,1-2 0 0,-4-1 0 16,0 3-24-16,0-2 0 0,-4 2 0 15,1-3 0-15,-4 10-8 0,-4-6-8 0,-3 5 0 0,-3 4-1 16,-5-3 5-16,-6 6 2 0,-4 6 0 0,-6 4 0 16,-8 2 21-16,-4 4 4 0,1 3 1 0,0 6 0 15,-1 3 18-15,-3 0 4 0,0 7 1 0,-3 5 0 16,-1-2-17-16,1 0-3 0,10 6-1 0,4 0 0 15,0 3 26-15,10-4 6 0,7 1 1 0,7 0 0 16,8 3-27-16,6-3-4 0,8 0-2 0,10-6 0 16,7 6-18-16,7-10 0 0,1 1 0 0,6 2 0 15,4-5-26-15,7-4-2 0,-1-9-1 0,5-1 0 16,-1-2-15-16,8-6-4 16,13-7 0-16,1-3 0 0,-1 0 38 0,1-10 10 0,-1 1 0 0,1-4 0 15,-4-9 0-15,4 0 16 0,-1-3-2 0,-3-3-1 0,-3-6 25 0,-8-1 5 16,-7 1 1-16,-3-10 0 0,-7 6-26 15,-11-6-5-15,-3 7-1 0,-7-7 0 0,-11 0-12 0,0-10 0 16,-7 1 8-16,-7 0-8 0,0 0 27 0,-11-1 2 16,-3-2 1-16,-7 2 0 0,-8 7 2 0,-2-3 0 15,-5 3 0-15,-10 3 0 0,0 0-32 0,-3 10-15 16,-4-1 2-16,-4 7 0 16,-3 3-155-16,-10 16-32 0</inkml:trace>
  <inkml:trace contextRef="#ctx0" brushRef="#br0" timeOffset="137988.18">17007 12043 2055 0,'-10'-19'91'0,"3"12"19"0,-4-2-88 16,1 0-22-16,-4-1 0 0,-4 7 0 15,0-3-27-15,1 6-9 0,-12 0-3 0,8 9 0 16,-7 7-41-16,0-4-9 0,-4 14-2 0,-3 8 0 16,3 4 51-16,-7 2 11 0,-7 7 1 0,-3 7 1 0,-8-1 10 0,5 4 1 0,-1 5 1 0,-4 7 0 15,8 3 41-15,-1-3 8 0,12 3 2 0,-1-6 0 16,7 3 22-16,7-6 5 0,4 6 1 0,7-6 0 16,7-1-40-16,4-8-7 0,10-1-1 15,3-9-1-15,4-3-7 0,11-1-8 0,3-11 11 0,11-1-11 16,3-9 0-16,11-4 0 0,7-5 0 0,0-4 0 15,0-12 16-15,7 3-4 0,0-13-1 0,4 0 0 16,3-2 12-16,0-11 2 0,0 1 1 0,-7-6 0 16,-7-4 6-16,0-3 2 0,-4-3 0 0,-3 0 0 15,-7 4 10-15,-3-4 3 0,-5-6 0 0,-9-4 0 16,-5 1-4-16,-6-4-1 0,-11-2 0 0,-4-4 0 0,-10 0-14 16,-7 7-4-16,-3 3 0 0,-8-1 0 15,-7 4-16-15,-3 3-8 0,-4 3 8 0,-3 7-8 0,-11 2 0 0,-4 7-9 16,-10 3 0-16,0 9 0 15,-3 7-86-15,3 9-17 16,0 0-3-16,-7 15-561 0,-4 11-112 0</inkml:trace>
  <inkml:trace contextRef="#ctx0" brushRef="#br0" timeOffset="138663.4">16944 16533 2282 0,'0'0'50'0,"0"0"10"0,0-9 3 0,0-1 1 0,0 1-51 0,0-1-13 16,-7 1 0-16,0-7 0 0,0 4 22 0,-4-4 2 16,1 7 0-16,-1-1 0 0,-7 1 7 0,4-1 1 15,0 1 1-15,-3 3 0 16,-1-4-56-16,0 10-11 0,-3 0-2 16,0 10-1-16,3 5 5 0,-3 4 2 0,-4 9 0 0,1 1 0 0,-5 11 18 0,1 4 3 15,-3-3 1-15,-8 12 0 0,3 7 20 0,1 9 4 16,0-3 0-16,3 3 1 0,0-3-8 0,4 3-1 15,0-7-8-15,10 1 12 0,1 0 4 0,3-10 1 16,6 4 0-16,5-7 0 0,6-3-7 0,8-3-2 0,7-10 0 0,6 4 0 16,1-13-19-16,10 0-4 0,4-6-1 0,4-10 0 15,-1 1 4-15,0-10 1 0,1 0 0 0,2-16 0 16,5 3 11-16,-4-12 0 0,3 0 0 0,-3-6 0 16,0-4 12-16,-7-9-3 0,-1 1 0 0,-6-1 0 15,-7-3 15-15,-8-4 4 0,1-2 0 0,-11 6 0 16,-3-6-5-16,-4 0-1 0,-7-1 0 0,-4 1 0 15,-3 6-8-15,-4-3-2 0,-3 6 0 0,-4 6 0 16,-3 4-1-16,-4-1-1 0,1 13 0 0,-5-3 0 31,5 6-41-31,-1 0-8 0,-3 4-1 0,3-1-704 0,0 4-141 0</inkml:trace>
  <inkml:trace contextRef="#ctx0" brushRef="#br0" timeOffset="138925.54">16743 14639 2476 0,'0'0'220'0,"0"0"-176"16,-4 0-35-16,-3 0-9 0,4-6 132 0,3 6 25 0,-7 6 5 0,7-6 1 31,0 0-201-31,0 9-40 0,0-2-8 0,3-4-2 16,1 6-121-16,3 1-25 0</inkml:trace>
  <inkml:trace contextRef="#ctx0" brushRef="#br0" timeOffset="139104.34">16764 15552 3430 0,'-18'-10'152'0,"11"7"32"15,-3-3-148-15,-1-4-28 0,1 7-8 0,3-3 0 16,-1 3-106-16,5-4-22 0,-1 1-5 15,4 6-1-15,0 0-150 0,0 0-29 0</inkml:trace>
  <inkml:trace contextRef="#ctx0" brushRef="#br0" timeOffset="154527.57">26853 7333 1555 0,'0'0'138'0,"-3"-4"-110"0,-1-2-28 0,1-3 0 0,-1 6 222 0,1-4 39 16,-1-2 8-16,4 6 2 0,-3-3-220 0,3-4-51 15,-4 4 0-15,4-4 0 0,0 7 0 0,-3-6-12 16,-4 3 3-16,3-4 1 0,-3 1 8 0,-4 3-12 16,4-4 12-16,-3 7-12 0,-1-6 24 0,1 2 5 15,-4 4 1-15,-1-3 0 0,-2 6 8 0,-1 0 2 16,1 6 0-16,-1-3 0 0,0 4-8 0,-6 2 0 15,2 4-1-15,-2 2 0 0,3 4-19 0,-4 6 8 0,7 3-8 0,1-3 0 16,-1 4 15-16,7-4-4 0,1 3-1 0,6 0 0 16,1-3-10-16,-1 3 0 0,-3-2 0 15,7 2 0-15,0-9 0 0,4 6-12 0,-1-10 2 0,1 4 1 16,-1-9 9-16,4 8 0 0,-3-8 0 0,3-1 8 16,0 1 1-16,0-4 1 0,4 3 0 15,-1-9 0-15,4 0 10 0,-3 0 1 0,3 0 1 0,4-9 0 16,3 3-3-16,-4-4-1 0,-2 1 0 0,-5-1 0 15,8-2 4-15,3-4 1 0,-7-3 0 0,0 4 0 16,4-10 1-16,-4 6 0 0,4-9 0 16,-4 2 0-16,0-2 2 0,-4 3 1 0,1-6 0 0,-1-4 0 15,-2 1-1-15,2 6 0 0,-3-7 0 0,0 1 0 16,4-1 5-16,-8-2 1 0,4-1 0 0,-3-3 0 16,-1-6-11-16,5 3-1 0,-8-9-1 0,3 6 0 0,1-6-9 0,-1 2-2 15,-3 4 0-15,0-3 0 0,0 3-8 0,-3 3 0 16,-1-9 0-16,1 9 0 0,-5 6 15 0,5 4-3 15,-4-1 0-15,0 13 0 16,-4-9-44-16,1 12-10 0,3 10-2 0,-4-4 0 16,0 1-51-16,1 9-10 0,-1 3-3 0,1 0 0 15,6 9-73-15,1-3-15 0,-1-3-4 0</inkml:trace>
  <inkml:trace contextRef="#ctx0" brushRef="#br0" timeOffset="154997.6">27513 6752 1612 0,'0'0'72'0,"0"-9"14"0,0 0-69 0,-3-1-17 16,6 1 0-16,-3-1 0 0,4-5 204 0,-1 5 38 0,1-2 7 0,-1-4 2 16,1 0-201-16,-1 4-40 0,4-7-10 0,0-3 0 15,-3 10 0-15,3-7 0 0,-3-6 0 0,3 6-11 16,0-6 24-16,-4 0 5 0,1 6 1 0,-1-6 0 16,-3 6 24-16,0 6 5 0,-3-5 0 0,-1 2 1 0,1 0-20 0,-4 7-4 15,-4-4-1-15,4 1 0 16,-4 9 7-16,4-4 1 0,0 7 0 0,0 0 0 0,-3 0-32 0,3 7 0 15,0 8 0-15,-4-2 0 0,4 3 0 0,3-4 0 16,-3 13 0-16,4 0 0 16,-4 3-10-16,3 1-8 0,1 2-2 0,-1 0 0 0,-3 4 7 0,4-1 1 15,-1 10 0-15,-3 0 0 0,3 3 12 0,-3 7 0 16,4-1 0-16,-4 0 0 0,0 7 0 16,0-4 0-16,0-3 0 0,3 1 0 0,1-1 0 0,-1 0 0 15,1-6 0-15,-1 4 0 0,4-7 0 0,0-7 0 16,0 7 0-16,-4-9 0 15,4-4-28-15,0 0-4 0,-3-9 0 0,-1 3 0 16,1-6-91-16,-1 0-18 0,-3-3-4 16,4-7-573-16,-4 0-114 0</inkml:trace>
  <inkml:trace contextRef="#ctx0" brushRef="#br0" timeOffset="155222.17">26959 7314 2876 0,'0'0'64'0,"-3"-3"12"0,-8-4 4 0,8 7 0 0,3 0-64 0,0 0-16 0,0 0 0 0,0 0 0 15,0 0 0-15,10 0 0 0,8-3 0 0,0-3 0 16,6 6 17-16,4-3 1 0,1-3 0 0,2-4 0 16,8 10-18-16,0-6 0 0,7-4 8 0,-7 7-8 0,-1-3 0 0,-2-3 0 15,-4-1 0-15,-1 4 0 16,-6 3-99-16,3-3-23 15,-3-4-5-15,-4 10-669 0,4-9-135 0</inkml:trace>
  <inkml:trace contextRef="#ctx0" brushRef="#br0" timeOffset="156681.54">26081 8160 1670 0,'-18'7'74'0,"11"-7"15"0,-3 0-71 0,10 0-18 15,0 0 0-15,0 0 0 0,0 0 135 0,0 0 23 0,0 0 5 0,0 0 1 16,0 0-144-16,14-7-20 0,3 4-20 0,5-3 4 16,2 0 24-16,8 3 4 0,0-4 0 15,3-2 1-15,0 0 5 0,4-1 1 0,3 1 0 0,4-7 0 16,7 3 7-16,4-2 2 0,-1 2 0 0,4-2 0 15,-4-1-8-15,1 6-2 0,-4-2 0 0,7-4 0 16,0 7-18-16,3-1 0 0,-3 1 0 0,4-7 0 16,3 13-16-16,-7-9-8 0,-4 2 0 0,-3 1-1 31,0-1-32-31,0 1-7 0,7 0 0 0,-7-1-1 0,0 4-155 0,0-7-30 16,42-2-6-16,-28-4-2 0</inkml:trace>
  <inkml:trace contextRef="#ctx0" brushRef="#br0" timeOffset="157331.44">26970 8474 2073 0,'-4'0'184'0,"4"0"-147"0,0 0-29 0,0 0-8 16,-3-3 48-16,3 3 8 0,-4 0 1 15,4-6 1 1,-3-4-73-16,3 7-14 0,0-3-3 0,0-4-1 0,-4 4 46 0,4-3 10 0,0-1 1 0,-3 1 1 16,3-1 7-16,-4 1 2 0,-3 0 0 0,4 2 0 15,-4-2 3-15,-1 6 1 0,-2 3 0 0,-1-6 0 16,-3 6-14-16,4 6-4 0,-4 3 0 0,-4-6 0 16,0 13-8-16,1 3-3 0,-5-3 0 0,1 2 0 15,0 7-1-15,3-3 0 0,-3 13 0 0,4-7 0 16,3 7-8-16,-1-7 0 0,5 6-12 0,3-9 12 15,-4 10 0-15,4-13 0 0,14 9 0 0,-7-9 8 0,-3 3-8 16,3-6 0-16,0 0 0 0,3 3 0 16,1-10 0-16,-1 4 0 0,4-7 0 0,0 1 0 0,0-4 21 0,-7-6-1 15,11 0 0-15,3 0 0 0,4-6-1 0,-4-4-1 16,0 4 0-16,0-6 0 16,4-4 22-16,-4 7 5 0,0-10 1 0,0 0 0 0,4 0-28 0,-4-3-6 15,-4 0 0-15,5-3-1 0,-5 0 1 0,4-9 1 16,-3 5 0-16,-1-8 0 0,-3 2 3 0,4-2 0 15,-4-4 0-15,4 3 0 0,-4 1-2 0,0-4 0 16,0 9 0-16,-4-2 0 0,1-1 5 0,-4 7 1 16,0 0 0-16,-4-3 0 0,1 12-11 0,-1-6-1 15,-3 3-8-15,0-3 12 0,-3 9-20 0,3-3-5 16,-4 7-1-16,4-4 0 16,-4 7-42-16,1 2-9 0,3 4-2 0,0 3 0 15,-4 0-145-15,8 3-28 0,-5-3-7 0</inkml:trace>
  <inkml:trace contextRef="#ctx0" brushRef="#br0" timeOffset="157613.5">27587 8330 2487 0,'0'0'55'0,"-3"0"11"0,-4 0 2 0,0 0 2 0,3 0-56 16,-3 0-14-16,0 6 0 0,0-3 0 15,0 3 19-15,0 4 1 0,0-1 0 0,-7 4 0 0,3 9 19 0,0 0 4 16,-3 3 1-16,0 3 0 0,-3 3-36 0,-1 1-8 16,4-7 0-16,-7 9 0 0,3-5 0 0,-3-1 0 15,0-3 0-15,3 0 0 0,-3-3 0 0,0 3 0 16,0-6 0-16,3 6 0 15,-7-9-113-15,8-4-25 0,2-3-5 0,5-2-576 16,-1-4-115-16</inkml:trace>
  <inkml:trace contextRef="#ctx0" brushRef="#br0" timeOffset="157782.24">27079 8596 806 0,'0'-25'72'0,"-3"16"-58"0,-1-1-14 0,1 1 0 16,-4 0 300-16,3-1 56 0,-3 4 12 0,7 3 3 15,0 3-196-15,0 0-39 16,4-7-8-16,3 4-2 0,0-3-24 0,10 6-5 0,-3 0-1 0,4 0 0 15,0 6-57-15,3-3-12 0,4-3-3 0,3 10 0 16,0-1-24-16,0 1 0 0,0 5 8 0,4 1-8 16,-7-3 0-16,3 5-17 0,-3-8 4 0,-1 12 1 31,-2-3-139-31,-1-7-27 0,4 10-6 0</inkml:trace>
  <inkml:trace contextRef="#ctx0" brushRef="#br0" timeOffset="158013.29">27845 8706 288 0,'0'0'12'0,"0"0"4"0,0 0-16 0,0 0 0 16,0 0 0-16,0 0 0 0,0 0 606 0,7 9 118 15,0 1 24-15,3 2 5 16,1-2-670-16,0-1-135 0,-1 4-26 0,-3-4-6 15,0 13-17-15,0-3-4 0,0 0-1 0,-3 9 0 16,-4 0-1-16,0 7 0 0,-4-1 0 0,-3 4 0 16,0 3-129-16,-3-4-27 0,-11 32-5 0,-1-22 0 0</inkml:trace>
  <inkml:trace contextRef="#ctx0" brushRef="#br0" timeOffset="158918.14">26928 10534 2368 0,'0'0'105'0,"0"0"22"0,0 0-102 0,0 0-25 16,0 0 0-16,0 0 0 0,0 0 0 0,0 0-14 0,3-9 2 0,4 3 0 15,-3-4 24-15,3 7 6 16,-4-6 1-16,1-7 0 0,-1 7 21 0,4-1 5 0,-7-6 1 0,4 4 0 16,-4-4 4-16,0 7 1 0,0-1 0 0,-4-5 0 15,1 2-31-15,-4-3-5 0,0 7-2 0,0-7 0 16,0 7 2-16,-4 0 0 0,0 5 0 0,-3-2 0 16,0 3-15-16,0-3 0 0,-4 6 0 0,1 9 0 15,-1-3 0-15,-3 4 0 0,-4-1 0 0,1 4 0 16,2-7-15-16,1 13 4 0,0-3 1 0,0-4 0 15,0 4 18-15,7 3 3 0,0-1 1 0,3-2 0 16,0 3-12-16,4-3 0 0,7-4 0 0,0 4 0 16,0-1 0-16,4-2 0 0,3-4-12 0,0 1 12 15,-3-1-15-15,3 4 5 0,3-4 1 0,1 1 0 0,-1-1 1 0,1 0 0 16,3 1 0-16,0-1 0 16,0 1 8-16,0-4 0 0,0 3 0 0,1-6 0 0,-1 7 11 15,0-4 1-15,-4-6 0 0,4 3 0 0,-3 4 22 0,3-7 5 16,-3-7 1-16,3 4 0 0,-4-3-23 15,5 3-4-15,-1-7-1 0,-4 1 0 0,4 0 4 0,-3-7 0 16,3 6 0-16,0-5 0 0,0-4-1 0,0 3 0 16,1-3 0-16,-1-3 0 0,0-3 1 0,-4 0 0 15,1-3 0-15,-4 3 0 0,4-3-2 0,-8 0 0 16,-3-7 0-16,0 7 0 0,-3-7-6 0,-1-2 0 16,-3-4-8-16,0 3 12 0,0 1-4 0,-4-4-8 0,1 6 11 15,-4-2-11-15,3 2 10 0,-3 7-10 16,0-6 8-16,3 5-8 0,1 4 10 0,-1 6-10 0,-3-9 12 15,7 13-12-15,-4-4 0 0,4 0 0 0,0 3 0 0,0 4 0 16,-3-4 0-16,2 0-17 16,1 7 1-16,0 0 1 0,-3 5-2 0,3-5-1 0,0 3 0 0,-4 3 0 31,4-4-142-31,0 7-29 0,-4 0-6 0,4 0-628 0,4 7-125 0</inkml:trace>
  <inkml:trace contextRef="#ctx0" brushRef="#br0" timeOffset="159435.57">27718 9929 1267 0,'0'0'112'0,"-4"-3"-89"0,-3-3-23 0,4-4 0 16,3 1 259-16,-4-1 47 15,8 1 10-15,-4-7 1 0,0 7-265 0,3-4-52 0,1-2-12 16,-4-1-1-16,0-3 45 0,0 0 8 0,-4 4 3 0,-3-4 0 16,0 6-15-16,0-2-4 0,-4-1 0 0,-3-3 0 15,0 10 16-15,0-7 2 0,-7 13 1 0,3-3 0 16,-3 3-18-16,3 3-3 0,-6 3-1 0,3 3 0 16,3 3-21-16,0 1 0 0,1-1 0 0,3 1 0 15,-1 5 30-15,1 4 2 0,4 0 0 0,3 0 0 16,-4-4-32-16,4 10 0 0,4-6 0 0,3 9 0 15,-4 1 0-15,4 5 0 0,4 1 0 0,-4 2 0 16,0 4 0-16,3-3 0 0,1-1 0 0,-1 4 0 31,-3-10-16-31,4 4-10 0,-4-1-2 0,3-5 0 0,-3-4-32 0,4 3-6 0,-1-3-2 0,-3 0 0 16,4-6-109-16,-4 0-23 0,0 0-4 0,0-10-748 16</inkml:trace>
  <inkml:trace contextRef="#ctx0" brushRef="#br0" timeOffset="159646.54">27118 10258 2538 0,'0'0'112'0,"-7"0"24"0,-4 0-109 0,4 0-27 16,0 0 0-16,7 0 0 0,0 0 29 0,0 0 1 16,4-9 0-16,6 6 0 0,5-4-30 0,2-2-13 15,1 0 1-15,6 2 0 0,8-2 35 0,0 0 7 16,0-1 2-16,3 1 0 0,-3-7-32 0,0 13 0 0,3-6 0 0,0-7 0 15,0 6 0-15,1-5 0 0,2 5 0 0,-2 7 0 32,-1-3-45-32,-3 3-15 0,-8-3-4 0,1 6-703 15,0 6-141-15</inkml:trace>
  <inkml:trace contextRef="#ctx0" brushRef="#br0" timeOffset="160009.43">26187 11089 2804 0,'0'0'62'0,"0"0"13"0,0 0 2 0,0 0 1 0,7-3-62 0,3-6-16 0,4-1 0 0,8 1 0 0,-1-4 9 0,7 4-1 15,0-4 0-15,8-2 0 0,6 2 20 0,7-2 3 16,1 5 1-16,6-6 0 0,4 7-20 0,0-7-3 16,0 7-1-16,3 0 0 0,1 5-8 0,10-5 0 15,4 3 9-15,-1-4-9 0,4 1 0 0,-3 3 0 16,-4-4 0-16,0 7 8 0,4-6-8 0,-1 2-8 0,1-2 8 15,-11 0-12 1,0-1-27-16,-10 1-5 0,-5-1-2 0,-2 1 0 16,-1 0-152-16,-3-1-30 0,3-6-7 0,-17 10-1 0</inkml:trace>
  <inkml:trace contextRef="#ctx0" brushRef="#br0" timeOffset="160617.79">26945 11713 748 0,'0'0'67'0,"0"0"-54"0,0 0-13 0,0 0 0 0,0 0 388 0,0 0 74 15,0 0 15-15,0 0 3 16,0 0-418-16,7-3-84 0,0-3-17 0,0-4-3 0,-3 1 74 0,3 0 14 16,0-1 3-16,0 1 1 0,4-7 7 0,-4 7 2 15,3-7 0-15,-3 7 0 0,4-4-13 0,-4-3-2 16,0 1-1-16,-3 5 0 0,3 1-24 0,-7 0-5 16,3-1-1-16,-3 1 0 0,0 9-13 0,-3 0 0 15,3 0 0-15,-11 0-10 0,-3 0-6 0,3 9 0 16,-6 1-1-16,-1-1 0 0,0 7 1 0,-3 9 0 15,4-3 0-15,-5 3 0 0,1 0 16 0,4-6 17 0,-5 9-3 0,5 0-1 16,-1-3-13-16,4 0 0 16,0-6 0-16,3 9 0 0,1-9 16 0,3 6 0 15,0-6 0-15,3 6 0 0,1-6-1 0,-1 0 0 0,8-4 0 0,-1 4 0 16,1-3-15-16,-1-7 0 0,4 1 0 0,-3-1 0 16,6-3 0-16,-3-2 0 15,-7-4 0-15,7 0 0 0,4 0 0 0,0-4 0 0,-1-8 0 0,1 2 0 16,-1 1 18-16,1 0 1 0,0-10 0 0,3 0 0 15,-4 0 4-15,1-6 1 0,3 6 0 0,0-6 0 16,-3 0-13-16,3-3-3 0,0 0 0 16,-4-7 0-16,5 1 4 0,-5 2 1 0,4-8 0 0,-3 5 0 15,-4-3-13-15,0 1 8 0,-4-4-8 0,1 10 0 16,0-4 8-16,-4 1-8 0,-4-1 0 0,0 7 9 16,1 0-9-16,3-7 10 0,-7 10-10 0,3-9 10 0,-3 12-10 15,0-3 8-15,-3-4-8 0,3 4 8 0,-4 0-19 0,0 3-4 16,1-3-1-16,3 10 0 15,0 2-36-15,-4 4-8 0,4-1-2 0,0 4 0 16,-4 6-158-16,4 0-31 0</inkml:trace>
  <inkml:trace contextRef="#ctx0" brushRef="#br0" timeOffset="161124.43">27615 11419 1324 0,'0'0'118'0,"0"0"-94"0,0 0-24 0,0 0 0 0,0 0 265 0,0 0 49 15,0 9 10-15,-3-3 1 0,3 4-262 0,-4-1-53 16,-3 0-10-16,0 7 0 0,-3 3 33 0,-1 0 10 16,-3 0 1-16,-4 6 1 0,4 0-11 0,-3-3-2 15,-1 9-1-15,-3-3 0 0,0 0-9 0,-1 1-2 16,1-4 0-16,0 0 0 0,0-3 10 0,0 3 2 15,0-6 0-15,-1 0 0 16,1-4-130-16,4 1-26 0,3-7-4 0,-1 1-668 16,5-7-132-16</inkml:trace>
  <inkml:trace contextRef="#ctx0" brushRef="#br0" timeOffset="161336.47">27453 11453 2649 0,'0'0'117'0,"-3"9"25"0,-1 1-114 0,-3-1-28 0,4 1 0 0,-1-1 0 15,4 7 100-15,4-7 15 0,-1 7 2 0,4-4 1 16,0 10-118-16,0-3-32 0,4-6-3 0,-1 5 0 31,-3 8-12-31,4-8-2 0,0 7-1 0,-1 1 0 0,1-8-68 0,-1 11-14 0,-3-11-2 0,0 7-605 16,1 1-121-16</inkml:trace>
  <inkml:trace contextRef="#ctx0" brushRef="#br0" timeOffset="161758.15">27792 11829 2311 0,'0'0'102'0,"0"0"22"0,0 0-100 0,0 0-24 15,3 0 0-15,4-3 0 0,0 3 19 0,4-6-2 0,-4 6 0 0,4 0 0 16,-4-10 38-16,3 10 7 0,-3-3 2 0,4-3 0 16,0 0-10-16,-4 3-2 0,0 3 0 0,3-7 0 15,-3 7-32-15,-3-3-6 0,6 3-2 0,-3 0 0 16,1 3-12-16,-1-3 0 0,0 7 0 0,-7-7 0 15,3 3 0-15,1 3-10 0,-1 3 2 0,1 1 0 16,-4-1-4-16,3 1 0 0,-3-1 0 0,0 1 0 16,-7 5 12-16,4-5 0 0,3 5 0 0,-7-2 0 15,3 3 0-15,-3 2 0 0,0-2 0 0,3-3 0 16,-3 2 0-16,4 4 11 0,-4-3-3 0,3 3 0 16,-3-1 4-16,4 1 0 0,-1 3 0 0,1-3 0 15,3-7 16-15,0 10 3 0,0-3 1 0,7-6 0 16,-4 6-42-16,4-4-8 0,0 1-2 0,0-3 0 15,4-7-9 1,3 3-3-16,0-3 0 0,0-2 0 0,8-4-86 0,-1 0-18 0,-4-10-3 0,1 10-948 16</inkml:trace>
  <inkml:trace contextRef="#ctx0" brushRef="#br0" timeOffset="162473.46">27199 12855 3063 0,'0'0'68'0,"0"0"13"0,0 0 3 0,0 0 2 0,0 0-69 0,0 0-17 0,0 0 0 0,0 0 0 15,0 0-48-15,0 0-12 0,0 0-4 0,0 0 0 16,0 0-145-16,0 0-30 0,11 0-5 0,-1 0-2 15</inkml:trace>
  <inkml:trace contextRef="#ctx0" brushRef="#br0" timeOffset="162607.73">27379 13275 3261 0,'-10'0'144'0,"2"0"31"0,-2 0-140 0,-1 0-35 15,1 6 0-15</inkml:trace>
  <inkml:trace contextRef="#ctx0" brushRef="#br0" timeOffset="162748.96">27376 13595 3481 0,'0'0'154'0,"-11"6"32"0,0-3-149 0,1-3-29 0,3 0-8 0,7 0-1030 32,0 0-207-32</inkml:trace>
  <inkml:trace contextRef="#ctx0" brushRef="#br0" timeOffset="163502.54">27118 15065 1670 0,'18'0'148'0,"-18"0"-118"0,0 0-30 0,0 0 0 16,-4-15 264-16,4 5 46 0,4 1 10 0,-4 3 1 15,0-7-272-15,0-3-49 0,0 7-20 0,3-7 0 16,-3-2 20-16,0 5-10 0,0-3 10 0,0 1-8 16,4-4 8-16,-4 6 0 0,-7-2 8 0,0-1-8 15,-4 7 0-15,4-1 8 0,-4 1-8 0,-3 6 0 16,4-4 12-16,-1-2-3 0,-3 9 0 0,0-6 0 15,0 6-9-15,0 0 0 0,0 6 0 0,-1 3 0 0,5 1 0 0,-4-1 0 16,3 10-14-16,1 0 5 16,-5 6 1-16,8 0 0 0,-3-6 0 0,3 9 0 0,0-3 8 0,0-6 0 15,3 6 0-15,1-6 0 0,3 0 0 0,0 6 0 16,0-7 8-16,3-2-8 0,1-3 0 16,3 2 9-16,-4 1-9 0,4-7 0 0,0-5 0 0,0 5 0 15,0-9-10-15,1 9 10 0,-1-9-9 0,3-3 9 16,1-3 0-16,-4 3 0 0,3-3 0 0,1-4 8 15,0-9 0-15,-1 10 1 0,4-7 7 0,-3-3 2 16,-1 4 0-16,1-4 0 0,0 0 6 0,-1 0 2 16,4-6 0-16,-3 3 0 0,-4-3-2 15,0-3 0-15,-3-3 0 0,-1 2 0 0,4-5 0 0,0 3 0 16,-3-4 0-16,-1 1 0 0,1-1-8 0,-1 1-1 0,-3-4-1 0,-3 3 0 16,-1 1-6-16,4 6 0 0,0-7-8 15,-3 4 12-15,3 0-12 0,-4 2 0 0,-3 1-9 16,0 3 9-1,0 0-28-15,-4 6 1 0,1 0 0 0,-1 1 0 16,1 8-129-16,-1 1-27 0,4-1-5 0,-4 4-984 0</inkml:trace>
  <inkml:trace contextRef="#ctx0" brushRef="#br0" timeOffset="163923.68">27862 14382 288 0,'7'-3'25'0,"-3"-4"-25"0,-4-2 0 0,4 0 0 0,-1-1 473 0,-3-5 90 15,0 5 17-15,0 1 4 0,-3-1-420 0,-1-5-85 16,4 5-17-16,-4-9-3 0,-3 7-3 0,0-4 0 16,0 1 0-16,-3 2 0 0,3-3-12 0,-7 7-4 15,3-1 0-15,-3 1 0 0,3 3-22 0,1 3-5 16,-8 3-1-16,0 0 0 0,8 3-12 0,-8 6 0 0,1 7 0 0,-5 3 0 16,1 0-15-16,0 6 4 0,0 3 1 15,0 6 0-15,3 4-7 0,0-4-2 16,4 7 0-16,0-3 0 0,0-1 19 0,0-2-10 0,7 3 10 0,-4 5-8 15,4-8 8-15,0 3 0 0,4 2 0 0,-1-2 0 16,4-3-16-16,0 2 3 0,0-2 0 16,0 2 0-1,0-2-41-15,4-7-8 0,-1 6-2 0,-3-5 0 16,0-4-104-16,0 3-20 0,-3-3-5 0,-1 0-1 16,4-6 76-16,-7 0 15 0</inkml:trace>
  <inkml:trace contextRef="#ctx0" brushRef="#br0" timeOffset="164140.37">27340 14793 2977 0,'0'0'65'0,"0"0"14"0,0 0 2 0,0 0 3 0,11 0-67 0,-1 0-17 15,5 0 0-15,-1 0 0 16,0 0-21-16,7-3-8 0,-3-4-2 0,3 4 0 0,0-3 43 0,4 3 9 15,3-4 2-15,4-2 0 0,-1 9-23 0,1-6-15 16,3 3 3-16,1 3 0 16,-1 0-56-16,-3 0-12 0,-1 0-1 0,-2 0-731 15,-1 3-145-15</inkml:trace>
  <inkml:trace contextRef="#ctx0" brushRef="#br0" timeOffset="164557.81">26585 15552 403 0,'14'15'17'0,"-6"-15"5"0,-8 0-22 0,0 0 0 0,0 10 0 0,0-10 0 0,10 9 569 0,1-3 110 16,3-3 21-16,3 4 5 0,1-4-563 0,7-3-113 15,-1-3-29-15,1 3 8 0,3-7 9 16,8-2 3-16,-1 0 0 0,11-1 0 0,7 1-8 15,14-7 0-15,7-3-1 0,0 7 0 0,7-10-11 0,0 9 0 16,7-6 0-16,4-3 0 0,0 10-21 0,0-4-3 16,-15-3-1-16,1 4 0 15,-1 5-103-15,5 1-20 0,-8 0-4 0,0-1 0 16,-7 1-10-16,-4 2-2 0,-6 4 0 0,-8-3-745 0</inkml:trace>
  <inkml:trace contextRef="#ctx0" brushRef="#br0" timeOffset="165464.59">27488 16248 2257 0,'0'0'49'0,"0"0"11"0,0 0 1 0,0 0 3 0,0 0-51 0,0 0-13 0,0 0 0 0,-7 0 0 16,0-3-32-1,7 3-10-15,0 0-2 0,0 0 0 0,-3 0 80 0,-1-7 16 0,1 4 4 0,-1-3 0 16,1 3 16-16,-1-4 3 0,1-2 1 0,3 0 0 16,-4-1-29-16,-3 4-6 0,4-7-1 0,-5 4 0 15,-2-7-22-15,3 7-5 0,-7-1-1 0,3 1 0 16,-6 0-12-16,-1-1 0 0,-3 1 0 0,0 3 0 0,-4-1 0 16,-3 7 0-16,-1 7-12 0,-2-1 12 0,-1 3-16 15,4 1 3-15,-4 2 1 0,4 7 0 0,7 6 12 0,-4-6 0 16,4 6 12-16,7 3-12 0,-4 4 0 15,7-4 0-15,1 0 0 0,3 0 0 16,0-3-35-16,3 4-13 0,1-4-4 0,-1-7 0 0,4 1 32 0,0-3 7 16,0 3 1-16,4-10 0 0,-1 1 12 0,-3-10 0 15,0 0 0-15,11 6 0 0,-1-6-10 0,1-6 1 16,-1 2 0-16,1-5 0 0,7-7 33 0,-1 7 6 16,-3-10 2-16,8 0 0 0,-5-6 20 0,4 6 4 15,4-6 0-15,0 0 1 0,-1-3-7 0,1 0-2 0,0-7 0 16,-4 10 0-16,4-3-29 0,-4 0-7 0,-3 3 0 15,3 0-1-15,-7-4 5 0,0 1 2 0,-3 3 0 0,3 0 0 16,-4 3-18-16,-3-3 0 16,0 0 8-16,-3-3-8 0,3 3 28 0,-7-4 1 0,3 4 1 0,-3-3 0 15,-3 0-30-15,-1 3 0 0,1-3 0 0,-4 2 0 32,-4-2-17-32,4 3-10 0,-3 6-1 0,-5-9-1 0,5 9 5 0,-8-6 2 0,4 10 0 0,0-4 0 15,0 0-94 1,3 9-20-16,-3 1-3 0,4 3-1047 0</inkml:trace>
  <inkml:trace contextRef="#ctx0" brushRef="#br0" timeOffset="166039.76">27954 15969 403 0,'0'0'17'0,"0"0"5"0,0 0-22 0,0 0 0 0,0 0 0 0,0 0 0 15,4-10 298-15,-4 10 55 0,0 0 11 0,0 0 3 16,0 0-215-16,0 0-42 0,-4 10-9 0,-3-1-1 16,0 0 4-16,0 7 0 0,-7-3 1 0,3 2 0 0,-3 10-21 0,0-6-5 15,-4 0-1-15,-3 6 0 0,0-6-42 0,0 0-8 16,0 6-1-16,-4-6-1 15,-3 9 4-15,0-9 1 0,6 6 0 0,-2-6 0 0,-1-4-31 0,4 4 0 16,0-3-13-16,3-4 4 16,0-2-105-16,1 5-21 0,3-5-4 15,3-1-1-15,1-3-76 0,2-2-15 0,8-4-3 0</inkml:trace>
  <inkml:trace contextRef="#ctx0" brushRef="#br0" timeOffset="166240.14">27714 16047 2944 0,'0'0'65'0,"0"0"14"0,0 0 2 0,7 3 1 0,0 7-66 0,0-1-16 0,8-3 0 0,2 4 0 32,1-1-47-32,-1 0-13 0,1 7-2 0,0-13-1 0,3 13 51 0,-7-7 12 0,0 1 0 0,0 5 0 31,-3-2-28-31,-1 3-4 0,-3 2 0 0,0-2 0 15,1-3 0-15,-5 2 0 0,1 4 0 0,-1 0 0 16,1-3-204-16,-1 2-42 0,1 11-8 0,-4-4-2 0</inkml:trace>
  <inkml:trace contextRef="#ctx0" brushRef="#br0" timeOffset="166911.31">28035 16658 2019 0,'0'0'89'0,"0"0"19"0,0 0-86 0,0 0-22 15,0 0 0-15,-3 7 0 16,-1 2-26-16,4-9-10 0,0 0-1 0,0 0-1 0,0 0 110 0,0 0 21 16,0 0 5-16,0 0 1 0,0 0 35 0,0 0 7 15,0 0 2-15,0 0 0 0,0 0-45 0,0 0-9 16,0 0-1-16,0-9-1 0,4-1-30 0,-1 4-5 15,1-3-2-15,3-1 0 0,0-2-16 0,0-4-3 16,0 0-1-16,0-2 0 0,4-8-9 0,3 8-1 0,3-11-1 16,1 11 0-16,0-1-10 0,-1-6-1 0,1 6-8 0,0-6 12 15,-4-3-12-15,0 9 8 0,-4 0-8 0,5-3 0 16,2 9 0-16,-6-2 0 16,3 5 0-16,-7 1 0 0,3 0 0 0,-2-1 0 0,-5 4 0 0,-3 6 0 15,0 0 0-15,0 0 0 0,0 0 0 0,0 0 0 16,7 9 0-16,-3-2-13 0,3 5 4 0,-4 4 1 15,4 9 8-15,0-6 0 0,0-1 0 0,0 1 0 16,1 0 0-16,-1 3-10 0,0-3 10 0,0 0-10 16,0-4 10-16,0-2 0 0,-4 3-9 0,1-7 9 15,-1 10 0-15,1-10 0 0,-4-3 0 0,3 4 8 16,-3-10-8-16,0 3-12 0,0-3 2 0,0 0 1 16,0 0 9-16,0 0 0 0,0 0 10 0,0 0-10 15,0 0 0-15,4-3 0 0,-1-7 0 0,-3-5 0 16,4 5 0-16,0-8 0 0,-1 2 0 0,-3-3 0 15,4 0 0-15,-1 4 0 0,4-7 0 0,-3 0 0 0,-1 9-10 0,1-3 10 16,-1-2-8-16,1 2 8 0,3 7 0 0,-4-1-8 16,1 1 8-16,-1-1 0 0,1 1 0 0,0 3 0 15,3-4 0-15,-4 7 0 0,4-3 0 0,-7 6 0 16,4-3 0-16,-4 3 0 0,3-7 0 0,-3 7 0 16,0 0 0-16,7-3 0 0,-7 3 0 0,7 0 12 15,-7 0-4-15,7 3 0 0,4 7-8 0,-4-1 0 16,0 7 8-16,0 3-8 0,0 0 0 0,0-1 0 15,4 7 0-15,-1-6 0 0,1 6 0 0,-4 0 0 16,7-6 0-16,-3 9 0 0,-1-9-9 0,1 6 9 0,-1-6-10 16,-2 0 10-1,-1 3-28-15,0-3 0 0,0-7 0 0,0-2 0 16,-7-1-124-16,0-3-25 0,0-6-5 0</inkml:trace>
  <inkml:trace contextRef="#ctx0" brushRef="#br0" timeOffset="169425.14">25830 6078 518 0,'0'0'46'0,"0"0"-37"0,0 0-9 0,0 0 0 15,7 0 374-15,1 0 73 0,2 0 14 0,-3 3 3 0,4-3-353 0,-4 0-71 16,0 0-15-16,-4 0-2 16,-3 0 9-16,11 0 1 0,-4 0 1 0,0 0 0 0,-7 0-23 0,0 0-11 15,0 0 10-15,7 0-10 0,-7 0 13 0,0 0-3 16,0-3-1-16,0-3 0 0,-3-3 29 0,-1 2 6 16,-3-2 0-16,-4 6 1 0,1-13 8 0,-1 7 2 15,-3-1 0-15,-3 4 0 0,-1-3-6 0,0 5-1 16,1-5 0-16,-8 0 0 0,4 2-26 0,0-2-6 15,-4 0 0-15,7-1-1 0,-6 1-5 0,2 2-1 16,1 4 0-16,4-3 0 0,-1 3 17 0,4-3 3 16,-4 6 1-16,8 0 0 0,-1 6-30 0,0-3 0 15,4-3 0-15,0 6 0 0,0-3-8 0,7 7 8 16,0-10 0-16,0 9 0 0,4-2-11 0,-1 11 11 0,1-8-10 16,3 9 10-16,-4-4-9 0,4 4 9 0,1 0-8 0,2 0 8 15,1 6 0-15,-1 0 0 0,1 3 0 0,-1 0-8 16,1 7 8-16,0 6 0 0,-4-1 0 0,3 1 0 15,1 6 11-15,-4-3 4 0,0 0 1 16,0 3 0-16,0-3-16 0,-3 0 0 0,3 9 0 0,-4-6 0 16,1 6 13-16,-1 1-3 0,1 8-1 0,3-8 0 15,-4 5 3-15,1-2 0 0,-1-4 0 0,1 7 0 16,-1 2-12-16,-3 1 8 0,0 0-8 0,4 0 8 16,0-1 0-16,-4 1 0 0,0 0 0 0,0 6 0 15,0-3 2-15,0 3 0 0,0 3 0 0,-4 0 0 16,4-10-1-16,-4 11 0 0,4-11 0 0,-3 7 0 15,-4 0 2-15,3 3 0 0,1 1 0 0,-4-1 0 16,7 0 3-16,-4 0 1 0,-3-3 0 0,0-3 0 0,0 6-2 16,4-3 0-16,3 0 0 0,-8-3 0 0,8-4-2 0,-3 1-1 15,3 0 0-15,0 0 0 0,3-1-10 16,-3-2 0-16,-3 3 9 0,6-1-9 0,1 1 0 0,0 0 9 16,-1-4-9-16,1-2 0 0,-4 5 8 0,3 7-8 15,1-6 0-15,-4 0 0 0,0 3 9 16,0-7-9-16,-4 4 0 0,-3 0 9 0,4 6-9 0,-8-7 0 15,0 4 0-15,1-3 8 0,-1 0-8 0,1-4 0 16,-1-2 0-16,-3 2 0 0,3-2 8 0,-3 2-8 16,4-2 8-16,3 2-8 0,0-5 10 0,7-1-10 15,0-6 12-15,-4 6-12 0,4-9 16 0,0 3-4 16,0 3-1-16,4-2 0 0,3 2-11 0,0-3-11 0,-4 6 3 16,1-6 0-16,3 6 8 0,0 1 0 0,-4-4 0 0,4-3 0 15,0 6 0-15,-3 1 0 0,0-1 0 16,-4 6 0-16,0-2 0 0,0 6 0 0,0-4 0 0,0-2 0 15,-4 2 0-15,0-2 0 16,4-4 0-16,-3 10 8 0,3-1-8 0,0-2 0 0,-4 3 8 0,4-1-8 16,-3 1 8-16,3 0-8 0,0-7 8 0,0 13-8 15,0-3 0-15,0 3 9 0,3 0-9 0,1-3 0 16,-4-3 8-16,3-1-8 0,1 7 0 0,0-6 5 16,-4 6-5-16,3-3 0 0,1 3 0 15,-1-3 0-15,1-4 0 0,-4 7 0 0,3-3 0 0,-3 3 0 16,0 0 0-16,0-3 0 0,0 6 0 0,0-9 0 15,4 6 0-15,-4-6 0 0,0-1 0 0,3 1 0 16,1-3 0-16,-1-4 0 0,-3-3 0 0,4 7 0 16,3-7 0-16,-4 1 0 0,1-7 0 0,3 0 0 0,-4 6 0 0,5 0 0 15,-8 1 0-15,3-1 0 0,4 0 0 0,-3 1 0 16,-4-1 0-16,3 0 0 16,-3-6 0-16,0 7 0 0,0-1 0 0,-3 0 0 0,-1-3 0 0,1 4 0 15,-1-7 0-15,1 6 0 0,3-9 0 0,-4 3 0 16,0-3 0-16,4 0 0 0,0-7 0 15,0 4 0-15,0-3 0 0,4-1 0 0,0 4 0 0,-1-6 0 16,1-4 0-16,-1 3 0 0,1 1 0 0,-1-1 0 16,4 1 0-16,-3-4 0 0,-1 4 0 0,1-1 0 15,-1-5 0-15,1 5 0 0,-4 0 0 0,0-5 0 16,0 5 0-16,0 4 0 0,0-4 0 0,-4 4 0 16,1-4 0-16,3 4 0 0,-7 3 0 0,3-4 0 0,4-2 0 15,-3-7 0-15,-1 0 0 0,1 4 0 16,3-10 0-16,-4 3 0 0,1-6 0 0,3-1 0 0,0 4 0 0,0-9 0 15,3 6 0-15,-3-4 0 0,4-5 0 0,-4 6 0 16,3-4 0-16,4-3 0 0,-3-2 0 16,-1 2 0-16,1 1 0 0,-1-4 0 0,1-3 0 0,-1 3 0 15,4 4 0-15,1-7 0 0,-1 3 0 0,0-3 0 16,3 3 0-16,1-6 0 0,-4 4 0 0,3 2 0 16,5-6 0-16,-1 9 0 0,0-9 0 0,0 7 0 15,4-7 0-15,-1 3 0 0,4-3 0 0,0 0 0 16,-3 6 0-16,7-6 0 0,0 0 0 15,-1 0 0-15,1 0 0 0,-4-6 0 0,-3 6 0 0,-1 0 0 16,1-3 0-16,0-4 0 0,-1 7 0 0,-3 0 0 16,4-9 0-16,-4 9 0 0,4 0 0 0,-4-6 0 0,0 2-12 0,0 4-1 15,-3-6-1-15,-1 6 0 16,-3-9-75-16,4 9-15 0,-4-10-4 16,0 1-1400-16</inkml:trace>
  <inkml:trace contextRef="#ctx0" brushRef="#br0" timeOffset="171335.46">28166 5984 230 0,'-7'-3'20'0,"0"-3"-20"0,0 6 0 0,0-3 0 16,0-4 532-16,-1 7 101 0,8 0 21 0,0 0 4 15,0 0-530-15,0 0-105 0,0 0-23 0,0 0 0 16,0 0 0-16,0 0 0 0,11 10 0 0,3-4 0 0,4-3 9 0,-1-3-9 16,-2 6 12-16,6-2-12 0,0-4 19 0,4 6-3 15,3-6-1-15,-4 3 0 0,8-3 8 0,-7 0 1 16,0 0 1-16,3 0 0 0,0 0-1 0,0 0-1 15,1 0 0-15,2 0 0 0,1 0 1 0,7-3 1 16,-4 3 0-16,0 0 0 0,1 0-5 0,-1 0 0 16,-3 0-1-16,3 3 0 0,-7 3-19 0,0-6 10 15,-3 7-10-15,-4-4 8 0,-3 3-8 0,0-3 8 16,-4 3-8-16,-4-3 8 0,1 7-8 0,-1-1 12 16,1-2-12-16,-4 2 12 0,4 0-12 0,-8 7 12 15,4-3-12-15,-3 2 12 0,3 4 0 0,-4 6 0 16,-3-6 0-16,0 9 0 0,-3 7 0 0,-1-7 0 0,4 6 0 0,-3 4 0 15,-1 6-3-15,4-3 0 0,-3 3 0 0,-1-4 0 16,4 4 0-16,0 0 0 16,-3 6 0-16,3-3 0 0,3 7 2 0,4 2 0 0,-7 4 0 0,7 2 0 15,-3 1-3-15,3 0-8 0,-4 0 12 16,1 9-4-16,3 0-8 0,-4 6 10 0,5 10-10 0,-5-6 10 16,1-1-2-16,-1 7-8 0,1 3 12 0,-4 3-4 15,0-3 4-15,-4 0 1 0,4 0 0 16,0 6 0-16,0 0 6 0,0 0 1 0,-3 1 0 0,3 2 0 15,0-3-3-15,0 0 0 0,-4-6 0 0,4 6 0 16,4-6-6-16,-1 7-2 0,-3-7 0 0,4 6 0 16,-1-6-9-16,4 3-11 0,0-3 3 0,0 0 0 15,0 3 18-15,4-3 4 0,0 6 1 0,3 0 0 16,0-6-15-16,3 0 9 0,-2 3-9 0,2-3 8 0,-3-3-8 16,0-4 12-16,-7 4-12 0,4 3 12 0,3-3-12 0,-3 0 10 15,-1 0-10-15,1-4 10 0,-4 1-10 0,0 0 0 16,0 2 0-16,0 4 0 15,-3-3 0-15,-1-6 0 0,1-4 0 0,-1 10 0 0,1-7 0 0,-4 1 8 16,3 6-8-16,1-7 8 0,3-2-8 0,-4-7 12 16,8 16-12-16,-4-13 12 0,0 10-12 15,4-10 10-15,-1 3-10 0,4-6 10 0,-3 7-10 0,0-4 0 16,-1 3 0-16,-3 1 0 0,4-7 0 0,-4 0 0 16,0 0 0-16,0 0 0 0,-4 0 0 0,5 7 0 15,-5-7 8-15,1 0-5 0,-1 0-3 0,1-3 0 16,-4 3 0-16,3 0 0 0,-3 0 0 0,4-3 0 15,-4 10 0-15,3-7 0 0,1-6 0 0,-4-3 0 0,3 6 0 0,1-7 0 16,-1 1 0-16,1 0 0 16,-1-4 0-16,-3-2 0 0,7 5 0 0,-3-8 0 0,-4-1 0 0,3 0 0 15,1 1 0-15,-4-1 0 0,0 0 0 0,0 4 0 16,0-4 0-16,-4 0 0 0,4-2 0 0,0-4 0 16,-3 6 0-16,3-9 0 0,-4 3 0 0,4-3 0 15,-3 0 0-15,3 6 0 0,0-9 0 0,0 9 0 16,0-6 0-16,0 0 0 0,0-7 0 0,0 1 0 15,3-4 0-15,1 4 0 0,-4-4 0 16,3-5 0-16,-3 2 0 0,4-3 0 0,0 0 0 0,-1 7 0 16,-3-7 0-16,0-3 0 0,4 3 0 0,-4-9 0 15,3 6 0-15,-3 4 0 0,4-11 0 0,-4 7 0 16,3-6 0-16,-3 0 0 0,0 3 0 0,0-3 0 16,4 0 0-16,-4 0 0 0,-4-1 0 0,4-2 0 15,0 0 0-15,0-4 0 0,0-2 0 0,0 5 0 0,0 1 0 0,0-3 0 16,4-4 0-16,-4 0 0 15,0 1 0-15,0-1 0 0,0 4 0 0,3-1 0 0,-3-2 0 16,0-1 0-16,0 0 0 0,0 4 0 0,0-10 0 0,4 7 0 16,-8-1 0-16,4 0 0 0,4-2 0 0,-4 2 0 15,0 0 0-15,0-2 0 16,0-4 0-16,0 6 0 0,0 1 0 0,0-4 0 0,-4 3 0 0,4 1 0 16,0-1 0-16,-3-3 0 0,3-6 0 0,0 10 0 15,0-1 0-15,0-6 0 0,-4 7 0 0,4-10 0 16,0 0 0-16,0 6 0 0,0-6 0 0,0 9 0 0,0-9 0 15,0 0 0-15,4 10 0 0,-4-10 0 16,0 0 0-16,0 0 0 0,3 9 0 0,-3-9 0 0,0 0 0 0,0 0 0 16,0 0 0-16,0 0 0 15,4 7 0-15,-4-7 0 0,0 0 0 0,0 0 0 0,0 0 0 16,0 0 0-16,0 0 0 0,0 0 0 0,0 0 0 0,0 0 0 16,0 0 0-16,0 0 0 0,0 0 0 0,0 0 0 15,0 0 0-15,0 0 0 0,0 0 0 0,0 0 0 16,-4 3 0-16,-3 6 0 0,0-9 0 0,0 0 0 15,0 0 0-15,0 0 0 0,-4-3 0 0,1 3 0 16,-4 0 0-16,3-6 0 0,-3 6 0 0,0 0 0 16,-4 0 0-16,1 0 0 0,-5-3 0 0,1 3 0 15,0-7 0-15,3 7 0 0,-6 0 0 0,3 0 0 16,3-9 0-16,0 9 0 0,-3-10 0 0,4 7 0 16,-8-9 0-16,4 2 0 0,-1 1 0 0,5-10 0 15,-4-9-115-15,3-7-22 0</inkml:trace>
  <inkml:trace contextRef="#ctx0" brushRef="#br0" timeOffset="172407.17">24426 11393 853 0,'0'0'37'0,"0"0"9"0,0 0-37 0,0 0-9 0,0 0 0 0,7-3 0 16,0 3 15-16,1 0 1 0,-8 0 0 0,7-6 0 15,3 6 11-15,-3 0 2 0,4 0 1 0,-4 0 0 16,3 0 19-16,1-3 4 0,-4 3 1 0,7-6 0 0,-3 6-20 15,-1 0-4-15,4 0-1 0,-3 0 0 0,0 0-13 0,3 6-4 16,-4-6 0-16,1 0 0 0,-4 0 4 0,4 0 0 16,-1 0 0-16,-3 0 0 0,0 3 26 0,-7-3 6 15,11 0 0-15,-4 0 1 0,-7 0 39 0,0 0 7 16,0 0 1-16,0 0 1 0,0 0 1 0,0 0 0 16,0 0 0-16,0 0 0 0,0 0-10 0,0 0-1 15,0 0-1-15,0 6 0 0,-7-6-17 0,0 10-3 16,0-10-1-16,-4 6 0 0,1-6-23 0,-5 0-5 15,1 3-1-15,-3-3 0 0,-1 0-4 0,-3 6-2 0,-4-6 0 0,4 0 0 16,0 0-2-16,0 4-1 16,-8-4 0-16,1 6 0 0,4-6-4 0,-1 3-1 0,0 6 0 0,4-9 0 15,0 7-6-15,0-4-2 0,3 3 0 16,4-6 0-16,0 6-14 0,0-3 0 0,3 4-9 16,1-4 9-1,-1-3-28-15,4 0 1 0,0 6 0 0,7-6 0 16,-7 0-20-16,7 0-4 0,0 0-1 0,0 0 0 15,0 0-20-15,0 0-4 0,0 0 0 0,0 0-1 16,0 0-43-16,0 0-8 0,-4 3-1 0,-3 4-1 0,4-7 2 16,-4 3 0-16,3 3 0 0,1-3 0 15,3-3 0-15,-4 6 0 0,4-6 0 0,0 0 0 0</inkml:trace>
  <inkml:trace contextRef="#ctx0" brushRef="#br0" timeOffset="172916.21">24765 11757 1954 0,'0'0'43'0,"-7"10"9"0,0-10 1 0,0 6 3 0,0-3-45 0,0 3-11 0,0-3 0 0,7-3 0 16,0 0 17-16,-4 0 2 0,4 0 0 0,0 0 0 16,0 0 38-16,-7 0 8 0,7 0 2 0,-3 7 0 15,3-7 12-15,-7 0 2 0,-1 0 1 0,1 0 0 16,-3 0-5-16,-4 3-1 0,3 3 0 0,-7-6 0 15,-3 6 16-15,-3-3 2 0,-8-3 1 0,0 10 0 0,4-4-43 0,-7-3-9 16,-4 4-2-16,0-4 0 16,0 3-8-16,4 3-1 0,3-5-1 0,0 2 0 0,1-6-21 0,-1 0-10 15,0 0 10-15,-3 0-10 16,3 0-141-16,7-6-35 0</inkml:trace>
  <inkml:trace contextRef="#ctx0" brushRef="#br0" timeOffset="175403.44">20884 11240 576 0,'0'0'51'0,"0"0"-41"0,0 0-10 0,0 0 0 16,-3 0 277-16,-4-3 54 0,3-4 10 0,4 7 3 16,0 0-206-16,0 0-41 0,0 0-8 0,0 0-1 15,0 0-9-15,0 0-2 0,0 0 0 0,0 0 0 16,0 0 5-16,0 0 1 0,0 0 0 0,0 0 0 15,0 0-12-15,0 0-3 0,7 7 0 0,4-4 0 16,-4-3-28-16,4 6-7 0,3-6-1 0,-4 0 0 16,4 0-1-16,4-6-1 0,-4 6 0 0,7-10 0 15,4 10-18-15,0-9-4 0,6 3-8 0,1 3 12 0,0-4-12 0,3 4 11 16,1-3-11-16,2 3 10 16,-2-4-10-16,-1 4 0 0,0-3 0 0,-3 6 8 0,3-3-8 15,0-3 0-15,-3 6 0 0,4 0 0 0,-5 0 0 0,5 0 0 16,-1 0 0-16,-7 6 0 15,-10-3 0-15,3-3 0 0,4 0 0 0,-4 6 0 0,3-3 0 0,-6-3 0 16,-4 7 8-16,-3-4-8 0,3-3 0 0,-4 6 8 16,-10-6-8-16,0 0 8 0,11 3-8 0,-11-3 8 15,0 0-8-15,0 0 8 0,0 0 5 0,0 0 1 16,4 7 0-16,-8-4 0 0,0 3-5 0,4-6-1 16,0 0 0-16,-3 9 0 0,-8-2-8 0,4 2 0 0,7-9 9 15,-7 3-9-15,-3 7 8 0,-1-1-8 16,1-3 8-16,2 4-8 0,5-1 0 0,-4 0 0 15,-7 7 0-15,3-6 8 0,4-1-8 0,-3 10 0 0,-8-4 0 0,0-2 0 16,4 9 0-16,-3-3 0 0,-1 0 0 16,0 9 8-16,1-9-8 0,-1 12 11 0,4-3-11 0,0 0 12 15,3-2-4-15,-3-5-8 0,3 11 12 0,1-10-4 16,-1 9-8-16,4-9 0 0,0 3 9 0,0 3-9 16,0-3 8-16,0-6-8 0,3 0 8 0,1 3-8 15,-4-3 0-15,3 0 9 0,1-10-9 0,3 10 0 16,-4-3 10-16,1-7-10 0,3 0 8 0,-4 10-8 15,4-9 0-15,0-1 0 0,0 0 8 0,0 7-8 16,0-6 0-16,0-1 0 0,-3 0 0 0,3 1 0 16,3-1 0-16,-3 7 0 0,0-7 0 0,4 1 0 0,-4-1 0 15,0 0 0-15,3-2 0 0,-3-4 0 16,0-3 0-16,4 6 0 0,-4 4 0 0,0-10 0 16,0 0 0-16,0 0 0 0,0 0 0 0,0 0 0 0,0 0 0 0,0 0 8 15,0 0-8-15,0 0 0 16,0 0 9-16,0 0-9 0,0 0 10 0,0 0-10 0,-7 0 12 0,3 0-3 15,-3-10-1-15,0 1 0 0,-3 2 0 0,3-2 0 16,-4-3 0-16,4-10 0 0,-4 3-8 0,-3 0 12 16,4-6-12-16,-5 6 12 0,1-9-12 0,0 3 8 15,-3-3-8-15,-1 2 8 0,0-5-8 0,1 0 0 16,3-1 0-16,-4 1 8 0,-3-7-8 0,3 10 0 16,-3-6 0-16,3 5 8 0,-3-2-8 0,0 0 0 15,3-1 0-15,-3 4 0 0,4 3 0 0,-5 3 0 16,8-3 0-16,-3 6 0 0,-1-6 0 0,0 6 0 0,1 0 0 0,-1 1 0 15,0-4-12-15,1 9 3 16,3-3 0-16,-7 4 0 0,6-4-13 0,-6 7-2 0,7-7-1 0,0 7 0 31,3-1-130-31,4 1-25 0,-3 3-6 0,10 3-1 0</inkml:trace>
  <inkml:trace contextRef="#ctx0" brushRef="#br0" timeOffset="182924.5">23188 10732 1569 0,'0'0'69'0,"0"0"15"0,0 0-67 0,0 0-17 15,0 0 0-15,0 0 0 0,0 0 17 0,0 0 0 16,0 0 0-16,0 0 0 0,0 0-1 0,0 0 0 16,0 0 0-16,0 0 0 0,0 0 56 0,0 0 10 0,0 0 2 0,0 0 1 15,0 0-5-15,0 0-2 0,4-10 0 0,-4 1 0 16,0 0-19-16,-4-1-4 0,4 4-1 0,-3-4 0 16,-4-2-26-16,3-4-6 0,0 1-1 0,1 2 0 15,-4-3 5-15,0-2 1 0,3 2 0 0,-3-3 0 16,0 0-3-16,-3-6-1 0,3 6 0 0,-1 7 0 15,1-10-11-15,-3 12-3 0,-1-8 0 0,4 8 0 16,-3 1-9-16,-1 3 12 0,4 2-12 0,-4 4 12 16,-3 0-12-16,4 4 0 0,-1 8 0 0,1 1 0 15,-5 2 0-15,1 4 0 0,0 6-10 0,0-3 10 16,11 9-9-16,-8 1 9 0,0-1-8 0,1 1 8 16,-1 8 0-16,8-2 0 0,-8 0 0 0,1 5 8 0,-1 1-8 15,0 0 8-15,8 0-8 0,-8 10 8 16,1-7 0-16,3-4 1 0,7 11 0 0,-4-10 0 0,-3 3-9 0,7-3 0 15,-3-1 9-15,6 1-9 0,1-6 0 0,-4 3 0 16,-4-4 0-16,8-2-8 0,3-7 8 0,0 7 0 16,-7-7 0-16,3 0-8 0,1-3 8 0,-1 0 0 15,4-6 0-15,-3 0-8 16,-4 0-90-16,0-4-18 0,7-5-3 0,-4 5-635 16,-3-11-127-16</inkml:trace>
  <inkml:trace contextRef="#ctx0" brushRef="#br0" timeOffset="183335.12">22585 11240 2073 0,'0'0'184'0,"-7"0"-147"0,0 0-29 0,-4 6-8 16,4-6 144-16,0 0 28 0,7 0 6 0,-7 3 1 15,0-3-135-15,3 6-28 0,4-6-4 0,0 0-2 16,-3 4 10-16,3-4 1 0,-7 0 1 0,7 0 0 0,0 0 18 0,0 0 3 15,0 0 1-15,10 6 0 0,1-3-20 0,7-3-3 16,-4 0-1-16,7 0 0 0,7 0 9 0,7 0 2 16,1-9 0-16,2 9 0 0,8-10-19 0,0 7-3 15,7-6-1-15,-3-1 0 16,-5-2-8-16,-6 2-12 0,0-2 2 0,-4 2 1 16,-3-5-46-16,-4 5-9 0,4-5-1 0,-4 5-835 15,4 1-168-15</inkml:trace>
  <inkml:trace contextRef="#ctx0" brushRef="#br0" timeOffset="187343.34">22105 11999 288 0,'0'0'25'0,"0"0"-25"0,0 0 0 0,0 0 0 0,-7-3 271 0,7 3 49 16,0 0 9-16,0 0 3 0,0 0-226 0,0 0-45 15,0 0-9-15,0 0-1 0,0 0-6 0,0 0-1 16,0 0 0-16,0 3 0 15,0-3 17-15,0 0 3 0,-4 9 1 0,4-9 0 0,0 6-9 0,0-3-3 16,0 4 0-16,0-7 0 0,0 9-32 0,0-9-6 16,0 6-2-16,0-6 0 0,0 4 13 0,-3 5 2 15,3 0 1-15,0 1 0 0,0-4 12 0,0 3 3 16,-7 1 0-16,7-1 0 0,0 1-7 0,-4 5-1 16,-3-5 0-16,4 5 0 0,-1 4-12 0,1-6-2 15,-4 2-1-15,0 4 0 0,0 0 0 0,0 6 0 16,-1-6 0-16,1 0 0 0,-7-4-4 0,7 4-1 15,-3 0 0-15,3-3 0 0,-8 3-4 0,5-4 0 0,-1-2-1 0,4 3 0 16,0-1-3-16,-3-2 0 0,-1-4 0 0,4 7 0 16,3-7-8-16,-6 1 0 0,-1-1 0 0,1-3 8 15,6-3-8-15,1 4 0 0,-8-4 0 0,4-3 0 16,0 0 0-16,7 0-11 0,0 0 3 0,0 0 0 31,-4 0-44-31,4 0-8 0,7-10-1 0,-3 7-1 16,0-3-20-16,-1-3-4 0,4-1-1 0,0 4 0 0,0 3-82 0,-3-7-17 15,-4 4-3-15</inkml:trace>
  <inkml:trace contextRef="#ctx0" brushRef="#br0" timeOffset="187972.14">21781 12071 1555 0,'0'0'68'0,"-8"0"16"15,1-3-68-15,0-4-16 0,7 7 0 0,-3-3 0 0,-4-3 127 0,3 3 21 16,4 3 5-16,4-6 1 0,-1-4-91 0,-3 10-19 0,4-9-3 15,-1 9-1-15,8-7 16 0,-11 7 4 16,0 0 0-16,0 0 0 0,7-3-10 0,-7 3-2 0,0 0 0 0,0 0 0 16,0 0-5-16,0 0-2 0,0 0 0 0,0 0 0 15,0 0-7-15,0 0-2 0,0 0 0 0,0 0 0 16,-7 3-16-16,7-3-3 0,0 0-1 0,0 0 0 16,0 0-12-16,0 0-8 0,0 0 8 0,0 0-13 15,0 0 25-15,3 7 6 0,-3-7 1 0,8 9 0 16,2-9-6-16,-10 0-1 0,0 0 0 0,0 0 0 15,11 10-3-15,-4-1-1 0,0 0 0 0,0-2 0 16,0 2 20-16,-4 0 3 0,8 1 1 0,-4-1 0 16,-3 1-32-16,3-1 0 0,3 7 0 15,1-7 0-15,-4 1 0 0,3 5 0 0,1-2 0 0,3-4 0 16,-3 7 0-16,3 3 0 0,-4-10 0 0,5 7 0 0,-1-1 0 16,3-2 0-16,-6-4 0 0,3 7 0 0,0-7 0 0,0 1 0 15,4-1 0-15,-4 1 0 16,-3-1 12-16,3-3-3 0,3 4-1 0,1-1 0 0,-11-3-8 0,4-2 0 15,-1 5 0-15,4 0 0 16,-3 1 0-16,-1-4 0 0,-3 4 0 0,4-1 0 0,3 0 0 0,-7-2 0 16,-10-4 0-16,6 6 0 0,8-3 0 0,-1-2 0 15,-10-4 0-15,0 0 0 0,0 0 0 0,0 0 0 16,0 0 0-16,0 0 0 0,-7 0 0 0,7 0 0 16,0 0 0-16,0 0 0 0,-7 0-23 0,7 0 3 15,0 0 1-15,0 0 0 16,-7-4-116-16,0-2-23 0,-3 6-5 0,3-3-665 15,7 3-134-15</inkml:trace>
  <inkml:trace contextRef="#ctx0" brushRef="#br0" timeOffset="189085.87">21989 12071 691 0,'0'0'61'0,"0"0"-49"0,0-10-12 0,0 10 0 0,-4-3 100 0,1-3 16 15,3 3 4-15,0 3 1 0,3-6-100 0,-3-4-21 16,-3 4 0-16,3 6 0 0,3-3 0 0,-3 3 0 16,0-7 12-16,0 7-4 0,0 0 44 0,0 0 10 15,0 0 2-15,0 0 0 0,-3-3 12 0,3 3 2 16,0 0 1-16,3-6 0 0,-3 6-38 0,0 0-7 16,4-9-2-16,-4 9 0 0,0 0 0 0,0 0 0 15,0 0 0-15,10 0 0 0,-3-3 6 0,-7 3 1 16,0 0 0-16,0 0 0 0,11 0-26 0,-4 0-5 15,-7 0 0-15,0 0-8 0,0 0 0 0,11 0 0 0,-4 0-10 0,-7 0 10 16,0 0 0-16,0 0 0 16,10-7 12-16,-3 7-4 0,-7 0-8 0,0 0 0 0,4 0 0 0,3-3 0 15,0-3 0-15,-7 6 10 0,0 0-10 0,0 0 10 16,10 0-2-16,-3 0 0 0,-7 0 0 0,0 0 0 16,0 0 8-16,0 0 2 0,0 0 0 0,0 0 0 15,0 0 19-15,0 0 4 0,0 0 1 0,-7 9 0 16,0 1 2-16,0-1 1 0,4 0 0 0,3 1 0 15,-7 6-29-15,3-7-7 0,-3 7-1 0,4-4 0 16,-1 4 0-16,1 3 0 0,-1-10 0 0,1 7 0 16,-1 3 0-16,0-4 0 0,1 4 0 0,-4-6 0 15,3 9 4-15,1-10 0 0,-1 4 0 0,-3 3 0 16,0-4-12-16,0 4 0 0,4 0 0 0,-4 0 0 16,-4-4 12-16,0-2 4 0,4 3 1 0,0 2 0 0,-3-2-9 15,3-6-8-15,0 8 9 0,3-8-9 16,1-1 9-16,-1 1-9 0,0-4 8 0,1 3-8 15,3 1 0-15,0-1 0 0,0-9 8 0,0 6-8 0,0-6 0 0,0 0-9 16,0 0 9-16,-4 3-13 0,4-3-10 0,0 0-1 16,0 0-1-16,0 0 0 15,0 0-19-15,0 0-3 0,0 0-1 0,0 0 0 16,4-9-21-16,-1 0-5 0,1-1-1 0,3 1 0 16,0 3 2-16,0 2 0 0,-3-5 0 0,-1 0 0 15,4-1 36-15,4 1 7 0,-8-4 2 0,-3 4 0 0,7-4 10 0,0-2 2 16,1 5 1-16,-5-5 0 0,-3 2 15 0,4-3 0 15,3 4 0-15,-4-4 0 0,-3-3 11 0,4 4 8 16,-1-4 1-16,4 3 1 0,-3-3-9 0,-1 0-1 16,1 4-1-16,-1-4 0 0,4 0 8 0,-3 3 2 15,0-2 0-15,3-1 0 0,0 3-1 0,0 4 0 0,-4-4 0 0,-3 7 0 16,7-7 3-16,-3 6 1 16,3 1 0-16,-4 0 0 0,-3-1-6 0,0 1-1 0,4 9 0 0,-4 0 0 15,0-10-16-15,0 10 10 0,0 0-10 0,0 0 8 16,0 0 7-16,0 0 1 0,0 0 0 0,0 0 0 15,3 0 8-15,-3 0 1 0,0 0 1 0,0 0 0 16,0 0-17-16,0 0-9 0,0 0 10 0,0 0-10 16,0 0 9-16,0 0-9 0,0 0 8 0,0 0-8 15,0 0 0-15,0 0 0 0,0 0 0 0,0 0 0 16,-3 0 0-16,3 0 0 0,0 0 0 0,0 0 0 16,-7 10 8-16,0-4-8 0,0 4 0 0,3-1 8 15,1 3-8-15,-4-2 12 0,-4 6-12 0,4 2 12 0,0 1-3 16,0 6 0-16,0-6 0 0,-4 0 0 0,1 6 16 0,3-6 3 15,0 0 1-15,-4 6 0 0,0-6-29 0,4-4-15 16,4 4 2-16,-4 0 0 0,0-4 21 0,0 1 4 16,0-3 0-16,7-4 1 0,-4 1-13 15,1 5-13-15,-1-5 2 0,0-1 1 0,8-3 10 0,-8-3 12 16,1 4-2-16,-1-4-1 16,4-3-37-16,0 0-7 0,-7 6-1 0,7-6-1 15,0 0-25-15,0 0-5 0,0 0-1 0,0 0 0 16,0 0-156-16,0 0-31 0</inkml:trace>
  <inkml:trace contextRef="#ctx0" brushRef="#br0" timeOffset="189404.36">21791 12061 1036 0,'-28'0'92'0,"17"0"-73"0,4-3-19 0,7 3 0 15,0 0 179-15,-7 0 32 16,7 0 6-16,0 0 2 0,0 0-175 0,0 0-36 0,-10-6-8 0,3 6 0 15,7 0 0-15,0 0 0 0,-8 0-10 0,1 0 10 16,7 0 0-16,0 0 0 0,0 0 0 0,0 0 0 16,-14 6 14-16,14-6 9 0,0 0 1 0,4 10 1 15,-4-10 2-15,3 9 0 0,8-6 0 0,0 7 0 16,-4-4-15-16,0 3-2 0,3 1-1 0,1-4 0 16,6-3-9-16,-2 6 0 0,-8-2 0 0,7-4-11 15,0 3 11-15,-4 4 0 0,5-1 0 0,-5 0 0 16,1 7 0-16,-1-7 0 0,4 1 0 0,-3 9 8 0,-4-10-8 0,4 7 0 15,-1-7 0-15,1 7 8 0,-4-7-8 0,3 1 0 16,-3-1 0-16,4 0 0 0,0 1-13 16,-4-1 2-16,-4 1 1 0,4-4 0 15,0-3-88-15,0 7-18 0</inkml:trace>
  <inkml:trace contextRef="#ctx0" brushRef="#br0" timeOffset="191492.26">23400 1340 2134 0,'0'0'47'0,"0"-6"9"0,-7 6 3 0,3 0 1 0,1 0-48 0,3 0-12 0,0 0 0 0,-4-3 0 15,1-4 59-15,-1 7 9 0,4 0 1 0,0 0 1 16,0-6-36-16,4-3-7 0,-1 6-2 0,1-7 0 15,-1 4-11-15,1-7-2 0,3 4-1 0,-4-7 0 16,1 7 8-16,3-7 1 0,-7-3 1 0,3 4 0 16,-3-4 11-16,0-3 3 0,0 0 0 0,-3 3 0 0,-4-6-23 0,0 13-4 15,-4-14 0-15,1 8-8 0,-5-1 24 16,1-6-3-16,-3 9 0 0,-1 3 0 0,-3-2-7 0,-4 2-2 16,4 1 0-16,0 12 0 15,0-3-12-15,0 6 11 0,-1-3-11 0,1 6 10 0,4 3-10 0,-5 10 0 16,1 0 9-16,4 6-9 0,-5 0 0 0,5 3 0 15,-1 10 0-15,1 3 0 0,-1-4 0 0,4 7 0 16,0 0 0-16,0 3 8 0,7-3 5 0,-4 9 2 16,0 7 0-16,4-3 0 0,7 15-15 0,-3-10 0 15,-4 7 0-15,0-12 0 0,3 6 0 0,1-1 0 16,-4 4 0-16,-1-9 0 0,1 2 0 0,4-9 12 16,-1 0-3-16,4-3-1 0,-3-6-8 0,-1-3-9 0,4 0 9 15,0-7-13 1,4-3-39-16,-8 0-7 0,4 1-1 0,0-11-1 15,4 4-101-15,-4-3-20 0,-4-6-4 0,1-7-840 0</inkml:trace>
  <inkml:trace contextRef="#ctx0" brushRef="#br0" timeOffset="191781.34">22588 1923 2487 0,'0'0'110'16,"-7"-3"23"-16,7 3-106 0,-7-6-27 0,-7 6 0 0,7 0 0 15,7 0 56-15,0 0 7 0,-7 0 1 0,0 0 0 16,7 0-30-16,0 0-6 0,0 0 0 0,0 0-1 0,0 0-13 0,0 0-2 16,7 9-1-16,7 1 0 0,-3-4-11 0,6-6 0 15,5 9 0-15,2-5 0 0,4-4 0 0,8 12 0 16,-1-12 0-16,7 0 0 15,4 3-32-15,-3-3-1 0,-1-3-1 16,-3 3 0-16,-1-6-26 0,1 0-6 0,-7 2-1 0,3-5 0 16,-6 3-148-16,2-7-29 0,5-3-7 0,-8 10-1 15</inkml:trace>
  <inkml:trace contextRef="#ctx0" brushRef="#br0" timeOffset="192219.3">23950 1111 2026 0,'0'0'44'0,"7"-9"10"0,-3-7 2 0,-1 7 1 0,4-1-45 0,4 1-12 0,-4-10 0 0,3 13 0 16,-2-4 0-16,2 1 0 0,-3 6 0 0,-7 3 0 16,0 0 26-16,0 0 3 0,0 0 1 0,0 0 0 15,0 0 24-15,-7 0 5 0,4 9 1 0,-4 1 0 16,-8-1-2-16,1 10 0 0,-3 0 0 0,-4 6 0 0,3 3-11 0,-3 3-3 16,0 1 0-16,-1 2 0 0,-2 7-10 0,-1-3-2 15,0-1-1-15,1 4 0 0,2 6 13 0,1 6 2 16,0 1 1-16,3-1 0 0,4 13-30 0,0-4-5 15,4-2-2-15,3-3 0 0,0 2-10 0,3-2 10 16,0 2-10-16,4-2 10 0,4-4-10 16,3 0-9-16,-3-9 9 0,6 0-13 0,-3-6-9 0,7 2-2 15,0-11 0-15,4 5 0 16,3-6-16-16,-3-3-3 0,7-3-1 0,-1 3 0 16,1 1-26-16,0-11-6 0,-1 7 0 0,5-12-1 15,2-1-96-15,1 0-19 0,3-2-4 0,1-7-428 0,-1 0-86 16</inkml:trace>
  <inkml:trace contextRef="#ctx0" brushRef="#br0" timeOffset="193035.46">24963 1716 748 0,'14'0'33'0,"-14"0"7"0,0 0-32 0,0 0-8 0,0 0 0 0,0 0 0 0,0 0 240 0,0 0 47 15,0 0 9-15,3-9 1 0,4 3-197 0,-7 6-39 16,0 0-8-16,0 0-1 0,0 0 12 0,0 0 2 15,0 0 1-15,0 0 0 16,0 0 5-16,-7 6 2 0,4 3 0 0,-8-6 0 16,-3 13 2-16,0 3 1 0,-4-3 0 0,1 2 0 0,-5 1 1 0,1 6 0 15,-3-6 0-15,6 6 0 0,-3-3-17 0,0 3-3 16,-1 4-1-16,1 5 0 0,-3-9-20 0,2 3-4 16,-2-3-1-16,-1 1 0 0,0 2-20 0,1 0-4 15,-5-3 0-15,1 3-8 0,3-3 0 0,4-3 0 16,4 3 0-16,-4 0 0 0,-1-9-9 0,5-3-6 15,-1 2-1-15,4-2 0 16,0-4-22-16,0-2-5 0,3 2-1 0,1-9 0 16,3 0-72-16,-1 0-14 0,1-3-3 0,0-3-1 15,4-4-46-15,-1 1-10 0,4-7-2 0,0-6-822 0</inkml:trace>
  <inkml:trace contextRef="#ctx0" brushRef="#br0" timeOffset="193306.56">24257 1923 1094 0,'-7'-9'48'0,"3"-1"11"0,-3 4-47 0,4-3-12 0,-1 6 0 0,1-13 0 15,-4 16 286-15,7-13 55 0,-4 4 11 0,4 3 3 16,0 0-211-16,0 6-43 0,0-4-8 0,0 4-1 16,4-9-20-16,-4 9-4 0,10-6-1 0,-3 6 0 15,4 0-13-15,3 6-2 0,0-3-1 0,4 3 0 16,-1-2-13-16,1 8-2 0,7-3-1 0,3 4 0 16,0 3-17-16,-3-4-3 0,7 4-1 0,-4 9 0 0,0-6-2 0,0 0-1 15,-6 6 0-15,-1-13 0 16,0 13-1-16,0 4 0 0,-3-14 0 0,-1 10 0 0,1-3-10 0,0 0 0 15,-4 0 9-15,3 0-9 0,4 0 0 16,-3-6 0-16,3 3 0 0,-3-4 8 0,0 4-22 0,-1-6-4 16,1-7-1-16,3 10 0 15,-3-4-95-15,-4-6-19 16,3 4-4-16,-2-10-1 0,-1 3-65 0,0-3-13 0,0-3-2 0</inkml:trace>
  <inkml:trace contextRef="#ctx0" brushRef="#br0" timeOffset="194013.84">25382 2362 1382 0,'0'0'123'0,"-7"0"-99"0,0 0-24 0,0 0 0 15,-3 0 280-15,10 0 52 0,0 0 9 0,0 0 3 16,0 0-226-16,0 0-45 0,0 0-9 0,0 0-1 15,0 0-30-15,0 0-5 0,0 0-2 0,10 0 0 16,1 7-3-16,-1-7-1 0,1 6 0 0,0-3 0 16,3 3-9-16,0-3-1 0,3 13-1 0,-2-7 0 15,2-5 25-15,-6 8 4 0,3 1 2 0,-4-4 0 16,1 7-10-16,0-4-3 0,-8 4 0 0,4 3 0 16,-3 0-3-16,-1-4-1 0,1 10 0 0,-4-6 0 15,0 0-25-15,-4 6 0 0,1-12 0 0,-1 9 0 0,-3 0 0 16,4-4 0-16,-4 4 0 0,-1-3 0 15,1 0-38-15,0 0-10 0,-3-4-1 0,-1-2-1 16,1 3-66-16,-1 3-14 0,-3-4-2 0,-4-5-1 16,4-1-59-16,0 0-12 15,0 1-3-15</inkml:trace>
  <inkml:trace contextRef="#ctx0" brushRef="#br0" timeOffset="194998.44">26151 1782 172 0,'0'0'8'0,"0"0"1"0,-3-3-9 0,3 3 0 0,0-6 0 0,0 6 0 16,0 0 387-16,0 0 75 0,0-3 15 0,0 3 3 15,0 0-305-15,0 0-62 0,0 0-12 0,0 0-2 16,0 0-35-16,0 0-6 0,0 0-2 0,0 0 0 15,0 0-14-15,-7 9-3 0,0 0-1 0,3 1 0 16,1 9-15-16,-4-4-3 0,3 4-1 0,-3 0 0 16,4 6 11-16,-1-6 2 0,1 9 1 0,-1-3 0 15,0 3-9-15,4-2-1 0,0 8-1 0,4-9 0 16,-4-3-8-16,4-3-2 0,3 6 0 0,0 0 0 16,0 0 0-16,3-3 0 0,1-6 0 0,3 3 0 15,0-4-12-15,4-2 9 0,-4 2-9 0,0-11 8 16,4 2-8-16,-4 3 8 0,3-2-8 0,1-4 8 0,0-3-8 15,-1-3 8-15,-3-4-8 0,4-2 8 16,0 3-8-16,-1-7 0 0,1-3 0 0,3-2 0 0,-3-1 0 0,3-6 0 16,-3 12 0-16,-1-12 8 0,1 0-8 0,-4 0 0 15,4-3 9-15,-4 3-9 0,-4 6 8 16,1-16-8-16,-11 13 10 0,3-3-10 0,1 0 11 0,3 3-11 16,-7 0 12-16,0 3-12 0,3 1 17 0,-3 5-3 15,-3-3-1-15,3 7 0 0,0-7 1 0,0 7 0 16,0-1 0-16,0 4 0 0,0 6-5 15,0 0-1-15,0 0 0 0,0 0 0 0,0 0 2 0,0 0 0 16,0 0 0-16,0 0 0 0,0 0-1 0,3 16 0 16,-3-7 0-16,0 7 0 0,0-3-9 0,0-1 12 15,0 10-12-15,-3-6 12 0,6 2 1 0,1 1 1 16,0 10 0-16,-4-8 0 0,3 8 7 0,1-10 2 0,3 9 0 16,0-9 0-16,0-4-23 0,0 10 0 0,0-3 0 0,3 3 0 31,1-6-27-31,0 3-9 0,-1 0-3 0,1-6 0 15,-4-4-79-15,3 4-16 0,-3 3-3 0,1-4-1 16,-5-5-105-16,4 6-21 0</inkml:trace>
  <inkml:trace contextRef="#ctx0" brushRef="#br0" timeOffset="195336.22">27069 2369 1036 0,'0'0'46'0,"0"0"10"0,0 0-45 0,0 0-11 16,7 9 0-16,0 0 0 0,0 1 410 0,0-1 80 15,0 1 16-15,4 5 3 0,-1 4-365 0,1-3-74 16,-1-7-14-16,4 7-4 0,0 6-31 0,1-6-6 15,2 2-2-15,-3 1 0 0,4 0-1 0,0 6 0 16,-8 0 0-16,4-12 0 0,-3 12 13 0,-1 0 3 16,-2 0 0-16,-1 3 0 0,-4-9-3 0,-3 9 0 0,0 0 0 15,0-2 0-15,-7-8-10 0,0 7-3 16,0-6 0-16,-4 6 0 0,1-6 0 0,-4 6-1 0,0-6 0 0,-4 0 0 31,4 0-37-31,-4-4-7 0,4-5-2 0,-4-1 0 16,4 1-117-16,0-10-24 0,4 0-5 0</inkml:trace>
  <inkml:trace contextRef="#ctx0" brushRef="#br0" timeOffset="196793.89">27848 1832 1926 0,'0'0'85'0,"0"0"18"0,0 0-83 16,0 0-20-16,0 0 0 0,0 0 0 0,0 0 88 0,-3-9 12 16,3 9 4-16,0 0 0 0,0 0-42 0,-11 0-8 15,1-6-2-15,3 6 0 0,-4 6-52 0,0-6-23 16,1 0 2-16,-1 0 0 0,4 3 21 0,0-3 0 0,7 0 0 0,0 0 0 16,0 0 24-16,0 0 5 0,0 0 2 0,0 0 0 15,0 0 40-15,0 0 8 16,0 0 1-16,0 0 1 0,0 0-21 0,0 0-5 15,0 0-1-15,0 0 0 0,0 0-1 0,0 0 0 0,7 6 0 0,0-6 0 16,4 0-31-16,-4 4-6 0,3-4-2 0,1 0 0 16,3 0-4-16,0 0-1 0,0 0 0 0,0 0 0 15,1-4-9-15,2 4 0 0,1 0 0 0,-1 0 8 16,5 0-8-16,2-6 12 0,5 3-12 0,2-3 12 16,-2 6-12-16,2-10 0 0,-2 10 0 0,-1-9 0 15,-4 9 0-15,5-3-9 0,-1-4 9 0,0 7-13 16,-7 0 13-16,4 0 0 0,-7-6 0 0,-1 12 0 15,-3-6 0-15,0 0 0 0,-3 0 0 0,0 0 0 0,-4 0 0 16,0 0 18-16,-7 0-2 0,0 0-1 0,0 0-15 0,0 0 11 16,0 0-11-16,0 0 10 15,0 0 2-15,0 0 0 0,0 0 0 0,0 0 0 0,0 0-12 0,0 0 0 16,0 0 0-16,0 0 0 0,0 0 0 0,0 0 0 16,0 0 0-16,0 0 0 15,0 0 0-15,0 0 0 0,0 0 0 0,0 0 0 0,0 0-8 0,0 0 8 16,0 0 0-16,0 0 0 0,0 0 0 0,0 0 0 15,0 0 0-15,0 0 8 0,0 0-8 0,0 0 0 16,0 0 0-16,0 0 0 0,0 0 0 0,0 0 0 16,0 0 0-16,0 0 0 0,0 0 0 0,0 0 13 15,0 0-3-15,0 0-1 0,0 0-9 0,0 0 0 16,0 0-10-16,0 0 10 0,0 0 0 0,0 0 0 16,0 0 11-16,0 0-3 0,0 0-8 0,0 0 0 0,0 0 0 0,0 0 0 15,0 0 0-15,0 0 0 0,0 0 9 0,0 0-9 16,0 0 0-16,0 0 0 0,0 0 0 0,0 0-12 15,0 0 12-15,0 0 0 0,0 0 0 16,0 0 0-16,0 0 0 0,0 0 0 0,0 0 12 0,0 0-12 16,0 0 0-16,0 0 0 0,0 0 0 15,0 0-12-15,0 0 12 0,0 0 0 0,0 0 12 0,0 0-12 16,0 0 0-16,0 0 0 0,0 0 0 0,0 0 0 16,0 0 0-16,0 0 0 0,0 0 0 0,0 0-9 15,0 0 9-15,0 0 0 0,0 0 0 0,0 0 0 16,0 0-19-16,0 0-1 0,0 0-1 0,0 0 0 15,0 0 2-15,0 0 1 0,0 0 0 0,0 0 0 16,0 0 18-16,0 0 0 0,0 0 0 0,7 0 0 16,-7 0 0-16,3 0-8 0,-3 0 8 0,0 0 0 0,7 0 0 0,-7 0 19 15,0 0-3-15,0 0 0 0,0 0 2 0,0 0 0 16,0 0 0-16,0 0 0 16,0 0-18-16,0 0 0 0,0 0-13 0,0 0 5 0,0 0 8 0,0 0 0 15,0 0 0-15,0 0 0 0,0 0 0 0,0 0 0 16,0 0 0-16,0 0 0 0,0 0 0 0,0 0 11 15,0 0-11-15,0 0 12 0,4-6-12 0,-4 6 0 16,0 0 0-16,0 0 0 0,0 0 0 0,0 0-11 16,0 0 11-16,7 0-12 0,-7 0 12 0,0 0 0 15,0 0 10-15,0 0-10 0,0 0 13 0,0 0-3 16,0 0-1-16,0 0 0 0,0 0-9 0,0 0 0 16,0 0 0-16,0 0 0 0,0 0 0 0,0 0 0 0,0 0 0 0,0 0 0 15,0 0-8-15,0 0 8 16,0 0-10-16,0 0 10 0,0 0 0 0,0 0 0 0,0 0-8 0,0 0 8 15,0 0 0-15,0 0 0 0,-4 6 0 0,4-6 0 16,-3 10 0-16,-4-1 13 0,3 7-2 16,-3-7-1-16,0 1-10 0,-3-1 0 0,-4 10 0 0,-4-3 0 15,0 2 0-15,-3 1 0 0,-4 6 0 0,1-6 0 16,3 0-9-16,-8 9 9 0,-2-3-12 0,-5 0 12 16,1 1 0-16,0 2 0 0,3-9 0 0,4 9 0 15,0-9-8-15,3-4 8 0,4 4 0 0,-4 0 0 16,4-10 0-16,0 7 0 0,-4 3 0 0,4-13 0 15,0 3 8-15,-1 1 0 0,5-1-8 0,-1 1 12 16,1-1-12-16,2 7 0 0,1-13 0 0,4 6 0 16,-1 7 0-16,4-7 0 0,0 7 0 0,3-7 0 0,1 1 0 0,3-1 0 15,0 10 0-15,0-13 0 16,7 7 0-16,0-4 0 0,0-2 0 0,-7-7 0 0,14 9-10 0,0-9 2 16,0 6 0-16,8-6 0 0,-8-6 8 0,7 6 0 15,-7-9 0-15,7 2 0 0,-7-2 8 16,7 6 0-16,-3-7 0 0,3 4 0 0,-3-3-8 0,7-1 0 15,-1 1 0-15,5 3 0 0,2 2-8 0,1-5 0 16,0 9 0-16,-4-6 0 16,-3 6-68-16,-1-10-12 0,-2 10-4 0,-1 0 0 15,0 0-65-15,-3 0-14 0,-1 0-2 0,-6 0-1018 0</inkml:trace>
  <inkml:trace contextRef="#ctx0" brushRef="#br0" timeOffset="197137.58">28952 2466 2361 0,'0'0'210'15,"0"0"-168"-15,0 0-34 0,0 0-8 16,0 0 116-16,0 3 22 0,0 6 4 0,0-2 1 16,4 2-92-16,0 0-19 0,-1 7-3 0,-3-6-1 0,4-1-28 0,3 0 0 15,-4 10 0-15,4-3 0 16,-3-4 0-16,3 4 12 0,-4 9-3 0,4-12-1 0,-3 2 5 0,3 10 1 16,-3-6 0-16,-1 0 0 0,1 6 2 0,-4-6 0 15,0 9 0-15,0-12 0 0,-4 3-4 0,-3 9-1 16,3-12 0-16,-6 2 0 0,3 1-11 0,-4-3 0 15,1 3 0-15,-4 0 0 16,-1-4-77-16,1-2-11 0,0-7-3 0,-3 3 0 16,-1-2-129-16,4-4-25 0</inkml:trace>
  <inkml:trace contextRef="#ctx0" brushRef="#br0" timeOffset="197599.64">29408 1920 3060 0,'0'0'68'0,"0"0"13"0,0 0 3 0,-4-6 1 0,-3 6-68 0,7 0-17 0,0 0 0 0,0 0 0 16,0 0 36-16,0 0 4 0,0 0 1 0,7 6 0 15,-3 7-41-15,3 2 0 0,0 1 0 0,0 6 0 16,0 6 0-16,0 7 0 0,3-4 0 0,-3-3 8 16,1 7-8-16,2-4 12 0,-3 1-12 0,0-4 12 15,4 0-12-15,-1-3 12 0,-3-6-12 0,4 0 12 0,-4 6-12 0,4-16 8 16,-1 1-8-16,-3-1 8 0,4 0 20 0,-1 1 4 16,1-10 1-16,3 6 0 0,-3-6-5 0,3-6 0 15,-4 6-1-15,5-10 0 0,-1 1-19 0,7 0-8 16,-7 2 8-16,4-5-8 0,-1-4 11 0,1-6-3 15,0 0-8-15,-1-6 12 0,-3 3-12 16,4-3 0-16,-8 3 0 0,5-4 0 0,-5 1 0 0,4 3 0 16,-3-9 0-16,-1 5 0 0,-2 1 0 0,-1 3 0 15,0 3 0-15,-4-9 0 0,1 2 0 0,-1 11 0 16,1-7 0-16,-4 6 0 16,3 0-58-16,-3 0-18 0,-3 3-3 0,3 1-1 15,0-4-92-15,-4 6-20 0,-3 4-3 0,4-4-1047 0</inkml:trace>
  <inkml:trace contextRef="#ctx0" brushRef="#br0" timeOffset="198074.76">29792 801 2732 0,'0'0'121'0,"0"0"25"0,0 0-117 0,0 0-29 0,0 0 0 0,0 0 0 0,-3 0 53 0,3 0 5 16,0 0 1-16,0 0 0 0,0 0-38 0,7 0-7 15,3 6-2-15,4 3 0 0,0 1-12 0,8 5 0 16,2-2 0-16,5 12 0 0,2 0 13 0,1 3 0 16,3 10 0-16,1 3 0 0,6-4 3 0,0 7 0 15,8 0 0-15,-1 0 0 0,4 3-6 0,-4-3-1 16,1 0 0-16,-4 3 0 0,-4-3 5 0,-3 6 1 16,0-3 0-16,-8 6 0 0,-6 7 12 0,3-13 2 15,-3 6 1-15,0-9 0 0,-11 3-9 0,3-3-1 0,-3 3-1 16,1 3 0-16,-8-6-8 0,-7 3-2 0,0-6 0 0,0 0 0 15,-7 3 3-15,-1-3 1 16,-2-1 0-16,-4 1 0 0,0-13-13 0,-4 10 11 0,-3 6-11 16,-7-10 10-16,-1 4-10 0,-6 6 0 0,-7 0 0 0,-4 0-11 31,-7 9-50-31,4-6-11 0,-1 3-1 0,8-3-1 16,3-12-76-16,7-7-15 0,4-3-3 0,11-6-671 0,-1-10-133 0</inkml:trace>
  <inkml:trace contextRef="#ctx0" brushRef="#br0" timeOffset="205556.53">4568 4454 172 0,'11'-22'8'0,"0"13"1"0,-11-1-9 0,3 1 0 16,4-7 0-16,-7 7 0 0,0-1 426 0,0-2 83 0,0 5 17 0,0-5 3 16,-7-1-391-16,4 10-78 0,-4-12-16 0,0 5-4 15,-4 1-12-15,0-1-4 16,1 4 0-16,-1-3 0 0,-6 5-16 0,6-2-8 0,-10-3 8 0,0 6-8 16,-4-4 27-16,-3 7 0 15,3 0 0-15,-10-3 0 0,-1 3 12 0,-2-6 2 0,-15 6 1 0,3 0 0 16,-10 0 22-16,-3-3 5 0,-11 6 1 0,3-3 0 15,1-3-10-15,-11 3-1 0,-8 0-1 0,5 0 0 16,-12 0-18-16,5 0-3 0,3 0-1 0,-4 0 0 16,-7 0-16-16,0 0-3 0,4 3-1 0,-4-3 0 15,-7 9-16-15,4-2 0 0,0 2 0 0,-4 4 0 16,7 2 9-16,-3 4-9 0,0-3 0 0,-1 9 9 16,4-3-9-16,8 3 12 0,3 0-12 0,6 3 12 15,5-3-12-15,-4-3 12 0,7 10-12 0,3-1 12 0,0-6-12 16,8 10 0-16,14-1 0 0,-4-6 0 0,10 7 0 15,-3-7 0-15,8 0 0 0,6 0 0 0,-3 7 0 0,10-10 0 16,4 13 0-16,7-7 0 0,3 0 0 0,8 1-9 16,3 5 9-16,0-2-10 15,10 2 10-15,4 1 0 0,11-3 0 0,-4 8-8 0,14-5 8 0,1 6 11 16,6 0-3-16,14-10 0 0,4 10-8 0,11-9 0 16,3-4 0-16,11 4-11 15,10-10 11-15,4 3 0 0,17-3 10 0,-6-6-10 0,9 0 12 16,5 0-4-16,14-4-8 0,-4-5 12 0,3-1-3 0,11 0-1 15,-3-2 0-15,7-4 0 0,-1 3-8 0,5-3 0 16,-8-3 0-16,7 0 0 0,7 0 0 0,-10-3 0 16,0-3 0-16,3 3 8 0,11-4 4 0,-8-2 1 0,-2 0 0 15,-1-1 0-15,0-5-13 0,-3 2 0 16,-4-3 0-16,-3-3 0 0,-1 4 0 0,-6-4 0 0,-4-6 0 16,-4 6 0-16,-3-3 12 0,-17 0-3 15,-4-6-1-15,-4 0 0 0,-7 0-8 0,-3 2 0 0,-11 1 0 0,-7-3 0 16,-7 3 0-16,-10-3 10 0,-12 3 1 0,-2-4 0 15,-11 4-3-15,-4 3 0 0,-7-3 0 0,-11 0 0 16,-2-3-8-16,-5 3 8 0,-10-3-8 0,0 3 8 16,-11-10-8-16,1 7 12 0,-15-10-12 0,-7 4 12 15,-3-1-12-15,-8 7 0 0,1-6 0 0,-11-1 8 16,-3-3-8-16,-4 10 0 0,-1-6 0 0,-16-1 0 16,-1 7 0-16,-10 0 0 0,0 0 0 0,-15-4 0 15,-3 4 0-15,1 9 0 0,-8-6 0 0,-7 6 0 16,0-6 0-16,0 6 0 0,-4 10-9 0,4-7 9 0,0 7 0 0,4 0 0 15,3 9-8-15,10-10 8 0,-3 7 0 0,11-3 0 16,-4 6 0-16,7 0 0 16,4 0 0-16,3 9 0 0,15-9 0 0,-4 10-10 0,10-10 0 0,8 0 0 15,-4 6 0-15,14 3 0 16,-4-6-158-16,11 13-32 0,4 0-7 0</inkml:trace>
  <inkml:trace contextRef="#ctx0" brushRef="#br0" timeOffset="207378.49">6431 4865 2422 0,'0'0'108'0,"-7"0"21"0,0 3-103 0,4-3-26 0,3 0 0 0,0 0 0 0,0 0 16 0,0 0-3 16,0 0 0-16,0 0 0 0,0 0 3 0,0 0 1 15,0 0 0-15,7 0 0 0,3 0 3 0,4 0 0 16,4 0 0-16,-4 0 0 0,7 0 9 0,4 0 3 16,3 0 0-16,4 6 0 0,-7-3-8 0,10 7 0 15,4-10-1-15,-4 6 0 0,11 3 8 0,-4-9 1 0,4 0 1 0,3 3 0 16,4-3 3-16,4 0 0 0,3 0 0 0,3 7 0 16,4-7-5-16,11 0-1 0,-8 0 0 0,8 0 0 15,7 0-11-15,6 0-3 0,5-7 0 0,6 4 0 16,0 3-16-16,4-6 10 0,10 3-10 0,4-3 8 15,0-4-8-15,7 10 0 0,7-9 0 16,0 9 0-16,1-3 9 0,2 3-9 0,-6 0 10 0,6 0-10 16,-3 0 0-16,4 3 0 0,3-3 0 0,0 9 0 15,-7-9 12-15,11 10-3 0,3-10-1 0,4 9 0 16,-1-3-8-16,1-6 0 0,-4 3 0 0,7 4 0 16,8-7 0-16,3 6 10 0,3-3-2 0,0-3-8 15,4 6 15-15,3-2-4 0,4-4-1 0,0 0 0 16,4 0-10-16,-4 0-17 0,3 0 4 0,1 6 1 15,-5-6 12-15,-2 0 13 0,-8 0-2 0,4 3-1 0,7 3 10 0,-4-3 1 16,-6 4 1-16,-1-4 0 0,-7 3-22 16,8 3 0-16,6 1 0 0,-7-1 0 0,-6 1 11 0,2-4-3 15,1 3 0-15,4 1 0 0,2-1-8 0,-6 7 0 16,-7-7 0-16,3 1 0 0,4 2 0 16,0 4 0-16,-4 3 0 0,-7-4 0 0,-3 10 0 0,-7-3 0 15,-11 3 0-15,3 4 0 0,1-14 0 0,-4 10 8 16,-4-3-8-16,5 4 8 0,-1 8-8 15,0 1 0-15,-7-7 0 0,3 6 0 0,1-2 0 0,-8 2 0 16,-13 1 0-16,2 2 0 0,5 4 0 0,-4-3 0 16,-11 5 0-16,-3 1 0 0,-4 0 0 15,0 3 0-15,4 7 0 0,-11-10 0 0,-7 9 0 0,-3-6 0 0,-4 6 0 16,0 1 0-16,0-1 0 0,0 0 0 0,-7 0 0 0,-3 1 0 16,-4-1 8-16,-4-6 0 0,-3 6 0 0,-7 1 0 15,3-4-8-15,1-3 0 0,-1 6 0 16,-3 1 0-16,4-1 0 0,-5 0 0 0,1 0-12 0,-7 1 12 15,0-1 0-15,-7-6 0 0,-1 6 0 0,1 1 0 16,-4-1 0-16,1 0 0 0,-5-2 0 16,4-4 0-16,-3 0 0 0,7 3 0 0,-4-6 0 0,0 3 0 15,4-3 0-15,-4 0 0 0,-3 3 0 0,0-4 0 16,-1 1 0-16,-2 0 0 0,-1-6 0 0,3 6 0 16,-2 0 0-16,-1-7 0 0,-4 7 0 0,-2-3 0 15,-1-3 0-15,-4-1 0 0,4 7 0 0,-7-6 0 16,4 3 0-16,-4-4 8 0,4 7-8 0,-4-6 0 15,0 6 0-15,3-4 0 0,-3-2 0 0,4-4 0 0,-4 4 0 16,4-3 0-16,-4-7 8 0,3 6-8 0,-3-9 0 0,0 4 0 16,0-1 0-16,0 0 0 0,0-3 0 15,1 3 8-15,-1-3-8 0,0 4 0 0,-4-4 0 0,4 3 0 16,0 0 0-16,-3-3 0 0,-1 0 0 0,1 0 0 16,6-3 0-16,-6 4 0 15,3-8 0-15,0 7 0 0,-3-6 0 0,3-3 0 0,0-4 0 0,0 7 0 16,-4-9 0-16,1 5 0 0,3-5 10 0,-4-1-10 15,-3 1 12-15,0-4-12 0,0-6 0 0,4 9 0 16,-4-9 0-16,0 0 0 0,0 0 24 0,0 0-1 16,0 0-1-16,0 0 0 0,0 0-11 0,0 0-3 15,0 0 0-15,0 0 0 0,0 0 0 0,0 0 0 0,0 0 0 0,0 0 0 16,11 0-8-16,-11 0 0 16,0 0 0-16,0 0 0 0,3-9 8 0,-3 9 0 0,-3-6 0 0,3 6 0 15,0 0-8-15,0 0 0 0,0 0 0 16,0 0 0-16,-4 0 0 0,4 0 0 0,0 0 0 0,0 0 0 15,0 0 0-15,0 0 0 0,0 0 0 0,0 0 0 16,0 0 0-16,0 0 0 0,0 0 0 0,0 0 7 16,4-4-7-16,-4 4 0 15,0 0 0-15,0 0 0 0,7-6 0 0,-4-3 0 0,-3 9 0 0,0 0 0 16,4-10 0-16,-1 1 0 0,4 3 0 0,-3-4 0 16,-4 1 0-16,3-1 0 0,8 1 0 0,-1-10 0 15,-2 4 0-15,2-4 0 0,4-6 0 16,4 6 0-16,-1-9 0 0,1 3 0 0,0-4 0 0,-1 1 0 15,5-6 0-15,-5 5 0 0,-3 1 0 0,-3-3 0 16,3 3 0-16,0-1 0 0,-3 4 0 0,-1 0 0 16,-3-3 0-16,0 3 0 0,4 3 0 0,-4-3 0 0,0 6 0 15,0-6 0-15,-3 6 0 0,3 0 0 16,-4-6 0-16,1 10 0 0,-1 2 0 0,1 4 0 0,-1-1 0 16,-3 4 0-16,0-4 0 0,0 10 0 0,0 0 0 0,0 0 0 15,-10 10-10-15,3-1 10 0,-4 10-11 0,1-3 11 16,-8 9-13-16,0-3 5 0,1 3 8 0,-5 3-10 15,1 7 10-15,-3-7-10 0,-5 6 10 0,8 1 0 16,4-1 0-16,-5 4 0 0,1-10 0 0,0 7 0 16,7-1 0-16,-4-6 0 0,1 7 0 0,-1-7 0 15,0 3 0-15,4-2 0 0,4-1 0 0,-1-9 0 0,-3 6 0 16,3-6 0-16,4-1 0 0,0 1 0 16,0-3 0-16,4 3 0 0,-1-4 0 0,1-5 0 0,3-1 0 0,0 1 0 15,-4-1 0-15,4-9 0 0,0 0 0 0,0 0 0 16,0 6 0-16,0-6 0 15,0 0 0-15,11 3 8 0,-4-3-8 0,-7 0 8 0,0 0-8 0,10 0 8 16,1-3 0-16,0-3 0 0,-8-3 0 0,4 6 0 16,-3-4-8-16,-1-2 0 0,-3 3 0 0,-3-4 0 15,-1 1 0-15,-6-1 0 0,3 1 0 0,-4 0 6 16,-7-1-6-16,1 1 0 0,-1-7 0 0,0 4 0 16,-6-1 0-16,-5 0 0 0,1-2 0 15,-4-4 0-15,1 3 0 0,-5 4 0 0,1-4 0 0,0 3 0 16,3 1 0-16,0 3 0 0,-3-1 0 0,0 1 0 15,3-1-36 1,0 7-8-16,4-3 0 0,-4-4-1021 0,1 10-204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20:25:38.28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16518 3119 2751 0,'0'0'256'0,"0"0"-256"0,-4-8 0 0,4 8 0 16,-4-6 4896-16,4 6 928 0,0 0 192 0,0 0 48 15,0 0-4400-15,0 0-896 0,-2 10-160 0,0 1-32 16,2-11 160-16,-2 13 32 0,-1 1 16 0,3 0 0 0,0 1-256 0,0-1-48 15,1 0-16-15,1 1 0 16,0-1-128-16,0 3-16 0,-1 0-16 0,0 1 0 16,-1 2-96-16,2 1-16 0,-1-1 0 0,0 3 0 0,0-5 240 0,-1 3 32 15,-2 0 16-15,2 2 0 0,1 3 208 0,0 1 32 16,1 2 16-16,-1 4 0 0,0 3-176 0,1 5-48 16,-2 6 0-16,0 0 0 0,0-1-144 0,0 0-48 15,1 0 0-15,-1 1 0 0,0 0-176 0,-1 1-144 16,-1 0 192-16,2 6-192 0,0 2 128 0,0 1-128 15,0-4 0-15,0 1 0 0,0-2 128 0,0 0-128 16,0 3 144-16,3-2-144 0,1 3 0 0,1 4 0 16,0 7 0-16,-1 2 0 0,-1-3 0 0,1-3 0 15,-2-8 0-15,-2-3 0 0,-2 0 0 0,0 2 128 16,4 8-128-16,0-2 0 0,2 3 176 0,0-3-176 0,0 1 192 16,1 0-192-16,-1-3 160 0,1 3-160 0,5 4 128 0,-3 5-128 15,-1 6 240-15,-2-6-48 0,-1-4 0 0,0-5 0 16,-2-6-192-16,-1 3 0 0,0 5 0 0,-1 3 0 15,0 5 0-15,-1-2 0 0,2-3 0 0,-2-3 0 16,-1-7 0-16,-1-4 0 0,0 4 0 0,0 3 0 16,2 5 144-16,1 0-16 0,-1 2 0 0,2-7 0 15,3-7-128-15,-2-2 0 0,0-5 0 0,2 3 0 16,1 3 0-16,-1 3-144 0,1 4 144 0,2 2-208 16,-2 0 208-16,1-4 128 0,2-7 0 0,-1-5-128 15,-2-2 0-15,1-1 0 0,1 2 0 0,-3 7 0 16,0-1 0-16,1 5 0 0,0 2 0 0,1-4 0 15,-2-2 0-15,-2-6 0 0,-1-5 0 0,1-1 0 16,1-2 0-16,-1 0 0 0,-1-2 0 0,0 5 0 0,0 1 0 16,1 2 0-16,1 1 0 0,0-1 0 0,-1-2 0 0,2-1 0 15,0-1 0-15,-1-6 0 0,1-3 192 0,-1 0-192 16,1-4 192-16,-2-1-192 0,1 1 128 0,0 0-128 16,1 0 0-16,0 2 0 0,-1 4 144 0,-1 2-144 15,1 0 0-15,0 0 144 0,1 1-144 0,0-2 0 16,-3 0 144-16,0-1-144 0,0-1 0 0,0-1 128 15,-2-5-128-15,1-4 0 0,0 0 0 0,1-2 0 16,-2-2 0-16,1-2 0 0,1 2 0 0,0-6 0 16,-1 3 0-16,1 0 128 0,0-13-384 0,0 13-64 15,0 0 0-15,0 1-16 0,0-14 592 0,-2 14 128 16,1 2 32-16,0-1 0 0,0 1-416 0,-1-1 128 0,0 1-128 16,-1 2 0-16,0 1 0 0,-1-2 0 0,1-1 0 0,-1 3 0 15,0 0 0-15,0 3 0 0,-3-5 128 0,2 0-128 16,-1-1 0-16,2 1 0 0,-3-3 0 0,1-1 0 15,-1-1 0-15,1 1 0 0,-1-2 0 0,2-2 0 16,-2 0 0-16,2 0 0 0,5-9 0 0,-6 9 128 16,-1-1 0-16,2 1 0 0,-2 1 0 0,2 0 0 15,0-3 16-15,5-7 0 0,-7 11 0 0,2 1 0 16,0-5-144-16,-2 2 0 0,7-9 0 0,-5 13 128 16,1-2-128-16,4-11 0 0,-5 12 0 0,5-12 0 15,0 0 128-15,-2 11-128 0,0 0 0 0,2-11 128 16,0 0-128-16,0 0 192 0,0 0-192 0,0 0 192 15,0 0 0-15,0 0 16 0,4 12 0 0,-4-12 0 16,0 0 0-16,0 0 0 0,12 1 0 0,0-1 0 16,-2-1 48-16,2 1 0 0,-1-4 0 0,1 1 0 15,0-1-256-15,1 2 144 0,-1-1-144 0,1 0 128 0,0-1 0 0,1 0 0 16,0 1 0-16,3-3 0 0,-1 1-128 0,0 0 0 16,1-2 0-16,2 0-176 0,2-3 176 0,3 3 0 15,2-1 0-15,2 0 0 0,4 0 0 0,2 3 144 16,5 1-144-16,-2-1 0 0,3 0 128 0,-1-1-128 15,-2 2 0-15,1-1 0 0,-1 1 0 0,-1-3 0 16,-1 0 0-16,5-2-144 0,3 2 144 0,4 1 0 16,2-1 0-16,5 2 128 0,0 3-128 0,1-2 0 15,0-2-128-15,-2 0 128 0,-1-1 0 0,3 0 0 16,4 0 0-16,5 0 0 0,3 2 0 0,1 1 0 0,0 0 0 0,-4 3 128 16,-3-1-128-16,2-2 0 0,2 0 0 15,5 1 0-15,5 2 0 0,-1 0 0 0,0 1 0 0,-2-3 0 16,-3-1 0-16,4 0-160 0,5 1 160 0,6-2-160 15,1 4 160-15,-3-3 0 0,-5 1 160 0,1 0-160 16,-1-4 0-16,6 2 0 0,6 0 0 0,-2-1 0 16,-3 2 0-16,-2-2 0 0,-1-1 0 0,5 2 0 15,8 0 0-15,-3 0 0 0,-5 1-128 0,-1 0 128 16,-2 1 0-16,7 3 0 0,6 0-128 0,-3 3 128 16,-6-2 0-16,-1 2 0 0,-2-1 0 0,4 1 0 15,6 1-192-15,-1 0 64 0,-4 1 128 0,-2-1-208 16,-2 0 208-16,3 0 208 0,5 0-32 0,-2 1-16 31,-2-2-496-31,-4 0-112 0,-2 1 0 0,6 0-16 0,4 0 464 0,0 1 208 0,-3 3-16 0,-4-3 0 16,-4-5-192-16,6 3 0 0,5 1 0 0,1 0 0 15,-1 0 0-15,-7 0 0 0,-4-4 0 0,4 1 0 0,4 3 0 0,0 0 0 16,-1 1 0-16,-6 0 0 0,-6 0 0 0,1-2-256 16,3 1 48-16,2 1 16 0,4 4 192 0,-8 0 0 15,-6-1 0-15,-1-2 0 0,-4-4 224 0,3 2 96 16,4 0 0-16,-1 4 16 0,-2 1-336 0,-5 0 0 15,-3-2 0-15,-4-6 0 0,-2-1 0 0,3 1 0 16,3 2-160-16,1 2 160 0,0 1 0 0,-4 1 256 16,-3 0-32-16,-5-4 0 0,-3 0-224 0,-1-2 0 15,3-2 0-15,2 2 0 0,1 3 0 0,-1 1-320 16,1 2 64-16,-1 0 0 0,-5-1 256 0,-3 1 0 16,-6-5 176-16,-2 2-176 0,-1-1 176 0,0 1-176 15,2-1 160-15,2 3-160 0,1-2 0 0,1 1 0 0,0 0 0 0,0-1 0 16,1 0 0-16,-1 0 128 0,-3 0-128 0,-2-2 0 15,-4 1 0-15,-1 0 0 0,-2-2 0 0,0 0 0 16,2 0 0-16,-1 2 0 0,1-2 0 0,0 1 0 16,-2 2 0-16,0-2 0 0,-2 2 0 0,-2 0 0 15,-2-1 0-15,-1 2 0 0,-4-1 0 0,0 0 0 16,-2 0 128-16,0-2-128 0,-2 2 0 0,0-3 0 16,-2-1 144-16,-1 2-144 0,-1-2 128 0,0 1-128 15,1 2 192-15,0-6-64 0,-3 3 0 0,3-1 0 16,-1-1-128-16,0 1 192 0,-1 1-192 0,1-3 192 15,1 1-64-15,0-1-128 0,0-1 192 0,0 0-64 16,0 1-128-16,-1-1 192 0,0 0-192 0,-2 1 192 16,-10 3-192-16,11-6 128 0,-4-1-128 0,1-1 128 15,-8 8 0-15,7-9-128 0,-2-1 192 0,-1 1-64 0,-2-6 48 0,1 3 0 16,-2 2 0-16,1-4 0 0,-2 1-48 16,1 1-128-16,-1-2 192 0,0 1-64 0,0-7-128 0,0 0 160 15,-1-3-160-15,1-3 160 0,0-7-160 0,0-2 192 16,0-4-192-16,1-4 192 0,2-3-192 0,-1 3 128 15,-1 3-128-15,2-2 128 0,-2 2-128 0,2 1 128 16,0-2-128-16,-1-3 128 0,1-6-128 0,-1-4 128 16,2-5-128-16,0 0 128 0,0 2-128 0,1 1 160 15,1 5-160-15,-1-1 160 0,0 0-160 0,2-6 0 16,0-6 0-16,1-3 0 0,-1-6 0 0,-1 5 0 16,-1 4 0-16,2 5 0 0,-2 1 0 0,0-9 0 15,1-8 0-15,-1-4 0 0,0 1 208 0,0 6-32 16,0 7-16-16,1-1 0 0,-2-9-160 0,0-4 0 0,-2-7 0 15,1 4 0-15,1 11 0 0,0 2 0 0,-3 4 0 0,1-8-176 16,1-8 176-16,0-2 0 0,-1 1 128 0,2 9-128 16,0 6 0-16,0-3-160 0,-1-6 16 0,-1-2 0 15,2-6 144-15,0 8 0 0,-1 4 160 0,-1 8-160 16,1 1 0-16,-1-4 0 0,1-10 0 0,0-2 0 16,-2-3 0-16,0 9 0 0,-1 8 0 0,2 3 0 15,-1 0 0-15,0-8 0 0,-1-11 0 0,-1 3 0 16,0 2 0-16,-1 10 0 0,2 4 0 0,-1 1 0 15,1-8 0-15,0-3 0 0,-1-5 0 0,-1 3 0 16,1 5 0-16,1 8 0 0,-1 6 0 0,-1 0 0 16,1 0 0-16,1-7 0 0,0-5 0 0,0-2 0 0,1 4 224 0,1 8 48 15,-1 6 16-15,0 4 0 0,1 4-464 0,-1 0-80 16,0-3-32-16,-1-3 0 0,0-5 288 0,2 1 0 16,-1 1 0-16,-1 3 0 0,-1 6 128 0,-1 6 144 15,1 4 32-15,0 2 0 0,-1 1-304 0,2 2-256 16,-1 1 64-16,0 0 0 0,-1-6 192 0,2 0 0 15,0 0 0-15,0-1-144 16,-1-2-272-16,0 3-48 0,0-4-16 0,-1 4 0 0,1 3 480 0,-2 7 192 16,-1 0-16-16,2 0 0 0,-1 5-176 0,1 2 0 15,-2 3 0-15,1 0 0 0,-1 3 0 0,2-2 0 16,2 12 0-16,-4-12 0 0,0 1 0 0,4 11 0 16,-3-11 0-16,3 11 0 0,-2-11 0 0,2 11 0 15,-3-12 0-15,3 12 0 0,-1-11 0 0,1 11 0 16,-3-11 0-16,3 11 0 0,0 0-128 0,-1-11 128 0,1 11 0 0,0 0 0 15,-2-11 0-15,2 11-144 0,0 0 144 0,-3-11 0 16,3 11 0-16,-4-12-128 0,4 12 128 16,-3-10 0-16,-1 3 0 0,4 7 0 0,-5-7 0 0,0 0 0 15,-1 1 0-15,0-1 0 0,-1 1 0 0,0 0 0 16,-3 2 0-16,1-2 0 0,-1 2 0 0,-2-1 0 16,-1 0 0-16,0-1 0 0,-1 2 0 0,-2-1 0 15,-1 1 0-15,-1 0 0 0,-2-1 0 0,-1 1 0 16,-1 0 0-16,0 0 0 0,-1-2 0 0,-2-1 0 15,-1 3-288-15,0-1 48 0,-3 0 16 0,-2 0 0 16,-4-2 224-16,-5-1 0 0,-3 2 0 0,-3 1 0 16,-4-2 128-16,-1 1 64 0,0 2 0 0,2 0 16 15,1-1-208-15,-3-1 0 0,-4 1 0 0,-6 1 0 16,-8-3 0-16,-3 1-208 0,-4 1 64 0,5 2 16 16,1 1 128-16,-3-1 0 0,-6-1 160 0,-7 0-160 0,-5 2 0 15,3-2-256-15,6 3 16 0,-3-1 16 0,-3-2 224 0,-5 2 0 16,-3-1 0-16,3 1 0 0,7 2 0 0,-3-2 0 15,-3-2 0-15,-6 2 0 0,-5 0 0 0,5 2-144 16,6 2 144-16,-5-4 0 0,-8 0 0 0,0 2 0 16,1 0 0-16,2 2 0 0,2-2 0 0,-6 0 0 15,-7 2 0-15,6 2-128 0,7 0 128 0,-5 0 0 16,-5-2 0-16,0 2 0 0,1 0 0 0,6 0 0 16,3 0 0-16,-4-2 0 0,-9 1 0 0,5 1 0 15,6 1 0-15,0-1 0 0,-1-1-240 0,-1 1 48 16,-3 1 0-16,7 1 0 0,4-1 192 0,0 1 256 0,-6-1-48 0,2 1-16 15,1 1-192-15,4 1 0 16,3-2 0-16,-4-1 0 0,-6-1 0 0,4 4 0 0,6-1 0 16,2-1 0-16,1 3 0 0,-5-2 0 0,-5 1 0 0,3 2 0 15,3-1 0-15,2 0 0 0,2 1 0 0,-2-1 0 16,-4-4 0-16,5 3 0 0,6 0 0 0,4-1 0 16,-1 0 0-16,-3-2 0 0,-4-2 0 0,3 1 0 15,2 1 0-15,6 0 0 0,4 2 0 0,-2-4 0 16,-3-3 0-16,0 0 0 0,-2 0 0 0,7 3 0 15,4 2 0-15,4-1 0 0,1-1 0 0,0-2 0 16,-2-2 0-16,-2-1 0 0,0 2 0 0,3 3 0 16,4 2 0-16,3 2 0 0,4-1 0 0,-1-2 0 15,0-4 0-15,-1-1 0 0,-1 1 0 0,-1 0 0 16,1 0 0-16,5 3 0 0,4 0 0 0,2 1 0 0,2-1 0 0,1 0 0 16,1-3 0-16,-1-2 0 0,-1 0 0 0,-2-1 0 15,-2 2 0-15,1-1 0 0,0 2 0 16,5 2 0-16,2 0 0 0,3 1 0 0,5 1 0 0,0-1 0 15,1 0 0-15,1-1 0 0,-1-1 0 0,2-1 0 16,0 0 0-16,1-1 0 0,-2-1 0 0,1 2 0 16,0 2 0-16,2 0-160 15,1 1-1568-15,1 0-304 0,2 2-64 0,0 1-11792 16,4 0-2368-16</inkml:trace>
  <inkml:trace contextRef="#ctx0" brushRef="#br0" timeOffset="733.02">17320 3238 9215 0,'0'0'400'0,"0"0"96"0,0 0-496 0,0 0 0 16,0 0 0-16,0 0 0 0,-5-7 4656 0,5 7 832 15,-6-6 160-15,6 6 48 0,-5-9-4016 0,1 2-784 16,0-3-176-16,1 0-16 0,-4 1-96 0,3-2-16 15,0 0 0-15,-1 1 0 0,0-1-240 0,0 1-48 0,-1-1-16 0,1 1 0 16,-1 0-80-16,-2 0-16 0,-1 0 0 16,1 4 0-16,1-1 32 0,-2 2 0 0,-1 1 0 0,1 1 0 15,1 2 32-15,0-3 16 0,-1 1 0 0,0 2 0 16,-2 0-48-16,2 0-16 0,9 1 0 0,-10 0 0 16,-2 0 32-16,2 1 0 0,0 0 0 0,10-1 0 15,-10 3-240-15,1 2 176 0,1-2-176 0,8-3 160 16,-8 10-160-16,2-2 0 0,-1 5 0 0,2 3 0 15,0-1 0-15,1 6 0 0,0 2-128 0,1 4 128 16,1-1 0-16,0 1 0 0,0 2 0 0,1 2 0 16,-1 2 0-16,1-2 0 0,0-1 0 0,-1 2 128 15,1 1 64-15,0 0 0 0,1-2 0 0,0 2 0 16,0-1-64-16,1 1-128 0,0-2 192 0,2 0-64 16,0 1-128-16,0 0 160 0,1-3-160 0,2-2 160 0,-3 3-160 15,1-5 0-15,-1 0 144 0,1-4-144 0,0 1 0 16,0-7 128-16,-3 1-128 0,2 0 0 0,-2-1-176 0,0 0-96 15,-1-1-32-15,0-1 0 16,0-1-448-16,-1-2-80 0,1-10-32 0,-1 11 0 16,1-11-1776-16,-4 9-368 0,4-9-64 0,-7 6 0 0</inkml:trace>
  <inkml:trace contextRef="#ctx0" brushRef="#br0" timeOffset="982.41">16736 3766 26895 0,'0'0'1184'0,"0"0"256"0,0 0-1152 0,13-7-288 0,-1 2 0 0,1 0 0 16,2 0 512-16,2-2 64 0,1 1 0 0,2 0 0 15,2 1 32-15,3 1 16 0,-2-2 0 0,2 0 0 16,0 3-320-16,0-1-64 0,-2 0-16 0,1 1 0 15,-2 0-224-15,0 2 0 0,-1-1 0 0,-3 0 0 16,-2 1 128-16,-1 1-128 0,-2 0 0 0,0 0 0 16,1 0 0-16,-1 0-336 0,-2 0 48 0,1 0-9088 15,0-1-1824-15</inkml:trace>
  <inkml:trace contextRef="#ctx0" brushRef="#br0" timeOffset="1533.48">17506 3933 21183 0,'0'0'1888'0,"0"0"-1504"0,0 0-384 0,0 0 0 16,0 0 3120-16,0 0 544 0,7-8 112 0,1 1 32 16,1 1-2928-16,1-1-592 0,1 2-112 0,-1 1-32 15,1 0-144-15,0 0 160 0,2-1-160 0,2 1 160 16,0 2-160-16,1 0 0 0,-2 2 0 0,1 0 0 15,-2 2 0-15,0-1 0 0,-2 0 144 0,-11-1-144 16,11 5 0-16,-11-5-240 0,9 11 48 0,-3-3 0 16,-6-8-48-16,4 11 0 0,-2 1 0 0,-4 0 0 15,0 0-16-15,-2-1 0 0,-3 2 0 0,0-1 0 16,-3 0 112-16,1-2 16 0,-1 2 0 0,-2 0 0 16,-1-1 128-16,0 1-160 0,-1 1 160 0,1 0-160 0,0-1 160 15,0 2 0-15,0-3 0 0,0 0 0 16,1 4 0-16,0-2 224 0,0 2-48 0,3 0-16 0,0-2 224 15,1-1 32-15,0 1 16 0,3 1 0 0,0 2-144 0,2-1-32 16,2 1 0-16,2-2 0 0,3-1 48 0,3-1 0 16,1-2 0-16,3 1 0 0,2-1-48 0,2 1 0 15,0-3 0-15,4 1 0 0,3-3-96 0,0-1-32 16,0-2 0-16,3 0 0 0,0-1-368 0,1 0-80 16,0-1 0-16,1-2-16 15,1-2-2096-15,0-2-400 0</inkml:trace>
  <inkml:trace contextRef="#ctx0" brushRef="#br0" timeOffset="3269.06">18522 3167 5519 0,'0'0'496'0,"0"0"-496"0,0 0 0 0,0 0 0 0,0 0 3200 0,-4-6 528 16,4 6 112-16,0 0 32 0,0 0-2784 0,0 0-576 15,-4-7-96-15,4 7-32 0,0 0 96 0,-6-4 16 16,-1 2 0-16,7 2 0 0,0 0-16 0,-9 0 0 16,1 1 0-16,8-1 0 0,-9 4 288 0,1 1 64 15,2 0 16-15,6-5 0 0,-8 10 112 0,1-3 0 16,1 4 16-16,1-2 0 0,-1 0-464 0,1-1-112 15,0 0-16-15,0 0 0 0,1 1-64 0,-1 1-32 16,-2 0 0-16,-1 4 0 0,0 0 112 0,-1 3 32 16,-1 1 0-16,-1 0 0 0,-2 4 80 0,0 3 0 15,0 3 16-15,0-4 0 0,0 2-144 0,2 3-48 16,-1-3 0-16,1 2 0 0,4-1-16 0,0 4 0 16,2 3 0-16,2-3 0 0,2 2-96 0,1-2-32 0,1-1 0 15,2 0 0-15,1 0-192 0,1-1 144 0,0-2-144 0,0 2 128 16,1-4-128-16,0 0 0 0,2-1 0 0,1 1 0 15,0-3 0-15,0 0-192 0,-1-1 64 0,1-1 128 16,2-3-272-16,-1-4 64 0,2-1 16 0,0-1 0 16,-1 0-48-16,1-3 0 0,1-3 0 0,0 0 0 31,1-2-144-31,2-3-48 0,2 0 0 0,2-2 0 16,-1-2-512-16,2 0-96 0,0-1-32 0,0 1-14096 0</inkml:trace>
  <inkml:trace contextRef="#ctx0" brushRef="#br0" timeOffset="4369.51">18685 3564 10127 0,'0'0'896'0,"0"0"-704"16,0 0-192-16,0 0 0 0,0 0 3024 0,0 0 576 15,0 0 112-15,0 0 32 0,0 0-2144 0,0 0-448 16,0 0-64-16,0 0-32 0,0 0-96 0,0 0-32 16,0 0 0-16,0 0 0 0,0 0-320 0,0 0-64 0,0 0-16 0,0 0 0 15,10-4-128-15,-10 4-16 0,12-3-16 0,-12 3 0 16,10-2 144-16,-10 2 48 0,12-2 0 15,-12 2 0-15,11 4 0 0,-11-4 0 0,0 0 0 0,10 7 0 16,-10-7 64-16,7 10 16 0,-2 2 0 0,-1 2 0 16,-2 2-32-16,1-1 0 0,0 4 0 0,-2-2 0 15,0 2-160-15,2-2-48 0,-1 3 0 0,1-6 0 16,0 2-144-16,0-3-16 0,1-2-16 0,0 1 0 16,-1-1-80-16,1-1-16 0,1-2 0 0,0 1 0 15,-5-9-128-15,5 9 128 0,-5-9-128 0,6 9 128 16,-1-2-128-16,-5-7 0 0,0 0 144 0,0 0-144 15,6 5 0-15,-6-5 128 0,10 3-128 0,-10-3 0 16,0 0 128-16,9 0-128 0,-9 0 160 0,9-4-160 0,-1-2 144 16,-1 1-144-16,0-5 128 0,-1 2-128 0,-6 8 128 15,7-9-128-15,0 0 128 0,-2 2-128 16,-5 7 0-16,8-6 0 0,-2-1 0 0,-6 7 0 16,8-8 0-16,-8 8 0 0,8-4 0 0,-8 4 0 0,10-1 0 0,-10 1 0 15,12 0 0-15,-12 0 0 0,10 3 0 0,-10-3 0 16,12 2 0-16,-2 1 0 0,-10-3 0 0,12 5 0 15,-1-2 0-15,-1 1 0 0,0 0 0 0,-10-4 0 16,12 4 0-16,0 1 0 0,0-1 0 0,1-2 0 16,-2 1 0-16,2-1 0 0,-1 1 0 0,0 0 0 15,-2-2 0-15,0 0 0 0,-1-1 128 0,1 0 0 16,-10 0 0-16,12-1 0 0,0 0 32 0,-2-1 0 16,-10 2 0-16,12-4 0 0,-1 1 64 0,0-3 16 0,-1 0 0 15,1-1 0-15,-2-1 0 0,0-1 0 0,0-2 0 16,0-4 0-16,-1 1-48 0,1-2 0 0,0-2 0 0,0-2 0 15,-2 0-64-15,3-1-128 0,0 0 176 0,-3 0-176 16,0 2 0-16,1-1 0 0,-1 0 0 0,0 3 0 31,0 0-672-31,-2 3-32 0,-1 2-16 0,0 5 0 16,-4 7-1696-16,0 0-336 0,0 0-64 0</inkml:trace>
  <inkml:trace contextRef="#ctx0" brushRef="#br0" timeOffset="4869.63">19583 3891 24127 0,'0'0'1072'0,"0"0"208"0,0 0-1024 0,0 0-256 0,0 0 0 0,0 0 0 16,0 0 880-16,0 0 112 0,0 0 32 0,11 2 0 16,-11-2 80-16,10 4 32 0,-10-4 0 0,10 7 0 15,-10-7-272-15,0 0-48 0,11 5-16 0,-2 0 0 16,-1 2-192-16,0-1-32 0,-2 1-16 0,2-1 0 16,-8-6-288-16,10 10-48 0,1-3-16 0,-2 2 0 15,-1 1 32-15,1-1 0 0,-1 1 0 0,1-1 0 16,0-1 0-16,0 3 0 0,-1 0 0 0,0 0 0 15,-2-2-48-15,2 3-16 0,-1-1 0 0,-2 0 0 16,-1-1-176-16,-2 2 0 0,0 1 144 0,-4 1-144 16,0 1 0-16,-2 0-160 0,-1 5 16 0,-3-3 0 15,-1 0-1936-15,-2-2-384 0,1-6-80 0,-3-2-16 0</inkml:trace>
  <inkml:trace contextRef="#ctx0" brushRef="#br0" timeOffset="5954.26">20463 3433 22799 0,'0'0'1008'0,"0"0"208"0,0 0-960 0,0 0-256 15,0 0 0-15,0 0 0 0,0 0 1008 0,0 0 144 16,0 0 48-16,0 0 0 0,0 0-304 0,-10 3-48 15,10-3-16-15,-11 2 0 0,1 1-224 0,1 1-48 16,0 1-16-16,-1 2 0 0,1-1 112 0,0 2 32 0,0 3 0 0,-1 0 0 16,-1 2-16-16,0 3 0 0,-5 1 0 0,0 2 0 15,-1 2-32-15,0 4 0 0,-1 1 0 0,0 0 0 16,-3 0-64-16,0 2 0 0,-1 0-16 0,0 0 0 16,0-4-240-16,2 1-32 0,1 0-16 0,0-3 0 15,4-2-144-15,-1-1-128 0,3-2 192 0,1-1-192 16,2-2 0-16,1-3 0 0,1-4 0 0,8-7 0 31,-7 7-784-31,7-7-64 0,0 0-16 0,0 0-11168 0,0 0-2240 0</inkml:trace>
  <inkml:trace contextRef="#ctx0" brushRef="#br0" timeOffset="6229.07">19959 3570 23951 0,'0'0'1056'0,"0"0"224"0,0 0-1024 0,0 0-256 15,0 0 0-15,0 0 0 0,0 0 2656 0,14 3 480 16,2-1 80-16,1 2 32 0,1 2-2000 0,1 3-400 16,2 0-80-16,1 4 0 0,3 0-416 0,0 2-80 15,0 2-16-15,1 2 0 0,-1-2-64 0,-1 2 0 16,0 2-16-16,-3 1 0 0,-2-4-176 0,-1 3 160 15,-2 0-160-15,-2 0 160 0,-1 1-160 0,0-2 0 16,-1 1-160-16,0-3 160 16,-2-4-672-16,1-3-32 0,1-2-16 0,-2-3 0 15,0 1-1488-15,1-3-288 0,-1-3-64 0</inkml:trace>
  <inkml:trace contextRef="#ctx0" brushRef="#br0" timeOffset="7371.42">20406 3029 18431 0,'0'0'816'0,"0"0"160"0,0 0-784 0,9-2-192 0,-9 2 0 0,9-6 0 15,-9 6 576-15,0 0 80 0,0 0 16 0,10-1 0 16,-10 1 320-16,0 0 64 0,11 1 16 0,-1-1 0 16,1 0 64-16,-1 2 16 0,-10-2 0 0,15 4 0 15,-1-3-336-15,-1 3-64 0,0 0-16 0,0 2 0 16,-1 2-96-16,1 2-32 0,0 2 0 0,1 2 0 0,0 1 32 0,5 3 16 15,0 0 0-15,5 3 0 0,1 3-32 0,1 0-16 16,1 1 0-16,2 3 0 0,-1 2-320 16,1 3-64-16,0 3-16 0,-3-2 0 0,-3-1-208 0,-1 3 0 15,-1-2 128-15,0-2-128 0,-3-2 0 0,1 1 128 16,-2 2-128-16,-2 2 0 0,0-1 304 0,-2 0-48 16,-2-1 0-16,1-1 0 0,-4-1 0 0,-3 1-16 15,-2-2 0-15,-1-3 0 0,-3-2 80 0,-2-3 0 16,1-1 16-16,-1 0 0 0,-2-2-32 0,1 0-16 15,-1-2 0-15,0-3 0 0,1-1-160 0,-1-1-128 16,-1-1 144-16,1 0-144 0,5-11 0 0,-8 8 0 16,0-2-176-16,8-6 176 15,-7 7-1680-15,-3-2-224 0,0-1-32 0,-2-3-9696 16,1 0-1936-16</inkml:trace>
  <inkml:trace contextRef="#ctx0" brushRef="#br0" timeOffset="15176.93">15212 2652 18079 0,'0'0'800'0,"0"0"160"0,0 0-768 0,0 0-192 0,0 0 0 0,0 0 0 15,0 0 1328-15,0 0 208 0,-5-7 64 0,5 7 0 16,0 0-800-16,0 0-160 0,-10 1-16 0,10-1-16 15,-10 6-352-15,0 2-64 0,-1 1 0 0,-2 0-16 16,-1 1-48-16,-3 1 0 0,-3 2 0 0,-1 2 0 16,-2 0 0-16,-2 2-128 0,-2 2 192 0,-1 0-64 15,0 3-128-15,2-1 0 0,0 0 0 0,1-3 128 16,0 2 0-16,3 1 0 0,1 1 0 0,3-1 0 16,2-1 256-16,3 0 32 0,3 1 16 0,3 0 0 15,3-2-128-15,3 3-32 0,2-2 0 0,3 4 0 16,3-5-128-16,2 2-16 0,0 0-128 0,3-2 192 0,1 0-192 15,1-2 176-15,2-2-176 0,1 2 160 16,0-3-32-16,1 2-128 0,0-2 192 0,2 2-64 0,0-2 32 0,3 2 0 16,-1-4 0-16,0 1 0 0,-1-1 80 0,0-2 16 15,0 0 0-15,-2 1 0 0,-1-2 0 0,-1 1 0 16,-1 1 0-16,-2 1 0 0,-1-3-16 0,-1 4 0 16,-3 0 0-16,-1 1 0 0,0-1-112 0,-3 4-128 15,-1-1 176-15,-4 5-176 0,-1-2 256 0,-3 5-64 16,-4 0-16-16,-1 2 0 0,-3 3 32 0,-2-1 16 15,-3 0 0-15,0 2 0 0,0-4-32 0,1 0 0 16,2 2 0-16,1-3 0 0,1-2-16 0,3-1-16 16,1 0 0-16,4 2 0 0,2-5-160 0,0 2 192 15,1-1-192-15,2-1 192 0,2 0-192 0,1-1 0 0,1 1 0 16,3 2 0-16,2 0 0 0,2 0 0 16,1 0 0-16,1-2 128 0,1 0-128 0,-1-1 0 0,0-5 0 0,1 1 0 15,-1 2 0-15,0-4 128 0,1-1-128 16,-2 2 0-16,0-1 0 0,-1 1 0 0,-1 0 128 0,0 0-128 15,-3 3 0-15,-2-3 0 0,-1-1 0 0,-1 2 0 16,-4 0 160-16,-1 3-160 0,-3 2 192 0,-1 1-192 16,-4 3 192-16,-2 1-192 0,0 1 192 0,-2 2-192 15,-3 0 160-15,-1 4-160 0,-3 3 128 0,-1 1-128 16,-2 0 0-16,-2 2 128 0,-1-1-128 0,1 1 0 16,1-3 0-16,-1-2 0 0,-1-1 0 0,1 1 0 15,2-1 0-15,0 2 0 0,3-1 128 0,-1 1-128 16,1 1 0-16,2-2 0 0,1 5 0 0,1-3 0 15,3-2 0-15,2 0 0 0,1-2 0 0,4-2 0 16,1 2 0-16,5-5 0 0,1 0 0 0,3-2 0 0,2 2 0 16,4 0 0-16,-1 0 0 0,2-1 128 0,2 1-128 0,2 0 0 15,0 0 0-15,2-1 0 0,2-1 176 0,-2 1-48 16,2 1-128-16,1 0 192 0,-1 0-192 0,1-2 0 16,-1 2 0-16,0-4 0 0,-1 0 0 0,-1-1 176 15,-3 1-48-15,-1-1-128 0,-2 1 208 0,-2 1-64 16,0-4-16-16,-3 2 0 0,0-1 0 0,-4 3 0 15,-1 1 0-15,-1-1 0 0,-1-1-128 0,-3-1 160 16,-1 4-160-16,-3 1 160 0,0 2-160 0,-2 4 0 16,0 2 0-16,-1-3 0 0,-1 0 0 0,1 3 0 15,-1-3 128-15,-1-1-128 0,1 3 0 0,-1-1 0 16,1-1 0-16,1-3 0 0,-1 1 0 0,0-1 0 0,2 1 0 16,1-1 128-16,-2-1-128 0,3 0 0 15,1 1 0-15,1 2 0 0,1 1 0 0,1-4 0 0,2-1 0 0,-1-2 0 16,2 1 0-16,-1-2 0 0,4 0 0 0,-2 2 0 15,-2-3 0-15,1 1 0 0,0-3 0 0,-1 3 0 16,1 1 0-16,0 0 0 0,-2 2 0 0,2-2 0 16,0-2 0-16,-1 1 0 0,0 1 0 0,0-1 0 15,1-1 0-15,1-1 0 0,-1 3 0 0,0 1 0 16,1 2 0-16,0-1 0 0,0 0 0 0,0 0 0 16,0-1 0-16,1 1 0 0,0 1 0 0,0-2 0 15,1-2 0-15,0 0 0 0,1-1 0 0,0 1 0 16,-1 0 0-16,1 2 0 0,-1-1 0 0,1-1 0 15,0-1 0-15,1 3 0 0,-2-1 0 0,2 2 0 16,0 1 0-16,0 1 0 0,0 1 0 0,1-2 0 16,-1-1 0-16,1-1 0 0,2 0 0 0,-1 1 0 15,1-1 0-15,0 2 0 0,1-5 0 0,1 3 0 0,-1-2 0 0,-1 1 0 16,-1 1 0-16,2 1 0 0,0-2 0 0,-2 1 0 16,1-1 0-16,-2 2 0 0,-1 4 176 0,-1 2-48 15,-1 1-128-15,1 0 192 0,0-2-192 0,-1 0 176 16,-2 0-176-16,0 0 160 0,0-3-160 0,0 2 160 15,-1-3-160-15,1 1 160 0,-1 2-16 0,1 1 0 16,-2 1 0-16,2-2 0 0,2-3-144 0,-1 3 128 16,1 1-128-16,2 0 128 0,0 1-128 0,0 0 128 15,-1-1-128-15,1 0 128 0,1 0-128 0,0 1 192 16,0 2-192-16,1-2 192 0,-1-1-48 0,0 0 0 16,-2-1 0-16,0 1 0 0,1 0 64 0,-1 0 16 15,-2-1 0-15,-1 4 0 0,0 0-16 0,0 2 0 0,-1 0 0 0,1-1 0 16,-1-1-80-16,-1 0 0 15,0-2-128-15,-1 1 192 0,-1-2-192 0,0-1 144 0,0-3-144 0,2 2 128 16,-2-1-128-16,1-1 0 0,-1 0 144 0,1-5-144 16,-1 1 0-16,1 0 0 0,-1 3 0 0,1 2 128 15,1 1-128-15,-1-1 0 0,1 0 0 0,-1 2 0 16,0-1 0-16,1-1 0 0,-3 2-192 0,1-2 64 31,0 2-432-31,0-5-80 0,-1 0 0 0,-1-3-16 16,3-2-320-16,-1-2-64 0,0-2-16 0,0-5 0 15,0-1-1584-15,4-9-320 0,0 0-64 0</inkml:trace>
  <inkml:trace contextRef="#ctx0" brushRef="#br0" timeOffset="16860.84">13417 6567 21935 0,'-13'-1'960'0,"3"2"224"0,-1 2-944 0,-2 1-240 0,0-1 0 0,1-2 0 16,0-1 976-16,2-1 160 0,-1 1 16 0,2 0 16 16,0-4-464-16,0 2-112 0,0 1-16 0,9 1 0 15,-11-3-192-15,2 1-32 0,1 0-16 0,8 2 0 16,-9-3-16-16,9 3-16 0,-8-4 0 0,8 4 0 0,0 0 192 0,0 0 32 16,0 0 16-16,0 0 0 0,0 0-96 0,0 0-32 15,0 0 0-15,0 0 0 0,0 0-256 0,16 4-160 16,0-1 192-16,2 0-192 0,2-2 272 0,0 1-48 15,4-1-16-15,2 0 0 0,1 1 80 0,5-2 16 16,0-2 0-16,1 1 0 0,1 0 64 0,2-1 16 16,3 0 0-16,2-1 0 0,-1 1-32 0,2-1 0 15,1-1 0-15,2 1 0 0,4 2-32 0,0-1-16 16,2-2 0-16,-1 1 0 0,-3-3-112 0,1 2-32 16,3 0 0-16,0 1 0 0,-2 2-160 0,2-1 128 15,0 0-128-15,0-1 128 0,-1 2-128 0,3 0 0 16,-3-2 0-16,1 0 128 0,-1 1-128 0,-1 1 0 15,1 1 0-15,-2-3 0 0,-2 2 0 0,-2-1 0 0,0 1 0 0,-1-2 0 16,0 1 192-16,-2-1-32 0,-2 1-16 0,-3-1 0 16,-2-1 96-16,0-1 16 0,-1 4 0 0,1-2 0 15,-3-1-64-15,-1 0 0 0,-1-1 0 0,-1 1 0 16,0 1-48-16,0 1-16 0,4-2 0 0,-2 0 0 16,-2-3-128-16,2 4 0 0,2-4 0 0,-1 3 128 15,-2 1-128-15,-2 1 128 0,-2-2-128 0,0 1 128 16,-2 1-128-16,-1 0 0 0,-2 2 0 0,-3 0 128 15,-3 0-128-15,-1 0 128 0,-1 2-128 0,-2 0 128 16,-10-2-128-16,11 2 0 0,-11-2 0 0,0 0 0 16,10 0 144-16,-10 0-144 0,11 0 160 0,-11 0-160 15,10 0 176-15,0 0-176 0,0-2 192 0,0 1-192 16,0 0 160-16,1-1-160 0,1 1 128 0,1 0-128 16,0-3 0-16,0 3 0 0,0-1 0 0,-2 1 0 0,1 1 0 15,-1-3 0-15,-1 2 128 0,2 0-128 0,-2-1 0 0,-10 2 0 16,0 0 144-16,12 0-144 0,-12 0 240 0,10-2-32 15,-10 2 0-15,0 0 0 0,8-4 80 0,-8 4 16 16,0 0 0-16,5-7 0 0,-2-2 16 0,-3 9 0 16,3-10 0-16,-3 1 0 0,-2 1-112 0,1-2-16 15,0 2 0-15,-1-1 0 0,0-1-64 0,-2 1-128 16,0-2 176-16,0 1-176 0,1 1 176 0,0 0-176 16,-3 0 160-16,1 0-160 0,0 2 144 0,0-3-144 15,-1 2 128-15,0 2-128 0,-2 0 144 0,-1 0-144 16,-3-3 160-16,1 2-160 0,-1 1 128 0,0 1-128 15,-1 2 0-15,1-4 144 0,2 1-144 0,1 1 128 0,-2 1-128 16,2 0 128-16,9 4-128 0,0 0 0 0,-8-4 0 0,8 4 128 16,-7-5-128-16,7 5 0 0,0 0 0 0,0 0 0 15,0 0 0-15,0 0 0 0,0 0 0 0,0 0 0 16,0 0 0-16,7 8 0 0,1-1 0 0,3 4 0 16,-1-1-176-16,2-1 176 0,0 1-128 0,2 0 128 15,2-4 0-15,0 1 0 0,3-1 0 0,-2 1-128 16,-2 0 128-16,2-1 0 0,0 2 0 0,0-2 0 15,-1 0 0-15,-1 1 0 0,0 0 0 0,-2-1 0 16,-1-2 0-16,-2 3 0 0,0 3 0 0,0-1 0 16,-10-9 0-16,9 7 0 0,-3 1 0 0,1 2 0 15,-2 2 0-15,-1-3-128 0,-2 3 128 0,0 0 0 16,-2-1 0-16,-2 1 0 0,1-2 0 0,-1 3-128 16,-2-2 128-16,0 1 0 0,-2 1 0 0,1 1 0 0,-1-2 0 15,-3-1 0-15,-1 3 0 0,1-4 0 0,-2 3 0 16,-2 1 0-16,-2-1 0 0,0 0 0 0,-1 0 0 0,0 0 0 15,1 1 0-15,-1 0 0 0,0-2 0 0,-1-1 0 16,0-2 0-16,1 2 0 0,0-1-176 0,0-1-96 16,2 1-32-16,-2-4 0 15,-1 1-2720-15,0-2-560 0,-1-1-96 0</inkml:trace>
  <inkml:trace contextRef="#ctx0" brushRef="#br0" timeOffset="17432.97">12729 6000 17503 0,'0'-10'1552'0,"0"10"-1232"15,-1-8-320-15,1 8 0 0,0 0 3136 0,0 0 576 16,0 0 128-16,0 0 0 0,0 0-2912 0,-1 12-592 15,-2 1-112-15,-2 1-32 0,-1 2 16 0,-4 2 0 0,0 3 0 0,-2 2 0 16,-3 3 160-16,-2 4 16 16,-3 3 16-16,-2 1 0 0,-3 2 160 0,-1 2 16 0,-1 4 16 0,-1-2 0 15,1-1-32-15,0-2-16 0,-2 1 0 0,0-3 0 16,2-2-128-16,2-3-32 0,2-3 0 0,3-1 0 16,4 0-192-16,2-5-64 0,0 0 0 0,2-3 0 15,2-5-128-15,0-1 0 0,3-2 0 0,7-10 0 31,0 0-800-31,0 0-96 0,0 0 0 0,0 0-10432 0,0 0-2096 0</inkml:trace>
  <inkml:trace contextRef="#ctx0" brushRef="#br0" timeOffset="17728.16">12181 6106 22111 0,'-7'-12'976'0,"7"12"208"0,-8-5-944 0,8 5-240 16,0 0 0-16,0 0 0 0,0 0 3520 0,4 12 640 15,3 1 144-15,4 2 32 0,4 5-3360 0,3-1-656 16,2 5-144-16,0 3-32 0,1 3 160 0,1 4 16 16,2 4 16-16,1 1 0 0,1-1 48 0,-1-2 0 15,1 1 0-15,0-3 0 0,0 1-64 0,0-6-16 16,3-1 0-16,-2 1 0 0,0 1-160 0,1-4-16 15,-1 2-128-15,-1-2 192 0,0-4-192 0,0 0 144 16,0-1-144-16,2 1 128 16,-1-1-1168-16,0 0-240 0,2 2-64 0,-1-6-16224 0</inkml:trace>
  <inkml:trace contextRef="#ctx0" brushRef="#br0" timeOffset="24084.38">27769 6389 12895 0,'0'0'1152'0,"-12"2"-928"16,2 1-224-16,0-2 0 0,0 1 2688 0,1-1 480 15,9-1 96-15,-9 1 32 0,9-1-1872 0,-8 2-368 16,-1-2-80-16,9 0-16 0,-10 2-528 0,1-1-112 0,0-1-32 0,9 0 0 16,-10 2-288-16,10-2 0 0,-9 0 128 0,9 0-128 15,-9 0 528-15,9 0 48 0,-9 1 16 0,9-1 0 16,-9 0 384-16,9 0 80 0,0 0 16 0,-9 0 0 16,9 0-48-16,0 0-16 0,0 0 0 0,0 0 0 15,-9 3-256-15,9-3-48 0,0 0-16 0,0 0 0 16,0 0-304-16,0 0-64 0,0 0-16 0,0 0 0 15,0 0-48-15,0 0-16 0,0 0 0 0,0 0 0 16,0 0-32-16,0 0 0 0,10 4 0 0,-1-1 0 16,-9-3-64-16,13 0-16 0,0 0 0 0,0 0 0 15,0-2-128-15,3 1 128 0,4-1-128 0,3 1 128 16,3 1-128-16,4 0 0 0,1 0 144 0,3 0-144 16,3 1 0-16,2 2 0 0,-1-1 0 0,0 0 128 15,1-2-128-15,0 0 0 0,1 1 0 0,3-1 0 0,4 1 0 0,0-1 0 16,0 0 0-16,1 3 0 0,0-3 0 0,-4 1 0 15,-7-2 0-15,0 4 0 0,-2 1 0 16,-1-1 128-16,-4 0-128 0,0-3 128 0,-1 1-128 0,2 1 0 16,0-2 128-16,2 2-128 0,1 1 128 0,-2 2-128 15,2-1 128-15,-3 0-128 0,-2-1 192 0,-2-1-48 16,0 2 0-16,-3-3 0 0,0 2-144 0,-5 1 128 16,0-4-128-16,-2 0 128 0,-2 0-128 0,1 0 160 15,-2-1-160-15,1 1 160 0,-2-3 112 0,0-1 32 16,-2 0 0-16,1-1 0 0,0 1-304 0,1-1 0 15,-1 0-128-15,1-1 128 0,0-1 0 0,0 1 0 16,0 1 0-16,0 2 0 0,0-6 0 0,1 4 0 16,0 0 0-16,2 1 0 0,0-1 0 0,-1 3 0 0,2-1 0 0,-1 0 0 15,0 3 0-15,-2-3 0 0,2 2 0 0,-3 1 0 16,-2 0 0-16,0-3 0 0,-11 3 0 0,12-1 0 16,-2 0 0-16,0 0 0 0,-10 1 0 0,12-2 0 15,-1 0 0-15,-2-1 0 0,-1-1 0 0,-1 2 0 16,-7 2 0-16,9-4 0 0,-9 4 0 0,8-3 0 15,-8 3 128-15,8-7-128 0,-8 7 0 0,7-6 0 16,-7 6 0-16,6-7 128 0,-6 7-128 0,4-6 0 16,-1-2 240-16,-1 2-64 0,-2 6-16 0,0-10 0 15,0 3 16-15,0 7 0 0,-1-9 0 0,1 2 0 16,-1-2-176-16,-2 2-176 0,0 0 48 0,1 0 0 16,2 7 352-16,-4-9 80 0,-1 1 16 0,0 2 0 15,-1-2-320-15,2 1 0 0,-2 1 0 0,-1 0 0 16,7 6 128-16,-9-9-128 0,1 2 0 0,1 0 0 0,-3 2 128 15,10 5-128-15,-11-7 0 0,0 1 0 0,1-1 128 0,1 2-128 16,-2 2 0-16,1-2 0 0,-1 3 144 0,0-1-144 16,-1 2 0-16,0-1 144 0,1-3-144 0,-1 3 0 15,3 0 0-15,0 2 0 0,-1-4 0 0,10 4 0 16,-10-4 0-16,10 4 0 0,-9 0 0 0,9 0 0 16,0 0 0-16,0 0 0 0,0 0 0 0,0 0 0 15,0 0 0-15,0 0 0 0,0 0 0 0,0 0 0 16,0 0 0-16,0 0 0 0,10 2 0 0,2 3 0 15,0 1 0-15,1 2 0 0,0 1-144 0,1-2 144 16,2 2 0-16,1 0 0 0,1 0 0 0,0 0-128 16,1-2 128-16,-1 1 0 0,1 0 0 0,0-3-192 0,-1 1 192 0,0 0-160 15,2-3 160-15,-2 0 0 0,-1 1 0 0,0-3-128 16,-2 2 128-16,0-1 0 0,-2-2 0 0,-1 3 0 16,-12-3 0-16,11 4 0 0,-11-4 0 0,9 5 0 15,-9-5 0-15,0 0 0 0,4 12 0 0,-4-3-128 16,-1 2 128-16,-3 0 0 0,-1 4 0 0,-3-1 0 15,-1 3-240-15,0 0 48 0,0 0 0 0,-2 1 0 16,1 3 192-16,-1-2 256 0,1 2-48 0,0 0-16 16,-1-3-336-16,1 1-80 0,1-1-16 0,-1-1 0 15,1-3 400-15,0 1 80 0,0-5 16 0,1 0 0 16,2-2-256-16,-1 0 0 0,1-1 128 0,-1-1-128 16,-1 2 0-16,3 1 0 0,0-1 0 0,0-2 0 15,5-6 0-15,-7 8 0 0,2 0 0 0,5-8 0 16,0 0-496-16,-7 9-32 0,7-9-16 0,0 0 0 15,-3 11-1584-15,0-1-320 0,3-10-64 0,-5 12-10096 16,5-12-2032-16</inkml:trace>
  <inkml:trace contextRef="#ctx0" brushRef="#br0" timeOffset="24499.48">30300 6178 9215 0,'0'0'400'0,"-6"-8"96"0,1 0-496 0,5 8 0 0,-8-9 0 0,8 9 0 16,-6-8 4544-16,6 8 832 0,0 0 144 0,0 0 48 15,0 0-3376-15,0 0-656 0,0 0-144 0,0 0-32 16,0 0-784-16,0 0-144 0,0 0-48 0,0 0 0 16,0 0-80-16,1 10-32 0,-1-10 0 0,4 12 0 15,0 1 160-15,1 2 16 0,-1 0 16 0,3 3 0 16,-1 2-144-16,2 0-48 0,1 3 0 0,0 2 0 15,0 1-144-15,3 0-128 0,0 0 144 0,2-1-144 0,1-2 128 16,0-1-128-16,2-1 0 0,1-2 144 0,1-4-144 0,-1 0 0 16,0-2 0-16,0-2 0 15,-1-2-320-15,-1 2-160 0,-2-3-32 0,1-2-10944 16,-2-2-2176-16</inkml:trace>
  <inkml:trace contextRef="#ctx0" brushRef="#br0" timeOffset="24799.57">30931 6142 23951 0,'0'0'2128'0,"0"0"-1696"0,0 0-432 0,0 0 0 15,0 0 2240-15,0 0 384 0,0 0 64 0,-8 4 0 16,-1 3-1216-16,0 3-240 0,-2 2-48 0,-1 5-16 15,-1 0-496-15,-1 5-96 0,-2 5-32 0,-1 5 0 16,-1 6-160-16,0 6-16 0,-3 3-16 0,0 1 0 16,0-5-32-16,-1-4-16 0,-1-5 0 0,-1 0 0 15,1-1-304-15,-1-3 0 0,1-3 0 0,1 3 0 16,2 0 0-16,3-3 0 0,3-2 0 0,2 0 160 16,2 0-160-16,2-2 0 0,5-1 0 0,1 2 0 15,2 0-1440 1,1 3-272-16,2 1-48 0,1-7-15264 0</inkml:trace>
  <inkml:trace contextRef="#ctx0" brushRef="#br0" timeOffset="26483.8">28797 2677 13823 0,'0'0'1216'0,"0"0"-960"0,0 0-256 0,0 0 0 16,0 0 2880-16,0 0 544 0,0 0 96 0,0 0 32 15,0 0-1504-15,0 0-288 0,0 0-64 0,0 0-16 16,6 8-624-16,-1 0-128 0,0 1-32 0,-1 3 0 16,0 2-384-16,0-1-96 0,-1 1-16 0,-1 2 0 15,-2-2-208-15,0 2-32 0,0 1-16 0,-1-3 0 16,-2 2-144-16,0-3 0 0,-3-1 0 0,-1 1 0 15,-4 1 128-15,-1 2-128 0,-1 2 0 0,-2-1 128 16,-2 2-128-16,1-2 0 0,-1 3 0 0,2 0 0 0,-2-1 208 16,1 5 16-16,0 2 0 0,1 1 0 0,-2 6-224 15,1-2-256-15,2 0 48 0,1 3 16 0,4-1 192 0,-1-2 0 16,4 0 0-16,2-2 0 0,0-6 0 0,4-2 0 16,1 0 0-16,5-3-144 0,1-2 144 0,4 1 0 15,2-1 0-15,0 1 0 0,1-2 0 0,3 2 0 16,0-3 0-16,3 3 0 0,-1 4 0 0,5 4 0 15,2 1 0-15,4 1 128 0,1 2-128 0,3 1 128 16,0 1-128-16,-2 3 128 0,2-2-128 0,-4-2 0 16,-2 0 0-16,-4-6 128 0,-4-3 96 0,0 0 32 15,-6-1 0-15,-1 1 0 0,-4-1-80 0,-2 1-16 16,-2 0 0-16,-3 3 0 0,-2 0-160 0,-2 8 128 0,-2 4-128 0,-3 3 128 16,0 2-128-16,-5 2 0 0,-5 2 0 0,-3-4 128 15,-3-6-128-15,-3-2 0 0,-4-5 0 0,-1 2 0 16,-3 3 0-16,0 2 128 0,-1 1-128 0,1 8 0 15,1 2 0-15,3 7 0 0,1 1 128 0,2 0-128 16,2-5 0-16,0-4 0 0,1-9 0 0,0-3 0 16,1-3 0-16,1-3 0 0,1-1 0 0,2 0 0 15,3 3 0-15,1 2 0 0,2 3 0 0,4-1 0 16,4 2 0-16,2 1 0 0,3 1 0 0,5-2 0 16,6-5 0-16,1-2 0 0,2-2 0 0,5-4 0 15,2-3 0-15,3 0 0 0,1-1 0 0,1-1 0 16,1-3 0-16,2 2 128 0,1-1-128 0,2 1 0 15,2-2 0-15,4 3 0 0,2 0 0 0,1 3 0 16,-1 1 0-16,-1 0 0 0,-3 3 0 0,-5-2 0 16,-5 3 0-16,-1 1 0 0,-7 2 0 0,-2-2 0 0,-5 0 0 15,-2-3 0-15,-1 3 0 0,-4-3 0 0,-3-9 0 0,-1-1 0 16,-2 0 0-16,-2 1 0 0,-3 2 0 0,0 1 0 16,-5-3 0-16,-1 3 0 0,-16 16 0 0,0-5 0 15,1 2 0-15,0 2 0 0,2 2 0 0,2 2 0 16,0 2 0-16,3 0 0 0,3 0 0 0,2-3 0 15,1-3 0-15,3 0 0 0,0-5 0 0,2-1 0 16,1-1 0-16,2 2 0 0,3-3 0 0,2 3 0 16,0-2 0-16,4 1 0 0,0 5 0 0,3 3 0 15,2 3 0-15,2-3 0 0,-1 2 0 0,2 2 0 16,1-3 0-16,1-1 0 0,-2-1 0 0,2-3 0 16,-2-4 0-16,1-2 0 0,-2 0 0 0,-1-1 0 0,-1 2 0 15,0 0 0-15,-3 0 0 0,0 5 0 0,-2 5 128 0,-2 1-128 16,-2 5 0-16,-4 2 0 0,-1 2 0 0,-2-2 0 15,-2-2 0-15,-3-3 0 0,-3-3 0 0,-1 0 0 16,-1 0 0-16,1 2 0 0,0-1 0 0,0 3 0 16,-2 4 0-16,3 3 0 0,1-2 0 0,2 6 0 15,1-2 0-15,1-4 0 0,2-4 0 0,-1-7 0 16,2 1 0-16,0-2 0 0,-1-1 0 0,1 4 0 16,-1 3 0-16,1 5 0 0,2 4 0 0,-1 2 0 15,1 1 0-15,3-2 0 0,3-5 0 0,0-4 0 16,1-9 0-16,2-2 0 0,4-4 0 0,1 1 0 15,0-14 0-15,-1 2 0 0,5 2 0 0,2 4 0 16,1 0 0-16,2 6 128 0,1 2-128 0,2 5 128 16,20 29-128-16,-2-6 0 0,-2-5 144 0,-1-5-144 0,0-5 0 15,-1-2 128-15,-1 0-128 0,-2 0 0 0,-5-3 0 0,-3 7 0 16,-2 4 0-16,-3 8 0 0,-2 2 0 0,-3 0 0 16,-3 3 0-16,-2-8 0 0,-4-11 128 0,0-2-128 15,-3-4 128-15,-1-2-128 0,-3-3 320 0,0 1-16 16,-3 0 0-16,1 3 0 0,-2-1 96 0,-1 5 32 15,0-4 0-15,1 3 0 0,3 0-304 0,0-1-128 16,-1-1 0-16,4-4 128 16,2-1-1552-16,1-3-320 0,2-2-64 0,3-1-16128 0</inkml:trace>
  <inkml:trace contextRef="#ctx0" brushRef="#br0" timeOffset="58512.87">21408 3571 15663 0,'0'0'1392'0,"0"0"-1120"15,0 0-272-15,0 0 0 0,0 0 2688 0,11-3 496 16,-2-1 80-16,1 0 32 0,2 1-2320 0,0-1-464 0,0 3-80 0,-1 0-32 16,0-1-256-16,0 2-144 0,1 0 160 0,0 0-160 15,0 0 0-15,-6 0 0 0,3 0 0 0,0 0 0 16,2 2 0-16,1-2 0 0,1-2 0 0,1 1 0 15,2 0 0-15,11-2-128 0,-2 0 128 0,-2 1 0 16,-2 1 0-16,-1-2 0 0,-1 2 0 0,1-3 0 16,-2 2 0-16,-1 2 0 0,0-1 0 0,-1 1-160 15,-2 0 160-15,-1 1-128 0,-1 1 128 0,-2-1-128 32,0 2-2048-32,-10-3-384 0</inkml:trace>
  <inkml:trace contextRef="#ctx0" brushRef="#br0" timeOffset="58873.36">21561 3745 23903 0,'0'0'1056'0,"-9"8"224"0,0-2-1024 0,0 1-256 15,-1-2 0-15,10-5 0 0,-5 8 336 0,5-8 32 16,0 0 0-16,0 0 0 0,0 0 16 0,0 0 16 16,0 0 0-16,0 0 0 0,0 0-400 0,0 0 0 0,0 0 0 0,0 0 0 15,0 0 128-15,12 1-128 0,-12-1 128 0,14-1-128 16,-1-1 144-16,0 1-144 0,-1 0 160 0,0 0-160 15,1-1 288-15,0 1-32 0,-1-2-16 0,-1 1 0 16,4-1-16-16,-1 2 0 0,0 0 0 0,2-1 0 16,1 0-224-16,1 0 176 0,0 1-176 0,1 0 160 15,0 1-400-15,2 0-80 0,0 0 0 0</inkml:trace>
  <inkml:trace contextRef="#ctx0" brushRef="#br0" timeOffset="61374.91">22440 3475 2751 0,'0'0'128'0,"0"0"16"0,0 0-144 0,0 0 0 0,9-5 0 0,-9 5 0 15,8-7 4032-15,-8 7 784 0,3-6 160 0,-3 6 16 16,0 0-3056-16,0 0-608 0,6-9-128 0,-2 2-32 0,-4 7-32 0,3-6-16 16,-1 0 0-16,-2 6 0 15,1-5-192-15,-1 5-32 0,3-4-16 0,-3 4 0 0,0 0-400 0,0 0-80 16,0 0-16-16,0 0 0 0,0 0-256 0,0 0-128 15,0 0 128-15,0 0-128 16,0 0-272-16,0 0-144 0,8 11-32 0,-3-1 0 0,-5-10 992 0,2 14 192 16,0-1 32-16,-1-1 16 0,0 0-256 0,1 0-48 15,-2-1-16-15,1 2 0 0,0 0 0 0,-2 3 0 16,1-2 0-16,2 0 0 0,4 1-80 0,-1-2-32 16,-1 3 0-16,0-2 0 0,-2 1-32 0,4 0-16 15,-1-2 0-15,0-2 0 0,-1 2-304 0,1 0 128 16,2-5-128-16,-7-8 0 0,6 10 160 0,-6-10-160 15,8 8 128-15,-8-8-128 0,10 4 144 0,0-3-144 0,-10-1 160 0,11-4-160 16,1-1 128-16,-3-2-128 0,-1 0 0 0,-2-1 0 16,2-3 0-16,0 2 0 0,-3 0 0 0,1 1 0 15,-1 2 0-15,-1-1-160 0,-4 7 32 0,0 0 0 16,4-9 128-16,-4 9-160 0,0 0 160 0,0 0-160 16,0 0 160-16,0 0-160 0,0 0 160 0,3 13-160 15,0-1 160-15,0 0 0 0,-2-1 0 0,2 1-128 16,1 0 128-16,-2-1 0 0,1 1 0 0,1-3 0 15,1 2 0-15,0-1 0 0,0-1 0 0,2-1 128 16,-1 0-128-16,3-2 0 0,-2 1 0 0,1-2 0 16,-8-5 0-16,12 3 0 0,-2-3 0 0,0-1 128 15,2-1-128-15,0-2 0 0,-2 0 0 0,2-1 128 16,1-1 48-16,0-2 16 0,1-1 0 0,1 0 0 16,-2-1 64-16,0 1 0 0,0 0 16 0,0-3 0 0,-1 1-16 0,-2-1-16 15,-1-1 0-15,0 1 0 0,-2-1-96 0,1 0-16 16,1 1 0-16,-3-2 0 0,1 0-128 0,-1-1 160 15,0 1-160-15,-1 1 160 0,0-1-160 0,0 1-144 16,0-3 144-16,1 2-208 16,-2 1-304-16,-2 0-64 0,2 0-16 0,-1-2 0 15,-2-2-1616-15,0 2-320 0,-1-2-64 0,-1 4-13232 0</inkml:trace>
  <inkml:trace contextRef="#ctx0" brushRef="#br0" timeOffset="62025.55">23318 2991 8287 0,'0'0'736'0,"12"-4"-592"0,-3-2-144 0,2 2 0 15,-1 1 1040-15,0 2 176 0,-10 1 48 0,13-3 0 16,-5 0-304-16,-8 3-48 0,11-3-16 0,-11 3 0 0,10-1 48 0,-10 1 0 15,0 0 0-15,0 0 0 0,11 0 0 0,-11 0 0 16,0 0 0-16,0 0 0 0,0 0 16 0,0 0 16 16,0 0 0-16,0 0 0 0,0 0-208 0,-6 11-32 15,1 0-16-15,0-2 0 0,0 0-224 0,0 1-48 16,5-10-16-16,-8 10 0 0,1 0-192 0,7-10-48 16,-8 10 0-16,2 0 0 0,6-10 48 0,-5 10 0 15,5-10 0-15,0 0 0 0,0 0 16 0,0 0 16 16,0 0 0-16,0 0 0 0,0 0-96 0,0 0-32 15,0 0 0-15,0 0 0 0,0 0-144 0,0 0 0 16,0 0 0-16,5 10 0 0,-5-10 0 0,0 0 0 16,0 0 0-16,10 13 0 0,1-6 0 0,-1 0 0 15,-10-7 0-15,13 7 0 0,-2 0 0 0,-1-2 0 0,0 2 0 0,1 0 0 16,-1 3 0-16,1-3 0 0,-1 2 0 0,1 2 0 16,-1-1 0-16,0 1 0 0,1-2 0 0,1 0 0 15,1 1 0-15,-3 0 128 0,-2-1-128 0,0 0 128 16,0 0-128-16,-2 3 0 0,-1-3 0 0,-1 0 0 15,-3 0 0-15,1 0 128 0,-5 0-128 0,-1 3 0 16,-1-2 0-16,-3 2 128 0,-2 0-128 0,-2 0 0 16,-1 1 0-16,-1-3 0 0,-2 1 0 0,0-5 0 15,2 1 0-15,-2 0-224 0,-1-1 32 0,2-2 0 16,-2-1-368-16,3 3-64 0,-1-2-16 0,1-2 0 16,0 2-2016-16,0-3-416 0,3-2-64 15</inkml:trace>
  <inkml:trace contextRef="#ctx0" brushRef="#br0" timeOffset="62311.57">23326 2987 31903 0,'0'0'1408'0,"0"0"304"0,0 0-1376 0,12-2-336 0,1 2 0 0,4 0 0 15,1 0 448-15,4-2 0 0,2 0 16 0,2 2 0 16,0 0-144-16,1 2-48 0,-1-2 0 0,0 0 0 16,-1-2-272-16,0 2 0 0,-2-3 0 0,0-1 0 15,-3 0-256-15,1 1-128 0,-1-3 0 0,-2 2-16 31,-2-1-1264-31,-1 1-240 0,1-1-48 0,-2 2-10800 0</inkml:trace>
  <inkml:trace contextRef="#ctx0" brushRef="#br0" timeOffset="63376.75">24334 3471 26031 0,'0'0'576'0,"0"0"112"0,0 0 16 0,12 0 32 0,-5-6-592 0,0 0-144 0,-7 6 0 0,0 0 0 0,6-5 496 0,-6 5 64 16,0 0 16-16,0 0 0 0,0 0-176 0,0 0-16 15,-2-6-16-15,2 6 0 0,0 0-160 0,-9 1-16 16,-2 2-16-16,2 0 0 0,0 1-48 0,-1 3-128 16,-2 1 192-16,0 0-64 0,-2 1 320 0,-2-2 48 15,-1 4 16-15,0 1 0 0,-1-3 128 0,-2 4 48 16,0 1 0-16,0 0 0 0,-1 2-112 0,-1 4 0 15,-1 1-16-15,0 3 0 0,1 4-112 0,0-1 0 16,1 0-16-16,2 0 0 0,0 1-240 0,4-3-64 16,0 0 0-16,4-4 0 0,0-2-128 0,2-2-176 15,3-5 48-15,2 0 0 16,0-5-704-16,4-7-144 0,0 0-32 0,0 0-9744 0,0 0-1968 0</inkml:trace>
  <inkml:trace contextRef="#ctx0" brushRef="#br0" timeOffset="63654.34">23952 3484 24879 0,'0'0'2208'0,"0"0"-1760"0,0 0-448 0,0 0 0 16,0 0 2048-16,10 1 320 0,1-1 64 0,-1 3 0 15,1 2-1600-15,0 0-336 0,0 1-64 0,-1 0-16 16,-1 5-80-16,0-2-16 0,1 2 0 0,0 3 0 0,-1 1-320 0,0 0 144 16,0 0-144-16,1 2 0 0,-1 3 128 0,0-3-128 15,0 2 0-15,0 1 0 0,-1-2 0 0,0-2 0 16,-1-1 0-16,3 0 0 0,-3-4-128 0,3 1-144 16,1-2-32-16,1-2 0 15,1-1-688-15,0-3-144 0,0-2-16 0</inkml:trace>
  <inkml:trace contextRef="#ctx0" brushRef="#br0" timeOffset="64693.37">24546 3017 11967 0,'0'0'1072'0,"0"0"-864"15,11-1-208-15,-1 1 0 0,1 0 3424 0,0 0 640 16,-11 0 128-16,11 0 32 0,1 0-3248 0,-12 0-640 15,11 0-128-15,-11 0-16 0,11 0 128 0,-11 0 48 16,13 0 0-16,-3 0 0 0,1-1 64 0,-1-1 16 16,2 2 0-16,0 0 0 0,1 0-112 0,0 0-16 15,0 0 0-15,0-2 0 0,1 1-160 0,0-1-32 16,1 1-128-16,-2 1 192 0,-2-4-64 0,1 1-128 16,-12 3 176-16,12-1-176 0,-12 1 384 0,12 0-48 15,-12 0 0-15,0 0 0 0,0 0 0 0,0 0 0 0,0 0 0 0,0 0 0 16,0 0-48-16,0 0-16 0,0 0 0 0,0 0 0 15,0 0-112-15,-4 12-32 0,-1-2 0 0,-1-2 0 16,6-8-128-16,-7 12 160 0,-1-2-160 0,1-1 160 16,1 2-160-16,-1 1 128 0,-1 1-128 0,0 2 128 15,-1 4 96-15,0-3 16 0,-1 5 0 0,1 1 0 16,-2 1-48-16,1 0-16 0,-2 1 0 0,2-1 0 16,1-3-176-16,1 0 0 0,1-1 144 0,2-4-144 15,0-2 0-15,1 0 0 0,3-2 0 0,-1-2 0 16,2 0-448-16,0-9-176 0,0 0-16 0,0 0-15920 15</inkml:trace>
  <inkml:trace contextRef="#ctx0" brushRef="#br0" timeOffset="66216.06">20599 4917 4607 0,'0'0'192'0,"0"0"64"0,0 0-256 0,0 0 0 15,0 0 0-15,0 0 0 0,0 0 2896 0,0 0 544 16,9 5 96-16,-9-5 32 0,0 0-1520 0,0 0-288 15,0 0-64-15,0 0-16 0,6 8-672 0,-6-8-144 16,0 0-32-16,6 9 0 0,-6-9-256 0,5 10-48 0,0 1-16 0,2-2 0 16,-1-2-48-16,2 0-16 0,0 1 0 0,1 0 0 15,0 1 16-15,1-1 0 0,1 1 0 0,2 2 0 16,-1-1-48-16,-1 2-16 0,0 2 0 0,-1 0 0 16,1-1-208-16,-1 0-64 0,-1 0 0 0,0 3 0 15,-1-4-128-15,0 2 0 0,-2 2 0 0,-2-2 0 16,2 1 128-16,-1-1-128 0,0-1 128 0,0 0-128 15,-5-13 0-15,5 14 0 0,2-3 0 0,-7-11 0 32,6 10-528-32,-6-10-96 0,11 4-16 0,-1 1-8960 0,-10-5-1792 0</inkml:trace>
  <inkml:trace contextRef="#ctx0" brushRef="#br0" timeOffset="66579.39">21129 4753 4607 0,'0'0'192'0,"0"0"64"0,0 0-256 0,0 0 0 15,0 0 0-15,0 0 0 0,0 0 5824 0,0 0 1136 16,0 0 208-16,0 0 64 0,0 0-5824 0,4 10-1152 15,-2 2-256-15,-4 2 0 0,-2 0 0 0,-1 6 0 0,-3 0 0 0,0 3 0 16,1 2 0-16,-2 2 0 0,-1 4 0 0,0-1 0 16,0 0 0-16,-2 0 240 0,-1-2-48 0,0 1-16 15,-3 0 592-15,0 5 128 0,0 6 32 0,-1 3 0 16,-2 5-176-16,2 1-48 0,2 2 0 0,-1-5 0 16,0-4-384-16,2-3-96 0,0-7-16 0,1-1 0 15,1-3-80-15,2-1-128 0,-1-2 176 0,1 0-176 16,1 0 0-16,1-2-352 0,0-2 48 0,3-2 16 31,1-2-2144-31,1-4-416 0,3-13-96 0</inkml:trace>
  <inkml:trace contextRef="#ctx0" brushRef="#br0" timeOffset="67146.77">21515 4961 10127 0,'0'0'896'0,"0"0"-704"0,0 0-192 0,0 0 0 16,0 0 3600-16,0 0 688 0,0 0 144 0,0 0 32 16,0 0-2960-16,0 0-592 0,0 0-112 0,0 0-32 15,0 0-240-15,0 0-48 0,0 0-16 0,0 0 0 16,0 0 48-16,12-4 0 0,0-1 0 0,-2 1 0 0,-1-1-208 0,2 2-48 15,-11 3 0-15,13-1 0 0,-2-3-128 0,1 2-128 16,0-1 144-16,1 2-144 0,0-1 128 0,0 2-128 16,0 2 0-16,0-1 0 0,0-1 0 0,0 0 0 15,-2 0 0-15,2 3 0 0,0-2 0 0,0 1 0 16,0 1 0-16,0-3 0 16,0 0-736-16,0 0-32 0,0 0-16 0,1 0-13360 0</inkml:trace>
  <inkml:trace contextRef="#ctx0" brushRef="#br0" timeOffset="67474.23">21454 5155 32191 0,'0'0'1424'0,"0"0"304"0,0 0-1392 0,0 0-336 0,0 0 0 0,0 0 0 16,0 0 448-16,10 3 0 0,1 1 16 0,1-1 0 15,-1-3-96-15,4 0-32 0,0-3 0 0,4 0 0 16,1 1-160-16,3-1-48 0,0-2 0 0,2 1 0 15,1 0-128-15,0 2 0 0,0 0 0 0,0 1 128 0,1 1-320 0,-2 0-80 16,0 0-16-16,-2 0 0 16,0 3-1888-16,-2-1-368 0,-2-1-80 0,-2 1 0 15</inkml:trace>
  <inkml:trace contextRef="#ctx0" brushRef="#br0" timeOffset="69514.89">22459 4773 23039 0,'0'0'1024'0,"0"0"192"0,0 0-960 0,0 0-256 16,-4-10 0-16,4 10 0 15,-2-9-960-15,2 9-224 0,0 0-48 0,-6-8-16 0,6 8 1584 0,0 0 320 16,0 0 64-16,0 0 16 0,0 0 96 0,0 0 0 15,0 0 16-15,0 0 0 0,0 0 256 0,0 0 48 16,0 0 16-16,0 0 0 0,0 0 32 0,0 0 0 16,0 0 0-16,0 0 0 0,0 0 16 0,0 0 0 15,0 0 0-15,-2 8 0 0,0 2-368 0,1 2-64 16,0 0-16-16,0 3 0 0,1 1-304 0,-2 2-64 16,1 1-16-16,0 1 0 0,-1 3-256 0,2-1-128 0,-2-1 128 0,2-3-128 15,-2-2 192-15,2-2-32 0,0-4-16 16,0 2 0-16,2-3-144 0,2 0 128 0,-2-2-128 0,1-1 128 15,-3-6-128-15,0 0 0 0,5 6 0 0,2-3 128 16,0 1-128-16,-7-4 128 0,10 0-128 0,-1 2 128 16,-1-2-128-16,-1 0 0 0,2 0 144 0,-1-2-144 15,1-2 0-15,1 2 144 0,-1 1-144 0,0-2 0 16,-9 3 128-16,9-4-128 0,-9 4 0 0,12-6 0 16,-2 2 0-16,1 0 0 0,-11 4 0 0,10-3 0 15,-10 3 0-15,9 1 0 0,-9-1 0 0,0 0 0 16,10 8 0-16,-2 1 0 0,-1-2-144 0,-2 1 144 15,-1 1 0-15,1 0-128 0,0 0 128 0,-5-9 0 16,7 9 0-16,-1 2 0 0,-6-11 0 0,8 6-128 16,-8-6 128-16,9 11 0 0,-9-11 0 0,8 6 0 0,-8-6 0 0,0 0 0 15,11 7 0-15,-11-7 128 0,10 2-128 0,-10-2 0 16,12 0 0-16,-2 0 0 0,-10 0 0 0,12 0 144 16,-12 0-144-16,12-2 0 0,-3-4 128 0,0 2-128 15,-9 4 0-15,10-3 0 0,-1-5 0 0,1 1 128 16,-3 2-128-16,1-1 0 0,0-1 128 0,0 0-128 15,-8 7 0-15,9-10 0 0,-1 0 128 0,0 0-128 16,0-1 0-16,-1 0 0 0,2 0 0 0,-1-2 0 16,-1-4 0-16,-1-2 0 0,1 1 0 0,-1-1-304 15,1-6 48-15,-1 0 0 16,0-2-640-16,0 2-112 0,1-1-16 0,-2 1-16 16,0 0-1616-16,0 7-320 0,1-3-64 0,-1 5-11136 0</inkml:trace>
  <inkml:trace contextRef="#ctx0" brushRef="#br0" timeOffset="70031.03">23206 4471 29663 0,'0'0'1312'0,"0"0"272"0,0 0-1264 0,0 0-320 0,0 0 0 0,0 0 0 0,0 0 160 0,0 0-32 15,0 0 0-15,0 0 0 0,0 0-128 0,0 0 0 16,0 0 0-16,0 0 0 0,0 0 0 0,-6 8 0 16,-1 0 0-16,1 1 0 0,-1 0 0 0,1-3 0 15,-1 2 0-15,1 0 128 0,-2 0-128 0,0 0 0 16,-1-2 0-16,1 1 128 0,8-7 64 0,-9 6 0 15,1 1 0-15,8-7 0 0,0 0 352 0,0 0 80 16,0 0 16-16,0 0 0 0,0 0-128 0,0 0-32 16,0 0 0-16,0 0 0 0,10 6-256 0,-10-6-48 15,13 3-16-15,-1-2 0 0,-1 2-160 0,-1-1-144 16,-10-2 144-16,13 0-208 0,-2 2 16 0,-11-2 0 16,10 2 0-16,-10-2 0 0,12 7 192 0,-2-2-144 0,-10-5 144 0,11 7-128 15,-11-7 128-15,13 7 0 0,-3 3 0 0,-1 0 0 16,-1-2 0-16,0 1 0 0,-2 1 0 15,-6-10 0-15,7 13 0 0,-2 0-128 0,-5-13 128 0,3 16 0 16,-2-2 0-16,-1-1 0 0,0-13 0 0,-1 15 0 16,1-15 0-16,-4 15 128 0,-1-2 0 0,-1-2 0 15,0-2-272-15,-1-1-48 0,-1 1-16 0,1-2 0 32,7-7-368-32,-11 3-64 0,1 1 0 0,-1-1-16 15,1 0-2656-15,-1-3-528 0</inkml:trace>
  <inkml:trace contextRef="#ctx0" brushRef="#br0" timeOffset="70252.55">23214 4539 13823 0,'0'0'1216'0,"14"-4"-960"15,5-4-256-15,1 2 0 0,5-2 4592 0,3 0 864 16,2 1 176-16,2 0 48 0,1 0-4528 0,-2-1-912 16,-2 2-240-16,-2-1 0 0,-2 1 0 0,-3-1 0 15,-2 1 0-15,-2 0-128 16,-4 1-640-16,1 0-128 0,-4 2-32 0,1-2-8608 16,-2 1-1728-16</inkml:trace>
  <inkml:trace contextRef="#ctx0" brushRef="#br0" timeOffset="70698.03">24071 4811 27647 0,'0'0'1216'0,"0"0"256"0,0 0-1168 0,0 0-304 16,0 0 0-16,0 0 0 0,0 0 976 0,0 0 144 15,0 0 32-15,0 0 0 0,-8 6-880 0,-3 0-272 16,1 1 160-16,-3 0-160 0,-2 6 128 0,1 0-128 16,-3 0 0-16,2 1 128 0,-1 0 208 0,0 0 48 15,-1 3 0-15,-1 0 0 0,0 1 48 0,0-1 16 16,-2 2 0-16,0-2 0 0,2-2-192 0,0 3-16 16,-2-1-16-16,1 2 0 0,-1-5-224 0,2-1 144 15,1 0-144-15,3-1 128 0,-1-3-128 0,4-1 0 16,2 0 0-16,1-2 0 15,8-6-704-15,-8 3-32 0,8-3 0 0,0 0-14560 0</inkml:trace>
  <inkml:trace contextRef="#ctx0" brushRef="#br0" timeOffset="70913.03">23754 4862 38527 0,'0'0'848'0,"0"0"176"0,0 0 48 0,5 14 0 0,1 1-864 0,2 2-208 0,0 2 0 0,0 0 0 16,2-2 0-16,1-1 0 0,-2-1 0 0,1-1 0 15,1 1 0-15,1-2 0 0,-1 0 0 0,1 0 0 0,1-4 0 0,0 0 0 16,0 0-128-16,-1 0 128 16,-3-4-928-16,-1 1-80 15,0 0-16-15,-8-6 0 0,0 0-2608 0,11 7-528 16,-11-7-96-16,16 3-32 0</inkml:trace>
  <inkml:trace contextRef="#ctx0" brushRef="#br0" timeOffset="71398.92">24248 4548 28047 0,'0'0'1232'0,"0"0"272"0,0 0-1200 0,0 0-304 0,0 0 0 0,0 0 0 15,0 0 704-15,10-4 64 0,-10 4 32 0,13-1 0 16,0 1-464-16,-1-2-80 0,-12 2-32 0,14 0 0 15,1-2-32-15,-1-1-16 0,0 2 0 0,1-2 0 16,-2 2 16-16,1 0 0 0,2-2 0 0,-1 0 0 16,2 1-48-16,-1 1 0 0,0-1 0 0,-1 4 0 15,1-2-144-15,-2 0 160 0,1 0-160 0,-2 0 160 0,0-2-160 0,-2 0 0 16,3 3 0-16,-4-1 128 16,0 1-128-16,-10-1 0 0,11 0 0 0,-11 0 128 15,10 0-128-15,-10 0 0 0,0 0 0 0,0 0 0 0,0 0 0 0,4 11 0 16,-4-11 0-16,-2 11 0 0,-2 2 0 0,-3-2 0 15,-1 2 0-15,-1-3 0 0,-1 1 256 0,-1-1 0 16,0 2 16-16,-1 1 0 0,-1-3 288 0,2 3 48 16,2 1 16-16,0-5 0 0,0 2-176 0,1 1-48 15,0-1 0-15,1-1 0 0,0-1-272 0,0-1-128 16,7-8 128-16,-6 9-128 16,6-9-1616-16,0 0-416 0</inkml:trace>
  <inkml:trace contextRef="#ctx0" brushRef="#br0" timeOffset="78795.8">18886 11734 25215 0,'0'0'1120'0,"0"0"224"0,0 0-1072 0,0 0-272 16,0 0 0-16,0-9 0 0,2-2 992 0,2 1 144 15,0-2 16-15,0 1 16 0,0-5-560 0,1 2-112 16,-1-3-32-16,0 0 0 0,0-2-48 0,-2 10-16 15,2-2 0-15,-1-2 0 0,1 0 144 0,0-2 32 16,-2 0 0-16,1-1 0 0,1 2 96 0,-1-15 32 0,-1 4 0 0,-1 3 0 16,-1 1 64-16,0 2 0 0,0-5 16 0,0 1 0 15,0-2-336-15,0 0-64 0,-1-1 0 0,1-4-16 16,1 0-224-16,2-1-144 0,0-1 192 0,-1-3-192 16,1 3 368-16,-1 0-48 0,2 2 0 0,0 2 0 15,0-1-64-15,0 2 0 0,-1-1-16 0,-1 2 0 16,0 0-240-16,-1 1 0 0,-1-3 0 0,0-1 0 15,0-1 128-15,-1 1-128 0,-1-3 0 0,1 2 0 16,-2 0 128-16,3 0-128 0,0 1 0 0,0 2 144 16,-1 1-144-16,1 0 0 0,0 2 0 0,0 3 0 15,0 2 128-15,0 2-128 0,0-3 128 0,0 3-128 16,0 2 0-16,1 0 0 0,1 3 128 0,-2-1-128 16,1-1 0-16,0 1 0 0,1 0 0 0,-2 1 128 15,1 1-128-15,0 1 0 0,-1 1 0 0,0 0 0 16,0 9 0-16,0-9 0 0,0 9 0 0,0-9 0 0,0 2 0 15,0 7 0-15,-1-9 0 0,1 9 0 0,-1-9 0 0,1 3 0 16,0-3 0-16,-2 1 0 0,2 0 0 0,0 0 0 16,0 0 0-16,2 0 0 0,-1-1 0 0,0 1 0 15,-2 2 128-15,1-1-128 0,0 7 0 0,0-6 0 16,0 6 0-16,-1-7 0 0,1 7 0 0,-3-5 128 16,3 5-128-16,0 0 0 0,0 0 0 0,-5-5 128 15,5 5-128-15,0 0 0 0,-7-4 0 0,7 4 0 16,-6-3 128-16,6 3-128 0,-5-3 0 0,5 3 0 15,0 0 0-15,-7-2 128 0,7 2-128 0,0 0 0 16,-8-2 0-16,8 2 0 0,-8-3 0 0,8 3 128 0,0 0-128 0,0 0 0 16,-6-4 0-16,6 4 128 0,-7-5-128 0,7 5 0 15,-6-5 0-15,6 5 0 0,0 0 0 0,-9 0 0 16,0 0 0-16,9 0 0 0,-10 5 0 0,0 1 0 16,-2 1 0-16,3 2 0 0,0 0 0 0,1 2 0 15,-1-2 0-15,1 1 0 0,0 1 0 0,2-1 0 16,-1 0 0-16,1 1 0 0,-1 1 128 0,2-5-128 15,-1 1 0-15,-1 1 0 0,-1-1 0 0,2-1 0 16,6-7 0-16,-7 10 0 0,3-3 0 0,4-7 0 16,-6 7 0-16,6-7 0 0,0 0 0 0,0 0 0 15,0 0 0-15,0 0 0 0,0 0 0 0,0 0 0 16,0 0 0-16,9 4 0 0,-9-4 128 0,12-4-128 16,-3-1 0-16,0-1 0 0,-1-3 0 0,0-1 128 15,-1 0-128-15,3-3 0 0,-1-1 0 0,0-1 0 0,-1 1 0 16,-1-2 0-16,3-2 0 0,-1 1 0 0,-1 0 0 0,-1 2 0 15,1-4 0-15,-1 4 0 0,-1-2 0 0,1 2 0 16,-2 2 0-16,0 2 0 0,-1 1 0 0,0 3 0 16,-4 7 0-16,4-9 0 0,-2-1 0 0,-2 10 0 15,3-7 0-15,-3 7 0 0,0 0 0 0,0 0 0 16,4-7 0-16,-4 7 128 0,0 0-128 0,5-10 0 16,-5 10 0-16,0 0 0 0,9-6 0 0,-9 6 0 15,0 0 0-15,0 0 0 0,11-2 208 0,-11 2-32 16,0 0-16-16,12 2 0 0,-12-2 0 0,11 7 0 15,-2 2 0-15,1-2 0 0,-3 0 32 0,1 4 16 16,0 1 0-16,-2-3 0 0,-6-9 48 0,10 15 16 16,-1 1 0-16,0 0 0 0,0-3-144 0,0 1-128 15,0 0 192-15,0 1-192 0,-1-2 0 0,1 0 0 16,0-2 0-16,1 0 0 0,0-1-192 0,0 2-128 0,1 1-48 0,1-2 0 31,-1-1-480-31,1 2-112 0,-2-1 0 0,2 2-16 16,-1 1-1248-16,-1-1-240 0,-1 1-48 0,-1 2-9072 0,0-1-1792 0</inkml:trace>
  <inkml:trace contextRef="#ctx0" brushRef="#br0" timeOffset="79905.64">18495 11815 28847 0,'0'0'1280'0,"0"0"256"0,0 0-1216 0,-6-7-320 0,6 7 0 0,0 0 0 0,-4-5 1104 0,4 5 176 16,0 0 16-16,0 0 16 0,0 0-736 0,0 0-128 16,0 0-48-16,0 0 0 0,0 0-272 0,0 0-128 15,0 0 0-15,0 0 128 0,0 0 160 0,0 0 32 16,0 0 0-16,0 0 0 0,0 0 288 0,8 11 64 15,-3-2 16-15,-1 1 0 0,-4-10 80 0,4 13 0 16,-1-1 16-16,-2 1 0 0,-1 0-272 0,0 1-64 16,1 2-16-16,-2 1 0 0,0-1-160 0,0 2-16 15,-1 3-16-15,1-2 0 0,0 2-48 0,-1 0 0 0,2 1 0 0,0 0 0 16,-1-1-64-16,2-1-128 0,1-3 176 0,0-2-176 16,1-2 224-16,-1-2-64 0,-2-11-16 0,0 0 0 15,0 0 80-15,7 9 16 0,-7-9 0 0,0 0 0 16,0 0-48-16,13-5-16 0,-3-3 0 0,1-3 0 15,-2-2-48-15,-1 0 0 0,0-1 0 0,-2-2 0 16,1 5-128-16,-1-2 0 0,1 0 0 0,-1 2 0 16,-1 5 0-16,-5 6 0 0,0 0 0 0,0 0 0 15,0 0 0-15,0 0 0 0,10 3 0 0,-3 7 0 16,-7-10-176-16,10 13-112 0,-3 2-32 0,3 1 0 16,-1 2 320-16,1-2 0 0,-1-1 0 0,2 0 144 15,-1-1-16-15,0 1-128 0,1-4 192 0,-1 2-64 16,1-2-128-16,0-3 0 0,0-3 0 0,1 1 0 15,-2-2 0-15,1 0 256 0,-2-1 0 0,0 1-16 0,-9-4-240 16,10 2 0-16,-10-2 0 0,11 3 0 0,-2-2 192 16,-1 0-64-16,-8-1-128 0,10 0 192 0,-10 0-48 0,0 0-16 15,10 2 0-15,-10-2 0 0,0 0-128 0,10 0 160 16,-10 0-160-16,9 0 160 0,-9 0-160 0,10 0 0 16,-10 0 144-16,12-3-144 0,-3 1 128 0,0-1-128 15,2-1 128-15,-1-1-128 0,0-6 208 0,1 2-16 16,-2-1-16-16,3-2 0 0,-1-2 32 0,0-2 16 15,-1-2 0-15,2 0 0 0,0-2 0 0,-1-1 0 16,0-2 0-16,-1 1 0 0,1-2-80 0,-1 3-16 16,2-2 0-16,1 3 0 0,-1-5-128 0,-1 5 0 15,1 0 0-15,-1 2 128 0,-2-1-128 0,0 1 0 16,-1 0 0-16,-1 0 0 16,0-1-512-16,-2 1-48 0,0-1 0 0,-1-1-14544 0,0-1-2928 0</inkml:trace>
  <inkml:trace contextRef="#ctx0" brushRef="#br1" timeOffset="89412.25">20841 6620 17727 0,'0'0'784'0,"0"0"176"0,0 0-768 0,0 0-192 0,12-6 0 0,-2 1 0 15,0-1 384-15,-1-1 32 0,-2 1 16 0,1-1 0 16,0 1-112-16,0-1 0 0,-2 0-16 0,1 1 0 16,-1-1 96-16,-2 4 32 0,-1-1 0 0,1 1 0 15,0-3-16-15,-2 0 0 0,1 1 0 0,-2-3 0 16,1 3-160-16,0-7-16 0,-2 3-16 0,0 0 0 16,0 3 224-16,0 6 32 0,0-7 16 0,-1-2 0 15,-2 0 80-15,1 0 32 0,-2 2 0 0,0 1 0 0,0-2-80 0,0 3-16 16,4 5 0-16,-6-7 0 0,-2 1-112 0,0 0-16 15,8 6-16-15,-12-5 0 0,2 2-224 0,-2 0-144 16,2 1 192-16,-2 1-192 0,0 1 176 0,0 0-176 16,1 1 160-16,-1 2-160 0,-1-1 0 0,1 1 0 15,-1 1 0-15,0 0 0 0,0 0 0 0,1 0-128 16,-1 1 128-16,0 1 0 0,2 1 0 0,-1 0 0 16,-1-1 0-16,1 3 0 0,0 0 0 0,2 0 0 15,1 4 0-15,0-1 0 0,1 3 0 0,1-4 128 16,2 2-128-16,1 3 144 0,0-2-144 0,2 1 160 15,-1-2-160-15,2 0 160 0,-1 1-160 0,2-1 0 16,0-1 0-16,3 1 128 0,0 1-128 0,-1-1 0 0,1 2 0 16,2-2 0-16,0 0 0 0,2 0 128 0,1-2-128 0,1 0 0 15,1-5 176-15,1 2-48 0,-1-1-128 0,0-1 192 16,-10-6-192-16,13 8 0 0,1-4 0 0,-1 0 0 16,0-3 160-16,0-1-160 0,0 0 160 0,1-1-160 15,0-2 192-15,1 1-64 0,-1-2-128 0,2 1 192 16,1-3-48-16,-2-1-16 0,0 2 0 0,0 0 0 15,0-1-128-15,-1 1 0 0,-1 0 144 0,0-1-144 16,-3-1 0-16,1-1 144 0,-2 4-144 0,0-2 0 16,-2-2 208-16,-1 1-64 0,-6 7-16 0,7-10 0 15,-3 0 144-15,1 0 32 0,-5 10 0 0,6-10 0 16,-2 0-32-16,0-1 0 0,-1-1 0 0,-1-1 0 16,2-2-96-16,-1-4-32 0,-2 0 0 0,2-2 0 15,-2-1-144-15,0 1 0 0,-1-2 0 0,0-1 0 16,0 2 0-16,0 1 0 0,-1 1 0 0,0 0 0 0,-2-1 0 0,-1 4 0 15,0 0 0-15,-1 3 0 0,0 1 0 0,-2-1 0 16,1 3 0-16,-1-1 0 0,2 0 0 0,0 2 0 16,0 2 0-16,1 1 0 0,0 0 0 0,4 7 0 15,-1-9 0-15,1 9 0 0,0 0-240 0,0-10 32 16,-2 3 0-16,2 7 0 16,0 0-592-16,0 0-112 0,-2-10-32 0,2 10 0 15,0 0-2128-15,0 0-448 0,-15-11-64 0,15 11-32 0</inkml:trace>
  <inkml:trace contextRef="#ctx0" brushRef="#br1" timeOffset="90845.18">21227 6420 7359 0,'0'0'320'0,"0"0"80"0,4-5-400 0,0 0 0 16,0-2 0-16,1 1 0 0,0-2 3104 0,2 1 544 16,-2-1 96-16,2 2 32 0,-2-2-2320 0,0 2-464 15,0-1-96-15,-5 7 0 0,5-6-256 0,-5 6-32 16,0 0-16-16,0 0 0 0,4-7-304 0,-4 7-64 16,0 0-16-16,0 0 0 0,0 0-48 0,0 0-16 0,0 0 0 0,0 0 0 15,0 0 112-15,0 0 32 0,0 0 0 0,0 0 0 16,0 0 112-16,0 0 32 0,0 0 0 0,4 12 0 15,-1 0 192-15,1-1 32 0,1 1 16 0,0 1 0 16,0-3 16-16,2 3 0 0,-1 2 0 0,1-1 0 16,-1 1-240-16,1 0-64 0,1 2 0 0,0 0 0 15,-2 1-208-15,2 1-48 0,1-5-128 0,3 2 192 16,-3-3-192-16,1 2 0 0,1-3 0 0,2 0 0 16,0-2 0-16,0 1 0 0,0-4 0 0,1 1 0 15,-1 0 128-15,0 0-128 0,0 0 0 0,0-2 0 16,-1 1 0-16,0-2-320 0,-12-5 64 0,12 8 0 15,-12-8-768-15,11 6-128 0,-11-6-48 0,12 4 0 16,-12-4-1536-16,11 4-304 0,-11-4-64 0,10-3-16 0</inkml:trace>
  <inkml:trace contextRef="#ctx0" brushRef="#br1" timeOffset="91145.79">21805 6329 23087 0,'0'0'1024'0,"0"-9"208"0,0 1-976 0,0 8-256 16,0-8 0-16,0 8 0 0,0 0 688 0,0 0 80 15,0 0 32-15,0 0 0 0,0 0-608 0,0 0-192 16,0 0 128-16,0 0-128 0,-8-3 192 0,8 3 0 0,-11 2-16 0,2 4 0 16,-1 2 0-16,1 4 0 0,-2 3 0 0,1 0 0 15,-1 2-176-15,1 2 160 0,0 3-160 0,-2 2 160 16,0 2 160-16,0 1 16 0,1 3 16 0,-1-1 0 15,0 1 240-15,2-6 48 0,-2-1 16 0,0 3 0 16,-1-1-304-16,0 1-64 0,-1 3-16 0,1-3 0 16,0 1-272-16,0 0 128 0,-3 3-128 0,2-1 0 15,-1 0 128-15,2 1-128 0,0-3 0 0,2-1 0 32,-2-2-1168-32,-2-1-304 0,0-3-48 0,-1-2-16 0</inkml:trace>
  <inkml:trace contextRef="#ctx0" brushRef="#br1" timeOffset="91646.4">20308 7141 23327 0,'-10'-6'1024'0,"10"6"224"0,0 0-992 0,0 0-256 0,0 0 0 0,0 0 0 16,0 0 544-16,0 0 64 0,0 0 16 0,0 0 0 16,15 5-368-16,1-5-64 0,1 1 0 0,2-1-16 15,4-1 352-15,3 1 80 0,2-3 16 0,5 2 0 16,1-2 80-16,6 1 0 0,6-2 16 0,5 1 0 16,3 2-192-16,4-1-32 0,2 1-16 0,1 0 0 15,0-3-80-15,1-1-16 0,-1-2 0 0,3 1 0 16,1-1 64-16,1 1 16 0,1-3 0 0,-2-1 0 15,-1-1 96-15,-1-1 16 0,-2 0 0 0,-3 2 0 16,0 1-320-16,-2 2-48 0,-1-2-16 0,-3 3 0 16,-4-2-192-16,-4 2 0 0,-3 1 0 0,-5 3 0 0,-3-2-240 15,-4 0 64-15,-3 3 16 0,-2-1 0 16,-3 1-608-16,-1 1-112 0,-5 0-16 0,0 1-9776 16,-5 2-1936-16</inkml:trace>
  <inkml:trace contextRef="#ctx0" brushRef="#br1" timeOffset="92713.73">21178 7751 4607 0,'0'0'400'0,"0"0"-400"0,0 0 0 0,0 0 0 16,0 0 1824-16,0 0 288 0,0 0 48 0,0 0 16 16,0 0-992-16,0 0-192 0,0 0-32 0,0 0-16 15,0 0-144-15,0 0-32 0,0 0 0 0,0 0 0 16,-4-6 432-16,4 6 80 0,-4-8 0 0,4 8 16 15,0 0-80-15,0 0-32 0,-4-9 0 0,4 9 0 16,0 0-320-16,-4-12-64 0,4 12-16 0,-5-10 0 16,0 0-112-16,-1 4-32 0,0-3 0 0,-1 2 0 15,-2 3-144-15,0-1-48 0,-1 1 0 0,-1 2 0 16,-1 0-320-16,1 2-128 0,-2 2 0 0,0 0 144 0,-2 2-144 16,1 1 0-16,-2 2 0 0,1-1 0 0,-1 1-144 0,0-2 144 15,1 0 0-15,0 2 0 0,1-1 0 0,1 1 0 16,0-1 0-16,1 1 0 0,0-1 176 0,1 5-16 15,-1-2 0-15,2 1 0 0,0 1-160 0,3 2 0 16,-1 1 144-16,1 1-144 0,2 3 0 0,1 3 0 16,2 3 0-16,0-3 0 0,2 3 0 0,2-2 0 15,0-1 0-15,2 1 0 0,1-4 0 0,2 0 0 16,1-4 0-16,1-1 0 0,1-2 0 0,2 1 128 16,0-5-128-16,1-1 0 0,1-3 0 0,-1-3 0 15,0-3 0-15,1-1 128 0,2 0 32 0,1-1 16 16,0-4 0-16,0 0 0 0,-1 0 176 0,-1-2 32 0,2-1 16 0,0-2 0 15,-3 0-96-15,1-1-32 0,0-1 0 0,0-1 0 16,-1-3-272-16,-2 0 0 0,0-2 0 16,-1 1 0-16,0-1 256 0,-2-1-64 0,-1 2-16 0,-2 0 0 15,-2 2 16-15,-1-1 0 0,-3 0 0 0,-2-2 0 16,0 1-192-16,-3-2 128 0,-3-3-128 0,-1-2 128 16,0-2 0-16,-2 2-128 0,-1-1 192 0,1 2-64 15,-2-1-128-15,1 0 0 0,0 2 0 0,2 0 0 16,-2 3 0-16,2 4-176 0,0 3 48 0,1 2 0 31,-1-2-464-31,1 6-96 0,1-3-16 0,1 5 0 0,2 1-608 16,5 7-128-16,0 0-32 0,0 0-8704 0,0 0-1728 0</inkml:trace>
  <inkml:trace contextRef="#ctx0" brushRef="#br1" timeOffset="93497.42">21363 7670 14735 0,'0'0'1312'0,"0"0"-1056"0,1-10-256 0,2 3 0 15,-3 7 4560-15,0 0 864 0,0 0 160 0,0 0 48 16,6-5-4416-16,-6 5-896 0,9-1-160 0,-9 1-32 16,0 0-128-16,11 4 0 0,-11-4 0 0,10 9 0 15,-1 1 0-15,-1 1 0 0,-1 1-144 0,-1-1 144 16,-6-11 0-16,5 16 0 0,-1 0 0 0,0-2 0 0,0 2 0 0,-1 0 0 16,1-1 0-16,-1 2 128 0,0 0 208 0,0-2 48 15,-1 2 0-15,1-1 0 0,1-2-32 0,0-2 0 16,-4-12 0-16,4 13 0 15,2-3 32-15,-6-10 16 0,0 0 0 0,0 0 0 0,11 4-96 0,-1-2-32 16,-1-5 0-16,-9 3 0 0,9-8-96 0,-1-2-32 16,0 1 0-16,-2-2 0 0,0 1-144 0,-1-1 0 15,-1 1 0-15,0 0 0 0,0 0 0 0,-4 10 0 16,5-6 0-16,-5 6 0 0,0 0 0 0,0 0-176 16,0 0 176-16,0 0-128 0,10 6 128 0,-10-6-192 15,11 10 192-15,-3 0-192 0,-1 0 192 0,0-2 0 16,-7-8 0-16,9 11 0 0,-1 2 0 0,0-2 192 0,-2-3-32 15,2 0-16-15,0 0-144 0,0 0 0 0,-2 0 0 0,-6-8 0 16,8 7 0-16,0-1 0 0,0 1 0 0,-1 0 0 16,-7-7 0-16,11 6 0 0,1 1 0 0,-2-6 0 15,-1 2 0-15,2-3 0 0,-1 0 0 0,2 0 0 16,-2-3 384-16,2-1 0 0,-2 0 0 0,1-3 0 16,-1-2 128-16,2-1 0 0,-4 0 16 0,0-2 0 15,-2 0 128-15,1-1 32 0,-2-1 0 0,1-2 0 16,0 0-336-16,0 0-64 0,-1 0-16 0,0 1 0 15,-1-1-112-15,0 3-32 0,0-3 0 0,1 3 0 16,-2-1 0-16,0 1-128 0,-1 2 192 0,1-2-64 16,-2 4-416-16,0-1-96 0,-1 10 0 0,0-13-16 15,0 2-1200 1,0 0-256-16,-1 0-32 0,-1 1-10912 0,-1-2-2176 0</inkml:trace>
  <inkml:trace contextRef="#ctx0" brushRef="#br1" timeOffset="98192.06">8711 12283 9951 0,'0'0'448'0,"0"0"80"0,0 0-528 0,0 0 0 0,0 0 0 0,0 0 0 0,0 0 128 0,0 0-128 15,0 0 0-15,0 0 0 16,0 0-896-16,0 0-304 0,0 0-48 0,0 0-16 0,0 0 784 0,0 0 160 16,0 0 16-16,0 0 16 0,0 0 416 0,0 0 64 15,0 0 32-15,0 0 0 0,0-5 1168 0,0 1 224 16,0 4 48-16,0 0 16 0,0 0-608 0,3-4-128 16,1 1-32-16,0-3 0 0,2-3-560 0,1 2-112 15,-7 7-32-15,0 0 0 0,0 0-16 0,8-5 0 16,-8 5 0-16,0 0 0 0,0 0-32 0,0 0-16 15,0 0 0-15,9-3 0 0,-9 3-144 0,0 0 0 16,0 0 0-16,0 0 0 0,0 0 0 0,0 0 0 16,0 0 0-16,10-4 128 0,-10 4-128 0,0 0 0 0,11-2 0 0,-11 2 128 15,0 0 448-15,0 0 64 0,0 0 32 0,0 0 0 16,0 0 16-16,0 0 0 0,6-7 0 0,-6 7 0 16,0 0-496-16,0 0-192 0,0 0 128 0,0 0-128 15,0 0 0-15,0 0-256 0,0 0 48 0,0 0 0 16,0 0-144-16,0 0-32 0,0 0 0 0,0 0 0 15,0 0 384-15,0 0 0 0,0 0 0 0,0 0 0 16,0 0 640-16,0 0 80 0,0 0 32 0,0 0 0 16,0 0 400-16,0 0 64 0,0 0 32 0,0 0 0 15,0 0-544-15,0 0-128 0,0 0 0 0,0 0-16 16,0 0-560-16,0 0 0 0,0 0 0 0,0 0 0 31,0 0-448-31,0 0-64 0,0 0 0 0,0 0 0 16,0 0-272-16,0 0-64 0,0 0-16 0,0 0 0 0,0 0 656 0,0 0 208 0,0 0 0 0,0 0-160 15,0 0 800-15,0 0 176 0,0 0 16 0,0 0 16 0,0 0 0 0,0 0 0 16,0 0 0-16,0 0 0 16,0 0-336-16,0 0-64 0,0 0 0 0,0 0-16 0,0 0-192 0,0 0-48 15,0 0 0-15,0 0 0 0,2 8-64 0,-2-8-128 16,0 0 176-16,0 0-176 0,0 0 160 0,0 0-160 16,0 0 128-16,-6 7-128 0,6-7 464 0,-6 7 16 15,6-7 0-15,-8 7 0 0,8-7 176 0,0 0 48 16,-9 4 0-16,9-4 0 0,0 0-144 0,-9 4-32 15,9-4 0-15,-9 1 0 0,9-1-176 0,-11 0-32 16,2-1-16-16,9 1 0 0,-10-3-96 0,-1 2-16 16,1 0 0-16,10 1 0 0,-12-3 64 0,0 0 0 15,1 2 0-15,-1-2 0 0,0-1 96 0,0 2 32 0,-1-1 0 0,0 3 0 16,0-4-64-16,0 3 0 0,0 0 0 0,-1-3 0 16,-3 1 0-16,0-1 0 0,0 2 0 0,1 2 0 15,1-3 64-15,-1 2 0 0,-2-2 0 0,1 1 0 16,0-2-384-16,0 0 0 0,0-1 0 0,-1 3 0 15,1-3 160-15,1 4-32 0,1-3-128 0,-2 1 192 16,-2 1-192-16,2 0 144 0,0 1-144 0,0-2 128 16,-1 3-128-16,1-1 128 0,0 0-128 0,0-1 128 15,-1 2-128-15,0 0 128 0,-2-1-128 0,2 0 128 16,1 1-128-16,-1 0 0 0,-2 0 0 0,1 0 0 16,-1 1 0-16,1 2 0 0,-1-2 0 0,-1 2 0 15,2-1 0-15,-1 2 0 0,1-2 0 0,-1 3 0 16,0-3-128-16,1 2 128 0,-1 0 0 0,3 0 0 15,2 0 0-15,0 0 0 0,0-3 0 0,0 2 0 16,1 1 0-16,1-4 0 0,1 1 0 0,1-1 0 0,-1 0 0 16,1 0 0-16,1-1 128 0,1 1-128 0,9 0 128 0,-11 0-128 15,2-3 128-15,0 2-128 0,-1 0 0 0,10 1 128 16,-11-2-128-16,2 1 0 0,0 0 0 0,9 1 0 16,-10 0 128-16,1 0-128 0,9 0 0 0,-10 0 0 15,0 0 0-15,1 0 0 0,1 0 0 0,0 1 0 16,-1 0 0-16,9-1 0 0,-9 3 0 0,0 1 0 15,1-4 0-15,8 0 0 0,0 0 0 0,-9 0 0 16,9 0 0-16,-8 0 0 0,8 0 0 0,-9-3 0 16,2 1 0-16,7 2 0 0,-6-2 0 0,6 2 0 15,-8-2 0-15,8 2 0 0,-9-3 160 0,1 0-160 0,8 3 192 16,-8-2-192-16,0-1 0 0,8 3 0 0,-7-2 0 0,-3 0 0 16,3 0 0-16,0 0 0 0,7 2 0 0,-8-1 0 15,1 0 0-15,7 1 0 0,-11 0 0 0,3 0 0 16,0-3 0-16,8 3 0 0,-9 0 0 0,1 3 0 15,8-3 0-15,-9 0 0 0,9 0-128 0,-9 0 128 16,3 0 0-16,6 0 0 0,0 0 0 0,0 0 0 16,-8 0 0-16,8 0 0 0,0 0 0 0,0 0 0 15,-8 0 0-15,8 0 0 0,0 0 0 0,0 0 0 16,-6 0 0-16,6 0 0 0,-8 0 0 0,8 0 0 16,0 0 0-16,0 0 0 0,-8 0 0 0,8 0 0 15,-8 0 0-15,8 0 0 0,0 0 0 0,0 0 0 16,0 0 0-16,0 0 0 0,0 0 0 0,0 0 0 15,0 0 0-15,0 0 0 0,0 0 0 0,-4 6 0 0,4-6 0 16,0 0 0-16,0 0 0 0,-2 9 0 0,2-9 0 16,0 0 0-16,0 0 0 0,-3 10 0 0,3-10 0 0,0 0 0 15,-3 13 0-15,2-4 0 0,1-9 0 0,-3 10 0 16,3-10 128-16,-1 12-128 0,0-2 0 0,0 2 0 16,-1 0 0-16,1-2 0 0,1-1 0 0,0 0 0 15,0-1 0-15,1 1 0 0,-1-9 0 0,0 11 0 16,0 1 0-16,2-3 0 0,0 0 0 0,-1 0 0 15,-1-9 0-15,0 12 0 0,0-2 0 0,0 2 0 16,0 1 0-16,0-1 0 0,2 1 0 0,-2 1 0 16,0 3 0-16,1 2 0 0,-1 0 0 0,-1 4 0 15,-1 2 0-15,4 4 0 0,0 1 0 0,1 1 0 16,1 0 0-16,1 2 0 0,0 1 128 0,1-2-128 0,-1 0 0 16,0-4 0-16,0 1 0 0,0-4 0 15,-1 2 128-15,-1 0-128 0,0-3 0 0,-2 2 0 0,-1 0 0 0,-1 1 0 16,-1 2 128-16,1 2-128 0,-2 2 0 0,2-3 0 15,0 1 128-15,1 1-128 0,-2-1 0 0,1 0 0 16,1-2 192-16,0-2-64 0,-1 1 0 0,1-1-128 16,-2-2 176-16,2 2-176 0,0 0 160 0,0 1-160 15,0-1 320-15,2 2-16 0,-4 1-16 0,2 1 0 16,-1-3-288-16,0 2-176 0,1 1 32 0,-1 0 0 16,-2 2 144-16,0-3 0 0,2-4 0 0,-2-1 0 15,0-2 0-15,-1-1 0 0,-2-2 0 0,2-2 0 16,2 0 0-16,-2-3 128 0,-1-2-128 0,1 0 128 15,0 0-128-15,0 1 128 0,0-1-128 0,0-1 128 0,-1 0-128 16,1-1 0-16,0 0 128 0,2-1-128 0,-2 2 0 0,1 0 144 16,0-1-144-16,2-2 0 0,-1 3 128 0,0 0-128 15,1 0 0-15,0-2 0 0,-2 2 128 0,3-12-128 16,-3 9 0-16,3-9 0 0,0 0 144 0,-1 10-144 16,1-10 0-16,-3 8 144 0,3-8-144 0,0 0 192 15,0 0-192-15,0 0 192 0,-1 9-192 0,1-9 0 16,0 0 144-16,0 0-144 0,0 0 0 0,0 0 128 15,0 0-128-15,0 0 0 0,0 0 0 0,0 0 144 16,0 0-144-16,0 0 0 0,0 0 128 0,0 0-128 16,0 0 0-16,7 7 0 0,-7-7 128 0,0 0-128 15,0 0 0-15,14 1 0 0,-1-1 0 0,-1 1 0 16,-12-1 0-16,15 2 0 0,1-2 0 0,0 2 0 16,-1-2 0-16,2 2 0 0,0-2 0 0,2 1 0 0,0-1 0 0,1 0 0 15,-2 0 0-15,0 0 0 0,0-1 0 16,1 1 0-16,-2-2 0 0,1 2 0 0,-1-2 0 0,0 0 160 15,0 2-160-15,1-1 0 0,0 0 0 0,2 1 0 16,-2 0 0-16,0 1 0 0,1 2 0 0,0-1 0 16,1 1-128-16,2 1 128 0,1 1 0 0,2-1 0 15,0-1 0-15,1 2 0 0,0-3 0 0,3 4 0 16,2-1 0-16,-1-1 0 0,-3 0 0 0,-1-2 0 16,0 1 0-16,-2-2 0 0,-3-1 0 0,0 0 0 15,1-1 0-15,-1 1 0 0,-1 1 0 0,1-1 0 16,-1-1 0-16,-1 0 0 0,0-1 0 0,0 1 0 15,0-2 0-15,0 3 0 0,1 0 0 0,0 0 0 16,0 0 0-16,0 0 0 0,0 2 0 0,1 0 0 16,0 1 0-16,0 1 0 0,-1 0 0 0,-1 0 0 0,-2-2 0 0,0 1 0 15,0-1 0-15,-1 0 0 0,-2-2 0 0,2 0 0 16,-2-2 0-16,0 1 0 0,-1 0 0 0,0-2 128 16,-2-1-128-16,-1 0 0 0,1 1 128 0,-1-1-128 15,1 1 0-15,-1 0 128 0,-2-1-128 0,0 2 0 16,-1-2 0-16,1 1 128 0,-8 3-128 0,11 0 0 15,-11 0 0-15,11-4 0 0,0 2 0 0,1 2 0 16,-3-3 0-16,0 3 0 0,-9 0 0 0,12-1 0 16,-2 1 0-16,0-1 0 0,1-1 0 0,-11 2 0 15,12 0 0-15,-12 0 0 0,11 0 0 0,-2 3 0 16,-9-3 0-16,0 0 0 0,12 1 0 0,-12-1 0 16,12 0 0-16,-2 0 0 0,-10 0 0 0,12 0 0 0,-12 0 0 0,12 0 0 15,-2-1 0-15,-10 1 0 16,12 0 0-16,-12 0 0 0,13 0 0 0,-1-1 0 0,-2-1 0 0,-1 2 0 15,-9 0 0-15,0 0 0 0,12 0 0 0,-2 0 0 16,-10 0 0-16,12 2 0 0,-1-2 0 0,-11 0 0 16,0 0 0-16,9 0 192 0,-9 0-192 0,0 0 192 15,10 0-192-15,-10 0 0 0,0 0 0 0,9-3-176 16,-9 3 176-16,0 0 0 0,8-5 0 0,-8 5 0 16,0 0 0-16,7-8 0 0,-3 0 128 0,-1 0-128 15,-3 8 0-15,3-10 144 0,0-1-144 0,-1 2 0 16,1-4 160-16,0 2-160 0,-3-1 128 0,1 0-128 15,1-1 128-15,1 1-128 0,-2-3 128 0,2 0-128 16,-3 0 160-16,0-1-160 0,-1-1 192 0,1 0-192 16,0-1 160-16,0-2-160 0,-2-3 128 0,1-3-128 0,-2 0 0 15,1-2 128-15,-1-3-128 0,2-3 0 16,0-2 0-16,-1-2 128 0,0 0-128 0,0-1 0 0,0 0 0 0,-1 4 0 16,-1-1 0-16,0 3 0 0,0-1 0 0,2-2 0 15,-3 0 0-15,2-1 0 0,0 0 0 0,1 0 0 16,0-2 0-16,0 3 0 0,1-1 0 0,-1 3 0 15,1 2 0-15,1-1 0 0,-1 3 0 0,-1 4 0 16,1 1 0-16,0 0 0 0,-1 1 0 0,1-3 0 16,0 3 0-16,1-1 0 0,0-1 0 0,0 0 0 15,-3-2 0-15,3-2 0 0,0-1 0 0,3 0 0 16,-2 1 0-16,2 1 0 0,-2 2 0 0,0 1 0 16,-1 0 0-16,-1 3 0 0,2 3 0 0,-1 1 0 15,0 4 0-15,-1 0 0 0,1 2-144 0,-3 2 144 0,0-1 0 0,-1 1 0 16,0 2-128-16,0 3 128 0,0-5 0 0,0 5 0 15,4 6 0-15,-4-9-128 0,0 0 128 0,2 1 0 16,-1 1 0-16,3 7 0 0,-1-10 0 0,-1 2 0 16,1 0 0-16,1 8 0 0,-1-9 0 0,1 1 0 15,0 8 0-15,-2-9 0 0,1-1 0 0,1 10 0 16,-2-8 0-16,-1 0-128 0,-1 2 128 0,1 0 0 16,3 6 0-16,0 0-128 0,-6-4 128 0,6 4 0 15,0 0-144-15,-8-2 144 0,2 2 0 0,6 0-144 16,0 0 144-16,0 0 0 0,0 0 0 0,-7-5-128 15,0 3 128-15,7 2 0 0,0 0 0 0,0 0 0 16,0 0 0-16,-7-4 0 0,7 4 0 0,-7-2 0 16,7 2 0-16,0 0 0 0,-8-7 0 0,8 7 0 15,-6-5 0-15,1 0 0 0,5 5 0 0,0 0 0 16,-8-4 0-16,8 4 0 0,-8-3 0 0,1 1 0 0,7 2 0 0,0 0 0 16,0 0 0-16,0 0 0 0,-6-3 0 0,6 3-208 15,0 0 80-15,0 0 128 16,-7-1-560-16,7 1 16 0,0 0 0 0,0 0 0 15,0 0-1808-15,0 0-352 0,0 0-80 0,0 0-10752 16,0 0-2144-16</inkml:trace>
  <inkml:trace contextRef="#ctx0" brushRef="#br1" timeOffset="100369.5">22579 6786 5519 0,'0'0'496'0,"0"0"-496"0,-9 2 0 16,9-2 0-16,0 0 3296 0,0 0 560 16,0 0 112-16,0 0 32 0,-8-3-2128 0,8 3-416 0,0 0-96 0,0 0-16 15,0 0-224-15,0 0-48 0,0 0-16 0,0 0 0 16,0 0-256-16,0 0-48 0,0 0-16 0,8 0 0 16,0 0-224-16,2-2-64 0,2 4 0 0,0-2 0 15,1 0-128-15,0 0-48 0,0 0 0 0,12 0 0 16,-3-2-144-16,-3 0-128 0,0 2 144 0,-1-1-144 15,-3 0 240-15,4 1-48 0,-1-3-16 0,0 3 0 16,-1 0 0-16,0 0 0 0,-1 0 0 0,-1 3 0 16,1-2-176-16,-2 0 0 0,-1 1 0 0,-1 0 0 15,-12-2-832 1,11 4-32-16,-1 0-16 0,-3 1-9024 0,-7-5-1808 0</inkml:trace>
  <inkml:trace contextRef="#ctx0" brushRef="#br1" timeOffset="100753.18">22657 6990 29375 0,'0'0'1296'0,"0"0"272"0,-9 6-1248 0,9-6-320 16,-8 8 0-16,8-8 0 0,0 0 896 0,0 0 112 0,0 0 16 0,0 0 16 16,0 0-608-16,0 0-128 0,0 0-32 0,0 0 0 15,7 7-272-15,-7-7 0 0,10 4 0 0,-10-4 0 16,11 0 0-16,-11 0 0 0,11-3 0 0,1-1 0 15,0 3 144-15,2-2-144 0,1-2 0 0,2 0 144 16,1 0-144-16,0 1 160 0,2 0-160 0,2 1 160 16,1-1-160-16,2 2 0 0,0-1 0 0,0 2 0 31,1-2-640-31,-2 3-16 0,0 0 0 0,-2 0-14000 0</inkml:trace>
  <inkml:trace contextRef="#ctx0" brushRef="#br1" timeOffset="102687.4">23725 6355 6447 0,'0'0'576'0,"0"0"-576"0,0 0 0 0,0 0 0 16,0 0 3680-16,0 0 624 0,0 0 128 0,8-4 32 16,-8 4-2800-16,0 0-544 0,8-7-112 0,-8 7-32 15,0 0-208-15,0 0-64 0,0 0 0 0,8-6 0 16,-8 6-320-16,0 0-64 0,0 0 0 0,7-3-16 15,-7 3-64-15,7-1-16 0,-7 1 0 0,5 1 0 16,0 2-224-16,1 3 176 0,-3 1-176 0,4 7 160 0,-3 2 0 0,-3 0 0 16,-2 4 0-16,-2 1 0 0,-1 4 96 15,-1 1 32-15,0 3 0 0,-2-4 0 0,0-2-16 0,1-2 0 16,0-5 0-16,-1-2 0 0,2-1 32 0,1-1 0 16,2 2 0-16,-1-5 0 0,0 0 16 0,2-1 16 15,0 0 0-15,1-8 0 0,0 0-208 0,-2 12-128 16,2-12 128-16,0 0-128 0,0 14 0 0,0-14 128 15,2 10-128-15,-2-10 0 0,0 0 0 0,0 0 0 16,0 0 0-16,0 0 128 0,0 0-128 0,6 10 0 16,-6-10 0-16,11 6-128 0,-11-6 128 0,0 0 0 15,11 4 0-15,1-1 0 0,-12-3 0 0,13 1 0 16,-2-1 0-16,0 1 0 0,1-1 0 0,0 2-128 16,0-1 128-16,-1 1 0 0,2 1 0 0,0 0 0 0,0 1 0 15,0-1 0-15,0 1 0 0,1 2 0 0,-3 0 0 16,1-1-128-16,-2 3 128 0,0 3 0 0,-10-11 0 0,9 14 0 15,-4 2 0-15,-1 1 0 0,-3-3 0 0,-2 4 0 16,-2-1 0-16,-2 0 0 0,-2 0 0 0,-2 0-128 16,-1-1 128-16,-1 1 0 0,0-4 0 0,-2 2 0 15,0 0 0-15,0-2 0 0,-2-2 0 0,1 0 128 16,0-1 0-16,-1 3 16 0,1-5 0 0,1 1 0 16,0 2-144-16,-1-2 0 0,-1-3 0 0,0 2 0 15,-2-3-544 1,0 0-96-16,-2-1 0 0,1-1-16 0,-1 2-2656 0,-1-7-528 15,-7-6-96-15,4 1-32 0</inkml:trace>
  <inkml:trace contextRef="#ctx0" brushRef="#br1" timeOffset="103104.09">23805 6338 17503 0,'0'0'768'0,"0"0"176"0,0 0-752 0,0 0-192 0,0 0 0 0,0 0 0 16,3-10 2976-16,-3 10 560 0,6-10 112 0,-6 10 32 15,5-6-2192-15,-5 6-432 0,6-7-96 0,-6 7 0 16,0 0-112-16,0 0-16 0,0 0 0 0,0 0 0 16,0 0-208-16,0 0-48 0,0 0-16 0,0 0 0 15,0 0-256-15,0 0-48 0,0 0-16 0,0 0 0 16,0 0-240-16,12 3 144 0,-1-3-144 0,-11 0 128 16,13 0 64-16,0-3 16 0,0 2 0 0,0 0 0 15,1-1 192-15,3 0 48 0,3-1 0 0,2-1 0 16,3 0-144-16,2 1-32 0,3-1 0 0,1 1 0 15,0 3-272-15,1-3 128 0,-1 2-128 0,0 0 0 16,-1-1-160-16,-2 2-144 0,-4-3-16 0,0 0-16 16,-1 0-688-16,0 2-144 15,-3 0-32-15,0-1-10688 0,-2 2-2128 0</inkml:trace>
  <inkml:trace contextRef="#ctx0" brushRef="#br1" timeOffset="104439.49">24498 6730 24239 0,'0'0'1072'0,"0"0"224"0,0 0-1040 0,0 0-256 16,0 0 0-16,0 0 0 0,0 0 768 0,0 0 80 15,0 0 32-15,0 0 0 0,0 0-304 0,0 0-48 16,0 0-16-16,0 0 0 0,0 0 96 0,0 0 16 16,0 0 0-16,0 0 0 0,3 13-176 0,-1 0-48 15,-2-13 0-15,4 16 0 0,-1 0-80 0,-1 5-32 0,1-4 0 0,-2 5 0 16,1 2 0-16,-2 3 0 15,-2-1 0-15,1 0 0 0,-2 1 96 0,2-1 32 0,0-5 0 0,2 1 0 16,0-4-80-16,2-2-16 0,2-4 0 0,1 0 0 16,-1-2-128-16,1-1-16 0,2-4-16 0,3 1 0 15,-1-1-16-15,2-5 0 0,-1 0 0 0,4 0 0 16,-1-3-16-16,0 2-128 0,2-4 192 0,-2-2-64 16,-1-2-128-16,-1 0 0 0,0-3 0 0,-3 2 0 15,-2-3 0-15,-1 2-144 0,-1 1 144 0,-1-1-208 16,0 2 208-16,-4 9 0 0,3-9 0 0,-3 9 0 15,0 0-128-15,0 0 128 0,0 0 0 0,0 0-144 16,0 0 144-16,8 8-160 0,-8-8 160 0,6 13-160 16,1-1 160-16,-1-1 0 0,-1 2 0 0,1-1 128 15,-3-1-128-15,4-1 0 0,-3-2 128 0,0 1-128 16,-4-9 0-16,5 9 128 0,0-1-128 0,-5-8 0 0,0 0 0 0,8 8 0 16,0-2 0-16,-8-6 128 0,10 6-128 0,-10-6 0 15,11 2 0-15,-1 1 128 0,-10-3-128 0,12 0 128 16,0-4-128-16,-2 1 128 0,0 1 144 0,1-2 48 15,-1 0 0-15,2-1 0 0,-1-1-128 0,0 0 0 16,1-1-16-16,0 1 0 0,-2-1 48 0,1-1 16 16,-1-3 0-16,0 0 0 0,1 1 80 0,-1-2 32 15,-1-1 0-15,1-3 0 0,-3-2-32 0,1-1-16 16,0-1 0-16,-1-2 0 0,-1 1-304 0,1-2 0 16,-1-1 0-16,-2 1 0 0,1-1 0 0,0 2 0 15,1 2 0-15,-1 2 0 16,-1 1-656-16,0 3-48 0,-2 1 0 0,1 0 0 15,-1 1-2032-15,1 0-400 0,-3 5-96 0</inkml:trace>
  <inkml:trace contextRef="#ctx0" brushRef="#br1" timeOffset="104888.67">25400 6326 6447 0,'0'0'576'0,"0"-6"-576"0,0 0 0 0,0 6 0 0,3-10 4032 0,-3 10 704 15,1-6 144-15,-1 6 32 0,-1-7-3600 0,1 7-720 16,0 0-144-16,0 0-16 0,0-6-272 0,0 6-160 15,0 0 192-15,0 0-192 0,0 0 288 0,0 0-48 16,0 0-16-16,0 0 0 0,0 0 192 0,0 0 32 16,0 0 16-16,0 0 0 0,-3 11 48 0,1 1 16 15,-2-2 0-15,0 2 0 0,-1 2-112 0,-1 0-32 16,1-3 0-16,1 2 0 0,-1 0-96 0,1 0-32 16,0-1 0-16,2 0 0 0,-1 1-48 0,2-3-16 15,2 2 0-15,0-4 0 0,1 0 16 0,-1-2 0 16,2 2 0-16,-1-1 0 0,-2-7-80 0,4 9-128 15,1-3 176-15,1 1-176 0,-6-7 144 0,0 0-144 0,0 0 0 0,7 5 144 16,0 0-144-16,-7-5 0 0,8 4 0 0,-8-4 0 16,0 0-256-16,11 0-64 0,1 0-32 0,0 0 0 31,-2-3-288-31,2 2-64 0,-1-1-16 0,0-1 0 16,1-1-512-16,0-1-112 0,-2-2 0 0,1 2-6960 0,-2-1-1376 0</inkml:trace>
  <inkml:trace contextRef="#ctx0" brushRef="#br1" timeOffset="105158.79">25587 6251 32415 0,'0'0'1440'0,"0"0"288"0,-5 9-1376 0,1 2-352 0,1 0 0 0,0 3 0 0,2 2 320 0,-1 1 0 16,-1 0 0-16,-1 1 0 0,-1 0-320 0,-2 3 0 16,-1 3 0-16,-1-1 0 0,0 2 0 0,0 0 0 15,0 1 0-15,0-3 0 0,2-5 0 0,1 1 0 16,-1-1 0-16,2-1 0 16,1-1-528-16,0-2-32 0,2-1 0 0,-2 0 0 15,4-1-720-15,-2-1-128 0,2 1-48 0,0-12-11040 0</inkml:trace>
  <inkml:trace contextRef="#ctx0" brushRef="#br1" timeOffset="105639.3">26040 6712 20271 0,'0'0'1792'0,"0"0"-1424"15,0 0-368-15,0 0 0 0,0 0 2240 0,0 0 384 16,0 0 80-16,0 0 16 0,0 0-2144 0,-5 8-416 16,-1-2-160-16,-1 4 0 0,1-4 192 0,-2 5-64 15,0-1 0-15,0 2-128 0,-1 1 384 0,0 2-16 16,-1 5-16-16,-2 1 0 0,0 1 176 0,-1 3 48 15,-3-2 0-15,3 3 0 0,0-2-96 0,0-1-16 16,2-2 0-16,0 0 0 0,2-3-288 0,0 0-176 16,-2 1 192-16,4-6-192 0,0-3 0 0,1-1 0 0,-1-1 0 0,2 1 0 31,0-5-608-31,5-4-128 0,0 0-32 0,0 0 0 16,0 0-1888-16,0 0-384 0,0 0-80 0,0 0-8464 0</inkml:trace>
  <inkml:trace contextRef="#ctx0" brushRef="#br1" timeOffset="105896.22">25808 6717 35999 0,'0'0'1600'0,"0"0"320"0,0 0-1536 0,0 0-384 0,0 0 0 0,11 4 0 15,-11-4 736-15,12 5 80 0,-1 1 16 0,0-1 0 0,0 1-256 0,0 1-32 16,-2 1-16-16,1 2 0 15,1 2-336-15,-2 0-192 0,0 1 192 0,0 1-192 0,0 0 0 0,0 1 0 16,-1-1 0-16,3 2 0 0,-1-2 0 0,1 0 0 16,-2 1 0-16,1 2-192 0,-2-6-128 0,0 5 0 15,0-3-16-15,-1 0 0 16,0 1-176-16,1-2-16 0,-2 0-16 0,1-4 0 16,-2 2-464-16,2-6-80 0,-1 1-32 0,-6-5-9376 15,0 0-1888-15</inkml:trace>
  <inkml:trace contextRef="#ctx0" brushRef="#br1" timeOffset="106706.99">26369 6231 7359 0,'0'0'320'0,"0"0"80"0,0 0-400 0,0 0 0 0,0 0 0 0,0 0 0 16,0 0 3712-16,0 0 672 0,0 0 128 0,0 0 32 15,0 0-2704-15,0 0-544 0,0 0-96 0,0 0-32 16,8-5-208-16,-8 5-32 0,0 0-16 0,10-3 0 15,1 2-368-15,-11 1-80 0,11 0-16 0,0 0 0 16,-1 1-288-16,-10-1-160 0,13 2 160 0,-1-2-160 16,-12 0 128-16,12 0-128 0,-2-2 0 0,-10 2 0 15,11-1 128-15,-11 1-128 0,0 0 0 0,11-3 0 16,-11 3 0-16,9-2 128 0,-9 2-128 0,11-3 0 16,-11 3 0-16,10-1 128 0,-10 1-128 0,0 0 0 15,11-3 128-15,-11 3-128 0,0 0 0 0,0 0 0 16,0 0 0-16,0 0 0 0,0 0 0 0,0 0 0 15,0 0 0-15,0 0 0 0,0 0 0 0,0 0 0 0,-3 12 0 0,3-12 0 16,-4 10 0-16,4-10 0 0,-5 12 0 0,5-12 0 16,-5 11 144-16,5-11-144 0,-7 10 224 0,2-2-32 15,5-8-16-15,-6 10 0 0,-2-1 144 0,1 0 16 16,1 1 16-16,-1 0 0 0,1 2-64 0,-2 1-16 16,-3 1 0-16,2 0 0 0,0 1-80 0,-1 2 0 15,-1-2-16-15,1 1 0 0,-1 2-176 0,2-2 128 16,3 1-128-16,1-1 128 0,-1-6-128 0,1 2 0 15,1-3 0-15,0 3 128 0,-1-5-128 0,1 2-272 16,4-9 64-16,-5 6-10848 16,0-1-2160-16</inkml:trace>
  <inkml:trace contextRef="#ctx0" brushRef="#br2" timeOffset="117196.84">3259 12374 10127 0,'0'0'896'0,"0"0"-704"0,0 0-192 0,-8 0 0 0,8 0 2880 0,0 0 528 0,-7 0 112 0,7 0 32 0,0 0-2624 0,0 0-528 16,-9 3-96-16,9-3-32 0,-11 0-144 0,3 0-128 15,8 0 192-15,-10-3-192 0,2 2 160 0,3 0-160 16,-2-1 128-16,-1 1-128 0,1 0 256 0,-2-1-48 15,-2 0 0-15,-1-1 0 0,-2 1 432 0,-11-4 96 16,4 2 16-16,2 2 0 0,-3-2 16 0,1 1 16 16,0 1 0-16,1-2 0 0,0 1-224 0,3 1-48 15,1-4-16-15,2 2 0 0,-1 2-240 0,4-3-64 16,-1 1 0-16,0 0 0 0,0 1-192 0,1 2 0 16,-1 0 128-16,-1 1-128 0,1 1 0 0,0 3 0 15,-1 0 0-15,2 1 0 0,-1 0 0 0,0 2 0 0,-2-2 0 16,-1 0 0-16,1-2 224 0,-2-1 0 0,-1 1 0 0,1 1 0 15,-3-3 32-15,1 4 0 0,-4-3 0 0,-3-2 0 16,2-2-112-16,-2 5-16 0,-1 0 0 0,0-1 0 16,0 1-128-16,0 1 0 0,1 0 0 0,1 1 128 15,3-1-128-15,3 0 0 0,0-2 0 0,1 2 0 16,1 0 128-16,2 0-128 0,0 0 0 0,2 1 128 16,0-2 48-16,0 1 0 0,1-2 0 0,0 2 0 15,1-1-32-15,-1-1 0 0,0-2 0 0,-1 2 0 16,0-1-144-16,2-1 192 0,-1-1-192 0,2-1 192 15,-1 2-64-15,-1 0 0 0,1 0 0 0,0-2 0 16,0-1 16-16,1 2 0 0,1 1 0 0,8 0 0 16,-10-4-144-16,0 3 0 0,1-1 144 0,1 0-144 15,0-1 0-15,1 0 0 0,1 1 0 0,1-2 0 16,5 4 0-16,0 0 0 0,-10-4 0 0,5 0 128 0,0-1-128 16,0 2 0-16,5 3 0 0,-5-6 0 0,-3 1 0 0,1 1 0 15,7 4 0-15,-6-4 0 0,1 0 0 0,5 4 0 16,-6-4 0-16,6 4 0 0,-6-3 0 0,-1-2 0 15,7 5 128-15,-8-1-128 0,8 1 0 0,0 0 0 16,-6-5 0-16,6 5 128 0,0 0-128 0,0 0 0 16,-5-4 0-16,5 4 0 0,0 0 0 0,-2-7 0 15,2 7 0-15,2-8 0 0,-2 2 0 0,1-1 144 16,0-2-144-16,-1 9 160 0,0-8-160 0,0 8 0 16,-1-9 0-16,0 3 0 0,1 6 0 0,-3-4 0 15,-2-1 0-15,5 5 0 0,-5-4 0 0,5 4 0 16,0 0 0-16,-7 0 0 0,1 0 0 0,6 0 0 15,-7 0 0-15,7 0 0 0,-6-2 0 0,6 2 0 0,0 0 0 0,0 0 0 16,0 0 0-16,0 0 0 0,0 0 0 0,0 0 128 16,0 0-128-16,0 0 0 0,-7 2 0 0,7-2 128 15,0 0-128-15,0 0 0 0,0 0 0 0,0 0 0 16,0 0 0-16,0 0 0 0,-4 9 0 0,4-9 0 16,-4 9 0-16,0 1 0 0,2 1 0 0,-1-2 0 15,1 1 0-15,-1 2 0 0,0 0 0 0,1 2 0 16,-1-1 0-16,2 0 0 0,0-1 0 0,-1 2 128 15,-2-1 0-15,3 3 0 0,-2 0 0 0,1 1 0 16,-1 1 16-16,1 1 0 0,-2 0 0 0,1 0 0 16,-1 3-144-16,0 2 128 0,-2 2-128 0,0 1 128 15,1 1 0-15,0 3 0 0,0-1 0 0,1 0 0 16,0 1-128-16,0 2 160 0,3-3-160 0,-2 0 160 0,-1-2-160 0,2 5 0 16,-1-2 0-16,0 5 0 0,1-3 0 15,-1 9 0-15,2 5 0 0,0 1 0 0,-1-2 0 0,1 0 0 16,0-7 128-16,2-2-128 0,-2-1 0 0,-1-5 192 15,0-2-192-15,1-2 192 0,-1 2 0 0,2-3 0 16,-2 1 0-16,0-2 0 0,1 1-192 0,0 3 160 16,-2 1-160-16,3 1 160 0,0 0-32 0,1 1-128 15,2-1 192-15,0 0-64 0,-2-1-128 0,2-1 0 16,-1-2 0-16,1-1 0 0,-2-5 0 0,-1 1 0 16,0-5 0-16,1 3 0 0,1-5 0 0,-2 2 128 15,0 0-128-15,0-2 0 0,0 0 0 0,1 1 128 16,-2-2-128-16,1 1 0 0,-2 0 128 0,2 1-128 15,-1 1 0-15,0-3 128 0,-1 2-128 0,1-1 128 0,-1 1-128 0,-1-2 128 16,0 0 0-16,2 0-128 16,0-4 192-16,-2 1-64 0,0-1 0 0,2 2 0 0,-1-2 0 0,0 1 0 15,1-2-128-15,0 1 128 0,1-1-128 0,0 2 128 16,0 2-128-16,0-4 0 0,0-1 0 0,1 0 0 16,-1-8 0-16,0 0 0 0,1 11 0 0,3 2 0 15,-4-13 0-15,1 7 0 0,-1-7 0 0,0 0 0 16,0 0 0-16,3 9 0 0,-3-9 128 0,0 0-128 15,0 8 0-15,0-8 128 0,0 0-128 0,1 9 128 16,-1-9-128-16,0 0 0 0,0 0 0 0,0 0 0 16,0 0 160-16,0 0-160 0,0 0 192 0,0 0-192 15,0 0 256-15,0 0-48 0,0 0-16 0,0 0 0 16,0 0-32-16,0 0-16 0,0 0 0 0,0 0 0 16,0 0-144-16,11-1 0 0,-11 1 0 0,0 0 128 0,12-2-128 15,-2 2 0-15,-10 0 0 0,13-2 0 0,0 2 0 0,0 0 0 16,0 2 0-16,1-2 0 0,5 2 0 0,0 0 0 15,2 1 0-15,3-2 0 0,0 4 0 0,2-2 0 16,-1 1 160-16,0-1-160 0,0-1 0 0,0-1 0 16,-1-1 0-16,1-2-192 0,-1-1 192 0,2-3 0 15,-2-2 0-15,2-3 0 0,2 0 0 0,2-2 160 16,1 2-160-16,4 1 128 0,3-1-128 0,3 2 0 16,3 1 0-16,0 3 0 0,-3 1 144 0,-2 3 0 15,-3 1 0-15,-2 1 0 0,-3 2-144 0,-2-2-272 16,-2 2 64-16,0-3 16 0,-4 0 192 0,2 0 0 15,0-3 0-15,-1 3 0 0,0 0 128 0,1-1-128 0,1 0 0 0,0-1 0 16,0 0 0-16,0-2 160 0,-1-1-160 16,-3-1 128-16,-1 1-128 0,0-1-192 0,-2-2 32 0,1 0 16 15,-1 0 144-15,-2 2 224 0,-3-1-48 0,0 1-16 16,-1-1-160-16,-2 2 0 0,1 1 0 0,-2 1 128 16,1 1-128-16,-11 2 0 0,12 0 0 0,-12 0 0 15,10 4 0-15,-10-4 0 0,12 6 0 0,-3-1 0 16,-9-5 0-16,9 7 0 0,-9-7 0 0,9 6 0 15,-9-6 0-15,11 4 0 0,-11-4 0 0,10 3 0 16,-10-3 0-16,10 0 0 0,-10 0 0 0,11-1 0 16,-11 1 0-16,10-2 128 0,-10 2-128 0,0 0 0 15,8-5 0-15,-8 5 0 0,8-1 128 0,-8 1-128 16,0 0 0-16,0 0 0 0,0 0 0 0,10-3 0 16,-10 3 0-16,0 0 0 0,0 0 0 0,0 0 0 15,0 0 0-15,10-2 0 0,-10 2 0 0,0 0 0 0,7-4 128 0,-7 4-128 16,7-7 0-16,-2 1 128 0,-5 6-128 0,5-8 0 15,-1-3 0-15,0 4 0 0,1-2 0 0,1-1 0 16,-3 0 0-16,3-2 0 0,-2 3 0 0,-1-1 0 16,1-2 128-16,-1-1-128 0,2 1 0 0,-1-1 0 15,0 0 0-15,0 1 128 0,0-3-128 0,0-1 0 16,0-1 0-16,1 0 128 0,-1 0-128 0,0 0 0 16,1-2 0-16,-2-2 128 0,-1-1-128 0,-1-3 0 15,-1-2 144-15,0-5-144 0,-1-4 0 0,0-3 0 16,0 0 0-16,-1-2 128 0,0 3-128 0,-2 2 0 15,0 3 0-15,1 1 0 0,-1 0 0 0,0 1 0 16,0 4 0-16,2-2 128 0,-2-1-128 0,0-1 0 0,-1-2 0 16,0-6 0-16,-2-1 0 0,1-3 0 0,-2 0 0 0,3 2 0 15,1 2 0-15,0 4 0 0,-2 4 0 0,1 1 0 16,0 2 0-16,0 3 0 0,0 1 0 0,-1-1 0 16,1 1 0-16,1 1 0 0,0-1 0 0,2-3 0 15,-1 1 0-15,-1 0 0 0,2 0 0 0,0 2 0 16,2 1 0-16,0 3 0 0,0 3 0 0,-1-2 0 15,1 3 0-15,0 3 0 0,0 0 0 0,0 1 0 16,0-1 0-16,-1 3 0 0,1 1 0 0,0 0 0 16,0 2 0-16,0 7 0 0,-2-8 0 0,2 8 0 15,-1-7 0-15,1 7 0 0,0 0 0 0,0 0 0 16,0 0 0-16,-2-10 0 0,0 4 0 0,2 6-128 16,0-11 128-16,0 11 0 0,0-9 0 0,0 9 0 15,3-9 0-15,-3 9 0 0,2-8 0 0,1-2 0 16,-3 10 0-16,4-9 0 0,-1 0 0 0,-1 2 0 0,-2 7 0 15,0 0 0-15,5-8 0 0,-5 8 0 0,0 0 0 0,0 0-128 16,4-10 128-16,-4 10 0 0,0 0 0 0,0 0 0 16,3-9 0-16,-3 9 0 0,0 0 0 0,0 0 0 15,0 0 0-15,0 0 0 0,3-9 0 0,-3 9 0 16,0 0 0-16,0 0 0 0,0-8 0 0,0 8 0 16,0 0 0-16,0-11 0 0,0 2 0 0,0 9 0 15,0 0 0-15,0-10 0 0,0 10 0 0,0-11 0 16,0 2 0-16,0 9 0 0,0 0 0 0,0 0 0 15,0 0 0-15,0 0 0 0,-2-10 0 0,2 10 0 16,0 0 0-16,0 0 0 0,0 0 0 0,0 0 0 16,0 0 0-16,0 0 0 0,-8-7 0 0,8 7 0 15,0 0 0-15,0 0 0 0,-10-4 0 0,0 4 0 0,0-1 0 0,1 1 0 16,9 0 0-16,-11 1 0 0,-1 2 0 0,1 0 0 16,1-1 0-16,1 2 0 0,-2 0 0 0,1 1 128 15,-2-3-128-15,0 3 0 0,2-1 0 0,1 1 0 31,-3 0-1312-31,0 4-176 0,2 0-48 0,-3 2-18624 0</inkml:trace>
  <inkml:trace contextRef="#ctx0" brushRef="#br2" timeOffset="119482.42">23222 9921 5519 0,'0'0'240'0,"0"0"64"0,0 0-304 0,0 0 0 0,0 0 0 0,-5-7 0 15,-1 3 4224-15,2 2 768 0,4 2 176 0,0 0 16 16,0 0-3072-16,-5-8-640 0,5 8-112 0,0 0-16 16,-4-8-384-16,4 8-64 0,0-5 0 0,0 5-16 15,2-3-288-15,-2 3-48 0,0 0-16 0,2-6 0 16,-2 6-96-16,0 0-32 0,8-7 0 0,-8 7 0 16,0 0 0-16,0 0 0 0,0 0 0 0,0 0 0 15,0 0-80-15,0 0 0 0,0 0-16 0,0 0 0 16,0 0 64-16,0 0 16 0,0 0 0 0,0 0 0 15,0 0 0-15,0 8 16 0,0-8 0 0,-3 12 0 16,1-1-32-16,-1 1-16 0,1-3 0 0,-1 4 0 0,2 2-32 16,-1-1 0-16,1 4 0 0,1 3 0 0,0 5-16 15,1-1-16-15,2 4 0 0,0 3 0 0,1 5-128 0,-1-1-32 16,0 1 0-16,0-1 0 0,-1-6 32 0,2 1 0 16,-1-3 0-16,-2 2 0 0,-2 1 0 0,1 4 0 15,-1 4 0-15,-1 6 0 0,-2 0-16 0,0 4 0 16,2 0 0-16,-2-3 0 0,-1-2-144 0,-2-6 192 15,1-4-192-15,0-3 192 0,1-2 32 0,0 1 16 16,-2-2 0-16,2 4 0 0,0 0-64 0,0 5-16 16,0 2 0-16,-1-1 0 0,2 3-160 0,1-3 128 15,0 0-128-15,2-1 128 0,-3-6-128 0,1-1 0 16,1-5 0-16,-1-1 0 0,0-1 128 0,1-3-128 16,0 1 0-16,2 1 128 0,-2-1-128 0,-1 4-256 15,1-1 64-15,0 2 16 0,0-2 368 0,-1 2 80 0,0 2 16 0,0-2 0 16,0 3-288-16,0-6 0 0,2-1 128 0,0-2-128 15,-2-2 0-15,0-1 128 0,1-1-128 0,1-3 0 16,1-4 160-16,0 0-160 0,0-9 128 0,0 0-128 16,0 0 0-16,0 0 128 0,0 0-128 0,0 0 0 15,0 0 0-15,0 0 0 0,0 0 128 0,-3-12-128 16,0-1 432-16,2-1 48 0,-2-2 16 0,1-2 0 16,-1-3-272-16,1-1-48 0,-1-2-16 0,-1 0 0 15,0-1-160-15,0 0 128 0,-1-2-128 0,0 2 128 16,-2 1-128-16,1 5 0 0,-2 1 0 0,1 2 0 15,-2 3 0-15,0 0 0 0,0 3 0 0,0-4 0 16,0 4 0-16,0 0 0 0,0 0 0 0,1 1 0 0,0 2 0 16,1 0 0-16,1 1 0 0,-1 0 0 0,7 6 0 0,0 0 0 15,-7-5 0-15,7 5 0 0,0 0 0 16,0 0 0-16,0 0-176 0,0 0 176 0,0 0-144 0,0 0 144 16,1 12-160-16,3 1 160 0,2 2-144 0,2-1 144 15,3 2-128-15,0 4 128 0,2-2 0 0,0 3-160 16,0 4 160-16,2 1 0 0,-1 1 0 0,0 2-128 15,-3-3 128-15,1 4 0 0,-2-3-384 0,0 2 0 16,1-3-16-16,-2-1 0 0,-2-4 672 0,-1-2 144 16,1 0 32-16,-1-2 0 0,1-7-448 0,0 2-272 15,1-4 32-15,0-2 16 0,1-5 384 0,0 1 80 16,-9-2 16-16,13-3 0 0,0-1-64 0,0-1-16 16,-1-4 0-16,0-2 0 0,0-2-48 0,-1 0-128 0,0-5 192 15,1-1-64-15,1-4-128 0,0 0 160 0,1-3-160 0,0-4 160 16,2-1-160-16,1 1 0 0,0-3 144 0,0 3-144 15,1 0 0-15,0 4 0 0,1 2 0 0,-1 2 0 32,0 1-992-32,-1 5-112 0,-3-3-32 0,1 5 0 15,-2 4-2768-15,-3-2-576 0</inkml:trace>
  <inkml:trace contextRef="#ctx0" brushRef="#br2" timeOffset="120465.33">22780 13082 28223 0,'0'0'1248'0,"0"0"256"0,0 0-1200 0,0 0-304 0,-5-5 0 0,5 5 0 15,-6-4 752-15,3-1 80 0,3 5 32 0,0 0 0 16,-7-4-464-16,7 4-80 0,-7-3-32 0,1 2 0 0,-1-2 0 0,0 2 0 16,7 1 0-16,-8-5 0 0,1 3 272 0,1-1 48 15,-1 0 16-15,7 3 0 0,-6-7-112 0,-1 4-32 16,-1-3 0-16,2 2 0 0,6 4-112 0,-8-6-32 15,-1 2 0-15,2-3 0 0,0 2 48 0,-1-1 16 16,0-2 0-16,0 1 0 0,2 1 48 0,-1-1 0 16,-1 0 0-16,0 0 0 0,-1 0-64 0,1 2 0 15,2-1 0-15,-3 1 0 0,-3-1-80 0,2 2-32 16,-2 2 0-16,-1 1 0 0,-1 2-272 0,-1 1 128 16,1 2-128-16,-2 0 0 0,-1 1 0 0,0 2 0 15,-1 2 0-15,0 0 0 0,0 0 0 0,1 2-176 16,0-1 176-16,2 2-160 0,1 2 160 0,1 1-160 0,1-1 160 15,2 2-160-15,1 1 160 0,2 1 128 0,2 1-128 0,0 4 176 16,0-3-176-16,2 5 0 0,2 3 0 0,-1-2 0 16,4 1 144-16,0-1-144 0,2 0 160 0,1-1-160 15,2-3 0-15,2-6-128 0,1-2-16 0,2-1 0 16,1-4 144-16,2-1 0 0,0-3 0 0,5-1 0 16,1 0-144-16,1-4 144 0,1-4-160 0,2 0 160 15,0-1 0-15,0-3 0 0,-2-1 0 0,0-3 0 16,1-1 0-16,-2-1 0 0,-2-2 0 0,-1-1 0 15,-1-3 224-15,-1-3-16 0,-4 0 0 0,2-3 0 16,-2 1 96-16,0-1 16 0,-1 0 0 0,-2 0 0 16,-2 0 128-16,-2-2 16 0,0 1 16 0,-1-2 0 15,-1-1-96-15,-2-2-32 0,-2-5 0 0,0-1 0 0,-1-8-224 16,0 1-128-16,-1-2 160 0,0 3-160 0,0 1 192 16,1 2-64-16,0 5-128 0,0 3 192 0,-1 3-192 0,1 4 0 15,-2 3 0-15,1 3 0 0,-2 1-160 0,0 2-32 16,0 1 0-16,0 4 0 15,0 3-448-15,4 9-112 0,-4-5-16 16,4 5 0-16,0 0-2288 0,0 0-464 0,-6 12-80 0,2 0-32 0</inkml:trace>
  <inkml:trace contextRef="#ctx0" brushRef="#br2" timeOffset="121100.74">23378 12493 7359 0,'0'0'320'0,"0"0"80"0,0 0-400 16,0 0 0-16,0 0 0 0,0 0 0 0,0 0 6208 0,0 0 1152 15,0 0 224-15,0 0 48 0,3 9-6032 0,-3-9-1216 16,0 0-256-16,0 0-128 0,0 0 128 0,8 12-128 15,-2-2 0-15,-6-10 144 0,0 0 80 0,8 12 16 16,-1 1 0-16,-4-4 0 0,-3-9 208 0,3 17 32 16,-2 0 16-16,1 0 0 0,-2 4-16 0,-2 1 0 15,1 1 0-15,0 3 0 0,-1 4-48 0,2-1-16 16,0 4 0-16,2-1 0 0,-1-3-96 0,2 1 0 16,2-5-16-16,-1-1 0 0,1 0-160 0,2-1-16 15,-1 0-128-15,1-1 192 0,-2-3-48 0,0 0-16 16,-1 0 0-16,0 2 0 0,0 1-128 0,-2 0 0 15,0 3 0-15,-2-1 0 0,-2 2 0 0,0 1 0 0,-1 3 0 0,-1-3 0 16,-1-2 128-16,-2-5-128 0,0-2 192 0,-2 0-64 16,-1-4 304-16,1 1 48 0,0-1 16 0,0-2 0 15,0-3-256-15,-2-1-48 0,1 0-16 0,0 0 0 16,-2-3 64-16,0 0 16 0,0-2 0 0,-1-1 0 16,0-4-16-16,0 0 0 0,0 1 0 0,0 0 0 15,1-6-112-15,-1 1 0 0,-1-4-128 0,-2 0 192 16,0-7-192-16,-1 1 0 0,-2-1 128 0,1-1-128 15,-1 0-272-15,-1 0-112 0,0-1 0 0,1 4-16 16,-2 2-800-16,0 2-144 0,-1 4-48 16,1 1-11664-16,0 5-2320 0</inkml:trace>
  <inkml:trace contextRef="#ctx0" brushRef="#br2" timeOffset="121533.56">21934 13727 43935 0,'-15'0'1952'0,"15"0"400"0,0 0-1888 0,0 0-464 0,0 0 0 0,0 0 0 15,10 10 144-15,4-1-144 0,3-3 128 0,5-2-128 16,5 1 0-16,6-1 0 0,5-4 0 0,6-2 0 16,7-2 0-16,10 0 160 0,8-1 16 0,4 1 0 15,2 0 48-15,-2 0 16 0,-2 0 0 0,4 1 0 16,4 2-240-16,2-2 0 0,0 2 0 0,-3 0 0 15,-5 1 0-15,-4 0 0 0,-5 1 0 0,0 0 0 16,0-1 192-16,0 6-48 0,-2 0-16 0,-2 1 0 16,-4 2 0-16,-4-1 0 0,-3-2 0 0,-2 1 0 15,-2-2-128-15,0-1 0 0,-2 0 0 0,-2 0 0 32,0 0-1024-32,-5 1-224 0,-2-4-48 0,-4 3-16 0,-3 0-2336 0,-4 0-480 0,1-3-96 0,-24-1 0 0</inkml:trace>
  <inkml:trace contextRef="#ctx0" brushRef="#br2" timeOffset="122417.17">22758 14506 10127 0,'0'0'896'0,"0"0"-704"16,0 0-192-16,-6-5 0 0,6 5 5824 0,-3-7 1152 16,0-1 208-16,2 2 48 0,-1-2-5904 0,2 0-1200 15,-1-1-128-15,0-2-224 0,-1 2-144 0,1-1-16 16,-1-2-16-16,-1 0 0 0,-1-1 400 0,-1 0 176 15,-2 2-16-15,-2-1 0 0,1 0 80 0,1 4 16 16,-3 3 0-16,0 3 0 0,-3-1 32 0,0 6 16 0,-1 3 0 0,-1 4 0 16,-2 4-96-16,-1 0-16 0,-3 5 0 0,0 1 0 15,0 3-16-15,-1 1-16 0,-1 1 0 0,1 1 0 16,-1-3-160-16,3-2 0 0,0-3 0 0,3 2 128 16,1-1 0-16,5-2-128 0,0 0 192 0,3 0-64 15,2 0 144-15,3 1 32 0,-1-2 0 0,3 1 0 16,1 1-304-16,4-2 0 0,-1 0 0 0,2-1 0 15,1 0 0-15,3-1 0 0,2 0 0 0,1 1 0 16,1-2 0-16,2-2 160 0,2 0-160 0,2-3 128 16,-1-3-128-16,1 0 0 0,2-5 0 0,0-3 0 15,0 0 0-15,-2-3 128 0,1-1 32 0,0-4 0 16,-2-1 176-16,0-2 48 0,-1-2 0 0,0-1 0 16,-3 0 112-16,1-2 16 0,-1-2 16 0,0-1 0 15,-1 0-96-15,0 0-32 0,-1-1 0 0,-1 1 0 0,-2 0-96 0,-1-1-32 16,-2-3 0-16,-1-1 0 0,-2-5-112 15,1-2-32-15,0-4 0 0,-2-2 0 0,1-2 128 0,-2 3 0 16,-1 1 16-16,0 3 0 0,-1 2 48 0,-2 3 0 16,-1 2 0-16,-1 2 0 0,0 1-320 0,-2 3 160 15,0 2-160-15,-1 1 128 0,-1-4-384 0,-2 4-96 16,2 1-16-16,0-2 0 16,1 2-416-16,0 0-96 0,1 3-16 0,1 5 0 15,2-2-1072-15,-1 4-208 0,5 8-64 0,0 0-9536 16,0 0-1904-16</inkml:trace>
  <inkml:trace contextRef="#ctx0" brushRef="#br2" timeOffset="123118">23133 14325 37839 0,'0'0'1664'0,"0"0"368"0,0 0-1632 0,0 0-400 0,0 0 0 0,0 0 0 0,0 0 368 0,0 0-16 16,0 0 0-16,0 0 0 0,5 11-352 0,-1 1 0 16,-1 1 0-16,0 1-128 0,-1 1 448 0,-1 0 112 15,1 2 16-15,-1 3 0 0,0-1-192 0,-1 2-16 16,0 1-16-16,0-2 0 0,-1-2 224 0,1-2 32 16,0-2 16-16,0 2 0 0,0-3 16 0,1 0 0 15,-1-5 0-15,0 1 0 0,0-9-128 0,3 9 0 16,-3-9-16-16,0 0 0 0,0 0-128 0,0 0-32 15,0 0 0-15,9 5 0 0,-9-5-208 0,10 0 128 16,-10 0-128-16,0 0 0 0,11-5 128 0,-11 5-128 16,6-8 0-16,1-1 144 0,-1 1-144 0,-6 8 0 15,7-10 144-15,0 2-144 0,-7 8 0 0,0 0 0 0,0 0 0 0,7-5 128 16,-7 5-128-16,0 0-256 0,11 0 64 0,-11 0 0 16,10 5 192-16,-1 2-160 0,-1-1 160 0,0 2-160 15,0 1 160-15,0-2 0 0,-2 0-144 0,2 0 144 16,-8-7 0-16,10 9 0 0,-2-1 0 0,0 0 0 15,0-2 0-15,0 2 0 16,-2-2 0-16,1 1 128 0,-7-7 0 0,9 7 0 0,-9-7 0 0,9 5 0 16,-9-5 16-16,9 6 0 0,-9-6 0 0,8 7 0 15,-8-7 32-15,9 5 0 0,-9-5 0 0,10 7 0 16,-2-6-48-16,-8-1-128 0,11 0 192 0,-1 0-64 16,1 0 80-16,-1-1 16 0,-1-5 0 0,0 1 0 15,0 0 48-15,1-2 16 0,-3 0 0 0,2-4 0 0,1 2 16 0,-1-4 0 16,-1 2 0-16,1 0 0 0,0-4-160 15,-1 1-16-15,-2-2-128 0,1-2 192 0,-2 0-192 0,0-6-256 16,0-6 48-16,0-1 16 16,1-3-416-16,-1-2-80 0,0-1-16 0,2 5 0 15,-1 3-1792-15,1 7-352 0,-2 5-80 0,-1 5-9776 16,-2 0-1952-16</inkml:trace>
  <inkml:trace contextRef="#ctx0" brushRef="#br2" timeOffset="131407.54">24489 13682 28047 0,'-6'-3'1232'0,"2"-1"272"0,4 4-1200 0,0 0-304 16,-2-5 0-16,2 5 0 0,0-6 960 0,2 2 128 16,-2 4 16-16,7-6 16 0,-1 4-576 0,0-1-112 15,-6 3-32-15,12-2 0 0,0 0 32 0,-6 1 0 0,5 1 0 0,-1 0 0 16,2 1 48-16,1 1 16 0,1-2 0 0,3 2 0 15,3-2-128-15,17 2-32 0,-3-1 0 0,-2 0 0 16,-4-2-128-16,0 1-16 0,-4 0-16 0,1 0 0 16,0-1-176-16,0-1 0 0,0-2 0 0,-1 2 0 15,0-1 0-15,-1 0 0 0,2 0-192 0,-3 0 192 32,-1 2-704-32,-1-2-32 0,-3 3 0 0,-3-1 0 15,-1 2-1232-15,-13-1-240 0,0 0-48 0,9 5-11344 0</inkml:trace>
  <inkml:trace contextRef="#ctx0" brushRef="#br2" timeOffset="131734.81">24459 13954 24879 0,'0'0'2208'0,"0"0"-1760"16,0 0-448-16,0 0 0 0,0 0 2752 0,0 0 448 15,12 3 112-15,1 1 16 0,1-4-2480 0,4 1-480 16,2-1-112-16,3-1 0 0,5-3 112 0,3-1 16 15,2-3 16-15,2 3 0 0,0-1-16 0,-1 3-16 0,-1-3 0 0,-2 1 0 16,0 1-368-16,0 0 0 0,1 2 0 0,-1 0 0 16,-1 2-144-16,1 0-48 0,1-2-16 0,0 2-11648 15,1 0-2336-15</inkml:trace>
  <inkml:trace contextRef="#ctx0" brushRef="#br3" timeOffset="136644.01">26351 13125 12895 0,'0'0'1152'0,"0"0"-928"15,0 0-224-15,0 0 0 0,0 0 3040 0,0 0 560 16,0 0 112-16,8-5 32 0,-8 5-2656 0,0 0-512 15,6-9-128-15,-6 9 0 0,5-8-48 0,-5 8 0 16,0 0 0-16,6-8 0 0,-6 8-64 0,0 0-16 16,0 0 0-16,0 0 0 0,-3-6 512 0,-1 0 112 15,1 2 16-15,-2-1 0 0,-1 0 0 0,-2 0 16 16,0 1 0-16,-2 0 0 0,-10-6-240 0,3 4-48 16,0 2-16-16,3 2 0 0,1-1-208 0,-2 3-32 0,0 3-16 15,-1-1 0-15,-1 2-224 0,0 2-64 16,0-1 0-16,-1 1 0 0,0 1-128 0,0 1 0 0,-1 2-192 0,1 2 192 15,1 1 0-15,0 3 0 0,0 0 192 0,2 1-64 16,1-1-128-16,3 1 0 0,-1 3 0 0,4-2-176 16,0 3 320-16,2 0 64 0,-1 1 16 0,2 0 0 15,0-1-432-15,0 0-96 0,1-2-16 0,0-2 0 16,0 3 320-16,1-5 0 0,3 2 0 0,0-2 0 16,0-15 160-16,3 13 96 0,1-3 0 0,1-1 16 15,0-1-448-15,1 0-80 0,1-4-32 0,4 0 0 16,-1-4 288-16,2 0 0 0,1-3-128 0,1 0 128 15,3 1 0-15,2-1 0 0,-1-1 0 0,1-1 0 16,0-1 0-16,0 2 144 0,1-3-144 0,-1 1 192 16,2-4-192-16,-1 3 0 0,-1-2 0 0,-1-2 0 15,1-1 432-15,-2 1 96 0,-2-2 32 0,0-2 0 0,-2 0-128 0,0-4-32 16,0 1 0-16,-2-7 0 0,-1 2 0 0,-1-3 0 16,0-2 0-16,-1 1 0 0,-3-3-176 0,0 0-32 15,0 0-16-15,-1 0 0 0,-1-1-368 0,-2-3-64 16,0-3 0-16,-1-2-16 0,-1-2 480 0,-1-1 112 15,-2-1 0-15,0 2 16 0,-1 2-336 0,-1 3 128 16,-3 3-128-16,3 3 0 0,-1 4 0 0,2 3 0 16,0 1-192-16,1 3 64 0,0 4 128 0,1 2 0 15,1 1 0-15,-1 1 0 0,2 1-320 0,-1 1-16 16,1 2-16-16,1 7 0 16,0 0-1408-16,0 0-288 0,0 0-48 0,0 0-10192 15,-2-10-2048-15</inkml:trace>
  <inkml:trace contextRef="#ctx0" brushRef="#br3" timeOffset="137362.79">26918 12536 28447 0,'0'0'1264'0,"0"0"256"0,0 0-1216 0,-8-3-304 16,8 3 0-16,0 0 0 0,0 0 0 0,0 0 0 15,0 0 0-15,0 0 0 0,0 0 0 0,0 0 0 16,0 0 0-16,0 0 0 0,0 0 512 0,0 0 0 16,0 0 0-16,0 0 0 0,0 0 400 0,0 0 80 15,0 0 16-15,-3 12 0 0,3-12-176 0,-1 12-48 16,1-12 0-16,-2 11 0 0,2-11-224 0,0 12-48 16,0-12-16-16,-2 12 0 0,2-12 80 0,0 12 0 15,2-1 16-15,0 2 0 0,2-2-176 0,0 2-32 16,-1 0-16-16,0 0 0 0,1 4-240 0,0 0-128 15,1 2 128-15,1 2-128 0,-1 1 0 0,1-1 0 0,1 3 0 0,-1-1 0 16,0 1 0-16,-2-2 0 0,0 0 0 0,-1 1 0 16,0-3 0-16,-2 1 0 0,1-3 0 0,-2 0 0 15,0-1 0-15,0 0 0 0,-2-1 0 0,4 3 128 16,-2-3-128-16,0 2 128 0,0 2-128 0,0-2 128 16,0-1-128-16,0 0 0 0,0 0 0 0,0-4 0 15,0 1 160-15,1 2 16 0,0-4 0 0,1 1 0 16,-2-1-176-16,0-2 0 0,2 0 0 0,-2 2 0 15,-1-1 128-15,1-11-128 0,-4 10 128 0,0-1-128 16,4-9 208-16,-5 11-32 0,0-4-16 0,5-7 0 16,-7 10 64-16,1-3 16 0,-1 0 0 0,1-1 0 15,-2 2 0-15,0-3 0 0,-1 1 0 0,-2-4 0 0,1 1 16 16,-2-1 16-16,-2 0 0 0,1-2 0 0,0 0-32 16,0-2-16-16,0-1 0 0,-2-1 0 0,1-3-224 0,-2-2 176 15,-1 0-176-15,3 0 160 0,0 0-160 0,-1-3 0 16,2 1 0-16,0 2-176 15,0 0-336-15,0 0-64 0,0 3 0 0,0 2-16 16,0 1-368-16,0 3-64 0,0 1 0 0,0 3-16 16,1 4-1536-16,1-1-304 0,0-1-64 0,1 1-7664 15,1 0-1520-15</inkml:trace>
  <inkml:trace contextRef="#ctx0" brushRef="#br3" timeOffset="137878.84">25634 13738 32191 0,'0'0'704'0,"0"0"160"0,0 0 32 0,0 0 0 0,0 0-720 0,0 0-176 15,0 0 0-15,0 0 0 0,0 0 912 0,0 0 160 16,0 0 16-16,0 0 16 0,6-9-272 0,5 4-48 16,2 3-16-16,5 2 0 0,3-2-80 0,2 2-32 15,3-2 0-15,3 2 0 0,2 2-336 0,3-2-64 16,-3 0 0-16,3 2-16 0,3 1-240 0,5 1 144 16,6 1-144-16,4-1 128 0,5 0-128 0,2 0 128 15,0-4-128-15,-5 0 128 0,-3-4 48 0,0 0 0 16,0 0 0-16,1 0 0 0,4 1-48 0,3 2 0 15,3 0 0-15,-2 0 0 0,-2-1-128 0,-3-2 0 0,-5 2 0 16,1-4 0 0,0 1-384-16,0 1-96 0,1-2-32 0,0 1 0 15,0 1-320-15,-2-3-80 0,-2 2-16 0,-4 0 0 16,-4-2-336-16,-4 1-64 0,-5-1-16 0,-2 2-9264 0,-4-2-1856 0</inkml:trace>
  <inkml:trace contextRef="#ctx0" brushRef="#br3" timeOffset="138762.2">26361 14759 27807 0,'0'0'1232'0,"0"0"256"0,0 0-1184 0,0 0-304 0,0 0 0 0,0 0 0 15,8-7 1152-15,-8 7 192 0,5-9 16 0,0 3 16 16,-5 6-704-16,3-11-144 0,-3 11-16 0,0-10-16 16,0 1 80-16,0-2 0 0,-1 3 16 0,-1-1 0 15,1 0 160-15,0 0 16 0,-2-2 16 0,1 0 0 0,-1 0-144 0,-2 1-16 16,-4-1-16-16,-2 0 0 0,-1-1-240 0,-1 0-48 15,-1 2-16-15,-2 1 0 0,0 1-160 0,-1 4-16 16,-3-3-128-16,0 7 192 16,1 0-192-16,1 2 0 0,-1 0 0 0,1 4 0 0,-1 0 0 0,0 2 0 15,2 1 0-15,0 1 0 0,0 2 0 0,1 3-240 16,-1 1 48-16,1 3 16 0,2-1-96 0,2 2-32 16,1-1 0-16,2 2 0 0,3 1 176 0,1-1 128 15,-1-1-192-15,2 0 192 0,3 3-160 0,1-4 160 16,0 2-128-16,1-1 128 0,2-1-272 0,1-6 16 15,-4-13 16-15,8 13 0 0,0 0-16 0,1-4-16 0,1-2 0 0,1-2 0 16,-1-1 16-16,3-1 16 0,0-3 0 0,3-3 0 16,-1-1 240-16,0-4 0 0,3-1 0 0,0-1 0 15,0-5 448-15,3-2-32 0,0-2 0 0,1-2 0 16,1-3 64-16,-1 1 16 0,-3 1 0 0,1 1 0 16,-2-4-144-16,0 2-32 0,-2-1 0 0,-3 1 0 15,0-2-144-15,0 0-48 0,-5-1 0 0,-2-2 0 16,0-5 0-16,-4-4 0 0,1-2 0 0,-2-1 0 15,-1-3-128-15,-1 2 128 0,0 4-128 0,-2 1 128 16,-1 4-128-16,-1 2 0 0,0 4 0 0,-3 2 0 16,0 2-240-16,-1 3 80 0,0 0 16 0,0 5 0 15,-1 2-480-15,0 2-80 0,0 1-32 16,-2 2 0-16,1 3-1984 0,1-1-400 0,-2 4-80 16</inkml:trace>
  <inkml:trace contextRef="#ctx0" brushRef="#br3" timeOffset="139165.37">26694 14491 9215 0,'0'0'816'0,"-12"2"-656"0,0 0-160 0,12-2 0 15,-10 3 7856-15,10-3 1536 0,0 0 304 0,-5 9 64 16,2-1-7760-16,2 1-1552 0,1-9-304 0,2 12-144 15,1 1 128-15,3-1-128 0,1-2 128 0,1 3-128 16,1 3 240-16,1-1-48 0,2 1 0 0,1 3 0 16,0-2-48-16,3 4-16 0,-1 1 0 0,1-1 0 15,-3-1-128-15,0-1 0 0,0 1 0 0,0 0 0 16,-1-2-304-16,2 0 16 0,-2 0 0 0,1-2 0 31,-1-4-432-31,-1-2-96 0,0-3-16 0,2-3 0 0,-1-6-1472 0,-1-2-320 0,0-4-48 0,-1-2-8112 16,1-6-1632-16</inkml:trace>
  <inkml:trace contextRef="#ctx0" brushRef="#br3" timeOffset="139429.34">27184 14444 35535 0,'0'0'1568'0,"0"0"336"0,-8 11-1520 0,1-3-384 15,1 2 0-15,-1 2 0 0,0 1 912 0,-3 1 112 16,1 3 32-16,-1 1 0 0,-2 2-224 0,-1 1-64 15,0 2 0-15,0 5 0 0,-3 2 64 0,2 1 0 16,0 2 0-16,-1 4 0 0,0 5-192 0,-1 0-48 0,0 0 0 16,2-3 0-16,0-2-272 0,-1 3-64 0,1-7-16 0,-2 0 0 15,2-2-240-15,0-1 176 0,-2 2-176 0,2-2 160 16,1-2-32-16,0 0 0 0,1-5 0 0,0 5 0 16,1-1-368-16,0-2-80 0,3-6 0 0,2-2-16 31,1-4-1648-31,1-6-336 0,4-7-64 0,0 0-16384 0</inkml:trace>
  <inkml:trace contextRef="#ctx0" brushRef="#br3" timeOffset="142101.97">7180 12141 20271 0,'0'0'1792'0,"0"0"-1424"0,0-9-368 0,1 1 0 15,-1 8 2800-15,4-12 480 0,0 2 112 0,-2 1 0 16,-2 9-2560-16,0 0-512 0,4-12-96 0,0 4-32 16,-4 8 64-16,0 0 0 0,0 0 0 0,0 0 0 15,3-10-256-15,-3 10 0 0,0 0 128 0,0 0-128 16,0 0 0-16,0 0 0 0,-8-3 128 0,-1 3-128 15,-2 3 192-15,1 0-16 0,-2 3 0 0,-1-2 0 0,0 1 208 0,-1 0 64 16,-1 0 0-16,1 2 0 0,-3-1-80 0,-1 2-16 16,-3 1 0-16,0 0 0 0,0 0-80 0,-2 1-16 15,-3-1 0-15,-2 1 0 0,1 1-128 16,-2-1-128-16,-1 0 192 0,0 1-192 0,0-2 320 0,0 3-64 16,2-3 0-16,-1 1 0 0,0 2-64 0,2 0 0 15,0-2-16-15,1 3 0 0,1-5 208 0,-1 1 32 16,-2 0 16-16,1 0 0 0,-2-1 0 0,-1 0 0 15,0 1 0-15,-2-4 0 0,-5-1-80 0,-1 0-16 16,1-1 0-16,0 1 0 0,1-3 48 0,2 2 0 16,1-1 0-16,4-2 0 0,2 0-112 0,1 0-16 15,1 0 0-15,0-2 0 0,-1 0-256 0,-1 0 128 0,0-1-128 16,-1-1 0-16,-1-1 192 0,0 0-192 0,-3 0 192 16,1-1-192-16,0 1 176 0,1 1-176 0,0-2 160 0,1 1-160 15,0-1 192-15,3 1-64 0,0-1-128 0,1-2 192 16,3 1-16-16,0-2-16 0,0 1 0 0,1-1 0 15,-1 0-160-15,-2-1 0 0,1-1 0 0,-3 2-176 16,1 1 176-16,-1-1 192 0,-1 0-32 0,-1 1-16 16,1 2-16-16,-3 2-128 0,1-3 192 0,2 2-64 15,1 1-128-15,1 0 160 0,0-1-160 0,2 1 160 16,-1-1-32-16,2 2-128 0,4-3 192 0,1 2-64 16,0-1-128-16,0 1 160 0,1 0-160 0,1 1 160 15,-1 1-160-15,-1 0 0 0,2 1 0 0,-1 0 0 16,-2-1 0-16,1 0 0 0,0-1 0 0,0 1 0 15,-1 0 0-15,-1-2-320 0,0 2 48 0,-2-2 16 16,-3 1 432-16,2 1 80 0,0-1 32 0,1 2 0 0,0-1-288 0,2 2 0 16,1 0 128-16,1-1-128 0,0 4 0 0,0-2 0 15,1 0 0-15,2 2 0 0,1-2 0 0,1 0 0 16,0 2 0-16,2 0 0 0,-1-3 128 0,2 0-128 16,0 0 0-16,9 0 0 0,-10 0 0 0,1 0 0 15,-1 1 0-15,10-1 0 0,-9 3 0 0,9-3-192 16,-10 4 48-16,1 1 16 0,9-5 128 0,-8 5 144 15,1 1-16-15,7-6-128 0,-6 10 0 0,2-1 0 16,4-9 0-16,-1 10-192 0,-5-1-32 0,6-9 0 16,0 11 0-16,-1-1 0 0,1-10 560 0,-1 12 112 15,1-2 32-15,0 1 0 0,0-1-192 0,1 1-32 16,-1 0-16-16,1 0 0 0,2-1-112 0,0 3-128 0,-1 2 176 16,1 3-176-16,2-1 0 0,-1 2-320 0,0 1 32 0,0 1 16 15,0-2 272-15,1 2 0 0,-1 3 0 0,1-2 0 16,-1 0 0-16,-1 3 0 0,-1 1 0 0,1 4 0 15,-1 5 0-15,2 3 0 0,0 5 0 0,-1 2 0 16,-3 1 0-16,2-2 0 0,-2 1 0 0,0-5 0 16,-1-2 0-16,0-2 0 0,-2 2 0 0,1 4 0 15,-2 4 224-15,0 4-48 0,0 5-16 0,0 3 0 16,1-5-160-16,1-2 0 0,-1-3 0 0,-1-4 0 16,0-4-240-16,-1-1 32 0,0 0 0 0,0 1 0 15,-1-1 208-15,1 2 256 0,1-1-48 0,2-1-16 16,-2-1 64-16,1-3 16 0,3-2 0 0,-2-2 0 15,-1-2-272-15,0-4 128 0,1-5-128 0,-1 1 0 16,-1-4 128-16,2 0-128 0,0-1 0 0,0-3 0 0,-2 1 128 0,0 2-128 16,0-3 0-16,0 1 0 0,0 1 128 0,0 0-128 15,-1 1 0-15,1-2 0 0,0-2 144 0,2 0-144 16,-1-1 0-16,0 1 144 0,2 0-144 0,0-3 0 16,1-9 0-16,-1 12 128 0,1-2-128 0,0-10 0 15,1 12 0-15,-1-12 0 0,2 10 0 0,-2-10 0 16,6 11 128-16,-1-2-128 0,-5-9 0 0,6 10 0 15,1 1 144-15,-1-2-144 0,1-1 0 0,1-1 0 16,0 1 0-16,-1 0 128 0,3 1-128 0,-1 0 0 16,0-2 0-16,1-1 0 0,1 1 0 0,-1-2 0 15,0 0 0-15,2-1 0 0,0 2 0 0,2-3 0 16,-1-1 0-16,2 0 0 0,0 1 0 0,5 0 0 0,2-2 0 16,3 0 128-16,2 0-128 0,4 2 0 0,3 0 0 0,2-1 128 15,0 3-128-15,1-1 0 0,-2 0 0 16,0 2 0-16,0 0 0 0,0-2 0 0,1-3 0 0,3 1 0 15,-2-5 0-15,7 3 0 0,1-3 0 0,3 3 0 16,3 3 128-16,0-3-128 0,-3 3 128 0,-2-2-128 16,-3-2 0-16,-1-1 0 0,-3 1 0 0,-1-2 0 15,-1 2 0-15,3-2 0 0,3 1 0 0,2 1 0 16,3-1 0-16,2 1 0 0,-2 1 0 0,-1-3 0 16,-3 1 0-16,-2 0 0 0,-3-3 0 0,-1 0 0 15,-3-3 0-15,0 0 0 0,2 1 0 0,1-1 0 16,0-1 0-16,-1 1 0 0,1 0 0 0,-1 1 0 15,-2 2 0-15,-2 0 0 0,-3 1 0 0,-1 0 128 16,-4 2-128-16,0 0 0 0,-3 2 0 0,0 2 0 16,1 0 0-16,-1 1 0 0,-1-1 0 0,1 1 0 0,-1 1 0 0,1-2 0 15,0 2 0-15,0-2 0 0,-1 0 0 0,1 1 0 16,0-3 0-16,0 0 128 0,-1-3-128 0,0 2 0 16,-1 0 0-16,-2-1 0 0,0 2 240 0,-2-2 16 15,-1-1 16-15,0 2 0 0,-3 1-272 0,-1 0 0 16,0 0 128-16,-1 0-128 0,1 0 0 0,-11 0 0 15,11 2 0-15,0 2 0 0,-11-4 0 0,9 2 0 16,-9-2 0-16,10 2 0 0,-10-2 0 0,0 0-304 16,0 0 64-16,0 0 16 0,9-2 416 0,-9 2 64 15,0 0 32-15,0 0 0 0,8-6-288 0,-8 6 160 16,7-9-160-16,-3 0 128 0,-4 9-128 0,2-12 128 16,-2-1-128-16,0 0 128 0,0 0-128 0,0 0 0 0,0-2 0 0,0 0 0 15,0-2-272-15,0 2-96 0,2 0-16 16,-2 0 0-16,0-1 384 0,1 0 160 0,1 1-16 0,1-2 0 15,-2 3-144-15,2-1 0 0,1 1 144 0,0 1-144 16,0-5 0-16,0 2-240 0,2 3 48 0,-1-3 0 16,-1 1 192-16,2-4 0 0,0 0 0 0,1-1 0 15,-2-3 0-15,1-5 0 0,1 1 0 0,-2-3 160 16,0 0 16-16,-1-1 0 0,0-3 0 0,-1 1 0 16,1 1-336-16,-1 2-64 0,1-2-16 0,0 5 0 15,0 0 400-15,-1 1 80 0,-2 0 16 0,0-1 0 16,-1 1-256-16,0 2 0 0,0-6 0 0,0 0-160 15,0-2 160-15,-1 1-128 0,1-2 128 0,0 1-128 16,0-2 304-16,1 3 64 0,1 1 16 0,0 2 0 16,0 1-256-16,-1 3-288 0,-1 4 64 0,0-1 16 15,0 0 208-15,0 0 0 0,-1 1 0 0,-1 1 0 0,0-3 0 0,-1-2 0 16,1-2 0-16,-2-1 0 0,-2-6 0 0,4-1 160 16,-2 2-160-16,1-2 192 0,-1-1-192 0,2 3 128 15,-2 4-128-15,3 0 128 0,-1 5-128 0,1-1 0 16,0 5 0-16,1 2 0 0,0 1-192 0,0 2-80 15,0 1-16-15,0 0 0 0,0-2 288 0,1 4 144 16,-1 0-16-16,3 0 0 0,-3 0-128 0,1 1 0 16,-1-1 0-16,1-2 0 0,-1 0 0 0,0-1 0 15,0 0 0-15,-1-2 0 0,0 0 0 0,-1 2-176 16,0-2 48-16,-1 2 0 0,0 0 128 0,1 1 0 16,-2-1 0-16,-1 0 0 0,1 4 0 0,0-3 0 15,0 2 0-15,1 2-128 0,-1 0 128 0,2 2 176 0,-2 2-48 16,4 5 0-16,-4-5-128 0,4 5-176 0,0 0 48 0,0 0 0 31,0 0-496-31,0 0-80 0,0 0-32 0,0 0 0 16,9 8-1248-16,0 0-240 0,2 0-48 0,-1 1-16 15,1-3-1168-15,2 2-256 0</inkml:trace>
  <inkml:trace contextRef="#ctx0" brushRef="#br1" timeOffset="152122.78">28549 13090 10127 0,'0'0'448'0,"0"0"96"0,0 0-544 0,0 0 0 0,0 0 0 0,6-8 0 16,-6 8 4240-16,4-10 752 0,-4 10 128 0,3-11 48 15,-2 1-3984-15,-1 10-800 0,4-8-144 0,-4 8-48 16,1-13 32-16,-1 13 0 0,3-13 0 0,-2 2 0 16,-1 11 560-16,0-14 112 0,0 1 32 0,-1 4 0 15,0 0 16-15,1 9 0 0,-2-12 0 0,1 3 0 16,1 9-144-16,0 0-32 0,-6-9 0 0,6 9 0 16,-11-4-288-16,2-1-64 0,0 3-16 0,-2 4 0 15,-2 0-144-15,0 4-16 0,0-1-16 0,2 1 0 16,-4 2-224-16,1 0 0 0,0 1 0 0,-1 1-160 15,1 2 160-15,1-1-128 0,1-1 128 0,-1 2-128 16,-1-2 128-16,1 3 0 0,0 0 0 0,0 3 0 0,-2 0 0 16,2 1 0-16,0 1 0 0,1 1 0 0,2 1 0 0,2-2 0 15,2 3 0-15,0-4-128 0,1-1 128 0,3 1 0 16,0-3 0-16,2 3 0 0,0 0 0 0,3-2 0 16,0 1 0-16,0-2 0 0,3-1 0 0,0-1 0 15,2 0 0-15,2-3 128 0,4 0-128 0,-1-2 0 16,1-2 0-16,2-1-128 0,2-3 128 0,0-1 0 15,2-1 0-15,-1 0 0 0,1-3 192 0,-1-2-48 16,2-1 0-16,0-3 0 0,0-1 256 0,-3-1 48 16,-1-1 16-16,-1-3 0 0,-2-2-208 0,-2-1-64 15,1-2 0-15,-1-3 0 0,-2-3 256 0,-1-1 64 16,0-2 0-16,-1 0 0 0,0 2-368 0,-2-2-144 16,1 0 128-16,-1 0-128 0,0 1 128 0,-2 0-128 0,-2-3 0 0,1-1 128 15,-2-1-128-15,0 0 0 0,-2 1 0 0,0-3 128 16,-2 2-128-16,1 3 0 0,-1 1 0 0,0 3 0 15,-1 3 0-15,0 1 0 0,1 3 0 0,-1 1 0 32,0 2-368-32,0 2-48 0,-1 2-16 0,-1 2 0 15,1 0-368-15,0 3-80 0,5 8-16 0,-7-5 0 16,7 5-1696-16,-7-1-352 0,7 1-64 0,-8 4-12608 0</inkml:trace>
  <inkml:trace contextRef="#ctx0" brushRef="#br1" timeOffset="152505.07">28860 12970 35647 0,'0'0'1584'0,"0"0"320"0,0 0-1520 0,0 0-384 16,0 0 0-16,0 0 0 0,0 0 816 0,11 0 80 16,-11 0 32-16,13 3 0 0,-1 0-336 0,-2-1-64 15,0-1-16-15,-10-1 0 0,13 5 80 0,-1 1 16 0,-1-1 0 0,-2 0 0 16,-9-5-432-16,12 8-176 0,-1 4 128 0,0-2-128 15,-1 0 0-15,-1 3 0 0,0 0 0 0,3 2 0 16,-1-1-256-16,-2 0-16 0,0 1-16 0,1 0 0 31,1 0-496-31,-1-2-112 0,0-1 0 0,1-2-16 16,1-2-1376-16,-2 0-272 0,-10-8-48 0,11 7-7312 0,-2-3-1472 0</inkml:trace>
  <inkml:trace contextRef="#ctx0" brushRef="#br1" timeOffset="152856.31">29435 12857 16575 0,'0'0'736'0,"0"0"160"0,0 0-720 0,0 0-176 15,0 0 0-15,0 0 0 0,0 0 3264 0,0 0 608 16,0 0 128-16,0 0 32 0,2 9-2960 0,-4 0-592 16,2-9-112-16,-5 15-32 0,-3-2 48 0,-1 3 0 15,-1-2 0-15,-2 1 0 0,-1 2 64 0,-1 1 32 16,-2 3 0-16,-1 0 0 0,0 3-64 0,-1 0-16 16,0 3 0-16,-1 3 0 0,1 2-128 0,1 2-16 0,0-1-16 0,2 3 0 15,-1 0-112-15,0 1-128 0,1-1 176 16,-1-2-176-16,-1 3 128 0,0-5-128 0,0-6 0 15,0 2 0-15,0-1 0 0,2-1 0 0,-1-1-240 0,0 0 80 32,1-2-448-32,-1-1-96 0,2-1 0 0,-1-1-16 15,1-3-1712-15,0-2-320 0,-1-2-80 0,2-2-16 0</inkml:trace>
  <inkml:trace contextRef="#ctx0" brushRef="#br1" timeOffset="153345.49">27836 13760 32015 0,'-13'0'704'0,"1"-1"128"0,12 1 48 0,-12 0 32 0,12 0-720 0,0 0-192 0,0 0 0 0,0 0 0 16,0 0 512-16,8-5 64 0,5 1 0 0,3 2 16 16,3 2 96-16,5 2 16 0,3 0 0 0,6 0 0 15,2 3-64-15,4-4-16 0,4 0 0 0,5 1 0 16,6 0-160-16,6-4-16 0,5 0-16 0,1 1 0 16,0 0-304-16,-4-2-128 0,-5-1 0 0,1 0 128 15,-1 2-128-15,3-2 0 0,5 0 0 0,-1 1 0 16,1 1 0-16,-3 0 0 0,-4 0 0 0,-2-1 0 15,-3 1 0-15,-1 0-224 0,-3 2 48 0,2 0 16 16,-1 2-1600 0,-2 0-320-16,-4 2-64 0,-3-1-8432 0,-5-2-1696 0</inkml:trace>
  <inkml:trace contextRef="#ctx0" brushRef="#br1" timeOffset="154290.29">28588 14528 4607 0,'0'0'400'0,"0"0"-400"16,0 0 0-16,0 0 0 0,0 0 4576 0,0 0 832 15,0 0 160-15,0 0 48 0,0 0-3536 0,0 0-704 16,0 0-144-16,0 0-16 0,0 0-544 0,5-8-96 16,-4-1-32-16,1 2 0 0,-2 7 224 0,0 0 64 15,0-11 0-15,0 2 0 0,-2-1 80 0,1 1 32 16,-1 2 0-16,-1-1 0 0,-1-3-96 0,-1 3-16 0,-2 2 0 0,-3-1 0 15,-1 1-304-15,0-2-64 0,-2 3-16 0,-2 1 0 16,0 1-192-16,-2 1-64 0,-2 2 0 0,1 2 0 16,0 1-192-16,-2 2 0 0,-2 2 0 0,1 0 0 15,-1 4 0-15,0-2 0 0,0 1 0 0,1 4 0 16,0 0 0-16,0 1 0 0,2 2 0 0,2 2 0 16,0 0 0-16,1 1 0 0,3-1 0 0,1 1 0 15,1-1 0-15,2 1-128 0,1 0 128 0,3-1 0 16,2 2 0-16,0 0 0 0,2-2 0 0,1 0 0 15,1-4-160-15,3 0 160 0,1-2-128 0,2-2 128 16,1 0-192-16,1-2 32 0,1-3 16 0,3-2 0 16,0-1-80-16,2-2-16 0,0-2 0 0,2-2 0 15,2-2 240-15,-1-1 0 0,1-3 0 0,2-3 0 0,0 1 0 16,1-2 0-16,0-4 0 0,1 0 0 16,-1 1 160-16,-1-4-32 0,-2 0 0 0,1 1 0 0,-2-2 64 15,-1 0 0-15,-1-1 0 0,-3-2 0 0,-2-4 160 0,-1-3 32 16,-3-2 16-16,0-4 0 0,-2-3-144 0,-1 1-16 15,-1-4-16-15,-2 4 0 0,-2 1-96 0,-3 3 0 16,0 2-128-16,-1 4 192 0,-1 3-64 0,0 3-128 16,-1 2 176-16,-1 3-176 0,-1-2 0 0,-1 3 0 15,-1 0 0-15,1 3 0 0,0 0-208 0,0 3-48 16,1 0-16-16,0 0 0 16,0 5-416-16,1 0-80 0,0 4 0 0,8 2-16 15,0 0-1696-15,0 0-336 0,-6-3-64 0,6 3-12544 0</inkml:trace>
  <inkml:trace contextRef="#ctx0" brushRef="#br1" timeOffset="154940.1">28821 14418 21183 0,'0'0'1888'0,"0"0"-1504"0,0 0-384 0,0 0 0 15,0 0 4560-15,0 0 848 0,0 0 160 0,0 0 48 16,-2-6-4448-16,2 6-880 0,0 0-288 0,0 0 160 0,0 0-32 0,0 0-128 16,0 0 192-16,0 0-64 0,0 0 128 0,0 13 0 15,1-1 16-15,-1 3 0 0,0 1 128 0,0 1 32 16,1 2 0-16,1-3 0 0,-1 1 0 0,1 1 0 15,2 2 0-15,0 1 0 0,0-2-240 0,3 1-32 16,-1-2-16-16,2 0 0 0,1 1-144 0,2-2 0 16,0-2 0-16,1 0 128 0,0-1-128 0,0-4 0 15,-1-3 144-15,1-2-144 0,0-1 0 0,0-1 128 16,-3-3-128-16,1-3 0 0,-10 3 0 0,12-4 144 16,-2-3-144-16,-1-2 0 0,2-1 144 0,-2 0-144 15,-1-2 0-15,-2 0 144 0,-2 0-144 0,1 2 0 16,-5 10-192-16,3-11 192 0,0 2 0 0,-3 9 0 15,0 0 0-15,0 0 0 0,0 0 0 0,0 0 0 0,10-2 0 16,-10 2 0-16,10 2 0 0,-10-2 0 0,11 7 0 0,-1-1 0 16,-1 1-144-16,-1-1 144 0,0 0-192 0,0-1 192 15,-8-5 0-15,9 6 0 0,-9-6 0 0,10 7 0 16,-10-7 0-16,11 9 0 0,-2-2 0 0,-1 0 0 16,-2 2 0-16,1 1 128 0,-1-3-128 0,1 3 0 15,-1-1 256-15,1 0-64 0,-1-1 0 0,1-2 0 16,1 2-192-16,1 0-160 0,3 2 32 0,-1 1 0 15,2-1-16-15,-1-5 0 0,-12-5 0 0,15 2 0 16,-4-5 336-16,1-1 80 0,0-2 16 0,1-5 0 16,-2 1 208-16,-1-2 32 0,1-1 16 0,-2-1 0 15,1-5-224-15,-1 1-32 0,-3-1-16 0,1-5 0 16,-1 1-272-16,-1-2 0 0,1 0 128 0,-4 0-128 16,1 0-144-16,0-1-96 0,-1-1-16 0,-1-2 0 15,-2-1-512-15,1-1-128 0,-1 2 0 0,1-1-16 16,-1 2-2128-16,-1 0-416 0,0 0-96 0,-1 2-16 0</inkml:trace>
  <inkml:trace contextRef="#ctx0" brushRef="#br3" timeOffset="188396.95">30040 8329 19343 0,'0'0'1728'0,"0"0"-1392"16,0 0-336-16,0 0 0 0,0 0 3088 0,0 0 560 16,0 0 96-16,0 0 32 0,0 0-2624 0,0 0-512 15,0 0-96-15,0 0-32 0,0 0-96 0,0 0-32 16,0 0 0-16,-9-2 0 0,-3-1-32 0,5 3-16 16,-4 0 0-16,-2 0 0 0,-3 0 48 0,-2 0 16 15,-1 0 0-15,-2 0 0 0,-3 2 48 0,-21-1 0 16,3 2 0-16,4 0 0 0,2 1-32 0,-1-3 0 15,-1 1 0-15,-1 1 0 0,-2 0 32 0,-4 1 0 0,-3 0 0 0,-2 1 0 16,-2 0-144-16,0 3-32 0,0 1 0 0,1-1 0 16,0 1-144-16,2 1-128 0,-1-1 192 0,-3 1-192 15,-1-1 192-15,2-2-192 0,0 1 192 0,2 0-192 16,2-1 128-16,4-1-128 0,2 1 0 0,2-2 0 16,-1-1 128-16,4-2-128 0,-1 1 0 0,1 0 0 15,1-3 0-15,1 0 128 0,1 0-128 0,0 1 0 16,1-1 160-16,2 3-160 0,0-1 128 0,1 2-128 15,1-1 0-15,2 1 128 0,-1 1-128 0,2 0 0 16,0-1 0-16,1 1 0 0,0 2 0 0,2-3 0 16,0-1 0-16,0 3 0 0,2-5 128 0,1 3-128 15,-1-3 144-15,1 0 0 0,1 1 0 0,-1-2 0 16,1 0-144-16,0 1 0 0,1-1 0 0,1-1 0 16,1-1 0-16,2 2 0 0,2 0 0 0,2 0 0 15,0-1 0-15,0 1 0 0,1 0 144 0,1 1-144 0,1 1 0 0,7-2 128 16,-11 2-128-16,2 0 0 0,1-2 0 0,8 0 0 15,-9 4 0-15,0-3 128 0,1 0-128 0,8-1 0 16,-9 2 128-16,9-2-128 0,-9 0 0 0,9 0 144 16,0 0-144-16,0 0 0 0,0 0 144 0,0 0-144 15,0 0 0-15,0 0 144 0,0 0-144 0,0-10 0 16,3 0 0-16,2 0-176 0,0-1 400 0,3-2 80 16,0 0 16-16,2 0 0 0,0 0-192 0,1 0-128 15,-1-3 192-15,1 2-192 0,-2 1 128 0,-1-1-128 16,0 1 0-16,-2 2 0 0,-1-2 144 0,2 3-144 15,-1-2 0-15,1 1 144 0,-2 2-144 0,0 0 0 16,2 0 0-16,-1 0 128 0,-1 0-128 0,2 0 0 0,-7 9 0 16,7-9 0-16,-2 2 0 0,-5 7 0 0,0 0 0 0,8-10 0 15,-2 1 0-15,-6 9 0 0,0 0 0 0,0 0 0 16,0 0 0-16,0 0 0 0,0 0 0 0,7-7 0 16,-7 7 0-16,0 0 0 0,0 0 0 0,0 0 128 15,0 0-128-15,0 0 0 0,0 0-160 0,0 0 160 16,0 0 0-16,0 0 0 0,-11 4 0 0,1 1 0 15,-2 0-128-15,0 2 128 0,-1-1 0 0,0 3-144 16,-1 1 144-16,0 0 0 0,-1-1 0 0,1 2 0 16,-1-1 0-16,1 3 0 0,-1 0 0 0,-1 1 0 15,0 2 0-15,1 4 0 0,-1 1 0 0,2 1-128 16,-2 1 128-16,3-2 0 0,0-1 128 0,2-1-128 16,2 1 0-16,3-5 144 0,1 1-144 0,1-3 0 15,1-1 0-15,2-2 0 0,1-10 0 0,0 11-144 0,0-11 16 0,2 10 0 16,2-1 0-16,0 0 0 0,-1 3 128 0,-1-2 0 15,2 2 128-15,2-1-128 0,-4-2 176 0,2 0-48 16,1-1 0-16,0 1 0 0,-5-9 0 0,10 10 0 16,-1-3 0-16,-1 1 0 0,-1 1-256 0,4-3-64 15,1 1-16-15,2-1 0 0,2 1 208 0,3-1 240 16,2 5-48-16,4-2-16 16,1 0-1680-16,2 3-336 0,4 1-64 0,0-3-18064 15</inkml:trace>
  <inkml:trace contextRef="#ctx0" brushRef="#br3" timeOffset="189481.84">31031 7958 15663 0,'0'0'688'0,"0"0"144"0,9-6-656 0,-1-3-176 0,-1 1 0 0,0 0 0 0,1-1 2704 0,0 0 512 16,-1 1 112-16,-1 0 0 15,1 0-1552-15,-2 2-320 0,-5 6-64 0,0 0-16 0,4-12-416 0,-4 12-96 16,0-10-16-16,0 10 0 0,0 0-144 0,0 0-48 16,-9-11 0-16,-2 7 0 0,1-2-240 0,-1 3-48 15,1 1-16-15,-3 0 0 0,-2 2-352 0,0 2 0 16,-2-1 0-16,-1 3-128 0,-2 2 128 0,1-2 0 16,-2 2 128-16,0 0-128 0,0 2 224 0,1 1-32 15,1 1 0-15,-1 2 0 0,2 0 64 0,0 1 16 16,0 1 0-16,2 2 0 0,-1 1-144 0,1 0-128 15,1 2 144-15,0 1-144 0,0 1 0 0,3 1 0 16,1-1 0-16,2-2 0 0,2 1 0 0,3-3 0 16,1-1 0-16,3-2 0 0,1-1 0 0,3 0 0 15,0-3 0-15,1 1 0 0,2-2 0 0,1 0 0 0,1-2 0 0,1-1 0 16,2 1 0-16,-2-2-128 0,-10-5 128 0,13 5 0 16,0-4 0-16,2-1 0 0,-2-1 0 0,0-2 0 15,-1 1 0-15,-1-2 176 0,2-1-48 0,0-2-128 16,-1 1 320-16,0-1-64 0,-2-2 0 0,2 0 0 15,0-2 48-15,0 2 0 0,1-4 0 0,0-1 0 16,0-3-64-16,0-4-16 0,1 0 0 0,2-2 0 16,-1-5-224-16,1 1 128 0,-2-3-128 0,2-1 0 15,0-3 0-15,-3 1 0 0,0 1 0 0,1 0 0 16,0 1 0-16,-1 1 128 0,0 3-128 0,-1-1 0 16,-1 1 0-16,-2 0 176 0,-1-2-176 0,-2 3 160 15,-1 0 0-15,-1 2 0 0,-1 0 0 0,-2 5 0 16,-1 0 32-16,-1 2 16 0,-3 4 0 0,-1-2 0 0,1 4-208 0,-1 0 0 15,-2 2 0-15,1 3 0 16,-1-1-464-16,-1 1-48 0,-2 0 0 0,1 4 0 16,-2 2-496-16,2-3-96 0,0 3-32 0,0 4-11280 15,-2 1-2240-15</inkml:trace>
  <inkml:trace contextRef="#ctx0" brushRef="#br3" timeOffset="190083.19">31517 7368 22111 0,'0'0'1968'0,"0"0"-1584"0,0 0-384 0,0 0 0 15,0 0 2144-15,0 0 352 0,0 0 64 0,0 0 0 16,-4-8-1472-16,4 8-288 0,0 0-64 0,0 0-16 16,0 0-208-16,0 0-32 0,0 0-16 0,0 0 0 15,0 0-272-15,0 0-64 0,0 0-128 0,0 0 192 16,0 0-192-16,8 7 128 0,-3 0-128 0,1 4 0 15,-1 2 272-15,-1 4-32 0,-2 0-16 0,1 2 0 16,1 5 272-16,-3-1 48 0,1 3 16 0,-2-1 0 0,0 2-128 0,1 1-32 16,0-5 0-16,-1 1 0 0,0-1-144 0,1 3-16 15,1-2-16-15,0 2 0 0,1-3-80 0,1 3-16 16,0-1 0-16,1 4 0 0,2 1-128 0,-1 2 160 16,1-4-160-16,-1 1 160 0,3 0-160 0,-2-2 0 15,-3-3 0-15,-2 1 0 0,0-1 128 0,-2-2-128 16,0-3 128-16,-3 0-128 0,-1-5 192 0,0 2-64 15,-1-7 0-15,-2 1 0 0,0 1 0 0,0-2 0 16,1 1 0-16,-1-3 0 0,-1 0-128 0,0 0 128 16,2-1-128-16,6-6 128 0,-11 4-128 0,2 2 128 15,1-3-128-15,1 3 128 0,-2-4-128 0,-1 0 128 16,1-2-128-16,-1 0 128 0,-2 0-128 0,-1 1 160 0,-1 0-160 0,-3 2 160 16,0-4-160-16,0 1 0 0,-3 1 144 0,2 1-144 15,-3 1 0-15,3-2 0 0,0 2 0 0,1-3 0 16,0 0 0-16,1 0 0 0,1 0 0 0,2 0-128 31,-1 3-1344-31,4-3-272 0,-3 0-48 0,1 0-16048 0</inkml:trace>
  <inkml:trace contextRef="#ctx0" brushRef="#br3" timeOffset="190598.61">30351 8545 14735 0,'0'0'1312'0,"0"0"-1056"16,0 0-256-16,0 0 0 0,0 0 3216 0,0 0 592 0,0 0 112 0,0 0 32 16,0 0-2192-16,0 0-432 0,0 0-96 0,0 12-16 15,0-2-240-15,0-10-48 0,1 11-16 0,0-3 0 16,-1-8-96-16,0 0-32 0,4 10 0 0,-4-10 0 15,0 0 16-15,8 8 0 0,-8-8 0 0,12 5 0 16,-2-1 32-16,4 1 0 0,3-5 0 0,5-2 0 16,5-1-80-16,4-1-16 0,4-1 0 0,4 0 0 15,4-1-432-15,2 1-96 0,-1-1-16 0,5-1 0 16,5 1-192-16,5 0 0 0,3 4 0 0,3-2 0 16,2 0 0-16,-3 3 0 0,-6-3 0 0,-2 1 0 15,-1 3-224-15,-1-2-32 0,-2 0-16 0,1 1 0 16,1 0-496-1,-2-2-80-15,-3 2-32 0,0-1 0 0,-4 2-464 0,-2-1-112 0,-4 1-16 0,-2 0 0 16,-2-2-1744-16,-1 0-368 0,-3 1-64 0,-2-2 0 0</inkml:trace>
  <inkml:trace contextRef="#ctx0" brushRef="#br3" timeOffset="191382.08">30966 9321 10127 0,'0'0'896'0,"0"0"-704"0,0 0-192 0,0 0 0 15,9-5 3808-15,-9 5 736 0,8-6 128 0,-8 6 48 16,6-9-2400-16,1 3-464 0,-7 6-112 0,5-9-16 0,-1-2-736 0,-4 11-160 16,3-12-16-16,-1 3-16 0,-2-1-192 0,-1-2-32 15,-2 0-16-15,-1 1 0 0,-1-4 0 0,0 4 0 16,-2-1 0-16,-2 0 0 0,0 2 64 0,-1 2 16 16,-1 1 0-16,0 5 0 0,-2-2-192 0,-2 4-16 15,-2 4-16-15,0-2 0 0,-1 5-416 0,0 2 0 16,0 3 0-16,-1 1 0 0,1 4 0 0,-1-2 0 15,-1 1-128-15,2 0 128 0,-1 1-128 0,3 0 128 16,0-3-160-16,0 0 160 0,2 1 0 0,1 0 0 16,0 1 0-16,1 1 0 0,2-3 0 0,2 1 0 15,1-1 0-15,2 0 0 0,1 2 0 0,3 0 0 16,-2-3 0-16,3 1-144 0,0 0 144 0,3-1 0 16,-3-13 0-16,6 16-128 0,1-3 128 0,2-4 0 0,0-1 0 0,3-2 0 15,0-4 0-15,2 0 0 0,2 1 0 0,-1-3 0 16,1 0-192-16,0-3 64 0,-1-1 0 0,2 1 0 15,-1-3 128-15,1 1 176 0,-2-1-48 0,4 0 0 16,1-4-128-16,0 0 0 0,1-1 0 0,0-1 0 16,0 2 256-16,1-3-48 0,0-1 0 0,0 1 0 15,-1-1-64-15,-1 3-16 0,-2-2 0 0,-1 0 0 16,-3-3-128-16,0 2 192 0,-1-2-192 0,-2 0 192 16,-3-1-192-16,-2-2 128 0,-2-3-128 0,-1-4 128 15,-2-6 0-15,-1 0 0 0,-1-3 0 0,-2-2 0 16,-1-2-128-16,0 1 0 0,-1 0 0 0,-1 4 0 15,-1 3 0-15,1 4 192 0,-2 1-192 0,1 5 192 16,1 4-192-16,0 3 0 0,0-1-160 0,-1 2 160 16,2 4-256-16,0 1 32 0,0 2 16 0,5 6 0 15,0 0-416-15,0 0-80 0,-5-8 0 0,5 8-16 16,0 0-1104-16,0 0-224 0,0 0-32 0,0 0-9184 16,0 0-1856-16</inkml:trace>
  <inkml:trace contextRef="#ctx0" brushRef="#br3" timeOffset="191749.01">31347 9232 26719 0,'0'0'2368'0,"0"0"-1888"0,0 0-480 0,0 0 0 16,0 0 3360-16,0 0 576 0,-3 12 112 0,0-4 32 15,3-8-2656-15,0 0-528 0,0 0-96 0,0 0-32 16,0 0-352-16,2 13-80 0,-2-13-16 0,5 13 0 16,-5-13-176-16,8 9-144 0,0-1 192 0,2 0-192 15,0-2 224-15,2 1-64 0,0-1-16 0,0 1 0 16,1-2-144-16,0 1 160 0,0 2-160 0,1 1 160 15,-1-2-160-15,1 2 0 0,1 0 0 0,-2 2 0 16,-1-2 0-16,-1 2-176 0,1-3 48 0,0 0 0 31,-12-8-656-31,14 8-128 0,-2-2-32 0,0 1 0 0,-1-4-2032 0,-11-3-416 0,11-2-64 0</inkml:trace>
  <inkml:trace contextRef="#ctx0" brushRef="#br3" timeOffset="191983.31">31922 9054 23039 0,'0'0'2048'0,"0"0"-1648"16,0 0-400-16,0 0 0 0,0 0 3456 0,0 0 592 15,0 0 128-15,0 0 32 0,-6 11-2544 0,0 6-496 16,-2 0-96-16,-1 4-32 0,1 1-224 0,-2 4-48 16,-1 4-16-16,-2 0 0 0,-4 2-96 0,-1-1-16 15,-2 1 0-15,-3 6 0 0,-3 4-128 0,-3 5-16 0,-3 5-16 0,-4 2 0 16,0-1-224-16,-3-2-64 0,-3-4 0 15,3-4 0-15,4-4 64 0,5 1 16 0,2-1 0 0,5 1 0 16,2-1-272-16,4 1 0 0,1-2 128 0,5 0-128 31,0-4-2080-31,3-4-480 0,3-3-80 0</inkml:trace>
  <inkml:trace contextRef="#ctx0" brushRef="#br3" timeOffset="-202230.7">16547 8356 21183 0,'0'0'1888'0,"0"0"-1504"16,0 0-384-16,0 0 0 0,0 0 2656 0,0 0 464 16,0 0 80-16,6-5 32 0,-6 5-2128 0,0 0-416 15,0 0-96-15,6-7-16 0,-6 7-240 0,0 0-48 16,0 0-16-16,0 0 0 0,0 0-128 0,-3-1-16 16,-4-2-128-16,1 3 192 0,-3 0-192 0,0 3 0 15,-2-3-144-15,2 3 144 0,0 1 0 0,-5 0 0 16,3-1 0-16,11-3 0 0,0 0 0 0,0 0 0 15,0 0 0-15,0 0 0 0,0 0 432 0,0 0 16 0,0 0 16 16,0 0 0-16,0 0 208 0,0 0 32 0,0 0 16 0,0 0 0 16,0 0-80-16,0 0-32 0,-8-3 0 0,8 3 0 15,-7-4-352-15,0 0-64 0,7 4 0 0,-8-3-16 16,-1 0-176-16,0 2 0 0,0 0 0 0,0 1 0 16,-2 0 0-16,1 1 0 0,-2 0 0 0,2 2 0 15,-1-3 0-15,1 0 0 0,-1 0 0 0,1 1 0 16,-2-1 0-16,0 0 0 0,-1 0 128 0,2 2-128 15,-1-4 144-15,0 2-144 0,-1-1 160 0,1 1-160 16,-1-3 192-16,2 2-48 0,-2-1-16 0,0-1 0 16,-2 0-128-16,1 1 160 0,-2-1-160 0,1 1 160 15,-2-1-160-15,1 2 0 0,-2-1 0 0,-2 1 0 16,-1 1 0-16,-1 0 0 0,0 0 0 0,-1 1 0 16,-1 1 0-16,2 0 0 0,-2 1 0 0,1-1 0 0,-2 1 0 15,2 4 0-15,-2-5 0 0,2 2 0 0,-1 0 0 16,2 0 0-16,0-1 0 0,1-1 0 0,-1 1 0 15,0-1 0-15,-1 0 0 0,1-1 0 0,0-1 0 0,0 0 0 16,0 0 0-16,-2 0 0 0,0-1 128 0,-1-1-128 16,-1 1 128-16,-2 0-128 0,1 1 160 0,0 0-160 15,-2 0 192-15,1 2-192 0,0 0 128 0,0 0-128 16,2 2 0-16,0-1 0 0,-1-1 0 0,0 1 160 16,-1 1-160-16,-1 1 128 0,-1-2-128 0,0 1 0 15,-1 0 0-15,0-1 0 0,-2 3 0 0,2 0 0 16,0 1 0-16,1-1 0 0,1 1 0 0,2-1 0 15,1 1 0-15,0-1 0 0,1 2 0 0,1-1 128 0,1-1-128 16,-2-1 0-16,-1 1 0 0,0-1 0 0,0-1 0 0,-2 0 0 16,1 0 0-16,-2-1 0 0,-1 3 0 0,2-4 0 15,0 2 0-15,2 0 0 0,0 1 0 16,3-1 0-16,1 0 0 0,2-3 0 0,0 2 0 0,4 0 0 16,-1-2 0-16,1 0 0 0,2 3 0 0,-1-4 0 15,1 1 0-15,1-1 0 0,1 0 0 0,2 0 0 16,-2 0 0-16,0 0 0 0,2 2 0 0,-2-2 0 15,-1 0 0-15,0 0 0 0,0 0 0 0,0 0 128 16,0 0-128-16,1 0 0 0,-1-2 0 0,1 1 0 16,1-1 128-16,-1-1-128 0,0 2 192 0,2-3-64 15,-1 2-128-15,1 1 0 0,-1-3 0 0,1 3 0 16,1 0 0-16,0-1 0 0,-2 0 0 0,1 0 0 16,-1 0 0-16,2 0 0 0,-1 1 0 0,0 0-176 15,-2 1 176-15,-1 0 0 0,1 0 128 0,2 0-128 0,-2 0 0 0,1 0 0 16,1 0 0-16,1 0 0 0,1-1 0 0,8 1 0 15,-9-3 0-15,1 2 0 16,8 1 128-16,-9-3-128 0,2 0 128 0,7 3-128 0,-6-1 0 0,6 1 128 16,-8-2-128-16,8 2 0 0,0 0 0 0,0 0 0 15,-6-3 0-15,6 3 0 0,0 0 0 0,0 0 0 16,0 0 0-16,0 0 0 0,0 0 0 0,0 0 128 16,0 0-128-16,0 0 0 0,0 0 0 0,0 0 0 15,0-9 0-15,1 2 0 0,1-2 0 0,2 3 144 16,-4 6-144-16,8-11 160 0,0-1-160 0,0 2 0 15,0 1 0-15,1-2 0 0,1 1 0 0,1 0 0 16,0 0 0-16,1 1 128 0,1 0-128 0,2 0 0 0,-1 3 0 0,2-4 128 16,0 4-128-16,1-1 0 15,-1 1 0-15,0 1 0 0,-1 2 0 0,0-2 0 0,-2 1 0 0,0 0 0 16,-3 0 0-16,-1 0 0 0,-9 4 0 16,11-4 0-16,-11 4 0 0,9-5 0 0,-9 5 0 0,0 0 0 15,8-6-192-15,-8 6 192 0,0 0-160 0,0 0 160 16,0 0 0-16,0 0 0 0,5-10 128 0,-5 10-128 15,0 0 0-15,0 0 0 0,0 0 0 0,0 0 0 16,0 0 0-16,0 0 0 0,0 0 0 0,0 0 0 16,3-9 0-16,-3 9 0 0,0 0 0 0,0 0 0 15,0 0 0-15,0 0 0 0,0 0-144 0,0 0 144 16,-8-4-192-16,0 3 64 0,8 1 0 0,-11 3 0 16,1-1 128-16,0 1-192 0,-2 0 192 0,1 3-192 15,1-5 192-15,-2 5 0 0,-1-1-144 0,0 0 144 0,-2 0 0 0,0 0 0 16,-2 2 0-16,-1 2 0 15,0-2 0-15,-1 0 0 0,1 3 0 0,0 0 0 0,0 2 0 0,-1 2 0 16,1 3 0-16,0 1 0 0,0 1 0 0,1 0 0 16,0 1 0-16,1 0 0 0,1 3 0 0,0 0 0 15,3-1-176-15,2-1 176 0,0-3 0 0,2-2 0 16,1-3 0-16,2 1 0 0,1-1 0 0,2-1 0 16,0-3 0-16,2-9 0 0,0 0 0 0,0 0 0 15,3 12 0-15,-1-3 0 0,-2-9 0 0,6 9 0 16,0-2 0-16,2-1 0 0,-8-6 0 0,13 8 0 15,-1 0 0-15,-1-2 0 0,3 2 0 0,1-1 0 16,-2-1 0-16,3 1 0 0,0 1 0 0,-1 0 0 16,2 1 0-16,0-2 0 0,-1 0 0 0,-1-1-128 0,1 0 0 0,0 0 0 31,-2 1-416-31,0-3-80 0,-1 1-16 0,0 1 0 16,-1 2-2176-16,-1 0-432 0,-4 0-80 0</inkml:trace>
  <inkml:trace contextRef="#ctx0" brushRef="#br3" timeOffset="-200922.67">11902 8227 17151 0,'0'0'768'0,"0"0"144"0,9-9-720 0,-9 9-192 0,10-11 0 0,-3 4 0 16,-7 7 992-16,0 0 160 0,9-9 48 0,-3 2 0 15,0-2-432-15,-6 9-64 0,2-9-32 0,-2 9 0 16,3-9-160-16,-2 6-16 0,-1-3-16 0,-1-1 0 16,-1 2-80-16,1 0-16 0,0-2 0 0,0 1 0 15,-2-1 128-15,0-7 32 0,-1 1 0 0,2 4 0 16,-2-2-32-16,0 3 0 0,-1-1 0 0,-2 0 0 16,2 0-128-16,-1 0-16 0,-1 2-16 0,-2 1 0 15,-2 0 16-15,1 0 0 0,-2 2 0 0,-1 1 0 16,0 0-112-16,-1 0 0 0,0 4-16 0,-3 4 0 15,-4-1-112-15,0 2-128 0,0 3 176 0,-2 2-176 16,-4 4 0-16,1-1 0 0,-1 2 0 0,1 2 0 0,1-1 0 16,3 0 0-16,2-3 0 0,2 5 0 0,1-4 0 0,3 2 0 15,1 0 0-15,0-1 0 0,0 5 0 0,2-2 0 16,1 2 0-16,1 0 0 0,2 2 0 0,3 3 0 16,2-1 0-16,0 1 0 0,2 2 0 15,3-4 0-15,1 1 0 0,3-5 0 0,0-2 192 0,2-1-64 16,2-1 0-16,1-2-128 0,2-5 160 0,0-4-160 15,2 2 128-15,1-3-128 0,1 0 144 0,0-2-144 16,-1-1 160-16,2 1-160 0,-1-5 128 0,1-1-128 16,2-1 0-16,0-1 0 0,0-1 0 0,0-1 128 15,0-2-128-15,-2 1 0 0,1-3 0 0,-2 0 128 16,-2-1-128-16,-2 0 0 0,-1-3 128 0,0 2-128 0,0-2 0 0,-1 0 144 16,-2-1 96-16,1 0 16 0,-2 0 0 0,-1-2 0 15,0 1 96-15,-2 1 32 0,1 2 0 0,-2-4 0 16,-3 1-16-16,1 0 0 0,-2 0 0 0,-1 1 0 15,0-3 16-15,0-2 16 0,0-4 0 0,2-2 0 16,-4 0-144-16,1-4-48 0,-2 0 0 0,2-1 0 16,-2-3-208-16,0 2 144 0,0 1-144 0,0 2 128 15,-1 5-128-15,1 0 0 0,-3 2 0 0,1 5 0 16,-1 2 0-16,-1 0 0 0,1 1 0 0,-1 3 0 16,1-1 0-16,-1 1-256 0,2-4 64 0,1 0 16 15,0 0-160-15,0 1-48 0,0-3 0 0,3 2 0 16,0 0-416-16,1 1-96 15,1 2 0-15,0 2-16 0,0 2-2240 0,2 1-448 0,0-4-96 0,-3 13-16 16</inkml:trace>
  <inkml:trace contextRef="#ctx0" brushRef="#br3" timeOffset="-199954.79">12422 7506 11967 0,'0'0'528'0,"0"0"112"0,0 0-512 0,0 0-128 16,0 0 0-16,0 0 0 0,-9-5 1488 0,9 5 272 16,0 0 48-16,0 0 16 0,0 0-1312 0,0 0-256 0,0 0-48 0,0 0-16 15,0 0 240-15,0 0 32 0,0 0 16 0,0 0 0 16,0 0-112-16,6-7-32 0,-6 7 0 0,0 0 0 15,9-5 368-15,-9 5 64 0,11 1 0 0,-11-1 16 16,8 7 48-16,-1-1 16 0,1 1 0 0,-1 2 0 16,-1 3-304-16,2 0-64 0,0 1-16 0,0 2 0 15,0 0-144-15,-1-1-16 0,3 0-16 0,-1 3 0 16,-2-1-128-16,4-4-32 0,-1-1 0 0,2 2 0 16,1 2-128-16,1 0 0 0,1 0 144 0,2 0-144 15,0 1 128-15,0 1-128 0,1 0 128 0,0 0-128 16,-1 2 128-16,0 4-128 0,-1 0 160 0,-5 3-160 15,2 1 208-15,-3 3-48 0,-5 2-16 0,-1-2 0 16,-2-2-144-16,0 1 0 0,-4-2 0 0,0 1 128 16,-2-5 0-16,-1 0-128 0,-3-7 192 0,0 0-64 15,-1 1 32-15,0-3 0 0,-2 1 0 0,2-1 0 0,0-1-16 16,0-1 0-16,0 0 0 0,0-1 0 0,-1 1-144 0,3-2 0 16,-1 1 0-16,0-1 128 0,-1 1 0 0,0-2-128 15,-2 0 192-15,1-1-64 0,-1 1 80 0,1 0 16 16,-2 2 0-16,1-2 0 0,-1-2 0 0,0 1 0 15,-1 0 0-15,0-1 0 0,0-1 32 0,0 1 16 16,1-1 0-16,-1-1 0 0,-1 1 16 0,0-4 0 16,-1 2 0-16,2-3 0 0,-1 1-112 0,-1-1-32 15,1-1 0-15,0 3 0 0,-1-6-144 0,1 0 0 16,-2 2 0-16,2 1 0 0,1-2 0 0,0 0-304 16,0 1 48-16,1 0 16 15,2 1-1696-15,-1 0-352 0,1 0-64 0,0 0-12112 0</inkml:trace>
  <inkml:trace contextRef="#ctx0" brushRef="#br3" timeOffset="-199414.12">10870 8857 2751 0,'-13'1'256'0,"4"2"-256"15,-1-1 0-15,-1 2 0 0,4 0 4656 0,0 0 880 16,7-4 176-16,0 0 48 0,0 0-4272 0,0 0-848 16,-4 8-160-16,4-8-32 0,0 0 352 0,0 0 80 0,0 0 16 0,9 8 0 15,-9-8-128-15,15 5-32 16,0-1 0-16,2-2 0 0,5 0 160 0,7-2 16 0,5 0 16 0,6-2 0 15,9 4-304-15,4-2-64 0,4 0-16 0,-1 0 0 16,-1 0-352-16,0-2-64 0,-3 0 0 0,4-5-128 16,4 1 128-16,5 1-128 0,6-1 0 15,-1 0 0-15,-2-1 0 0,-2 1 0 0,-3-6 128 0,3 3-128 16,4 0 0-16,3-2 0 0,2 3 0 0,-2 2 0 16,-6 2 368-16,-5-2-48 0,-6-2 0 0,0 1 0 15,-2 2-32-15,-2 1-16 0,-1 1 0 0,-3 2 0 16,-4 2-272-16,-3-1 128 0,-3-1-128 0,-4 2 0 15,-6-1 0-15,0 0-224 0,-6 2 16 0,-4-1 0 16,-4 2-2560-16,-2-2-512 16</inkml:trace>
  <inkml:trace contextRef="#ctx0" brushRef="#br3" timeOffset="-198484.4">12020 9513 12895 0,'0'0'1152'0,"0"0"-928"16,-1-10-224-16,0 1 0 0,-1 1 2752 0,1 2 512 16,0-1 112-16,1 7 16 0,-2-10-2368 0,1 1-480 15,-1 1-96-15,-1 0 0 0,-1 0-256 0,-1 1-32 16,-2 0-16-16,-1 1 0 0,-1-1-144 0,-1 0 128 0,-2 1-128 0,0-1 128 15,1 2 0-15,-2 0-128 0,-2-2 192 0,1 5-64 16,-2-1 160-16,-1 3 32 0,-1 0 0 0,-1 3 0 16,-1-3-16-16,-1 0 0 0,0 4 0 0,0 2 0 15,-1-2-16-15,-2 4 0 0,-3 2 0 0,1 4 0 16,0 2-48-16,2 5-16 0,0 3 0 0,3 2 0 16,3 0-224-16,2 1 0 0,3 2 128 0,2 2-128 15,0 1 0-15,3-1 128 0,3-2-128 0,1-2 0 16,2-4 0-16,2 0 0 0,1-4 0 0,3-2 0 15,2 0 128-15,3-3-128 0,3 1 0 0,2-1 144 16,2-4-16-16,4 1-128 0,2-2 192 0,5-2-64 16,2-1-128-16,2-2 192 0,2 0-192 0,1-3 192 15,1-2-192-15,-3 0 0 0,0-6 0 0,-4 1 128 16,0-4 32-16,-2 0 0 0,-1 0 0 0,-2-3 0 0,-1-1 368 0,-1-1 80 16,0-1 16-16,-1 1 0 0,-3-5 16 0,-2-1 16 15,0-1 0-15,-4-5 0 16,-2-5-160-16,-2-2-48 0,-3-3 0 0,-2-3 0 0,-4-3-192 0,-2 0-64 15,-3 2 0-15,0 3 0 0,-4 3-192 0,1 2 0 16,-3 3 0-16,0 3 0 0,0-1-128 0,0 2 128 16,0-4-192-16,-1 2 192 0,1-1-224 0,2 3 64 15,0 1 16-15,2 4 0 16,1 4-240-16,2 2-32 0,-1 3-16 0,2 5 0 16,1 2-2000-16,4 5-384 0,0 0-96 0</inkml:trace>
  <inkml:trace contextRef="#ctx0" brushRef="#br3" timeOffset="-198103.29">12757 9377 20271 0,'0'0'1792'0,"-7"-5"-1424"0,1-2-368 0,6 7 0 16,-7-4 3760-16,7 4 672 0,0 0 144 0,-8-1 32 15,-1 1-3664-15,0 1-736 0,-1 3-208 0,-1 1 0 16,0 2 0-16,-2 3 0 0,-3 3 0 0,0 0 0 0,-1 4 0 0,-1 3 0 15,-1 3 0-15,-1 2 0 0,2 4 0 0,-3 1 192 16,-1 1-16-16,2 2-16 0,2 1 96 0,1 0 0 16,-1-5 16-16,2 1 0 0,-1-5-128 0,1-3-16 15,1-1-128-15,2-1 192 0,0-3-192 0,1-3 0 16,2-2 0-16,0 0 0 16,3-3-416-16,0-1-80 0,7-8-16 0,0 0-10640 15,-9 1-2144-15</inkml:trace>
  <inkml:trace contextRef="#ctx0" brushRef="#br3" timeOffset="-197908.48">12267 9445 38415 0,'0'0'1696'0,"0"0"352"0,0 0-1632 0,10 8-416 0,2 2 0 0,1 4 0 16,1 3 960-16,2 3 96 0,1-1 32 0,1 1 0 15,0 3-512-15,1 1-112 0,-1 1-16 0,3-2 0 16,2 1-304-16,2-4-144 0,2 1 128 0,3-1-128 15,2 2 0-15,3-4 0 0,0 1 0 0,1-3 0 32,2 4-1504-32,0-3-288 0,0 0-48 0,-2 0-10096 0,-2-2-2016 0</inkml:trace>
  <inkml:trace contextRef="#ctx0" brushRef="#br3" timeOffset="-174687.25">13059 7213 3679 0,'0'0'320'0,"0"0"-320"0,0 0 0 0,0 0 0 16,0 0 1968-16,-9 0 320 0,9 0 64 0,-9 0 16 16,9 0-1168-16,-10 0-240 0,1 0-32 0,-1 0-16 15,1 0-304-15,0 1-64 0,0 0-16 0,-1 3 0 16,-1-2-160-16,5-1-48 0,-3-1 0 0,-2 1 0 15,-2 0-192-15,-1 1-128 0,-2-1 128 0,-2 0-128 16,-3-1 0-16,-18-1 0 0,4 0 0 0,2-1 0 16,2 1 0-16,-1-1 128 0,1 0-128 0,0 2 0 15,1 2 272-15,0 0-16 0,0 1 0 0,0 1 0 16,-1 0-16-16,-2-2-16 0,-2 0 0 0,-4-2 0 16,-4 0-224-16,-2 0 144 0,-2-2-144 0,2 2 128 15,1 0-128-15,0 3 0 0,3 1 0 0,-1 2 0 0,3-3 0 0,0 2 0 16,-2 0 0-16,-2 1 0 0,-5-4 0 0,-1 2 0 15,-1-1 0-15,1 1 0 0,0 1 0 0,5-1 128 16,4 0-128-16,2 1 128 0,1 0-128 0,2 0 0 16,-1-1 0-16,-1 0-176 0,-1-1 176 0,-1-3 0 15,-3 0 0-15,1 0 0 0,-1-2 0 0,2 2 0 16,0-1 0-16,5 1 0 0,3-1 0 0,2 3 0 16,1 2 0-16,3-1 0 0,1 1 0 0,2 2 0 15,0 1 0-15,3-1 128 0,-1 1-320 0,0 1-64 16,0 1-16-16,2-1 0 0,0-2 112 0,1 3 32 0,1-2 0 15,0 1 0-15,1-2 128 0,2 1 0 16,1-1 0-16,1 1 0 0,1 2 0 0,0-3 0 0,2-2 0 0,1 3 128 16,2 1-128-16,1-1 0 0,-1 0-176 0,4 3 176 15,2-10-144-15,-2 11 144 0,2-2-128 0,0-9 128 16,4 8 0-16,2 1 0 0,-6-9 0 0,6 10 0 16,1-2 0-16,-1 0 176 0,2 0-48 0,-2 1 0 15,1-1 208-15,-1 3 48 0,1 0 0 0,-2-1 0 16,0-1-384-16,2 3-160 0,-1 0 16 0,0-2 0 15,-1 3 144-15,1 2 0 0,2 0 0 0,-1 2 0 16,-1-1 0-16,1 3 0 0,-2 1 0 0,1 5 0 16,2 3 208-16,-1 8-16 0,-1 3-16 0,1 6 0 15,-1 5-176-15,1 0 0 0,-1 0 0 0,1 0 0 16,-1-8 0-16,0-2-144 0,0-2 144 0,2 4-208 16,-1 1 208-16,2 1 128 0,0 3 0 0,1 1-128 15,1 2 208-15,-1-1-64 0,0-2-16 0,4-4 0 16,-3-4-128-16,1-1 128 0,-2 0-128 0,0 4 128 0,-3 3-128 0,1 5 0 15,1 7 0-15,0 4 128 0,2 5-128 0,-1-5 0 16,-3-8 0-16,-2 1 128 0,0-1-128 0,0 3 0 16,1 3 0-16,-1 1 128 0,1-1-304 0,0-7-64 15,-1-4-16-15,-1-10 0 0,-2-6 64 0,1-2 0 16,0-4 0-16,-1-1 0 0,0-4 384 0,-1-1 64 16,-1-2 32-16,0-1 0 0,0-2-288 0,0 2 160 15,-1-1-160-15,-1 0 128 0,1-1-128 0,0 1 192 16,-1 0-192-16,1 1 192 0,0-4-192 0,-1 1 0 15,0-1 0-15,-1 0 128 0,-1-3-128 0,2 2 0 0,-2-1 0 16,2-4 0-16,0 1 0 0,2-8 0 16,-5 9 0-16,5-9 128 0,0 0-128 0,-7 7 0 0,1-2 144 0,6-5-144 15,0 0 0-15,0 0 128 0,-8 4-128 0,8-4 0 16,0 0 0-16,-9 3 0 0,9-3 0 0,0 0 0 16,-10 0 128-16,10 0-128 0,0 0 128 0,0 0-128 15,0 0 0-15,0 0 0 0,0 0 0 0,0 0 0 16,0 0-192-16,0 0-16 0,0 0 0 0,0 0 0 15,0 0 208-15,7-7-144 0,1 1 144 0,0 0-128 16,1 1 128-16,1 1 0 0,1 0 0 0,0 2 0 16,1 0 0-16,1 1 128 0,0 1-128 0,2 0 0 15,0 0 0-15,2 1 128 0,0 2-128 0,3 0 0 16,0 2 0-16,5-3 0 0,1 0 0 0,3-1 0 16,1-1 0-16,3 0 128 0,-2-1-128 0,1 1 176 0,1-2 16 15,1 2 16-15,4 0 0 0,2 2 0 0,3-1-48 0,4 0-16 16,1 2 0-16,2 0 0 0,-1 1-144 0,-2 1 0 15,-2-1 0-15,-1-3 0 0,-1 2-256 0,3 0-64 16,-1 3-32-16,5 0 0 16,2 2-464-16,-1 1-80 0,-2-1-32 0,-2-2 0 15,-2-2 224-15,-5-1 64 0,-2 0 0 0,-3-3 0 0,-2-2 640 0,-2 2 0 16,-1-2 0-16,-1-1 128 0,-2 0 448 0,2 1 80 16,-2 1 32-16,-1-2 0 0,-1 2-256 0,0-2-48 15,-3 3-16-15,1 0 0 0,-1 0-240 0,1 0-128 16,-1 0 128-16,-1 0-128 0,-2 0 0 0,-1 0 0 15,-2 0 0-15,1 0 0 0,-1 0 0 0,-1 0 0 16,-2-1 0-16,-1-2 128 0,-1 1 304 0,-1-1 64 0,-10 3 16 16,12-4 0-16,-4-5-128 0,-1 2-32 0,1 0 0 0,0-3 0 15,0 0 144-15,0 0 16 0,-1-1 16 0,1-1 0 16,0 1-336-16,0-2-64 0,1-3 0 0,0-1-128 16,-1 0 0-16,2-4 0 0,1 2 0 0,-1-1-144 15,-1 1-144-15,1-1-32 0,-1 0 0 0,0 2 0 16,-1 0 48-16,-2 0 0 0,2-1 0 0,-3 1 0 15,-1-1 272-15,0-6 0 0,-3-3-128 0,-1-5 128 16,-1-4 224-16,0-2 96 0,-1-7 32 0,0-2 0 16,-1 0 96-16,1 1 0 0,-1 1 16 0,2 6 0 15,-2-3-112-15,2-4-32 0,-1-7 0 0,1-4 0 16,0-9-48-16,0 0-16 0,-1 0 0 0,1 7 0 16,0 4 128-16,-2 1 32 0,0 2 0 0,0-7 0 15,-1-5-160-15,0-4-48 0,0-1 0 0,0 9 0 0,-1 5-208 0,-2 7 176 16,1 2-176-16,-1-2 160 15,-1-1 32-15,2-7 0 0,1-1 0 0,1 0 0 0,1-2 32 0,0 8 16 16,2 5 0-16,0 2 0 0,0 8-96 0,1-1-16 16,-2-1 0-16,2-4 0 0,-1-2-128 0,1-1 0 15,0 2 144-15,0-1-144 0,-1 4 0 0,1 4 0 16,0 5 0-16,0 6 0 0,-2 5 0 0,0 2 0 16,-2 5 0-16,-1 2 0 0,-2 3 0 0,1 1 0 15,-4 4 0-15,1 2-192 0,0 1-112 0,0 2-16 16,-1 3-16-16,0 1 0 15,0 2-1488-15,-2 0-288 0,-1 4-64 0</inkml:trace>
  <inkml:trace contextRef="#ctx0" brushRef="#br2" timeOffset="-166331.08">12556 10365 3679 0,'0'0'320'0,"0"0"-320"0,0 0 0 0,0 0 0 15,0 0 3088-15,0 0 560 0,0 0 96 0,0 0 32 16,0 0-2208-16,0 0-432 0,0 0-96 0,0 0-16 16,0 0-304-16,0 0-64 0,0 0-16 0,0 0 0 15,0 0 96-15,0 0 16 0,0 0 0 0,0 0 0 16,0 0-368-16,0 0-80 0,0 0-16 0,5 9 0 16,-1 2-288-16,-1 0 128 0,-1 5-128 0,1 4 0 15,-3 2 192-15,0 5-192 0,0 6 192 0,-1 35-192 16,-1-3 240-16,0-3-64 0,-2-7-16 0,0-4 0 15,-1-4-160-15,1-4 128 0,0 1-128 0,1 1 128 16,1 0-128-16,-1 1 128 0,1-1-128 0,-1-2 128 16,2 0 80-16,-1-3 16 0,1-5 0 0,0-4 0 15,-1-4-48-15,1 0-16 0,-1-7 0 0,0 1 0 16,1-1-160-16,0-1 160 0,-2 1-160 0,0-1 160 0,1 1-160 0,-1-3 0 16,2 3 0-16,-2-5 0 0,-1 1 0 0,2-2 0 15,-1-1 0-15,2-2 128 0,1-11-128 0,0 0 160 16,0 0-160-16,0 0 160 0,0 0 112 0,0 0 32 15,0 0 0-15,0 0 0 0,-7-7 336 0,3 1 64 16,0-6 0-16,1 0 16 0,-3-1-384 0,1-3-80 16,-1 2 0-16,-1 1-16 0,1-3-240 0,-1 3 0 15,-1 0 0-15,-1 0 0 0,0 0 0 0,0 2 0 16,-2-3 0-16,2 1 0 0,3 0 0 0,-1 3 0 16,1-3 0-16,1 3 0 0,1-1 0 0,0 2 0 15,0-1 0-15,1-1 0 0,2 2 0 0,1-3 0 0,0 3 0 0,0 0 0 16,0 0 0-16,0 9 0 0,1-11 0 0,2 2 0 15,-2 3 0-15,-1 6 0 0,0 0 176 0,0 0-176 16,0 0 0-16,0 0 0 0,0 0 0 0,0 0 0 16,0 0 0-16,5 10 0 0,-1 5 0 0,0 2 0 15,-1 2-128-15,1 2 128 0,1 0 0 0,0 0-144 16,0 0 144-16,2 2 0 0,-1 2 0 0,2 2-128 16,0 2 128-16,0 2 0 0,-2 0 0 0,2 1 128 15,0-5-128-15,1-1 0 0,0-2 128 0,0-5-128 16,0 1 192-16,1-3-16 0,-3-3-16 0,1-1 0 15,0-3 32-15,-1-2 0 0,-7-8 0 0,9 8 0 16,-9-8 64-16,10 1 0 0,-10-1 16 0,11-1 0 16,-11 1 144-16,11-5 32 0,-2-3 0 0,1-2 0 15,-3-2-128-15,3-2 0 0,0-3-16 0,3-4 0 16,1-1-128-16,1-2-32 0,2-2 0 0,0-1 0 0,1 2-144 0,0 4 0 16,0 0 0-16,1 6 0 15,-2 0-528-15,-2 3-96 0,0 3-16 0,-2 2-11008 16,0 0-2224-16</inkml:trace>
  <inkml:trace contextRef="#ctx0" brushRef="#br2" timeOffset="-165113.92">12218 13033 18079 0,'0'0'800'0,"0"0"160"0,0 0-768 16,0 0-192-16,0 0 0 0,0 0 0 15,0 0 1632-15,0 0 288 0,7-7 48 0,-7 7 16 0,4-6-832 0,-4 6-176 16,2-11-16-16,-2 11-16 0,0 0-560 0,0-12-96 15,0 2-32-15,0 1 0 0,-1 1-256 0,0-2 0 16,-3 0 128-16,0 1-128 0,4 9 256 0,-5-11-16 16,-2 0 0-16,-1 1 0 0,-1-1 336 0,-1 1 80 15,0 1 16-15,-1 0 0 0,1-1 160 0,-3 4 16 16,0-4 16-16,0 2 0 0,-2 0-176 0,1 0-48 16,0 2 0-16,0 3 0 0,1-2-256 0,0 3-64 15,0 2-16-15,2 0 0 0,0 3-304 0,1 1 0 16,-1 2 0-16,1 2 0 0,-1 3 0 0,0 0 0 15,-1 2-176-15,-1 3 176 0,0 2-176 0,1 2 176 16,2-1-160-16,-2 1 160 0,-1 0 0 0,1-1-144 0,1 2 144 0,0-3 0 16,3 2 0-16,0 1 0 0,2 0 0 0,1 1 0 15,1 1 0-15,1 1 0 0,3 2 0 0,2 1 0 16,1-2 0-16,3-2 0 0,-1-1 0 0,3-2 0 16,0 0 0-16,2-6 0 0,2 2 0 0,-1-6 0 15,2-1 0-15,2 0 0 0,-1-2 0 0,2-3 0 16,1-3 0-16,1-2 144 0,2-2-144 0,-1 0 160 15,2-2-160-15,0-1 128 0,1-3-128 0,1-3 128 16,1-1-128-16,-1-2 160 0,2-1-160 0,-1-1 160 16,-1-3-32-16,-1 0-128 0,-1-2 192 0,-1-1-64 15,-2 1 64-15,-1 0 0 0,-2-5 0 0,-1 4 0 16,-3 0-192-16,-2-4 192 0,-2 4-192 0,-2-4 192 16,0-2-192-16,-2-4 192 0,-2-4-192 0,-2-1 192 0,-2-1-192 0,-1-4 192 15,1 1-192-15,-3 0 192 0,-2 2-192 0,2 2 0 16,1 3 0-16,-3 2-176 0,-1 2 176 0,0 1 0 15,-2 1 0-15,2 3 128 0,0 1-128 0,0-2 0 16,-2 1 128-16,2 1-128 0,3 2 0 0,1 3 0 16,-1 1 0-16,1 4 0 15,1 5-416-15,0 1-48 0,0 3-16 0,4 6 0 16,0 0-1696-16,0 0-352 0,-6 11-64 0,2 1-12592 0</inkml:trace>
  <inkml:trace contextRef="#ctx0" brushRef="#br2" timeOffset="-164360.6">12878 12424 16575 0,'0'0'1472'0,"0"0"-1168"15,-6-4-304-15,6 4 0 0,-8-7 2688 0,8 7 496 16,-5-8 80-16,5 8 32 0,-6-5-2064 0,6 5-400 0,0 0-96 0,0 0-16 16,0 0-560-16,0 0-160 0,0 0 0 0,0 0 0 15,0 0 0-15,0 0 0 0,0 0 0 0,3 13 0 16,1-4 0-16,0 2 0 0,0-1 0 0,1 1 0 16,1-1 0-16,1 2 0 0,-2 1 192 0,2 0-64 15,0 1 128-15,1 2 16 0,-1 1 16 0,2 4 0 16,1 1 32-16,1 3 16 0,-2 2 0 0,0 3 0 15,0 0-112-15,2 1-32 0,-1 2 0 0,0 1 0 16,1 0-192-16,-1-2 128 0,-1 1-128 0,2-4 0 16,-5-3 128-16,1-3-128 0,-1-1 0 0,1 0 0 15,-2 1 0-15,0-3 128 0,-1 1-128 0,0 0 0 16,0 3 0-16,-3-4 0 0,-1 0 128 0,0 0-128 16,0-2 144-16,-1-4-16 0,-1 1 0 0,-1-2 0 0,-1-2 272 0,0 1 48 15,-1-4 16-15,0 0 0 0,-2 0 112 0,7-8 0 16,-10 6 16-16,-1 1 0 0,0-1-16 0,-2-3-16 15,-1 1 0-15,0-4 0 0,0-3-16 0,-3 2 0 16,-1-2 0-16,-1-1 0 0,0-2-272 0,-1-2-48 16,-1 0-16-16,1 0 0 0,-1 0-368 0,-1 1-80 15,-2-3-16-15,2 4 0 16,1 1-528-16,0 2-112 0,2 3-32 0,-1 0 0 16,0 1-2256-16,1 5-448 0</inkml:trace>
  <inkml:trace contextRef="#ctx0" brushRef="#br2" timeOffset="-163811.72">11681 13588 7359 0,'-18'-3'320'0,"8"3"80"0,-3 2-400 0,1-2 0 0,0-2 0 0,2 1 0 0,1 1 4160 0,9 0 768 15,-10-1 128-15,10 1 48 0,-7-2-4080 0,7 2-832 16,-7-1-192-16,7 1 0 0,0 0 160 0,0 0-16 16,0 0 0-16,0 0 0 0,0 0 352 0,0 0 64 15,12 1 16-15,1 2 0 0,0 0 496 0,3 1 96 16,2-1 32-16,0 3 0 0,0-4-496 0,2 3-80 16,1 1-32-16,1-1 0 0,0-1-224 0,3 0-48 15,1 0-16-15,1 0 0 0,3-2 160 0,4 1 48 16,4-3 0-16,6 0 0 0,7 1 272 0,9-1 64 15,5 0 16-15,3-1 0 0,0-2-256 0,0-3-48 16,1 0-16-16,4 0 0 0,4-1-336 0,0 3-64 0,-3 1-16 0,-4-1 0 16,-3-2-128-16,-5 1-176 0,0 0 48 0,-4 1 0 15,0 1-16-15,-5 2 0 0,-2 1 0 0,-3 0 0 16,-3 0 144-16,-5-1-192 0,-4 0 192 0,-2-2-192 16,-2-1 192-16,-2 0 0 0,-3-1-144 0,-1 0 144 15,-2-2-304-15,-2 1 16 0,1-1 0 0,-3 2 0 31,-2 0-1328-31,-2 0-272 0,-2 1-48 0,0-3-8960 0,-5-1-1792 0</inkml:trace>
  <inkml:trace contextRef="#ctx0" brushRef="#br2" timeOffset="-162840.72">12222 14627 26367 0,'0'0'576'0,"0"0"128"0,0 0 32 0,8-7 0 0,0 1-592 0,0 1-144 0,-2 0 0 0,-6 5 0 0,8-7 464 0,-8 7 64 16,11-7 16-16,-4 2 0 0,-7 5-368 0,8-6-176 15,-8 6 160-15,7-8-160 0,-5 1 128 0,-2 7-128 16,0 0 0-16,4-7 0 0,-2-3 576 0,-2 10 32 16,-3-6 0-16,0-1 0 0,1-2 400 0,-1 3 80 15,-2-2 0-15,0-1 16 0,-1 0-256 0,-1 0-48 16,-2-1-16-16,-1 1 0 0,0-1-176 0,0 1-32 15,-2-2-16-15,0 2 0 0,-2 1-288 0,1 2-48 16,0 2-16-16,0 1 0 0,-2-1-208 0,1 4 0 16,-3 2 0-16,1 3 0 0,2 1 0 0,-2 2-240 0,-1 1 80 0,2 1 16 15,-1 0 144-15,2 3-160 0,1 0 160 0,1 1-160 16,2 1 160-16,0-2 0 0,4-1 0 0,2 1-128 16,1-2 128-16,3 1 0 0,0 0 0 0,3-1 0 15,0 3 0-15,2 0 0 0,0 0 0 0,2 4 0 16,0-3 0-16,3 0-160 0,-3 1 160 0,4 1 0 15,-1 0-224-15,1 0 64 0,0-4 16 0,1 0 0 16,-1-3-128-16,-1 1-32 0,2-3 0 0,-1-3 0 16,0-1 304-16,1-3-128 0,-2-1 128 0,2-2 0 15,0-8 0-15,-1 3 0 0,1-3 128 0,1-3-128 16,1-2 432-16,-1-2-16 0,-1-1 0 0,1-2 0 16,0 0-32-16,0 1 0 0,-1-3 0 0,0-2 0 15,-1-1-128-15,1-4-16 0,-4-7-16 0,0-3 0 16,-3-4-224-16,-1-4 144 0,-1-2-144 0,-2 0 128 15,-2 3-128-15,-2 2 0 0,0 5 0 0,-1 3 0 0,-3 3 0 16,-1-1 0-16,0 2 0 0,0-1 0 0,0-1 304 0,2 2 16 16,-2 2 16-16,3 2 0 0,0 2-16 0,-2 3 0 15,-1 1 0-15,3 2 0 0,-2 1-320 0,1 4-192 16,-2 0 32-16,2 0 0 16,0 5-320-16,0 2-64 0,6 8-16 0,-8-5 0 15,0 0-1968-15,0 5-400 0,8 0-80 0</inkml:trace>
  <inkml:trace contextRef="#ctx0" brushRef="#br2" timeOffset="-162411.72">13143 14180 11055 0,'0'0'480'0,"0"0"112"0,0 0-464 0,0 0-128 0,0 0 0 0,0 0 0 15,-9-3 4912-15,9 3 960 0,-9 0 192 0,-1 4 32 0,1 1-3952 0,0 2-800 16,-1 2-144-16,-2 3-48 0,-1 3-384 0,-1 1-64 16,-2 2-32-16,0 6 0 0,1 0-496 0,-1 4-176 15,0 1 0-15,1 1 144 0,-2 1 240 0,0 1 64 16,0 1 0-16,-1-2 0 0,-2 1-176 0,2-2-16 16,0-2-16-16,-1 2 0 0,-2 0-240 0,2 2 0 15,-1-2 0-15,2-1 0 0,0-1 0 0,1-2 0 16,3-4 0-16,1-2 0 15,1-5-528-15,1-3-48 0,4-4-16 0,7-8 0 16,-10-1-3040-16,4-6-592 0,-5-11-128 0,6 0-9056 0</inkml:trace>
  <inkml:trace contextRef="#ctx0" brushRef="#br2" timeOffset="-162202.36">12769 14357 42783 0,'0'0'1904'0,"1"13"384"0,0 3-1840 0,1 2-448 0,0 3 0 0,2 1 0 16,1 2 864-16,3-2 80 0,3 0 16 0,2-1 0 15,1 0-816-15,3-1-144 0,1-3 0 0,0 3 0 16,2-4-288-16,1-1 32 0,0 0 0 0,1-1 0 16,-1-1-1344-16,2 0-256 0,-2-4-48 0,0 0-16 31,-2-1-928-31,0 0-192 0,-4-3-32 0</inkml:trace>
  <inkml:trace contextRef="#ctx0" brushRef="#br2" timeOffset="-161484.83">13873 13563 40479 0,'0'0'896'0,"0"0"176"0,0 0 32 0,0 0 48 0,0 0-928 0,10-2-224 0,-10 2 0 0,16 0 0 15,2 0 272-15,0 0 16 0,-1-2 0 0,2 1 0 16,-1 0-288-16,0 1 160 0,2-4-160 0,1 1 128 15,-1-1-128-15,3 2 0 0,0-2 0 0,1 0 0 16,0 0 0-16,1 1 0 0,-1 1 0 0,-1 2 0 16,-1-4-240-16,-1 2 32 0,-1 4 0 0,-2-1 0 31,-1-1-304-31,-2 3-48 0,-2-3-16 0,0 0 0 16,-3 2-1472-16,-10-2-288 0,0 0-64 0,0 0-12448 0</inkml:trace>
  <inkml:trace contextRef="#ctx0" brushRef="#br2" timeOffset="-161205.4">14006 13692 12895 0,'0'0'576'0,"-1"8"112"0,1-8-560 0,0 0-128 15,-2 7 0-15,5-1 0 0,-3-6 5696 0,0 0 1088 16,13 9 240-16,1-4 32 0,-1-1-5216 0,2 2-1056 16,-2-1-208-16,2 0-32 0,1 0 32 0,2 2 0 15,2-5 0-15,-1 5 0 0,2-2-224 0,3 0-32 16,0-2-16-16,2 2 0 0,-1-1-176 0,1-1-128 16,-1-3 144-16,-1 2-144 0,-2-4-208 0,0 0-144 0,-1 2-32 0,0-2 0 31,-1-4-3024-31,1 0-624 0</inkml:trace>
  <inkml:trace contextRef="#ctx0" brushRef="#br3" timeOffset="-156334.31">15510 13056 14735 0,'0'0'1312'0,"0"0"-1056"0,11-4-256 0,-2 1 0 15,0-3 2640-15,1 1 480 0,2 0 80 0,0-1 32 16,-2 2-2288-16,1 1-464 0,-2-4-96 0,-1 2 0 0,-8 5-256 0,6-9-128 16,2 2 128-16,-8 7-128 0,3-9 464 0,-3 9 32 15,0-7 0-15,-2 1 0 0,0-1 272 0,-1 1 64 16,-1 1 16-16,-1-1 0 0,0 1 48 0,-2 0 0 16,-7-4 0-16,1 2 0 0,1 1-272 0,0 1-48 15,-1-1-16-15,0 1 0 0,2 4-160 0,-4-3-16 16,1 1-16-16,-3 3 0 0,-1 0 48 0,-1 2 16 15,3 0 0-15,-3 4 0 0,1 0-304 0,0 2-128 16,0 1 128-16,1 1-128 0,1 0 0 0,0 1 0 16,1 5 0-16,-1-2 0 0,2 3-176 0,1 2 176 15,0-3-128-15,1 4 128 0,0-3-128 0,4 3 128 16,-1-2-128-16,3 3 128 0,2-1 0 0,1 3-128 0,2-1 128 0,1 0 0 16,0 0 0-16,2-1 0 0,2-1 0 15,2-2 0-15,-1 0 0 0,3-4 0 0,1 1 0 0,1-4 0 16,1 0 0-16,2-3 0 0,1-3 0 0,2-1 0 15,-1-2 0-15,2-2 128 0,3-1-128 0,-1-1 0 16,1-4 0-16,1 1 128 0,0-5-128 0,-1 1 0 16,0-1 144-16,0-1-144 0,-2-5 192 0,-1-2-192 15,-2 1 256-15,1-1-64 0,-2-2-16 0,-1 0 0 16,-1-2 96-16,-1 0 32 0,0 0 0 0,-2 0 0 16,-2-2-64-16,-1 1-16 0,1 1 0 0,-2-2 0 15,0 0-32-15,2-4-16 0,-3-1 0 0,0-3 0 16,0-1-176-16,-2-1 0 0,0-2 144 0,-2-1-144 15,2 0 192-15,1 1-48 0,-2 1 0 0,0 4 0 16,-2 1 48-16,0 2 16 0,-2 6 0 0,1 1 0 16,-1 3-208-16,0 4 0 0,-1 1 0 0,1 2 0 0,-3 2 0 0,6 9 0 15,-6-6 0-15,6 6 0 16,-11-5-960-16,11 5-144 0,-7-2-32 0,7 2 0 16,-11 4-1952-16,11-4-400 0,0 0-80 0,-6 8-11280 15</inkml:trace>
  <inkml:trace contextRef="#ctx0" brushRef="#br3" timeOffset="-155657.59">16085 12460 11967 0,'0'0'528'0,"0"0"112"0,0 0-512 0,0 0-128 16,0 0 0-16,11-4 0 0,-2-2 2784 0,-9 6 528 16,0 0 96-16,0 0 32 0,0 0-1936 0,8-4-384 15,-8 4-80-15,0 0-16 0,0 0 64 0,0 0 16 16,9-1 0-16,-9 1 0 0,0 0-160 0,0 0-48 15,8 5 0-15,-1 1 0 0,-7-6-448 0,7 13-112 16,-1-1-16-16,0 2 0 0,-1 1-160 0,0-1-32 16,0 2-128-16,2 2 192 0,-1 0-64 0,1 4-128 15,-1 3 176-15,1 1-176 0,-1 2 192 0,4 3-64 16,-1-1 0-16,0 0-128 0,0 1 176 0,1 2-176 16,-1-5 160-16,1 2-160 0,-4-3 144 0,2-3-144 15,-3-2 128-15,-1 1-128 0,-1-1 144 0,-2-1-144 0,-1-1 160 0,0 0-160 16,-1 1 176-16,-2 0-176 0,0 0 192 0,0-1-192 15,-4 1 176-15,1-1-176 0,-2-2 160 0,-1 0-160 16,-1-2 320-16,0 0-16 0,0-2-16 0,-1-1 0 16,2-2 80-16,0-1 16 0,-2-1 0 0,0-1 0 15,-1-2-64-15,0 0 0 0,-1-4 0 0,0 0 0 16,-1-2-192-16,0 0-128 0,-2-2 128 0,2 0-128 16,-3-4 176-16,0 0-48 0,-2-2 0 0,0-2 0 15,-1 1-128-15,-1 1 0 0,1-1 0 0,0-1 0 16,0 3-192-16,2-1-64 0,1 0 0 0,3 0-16 31,1 3-400-31,1 1-80 0,2 1-16 0,2 1 0 16,8 2-1728-16,0 0-336 0,0 0-80 0</inkml:trace>
  <inkml:trace contextRef="#ctx0" brushRef="#br3" timeOffset="-155140.33">14959 13563 18431 0,'0'0'1632'0,"-9"-2"-1312"0,0 0-320 0,2 1 0 16,7 1 4304-16,0 0 800 0,0 0 144 0,0 0 48 15,0 0-4048-15,0 0-800 0,0 0-176 0,0 0-16 16,0 0-256-16,0 0 0 0,12 8 0 0,-2-3 0 15,-10-5 0-15,16 3 0 0,0-2 0 0,0 1 0 16,3 1 384-16,2 0 16 0,-1-1 16 0,4 0 0 16,1-4 208-16,5 2 32 0,4 0 16 0,6 0 0 15,4-1-208-15,6 1-32 0,3 0-16 0,2 1 0 16,1 1-144-16,0-2-16 0,-2-3-16 0,0 0 0 0,2 1-240 0,2 0 144 16,-3 0-144-16,-1 2 128 0,0 1-128 0,-3 0 0 15,-3 1 0-15,-4-1 128 0,-3 0-128 0,-1-1 0 16,-5 0 0-16,-1-1 0 0,-3 0-256 0,-2-1 64 15,0 1 0-15,-2 0 16 0,-1 0-160 0,0-1-48 16,0 1 0-16,0 0 0 16,2 1-1264-16,-2 0-256 0,-1-3-48 0,-3 3-9552 15,0 3-1904-15</inkml:trace>
  <inkml:trace contextRef="#ctx0" brushRef="#br3" timeOffset="-154305.41">15576 14657 11967 0,'0'0'1072'0,"0"0"-864"16,0 0-208-16,0 0 0 0,0 0 3920 0,0 0 752 16,0 0 128-16,0 0 48 0,0-10-3232 0,0 10-640 15,-2-11-128-15,2 2-16 0,3 2-384 0,-1-2-64 0,0 0 0 16,-1 0-16-16,0 0 48 0,-1 0 16 15,0-2 0-15,-1 1 0 0,-3-3 240 0,0 0 48 0,-1 1 16 0,-2 0 0 16,-2-1-16-16,0 3 0 0,0 0 0 0,-1 0 0 16,-1 0-368-16,0 1-80 0,-3 1-16 0,3 3 0 15,-1 1-96-15,0 0-32 0,-1 1 0 0,-1 3 0 16,-2 0-128-16,-1 2 0 0,-1 3 0 0,0 1 0 16,-3 1 0-16,0 2-176 0,0 3 48 0,0 1 0 15,-1 0 128-15,0 3 0 0,0 2-144 0,2 0 144 16,1-1 0-16,3 0-176 0,2 0 176 0,2 2-128 15,2-2 128-15,2 4 0 0,3-3 0 0,-1 2-128 16,2 1 128-16,2 0 0 0,1-2 0 0,1 1 0 16,1 2 0-16,3-4-128 0,0 1 128 0,1-5 0 15,0 2-144-15,2-5 144 0,0 0-160 0,1-3 160 16,0-2-256-16,4-2 64 0,1-1 0 0,1-3 0 0,2 0 64 0,2-6 128 16,-1 1-208-16,1-1 80 0,1-4 128 0,-1 0 0 15,0-3 0-15,2-3 128 0,-1 2 0 0,-1-4 16 16,1 1 0-16,-1-1 0 0,-1-2 192 0,0-1 48 15,-2-1 0-15,0-3 0 0,-2 2 32 0,-1-2 16 16,-1-2 0-16,1-6 0 0,0-5-96 0,-3-2-16 16,1-3 0-16,-1-4 0 0,1-3-160 0,-3 3-32 15,0 2-128-15,-2 4 192 0,-1 2-192 0,0 5 0 16,-1 4 0-16,-1 2 0 0,1-1 0 0,-3 2 0 16,-2-2 0-16,1 3 0 0,0 0-256 0,-2 2 64 15,3 1 16-15,-1 3 0 0,0-2-176 0,-1 5-32 0,0 2-16 16,-1 3 0-1,1 1-496-15,-2 5-112 0,1 1-16 0</inkml:trace>
  <inkml:trace contextRef="#ctx0" brushRef="#br3" timeOffset="-153973.37">15770 14463 3679 0,'0'0'160'0,"0"0"32"0,0 0-192 0,0 0 0 0,4 10 0 0,-4-10 0 0,0 0 8272 0,10 7 1616 15,2-2 320-15,0 1 64 0,-2 1-8160 0,0 1-1616 16,0 0-336-16,0-1-160 0,0 4 256 0,2-1-32 15,1 1-16-15,-1-1 0 0,0 2-208 0,1 1 0 16,0 0 128-16,0 1-128 0,0 3 0 0,0-1 0 16,0 1 0-16,1 0 0 0,1 1 0 0,-1-2 0 15,-1 1 0-15,0-2 0 0,0 0-320 0,-1-1 32 16,-2-1 16-16,-1-1 0 16,-2-2-560-16,-2 1-128 0,-5-11 0 0,0 0-10528 15,0 0-2096-15</inkml:trace>
  <inkml:trace contextRef="#ctx0" brushRef="#br3" timeOffset="-153689.52">16310 14391 21183 0,'-10'13'1888'0,"4"-5"-1504"0,-3 0-384 0,-2 3 0 15,0 2 4544-15,0 4 832 0,2 2 160 0,0 2 32 16,2 2-4352-16,0 3-864 0,-1-1-176 0,1 1-48 16,-1 3-128-16,1 2 0 0,-3 3 0 0,3 4 128 15,-1 2 0-15,-1-2 0 0,0 6 0 0,-2 0 0 16,1 1-128-16,-2-2 0 0,0 0 0 0,0-1 0 16,1-5 0-16,-1 1 0 0,-1 0 0 0,1-4 0 0,1-2 0 0,-3 5-272 15,-1 1 64-15,0-2 16 16,4-2-240-16,2-5-32 0,2-4-16 15,3-5-11568-15,3-8-2320 0</inkml:trace>
  <inkml:trace contextRef="#ctx0" brushRef="#br1" timeOffset="-150316.33">17126 13072 20271 0,'0'0'896'0,"0"0"192"0,0 0-880 0,0 0-208 0,0 0 0 0,7-6 0 15,-7 6 1072-15,12-3 160 0,-3-3 48 0,0 2 0 16,1 0-976-16,-10 4-304 0,9-3 160 0,-9 3-160 16,0 0 0-16,10-6 0 0,-10 6 0 0,0 0 0 15,7-6 192-15,-7 6 0 0,0 0 0 0,0 0 0 16,0 0 752-16,0 0 144 0,-3-9 48 0,3 9 0 16,0 0 112-16,-9-5 32 0,0-2 0 0,1 2 0 15,0 1-720-15,0 0-144 0,0 0-32 0,2 0 0 16,-1 0-256-16,7 4-128 0,-9-5 0 0,2 0 128 15,0 1 16-15,7 4 0 0,-8-7 0 0,0 3 0 16,-1 2 256-16,9 2 48 0,-10-1 16 0,-1 2 0 16,0 1-160-16,-1 0-48 0,0 3 0 0,2-1 0 15,-2 1-256-15,2 0 0 0,-1 3 0 0,2 0 0 0,0 1 0 0,2 2 0 16,2-2 0-16,1 0 0 0,4-9 0 0,-2 14 0 16,0-1 0-16,4 1 0 0,0 1 0 0,2-2 0 15,0 3 0-15,1-1 0 0,0 1 0 0,2 2 0 16,0-4 0-16,-1 3 0 0,1 0-128 0,-1 2 128 15,1-5 0-15,-1 0-144 0,-1 1-112 0,1-8-32 16,0 4 0-16,-6-11 0 0,0 0 112 0,10 6 32 16,-10-6 0-16,14 3 0 0,-1-4 144 0,0-2 128 15,0-2-128-15,1 0 176 0,2-7 160 0,-1 0 48 16,2-2 0-16,1-2 0 0,1-1-64 0,-1-1-16 16,-1 0 0-16,-1-1 0 0,-2 1-144 0,-1-1-32 15,-3-1 0-15,1 2 0 0,-2-2 16 0,-1 2 0 0,0-4 0 0,-2 1 0 16,-1-1 0-16,2-2 0 0,-3-2 0 0,0-1 0 15,-4-3 176-15,0-3 16 0,0 1 16 0,-2-1 0 16,1-1-48-16,-2 0-16 0,1-1 0 0,-1 1 0 16,-1 7 16-16,2-2 0 0,-2 3 0 0,1 3 0 15,-1 3-304-15,0 3 128 0,0 3-128 0,1 1 0 16,-3 2 0-16,2 2-304 0,4 9 48 0,-5-9 0 31,1 0-240-31,4 9-32 0,-4-8-16 0,4 8 0 16,0 0 48-16,0 0 16 0,0 0 0 0,0 0 0 0,0 0-1440 15,0 0-272-15,0 0-64 0,0 0-8368 0,0 0-1680 0</inkml:trace>
  <inkml:trace contextRef="#ctx0" brushRef="#br1" timeOffset="-149926.42">17543 12936 40431 0,'0'0'1792'0,"0"0"368"0,0 0-1728 0,0 0-432 0,0 0 0 0,0 0 0 16,0 0 640-16,10 1 64 0,-10-1 0 0,13 3 0 16,-1 1-704-16,0 0 0 0,-2 0 0 0,2 4 0 15,0 2 0-15,-1-1 0 0,1 3 0 0,0 0 0 16,1-1 0-16,0 1 0 0,0 1 0 0,0 0 0 16,1 3-128-16,-1-2-16 0,-1-1 0 0,0 0 0 15,0-1-160-15,-1-2-16 0,1 1-16 0,0-1 0 16,-2-1-432-16,1-1-96 15,0-1-16-15,1-2 0 16,0-3-1968-16,0-2-400 0,1-2-80 0</inkml:trace>
  <inkml:trace contextRef="#ctx0" brushRef="#br1" timeOffset="-149670.22">18187 12744 12895 0,'0'0'576'0,"0"0"112"0,-9 2-560 0,-3 0-128 16,0 2 0-16,1 1 0 0,-1 6 6000 0,-1-1 1168 16,0 5 224-16,-3 3 48 0,-1-1-6016 0,-1 2-1200 15,0 2-224-15,-1 3 0 0,1 2 0 0,0 0 0 16,0 1 0-16,-2 2 0 0,2 1 0 0,0 1-128 16,-1 1 128-16,2 0 0 0,3 2 0 0,0 0 0 15,-1 1 0-15,2-2 128 0,2-2-128 0,-1-1 0 0,0-1 0 16,3-1 0-16,0 0-288 0,0-1-80 15,-2-2-16-15,0-3 0 16,-2 0-2304-16,1-2-480 0,1-3-96 0,1 0 0 0</inkml:trace>
  <inkml:trace contextRef="#ctx0" brushRef="#br1" timeOffset="-149168.52">16856 13624 19343 0,'0'0'848'0,"0"0"192"0,0 0-832 0,0 0-208 16,-5-3 0-16,5 3 0 0,0 0 5360 0,0 0 1024 15,0 0 208-15,0 0 32 0,0 0-5200 0,0 0-1040 16,0 0-192-16,10-3-64 0,-10 3 112 0,0 0 16 16,0 0 0-16,0 0 0 0,0 0-112 0,12 0-16 15,-12 0 0-15,10 0 0 0,-10 0 64 0,12 0 0 0,-12 0 0 0,14-1 0 16,-1-2 320-16,2 2 64 0,-1-1 0 0,4 1 16 15,4 0-80-15,6-1 0 0,3 1-16 16,4-1 0-16,2 0-192 0,3 1-48 0,6 0 0 0,2-2 0 16,3-1-256-16,5 2 0 0,6 0 128 0,4 2-128 15,1 0 0-15,-1 0 0 0,-1-1 0 0,-5 0-144 32,-4-1-304-32,-3 1-64 0,-3 1-16 0,-3 0 0 15,-3 0-288-15,-3 1-48 0,-5 1-16 0,-2 2 0 16,-3-2-352-16,-3-1-80 0,-5 1-16 0,-1-2 0 15,0 0-192-15,-1 0-32 0,0-3-16 0,0-1 0 16,-3-1-1680-16,0-2-336 0,5-6-64 0,-4 6 0 0</inkml:trace>
  <inkml:trace contextRef="#ctx0" brushRef="#br1" timeOffset="-148352.31">17472 14451 31391 0,'0'0'1392'0,"0"0"272"0,0 0-1328 0,0 0-336 0,-9-3 0 0,9 3 0 16,-6-4 1088-16,6 4 160 0,-5-7 32 0,1 1 0 15,1-3-848-15,3 9-176 0,-1-10-16 0,-1-3-16 16,1 0-224-16,0 2 0 0,-2 0 0 0,1 0 0 16,-2 1 0-16,0-2 0 0,-3 3 0 0,-1 0 0 0,-1 1 320 0,-1 1-48 15,-2 1 0-15,-1 2 0 0,-3 1 160 0,1 3 16 16,-1 0 16-16,-1 3 0 0,-1 0-64 0,0 2-16 15,-1 1 0-15,1 3 0 0,-1 1-80 0,0 0-32 16,1 2 0-16,1 1 0 0,0 2-272 0,0 2 128 16,-1-4-128-16,1 2 0 0,1 0 0 0,3-2 0 15,0 2 0-15,0 0 0 0,3 2 0 0,1-2 0 16,1-1-160-16,1 2 160 0,2-2 0 0,1-1 0 16,0 1 0-16,3-1 0 0,1 2 0 0,3 0 0 15,-1-3 0-15,2 0 0 0,1 1-144 0,2-3 144 16,1 1 0-16,2-1 0 0,3-2-304 0,2 0 48 15,-1-2 16-15,3 1 0 0,1-4-16 0,0-3-16 0,1-4 0 16,-1 0 0-16,0-1 272 0,-1-1 0 0,-1-2 0 0,-1-2 0 16,1-2 0-16,0-1 272 0,-2-2-48 0,3-1-16 15,-1 0 160-15,1 1 16 0,-2-4 16 0,1 0 0 16,-2-2-112-16,1-2-32 0,-4-2 0 0,1-1 0 16,-2-4 16-16,0-2 0 0,-3-3 0 0,-1 0 0 15,-1 0-80-15,-1-2-32 0,0 1 0 0,-3 2 0 16,-1 4 16-16,0 0 0 0,-3 1 0 0,1 1 0 15,-2 4-176-15,-1-1 0 0,-3-1 0 0,1 4 0 16,-1 1-128-16,2 0-64 0,-2-1-16 0,2 1 0 16,-1 3-112-16,2 2 0 0,0 2-16 0,1 4 0 15,-1-3-560-15,2 4-128 16,2 1 0-16,-1 1-16 0,2 7-2512 16,0-6-496-16,0 6-112 0,0 0 0 0</inkml:trace>
  <inkml:trace contextRef="#ctx0" brushRef="#br1" timeOffset="-147919.02">18067 14171 19343 0,'0'0'1728'0,"0"0"-1392"0,1-7-336 0,-1 7 0 16,0 0 3456-16,0 0 608 0,0 0 128 0,0 0 32 15,-2-6-3312-15,-2 2-656 0,4 4-128 0,-12 2-128 16,-1 4 288-16,-1 1-48 0,-2 5-16 0,-2 2 0 16,-2 3 80-16,-1 3 16 0,-1 1 0 0,0 1 0 15,0 3 544-15,1 0 112 0,0 3 32 0,0 2 0 16,-1 1 80-16,1 2 0 0,2 0 16 0,0-2 0 0,1-4-640 0,1-1-128 16,2-2-16-16,1 2-16 0,1-5-304 15,3 1 0-15,1-2 0 0,2 0 0 16,2-3-528-16,1-1-16 0,0-3 0 15,2-3 0-15,2-10-1856 0,0 0-368 0,0 0-80 0,0 0-8288 16,0 0-1664-16</inkml:trace>
  <inkml:trace contextRef="#ctx0" brushRef="#br1" timeOffset="-147702.66">17788 14250 51135 0,'0'0'1136'0,"0"0"224"0,0 0 48 0,0 0 16 0,6 20-1136 0,7-2-288 0,2 0 0 0,2 1 0 15,1 1 0-15,3-1 0 0,1 1 0 0,3 1-144 16,2 0-176-16,3 1-16 0,0 1-16 0,1 0 0 31,-1 2-528-31,-1 0-96 0,-3-2-32 0,-1 2 0 16,-4 0-1456-16,-2-1-288 0,-2 1-64 0,-2 0-14816 0</inkml:trace>
  <inkml:trace contextRef="#ctx0" brushRef="#br1" timeOffset="-144001.78">21205 8608 5519 0,'0'0'496'0,"0"0"-496"0,0 0 0 0,0 0 0 16,0 0 2656-16,0 0 432 0,0 0 96 0,0 0 16 0,0 0-1744 15,0 0-352-15,4-8-64 0,-4 8-16 0,0 0-368 0,0 0-80 16,4-12 0-16,-2 3-16 0,0 0-144 0,-2 4-32 16,0-1 0-16,0 1 0 0,-2-3-80 0,1 2-32 15,-2-1 0-15,1 1 0 0,-2-1 96 0,-5-4 16 16,0-1 0-16,1 4 0 0,-1 3 32 0,-2 1 16 15,0 0 0-15,-1 0 0 0,-1 2-224 0,1 0-32 16,-1 1-16-16,0 1 0 0,0-1 80 0,-1 1 16 16,-2 1 0-16,0 0 0 0,-1 3 160 0,2-4 32 15,-2 1 16-15,1 2 0 0,-1 1 80 0,0-1 16 16,3 2 0-16,-2 0 0 0,-1 2-112 0,2 2-32 16,-1-3 0-16,0 6 0 0,1 0-224 0,0 1-64 0,2 1 0 15,2 2 0-15,-1-1-128 0,1 6 0 0,1-4 0 0,1 3 0 16,0-3 0-16,2 2 0 0,3-6 0 15,0 0 0-15,3-1 0 0,1 0 0 0,1 1 0 0,2-3 0 16,1 1 0-16,0-1 0 0,1-2 0 0,2 1 0 16,-7-9 0-16,7 13 0 0,3-1 0 0,-1-1 0 15,0 1 0-15,1-3 0 0,1 0 0 0,-1 1 0 16,1-1 0-16,0-3 128 0,0 1-128 0,-1-1 0 16,-10-6 128-16,14 5-128 0,0-1 0 0,-1-1 128 15,0 0-128-15,-2-3 0 0,1-2 144 0,0 0-144 16,1-4 0-16,1 1 144 0,-2-4-144 0,1 1 0 15,-1 1 208-15,1-3-64 0,-2 1-16 0,2-1 0 16,-1-3-128-16,-1 1 192 0,-1 2-192 0,-2-1 192 16,-2-4 16-16,1 0 16 0,1 2 0 0,-3-1 0 15,0-1-96-15,-1-3 0 0,0-1-128 0,-1-5 192 0,-1-1-192 0,1 1 0 16,-1-1 0-16,0 0 0 0,-4 2 0 0,2-1 0 16,-1 1 0-16,0 2 0 0,-2 0 0 0,1 0 0 15,-2 2 0-15,0 0-160 0,0 2 160 16,0 2 0-16,0 0 128 0,0 2-128 0,-1 0 144 0,1 2-144 15,1-1 192-15,0 1-192 0,-1 2 128 0,4 9-128 16,0 0 0-16,-6-11 0 0,1 0 0 0,5 11 0 16,0 0-240-16,0 0 80 15,-6-8-560-15,6 8-112 0,0 0-32 0,0 0 0 16,0 0-2176-16,0 0-432 0,0 0-96 0</inkml:trace>
  <inkml:trace contextRef="#ctx0" brushRef="#br1" timeOffset="-143565.62">21326 8436 6447 0,'0'0'576'0,"0"0"-576"0,0 0 0 0,0 0 0 15,0 0 4352-15,-2-7 752 0,2 7 144 0,0 0 48 16,-3-10-3216-16,3 10-640 0,-4-8-128 0,4 8-32 0,0 0-256 0,0 0-48 16,0 0-16-16,0 0 0 0,0 0-352 0,0 0-80 15,0 0-16-15,0 0 0 0,11-1-192 0,-11 1-64 16,11 6 0-16,0 1 0 0,-2 2-128 0,0 2-128 15,0 1 192-15,0 5-192 0,0-4 0 0,2 4 0 16,-3-3 0-16,-1 6 0 0,1 0 0 0,0-1 0 16,-1 2 0-16,-1 1 0 0,1-1 0 0,-2 1 0 15,0-5 0-15,-1 3 0 0,0-7 128 0,1-2-128 16,0 1 0-16,0-1 0 0,1-4 0 0,2 1 0 16,-1-3 0-16,1 1-144 15,1 0-416-15,0-4-80 0,-9-2 0 0,13 2-16 16,0-2-1760-16,-1 3-336 0,-1-6-80 0,-11 3-16 0</inkml:trace>
  <inkml:trace contextRef="#ctx0" brushRef="#br1" timeOffset="-143124.9">21756 8354 11055 0,'0'0'480'0,"0"0"112"0,0 0-464 0,0 0-128 16,0 0 0-16,0 0 0 0,0 0 3344 0,0 0 656 16,0 0 128-16,0 0 32 0,0 0-3088 0,0 0-624 15,0 0-112-15,0 0-16 0,-10 5-176 0,2 1-16 16,8-6-128-16,-9 9 192 0,0 0-32 0,0 2-16 16,0 1 0-16,0 2 0 0,-1 3 192 0,1 2 48 15,-1 1 0-15,1 1 0 0,0 1-16 0,1 2 0 16,-1 2 0-16,0 1 0 0,-2 3-32 0,1-1 0 0,-1-5 0 15,1 1 0-15,-2-3-336 0,0-1 0 0,1 0 0 16,-1-3-128-16,1-1-48 0,-2 2 0 0,0-5 0 0,2 0 0 16,0 1-80-16,-1-1-32 0,3 0 0 0,2-5 0 31,-1 3-800-31,1-1-176 0,-1-4-16 0</inkml:trace>
  <inkml:trace contextRef="#ctx0" brushRef="#br1" timeOffset="-142461.39">20433 9056 14511 0,'0'0'640'0,"0"0"128"0,0 0-608 0,0 0-160 0,0 0 0 0,0 0 0 15,0 0 1600-15,13 3 304 0,-2-3 48 0,-11 0 16 16,10 0-560-16,0-3-128 0,1 2 0 0,-11 1-16 16,12-3-496-16,-1-1-112 0,2 2-16 0,2-1 0 15,0-1-64-15,2 2 0 0,0-2-16 0,3 0 0 16,2 0 192-16,4 1 32 0,1-1 16 0,5 2 0 16,0-3-16-16,2 1 0 0,1 1 0 0,3 2 0 15,0-4-240-15,0 2-48 0,1-1-16 0,1-1 0 16,1-2-80-16,3 1-16 0,3-3 0 0,4 1 0 0,2 3-32 0,2-2-16 15,0-1 0-15,0-1 0 0,-1 1-128 0,1 0-16 16,-1 3-16-16,0-4 0 0,2 1-176 0,0 2 0 16,2-1 144-16,-2 2-144 0,-3 2 0 0,-2-2 0 15,-3 0 0-15,-2 1 0 0,-3-2 0 0,-2 0 0 16,-4 1 0-16,-1 1 0 0,-3-1 0 0,0 1 0 16,-6 2 0-16,-1 0-128 15,-3 2-576-15,-4 2-96 0,-3-2-32 0,-2 1-10832 16,-3 3-2176-16</inkml:trace>
  <inkml:trace contextRef="#ctx0" brushRef="#br1" timeOffset="-141614.68">21329 9417 23439 0,'0'0'1024'0,"0"0"240"0,0 0-1008 0,0 0-256 15,0 0 0-15,0 0 0 0,10-4 960 0,-10 4 128 16,8-6 48-16,-8 6 0 0,0 0-592 0,0 0-112 15,0 0-32-15,7-11 0 0,-7 11-400 0,2-9 0 16,-2 9 0-16,0 0 0 0,-4-13 0 0,-1 3 0 16,5 10 128-16,-9-7-128 0,0-2 0 0,1 3 128 0,-1-1-128 0,1 1 128 15,-1-1 144-15,0 1 32 0,1-1 0 0,-2 2 0 16,-1-4 336-16,1 1 64 0,-1 0 0 0,1 2 16 16,-2 0-96-16,0 1-32 0,2 0 0 0,-2 2 0 15,0-1-144-15,-1 4-48 0,-1-1 0 0,0 2 0 16,-1 3-208-16,2-1-32 0,0 3-16 0,0 0 0 15,-1 0-144-15,1 1 0 0,0-1 0 0,1 3 0 16,0-1-128-16,1 3 128 0,0 0 0 0,1 0 0 16,-1 1 0-16,2-1 0 0,1 1 0 0,2 2 0 15,1-1 0-15,1 4 0 0,1 3 0 0,1-3 0 16,-1 2 0-16,2 1 0 0,2-2 128 0,3 2-128 16,1-3 0-16,2 1 0 0,0-2 0 0,3-2 0 15,0-1 0-15,0-1 0 0,1-1 0 0,1-4 0 16,1-1 0-16,1-3 0 0,-1 0 0 0,0-2 128 0,0-2-128 15,0-2 0-15,1 0 0 0,1-3 0 0,-1-1 192 16,0-2-32-16,1-1-16 0,-1-1 0 0,0-3 80 0,1 1 16 16,-1-3 0-16,-2-1 0 0,0-1 48 0,-2 0 16 15,1-2 0-15,-1 0 0 0,-1-1-176 0,0 0-128 16,-2 0 192-16,-1 0-192 0,1 3 176 0,-1-4-176 16,-1-2 160-16,1 3-160 0,-2-2 128 0,1-1-128 15,-3-3 0-15,1-3 144 0,-2 0-144 0,-2 0 0 16,1 0 0-16,-1 4 128 0,-2 1 0 0,1-1 0 15,-1 4 0-15,0 3 0 0,-1 2-128 0,0 2 0 16,1 2 0-16,-1 3-176 16,0 2-304-16,1 0-64 0,3 8-16 0,-2-8 0 15,-1-1-496-15,3 3-96 0,0 6-32 0,0 0 0 16,3-9-912-16,-3 9-176 0,5-8-32 0,-5 8-10752 0</inkml:trace>
  <inkml:trace contextRef="#ctx0" brushRef="#br1" timeOffset="-140991.22">21861 9198 12431 0,'0'0'256'0,"0"0"64"0,0 0 16 0,0 0 48 0,0 0-384 0,0 0 0 0,0 0 0 0,0 0 0 16,0 0 768-16,0 0 96 0,0 0 16 0,0 0 0 15,0 0 160-15,0 0 48 0,0 0 0 0,0 0 0 16,0 0 64-16,0 0 32 0,0 0 0 0,0 0 0 16,0 0-144-16,0 0-16 0,0 0-16 0,0 0 0 15,0 0 144-15,0 0 48 0,0 0 0 0,-9 8 0 16,-1 1-288-16,0 0-48 0,-2-1-16 0,1 1 0 16,-1 0-320-16,0 2-64 0,-1-1-16 0,0 1 0 15,0 0-64-15,0 1-32 0,0 1 0 0,0 3 0 16,-1-3 96-16,-1 4 0 0,0-1 16 0,0 2 0 0,1 0-336 15,0 3-128-15,-2 0 0 0,2 1 144 0,1 1-144 0,-1 0 0 16,1-3 0-16,3 0 128 0,0-2-368 0,2 0-80 16,1-3 0-16,2-2-16 15,1-4-592-15,4-9-112 0,0 0-32 0,0 0 0 16,0 0-1408-16,0 0-272 0,0 0-64 0,0 0-5728 16,0 0-1136-16</inkml:trace>
  <inkml:trace contextRef="#ctx0" brushRef="#br1" timeOffset="-140692.08">21537 9215 4607 0,'0'0'400'0,"0"0"-400"0,0 0 0 0,0 0 0 15,0 0 6192-15,0 0 1152 0,0 0 224 0,0 0 48 16,7 7-5488-16,3 1-1104 0,2 1-208 0,1 0-48 15,0-3-384-15,3 3-64 0,1 2 0 0,2 1-16 16,0-1-176-16,-1 0-128 0,1 2 144 0,1 0-144 16,1 1 0-16,-2 2 0 0,1-3 0 0,-2 3 0 15,0 1 0-15,-2-1 0 0,-2 1 0 0,-1 2 0 16,-1-1 0-16,0-4-336 0,-2 2 48 0,-1-2 16 16,-1 1 272-16,0-1 0 0,-1-4 0 0,-1 1 0 15,-6-11-304-15,8 10-144 16,-8-10-48-16,0 0 0 0,0 0-1648 0,0 0-336 0,0 0-64 0,0 0-16 0</inkml:trace>
  <inkml:trace contextRef="#ctx0" brushRef="#br1" timeOffset="-139661.25">21719 8376 2751 0,'0'0'128'0,"0"0"16"0,0 0-144 0,0 0 0 0,0 0 0 0,0 0 0 16,0 0 1600-16,0 0 304 0,5-8 48 0,-5 8 16 15,0 0-784-15,0 0-160 0,0 0-16 0,0 0-16 16,0 0 304-16,0 0 64 0,0 0 16 0,0 0 0 16,0 0-288-16,0 0-48 0,-3-5-16 0,3 5 0 0,0 0-384 0,0 0-64 15,0 0-32-15,0 0 0 0,0 0-128 0,0 0-32 16,-9 4 0-16,9-4 0 0,0 0-176 0,-8 7-32 16,2 1-16-16,1 0 0 0,5-8 32 0,-7 10 0 15,2 1 0-15,0 1 0 0,-2-3 128 0,2 1 16 16,0 1 16-16,-1-1 0 0,1 2-16 0,0 1 0 15,0-1 0-15,0 1 0 0,-2 0 128 0,2 1 32 16,0 2 0-16,1 3 0 0,-1 1-224 0,-1-1-32 16,1 2-16-16,0 0 0 0,-2 0-96 0,1 0-128 15,-1-3 176-15,3 1-176 0,-1-3 256 0,0 0-48 0,-2-2-16 16,2 0 0-16,0-1-16 0,0 3-16 0,0-3 0 16,-1 0 0-16,1 0-32 0,0 0 0 0,0-1 0 0,-2 1 0 15,1 0 80-15,0 0 16 0,0-1 0 0,-1 0 0 16,0 1-16-16,0 0 0 0,1 0 0 0,-1 0 0 15,1-3-48-15,-1 2-16 0,-2 1 0 0,1-1 0 16,0-1-16-16,2 1 0 0,-2 0 0 0,1 0 0 16,1-1-128-16,1 0 192 0,-1-1-192 0,3-1 192 15,-1-1-192-15,0 0 160 0,1 1-160 0,3-9 160 16,-3 8-160-16,2 0 0 0,1-8 144 0,0 0-144 16,-2 10 128-16,2-10-128 0,-2 12 128 0,2-12-128 15,0 0 144-15,-2 8-144 0,2-8 192 0,0 0-192 16,-3 9 144-16,3-9-144 0,0 0 0 0,0 0 144 15,0 0-144-15,0 0 0 0,0 0 0 0,0 0 128 0,0 0-128 0,0 0 0 16,0 0 144-16,0 0-144 0,0 0 0 0,0 0 0 16,0 0 0-16,0 0 128 0,0 0-128 0,0 0 144 15,0 0-144-15,7-13 160 16,-1 4 16-16,1 0 0 0,-2-2 0 0,1 1 0 0,1-2-176 0,1 0 192 16,1-1-192-16,-1 0 192 0,-2-1-192 0,1-2 0 15,-1 2 0-15,1-3 128 0,1-1-128 0,1-2 0 16,-2 1 0-16,3-2 0 0,-1-1 0 0,-1 3 0 15,1 0 0-15,-1 2 0 0,-1-3 0 0,1 3 0 16,0 0 0-16,0 2 0 0,-2 2-144 0,2-2 144 16,-1 1 0-16,-1 2 0 0,1-1 0 0,-2 1 0 15,-1 1 0-15,0-4 0 0,-2 0 0 0,2-1 0 16,0 2 0-16,1-2 0 0,-1-1 0 0,2 0-128 0,-1 2 128 16,0 0 0-16,-1 0 0 0,1 2 0 0,2 1 0 0,-1 3 0 15,-1-4 0-15,2 1-192 0,-1 1 192 0,1 1-160 16,-1 0-112-16,1 2-32 0,-2 0 0 0,-1 0 0 31,0 2-544-31,-4 6-112 0,4-7-32 0,-4 7-9632 0,0 0-1936 0</inkml:trace>
  <inkml:trace contextRef="#ctx0" brushRef="#br1" timeOffset="-138476.28">22925 8605 11055 0,'0'0'976'0,"-8"1"-784"16,-3 1-192-16,2-1 0 0,1 2 2896 0,8-3 544 16,-9 0 96-16,9 0 32 0,-9 1-1936 0,9-1-384 15,0 0-80-15,0 0-16 0,0 0-32 0,0 0-16 16,0 0 0-16,0 0 0 0,0 0-656 0,0 0-128 16,0 0-16-16,0 0-16 0,0 0-96 0,0 0 0 15,0 0-16-15,0 0 0 0,0 0 224 0,7 1 48 16,0-1 16-16,4 0 0 0,1 0 48 0,2 0 0 0,2-1 0 15,1 0 0-15,1-2-304 0,16 2-48 0,-3-1-16 16,-2 1 0-16,-1-1-144 0,0-1 0 0,-1 2 0 0,-1-1 128 16,-2 1-128-16,-2 0 0 0,-3 1-192 0,1 0 192 31,-1 0-448-31,0 0 16 0,-4 1 16 0,0-1 0 16,-2 0-288-16,-3-1-48 0,-10 1-16 0,11 2 0 15,-11-2-2240-15,0 0-448 0</inkml:trace>
  <inkml:trace contextRef="#ctx0" brushRef="#br1" timeOffset="-138121.52">22840 8832 10127 0,'0'0'896'0,"0"0"-704"0,0 0-192 0,0 0 0 0,-9 3 4096 0,9-3 800 16,0 0 160-16,0 0 16 0,0 0-3408 0,0 0-704 15,0 0-128-15,0 0-16 0,0 0-160 0,11-3-16 16,2 3-16-16,2-1 0 0,0-1-240 0,4 1-64 15,0 0 0-15,3-2 0 0,2 3-112 0,1 0-16 0,-1 0-16 0,3 3 0 16,-1-2-176-16,0 0 0 0,0-1 0 0,0 2 0 31,-1-4-528-31,-1 1 16 0,1 0 0 0,1 1-9616 0,2-3-1920 0</inkml:trace>
  <inkml:trace contextRef="#ctx0" brushRef="#br1" timeOffset="-128587.89">26216 3462 2751 0,'0'0'256'0,"0"0"-256"15,0 0 0-15,0 0 0 0,-9-1 928 0,0-1 144 16,0 2 16-16,1 2 16 0,-2-5-784 0,-1 2-176 15,0 1-16-15,-2-2-128 0,0 1 896 0,-2 1 80 16,0-2 16-16,-1 2 0 0,-1 2-224 0,7-2-32 16,-2 1-16-16,-1-1 0 0,-2 0-496 0,1 0-96 15,0 0-128-15,-2 2 176 0,-1-1-176 0,-15 3 0 16,3-1 0-16,2-2 0 0,0 0-192 0,1-1 16 0,-1 0 16 16,1 0 0-16,0 0 160 0,1 0-208 0,0-1 80 0,2 1 128 15,-1 0 0-15,2 0 0 0,1-1 0 0,2 1 0 16,-2 2 176-16,3 1 48 0,-1-3 16 0,2 2 0 15,2 1-112-15,1 0 0 0,2-1-128 0,1 0 192 16,2-2-192-16,9 0 0 0,0 0-144 0,0 0 144 16,0 0 0-16,0 0-144 0,0 0 144 0,0 0 0 15,0 0-128-15,0 0 128 0,0 0-128 0,8-4 128 16,0-3 0-16,2 3-128 0,-1 0 128 0,1 0 0 16,-1 0 0-16,1 1-128 0,1-1 128 0,-1-2 0 15,0 2-224-15,0 1 32 0,-1-3 16 0,0 2 0 16,1 1-96-16,1 0-32 0,-1 2 0 0,0-5 0 15,2 1 80-15,1 0 16 0,2 1 0 0,0-2 0 16,0 0 208-16,0 1 0 0,2 1 0 0,0-2 0 0,-1 0 224 0,-1 3-16 16,1-5 0-16,0 3 0 0,-2 1 112 0,-2 0 0 15,-2-2 16-15,-2 4 0 0,-8 2 112 0,0 0 32 16,0 0 0-16,0 0 0 0,0 0-32 0,0 0-16 16,0 0 0-16,0 0 0 0,0 0-272 0,-12 5-160 15,-1 0 192-15,0 2-192 0,0-1 0 0,1 2 0 16,-3 0 0-16,-1 0 0 0,-1 1-144 0,-1 0-48 15,0-2 0-15,-1 0 0 0,1-1 192 0,1 0 0 16,2-1 0-16,0 2 0 0,1 1 0 0,2 0 224 16,0-2-48-16,1 2-16 0,-1-2 608 0,0 4 112 15,1 0 16-15,-1 0 16 0,1-1-416 0,1 1-96 16,0-1-16-16,0 1 0 0,3-1-192 0,0 2-64 16,1-1 0-16,6-10 0 0,0 0-128 0,0 15 0 0,3-2 0 0,-3-13-9424 15</inkml:trace>
  <inkml:trace contextRef="#ctx0" brushRef="#br1" timeOffset="-125036.1">23823 8643 13823 0,'0'0'1216'0,"0"0"-960"0,0 0-256 0,0 0 0 15,0 0 3184-15,0 0 592 0,0 0 112 0,0 0 16 16,-7 6-2720-16,7-6-544 0,0 0-128 0,0 0 0 16,-5 8-272-16,5-8-48 0,0 0-16 0,-1 8 0 15,1-8 432-15,0 0 96 0,2 5 0 0,1 1 16 16,1-3 192-16,1 4 48 0,0-2 0 0,1 2 0 15,-3-1-416-15,3 2-80 0,2 5-16 0,-2 0 0 16,1 0-224-16,-2 0-48 0,0 0-16 0,0 0 0 16,0-1-160-16,1 1 0 0,-1-1 144 0,0-1-144 15,0 1 0-15,-5-12 0 0,8 11 0 0,-8-11 128 16,12 10 0-16,-2-2 0 0,-10-8 0 0,12 5 0 16,-12-5 0-16,13 3 0 0,-3-3 0 0,-10 0 0 0,12 0-128 0,-1-4 176 15,-11 4-176-15,11-5 192 0,-2-2-192 0,-1 2 0 16,-8 5 144-16,9-8-144 0,-9 8 0 15,11-8 0-15,-3-1 0 0,-8 9 128 0,4-8-128 0,-4 8 0 16,0 0 128-16,0 0-128 0,0 0 0 0,0 0 0 16,0 0 0-16,0 0-192 0,0 0 192 0,0 0 0 15,10 4-144-15,-3 3 144 0,-7-7-144 0,5 13 144 16,1-3-192-16,-1 3 192 0,1 0 0 0,0 2-128 16,1-1 128-16,1 0 0 0,1 1 0 0,0 0 0 15,-1-2 0-15,1 0 0 0,-1-2 0 0,2-3 0 16,0-1 0-16,1 1 0 0,2-3 0 0,-13-5 0 15,12 3 0-15,-2 0 144 0,-1-3-16 0,0 0 0 16,-9 0 0-16,12-3 0 0,-3-1 64 0,-9 4 0 0,9-8 0 16,-1-1 0-16,-3 0 32 0,1-1 16 15,-3-2 0-15,1 0 0 0,0-1 16 0,0-1 16 0,-1-2 0 0,-2-1 0 16,0 0-80-16,1-2-32 0,-1-1 0 0,0 2 0 16,1 0-160-16,0 1 0 0,0 0 0 0,-1-2 0 15,0 1 128-15,0 0-128 0,1 0 128 0,-1 2-128 31,-1 3-256-31,1 3-144 0,-1 0-32 0,0 10 0 16,2-10-400-16,-1 4-64 0,-1 6-32 0,0 0 0 16,1-10-2784-16,1 3-576 0</inkml:trace>
  <inkml:trace contextRef="#ctx0" brushRef="#br1" timeOffset="-124485.71">24566 8240 24591 0,'0'0'1088'0,"0"0"224"0,0 0-1056 16,0 0-256-16,0 0 0 0,0 0 0 0,-9 7 480 0,1-2 32 16,0 0 16-16,8-5 0 0,-6 7-96 0,-1-1-32 0,-1 1 0 0,2-2 0 15,6-5-176-15,-11 6-32 0,2 1-16 0,3-1 0 16,-1 1-48-16,7-7-128 0,-6 6 192 0,6-6-64 16,-6 10 96-16,6-10 16 0,0 0 0 0,0 0 0 15,0 0 112-15,0 0 32 0,0 10 0 0,0-10 0 16,0 0-256-16,0 0-128 0,11 5 160 0,-11-5-160 15,12 4 128-15,-1-1-128 0,-11-3 0 0,13 1 0 16,0 2 0-16,-1-3 0 0,0 0 0 0,0 0 0 16,1 0 0-16,-2 0 0 0,1 0 0 0,1 0 0 15,-2 0 0-15,0 0 0 0,0 1 0 0,-1 2 0 16,-10-3 0-16,12 3 0 0,0 1 0 0,-3 0 0 16,-9-4 0-16,0 0 0 0,12 8 0 0,-5 0 0 15,-7-8 0-15,6 12 0 0,-6-12 0 0,3 11 0 16,-1 1 0-16,-2 1-128 0,-2-2 128 0,1 0-160 0,-1 1 160 0,-2 0 0 15,0 1 0-15,-1-1-128 0,-2-1 128 0,0 0-192 16,-2 0 192-16,0 2-192 0,1 0-64 0,-1 1-32 16,-1-3 0-16,1 1 0 0,0-2 64 0,-2-2 16 15,1-3 0-15,-1 1 0 16,2-2-496-16,9-4-112 0,-10 2-16 0,-2-2 0 0</inkml:trace>
  <inkml:trace contextRef="#ctx0" brushRef="#br1" timeOffset="-124167.81">24438 8240 15663 0,'0'0'1392'0,"0"0"-1120"0,0 0-272 0,0 0 0 16,0 0 3296-16,0 0 608 0,0 0 112 0,0 0 16 16,0 0-2880-16,0 0-592 0,0 0-112 0,0 0-32 15,11-4-128-15,0 2-32 0,2 2 0 0,2-3 0 16,0 0 0-16,4 2 0 0,0 1 0 0,2-3 0 16,0 1 96-16,1 1 16 0,3-3 0 0,1 0 0 15,0 0-224-15,0 0-144 0,0-1 192 0,-1-1-192 16,0-1 0-16,-1-1 0 0,0 0 0 0,2 1-192 15,-3-2-1840 1,1 2-352-16,-2 0-80 0,-2 0-16 0</inkml:trace>
  <inkml:trace contextRef="#ctx0" brushRef="#br1" timeOffset="-121860.27">25217 8235 22047 0,'0'0'480'0,"0"0"96"0,0 0 32 0,0 0 32 0,0 0-512 0,0 0-128 0,0 0 0 0,0 0 0 0,0 0 1184 0,0 0 224 16,0 0 32-16,0 0 16 0,0 0-400 0,0 0-80 15,0 0-16-15,0 0 0 0,0 0-384 0,0 0-64 16,0 0-32-16,0 0 0 0,6 1 16 0,2 0 0 16,1-1 0-16,0 0 0 0,3 3-224 0,-2-3-32 15,1 0-16-15,0 0 0 0,12-3-224 0,-4 3 128 16,-3 0-128-16,-1 0 0 0,1-1 128 0,0 0-128 16,-1 0 0-16,2 1 0 0,-1-3 0 0,0 3 0 15,-1 0 0-15,1 0 0 0,-3 0 0 0,1 0 0 16,1-1 0-16,-1 1 0 0,-1 1 0 0,0 2 0 0,-1-3 0 0,-12 0 0 15,11 0 0-15,0 1 0 0,-11-1 0 0,0 0 0 16,0 0 0-16,0 0 0 0,8 6 0 0,-8-6 0 16,0 0 0-16,2 12-192 0,-2-12 192 0,-2 13-160 15,-3-2 160-15,-1-1 0 0,-2 0 0 0,-1 3-128 16,0 1 128-16,-2 0 0 0,-1 0 0 0,0 4 0 16,0 5 0-16,1-3 0 0,-2 4 0 0,-1 1 0 15,1-1 0-15,0 3 0 0,0 0 0 0,0-1 0 16,0 0 0-16,0 0 0 0,2-4 0 0,0 0 0 15,2-1 0-15,0 0 0 0,1-1 0 0,0-1 0 16,-1-3 0-16,0 0 0 0,1-2 0 0,-1 2 0 16,0-3 0-16,1 0 0 0,2 0 0 0,-1 0 0 15,2-4-272-15,0 0 16 0,5-9 16 0,-6 12 0 16,4-6-592-16,2-6-112 0,0 0-16 16,0 0-13120-16</inkml:trace>
  <inkml:trace contextRef="#ctx0" brushRef="#br1" timeOffset="-121398.28">26033 8497 10127 0,'0'0'896'0,"0"0"-704"0,0 0-192 0,0 0 0 16,0 0 3520-16,0 0 688 0,-6 9 128 0,1-1 16 16,5-8-2528-16,-9 9-512 0,0 0-96 0,0 2-32 15,0-1-16-15,0 2 0 0,-2-1 0 0,1 4 0 16,-1-2-448-16,1 2-80 0,-1 5-32 0,-2 2 0 0,0-2-336 0,-1 1-64 16,-2-1-16-16,2 0 0 0,-3-3-192 0,-1 1 128 15,-3-2-128-15,0 2 0 0,2 0 0 0,-2 1 0 16,0-2 0-16,-1 1 0 0,-2 0 0 0,5-2 0 15,6-3-144-15,2-4 144 0,3-4-384 0,8-5 0 16,-6 4 16-16,6-4 0 16,0 0-1728-16,0 0-336 0,-4-12-80 0</inkml:trace>
  <inkml:trace contextRef="#ctx0" brushRef="#br1" timeOffset="-121148.55">25647 8600 33343 0,'0'0'1472'0,"0"0"320"0,0 0-1440 0,0 0-352 16,0 0 0-16,0 0 0 0,2 9 896 0,1 0 96 0,-3-9 32 0,5 9 0 15,2 2-480-15,2-2-96 0,-1 0 0 0,1 3-16 16,0-1-304-16,1 1-128 0,2 1 128 0,1-1-128 16,1 2 144-16,1-2-144 0,-1-2 160 0,0 2-160 15,-1-4 144-15,1 1-144 0,-1 2 128 0,-3-1-128 16,0 2 0-16,2-3-144 0,-1 0 0 0,-1 0 0 31,-2 2-256-31,2-4-48 0,-10-7-16 0,11 9 0 16,-1-1-560-16,-2-1-128 0,-8-7 0 0,9 4-16 15,-9-4-2112-15,10 2-432 0</inkml:trace>
  <inkml:trace contextRef="#ctx0" brushRef="#br1" timeOffset="-120481.88">26381 7995 19519 0,'0'0'864'0,"0"0"176"0,0 0-832 0,0 0-208 0,0 0 0 0,0 0 0 16,0 0 1520-16,0 0 256 0,0 0 48 0,0 0 16 15,0 0-784-15,-8 9-160 0,0 0-16 0,2 3-16 16,-1-4-544-16,-1 4-96 0,0 1-32 0,1 1 0 15,-1 2 48-15,0 0 0 0,0 4 0 0,2-2 0 16,-1 1 80-16,1-1 0 0,0 0 16 0,2-1 0 16,-1 0-64-16,1-1-16 0,-1 1 0 0,1-3 0 15,0 2-64-15,2-1 0 0,0-2-16 0,2 2 0 16,0-2-176-16,3-3 128 0,1 2-128 0,-4-12 128 16,9 11-128-16,1 0 160 0,2-3-160 0,0-2 160 15,0-1-160-15,1 1 0 0,0-2 0 0,0-2 0 0,-2 2 0 0,1-4 0 16,-1 0 0-16,0 0 0 0,1-4 0 0,-1 2 0 15,-11 2 0-15,11-6 0 0,0 1-240 0,-2 0 32 16,-1 0 0-16,1-3 0 0,-4 0 16 0,1 2 0 16,2-2 0-16,-1 0 0 0,-2 0 192 0,0-1 0 15,0 0 0-15,1 0 0 0,-1 0 0 0,0-1 0 16,0 1 0-16,1 0 0 0,-3-1 0 0,3-1 0 16,-4 4 128-16,-2 7-128 0,3-13 0 0,-2 2 0 15,-1 11 128-15,-1-12-128 0,-2 1 0 0,-1 3 0 16,4 8 0-16,-6-5 0 0,6 5 0 0,-13 0 128 15,0 0-128-15,0 1 160 0,0 0-160 0,1 2 160 16,0-1-160-16,-1 4 160 0,-1-1 64 0,1 3 16 0,-2-3 0 0,0 0 0 16,-2 0-80-16,-1 2-16 0,-1-1 0 0,1 1 0 15,0-2-144-15,2 2 160 0,2-4-160 0,1 1 160 16,0 0-160-16,1-1 0 0,2 0-192 0,1-1-15328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8-30T20:18:44.40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18824 17129 1555 0,'-14'9'68'0,"7"-9"16"0,0 6-68 0,-4-2-16 16,-3-4 0-16,4 6 0 0,-4-3 127 0,-4 3 21 16,-3-3 5-16,0-3 1 0,3 7-126 0,-7-4-28 15,-3 3 0-15,-4 0 0 0,4-2 11 0,-4 2 3 16,1-3 1-16,2 3 0 0,-6-3 17 0,3 4 4 16,4 2 1-16,-4 0 0 0,-3-5-10 0,0 8-3 15,0-2 0-15,-4-1 0 0,0 3 5 0,0-5 1 16,-7 2 0-16,4 1 0 0,0-1-10 0,-1 0-3 15,4 1 0-15,4-10 0 0,-4 9 0 0,4-9 0 16,0 6 0-16,0-6 0 0,-8 4 12 0,1 2 3 16,0-6 0-16,-4-6 0 0,-4 6-21 0,1 0-11 0,0 0 12 15,-1 6-12-15,1-6 0 0,-1 0 0 0,5 9 0 16,-5-9 0-16,4 0 0 0,0 0 0 0,-3 0-12 16,0 0 12-16,3 0-21 0,3 0 1 0,1-3 1 0,3-3 0 15,4 6 1-15,3 0 0 0,4-10 0 0,0 10 0 16,-4-6 0-16,7-3 0 0,1 9 0 0,-1-10 0 15,4 1 18-15,0 0 0 0,3-1 0 0,4-6 0 16,0 7 0-16,3 0 16 0,1-10-4 0,-1 3 0 16,0 7-1-16,1-10-1 0,3 6 0 0,3-2 0 15,1-4 18-15,-1 3 4 0,4-3 1 0,0 1 0 16,4-7-33-16,-1 6 0 0,1-6 0 0,-1 0 0 16,4 3 8-16,0-7-8 0,1 4 0 0,-1-3 0 15,0-3 18-15,3 2 0 0,-3-5 0 0,4 6 0 16,-1 0 0-16,1-7 0 0,0 7 0 0,3-7 0 15,0 7-8-15,0-6-2 0,-3-1 0 0,-1 1 0 16,4-4 10-16,-3 3 2 0,-1-8 0 0,1 5 0 16,-4 3-20-16,4-2-16 0,-4 2 4 0,0 1 0 0,-4 6 24 15,4-7 6-15,0 7 1 0,-3 3 0 0,-1-3-11 16,-3 3-8-16,4-4 9 0,-4 1-9 0,0 3 11 0,0 0-11 16,0-3 12-16,0 3-12 0,-4 3 0 0,4-3 0 15,-7 6 0-15,4-6 0 0,-1 6 0 0,1 3 0 16,-1-3 0-16,1 10 0 0,-1-7 0 0,1 7 0 15,-1-1 0-15,1 1 0 0,-1 6 0 0,4 3 0 16,-3-6 12-16,3 6-12 0,0 0 0 0,-8 6 0 16,1-3 0-16,0 6 0 0,4 7 0 0,-4 0 0 15,0 3-9-15,-4 3 9 0,1 0 0 0,-1-1 0 0,-3 5 0 16,0 8 0-16,-4-6 0 0,0 7 0 0,1-7 0 16,-4 6 0-16,0-5 0 0,3 5 0 0,4-6 0 0,-4 1 8 15,0 5-8-15,4-6 0 0,-3 7 0 0,3-7 0 16,0 3 8-16,-1-9 1 0,5 10 0 15,-1-10 0-15,1 3-9 0,3 3 0 0,-4-6-10 16,4 0 10-16,3-6 0 0,1 2 0 0,-1-2 0 16,1-3 0-16,3-4 0 0,0 7 0 0,0-7 0 0,0-9-9 15,0 0 9-15,0 0 9 0,0 0-1 0,7 0-8 16,-7 0 9-16,10 0-9 0,5-3 0 0,-1-3 9 16,0-4-9-16,3-5 0 0,1 2 0 0,-4-9 0 15,0 3 0-15,0 0 0 0,1-6 0 0,2 7 0 16,1-11 0-16,-4 4 15 0,4-3-1 0,-1 0 0 15,-3 0 4-15,4-4 1 0,-4 4 0 0,0 3 0 0,-3-3-19 16,3 3 0-16,-4-4 8 0,5 4-8 0,-5 3 0 16,1-9 0-16,-4 3 0 0,3 6 0 0,1-3 0 15,0 0 0-15,-4 0 0 0,0 6 0 0,0 0 0 16,0 3 0-16,0 7 0 0,0-4 0 0,-4 4-15 0,4 0 0 16,-3 2 0-16,-4 7 0 0,0 0 15 0,0 0 0 15,7-9 0-15,-7 9 0 0,0 0 10 0,0 0-10 16,7 9 8-16,0-2-8 0,0-4 17 0,-3 6-1 15,3-3-1-15,3 4 0 0,1-7-15 0,0 6 8 16,3 7-8-16,3-7 0 0,1 1 9 0,3-1-9 16,0 1 8-16,4 5-8 0,0 1 0 0,-1-4 0 15,8 4 0-15,-4 0 0 0,1-4-12 0,2 4 0 16,-2-3-1-16,-1 9 0 16,3-10-153-16,-2 7-30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20:48:37.22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22221 4212 5519 0,'0'0'496'0,"0"0"-496"0,0 0 0 0,0 0 0 16,0 0 1184-16,0 0 144 0,0 0 16 0,0 0 16 15,0 0-1360-15,0 0-208 0,0 0-80 0,0 0-16 32,0 0-400-32,7-6-64 0,0 1-32 0,-7 5 0 0,0 0 960 0,5-1 192 0,-5 1 32 0,0 0 16 15,5-4 880-15,-5 4 192 0,6-3 16 0,-6 3 16 16,0 0 32-16,0 0 16 0,0 0 0 0,0 0 0 15,0 0-144-15,0 0-16 0,0 0-16 0,0 0 0 16,0 0-624-16,0 0-128 0,0 0-32 0,0 0 0 16,0 0-336-16,0 0-64 0,0 0 0 0,0 0-16 15,0 0 144-15,0 0 48 0,0 0 0 0,0 0 0 16,0 0 208-16,0 0 64 0,0 0 0 0,0 0 0 16,-6-4-304-16,6 4-48 0,0 0-16 0,0 0 0 15,0 0-272-15,0 0 0 0,0 0 128 0,0 0-128 16,0 0 0-16,0 0 0 0,0 0 0 0,0 0 0 0,0 0 192 0,-1-7-192 15,1 7 192-15,0 0-192 0,0 0 240 0,0 0-64 16,-4-7-16-16,4 7 0 0,0 0-160 0,0 0 128 16,-4-6-128-16,4 6 128 0,0 0-128 0,0 0 0 15,0 0 0-15,0 0 0 0,0 0 0 0,0-10 0 16,0 10 0-16,0 0 0 0,4-9 0 0,-4 9 0 16,0 0 0-16,8-9 0 0,-3 3 0 0,2 0 0 15,-7 6 0-15,9-5 0 0,-9 5 0 0,9-6 0 16,-9 6 0-16,0 0 0 0,6-7 0 0,-6 7 0 15,7-6 0-15,-7 6 0 0,6-8 0 0,-6 8 0 16,0 0 0-16,0 0 0 0,6-9 0 0,-6 9 0 16,4-9 0-16,-4 9 0 0,0 0 0 0,0 0 0 15,0 0 0-15,0 0 0 0,2-11 144 0,-2 11 0 0,0 0 0 0,0 0 0 16,0 0 0-16,0 0 0 0,0 0 0 0,0 0 0 16,0 0 144-16,0 0 32 0,0 0 0 0,0 0 0 15,0 0 16-15,-9 4 16 0,0 1 0 0,1-1 0 16,-1 3 64-16,0 1 16 0,0 1 0 0,0 2 0 15,-2 1-48-15,2 1 0 0,0 3 0 0,-1 2 0 16,-1 3 48-16,-1 1 0 0,-1 0 0 0,0 2 0 16,0 2-208-16,0 0-32 0,-1-1-16 0,1-1 0 15,-3 1 0-15,3-4 0 0,1 0 0 0,-1-4 0 16,0-1-176-16,0-1 160 0,2-3-160 0,-2 1 160 16,-2-7-160-16,2 2 0 0,0-1 0 0,1-1 128 15,-7 5-320-15,10-9 32 0,1 2 16 16,8-4-656-16,-8 5-128 0,8-5-32 0,0 0 0 15,0 0-2640-15,0 0-544 0,0 0-96 0,0 0-32 16</inkml:trace>
  <inkml:trace contextRef="#ctx0" brushRef="#br0" timeOffset="330.75">21930 4064 15663 0,'0'0'1392'0,"0"0"-1120"15,-4-9-272-15,4 9 0 0,0 0 2688 0,0 0 496 16,0 0 80-16,0 0 32 0,0 0-1440 0,0 0-304 0,0 0-48 0,0 0-16 16,0 0-576-16,0 0-112 0,0 0-32 0,8 11 0 15,0 0-224-15,2 4-48 0,0 0-16 0,0 4 0 16,-1 1-32-16,1 5 0 0,2 4 0 0,0-2 0 15,-3 3 16-15,4-1 0 0,-2 1 0 0,3 0 0 16,-1-1-96-16,0-2-32 0,0-4 0 0,0-3 0 16,1-2-160-16,0-3-48 0,1-1 0 0,0-1 0 15,1-3-128-15,2 3 128 0,0-2-128 0,1 1 128 16,-4-2-128-16,2 2 0 0,0-1 0 0,-1-1-176 16,-2-1-1440-16,-1-1-304 0,-1-1-48 0,-2 0-14864 15</inkml:trace>
  <inkml:trace contextRef="#ctx0" brushRef="#br0" timeOffset="913.33">22638 4325 13823 0,'0'0'1216'0,"-9"4"-960"0,9-4-256 0,-11 4 0 0,11-4 2544 0,-9 4 464 15,9-4 80-15,0 0 32 16,0 0-1680-16,0 0-336 0,0 0-64 0,0 0-16 0,0 0-256 0,0 0-64 16,0 0-16-16,12-2 0 0,-2-1-304 0,2 0-64 15,0 0-16-15,-1 2 0 0,2 0 32 0,1 2 16 16,0-2 0-16,1 1 0 0,1 0 80 0,4 1 16 16,1-1 0-16,3-1 0 0,4 1 64 0,3 0 32 15,4-2 0-15,2 2 0 0,1-1-192 0,-1 0-32 16,-1-1-16-16,-3 1 0 0,-3 0-128 0,-1 1-32 15,-3-4 0-15,-1 3 0 0,-4-1-144 0,0 0 0 16,-1 0 144-16,1 4-144 0,0-4 0 0,1 4 0 16,1 0 0-16,-1-2 0 15,1 3-1680-15,-1 1-304 0,0-3-64 0</inkml:trace>
  <inkml:trace contextRef="#ctx0" brushRef="#br0" timeOffset="2247.63">23597 4247 5519 0,'0'0'496'0,"0"0"-496"15,0 0 0-15,0 0 0 0,0 0 3072 0,0 0 528 16,0 0 112-16,0 0 0 0,0 0-2016 0,0 0-416 16,0 0-64-16,0 0-32 0,0 0-720 0,11-2-144 15,-1-1-16-15,1-3-16 0,0-4 48 0,-4 5 16 0,1-2 0 0,1-2 0 16,1-1 144-16,2-2 16 0,1-1 16 0,1 0 0 15,3-4 16-15,16-16 0 0,-1 1 0 0,4 0 0 16,1 0-224-16,9-6-32 0,8-5-16 0,3-8 0 16,2-6-272-16,-2-2 0 0,-2-1 128 0,-2 3-128 15,-1 1 0-15,7 1-144 0,5 0 16 0,6-5 0 16,6-8-48-16,-4-1 0 0,-6-2 0 0,-3 7 0 16,-5 5 176-16,2 4-128 0,4 4 128 0,4-5-128 15,4-4 128-15,-3 0-160 0,-5-1 160 0,-7 4-160 16,-7 2-80-16,-1 9-16 0,-1 7 0 0,1 3 0 15,-1 5-688-15,0 6-144 0</inkml:trace>
  <inkml:trace contextRef="#ctx0" brushRef="#br0" timeOffset="3532.11">26617 1905 5519 0,'0'0'496'15,"0"0"-496"-15,0 0 0 0,0 0 0 0,5-6 2528 0,-5 6 416 0,5-8 64 0,-5 8 32 16,0 0-1360-16,5-8-272 0,-5 8-48 0,3-9-16 15,-3 9-256-15,3-8-48 0,-3 8-16 0,0-9 0 16,0 9-224-16,-3-9-48 0,0 1-16 0,3 8 0 16,-5-6-320-16,5 6-64 0,0 0-16 0,-8-7 0 15,-1 2-16-15,-1 2-16 0,-2 2 0 0,0 2 0 16,1 2-96-16,-2 2-16 0,-1 3 0 0,0 0 0 0,0-2-192 0,-2 2 128 16,-1 1-128-16,0 2 0 15,-2-2 0-15,-1 1 0 0,-1 2 0 0,-1 0 0 0,-1-2 0 0,-1 2 0 16,1 2 0-16,-1 1 0 0,1 1 0 0,3 3 128 15,2 4-128-15,1 2 0 0,3 1 160 0,3 3-160 16,2-2 160-16,5 0-160 0,4-2 0 0,4-1 128 16,3-2-128-16,6-4 0 0,1-2 0 0,4-3 0 15,2-4 0-15,2 0 0 0,1-4 0 0,2-5-192 16,0 0 192-16,1-5-208 0,-1-1 208 0,0-6 0 16,-3-4 0-16,0-1 0 0,-1 0 0 0,-2-2 0 15,1 2 0-15,-2-4 160 0,0 0-160 0,-2 0 0 16,-2-1 0-16,-1 1 0 0,0 0 0 0,-2 2 0 0,-1 0 0 0,-2 4 0 15,-3 0 0-15,-1 2 0 0,-2-1 144 0,-2 4-144 16,-3-3 0-16,-1 4 0 0,-1 1 0 0,0 1 0 16,5 7 0-16,-9-4 0 0,9 4 0 0,-8-2 0 15,8 2 0-15,0 0 0 0,-9 0 0 0,9 0 0 16,0 0-144-16,-8 6 144 0,3 2-160 0,5-8 160 16,-6 10-144-16,2 2 144 0,4-12-128 0,-2 12 128 15,0 1 128-15,0-1 96 0,1 2 32 0,1 4 0 16,0 2-48-16,0 2 0 0,1 1 0 0,0 4 0 15,2-1-64-15,-1 1-16 0,2 2 0 0,0-1 0 16,-1 1 0-16,1-2-128 0,0 1 192 0,0-3-64 16,2-5-128-16,-1 3 0 0,2-1 0 0,-1 0 0 15,0 0 0-15,-1 0 0 0,-1 0 0 0,-2 3 0 16,1 1 128-16,-2 3-128 0,-1 2 128 0,-1 2-128 0,0-1 128 0,-2 2-128 16,-2 0 0-16,0 1 128 0,-3-3 32 0,0-4 0 15,0 0 0-15,-1-5 0 0,0-1 80 0,-2-2 16 16,0-1 0-16,-1 1 0 0,-1-2-96 0,-1-1-16 15,-1-2 0-15,1-1 0 0,0 0-144 0,-1-1 192 16,0-1-192-16,-4-4 192 16,0-2-768-16,-2 0-160 0,-3-3-32 0,0-3-14400 0</inkml:trace>
  <inkml:trace contextRef="#ctx0" brushRef="#br0" timeOffset="5136.35">27508 1024 17503 0,'0'0'768'0,"0"0"176"0,0 0-752 0,0 0-192 0,0 0 0 0,0 0 0 15,-3-5 640-15,3 5 80 0,0 0 32 0,0 0 0 16,-7-4 208-16,7 4 64 0,0 0 0 0,-9 1 0 16,9-1-672-16,-7 5-128 0,1-1-32 0,-2 4 0 15,-1 1 176-15,-2 3 16 0,0 2 16 0,-2 2 0 16,-2 2 48-16,-12 24 0 0,0-6 0 0,-1 1 0 0,1-3-32 0,-2 0 0 15,-1 1 0-15,1-2 0 0,0 2 160 16,0 4 16-16,1 5 16 0,4 4 0 0,2 5-32 0,2-3-16 16,3 5 0-16,4-1 0 0,3-6 112 0,0-1 32 15,4-8 0-15,2-1 0 0,1-4-400 0,3 0-80 16,3 1-16-16,2 1 0 0,2 1-208 0,2 1 128 16,1-2-128-16,3 2 0 0,4-3 0 0,2 0 0 15,0-5 0-15,3 2-160 0,-1-5-160 0,3-1-48 16,0-1 0-16,2 2 0 15,0-1-528-15,3 0-96 0,0 0-32 0,1-4 0 16,-1-3-864-16,-2-1-176 0,-2 0-48 0,-2-2-5952 16,1-3-1184-16</inkml:trace>
  <inkml:trace contextRef="#ctx0" brushRef="#br0" timeOffset="5934.03">26913 2354 6447 0,'0'0'576'0,"0"0"-576"16,0 0 0-16,0 0 0 0,0 0 4448 0,0 0 784 15,0 0 144-15,5 10 48 0,-5-10-3344 0,5 12-672 16,-2-2-128-16,-1 1-16 0,1 1-176 0,-2-1-16 15,-1 0-16-15,0 0 0 0,1 4-416 0,2-2-96 16,0-1-16-16,2 1 0 0,0 0-304 0,3 1-64 16,0 0-16-16,1 1 0 0,-1-1-144 0,1 2 0 15,0-1 0-15,0 1 0 16,-1 1-816-16,2-4-32 0,1 4-16 0,-1-4-9440 16,-1 0-1872-16</inkml:trace>
  <inkml:trace contextRef="#ctx0" brushRef="#br0" timeOffset="6674.45">28012 1854 22047 0,'0'0'976'0,"0"0"208"0,0 0-944 16,0 0-240-16,-8 6 0 0,8-6 0 0,-11 4 1440 0,2-2 240 16,1 5 48-16,-1-1 16 0,2 2-368 0,-3 0-80 15,-1 0-16-15,-1 2 0 0,-2 3-624 0,-1-1-128 16,0 1-16-16,-2 4-16 0,-3 1-320 0,1 2-176 15,-2 3 192-15,1-1-192 0,-2 3 0 0,2 1 0 16,2-1 0-16,0-3 0 0,1-1 0 0,1 0 0 16,1 0 0-16,2-2 0 15,0-2-512-15,1-2-192 0,0-1-64 0,2-4-9152 16,-1-2-1856-16</inkml:trace>
  <inkml:trace contextRef="#ctx0" brushRef="#br0" timeOffset="6876.66">27600 1963 25791 0,'0'0'2304'0,"2"11"-1856"0,2 2-448 0,3 3 0 16,2 2 2240-16,3 3 336 0,1-3 80 0,2 2 16 15,2 2-1936-15,4 2-384 0,3-2-80 0,-1 0-16 16,3-1-256-16,0-2 0 0,2-2 0 0,0-1 0 15,0-2-384 1,-1-1-192-16,0 0-48 0,-1-6-14928 0</inkml:trace>
  <inkml:trace contextRef="#ctx0" brushRef="#br0" timeOffset="7302.1">27958 1102 13823 0,'0'0'608'0,"0"0"128"0,-8-1-592 0,8 1-144 0,0 0 0 0,0 0 0 16,0 0 4608-16,6 13 896 0,-1 0 192 0,3 4 16 16,1 0-4304-16,1 5-848 0,2 5-176 0,1 1-48 15,1 0-192-15,5 2-144 0,-2 0 192 0,1-3-192 16,1-3 128-16,3 5-128 0,3 1 0 0,1 4 0 16,3 2 0-16,2 5 160 0,3 2-160 0,0 1 128 15,0 3-128-15,-1-4 0 0,-5 0 0 0,-2-4-176 16,-3-5 176-16,-3-1 0 0,-1-5 0 0,-5 0 0 15,-4-1 0-15,-2 3 144 0,-1 0-144 0,-3 3 0 16,-4 3 0-16,-4 1 0 0,-3 2 0 0,-1 1 0 0,-3 3-192 0,-5-2-128 16,-4-3-48-16,-2-3 0 15,-2-5-336-15,-4-2-64 0,-1 0 0 0,-1 2-9152 16,-1-2-1808-16</inkml:trace>
  <inkml:trace contextRef="#ctx0" brushRef="#br0" timeOffset="8219.01">23767 4532 10127 0,'0'0'448'0,"0"0"96"0,0 0-544 0,0 0 0 0,-8-2 0 0,8 2 0 16,0 0 4464-16,0 0 784 0,0 0 144 0,0 0 48 16,0 0-4000-16,0 0-800 0,0 0-144 0,0 0-48 15,8 8-160-15,1 2-32 0,1-1-16 0,2 2 0 16,0-1-240-16,2 3 0 0,2-1 128 0,2 2-128 15,0 0 208-15,4 5 0 0,3 2 0 0,5-1 0 16,1 5 0-16,3 3 0 0,2-1 0 0,1 0 0 16,3 5 80-16,-1-2 16 0,0 0 0 0,-1-2 0 15,-1 3 224-15,5-4 48 0,2-5 16 0,7-1 0 0,5-1-176 0,4 3-32 16,3 0-16-16,-4 1 0 0,-5-1-208 0,-2 2-32 16,-3-2-128-16,1 5 192 0,3 0-192 0,4 1 128 15,7 4-128-15,1 3 0 0,-1 3 128 0,-3 2-128 16,-5-2 0-16,-2-5 144 0,-2-4-144 0,3 0 0 15,3-2 0-15,5 2 0 0,1 0 0 0,-2 0 0 16,-4 0 0-16,-6 3 0 0,-4-1 0 0,-2 4 0 16,-3-1 0-16,2 1 0 0,4 0 0 0,1-1 0 15,4-3 0-15,-2 1 0 0,-2-2 0 0,-3-1 0 16,-6-4 0-16,-3-4 0 0,-5-1 0 0,-3-2 0 16,-2-4 0-16,-2 1 0 15,0-1-656-15,-1 0-64 0,-1 0-16 0,-2-2-10384 16,-1 1-2064-16</inkml:trace>
  <inkml:trace contextRef="#ctx0" brushRef="#br0" timeOffset="9086.17">27034 5833 18431 0,'0'0'1632'0,"1"-9"-1312"0,0 0-320 0,-1 9 0 16,2-12 1760-16,-2 3 288 0,0 9 48 0,-2-10 16 15,0 1-960-15,2 9-176 16,-4-11-32-16,-1 1-16 0,-2 2-368 0,1 2-80 0,6 6-16 0,-11-6 0 16,1 2-32-16,-1 3-16 0,0 1 0 0,-2 1 0 15,-2 2-160-15,-2 1-16 0,-1 2-16 0,-1 4 0 16,-2 1-224-16,-3 4 0 0,-2 2 0 0,-1 2 0 16,-1 3 0-16,0 2-128 0,0 2 128 0,4 0 0 15,1 4 0-15,4-3 0 0,1-1 0 0,2-3 0 16,4-1 0-16,3-3 0 0,3 0 0 0,2-3 144 15,2-1-144-15,4-2 0 0,2 0 0 0,1-3 0 16,3-1 0-16,1-2 0 0,1-4 0 0,5-1 0 16,3-1 0-16,3-1 0 0,-1 0 0 0,7-2-176 15,0-1 48-15,3-1 0 0,-1-2 0 0,-1-1 0 16,1-2 0-16,-3 0 0 0,-2 0 0 0,-2-3 0 0,-1-2 128 0,-2-2 0 16,-1-1 0-16,-2 0 0 0,-4 0 0 0,-1-1 0 15,-1 1 0-15,-3 0 128 0,0-1 16 0,-2 0 16 16,-2 1 0-16,-1 2 0 0,-3 2-160 0,0 3 0 15,-2-2 144-15,-1 4-144 0,-1 3 192 0,-2 1-16 16,1 2-16-16,6 2 0 0,-8 2 64 0,2 3 16 16,-1 1 0-16,2 3 0 0,1 1-240 0,0 5 128 15,1 3-128-15,1 1 0 0,-1 2 0 0,2 1 0 16,0 5 0-16,-1 0 0 0,1 3 192 0,1-3-48 16,0-2-16-16,3 2 0 0,-2-1-128 0,0 4 192 15,2 2-192-15,-1 4 192 0,1 2-192 0,1 5 0 16,1 4 0-16,0-1 128 0,1-2-128 0,-1-1 0 0,0-4 0 0,2-2 0 15,-4-5 0-15,0-2 0 0,-3-1 0 0,0 1 0 16,-3 0 224-16,0 1-32 0,-3 0-16 0,0 2 0 16,-3 2-48-16,-2 0 0 0,0 1 0 15,-4-2 0-15,0-2-128 0,-4 1 192 0,-3-2-192 0,-3-4 192 16,-2-3-416-16,0-6-80 0,-3-2-16 0,0-3 0 31,0-3-672-31,1-1-144 0,2-2-16 0,2-3-13696 0</inkml:trace>
  <inkml:trace contextRef="#ctx0" brushRef="#br0" timeOffset="9602.84">27405 6322 7359 0,'0'0'656'0,"0"0"-528"16,0 0-128-16,0 0 0 0,-1-8 6128 0,1 8 1184 15,3-6 240-15,-3 6 64 0,6-9-6016 0,-6 9-1184 16,7-9-240-16,-1 2-48 0,-6 7-128 0,8-8 0 0,-3 1 0 15,-5 7 0-15,8-7 0 0,0 2-256 0,1 0 64 16,-1-1 0-16,-8 6 192 0,12-5 0 0,-2 3 0 16,-1-1-128-16,-9 3 128 0,11 0 0 0,-11 0 0 0,0 0-128 15,0 0 128-15,9 6 0 0,-9-6-144 0,5 11 144 16,-2-2 0-16,-1 1 0 0,-2 1 0 0,0-1 0 16,0-10 128-16,0 13 0 0,0-1 0 0,2 0 0 15,-5 0-128-15,2 1 160 0,1-2-160 0,-2 2 160 16,0 3-160-16,-1-2 0 0,-1 5 0 0,-1 1-176 31,-3 0-272-31,-1 1-48 0,0 2-16 0,-2 3 0 16,0 0-704-16,0-2-128 0,-2-2-48 0,2-5 0 0,0-4 576 0,2-1 112 0,1-4 32 15,3 2 0-15,4-2 1408 0,1-8 288 0,0 0 48 0,2 10 16 16,-2-10-576-16,5 9-128 0,-5-9 0 0,8 10-16 0,-8-10-368 16,11 6 0-16,-1-1 0 0,-1-2-192 15,-9-3-368-15,13 1-80 0,2-1 0 0,-1-1-12256 16</inkml:trace>
  <inkml:trace contextRef="#ctx0" brushRef="#br0" timeOffset="10036.51">28077 5247 24879 0,'0'0'2208'0,"0"0"-1760"0,-9 0-448 0,1 4 0 16,-1-2 1936-16,2 5 304 0,1 1 64 0,-2 1 16 15,-1 1-1424-15,0 3-272 0,1 3-64 0,-1 5-16 16,-2 2-320-16,1 3-64 0,-4 6-16 0,-1 3 0 16,1 1-144-16,-2 1 0 0,1-5 0 0,-1 2 128 15,-4-1 160-15,-1 5 32 0,1 2 0 0,-3 6 0 16,1 6-16-16,1 3 0 0,1 2 0 0,0-2 0 16,0-7-176-16,4-1-128 0,1-7 192 0,2 1-192 0,3-2 176 15,3 0-176-15,3-5 160 0,3 4-160 0,4-1 192 0,2 0-64 16,1-2-128-16,5-1 192 0,3-3-192 0,3-2 0 15,4-7-144-15,2-1 144 16,3-3-784-16,3 1-64 0,2-6-16 0,1-3 0 16,-1-1-2400-16,2-2-464 0,12-1-112 0,-7-7 0 0</inkml:trace>
  <inkml:trace contextRef="#ctx0" brushRef="#br0" timeOffset="10346.16">28628 5740 35999 0,'0'0'1600'0,"-6"7"320"0,1 4-1536 0,-1-1-384 0,1 3 0 0,0 3 0 15,-2 1 480-15,1 2 32 0,-2 2 0 0,0 5 0 16,-1 0-96-16,0 4-16 0,-4 0 0 0,-1 2 0 16,-3 0-272-16,-2-2-128 0,0-4 0 0,-1 0 128 15,-2 0-128-15,-1 2 0 0,-3-2 0 0,0 1 0 16,-1 2 0-16,3 1 0 0,-1-4 0 0,3 3 0 31,1-4-640-31,4-2-48 0,3-5-16 0,3 0 0 16,2-4-1632-16,3-7-336 0,6-7-64 0</inkml:trace>
  <inkml:trace contextRef="#ctx0" brushRef="#br0" timeOffset="10541.2">28248 5964 20271 0,'0'0'1792'0,"4"13"-1424"15,1 1-368-15,3 2 0 0,3 3 4688 0,5-2 880 16,2 3 160-16,3-1 32 0,1-3-4224 0,0 2-832 15,2 1-192-15,-2 1-16 0,0-4-192 0,0 1-48 16,1 0 0-16,-3 0 0 0,1-3-448 0,0 1-80 16,0-1-32-16,-1-1 0 15,-2-3-1328-15,0 3-272 0,-1-5-48 0,0-1-15024 0</inkml:trace>
  <inkml:trace contextRef="#ctx0" brushRef="#br0" timeOffset="10954.21">28617 5165 6447 0,'0'0'576'0,"0"0"-576"16,0 0 0-16,0 0 0 0,0 0 6368 0,10 14 1168 16,0 0 224-16,1 3 48 0,1 1-5760 0,1 7-1168 15,1 5-240-15,3 5-32 0,1 5-192 0,3 0-32 16,1 2-16-16,4-3 0 0,3-1-192 0,2-2-48 16,2 1 0-16,-1-3 0 0,1-2 0 0,-3 3 0 15,-1 2 0-15,-3-1 0 0,-4 3-128 0,-2 3 160 16,-2 1-160-16,-4 1 160 0,-2-3 0 0,-3-2 0 15,-4-1 0-15,-1-2 0 0,-1-3-160 0,-5 0 0 16,-2-5 144-16,-1 1-144 0,-1 1 128 0,-2 2-128 0,-1 2 160 0,-2 2-160 16,-3-1 160-16,0 1-160 0,-1-2 160 15,0-1-160-15,-5-2 0 0,1-1 0 0,-4-4 0 0,1-2 0 32,-1-4-464-32,-1 0-48 0,1-4 0 0,-1 1-11152 0,4-3-2240 0</inkml:trace>
  <inkml:trace contextRef="#ctx0" brushRef="#br0" timeOffset="12154.59">29145 2055 19695 0,'0'0'864'0,"0"0"192"0,0 0-848 0,0 0-208 15,-4-6 0-15,4 6 0 0,0 0 640 0,0 0 96 16,0 0 16-16,0 0 0 0,0 0-48 0,0 0 0 16,0 0 0-16,0 0 0 0,6-7-464 0,-6 7-112 15,11-2 0-15,-1 4-128 0,-1 1 176 0,-1 2-176 16,-8-5 160-16,12 10-160 0,-1 2 352 0,1 1-32 15,0 3 0-15,2 1 0 0,3 1-48 0,1 0-16 16,2 1 0-16,5 3 0 0,2 0 144 0,6 1 32 16,3 2 0-16,2 3 0 0,3-2-16 0,-1 0 0 15,-1-3 0-15,0 1 0 0,0-4-272 0,3 4-144 16,2-2 160-16,5 4-160 0,1 3 0 0,6 3 128 0,2 4-128 0,-1 0 0 16,-1 1 0-16,-4-1 144 0,-1 2-144 0,-3-3 128 15,-1-1-128-15,2 0 0 0,0-7 144 0,3-1-144 16,0 0 0-16,2-2 0 0,-6-2 0 0,-2-1 0 15,-4-3 0-15,-5-2 0 0,-1 0 0 0,-4-3 0 16,-2 0-160-16,-1-2-96 0,-2 1-32 0,-2 0-13424 16</inkml:trace>
  <inkml:trace contextRef="#ctx0" brushRef="#br0" timeOffset="12929.04">29510 5865 33343 0,'0'0'736'0,"9"-8"160"0,-1-3 16 0,-1-2 16 0,3 0-736 0,0 0-192 0,3-4 0 0,0 0 0 0,1 2 480 0,1-5 64 16,-1 3 16-16,3-4 0 0,1 1-96 0,-1-3-16 16,0-1 0-16,3-2 0 0,2-3-192 0,4-4-32 15,3-6-16-15,2-4 0 0,3-2-16 0,6-4-16 16,5 4 0-16,0-2 0 0,1 4-176 0,-1 2 128 16,1 2-128-16,-3-1 128 0,-1-3-128 0,2-3 192 15,3-6-192-15,5-3 192 0,4-3 96 0,0 1 32 0,2 4 0 0,-4 5 0 16,-3 5-96-16,-4 1-16 0,-4 3 0 0,-2 0 0 15,-4 1-208-15,0 2 0 0,-4-2 0 0,-1 3 0 16,-1-1 0-16,-2 6 0 0,-4 3-208 0,-3 2 64 31,-5 2-1696-31,-1 3-336 0,-3 3-64 0,-3 3-13472 0</inkml:trace>
  <inkml:trace contextRef="#ctx0" brushRef="#br0" timeOffset="13588.9">31790 3289 11967 0,'0'0'1072'0,"2"-7"-864"0,0-3-208 0,0 0 0 16,0 3 3216-16,2-2 608 0,-1-2 112 0,4-1 32 15,0-2-2880-15,-1-2-560 0,-1 2-112 0,0-3-32 16,-1 0-176-16,-1 2-32 0,0 0-16 0,-2 1 0 16,-1-1 144-16,-1 4 16 0,-1-1 16 0,1 2 0 15,-3 0-32-15,4 10-16 0,-9-7 0 0,0 0 0 0,9 7 0 0,-13-2 0 16,-2-1 0-16,1 2 0 0,-2 2-144 0,0 3-16 16,-3 0-128-16,2 1 192 0,0 1-192 0,0 4-128 15,-1 3 128-15,1 2-208 0,0 5 208 0,0 5 256 16,0 5-48-16,2 6-16 0,-2 5 192 0,0 3 16 15,1 4 16-15,1-4 0 0,0-2 0 0,2-1 0 16,-1 2 0-16,2 2 0 0,0 3-80 0,3 3-16 16,3 3 0-16,2 0 0 0,1 1-320 0,2-4 144 15,1-5-144-15,1-6 0 0,1-3 0 0,1-5 0 16,1-3 0-16,2 0-192 16,-1-3-448-16,1 0-64 0,1 0-32 0,-2-1 0 15,0-1-672-15,0-1-144 0,1-3-32 0,-2-3-7392 0,-1-2-1488 16</inkml:trace>
  <inkml:trace contextRef="#ctx0" brushRef="#br0" timeOffset="13856.48">31199 3759 26719 0,'0'0'2368'0,"0"0"-1888"0,9-6-480 0,3 0 0 16,1 3 2816-16,4 1 448 0,3 0 112 0,1 0 16 15,1 1-2544-15,2 1-496 0,4-1-96 0,3-1-32 0,3-1-64 0,5 1-16 16,4-3 0-16,1 4 0 0,2-5-144 0,-2 1-256 16,-1-1 64-16,-3-2 16 15,-4-1-1728-15,-2 0-336 0,-1-2-80 0,-2 0-12960 16</inkml:trace>
  <inkml:trace contextRef="#ctx0" brushRef="#br0" timeOffset="25013.6">32141 3970 6447 0,'0'0'576'0,"0"0"-576"15,0 0 0-15,-6-4 0 0,1 1 3504 0,5 3 592 16,-5-4 112-16,5 4 16 0,0 0-2176 0,0 0-432 16,0-4-80-16,0 4-32 0,0 0-608 0,5-7-112 15,-5 7-16-15,7-8-16 0,0 2-400 0,-7 6-80 0,7-3-16 0,2 1 0 16,0-2-32-16,3-1-16 0,1 1 0 0,3 0 0 15,2-1-208-15,1-1 176 0,17-3-176 0,-4-1 160 16,-3 1-160-16,0 1 0 0,-1-1 0 0,2-2 128 16,2 2-128-16,0 0 0 0,1 0 0 0,2 2 0 15,1 1 0-15,1-1 0 0,-2 5 0 0,0-4 0 16,-1 3 0-16,0 0 0 0,-4 0 0 0,-1 1 0 16,-3 0-160-16,-3 2 160 0,0 0-208 0,-3-1 80 15,0 1-112-15,-2 0-16 0,0 0 0 0,1 0 0 16,-2 0 48-16,0 0 0 0,-2 0 0 0,-6 0 0 15,2 0 208-15,-1 0-192 0,1 0 192 0,-1 0-192 16,1 0 192-16,-2 0 0 0,-2-1 0 0,5 0 0 16,-12 1 0-16,0 0 0 0,0 0 0 0,0 0 0 0,0 0 192 0,0 0 16 15,0 0 16-15,0 0 0 0,0 0 32 0,0 0 16 16,-5-7 0-16,0 3 0 0,-2 0-272 0,1 2 128 16,-1-1-128-16,7 3 0 0,-5-1 128 0,0 1-128 15,0-3 0-15,-2 2 0 0,1-1 0 0,-1 1 0 16,-1 1 0-16,2 0 0 0,-7-1 0 0,2 0 0 15,1-2 0-15,1 0 0 0,1-1 0 0,0 1 0 16,1-1 160-16,1 1-160 0,-1 2 272 0,1-3-16 16,-1 1-16-16,7 3 0 0,-9-6 32 0,3 2 16 15,6 4 0-15,-7-4 0 0,1 0-160 0,6 4-128 16,0 0 192-16,-5-5-192 0,5 5 0 0,0 0 0 16,0 0 0-16,0 0 0 0,0 0 0 0,0 0 0 15,-6-7 0-15,6 7 0 0,0 0 0 0,0 0 0 0,-2-9 0 0,2 9 0 16,0 0 128-16,0 0-128 0,0 0 0 0,0 0 0 15,-4-8 0-15,4 8 0 0,-5-5 0 0,5 5 0 16,-10-5 0-16,10 5 0 0,-9-5 0 0,9 5 0 16,-10-4 0-16,10 4 0 0,-8-4 0 0,8 4 0 15,-9-3 0-15,9 3 0 0,0 0 0 0,0 0 0 16,0 0 0-16,0 0 0 0,0 0 0 0,0 0 0 16,0 0 0-16,0 0 0 0,0 0 0 0,0 0 0 15,0 0 0-15,0 0 0 0,0 0 0 0,0 0 0 16,8-4 0-16,-8 4 0 0,11 2 0 0,-11-2-144 15,11 2 144-15,-3 5 0 0,0-3 0 0,-8-4-128 16,9 7 128-16,-1 1 0 0,-1 3 0 0,1-2 0 16,0-1 0-16,0 1-128 15,-2 1 128-15,1 1 0 0,-1-1 0 0,1 0 0 0,-2 2 0 0,-5-12-128 16,4 13 128-16,-1 2-208 0,-1-2 80 0,0 0 128 0,-4 0-208 0,1 0 80 16,-2 0 128-16,-1 1-208 0,-1 2 48 0,-1-1 16 15,-3 1 0-15,-2-2 0 16,1 1-320-16,-1-1-64 0,1 2-16 0,-2-3 0 15,0-3-416-15,1-1-96 0,0-1-16 0,2-1 0 16,3 2-224-16,6-9-48 0,-7 6-16 0</inkml:trace>
  <inkml:trace contextRef="#ctx0" brushRef="#br0" timeOffset="25380.89">33309 3643 25391 0,'0'0'560'0,"0"0"112"0,0 0 32 0,0 0 0 0,0 0-560 16,0 0-144-16,0 0 0 0,0 0 0 0,0 0 1024 0,0 0 160 0,0 0 32 0,0 0 16 15,0 0-320-15,0 0-64 0,-9 7-16 0,9-7 0 16,-6 8-464-16,2 1-112 0,1 1 0 0,0 0-16 16,2 1-240-16,1 1 128 0,1 1-128 0,2 2 0 15,-1 2 128-15,3 2-128 0,2-1 0 0,1 1 0 16,1 2 128-16,1-1-128 0,3-1 0 0,2 1 0 0,-1-2 0 16,2-1 128-16,-1-1-128 0,1-1 0 0,0 0 0 0,-2-1 0 15,-1 0-192-15,1-2 192 16,1-4-752-16,-1 0-32 0,-1-2-16 0,0-2 0 15,1 0-736-15,-1-1-128 0,0-2-48 0</inkml:trace>
  <inkml:trace contextRef="#ctx0" brushRef="#br0" timeOffset="25663.76">33766 3673 11967 0,'0'0'1072'0,"0"0"-864"0,0 0-208 0,0 0 0 0,0 0 3792 0,0 0 720 0,0 0 144 0,0 0 16 15,0 0-3056-15,0 0-608 0,0 0-128 0,-5 8-32 16,0 4-240-16,-2-2-48 0,-2 4-16 0,0 5 0 16,-1 4-128-16,-1 2-32 0,-1 4 0 0,5-10 0 15,-4 1-80-15,-1 3-32 0,-1 5 0 0,-1-1 0 16,-3 2-16-16,0-1 0 0,-1 2 0 0,-16 26 0 15,3-3-256-15,5 0 0 0,2 2 0 0,3 2 0 16,1 0-160-16,3 0-144 0,2-4-16 0,5-6-16 16,2-7-432-1,3-3-96-15,1-5-16 0</inkml:trace>
  <inkml:trace contextRef="#ctx0" brushRef="#br0" timeOffset="33552.91">3819 9321 23199 0,'0'0'512'0,"0"0"96"0,0 0 32 0,0 0 16 0,0-9-528 0,0 9-128 16,0 0 0-16,0 0 0 0,0-11 0 0,0 11 160 16,-3-9-160-16,3 9 160 0,-1-8-160 0,-1-1 0 15,0 1 0-15,2 8 128 0,-4-9 208 0,3 5 48 16,-1-1 0-16,-2-3 0 0,-1-7 656 0,0 0 144 15,1 2 32-15,-1 4 0 0,-3 0-128 0,-6-3 0 16,2 1-16-16,-2 4 0 0,1 4-304 0,-2 1-64 16,-2 2-16-16,-1 1 0 0,-3 2-416 0,0 1-80 15,0 1 0-15,-1 1-16 0,-1 1-176 0,-1 1 0 0,1 1 0 0,-1 1 0 16,1 3 0-16,1-4-176 0,0 5 176 0,1 0-128 16,1-1 128-16,2 4 0 0,0 0 0 0,2 0 0 15,0-2 0-15,3 1 0 0,3 2 0 0,-1 1 0 16,1-1 0-16,1 3 256 0,2 1-64 0,2 3-16 15,0 2-16-15,1 0 0 0,1-1 0 0,3 0 0 16,3-2-160-16,1-1 0 0,0 1 144 0,2-3-144 16,6-3 0-16,-1-1 144 0,-1-4-144 0,2-3 0 15,-1 0 192-15,2-5-192 0,1-3 192 0,0 2-192 16,0-4 176-16,3 0-176 0,-1-1 160 0,1 1-160 16,1-3 176-16,2 1-176 0,-1-2 192 0,3 0-192 15,2-3 240-15,-1-2-64 0,1-1-16 0,-1-1 0 16,-2 1-160-16,0-2 128 0,-2-1-128 0,0-1 128 0,-2-2-128 15,-3 1 192-15,-2 0-192 0,-1-2 192 0,1-2-16 0,-1 0 0 16,-5 0 0-16,-1-1 0 0,2 1-16 0,-2-2 0 16,-1 3 0-16,-3-2 0 0,-1 2 64 0,-1-2 16 15,-2 1 0-15,1-1 0 0,-3 1-112 0,-1-1 0 16,1-1-128-16,0-2 192 0,-3-3 0 0,2-4-16 16,-1-4 0-16,-1-1 0 0,0-3-48 0,1 0 0 15,-1 0 0-15,0 2 0 0,0 3 112 0,0 2 16 16,-2 5 0-16,-1 1 0 0,2 3-64 0,0 5 0 15,0 1 0-15,1 3 0 0,0-1-192 0,2 2 0 16,1 2 0-16,-2-2 0 0,1 2-192 0,-1 2-16 16,1-1-16-16,6 9 0 15,-10-7-416-15,3 2-96 0,7 5-16 0,-9-7 0 16,-2 1-1664-16,1-2-336 0,-2-6-64 0</inkml:trace>
  <inkml:trace contextRef="#ctx0" brushRef="#br0" timeOffset="34003.18">3920 9110 18431 0,'0'10'1632'0,"0"-2"-1312"15,0-8-320-15,0 0 0 0,2 10 3520 0,0-2 624 16,-2-8 128-16,7 9 16 0,-1-1-3088 0,2 1-624 16,0 2-128-16,1 0-32 0,0 0-16 0,3 2 0 15,0-1 0-15,-1-1 0 0,1 0-80 0,1 0-32 0,0 4 0 0,0 0 0 16,-1 1-112-16,0 0-32 0,-2-2 0 0,-1 0 0 16,0 3-144-16,0 0 0 0,-1 3 0 0,1-3 128 15,1 2-128-15,-1 0 0 0,-2-1-160 0,3-1 160 31,-1 0-576-31,1 0 0 0,1-4-16 0,-1 0 0 16,-2-4-1808-16,0-1-352 0,-1-3-80 0</inkml:trace>
  <inkml:trace contextRef="#ctx0" brushRef="#br0" timeOffset="34320.37">4575 8961 38815 0,'-13'3'1728'0,"4"2"336"0,-2 3-1648 0,2 3-416 16,1 4 0-16,2 4 0 0,-1 0 128 0,-1 3-128 16,-1 4 0-16,0 0 128 0,-1 3-128 0,-2-2 0 15,0 0 0-15,-1 2 0 0,0-2 0 0,1 3 0 16,-1-2 0-16,2 4 0 0,-1 4 0 0,-2 5 0 15,-3 6 0-15,0 4 128 0,0 2-128 0,-2 0-224 16,-1-3 48-16,-1-3 16 0,1-7 160 0,-1-7 0 16,3 0 0-16,0-6 0 0,-2 2 0 0,2-2-160 0,0 2 160 15,2 0-160 1,2 2-544-16,1-4-96 0,1 1-32 0,2-3-9984 0,-1-8-2016 0</inkml:trace>
  <inkml:trace contextRef="#ctx0" brushRef="#br0" timeOffset="35037.61">2761 10275 13823 0,'0'0'608'0,"-10"1"128"0,-3-2-592 0,4 1-144 0,9 0 0 0,0 0 0 16,0 0 4144-16,0 0 784 0,0 0 176 0,0 0 16 15,0 0-3744-15,10 8-752 0,2 5-160 0,3-4-16 16,6-8 48-16,5-1 16 0,6-1 0 0,7 1 0 0,6 0-128 0,6-2 0 16,4 0-16-16,0 1 0 0,1 0-224 0,-3-3-144 15,-2-3 192-15,3 1-192 0,2-1 144 0,4 1-144 16,4 0 0-16,-1 5 144 0,0-5 112 0,-3-1 0 16,-4-1 16-16,1 0 0 0,1 1 112 0,2-4 0 15,2 2 16-15,1 0 0 0,-1 1-128 0,-3-4-16 16,-4 2-16-16,-4 0 0 0,-3-1-112 0,-1 1 0 15,-1-1-128-15,-1 2 192 0,1-4-192 0,-2 1 0 16,-2 3 0-16,-2 0 0 0,-2 3-384 0,-5-5 0 16,-5 5-16-16,-2 0 0 15,-3 1-1696-15,-4 3-336 0,-2-4-64 0</inkml:trace>
  <inkml:trace contextRef="#ctx0" brushRef="#br0" timeOffset="35972.78">3764 11106 8287 0,'0'0'368'0,"0"0"80"0,6-9-448 0,-2-1 0 0,0 1 0 0,-1-1 0 15,1 2 4608-15,0 0 832 0,-2 0 160 0,-2 8 32 16,4-10-4144-16,-3 1-832 0,-1 0-160 0,0 9-48 16,0 0-48-16,-3-12-16 0,0 2 0 0,-2 2 0 15,-2 0 0-15,1 1-16 0,-2 1 0 0,0 1 0 16,-2 1 32-16,-1 1 16 0,-1 2 0 0,-1 0 0 15,-4-1 32-15,2 4 0 0,-3-1 0 0,-2 3 0 16,-2 1-288-16,-2 1-160 0,-2 1 192 0,0 2-192 16,0 2 0-16,0 3 0 0,1-1 0 0,1 3 0 15,0 2 160-15,3 1-160 0,2 2 128 0,2 1-128 16,1-1 0-16,4 1 0 0,2 3 128 0,1 1-128 0,0 0 0 0,5-1 160 16,0 0-160-16,0-2 160 0,0-1 160 0,3-3 16 15,1-1 16-15,1-2 0 0,3-2-160 0,-2 0-16 16,2-2-16-16,2-2 0 0,0 1-160 0,2-3 0 15,1 0 0-15,2-2 128 0,0 1-128 0,2-2-192 16,0 0 32-16,2-4 16 0,0-1 144 0,2-1-208 16,2 1 80-16,0-4 128 0,-1 2 0 0,2-5 0 15,-1 2 0-15,1-2 192 0,-3-2 208 0,1 0 48 16,-1-1 16-16,0-1 0 0,-3-2 144 0,1-1 32 16,-1-3 0-16,-1-4 0 0,0-6-208 0,-1-5-48 0,-2-2 0 15,1-3 0-15,-3-4-192 0,-1-1-64 0,1-1 0 16,-1 2 0-16,-1 3-128 0,-1 3 0 0,-1 1 0 0,-1 3 0 15,-3-1 0-15,-1 0 0 0,-2-5 0 0,-1 1 128 16,0-1 48-16,-1 3 0 0,-1 2 0 0,-2 0 0 16,-3 6-176-16,2-1 160 0,-1 5-160 0,-1-2 160 15,1 6-160-15,-2 1-144 0,3 4 144 0,1 1-208 32,2 3-272-32,0 4-48 0,6 5-16 0,0 0 0 15,-6-4-560-15,6 4-112 0,0 0-32 0,0 0 0 16,0 0-1856-16,0 0-368 0,0 0-80 0,0 0-16 0</inkml:trace>
  <inkml:trace contextRef="#ctx0" brushRef="#br0" timeOffset="36388.36">4464 10821 33983 0,'0'0'1504'0,"0"0"304"0,0 0-1440 0,0 0-368 0,0 0 0 0,0 0 0 15,-7-1 640-15,7 1 48 0,-7 0 16 0,7 0 0 16,-10 7-64-16,1 0-16 0,0 3 0 0,0 1 0 16,-1 2-288-16,-1 2-48 0,1 0-16 0,-1 2 0 15,1 3-112-15,-2 3-32 0,-1 1 0 0,-1 8 0 16,-3 1 16-16,0 7 0 0,-3 1 0 0,1 4 0 16,-2-2 144-16,-1-1 32 0,0-3 0 0,1-4 0 15,3-5-320-15,-1-6 160 0,2-2-160 0,3-2 128 16,1-5-128-16,3 0-176 0,0-1 48 0,5-1 0 15,1-6-1936 1,4-7-384-16,0 0-80 0,0 0-13440 0</inkml:trace>
  <inkml:trace contextRef="#ctx0" brushRef="#br0" timeOffset="36656.06">4133 10935 14735 0,'0'0'1312'0,"0"0"-1056"16,-2-7-256-16,4 5 0 0,-2 2 6288 0,0 0 1200 15,13 4 256-15,1 1 32 0,1 3-6112 0,-1 2-1232 16,4 3-240-16,0 0-64 0,-2 2 80 0,4 1 16 16,0 4 0-16,-1 4 0 0,-1-1-48 0,1 4-16 15,0 1 0-15,0 0 0 0,1 0-160 0,-1 0-176 16,0-1 48-16,0-1 0 15,-1-3-448-15,1-1-96 0,-2 0-16 0,0-2 0 16,-2-7-464-16,1 0-80 0,0-3-32 0,-1 1 0 16,1-2-400-16,1-4-64 0,-3 2-32 0,0-2-8192 0,1-5-1632 0</inkml:trace>
  <inkml:trace contextRef="#ctx0" brushRef="#br0" timeOffset="37138.61">5249 9964 34431 0,'0'0'1536'0,"0"0"304"0,0 0-1472 0,0 0-368 0,10-3 0 0,1-1 0 16,0 1 912-16,2 1 112 0,0 1 32 0,2-2 0 15,0 2-560-15,2-1-112 0,2 1-32 0,0 1 0 16,1 0-352-16,1-3 144 0,-2 2-144 0,3 0 0 16,3 1 128-16,0-1-128 0,0-1 0 0,2 2 0 15,0 0 0-15,1 0 0 0,-1 0 0 0,1 0 0 16,-1-2 0-16,-1 2-224 0,-3 0 64 0,0 0 16 31,-3 0-1312-31,0 1-256 0,-2 2-48 0,-2-2-8784 0,-3 0-1744 0</inkml:trace>
  <inkml:trace contextRef="#ctx0" brushRef="#br0" timeOffset="37505.08">5378 10306 36687 0,'0'0'800'0,"0"0"160"0,0 0 48 0,0 0 32 0,0 0-832 0,0 0-208 16,12 0 0-16,-12 0 0 0,13 0 240 0,-2 0 0 15,1 0 0-15,0 0 0 0,-2-1 32 0,3 1 16 0,2-2 0 0,0 0 0 16,2 1-96-16,3 0-32 0,1-3 0 0,-1 2 0 16,1 1-32-16,2 1 0 0,0 0 0 0,2 0 0 15,-2 0-128-15,1 0 0 0,-2 0 0 0,0 0 0 31,0 0-704-31,0 0 0 0,2 0-16 0,1 0 0 16,-2 1-2208-16,-1-1-432 0,9 0-96 0,-2-2 0 0</inkml:trace>
  <inkml:trace contextRef="#ctx0" brushRef="#br0" timeOffset="40374.75">7500 9209 13823 0,'0'0'1216'0,"-2"-8"-960"0,2 8-256 0,0 0 0 16,0 0 1712-16,0 0 288 0,-3-7 64 0,3 7 16 15,0 0-1088-15,0 0-224 0,1-9-32 0,-1 9-16 16,2-8-192-16,-2 8-32 0,2-9-16 0,-2 9 0 16,0 0-96-16,0-4-32 0,0 2 0 0,0 2 0 15,0 0 352-15,-1-7 64 0,0 3 0 0,-2 2 16 16,-1-1 128-16,4 3 32 0,-4-6 0 0,4 6 0 0,-6-6-176 0,-1 1-48 16,1-3 0-16,2 2 0 0,4 6-96 0,-4-7-32 15,0 1 0-15,4 6 0 0,-5-7-144 0,0 1-48 16,-1-1 0-16,0 2 0 0,-3 0-112 0,0 2-32 15,-2 1 0-15,-1 2 0 0,-1 0-128 0,-1 2-128 16,-2 1 144-16,-1 2-144 0,-2 0 0 0,-1 3 0 16,-1 4 0-16,1-3 0 0,-3 1 0 0,3 2 0 15,-3 2 0-15,3 2 0 0,0 1 0 0,3-1 0 16,1-1 0-16,2 1 0 0,1 1 0 0,1 1 0 16,2 2 0-16,1 2 0 0,1 1 0 0,0-2 0 15,0 1 0-15,2 1 0 0,2 0 0 0,1 1 0 16,1-2 0-16,2 0 0 0,2 0 0 0,3-2 0 15,2-5 0-15,-1 0 0 0,1-4 128 0,1 0-128 16,1-1 0-16,3-2 144 0,-2-4-144 0,2-2 128 16,1-2-128-16,1 0 128 0,1-5-128 0,0 1 192 15,3 0-192-15,1-2 192 0,-1-3-48 0,0-3 0 16,2-1 0-16,-2-1 0 0,0-5 112 0,-1 1 32 16,-2-4 0-16,-1 1 0 0,0-1-96 0,1 0 0 0,-2-2-16 0,-2-2 0 15,-2 2-48-15,1-4-128 0,-1-2 192 16,0-1-64-16,-1-4-128 0,-1-2 0 0,1-1 144 0,-1-1-144 15,-3-1 0-15,1-3 0 0,0 0 0 0,-1 2 0 16,-4 5 128-16,0 3-128 0,0 1 128 0,-1 2-128 16,-1 1 256-16,1 4 0 0,0-1-16 0,-2 3 0 15,-1-5-240-15,0 4 0 0,-1 0 128 0,-1 2-128 16,-2 1 0-16,-1 3-288 0,0 0 64 0,0 1 16 16,-1 0-448-16,1 1-96 0,0 3-16 0,0 3 0 15,0 0-416-15,2 3-96 0,7 7 0 0,-4-6-16 16,4 6-352-16,0 0-64 0,-7-4-16 0,7 4-8192 15,0 0-1664-15</inkml:trace>
  <inkml:trace contextRef="#ctx0" brushRef="#br0" timeOffset="40832.48">7945 8973 34559 0,'0'0'1536'0,"0"0"304"0,0 0-1472 0,0 0-368 0,-1 15 0 0,2 0 0 0,4-1 800 0,2 2 96 16,0-1 0-16,4 4 16 0,1 0-288 0,1 2-64 15,-2 4-16-15,2-3 0 0,2-1-544 0,-1 0-352 16,0-4 48-16,2-2 16 0,-2 0 288 0,-1-1 0 16,0-2 0-16,0-2 0 0,2 2 0 0,-2-4-240 15,-1 1 32-15,-1 0 0 16,0-1-464-16,-2 1-96 0,0-4 0 0,0 2-16 16,0-2-256-16,-9-5-48 0,12 6-16 0,-2-3 0 15,-10-3-1776-15,11 1-336 0</inkml:trace>
  <inkml:trace contextRef="#ctx0" brushRef="#br0" timeOffset="41142.33">8511 8896 34783 0,'0'0'1536'0,"0"0"320"0,0 0-1472 0,0 0-384 0,0 0 0 0,0 0 0 16,0 0 784-16,-9 5 96 15,2 2 16-15,-1 6 0 0,-1 2-608 0,0 2-112 16,0 4-32-16,-2 3 0 0,0 2-144 0,-1 2 128 0,-2 2-128 0,-2 3 128 16,0-1 0-16,-1-2-128 0,-1-1 192 0,0 0-64 15,0 1 16-15,-2 2 0 0,-1 1 0 0,-1 7 0 16,0 3-144-16,0 6 192 0,0 3-192 0,1 3 192 16,1 2-192-16,-2-5-144 0,0-5 144 0,0-4-208 15,-1-6-256-15,1-4-48 0,-1 0-16 0,1 0 0 16,-2 1-544-16,3-2-96 0,2 1-32 0,2-2 0 15,1-2-1728-15,3-3-336 0,-5 4-80 0,4-7-16 0</inkml:trace>
  <inkml:trace contextRef="#ctx0" brushRef="#br0" timeOffset="41608.39">6835 9958 32655 0,'0'0'1440'0,"0"0"304"0,0 0-1392 0,0 0-352 0,0 0 0 0,0 0 0 16,0 0 592-16,0 0 48 0,0 0 16 0,8-7 0 15,0 1-48-15,2 2-16 0,2 1 0 0,3 0 0 16,0 3-96-16,6-1-32 0,0-1 0 0,1 1 0 16,0 2 96-16,3-1 16 0,0-1 0 0,3 1 0 15,5-3-80-15,6 2-16 0,3 0 0 0,6 1 0 0,4 0 32 0,2 1 0 16,-2 0 0-16,1-2 0 0,1-2-128 15,3 0 0-15,0-4-16 0,5 4 0 0,4 0-192 0,2 0-48 16,0 0 0-16,-4 1 0 0,-4 0-128 0,-4 0 0 16,-4 0 0-16,0 2 0 0,-1 0 0 0,1 2 0 15,-1-1 0-15,-2 2 0 0,1 1-368 0,-4 0 0 16,-3-2 0-16,-3-1 0 16,-1 2-240-16,-4-3-48 0,-1-3-16 0,-1 2 0 15,-1 0-400-15,4-3-80 0,-2 0 0 0,1 0-16 16,0 0-1344-16,0 0-272 0,0-1-48 0,-2 0-11296 0</inkml:trace>
  <inkml:trace contextRef="#ctx0" brushRef="#br0" timeOffset="43395.01">7576 10971 3679 0,'0'0'320'0,"0"0"-320"0,0 0 0 0,0 0 0 16,4-10 5040-16,-4 10 928 0,0 0 192 0,4-8 48 16,-4 8-3840-16,2-9-768 0,-2 9-160 0,0 0-32 15,2-9-448-15,-2 9-112 0,0-11-16 0,0 11 0 16,-2-9-448-16,2 9-80 0,-1-6-32 0,1 6 0 15,-1-7-48-15,-1 1-16 0,0 2 0 0,-1-1 0 16,1-1-32-16,-1 1-16 0,-5-3 0 0,8 8 0 0,-8-5 128 0,8 5 32 16,-11-1 0-16,1-2 0 0,-1 3 48 0,-1 3 16 15,0-2 0-15,1 2 0 0,-2 1-16 0,-1 1 0 16,1 1 0-16,0 0 0 0,-1 0-192 0,0 1-48 16,-2 2 0-16,2 1 0 0,-1 3-128 0,2 2 0 15,-1-1 0-15,2 3 0 0,2-1 0 0,1 2-144 16,2 1 144-16,2 1 0 0,0 1-144 0,1-2 144 15,1 0 0-15,1-1-144 0,0-1 144 0,2 0 0 16,0-2 0-16,3 0 0 0,0-1 0 0,2-1 0 16,0 0 0-16,2-1 0 0,0-2 0 0,2-1 0 15,2-2-144-15,1-1 144 0,2 1-272 0,0-4 16 16,2-2 0-16,0-1 0 0,-1-1 32 0,3-2 16 16,1-1 0-16,-2 1 0 0,-2-4 208 0,1-1 0 15,-2-3 0-15,2 1 0 0,-2-4 224 0,1-1-16 16,-2 0 0-16,-2-4 0 0,0 0 48 0,-1-1 0 15,1-1 0-15,-1-2 0 0,1-2 16 0,-1 0 16 16,0-2 0-16,1 1 0 0,-2 0-96 0,0-2 0 16,0 1-16-16,-1 0 0 0,-1-1-176 0,-2-4 128 0,-1-3-128 0,-2-2 128 15,-2-3-128-15,-1 1 128 0,-2-2-128 0,-1 2 128 16,-1 0 64-16,-3 5 16 0,1 3 0 0,-2 3 0 16,-1 4 112-16,0 3 0 0,0 0 16 0,-1 3 0 15,-1 2-112-15,2 2-32 0,1-1 0 0,0 2 0 16,0 1-320-16,2 2-80 0,2 0-16 0,-2 2 0 15,-1 0-608-15,8 8-112 0,0 0-16 16,0 0-16-16,-6-5-1536 0,6 5-304 0,0 0-64 0,0 0-7424 16,0 0-1488-16</inkml:trace>
  <inkml:trace contextRef="#ctx0" brushRef="#br0" timeOffset="45161.92">29793 1748 9215 0,'0'0'816'0,"0"0"-656"15,0 0-160-15,0 0 0 0,0 0 3280 0,0 0 624 16,0 0 128-16,0 0 32 0,0 0-2208 0,5-8-432 15,0 0-80-15,-5 8-32 0,6-7-272 0,-6 7-48 16,8-7-16-16,1 1 0 0,-1 1-400 0,1 0-64 16,-1 0-32-16,1 2 0 0,2-2-272 0,-1 1-48 15,-1 0-16-15,0 1 0 0,1 1 16 0,0-2 0 0,0 1 0 0,2 1 0 16,0-1 32-16,0 2 16 16,-1 0 0-16,2-1 0 0,2 1-80 0,-1 1-128 15,-1-1 176-15,1 1-176 0,0 0 144 0,-1 2-144 16,0 0 0-16,0-1 144 0,-2 0-144 0,1-1 0 0,-1 0 0 15,-1 1 0-15,-10-1 0 0,12 2 0 0,-2-1 0 16,-10-1 0-16,0 0 0 0,12 1 0 0,-12-1 0 0,10 6 0 16,-10-6 0-16,0 0 0 0,11 6 0 0,-3 1 0 15,-8-7 0-15,7 6 0 0,-7-6-192 0,6 12 192 16,-3-4-448 0,-3-8 16-16,2 11 16 0,-4 0 0 0,-1-3-208 0,-3 2-32 15,-3-2-16-15,0 0 0 0,-3 1 16 0,-2-1 0 0,-4 0 0 0,-2 1 0 0,-2 0 224 16,0 1 48-16,0-3 16 0,-2-1 0 0,1 1 208 0,-1-1 160 15,1 2-208-15,-1 0 80 0,1 0 128 0,1 2 0 16,1-1 0-16,0 2 0 0,0-1 0 0,0 1 0 16,2-1 0-16,1 0 0 0,1 2 0 0,2-4 0 15,2 0 0-15,1 0 0 0,2-2 224 0,2 1 80 16,8-7 16-16,0 0 0 0,-6 6 64 0,6-6 32 16,0 0 0-16,0 0 0 0,0 0-192 0,0 0-32 15,0 0-16-15,10 7 0 0,-10-7-32 0,14 5 0 16,1-2 0-16,-1-1 0 0,2-2-144 0,1-1 0 15,0 1 0-15,1 0 128 0,0 1-128 0,0 0 0 16,2-1 0-16,0 2 0 0,-2-1-384 0,0 2 0 16,-2-1 0-16,-1 0 0 15,1 0-2048-15,-2-2-432 0</inkml:trace>
  <inkml:trace contextRef="#ctx0" brushRef="#br0" timeOffset="45545.52">30339 2000 26495 0,'0'0'1168'0,"0"0"240"0,0 0-1120 0,0 0-288 16,0 0 0-16,0 0 0 0,0 0 912 0,0 0 128 15,0 0 32-15,4 14 0 0,-2-1-448 0,1-2-96 16,-2 1-16-16,2 4 0 0,-1-3-512 0,1 4 0 15,0 2 0-15,-1 1 0 0,1 1 0 0,-1-1 0 16,1 1 0-16,0 3 0 16,-1-2-384-16,1-1-16 0,1 0-16 0,0-2 0 15,0-2-528-15,0-1-96 0,-2-2-32 0,2-2-11424 0</inkml:trace>
  <inkml:trace contextRef="#ctx0" brushRef="#br0" timeOffset="46661.75">30267 5571 8287 0,'0'0'368'0,"0"0"80"0,0 0-448 0,0 0 0 15,0 0 0-15,0 0 0 0,0 0 2880 0,0 0 512 0,0 0 80 0,0 0 32 16,0 0-1648-16,0 0-320 16,0 0-64-16,0 0 0 0,7-7-608 0,-7 7-112 0,5-4-32 15,1 0 0-15,2 0-16 0,1-3-16 16,2 2 0-16,0 1 0 0,1 0-80 0,3 4-16 15,12-6 0-15,-1-1 0 0,0 3-160 0,0 0-48 0,2 0 0 0,-1 1 0 16,0-1-192-16,1 0-32 0,0-1-16 0,0-1 0 16,-4 4-144-16,0-2 0 0,-2 1 0 0,-1-1 128 15,-3 3-128-15,-2 0 0 0,-3 1 0 0,-1-2 0 16,-12 2 0-16,10-1 0 0,-10 1 0 0,0 0 0 16,0 0-320-16,0 0 0 0,0 0 0 0,0 0 0 15,4 12-192-15,-4-2-48 16,-1 1 0-16,-1-1 0 0,-2 1 16 15,-1 0 0-15,-3-2 0 0,-1 1 0 0,-1-3-144 0,-2 4-16 0,2-5-16 0,-3 2 0 16,-3 1 176-16,0-2 32 0,1 1 16 0,-4-1 0 0,0 1 320 0,-2 1 176 16,0 2-192-16,-1-2 192 0,0 1 0 0,0 2 0 15,0 0 0-15,1 2 0 0,2 2 0 0,2-1 0 16,1-2 0-16,4 2 0 0,3-1 160 0,1 0 144 16,1 1 16-16,2-2 16 0,1-1 272 0,2-1 48 15,2-11 16-15,0 13 0 0,0-1 80 0,0-12 16 16,4 12 0-16,-1-2 0 0,-3-10-240 0,10 9-32 15,0-2-16-15,2-2 0 0,-1 0-480 0,2-3 128 16,1-1-128-16,0 0 0 16,0-1-816-16,1-2-208 0,-1 0-32 0,0-2-12800 0</inkml:trace>
  <inkml:trace contextRef="#ctx0" brushRef="#br0" timeOffset="47229.43">30812 5929 11967 0,'0'0'528'0,"0"0"112"0,0 0-512 0,0 0-128 15,0 0 0-15,0 0 0 0,0 0 4528 0,0 0 864 16,0 0 176-16,0 0 48 0,4-11-3920 0,1 3-784 16,3 3-144-16,1-1-48 0,2-2-464 0,-1-1-112 15,2 1-16-15,1-3 0 0,1 2 0 0,2 0-128 16,-1 1 192-16,4-2-64 0,-1 1 64 0,-1 1 0 15,1 0 0-15,2 0 0 0,-1 4 0 0,1 0 0 16,-3 1 0-16,-2 0 0 0,0 0-192 0,-2 2 0 16,-2 1 0-16,0 0 128 0,-11 0-128 0,12 0 0 15,-12 0 0-15,10 1 0 0,-10-1 0 0,0 0 0 16,0 0 0-16,0 0 0 0,0 0 0 0,0 0 0 16,1 11-192-16,-3-1 192 0,-3-1 0 0,-5 2 0 15,0-2 0-15,-2 1 0 0,-2 2-224 0,-2 1 80 0,-2-1 16 16,0 1 0-16,0 1 128 0,-1 2 0 15,1-2 0-15,1 2 0 0,0-3 0 0,1 1 0 0,2 2 0 16,2-3-128-16,2-1 128 0,1-1 0 16,1 2-144-16,4-1 144 0,0-3 0 0,4-9 0 0,-1 9 0 0,3 1 0 15,-2-10 272-15,8 10-16 0,1-2-16 0,3-3 0 16,0 0-240-16,2 0 176 0,5-1-176 0,0 2 160 16,2-1-160-16,2 3 192 0,2-1-192 0,0 0 192 15,0-3-544-15,-3 0-96 0,-1 1-32 0,1-2-10400 16,0 2-2096-16</inkml:trace>
  <inkml:trace contextRef="#ctx0" brushRef="#br0" timeOffset="49602.31">8185 10696 4607 0,'0'0'400'0,"0"0"-400"0,0 0 0 0,0 0 0 0,0 0 4192 0,0 0 752 16,0 0 160-16,0 0 16 0,0 0-3632 0,0 0-720 15,-9-4-160-15,9 4-32 0,0 0-192 0,0 0-32 16,0 0-16-16,0 0 0 0,0 0 224 0,0 0 32 15,0 0 16-15,0 0 0 0,0 0 128 0,0 0 32 16,0 0 0-16,0 0 0 0,0 0-288 0,0 0-48 16,11 4-16-16,0-4 0 0,-1 2 96 0,2-2 0 15,0-2 16-15,1 2 0 0,-2-2 80 0,4 0 16 0,0 1 0 0,1 0 0 16,1 1-256-16,1-3-48 16,1 3-16-16,-1 3 0 0,-1-3-304 0,0 2 0 0,0 2 128 0,-3-1-128 15,-2 2 0-15,-1 0 0 0,0 1-128 16,-1-1 128-16,-2 3-288 0,0-2 32 15,-8-6 16-15,6 8 0 0,0 0 16 0,-2 0 0 16,-4-8 0-16,2 11 0 0,-2 0-16 0,-1-1 0 0,0-2 0 0,-3 0 0 16,4-8-16-16,-11 9 0 0,1 1 0 0,-2 1 0 15,0-5-32-15,-2 2-16 0,-2 0 0 0,-2-2 0 16,-1 2 96-16,-2 0 16 0,-3 1 0 0,1 0 0 16,-1 0 192-16,2 2 0 0,0-1 0 0,1 1-144 15,2-1 144-15,2 1 0 0,1 0 0 0,3-2 0 16,1 2 384-16,3-1 16 0,3 1 0 0,-1 1 0 15,2 1 48-15,1 1 0 0,1-5 0 0,-1 3 0 0,3-1-224 0,1-11-32 16,1 14-16-16,2-3 0 0,-3-11 16 0,4 13 0 16,0-1 0-16,-4-12 0 0,6 13-192 0,1-1 0 15,1 0 144-15,1-2-144 0,0-1 0 16,1-1 0-16,2-2 0 0,2 1 0 0,-1-4-304 0,2 0 32 16,-1 0 0-16,2 0 0 15,-1-5-624-15,1 1-112 0,1-2-16 0,0-2-9040 16,-1 0-1808-16</inkml:trace>
  <inkml:trace contextRef="#ctx0" brushRef="#br0" timeOffset="49927.5">8786 11083 28559 0,'0'0'2544'0,"0"0"-2032"0,0 0-512 0,0 0 0 16,-2 11 3632-16,2-1 624 15,3 2 128-15,1 2 32 0,0-1-3696 0,1 2-720 0,-1 2-160 0,0 2-32 16,-1 1 64-16,-1-1 0 0,1 4 0 0,-3-1 0 31,-2 4-256-31,0-3-32 0,-2 1-16 0,-1 1 0 16,-2-1-224-16,-1 2-48 0,2-1-16 0,-1-1 0 0,1-2-272 0,1-1-48 0,1-3-16 0,1-1 0 15,2-2-112-15,1-1-32 0,0-14 0 0,0 0-13328 16</inkml:trace>
  <inkml:trace contextRef="#ctx0" brushRef="#br0" timeOffset="50998.48">10445 9213 14735 0,'0'0'1312'0,"0"0"-1056"0,0 0-256 0,0 0 0 16,0 0 2992-16,0-7 528 0,0 1 128 0,2-1 0 15,-2 7-2752-15,0-8-576 0,0 2-96 0,0-1-32 16,0-1 0-16,-2 2-16 0,1-1 0 0,-3 0 0 15,2-3 48-15,-1 3 16 0,-1 0 0 0,0 1 0 16,-1-4 160-16,0 4 48 0,-2 1 0 0,1 1 0 16,-3-1 64-16,1 3 32 0,-1 0 0 0,-1 4 0 15,0 0-272-15,0 3-48 0,-2-1-16 0,0 1 0 16,0 1-208-16,1 2 128 0,-1 1-128 0,2 2 0 0,-2-5 0 0,1 3 0 16,1 3 0-16,1-3 0 0,-2 0 128 0,2 3-128 15,0 1 0-15,0 0 0 0,-1-1 128 0,0 2-128 16,1-1 0-16,0 3 144 0,-1-2-144 0,1 2 0 15,1-2 0-15,3 6 0 0,1-3 0 0,1 2 0 16,0-2 0-16,2 3 0 0,1-3 0 0,3-1 0 16,1 0 0-16,1 1 0 0,0-4 0 0,3 0 0 15,1-2 0-15,1-2 0 0,1-2 0 0,2-1 160 16,1-5-160-16,2-2 160 0,1-2-160 0,0-2 192 16,0-1-192-16,1-3 192 0,0-4-16 0,2 0 0 15,-1-2 0-15,1 1 0 0,-2-2 0 0,0 1 0 16,-1-1 0-16,-1-2 0 0,-2 1 16 0,1 0 16 15,-2 4 0-15,-2-4 0 0,0-1 32 0,-2-2 0 16,-1 2 0-16,-3-6 0 0,-1-2-112 0,0-4 0 16,-1-1-128-16,-2-6 192 0,-1-2 0 0,0-2-16 15,-1-2 0-15,-1 1 0 0,1 3 16 0,0 2 16 16,-1 5 0-16,1 0 0 0,0 1 32 0,-1 1 0 16,1 3 0-16,0-1 0 0,-2 1-96 0,2 1-16 15,0 0 0-15,-2 2 0 0,0 2-128 0,1 0 0 0,-1 4 0 0,1 1-176 31,-4 1-288-31,4 0-64 0,-1 3-16 0,0 6 0 0,1-3-1760 16,1 5-368-16,-2-1-64 0</inkml:trace>
  <inkml:trace contextRef="#ctx0" brushRef="#br0" timeOffset="51599.83">10701 9033 35183 0,'0'0'1552'0,"0"0"336"0,0 0-1504 0,0 0-384 16,0 0 0-16,0 0 0 0,13 2 384 0,-1-2 16 15,-1-1 0-15,2-2 0 0,2 1-272 0,-2-1-128 16,1 1 0-16,1-2 128 0,-2 0-128 0,1 0 0 16,2-1 0-16,-1 1 0 0,1-3 0 0,1 3 0 15,0 0 0-15,0 1 0 0,0-1 0 0,-3 0 0 0,-1 1 144 0,-1 2-144 16,-2-3 240-16,-10 4-32 0,12-1 0 0,-12 1 0 15,0 0-16-15,0 0-16 0,10 5 0 0,-10-5 0 16,0 0-176-16,0 0 128 0,0 10-128 0,-1 1 128 16,-3-2-128-16,-1 0 0 0,-2 1 0 0,1-2 0 15,-1 1 0-15,0 2-144 0,-3 0 144 0,1 1-208 16,-1-1 208-16,-1 0-192 0,0 2 192 0,-2 2-192 16,0 0 192-16,-2 4 0 0,0-1 0 0,-1 0-144 0,3 0 144 15,-1 1 0-15,1 0 0 0,1-2 0 0,0-3 0 16,3 1 0-16,2-1 0 0,2 0 0 0,1-3 192 0,4-11 64 15,0 14 0-15,3-2 16 0,-3-12-80 0,5 10 0 16,0 1-16-16,2-2 0 0,-7-9-48 0,10 10-128 16,-10-10 192-16,13 7-64 0,-1-1 64 0,-2 0 16 15,1-2 0-15,1-1 0 0,-1 1-352 0,1 0-80 16,0-1-16-16,1-3 0 0,0 1-64 0,0 1-16 16,1-2 0-16,1 0 0 15,0 0-576-15,1 0-112 0,0 0-16 0,-1-3-16 16,1 3-2176-16,0-4-432 0</inkml:trace>
  <inkml:trace contextRef="#ctx0" brushRef="#br0" timeOffset="51875.78">11361 9305 41631 0,'0'0'1856'0,"0"0"368"0,0 0-1776 0,0 0-448 15,-6 8 0-15,6-8 0 0,0 0 640 0,-2 14 64 0,0-2 0 0,1 1 0 16,-1 0-704-16,-1 0-144 0,0 2-32 0,2 2 0 31,0-1-192-31,-1 4-32 0,0 1-16 0,1 1 0 0,-1 0-416 16,1 2-64-16,0-3-32 0,-1 1 0 15,2 2-304-15,-2-4-64 0,-2 0-16 0,0-2 0 0,0-1-1472 0,0-2-288 0,0 1-64 0,-1-3-16 0</inkml:trace>
  <inkml:trace contextRef="#ctx0" brushRef="#br0" timeOffset="52299.13">10052 9871 19343 0,'-12'-6'848'0,"4"6"192"0,-2-4-832 0,1 4-208 0,2 0 0 0,7 0 0 15,0 0 4208-15,0 0 784 0,0 0 176 0,0 0 16 16,0 0-3952-16,0 0-784 0,0 0-176 0,13 5-16 16,1-3 96-16,2 2 32 0,2 2 0 0,2-4 0 15,1 2-192-15,1-1-16 0,3-1-16 0,1 1 0 16,1-1 128-16,3 0 32 0,1-4 0 0,6 2 0 0,5-1 256 0,6 0 48 16,4 0 16-16,4-1 0 0,4 1-144 0,0 0-32 15,-1-2 0-15,-2-1 0 0,-1 2-208 0,1-5-32 16,2 2-16-16,2 4 0 0,1-2-208 0,-2 3 128 15,-3 3-128-15,-4-3 0 16,-4-3-384-16,-5 3-192 0,-4-1-16 0,0-1-16 16,-3 0-608-16,-3 0-112 0,-2 2-16 0,-2 0-16 15,-2 2-1984-15,-2-2-400 0,0-2-80 0,-5 1-16 0</inkml:trace>
  <inkml:trace contextRef="#ctx0" brushRef="#br0" timeOffset="53204.11">10668 10919 24991 0,'0'0'1104'0,"0"0"240"0,0 0-1088 0,6-9-256 16,-3 0 0-16,-3 9 0 0,7-12 912 0,-2 2 128 16,-1-1 32-16,-1 1 0 0,-1 1-752 0,0-3-128 15,-1 2-48-15,-1-1 0 0,0 1-144 0,0-2 0 16,0 0 0-16,-1 2 0 0,-2-2 0 0,0 2 128 16,-1-1-128-16,1 1 0 0,-1-1 496 0,-2 2 16 0,0-2 0 0,-1 3 0 15,1-1 400-15,1 2 96 16,-2 1 16-16,1 0 0 0,-2 1-176 0,-1 1-16 15,0 4-16-15,1 0 0 0,0 0-320 0,-3 0-64 0,1 3-16 0,0 1 0 16,-1 2-256-16,1 1-160 0,-3 1 192 0,1 1-192 16,-1 1 0-16,-1 2 0 0,-1 1 0 0,1 1 0 15,1 2-208-15,0 0 48 0,0-1 16 0,2 1 0 16,1 1 144-16,2-2 0 0,2 1 0 0,0 0-128 16,1 1 128-16,0 0 0 0,0-3 0 0,2 2 0 15,1-2 0-15,2 0 0 0,0 1 0 0,1-2 0 0,-1-13 0 0,5 15 0 16,0-2 0-16,2-3 0 0,-7-10 0 0,12 9 0 15,-1-4 0-15,1-1 128 0,0-2-128 0,-1-2 0 16,3 0 128-16,0-4-128 0,0 1 144 0,1-1-144 16,-2-3 192-16,1 2-192 0,0-4 240 0,1 1-64 15,-1-1-16-15,-1 0 0 0,0 1 64 0,-1-4 16 16,-2 0 0-16,1 1 0 0,-2-1 16 0,0 0 0 16,-1-1 0-16,-2-1 0 0,1-2 16 0,-1-3 16 15,1-5 0-15,-1-2 0 0,-2-4-128 0,0-1-32 16,0-6 0-16,1 0 0 0,-1-1-128 0,1 0 0 15,1 0 0-15,-1 2 0 0,-1 3 0 0,0 3 128 16,-2 0-128-16,1 3 0 0,-1 3 144 0,0 1-144 16,-1-2 160-16,0 1-160 0,-1 1 0 0,0 2 0 15,-1 3 0-15,-2 0 0 16,1 1-704-16,-1 4-48 0,1 1 0 0,-1 4 0 16,-1 3-2480-16,4 5-496 0,0 0-112 0</inkml:trace>
  <inkml:trace contextRef="#ctx0" brushRef="#br0" timeOffset="53570.1">11358 10497 38991 0,'0'0'1728'0,"0"0"352"0,-5-3-1664 0,5 3-416 16,0 0 0-16,0 0 0 0,0 0 688 0,0 0 48 15,0 0 16-15,-9 11 0 0,0 0-624 0,-1 5-128 16,1 2 0-16,-1 3 0 0,-2 4 0 0,0 2 0 15,-1 1 0-15,-1 2 0 0,-3 2 0 0,0 1 0 16,-1-3 0-16,-2 1 0 0,2-4 0 0,-3 1 0 16,-1-3 0-16,2-1 0 0,2 0 0 0,1-1 0 15,2 1 0-15,2-2 0 0,1-1-224 0,1-2 64 16,4-3 16-16,1-3 0 16,2-3-1232-16,4-10-240 0,0 0-48 0,0 0-9472 0,0 0-1904 0</inkml:trace>
  <inkml:trace contextRef="#ctx0" brushRef="#br0" timeOffset="53802.08">10941 10707 22111 0,'0'0'976'0,"0"0"208"0,0 0-944 0,0 0-240 0,9 11 0 0,1 1 0 15,2 0 5504-15,4 0 1072 0,2 1 208 0,3 2 32 16,0 1-5424-16,1 2-1088 0,1 0-304 0,2 3 0 0,0 0 0 0,-2 1 0 15,1-2 0-15,-2 1 0 0,0 0-176 0,-1 1-144 16,-3 0-16-16,-1 1-16 16,-2 2-592-16,-2-3-112 0,-2 1-32 0,1-3 0 15,-3 1-448-15,-1-1-112 0,-3-1-16 0,0 0-9664 16,-1-2-1952-16</inkml:trace>
  <inkml:trace contextRef="#ctx0" brushRef="#br0" timeOffset="59808.78">13003 9587 29247 0,'0'0'1296'0,"0"0"272"0,0 0-1248 0,0 0-320 0,0 0 0 0,0 0 0 16,0 0 944-16,0 0 128 0,-5 9 16 0,1 0 16 16,2 2-512-16,2-11-96 0,-2 11-32 0,1 2 0 15,1 2-464-15,1 0 0 0,2 4 0 0,-1-1 0 16,0 0 128-16,0 2-128 0,1 3 0 0,1 2 144 15,0-2 64-15,0 2 16 0,-2 1 0 0,2 0 0 16,-1 2-96-16,-1-2-128 0,1 1 176 0,-2 2-176 16,1-1 128-16,-1-2-128 0,-1 1 0 0,0-4 0 15,-1-1 0-15,-1-1 0 0,1-3 0 0,0 1 0 16,-1-5-1872-16,1-1-336 16,0-1-64-16</inkml:trace>
  <inkml:trace contextRef="#ctx0" brushRef="#br0" timeOffset="60120.86">12677 9927 35183 0,'0'0'1552'0,"0"0"336"0,0 0-1504 0,0 0-384 16,0 0 0-16,0 0 0 0,0 0 960 0,0 0 112 0,0 0 16 0,15-1 16 16,0 1-128-16,5 0-16 0,1 0-16 0,4-2 0 15,2 0-432-15,3 1-96 0,2-2-16 0,2 0 0 16,2 2-272-16,0-4-128 0,1 1 128 0,0-1-128 16,1-2 0-16,0 2 0 0,-3 1 0 0,-1 1 0 31,-1 3-464-31,-2-1-32 0,-1 1 0 0,-3 1 0 15,-2-2-464-15,-3 1-80 0,-2 0-32 0,-1 0-10816 0,1-1-2160 0</inkml:trace>
  <inkml:trace contextRef="#ctx0" brushRef="#br0" timeOffset="61735.5">14899 9330 9215 0,'0'0'816'0,"0"0"-656"0,0 0-160 0,0 0 0 16,0 0 3472-16,0 0 672 0,0 0 128 0,9-5 16 16,-9 5-3408-16,10-4-688 0,-2-1-192 0,0-1 0 15,-8 6 0-15,8-5 0 0,-8 5 128 0,8-8-128 16,-3 2 176-16,-5 6-32 0,0 0 0 0,0 0 0 15,5-11 496-15,-5 11 80 0,3-7 32 0,-3 7 0 16,0 0 144-16,0 0 48 0,-4-10 0 0,-1 3 0 16,5 7 0-16,-7-8 0 0,-1 1 0 0,2 1 0 15,1 1-176-15,5 5-16 0,-7-7-16 0,7 7 0 16,-8-10-336-16,2 2-64 0,-2-3-16 0,1 4 0 16,1-1-192-16,-1 1-128 0,1 3 128 0,6 4-128 15,-9-9 0-15,0 4 0 0,-1 0 0 0,1 1 128 16,0 1-128-16,-1 3 0 0,-1 3 128 0,0-1-128 15,-1 1 176-15,-2 1-48 0,-2 1 0 0,-1 4 0 0,0-2 0 0,0-2-128 16,0 3 192-16,1 0-64 0,1 1-128 0,0-1 128 16,2 2-128-16,3 1 128 0,1-2 0 0,1 2 0 15,0-2 0-15,3 2 0 0,1 1-128 0,1 1 192 16,2 2-192-16,0 0 192 0,1-2-192 0,0 2 192 16,0 1-192-16,1 2 192 0,2 1-192 0,1-1 0 15,0 4 0-15,1-3 128 0,1 2-128 0,1 0 0 16,-1 0 0-16,3-4 0 0,2 0 0 0,1-5 0 15,-2-1 0-15,2-1 128 0,0-3-128 0,1-1 0 16,0-2 0-16,0-2 128 0,1-2-128 0,-1-1 0 16,0 0 0-16,0-3 128 0,0-2 48 0,0 0 0 15,2-3 0-15,-1 0 0 0,0-1 128 0,1-3 16 16,-1-5 16-16,2 1 0 0,0-1 0 0,1-2 0 0,-1 0 0 16,0-1 0-16,-1 1-80 0,0-1-32 0,-2-1 0 0,0-1 0 15,-1-2-96-15,-1-1 0 0,0 0-128 0,-2-2 192 16,-1-2-192-16,-2 0 128 0,1-1-128 0,-2 0 0 15,-3-3 128-15,0-1-128 0,-2-2 0 0,-2 1 144 16,0-2-144-16,-3 4 0 0,1 3 144 0,-1 1-144 16,-2-3 0-16,-1 4 128 0,-1 2-128 0,0 0 0 15,-1-3 0-15,-1-2 0 0,-1 1 0 0,-1 2-192 16,0 2 64-16,0 1 0 0,0 1 0 0,0 0 0 31,0-2-464-31,-1 6-96 0,-1 7-16 0,2 1 0 16,2 1-368-16,0 3-80 0,3 2 0 0,3 4-16 0,5 3-1264 0,0 0-240 0,0 0-48 0,0 0-12000 15</inkml:trace>
  <inkml:trace contextRef="#ctx0" brushRef="#br0" timeOffset="62239.05">15300 9095 3679 0,'0'0'160'0,"0"0"32"0,0 0-192 0,0 0 0 0,0 0 0 0,0 0 0 16,0 0 4560-16,0 0 880 0,0 0 160 0,0 0 32 15,0 0-3392-15,0 0-672 0,0 0-144 0,12 0-16 16,-12 0-16-16,12 3 0 0,-12-3 0 0,12 4 0 15,-3 1-416-15,-9-5-80 0,9 8 0 0,-1 2-16 16,0-2-368-16,-2 3-64 0,1 0 0 0,-1 2-16 0,2 2-304 0,0-2-128 16,0-2 0-16,-1 2 128 15,2 1-128-15,3 0 0 0,0-1 0 0,2 1 0 0,2-2 0 16,2-2 128-16,0 2-128 0,1 0 128 0,-1-3 0 0,0-1 0 16,-1 0 0-16,1-1 0 0,-1 0-128 0,-1-2 0 15,-2 0 0-15,-1-1 0 16,-1-1-320-16,-1 0-160 0,-11-3-32 0,11-2-10944 15,0 1-2176-15</inkml:trace>
  <inkml:trace contextRef="#ctx0" brushRef="#br0" timeOffset="62540.24">15875 8948 34783 0,'0'0'1536'0,"-7"0"320"0,-3 0-1472 0,10 0-384 0,-10 5 0 0,1 3 0 16,0 1 720-16,1 2 80 0,-1 0 16 0,0 4 0 15,-2 0-480-15,1 1-80 0,-1 2-32 0,1 2 0 16,-2-1-48-16,0 3-16 0,1 2 0 0,-1 1 0 16,-1 2-160-16,0 0 0 0,-3 2 144 0,-1 2-144 15,-1 1 0-15,-1 2 0 0,-1 3 0 0,-1 6 128 16,-1 6-128-16,-2 5 0 0,1-3 0 0,-2 3 0 15,0 1 0-15,2-5 0 0,0 0 0 0,0-4 0 16,3-9-192-16,1 1 0 0,4-1 0 0,0-2 0 16,2-5-384-16,3-3-64 0,1-3-32 15,1-5-10352-15,0-2-2080 0</inkml:trace>
  <inkml:trace contextRef="#ctx0" brushRef="#br0" timeOffset="63023.59">14337 9953 4607 0,'0'0'192'0,"0"0"64"0,0 0-256 0,-9 1 0 0,9-1 0 0,0 0 0 15,0 0 6976-15,0 0 1360 0,0 0 272 0,12-3 48 16,1-1-6576-16,5 1-1312 0,3 3-272 0,5-3-48 15,2 1-16-15,6 1 0 0,6-2 0 0,0 2 0 16,2-1-64-16,3 1-16 0,6 0 0 0,3-1 0 16,0 2-32-16,5 2-16 0,2-2 0 0,2-2 0 15,-1 0 144-15,2-1 48 0,1-2 0 0,3 1 0 0,0-2-32 16,1 0 0-16,2 0 0 0,-1-1 0 0,-1-3-144 0,1-2-16 16,0-1-16-16,-3 1 0 0,1 5-160 0,-4-3-128 15,-3 3 192-15,-2-1-192 0,-4 3 0 0,-4-2 0 16,-3-2 0-16,-3 1 0 15,0 3-704-15,-4 0-32 0,-1 2-16 0,-7-1 0 16,-3 4-1536-16,-3-1-304 0,-7 0-64 0,-3 1-13872 0</inkml:trace>
  <inkml:trace contextRef="#ctx0" brushRef="#br0" timeOffset="63877.06">14986 10936 2751 0,'0'0'256'0,"0"0"-256"16,0 0 0-16,0 0 0 0,0 0 5120 0,0 0 992 15,0 0 192-15,0 0 32 0,0 0-4672 0,0 0-928 16,0 0-192-16,11-5-32 0,-11 5-128 0,7-9 0 16,-1-2-16-16,-2 2 0 0,-4 9 16 0,4-10 0 15,-2-1 0-15,-2 2 0 0,-1-1 320 0,1 1 64 16,0-2 0-16,0 1 16 0,-1-2 192 0,-2-1 48 0,0-1 0 0,1-1 0 15,-4 0-64-15,1-1-16 0,-1-1 0 0,-1 0 0 16,1 2-432-16,-3-1-64 16,-3 3-32-16,0 1 0 0,0 2-256 0,1 2-160 0,-4 3 192 0,0 2-192 15,-2 3 0-15,-3 3 0 0,-1 3 0 0,0 3 0 16,-2 2 0-16,0 3 0 0,-2 4-192 0,1 5 48 16,1-1-48-16,1 1 0 0,2 2 0 0,1 0 0 15,0-2 192-15,2 2-128 0,0 0 128 0,2-1-128 16,-1 0 128-16,3 1 0 0,1-1 0 0,3 4 0 15,0-5 0-15,4 3-128 0,2 0 128 0,2-1 0 16,1-1 0-16,3-2 0 0,0-1 0 0,5-2 0 16,0 0 0-16,3-5 0 0,2-1 0 0,1-3 0 15,2-2-176-15,1-3 176 0,-1-2-208 0,4-2 80 0,-2-1 128 16,2-2 0-16,-1-1 0 0,2-3 0 0,0-4 0 0,1 0 0 16,0-2 144-16,1-1-144 0,-1-1 192 15,-1-3-64-15,-2-3 0 0,1 1-128 0,-2-3 224 0,0-2-64 16,-1-2-16-16,-1 1 0 0,-3-3 112 0,1-1 32 15,-1-1 0-15,0-1 0 0,-1-1-96 0,-2-3 0 16,1-4-16-16,-2-3 0 0,0 1-48 0,-1-2 0 16,-2-2 0-16,0 2 0 0,-1 0-128 0,-3 4 160 15,1 3-160-15,0 2 160 0,-3 1 176 0,-2 3 48 16,1-1 0-16,-2 4 0 0,0-1-192 0,-1 1-16 16,-2 2-16-16,1 4 0 0,-1-1-160 0,-2 2 0 15,0 2 0-15,0 5 0 16,-1 0-480-16,0 1 32 0,-1 5 0 0,-1 0 0 15,-2 3-1536-15,0 4-288 0,-1-2-64 0,1 2-9200 0,2 0-1840 16</inkml:trace>
  <inkml:trace contextRef="#ctx0" brushRef="#br0" timeOffset="64564.61">15345 10739 17503 0,'0'0'1552'0,"0"0"-1232"15,0 0-320-15,0 0 0 0,0 0 4992 0,0 0 928 16,10-5 192-16,3 1 32 0,2 0-4544 0,2 0-928 15,1 0-176-15,1-1-48 0,3-3-176 0,3 2-32 0,3 1-16 0,-1 1 0 16,-1-3-224-16,1 3 0 0,2 0 0 0,-1 2 0 16,-4-2-144-16,0 1 144 0,-2 3 0 0,-1 0-144 15,-2 0 144-15,-2 0 0 0,-1-2 0 0,-3 2 0 16,-3 0 0-16,-10 0 128 0,11 2-128 0,-11-2 176 16,0 0-176-16,0 0 0 0,0 0 0 0,0 0 0 15,0 0 0-15,0 0 0 0,0 0 0 0,0 0-176 16,0 9 0-16,-4 1 0 0,-3-3 0 0,-3 1 0 15,-2 1-128-15,-2-2-16 0,-3 2-16 0,-1 3 0 16,-4-1-16-16,-3 4 0 0,-3-1 0 0,0 2 0 16,-2-1-32-16,-2 2-16 0,-1-1 0 0,1 0 0 15,5-1 208-15,-1 0 32 0,2-1 16 0,2 0 0 16,0 2 144-16,3 2 0 0,0-1 128 0,3 0-128 16,0 1 288-16,1-2-16 0,1 1 0 0,5 0 0 0,0-4-48 0,5 1-16 15,0-1 0-15,4 0 0 0,1-1 32 0,1-1 0 16,2-1 0-16,3-1 0 0,2 0-240 0,1-1 176 15,2 0-176-15,2-2 160 0,1 0-288 0,1 0-64 16,2 1-16-16,2 0 0 16,3 0-240-16,0-3-32 0,1 0-16 0,1 0 0 15,2 0-480-15,1-2-112 0,0-2 0 0,2 0-16 16,0-2-1856-16,1-1-368 0,-1-1-80 0</inkml:trace>
  <inkml:trace contextRef="#ctx0" brushRef="#br0" timeOffset="65237.83">15855 11240 23039 0,'0'0'2048'0,"0"0"-1648"15,0 0-400-15,0 0 0 0,6-9 3328 0,2 2 592 16,2-1 112-16,3 2 32 0,3-1-3152 0,-2 0-624 15,2-1-128-15,0 1-32 0,-1-1-128 0,2 2 0 16,1 1-160-16,1-1 160 0,0 1-128 0,1 1 128 0,-2 2 0 16,0-1-144-16,-2 2 144 0,0 0 0 0,-2 1 0 0,-1 1-128 15,-3 3 128-15,-10-4 0 0,11 4 0 0,-11-4 0 16,12 5 128-16,-12-5 48 0,0 0 16 0,7 8 0 16,-7-8 240-16,6 11 48 0,-6-11 16 0,0 12 0 15,-3 1-304-15,-2 0-48 0,-2 0-16 0,-2 3 0 16,-1 0-128-16,-1-1 0 0,0 3 0 0,-2-2-176 15,-1 2 176-15,0 1-208 0,0 1 80 0,1-4 128 16,1-2-144-16,0 1 144 0,2 0 0 0,2 0 0 16,2-2 0-16,0 1 0 0,1-3 0 0,2-1 144 15,2 0 304-15,1 0 48 0,0 0 16 0,0-10 0 16,4 9-64-16,3-1-16 0,0 0 0 0,4-2 0 16,1 0-304-16,2-3-128 0,2 0 0 0,1 0 128 15,1-2-320-15,1-1-80 0,3 3-16 0,1-7 0 16,-2 1-1232-16,1-3-240 0,2-2-48 0,3 0-9712 15,0-3-1920-15</inkml:trace>
  <inkml:trace contextRef="#ctx0" brushRef="#br0" timeOffset="66126.98">17531 9185 24879 0,'0'0'2208'0,"0"0"-1760"16,0 0-448-16,0 0 0 0,-8-6 1536 0,3-1 208 15,0 1 48-15,0 2 16 0,-2-4-1392 0,1 0-288 16,-1 0-128-16,-1-2 128 0,0 2-128 0,-1 2 0 15,0-1 144-15,-1 2-144 0,-2-2 128 0,0 1-128 16,1-1 160-16,-1 3-160 0,0 2 320 0,0 2-48 0,1 4 0 0,-2 2 0 16,0 1 48-16,-1 2 16 0,1 3 0 0,-1-1 0 15,-2 2-16-15,1 2-16 0,0 0 0 0,2 2 0 16,2 3 144-16,-2-2 48 0,-2 2 0 0,0 0 0 16,-1 4-192-16,-1-1-48 0,-1 1 0 0,1-1 0 15,1 0-256-15,3 0 0 0,3-1 0 0,2 0 0 16,3-1-128-16,2-1 128 0,2-2 0 0,1-1-144 15,1-4-80-15,2-3-16 0,-3-10 0 0,6 10 0 16,-6-10 48-16,12 5 0 0,0-3 0 0,1-2 0 16,0-1 192-16,2-2 192 0,1-3-48 0,1-3 0 15,3 1 192-15,-1-5 48 0,2-1 0 0,1 1 0 16,2-3 64-16,0 0 0 0,0-1 16 0,1 2 0 16,-2-1-176-16,2 0-32 0,0-1-16 0,-2 0 0 15,-2 1-240-15,-1 0 176 0,-2 3-176 0,-1-4 160 0,-4-1 48 16,-1 1 16-16,-3 2 0 0,-3-2 0 15,-1-1 64-15,-1 0 16 0,-4-2 0 0,-1 1 0 0,-2-5 32 16,-1 1 16-16,-1-2 0 0,0-2 0 0,-1-5-208 0,-1-1-144 16,0 1 192-16,1-2-192 0,-2 2 0 0,3-2 0 15,0 0 0-15,-1 0 0 0,1 1 0 0,1 2 0 16,0 1 0-16,2-2 0 0,-2 2 0 0,0 2 0 16,0 2 0-16,-1 1 0 0,0 5-224 0,-2 1-48 15,1 1-16-15,0 1 0 16,1 4-528-16,0 3-96 0,1 0-32 0,0 5 0 15,4 5-2352-15,0 0-480 0</inkml:trace>
  <inkml:trace contextRef="#ctx0" brushRef="#br0" timeOffset="66758.52">17744 9034 24879 0,'0'0'2208'0,"0"0"-1760"16,0 0-448-16,11-3 0 0,2 1 2736 0,2-1 464 15,0-1 80-15,4 0 32 0,-1 2-2496 0,0-5-496 16,0 1-112-16,1-1-16 0,0 1-64 0,1-1-128 15,1 1 176-15,-2 2-176 0,1-3 0 0,-2 3 0 16,-1 2 0-16,-1-1-192 0,-2 2 192 0,-2 1-176 16,-12 0 176-16,11 1-160 0,-11-1 160 0,0 0 0 0,0 0 0 0,9 4 0 15,-9-4-144-15,0 0 144 16,4 12-160-16,-4-12 160 0,-1 10-208 0,-3 2 48 0,-4 0 16 0,-1-1 0 31,-1 0-240-31,-3 1-64 0,-2-1 0 0,0 0 0 0,-2 0 128 0,-3 1 32 0,-1 0 0 0,1 4 0 16,-1-1 288-16,-1 2 0 0,-1 1-128 0,0 2 128 15,-3 1 0-15,1 0 0 0,2-2 128 0,0 1-128 16,1-1 272-16,3 2-32 0,2 1-16 0,2-3 0 16,2-1 32-16,4-2 16 0,1-1 0 0,5 3 0 15,0 1 320-15,3-1 64 0,1-4 16 0,3 2 0 16,1-3-96-16,3 0-32 0,1-3 0 0,2 3 0 16,-1-3-96-16,3-1-32 0,0-3 0 0,3 1 0 15,1-2-416-15,2-1 0 0,2-2 0 0,1 0 0 16,1-4-448-16,1 0-192 0,1-2-16 15,1-1-16-15,0-3-2320 0,0 0-464 0,-1-1-80 0,-3-3-32 0</inkml:trace>
  <inkml:trace contextRef="#ctx0" brushRef="#br0" timeOffset="67183.64">18166 9437 19343 0,'0'0'848'0,"0"0"192"0,0 0-832 0,5-8-208 15,2-1 0-15,2 0 0 0,1 0 4480 0,2 0 864 0,-2-1 160 0,2 0 48 16,0 1-4400-16,-2-2-896 0,1 4-256 0,1-1 128 16,-1-1-128-16,0 1 0 0,-1 1 0 0,2 2 0 15,0 1 0-15,1 0-176 0,0 0 176 0,0 0-192 16,0 2 192-16,-2-1-160 0,1 2 160 0,0 1-160 15,0 4 160-15,-12-4 0 0,10 1 0 0,-1 4 0 16,-9-5 0-16,0 0 0 0,11 4 0 0,-11-4 0 16,5 11 0-16,-5-11 0 0,0 11 160 0,-3 1-160 15,-2-1 128-15,-1 0-128 0,-4 2 0 0,0 2 144 16,-4 0-144-16,-2 4 0 0,-1 0 0 0,0 2 0 16,-1 1-208-16,1 0 80 0,0 1 128 0,3-1-208 15,1 0 208-15,2 0 0 0,3 0 0 0,2 0-144 16,1-3 144-16,2-1 192 0,3 0-32 0,1-1-16 15,2-3 336-15,2-1 64 0,2 0 16 0,0-2 0 0,1-1-128 16,3-1-32-16,2 1 0 0,0-4 0 0,0-1-400 16,1 1 0-16,2-1 0 0,-1-3 0 15,0-2-1184-15,0 0-272 0,4 0-48 0,-1 2-16 16,0-4-1936-16,0-2-400 0</inkml:trace>
  <inkml:trace contextRef="#ctx0" brushRef="#br0" timeOffset="67610.98">16916 9944 12895 0,'-9'0'1152'0,"-1"-3"-928"0,10 3-224 0,0 0 0 15,0 0 7072-15,0 0 1376 0,0 0 256 0,0 0 64 16,0 0-7184-16,0 0-1456 0,0 0-272 0,14 3-64 16,-3 0 208-16,2 1 0 0,2-3-160 0,4 0 160 15,3-1 0-15,4 0 0 0,2-1 0 0,3 1 0 16,4 1 0-16,6-1 192 0,2-1 0 0,1 1 0 15,2-1 144-15,3 2 48 0,3-1 0 0,2 0 0 16,-1-1-32-16,3 1 0 0,0-3 0 0,3 2 0 0,1-1 64 16,3 2 16-16,2-1 0 0,3-2 0 0,-1 1-240 0,1 1-32 15,0-2-16-15,0 2 0 0,-2-1-144 0,1 0 0 16,-3-2 0-16,-2 0 0 0,-1-1-256 0,-4 2-16 16,-7 0-16-16,-3 1 0 15,-4 1-1520-15,-2-3-304 0,-2 2-64 0,-3 2-16 16,-3-2-1376-16,-4-1-272 0</inkml:trace>
  <inkml:trace contextRef="#ctx0" brushRef="#br0" timeOffset="68334.64">17540 10939 12895 0,'0'0'1152'0,"0"0"-928"0,0 0-224 0,7-8 0 0,-2 0 4992 0,1 2 960 16,-6 6 192-16,8-7 48 0,0 2-4720 0,-1-2-928 16,-7 7-192-16,6-10-32 0,-1 1-176 0,-1 1-16 15,-1 0-128-15,-1 0 192 0,-2-1 304 0,-1 1 48 16,-1-1 16-16,-1 1 0 0,-1-1 64 0,-2 0 16 15,-4-1 0-15,-1 2 0 0,-2 1-192 0,-3 2-48 16,-2 1 0-16,-2 2 0 0,-1-1-272 0,0 4-128 16,1 3 128-16,-1-1-128 0,-1 2 0 0,1 2 0 15,1-1 0-15,1 5 0 0,-1 0 0 0,2 4 0 16,0-1 0-16,1 2 0 0,0 1 0 0,0 1-144 0,0 0 144 0,4 2-160 16,2-1 160-16,1 1 0 0,-1-1-144 0,4 1 144 15,1-1 0-15,1 1 0 0,1-2 0 0,3 0 0 16,1 1-160-16,1-2 160 0,2-3 0 0,2-1-144 15,3-3 144-15,2 1 0 0,2-5 0 0,2 1 0 16,5-6 0-16,2-1 0 0,3-1 0 0,0-4-128 16,-2-2 128-16,1-1 0 0,1-5 0 0,-1 0 0 15,0-1 224-15,-1 0-32 0,-1-2 0 0,-1 0 0 16,1-1 80-16,-1-1 16 0,-1 0 0 0,0-4 0 16,-2-2 160-16,-3 1 48 0,-1-1 0 0,0-3 0 15,-1-4-64-15,-1-2-16 0,0-3 0 0,-2-1 0 16,0-2-176-16,-1 0-48 0,-2-2 0 0,0 4 0 15,-2 0 16-15,-2 5 0 0,1 2 0 0,-3 2 0 16,0 5-80-16,-3 2-128 0,-1 3 176 0,-1 2-176 16,0 0 0-16,0 3 0 0,-1 3 0 0,1 2-192 15,0 1-112-15,0 1-16 0,5 6 0 0,0 0 0 16,-7-5-192-16,7 5-64 0,-6-3 0 0,6 3 0 16,0 0-1344-16,0 0-256 0,0 0-64 0,0 0-16 15,0 0-1360-15,0 0-272 0</inkml:trace>
  <inkml:trace contextRef="#ctx0" brushRef="#br0" timeOffset="68694.42">18341 10692 28559 0,'0'0'1264'0,"-8"7"272"0,8-7-1232 0,-11 4-304 0,2 0 0 0,9-4 0 16,0 0 3824-16,-6 8 704 0,1-1 144 0,-2 1 16 15,-2 1-3776-15,-1 2-752 0,-1 2-160 0,-1 2 0 16,1 4 0-16,-4 0 0 0,-2 3-128 0,-1 2 128 15,-1-1 0-15,-2 1-144 0,0 2 144 0,0-1 0 16,0 1 0-16,2 2-128 0,0-2 128 0,2-1 0 16,0-3 0-16,3 1 0 0,1-3-128 0,1 0 128 15,2-3-560 1,2-4-48-16,1-4-16 0,7-9 0 0,0 0-1232 16,0 0-240-16,0 0-48 0,0 0-9184 0,0 0-1856 0</inkml:trace>
  <inkml:trace contextRef="#ctx0" brushRef="#br0" timeOffset="68887.3">17908 10795 38239 0,'0'0'1696'0,"0"0"352"0,0 0-1648 0,0 0-400 15,0 0 0-15,0 0 0 0,10 8 1664 0,2 1 256 16,1-2 64-16,1 3 0 0,1 2-1248 0,0 2-240 16,2-2-48-16,0 2-16 0,2 3-128 0,-1 0-32 0,0-1 0 15,2 2 0-15,-2 2-272 0,1 1 128 0,0-3-128 16,2 1 0-16,1 2 0 0,0-1-224 0,-1-3 16 0,1 0 0 31,1-2-1632-31,2 0-320 0,-1-2-64 0,-2-3-16576 0</inkml:trace>
  <inkml:trace contextRef="#ctx0" brushRef="#br0" timeOffset="71180.66">5500 13992 6447 0,'0'0'272'0,"0"0"80"0,0 0-352 0,0 0 0 0,0 0 0 0,0 0 0 0,0 0 7008 0,0 0 1328 15,0 0 272-15,0 0 48 0,0 0-6640 0,0 0-1328 16,11 0-272-16,2 0-48 0,1 0-176 0,4-1-16 16,2-2-16-16,2 1 0 0,2 0-160 0,0-2 0 15,2 2 0-15,-2 0 0 0,-2 1 0 0,0 0 0 16,0 0 0-16,-2-1 0 0,0 2 0 0,-5 0 0 15,0 0 0-15,-2 2 0 0,0 0 0 0,-3 1 0 0,-10-3 0 0,12 2 128 16,-12-2-128-16,13 0-256 16,-3-1 64-16,1 0 16 15,0-1-848-15,1 1-160 0,-1-1-32 0,-11 2-16 16,10-3-1696-16,0-1-336 0,0-1-64 0,-3 0-8688 0</inkml:trace>
  <inkml:trace contextRef="#ctx0" brushRef="#br0" timeOffset="71595.92">5623 14205 25791 0,'0'0'1152'0,"-9"1"224"0,0 0-1104 0,9-1-272 15,0 0 0-15,0 0 0 0,0 0 3840 0,0 0 704 16,0 0 128-16,0 0 48 0,0 0-3744 0,0 0-736 15,0 0-240-15,2 12 128 0,-2-12 0 0,7 10 16 16,-7-10 0-16,12 7 0 0,-1-2 144 0,1 0 32 16,0-2 0-16,1 0 0 0,1-1 48 0,2 1 16 0,-1-1 0 0,4-2 0 15,0 0-240-15,2 0-144 0,-1 0 192 0,0 0-192 16,0-2 0-16,0 0 0 0,-1 1 0 0,1 0 0 31,-1 0-448-31,1-1-112 0,-2 0-16 0,0-1 0 16,-1 2-2128-16,0-2-432 0,0-1-96 0</inkml:trace>
  <inkml:trace contextRef="#ctx0" brushRef="#br0" timeOffset="74498.55">6915 8267 5519 0,'0'0'496'0,"0"0"-496"0,0 0 0 0,0 0 0 15,0 0 2608-15,-4-7 416 0,4 7 96 0,-5-7 16 16,5 7-1856-16,0 0-352 0,-8-6-80 0,0 0-16 16,0 2-432-16,8 4-80 0,-7-3-32 0,7 3 0 15,-11-6-64-15,2 5-16 0,1-3 0 0,0 4 0 16,-1 4-208-16,0-1 0 0,-1 2 128 0,-1 1-128 16,-1 4 0-16,-1 3 0 0,-2 1 0 0,-2 4-160 15,-3 2-16-15,1 3 0 0,-1 7 0 0,-2 4 0 16,-1 6 176-16,2 3 0 0,-1 3 0 0,1 4-128 15,0 2 448-15,1 1 80 0,2 2 32 0,0 6 0 16,-3 6-240-16,1 3-64 0,2 6 0 0,1-2 0 16,0 2-304-16,3-1-64 0,1-2-16 0,1 7 0 15,2 6-240 1,0 0-48-16,3-4-16 0,-1-1 0 0,0-5 352 0,0 3 64 0,2-2 16 0,0 3 0 0,1 0 128 16,3-1 0-16,2-6 0 0,4-2 0 0,-1-3 0 0,5-1 144 15,3-1-16-15,3 1-128 0,3-2 256 0,6-3-64 16,7-6-16-16,3-1 0 0,2-3-176 0,3-1-176 15,2 4 48-15,2-6-8816 0</inkml:trace>
  <inkml:trace contextRef="#ctx0" brushRef="#br0" timeOffset="75248.42">8739 8180 11055 0,'0'0'976'0,"0"0"-784"0,0 0-192 0,0 0 0 16,0 0 2096-16,0 0 368 0,0 0 80 0,12 11 16 16,-1-5-976-16,2 2-192 0,0 0-48 0,3 0 0 15,1-2-512-15,3 2-96 0,2 1-32 0,2 3 0 16,1 2-336-16,3 2-80 0,2 2-16 0,2 3 0 16,3 1-144-16,2 7-128 0,-2 5 192 0,0 6-192 15,-2 6 0-15,-2 1 0 0,-1 5 0 0,0 2 0 16,-1 4 0-16,-2-1 0 0,-1 2 0 0,-2 5 0 15,-1 0 0-15,-2 2 0 0,-1-1 0 0,-2 0 0 16,-1-3 0-16,-2-1 0 0,-2-1 0 0,1 3 0 16,-1 2 448-16,-2 1-32 0,1 2 0 0,-2-3 0 15,-2-2 96-15,0-2 0 0,-1-1 16 0,-3 1 0 16,-2 3-128-16,-1 1-16 0,-2 2-16 0,-3-2 0 16,-4 4-240-16,-2-2-128 0,-4-1 160 0,-3 5-160 0,-2 0-192 0,-1-2-144 15,-4-2-32-15,1-3 0 16,-3 1-1568-16,1-5-320 0,1-5-64 0,3-3-16 15,-1-5 544-15,3-6 128 0</inkml:trace>
  <inkml:trace contextRef="#ctx0" brushRef="#br0" timeOffset="76250.53">7311 12666 17503 0,'0'0'768'0,"0"0"176"0,0 0-752 0,0 0-192 15,0 0 0-15,0 0 0 0,0 0 224 0,0 0 16 16,0 0 0-16,0 0 0 0,0 0-32 0,0 0 0 16,0 0 0-16,0 0 0 0,0 0 176 0,-10 8 16 15,1-1 16-15,-2 0 0 0,1 4 96 0,-2 1 0 16,-1-1 16-16,0 2 0 0,-1 2 272 0,-2 3 48 16,0-1 16-16,-1 5 0 0,0 0 48 0,-1 4 16 15,0 0 0-15,0 4 0 0,-2 0-176 0,-1 2-48 16,-2-1 0-16,-1 1 0 0,2 2-208 0,0 5-48 15,0 4-16-15,-2 3 0 0,1 2-64 0,1 6-16 0,1 2 0 0,-1 3 0 16,1-2-128-16,0 3-32 0,0 4 0 0,0 2 0 16,2 3-192-16,1-1 0 0,-1 1 0 0,4 0 0 15,0 0 128-15,1 4-128 0,2-1 176 0,3 2-176 16,3 3 304-16,2-1-48 0,1-2-16 0,4 2 0 16,2 0-112-16,2 0 0 0,3 3-128 0,4-1 192 15,3-4-192-15,4-2 0 0,4-7 0 0,4 0-160 31,6-1-304-31,1-4-64 0,1-8-16 0,6 2 0 16,6-3-2192-16,2-3-432 0</inkml:trace>
  <inkml:trace contextRef="#ctx0" brushRef="#br0" timeOffset="85956.03">7601 13520 18431 0,'0'0'1632'0,"0"0"-1312"16,0 0-320-16,0 0 0 0,0 0 2304 0,0 0 384 16,0 0 64-16,0 0 32 0,0 0-1952 0,0 0-384 15,0 0-64-15,0 0-32 0,0 0 272 0,0 0 48 0,-2-9 16 16,2 9 0-16,0 0 16 0,0 0 16 0,0 0 0 0,0 0 0 15,0 0-224-15,0 0-48 0,0 0-16 0,-9 7 0 16,0 2-96-16,0 0-16 0,0 1 0 0,-2 3 0 16,1 3-160-16,0 2-32 0,-2 2-128 0,-1 3 192 15,0 2 32-15,-2 2 0 0,0 7 0 0,-2 3 0 16,4-1-96-16,0 1 0 0,0-3-128 0,2-3 192 16,1-2-192-16,1-3 128 0,1-5-128 0,3-3 0 15,2-3 192-15,2 0-48 0,2-2-16 0,2 0 0 16,-1-1-128-16,1-1 160 0,1 0-160 0,0-1 160 15,0 1-160-15,1-2 0 0,1 0 0 0,1-1 0 16,-7-8 0-16,10 9 0 0,2-3-144 0,0 1 144 16,1-5-288-16,2 2 48 0,4-4 16 0,0-2 0 15,0-2 224-15,0-1-192 0,1-3 192 0,1 0-192 16,1-1-272-16,1-2-48 16,-1-2-16-16,2 2 0 0,-1-1-2880 0,1 0-576 0,4-9-112 0,-4 2-32 15</inkml:trace>
  <inkml:trace contextRef="#ctx0" brushRef="#br0" timeOffset="86306.34">7929 13490 27647 0,'0'0'2448'0,"0"0"-1952"16,-9 5-496-16,9-5 0 0,0 0 2736 0,-8 6 448 0,8-6 80 0,-6 7 32 16,1 1-2528-16,1 0-512 0,4-8-112 0,-6 14-16 15,0 2 16-15,-1 0 0 0,1 3 0 0,-3 3 0 16,1 3-144-16,-1 5 0 0,-2 7 0 0,1 3 0 16,-2 6 0-16,-2-2 0 0,-2 4 0 0,2-3 0 15,-2-2 208-15,-1-2 16 0,0 1 0 0,-1 2 0 16,0 3 32-16,1-1 16 0,0 5 0 0,0 1 0 15,1 1-96-15,2-3-32 0,0-2 0 0,-1-4 0 16,2-6-144-16,2-4 0 0,-1-3 0 0,1-3 0 16,2-3 0-16,1-2-176 0,3-2 48 0,1-4 0 15,3 0-624 1,0-1-112-16,1-6-32 0,0-1 0 0,0-9-3088 0,0 0-624 0</inkml:trace>
  <inkml:trace contextRef="#ctx0" brushRef="#br0" timeOffset="87208.3">8194 14138 8287 0,'0'0'368'0,"0"0"80"0,0 0-448 0,0 0 0 0,-8 5 0 0,8-5 0 0,0 0 6736 0,0 0 1264 16,0 0 256-16,0 0 64 0,0 0-6672 0,0 0-1328 16,0 0-320-16,0 0 0 0,13 3 0 0,0-3-192 15,-1 0 32-15,1 0 16 0,1 0 144 0,2-1 0 16,1-1-144-16,1 0 144 0,0 2 0 0,2 0 192 16,1 0-32-16,0 0 0 0,-1 2 176 0,3-2 48 15,-1 0 0-15,-1 0 0 0,-2 0-96 0,2 0-16 16,-1 0 0-16,-1 0 0 0,-2 0-128 0,-1-2-16 15,-2 0-128-15,0 1 192 0,-1 0-192 0,1 1 0 0,-3-3 0 0,0 2 0 16,-11 1 0-16,0 0 0 0,0 0-208 0,0 0 64 31,0 0-224-31,0 0-32 0,0 0-16 0,0 0 0 16,8 6-16-16,-8-6 0 0,0 0 0 0,0 0 0 0,0 0 176 0,0 11 48 0,0-11 0 0,-4 9 0 16,4-9 208-16,-8 8 0 0,1-2 0 0,-1 1-144 15,-1-3 144-15,-1 1 0 0,3 0 0 0,-3 2 0 16,-2-1 0-16,-2 3 0 0,0 0 0 0,-5 3 128 15,0 1-128-15,-3 3 0 0,-3 0 0 0,-3 2 128 16,-2 1-128-16,-1 5-160 0,-3 3 160 0,2-1-208 16,-1-1-192-1,3 1-48-15,1-1 0 0,5-2 0 0,0-4 448 0,6-2 0 0,1-1 0 0,1-2-128 16,3-3 832-16,3 1 160 0,1-2 32 0,2 1 16 16,1-2-368-16,3-3-80 0,3-6-16 0,0 0 0 15,0 12-288-15,3-3-160 0,1 0 160 0,1-2-160 0,0-1 128 0,3 0-128 16,1-2 0-16,1 0 144 0,1-2-144 0,2 1 128 15,1-2-128-15,2 0 128 0,2 2-128 0,3-3 0 16,1 0 144-16,3 0-144 0,0 0 0 0,2 0 144 16,0 0-144-16,2-3 0 0,0 2 0 0,-2 1 0 15,1-1 0-15,-2 1 0 0,-2-2-256 0,0 1 0 16,-2-1 0-16,-2 0 0 16,-4-2-2144-16,1 3-432 0,-1-2-96 0,-3 1-11712 0</inkml:trace>
  <inkml:trace contextRef="#ctx0" brushRef="#br0" timeOffset="87551.69">8981 14770 6447 0,'2'16'576'0,"-5"-9"-576"0,-2 2 0 0,0 2 0 0,-1 4 9152 16,2 0 1712-16,3 4 336 0,2 2 80 0,3 1-9312 0,0-1-1968 15,-1-2-192-15,-1 5-144 16,-2-6-96-16,0 3-16 0,2-2 0 0,-2 2 0 16,-2-5-464-16,0-1-112 0,-2 1 0 0,-1-2-16 15,0 1 80-15,-1-4 0 0,1 0 16 0,-3 1 0 16,0-6-816-16,1 1-160 0,-1 0-48 0</inkml:trace>
  <inkml:trace contextRef="#ctx0" brushRef="#br0" timeOffset="88258.73">9193 13501 34319 0,'0'0'1520'0,"0"0"320"15,0 0-1472-15,0 0-368 0,13-6 0 0,0 1 0 0,1-1 832 0,2-1 80 16,-1 2 32-16,3 1 0 0,1-1-576 0,-1 1-112 15,0 1-32-15,0 2 0 0,-1 1-224 0,0 0 0 16,-1 0 0-16,0 4 0 0,-2 0 0 0,-1 1 0 16,-1 0 0-16,0 0 0 0,-5 1 0 0,-7-6 0 15,7 7 0-15,-3 1 0 0,-4-8 0 0,-2 15 128 16,-1-5-128-16,-3 2 0 0,-3 0 224 0,-1 1-48 16,-2-2-16-16,-1 2 0 0,-1 2-160 0,-1-2 0 15,1 1 144-15,0 2-144 0,-1-5 0 0,2 1 0 16,0 1 0-16,0-1 0 0,1-2 0 0,1 1 144 15,0-1-144-15,2-5 0 0,0 2 128 0,3-2-128 16,6-5 0-16,0 0 0 0,-8 7 0 0,8-7 0 16,0 0 0-16,0 0 0 0,0 0 0 0,0 0 0 15,0 0-160-15,0 0 160 0,0 0-304 0,10 0 64 0,1 0 16 0,-1-4 0 16,-1 1 32-16,2 2 16 0,-1-2 0 0,2 3 0 16,-1 0 176-16,1 3-192 0,-1-1 192 0,0 4-192 15,2-2 192-15,0 2-208 0,0 3 80 0,0-2 128 16,1 2-144-16,-3 0 144 0,1 3 0 0,-2-2 0 15,0 3 0-15,-3 0-128 0,0-1 128 0,-2 2 0 16,-1-1 0-16,0 2 0 0,-1-1 0 0,0 2 0 16,-1-2 128-16,-2 2-128 0,0-1 0 0,0 0 144 15,-2 0-144-15,0-4 0 0,-2-1 0 0,1 2 0 16,-2-2 144-16,0-1-144 0,-2 1 160 0,1 1-160 16,-2-2 144-16,-1 1-144 0,-2-3 128 0,0 4-128 15,-2-2 128-15,0 0-128 0,-2 0 0 0,1 0 128 0,-2 0-128 16,1-1 0-16,-2 1-192 0,1-1 192 15,0 1-1440-15,1-2-160 0,-1-1-48 0,2-2-13472 16</inkml:trace>
  <inkml:trace contextRef="#ctx0" brushRef="#br0" timeOffset="90792.68">9758 14302 6447 0,'0'0'576'0,"0"0"-576"16,0 0 0-16,0 0 0 0,0 0 3920 0,0 0 688 0,0 0 128 0,0 0 16 15,0 0-2720-15,0 0-560 0,0 0-96 0,0 0-32 16,0 0-320-16,0 0-80 0,0 0-16 0,0 0 0 15,12 3-448-15,-5-2-96 0,0-1 0 0,3 0-16 16,-1 0-32-16,1 0 0 0,2 0 0 0,1 0 0 16,0 0-64-16,13-1-16 0,-3-2 0 0,0 3 0 15,-1-5-96-15,0 4-32 0,0-3 0 0,-1 0 0 16,0 1 0-16,0 0 0 0,-2-1 0 0,1 0 0 16,-3-2 80-16,0 1 16 0,0 1 0 0,-2-2 0 15,0-1 48-15,-2-1 16 0,-2 2 0 0,1-1 0 16,0 2-144-16,0-1-16 0,-2-1-128 0,-1 1 192 15,-1-1-192-15,-8 7 176 0,6-8-176 0,0-1 160 16,-6 9-160-16,4-10 0 0,-4 10 0 0,4-13 128 16,-4 13-128-16,0-13 160 0,0 13-160 0,-2-12 160 0,2 12-160 15,-4-13 128-15,-2 4-128 0,-1 0 128 0,-2 2-128 0,0 2 160 16,-1 1-160-16,-2 0 160 16,0 3-32-16,0-3-128 0,-2 3 192 0,0 1-64 0,-1 0-128 0,0 1 0 15,-2-1-160-15,0 4 160 0,-1-2-160 0,-1 4 160 16,1-1-160-16,-2 1 160 0,1 1 0 0,-1 3-144 15,0-1 144-15,0 4 0 0,0 2 0 0,1-2 0 16,-1 5 0-16,2 2-128 0,1-1 128 0,1 2 0 16,1 4 0-16,0 1 0 0,2 1 0 0,2 2 0 15,0 0 0-15,3 1 128 0,1 0-128 0,1-2 0 16,1 1 128-16,1-3-128 0,2-2 176 0,2-2-48 16,1-3 0-16,3 0 0 0,2-1 176 0,1-1 16 15,1 1 16-15,2-4 0 0,2 2-128 0,1 1-16 16,1-3-16-16,3 1 0 0,1-1-176 0,2-2 0 0,1-3 0 0,0 3 0 15,1-5-144-15,0 2-64 0,-1-1-16 0,0-1 0 32,-2-2-352-32,1-2-80 0,-3 1-16 0,-1-4 0 15,-1-3-576-15,0 0-112 0,-1-3-32 0,0-1-9232 0,1-3-1856 0</inkml:trace>
  <inkml:trace contextRef="#ctx0" brushRef="#br0" timeOffset="91593.43">10477 13559 10127 0,'0'0'896'0,"0"0"-704"0,0 0-192 0,0 0 0 15,0 0 2944-15,0 0 576 0,0 0 96 0,0 0 32 16,0-6-2512-16,0 6-496 0,2-7-112 0,-2 7-16 15,0 0 384-15,7-6 64 0,-1 0 0 0,-6 6 16 16,11-2 48-16,-1-1 16 0,-1 1 0 0,2-2 0 16,-1 1-400-16,1 1-64 0,-1 0-32 0,3 2 0 15,1-1-240-15,1 0-48 0,0 1-16 0,2-4 0 0,0 1-240 0,2 0 144 16,0 3-144-16,-1-1 128 16,-2-1-128-16,0-1 0 0,-2 0 0 0,0 1 0 0,-2-1 0 0,0 3 0 15,-2-2 0-15,-10 2 0 0,0 0 0 0,0 0 0 16,0 0 0-16,0 0 0 0,9 5 0 0,-9-5 0 15,0 0 0-15,0 0 128 0,0 0-128 0,0 0 160 16,0 11-160-16,0-11 160 0,-4 12-160 0,-1-1 0 16,-3-5 144-16,1 1-144 0,-3-1 0 0,1-1 0 15,-1 3 0-15,-1 0 0 0,0-1 0 0,-1 0 0 16,-2 3 0-16,-1-1 0 0,1 0 0 0,-2 1 0 16,-1 1 0-16,-1-1 0 0,-1 4 0 0,-1 5-128 15,0-4 128-15,2 2 0 0,0 3 0 0,2-2 0 16,2-1 0-16,4-3 0 0,0 2 0 0,5 0 192 0,1-3-64 0,3 0 0 15,2 0-128-15,2 0 144 0,1-1-144 0,1-1 160 16,2-3-160-16,0 0 0 0,2 0 0 16,2-2 0-16,-1 1 0 0,2-1 0 0,0 0 0 0,1-1 0 15,0 1 0-15,1-3-144 0,2 1 144 0,2-2 0 32,0 0-736-32,2-2-32 0,-1-2-16 0,2 0 0 15,2-2-1952-15,-3-3-384 0,8-6-80 0,-6 2-8432 0</inkml:trace>
  <inkml:trace contextRef="#ctx0" brushRef="#br0" timeOffset="92077.31">11028 13808 19343 0,'0'0'1728'0,"0"0"-1392"16,-2-6-336-16,0-3 0 0,2 9 3136 0,4-12 544 15,0 3 112-15,1 2 32 0,2-2-3056 0,-1 1-624 16,2 0-144-16,0 2 0 0,0 1 0 0,0 0 0 16,-1-1-160-16,3 4 160 0,-1-4 0 0,-9 6 0 15,9-1 0-15,-9 1 0 0,10-4 0 0,-10 4 0 16,0 0-128-16,0 0 128 0,11 4 0 0,-11-4 0 0,0 0 0 0,0 0 0 15,2 11 0-15,0 0 0 16,-2-11 144-16,-2 11-144 0,2-11 208 0,-4 13-48 0,-1-1-16 0,0 1 0 16,-2-2-144-16,1 1 0 0,-1 2 0 0,1 1 128 15,-2-5-128-15,0 2 0 0,0 0 0 0,2 1 0 16,-1 0 0-16,1 0 0 0,-1 0 0 0,2-3 128 16,0 1 64-16,2-1 16 0,-1-2 0 0,2 1 0 15,0 3 128-15,1-3 32 0,0 1 0 0,1-2 0 16,0 1-112-16,1 2-32 0,2-2 0 0,1-3 0 15,1 2-32-15,1 1-16 0,2-1 0 0,1-1 0 16,2-1 16-16,1 2 0 0,1-3 0 0,0 0 0 16,0-1-192-16,1-1 192 0,2 1-192 0,-1-3 192 31,0 0-496-31,0 1-80 0,1-2-32 0,0 2 0 0,-1-2-1376 0,1 2-288 0,-1-4-48 0,1 4-12112 16</inkml:trace>
  <inkml:trace contextRef="#ctx0" brushRef="#br0" timeOffset="93611.63">11902 14120 33983 0,'0'0'1504'0,"0"0"304"0,0 0-1440 0,0 0-368 0,0 0 0 0,0 0 0 15,0 0 1248-15,0 0 176 0,0 0 48 0,-4 8 0 16,4-8-768-16,-5 9-160 0,-1 0-32 0,2 1 0 15,2 2-128-15,-1 2-48 0,1 2 0 0,-1 4 0 16,2 2-336-16,-2 5 0 0,2 3 0 0,1 3 128 16,2 2-128-16,-2 3 0 0,0 0 0 0,0-2 0 15,-1-2 0-15,0-3 0 0,-1-2 0 0,0-4 0 16,-2-1 0-16,-1-1 0 0,-1-3 0 0,1 1 0 16,0-1-384-16,0-2 0 0,-2-1 0 0,1-3 0 15,1-1-400-15,-2-3-80 0,1 0-16 0,-1-3 0 16,7-7-1952-16,-9 3-400 0,9-3-80 0</inkml:trace>
  <inkml:trace contextRef="#ctx0" brushRef="#br0" timeOffset="93881.25">11589 14494 10127 0,'0'0'896'0,"0"0"-704"15,0 0-192-15,0 0 0 0,0 0 6336 0,0 0 1248 16,0 0 240-16,0 0 48 0,0 0-5856 0,10 4-1184 16,1-4-224-16,0 1-48 0,2 1 16 0,3-2 16 15,1-2 0-15,1 1 0 0,0-3-224 0,3 3-48 16,0-1-16-16,0-3 0 0,1 0-176 0,0 1-128 0,1 1 192 0,-1 1-192 16,0-2 0-16,0 1 0 0,0 2 0 0,2-2 0 15,-1 1-224-15,2-1-96 0,0 2-32 0,-2-3 0 31,-1 1-176-31,-1 2-48 0,-1-2 0 0,1 2 0 16,-3 0-1472-16,-3-2-320 0,0-1-48 0,-3-2-13216 0</inkml:trace>
  <inkml:trace contextRef="#ctx0" brushRef="#br0" timeOffset="94979.79">12771 13845 6447 0,'0'0'576'0,"0"0"-576"0,0 0 0 0,0 0 0 15,0 0 4800-15,3-7 832 0,-3 7 192 0,0 0 16 16,0 0-3952-16,0 0-800 0,0 0-144 0,0 0-48 16,0 0-160-16,0 0-32 0,0 0-16 0,0 0 0 15,0 0-80-15,0 0-16 0,0 0 0 0,0 13 0 16,-1 0 16-16,-3-1 0 0,-3 1 0 15,-1 0 0-15,-1 3-128 0,-1 3-32 0,-1 1 0 0,0-1 0 16,-1-3-192-16,0 1-32 0,0-3-16 0,1 1 0 16,0 0 80-16,1 0 16 0,-1-2 0 0,2 1 0 15,1 0 16-15,2-1 0 0,-1-1 0 0,3 0 0 16,2-2-80-16,2-10-16 0,-1 12 0 0,1-12 0 16,2 12-224-16,1-2 144 0,-3-10-144 0,0 0 128 15,8 8-128-15,-1-3 0 0,-7-5 0 0,13 2 0 16,0-2 0-16,2 0 0 0,-2-2 0 0,1 2 0 15,1 0-128-15,-1 2 128 0,0-2 0 0,1 1 0 16,-1 0 0-16,2 0 0 0,-2 2-144 0,2 0 144 0,-1-1 0 0,1 2 0 16,-2 1 0-16,0 1 0 0,0-1 0 0,-1 1-128 15,-2 2 128-15,0 3 0 0,-1 2 0 0,1 0 0 16,-4 2-128-16,1 0 128 0,-1 2 0 0,-2 1 0 16,0 0 0-16,-2 0 0 0,-1-1 0 0,0 3 0 15,-1-2 0-15,-2 0 0 0,-3-3 0 0,1 0 0 16,1 1 0-16,-2 1 0 0,-2 0 0 0,1-4 0 15,-1 0 0-15,-1 1 0 0,-1-2 144 0,2 0-144 16,1 0 128-16,-2-1-128 0,-2 0 128 0,0-2-128 16,0 0 128-16,0 0-128 0,-1 0 0 0,0 0 0 15,0 0 128-15,-2-2-128 0,-1 2 0 0,0-2-176 0,-2-2 48 16,1 0 0-16,-2-1-208 0,1 0-48 16,-2-4 0-16,-1 0 0 15,1-1-384-15,-2-2-64 0,0-2-32 0,1-2 0 16,-1-1-1328-16,2 1-272 0,0-3-48 0,1 0-7344 0,-1-3-1456 0</inkml:trace>
  <inkml:trace contextRef="#ctx0" brushRef="#br0" timeOffset="95413.22">12735 13791 11967 0,'0'0'1072'0,"0"0"-864"16,0 0-208-16,0 0 0 0,0 0 4976 0,0 0 944 16,0 0 192-16,0 0 32 0,0 0-3936 0,0 0-800 15,0 0-144-15,13 8-48 0,1-1 256 0,0 0 64 16,1 0 0-16,-1-2 0 0,2-1-448 0,1-1-96 16,1-2-16-16,2 0 0 0,-1 1-544 0,1-2-112 0,4 0-32 0,1-2 0 15,0 0-288-15,0-2 0 0,1-1 0 0,1-1 0 16,1 1 0-16,-1 0 0 0,-1 0 0 0,0 0 0 31,-2-1-432-31,-1 1 16 0,-1-1 0 0,-1 0 0 16,-3 1-176-16,-1 1-48 0,-1-2 0 0,0-1 0 15,-5 2-1792-15,0 0-352 0,-2 0-80 0</inkml:trace>
  <inkml:trace contextRef="#ctx0" brushRef="#br0" timeOffset="97093.09">13825 14023 14511 0,'0'0'320'0,"0"0"64"0,0 0 0 0,0 0 32 0,9 0-416 0,-9 0 0 0,0 0 0 0,0 0 0 16,0 0 1600-16,9 0 256 0,-9 0 32 0,0 0 16 16,0 0-464-16,6 4-96 0,-6-4 0 0,0 0-16 15,0 0 0-15,0 0 0 0,0 0 0 0,0 0 0 16,0 0 0-16,0 0 0 0,4 4 0 0,2 1 0 16,-1-1-256-16,0-2-48 0,0 0-16 0,0 1 0 15,2 1-560-15,-1 0-96 0,5 2-32 0,-2 3 0 16,-9-9-320-16,9 13 128 0,-2 0-128 0,-2 4 0 15,-1-2 0-15,-3 3 0 0,-1 1 0 0,-1 4 0 16,-2 1 0-16,1 4 0 0,-2 4 0 0,0 0 128 16,-2 3 112-16,1-3 16 0,-1 1 16 0,1-2 0 15,-1-1-272-15,2-4-256 0,2-1 64 0,1-5 0 16,-2-3-160-16,2-3-32 0,-1-1 0 0,1-4 0 16,1-9-256-16,0 0-48 15,-1 9-16-15,1-9 0 0,0 0-1392 0,0 0-272 0,0 0-64 0,0 0-11584 16</inkml:trace>
  <inkml:trace contextRef="#ctx0" brushRef="#br0" timeOffset="97364.21">13694 14405 28335 0,'0'0'1248'0,"0"0"272"0,0 0-1216 0,0 0-304 0,0 0 0 0,0 0 0 16,12-2 1344-16,1-1 224 0,0 1 32 0,4-1 16 15,-1-1-608-15,2 1-128 0,0-3-32 0,3 1 0 16,2-1-320-16,0 4-64 0,-2-3-16 0,1 1 0 16,2 0-320-16,0 0-128 0,-2-1 0 0,-1 1 0 15,0 0-128-15,-2 0-128 0,0 0-32 0,-1 0 0 31,0 0-1536-31,0 0-304 0,-1 0-64 0,-1-2-12448 0</inkml:trace>
  <inkml:trace contextRef="#ctx0" brushRef="#br0" timeOffset="100132.2">14885 14048 13823 0,'0'0'608'0,"0"0"128"0,0 0-592 0,0 0-144 0,0-8 0 0,0 8 0 0,0 0 3744 0,0 0 720 15,5-9 144-15,-5 9 16 0,5-8-3472 0,-5 8-704 16,0 0-144-16,0 0-32 0,1-7 272 0,-1 7 48 16,-1-3 16-16,1 3 0 0,-5-1 256 0,0-1 48 15,-2 2 16-15,-1 3 0 0,-1 0-240 0,-1 2-48 16,-10 3-16-16,2 3 0 0,1 1-272 0,1 2-48 16,2 5-16-16,1 0 0 0,0 1-288 0,1 2 0 15,2 3 0-15,1 1 0 0,1 1 0 0,4 2 0 16,1 2 0-16,1 4 0 0,0 2 0 0,1 1 0 15,0-1 128-15,1 0-128 0,-2-1 0 0,2-4 0 16,0-4 0-16,3 0-144 0,1-3-80 0,1-3-16 16,3-1 0-16,2-1 0 0,2-4 80 0,2-2 16 15,3-3 0-15,2-2 0 0,1-2 144 0,4-6-128 0,1-2 128 0,1-5-128 16,1-2 128-16,1-2 0 0,-1-2 0 0,0-1 0 16,1-2 0-16,-2-1 0 15,0-1 0-15,-3-1 128 0,-1-3 0 0,-1-1 16 0,0-2 0 0,-1-2 0 16,-2-1 64-16,-1-3 16 0,-3-1 0 0,-1-5 0 15,0-3 32-15,-1 3 0 0,-3 2 0 0,0-1 0 16,-3 3-256-16,-4 2 176 0,-2 3-176 0,-1 1 160 16,-4 0-32-16,-2 4 0 0,-2 2 0 0,-1 3 0 15,-2 2 48-15,-2 0 0 0,-3 2 0 0,-2 1 0 16,0 1-176-16,-1 0 0 0,2 1 0 0,-3 1 0 16,-1 0-128-16,1 3-16 0,0 4 0 0,2-1 0 15,-1-1-240-15,2 4-32 0,-2-2-16 16,3 4 0-1,0 2-512-15,4-1-96 0,0-1-32 0,0 2 0 16,4-2-1424-16,9-2-304 0,-10 5-48 0,2 0-16 0</inkml:trace>
  <inkml:trace contextRef="#ctx0" brushRef="#br0" timeOffset="100983.49">15053 13278 18767 0,'0'0'832'0,"0"0"176"0,0 0-816 0,0 0-192 15,-8 4 0-15,8-4 0 0,-9 3 1568 0,1 1 272 16,8-4 48-16,-7 6 16 0,7-6-496 0,0 0-112 0,0 0-16 0,0 0 0 16,-2 7-352-16,2 0-80 0,0-7-16 0,5 9 0 15,-5-9-448-15,9 10-112 0,2 1-16 0,0-1 0 16,1 2-64-16,1-1-32 0,0 2 0 0,1 1 0 15,2 3 112-15,1 1 32 0,1 3 0 0,2-1 0 16,1 0 16-16,2 5 16 0,1-3 0 0,0 6 0 16,1-1-192-16,1 6-144 0,3-1 192 0,2 5-192 15,-2 3 144-15,0 1-144 0,-1-1 0 0,1-1 144 16,0 0 48-16,-1-1 0 0,0-1 0 0,-2-5 0 16,-1-2 240-16,-2-1 48 0,2-2 16 0,-2 2 0 15,-2 1-96-15,-1 1-16 0,-1 0 0 0,-1 6 0 16,-1 1-176-16,-2 3-32 0,-3 2-16 0,-1 2 0 15,-4-2-160-15,-2 0 0 0,-1-4 0 0,-4 0 128 16,-3-2-128-16,-1 0 0 0,0 2 0 0,-3 1 0 0,-2 0 128 0,-1 0 0 16,-1 0 0-16,0-3 0 0,1-5 320 0,-1-4 48 15,2-3 16-15,0-5 0 0,-1-1-112 0,1 1-16 16,-1-6 0-16,1-1 0 0,1-1-384 0,-1 0 0 16,2-5 0-16,-3 1 0 15,1-1-576-15,-1-1-208 0,-1 2-48 0,0-1 0 16,-4 0-1792-16,-3 4-352 0,-5 2-80 0</inkml:trace>
  <inkml:trace contextRef="#ctx0" brushRef="#br0" timeOffset="108955.08">10260 11725 11455 0,'-5'-4'256'0,"-1"0"48"0,-4-1 16 0,1 1 0 0,0-3-320 0,1 1 0 0,2-2 0 0,-2 2 0 16,1-1 0-16,1 1 0 0,-1-1 0 0,4 2 0 16,-1 0 320-16,4 5 16 0,-2-7 0 0,4 1 0 15,-2 6 880-15,4-3 192 0,1-1 16 0,3 1 16 16,1 0-560-16,4 0-112 0,1-2-32 0,4 2 0 15,3 0-352-15,21 0-64 0,-2-1 0 0,2 2-16 16,1 2-96-16,4 0-16 0,3 2 0 0,4-2 0 16,5 1-192-16,-3-1 144 0,-1-1-144 0,-2-2 128 15,1-1-128-15,0 2 0 0,2-6 0 0,4 3-176 16,2-1-272 0,0 1-64-16,1 1-16 0,-4 2 0 0,-6-5-64 15,-3 2-16-15,-5 1 0 0</inkml:trace>
  <inkml:trace contextRef="#ctx0" brushRef="#br0" timeOffset="111942.53">16772 14081 1839 0,'0'0'0'0,"0"0"160"0,0 0-160 0,0 0 0 0,0 0 0 0,0 0 0 15,0 0 4368-15,0 0 848 0,9-4 160 0,-9 4 48 16,0 0-3808-16,7-7-752 0,-7 7-160 0,0 0-16 16,8-5-304-16,-8 5-64 0,4-4-16 0,1 0 0 15,-1-1-32-15,0 1 0 0,-4 4 0 0,5-2 0 16,-1-4 16-16,0 2 0 0,-4 4 0 0,6-7 0 15,-6 7-32-15,0 0 0 0,0 0 0 0,0 0 0 16,6-8 256-16,-6 8 64 0,0 0 0 0,0 0 0 0,0 0 192 0,0 0 32 16,2-11 16-16,-2 11 0 0,0 0-256 0,0 0-48 15,0-9-16-15,0 9 0 0,0 0-256 0,0 0-48 16,0 0-16-16,0 0 0 0,-4-9 32 0,4 9 16 16,-5-6 0-16,5 6 0 0,0 0 32 0,-9-4 0 15,9 4 0-15,-9-2 0 0,9 2 32 0,-12 2 16 16,12-2 0-16,-12 4 0 0,1 1 64 0,1-1 16 15,10-4 0-15,-11 6 0 0,-1 1-208 0,3 1-48 16,1-1 0-16,-1 1 0 0,0-1-128 0,1 1 192 16,1-2-192-16,1 1 192 0,-2-1-192 0,0 2 128 15,-1 1-128-15,1 1 128 0,0 1 16 0,1 2 0 16,-2 0 0-16,-1 1 0 0,3 3-144 0,-1 3 128 16,0 2-128-16,3 3 128 0,1 1-128 0,1 1 0 0,1 2-192 15,2 1 192-15,0 0 0 0,3-1 0 0,3-1 0 0,0 1 0 16,2-4 0-16,1-1 0 0,2-1 0 0,0-3 0 15,1-3 0-15,-1-1 0 0,-1-3-128 0,0 1 128 16,2-3-208-16,0-2 16 0,-2-1 16 0,2-2 0 16,1 1-144-16,-1-3-16 0,0-2-16 0,-1 1 0 31,1-3-368-31,0-3-80 0,-1 3-16 0,1-1 0 16,-1-2-1744-16,-1 1-336 0,0-1-80 0,-10 3-10032 0</inkml:trace>
  <inkml:trace contextRef="#ctx0" brushRef="#br0" timeOffset="112524.36">17268 14160 32191 0,'0'0'1424'0,"0"0"304"0,-11-2-1392 0,2 0-336 16,9 2 0-16,-9 0 0 0,-1 0 640 0,-1 2 48 15,2-1 16-15,-1 0 0 0,-2 2-576 0,1-1-128 16,0 0 0-16,-1 0 0 0,3 2 0 0,-2 0 0 16,0 0 0-16,0 1 0 0,1-2 0 0,1 2 0 0,0 2 0 0,-1 3 0 15,1 2 288-15,2 1 32 0,-3 1 0 0,3 2 0 16,-1 1-96-16,1 2-16 0,-1 0 0 0,3 1 0 15,1 0 32-15,2 1 0 0,-1 1 0 0,3 2 0 16,3-4-112-16,-1 1 0 0,4 1-128 0,0-2 192 16,1-2-192-16,0-2 0 0,5-2 0 0,0 2 0 15,0-3 0-15,1-1 0 0,0-1 0 0,0-2 0 16,0-2-256-16,0-2 48 0,0-1 16 0,0 0 0 16,0-4 192-16,0-1-144 0,-1-2 144 0,-1-1-128 15,1 0 128-15,-1-2 0 0,-2-1 0 0,0-1 128 16,0-1 48-16,-1-1 16 0,0 1 0 0,-1-3 0 15,-1-1 0-15,-1 0 0 0,0-4 0 0,0-1 0 16,0-4 0-16,-1-1 16 0,2-3 0 0,-1-2 0 0,0-1-80 16,-1-1-128-16,0-1 176 0,0 3-176 0,-2 2 0 15,0 3 0-15,-1 2 0 0,-1 3 0 0,-3 1 0 16,1 2 0-16,-2 2 0 0,0 3 0 0,-1 1 0 16,5 9 0-16,-8-9-160 0,0 2 160 0,-1 2-192 0,0 2 48 15,0-1 0-15,0 2 0 0,-1-3-48 0,1 3-16 16,9 2 0-16,-10 2 0 15,1-4-384-15,0 2-80 0,9 0-16 0,-11 2 0 16,2-1-528-16,9-1-96 0,0 0-32 0,0 0-8320 16,0 0-1680-16</inkml:trace>
  <inkml:trace contextRef="#ctx0" brushRef="#br0" timeOffset="113093.01">17775 14056 19343 0,'0'0'848'0,"0"0"192"0,0 0-832 0,0 0-208 0,-8 0 0 0,8 0 0 16,0 0 2576-16,0 0 480 0,0 0 80 0,0 0 32 15,0 0-2528-15,-9 3-512 0,1-1-128 0,8-2 0 16,-9 4 0-16,9-4 0 0,-9 5 0 0,0-1 0 16,-2 1 256-16,2-1 16 0,-1 0 16 0,-2 1 0 15,2 3 288-15,-3-1 48 0,0-3 16 0,-1 2 0 16,1 1-96-16,0-1-16 0,2-1 0 0,-1 3 0 16,2-1-304-16,0-1-64 0,1 1-16 0,3-1 0 0,6-6-144 0,-7 8 0 15,7-8 0-15,-5 9 128 0,5-9-128 0,0 0 0 16,0 0 144-16,-3 9-144 0,3-9 0 0,0 0 0 15,0 0 0-15,4 11 0 0,-4-11 0 0,6 10 0 16,-6-10 0-16,9 9 0 0,-2-1-144 0,1-1 144 16,-8-7-160-16,12 6 160 0,-3-2 0 0,2 0-144 15,-11-4 144-15,13 8 0 0,-2-2-128 0,2 2 128 16,-1 1-128-16,0 2 128 0,0-3 0 0,-1-1 0 16,1 3 144-16,0 0-144 0,-2 2 0 0,1-2 0 15,-4 1-240-15,1 0 80 0,-1 2 160 0,-1-2 0 0,0-1-144 0,-1 2 144 16,-1 0 0-16,-2-1 0 0,-2 3-144 0,-1-3 144 15,0 1 0-15,-2 1 0 0,0 4 0 0,0-5 144 16,-4 1-144-16,1 0 0 0,-2 1 0 0,-1-2 0 16,-2-2 0-16,1 1-192 0,1 0 32 0,-1-1 16 15,-1 0-128-15,-1-1-32 0,0-1 0 0,1-2 0 32,-1 1-400-32,0-3-96 0,0 0-16 0,2-3 0 15,-1-1-1488-15,1-1-320 0,1-1-48 0,0-1-8512 0</inkml:trace>
  <inkml:trace contextRef="#ctx0" brushRef="#br0" timeOffset="113542.82">18291 13686 33519 0,'0'0'736'0,"0"0"160"0,0 0 16 0,0 0 32 0,0 0-752 0,0 0-192 16,0 0 0-16,0 0 0 0,0 0 0 0,0 0 0 16,0 0-160-16,0 0 160 0,-12 2-128 0,1 2 128 15,0 4 0-15,0 2-144 0,-4 2 144 0,0 3 0 16,-4 0 0-16,1 3-128 0,-2 2 128 0,1 3 144 0,-3 4-16 0,0 1-128 15,-1 0 560-15,1 3 0 0,0-1 0 0,0 1 0 16,0-2-48-16,2 1 0 0,3 1 0 16,0 4 0-16,0 2-208 0,3-1-48 0,2 5-16 0,2 2 0 15,1 0-112-15,2 0-128 0,2 1 176 0,1-3-176 16,0-2 128-16,2-2-128 0,-1-4 0 0,3-2 0 16,-1-3 128-16,1-2-128 0,0 2 0 0,2-4 0 15,2 2 128-15,3-2-128 0,1-2 192 0,1-1-192 16,1-2 0-16,2 1 0 0,1-2 0 0,1-1 0 15,3-2-256-15,0 0 0 0,1-2 0 0,2-1 0 16,1-2-480-16,2-3-96 0,1-6-32 16,0 0 0-16,1-2-2272 0,0 0-464 0,1-3-96 0,-1-3-16 15</inkml:trace>
  <inkml:trace contextRef="#ctx0" brushRef="#br0" timeOffset="113925.98">18613 14210 31103 0,'0'0'1376'0,"0"0"288"0,0 0-1344 0,0 0-320 0,0 0 0 0,0 0 0 16,0 0 704-16,0 0 80 0,0 0 16 0,0 0 0 15,0 0-672-15,0 0-128 0,0 0 0 0,0 0 0 16,0 0 0-16,0 0 0 0,-9 6 0 0,-1 1 0 16,-2 3 224-16,0 5 96 0,-1 3 0 0,0 1 16 15,-3 2 288-15,1 5 48 0,-1 0 16 0,0 2 0 16,0-1-96-16,-1 1-16 0,1-1 0 0,0-2 0 15,2 1-384-15,0-4-192 16,-1 0 160-16,2-1-160 0,0-5 0 0,1-1 0 0,1-2-208 0,2-1 64 31,2-2-432-31,-1 1-96 0,-1-3-16 0,3-3 0 0,6-5-1120 0,0 0-240 0,-11 0-32 0,11 0-7616 16,0 0-1520-16</inkml:trace>
  <inkml:trace contextRef="#ctx0" brushRef="#br0" timeOffset="114176.88">18210 14275 35183 0,'0'0'1552'0,"0"0"336"0,0 0-1504 0,0 0-384 15,0 0 0-15,0 0 0 0,0 0 1216 0,0 0 160 16,0 12 32-16,4-2 16 0,-4-10-736 0,11 13-160 16,-1 2-16-16,3 0-16 0,1 1-288 0,3 1-48 15,2-2-16-15,0 4 0 0,2-1-144 0,1 1 0 16,-1 0 144-16,1 0-144 0,2 1 0 0,-2-2 0 15,1-1 0-15,0-1-192 0,-3-1-128 0,1 1-16 16,-1 0-16-16,-2-2 0 16,-2-1-304-16,1 0-64 0,-3 1-16 0,-1-2 0 15,-1-1-752-15,0-4-160 0,-2 2-16 0,-2-5-16 16,-8-4-144-16,9 3-32 0,-9-3 0 0</inkml:trace>
  <inkml:trace contextRef="#ctx0" brushRef="#br0" timeOffset="114759.99">18579 13819 8287 0,'0'0'736'0,"0"0"-592"0,0 0-144 0,0 0 0 16,5-7 4800-16,2 2 912 0,-7 5 192 0,12-4 48 16,-2 3-4592-16,-10 1-912 0,13 1-176 0,0 4-32 15,-1 2 176-15,1 3 32 0,0 1 16 0,3 2 0 16,1 0 48-16,1 1 16 0,-1 3 0 0,1 3 0 15,3-1-272-15,-1 3-64 0,-1-1-16 0,-1 3 0 16,1-5 16-16,-2 1 0 0,-1-1 0 0,1 1 0 16,0-2 192-16,2 4 32 0,-4-1 16 0,2 3 0 15,-1 2-160-15,0 2-16 0,-2 0-16 0,0 2 0 16,-1 2-112-16,-2 1 0 0,-4-2-128 0,0 0 192 16,-3-1-48-16,-1 2-16 0,-3-4 0 0,-3 0 0 0,-2 0-128 15,-3-4 0-15,0 1-160 0,-1 1 160 16,-3-1 0-16,-1 1 0 0,-1 1 0 0,-1-2 0 0,1 0-224 0,0-1 48 15,1 0 16-15,0 2 0 16,1-1-1504-16,0-3-288 0,2-1-64 0</inkml:trace>
  <inkml:trace contextRef="#ctx0" brushRef="#br0" timeOffset="118112.43">20022 14040 7359 0,'0'0'656'0,"0"0"-528"16,0 0-128-16,0 0 0 0,0 0 4288 0,0 0 816 0,0 0 160 0,0 0 48 15,11-6-3648-15,-3 1-704 0,-8 5-160 0,9-4-32 16,-9 4 64-16,0 0 16 0,10-2 0 0,-10 2 0 15,0 0 144-15,0 0 32 0,6 6 0 16,-3 1 0-16,0 3-48 0,-2 0 0 0,1 4 0 0,-1 1 0 16,0 2-576-16,1 2-112 0,-1 22-32 0,1-4 0 15,1 0-256-15,-2 1 0 0,2 1 0 0,0-3 0 16,-2-2 0-16,0-3 0 0,1-2 0 0,0-3 0 16,-1-4 0-16,2-2 0 0,-2-3 0 0,1 0-144 15,-1-4-208-15,-1 0-32 0,0-5-16 0,0-8 0 31,0 9-2528-31,0-9-496 0</inkml:trace>
  <inkml:trace contextRef="#ctx0" brushRef="#br0" timeOffset="118379.03">19785 14280 17503 0,'0'0'1552'0,"-10"3"-1232"16,10-3-320-16,0 0 0 0,0 0 4672 0,0 0 864 16,0 0 176-16,0 0 48 0,0 0-4544 0,0 0-912 15,9-4-176-15,1 1-128 0,2 1 256 0,2 0-16 16,2 2-16-16,4 0 0 0,2 0 128 0,4 2 32 16,0-1 0-16,0 0 0 0,1 1 128 0,2-2 48 0,1 1 0 0,1-1 0 15,-1 0-560-15,2 0 0 0,-2 0 0 0,-2 0 0 16,0 0 0-16,-1-1-320 15,-2-1 32-15,-2 0 16 16,1-2-1888-16,-2 1-368 0,-1 3-80 0</inkml:trace>
  <inkml:trace contextRef="#ctx0" brushRef="#br0" timeOffset="120163.99">13980 8331 8287 0,'0'0'736'0,"0"0"-592"16,-9-5-144-16,9 5 0 0,-9-6 2160 0,2-1 400 16,7 7 64-16,-5-6 32 0,5 6-2048 0,-2-11-416 15,2 11-64-15,4-10-128 0,2-2 0 0,0 2-128 16,2 0-16-16,1 3 0 0,1-4 272 0,2 2 64 0,1-4 16 0,-1 3 0 15,-2-1 400-15,2 2 80 0,0 0 16 0,0 1 0 16,-2 3 208-16,0 0 48 0,-10 5 16 0,10-6 0 16,-10 6 384-16,0 0 80 0,0 0 16 0,0 0 0 15,0 0-112-15,0 0-32 0,0 0 0 0,0 0 0 16,0 0-176-16,-3 11-48 0,-1-1 0 0,0-1 0 16,0 1-512-16,-1 0-128 0,0 0 0 0,0 2-16 15,-2 1-240-15,1 2-32 0,-1 0-16 0,-1 5 0 16,-1 1-144-16,-1 5 0 0,-3 4 0 0,0 6 0 15,0 7 0-15,-3 7 0 0,-1 4 0 0,-3 5 0 16,-2 0 0-16,-4 1 0 0,-2 0 0 0,-4 6 0 16,-3 14 0-16,1 2 128 0,0 3-128 0,0-5 0 15,2-1 0-15,2 2 0 0,1 3 0 0,6 2 0 16,3 0 256-16,4-7-16 0,3-8-16 0,3-2 0 0,0 0 64 16,4 7 16-16,6 5 0 0,3 0 0 15,1-2-96-15,1-4-16 0,2-9 0 0,2 2 0 16,1 4-192-16,4 2-160 0,6 4 32 0,3 0 0 0,2-9-48 0,3 3 0 15,3-1 0-15,4 2 0 16,3 3-496-16,2 0-96 0,2-2-32 0,2-10 0 16,5-13-1200-16,-4-9-240 0,1-7-64 0,-2-5-7936 15,2-5-1584-15</inkml:trace>
  <inkml:trace contextRef="#ctx0" brushRef="#br0" timeOffset="120863.38">15928 8094 12895 0,'0'0'1152'0,"0"0"-928"15,0 0-224-15,0 0 0 0,7 8 4976 0,4 4 944 16,-1 2 192-16,3 3 32 0,3 1-4736 0,1 3-960 0,0-1-192 0,1 0-48 16,0 3-32-16,2 1-16 0,-2 1 0 0,2 5 0 15,1 4-32-15,-1 6 0 0,3 5 0 0,-3 2 0 16,4 2 336-16,-1 2 64 0,1-4 16 0,1 0 0 16,-1-3-32-16,0 5 0 0,-1-1 0 0,-1 5 0 15,1 10-176-15,-1 3-32 0,-1 3-16 0,-2-5 0 16,-2-4-16-16,-3-2 0 0,-1-1 0 0,-2 8 0 15,-2 8 128-15,-2 12 32 0,-2 14 0 0,-3-10 0 16,0-9-208-16,-2 0-32 0,-2 1-16 0,1 2 0 16,-3-1-176-16,-1-6 128 0,0-11-128 0,0-5 128 15,-1-8 0-15,2 3 0 0,-1 0 0 0,1 1 0 16,-2 1 160-16,-1-1 32 0,-1-1 0 0,2-4 0 16,-2-4-320-16,0-4 0 0,2 0 0 0,1-5 0 15,-2 1-192-15,0 0-112 0,0-1-16 0,0 1 0 16,-1 1-2064-16,-1 2-432 15,-1-4-64-15</inkml:trace>
  <inkml:trace contextRef="#ctx0" brushRef="#br0" timeOffset="126453.26">21457 13072 30927 0,'0'0'1360'0,"0"0"304"0,0 0-1344 0,-10 2-320 0,1 1 0 0,9-3 0 15,-9 6 336-15,3 4 0 0,6-10 0 0,-9 9 0 0,-1 1-336 0,0 1 0 16,0 2-192-16,-2 1 64 0,-1 3 128 0,4-5 0 15,-3 2 0-15,-1 3 0 0,-1 2 544 0,-2 5 32 16,-1 2 16-16,0 4 0 0,-1 0 384 0,-16 25 80 16,4-8 16-16,4-4 0 0,2-4-272 0,2 1-48 15,0 1-16-15,0 4 0 0,1 6-384 0,-1 8-80 16,-2 2-16-16,2 2 0 0,0-3-64 0,0-4 0 16,0-4-16-16,2 4 0 0,2-1 80 0,2 7 0 15,3 5 16-15,4-2 0 0,4-1 48 0,2-7 0 16,3-6 0-16,4-2 0 0,3-3-192 0,3 1-128 15,4 1 192-15,2 2-192 0,1 1 128 0,1 1-128 16,3-4 0-16,1 2 0 0,-3-7 0 0,0 0-192 0,2-9 16 0,2-2 16 31,1-3-912-31,2 2-176 0,1-4-32 0,1 0-16 16,-1-3-224-16,2-5-32 0,-3-9-16 0,1-1 0 16,2-4 688-16,0 1 144 0,-2-4 32 0,0-1 0 15,1 1-2688-15,-1-4-512 0</inkml:trace>
  <inkml:trace contextRef="#ctx0" brushRef="#br0" timeOffset="127336.14">21437 14023 9839 0,'0'0'208'0,"0"0"48"0,0 0 16 0,0 0 16 0,0 0-288 0,0 0 0 0,0 0 0 0,0 0 0 16,0 0 1600-16,0 0 272 0,0 0 48 0,0 0 16 15,0 0-192-15,0 0-32 0,0 0-16 0,0 0 0 16,0 0-96-16,0 0 0 0,0 0-16 0,0 0 0 16,0 0 0-16,0 0 0 0,0 0 0 0,0 0 0 15,0 0-208-15,0 0-32 0,0 0-16 0,0 0 0 16,8 8-448-16,-8-8-96 0,10 4-16 0,1-1 0 16,-1-1-304-16,2 0-64 0,1-2-16 0,1-2 0 15,1 2-192-15,0-2-64 0,1 0 0 0,1 0 0 16,-2-1-128-16,2-1 0 0,0 0 0 0,2 2 0 15,-1-1-144-15,-1 1 144 0,-2-2-192 0,1 1 192 0,-2 3 0 16,1-1-128-16,-3-2 128 0,-1 1 0 0,1-1 0 0,0 0 0 16,-2 3 0-16,1 0 0 0,-2 0 0 0,1 0 0 15,-10 0 0-15,11-2 0 0,-11 2 0 16,10-2 0-16,-10 2 0 0,0 0 0 0,0 0 0 0,0 0 0 16,0 0 0-16,0 0-160 0,0 0-128 0,0 0-32 15,0 0 0-15,0 0 0 0,-3 10 0 0,3-10-16 16,-9 9 0-16,-1 0 0 0,-2-1 128 0,-1-1 16 15,-1 3 16-15,-2 0 0 0,-2 0 176 0,0 2-208 16,-1 1 80-16,0 0 128 0,-2 0-128 0,0 0 128 16,1 2 0-16,0 0 0 0,-1 0 0 0,1 0 0 0,-1 3 0 0,1-1 0 15,-1 0 0-15,0 2 0 0,-1 0 0 0,2 3 0 16,-1-3 0-16,4 0 0 0,0-1-144 16,3-1 144-16,2-4 0 0,3-1 0 0,1 0 0 0,3-3 144 15,2 1 160-15,3-10 16 0,0 11 16 0,0-11 0 16,7 10-64-16,1-1-16 0,0-2 0 0,2-1 0 15,2 0-96-15,0-1-32 0,1-1 0 0,1-2 0 16,2 1-128-16,2 1-176 0,1-3 48 0,2 1 0 16,1-1-128-16,1-1 0 0,0-1-16 0,2-1 0 31,1 1-128-31,0 1-32 0,1-4 0 0,2 1 0 16,0-1-464-16,-1 2-80 0,2-5-32 0,-1 1 0 0,0-2-1920 0,-3-1-384 0,6-7-80 15,-7-1 0-15</inkml:trace>
  <inkml:trace contextRef="#ctx0" brushRef="#br0" timeOffset="128485.71">22101 14369 32831 0,'0'0'1456'0,"0"0"288"0,0 0-1392 0,0 0-352 0,0 0 0 0,0 0 0 15,0 0 960-15,0 0 112 0,0 0 16 0,0 0 16 16,0 0-880-16,-6 8-224 0,2-1 0 0,3 4 0 16,1-11 0-16,-2 6 0 0,-1 5 0 0,2-1 0 15,-2 3 128-15,0 3-128 0,2 2 176 0,-1 4-176 16,-2-2 240-16,-3 19-64 0,1-4-16 0,-1-2 0 16,-1-1-160-16,2-3 0 0,-1 0 0 0,2-3 0 15,0-1 0-15,2-3-272 0,1-1 64 0,3-3 16 16,1-4-1520-1,2-2-288-15,2-5-64 0</inkml:trace>
  <inkml:trace contextRef="#ctx0" brushRef="#br0" timeOffset="129203.24">22244 13570 22175 0,'0'0'976'0,"0"0"208"0,0 0-944 0,0 0-240 15,0 0 0-15,0 0 0 0,0 0 608 0,0 0 80 16,0 0 16-16,0 0 0 0,0 0-704 0,0 0 0 15,0 0 0-15,0 0 0 0,0 0 0 0,0 0 0 16,0 0 0-16,0 0 0 0,0 0 240 0,0 10 16 16,0-10 0-16,-1 13 0 0,-2-2 384 0,1-1 96 15,-2 0 16-15,-2 2 0 0,1 1-32 0,0-2 0 16,0 2 0-16,0 0 0 0,-1 0-160 0,2-3-48 16,0 1 0-16,2 0 0 0,-2 1-320 0,4-12-64 15,-1 13 0-15,1-1-128 0,0-12 0 0,1 14 0 0,2-3 0 0,-3-11 0 16,3 14 0-16,1-2-176 0,-4-12 176 0,6 13-208 15,-6-13 0-15,9 6 0 0,-9-6 0 0,11 3 0 16,1-3-160-16,0-1-16 0,0-3-16 0,1 0 0 16,0-5 144-16,0 2 16 0,1-2 16 0,2 0 0 15,-1 0 96-15,2-4 128 0,2 0-208 0,0 2 80 32,1-2-384-32,-1 0-64 0,1 0 0 0,-1 1-16 15,0 2-1904-15,-2-1-384 0</inkml:trace>
  <inkml:trace contextRef="#ctx0" brushRef="#br0" timeOffset="129536.17">22605 13404 19343 0,'0'0'848'0,"-10"7"192"16,-1-5-832-16,1 2-208 0,2-1 0 0,8-3 0 0,-6 5 2496 0,0 1 448 16,6-6 80-16,-5 11 32 0,0 1-1936 0,1-1-384 15,0 1-80-15,1 1-16 0,1-1 192 0,-1 1 48 16,1 0 0-16,-2 4 0 0,0 1-336 0,0 2-64 16,0 3-16-16,-1 1 0 0,0 3-80 0,-2 3 0 0,1 0-16 0,-1 3 0 15,0 2-128-15,2-3-32 16,0 0 0-16,1-4 0 0,2 0-208 0,2-5 0 0,1-2 0 0,1-3 0 15,1-3 0-15,2-4-240 0,0 0 32 0,2-2 0 32,0-1-2832-32,-1-2-560 0,3 1-112 0,-9-7-32 0</inkml:trace>
  <inkml:trace contextRef="#ctx0" brushRef="#br0" timeOffset="131087.79">22859 14117 21183 0,'0'0'1888'0,"0"0"-1504"0,-11 4-384 0,2-1 0 16,9-3 2368-16,-8 1 384 0,8-1 96 0,0 0 16 16,0 0-2176-16,0 0-432 0,0 0-96 0,0 0-16 15,0 0 128-15,0 0 32 0,0 0 0 0,0 0 0 16,0 0 112-16,5-3 32 0,1 2 0 0,1 0 0 15,1 1 128-15,1-3 48 0,1 2 0 0,1 0 0 16,-1-1-304-16,10 0-48 0,-2-1-16 0,-4 2 0 16,2-2-128-16,-2 2-128 0,1-2 144 0,-1 1-144 15,0-1 144-15,1-1-144 0,0-1 128 0,1 0-128 16,0-2 192-16,-2 1-32 0,-1-3-16 0,0-1 0 0,-1 1-144 16,0-4 0-16,-1 0 144 0,1 0-144 15,-3-1 208-15,-1 0-16 0,-2-1-16 0,1 1 0 16,-3-2-176-16,0 1-224 0,-2 2 48 0,-2 2 16 0,2 1 160 0,-4 1 0 15,0-1 0-15,-3 4 128 0,5 6 0 0,-8-8 16 16,-1 2 0-16,-2-1 0 0,2 6 64 0,-1-3 16 16,-2 4 0-16,0-1 0 0,-1 2-96 0,-1 3-128 15,-4-2 176-15,2 4-176 0,0 1 0 0,3 1 0 16,-2 1 0-16,-1 2 0 0,0 0 0 0,1 4 0 16,-1 2 0-16,2-2 0 0,-1 4 0 0,2 0 0 15,-1 2 0-15,0 1 0 0,1-1 0 0,2 3 0 16,-1 0 128-16,2 2-128 0,0 0 144 0,2 4-16 15,0 0-128-15,4-1 192 0,0-1-48 0,3-1-16 16,2-1 0-16,3 0 0 0,2-1 0 0,4-3 0 0,0-2 0 0,3-2 0 16,1-1-128-16,3-4 160 0,3-3-160 0,-1 2 160 15,2-6-448-15,0 2-96 0,-1-1 0 0,1-3-16 32,1-2-320-32,0-2-64 0,1-1-16 0,1 0 0 15,-2-1-1536-15,-1-3-304 0,0 0-64 0,-2 0-11632 0</inkml:trace>
  <inkml:trace contextRef="#ctx0" brushRef="#br0" timeOffset="133072.81">23369 13288 5519 0,'0'0'240'0,"0"0"64"0,0 0-304 0,0 0 0 0,0 0 0 0,0 0 0 16,0 0 4144-16,0 0 768 0,0 0 144 0,0 0 48 15,0 0-3488-15,0 0-688 0,0 0-144 0,0 0-16 16,0 0 0-16,0 0 0 0,0 0 0 0,0 0 0 16,0 0 80-16,0 0 32 0,0 0 0 0,4-5 0 15,1 1-224-15,0 0-32 0,2 0-16 0,0 0 0 16,0 0-272-16,1 2-48 0,0-2-16 0,9-1 0 15,-1-2-112-15,-1 1-32 0,1 2 0 0,1 0 0 16,-2 0 96-16,0 0 16 0,-2 0 0 0,1 0 0 0,-1 0-48 0,2 2 0 16,-2-2 0-16,0 1 0 0,-2 0-192 0,1 1 176 15,0-1-176-15,-2 1 160 0,1-1-160 0,-2 2 0 16,-9 1 0-16,0 0 0 0,10-3 0 0,-1 0 0 16,-9 3 0-16,11-1 0 0,-11 1 0 0,0 0 0 15,8 0 0-15,-8 0 0 0,0 0 0 0,0 0 0 16,0 0 0-16,5 8 0 0,-5-8 0 0,0 0 0 15,-3 10 0-15,1 2 0 0,-1 0-192 0,-1 0 48 16,0-2 0-16,-2 2 0 0,-3 0 144 0,-1 1-208 16,0 0 80-16,-2 1 128 0,-1 2-192 0,-1-2 192 0,0 2-160 0,-1-1 160 15,0 1 0-15,0-2 0 0,1-1-128 0,2 0 128 16,2-1 0-16,1 0 0 0,-1-2 0 0,4 1 0 16,1-5 0-16,1 3 0 15,0-1 0-15,4-8 0 0,-3 10 0 0,2 0 0 0,1-10 128 0,0 0-128 16,3 13 0-16,-3-13 128 0,4 9-128 0,1-1 0 15,-5-8 128-15,8 7-128 0,-1 0 0 0,1-1 0 16,1 0 0-16,2-2 0 0,-1-2 0 0,2 1 0 16,-12-3 0-16,13 1 0 0,1-2-144 0,2-1 144 31,0 0-432-31,-1-1 0 0,0 1 0 0,-2-4 0 16,-2 3-512-16,1 1-96 0,0 0-32 0,-2-1-13520 0</inkml:trace>
  <inkml:trace contextRef="#ctx0" brushRef="#br0" timeOffset="133573.15">23795 13596 26895 0,'0'0'1184'0,"0"0"256"0,0 0-1152 0,0-9-288 15,0 9 0-15,6-11 0 0,-2 1 448 0,-2 1 48 16,3 0 0-16,1 2 0 0,-1-1 0 0,0 2 0 16,2-1 0-16,-7 7 0 0,7-6 192 0,1-1 32 0,-8 7 16 0,11-5 0 15,-11 5 96-15,11-4 0 0,0-1 16 0,-1 2 0 16,-1 3-224-16,0-2-48 0,-9 2-16 0,12-3 0 15,0 2-208-15,0 1-32 0,-2-3-16 0,2 2 0 16,-2-1-304-16,1 1 160 0,-1 1-160 0,1-2 128 16,-1 2-128-16,-10 0 192 0,10 0-192 0,-10 0 192 15,0 0-192-15,0 0 0 0,10 6 0 0,-10-6-176 16,0 0 176-16,0 13 0 0,-3-1 0 0,-2 0 0 16,-2-1 0-16,2 4 128 0,-3-1-128 0,0 0 128 15,-1-1-128-15,1 3 192 0,1 0-64 0,1 3 0 16,1-4 0-16,3 0 16 0,0 2 0 0,5-3 0 15,1-1 16-15,1 1 0 0,1 0 0 0,4 0 0 0,-1-3-160 16,1 0 0-16,2 0 0 0,1-1 0 0,0-3 0 0,1-1 0 16,-1-1 0-16,2-1 0 15,-1-1-640-15,-1-2-144 0,0-2-48 0,0 0 0 16,0-1-2448-16,0 1-496 0,3-4-112 0,1-2-16 0</inkml:trace>
  <inkml:trace contextRef="#ctx0" brushRef="#br0" timeOffset="135447.54">24888 13935 31791 0,'0'0'1408'0,"0"0"288"0,0 0-1360 0,0 0-336 0,0 0 0 0,0 0 0 15,0 0 464-15,0 0 32 0,0 0 0 0,0 0 0 16,0 0-368-16,0 0-128 0,0 0 0 0,0 0 0 16,0 0 432-16,0 0-16 0,1 8 0 0,2-1 0 15,1 4 224-15,-2-2 64 0,0 1 0 0,-1 2 0 16,0 0-176-16,1 1-16 0,-2 12-16 0,0-2 0 15,0-1-304-15,1 0-64 0,-1 2-128 0,-1 2 192 16,-1 1-192-16,1 1 0 0,1-2 0 0,-1 0 0 16,-2 1 0-16,2-1-160 0,-2 0 160 0,2-3-192 15,1-1-432-15,-1-4-80 0,-1-4-32 16,2 1 0-16,0-4-1600 0,2 0-320 0,-2-11-64 0</inkml:trace>
  <inkml:trace contextRef="#ctx0" brushRef="#br0" timeOffset="135723.69">24699 14283 13823 0,'-9'5'1216'0,"0"0"-960"16,-2-1-256-16,11-4 0 0,0 0 5888 0,0 0 1120 0,0 0 224 0,0 0 64 15,0 0-5808-15,0 0-1152 0,0 0-336 0,12 0 144 16,0-1-16-16,1 1 0 0,1-5 0 0,2 1 0 16,3 0 176-16,0 1 16 0,0 1 16 0,2-2 0 15,1-2-64-15,2 1-16 0,-1-3 0 0,2 2 0 16,-2-1-256-16,2 1 0 0,0-1 128 0,1 1-128 31,0 1-448-31,0 1-128 0,-1 0-48 0,-4 1 0 16,-3 1-1936-16,0-1-400 0,2 0-80 0,-2 1-12000 0</inkml:trace>
  <inkml:trace contextRef="#ctx0" brushRef="#br0" timeOffset="136625.26">25776 13930 23903 0,'0'0'512'0,"0"0"128"0,17-3 0 0,-8-1 48 0,-9 4-560 0,10-5-128 0,1-2 0 0,-11 7 0 0,9-5 1008 0,-9 5 160 15,6-5 48-15,-6 5 0 0,0 0-80 0,0 0-16 16,0 0 0-16,0 0 0 0,0 0 304 0,0 0 64 16,0 0 16-16,0 0 0 0,0 0-128 0,0 0-32 15,0 0 0-15,0 0 0 0,0 0-576 0,-9 4-128 16,-2-2-32-16,0 4 0 0,-2-1-256 0,-1 4-48 16,-3 0-16-16,0 4 0 0,-1 3-288 0,1 1 0 15,-3 1 0-15,2 3 0 0,0-2 160 0,-1 5-32 16,1 1 0-16,0 6 0 0,0-1-128 0,2 4 0 15,2 1 0-15,2 0 0 0,3 4 0 0,1-1 0 0,1-1 0 0,3-4-176 16,1-3 16-16,1 0 0 0,2-2 0 0,3-2 0 16,-1 0-32-16,5-5 0 0,2 1 0 0,3-4 0 15,2 0 192-15,4-3-128 0,2-2 128 0,2-1-128 16,3-2 128-16,1-1 0 0,0-1 0 0,3-4 0 16,1 0 0-16,-3-2-128 0,-2-2 128 0,1-1-192 15,-1-2 192-15,-2-2 0 0,-2-3 0 0,0-1 0 16,1-1 0-16,0-1 128 0,0-2-128 0,-1-1 176 15,-2-2-48-15,-1-2 0 0,-1 1 0 0,0-1 0 16,-2-2 48-16,-2-2 0 0,-1-1 0 0,-3-3 0 16,-2-4 80-16,-2-3 0 0,-1-2 16 0,-4 1 0 15,-5-1-64-15,-2 0-16 0,-2-1 0 0,-3 4 0 16,-2 1-192-16,-2 3 0 0,-1 2 0 0,0 4 0 16,0 2 0-16,-1 1-192 0,0-1 48 0,2 3 0 0,-1 0 16 0,2 2 0 15,0-2 0-15,1 1 0 16,0 1-256-16,-1 0-64 0,1 1 0 0,1 1 0 15,0 1-2160-15,1 0-432 0,-5-1-96 0</inkml:trace>
  <inkml:trace contextRef="#ctx0" brushRef="#br0" timeOffset="137142.97">26647 13948 21183 0,'0'0'1888'16,"0"0"-1504"-16,-7 0-384 0,7 0 0 0,0 0 3776 0,0 0 672 15,0 0 144-15,0 0 16 0,-10 4-3216 0,10-4-656 16,-8 9-128-16,8-9-32 0,-7 8 176 0,3 2 16 16,1 2 16-16,0 2 0 0,0 2-208 0,3-1-32 15,-1 4-16-15,1 3 0 0,0-3-288 0,0 6-64 16,0 1-16-16,1 3 0 0,-1 0-160 0,0-2 0 16,0-2 0-16,2 0 128 0,-2-1-128 0,-2 1 0 15,1 0 0-15,0-4 0 0,-1-2-304 0,2-1 16 16,-1-3 0-16,0 0 0 15,0-4-608-15,1-1-112 0,-2-1-16 0,2-9-16 16,0 0-2112-16,0 0-432 0,0 0-64 0</inkml:trace>
  <inkml:trace contextRef="#ctx0" brushRef="#br0" timeOffset="137345.09">26396 14236 42271 0,'0'0'1872'0,"0"0"384"0,0 0-1808 0,0 0-448 0,0 0 0 0,0 0 0 16,0 0 720-16,13 8 48 0,-1-4 16 0,1-2 0 16,-1-2-528-16,2 2-128 0,2-1 0 0,3-1-128 15,5 0 192-15,3 0-64 0,5 0 0 0,3-1-128 16,3-2 128-16,2 0-128 0,0 1 0 0,-2-1 0 16,-3-1 0-16,-3 0 0 0,-5 0 0 0,-3 0-192 31,-5 2-1408-31,-1-5-256 0,-2 2-64 0,-3 0-10448 0,0-2-2096 0</inkml:trace>
  <inkml:trace contextRef="#ctx0" brushRef="#br0" timeOffset="140193.87">27413 13700 8287 0,'-6'1'736'0,"-1"1"-592"0,7-2-144 0,0 0 0 16,-9 2 6160-16,9-2 1200 15,0 0 256-15,0 0 32 0,0 0-5392 0,0 0-1072 0,-6 4-224 0,6-4-32 16,0 0 160-16,0 0 16 0,0 0 16 0,0 0 0 15,0 0-288-15,0 0-64 0,0 0-16 0,0 0 0 16,0 0-432-16,0 0-64 0,0 0-32 0,5 1 0 16,0 1-16-16,2-1 0 0,0 2 0 0,1-3 0 15,1 0-80-15,2 0-128 0,-1 0 176 0,11-3-176 16,-1 0 128-16,-1 2-128 0,-1-4 0 0,1 2 0 16,-2 1 0-16,2-1 0 0,-1 1 0 0,3-1 0 15,1 0 0-15,1 1 0 0,-1-1 0 0,1-1 0 16,1 2 0-16,-1 0 0 0,-1 1 0 0,0 0 0 15,-1 1 0-15,-1-3 0 0,-3 2 0 0,-2-1 0 16,0 1 0-16,-3 1 0 0,-3 0 0 0,0 1 0 16,-9-1 0-16,0 0 0 0,12 2 0 0,-12-2 0 0,0 0 128 0,9 5-128 15,-9-5 0-15,0 0 0 0,5 9 192 0,-3 0-32 16,-2-1 0-16,-1 2 0 16,1-10-32-16,-4 15-128 0,0 0 192 0,-1 4-64 0,-1 0-128 0,-2 5 0 15,-1-1 0-15,-2 5 0 0,0 2 0 0,-3 1 160 16,-1 0-32-16,-2 0-128 0,-1 1 128 0,-1 0-128 15,0-2 0-15,-1 3 0 0,1-1 0 0,0 1 0 16,4 1 0-16,-1 0 0 0,2-3 0 0,1 4 0 16,0-3 0-16,2-4 0 0,1-2 0 0,2-5 0 15,0-1 0-15,4-2 0 16,0-4-528-16,2-2-16 0,-1-1 0 0,3-2 0 16,0-1-2144-16,0-8-416 0,0 0-96 0</inkml:trace>
  <inkml:trace contextRef="#ctx0" brushRef="#br0" timeOffset="141938.1">27806 12996 28223 0,'0'0'1248'0,"0"0"256"16,-9 1-1200-16,9-1-304 0,-10-1 0 0,10 1 0 0,0 0 1024 0,0 0 128 16,0 0 48-16,0 0 0 0,0 0-576 15,0 0-112-15,0 0-32 0,0 0 0 0,0 0-160 0,7-1-48 16,-1-1 0-16,0 2 0 0,3 2 208 0,-1 0 32 15,1 1 16-15,0 1 0 0,1 1 288 0,11 8 48 16,-1 0 16-16,-1 1 0 0,0 1-48 0,0 0-16 16,-2 2 0-16,0 3 0 0,0 2-416 0,0 0-80 15,-1 2 0-15,0 2-16 0,1 0-64 0,2 3-16 16,0 5 0-16,1-2 0 0,1 1-224 0,2 1 144 16,1 2-144-16,0 2 128 0,4 4-128 0,2 5 0 15,2 6 144-15,0 6-144 0,-1-2 0 0,0 4 0 16,0 3 0-16,-1-1-128 0,-6-10-32 0,-2-1 0 0,-5-5 0 15,-4 0 0-15,-5-1 160 0,-2-1 0 0,-3 1 160 0,-2-2-160 16,-1 1 208-16,-2 0-48 0,-1-5-16 0,-2 0 0 16,-3 0 96-16,0-3 16 0,-3-5 0 0,-3 2 0 15,3-2-64-15,-4 0-16 0,0 2 0 0,-1-3 0 16,-1-1-176-16,-1 2 192 0,-2 0-192 0,-2 0 192 16,0-2-192-16,1 0 0 0,-1-8 0 0,1-1 128 15,0-2-128-15,0 1-256 0,2-2 64 0,-1 1 16 16,-1-2-112-16,1 0-32 0,-3 2 0 0,4-5 0 15,2 2 0-15,3-6-16 0,-2 0 0 0,3 0 0 32,1-3-432-32,2 0-96 0,1 1-16 0,2-3 0 0,7-5 112 0,0 0 0 0,0 0 16 0,0 0 0 15,0 0-96-15,0 0-32 0,0 0 0 0,0 0 0 16,0 0-464-16,0 0-112 0,0 0-16 0,0 0-12848 16</inkml:trace>
  <inkml:trace contextRef="#ctx0" brushRef="#br0" timeOffset="143812.96">17128 11568 11967 0,'-26'3'1072'0,"-3"1"-864"0,-2 0-208 0,1 2 0 15,4 0 5424-15,4 0 1040 0,5-1 192 0,5 1 64 16,4-5-4736-16,8-1-928 0,0 0-192 0,0 0-32 15,17-4-368-15,12 0-64 0,9-2-16 0,9-1 0 16,10-1-256-16,-20 2-128 0,7-2 0 0,13 0 128 16,14-1-128-16,10-2 192 0,9 2-192 0,7-1 192 15,6-1-192-15,109-5-192 0,-30 3 32 0,-18 1 16 16,-11 4-2272-16,-7 4-448 16</inkml:trace>
  <inkml:trace contextRef="#ctx0" brushRef="#br0" timeOffset="147449.81">28991 13585 35423 0,'0'0'1568'0,"0"0"320"0,0 0-1504 0,0 0-384 0,0 0 0 0,0 0 0 0,0 0 416 0,0 0 16 16,11-4 0-16,1 0 0 0,-1 1-304 0,0-1-128 15,0 1 128-15,1 0-128 0,1 2 192 0,-7 1-64 16,2-2 0-16,1 0 0 0,1 1 192 0,2 1 48 15,0 0 0-15,1-1 0 0,0 1 64 0,10 0 16 16,-2 4 0-16,-2-1 0 0,-5 0-128 0,0 1 0 16,1 0-16-16,-4 0 0 0,1-2-304 0,-1 2 0 15,-11-4 0-15,9 8 0 0,-9-8 128 0,7 8-128 16,-7-8 0-16,6 9 0 0,-6-9 160 0,0 12-160 16,-3-2 128-16,-1 1-128 0,-2-1 0 0,-3 1 0 15,-2-1 128-15,1 3-128 0,-3-1 0 0,-2 1-272 16,1-3 64-16,-2 1 16 0,3-1-128 0,-1 1 0 15,1-4-16-15,0 1 0 0,0-1 96 0,1 0 32 0,0 0 0 0,2-2 0 16,-1 2 208-16,2-3 0 0,0 2 144 0,0 1-144 31,1-1-336-31,8-6-176 0,0 0-16 0,-6 7-16 0,6-7 544 0,0 0 320 0,0 0-32 0,0 0-16 16,0 0-448-16,8 10-80 0,1-3-32 0,2-1 0 16,1-1 480-16,3-1 80 0,-2 0 32 0,0-1 0 15,0 1-512-15,1 0-112 0,-1-2 0 0,3 3-16 16,-3-1 336-16,0 0 0 0,0 0-144 0,0 3 144 15,-1-3 0-15,-1 1 0 0,1 1 0 0,0 1 0 16,-2-1 0-16,1 2 0 0,-1 0 0 0,0 1 0 16,1-1 0-16,-1 2 0 0,-2 1 0 0,0 1 0 15,-2-2 192-15,1 2-48 0,-2-3-16 0,-1 1 0 16,-1 1 32-16,-1-1 0 0,-2 2 0 0,0 1 0 16,-1-3-160-16,-2 1 192 0,1-1-192 0,-2 1 192 15,-1-1-16-15,1 2 0 0,-1-2 0 0,-2 2 0 0,-2 0-16 0,0-1 0 16,0 0 0-16,0 2 0 0,-1-1-16 0,0-3 0 15,0-3 0-15,-1 2 0 0,-1 0 64 0,1 0 16 16,-1-2 0-16,0 2 0 0,-1-1 32 0,1-1 0 16,-1-1 0-16,2-1 0 0,-1-1-128 0,0-3 0 15,2 0-128-15,-2 0 192 0,2-3-384 0,-2 1-96 16,-1 0-16-16,0-2 0 16,0 2-1200-16,-2-1-240 0,-2-1-48 0,2 0-9536 15,0 3-1888-15</inkml:trace>
  <inkml:trace contextRef="#ctx0" brushRef="#br0" timeOffset="148515.78">30176 13759 7359 0,'0'0'656'0,"0"0"-528"0,0 0-128 0,0 0 0 16,0 0 4208-16,0 0 800 0,0 0 176 0,0 0 16 15,0 0-3312-15,6-7-672 0,-6 7-128 0,0 0-16 16,0 0 80-16,0 0 0 0,0 0 16 0,0 0 0 15,0 0-448-15,0 0-80 0,0 0-32 0,0 0 0 16,0 0 16-16,0 0 0 0,-2 9 0 0,-3 0 0 16,-2 1 48-16,1 0 16 0,-4 2 0 0,0 3 0 15,-2 4-112-15,-1 0 0 0,-2 1-16 0,-2 2 0 16,-2 3-128-16,0 1-32 0,-3-3 0 0,-2 1 0 16,-1-1-80-16,-1 2-32 0,-1 2 0 0,1 1 0 15,0-1-288-15,1 4 0 0,3-1 0 0,0-2 0 0,1-2 0 0,3 0 0 16,2-1 0-16,4-1-144 0,0-4 144 0,3-2 0 15,3-3 0-15,2-1 0 16,-1-8-1648-16,5-6-288 0,0 0-64 0,0 0-10224 16,0 0-2032-16</inkml:trace>
  <inkml:trace contextRef="#ctx0" brushRef="#br0" timeOffset="148771.26">29752 13918 6447 0,'0'0'576'0,"-5"6"-576"0,5-6 0 0,0 0 0 15,-5 8 7904-15,5-8 1472 0,0 0 288 0,2 16 64 16,4-6-7952-16,0 2-1600 0,1-2-320 0,0 2-64 16,4 1 208-16,1 0 0 0,2 3 0 0,-1-2 0 15,1 2 0-15,2 1 0 0,1-2 0 0,1 2 0 16,0 0 0-16,-1 0 0 0,0-1 0 0,0 1 0 15,0-4-160-15,-1 1-96 0,-2-1 0 0,-1 0-16 32,-2-2-2144-32,-1-3-416 0,-10-8-96 0,10 3-11840 0</inkml:trace>
  <inkml:trace contextRef="#ctx0" brushRef="#br0" timeOffset="149433.16">30512 13421 24879 0,'0'0'1088'0,"0"0"256"0,0 0-1088 0,0 0-256 0,0 0 0 0,0 0 0 16,0 0 3216-16,9-1 592 0,0-3 112 0,2-1 32 16,-1-1-3072-16,2 1-624 0,0-1-112 0,1-1-16 15,-1 1-128-15,1-1 176 0,0-2-176 0,0 0 192 16,0 0-16-16,0 0 0 0,1-1 0 0,0 1 0 15,-1-1 32-15,2 1 16 0,-2 1 0 0,0 0 0 16,-1 0 16-16,-1 2 0 0,2-1 0 0,-1 2 0 16,-1 0-240-16,-1 1 0 0,0 1 128 0,1 2-128 15,-11 1 0-15,12 1 0 0,-12-1 0 0,11 6 0 16,-11-6 0-16,9 9 128 0,-2 0-128 0,-2 3 0 16,-1 1 0-16,-1 2 0 0,-3 2 0 0,-2 0-160 15,1 0 160-15,-2 0-208 0,-2 3 80 0,0-2 128 16,-3 0-256-16,-1 2 64 0,-1-2 0 0,-1 0 16 0,-1 0 176 15,1 1-160-15,0-5 160 0,0 2-160 0,-2-1 160 0,0 0 0 16,-3 0-144-16,0-2 144 0,1-1-176 0,-1 0 48 16,0 0 0-16,2-1 0 0,0 0 128 0,1-2 0 15,3-1 0-15,1-2-128 0,1 1 128 0,8-7-160 16,0 0 160-16,-6 6-160 0,6-6 160 0,0 0 176 16,0 0-48-16,0 0 0 0,0 0 0 0,0 0 0 15,0 0 0-15,0 0 0 0,0 0-128 0,9 7 192 16,2-5-192-16,0 2 192 0,1-1-64 0,1 1 0 15,0-2 0-15,1 2 0 0,1 0 80 0,2 0 16 16,1 0 0-16,0 1 0 0,0-2-96 0,3 1 0 16,1 0-128-16,1 0 192 0,-1-1-192 0,0 1-240 15,-2 0 48-15,-1 0 16 16,-1 0-1072-16,1-1-224 0,-2-3-32 0,-4 0-15696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20:51:31.63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5526 9102 5519 0,'0'0'496'0,"0"0"-496"0,0 0 0 0,0 0 0 15,4-9 4272-15,2 1 752 0,-6 8 160 0,6-9 16 16,1 0-4032-16,-2 1-800 0,0-3-176 0,-1 2-16 15,-1-2-176-15,-3 0 128 0,1 1-128 0,-1-1 128 16,-1 0 208-16,-1 5 48 0,1 0 0 0,-2-1 0 16,-1-1 576-16,1 2 112 0,-3-2 16 0,1 2 16 15,-1-1-352-15,-7-5-80 0,0 2-16 0,1 2 0 16,0 2-400-16,-1 2-96 0,1 1-16 0,-1 2 0 16,0-2-144-16,-1 2 0 0,0 0 144 0,-2 1-144 15,-1 1 304-15,0 3-16 0,0-2 0 0,-1 5 0 16,0 1 144-16,-3 2 16 0,0 2 16 0,-1 2 0 15,-1 2 176-15,1 1 48 0,0 1 0 0,0 2 0 16,1 0-176-16,2 4-16 0,-1 3-16 0,3-1 0 16,3 0-480-16,2 2 0 0,2-3 0 0,2-1 0 15,1-1 0-15,3-1 0 0,2 0 0 0,2 0 0 0,1-1 0 16,3 0 0-16,1 1 0 0,2-1 0 0,-1 1 0 0,3-1 0 16,2-2 0-16,2 1 0 0,1-3-144 15,0-3 144-15,2-3 0 0,1-4-144 0,0-4 144 0,1-3 0 16,-1-3 0-16,0-3 0 0,-1-3 0 0,1-2 144 15,0-2-16-15,0-2-128 0,0-2 384 0,-2-2-48 16,0 0 0-16,-1-1 0 0,0 1-16 0,-1-3 0 16,0-2 0-16,0 1 0 0,-2-6-320 0,-2-5 144 15,-3-4-144-15,1-3 0 0,-2-5 128 0,2-2-128 16,-2-2 0-16,1 3 0 0,0 0 0 0,0 6 0 16,1 3 0-16,-2 1 0 0,0 5 128 0,2-5-128 15,-3 1 0-15,-1-3 0 0,-1-1 128 0,0 4-128 16,-2 2 0-16,0 4 0 0,-1 0 0 0,0 7 0 0,-1-1 0 0,0 5 0 15,-1 0 0-15,1 5 0 0,0 1 0 0,-2 3 0 32,2-1-512-32,-1 5-144 0,3 6-48 0,0 0 0 15,0 0-2496-15,0 0-512 0</inkml:trace>
  <inkml:trace contextRef="#ctx0" brushRef="#br0" timeOffset="503.64">5811 8853 17503 0,'0'0'768'0,"0"0"176"0,0 0-752 0,0 0-192 0,0 0 0 0,11 4 0 15,0-2 3968-15,-2 4 752 0,0 0 144 0,0 3 48 16,-1 2-3152-16,0 4-624 0,0 2-128 0,-1 4-32 16,1 1-608-16,1 4-128 0,2-1-32 0,1 1 0 15,-2 3-208-15,2-3 0 0,0 1 0 0,-2-5 0 16,0 2 0-16,1-3 0 0,1-2-176 0,-1-3 176 31,0-2-480-31,-1-1 32 0,-2 0 0 0,2 0 0 16,1-2-112-16,1-3-16 0,-3 1 0 0,1-4 0 15,-1-1-2160-15,3 0-432 0,-12-4-96 0,18-4 0 0</inkml:trace>
  <inkml:trace contextRef="#ctx0" brushRef="#br0" timeOffset="761.6">6376 8879 4607 0,'-5'-7'192'0,"5"7"64"0,0 0-256 0,-5-7 0 16,0 0 0-16,5 7 0 0,0 0 8640 0,0 0 1664 15,0 0 352-15,0 0 64 0,0 0-8640 0,0 0-1728 16,-5 12-352-16,-2 2 0 0,-2 2 0 0,-3 6-160 16,-1 5 160-16,-2 6-128 0,-4 3 128 0,-2 6-192 15,-2 5 192-15,-2-1-192 0,-1-1 192 0,0-2 0 16,-3 2 0-16,2 3-128 0,1-1 128 0,2 4 0 15,1 5-144-15,2-2 144 0,4 0-144 0,2-5 144 16,0-4-192-16,5-6 192 16,-1-4-560-16,1-5 0 0,-1-4 0 0,4-2 0 15,-1-3-1744-15,3-2-368 0,-1-6-64 0,1 0-12176 0</inkml:trace>
  <inkml:trace contextRef="#ctx0" brushRef="#br0" timeOffset="1145.44">4683 9841 39503 0,'-38'-4'1744'0,"15"4"368"0,-2 4-1680 0,4-1-432 16,4 1 0-16,4 1 0 0,3 0 320 0,10-5 0 15,0 0-16-15,0 0 0 0,0 0-144 0,0 0-32 16,13 8 0-16,8-3 0 0,5-2 32 0,6-2 0 16,9-1 0-16,4-3 0 0,6-1-16 0,6-3 0 15,6-4 0-15,9 2 0 0,7-1-144 0,3 0 0 16,3 1 144-16,-1-2-144 0,-1-5 0 0,2 0 0 15,2 2 0-15,0-4 0 0,-2 1 0 0,-3-1 0 16,-3-2 0-16,-3 3 0 0,1 1 0 0,-2 2 0 0,-4 2 0 0,-5 2 128 16,-6-1-128-16,-6 5 0 0,-2-2-176 0,-2 2 176 31,-2 0-2032-31,-3 2-304 0,-5 2-64 0</inkml:trace>
  <inkml:trace contextRef="#ctx0" brushRef="#br0" timeOffset="1864.58">5489 10643 21183 0,'0'0'944'0,"0"0"192"0,-11 4-912 0,11-4-224 15,0 0 0-15,0 0 0 0,0 0 2208 0,0 0 400 16,0 0 80-16,0 0 0 0,0 0-1856 0,0 0-384 15,0 0-80-15,3-11-16 0,-1 2-160 0,1 1-16 16,-2-1-16-16,1 1 0 0,-2 8 208 0,0-10 32 0,0 2 16 0,0 8 0 16,-2-9 160-16,0-1 48 15,2 10 0-15,-5-10 0 0,-1 1-176 0,0 3-16 0,-1-2-16 0,1 1 0 16,-1 0-128-16,1 0-32 0,-2-1 0 0,-1 1 0 16,-2 0-256-16,1-1 160 0,-1 3-160 0,1 1 128 15,-2 0-128-15,-1 3 160 0,-1 1-160 0,-3 1 160 16,-1 3 0-16,-2 1 0 0,-1 2 0 0,-1 5 0 15,-1 3-160-15,-2 5 128 0,-2 1-128 0,-1 2 128 16,-1 2-128-16,3 2 0 0,2 2 0 0,0 1 0 16,2 0-192-16,4 0 192 0,2 0-192 0,3-4 192 15,3 0 0-15,4-3 0 0,3-2 0 0,1 0 0 16,2 0 0-16,4 0 0 0,1 1 0 0,2 1 0 16,1-2 0-16,2-1 192 0,3-2-192 0,1 0 192 15,3-5-192-15,2-1 128 0,2-3-128 0,1-3 128 0,2-3-128 0,3-5 128 16,0-2-128-16,2-1 128 0,-1-3-128 0,1-4 0 15,-2-3 0-15,1-2 128 0,-2-3-128 0,0 2 128 16,-1-3-128-16,-2-4 128 0,-2 0-128 0,-1-1 192 16,-2-2-192-16,-1-5 192 0,-3-2-192 0,-1-8 160 15,-2-4-160-15,-2-3 160 0,-2-2-160 0,-3 1 128 16,-1 3-128-16,-2 4 128 0,-1 2-128 0,-1 6 0 16,-3 2 0-16,-1 1 128 0,-2 2-128 0,0-1 128 15,-3 2-128-15,0 2 128 0,0-1 64 0,-1 3 16 16,-2 3 0-16,1 0 0 0,1 4-208 0,0 1 128 15,2 1-128-15,0 4 0 0,-3 1-128 0,3 1-128 16,1 5-32-16,3 3 0 16,0 1-1824-16,5 2-352 0,0 0-80 0</inkml:trace>
  <inkml:trace contextRef="#ctx0" brushRef="#br0" timeOffset="2196">6371 10441 38927 0,'0'0'1728'0,"0"0"352"0,0 0-1664 0,0 0-416 0,0 0 0 0,0 0 0 15,0 0 128-15,0 0-128 0,0 0 0 0,0 0 128 0,-11 11-128 0,-1 3 0 16,0 0 0-16,-2 7 0 0,-5-2 0 0,1 9 0 16,-3 4 160-16,-2 0-160 0,1 7 576 0,-2 0 16 15,1-5 0-15,-1 0 0 0,3-1-80 0,2 1-32 16,1-4 0-16,-1 0 0 0,2-5-352 0,2 1-128 16,-1-1 0-16,4-3 0 0,2-1-128 0,1-3-128 15,2-2-32-15,3-3 0 16,4-13-2976-16,0 0-608 0</inkml:trace>
  <inkml:trace contextRef="#ctx0" brushRef="#br0" timeOffset="2380.88">6028 10520 11967 0,'0'0'1072'15,"0"0"-864"-15,0 0-208 0,4 15 0 0,4 2 7616 0,4 2 1472 0,2 3 288 0,2 2 64 16,-1 1-7584-16,2 1-1504 0,0 0-352 0,2 0 0 15,-1 1 0-15,0-1 0 0,0-1 0 0,1 0 128 32,0-3-496-32,-1 0-80 0,2-1-32 0,1 1 0 15,0-4-1872-15,2-1-368 0,2-2-80 0,1-6-8624 0,1-4-1728 0</inkml:trace>
  <inkml:trace contextRef="#ctx0" brushRef="#br0" timeOffset="2788.47">7253 9599 20271 0,'0'0'1792'0,"0"0"-1424"16,0 0-368-16,0 0 0 0,0 0 2512 0,0 0 432 0,0 0 96 0,0 0 16 16,13-3-1904-16,1-1-384 0,0 1-80 0,3 1-16 15,3 1 32-15,2-2 16 0,3 0 0 0,0 2 0 16,1 0-336-16,1 1-80 0,4-2-16 0,1 1 0 15,0-2-288-15,2 0 0 0,1-4 0 0,2 1 0 16,-2-2 0-16,1 1-224 0,0 2 32 0,-2-2 16 31,-1 1-560-31,-1-1-112 0,-4 4-32 0,-3 0 0 16,-5 2-1840-16,-5-1-368 0,1 0-80 0,-16 2-8544 0</inkml:trace>
  <inkml:trace contextRef="#ctx0" brushRef="#br0" timeOffset="2996.09">7319 9859 35935 0,'0'0'3200'0,"0"0"-2560"0,0 0-512 0,0 0-128 0,0 0 1984 0,14 3 384 16,2-3 80-16,1 0 16 0,-3-1-2032 0,5 1-432 15,0 0 0-15,3-2 0 0,2 1-288 0,2 0 48 16,3-5 16-16,-1 1 0 16,1 1-1824-16,0 0-352 0,1-3-80 0,0 0-14448 0</inkml:trace>
  <inkml:trace contextRef="#ctx0" brushRef="#br0" timeOffset="4282.24">9461 8964 24703 0,'0'0'544'0,"0"0"112"0,0 0 32 0,0 0 0 0,0 0-560 0,0 0-128 0,-10-7 0 0,2 5 0 16,8 2 1104-16,0 0 192 0,-11-6 48 0,5 2 0 16,6 4-752-16,-5-6-144 0,1-2-16 0,4 8-16 15,-4-10-144-15,3 0-16 0,1 10-16 0,0 0 0 16,-2-14-64-16,1 4-16 0,1 10 0 0,0 0 0 15,-4-15 384-15,4 15 80 0,-5-14 16 0,1 4 0 16,-3 0-32-16,1 3 0 0,-3 0 0 0,9 7 0 16,-12-4-128-16,-1 0-32 0,0 3 0 0,-1 2 0 0,-2-1-192 0,0 4-32 15,-1-1-16-15,2 3 0 0,-2 2-208 16,1 3 128-16,0 0-128 0,1 4 0 0,-2-1 0 0,1 4 0 16,1 6 0-16,0 1 0 0,0 3 144 0,0 5-144 15,1 3 128-15,1-2-128 0,1 1 192 0,2-1-64 16,1-1 0-16,2-3 0 0,3-3 0 0,0-3-128 15,2-2 192-15,2-5-64 0,1-2-128 0,4 1 0 16,6-4 0-16,-1-2 128 0,2-1-128 0,1-5 192 16,2-1-192-16,2-2 192 0,2-1 0 0,1-4 0 15,3-4 0-15,1-1 0 0,4-4 0 0,-1 3 16 16,1-7 0-16,0 0 0 0,0-1-208 0,-1-2 144 16,0-1-144-16,-1-2 128 0,-1-3-128 0,-1-3 192 15,-2-2-192-15,-1-4 192 0,-3-2-192 0,-2-1 0 16,-5-5 0-16,1 4 128 0,-3 0-128 0,-2 3 0 0,-3 2 0 0,-2 2 128 15,-3 0-128-15,-3-3 0 0,-1-3 0 0,-3-1 0 16,-4-2-128-16,2 3-16 0,-2 2 0 0,-1 2 0 16,-1 0-112-16,-1 2 0 0,1 2-16 0,0 0 0 31,2 2-432-31,0 3-96 0,0 5-16 0,2 1 0 16,0 4-2560-16,-1 3-512 0</inkml:trace>
  <inkml:trace contextRef="#ctx0" brushRef="#br0" timeOffset="5883.68">10122 8820 19343 0,'0'0'848'0,"-9"-2"192"0,-3-2-832 0,2 1-208 15,1 2 0-15,9 1 0 0,-11-3 4288 0,11 3 800 16,0 0 160-16,0 0 48 0,-9-4-3952 0,9 4-768 16,0 0-176-16,0 0-16 0,-9-1-192 0,9 1-48 15,0 0 0-15,0 0 0 0,0 0-144 0,0 0 0 16,1 9 0-16,2 0 0 0,1 2 176 0,1 0 0 16,2 4 0-16,2-1 0 0,1 3-176 0,2 3 128 15,9 17-128-15,-2-3 128 0,-2-4-128 0,-2-4 0 16,-2 0 0-16,0-1 0 0,-2-1 0 0,0-2 0 15,-2-7 0-15,-1 1 0 0,0-2-192 0,-2-2-32 0,-1-1 0 16,0-4 0 0,1 0-752-16,0-3-160 0,-6-4-16 0,0 0-10080 0,0 0-2016 15</inkml:trace>
  <inkml:trace contextRef="#ctx0" brushRef="#br0" timeOffset="6165.8">10465 8798 38015 0,'0'0'1680'0,"0"0"352"0,0 0-1632 0,0 0-400 16,0 0 0-16,0 0 0 0,0 0 384 0,10 1-16 15,-10-1 0-15,9 6 0 0,-9-6-368 0,0 0 0 16,6 13 0-16,-4 4 0 0,-3 1 192 0,-2 4-48 16,-2 3 0-16,-3 1 0 0,-1 5 16 0,-1 2 0 15,-3-1 0-15,-2 5 0 0,-2-1-160 0,1 1 0 16,-1-3 144-16,0 0-144 0,0-2 0 0,-2-2 0 15,1-1 0-15,1-3 0 16,0 1-352-16,-1-1-144 0,0-1-16 0,0 1-16 16,-1 0-592-16,0 0-112 0,-2-2-32 0,3-1 0 15,1-1-192-15,0-1-32 0,0-2-16 0,0-2 0 16,0-3-848-16,0-1-160 0,-8 1-48 0,7-6 0 0</inkml:trace>
  <inkml:trace contextRef="#ctx0" brushRef="#br0" timeOffset="6550.63">8590 9802 26719 0,'-17'-4'1184'0,"7"0"240"0,-2 2-1136 0,3-1-288 15,9 3 0-15,0 0 0 0,-8 3 2496 0,8-3 432 16,0 0 80-16,0 0 32 0,12 6-1904 0,2 1-384 16,2-2-80-16,3-3-16 0,4 2-384 0,5-2-80 15,5-4 0-15,5 1-16 0,6 0-176 0,8 1 192 16,8 0-192-16,3 0 192 0,1 0-192 0,-2-2 0 15,-2 0 0-15,0-1 0 0,0 1 0 0,1 2 0 16,3-3 0-16,0 2 0 0,0-1 160 0,0 1-160 16,-2-5 192-16,2-4-192 0,-2 1 0 0,0-1 0 15,-1-2 0-15,-1-1-192 0,-1 0 192 0,-3 3 0 16,-2-1-160-16,-5 1 160 16,-5-2-1104-16,-1 0-160 0,-2 3-16 0,-2 0-10064 15,-4 0-2016-15</inkml:trace>
  <inkml:trace contextRef="#ctx0" brushRef="#br0" timeOffset="7316.17">9458 10614 35359 0,'0'0'1568'0,"0"0"320"0,0-10-1504 0,-1-3-384 15,0 2 0-15,1-2 0 0,0 1 704 0,-1 1 64 16,-2-5 0-16,2 2 16 0,-3-2-576 0,-1 0-208 0,-2 0 144 0,0 1-144 16,-2 0 0-16,-1 0 0 0,-2 2 0 0,0 1 0 15,1 1 0-15,-1 2 0 0,-1 2 0 0,0 3 0 16,-4 4 256-16,-1 3 0 0,-2 1 16 16,-1 3 0-16,-2 5-128 0,-2 0-16 0,0 6-128 0,-1 2 192 15,-1 1-192-15,-1 5 0 0,1 4 0 0,2 2 0 16,2 2 0-16,2 0 0 0,1-3 0 0,2 2-160 15,3 0 160-15,3-2 0 0,4-4 0 0,3-1 0 16,2-4 0-16,3-1 0 0,1-4 0 0,3-2 0 16,2-2 0-16,1 1 0 0,1-2 0 0,3-1 0 15,0 0 0-15,4-5-208 0,0 2 80 0,4-1 128 0,0-3-160 0,2-2 160 16,1 1 0-16,3-7-144 0,1-1 144 0,1-2 0 16,1-1 0-16,-1-2 0 0,2-2 0 0,-2-1 176 15,1-1-176-15,-2-3 192 0,0-1 128 0,0-2 48 16,-1-1 0-16,-2-2 0 0,-2-3 144 0,-3-2 16 15,-1-2 16-15,-3-4 0 0,0-1-288 0,-4-1-64 16,-2-1-16-16,-3 1 0 0,-2-1-176 0,-2 2 128 16,-1 1-128-16,-1 0 128 0,-1-2-128 0,-3-2 0 15,0-1 0-15,-2 1 0 0,1 0 0 0,-2 3 0 16,-1 1-144-16,-3 4 144 0,-1 3-400 0,0 1 16 16,-1 2 16-16,2 6 0 15,-1 4-1360-15,1 3-256 0,0 5-64 0,2 2-9120 16,0 2-1824-16</inkml:trace>
  <inkml:trace contextRef="#ctx0" brushRef="#br0" timeOffset="9052.9">10016 10386 2751 0,'0'0'256'0,"0"0"-256"15,-11 0 0-15,0 0 0 0,2-1 5120 0,9 1 992 16,0 0 192-16,0 0 32 0,0 0-3808 0,0 0-768 15,0 0-160-15,0 0-16 0,0 0-544 0,0 0-96 16,0 0-32-16,0 0 0 0,11-4-208 0,-5 2-64 16,2 1 0-16,1 1 0 0,4-2-176 0,0 2-32 15,1-2-16-15,3 1 0 0,3 0-208 0,19-1-32 16,-4-2-16-16,-3 1 0 0,-4-1-160 0,1 0 0 16,1-5 144-16,-3 5-144 0,1-2 0 0,-4 1 0 15,-1 0 0-15,-3 2 0 0,0 1 0 0,-4 1 0 16,-3-1 0-16,-3 4 0 0,-10-2 160 0,0 0-32 15,0 0-128-15,0 0 192 0,5 9-64 0,-5-9-128 16,-2 10 176-16,-3 2-176 0,-3-3 0 0,0 3 0 16,-3 1 0-16,-2 0 0 0,-2-3 0 0,-1 3-192 15,-1 2 0-15,2 1 0 0,-4 3-16 0,0-4 0 16,-1 6 0-16,-1 0 0 0,-1 3 208 0,3 0 0 16,-2 2 0-16,1 2 0 0,1-3 192 0,0 2-32 0,0 0 0 0,1 1 0 15,2-2 160-15,2-4 16 0,2-1 16 0,4-6 0 16,2 0 48-16,2-2 16 0,1 0 0 0,3-3 0 15,0-10-224-15,5 11-64 0,-5-11 0 0,11 9 0 16,0-3 0-16,1-2 0 0,2 0 0 0,2 1 0 16,0-2-128-16,1 0 0 0,0-2 0 0,1 0 0 15,0 1 0-15,2-2 0 0,-2-2 0 0,2 2 0 16,0-1-448-16,1 0-32 0,-1-2 0 16,1 2 0-16,2-1-1440 0,-2 0-272 0,-3 0-64 0,0 0-8512 15,-1-2-1712-15</inkml:trace>
  <inkml:trace contextRef="#ctx0" brushRef="#br0" timeOffset="9294.84">10805 10742 40031 0,'0'0'880'0,"7"12"176"0,-10 1 32 0,2 2 48 0,1 1-912 0,0 2-224 16,0-1 0-16,2 0 0 0,1-1 384 0,0 1 16 16,-1-2 16-16,1 0 0 0,-2 0-256 0,2 0-160 15,-1 0 192-15,1 2-192 0,0 2 0 0,-2-1-176 0,-1 0 0 0,1 0 0 32,-1 1-560-32,1-1-112 0,-1-1-32 0,3-4 0 15,-3-13-1568-15,5 9-320 0,-5-9-64 0</inkml:trace>
  <inkml:trace contextRef="#ctx0" brushRef="#br0" timeOffset="10067.98">12127 8853 26655 0,'0'0'1184'0,"0"0"240"0,0 0-1136 0,0 0-288 0,-4-9 0 0,0 1 0 15,4 8 816-15,-5-9 96 0,-1 2 32 0,-1 1 0 16,-2-1-944-16,0 1 0 0,-2 3 0 0,0 0 0 16,-2-2-224-16,0 1 80 0,-2 2 16 0,1-2 0 15,0 3 128-15,-2 2 0 0,0 3 0 0,1-2 0 16,-2 2 480-16,1 3 32 0,-1 3 0 0,0 1 0 0,-1 0 240 0,1 4 48 16,1-1 16-16,1 3 0 15,-1 3-416-15,0 2-80 0,2 4 0 0,1 4-16 0,0 0-112 16,1 1-32-16,2 0 0 0,1 1 0 0,1-1 64 0,4-2 16 15,1-2 0-15,3-2 0 0,2-6 176 0,2 1 32 16,1-5 16-16,3 0 0 0,2-6-208 0,2 1-32 16,2-4-16-16,2-2 0 0,2-2-80 0,2 1-128 15,-1-5 176-15,2 0-176 0,0-5 160 0,0-1-160 16,0 1 128-16,-1-4-128 0,0-1 128 0,-2-1-128 16,-1-2 128-16,0-1-128 0,0-2 160 0,-3 0-160 15,-1-3 192-15,0-3-192 0,-1-3 304 0,0-2-48 16,-3-5-16-16,1-2 0 0,0-3-80 0,-1-3-16 15,-1 2 0-15,-1 1 0 0,1 1-144 0,-1-1 0 16,-1-4 0-16,-1-4 0 0,-2-3 0 0,-2-1 0 16,-1 2 0-16,-1 0 0 0,-3 3 0 0,-1 5 0 15,-3 5 0-15,0 4 0 0,-2 8 0 0,-1 0 0 16,0 5 0-16,-1 2 0 0,0 4-304 0,2 0 16 16,1 3 0-16,1 4 0 15,0 2-544-15,8 4-96 0,0 0-32 0,0 0 0 16,0 0-1728-16,0 0-368 0,0 0-64 0</inkml:trace>
  <inkml:trace contextRef="#ctx0" brushRef="#br0" timeOffset="10719.26">12375 8734 4607 0,'0'0'400'0,"0"0"-400"0,0 0 0 0,0 0 0 15,0 0 4192-15,0 0 752 16,0 0 160-16,0 0 16 0,0 0-3648 0,10 7-752 0,-10-7-144 0,13 4-16 16,-13-4 720-16,13 4 160 0,2-2 32 0,-1-1 0 15,-1-2-256-15,3 0-32 16,1-2-16-16,1 1 0 0,0 0-384 0,2 1-80 0,1 0 0 0,-1-2-16 15,1-1-240-15,0 2-64 0,0-1 0 0,-1 2 0 16,-1-1-240-16,-1 1-144 0,-1 0 160 0,-1-1-160 16,-2 0 192-16,1-1-64 0,-4 1-128 0,1 0 192 15,-12 2-192-15,12 2 0 0,-12-2-192 0,0 0 192 16,0 0 0-16,0 0 0 0,0 0 0 0,-3 9 144 16,-2 1-144-16,-4 1-192 0,-3-1 32 0,-1 0 16 15,-1 0 144-15,-3 0 0 0,-1 2 0 0,-2 1-128 0,-1 1 128 0,-1 3 0 16,0 1 0-16,0 2 0 0,0 1 0 15,2 0 0-15,0 2 0 0,2 2 0 0,0-2 0 0,2 2 0 16,3 0 0-16,2-2 0 0,0 1 256 0,3-5-32 16,3 2 0-16,1-1 0 0,0-1 80 0,2-2 16 15,0-1 0-15,4-2 0 0,-1-1-128 0,2 0-32 16,0 0 0-16,3-2 0 0,0-3-160 0,1-2 128 16,-1 1-128-16,3-1 128 0,2-3-128 0,-1-1 0 15,2-2 0-15,0 0 0 16,1 0-704-16,1-2 0 0,2 2-16 0,1-4 0 15,1-1-1840-15,0-3-384 0,3 1-64 0</inkml:trace>
  <inkml:trace contextRef="#ctx0" brushRef="#br0" timeOffset="10987.2">13095 9080 41055 0,'0'0'1824'0,"0"0"368"0,0 0-1744 16,2 15-448-16,3 1 0 0,-1 1 0 0,0-3 880 0,1 2 80 0,1-2 32 0,-2 3 0 16,-1-1-800-16,0-3-192 0,-2 0 0 0,1 1 0 15,-2 2-256-15,0 1-64 0,0-2 0 0,0 1 0 16,0 0-448-16,1-1-80 0,-1 2-32 0,1 0 0 15,1 2-48-15,-1-1-16 0,1-1 0 0,1-2 0 16,-3-15-1760-16,3 19-368 0,-2-4-64 0,0-3 0 0</inkml:trace>
  <inkml:trace contextRef="#ctx0" brushRef="#br0" timeOffset="11435.14">11436 9758 11055 0,'0'0'976'0,"-9"4"-784"0,9-4-192 0,0 0 0 16,0 0 5136-16,0 0 992 0,0 0 192 0,0 0 32 15,0 0-4880-15,14-4-960 0,2 1-208 0,2 0-48 16,2-1 272-16,3 1 48 0,6-3 16 0,5 1 0 16,5 1 64-16,4-1 16 0,1 0 0 0,3-2 0 15,2 1-224-15,0-1-32 0,1 1-16 0,4 2 0 16,6 3-80-16,6-3-32 0,4-2 0 0,2 0 0 15,1 2 48-15,-2-1 16 0,1 1 0 0,2 0 0 0,3 0-96 0,0 0 0 16,0-1-16-16,-3 1 0 0,-2 0-96 0,-1-1-16 16,-2-3 0-16,-2 0 0 0,0 0-384 0,-7 2-96 15,-4 2-16-15,-5-4 0 16,-3-1-1472-16,-5 2-288 0,-6-2-64 0,-4 3-16 16,-1-1-1280-16,-6-1-256 0,4-3-48 15,-8 3-8064-15</inkml:trace>
  <inkml:trace contextRef="#ctx0" brushRef="#br0" timeOffset="12186.08">12127 10773 30351 0,'0'0'1344'0,"0"0"272"0,4-9-1296 0,-4 9-320 16,4-9 0-16,-4 9 0 0,4-9 1184 0,-4 9 160 15,3-13 48-15,-2 1 0 0,-1 12-1008 0,1-12-192 16,-1-1-32-16,-1 0-16 0,-2 3-144 0,1-1 0 15,-2 2 0-15,0-1 128 0,-1 2-128 0,-1 3 0 16,-1-2 0-16,-3 1 0 0,1 1 256 0,-1 3 0 16,-1 0 16-16,0 4 0 0,-2 0 240 0,-2 3 32 0,-2 1 16 0,0 3 0 15,-2 3-80-15,-1 4-16 16,-1-1 0-16,2 4 0 0,1-1-464 0,-1 3 128 16,2-2-128-16,2 5 0 0,2-2 0 0,1 1 0 15,3-3 0-15,4 1 0 0,-1-4 0 0,4 2 0 0,1-3-128 0,1-2 128 16,0 1 0-16,2-2 0 0,1 0 0 15,1 0 0-15,1-3 0 0,3-1 0 0,-2-2 0 0,5-1 0 16,2-2 0-16,1-1 0 0,0 0 0 0,3-5 144 16,2-2-144-16,3 0 0 0,4-5 144 0,3 0-144 15,0-1 0-15,3-3 144 0,0-2-144 0,1 0 0 16,-2 0 160-16,-2-2-160 0,-3 2 128 0,-4-1-128 16,-2-1 368-16,-3-2-16 0,-4-6 0 0,-2-1 0 15,-3-3-32-15,-1-2 0 0,-3-4 0 0,-2-1 0 16,-2-1-128-16,-2-1-16 0,-4-1-16 0,0 5 0 0,-1-1 0 0,-2 5 0 15,0 2 0-15,-1 2 0 16,-2 1 80-16,-1 3 16 0,0 1 0 0,0 3 0 0,0 1-256 0,1 3 0 16,0 1 0-16,2 2-160 15,1 2-208-15,1 3-32 0,2-1-16 0,0 1 0 16,2 0-592-16,4 6-112 0,0 0-32 0,0 0 0 16,-1-6-1280-16,1 6-272 0,0 0-48 0,4-7-7424 15,1 1-1472-15</inkml:trace>
  <inkml:trace contextRef="#ctx0" brushRef="#br0" timeOffset="12517.92">13092 10421 3679 0,'0'0'320'0,"0"0"-320"0,0 0 0 0,0 0 0 15,0 0 6928-15,-8 7 1328 0,0-1 256 0,0 2 48 16,-1 2-5680-16,0 2-1120 0,-3 1-224 0,1 4-64 16,-2 0-512-16,0 4-96 0,-3 2-32 0,0 2 0 15,-1 3-208-15,0 2-48 0,2 1-16 0,-2 0 0 16,0 2-560-16,1-2-144 0,1 2-16 0,-1-3 0 15,2-4 160-15,1-1 0 0,1-3 128 0,1-1-128 0,1-1 0 0,2-4 0 16,2 0 0-16,0-2 0 0,3-2-256 0,0-3-64 16,3-9 0-16,0 0-16 15,-1 8-1584-15,1-8-320 0,0 0-64 0,0 0-9120 16,0 0-1824-16</inkml:trace>
  <inkml:trace contextRef="#ctx0" brushRef="#br0" timeOffset="12735.89">12688 10593 28559 0,'0'0'2544'0,"0"0"-2032"16,0 0-512-16,2 15 0 0,2-2 3920 0,3 1 688 0,-1 0 144 0,2 1 32 15,0-1-3424-15,1 0-672 16,0 1-144-16,2 0-32 0,2 2-368 0,1-1-144 0,2 0 0 0,2 1 144 31,1 2-656-31,5-1-144 0,1-1-32 0,-1 0 0 16,1-2-656-16,1-2-128 0,0-2-16 0,0 0-16 15,1-2-1440-15,-1 1-272 0,0-6-64 0,0 0-16 16,1-3 496-16,-1-2 112 0,2 0 0 0,-1-6 16 0</inkml:trace>
  <inkml:trace contextRef="#ctx0" brushRef="#br0" timeOffset="13108.29">14523 9385 33855 0,'0'0'752'0,"0"0"144"0,6 10 48 0,-4 3 0 0,2 2-752 0,1 2-192 16,1 2 0-16,0 5 0 0,1 2 800 0,0 1 128 16,4-2 32-16,-1 2 0 0,1 1-576 0,-1-2-128 15,1-2 0-15,-1 1-16 0,0-1-240 0,1-4 0 16,-3 0 0-16,-2-4 0 0,1 1-224 0,-2 0 16 15,-1-6 0-15,-2 4 0 16,1-5-640-16,-2-1-128 0,1-1-32 0,-2-8 0 16,0 0-2128-16,-3 9-416 0</inkml:trace>
  <inkml:trace contextRef="#ctx0" brushRef="#br0" timeOffset="13301.1">14351 9781 41919 0,'0'0'928'0,"0"0"192"0,0 0 32 0,0 0 16 0,0 0-928 0,0 0-240 0,0 0 0 0,0 0 0 16,0 0 512-16,13 4 64 0,0-1 16 0,3 1 0 0,1-4-448 0,3-3-144 15,0 2 0-15,4-2 0 16,1-2-336-16,1 0-176 0,-2-2-48 0,4-2 0 16,1 0-1808-16,1-2-352 0,1 1-80 0,1-1-8000 15,1 1-1600-15</inkml:trace>
  <inkml:trace contextRef="#ctx0" brushRef="#br0" timeOffset="13954.61">16149 9005 27807 0,'0'0'1232'0,"0"0"256"0,-6-2-1184 0,6 2-304 0,0 0 0 0,-6-8 0 16,1 3 1360-16,0 0 224 0,0-1 32 0,0 0 16 16,-1-1-1248-16,0-2-240 0,-1 1-144 0,1 2 160 0,-3-6-160 0,0 4-144 15,-2 0 144-15,-2 3-208 0,-1-1-80 0,-3 2-16 16,-1-3 0-16,-2 3 0 0,-1 2 304 0,-1 2 224 16,-2 2-32-16,1 2-16 0,0 0 288 0,-2 1 64 15,0 4 16-15,0 3 0 0,0 1-192 0,2 0-32 16,3 2-16-16,2 2 0 0,3 0-112 15,2 1 0-15,1 1-16 0,3 1 0 0,2-1-176 16,3 2 0-16,0-1 0 0,3-1 0 0,2 0 0 0,2 0 0 16,1-1 0-16,1-1 0 0,2-1 144 0,0 0-144 15,3-3 160-15,0-2-160 0,4 0 128 0,2-1-128 16,2-3 0-16,3-1 144 0,4-3-144 0,1 1 128 16,1-3-128-16,1 1 128 0,-1-4-128 0,0 0 192 15,-1-2-192-15,-1-2 192 0,-3 0 64 0,-1-2 32 16,-2-2 0-16,-3-2 0 0,1-4 80 0,-2-2 16 15,-4 0 0-15,1-4 0 0,-3-2-160 0,0-1-32 16,-1-2 0-16,-1-4 0 0,-2-2 0 0,0-1 0 16,0 0 0-16,-1 2 0 0,0-3-64 0,0 1-128 15,0 1 176-15,0 0-176 0,-1 0 128 0,-1-1-128 0,1-1 0 16,-3-2 0-16,-3-1 208 0,-1 2-64 0,-1 2-16 16,-1 3 0-16,-2-1-128 0,-1 6 0 0,-2 1 144 0,1 3-144 31,-2 5-320-31,-1 4-128 0,0 1-16 0,-1 3-16 15,-2 0-1632-15,3 3-320 0,-1 3-64 0</inkml:trace>
  <inkml:trace contextRef="#ctx0" brushRef="#br0" timeOffset="14501.09">16625 8846 11967 0,'0'0'1072'15,"0"0"-864"-15,0 0-208 0,0 0 0 16,0 0 6656-16,0 0 1296 0,0 0 256 0,-1 12 48 0,1-12-6368 0,0 13-1280 16,2 0-256-16,2 3-48 0,-4-16-304 0,9 18 160 15,2 0-160-15,-1-1 128 0,1 3-128 0,2-5 0 16,1 4 0-16,0-2 0 0,2 0 0 0,0-2 0 15,-1-2-128-15,1 0 128 16,1 0-448-16,1-1-32 0,0-2 0 0,1-2 0 16,-1-1-1232-16,-1-3-240 0,-2-2-48 0,1-2-14240 0</inkml:trace>
  <inkml:trace contextRef="#ctx0" brushRef="#br0" timeOffset="14750.84">17109 8762 41871 0,'0'0'1856'0,"0"0"384"0,-12 5-1792 0,2 1-448 16,0 5 0-16,1-2 0 0,1 3 336 0,-1 1-16 16,0 1 0-16,-1 4 0 0,-1 0-320 0,1 7 0 0,-2 1 0 0,0 6-128 15,1 0 128-15,-1 5 0 0,-1 2-144 0,0-1 144 16,0 3-192-16,-1-3 16 0,-1 0 16 0,3-2 0 31,1-2-352-31,-1 0-64 0,0-4 0 0,2-1-16 16,-1 1-144-16,1-4-32 0,0-1 0 0,-1-3 0 15,1 0-1184-15,-1-1-240 0,1-5-48 0</inkml:trace>
  <inkml:trace contextRef="#ctx0" brushRef="#br0" timeOffset="15171.71">15367 9742 35359 0,'0'0'1568'0,"0"0"320"0,0 0-1504 0,0 0-384 15,0 0 0-15,0 0 0 0,16-5 1232 0,3 0 176 16,3-1 48-16,6 0 0 0,0-2-688 0,8 0-144 16,4-1-32-16,3 3 0 0,0 0-80 0,5 0-32 15,6-2 0-15,6 1 0 0,5-2-240 0,3 1-48 0,1 2-16 16,-1-4 0-16,-2 2-176 0,2 0 0 0,0 1 0 0,2 3 0 15,0-1 0-15,1 0 0 0,-2 2 0 0,-4 0 0 16,-4-1 192-16,1 0 0 0,0 0 0 0,-1-1 0 16,-1-1-192-16,-2 2 0 0,-3-2 144 0,-5-1-144 15,-3 2 0-15,-2 0-128 0,-7-2 0 0,-3 1 0 32,-3-1-1200-32,-2 2-224 0,-2 1-48 0,-5-1-10912 0,-2-1-2176 0</inkml:trace>
  <inkml:trace contextRef="#ctx0" brushRef="#br0" timeOffset="16372.66">16150 10439 11055 0,'0'0'480'0,"0"0"112"0,0 0-464 0,0 0-128 15,0 0 0-15,0 0 0 0,0 0 3584 0,0 0 704 16,0 0 144-16,0 0 32 0,0 0-3312 0,0 0-640 15,-5-5-144-15,5 5-32 0,0 0 96 0,-4-6 16 16,0 2 0-16,2 1 0 0,-1-3 128 0,1 0 48 16,-1 3 0-16,2-3 0 0,1 6 176 0,-4-9 32 15,4 9 16-15,-5-10 0 0,-2 3-272 0,1 2-64 16,-4 1-16-16,0 3 0 0,-4 1-336 0,-2 2-160 16,-1 2 160-16,-3 4-160 0,-2-4 0 0,-1 5 0 15,-3 2-128-15,0 2 128 0,0 0-128 0,0 0 128 16,1 1 0-16,1 3 0 0,1 1 0 0,2 1 0 0,1 0 0 15,3 1 0-15,1-1 128 0,1 1 16 16,3-2 16-16,2 2 0 0,2 0-160 0,2 3 160 16,2-1-160-16,1 3 160 0,1-1-160 0,2 0 0 0,0 2 0 0,2-1 0 15,1-3 0-15,3 0 0 16,2-4 0-16,3-1 0 0,0-1 0 0,2-2 0 16,2 0 0-16,0-2 0 0,4 0 0 0,-3-2 0 15,1-3 0-15,0-3 0 0,0-2 160 0,0 0 0 0,0-2 0 16,1-3 0-16,-1 0 624 0,2-2 128 0,-2-3 32 0,1-1 0 15,-1-1-176-15,-2-2-48 0,0 0 0 0,-1-3 0 16,-1-2-224-16,0-4-48 0,-2-4-16 0,-1-5 0 16,-1-4-288-16,0-2-144 0,-1-7 160 0,0-3-160 15,-1-1 0-15,-2-2 0 0,1 2 0 0,1 4 0 16,-3 1 0-16,-2 2 0 0,1-1 0 0,-3-1-160 16,-4 1 160-16,1 2-208 0,-1 2 80 0,-1 2 128 15,-1 2-176-15,1 2 176 0,-2 1-128 0,2 4 128 0,0 3 0 0,-2 0-160 16,2 5 160-16,0 2 0 0,-1 3-304 0,2 0 48 15,1 0 16-15,0 3 0 16,0 1-464-16,3 9-112 0,0 0-16 0,0 0 0 16,-2-9-1616-16,2 9-336 0,0 0-64 0</inkml:trace>
  <inkml:trace contextRef="#ctx0" brushRef="#br0" timeOffset="17041.48">16648 10430 26895 0,'0'0'1184'0,"0"0"256"0,0 0-1152 16,0 0-288-16,0 0 0 0,12 0 0 0,0 0 1808 0,0 0 304 16,-1-1 64-16,2 0 16 0,-1 1-1168 0,1-4-256 15,0 1-32-15,4 1-16 0,-2-2-416 0,3 1-96 16,1 0-16-16,1 1 0 0,-1-1-192 0,1 1 176 16,0-1-176-16,-1 2 160 0,-1 1-160 0,-2 0 0 15,0 0 0-15,-2 0 0 0,0 0 0 0,-1 0 0 16,-2 0 0-16,-1 1 0 0,-10-1 0 0,11 1 0 15,-11-1 0-15,0 0 0 0,0 0 0 0,0 0 0 16,0 0 0-16,0 0 0 0,0 0 0 0,0 0 0 16,0 0 0-16,0 0 0 0,-8 12 0 0,-3-1-192 15,0-4 32-15,-1 2 16 16,-1-1-512-16,-3 3-112 0,-1-1 0 0,0 2-16 0,-2 0 784 0,-2 3 224 16,-3 0 16-16,1 0 0 0,-2 3-240 0,2 2 0 0,-1 1 0 0,2 0 0 15,1-2 208-15,3 1 0 16,1-2 0-16,1 0 0 0,1 1 336 0,3-4 64 15,2 2 16-15,1 0 0 0,1-1-480 0,2-1-144 0,4 0 0 0,1-1 0 16,2-1 128-16,3 3-128 0,1-6 0 0,2 1 0 16,2-1 144-16,1-1-144 0,2 0 0 0,1-1 144 15,1 0-144-15,1-1 0 0,0 0 0 0,2-3 0 16,1 0-640-16,2-3 0 16,2-2 0-16,0 0 0 0,2-2-1872 0,-1 1-384 0,1-4-80 0</inkml:trace>
  <inkml:trace contextRef="#ctx0" brushRef="#br0" timeOffset="17606.55">17137 10885 11967 0,'0'0'528'0,"0"0"112"0,0 0-512 0,0 0-128 0,0 0 0 0,11 7 0 16,-11-7 5376-16,13 0 1056 0,-1 0 208 0,-1-5 32 15,0-2-5088-15,0-2-1024 0,1 0-208 0,1-3-32 16,2 3-192-16,-1 1-128 0,0 2 192 0,1-1-192 16,-1 2 0-16,0-2 0 0,-2 5 0 0,0-1 0 15,-1 3 0-15,0 3 0 0,-11-3 0 0,10 4 0 16,-10-4 144-16,0 0-144 0,6 11 0 0,-5 2 144 15,-4 2-144-15,-2-2 192 0,-1-1-192 0,-4 2 192 16,0 3-48-16,0-1 0 0,-1 0 0 0,1 1 0 0,-1 2-144 0,0-1 128 16,-3 0-128-16,4 2 128 0,0-5-128 15,0 2 128-15,3-1-128 0,0 1 128 0,-1-1 256 0,4 1 64 16,2-2 0-16,1 1 0 0,1-1-128 0,1-2-32 16,3 1 0-16,1 0 0 0,0-1-128 0,3-3-32 15,2-1 0-15,1-2 0 0,1-2-128 0,1-1-176 16,0-1 48-16,2-3 0 15,2-4-2128-15,3-1-432 0,1-3-64 0,2 3-12976 0</inkml:trace>
  <inkml:trace contextRef="#ctx0" brushRef="#br0" timeOffset="18448.25">18548 8803 7359 0,'0'0'656'0,"-8"-1"-528"16,0-2-128-16,2 1 0 0,6 2 4608 0,-7-4 880 0,1-1 176 0,6 5 32 15,-7-4-4288-15,2-3-848 16,0 1-176-16,0-1-48 0,5 7-144 0,-7-5-48 15,7 5 0-15,-9-4 0 0,0 0 144 0,0 2 32 0,0 0 0 0,-1 0 0 16,0 2 144-16,0 2 48 16,-2-2 0-16,0 2 0 0,0-2 16 0,-1 2 16 0,-1 1 0 0,0 1 0 15,-1-2-80-15,1 5-16 0,-2-1 0 0,2 2 0 16,1-1 16-16,-1 0 0 0,-1 5 0 0,2-1 0 16,0 0-176-16,-1 2-32 0,-2 2-16 0,3 3 0 15,1 3-240-15,1 4 0 0,-2 1 0 0,1 0 0 16,0 4 0-16,1-2 0 0,-1 0 0 0,1-1 0 15,2 1 0-15,4-1 0 0,2 0 0 0,3-2 0 16,4-3 0-16,3-2 128 0,2-3-128 0,3-2 0 0,2 0 192 0,2-2-64 16,-1-3-128-16,4-2 192 0,0-3-64 0,1-2 0 15,-1-7-128-15,2 0 192 0,0-1-48 0,0-3-16 16,-2-4 0-16,1-1 0 0,-1-2-128 0,1-2 160 16,-2-4-160-16,-1-1 160 0,-2-3-160 0,0 0 0 15,1-2 144-15,0-1-144 0,-1-3 0 0,1-4 0 16,-1-3 0-16,1-1 128 0,0 0-128 0,-3-2 0 15,-1 0 0-15,-2 3 0 0,-2 3 0 0,-3 1 0 16,-2 1 128-16,-5-1-128 0,1 3 208 0,-2 1-16 16,-1-1-16-16,-1-1 0 0,0 1 0 0,0-3 0 15,0 2 0-15,1-1 0 0,0 2-176 0,1 2 0 0,1-1 0 0,0 3 0 16,0 1 0-16,-1 6 0 16,0 2 0-16,2 5-176 15,-1 2-208-15,2 11-64 0,-3-7 0 0,3 7 0 16,0 0-592-16,0 0-128 0,0 0-32 0,0 0-10016 15,0 0-2016-15</inkml:trace>
  <inkml:trace contextRef="#ctx0" brushRef="#br0" timeOffset="19107.59">18879 8801 6447 0,'0'0'576'0,"0"0"-576"15,0 0 0-15,0 0 0 0,0 0 5824 0,0 0 1072 16,0 0 208-16,0 0 32 0,0 0-5408 0,0 0-1088 16,0 0-224-16,0 0-32 0,0 0-256 0,0 0-128 15,13 0 160-15,-2-2-160 0,-1 0 320 0,0-1-48 16,1 1 0-16,1-2 0 0,-2 0 320 0,2-3 64 16,2 1 16-16,2-1 0 0,-1 3-32 0,2 0-16 15,0 0 0-15,2 1 0 0,0-3-400 0,1 1-80 16,-1 1-16-16,1-1 0 0,-1 1-128 0,-2 1 0 15,-1 1 0-15,-2 1 128 0,-1-1-128 0,-1 1 0 16,-12 1 0-16,12 1 0 0,-12-1 0 0,0 0 0 16,0 0 0-16,0 0 0 0,0 0-144 0,0 0 144 0,0 11 0 0,0-11 0 15,-4 10-160-15,-1 1 160 0,-2 0-128 0,1 0 128 16,-1-1 0-16,1 1 0 0,-1-2 0 0,1 1-128 16,-4-1 128-16,1 2 0 0,-2-1 0 0,-1 1 0 15,-1-2 0-15,-2 4 0 0,-3 1 0 0,-1 4 0 16,-5 1 0-16,-1 3 0 0,-1 4 0 0,0-4-128 15,-1 0 128-15,2-1 0 0,2-3 0 0,0 0 0 16,3 1 0-16,3-2 0 0,2-2 0 0,4-2 128 16,1 2 112-16,4-2 16 0,2-2 16 0,3 1 0 15,1-1 112-15,4-4 0 0,1 4 16 0,3-6 0 0,2 2-160 0,2-2-48 16,2 1 0-16,2-3 0 0,1 1-192 0,0 0 128 16,0-2-128-16,1-2 0 0,1 0 0 0,2 0 0 15,2 2 0-15,0-2-160 16,-1 1-512-16,0-2-96 0,-1-1-32 0,0 0 0 15,-1-1-2080-15,-2 2-400 0,-3-3-96 0,1 1-16 0</inkml:trace>
  <inkml:trace contextRef="#ctx0" brushRef="#br0" timeOffset="19559.16">19421 9232 2751 0,'0'0'128'0,"0"0"16"0,0 0-144 0,0 0 0 0,0 0 0 0,0 0 0 16,0 0 7744-16,0 0 1536 0,8-8 288 0,3 2 64 16,-2-5-7632-16,1 2-1520 0,1-1-304 0,0-1-176 15,1 2 0-15,1-2 0 0,0 1 0 0,2 1 0 16,-1 0 0-16,0 3 0 0,-1-1 0 0,0 2-192 15,-1 1 192-15,0 1 0 0,-2 2-160 0,1 1 160 16,-11 0 0-16,13 0 0 0,-3 0 0 0,-10 0 0 16,11 4 0-16,-11-4 0 0,0 0 0 0,7 9 0 0,-7-9 0 0,4 11 192 15,-4-11-64-15,0 13 0 0,-1-2-128 0,-3 1 0 16,-1 0 0-16,-2 1 0 0,0 0 0 0,-1 0 0 16,-1 1 0-16,-1 2 0 0,1 1 0 0,2-3 128 15,0-1-128-15,3 2 0 0,0 0 496 0,4 1 16 16,-1-2 0-16,3-1 0 0,2-1 176 0,2 0 32 15,0-1 16-15,2 0 0 0,0-3-416 0,2 0-64 16,1-1-32-16,-1 1 0 0,2 0-224 0,0 0 0 16,-1 0-192-16,1-1 192 15,0 0-624-15,-1 1-16 0,0 1 0 0,1-3 0 16,-1 4-96-16,1-1-32 0,1 0 0 0,0 0 0 16,-1-1 256-16,0 1 64 0,-2-3 0 0,-1 1 0 15,-9-7-1392-15,8 6-272 0,-8-6-48 0,0 0-11792 0</inkml:trace>
  <inkml:trace contextRef="#ctx0" brushRef="#br0" timeOffset="20067.64">18058 9735 11967 0,'-15'-1'1072'0,"6"0"-864"15,-2-2-208-15,0 2 0 0,2-2 5216 0,3 2 992 16,-1 1 208-16,7 0 48 0,0 0-4832 0,-9 0-960 16,9 0-192-16,-7 0-32 0,7 0-320 0,0 0-128 15,-7 0 128-15,7 0-128 0,0 0 256 0,0 0-16 16,0 0-16-16,0 0 0 0,0 0 96 0,0 0 32 16,6 14 0-16,2-3 0 0,1-3 416 0,3-3 96 15,2-3 16-15,4 1 0 0,3 0 80 0,4-1 0 16,2 1 16-16,6-2 0 0,2 0-176 0,6 2-32 15,3 0-16-15,4-3 0 0,3-3-256 0,5-1-48 16,5 0-16-16,4 2 0 0,6 3-272 0,1-2-160 0,1-2 192 0,1-2-192 16,3-2 128-16,4-1-128 15,1 1 0-15,1-1 0 0,2 0 0 0,-3-1 0 16,-2 0 0-16,-1 0 0 0,1-3 0 0,-3 3-256 0,-2 1 64 16,-4-1 0-1,-4 0-448-15,-3 0-64 0,-2 1-32 0,-4-1 0 16,-2 1-1792-16,-2 0-352 0,-5-4-80 0,-3 2-9216 0,-6-1-1840 0</inkml:trace>
  <inkml:trace contextRef="#ctx0" brushRef="#br0" timeOffset="20827.16">18538 10640 16575 0,'0'0'1472'0,"0"0"-1168"16,10-6-304-16,0-1 0 0,2-1 3808 0,0-1 704 16,0-2 144-16,1-1 16 0,-2-1-2896 0,1 0-592 0,-3 0-112 0,2-2-32 15,-1 0-400-15,1-1-96 0,-2 0-16 0,0 1 0 16,-1-4-528-16,-3 4 0 0,-1 1-160 0,-2-1 160 15,-2 0-144-15,-1 1 144 0,-3 3 0 0,-1 0 0 16,-2 2 224-16,-2 3 160 0,-1 0 16 0,-3 3 16 16,-2 0 352-16,-1 2 80 0,-3 2 16 0,0 2 0 15,-2 0-320-15,-1 4-64 0,-2 1-16 0,2 1 0 16,-1 0-464-16,2 1 0 0,0 2 0 0,0 0 0 0,0 2 0 0,-1 3 0 16,0 3 0-16,1 1 0 0,3 1 0 0,1 0-128 15,2-1 128-15,4 0 0 0,0 0 0 0,3-1 0 16,3-1 128-16,3-1-128 0,0-4 224 0,2 2-48 15,0 0-16-15,3-2 0 0,2-1-160 0,3-3 0 16,1 1 0-16,2-5-176 0,-1 1 176 0,0-2-208 16,1-1 80-16,2-1 128 0,1-3-160 0,2-2 160 15,-1-2 0-15,1 0-144 0,0-1 144 0,1 1 0 16,-2-2 160-16,1-3-160 0,0-2 288 0,-1 1-32 16,1-2-16-16,0 2 0 0,-2-3 80 0,-1 0 32 0,0-2 0 0,-1-2 0 15,-2-2-80-15,-1-1-16 16,0 1 0-16,-2-2 0 0,-2-4-64 0,0 2-32 0,1-2 0 0,-1 1 0 15,-1 1-32-15,0-1 0 0,0 2 0 0,-1-1 0 16,0 3-128-16,-2-2 192 16,1 1-192-16,-2 2 192 0,0 0-192 0,0 1 160 0,-2-3-160 0,1 4 160 15,-3 2-160-15,2-2 0 0,-1 1 0 0,0 2 0 16,-1-2-176-16,0 2 48 0,1-2 0 0,-1 2 0 31,0-2-352-31,0 3-64 0,-1 3-16 0,1-3 0 16,-2 2-528-16,3-1-128 0,-1 5 0 0,1-3-16 15,3 10-2160-15,-3-7-448 0,3 7-64 0</inkml:trace>
  <inkml:trace contextRef="#ctx0" brushRef="#br0" timeOffset="21275.49">19265 10223 13823 0,'0'0'608'0,"0"0"128"0,0 0-592 0,0 0-144 16,0 0 0-16,0 0 0 0,0 0 6368 0,0 0 1248 15,0 0 240-15,0 0 48 0,0 0-6336 0,0 0-1264 16,0 0-304-16,0 0 0 0,-4 16 0 0,-2-5 0 16,-2 4 0-16,-3 3 0 0,1 2 0 0,-3 2 0 15,-4-1 0-15,-1 3 128 0,-2 4 224 0,-1 3 32 0,-1 0 16 0,1 3 0 16,0-4-80-16,3 1-32 0,0 1 0 0,2-6 0 15,2-3-160-15,2 1-128 0,3-6 144 0,1 0-144 16,0-3 0-16,3-2 0 0,0-4 0 0,5-9 0 31,-5 8-1520-31,5-8-288 0,0 0-64 0,0 0-16 0,-7-4-1792 0,1-3-352 16,-2-6-80-16,4 0-16 0</inkml:trace>
  <inkml:trace contextRef="#ctx0" brushRef="#br0" timeOffset="21492.7">18869 10411 15663 0,'0'0'688'16,"0"-8"144"-16,-2-2-656 0,4-1-176 0,0 2 0 0,-2 9 0 0,6-7 4848 0,-6 7 928 16,9-6 192-16,-9 6 48 0,10-4-4032 0,-10 4-816 15,12-1-144-15,0 3-48 0,-1 7 176 0,4-1 16 16,-1 0 16-16,3 1 0 0,1 0-336 0,3 3-64 16,2 4-16-16,5 2 0 0,3 3-448 0,2 2-80 15,1 2-32-15,2 4 0 0,-1 1-208 0,2 0 144 16,-1-2-144-16,1 0 128 0,1-3-128 0,-2-1 0 15,2 0 0-15,0-5 0 16,1 0-400-16,-1-2-16 0,0 1 0 0,-2-5 0 16,1 0-2976-16,-1-3-608 0</inkml:trace>
  <inkml:trace contextRef="#ctx0" brushRef="#br0" timeOffset="29933.35">7378 13726 23039 0,'-3'-6'2048'0,"3"6"-1648"16,0 0-400-16,0 0 0 0,-1-8 3008 0,1 8 528 16,0 0 112-16,0 0 0 0,8-7-2688 0,1 2-560 15,-9 5-96-15,15-1-32 0,4 1-64 0,2 1-16 16,-1-1 0-16,4 1 0 0,1 1-192 0,-8-1 0 15,2-1 0-15,3 1 0 0,3-2-160 0,1 1 160 16,2 0-128-16,0 0 128 0,1 0-192 0,22-1 64 16,-11 1 0-16,-5-2 0 0,-5 1 128 0,-2-2-128 15,-4 1 128-15,0-1-128 0,-3 2 128 0,1 0 0 0,-1-2-144 16,-2 2 144-16,-3 1-192 0,0-3 16 0,-2 3 16 0,0 0 0 31,-1 0-2416-31,-1-1-496 0</inkml:trace>
  <inkml:trace contextRef="#ctx0" brushRef="#br0" timeOffset="30349.35">7423 14074 29487 0,'0'0'1296'0,"0"0"288"0,-9 3-1264 0,9-3-320 16,-9 1 0-16,9-1 0 0,0 0 2496 0,0 0 432 15,0 0 80-15,0 0 32 0,0 0-2528 0,0 0-512 16,0 0 0-16,12 5-160 0,0-1 160 0,2 0 256 16,2 0-64-16,-1-1-16 0,1-1 96 0,2-2 32 0,0 2 0 0,2 3 0 15,-2-4 144-15,2 0 48 16,-1-1 0-16,2 0 0 0,0 0-160 0,1 0-16 16,-1-1-16-16,0 1 0 0,0 1-160 0,0-2-16 0,-2 0-128 15,1-2 192-15,-1-1-192 0,1 2 0 0,-2 0-144 0,0 1 144 31,1-2-576-31,-2 2-32 0,-3 0 0 0,0 1 0 16,-1 0-2128-16,-1 1-416 0,-2-1-96 0</inkml:trace>
  <inkml:trace contextRef="#ctx0" brushRef="#br0" timeOffset="32216.9">8932 11439 2751 0,'0'0'256'0,"0"0"-256"15,0 0 0-15,0 0 0 0,0 0 2464 0,0 0 448 16,0 0 96-16,0 0 0 0,10 7-1392 0,6-4-272 16,2 0-64-16,4 0-16 0,4 0 352 0,4-2 80 15,3-1 16-15,1-1 0 0,4-1-928 0,-15 1-176 16,7 0-32-16,5-1-16 0,4 2-400 0,6-1-160 16,3 2 128-16,3 1-128 0,2-2 0 0,48 0 0 15,-15-3 0-15,-7 2 0 0,-7 0-192 0,-3 1 0 0,-3 2-16 16,1 1 0-1,-2-2-704-15,-1 0-144 0,-3-2-32 0,-2 0-9264 0</inkml:trace>
  <inkml:trace contextRef="#ctx0" brushRef="#br0" timeOffset="35352.21">9430 13591 28847 0,'0'0'1280'0,"0"0"256"0,-9-2-1216 0,9 2-320 16,0 0 0-16,0 0 0 0,0 0 800 0,0 0 96 15,0 0 32-15,0 0 0 0,0 0-736 0,0 0-192 16,0 0 0-16,0 0 0 0,0 0 0 0,0 0 0 16,0 0 0-16,0 0 0 0,0 0 0 0,0 0 0 0,0 0 0 15,0 0 128-15,0 0 176 0,5 0 16 0,3 4 16 0,0-4 0 16,-1 1 368-16,2-1 64 0,2 0 0 0,-1 2 16 16,2-1 48-16,9 2 0 0,-2-3 0 0,2 0 0 15,-1 0-304-15,-1 0-48 0,2-4-16 0,0 2 0 16,0 2-224-16,1-1-48 0,-1-4-16 0,0 1 0 15,0 1-176-15,0-1 160 0,2 1-160 0,-1 0 160 16,0-1-160-16,1 1 0 0,-1 2 0 0,-1 1 128 16,-1-2-128-16,-1 2 0 0,-2 2 0 0,-2-1 0 15,-2-1 0-15,-13 0 0 0,12 0 0 0,-12 0 0 16,11 3 0-16,-11-3 0 0,0 0 0 0,0 0 0 16,7 3 192-16,-7-3-32 0,0 0-16 0,0 0 0 15,0 0 48-15,0 0 0 0,0 0 0 0,0 0 0 16,0 0-192-16,-5 9 160 0,-1-1-160 0,-2-1 160 0,-1 0-160 15,-2-1 0-15,-1 4 0 0,-2 0 0 0,-3 0-304 16,-1 4 64-16,-2 0 16 0,0 3 0 0,-3 0-16 0,1 1 0 16,-1 2 0-16,-1-1 0 0,2-1 240 0,-1 3-144 15,-2 0 144-15,0 1-128 0,-1-2 128 0,1-1 0 16,0 1 0-16,2-2 0 0,2-1 0 0,0-1 0 16,0-1 0-16,3-2 128 0,1 2-128 0,3-5 0 15,2-1 0-15,2 2 0 0,2-2 128 0,1-1-128 16,1-2 160-16,1 2-160 0,1 1 0 0,1 0 128 15,3-9-128-15,-1 11 0 0,1-11 0 0,0 10 176 16,1 1-176-16,-1-11 160 0,7 11 160 0,0-3 16 16,3-1 16-16,3-1 0 0,1-1-32 0,4-1-16 0,3-1 0 15,1 1 0-15,2-4-96 0,0 0-16 16,3-3 0-16,0 2 0 0,0-2-192 0,1-1 144 0,-4 0-144 16,0-1 128-16,-1 1-128 0,1 0 0 0,-2 2 0 0,2-3-176 31,-2 3-336-31,1-2-64 0,-2 3 0 0,-1 0-16 15,-1-3-448-15,-1 3-96 0,-1-1-16 0,0 2 0 16,0-4-1408-16,0 3-304 0,-1 0-48 0,-1-2-11568 0</inkml:trace>
  <inkml:trace contextRef="#ctx0" brushRef="#br0" timeOffset="35985.98">10268 14085 13823 0,'0'0'1216'0,"0"0"-960"16,0 0-256-16,0 0 0 0,4-7 3504 0,0 2 656 15,-4 5 128-15,6-7 16 0,1 0-2768 0,1 1-544 16,0 1-112-16,-1 0-32 0,1-3-272 0,1 0-48 0,0 2-16 0,1-1 0 16,-1 1 64-16,0-1 0 0,0 1 0 0,1 2 0 15,1 0-96-15,-1 1-16 0,1-3 0 0,0 3 0 16,0 3-272-16,-1 0-64 0,1 0-128 0,0 1 192 15,0 2-192-15,-1 0 128 0,-10-3-128 0,12 4 0 16,-3 3 0-16,-2 1 0 0,-7-8 0 0,5 12 0 16,-2-2 0-16,-2 1 0 0,-1-11 0 0,-3 13 0 15,1-1 0-15,-2-1 0 0,-2 2 0 0,1-1 0 16,-1 0 176-16,-1 1-176 0,-2-1 192 0,0 1-192 16,0-2 144-16,1 2-144 0,-1-1 0 0,0 2 144 15,-2 1-144-15,1-2 0 0,-1 0 0 0,1-3 0 16,-2 3 144-16,1-2-144 0,-1-2 160 0,0 1-160 15,-1 1 128-15,1-1-128 0,1-2 0 0,0-1 144 0,1 0-16 0,1 0-128 16,1 1 192-16,1-2-64 0,7-6-128 0,-6 7 0 16,6-7 0-16,0 0 0 0,0 0 0 0,0 0 160 15,0 0-160-15,1 11 160 0,-1-11 112 0,7 11 32 16,0-3 0-16,3 1 0 0,1-1-48 0,2-1 0 16,2 1 0-16,0 1 0 0,4-2-48 0,0 2-16 15,1 2 0-15,2-1 0 0,0-5-192 0,4 3 0 16,0 0 0-16,0 1 0 0,-1-3 0 0,1-2 0 15,-1 2 0-15,0-3-160 0,-3 1-176 0,0-1-48 16,1 0 0-16,0-3-12064 16,-3 1-2416-16</inkml:trace>
  <inkml:trace contextRef="#ctx0" brushRef="#br0" timeOffset="39039.1">11982 13548 21247 0,'0'0'944'0,"0"0"192"0,0 0-912 0,0 0-224 0,0 0 0 0,0 0 0 16,0 0 816-16,-3-7 112 0,3 7 32 0,0 0 0 16,0 0-448-16,0 0-64 0,0 0-32 0,-3-8 0 15,3 8 144-15,-1-5 16 0,1-2 16 0,0 1 0 16,0-1 144-16,-2 0 32 0,2-1 0 0,0 0 0 15,-1 0-64-15,-2-5-16 0,1 3 0 0,-2-2 0 16,0 1-224-16,-1 1-32 0,0 2-16 0,-2 3 0 16,-2 1-192-16,0 4-32 0,0-3-16 0,-2 6 0 15,0-2-176-15,-1 5 160 0,0-1-160 0,0 4 160 16,-1 3-160-16,-1 1 0 0,0 1 0 0,-1 0 0 16,0 1 0-16,-2-1 0 0,0-1 128 0,1 1-128 0,2 2 0 0,1 1 0 15,-2 0 0-15,4 1 0 0,-1 3 0 0,3 0 0 16,0-1 0-16,1 2 0 0,1 1 128 15,5 2-128-15,-2 0 0 0,1 1 128 0,2 0-128 0,1 1 0 16,2-1 144-16,1 2-144 0,1-1 0 0,3-1 0 16,0 0 0-16,4 0 0 0,0-9 0 0,3 3 0 15,-1-5 0-15,4 0 0 16,1-2-736-16,3-1-64 0,1-5-16 0,1 0 0 16,1-3-2080-16,-1-3-432 0,1 0-64 0</inkml:trace>
  <inkml:trace contextRef="#ctx0" brushRef="#br0" timeOffset="39506.61">12388 13561 39039 0,'0'0'864'0,"0"0"176"0,-5-2 48 0,-7 9 0 0,0-1-880 0,2 1-208 0,-1-2 0 0,2 2 0 16,0-1-256-16,0 3-80 0,-1-2-32 0,-1 2 0 15,2 0 144-15,1 3 32 0,0-1 0 0,2 2 0 16,-1 2 192-16,1 2 0 0,-2 1-160 0,0 3 160 0,-1 1 0 0,4 1 0 16,0 0 0-16,1-1 0 0,0 0 0 0,2 0 0 15,2-2 0-15,4-1 0 0,2-4-144 0,1 0 144 16,4 0 0-16,1-5 0 0,1-2 0 0,1-3 0 15,3 0 0-15,1-3 0 0,0-4 0 0,1-2-208 16,-4-1 64-16,2-1 16 0,2-2-80 0,-3-1-16 16,0-2 0-16,0-2 0 0,-1-1 224 0,1-2 0 15,-2-1-160-15,-1 0 160 0,0-2 0 0,-1 1 0 16,-1-5 0-16,-2 1 0 0,-1 0 192 0,-2 0-64 16,-2 1 0-16,-1 0 0 0,-2-1 160 0,-2 2 32 15,-2 0 0-15,-1 0 0 0,-2 0-32 0,-2 3 0 16,0 1 0-16,-1 0 0 0,-2 2-96 0,0 1 0 15,0-1-16-15,2 4 0 0,0 0-176 0,0 1 0 16,1 2 0-16,2 2 128 16,6 5-480-16,0 0-96 0,0 0-32 0,-10-2 0 15,10 2-2240-15,0 0-448 0,0 0-96 0</inkml:trace>
  <inkml:trace contextRef="#ctx0" brushRef="#br0" timeOffset="40225.21">13118 13349 8287 0,'-5'6'736'0,"0"0"-592"15,-3-2-144-15,0 1 0 0,0 2 3328 0,-2-1 640 0,-1 1 128 0,1 1 32 16,-2-1-2464-16,-1 3-512 0,0-3-80 0,1 2-32 16,-2 1-448-16,0-1-80 0,-2-1-32 0,2 2 0 15,-1 0 352-15,1 2 80 0,-2-7 16 0,3 2 0 16,0-1-224-16,1 1-64 0,1-2 0 0,0 2 0 15,3-3-368-15,8-4-80 0,-6 5 0 0,6-5-16 16,0 0-176-16,-5 8 192 0,1-2-192 0,4-6 192 16,0 0-192-16,0 0 0 0,0 9 0 0,2 2 0 15,-2-11 0-15,0 0 0 0,8 6 0 0,0 2 0 16,-8-8 0-16,11 7 0 0,0-1 0 0,0-1 0 16,-11-5 0-16,13 8 0 0,-3-1 0 0,1-1 0 15,-1 1 0-15,2-1 0 0,-1 1 0 0,3-1 0 16,-3-1-224-16,2-1 80 0,0 4 16 0,2-1 0 15,-2-1-80-15,-2 1-16 0,1-1 0 0,-1 2 0 0,-2 1 48 0,-1-1 16 16,-3 2 0-16,0 2 0 0,-1 1 160 0,-1 0 0 16,-2 0 0-16,-1 0-128 0,-1-1 128 0,-2 1 0 15,-1-1 0-15,-1 0 0 0,0 1 128 0,-2 0-128 16,-2-2 160-16,0 4-160 0,0-2 0 0,-2-3 0 16,1 2 0-16,-2 0 0 0,2 3 0 0,-3-3 0 15,0-2 0-15,0 0-160 0,-2-3-32 0,0 3 0 16,-2-3 0-16,1 1 0 15,0-1-240-15,1-1-48 0,-1-3-16 0,3-1 0 16,1 0-720-16,1-2-128 0,0-2-48 0</inkml:trace>
  <inkml:trace contextRef="#ctx0" brushRef="#br0" timeOffset="40739.28">13626 13179 9215 0,'0'0'816'0,"0"0"-656"16,0 0-160-16,0 0 0 0,0 0 2992 0,0 0 560 16,0 0 112-16,0 0 32 0,0 0-2336 0,0 0-464 15,0 0-80-15,0 0-32 0,-9 6 64 0,9-6 16 16,-10 8 0-16,1 1 0 0,1-2 80 0,0 0 16 16,-1 2 0-16,0 2 0 0,-2 1-272 0,1 2-48 15,-2 0-16-15,-1 5 0 0,-1 1-368 0,-2 3-80 16,1 0-16-16,-2 6 0 0,0 2-160 0,0 2 160 15,0-6-160-15,1 2 160 0,1-3 48 0,1 1 16 16,3 3 0-16,0-1 0 0,1 3 208 0,2 0 32 16,0-1 16-16,2 2 0 0,-1-1-128 0,2 1-32 15,0-1 0-15,1 0 0 0,0 0-192 0,0-2-128 0,1-2 128 0,2-2-128 16,0-3 0-16,2-1 0 0,2-2 0 0,1-2 0 16,1 0 0-16,3-1-208 0,2 0 80 0,3-2 128 31,2-1-576-31,1 2 16 0,3-3 0 0,0 0 0 15,2-3-336-15,1-1-80 0,0-2-16 0,1-2 0 16,-1-1-320-16,0-2-64 0,0 0-16 0,0-2 0 16,-1-3-1680-16,-1 2-320 0,-2-6-80 0</inkml:trace>
  <inkml:trace contextRef="#ctx0" brushRef="#br0" timeOffset="41056.28">14057 13559 6447 0,'0'0'576'0,"0"0"-576"16,0 0 0-16,0 0 0 0,0 0 5456 0,0 0 992 16,0 0 192-16,0 0 32 0,0 0-4704 0,0 0-944 15,0 0-192-15,-9 5-48 0,-1 3-544 0,3 0-112 16,-3 0-128-16,1 4 176 0,-1-1 272 0,-2 2 48 15,-1 2 16-15,-1 2 0 0,-2 2 0 0,1 2 0 16,-2 1 0-16,0 6 0 0,-2-2-160 0,1 4-32 16,-1 0 0-16,-1 1 0 0,0 2-144 0,1-3-48 15,-1-2 0-15,2-2 0 0,1-2-272 0,3-3-64 0,2-4-16 16,2-2 0 0,-1 1-336-16,2-3-64 0,-1-1-16 0,2-3 0 15,8-9-1808-15,0 0-368 0,0 0-80 0,0 0-16 0</inkml:trace>
  <inkml:trace contextRef="#ctx0" brushRef="#br0" timeOffset="41324.24">13655 13649 25791 0,'0'0'2304'0,"0"0"-1856"0,0 0-448 0,0 0 0 16,0 0 3632-16,0 0 624 0,0 0 128 0,4 11 32 15,-4-11-3456-15,12 13-704 0,0-3-128 0,2 2-128 16,1 0 0-16,4 1 0 0,0 1 0 0,2-1-144 0,1 3 0 0,0 1 0 16,1 1 0-16,-1 0 0 0,-1-1-192 0,0 0-48 15,-1 4 0-15,1-3 0 16,-2-1-320-16,-1 1-64 0,-1 1 0 0,-2-1-16 16,-2-6-160-16,2-1-16 0,-1 2-16 0,2-6 0 15,-2-2-1840-15,2-2-384 0,-2-3-64 0,2 0-8352 0</inkml:trace>
  <inkml:trace contextRef="#ctx0" brushRef="#br0" timeOffset="41774.51">14076 13116 17503 0,'0'0'1552'0,"0"0"-1232"0,0 0-320 0,0 0 0 16,0 0 3040-16,0 0 544 0,0 0 128 0,0 0 0 15,0 0-2752-15,0 0-544 0,9 7-112 0,-9-7-32 16,11 3 112-16,-1 4 0 0,-1 1 16 0,3-2 0 15,-3 2 240-15,2 3 64 0,-1-1 0 0,2 4 0 16,1 2-80-16,1 3-16 0,2 2 0 0,2 5 0 16,0 2-288-16,2 0-48 0,1 0-16 0,0 2 0 15,2 1-80-15,-2-1-32 0,0 0 0 0,0-4 0 0,0 2-144 16,-2-2 0-16,-2 0 0 0,0 1 128 0,-3 0-128 0,-1 2 0 16,-2 1 0-16,-1 1 0 0,-3 1 0 0,-2 0 0 15,-1 0 0-15,-2-2 0 0,1-2 224 0,-3 2-32 16,-3 0-16-16,-2-5 0 0,-3 0-176 0,-1-3 0 15,-2 0 144-15,0-2-144 0,-2 2 0 0,0-5 0 16,-1 2 0-16,-2-3 0 0,-2 1 0 0,1 0-320 16,0-3 64-16,0 2 16 15,0-2-464-15,0-1-112 0,1 0-16 0,2-4 0 16,0-3-2224-16,1-2-448 0</inkml:trace>
  <inkml:trace contextRef="#ctx0" brushRef="#br0" timeOffset="42608.25">15299 13374 29135 0,'0'0'1280'0,"0"0"288"0,0 0-1248 16,0 0-320-16,0 0 0 0,0 0 0 0,0 0 1552 0,0 0 256 15,0 0 48-15,12 0 16 0,-12 0-1312 0,12 4-272 16,-12-4-48-16,10 5-16 0,-10-5 32 0,8 12 16 16,-2 0 0-16,1 3 0 0,-2 1 64 0,0 4 16 15,-1 2 0-15,1 0 0 0,-1 0-80 0,2 4-16 16,-1-2 0-16,0 2 0 0,-1 0 0 0,1 1-16 16,-1 0 0-16,1 3 0 0,-1-2-112 0,0-1-128 0,0-1 176 0,-1-2-176 15,-1-3 0-15,-1-2 0 0,1 1-160 0,-1-6 160 31,-1 2-736-31,0-6-32 0,-1 1 0 0,-1-4 0 16,2-7-2128-16,0 0-432 0,0 0-96 0,0 0-16 0</inkml:trace>
  <inkml:trace contextRef="#ctx0" brushRef="#br0" timeOffset="42819.01">15063 13682 22111 0,'0'0'976'16,"0"0"208"-16,0 0-944 0,0 0-240 0,0 0 0 0,12 5 0 0,2-2 5440 0,4-3 1024 15,3-3 224-15,4-1 32 0,2 0-5456 0,5-2-1104 16,0-3-160-16,4 1-144 0,0 1-160 0,2 1-16 16,1 2-16-16,0 1 0 15,-1 3-448-15,-2 0-96 0,0-2-16 0,-2 2 0 16,-1 0-1728-16,-1 0-368 0,-4-2-64 0</inkml:trace>
  <inkml:trace contextRef="#ctx0" brushRef="#br0" timeOffset="45828.25">15831 11913 12895 0,'0'0'1152'0,"0"0"-928"0,0 0-224 0,0 0 0 16,14 2 2176-16,5 0 400 0,1-2 80 0,7-2 16 16,3 1-1648-16,5 0-320 0,4-2-64 0,5-1 0 15,4-4 128-15,2-1 16 0,1-1 16 0,7-3 0 16,6-2 32-16,-26 6 0 0,6 0 0 0,9-3 0 16,4 1-368-16,3-2-64 0,1 0-16 0,3 1 0 15,1 0-384-15,58-11 0 0,-19 6 0 0,-13 4-176 16,-8 1-2176-16,-8 2-432 15</inkml:trace>
  <inkml:trace contextRef="#ctx0" brushRef="#br0" timeOffset="46894.97">16429 13391 3679 0,'0'0'320'0,"0"0"-320"0,0 0 0 0,0 0 0 16,0 0 1792-16,0 0 304 0,0 0 48 0,0 0 16 15,0 0-464-15,0 0-96 0,0 0 0 0,0 0-16 16,0 0-304-16,0 0-64 0,0 0-16 0,0 0 0 15,0 0 80-15,0 0 32 0,0 0 0 0,0 0 0 16,0 0-64-16,0 0-16 0,0 0 0 0,0 0 0 16,0 0 0-16,0 0 0 0,12 0 0 0,-3-1 0 15,-9 1-272-15,13-3-64 0,-1 1-16 0,1 0 0 16,1 0-368-16,1-1-80 0,0-1-16 0,1 0 0 16,1 2-224-16,3-2-32 0,-1 1-16 0,1 0 0 15,-1 0-16-15,1 0-128 0,-1 0 192 0,0 1-64 16,-4-1 0-16,1 1 0 0,0 0 0 0,-1 1 0 15,0 0-128-15,-2-1 160 0,0 1-160 0,0 0 160 16,-2-1-160-16,-1 1 128 0,-10 1-128 0,11 0 128 0,0-3-128 0,-11 3 160 16,0 0-160-16,10-1 160 0,-10 1-160 0,0 0 0 15,0 0 0-15,0 0 128 0,0 0-128 0,0 0 0 16,0 0-160-16,-1 11 160 0,-3-2-208 0,-3 0 48 16,0 0 16-16,-4 1 0 0,-1 1 144 0,1 1-208 15,-1 3 80-15,-2 0 128 0,-2-1-208 0,-1 3 80 16,0 1 128-16,-1-1-208 0,0 0 208 0,-5 0-144 15,-1 1 144-15,0 0-128 0,2-1-32 0,2-1 0 16,2 0 0-16,4-3 0 0,1-2 160 0,2 1 0 16,2-1 128-16,3 2-128 0,0-4 0 0,3 1 0 15,3-10 0-15,-4 13 0 0,1 0 0 0,2 0 0 0,1-1 192 0,0 0-64 16,0-12-128-16,2 14 0 0,2-3 0 0,1-1 0 16,2-1 0-16,1-1 0 0,1-2 0 0,1 1-128 15,2 1 128-15,2-2 0 0,2 0 0 0,1-1 0 16,1 0 0-16,1-1 0 0,-1 0 0 0,1 0 128 15,1-2-128-15,-1 2 0 0,0-2 128 0,0 3-128 32,1-5-384-32,-1 1-160 0,0-1-32 0,-1 0 0 15,-1-1-1856-15,0 1-384 0,-2-4-80 0,0 1-11168 0</inkml:trace>
  <inkml:trace contextRef="#ctx0" brushRef="#br0" timeOffset="47147.55">17246 13724 11967 0,'0'0'528'0,"0"10"112"0,0-10-512 0,-6 13-128 16,2 3 0-16,2 2 0 0,1 3 7232 0,2 0 1408 15,-1 1 272-15,1 3 64 0,2 3-7200 0,-1 1-1456 16,1 1-320-16,1-1 0 0,-2-2 0 0,1 0 0 16,0-2 0-16,-1-1-128 0,1 0-224 0,0-2-32 15,-1-1-16-15,-1-1 0 16,1 1-1536-16,2-4-304 0,-2-2-64 0</inkml:trace>
  <inkml:trace contextRef="#ctx0" brushRef="#br0" timeOffset="49747.4">18349 12876 12543 0,'0'0'560'0,"0"0"112"0,0 0-544 0,0 0-128 0,0 0 0 0,0 0 0 16,-6-6 816-16,6 6 128 0,0 0 16 0,-4-8 16 15,3 0-720-15,1 8-256 0,0 0 144 0,0 0-144 16,-3-12 0-16,2 8 0 0,-1-1 0 0,-1 1 0 16,-1 2 352-16,0-1 96 0,0 0 0 0,0 2 16 15,0 0 560-15,-2-3 128 0,6 4 0 0,0 0 16 16,-7-3 0-16,7 3 0 0,0 0 0 0,0 0 0 15,0 0 48-15,0 0 0 0,0 0 0 0,0 0 0 16,0 0-176-16,0 0-16 0,0 0-16 0,0 0 0 16,8-8-112-16,-8 8-32 0,7-6 0 0,1 1 0 0,-1-1 0 0,-7 6 0 15,12-5 0-15,-3 0 0 16,-9 5-480-16,12-3-112 0,-2-1-16 0,1 2 0 16,-1-1-256-16,2 2 0 0,0 0 128 0,1-1-128 15,0 2 0-15,1 0 128 0,0 0-128 0,1 0 0 0,-1 2 208 0,0 0-64 16,1 1-16-16,-1 1 0 0,1 1 128 0,-2 0 32 15,0 0 0-15,-2 1 0 0,0-1-112 0,-11-5-32 16,10 9 0-16,-2-1 0 0,-1 1-16 0,-4-1 0 16,-3-8 0-16,0 13 0 0,-2 2-128 0,-3-4 0 15,-3-2 0-15,-3 3 0 0,1 2 0 0,-3-1 128 16,-3-1-128-16,-1 0 128 0,0-1-128 0,0 0 0 16,-1-2 0-16,0 0 0 0,-2 1 0 0,2 0 0 15,1 0 176-15,3-2-176 0,1-2 0 0,1 0 0 16,2 1 0-16,0 0 0 0,3-2 0 0,7-5 0 0,-8 7 0 0,8-7 0 15,0 0 0-15,-5 6 0 0,5-6 0 0,0 0 0 16,0 0 0-16,5 8 0 0,-5-8 0 0,9 6-160 16,-9-6 160-16,12 4 0 0,-1 0 0 0,2-1 0 15,0 0 0-15,1-1 0 0,0 2 0 0,2-1-128 16,-1-2 128-16,2 3-128 0,-1 0 128 0,2 2-128 16,0 1 128-16,1-1 0 0,-1 1 0 0,0 2 128 15,0 1-128-15,-1 1-128 0,-1 1 128 0,0-1-192 16,-1 4 192-16,1 2 0 0,-2 1 128 0,-1 0-128 15,-2-1 0-15,-1-1 0 0,-1-1-160 0,-2 1 160 16,-2 0 0-16,-3-2 0 0,1 2 0 0,-3-3 144 16,-3 4-144-16,0-3 0 0,-1 3 0 0,0-1-176 15,-4 0 176-15,-1 0 0 0,-2-2 0 0,1-1 0 16,-2 1 160-16,-1-1 16 0,-1 0 0 0,-3 0 0 16,1 0-48-16,-1-3 0 0,-1 1 0 0,0 2 0 0,0-4-128 0,1 1 0 15,0-1 144-15,0 2-144 0,-2-2 0 0,1-1 0 16,0-1 0-16,2 0 0 0,-1-2 0 0,2 2 0 15,0-3 0-15,2 1-128 16,0 0-400-16,0-2-80 0,0-2-16 0,1 0 0 16,2-1-1584-16,1-1-320 0,9 1-64 0,-8-3-13744 0</inkml:trace>
  <inkml:trace contextRef="#ctx0" brushRef="#br0" timeOffset="50150.65">19561 13123 7359 0,'0'0'656'0,"0"0"-528"0,-4-7-128 0,1 3 0 15,3 4 5568-15,0 0 1088 0,-5-9 224 0,1 5 32 16,4 4-5088-16,-5-5-1024 0,5 5-208 0,0 0-32 16,-8-1-352-16,8 1-64 0,-10 0-16 0,-1 1 0 15,2 4 160-15,1-1 32 0,-1 2 0 0,0 1 0 16,-1 1 448-16,-2 4 112 0,2-2 16 0,-2 4 0 16,-2 2 272-16,-2 4 64 0,0 3 16 0,-1 3 0 15,0 0-528-15,-1 3-96 0,0 2-32 0,1 0 0 0,-1-2-304 0,-1 0-64 16,1-1-16-16,0 1 0 0,-2-4 96 0,2 0 16 15,1-1 0-15,3 0 0 0,1-2-320 0,2 0-304 16,0-2 64-16,1-2 16 0,3-1-144 0,0-4-16 16,2-3-16-16,2-2 0 15,3-8-464-15,0 0-96 0,0 0 0 0,0 0-16 16,-7-8-2944-16,1-3-592 0</inkml:trace>
  <inkml:trace contextRef="#ctx0" brushRef="#br0" timeOffset="50413.62">19119 13189 30399 0,'0'0'2704'0,"0"0"-2160"0,-7 7-544 0,7-7 0 16,-3 13 3376-16,3-13 560 0,0 14 112 0,2 2 32 16,3-1-3120-16,2 1-608 0,1 2-128 0,2 0-32 15,3 1 0-15,2-2-16 0,-2 2 0 0,4-1 0 16,1 2-176-16,0-1 0 0,0 1 0 0,1 0 0 15,-3-3 0-15,1-1 0 0,-1 1 0 0,-2 2 0 16,-2-8 0-16,0 2-320 0,-4 6 48 0,0-5 16 31,-2 2-320-31,1-3-48 0,-2 0-16 0,0 0 0 0,-1-1-96 0,0-2-32 0,0 2 0 0,0-6 0 16,2 1-960-16,-1-1-208 0,-5-6-48 0,0 0-14016 16</inkml:trace>
  <inkml:trace contextRef="#ctx0" brushRef="#br0" timeOffset="51814.37">19819 12671 24127 0,'0'0'1072'0,"0"0"208"0,7-6-1024 0,-1-1-256 16,1 1 0-16,0-3 0 0,3 1 928 0,1 1 128 15,2-2 32-15,2 0 0 0,-1 0-544 0,3 0-96 16,1-2-32-16,-1 2 0 0,-1-1 160 0,1 1 48 16,0-2 0-16,1 5 0 0,-1-3-16 0,0 1 0 0,0 1 0 0,-1 1 0 15,-1 1-96-15,-1 1-32 16,0 0 0-16,-3 1 0 0,1 1-224 0,-2 0-64 0,-10 2 0 0,11 2 0 16,-11-2-192-16,10 5 0 0,-3 1 0 0,1 1 0 15,-8-7 0-15,6 13 0 0,1 0 0 0,-1 1 0 16,-1 3 0-16,1 1 0 0,-1 2 0 0,-1 1 0 15,0-2 0-15,0 2 0 0,-1 0 128 0,-1 0-128 16,-1-1 0-16,-1 0 0 0,-1-3 0 0,-1 3 0 16,0-6 0-16,-2 2 0 0,-1-2 128 0,0 1-128 15,-2-1 0-15,-1 0 0 0,-1 2 0 0,-1 0 0 16,-1 1 128-16,-1-1-128 0,1-3 0 0,-2 2 0 16,-3-2 0-16,-1 1 0 0,0-1 0 0,-1 2 0 15,0-2 0-15,-1 1 0 0,1-5 0 0,1 2 0 0,0-1 0 16,0-2 0-16,-1 0 0 0,0-2 0 15,1-1 0-15,-1-1 0 0,-1-1 0 0,2-3 0 0,3-1 128 0,1-2-128 16,1 2 0-16,2-2 144 0,1-3-16 0,2-1-128 16,2 0 192-16,1 0-64 0,0-2-128 0,2-1 192 15,0 1-192-15,4 0 192 0,0 1-192 0,2 1 0 16,-4 7 0-16,8-7-176 0,-8 7 0 0,12-5 0 16,-2 1 0-16,2 1 0 0,1-1 176 0,0 3 0 15,0 1 0-15,1 1 0 0,1-1 0 0,0 2 256 16,1-1-48-16,0 3 0 0,-2-2 176 0,2 0 48 15,-1 3 0-15,2-1 0 0,0 1 144 0,0 0 16 16,0 1 16-16,1-1 0 0,0 1-64 0,1 2-16 0,-4-4 0 16,1 3 0-16,1 0-288 0,-1 2-64 15,-1-2-16-15,1 1 0 0,-2-3-160 0,1 2 0 0,-2-2 0 0,0-1 0 32,-2 0-656-32,1 0-64 0,0-1-16 0,0 0 0 15,-2 1-1040-15,0-1-208 0,-10-3-32 0,13 0-8912 0,-1 0-1776 0</inkml:trace>
  <inkml:trace contextRef="#ctx0" brushRef="#br0" timeOffset="60919.97">9468 7451 30063 0,'-50'0'1328'0,"16"3"272"0,-4 0-1280 0,2-1-320 0,2 1 0 0,4-3 0 16,3 0 880-16,2 0 96 0,0-3 32 0,0 1 0 15,1-1 16-15,0 0 0 0,3-3 0 0,2 2 0 16,0 1-704-16,10-1-144 0,-1 2-32 0,-1 0 0 15,1 1-144-15,0-1 0 0,3 0 0 0,2 1 128 16,5 1-128-16,0 0 0 0,0 0 0 0,10 4 0 16,7-2-144-16,5 1-16 0,6 2 0 0,6-3 0 15,6 0 160-15,4 1 0 0,5-3 160 0,9 0-160 16,9-3 336-16,6 3-16 0,5 3-16 0,0-3 0 0,-2-4 16 0,2 1 0 16,-1-1 0-16,2-1 0 0,4-1-96 0,-5-1-16 15,-5-1 0-15,-5 2 0 0,-8-3-80 0,-3 0 0 16,-4-1-128-16,-3 3 192 0,-4 0-192 0,-6 1 144 15,-5-1-144-15,-6 1 128 0,-7-2-128 0,-4 4 192 16,-3-3-192-16,-6 1 192 0,-9 6 32 0,0 0 16 16,-5-9 0-16,-7 2 0 0,-6 2-64 0,-7 2-16 15,-6-2 0-15,-7 4 0 0,-5 1-160 0,-4 0 0 16,-3 1 0-16,-5 2-176 0,-5-1 176 0,-5 1 0 16,-6-2 0-16,-4 3 0 0,-3 1 0 0,2 3 0 15,3 1 0-15,-2-1 128 0,-5-1 0 0,1 0 0 16,-1-1 0-16,6 3 0 0,5-3 48 0,5-2 16 0,4 1 0 15,3 1 0-15,2-5 0 0,3 0 0 0,2-1 0 0,6 0 0 16,5 2-192-16,6 0 128 0,6-1-128 0,5 3 128 16,5 0-128-16,6 3 0 0,11-7 0 0,0 0 0 15,5 9 0-15,8 1-224 0,7 1 48 0,9-2 16 16,7 1-48-16,9-2-16 0,5 0 0 0,5 0 0 16,3-2 224-16,4-3 0 0,6 1 0 0,5-4 160 15,5 0-160-15,0 0 0 0,-1 0 0 0,-4-5-176 16,-4-1 176-16,-1 0 0 0,-1-3 0 0,-3 1 0 15,-3-1 0-15,-5 0 0 0,-4 0 0 0,-6-2 0 16,-6 1 0-16,-6 1-128 0,-7-1 128 0,-3 0 0 16,-6 2 128-16,-4 2 128 0,-4 2 0 0,-10 4 16 15,0 0-32-15,0 0-16 0,-8-7 0 0,-4 5 0 16,-5 0-224-16,-4 2 128 0,-5 0-128 0,-5 0 0 16,-6 3 0-16,-6 0 0 0,-5 2 0 0,-4-1 0 0,-3 1 0 0,-1 0 0 15,0 2 128-15,-1 0-128 0,-1 1 0 16,-4-5 0-16,-4 1 0 0,0 0 0 0,0-2 240 0,4 2-48 15,2-1-16-15,6-1 0 0,1-2 80 0,3-1 0 16,0-3 16-16,3 2 0 0,3 0 16 0,3-2 0 16,4 2 0-16,5-5 0 0,5 7-288 0,6-2 0 15,3-1 128-15,6 2-128 0,3 1-176 0,9 0-80 16,0 0-32-16,0 0 0 16,12 6-1952-16,8 5-400 0,8-2-80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1308100"/>
            <a:ext cx="5519738" cy="3105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64735" y="4622245"/>
            <a:ext cx="4385733" cy="3657124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5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663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4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73088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808038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1033463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57300" indent="-33655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2C67917F-4FD1-6343-8E0A-AA326AC34726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458277"/>
          </a:xfrm>
        </p:spPr>
        <p:txBody>
          <a:bodyPr anchor="b"/>
          <a:lstStyle>
            <a:lvl1pPr>
              <a:defRPr sz="3375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68019"/>
            <a:ext cx="10515600" cy="1921635"/>
          </a:xfrm>
        </p:spPr>
        <p:txBody>
          <a:bodyPr/>
          <a:lstStyle>
            <a:lvl1pPr marL="0" indent="0">
              <a:buNone/>
              <a:defRPr sz="1350" b="0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0722E28-9863-CF46-B40D-866DA57B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072279-7CD6-554A-9D50-4D674DC0A838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23BE37-A135-8C47-B04C-CBC1DDC8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8CFA924-49FF-C542-A2BC-A34E0579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3B355-DD42-6746-A1C7-2E00DDC14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99" y="237655"/>
            <a:ext cx="4010568" cy="6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1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98"/>
            <a:ext cx="1219200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80829"/>
            <a:ext cx="10515600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476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4323C4-CA66-5A47-8F97-41BA4280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E1BA8F-BF47-3D40-8C6E-FA5B75DE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BB48C27-BE7C-3941-B9F3-A4D4717F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C575DE39-BF7C-424B-9C07-2BEBD6B14FD3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6DC4629-3C8A-F646-AC38-BB37FB93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BFB6B21-4106-4949-915C-692B2CB0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347B1B-EA3D-8B43-B7D0-731D2330F2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556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37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81CC02-03B9-F845-A7C8-75962F08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900FB383-97E7-7C49-AB9C-B3960A79F295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8254E7-58C0-5848-8656-E333BB43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7E93DA-951F-E14B-8EBF-D3993729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9DBDCD-2182-9C47-B3E6-E8D663A0985C}" type="datetime1">
              <a:rPr lang="en-US" altLang="en-US" smtClean="0"/>
              <a:t>9/27/2021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6BF4-0C06-46C4-8F64-4CF8DA863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6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9BF68-1E1C-0843-AA6F-2F27172575CF}" type="datetime1">
              <a:rPr lang="en-US" altLang="en-US" smtClean="0"/>
              <a:t>9/27/2021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ADC6-CE19-4300-8EBE-7AC2ADD77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2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69844"/>
            <a:ext cx="10515600" cy="84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91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Click to edit Master text styles</a:t>
            </a:r>
          </a:p>
          <a:p>
            <a:pPr marL="385763" marR="0" lvl="1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Second level</a:t>
            </a:r>
          </a:p>
          <a:p>
            <a:pPr marL="642938" marR="0" lvl="2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Third level</a:t>
            </a:r>
          </a:p>
          <a:p>
            <a:pPr marL="900113" marR="0" lvl="3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Fourth level</a:t>
            </a:r>
          </a:p>
          <a:p>
            <a:pPr marL="1157288" marR="0" lvl="4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EADCA7-E14F-3A40-B9BC-E99249895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262B01DA-9C3D-CD4A-9C3A-E4F6BC3CFDA8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90F6E-D1A6-9F4B-B82C-CD258D292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22AA21-D776-0946-9438-9F610A271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7A53-B314-164E-B3BE-2F5BA495F6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684668" y="6347803"/>
            <a:ext cx="431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28588" marR="0" indent="-128588" algn="l" defTabSz="514350" rtl="0" eaLnBrk="1" fontAlgn="auto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Tx/>
        <a:buFont typeface="Arial"/>
        <a:buChar char="•"/>
        <a:tabLst/>
        <a:defRPr sz="157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  <a:lvl2pPr marL="38576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350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2pPr>
      <a:lvl3pPr marL="64293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12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3pPr>
      <a:lvl4pPr marL="90011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4pPr>
      <a:lvl5pPr marL="115728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ustomXml" Target="../ink/ink3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You Walk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Please complete survey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for link</a:t>
            </a:r>
          </a:p>
          <a:p>
            <a:r>
              <a:rPr lang="en-US" sz="800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5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way to think of it: Bag of Derivatives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25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Jacobian: Vector in, vector out</a:t>
                </a:r>
              </a:p>
              <a:p>
                <a:r>
                  <a:rPr lang="en-US" dirty="0"/>
                  <a:t>Numerator-layout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017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019049"/>
                <a:ext cx="11220801" cy="2039539"/>
              </a:xfrm>
            </p:spPr>
            <p:txBody>
              <a:bodyPr/>
              <a:lstStyle/>
              <a:p>
                <a:r>
                  <a:rPr lang="en-US" dirty="0"/>
                  <a:t>Numerator-layout vs denominator-layout</a:t>
                </a:r>
              </a:p>
              <a:p>
                <a:r>
                  <a:rPr lang="en-US" dirty="0"/>
                  <a:t>Vector in, vector out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,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for illustrative purposes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019049"/>
                <a:ext cx="11220801" cy="2039539"/>
              </a:xfrm>
              <a:blipFill>
                <a:blip r:embed="rId2"/>
                <a:stretch>
                  <a:fillRect l="-1141" t="-4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A6FBDD6F-51C1-4ECF-9BF9-78DB8C82F2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146876"/>
                  </p:ext>
                </p:extLst>
              </p:nvPr>
            </p:nvGraphicFramePr>
            <p:xfrm>
              <a:off x="1036554" y="2605850"/>
              <a:ext cx="10118892" cy="41270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9446">
                      <a:extLst>
                        <a:ext uri="{9D8B030D-6E8A-4147-A177-3AD203B41FA5}">
                          <a16:colId xmlns:a16="http://schemas.microsoft.com/office/drawing/2014/main" val="3618308265"/>
                        </a:ext>
                      </a:extLst>
                    </a:gridCol>
                    <a:gridCol w="5059446">
                      <a:extLst>
                        <a:ext uri="{9D8B030D-6E8A-4147-A177-3AD203B41FA5}">
                          <a16:colId xmlns:a16="http://schemas.microsoft.com/office/drawing/2014/main" val="1173831573"/>
                        </a:ext>
                      </a:extLst>
                    </a:gridCol>
                  </a:tblGrid>
                  <a:tr h="70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Numerator layout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Denominator layout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21647720"/>
                      </a:ext>
                    </a:extLst>
                  </a:tr>
                  <a:tr h="5810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Number of outputs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/>
                            <a:t> number of inputs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Number of inputs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/>
                            <a:t> number of outputs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15995"/>
                      </a:ext>
                    </a:extLst>
                  </a:tr>
                  <a:tr h="8944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5954086"/>
                      </a:ext>
                    </a:extLst>
                  </a:tr>
                  <a:tr h="1951552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38442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A6FBDD6F-51C1-4ECF-9BF9-78DB8C82F2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146876"/>
                  </p:ext>
                </p:extLst>
              </p:nvPr>
            </p:nvGraphicFramePr>
            <p:xfrm>
              <a:off x="1036554" y="2605850"/>
              <a:ext cx="10118892" cy="41270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9446">
                      <a:extLst>
                        <a:ext uri="{9D8B030D-6E8A-4147-A177-3AD203B41FA5}">
                          <a16:colId xmlns:a16="http://schemas.microsoft.com/office/drawing/2014/main" val="3618308265"/>
                        </a:ext>
                      </a:extLst>
                    </a:gridCol>
                    <a:gridCol w="5059446">
                      <a:extLst>
                        <a:ext uri="{9D8B030D-6E8A-4147-A177-3AD203B41FA5}">
                          <a16:colId xmlns:a16="http://schemas.microsoft.com/office/drawing/2014/main" val="1173831573"/>
                        </a:ext>
                      </a:extLst>
                    </a:gridCol>
                  </a:tblGrid>
                  <a:tr h="70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Numerator layout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Denominator layout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21647720"/>
                      </a:ext>
                    </a:extLst>
                  </a:tr>
                  <a:tr h="5810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1" t="-122105" r="-100602" b="-4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41" t="-122105" r="-602" b="-49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615995"/>
                      </a:ext>
                    </a:extLst>
                  </a:tr>
                  <a:tr h="8944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1" t="-143537" r="-100602" b="-2197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41" t="-143537" r="-602" b="-2197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5954086"/>
                      </a:ext>
                    </a:extLst>
                  </a:tr>
                  <a:tr h="1951552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38442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3282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Vector in, scalar out</a:t>
                </a:r>
              </a:p>
              <a:p>
                <a:r>
                  <a:rPr lang="en-US" dirty="0"/>
                  <a:t>Numerator-layout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59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019049"/>
                <a:ext cx="11220801" cy="2039539"/>
              </a:xfrm>
            </p:spPr>
            <p:txBody>
              <a:bodyPr/>
              <a:lstStyle/>
              <a:p>
                <a:r>
                  <a:rPr lang="en-US" dirty="0"/>
                  <a:t>Numerator-layout vs denominator-layout</a:t>
                </a:r>
              </a:p>
              <a:p>
                <a:r>
                  <a:rPr lang="en-US" dirty="0"/>
                  <a:t>Vector in, scalar out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019049"/>
                <a:ext cx="11220801" cy="2039539"/>
              </a:xfrm>
              <a:blipFill>
                <a:blip r:embed="rId2"/>
                <a:stretch>
                  <a:fillRect l="-1141" t="-4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A6FBDD6F-51C1-4ECF-9BF9-78DB8C82F2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0452863"/>
                  </p:ext>
                </p:extLst>
              </p:nvPr>
            </p:nvGraphicFramePr>
            <p:xfrm>
              <a:off x="1036554" y="2605850"/>
              <a:ext cx="10118892" cy="41270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9446">
                      <a:extLst>
                        <a:ext uri="{9D8B030D-6E8A-4147-A177-3AD203B41FA5}">
                          <a16:colId xmlns:a16="http://schemas.microsoft.com/office/drawing/2014/main" val="3618308265"/>
                        </a:ext>
                      </a:extLst>
                    </a:gridCol>
                    <a:gridCol w="5059446">
                      <a:extLst>
                        <a:ext uri="{9D8B030D-6E8A-4147-A177-3AD203B41FA5}">
                          <a16:colId xmlns:a16="http://schemas.microsoft.com/office/drawing/2014/main" val="1173831573"/>
                        </a:ext>
                      </a:extLst>
                    </a:gridCol>
                  </a:tblGrid>
                  <a:tr h="70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Numerator layout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Denominator layout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21647720"/>
                      </a:ext>
                    </a:extLst>
                  </a:tr>
                  <a:tr h="5810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Number of outputs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/>
                            <a:t> number of inputs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Number of inputs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/>
                            <a:t> number of outputs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15995"/>
                      </a:ext>
                    </a:extLst>
                  </a:tr>
                  <a:tr h="8944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1×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×1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5954086"/>
                      </a:ext>
                    </a:extLst>
                  </a:tr>
                  <a:tr h="1951552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38442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A6FBDD6F-51C1-4ECF-9BF9-78DB8C82F2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0452863"/>
                  </p:ext>
                </p:extLst>
              </p:nvPr>
            </p:nvGraphicFramePr>
            <p:xfrm>
              <a:off x="1036554" y="2605850"/>
              <a:ext cx="10118892" cy="41270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9446">
                      <a:extLst>
                        <a:ext uri="{9D8B030D-6E8A-4147-A177-3AD203B41FA5}">
                          <a16:colId xmlns:a16="http://schemas.microsoft.com/office/drawing/2014/main" val="3618308265"/>
                        </a:ext>
                      </a:extLst>
                    </a:gridCol>
                    <a:gridCol w="5059446">
                      <a:extLst>
                        <a:ext uri="{9D8B030D-6E8A-4147-A177-3AD203B41FA5}">
                          <a16:colId xmlns:a16="http://schemas.microsoft.com/office/drawing/2014/main" val="1173831573"/>
                        </a:ext>
                      </a:extLst>
                    </a:gridCol>
                  </a:tblGrid>
                  <a:tr h="70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Numerator layout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Denominator layout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21647720"/>
                      </a:ext>
                    </a:extLst>
                  </a:tr>
                  <a:tr h="5810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1" t="-122105" r="-100602" b="-4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41" t="-122105" r="-602" b="-49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615995"/>
                      </a:ext>
                    </a:extLst>
                  </a:tr>
                  <a:tr h="8944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1" t="-143537" r="-100602" b="-2197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41" t="-143537" r="-602" b="-2197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5954086"/>
                      </a:ext>
                    </a:extLst>
                  </a:tr>
                  <a:tr h="1951552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38442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78947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Scalar in, vector out</a:t>
                </a:r>
              </a:p>
              <a:p>
                <a:r>
                  <a:rPr lang="en-US" dirty="0"/>
                  <a:t>Numerator-layout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79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Gradient: Vector in, scalar out</a:t>
                </a:r>
              </a:p>
              <a:p>
                <a:r>
                  <a:rPr lang="en-US" dirty="0"/>
                  <a:t>Transpose of numerator-layout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538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Matrix in, scalar out</a:t>
                </a:r>
              </a:p>
              <a:p>
                <a:r>
                  <a:rPr lang="en-US" dirty="0"/>
                  <a:t>Keep same dimensions as matrix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23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Exercise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3570910"/>
              </a:xfrm>
            </p:spPr>
            <p:txBody>
              <a:bodyPr/>
              <a:lstStyle/>
              <a:p>
                <a:pPr marL="0" indent="0" defTabSz="9144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dirty="0"/>
                  <a:t>Suppose we have a function that takes in a vector and squares each element individually, returning another vector,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eqArr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		 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49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defTabSz="9144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 (use numerator layout)</a:t>
                </a:r>
                <a:endParaRPr lang="en-US" sz="2600" dirty="0">
                  <a:solidFill>
                    <a:schemeClr val="tx1"/>
                  </a:solidFill>
                </a:endParaRPr>
              </a:p>
              <a:p>
                <a:pPr defTabSz="914400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3570910"/>
              </a:xfrm>
              <a:blipFill>
                <a:blip r:embed="rId2"/>
                <a:stretch>
                  <a:fillRect l="-1217" t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105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Chain rule</a:t>
            </a:r>
          </a:p>
        </p:txBody>
      </p:sp>
    </p:spTree>
    <p:extLst>
      <p:ext uri="{BB962C8B-B14F-4D97-AF65-F5344CB8AC3E}">
        <p14:creationId xmlns:p14="http://schemas.microsoft.com/office/powerpoint/2010/main" val="93263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HW1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Due Today, 11:59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Online + Written components</a:t>
            </a:r>
          </a:p>
          <a:p>
            <a:r>
              <a:rPr lang="en-US" sz="8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/>
              <a:t>Probability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Reach out for help on HW1 probability before Wednesday!</a:t>
            </a:r>
          </a:p>
          <a:p>
            <a:r>
              <a:rPr lang="en-US" sz="8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/>
              <a:t>Quiz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First quiz on Wed 9/22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Details posted on Piazza</a:t>
            </a:r>
          </a:p>
        </p:txBody>
      </p:sp>
    </p:spTree>
    <p:extLst>
      <p:ext uri="{BB962C8B-B14F-4D97-AF65-F5344CB8AC3E}">
        <p14:creationId xmlns:p14="http://schemas.microsoft.com/office/powerpoint/2010/main" val="11375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Calculus Chain Rule (scalar version)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IV_mathan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x-IV_mathan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IV_mathan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x-IV_matha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x-IV_mathan" dirty="0"/>
              </a:p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IV_mathan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x-IV_mathan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IV_mathan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x-IV_matha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x-IV_mathan" dirty="0"/>
              </a:p>
              <a:p>
                <a:pPr fontAlgn="ctr"/>
                <a:endParaRPr lang="x-IV_mathan" i="1" dirty="0"/>
              </a:p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IV_matha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x-IV_matha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IV_matha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f>
                        <m:fPr>
                          <m:ctrlPr>
                            <a:rPr lang="x-IV_matha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x-IV_matha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076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Optimization: Layer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14:m>
                  <m:oMath xmlns:m="http://schemas.openxmlformats.org/officeDocument/2006/math">
                    <m:r>
                      <a:rPr lang="x-IV_mathan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x-IV_mathan">
                        <a:latin typeface="Cambria Math" panose="02040503050406030204" pitchFamily="18" charset="0"/>
                      </a:rPr>
                      <m:t>,</m:t>
                    </m:r>
                    <m:r>
                      <a:rPr lang="x-IV_mathan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x-IV_matha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x-IV_matha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x-IV_matha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" dirty="0"/>
              </a:p>
              <a:p>
                <a:pPr fontAlgn="ctr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x-IV_mathan" dirty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x-IV_mathan" dirty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x-IV_mathan" dirty="0"/>
                  <a:t> </a:t>
                </a:r>
              </a:p>
              <a:p>
                <a:endParaRPr lang="" sz="800" dirty="0"/>
              </a:p>
              <a:p>
                <a:r>
                  <a:rPr lang="" dirty="0">
                    <a:solidFill>
                      <a:srgbClr val="7030A0"/>
                    </a:solidFill>
                  </a:rPr>
                  <a:t>Lo</a:t>
                </a:r>
                <a:r>
                  <a:rPr lang="en-US" dirty="0" err="1">
                    <a:solidFill>
                      <a:srgbClr val="7030A0"/>
                    </a:solidFill>
                  </a:rPr>
                  <a:t>ts</a:t>
                </a:r>
                <a:r>
                  <a:rPr lang="en-US" dirty="0">
                    <a:solidFill>
                      <a:srgbClr val="7030A0"/>
                    </a:solidFill>
                  </a:rPr>
                  <a:t> of repeated calculations</a:t>
                </a:r>
                <a:endParaRPr lang="x-IV_mathan" dirty="0">
                  <a:solidFill>
                    <a:srgbClr val="7030A0"/>
                  </a:solidFill>
                </a:endParaRPr>
              </a:p>
              <a:p>
                <a:endParaRPr lang="x-IV_matha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77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7F6212-39C3-49BB-9B27-FAA176E2E0FB}"/>
                  </a:ext>
                </a:extLst>
              </p14:cNvPr>
              <p14:cNvContentPartPr/>
              <p14:nvPr/>
            </p14:nvContentPartPr>
            <p14:xfrm>
              <a:off x="602280" y="930960"/>
              <a:ext cx="10899720" cy="464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7F6212-39C3-49BB-9B27-FAA176E2E0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920" y="921600"/>
                <a:ext cx="10918440" cy="46616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E9035E6-2FC3-46A8-A56E-B9688DEE7E28}"/>
              </a:ext>
            </a:extLst>
          </p:cNvPr>
          <p:cNvSpPr/>
          <p:nvPr/>
        </p:nvSpPr>
        <p:spPr>
          <a:xfrm rot="19797677">
            <a:off x="9562822" y="5185023"/>
            <a:ext cx="2357150" cy="10141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Example slide from 10-601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E9C6AE-9937-4569-9786-E2F759D5A431}"/>
                  </a:ext>
                </a:extLst>
              </p14:cNvPr>
              <p14:cNvContentPartPr/>
              <p14:nvPr/>
            </p14:nvContentPartPr>
            <p14:xfrm>
              <a:off x="5844600" y="5649480"/>
              <a:ext cx="932400" cy="604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E9C6AE-9937-4569-9786-E2F759D5A4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5240" y="5640120"/>
                <a:ext cx="951120" cy="62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329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3"/>
          <a:srcRect l="3333" t="27591" r="4167" b="15183"/>
          <a:stretch/>
        </p:blipFill>
        <p:spPr bwMode="auto">
          <a:xfrm>
            <a:off x="461105" y="1371600"/>
            <a:ext cx="11730895" cy="517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(continue)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3FC620-C6B9-49BD-AA1C-2FA7D4C50EAA}" type="slidenum">
              <a:rPr kumimoji="0" lang="en-US" altLang="en-US" sz="600" b="1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600" b="1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067C51-21DC-DA4B-9EF3-79DDAFF0BAA3}"/>
              </a:ext>
            </a:extLst>
          </p:cNvPr>
          <p:cNvSpPr/>
          <p:nvPr/>
        </p:nvSpPr>
        <p:spPr>
          <a:xfrm>
            <a:off x="5257800" y="2971800"/>
            <a:ext cx="4572000" cy="762000"/>
          </a:xfrm>
          <a:prstGeom prst="rect">
            <a:avLst/>
          </a:prstGeom>
          <a:noFill/>
          <a:ln w="254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746CBC-E2A9-1445-B220-97E7502C1276}"/>
              </a:ext>
            </a:extLst>
          </p:cNvPr>
          <p:cNvGrpSpPr/>
          <p:nvPr/>
        </p:nvGrpSpPr>
        <p:grpSpPr>
          <a:xfrm>
            <a:off x="5905500" y="2205451"/>
            <a:ext cx="1028700" cy="1452149"/>
            <a:chOff x="5905500" y="2205451"/>
            <a:chExt cx="1028700" cy="145214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2EE31E-8AB1-CC44-A6FB-1402D344C162}"/>
                </a:ext>
              </a:extLst>
            </p:cNvPr>
            <p:cNvSpPr/>
            <p:nvPr/>
          </p:nvSpPr>
          <p:spPr>
            <a:xfrm>
              <a:off x="6248400" y="3048000"/>
              <a:ext cx="685800" cy="6096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62BD2D9-A7D7-CB41-8E18-F61F15B0101B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H="1" flipV="1">
              <a:off x="5905500" y="2205451"/>
              <a:ext cx="685800" cy="84254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4768F6-1B60-9E43-9038-72208F3C21C7}"/>
              </a:ext>
            </a:extLst>
          </p:cNvPr>
          <p:cNvGrpSpPr/>
          <p:nvPr/>
        </p:nvGrpSpPr>
        <p:grpSpPr>
          <a:xfrm>
            <a:off x="7010399" y="2438400"/>
            <a:ext cx="4914329" cy="1219200"/>
            <a:chOff x="7010399" y="2438400"/>
            <a:chExt cx="4914329" cy="121920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227E8A8-F2B8-EF48-B3B1-ECFFBA3D86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57763" y="2851766"/>
              <a:ext cx="1073782" cy="50103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267244D-E52C-D24B-951C-A5C50657267F}"/>
                    </a:ext>
                  </a:extLst>
                </p:cNvPr>
                <p:cNvSpPr txBox="1"/>
                <p:nvPr/>
              </p:nvSpPr>
              <p:spPr>
                <a:xfrm>
                  <a:off x="10131545" y="2438400"/>
                  <a:ext cx="1793183" cy="10020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Say:</a:t>
                  </a:r>
                  <a:r>
                    <a:rPr kumimoji="0" lang="en-US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𝑭</m:t>
                          </m:r>
                        </m:e>
                        <m:sub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</m:sSub>
                      <m:r>
                        <a:rPr kumimoji="0" lang="en-US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a14:m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Cambria Math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𝝈</m:t>
                      </m:r>
                    </m:oMath>
                  </a14:m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𝝈</m:t>
                            </m:r>
                          </m:num>
                          <m:den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en-US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𝑾</m:t>
                                </m:r>
                              </m:e>
                              <m:sub>
                                <m:r>
                                  <a:rPr kumimoji="0" lang="en-US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  <m:d>
                          <m:dPr>
                            <m:ctrlP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𝝈</m:t>
                            </m:r>
                          </m:e>
                        </m:d>
                        <m:sSub>
                          <m:sSubPr>
                            <m:ctrlP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𝒏</m:t>
                            </m:r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267244D-E52C-D24B-951C-A5C5065726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1545" y="2438400"/>
                  <a:ext cx="1793183" cy="1002069"/>
                </a:xfrm>
                <a:prstGeom prst="rect">
                  <a:avLst/>
                </a:prstGeom>
                <a:blipFill>
                  <a:blip r:embed="rId4"/>
                  <a:stretch>
                    <a:fillRect l="-6338" t="-7595" b="-37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AED9BF-66A8-8F40-8193-BC7812BFABC9}"/>
                </a:ext>
              </a:extLst>
            </p:cNvPr>
            <p:cNvSpPr/>
            <p:nvPr/>
          </p:nvSpPr>
          <p:spPr>
            <a:xfrm>
              <a:off x="7010399" y="3048000"/>
              <a:ext cx="2047363" cy="6096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667773-1101-2848-BFE2-6C01438FA002}"/>
              </a:ext>
            </a:extLst>
          </p:cNvPr>
          <p:cNvGrpSpPr/>
          <p:nvPr/>
        </p:nvGrpSpPr>
        <p:grpSpPr>
          <a:xfrm>
            <a:off x="7223760" y="1547773"/>
            <a:ext cx="4673054" cy="1347827"/>
            <a:chOff x="7223760" y="1547773"/>
            <a:chExt cx="4673054" cy="1347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FDABBAE-DD5D-C54A-A6D3-16D7CEA4A3D3}"/>
                    </a:ext>
                  </a:extLst>
                </p:cNvPr>
                <p:cNvSpPr txBox="1"/>
                <p:nvPr/>
              </p:nvSpPr>
              <p:spPr>
                <a:xfrm>
                  <a:off x="10134600" y="1547773"/>
                  <a:ext cx="1762214" cy="509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𝝈</m:t>
                            </m:r>
                          </m:num>
                          <m:den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en-US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kumimoji="0" lang="en-US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𝒏</m:t>
                                </m:r>
                                <m:r>
                                  <a:rPr kumimoji="0" lang="en-US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  <m:d>
                          <m:dPr>
                            <m:ctrlP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𝝈</m:t>
                            </m:r>
                          </m:e>
                        </m:d>
                        <m:sSub>
                          <m:sSubPr>
                            <m:ctrlP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𝑾</m:t>
                            </m:r>
                          </m:e>
                          <m:sub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FDABBAE-DD5D-C54A-A6D3-16D7CEA4A3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4600" y="1547773"/>
                  <a:ext cx="1762214" cy="509627"/>
                </a:xfrm>
                <a:prstGeom prst="rect">
                  <a:avLst/>
                </a:prstGeom>
                <a:blipFill>
                  <a:blip r:embed="rId5"/>
                  <a:stretch>
                    <a:fillRect l="-2158" b="-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0A0B128-ADA7-544A-94E2-02D5FFAB56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37018" y="1784966"/>
              <a:ext cx="1073782" cy="501034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0028EA-90C2-A84A-BE56-0A2108F0E160}"/>
                </a:ext>
              </a:extLst>
            </p:cNvPr>
            <p:cNvSpPr/>
            <p:nvPr/>
          </p:nvSpPr>
          <p:spPr>
            <a:xfrm>
              <a:off x="7223760" y="2286000"/>
              <a:ext cx="1920240" cy="6096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014107D7-763E-2E40-866D-E82C39D6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Eric Xing @ CMU, 2020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745806-B5FD-2646-B2E0-EFDA3A7951C9}"/>
              </a:ext>
            </a:extLst>
          </p:cNvPr>
          <p:cNvGrpSpPr/>
          <p:nvPr/>
        </p:nvGrpSpPr>
        <p:grpSpPr>
          <a:xfrm>
            <a:off x="5257799" y="2851766"/>
            <a:ext cx="4873745" cy="2253634"/>
            <a:chOff x="5257799" y="2851766"/>
            <a:chExt cx="4873745" cy="22536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040EF4-855A-7F47-A3C9-0CA2FA20BF91}"/>
                </a:ext>
              </a:extLst>
            </p:cNvPr>
            <p:cNvSpPr/>
            <p:nvPr/>
          </p:nvSpPr>
          <p:spPr>
            <a:xfrm>
              <a:off x="5257799" y="4343400"/>
              <a:ext cx="4873745" cy="762000"/>
            </a:xfrm>
            <a:prstGeom prst="rect">
              <a:avLst/>
            </a:prstGeom>
            <a:noFill/>
            <a:ln w="254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C8FB947-A5ED-B64B-BC21-DF2689F1B9A9}"/>
                </a:ext>
              </a:extLst>
            </p:cNvPr>
            <p:cNvGrpSpPr/>
            <p:nvPr/>
          </p:nvGrpSpPr>
          <p:grpSpPr>
            <a:xfrm>
              <a:off x="5819262" y="2851766"/>
              <a:ext cx="1724538" cy="2177434"/>
              <a:chOff x="5209662" y="1480166"/>
              <a:chExt cx="1724538" cy="217743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3361140-073E-964E-B3C0-82E651F74713}"/>
                  </a:ext>
                </a:extLst>
              </p:cNvPr>
              <p:cNvSpPr/>
              <p:nvPr/>
            </p:nvSpPr>
            <p:spPr>
              <a:xfrm>
                <a:off x="5981700" y="3048000"/>
                <a:ext cx="952500" cy="60960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58268D89-BE6D-B248-BB3E-EA915D04D51B}"/>
                  </a:ext>
                </a:extLst>
              </p:cNvPr>
              <p:cNvCxnSpPr>
                <a:cxnSpLocks/>
                <a:stCxn id="24" idx="0"/>
              </p:cNvCxnSpPr>
              <p:nvPr/>
            </p:nvCxnSpPr>
            <p:spPr>
              <a:xfrm flipH="1" flipV="1">
                <a:off x="5209662" y="1480166"/>
                <a:ext cx="1248288" cy="156783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28F3FD-B3B2-4A14-82A3-C53EDB05598B}"/>
              </a:ext>
            </a:extLst>
          </p:cNvPr>
          <p:cNvSpPr/>
          <p:nvPr/>
        </p:nvSpPr>
        <p:spPr>
          <a:xfrm rot="1365310">
            <a:off x="9435258" y="626311"/>
            <a:ext cx="2357150" cy="1014182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slide from 10-701</a:t>
            </a:r>
          </a:p>
        </p:txBody>
      </p:sp>
    </p:spTree>
    <p:extLst>
      <p:ext uri="{BB962C8B-B14F-4D97-AF65-F5344CB8AC3E}">
        <p14:creationId xmlns:p14="http://schemas.microsoft.com/office/powerpoint/2010/main" val="489285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Derivative?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63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Derivative?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104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Derivative?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548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b="0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⋯,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D22472-F75E-4E7C-9C31-7E9F1094F0C0}"/>
                  </a:ext>
                </a:extLst>
              </p:cNvPr>
              <p:cNvSpPr txBox="1"/>
              <p:nvPr/>
            </p:nvSpPr>
            <p:spPr>
              <a:xfrm>
                <a:off x="552099" y="3429000"/>
                <a:ext cx="3046879" cy="1352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D22472-F75E-4E7C-9C31-7E9F1094F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429000"/>
                <a:ext cx="3046879" cy="1352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475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2775301" cy="2874622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Scalar:</a:t>
                </a:r>
              </a:p>
              <a:p>
                <a:pPr fontAlgn="ctr"/>
                <a:r>
                  <a:rPr lang="x-IV_mathan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x-IV_mathan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x-IV_matha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x-IV_matha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x-IV_mathan" i="1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f>
                      <m:fPr>
                        <m:ctrlPr>
                          <a:rPr lang="x-IV_matha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x-IV_mathan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IV_matha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f>
                      <m:fPr>
                        <m:ctrlPr>
                          <a:rPr lang="x-IV_matha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𝑑𝑧</m:t>
                        </m:r>
                      </m:num>
                      <m:den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x-IV_mathan" sz="3200" dirty="0"/>
                  <a:t> </a:t>
                </a:r>
                <a:endParaRPr lang="x-IV_mathan" dirty="0"/>
              </a:p>
              <a:p>
                <a:pPr fontAlgn="ctr"/>
                <a:endParaRPr lang="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2775301" cy="2874622"/>
              </a:xfrm>
              <a:blipFill>
                <a:blip r:embed="rId2"/>
                <a:stretch>
                  <a:fillRect l="-4615" t="-3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4608BB35-52CF-4614-913B-76012BFAD2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1899" y="1113178"/>
                <a:ext cx="3664301" cy="287462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Multivariate: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x-IV_matha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𝒛</m:t>
                    </m:r>
                    <m:r>
                      <a:rPr kumimoji="0" lang="x-IV_matha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x-IV_matha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x-IV_matha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x-IV_mathan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x-IV_matha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fontAlgn="ctr">
                  <a:defRPr/>
                </a:pPr>
                <a14:m>
                  <m:oMath xmlns:m="http://schemas.openxmlformats.org/officeDocument/2006/math">
                    <m:r>
                      <a:rPr kumimoji="0" lang="x-IV_matha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x-IV_matha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x-IV_matha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x-IV_matha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x-IV_mathan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e>
                    </m:d>
                  </m:oMath>
                </a14:m>
                <a:r>
                  <a:rPr kumimoji="0" lang="x-IV_matha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x-IV_mathan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x-IV_mathan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𝑑𝑦</m:t>
                        </m:r>
                      </m:num>
                      <m:den>
                        <m:r>
                          <a:rPr kumimoji="0" lang="x-IV_mathan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𝑑𝑥</m:t>
                        </m:r>
                      </m:den>
                    </m:f>
                    <m:r>
                      <a:rPr kumimoji="0" lang="x-IV_mathan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x-IV_mathan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x-IV_mathan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kumimoji="0" lang="x-IV_mathan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num>
                          <m:den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kumimoji="0" lang="x-IV_mathan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den>
                        </m:f>
                      </m:e>
                    </m:nary>
                  </m:oMath>
                </a14:m>
                <a:r>
                  <a:rPr kumimoji="0" lang="x-IV_matha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x-IV_matha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x-IV_matha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4608BB35-52CF-4614-913B-76012BFAD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899" y="1113178"/>
                <a:ext cx="3664301" cy="2874622"/>
              </a:xfrm>
              <a:prstGeom prst="rect">
                <a:avLst/>
              </a:prstGeom>
              <a:blipFill>
                <a:blip r:embed="rId3"/>
                <a:stretch>
                  <a:fillRect l="-3322" t="-3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937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+7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5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7201A109-5FEB-4047-A3E3-26027C6263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39306" y="177861"/>
                <a:ext cx="3252694" cy="229639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Multivariate chain rule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x-IV_matha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𝒛</m:t>
                    </m:r>
                    <m:r>
                      <a:rPr kumimoji="0" lang="x-IV_matha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x-IV_matha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x-IV_matha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fontAlgn="ctr">
                  <a:defRPr/>
                </a:pPr>
                <a14:m>
                  <m:oMath xmlns:m="http://schemas.openxmlformats.org/officeDocument/2006/math">
                    <m:r>
                      <a:rPr kumimoji="0" lang="x-IV_matha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x-IV_matha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x-IV_matha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x-IV_matha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e>
                    </m:d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x-IV_matha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x-IV_matha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𝑑𝑦</m:t>
                        </m:r>
                      </m:num>
                      <m:den>
                        <m:r>
                          <a:rPr kumimoji="0" lang="x-IV_matha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𝑑𝑥</m:t>
                        </m:r>
                      </m:den>
                    </m:f>
                    <m:r>
                      <a:rPr kumimoji="0" lang="x-IV_mathan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x-IV_matha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x-IV_matha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kumimoji="0" lang="x-IV_matha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num>
                          <m:den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kumimoji="0" lang="x-IV_matha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den>
                        </m:f>
                      </m:e>
                    </m:nary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7201A109-5FEB-4047-A3E3-26027C626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306" y="177861"/>
                <a:ext cx="3252694" cy="2296398"/>
              </a:xfrm>
              <a:prstGeom prst="rect">
                <a:avLst/>
              </a:prstGeom>
              <a:blipFill>
                <a:blip r:embed="rId3"/>
                <a:stretch>
                  <a:fillRect l="-2809" t="-3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952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+7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98C216-1D4E-462F-B6DE-5B85DF72DC10}"/>
                  </a:ext>
                </a:extLst>
              </p14:cNvPr>
              <p14:cNvContentPartPr/>
              <p14:nvPr/>
            </p14:nvContentPartPr>
            <p14:xfrm>
              <a:off x="982440" y="365400"/>
              <a:ext cx="11173680" cy="5194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98C216-1D4E-462F-B6DE-5B85DF72DC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3080" y="356040"/>
                <a:ext cx="11192400" cy="521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727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Mathematical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Calculus &amp;</a:t>
            </a:r>
            <a:br>
              <a:rPr lang="en-US" sz="4600" dirty="0"/>
            </a:br>
            <a:r>
              <a:rPr lang="en-US" sz="4600" dirty="0"/>
              <a:t>Lagrange Multipliers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5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2F4BBCF5-D29D-4DCD-BBE9-DDB97687B9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39306" y="177861"/>
                <a:ext cx="3252694" cy="229639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Multivariate chain rule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x-IV_matha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𝒛</m:t>
                    </m:r>
                    <m:r>
                      <a:rPr kumimoji="0" lang="x-IV_matha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x-IV_matha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x-IV_matha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fontAlgn="ctr">
                  <a:defRPr/>
                </a:pPr>
                <a14:m>
                  <m:oMath xmlns:m="http://schemas.openxmlformats.org/officeDocument/2006/math">
                    <m:r>
                      <a:rPr kumimoji="0" lang="x-IV_matha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x-IV_matha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x-IV_matha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x-IV_matha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e>
                    </m:d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x-IV_matha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x-IV_matha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𝑑𝑦</m:t>
                        </m:r>
                      </m:num>
                      <m:den>
                        <m:r>
                          <a:rPr kumimoji="0" lang="x-IV_matha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𝑑𝑥</m:t>
                        </m:r>
                      </m:den>
                    </m:f>
                    <m:r>
                      <a:rPr kumimoji="0" lang="x-IV_mathan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x-IV_matha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x-IV_matha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kumimoji="0" lang="x-IV_matha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num>
                          <m:den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kumimoji="0" lang="x-IV_matha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den>
                        </m:f>
                      </m:e>
                    </m:nary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2F4BBCF5-D29D-4DCD-BBE9-DDB97687B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306" y="177861"/>
                <a:ext cx="3252694" cy="2296398"/>
              </a:xfrm>
              <a:prstGeom prst="rect">
                <a:avLst/>
              </a:prstGeom>
              <a:blipFill>
                <a:blip r:embed="rId3"/>
                <a:stretch>
                  <a:fillRect l="-2809" t="-3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100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9FE5EC-4DD3-493E-809F-20557AD0A302}"/>
                  </a:ext>
                </a:extLst>
              </p14:cNvPr>
              <p14:cNvContentPartPr/>
              <p14:nvPr/>
            </p14:nvContentPartPr>
            <p14:xfrm>
              <a:off x="1632960" y="2622960"/>
              <a:ext cx="5701680" cy="2607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9FE5EC-4DD3-493E-809F-20557AD0A3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3600" y="2613600"/>
                <a:ext cx="5720400" cy="26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1249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2775301" cy="2874622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Scalar:</a:t>
                </a:r>
              </a:p>
              <a:p>
                <a:pPr fontAlgn="ctr"/>
                <a:r>
                  <a:rPr lang="x-IV_mathan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x-IV_mathan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x-IV_matha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x-IV_matha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x-IV_mathan" i="1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f>
                      <m:fPr>
                        <m:ctrlPr>
                          <a:rPr lang="x-IV_matha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x-IV_mathan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IV_matha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f>
                      <m:fPr>
                        <m:ctrlPr>
                          <a:rPr lang="x-IV_matha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𝑑𝑧</m:t>
                        </m:r>
                      </m:num>
                      <m:den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x-IV_mathan" sz="3200" dirty="0"/>
                  <a:t> </a:t>
                </a:r>
                <a:endParaRPr lang="x-IV_mathan" dirty="0"/>
              </a:p>
              <a:p>
                <a:pPr fontAlgn="ctr"/>
                <a:endParaRPr lang="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2775301" cy="2874622"/>
              </a:xfrm>
              <a:blipFill>
                <a:blip r:embed="rId2"/>
                <a:stretch>
                  <a:fillRect l="-4615" t="-3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4608BB35-52CF-4614-913B-76012BFAD2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1899" y="1113178"/>
                <a:ext cx="3664301" cy="287462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Multivariate: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x-IV_matha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𝒛</m:t>
                    </m:r>
                    <m:r>
                      <a:rPr kumimoji="0" lang="x-IV_matha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x-IV_matha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x-IV_matha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x-IV_mathan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x-IV_matha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fontAlgn="ctr">
                  <a:defRPr/>
                </a:pPr>
                <a14:m>
                  <m:oMath xmlns:m="http://schemas.openxmlformats.org/officeDocument/2006/math">
                    <m:r>
                      <a:rPr kumimoji="0" lang="x-IV_matha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x-IV_matha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x-IV_matha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x-IV_matha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x-IV_mathan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e>
                    </m:d>
                  </m:oMath>
                </a14:m>
                <a:r>
                  <a:rPr kumimoji="0" lang="x-IV_matha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x-IV_mathan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x-IV_mathan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𝑑𝑦</m:t>
                        </m:r>
                      </m:num>
                      <m:den>
                        <m:r>
                          <a:rPr kumimoji="0" lang="x-IV_mathan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𝑑𝑥</m:t>
                        </m:r>
                      </m:den>
                    </m:f>
                    <m:r>
                      <a:rPr kumimoji="0" lang="x-IV_mathan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x-IV_mathan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x-IV_mathan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kumimoji="0" lang="x-IV_mathan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num>
                          <m:den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kumimoji="0" lang="x-IV_mathan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den>
                        </m:f>
                      </m:e>
                    </m:nary>
                  </m:oMath>
                </a14:m>
                <a:r>
                  <a:rPr kumimoji="0" lang="x-IV_matha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x-IV_matha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x-IV_matha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4608BB35-52CF-4614-913B-76012BFAD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899" y="1113178"/>
                <a:ext cx="3664301" cy="2874622"/>
              </a:xfrm>
              <a:prstGeom prst="rect">
                <a:avLst/>
              </a:prstGeom>
              <a:blipFill>
                <a:blip r:embed="rId3"/>
                <a:stretch>
                  <a:fillRect l="-3322" t="-3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5">
                <a:extLst>
                  <a:ext uri="{FF2B5EF4-FFF2-40B4-BE49-F238E27FC236}">
                    <a16:creationId xmlns:a16="http://schemas.microsoft.com/office/drawing/2014/main" id="{8E67C1F3-5B80-4C15-81E5-242D6BCAF2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21600" y="1113178"/>
                <a:ext cx="3664301" cy="287462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Multivariate: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x-IV_matha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𝒛</m:t>
                    </m:r>
                    <m:r>
                      <a:rPr kumimoji="0" lang="x-IV_matha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x-IV_matha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x-IV_matha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x-IV_matha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x-IV_matha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fontAlgn="ctr">
                  <a:defRPr/>
                </a:pPr>
                <a14:m>
                  <m:oMath xmlns:m="http://schemas.openxmlformats.org/officeDocument/2006/math">
                    <m:r>
                      <a:rPr lang="x-IV_matha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x-IV_mathan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x-IV_matha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x-IV_mathan" dirty="0">
                    <a:solidFill>
                      <a:prstClr val="black"/>
                    </a:solidFill>
                  </a:rPr>
                  <a:t> </a:t>
                </a:r>
                <a:endParaRPr kumimoji="0" lang="x-IV_matha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x-IV_mathan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x-IV_mathan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sSub>
                          <m:sSub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kumimoji="0" lang="x-IV_mathan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sSub>
                          <m:sSub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k</m:t>
                            </m:r>
                          </m:sub>
                        </m:sSub>
                      </m:den>
                    </m:f>
                    <m:r>
                      <a:rPr kumimoji="0" lang="x-IV_mathan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x-IV_mathan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x-IV_mathan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kumimoji="0" lang="x-IV_mathan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en-US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kumimoji="0" lang="x-IV_mathan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en-US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k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kumimoji="0" lang="x-IV_matha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x-IV_matha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x-IV_matha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5">
                <a:extLst>
                  <a:ext uri="{FF2B5EF4-FFF2-40B4-BE49-F238E27FC236}">
                    <a16:creationId xmlns:a16="http://schemas.microsoft.com/office/drawing/2014/main" id="{8E67C1F3-5B80-4C15-81E5-242D6BCAF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0" y="1113178"/>
                <a:ext cx="3664301" cy="2874622"/>
              </a:xfrm>
              <a:prstGeom prst="rect">
                <a:avLst/>
              </a:prstGeom>
              <a:blipFill>
                <a:blip r:embed="rId4"/>
                <a:stretch>
                  <a:fillRect l="-3494" t="-3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8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time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needed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	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Today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Quick trick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needed for neural networks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Partial derivatives of various sizes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Multivariate chain rule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Constrained optimization and Lagrange multipliers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69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201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Method of Lagrange multipliers</a:t>
            </a:r>
          </a:p>
        </p:txBody>
      </p:sp>
    </p:spTree>
    <p:extLst>
      <p:ext uri="{BB962C8B-B14F-4D97-AF65-F5344CB8AC3E}">
        <p14:creationId xmlns:p14="http://schemas.microsoft.com/office/powerpoint/2010/main" val="3740967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Mini-max game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+9 −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sz="800" dirty="0"/>
              </a:p>
              <a:p>
                <a:r>
                  <a:rPr lang="en-US" dirty="0"/>
                  <a:t>Two teams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Team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Goes first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Chooses a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attempt to </a:t>
                </a:r>
                <a:r>
                  <a:rPr lang="en-US" i="1" dirty="0">
                    <a:solidFill>
                      <a:srgbClr val="7030A0"/>
                    </a:solidFill>
                  </a:rPr>
                  <a:t>maximize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Team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Goes second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Chooses a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attempt to </a:t>
                </a:r>
                <a:r>
                  <a:rPr lang="en-US" i="1" dirty="0">
                    <a:solidFill>
                      <a:srgbClr val="7030A0"/>
                    </a:solidFill>
                  </a:rPr>
                  <a:t>minimize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0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88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time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needed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	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Today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Quick trick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needed for neural networks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Partial derivatives of various sizes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Multivariate chain rule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Constrained optimization and Lagrange multipliers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69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00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93F93-492F-4AD5-9A89-37C7F7CA8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8920E-888E-4733-8F26-27BCDFDA89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Quick trick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Jump to Lecture 5 slides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8920E-888E-4733-8F26-27BCDFDA8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27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Partial derivatives</a:t>
            </a:r>
          </a:p>
        </p:txBody>
      </p:sp>
    </p:spTree>
    <p:extLst>
      <p:ext uri="{BB962C8B-B14F-4D97-AF65-F5344CB8AC3E}">
        <p14:creationId xmlns:p14="http://schemas.microsoft.com/office/powerpoint/2010/main" val="397219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Vector in, scalar out</a:t>
                </a:r>
              </a:p>
              <a:p>
                <a:r>
                  <a:rPr lang="en-US" dirty="0"/>
                  <a:t>Gradient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F71EAD-1016-43C3-BD31-0F3EF87093AF}"/>
                  </a:ext>
                </a:extLst>
              </p14:cNvPr>
              <p14:cNvContentPartPr/>
              <p14:nvPr/>
            </p14:nvContentPartPr>
            <p14:xfrm>
              <a:off x="299880" y="288360"/>
              <a:ext cx="10768680" cy="6449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F71EAD-1016-43C3-BD31-0F3EF87093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520" y="279000"/>
                <a:ext cx="10787400" cy="64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498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5987C-1A14-4419-8996-CDF690483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ED9434-BF81-4035-BCBE-6D7BD6682EAC}"/>
                  </a:ext>
                </a:extLst>
              </p:cNvPr>
              <p:cNvSpPr txBox="1"/>
              <p:nvPr/>
            </p:nvSpPr>
            <p:spPr>
              <a:xfrm>
                <a:off x="4809214" y="3263960"/>
                <a:ext cx="2295315" cy="1356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ED9434-BF81-4035-BCBE-6D7BD6682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214" y="3263960"/>
                <a:ext cx="2295315" cy="135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9D1BF7-AF74-4473-AE66-3B6642D078E5}"/>
                  </a:ext>
                </a:extLst>
              </p:cNvPr>
              <p:cNvSpPr txBox="1"/>
              <p:nvPr/>
            </p:nvSpPr>
            <p:spPr>
              <a:xfrm>
                <a:off x="4961019" y="1891759"/>
                <a:ext cx="2295315" cy="905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9D1BF7-AF74-4473-AE66-3B6642D07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19" y="1891759"/>
                <a:ext cx="2295315" cy="905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302549-DC4C-46BF-9FA6-13E30A3CBC68}"/>
                  </a:ext>
                </a:extLst>
              </p:cNvPr>
              <p:cNvSpPr txBox="1"/>
              <p:nvPr/>
            </p:nvSpPr>
            <p:spPr>
              <a:xfrm>
                <a:off x="1707776" y="2187063"/>
                <a:ext cx="15555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302549-DC4C-46BF-9FA6-13E30A3C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776" y="2187063"/>
                <a:ext cx="1555551" cy="40011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63A40F-CF60-4B2C-BEF1-629FB3737417}"/>
                  </a:ext>
                </a:extLst>
              </p:cNvPr>
              <p:cNvSpPr txBox="1"/>
              <p:nvPr/>
            </p:nvSpPr>
            <p:spPr>
              <a:xfrm>
                <a:off x="1164642" y="3265797"/>
                <a:ext cx="2295315" cy="1356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63A40F-CF60-4B2C-BEF1-629FB3737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642" y="3265797"/>
                <a:ext cx="2295315" cy="1356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C0764C-DD45-4CA9-BCA6-583F9EEE0425}"/>
                  </a:ext>
                </a:extLst>
              </p:cNvPr>
              <p:cNvSpPr txBox="1"/>
              <p:nvPr/>
            </p:nvSpPr>
            <p:spPr>
              <a:xfrm>
                <a:off x="7342094" y="5104134"/>
                <a:ext cx="4849906" cy="1083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C0764C-DD45-4CA9-BCA6-583F9EEE0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094" y="5104134"/>
                <a:ext cx="4849906" cy="10831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934105-A3E4-4F2D-8DCA-B1274150FC8A}"/>
                  </a:ext>
                </a:extLst>
              </p:cNvPr>
              <p:cNvSpPr txBox="1"/>
              <p:nvPr/>
            </p:nvSpPr>
            <p:spPr>
              <a:xfrm>
                <a:off x="8592670" y="3326054"/>
                <a:ext cx="3572435" cy="1356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934105-A3E4-4F2D-8DCA-B1274150F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670" y="3326054"/>
                <a:ext cx="3572435" cy="13565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7A2C08-7A35-4364-BC23-3EF64297B8BC}"/>
                  </a:ext>
                </a:extLst>
              </p:cNvPr>
              <p:cNvSpPr txBox="1"/>
              <p:nvPr/>
            </p:nvSpPr>
            <p:spPr>
              <a:xfrm>
                <a:off x="8969188" y="1777206"/>
                <a:ext cx="3195918" cy="1083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7A2C08-7A35-4364-BC23-3EF64297B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188" y="1777206"/>
                <a:ext cx="3195918" cy="10831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4F89DD-A320-41A0-AC07-D840D155E235}"/>
                  </a:ext>
                </a:extLst>
              </p:cNvPr>
              <p:cNvSpPr txBox="1"/>
              <p:nvPr/>
            </p:nvSpPr>
            <p:spPr>
              <a:xfrm>
                <a:off x="3263327" y="5110450"/>
                <a:ext cx="3993007" cy="1070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4F89DD-A320-41A0-AC07-D840D155E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327" y="5110450"/>
                <a:ext cx="3993007" cy="10705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7F98F6-2041-41CE-8C30-0FF150C7CF54}"/>
                  </a:ext>
                </a:extLst>
              </p:cNvPr>
              <p:cNvSpPr txBox="1"/>
              <p:nvPr/>
            </p:nvSpPr>
            <p:spPr>
              <a:xfrm>
                <a:off x="0" y="5103631"/>
                <a:ext cx="3263327" cy="1070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7F98F6-2041-41CE-8C30-0FF150C7C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03631"/>
                <a:ext cx="3263327" cy="10705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5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way to think of it: Bag of Derivatives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6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015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2_Theme_petuum_new_editted">
  <a:themeElements>
    <a:clrScheme name="Petuum-1 1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62DAD1"/>
      </a:accent1>
      <a:accent2>
        <a:srgbClr val="31CFC4"/>
      </a:accent2>
      <a:accent3>
        <a:srgbClr val="26B6C9"/>
      </a:accent3>
      <a:accent4>
        <a:srgbClr val="189ACD"/>
      </a:accent4>
      <a:accent5>
        <a:srgbClr val="007EC6"/>
      </a:accent5>
      <a:accent6>
        <a:srgbClr val="0064B5"/>
      </a:accent6>
      <a:hlink>
        <a:srgbClr val="A8A9A8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petuum_new_editted" id="{8C570960-96C6-CD4A-B694-13880F3F604A}" vid="{24623263-F257-A645-A612-B0D2FF17DF8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6520</TotalTime>
  <Words>1129</Words>
  <Application>Microsoft Office PowerPoint</Application>
  <PresentationFormat>Widescreen</PresentationFormat>
  <Paragraphs>232</Paragraphs>
  <Slides>35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Candara</vt:lpstr>
      <vt:lpstr>Helvetica</vt:lpstr>
      <vt:lpstr>Helvetica Light</vt:lpstr>
      <vt:lpstr>Helvetica Neue</vt:lpstr>
      <vt:lpstr>Wingdings</vt:lpstr>
      <vt:lpstr>Office Theme</vt:lpstr>
      <vt:lpstr>2_Theme_petuum_new_editted</vt:lpstr>
      <vt:lpstr>As You Walk In</vt:lpstr>
      <vt:lpstr>Announcements</vt:lpstr>
      <vt:lpstr>  Mathematical Foundations for Machine Learning  Calculus &amp; Lagrange Multipliers</vt:lpstr>
      <vt:lpstr>Linear Regression</vt:lpstr>
      <vt:lpstr>Linear Regression</vt:lpstr>
      <vt:lpstr>Calculus</vt:lpstr>
      <vt:lpstr>Calculus with Linear Algebra</vt:lpstr>
      <vt:lpstr>Calculus with Linear Algebra</vt:lpstr>
      <vt:lpstr>Calculus with Linear Algebra</vt:lpstr>
      <vt:lpstr>Calculus with Linear Algebra</vt:lpstr>
      <vt:lpstr>Calculus with Linear Algebra</vt:lpstr>
      <vt:lpstr>Calculus with Linear Algebra</vt:lpstr>
      <vt:lpstr>Calculus with Linear Algebra</vt:lpstr>
      <vt:lpstr>Calculus with Linear Algebra</vt:lpstr>
      <vt:lpstr>Calculus with Linear Algebra</vt:lpstr>
      <vt:lpstr>Calculus with Linear Algebra</vt:lpstr>
      <vt:lpstr>Calculus with Linear Algebra</vt:lpstr>
      <vt:lpstr>Exercise 1</vt:lpstr>
      <vt:lpstr>Calculus</vt:lpstr>
      <vt:lpstr>Reminder: Calculus Chain Rule (scalar version)</vt:lpstr>
      <vt:lpstr>Network Optimization: Layer Implementation</vt:lpstr>
      <vt:lpstr>Backpropagation (continue)</vt:lpstr>
      <vt:lpstr>What is a Derivative?</vt:lpstr>
      <vt:lpstr>What is a Derivative?</vt:lpstr>
      <vt:lpstr>What is a Derivative?</vt:lpstr>
      <vt:lpstr>Multivariate Chain Rule</vt:lpstr>
      <vt:lpstr>Calculus Chain Rule</vt:lpstr>
      <vt:lpstr>Exercise 2</vt:lpstr>
      <vt:lpstr>Exercise 2</vt:lpstr>
      <vt:lpstr>Exercise 3</vt:lpstr>
      <vt:lpstr>Exercise 3</vt:lpstr>
      <vt:lpstr>Calculus Chain Rule</vt:lpstr>
      <vt:lpstr>Linear Regression</vt:lpstr>
      <vt:lpstr>Constrained Optimization</vt:lpstr>
      <vt:lpstr>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120</cp:revision>
  <dcterms:created xsi:type="dcterms:W3CDTF">2020-05-18T13:01:09Z</dcterms:created>
  <dcterms:modified xsi:type="dcterms:W3CDTF">2021-09-27T13:47:35Z</dcterms:modified>
</cp:coreProperties>
</file>