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345" r:id="rId2"/>
    <p:sldId id="257" r:id="rId3"/>
    <p:sldId id="2307" r:id="rId4"/>
    <p:sldId id="2371" r:id="rId5"/>
    <p:sldId id="2347" r:id="rId6"/>
    <p:sldId id="2369" r:id="rId7"/>
    <p:sldId id="2358" r:id="rId8"/>
    <p:sldId id="2359" r:id="rId9"/>
    <p:sldId id="2361" r:id="rId10"/>
    <p:sldId id="1060" r:id="rId11"/>
    <p:sldId id="2372" r:id="rId12"/>
    <p:sldId id="2373" r:id="rId13"/>
    <p:sldId id="2374" r:id="rId14"/>
    <p:sldId id="2376" r:id="rId15"/>
    <p:sldId id="2375" r:id="rId16"/>
    <p:sldId id="2360" r:id="rId17"/>
    <p:sldId id="2344" r:id="rId18"/>
    <p:sldId id="2366" r:id="rId19"/>
    <p:sldId id="2389" r:id="rId20"/>
    <p:sldId id="2380" r:id="rId21"/>
    <p:sldId id="2383" r:id="rId22"/>
    <p:sldId id="2386" r:id="rId23"/>
    <p:sldId id="2388" r:id="rId24"/>
    <p:sldId id="2387" r:id="rId25"/>
    <p:sldId id="2381" r:id="rId26"/>
    <p:sldId id="2368" r:id="rId27"/>
    <p:sldId id="2377" r:id="rId28"/>
    <p:sldId id="2367" r:id="rId29"/>
    <p:sldId id="2378" r:id="rId30"/>
    <p:sldId id="2109" r:id="rId31"/>
    <p:sldId id="2114" r:id="rId32"/>
    <p:sldId id="2110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25:32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24737 12406 2649 0,'-7'-6'236'0,"0"6"-189"0,-4-9-38 0,1 9-9 16,2 0 40-16,1 0 5 0,-3 0 2 0,3 9 0 15,0-9-58-15,0 9-11 0,-4 1-2 0,-3 6-1 16,-4-1 1-16,-6 7 0 0,-5 3 0 0,-2 3 0 15,-8 7 1-15,0-1 1 0,0 4 0 0,-7-3 0 16,4 12 22-16,0-7 0 0,-1 4 0 0,1-6 0 16,-7 6 12-16,-1 0 6 0,1 0 2 0,-4 3 0 15,0-3 12-15,4 3 2 0,-4 3 1 0,3-3 0 16,4-3-15-16,1 3-4 0,-1-3 0 0,-4 0 0 16,-3-1-6-16,1 1-2 0,-5 3 0 0,8-3 0 0,-1 0 2 15,12-6 0-15,-1 3 0 0,7-4 0 0,4-2 12 16,3-1 2-16,4-6 1 0,3 1 0 0,1-11-25 15,6 1 0-15,-3 3 8 0,3-9-8 0,1 2 0 16,3-5 8-16,0-1-8 0,-4 1 8 0,4-4-8 0,0-3 0 16,0-3 0-16,0 0 8 0,-4-3 7 15,1-3 1-15,-1 3 0 0,4-7 0 0,0-2 12 0,-4 2 4 16,-3-9 0-16,7 7 0 0,4-10-32 16,-4 0 8-16,0-3-8 0,3 6 0 0,1-6 12 0,3 0 0 15,0-3 0-15,0-1 0 0,0 4-3 0,3 0-1 16,4 6 0-16,-3 1 0 0,-4-8-8 0,3 8 0 15,4-1 0-15,-3 3 0 0,-1 4 0 0,-3-4 0 0,4 3 0 16,-1-2 0-16,-3-1 0 0,4 7 0 16,-8-4 0-16,4 4 0 0,0 2 0 0,0-2-11 0,-3 3 3 0,3 6 0 15,-7 6 8-15,0-3-13 16,-4 13 5-16,-7 3 8 0,1 6-14 0,-4 9 5 0,3 4 1 0,-7 6 0 16,-3-7 8-16,3 7 0 0,4 0 0 0,4 0 0 15,2 0 0-15,1-6 0 0,0-1 0 0,7-2 0 16,7-1 0-16,0 1 0 0,0-7 8 0,4 0-8 15,3-3 0-15,0 0 8 0,-4-6-8 0,4 0 0 16,4-3 11-16,3-4-3 0,4-6 0 0,-4 4 0 16,4-4 18-16,6-6 3 0,8 0 1 0,3-6 0 15,1-4 1-15,2 4 0 0,-2-3 0 0,2-1 0 16,1-2-13-16,0-4-2 0,3 0-1 0,1 4 0 16,3-4-15-16,3 1 9 0,0 5-9 0,-3-2 8 0,-3-4-8 15,-1 0 0-15,-3 7 0 0,-4-10 0 16,0 7-27-1,0-4-7-15,-3 0-2 0,4-3-980 0,2 1-196 0</inkml:trace>
  <inkml:trace contextRef="#ctx0" brushRef="#br0" timeOffset="2936.41">33207 14981 918 0,'0'0'40'0,"0"0"9"0,0 0-39 0,0 0-10 0,0 0 0 0,-4-3 0 0,-3 3 51 0,0 0 8 15,0 0 1-15,-3 0 1 0,-4 0 35 0,7-7 6 16,-4 7 2-16,0 0 0 0,-3 0-2 0,-3-3 0 16,-1-3 0-16,-3 6 0 0,0 0-12 0,-8-3-2 15,1-3-1-15,4 2 0 0,-1-2-24 0,-3 3-5 16,-1-3-1-16,1-4 0 0,-4 10-22 0,-10-6-5 15,-7 3-1-15,-1-3 0 0,-6 3 1 0,-1 3 0 16,-6-7 0-16,3 7 0 0,3-3 0 0,-2-3 0 16,-5-4 0-16,-3 10 0 0,-11-9-3 0,11 9-1 15,4 0 0-15,6-6 0 0,1 3 10 0,7 3 1 16,-4-7 1-16,0 7 0 0,3 0-30 0,1-3-8 16,0-3 0-16,3 6 0 0,0-3 0 0,7 3 0 0,0-6 0 15,4 6 0-15,0-4 0 0,3-2 0 0,4 6 0 16,-1-3 0-16,1-3 0 0,4 3 0 0,-1 3 0 0,0 0 0 15,0 0 0-15,4 0 0 0,-3 3 0 0,2-3 0 16,-2 6 0-16,6-3 12 0,4 7-4 16,0-4 0-16,0-3-8 0,3 6 0 0,1-9 0 0,3 7 0 15,0-4 0-15,-1 3 14 0,8-6-3 0,0 0-1 16,-3 6-2-16,3-6-8 0,0 0 12 0,0 0-4 16,0 0 8-16,0 0 2 0,0 0 0 0,11-6 0 15,-8 0 2-15,8-4 1 0,3 1 0 0,0 6 0 16,0-13-3-16,4 7-1 0,-1-1 0 0,4-5 0 0,1 2-8 15,-1-3-1-15,0-2-8 0,0 2 12 16,4-3-4-16,-4 0-8 0,4 0 11 0,-1 1-11 0,1-7 0 0,3 9 0 16,0-3 0-16,4 0 0 0,0 4 0 15,0 2 0-15,-1-3-8 0,1 1 8 0,-4 5 0 16,1-2 0-16,-1-4 0 0,-3 7 0 0,-1-1 0 0,-3-5 0 16,-3 11 0-16,3-5 0 0,-7 3 8 15,0-4-8-15,1 7 0 0,-5-3 0 0,1 0 0 0,-11 6 0 16,7-3-15-16,-7 3 5 0,0 0 10 0,0 0 0 15,0 0 0-15,0 0-8 0,-7 3-2 0,-4 3 0 16,-6-6 0-16,-5 0 0 0,-2 0 10 0,-8 9-8 16,-7-9 8-16,0 10-8 0,-7-1 8 0,4 1 0 15,-4-1 10-15,4 7-10 0,3-7 0 0,0 0-10 16,0 1 0-16,4 6 0 0,3-7 10 0,-6 7 11 0,2-7-3 0,1 4 0 16,3-4-8-16,4 7-11 0,0-7 3 0,3 7 0 15,1-4 8-15,2-2 14 0,5 5-3 16,-1 4-1-16,0-3-10 0,8 3 0 0,-1 0 0 0,4-1 0 15,0-2 0-15,11 3 0 16,-1 0 10-16,8 6-10 0,-1 0 13 0,8-3-4 0,3 3-1 0,4-6 0 16,7 6-8-16,3 0 8 0,4-6-8 0,3-1 8 15,-3 1-8-15,3-3 0 0,1 0 9 0,2-4-9 32,8-6-160-32,0 4-37 0</inkml:trace>
  <inkml:trace contextRef="#ctx0" brushRef="#br0" timeOffset="23847.07">893 18066 874 0,'-11'10'39'0,"7"-4"8"0,4-3-38 0,0-3-9 0,-7 10 0 0,7-10 0 0,0 0 28 0,0 0 3 16,-3 0 1-16,3 0 0 0,-7 6 56 0,7-6 11 15,-4-6 2-15,1 6 1 0,-8 0 0 0,11 0 0 16,-10 0 0-16,10 0 0 0,-11-3-38 0,11 3-7 15,0 0-1-15,0 0-1 0,-4-7-21 0,-3 4-4 16,4 3-1-16,3 0 0 0,0 0-29 0,0 0-15 0,0 0 2 0,0 0 0 16,0 0 13-16,0 0 0 0,0 0 9 0,0 0-9 15,0 0 19-15,0 0-3 0,10-6 0 16,-6 6 0-16,7-10 14 0,-1 10 2 0,4-9 1 0,-3 9 0 16,3-9-5-16,-3 9-2 0,3-7 0 0,7-2 0 15,-7 0-11-15,7-1-3 0,-3 1 0 0,10-1 0 16,-10 4-4-16,6-3-8 0,8-1 11 0,-7 7-11 15,10-3 11-15,-7 6-11 0,4-10 10 0,-7 7-10 16,-1-3 16-16,1 0-4 0,0 6 0 0,-1-3 0 16,-2 3-4-16,2 0-8 0,-3 3 11 0,-6-3-11 15,-1 0 8-15,7 0-8 0,-7 6 0 0,-3-6 0 16,3 0 0-16,0 0 0 0,-4 0 0 0,1 6 0 16,0-3 0-16,-1-3 0 0,-3 0 0 0,0 0 0 15,-7 0 8-15,11 0-8 0,-1-3 0 0,-6 3 0 16,7 0 0-16,-11 0 0 0,0 0 8 0,3 0-8 15,-3 0 0-15,0 0 8 0,0 0-8 0,0 0 0 0,11-6 14 0,-11 6-4 16,0 0-1-16,0 0 0 16,0-6 7-16,0 6 0 0,0 0 1 0,0 0 0 0,0 0-5 0,0-10-2 15,0 1 0-15,0-1 0 0,0 1-10 0,-4 0 12 16,-3-7-12-16,7 3 12 0,-3-2-12 0,3 5 0 16,-8-5 0-16,5 5 0 0,3-2 9 0,-4-4-9 15,-3 7 10-15,4-7-10 0,-4 7 21 0,3-1-1 16,-3 1-1-16,4-1 0 0,-8 1-2 0,8 0 0 15,-8-1 0-15,0 1 0 0,8-1-8 0,-8 1-1 16,1 3-8-16,-1-4 12 0,-3 1-12 0,3 3 0 16,1-4 0-16,-1 7 0 0,-3-3 9 0,4-4-9 0,2 7 8 0,-2-3-8 15,-1 0 0-15,4 3 0 16,4 3 0-16,-1-7 0 0,-3 4 0 0,7 3 0 16,0 0-14-16,0 0 5 0,0 0 9 0,0 0-12 0,0 0 12 0,0 0-12 15,0 0 12-15,0 0-12 0,0 0 12 0,11 3-12 16,-1-3-3-16,4 7-1 0,-3-4 0 15,3 3 0-15,-3 3 0 0,-1 1 0 0,4-4 0 0,-3 3 0 16,0-5 16-16,3 5 15 0,-4 3-3 0,1-2-1 16,3-7-11-16,-3 6-12 0,3 1 2 0,-4-1 1 15,1-2 9-15,-1 2 0 0,-3 0 0 0,4 1-8 16,0 5 8-16,3-5 0 0,-4-1 0 0,4 1-8 16,-3 5-2-16,0-2 0 0,-1-4 0 0,4 7 0 15,-7-7 10-15,0 7-13 0,4-3 5 0,0-4 8 16,-11 4 0-16,3-4 0 0,-3 0 0 0,7-6 0 0,-7-3 0 0,0 0 16 15,-7 10-2-15,7-1-1 16,0-9 17-16,-3 10 3 0,-1-4 1 0,-3 3 0 0,3 1-18 0,-3-4-4 16,0-3-1-16,0 3 0 0,-3-2 1 0,-1 2 0 15,4-3 0-15,-4 3 0 0,1 1-12 0,-1-4 8 16,1 3-8-16,-1-3 8 0,4-3-8 0,-3 0 0 16,-1 6 0-16,0-2 0 0,1 2-17 0,6-6-6 15,-6 0-1-15,-1 0-792 16,0 0-160-16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44:35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5256 11927 403 0,'0'0'17'0,"0"0"5"0,0-4-22 0,0-2 0 0,0-3 0 0,4 2 0 15,-4 7 220-15,3-9 40 0,1 6 8 0,-4-3 2 16,0 6-162-16,7-4-33 0,-7-2-7 0,0 6 0 16,0-9-11-16,0 9-1 0,0 0-1 0,0 0 0 15,4 0-37-15,-4 0-7 0,7-10-2 0,-7 10 0 16,0 0-9-16,0 0 0 0,0 0 0 0,7-6 0 15,-7 6 22-15,0 0 2 0,7-3 1 0,-7 3 0 16,3-6 36-16,-3 6 7 0,7-3 2 0,-7-4 0 16,0 4 1-16,0-3 0 0,0-4 0 0,0 7 0 0,0-3-19 15,0-3-3-15,0 2-1 0,0 7 0 0,0-9-16 0,0 9-3 16,0-3-1-16,0 3 0 0,0 0-16 0,0 0-3 16,0 0-1-16,0 0 0 15,0 0-8-15,0 0 8 0,0 0-8 0,0 0 8 0,0 0-8 0,0 0 0 16,0 9 0-16,-7 1 0 0,7-1 0 0,0 0 0 15,-3 1-12-15,3-1 12 0,0 1 0 0,-7-1 0 16,3 1 0-16,1 5 12 0,3-5-12 0,-7-1 0 16,3 0 0-16,4-2 0 0,-7 8 9 0,3-2 0 15,1-7 0-15,3 4 0 0,-4-1 2 0,4 0 0 16,0 1 0-16,-3 6 0 0,3-4-3 0,0 4 0 16,-4-1 0-16,4-2 0 0,0 6-8 0,-7-4 0 0,4 4 9 15,-4 0-9-15,0-3 0 0,7 3 0 16,-11-1 0-16,11-2 8 0,-11-7-8 0,8 7 0 0,-4-6 0 0,3-1 8 15,4-6 0-15,-7 7 0 0,7-10 0 16,0 0 0-16,0 0 11 0,0 0 2 0,-3 6 1 0,3-6 0 16,0 0-2-16,0 0 0 0,0 0 0 0,0 0 0 15,0 0 10-15,0 0 2 0,0 0 0 0,0-6 0 16,0 2-32-16,0 4-8 0,0-6-1 0,0 6 0 16,0-9 9-16,0 9 0 0,0 0 8 15,0 0-8-15,0 0 0 0,3-10 9 0,4 10-9 0,-7 0 0 16,7-3 0-16,4-3 0 0,-4 6 0 0,4-6 0 15,-4 6 0-15,3-4 0 0,1 4 0 0,-4 0 0 16,7 0 0-16,-3 0 0 0,3 0 0 0,-4 0 0 16,1 0 0-16,7-6 0 0,-4 3 0 0,7 3 0 0,0-6 0 15,4 3 0-15,10-4 0 0,-7 4 0 16,4-3 0-16,3-3 10 0,0 5-10 0,-3-2 8 0,11 6 0 0,-15-6-8 16,7 6 12-16,-3 0-4 0,-4 6-8 0,7-6 0 15,-3 0 0-15,0 10 0 0,7-10-8 16,-1 6 8-16,5-3-10 0,-1-3 10 0,-3 6 0 0,0-6 0 15,3 3 0-15,-3 4 0 0,3-7 0 0,-3 3 0 16,0-3 0-16,-4 6 0 0,0-12 0 0,1 6 0 16,2 0 0-16,1-3 0 0,0-4 0 0,0 4 0 15,0-3 0-15,-1-3 0 0,5 9 0 0,-8-10 0 16,0 4 0-16,1 3 0 0,-5 3 12 16,5-7-4-16,-8 7 0 0,4 0-8 0,-1-3 12 0,5-3-12 0,-1 3 12 15,-3-3-12-15,-1 6 10 0,1-3-10 0,3-4 8 0,4 7-8 16,0 0 0-16,0 0 0 15,-4 0 8-15,7-3-8 0,-6-3 0 0,6 6 0 0,0 0 0 16,-6 0 0-16,13 0 0 0,-14-6 0 0,8 6 0 0,-1 0 0 16,0 0 0-16,1 0 0 0,-1 6 0 0,0-12 0 15,4 2 0-15,-10 4 0 0,2-6 0 16,1 3 0-16,-7-3 0 0,10 6 0 0,4-10 0 0,0 1 0 16,0 6 0-16,-11-3 8 0,7 2-8 0,1-2 0 15,-4 6 0-15,-4 0 8 0,0 0-8 0,0 0 0 16,-6 0 8-16,2 10-8 0,1-4 8 0,3-3-8 15,1 3 8-15,-1-3-8 0,0 4 8 16,0-4-8-16,4 6 0 0,-3-3 0 0,2 4-12 0,1-1 12 16,-4 1 0-16,1-4 0 0,-1-3 0 0,0-3 0 0,1 6 0 0,-1-3 0 15,4-3 0-15,-1 0 0 0,1-3 0 0,0-3 0 16,-4 6 10-16,1-3-10 0,-1-3 0 16,4 3 0-16,-4-4 0 0,-3 7 0 0,-1-3 0 0,1-3 0 15,-4 6 0-15,1 0 0 0,-1 0 0 16,0 0 0-16,4 6 0 0,3-3 0 0,-3-3 0 0,0 7 0 15,3-4 0-15,0-3 0 0,0 6 0 0,1-3 0 16,-1 3 0-16,-3-3 0 0,3-3 0 0,-3 7 0 16,-4-7 0-16,4 3 0 0,-4-3 0 0,4 6 0 15,3-6 0-15,0 0 0 0,1 0 0 0,-1 0 0 16,-3 0 0-16,3 0 0 0,4-6 8 0,-8 6-8 16,-2-3 0-16,-1 3 0 0,0 0 0 0,0 3 0 15,-6-3 0-15,-1 6 0 0,0 0 0 0,4-2 0 0,-4 5 0 16,0-3 0-16,-3-3 0 0,-1 7 0 15,11-4 0-15,-6 3 0 0,-5-5 0 0,8 2 0 0,0 3-9 0,-1-9 9 16,1 10 0-16,-4-10 0 0,-3 6 0 0,3-6 0 16,7 3 0-16,-7-3-8 0,0 6 8 0,1-2 0 15,2-4 0-15,-2 0 0 0,-5 6 0 0,-3-6 0 16,4 0 0-16,-4 0 12 0,0 0-4 0,-3 0 0 16,-1 0-8-16,1 0-10 0,-1 0 10 0,1 0-13 15,-4-6 21-15,0 6 4 0,0 0 0 0,0 0 1 16,4-4-5-16,-4-2 0 0,0 6-8 0,4 0 12 15,-4-3-12-15,3-3 0 0,-3 3 0 0,0-4 0 16,4-2 0-16,-4 3 14 0,4 2-4 0,-8-5-1 16,1 3-1-16,3-4-8 0,0 7 12 0,-4-6-4 15,1-7 8-15,-1 7 0 0,4-7 1 0,-3 7 0 0,-1-10-4 16,1 0-1-16,6 0 0 0,1 0 0 0,-4-3-12 16,4 4 0-16,-4-7 0 0,-4 6 0 0,8 0 0 0,-4 0 0 15,0 3 0-15,4-2 0 0,3 5 28 0,-4-3 4 16,-3-2 0-16,-3 2 0 0,-1 3-32 15,4-2-16-15,-3 5 1 0,-1-5 1 16,-6 11-24-16,-1-2-5 16,4-3-1-16,-3 9-1507 0</inkml:trace>
  <inkml:trace contextRef="#ctx0" brushRef="#br0" timeOffset="21680.58">1097 6088 1094 0,'11'-16'97'0,"-11"10"-77"0,3 3-20 0,4-4 0 16,-3-2 108-16,3-1 17 0,-4 7 4 0,8-3 1 15,0-3-101-15,-8 6-20 0,8-4-9 0,-11 1 8 0,0 6-8 0,0 0 10 16,0 0-10-16,0 0 10 0,0 0-10 0,0 0 0 16,0 0 0-16,0 0 8 0,0 0 4 0,0 0 0 15,3 13 0-15,-3-1 0 0,-3-3 23 0,3 1 5 16,0-1 0-16,-7 1 1 0,3 5 26 15,1 1 5-15,-4-3 0 0,3 2 1 0,-3 1-11 0,3 3-2 16,-6-7-1-16,10 10 0 0,-11 0-2 16,8-3 0-16,-4 6 0 0,3-6 0 0,1 6-26 0,-4 0-6 15,3-3-1-15,-3 3 0 0,3 0-16 0,1 3-8 16,-4-2 8-16,3-8-8 0,-3 11 9 0,4-11-9 16,-4 7 10-16,3-6-10 0,-6 0 8 0,6 3-8 15,4-3 0-15,-7-7 9 0,3 4-9 16,4 3 0-16,-3-10 0 0,3 7 0 0,-7-7 0 0,7 10-17 15,0-9 4-15,0 5 1 16,-4-5-14-16,4 5-2 0,-7-2-1 0,7-7 0 16,-3 4-15-16,3-1-4 0,0 0 0 0,0 1 0 15,0-4-89-15,0-6-19 0,0 10-3 0,0-7-1 0</inkml:trace>
  <inkml:trace contextRef="#ctx0" brushRef="#br0" timeOffset="22460.56">727 7634 2257 0,'0'-16'100'0,"0"7"20"0,0 5-96 0,0-5-24 0,7 0 0 0,-4-7 0 15,-3 6 20-15,11 1-2 0,-1 0 0 0,1-7 0 16,-4 7-8-16,11-7-2 0,-4 13 0 0,0-13 0 16,0 7-8-16,4 6 0 0,-4-10 0 0,7 10 8 15,-7-7-8-15,0 4 0 0,0 3-12 0,4-3 12 16,-4 3 0-16,0-4 0 0,-3 7 0 0,3-3 0 15,7 3 0-15,-7 3-11 0,-3-3 11 0,3 0-12 16,-4 7 12-16,5 2 0 0,-5-6 8 0,1 7-8 16,-1 5 15-16,1-5-2 0,-4 5 0 0,0 4 0 15,4 0 2-15,-8 0 0 0,-3 0 0 0,0 3 0 16,4 0-15-16,-4-4 11 0,-4 7-11 0,4 1 10 16,0-1-10-16,-3-3 0 0,-4 3 0 0,3 0 0 0,-7 3 0 0,8-3 8 15,-4-3-8-15,-4 3 0 0,8 0 0 0,-8-6 0 16,1 0 8-16,-1 0-8 0,-3 6 0 15,0 0 0-15,0-6 9 0,-4 6-9 0,0-3 0 0,-3-7 8 16,0 4-8-16,3 0 0 0,-3-3 0 0,-3-7 0 16,2 0 0-16,8-2 8 0,-7-4-8 0,7-3 8 15,0 0-8-15,-7 0 8 0,7 0 4 0,3-3 2 16,0-4 0 0,1-2 0-16,3 3 1 0,-4-4 0 0,1 1 0 0,6 0 0 0,-3-4-5 0,4-9-1 15,-8 9 0-15,11-2 0 0,0-4-1 0,-7 3 0 0,7 7 0 0,7-1 0 16,-7 1 0-16,0 9-8 15,3-9 12-15,8 2-4 0,-4 4 4 0,0-3 0 0,11 3 0 0,-4-3 0 16,0 2 4-16,7-2 2 0,-3 3 0 0,14-3 0 16,-4 6-18-16,4 0 10 0,-8 0-10 15,1 6 8-15,7-3-8 0,-8 3 12 0,1-2-12 16,0 5 12-16,-1-3-12 0,1 4 0 0,0-1 0 0,0 0 0 16,-1 1 0-16,1-1 12 0,-4 1-2 15,4 5 0-15,-4-5-23 0,-3 9-5 0,3-10-1 0,0 13-1237 16</inkml:trace>
  <inkml:trace contextRef="#ctx0" brushRef="#br0" timeOffset="31572.03">2046 13551 2311 0,'-3'0'51'0,"-4"-10"10"0,7 1 3 0,-4 3 0 0,4 3-51 0,0 3-13 0,0-7 0 0,4-2 0 16,6 6 42-16,-6-3 6 0,3-4 0 0,3 7 1 15,-6-3-41-15,6-1-8 0,-6 7 0 0,-4 0 0 16,0 0 8-16,0 0 4 0,0 0 0 0,7 0 1 16,-7 0 20-16,4 13 4 0,3-10 1 0,-7 13 0 0,3-4 10 0,-3 4 3 15,-3 3 0-15,3 6 0 0,-7 3-11 0,3 0-1 16,4 7-1-16,-11-7 0 0,11 7-3 16,-10-1-1-16,6 1 0 0,-3-1 0 0,4-3-14 0,-8 1-4 15,8-1 0-15,-8-6 0 0,4 3 0 0,0 4-1 16,-4-4 0-16,4 0 0 0,-3-3-7 0,6 4-8 15,-6-4 11-15,-1-7-11 0,7 8 8 0,-6-8-8 16,-1 1 0-16,1-3 0 0,3-4 0 0,-4 4 0 16,0-6 0-16,8-1 0 0,-8 0-13 0,4 1-3 15,4-1-1-15,-8 1 0 16,8-10-166-16,-4 6-33 0,7-6-6 0</inkml:trace>
  <inkml:trace contextRef="#ctx0" brushRef="#br0" timeOffset="40091.46">3919 13372 1382 0,'0'0'61'0,"0"0"13"0,4-9-59 0,3-1-15 0,-4 4 0 0,5-3 0 15,2-1 128-15,-6 1 22 0,-4 6 5 0,3-4 1 16,4-2-94-16,-7 0-18 0,4-1-4 0,3 1-1 0,-7 3-19 16,0-4-3-16,0 1-1 0,0 2 0 15,-7 4 11-15,3-3 1 0,8-3 1 0,-4 5 0 0,0-2 2 0,-4-3 0 16,4-1 0-16,-7-5 0 15,4 5-1-15,-1 1 0 0,-3-4 0 0,4-2 0 0,3 5-5 0,-11-5-1 16,11 5 0-16,-7 1 0 0,3-1-6 0,1 4-2 16,-8 3 0-16,11-3 0 15,-10 6 4-15,6 0 0 0,-6 0 0 0,-1 6 0 0,0-3-10 0,1 13-2 16,-1-7 0-16,4 10 0 0,-3 6-8 0,-1 3 0 16,0-3 0-16,1 4 8 0,-1 5-8 0,4-6 0 15,0 7 0-15,-3 2 0 0,6-2 0 0,-7 6-12 16,8-4 2-16,-8 1 1 0,4 6 9 0,0 0 12 15,0 3-2-15,4 3-1 0,-8-3-9 0,0-3 8 16,1 6-8-16,6-9 8 0,-10 3 7 0,4 0 1 16,-1-10 0-16,1 10 0 0,-5-9 0 0,5-4 0 0,-1 10 0 15,1-13 0-15,-1 0-16 0,4 0 0 0,0-3 0 0,3 1-10 16,-6 2 10-16,6-9 0 0,-3-4 0 0,4 1 0 16,-4-4 0-16,3-2-12 0,4-1 12 0,-7-9-12 31,7 0-146-31,0 0-30 0,-7 0-5 0</inkml:trace>
  <inkml:trace contextRef="#ctx0" brushRef="#br0" timeOffset="40391.94">3274 13943 2599 0,'0'0'57'0,"-4"-10"12"0,1 10 3 0,3 0 0 16,0 0-57-16,0 0-15 0,0 0 0 0,7-6 0 16,3 6 0-16,4 0 0 0,4-3 0 0,7-3 0 0,0 3 41 0,-1 3 3 15,4-7 0-15,4 7 0 0,-4 0-29 0,4 0-6 16,-4 0-1-16,4 0 0 0,-4 0-8 0,-3 0 8 16,3 0-8-16,-10 0 8 0,3 7-8 0,0-7 0 15,4 0 0-15,-11 0 0 0,7 0 8 0,-7-7 0 16,4 7 0-16,0 0 0 0,-4 0-25 0,-4-3-6 15,1-3-1-15,-4 6 0 16,4-3-118-16,-4-3-24 0,7 6-5 0,-11 0-539 0,-3 0-108 0</inkml:trace>
  <inkml:trace contextRef="#ctx0" brushRef="#br0" timeOffset="40871.58">4763 13084 2602 0,'0'0'116'0,"0"0"23"0,0 0-111 0,0 0-28 0,0 0 0 0,0 0 0 0,0 0 0 15,0 0 0-15,0 0 0 0,0 0 0 0,0 0 0 0,0 0 0 16,0 0-14-16,0 12 5 0,-4-2-3 0,0 5 0 16,1 1 0-16,-1 3 0 0,-6-7 12 0,-1 13-8 15,4-6 8-15,-10 6-8 0,-1 0 16 0,-7 4 3 16,1-1 1-16,-5 0 0 0,5 7 25 0,-5-7 6 16,-6 6 1-16,3 1 0 15,4-1-10-15,3 1-2 0,-6 2 0 0,6 1 0 0,0 3 0 0,8-4 0 16,-5 7 0-16,8-6 0 0,-3 0-19 0,3 2-4 15,3-2-1-15,0-4 0 0,4 4-8 0,0-3 8 16,4-1-8-16,-4 4 8 0,3-10 2 0,1 6 0 16,3 1 0-16,0-1 0 0,0-5-10 0,3-1 0 0,1 6 0 15,-4-9 8-15,7 4-8 0,3-4 0 16,-6-6 0-16,7-1 0 0,-1-2-8 0,1-3-4 0,3 2-1 0,-4 1 0 31,8-4-27-31,0-2-6 0,6-1-1 0,-6-2 0 16,7 2-30-16,-4 0-7 0,4-2 0 0,-4-4-1 15,-4 3-135-15,5-3-26 0,-1-3-6 0,-11 0 0 0</inkml:trace>
  <inkml:trace contextRef="#ctx0" brushRef="#br0" timeOffset="41586.44">5038 13745 2509 0,'0'0'111'0,"0"0"23"0,0 0-107 0,0 0-27 0,-4 3 0 0,-10-3 0 15,14 10 24-15,-11-4 0 16,11 4 0-16,-10-4 0 0,3 3-24 0,0 1 0 0,7 2-9 0,-7-2 9 16,3 5 0-16,-3-5 0 0,7-1 0 0,-3 7 0 15,-1-4 0-15,4 4-12 0,-7 0 12 0,7-4-10 16,0 10 10-16,-4-9 12 0,4 5-2 0,0 1-1 15,0-3 15-15,0 9 2 0,0-6 1 0,0 0 0 16,0-1-1-16,0-2 0 0,4 3 0 0,3-3 0 16,-7-4-18-16,4 4-8 0,6 0 0 0,-10-4 8 15,11-2 0-15,-8-4-8 0,8 3 12 0,-1-9-4 16,1 3 3-16,3 4 0 0,-3-7 0 16,3 0 0-16,-4 0 11 0,8-7 2 0,0 4 1 0,-4-6 0 15,3 3-25-15,1-4 0 0,-4-2 0 0,7-4 0 16,-14 6 0-16,11-5 0 0,-7-4 0 0,3 0 0 0,-4 3 12 15,-3-2-4-15,0-1 0 0,4 3 0 16,0-3-8-16,-8 1 8 0,8-8-8 0,-8 8 8 0,4-1-8 0,0 0 0 16,0-6 0-16,4 6 0 0,-7 3 0 0,3-2 0 15,-4 5 0-15,8-3 0 0,-11 10 0 16,3-3 0-16,4 6 0 0,-7 3 0 0,0 0 0 0,0 0 0 16,0 0 0-16,0 0-11 0,0 0 11 15,0 0 0-15,0 0 0 0,-7 9 0 0,4 0 0 0,-4 10 0 16,7-9 0-16,-7 8 0 0,7-2 0 0,0 3 0 15,-7 0 0-15,7-4 0 0,0 4 0 0,7 6 0 16,-7-6 12-16,0 0-4 0,3 6-8 0,1-6 9 16,3 0-9-16,-4 6 10 0,4-6-10 0,-3-1 0 15,3 7 0-15,0-6 0 0,0 0 0 0,-3-3 0 0,3-4-14 16,-4 4 5 0,1-7-28-16,3 1-6 0,3-1-1 0,-6 1 0 15,3-4-136-15,0 3-27 0,0-9-5 0</inkml:trace>
  <inkml:trace contextRef="#ctx0" brushRef="#br0" timeOffset="42161.45">6308 13648 1785 0,'0'0'159'0,"0"0"-127"0,0 0-32 0,0 0 0 16,0 0 162-16,0 0 26 0,0 0 6 0,3 9 1 16,-3 1-156-16,0-1-31 0,0 10-8 0,-3-3 0 15,3-1 0-15,-4-2 0 0,1 6 0 0,3 6 0 16,-4-6 0-16,1 6-16 0,3-6 4 0,0 6 0 15,-11-6 12-15,11 6 0 0,-7-7 0 0,3 1 0 16,-3 0 0-16,4 0 0 0,-1-3 0 0,4 2 0 16,-10-2-24-1,3-7-10-15,7 10-2 0,-4-3 0 0,1-7-191 0,-4 1-38 0,3-1-8 0,4-9-2 0</inkml:trace>
  <inkml:trace contextRef="#ctx0" brushRef="#br0" timeOffset="42359.67">6177 13968 460 0,'0'0'20'0,"0"0"5"0,0 0-25 0,0 0 0 15,0 0 0-15,11 3 0 0,3 3 513 0,-4-6 98 0,5 0 19 0,2 3 4 16,1-3-498-16,-4 0-99 16,4 0-20-16,6 0-4 0,-13 0-1 0,14-3 0 0,-11 3 0 0,7-6 0 15,4 3-25-15,-1-3-6 0,1 3-1 0,-4-4 0 31,4-2-104-31,3-1-22 0,-3 4-4 0,-1 3-578 0,8-6-115 16</inkml:trace>
  <inkml:trace contextRef="#ctx0" brushRef="#br0" timeOffset="42892.56">7108 13736 2718 0,'0'0'60'0,"0"0"12"0,0 0 2 0,0 0 2 0,0 0-60 0,8-6-16 0,2 6 0 0,-3 0 0 15,7-4-34-15,-3 4-10 0,-1 0-1 0,5 0-1 0,-5 0 46 0,4 4 0 16,-14-4 0-16,14 0 0 0,0 0 0 0,1 0 16 16,-5 0-3-16,8 0-1 0,-11 0 16 0,-7 0 4 15,10 0 0-15,-10 0 0 0,0 0-32 0,0 0 0 16,0 0 0-16,0 0 0 0,0 0 0 0,11 9 0 16,-11-9 0-16,0 0 0 15,0 0-26-15,-3 6-11 0,-8-3-3 0,0 7 0 16,1-1-17-16,-8 4-4 0,-3-1-1 0,0 4 0 15,-4-7 22-15,-3 7 5 0,0-3 1 0,-4 2 0 0,7 4 34 0,-3-3 0 0,3-4 12 0,1 4-3 16,6-7 22-16,-10 10 4 16,10-9 1-16,4 8 0 0,-4-8 6 0,4 6 2 0,11 2 0 0,-11-2 0 15,10 3 3-15,1-3 1 0,3-4 0 0,3 4 0 16,4 3-32-16,4-4-7 0,-1-2-1 0,1 2 0 16,3-5-8-16,4-1 0 0,-1 1 0 0,8-1-11 15,-7 1 11-15,-1-4 11 0,8-3-3 0,0 3 0 16,-4-6-8-16,3 10 0 0,1-10 0 0,0 0 0 15,3 6 0-15,-3-6-17 0,-1-6 4 0,1 6 1 16,-4 0-58-16,1 0-11 0,-5 0-3 0,1-7 0 16,-4 4-163-16,-4 3-33 15,8-9-6-15,0 3-2 0</inkml:trace>
  <inkml:trace contextRef="#ctx0" brushRef="#br0" timeOffset="43450.15">7207 13043 288 0,'0'0'25'0,"0"0"-25"0,0 0 0 0,4 9 0 16,6-2 385-16,4 2 72 0,1 7 15 0,2-4 2 16,4 7-373-16,1 3-74 0,6 0-15 0,-4-3-4 15,1 6-8-15,0 3 0 0,3 7 0 0,0-7 0 0,1 6-11 0,-1-6-4 16,4 7-1-16,-1-1 0 0,8-5 32 16,-4 5 7-16,-3 4 1 0,0-4 0 15,3 7 41-15,0-10 9 0,-3 10 2 0,-7-9 0 0,0 8 0 0,-1-5 0 16,-6-4 0-16,-4 4 0 0,0-1-16 0,-3-6-4 15,-4 7 0-15,-4-7 0 0,1 7-12 16,-1-1-4-16,-6-6 0 0,-1 7 0 0,-3 2-24 0,0-2-4 16,-3 3-2-16,-5 5 0 0,-2-2-10 0,-4 0 0 15,-4 0 9-15,0-4-9 0,1 1 0 0,-1-4 0 16,4-8 0-16,0 2 0 0,-1-9 0 0,5 3 0 0,3-10 0 16,3-3 0-1,-3 1-104-15,3-10-18 0,11 0-4 0</inkml:trace>
  <inkml:trace contextRef="#ctx0" brushRef="#br0" timeOffset="46001.81">6593 10283 2012 0,'-10'-6'89'0,"3"3"19"0,3-3-87 0,-3 3-21 15,4-4 0-15,-1 7 0 0,-3-3 30 0,7 3 2 16,-7-6 0-16,4 6 0 0,-5 0-32 0,8 0 0 0,0 0 0 0,0 0 0 16,0-3 0-16,0 3 11 15,0 0-11-15,0 0 10 0,0 0 0 0,0 0 0 0,0 0 0 0,0 0 0 16,0 0 3-16,0 12 1 16,4-2 0-16,0-1 0 0,-1 7 10 0,1-7 1 0,-1 10 1 0,4-3 0 15,-3 2 4-15,-1 1 1 0,1-3 0 0,3 3 0 16,0 6-9-16,-4-3-2 0,4 3 0 0,-7 3 0 15,0-3-6-15,0 0-2 0,0-3 0 0,4 10 0 16,-8-10-4-16,4 3 0 0,0 3-8 0,0-3 12 16,0-6-12-16,0 0 8 0,0 3-8 0,0-4 0 15,0-5 9-15,0 3-9 0,0 2 8 0,0-8-8 16,0 5 9-16,-7 1-9 0,4-3 10 0,3-4-10 16,-7 7 20-16,3-7-1 15,1 1-1-15,3-1 0 0,-4 0 6 0,1 1 2 0,-1-1 0 0,4-2 0 16,0-7-3-16,0 0-1 0,0 0 0 0,0 0 0 0,0 0 0 15,0 0 0-15,0 0 0 0,0 0 0 16,-10 0 6-16,10 0 2 0,-4-7 0 0,-3-2 0 0,3 6-10 0,4-7-1 16,-7 1-1-16,4-7 0 0,-4 10-7 0,3-3-2 15,1-1 0-15,-1 1 0 0,1-1-9 0,-1-5 10 16,-3 5-10-16,4 1 10 0,-1-1-10 0,1 1 0 16,-5 0 0-16,8-1 0 0,-7 1 0 0,4-1 0 15,-4 1 0-15,0 3 0 0,3-4 0 0,1 1 0 16,-1-1 0-16,4 4 0 0,-7-3 0 0,0 6 0 15,4-4 0-15,-1-2 0 0,1 9 0 0,3-3-9 16,-8-3 9-16,8 6 0 0,-3-7 0 0,3 7-8 16,0 0 8-16,0 0 0 0,0 0 0 0,0 0-8 0,0 0 8 0,0 0 0 15,0 0-12-15,0 16 12 0,3-7-12 0,-3 1 12 16,8 5 0-16,-8-5 0 0,3 9 0 0,1-4 0 16,3-2-10-16,-4-4 2 0,4 7 0 0,0 0 0 15,-3-4 8-15,3-6 0 0,0 4 0 16,-4-1 0-16,4 1 0 0,-3-1 0 0,3-3 0 0,-3-2 0 15,-1 2 0-15,4-3 0 0,-7-3 8 0,4 6-8 16,-1-6 10-16,-3 0-2 0,0 0-8 0,7 10 12 16,-7-10 1-16,11 0 0 0,-1 0 0 0,-10 0 0 15,8 0 2-15,2 0 0 0,-3-7 0 0,0 7 0 16,4-3 1-16,-4-3 0 0,3 3 0 0,1-3 0 16,3-4-4-16,-10 1 0 0,3 6 0 0,0-7 0 15,3-2 4-15,-3 2 1 0,4-2 0 0,-4 2 0 16,4-5-17-16,-4 5 10 0,0-6-10 0,0 7 8 15,3-3-8-15,-6-4 0 0,3 6 0 0,0 1 0 16,0-7-132 0,4 7-29-16,3 0-6 0,-4-1-1 0</inkml:trace>
  <inkml:trace contextRef="#ctx0" brushRef="#br0" timeOffset="47508.99">9641 10283 748 0,'0'0'67'0,"0"0"-54"0,0 0-13 0,0 0 0 15,0 0 265-15,0 0 51 0,0 0 9 0,0 0 3 0,0 0-248 0,0 0-50 16,0 0-10-16,0 0-1 0,0 0-19 0,0 0 0 15,0 0 0-15,0 0 0 0,0 0 0 0,0 0 0 16,0 0 0-16,0 0 0 0,0 0 12 0,11 10 6 16,-7-10 1-16,3 6 0 0,-4-3-2 0,1 7 0 15,-1-4 0-15,4-3 0 0,-3 6 23 0,-1-2 5 0,1-4 1 0,-4 6 0 16,7 4-12-16,-7-1-2 0,0-2-1 0,0-1 0 16,3 7 2-16,-3 3 1 15,-3-1 0-15,3 8 0 0,-4-1-22 0,1-3-12 0,3 3 12 0,-4 0-12 16,4 0 12-16,-3 3-12 0,3-9 12 0,0 9-12 15,3-9 12-15,-3 6-4 0,0-6 0 0,0 0-8 16,0 3 20-16,4-10-4 0,-4 7 0 0,0-10 0 16,0 7 1-16,0 0 0 0,0-7 0 0,0 0 0 15,0 1 9-15,0-1 2 0,0 1 0 0,-4-4 0 16,4-3-5-16,0-3-1 0,0 0 0 0,-3 10 0 16,-1-4-6-16,4-6-2 0,0 0 0 0,0 3 0 15,0-3-14-15,-3 6 8 0,3 4-8 0,0-10 0 16,0 0 13-16,0 0-3 0,0 0-1 0,0 0 0 15,-4 6-9-15,4-6-11 0,0 0 3 0,0 0 0 0,0 0 8 16,0 0 14-16,0 0-3 0,0 0-1 0,0 0 6 0,0 0 2 16,-3-6 0-16,-1-4 0 0,-3 4-8 0,4 3-2 15,-1-7 0-15,0 4 0 0,-3-3 0 16,4-1 0-16,-4 1 0 0,3-1 0 0,1 4-8 0,-1-3 0 16,1-1 0-16,-1 1 0 0,1 0 0 0,-1-1 0 15,4 1 0-15,0 2 0 0,0-2 0 0,-3 0 12 16,3-1-12-16,0 7 12 0,0-9-12 0,0 2 0 15,0 7 0-15,0-3 8 0,-4-4-8 0,4 10 8 16,0-9-8-16,0 0 8 0,-3 9-8 0,3 0 10 16,0-10-10-16,0 10 10 0,0-6-2 0,0 6 0 0,0 0 0 15,0 0 0-15,0 0-8 0,0 0 8 0,0 0-8 0,0 0 8 16,0 0-8-16,0 0 0 16,0 0 0-16,0 6 0 0,0 10 0 0,0-4-9 15,0-2 9-15,0 5 0 0,0-5 0 0,0 9-8 0,0-10 8 0,7 7 0 16,-4-4 0-16,1 4 0 0,3-7 0 0,-4 7 0 15,4-7 0-15,0 1 0 0,0 6 0 16,0-7 0-16,1 0 0 0,-1-5 0 0,-4 5 0 0,8-3 0 16,-8-3 0-16,1 4 0 0,-4-7 0 0,0 0 9 15,0 0 5-15,0 0 1 0,7 6 0 16,0-6 0-16,-7 0 8 0,7 0 1 0,-4-6 1 0,5-1 0 16,-1 4-5-16,-4-3-2 0,4-3 0 0,-3-4 0 15,-1 4-10-15,4-7-8 0,-3 0 12 0,3 4-12 16,-4-4 9-16,4 0-9 0,0 4 0 0,1-4 9 15,-5-3-9-15,4 0 0 0,4 4-12 0,3 2 12 16,-4-9-98 0,5 10-12-16,2-4-2 0</inkml:trace>
  <inkml:trace contextRef="#ctx0" brushRef="#br0" timeOffset="49396.85">8544 13783 1094 0,'-7'0'97'0,"4"0"-77"0,-4 0-20 0,3 0 0 15,4 0 162-15,0 0 29 0,0 0 5 0,0 0 2 16,7-9-151-16,4 9-31 0,-1 0-5 16,8-7-2-16,-4 4 27 0,4-3 6 0,3 6 1 0,4 0 0 15,-1-3-11-15,1 3-3 0,3-7 0 0,0 7 0 16,-3 0-4-16,3 0-1 0,-3 0 0 0,3 0 0 16,-3 7 4-16,3-4 0 0,-7-3 0 0,1 0 0 15,-1 0-4-15,-4 0 0 0,4 0 0 0,-3-3 0 16,0-4 7-16,-1 7 1 0,1 0 0 0,-4 0 0 15,0 0-58-15,0 0-11 0,4 0-3 16,-4 0 0-16,0 0-172 16,0 0-34-16,4-3-7 0</inkml:trace>
  <inkml:trace contextRef="#ctx0" brushRef="#br0" timeOffset="49791.54">8555 13996 1670 0,'0'0'148'0,"0"0"-118"0,0 0-30 0,-4 0 0 15,4 0 145-15,0 0 23 0,0 0 5 0,0 0 1 16,0 0-131-16,0 0-27 0,0 0-4 0,0 10-2 16,0-4 16-16,0-6 3 0,11 3 1 0,-4 3 0 15,4-3 2-15,3-3 1 0,3 0 0 16,1 0 0-16,7 0 11 0,-1-3 1 0,8-3 1 0,3 3 0 15,1-3-12-15,2-4-2 0,1 10-1 0,0-6 0 16,-4 6-23-16,4-10-8 16,-7 10 0-16,3 0 9 0,0-3-9 0,-3-3-16 0,0 3 4 0,-4-3 1 15,4 6-125-15,-4-3-24 0,0-4-6 0,-3 7-915 16</inkml:trace>
  <inkml:trace contextRef="#ctx0" brushRef="#br0" timeOffset="51254.59">10075 13642 1267 0,'0'0'112'0,"0"0"-89"0,0 0-23 0,0 0 0 16,-3-3 196-16,3 3 34 0,0 0 7 0,0 0 2 16,0 0-207-16,-7-7-42 0,7 7-8 0,0 0-2 15,0 0 20-15,0 0 16 0,0 0-4 0,0 0 0 0,0 0 26 0,0 0 5 16,0 0 1-16,0 0 0 15,0 0-20-15,-4 10-3 0,4-4-1 0,0 3 0 0,0 10 20 0,0-9 3 16,0 5 1-16,-3 4 0 0,3 0-20 0,0 0-3 16,-4 3-1-16,1 0 0 0,-4-3 26 0,3 6 5 15,-3-7 1-15,3 8 0 0,1-8-25 0,-1 1-5 16,-3 3-1-16,4-9 0 0,-1 5 11 0,4-8 3 16,-7 6 0-16,4-7 0 0,3 0-22 0,0-2-4 15,0-7-1-15,0 0 0 0,0 0 7 0,0 0 1 16,0 0 0-16,0 0 0 0,0 0-7 0,0 0-1 15,0 0 0-15,0 0 0 0,7-7 17 0,0-2 3 0,0 0 1 16,-4-1 0-16,1 1-21 0,-1-7-8 16,1 7 0-16,-4-10 9 0,0 3-9 0,4-3 0 0,-1-9 0 15,1 9 0-15,-1-6 0 0,4 0 12 0,0-3-12 0,0 9 12 16,0-6-12-16,4 3-12 0,0-3 2 16,-1 6 1-16,1-3 9 0,-1 10 0 0,1-4 0 0,-1 3-8 15,1 4 8-15,3-4 0 0,-3 10 0 0,3-3 0 16,-4 3 0-16,1-3-10 0,0 3 10 0,-1-4 0 15,4 7-9-15,-3 7 9 0,-1-4 0 16,5 3-9-16,-5 3 9 0,1 1-10 0,-4-1 10 0,0 7-10 16,0-4 10-16,0 4 0 0,7 3 0 0,-7 0 0 15,-7-4 0-15,4 1 0 0,10-3 0 0,-7 2 0 16,-7-2 14-16,0 3 2 0,7-7 0 0,-4 0 0 16,11 7-24-16,-6-7-5 0,-12 1-1 0,8-4 0 15,3-3 14-15,0 7 0 0,-7-10 0 0,0 0 0 16,0 0 0-16,0 0 8 0,0 0-8 0,0 0 0 15,0 0 8-15,0 0-8 0,3-10 0 0,4 7 0 0,-10-9 0 0,6 2 0 16,11 1 8-16,-7-1-8 0,-3-2 8 16,3-4-8-16,4 0 12 0,-1 4-12 0,4-4 12 0,0-3-12 15,-7 4 12-15,8-4-12 0,-1 0 0 0,0 3 0 16,-7-2 0-16,0 5 0 0,3-3 0 0,5 1 0 16,-5 5-12-16,1 1 3 0,-8-1 9 0,8 1 0 15,-1 3 0-15,-3 3 0 0,1-4-11 0,-1 4 11 16,0-3-13-16,0 6 5 0,0-3 8 0,0 3 9 15,0 0-1-15,3 0-8 0,1 0 0 0,0 3-9 16,-4-3-1-16,3 9 0 0,4-2 10 0,0-4 0 0,-3 6 0 0,-4 7 0 16,4-7 0-16,-1 7 0 0,4-4 0 0,-3 4 0 15,-4 3 8-15,0 0-8 16,7-4 10-16,-7 11-10 0,0-14 10 0,-3 4-10 0,6 3 10 0,-3-4-10 16,4-2 11-16,-4 3-11 15,-7 2 12-15,7-2-12 0,7-7 8 0,-10 10-8 0,-4-9 0 0,0-1 0 31,7 0-20-31,-4 1-8 0,1-4-2 0,-4-6 0 0,0 0-97 0,0 0-19 16,0 0-4-16,0 0-1 16,-14 0-97-16,14 0-20 0,0 0-4 0,3-16-1 0</inkml:trace>
  <inkml:trace contextRef="#ctx0" brushRef="#br0" timeOffset="51814.48">11942 12870 2343 0,'7'-6'104'0,"-7"6"21"0,0 0-100 0,0 0-25 16,0 0 0-16,0 0 0 0,0 0-12 0,0 0-8 16,0 0-2-16,0 0 0 15,0 0-32-15,0 0-6 0,0 0-2 0,0 0 0 0,-11 10 40 0,4-1 8 0,0-3 2 0,-4 4 0 16,1-4 12-16,-4-3 0 0,3 6 9 0,-3 1-9 16,3-1 21-16,-3 1-1 15,-3-1-1-15,2 7 0 0,-2-7 29 0,3 1 5 0,-4-1 2 0,-3 7 0 16,3-7-3-16,-3 10 0 0,3-3 0 0,-6 2 0 15,-1 7-12-15,4 4-4 16,0-4 0-16,3 3 0 0,-3 0-19 0,3 7-4 0,4-7-1 0,0 6 0 16,11-5-12-16,-8 5 9 0,-3-6-9 0,7 7 8 15,3-7 1-15,1 3 0 0,-4-2 0 0,3-1 0 16,1 0 8-16,3 7 2 0,0-7 0 0,-4 3 0 16,1-9 4-16,3 3 1 0,7 3 0 0,-4 4 0 15,-3-4-12-15,4-3-1 0,3 3-1 0,3-6 0 16,1 3-2-16,-4 0-8 0,-3 1 12 0,6-8-4 15,8 1-8-15,-8 0 0 0,-3 0 0 0,4-4 0 0,3 4 0 0,0-3 18 16,-7-4-3-16,4 4-1 0,-1-6-30 0,5-1-7 16,-5 0-1-16,1 1 0 15,-1-1-6-15,4-3-2 0,-3 4 0 0,3-10 0 16,-3 6-32-16,3-3-6 0,-4-3-2 0,1-3-698 16,3-3-140-16</inkml:trace>
  <inkml:trace contextRef="#ctx0" brushRef="#br0" timeOffset="59337.39">12005 13548 1800 0,'0'0'80'0,"0"0"16"0,0 0-77 0,0 0-19 0,0 0 0 0,0 0 0 16,0 0 74-16,0 0 11 0,0 0 3 0,0 0 0 16,0 0-24-16,-3 3-5 0,-1 6-1 0,4-9 0 15,0 0-4-15,0 0-1 0,0 0 0 0,0 0 0 16,-4 10-25-16,4-10-4 0,0 0-2 0,-3 6 0 16,3-6-6-16,0 3-2 0,0-3 0 0,-4 6 0 15,4 4 5-15,0-1 1 0,-3 1 0 0,-1-1 0 16,4 0-10-16,0 7-2 0,-3 3 0 0,-1-3 0 15,4-4 4-15,0 4 0 0,0 3 0 0,0 6 0 16,-3-6-12-16,6 6 8 0,-3-7-8 0,7 7 8 16,-3-6 0-16,-1 0 0 0,4 0 0 0,4 0 0 15,0-4-8-15,-1-5 0 0,-3 6 0 0,7-7 0 0,4-6 0 16,-4 6 0-16,0-9 0 0,4 0 0 16,0 0 0-16,-1-3 0 0,1-3 0 0,-4-3 0 0,4 6 0 0,-4-13 0 15,0 6 0-15,0 1 0 0,-4-7 28 0,1 4 3 16,0-4 1-16,-4 0 0 0,0-2-32 0,-4-1 0 15,4 3 0-15,-3-3 0 0,-1 1 12 16,1-8-3-16,-1 8-1 0,1-7 0 0,-1 3-8 0,1-4 0 16,0 8 9-16,-1-1-9 0,1-6 0 0,-1 9 0 15,1 4 0-15,-1-4 0 0,1 6 0 0,3 1 0 16,-4 0 0-16,1 2-8 0,-4-2 8 0,0 9 0 16,0 0 0-16,0 0 0 0,0 0 0 0,0 0 0 15,0 0 0-15,0 0 0 0,10 9 0 0,-3-2 0 0,-3 2 0 0,-4 0 0 16,4 10 0-16,-1-3-12 0,-3 3 4 0,0 0 0 15,0-1 8-15,0 7 11 0,0 1-3 0,0-4 0 16,-3 3-8-16,3-7 0 0,0 8 0 0,3-1 0 16,-3-7 0-16,4 1 0 15,-4-3 0-15,3-4 0 0,4-2 0 0,-3-1 0 0,3 4 0 0,0-10 0 32,0 3-32-32,0-3-6 0,0 4-1 0,4-7 0 15,-1 3 6-15,1-3 1 0,-4 0 0 0,7-3 0 0,-7 3-170 0,7 0-34 16,-3 0-6-16,-1 0-2 0</inkml:trace>
  <inkml:trace contextRef="#ctx0" brushRef="#br0" timeOffset="59722.41">13134 13441 1785 0,'0'0'79'0,"0"0"17"0,0 0-77 0,0 0-19 15,0 0 0-15,0 0 0 0,0 0 165 0,0 10 30 0,0-1 5 0,-4 0 2 16,4 7-170-16,0-3-32 0,4 5-9 0,-4-2-1 15,-4 3 10-15,1 0 9 0,6 6-1 0,1-6-8 16,-4 9 22-16,0-3-2 0,3-6-1 0,1 6 0 16,0-6 1-16,-1 6 1 0,-3-6 0 0,4 6 0 15,-1-7-1-15,-3 1-1 0,0 0 0 0,0-3 0 16,0-4-19-16,0 4 0 0,0-7 0 0,-3 1 0 16,3-1-32-1,0-9-9-15,0 0-3 0,0 0 0 16,0 0-131-16,7 0-26 0,-7 0-6 0,10-3-721 0</inkml:trace>
  <inkml:trace contextRef="#ctx0" brushRef="#br0" timeOffset="59965.68">12929 13748 806 0,'0'0'72'15,"0"0"-58"-15,0 0-14 0,0 0 0 0,0 0 315 0,0 0 60 16,0 0 12-16,0 0 2 0,0 0-286 15,7-3-58-15,0-3-11 0,0 6-2 0,1 0-10 0,2 0-2 16,1 0 0-16,-1 0 0 0,4 6 12 0,-3-6 1 16,3 0 1-16,0 0 0 0,4 0-18 0,-4 0-4 15,7 0-1-15,-3 0 0 0,-4 0 1 0,0-6 1 16,0 6 0-16,0 0 0 0,0 0-13 0,0-3 0 16,1 3 0-16,-5 0 0 0,1 0-16 0,-1-6-7 15,1 6-1-15,-1-4 0 16,1-2-219-16,-4-3-44 0,14-7-9 0,-3 7-1 0</inkml:trace>
  <inkml:trace contextRef="#ctx0" brushRef="#br0" timeOffset="61481.85">13727 13507 1324 0,'0'0'118'0,"0"0"-94"0,0 0-24 0,0 0 0 15,0 0 160-15,0 0 28 0,0 0 6 0,0 0 1 16,10 0-150-16,1-3-29 16,-4 3-7-16,3-6-1 0,-10 6 2 0,15 0 0 0,-15 0 0 0,14 0 0 15,0 0 4-15,0-4 1 0,-4 4 0 0,5-6 0 16,-1 6 15-16,0 0 3 0,0 0 1 0,0 0 0 16,0 0-4-16,0 0-1 0,0 0 0 0,0 0 0 15,1 0-11-15,-5 0-2 0,4 0-1 0,0 0 0 16,-3 0-15-16,3 0 8 0,-3 0-8 0,-1 6 0 15,4-6 8-15,-7 0-8 0,4 0 0 0,-4 0 9 16,4 0-9-16,-4 0 0 0,0 0 0 0,-7 0 0 16,0 0 0-16,0 0 0 0,0 0 0 0,0 0 0 15,0 0 0-15,0 0-14 0,-4 10 5 0,1-7 1 16,-4 6-5-16,0 1-1 0,-4-4 0 0,0 10 0 16,-6-4-11-16,3-2-3 0,-4-1 0 0,0 7 0 0,-3-1 6 15,4 4 1-15,-5-6 0 0,1 2 0 0,0 4 21 0,0 0 0 16,0-9 0-16,0 5 0 0,3 1 0 15,0-4 12-15,4 4-2 0,0-6 0 0,3 5 8 0,1-2 2 16,-1-4 0-16,8 1 0 0,-1 5-3 16,4-5 0-16,0-1 0 0,0 0 0 0,4 1-17 15,6-4 0-15,-3 4 8 0,4-1-8 0,0-3 0 0,6-3 8 16,-3 4-8-16,0-4 0 0,1-3 9 0,2 6-9 16,1-6 0-16,-1 0 9 0,1 3-9 0,0-3-9 15,-1 0 9-15,1 0-13 16,0-3-18-16,3 3-3 0,-4-6-1 0,1 6 0 15,0-3-168-15,3 3-33 0,11-7-8 0,-8-2 0 0</inkml:trace>
  <inkml:trace contextRef="#ctx0" brushRef="#br0" timeOffset="62201.52">14111 12874 1364 0,'0'0'60'0,"0"0"13"0,-7 0-58 0,7 0-15 0,-7 0 0 0,7 0 0 0,-4 0 12 0,4 0 0 15,0 0 0-15,0 0 0 0,0 0-12 0,0 0 0 0,0 0 8 0,0 0-8 16,0 0 64-16,0 0 11 0,0 0 1 0,8 6 1 16,6-6 4-16,0 3 1 0,0-3 0 0,-4 6 0 15,1-6-34-15,3 10-8 0,4-4 0 0,3 3-1 16,4 1-30-16,-1 2-9 0,1 4 0 0,0 0 0 15,-1 2 20-15,5 1-4 0,-5 0 0 16,1 6 0-16,-4-3-5 0,4 9-2 0,0-2 0 0,-8-1 0 16,4-3 7-16,1 3 0 0,-5 0 1 0,4-2 0 15,-3 2 1-15,0-3 0 0,-4 3 0 0,0-3 0 16,4 3 14-16,-4-3 4 0,-4 4 0 0,-3-4 0 16,0 3-21-16,-3 0-4 0,-1 4-1 0,-3-4 0 15,-3 0-10-15,-1 0 12 0,1 4-12 0,-4-10 12 0,3 9-12 0,-3-9 10 16,0 3-10-16,0-6 10 15,4 6-10-15,-5-6 8 0,-2-1-8 0,6-2 8 0,-3 0-8 0,0-4 0 16,0-2 0-16,4-1 0 0,-4 1 0 0,3-4 0 16,-3 3 0-16,0-9 0 0,0 10 0 0,0-10-14 15,7 0 2-15,-7 0 0 16,0 0-36-16,0 0-8 0,0 0 0 0,0-3-660 16,0-4-131-16</inkml:trace>
  <inkml:trace contextRef="#ctx0" brushRef="#br0" timeOffset="62702.81">15755 13187 1929 0,'0'0'42'0,"0"0"9"0,0 0 1 0,-3-3 4 0,-5 3-45 0,8 0-11 16,-7 0 0-16,7 0 0 0,0 0 15 0,0 0 1 16,-7 0 0-16,4 9 0 0,-4-2-16 0,3 5 0 15,1-2 0-15,3 5 0 0,-4 4 16 0,4 6 8 16,-3-6 0-16,3 6 1 0,0-3 11 0,0 3 3 15,3 3 0-15,1-3 0 0,-4 1 0 0,0-5 0 16,0 5 0-16,3 2 0 0,-3-3-27 0,4 3-4 16,-1-6-8-16,1 0 11 0,-1 3 8 0,-3 0 1 0,7-6 1 0,-3 0 0 15,-1 0-21-15,5-4 0 16,-5-2 0-16,4 3 0 16,-3-1-36-16,3-2-3 0,0-4 0 0,0-3 0 15,-4 4-154-15,4-1-31 0,0-9-7 0,-7 0-1 0</inkml:trace>
  <inkml:trace contextRef="#ctx0" brushRef="#br0" timeOffset="62922.13">15663 13604 2246 0,'0'0'100'0,"0"0"20"16,0 0-96-16,0 0-24 0,0 0 0 0,0 0 0 15,0 0 109-15,0 0 18 0,7-9 3 0,0 9 1 16,1-7-139-16,2 4-28 0,4 3-6 0,4 0-1 0,-1-6 18 0,5 6 3 16,2-3 1-16,1 3 0 15,7-6-13-15,0 6-2 16,-1-3-1-16,1-4 0 0,3 4-145 0,-6-3-29 0,27-10-5 0,-17 7-2 0</inkml:trace>
  <inkml:trace contextRef="#ctx0" brushRef="#br0" timeOffset="63669.97">16845 12845 345 0,'0'0'31'0,"0"0"-31"0,-3-9 0 16,3 9 0-16,-7-6 542 0,7 6 102 0,0 0 21 0,0 0 4 31,0 0-589-31,0 0-117 0,0 0-24 0,3 9-5 16,1 7 26-16,-1 3 6 0,-3-4 1 0,4 4 0 0,-4 9 21 0,0-3 12 0,0 0-12 0,0 4 12 16,-4 8 0-16,4-2 0 0,0 2 0 0,-3 4 9 15,3-3 14-15,-4 6 2 0,1-7 1 0,-4 7 0 16,-1-16-4-16,1 7-1 0,0-1 0 0,0-5 0 15,4-4 18-15,-1 3 3 0,1-3 1 0,-1-6 0 0,1 6-25 16,3-6-5-16,-4 0-1 0,4-1 0 16,4-2-4-16,-4-7 0 0,0 7-8 0,3-6 12 0,-3-10 4 0,4 3 1 15,-4-3 0-15,0 0 0 0,0 0 9 0,0 0 2 16,10 0 0-16,-10 0 0 16,4-3-15-16,3-7-2 0,0-6-1 0,-4 7 0 0,1-7 6 0,3 4 2 15,-3-7 0-15,6-3 0 0,-3 3-10 0,4-6-8 16,-4 6 12-16,3 1-12 0,1-1 0 0,0 3 0 15,-1-3 0-15,1 7 0 0,3-4 0 0,0 7 0 16,-3-1-12-16,3 1 3 0,0 3 1 0,0-4 0 16,-4 10 0-16,5-3 0 0,-5-3 8 0,4 6 0 15,-3 0 0-15,-1 0 0 0,5 6 0 0,-5-3-8 16,1-3 0-16,3 10 0 0,-4-4 8 0,1-3 0 0,0 6 0 0,3-2-8 16,-4 2 8-16,1 0 0 0,-4 1 0 0,0-1-8 15,4 1 8-15,-8-1-12 16,4 7 12-16,-3-7-12 0,-1 1 12 0,1 5 8 0,-1-2-8 0,-3-4 11 15,-3 7-11-15,-1-7 0 0,1 7 0 0,-1-7 0 16,-3 7 0-16,4-3 0 0,-4-4 0 0,-1 0 0 16,1 7 0-16,0-7 8 0,-3 1-8 0,-1-1 8 15,1 1 0-15,-1-4 0 0,0 3 0 0,-3-5 0 16,0 2 0-16,4 3 0 0,-8-9 0 0,4 10 0 16,-4-4-8-16,-3-3 0 0,0 6 0 0,-4-9 0 15,4 10 0-15,-4-10 0 0,1 6 0 0,2-6-11 16,1 3 11-16,-3 4 0 0,2-7 0 0,5 0 0 15,-1-7 0-15,4 4 0 0,-4 3 8 0,8-6-8 0,-1-4-12 0,1 7-6 16,-4-6-2-16,7-1 0 16,-4-5-76-1,4 5-15-15,0 1-3 0,0-7-1 0,0 7-155 0,-4-1-31 0,-7-5-7 0,1 5 0 0</inkml:trace>
  <inkml:trace contextRef="#ctx0" brushRef="#br0" timeOffset="64393.82">15752 13560 518 0,'0'0'46'0,"0"0"-37"0,0 0-9 0,0 0 0 0,0 0 137 0,0 0 26 16,0 0 5-16,10 0 0 0,-10 0-134 0,7 0-34 15,4 0 0-15,-4 0 0 0,-7 0 16 0,0 0-4 16,10 0-1-16,-3 7 0 0,-7-7 9 0,0 0 3 16,0 0 0-16,0 0 0 0,8 0 13 0,-8 0 4 15,0 0 0-15,0 0 0 0,0 0 4 0,0 0 0 16,0 0 1-16,0 0 0 0,0 0-7 0,0 0-2 16,0 0 0-16,-8 3 0 0,1 3 8 0,7-6 2 0,0 0 0 0,-7 3 0 15,-3-3 2-15,3 0 1 0,7 0 0 0,-7 0 0 16,0 6-23-16,7-6-5 0,-7 0-1 0,-4 0 0 15,4 0-12-15,-4 0-8 0,4 0 10 0,-3 0-10 16,-1 0 12-16,1 3-4 0,-5 4-8 0,1-7 12 16,4 0 8-16,-4 6 0 0,3-3 1 0,-3-3 0 15,3 0-1-15,-3 0-1 0,4 6 0 0,-1-2 0 16,0-4-19-16,1 0 10 0,3 0-10 0,-4 0 8 16,1 0-8-16,-1 0 0 0,0-4 9 0,4 4-9 15,-3-6 0-15,-1 6 0 0,1-3 0 0,-4 3 0 16,3-6 0-16,-3 6 0 0,0 0 0 0,0-7 0 15,3 7-9-15,-3 0 9 0,0-3-10 0,0 3 10 0,3 0-16 16,1 0 2-16,6 0 1 0,-3 0 0 16,0 0-169-16,0 0-34 0</inkml:trace>
  <inkml:trace contextRef="#ctx0" brushRef="#br0" timeOffset="69703.81">2967 7383 288 0,'0'0'25'0,"0"0"-25"0,-11 0 0 0,1-7 0 16,3 4 257-16,3-3 47 0,1-3 8 0,3-7 3 15,3 7-153-15,8-1-30 0,-8 1-7 0,18-1-1 0,-10 1-73 0,14 0-15 16,-11-7-4-16,7 13 0 0,4-7-9 0,-1 4-3 16,1 3 0-16,7-3 0 0,-4 6-12 0,7-4-8 15,1-2 8-15,-1 6-8 16,11 0 17-16,-4 6-1 0,7-6 0 0,4 4 0 0,0-4 15 16,4 0 2-16,-4 0 1 0,7 0 0 0,10 0-26 0,1-4-8 15,3-2 0-15,7-3 0 0,-11 9 16 0,8-6 0 16,3-4 0-16,7 7 0 0,1-6 1 0,2 2 0 15,-6 7 0-15,3-3 0 0,-3-3 15 0,3 6 4 16,4 0 0-16,-4 0 0 0,-7 0-8 16,4 6 0-16,-4-6-1 0,4 3 0 0,-8-3-16 0,8 0-3 15,-8 7-8-15,-2-7 12 0,-5 3-12 0,-10-3 0 0,4 0 8 16,-1-3-8-16,-6 3 10 0,3 0-1 0,-4-7 0 16,4 7 0-16,-11 0-9 0,-3-3 12 0,4-3-12 0,-15 6 12 15,4-9-12-15,-4 9 10 0,0-7-10 0,0 4 10 16,-10-3-10-16,3 3 8 0,-3-4-8 0,-7 7 8 15,-4-3 3-15,-4-3 0 0,-3 3 0 0,-3-3 0 16,-4 6 5-16,0 0 0 0,0-4 1 0,-4-2 0 16,-3 6-17-16,-10-6 0 0,3 3 8 0,-4 3-8 15,0-6 0-15,1 6-19 0,-1-4 4 16,0-2 1 0,8 6-32-16,-11-3-6 0,3-3-2 0,8-4 0 0,-8 10 2 0,4-9 1 15,0-1 0-15,0 1 0 0,3 3-5 16,-3-4 0-16,3 1-1 0</inkml:trace>
  <inkml:trace contextRef="#ctx0" brushRef="#br0" timeOffset="90787.89">8640 15479 1796 0,'0'0'40'0,"0"0"8"0,0 0 1 0,0 0 1 0,0 0-40 0,0 0-10 16,0 0 0-16,0 0 0 0,0 0 0 0,0 0 0 15,3 10 0-15,-3-10 0 0,0 0 16 0,7 6 0 16,0-3 1-16,0 3 0 0,0 1 25 0,4-4 5 16,-4-3 1-16,7 0 0 0,0 0 12 0,0 0 2 15,4 0 1-15,0 0 0 0,6 0-35 0,4 0-8 0,-3 0 0 16,0-3-1-16,0-4 0 0,3 7 0 0,-4-6 0 16,5 3 0-16,-1-3-8 0,0 3-2 15,-3-7 0-15,3 4 0 0,-3 3-9 0,-1-3 10 0,5 2-10 0,-1-2 10 16,-3 6-10-16,3-6-14 0,-7 6 3 15,4 0 1 1,-1 6-26-16,-2-6-6 0,-1 10-1 0,-4-1-645 0,1-3-128 0</inkml:trace>
  <inkml:trace contextRef="#ctx0" brushRef="#br0" timeOffset="91373.05">8823 15737 403 0,'0'0'36'0,"0"0"-36"0,-11 0 0 0,1 6 0 15,-1-3 402-15,1-3 74 0,10 0 14 0,-7 6 3 16,7-6-377-16,0 0-76 0,0 0-16 0,0 0-2 16,0 0-22-16,0 0 0 0,0 0 0 0,0 0 0 15,0 0 0-15,0 0 0 0,0 0 0 0,0 0 0 16,0 0 0-16,0 0-18 0,0 0 3 0,0 0 1 16,0 0 22-16,0 0 4 0,-11 3 0 0,11-3 1 15,-7 10-13-15,7-10 0 0,0 0 0 0,-7 6 0 16,7-6 32-16,0 0 4 0,0 0 1 0,0 0 0 15,0 0-3-15,0 0-1 0,0 0 0 0,0 0 0 16,0 0-12-16,0 0-2 0,7 0-1 0,0 0 0 16,4-6 17-16,-1 6 3 0,-3 0 1 0,7-3 0 15,4 3-20-15,0 0-4 0,3 3-1 0,0-3 0 0,0 0-14 0,4 0 0 16,-4 6 0-16,0-6 0 0,4 3 0 0,-4-3 0 16,0 0 0-16,-3 6 0 0,3-6 0 0,-3 0-12 15,3 0 3-15,0-6 0 0,4 6-7 0,-1-3-2 16,1-3 0-16,3 3 0 0,0-7-2 0,4 4 0 15,0-3 0-15,3-1 0 16,4 4-8-16,0-4-3 0,0 1 0 0,3 0-718 16,0-1-144-16</inkml:trace>
  <inkml:trace contextRef="#ctx0" brushRef="#br0" timeOffset="93161.6">10241 15345 1555 0,'0'0'138'0,"0"0"-110"16,0 0-28-16,0 0 0 0,0 0 84 0,-3 6 12 16,-1-3 3-16,1 6 0 0,-1-2-99 15,1-4-16-15,-5 3-4 0,8-3-2 0,0-3 22 0,0 0-11 16,-3 6 11-16,3-6-8 0,0 0 18 0,0 0 4 15,0 0 1-15,0 0 0 0,7 7 38 0,4-7 8 16,3 0 2-16,-4 0 0 0,1 3-12 0,-1-3-3 16,1 0 0-16,3 0 0 0,0 9-24 0,-3-9-4 15,-4 10-2-15,0-1 0 0,7 0-4 0,-7 1-1 16,-7 6 0-16,0 2 0 0,0-2 2 0,4 0 0 16,-8 3 0-16,1-7 0 0,-8 7 5 0,7-3 0 0,8 2 1 15,-8-8 0-15,-3 5 4 0,4-5 1 0,3-1 0 16,0 1 0-16,0-4 7 0,0-6 2 15,0 0 0-15,0 0 0 0,7 3-16 0,-7-3-3 0,0 0-1 0,0 0 0 16,0 0 1-16,0 0 1 16,0 0 0-16,0 0 0 0,0 0-7 0,-4-3-2 0,4 3 0 0,-3-9 0 15,-4-1-8-15,0-6 10 0,3 7-10 0,4-7 10 16,-3 7-10-16,3-10 0 0,0 4 0 0,0-4 0 16,3 0 0-16,4-6 0 0,-3 6 0 0,3 0 0 15,3-6 0-15,1 6 0 0,-7 0 0 0,6 4 0 16,8-4 0-16,-4 0 0 0,-4 0 0 0,1 4 0 15,0 5 0-15,3 1-9 0,0-1 9 0,-4 4 0 16,-2 3-13-16,-1 3 4 0,10 0 1 0,-6 9 0 16,-4 1 0-16,3-1 0 0,1-2 0 0,0 5 0 15,-1-3 8-15,1 13-8 0,-4-3 8 0,0 0-8 0,3 6 8 16,-2-6 0-16,-5 0-9 0,1 0 9 0,-1-1 0 16,4 1 0-16,0-3 8 0,-3 3-8 15,-4-10 8-15,0 7-8 0,7-1 0 0,-4-2 8 0,-3-4-8 0,4 1 0 16,3-4 0-16,-4-3 8 0,-3-3-8 0,7 6 0 15,1 4 0-15,-1-4 0 0,-7-6 0 16,0 0 0-16,0 0 0 0,7 0 0 0,3-6 14 0,-3 6-2 16,-7 0-1-16,0 0 0 0,7-10 8 0,0 4 1 15,-3-3 1-15,-4-1 0 0,3 1-21 0,-3 0 0 16,4-1 0-16,0 1 0 0,-4 3 8 0,3-4 0 16,1 1 0-16,3-1 0 0,-4 7-8 0,1-6-10 15,3 2 10-15,0-2-13 0,3 3 13 0,-3-4 0 16,0 7 0-16,8-6 0 0,2 3 0 0,-3-4 0 0,-7 4 0 0,8 3 0 15,-1-4-13-15,0-2 3 0,0 6 1 0,-4-3 0 16,-10 6 9-16,11 0 12 16,3 0-2-16,-7 0-1 0,-7 0-9 0,0 0 0 0,14 6 0 0,-3-3 0 15,-1-3 0-15,1 9 0 0,0-2 0 0,3-7 0 16,3 9 0-16,-3 1 0 0,-6-1 0 16,6 0 0-16,3 1 0 0,-3 5 0 0,-3 1 0 0,3-3 0 15,-3 6 0-15,-1-4 0 0,1 1-9 0,-1-4 9 16,-6 4 0-16,7 0 0 0,-1-4 0 0,-3 7 9 15,0-3-9-15,0-1 0 0,4 4 0 0,-4-6 0 16,0 3 0-16,0-7 0 0,0 0 0 0,4 7 0 16,-4-7 0-16,0 1 0 0,0-1 0 0,-4 1 0 15,8-1-98-15,-4-3-12 0,-3 4-2 0,-1-7-690 16,1 6-138-16</inkml:trace>
  <inkml:trace contextRef="#ctx0" brushRef="#br0" timeOffset="94651.89">11846 15200 925 0,'0'0'40'0,"0"0"10"0,0 0-40 0,0 0-10 16,0 0 0-16,0 0 0 0,0 0 47 0,0 0 7 16,0 0 2-16,0 0 0 0,0 0 4 0,0 0 0 15,0 0 1-15,0 0 0 0,0 0 11 0,0 0 3 16,0 0 0-16,0 0 0 0,0 0-16 0,0 0-3 15,0 0-1-15,0 0 0 0,0 10-22 0,-3-1-4 0,3 1-1 0,-4-1 0 16,1 0-13-16,-1 7-3 16,1-7-1-16,-4 10 0 0,3-9 5 0,1 8 0 15,-5-2 1-15,1-6 0 0,0 8-5 0,4-8 0 0,-4 5-1 0,0 4 0 16,0-9 17-16,3 8 3 0,1-11 1 0,-4 12 0 16,3-10-1-16,1 7 0 0,-1-7 0 0,0 7 0 15,4-4-14-15,0 4-2 0,0-3-1 0,0 2 0 16,0 1-5-16,4-4-1 0,-4 4 0 15,4 0 0-15,-1-4-8 0,1 4 0 0,-4-3 9 0,7-7-9 16,-4 9 0-16,1-2 9 0,3-4-9 0,-4 1 0 16,4 6 9-16,0-7-9 0,0 0 0 0,0-2 9 15,1-4 2-15,2 3 0 0,1-3 0 0,-1-3 0 16,1 6 4-16,-4-2 1 0,7-4 0 0,-3 0 0 16,-1-4-4-16,1 4 0 0,-1-6 0 0,1 6 0 0,3-3-4 0,-3 3 0 15,-4-6-8-15,3-4 12 0,1 7 4 0,-1-6 0 16,1-4 0-16,-4 4 0 15,4-1 0-15,-4 1 0 0,-4 0 0 0,4-10 0 0,-3 9-4 0,6-5 0 16,-3 2 0-16,1-3 0 0,2 1-12 0,-3 2-10 16,4-2 2-16,-1-4 0 0,1 3 8 0,0 4-8 15,-1-4 8-15,1-3-8 0,-4 3 8 0,0 7 0 16,0-10 0-16,0 3 0 0,0 7 0 0,-4 0 0 16,1-1 0-16,0 1 0 0,-4-1 0 0,3 1 16 15,-3 3-3-15,0 6 0 0,-3-3-13 0,3 3 0 16,0-7 0-16,0 7 0 0,0-9 0 0,0 9 0 15,0 0 0-15,0 0 0 0,0 0 0 0,0 0 0 16,0 0 0-16,0 0 0 0,0 0 0 0,0 0 0 0,0 0 0 16,0 0 0-16,0 0 0 0,3 9 0 0,4 1 0 0,-3 5 0 15,-4-5 0-15,7 6 0 16,0-4 0-16,0 4 0 0,-4 3 0 0,1-4 0 0,3-2-9 0,-4 2 9 16,5-5 0-16,-1 9 0 0,-4-10 0 0,4 7 0 15,-3 3 0-15,-1-10 0 0,1 7 0 0,3-7 0 16,0 10 14-16,-4-10-4 0,1 7-1 0,-1-3 0 15,4-7-9-15,-3 13 0 0,0-10-12 0,-1 0 12 16,1-2-36-16,3 2 1 0,-4-6 0 0,1 4 0 16,-4-7-161-1,7 6-33-15,0-12-7 0</inkml:trace>
  <inkml:trace contextRef="#ctx0" brushRef="#br0" timeOffset="97513.7">13289 15131 1792 0,'0'0'80'0,"0"0"16"0,-3-3-77 0,-1-3-19 0,4 6 0 0,0 0 0 16,0 0 28-16,0 0 3 0,0 0 0 0,0 0 0 15,0 0-31-15,0 0-12 0,7 9 1 0,-3 1 0 16,3-1 11-16,0 7-8 0,0-7 8 0,-4 7-8 0,4-4 18 16,0 10 4-16,1-3 1 0,-5 3 0 15,4 3 25-15,-3-6 4 0,-4 12 2 0,0 1 0 16,0-1-10-16,0 0-1 0,0 1-1 0,-4-4 0 0,1 0-6 0,-1 1-2 16,1 2 0-16,-5-3 0 0,1 0-26 0,0 1 0 15,4-4 0-15,-4 3 0 16,0-3-20-16,3 0-8 0,1-6-3 0,-4-3-954 0</inkml:trace>
  <inkml:trace contextRef="#ctx0" brushRef="#br0" timeOffset="97757.98">13208 15514 3020 0,'-4'-10'134'0,"-3"10"27"0,4-6-129 0,-8 6-32 0,8-3 0 0,-4 3 0 16,3 0 16-16,4 0-3 0,0 0-1 0,0 0 0 31,0 0-36-31,14 0-7 0,-3 3-1 0,3-3-1 16,7 6 5-16,-3-6 0 0,-1 7 1 0,8-4 0 0,-4-3 3 0,4 0 0 0,0 0 0 0,-1 0 0 15,1 0-32-15,3 0-7 0,-3 0-1 0,3-3 0 16,-3-4-11-16,3 7-2 0,-3-6-1 0,0 3 0 31,-4-3-123-31,-4 3-25 0,5-4-5 0,-5 4-1 0</inkml:trace>
  <inkml:trace contextRef="#ctx0" brushRef="#br0" timeOffset="98409.07">14111 15263 1612 0,'0'0'144'0,"0"0"-116"16,0 0-28-16,-3 9 0 0,3 1 148 0,0-1 24 15,0-2 5-15,3 2 1 0,1 0-148 0,-1 1-30 16,-3 5 0-16,4-2-11 0,-1 3 11 0,1-4 0 0,-4 4 0 16,3 3-8-16,-3-4 8 0,-3-2-8 15,-1 3 8-15,1 2-8 0,-1-8 8 0,4 5 0 16,-7 1 0-16,4-3 8 0,-1-4 21 0,-3 1 5 0,3-4 1 0,1-3 0 15,3-3 15-15,0 0 3 0,0 0 1 0,0 0 0 16,0 0-11-16,0 0-3 0,0 0 0 0,0 0 0 16,0-9-19-16,3-1-4 0,1 1-1 0,3-4 0 15,-3-9-16-15,6 10 0 0,-3-13 0 0,0-1 0 16,4 5 0-16,-1-5 0 0,1 11 0 16,-4-4-9-16,4 0 9 0,3 3 0 0,-4 4 10 0,4-4-10 15,-3 7 0-15,3 6 0 0,-7-4 0 0,4 1 0 16,-1 3 0-16,1 3 0 0,-4 0-12 0,4 3 12 15,3 3 0-15,-4 4 0 0,-3-4 0 0,4-3 0 16,0 7 0-16,-1-4 0 0,-3 3 0 0,4 1 0 16,-4-1 0-16,0 1 0 0,-4 5 0 0,4-2 0 15,-7-4-13-15,4 4 4 0,0-1 1 0,-4-5 0 16,3 2 8-16,-3-6 8 0,0-3-8 0,0 0 11 16,0 0-11-16,0 0 12 0,0 0-12 0,0 0 12 0,11 0-2 0,-4 0 0 15,3-9 0-15,1-1 0 16,-1-2-10-16,1-4 0 0,0 0 0 0,3-2 0 0,0-1 0 0,0 0 0 15,-3 0 0-15,3-3 0 0,3 3 0 0,-3 1 0 16,0 2-9-16,-3 6 9 0,3 1 0 0,-3 0-10 16,3 5 10-16,0-2-8 0,-3 6 8 0,-1 6-8 15,1-2 8-15,-1 2-8 0,4-3 8 0,-3 13 0 16,-7-7 0-16,6 7 0 0,1-4 0 0,-1 4 0 16,1 0 0-16,-4-4 0 0,0 4 0 0,0-4 12 15,0 4-4-15,0 3 0 0,-3 0-8 0,3-4 0 0,0 4 0 0,-4-3 8 16,1-4-8-16,-1 4-8 0,-3 3 8 0,4-10-12 15,-1 7-2-15,-3 0-1 0,-3-4 0 16,3-2 0 0,0-1-32-16,-4 1-6 0,4-4-2 0,0-6 0 15,0 9-109-15,0-9-23 0,0 0-4 0,0 0-430 0,0 0-87 16</inkml:trace>
  <inkml:trace contextRef="#ctx0" brushRef="#br0" timeOffset="99399.17">15124 15150 2311 0,'0'0'51'0,"0"0"10"0,0 0 3 0,0 0 0 0,0 0-51 0,0 0-13 15,0 0 0-15,0 0 0 16,0 0-93-16,7-3-22 16,-7 3-4-16,7-6-1 0,-7 6 1 0,0 0 0 0,0 0 0 0,0 0 0 15,3 0 70-15,-3 0 13 0,0 0 4 0,0 0 0 0,0 0 88 0,0 0 17 16,-7 0 4-16,0 0 1 0,0 0 42 0,0 0 8 16,0 6 1-16,7-6 1 0,-4 0-53 0,-3 0-10 0,7 0-3 0,0 0 0 15,0 0-37-15,0 0-8 16,0 0-2-16,0 0 0 0,0 0-9 0,0 0-8 0,0 0 9 0,0 0-9 15,0 0 27-15,0 0-1 0,-3-6 0 0,3 6 0 16,0 0-11-16,-4 0-3 16,1-10 0-16,3 10 0 0,0 0 12 0,0 0 3 0,0 0 0 0,0 0 0 15,0 0-2-15,0 0 0 0,0 0 0 0,0 0 0 16,0 0-25-16,0 0 0 0,0 0 0 0,0 0 0 16,0 0 0-16,0 0 0 0,0 0 0 15,0 0-11-15,0 0 11 0,0 0 0 0,0 0 10 0,0 0-10 16,0 0 8-16,0 0-8 0,0 0 0 0,0 0 0 15,0 0 10-15,0 0-10 0,0 0 10 0,0 0-10 16,0 0 20-16,0 0-3 0,0 0 0 0,0 0 0 16,7 0-4-16,-7 0-1 0,0 0 0 0,0 0 0 15,0 0-12-15,0 0 0 0,0 0 0 0,0 0 0 16,0 0 0-16,0 0 0 0,0 0 0 0,7-3 0 16,-7 3 0-16,0 0 0 0,0 0 0 0,0 0-10 0,0 0 10 0,0 0 0 15,0 0 0-15,0 0 8 0,0 0 5 0,0 0 2 16,0 0 0-16,0 0 0 0,0 0-4 0,0 0-1 15,0 0 0-15,7 0 0 0,-7 0-10 0,7-6 8 16,-7 6-8-16,7 0 8 0,-7 0-8 0,7 0 0 16,4 0 9-16,-1 0-9 15,-3-3 11-15,4 3-3 0,0 0 0 0,-1 0 0 0,4 0-8 0,0-7 0 16,7 7 0-16,-3 0 0 0,0 0 9 0,-1 0-9 16,5 0 10-16,2 0-10 0,1 0 8 0,-4 0-8 15,-3 0 0-15,-1 0 0 0,5 0 0 0,-8 0 8 16,-4 0-8-16,4 0 0 0,-3-3 0 0,0 3 0 0,-4 0 0 15,-7 0 0-15,0 0 0 0,7 0 0 0,-7 0 0 0,0 0 0 16,0 0 0-16,0 0 0 16,7 3 0-16,-7-3 0 0,3 10-9 0,-3-4 9 0,0 4-13 0,0-1 5 15,-7 0 0-15,4 7 0 0,-8-3 0 0,4 5 0 16,-4-2 8-16,-3 3 0 0,-3 0-9 16,-4 6 9-16,-4-6 0 0,0 6 0 0,0 3 0 0,1-3 0 15,-1 3-14-15,4 0 5 0,-4-2 1 0,8-8 0 16,-1 1 8-16,0 3 12 0,4-9-2 0,4 2-1 15,-1-5-9-15,4 5 0 0,-4-2-12 0,8-4 12 16,-1 1 0-16,1-4 0 0,-1 3 0 0,4-2 0 16,-3 2 0-16,3-6 0 0,3 7 0 0,-3-4 8 15,7-3-8-15,-3 7 8 0,-1-4-8 0,1 3 8 16,3-3 0-16,0-2 0 0,0 2 0 0,4-3 0 0,-1 3-8 0,1-6 0 16,3 3 0-16,0-3 0 0,4 0 0 0,-4 0 0 15,-4 0 8-15,4 0-8 16,8 0 0-16,-5-3 0 0,1 3-12 0,0 0 12 0,-1 0-26 0,1-6 2 15,3 6 1-15,0 0 0 16,0-3-12-16,0-3-2 0,-3 6-1 0,0 0 0 16,-1-4-14-16,1 4-2 0,-4 0-1 0,4-6 0 15,-4 6-141-15,-4 0-29 0</inkml:trace>
  <inkml:trace contextRef="#ctx0" brushRef="#br0" timeOffset="99896.76">16732 15059 1440 0,'0'0'64'0,"0"0"12"0,0 0-60 0,0 0-16 16,0 0 0-16,0 0 0 0,0 0 167 0,0 0 30 16,0 0 7-16,0 0 0 0,0 0-166 0,0 0-38 15,0 0 0-15,0 16 0 0,4-7 10 0,-4 4 4 16,3 2 1-16,-3 4 0 0,4 6-3 0,-4 0-1 16,0 4 0-16,3-1 0 0,-6 0 3 0,-1 7 1 15,4-1 0-15,-3 1 0 0,-4-1-3 0,3-3 0 16,1-5 0-16,-1 2 0 0,1-3-4 0,-1 0-8 15,1-6 11-15,-1 0-11 16,4-1-17-16,0-8-11 0,-3 5-1 0,3-5-1 16,0-1-183-16,0-9-37 0,0 0-7 0,0 0-2 0</inkml:trace>
  <inkml:trace contextRef="#ctx0" brushRef="#br0" timeOffset="100065.77">16387 15514 1382 0,'0'0'123'0,"7"0"-99"0,-7 0-24 0,7 0 0 16,7 0 218-16,-4 0 38 0,8 0 8 0,0 0 2 16,3 0-202-16,0 0-41 0,0 0-8 0,7 0-2 15,-3 0-13-15,0 0 0 0,-1 0 0 0,5-3 0 16,-1-4-12-16,7 7-1 0,-3-6-1 0,3 3 0 31,4-3-34-31,0-4-8 0,0 1 0 0,-1 0-601 0,-2-10-120 0</inkml:trace>
  <inkml:trace contextRef="#ctx0" brushRef="#br0" timeOffset="100739.88">17879 14730 2718 0,'0'0'120'0,"0"0"25"0,-7 6-116 0,7-6-29 16,0 0 0-16,-7 3 0 15,0 4-29-15,7 2-12 0,0 7-3 0,0 3 0 16,3-1-12-16,1 11-4 0,-4-1 0 0,3 6 0 0,-3 1 42 0,4-1 8 0,-4 4 2 0,0-4 0 16,0 4 8-16,0-4 0 15,0 4 0-15,0 3 0 0,0-13 16 0,-4 7 4 0,1-1 2 0,-1-6 0 16,1 1 22-16,-1-4 5 0,1-7 1 0,-1 1 0 15,1 0 2-15,3-3 0 0,-4-1 0 0,4-2 0 16,0-4-26-16,0-9-5 0,0 0-1 0,0 0 0 16,0 0-20-16,0 7 0 0,0-7 0 0,0 0 0 15,0 0 30-15,0 0 2 0,0 0 0 0,0 0 0 16,0 0-32-16,0 0 0 0,0 0 0 0,0 0 0 16,0 0 12-16,7-7-4 0,0-2-8 0,0-4 12 15,0-2-12-15,4-1 0 0,-1-3 8 0,1 0-8 0,0 1 9 16,-1-1-1-16,4-6 0 0,-3 0 0 0,3 6-8 15,0-6 0-15,0 6 0 0,0 0 0 16,4 3 0-16,-4 4-11 0,7 2 11 0,-3 1-8 0,-1 0 8 0,5 2 0 16,-5 1-9-16,1 3 9 0,3-3 0 0,0 6 0 15,-7 0 0-15,8 0 0 0,-8 0 0 0,3 6 0 16,1-3 0-16,-4 3 0 0,0 1 0 0,4-4 0 16,-4 6 0-16,0 1 0 0,-3-1-11 0,-1 7 3 15,1-1 0-15,-4-2 0 0,3 6 8 0,-3-4 0 16,-3 1 0-16,3-3 0 0,-3 2 0 0,-1-2 0 15,-3 3 0-15,0-1 0 0,0-2 0 0,4 2 0 16,-4-5 0-16,0 9 0 0,-4-10 0 0,1 0 0 16,-1 7 0-16,0-6 0 0,4-1 0 0,-3-3 0 0,-4 4 0 0,0-7-8 15,-4 3 8-15,4 3 11 0,-3-2-3 0,-1-4 0 16,-3 3 6-16,0-3 1 0,-4-3 0 16,1 7 0-16,-1-7-6 0,-3 0-1 0,-4-7 0 0,4 7 0 15,-4-3-8-15,4-3 0 0,-7 3 0 0,0-4 0 16,3-2-13-16,0 3-5 0,4-4-1 0,0 7 0 31,0-3-96-31,3-3-19 0,0 9-4 0,1-10-1050 0</inkml:trace>
  <inkml:trace contextRef="#ctx0" brushRef="#br0" timeOffset="102025.97">8795 16988 2012 0,'-11'-10'89'0,"11"10"19"0,-7 0-87 0,4-3-21 0,-8-3 0 0,7 6 0 16,4 0-12-16,0 0-8 0,0 0 0 0,0 0-1 15,0 0-41-15,0 0-8 0,0 0-2 0,8-3 0 16,2 3 56-16,4-7 16 0,0 7 0 0,0 0 0 16,4 0 0-16,0 0 0 0,6 7 0 0,1-7 0 15,0 3 35-15,3-3 8 0,-3 0 1 0,6 0 1 16,1 6 6-16,-4-6 1 0,4 0 0 0,3 0 0 15,1 0-36-15,3-6-6 0,-1 6-2 0,-2 0 0 16,-1 0-8-16,4 0 0 0,-8 0 0 0,1 0 0 16,-4 0-30-1,1 6-8-15,-5-6-2 0,5 3-544 0,-12-3-110 0</inkml:trace>
  <inkml:trace contextRef="#ctx0" brushRef="#br0" timeOffset="102453.54">8784 17370 403 0,'0'0'36'0,"0"0"-36"0,0 0 0 0,0 0 0 16,-7-3 488-16,7 3 90 0,0 0 18 0,0 0 4 16,0 0-534-16,7 3-107 0,4-3-22 0,3 10-4 15,0-10 49-15,4 6 10 0,-4-3 8 0,7 3-12 16,0-3 12-16,7-3 0 0,-7 0 0 0,8 7 0 15,-5-7 0-15,8 0 0 0,-7 0 0 0,3-7 0 16,-3 7 0-16,3 0 0 0,0 0 0 0,0-3 0 0,1-3 0 0,-1 3 0 16,-3-3 0-16,3 6 8 15,-4-10-8-15,5 10 0 0,-12-3 0 0,4 3-8 16,1-6-32-16,-1 6-7 0,-4 0-1 0,5 0 0 16,-5 9-118-16,-3-9-24 0,0 7-5 0,1-4-1 0</inkml:trace>
  <inkml:trace contextRef="#ctx0" brushRef="#br0" timeOffset="103478.93">10358 16944 2246 0,'0'0'49'0,"-7"6"11"0,3 3 1 0,-3 1 3 0,3-1-52 0,4 1-12 15,-7 5 0-15,4 1 0 0,3-3 0 0,0 5-12 16,-4-2 3-16,1 9 0 0,-1-3 9 0,1-6 0 0,3 9 0 0,0-3 0 16,-7 3 9-16,3-6 7 0,4 6 2 0,0 0 0 15,-3-3 7-15,-4 3 2 16,7-6 0-16,0-4 0 0,0 4 25 0,0-9 4 15,0 5 2-15,3-12 0 0,-3-3-6 0,0 0-2 0,0 0 0 0,0 0 0 16,11 0-24-16,-4-3-5 0,3-6-1 0,-3-7 0 16,4 1 10-16,0-4 2 0,-1 0 0 0,1 0 0 15,-8-6-32-15,8 6 0 16,10-6 0-16,-7 3 0 0,-10-3 0 0,6 0 0 0,4 6 0 0,0 0 0 16,1 1 0-16,2 2 0 0,-6 7 0 0,6-1 0 15,5 1 0-15,-5 2-15 0,1 4 3 0,-1-3 1 16,5 3 11-16,-1-3 0 0,0 6 0 0,0 0 0 15,-3-4 0-15,-1 4 0 0,5 0 0 0,-5 0 0 16,-3 4 0-16,0-4 16 0,4 6-3 0,-4-3 0 16,-3 6-13-16,-1 1-18 0,4 2 4 0,-3 1 1 0,0 3 13 0,-4-4 0 15,-7 4 0-15,7 3 0 0,0-1 8 0,-4-2 0 16,-6 3 1-16,-1 0 0 16,4-10-9-16,0 7 12 0,-3 0-12 0,-1-7 12 0,1 0-4 0,3-9-8 15,7 3 12-15,-7-3-4 0,0 0 1 0,0 0 0 16,10 0 0-16,1-3 0 0,-4-6-9 0,0 0 0 15,7-7 0-15,0 0 8 0,4 4-8 0,-4-7 0 16,-3-3 0-16,3 3 8 0,3-3-8 0,-3 0 0 16,-7 3 0-16,4-3 0 0,3 0 0 0,-3 4 0 15,-1-1 0-15,-6 3 0 0,3 4 0 0,0 2 0 16,4-6 0-16,-1 13-11 0,-6-3 11 0,3 0 0 16,3 3 0-16,1-4 0 0,-11 7 0 0,14 0 0 15,-3 7 0-15,-1-4 0 0,4 3 0 0,-3 0 8 0,-4-3-8 0,4 7 8 16,3-1-8-16,-4 1-13 0,-3 5 3 15,0-5 1-15,4 5 9 0,-1-2 0 0,-2 3 0 0,-1 3 0 16,-4-1 0-16,4 1 0 0,0-3 0 0,0 3 0 16,-7-1 0-16,4-2 0 0,3 3 0 0,0 0 0 15,-4-4 0-15,-3-5 9 0,8 9-9 0,-1-10 0 16,0 0 0-16,0 1 0 0,-7 2 0 0,3-8-9 16,8 2-22-16,-4-3-4 15,-7-3-1-15,7 0 0 16,3 0-108-16,-2 0-21 0,-1 0-5 0,-7 0-1 0,0 0-92 0,7-9-18 0,14-1-4 15,-21 10-1-15</inkml:trace>
  <inkml:trace contextRef="#ctx0" brushRef="#br0" timeOffset="104300.98">11818 16869 1324 0,'0'0'59'0,"0"0"12"0,0 0-57 0,0 0-14 0,0 0 0 0,0 0 0 16,0 0 165-16,0 0 31 0,0 0 5 0,0 0 2 15,0 0-159-15,0 0-32 0,0 0-12 0,0 0 8 0,0 0 1 16,0 0 0-16,0 0 0 0,4 9 0 0,-1 0-1 0,-3 1-8 16,0 9 12-16,0-4-4 0,0-2 1 0,-3 12 0 15,3-6 0-15,0 6 0 16,-4-6 15-16,1-1 2 0,3 4 1 0,0-3 0 0,0-6-12 0,3 6-3 15,1 2 0-15,-4-2 0 0,3-6 9 0,1 3 2 16,-1-1 0-16,1-2 0 0,3 2 5 0,0-5 0 16,0-1 1-16,3 1 0 0,-2-1-7 0,6 0-2 15,-4-2 0-15,4-4 0 0,4 3-4 0,-4-6 0 16,4 0-1-16,-1 0 0 0,5-6-15 0,-5 3 0 16,4-4 0-16,-3-2 0 0,0 0 0 0,6-1-13 15,-3 1 1-15,4-7 0 0,-4 4 12 0,0-4 0 0,1 3 0 16,-1-2 10-16,-4-1-10 0,1-3 8 15,0 0-8-15,-4 4 8 0,3-4-8 0,-2 0 0 16,-1 3 0-16,0-2 0 0,0-1 0 0,-3 3 0 0,-1 7 0 0,-3-1 0 16,4 1 0-16,-8-1 0 0,1 1 0 0,-1 3 0 15,-3 6 0-15,0 0 0 0,0 0 0 0,0 0 0 16,0 0 0-16,0 0 0 0,0 0 0 0,0 0 0 16,0 0 0-16,0 0 0 0,-7 6 0 0,4 3 0 15,-1 7 0-15,1-6 0 0,3 2 0 0,0 4 0 16,0-1 28-16,3-2 3 0,1 3 1 0,-4 3 0 15,3-1-16-15,1-2-4 0,-4 3 0 0,7 0 0 16,-4-4-3-16,1 4-1 0,-1-3 0 0,1 3 0 16,3-7-8-16,0 10 0 0,-3-9 0 0,-1 2 0 15,4-2-14-15,0 3-5 0,0-7-1 0,0 0 0 16,0 7-137 0,0-7-28-16,-3 1-6 0,-4-10-825 0</inkml:trace>
  <inkml:trace contextRef="#ctx0" brushRef="#br0" timeOffset="104788.8">13402 16809 288 0,'0'0'12'0,"0"0"4"16,0 0-16-16,0 0 0 0,0 0 0 0,0 0 0 16,0 0 371-16,0 0 71 0,0 0 14 0,0 0 4 0,0 0-344 0,0 0-68 15,4 9-13-15,3 7-3 0,-4-7-2 16,4 10 0-16,-3 0 0 0,3 3 0 0,-4 0 1 15,1 3 0-15,-1 3 0 0,1-3 0 0,-4 0-15 0,0-3-2 16,0 4-1-16,0 2 0 0,0-9-13 0,0 6 9 16,0 0-9-16,-4 0 8 0,4-6-8 0,-3-1 0 15,-1 1-12-15,1 0 12 16,3-3-141-16,0-7-21 0,-4 7-4 0</inkml:trace>
  <inkml:trace contextRef="#ctx0" brushRef="#br0" timeOffset="105074.85">13130 17113 864 0,'0'0'76'0,"0"0"-60"0,4-3-16 0,-4 3 0 16,3-6 434-16,1 3 84 0,3-4 17 0,4 7 3 15,6-3-474-15,4 3-94 0,4 3-19 0,0-3-4 32,7 0 21-32,-4 7 5 0,4-4 1 0,-1 3 0 0,1-3 5 0,3 3 1 0,-3-6 0 0,0 10 0 15,0-4-24-15,-1-3-5 0,-6 3-1 0,0-2 0 16,-1 2-45 0,-2-3-9-16,-1 3-1 0,-4-6-1 0,1 3-18 0,0-3-3 0,-4-3-1 0,3 3 0 15,-2 0 13-15,-1-6 3 0,-4 3 0 16</inkml:trace>
  <inkml:trace contextRef="#ctx0" brushRef="#br0" timeOffset="105773.18">14118 16480 1324 0,'0'0'59'0,"0"0"12"16,0 0-57-16,0 0-14 0,0 0 0 0,0 0 0 0,4 6 199 0,3 3 37 0,-4-2 7 0,4 2 1 15,0 0-200-15,0 4-44 0,1 3 0 0,-1 3-8 16,0-1 8-16,0 7 0 0,-4 4 0 0,1-4 0 15,-1 9 0-15,1 1 0 0,-1 2 0 0,1-2 0 16,-1-1 0-16,-3-2 0 0,0 8 0 0,-3-8 0 16,3 2 28-16,0-5 7 0,0 2 1 0,3-3 1 15,-3-3 9-15,-3-3 2 0,3-6 0 0,0 9 0 16,3-13-20-16,-3 4-4 0,0 0-1 0,0-4 0 16,0-2-11-16,-3-1-3 0,3-9 0 0,0 0 0 15,7 0 2-15,-7 0 0 0,0 0 0 0,0 0 0 0,7 0-3 0,-7 0 0 16,3-3 0-16,5-3 0 0,-5-7 11 15,4 4 1-15,-3-7 1 0,-1 0 0 0,1-2-7 0,3 5-2 16,0-9 0-16,0 3 0 0,0 1-12 0,4-1 0 16,-1 3 0-16,1 3 0 0,-1-2 0 0,1-1 0 15,3 7 0-15,0-1 0 0,0 1 0 0,0-1 0 16,4 10 0-16,-4-3 0 0,4-3 0 0,-1 6-10 16,-3 0 2-16,4 0 0 0,0 6 8 0,-4-3 0 15,0-3 0-15,0 7 0 0,4-4 0 0,-4 3 0 16,-4-3 0-16,4 7 0 0,4-1 0 0,-4-3-8 15,0 10 8-15,0-3-8 0,1-4 8 0,-1 0 0 16,0 7 0-16,-4 0 0 0,-3-4 0 0,4 4-10 0,0-7 10 0,-8 10-10 16,-3-9 10-16,0 5 0 15,0-2 8-15,-3 3-8 0,-4-7 8 0,-1 0-8 0,-2 7 10 0,-1-7-10 16,-3 1 12-16,0 6-3 0,-4-7-1 0,4 3 0 16,-3-5-8-16,-1 2 8 0,-3-9-8 0,3 10 8 15,1-10 0-15,-1 9 0 0,4-9 0 0,-4 0 0 16,1 0-8-16,-1 0 0 0,4-3 0 0,0-3 0 15,0 6-17-15,3-4-6 0,-3-2-1 16,0 0 0 0,3 3-38-16,4-4-8 0,-3 7-2 0,3 0 0 0,-1-3-32 0,1 3-6 0,0-6-2 0,4 6-557 15,3 0-112-15</inkml:trace>
  <inkml:trace contextRef="#ctx0" brushRef="#br0" timeOffset="106510.79">14598 15978 990 0,'-7'-16'44'0,"3"13"8"0,1-3-41 0,-4-4-11 0,3 1 0 0,-3-3 0 16,4-1 28-16,-1 4 3 0,4-1 1 0,0 1 0 16,-3 6-7-16,3-4-1 0,0 7 0 0,0 0 0 15,0 0 64-15,0 0 13 0,0 0 3 0,0 0 0 16,0 0-58-16,7 10-11 0,0-1-3 0,0 1 0 0,3 5 27 0,1-5 5 15,-4 5 0-15,4-2 1 16,-1 3 3-16,1-1 1 0,3-2 0 0,4 6 0 0,-4-10-21 0,7 13-5 16,0-3-1-16,0-7 0 0,4 13-11 0,0-6-3 15,-1 6 0-15,4-6 0 16,-3 6-6-16,3 3-2 0,-3 7 0 0,0-7 0 0,-1 0 0 0,-2 7 0 16,2-7 0-16,-3 7 0 0,1-4 0 0,-5-3 0 15,4 0 0-15,-3 1 0 0,0 2 10 0,-4-3 2 16,3 0 0-16,-6 1 0 0,3 5-14 0,-3-6-2 15,-1 7-1-15,1-1 0 0,-4 1-7 0,-4-1 0 16,5-2-8-16,-1 2 12 0,-4-6 18 0,1 7 3 0,3-7 1 16,-4 3 0-16,4-9-22 0,0 4-12 0,-10 2 12 0,3-9-12 15,0 6 8-15,-4-7-8 0,1 4 0 0,-4-3 0 16,0 0 12-16,0 0 0 0,-4 0-1 16,0-4 0-16,1 4-11 0,-4-3 8 0,0-4-8 15,3 4 8-15,-3-7-8 0,0 7 0 0,3-3 0 0,-3-4 0 16,4 0-16-16,-1-2 4 0,0-4 0 0,4 3 1 31,-3-6-100-31,-4 0-20 0,3 0-4 0,0-6-1 16,-3 3-90-16,-3-4-18 0,3 4-4 0,-8-6-1 0</inkml:trace>
  <inkml:trace contextRef="#ctx0" brushRef="#br0" timeOffset="107408.02">10513 16210 115 0,'0'0'0'0,"0"0"10"0,7-3-10 0,-7 3 0 16,-7-6 0-16,7 6 0 0,3-7 238 0,-3 7 46 16,-10-3 8-16,3-3 3 0,3 3-201 0,1-3-40 15,3-4-8-15,-7 10-2 0,-4-9-19 0,4 6-4 16,10-4-1-16,-3 7 0 0,-10-9 17 0,3 3 3 15,10 6 1-15,1-10 0 0,-8 7-14 0,1-3-3 16,-4 3-1-16,7 3 0 0,7-7 29 0,-7 4 5 16,-11-3 2-16,8 3 0 0,3 3-10 0,0 0-1 0,-14-6-1 0,3 6 0 15,4 0-18-15,-4 0-3 16,1 0-1-16,-1 0 0 0,-6 9-14 0,-1-3-3 16,7-3-8-16,-3 7 12 0,-3-1 0 0,-1 7-1 0,0-7 0 0,4 10 0 15,-3-3 9-15,2 3 3 0,1-1 0 16,-3 1 0-16,-1 13-12 0,0-10-3 0,1 9 0 0,-1-3 0 15,1 0-8-15,-1 10 0 0,0-4 0 0,4-5 0 16,0 11 0-16,-4-5 0 0,4-4 0 0,4 10 0 16,-4-10 0-16,7 10 0 0,-1-3 0 0,1-1 0 15,4 4 13-15,-1-6 1 0,4-4 0 0,4 4 0 16,-4-1 6-16,0 4 0 0,3-7 1 0,4 0 0 16,-3-5 0-16,3 2 0 0,-3 3 0 0,3-3 0 15,0 1-10-15,3-4-3 0,-3 3 0 0,4 0 0 16,-1-3-8-16,1 0 8 0,3 3-8 0,4 1 8 15,-1-4 0-15,1 0 0 0,3-3 0 0,4-3 0 16,-4 6-8-16,7 0 0 0,4-6 0 0,7-1 0 16,3 1-35-16,-3-3-9 15,0 0-1-15,0-4-1 0,7 4-131 0,-4-7-27 0</inkml:trace>
  <inkml:trace contextRef="#ctx0" brushRef="#br0" timeOffset="110657.47">9003 18298 2336 0,'-14'0'104'0,"7"0"20"0,-4 7-99 0,4-4-25 16,-3-3 0-16,2 6 0 0,5-3 0 0,-4 4-17 15,7-7 2-15,0 0 1 16,0 0-21-16,0 0-4 0,10 3-1 0,1 3 0 0,3-6 40 0,4 0 0 16,-4 0 0-16,4-6 0 0,-1 3 0 0,1-4 0 15,3 4 8-15,-3-3-8 0,3 6 8 0,0 0-8 16,-3-10 0-16,6 10 8 0,1 0-8 0,-4 0 0 16,4-3 0-16,3 3 0 0,-3-6-9 15,3 6-1-15,0 0 0 0,0-9 0 16,1 9-38-16,-1-7-7 0,4 7-1 0,-8-9-1 15,1 9-12-15,0-9-3 0,-1 9 0 0,-2-10-456 16,-1 10-92-16</inkml:trace>
  <inkml:trace contextRef="#ctx0" brushRef="#br0" timeOffset="111482.29">9042 18581 1890 0,'0'0'41'0,"0"0"9"0,-7 3 2 0,3 3 1 0,-6-6-42 0,2 3-11 0,8-3 0 0,-3 0 0 16,-1 0-45-16,4 0-11 0,0 0-3 0,0 0 0 0,0 0 47 0,0 0 12 15,0 0 0-15,7-9 0 0,4 9 0 0,-4-3 0 16,4-4 0-16,-1 1 0 0,1 3 24 0,-1 3 8 15,1 0 0-15,0 0 1 0,-1 0 7 0,4 0 0 16,0 9 1-16,1-9 0 0,2 10 0 0,1-10 0 0,3 9 0 0,0-2 0 16,0-4-10-16,4 6-3 0,0-9 0 0,-4 6 0 15,7 4 0-15,0-7 0 16,1 3 0-16,-1-6 0 0,0 6-12 0,0-2-4 0,0-4 0 0,1 0 0 16,-1 0-12-16,0-4 9 0,-3-2-9 15,3 0 8-15,0 3-21 0,0-4-5 0,1 4-1 0,2-3 0 31,1 3-177-31,-4-3-35 0,29-4-7 0,-15 1-2 0</inkml:trace>
  <inkml:trace contextRef="#ctx0" brushRef="#br0" timeOffset="114227.61">11169 17863 403 0,'0'0'17'0,"0"0"5"0,0 0-22 0,0 0 0 16,0 0 0-16,0 0 0 0,-7 6 261 0,3-6 48 16,4 0 10-16,0 0 1 15,-7 3-289-15,0 3-59 0,4-6-11 0,3 0-2 0,0 0 41 0,0 0 0 16,-7 7 0-16,7-7 11 0,0 0-11 15,0 0 0-15,-4-7 0 0,4 7 0 0,0 0-17 0,0 0 1 16,0 0 0-16,-3-9 0 0,3 9 16 0,0 0 0 16,0-6 0-16,0 6 9 0,-4-10 6 0,1 7 1 15,6-3 0-15,-3 6 0 0,0 0 0 0,0 0 0 0,0 0 0 16,0 0 0-16,7-3-16 0,-7 3 0 16,-7-7 0-16,7 7 0 0,0 0 0 0,0 0 0 15,0 0 0-15,0 0 0 0,0 0 0 0,0 0 0 0,0 0 0 0,0 0 0 16,0 0 25-16,0 0 3 15,0 0 0-15,0 0 0 0,0 0 0 0,0 0 1 0,0 0 0 0,0 0 0 16,0 0 10-16,0 0 1 0,0 0 1 0,0 0 0 16,0 0 7-16,0 0 2 0,0 0 0 0,0 0 0 15,0 0-26-15,0 0-4 0,-3 0-2 0,3 0 0 16,-4-9-6-16,4 9-2 0,0 0 0 0,-7 0 0 16,0 0-1-16,7 0 0 0,0 0 0 0,0 0 0 15,-7 0 6-15,7 0 1 0,0 0 0 0,0 0 0 16,0-9 4-16,0 9 0 0,-4-7 1 0,8-2 0 15,-1 6-8-15,1-7-1 0,-11 4-1 0,3-3 0 16,8-1 5-16,-4 4 2 0,-7 3 0 0,0-3 0 16,3-4 12-16,1 7 2 0,-1-3 1 0,-6 6 0 15,-1-3-20-15,4-4-4 0,7 7-1 0,-11 0 0 0,-6 7-8 0,3-4 0 16,7-3 0-16,7 0 0 0,0 0 0 16,-7 6 0-16,-4-3 0 0,4-3 0 0,7 0 0 0,0 0 0 15,-7 6 0-15,7-6 0 0,0 0 0 0,0 0 0 16,-11 4 0-16,1 5 0 0,3-3 0 0,0 4 0 15,-1-4 0-15,-2 3 0 0,-1 1 10 0,1-1 0 16,3 1 0-16,0-1 0 0,-4 0 1 0,4 7 0 16,0-7 0-16,0 4 0 0,3 3-11 0,1-1 12 15,-4-2-12-15,0 3 12 0,10 2-12 0,-3-2 8 16,-3 3-8-16,-1 0 8 0,8 0-8 0,-4-1 0 0,0 7 0 16,0-6 0-16,0 0 18 0,0 3-2 15,3-3 0-15,-3 0 0 0,-3-1-26 0,-1 1-6 0,8-3 0 0,-1 3-1 16,1 0 17-16,-4-1 0 0,0 4 0 0,0-3 0 15,0 0 10-15,0 0 6 16,0 0 0-16,0-1 1 0,3 4-17 0,1-3 0 0,-8 0 0 0,4 6 0 16,4-12-9-16,-4 2-6 0,0-2-1 0,0 3 0 15,-4-1 16-15,4-2 0 0,7-4 0 0,-7 4 0 16,-3-1-17-16,-1-2 2 0,11-4 1 0,-7-3 0 16,0 6-24-16,0-2-5 0,-3-4-1 15,3-3 0 1,0 0-94-16,0 6-19 0,-4 4-4 0,1-4-467 0,3-6-94 0</inkml:trace>
  <inkml:trace contextRef="#ctx0" brushRef="#br0" timeOffset="115002.86">10488 18242 230 0,'0'0'20'0,"0"0"-20"16,-3-6 0-16,3 6 0 0,0 0 272 0,0 0 49 16,0 0 11-16,0 0 1 0,0 0-265 0,3-3-54 15,4-4-14-15,-7 7 0 0,0 0 8 0,11-6-8 16,-1 3 8-16,4-3-8 0,-3 6 30 0,0 0 2 16,3-3 0-16,3 3 0 0,1 0-15 0,-4 0-2 15,-3 0-1-15,3 0 0 0,3 0 22 0,-2 0 5 16,-5 3 1-16,1-3 0 0,3 0 6 0,-4 6 0 0,5-6 1 15,-5 3 0-15,1-3-1 0,3 0 0 0,0 0 0 0,0 0 0 16,-3 0-7-16,3-3-1 0,7 3-1 0,0-6 0 16,-3 6-25-16,-1-3-5 0,8-4-1 15,0 4 0-15,3-3 2 0,0 6 0 0,-7 0 0 0,4 0 0 16,3-3-10-16,-3 3-11 0,-11 3 3 0,4-3 0 16,-1 0-2-16,-3 0 0 0,1 6 0 0,-5-3 0 15,-3 4-21-15,0-4-4 16,0-3-1-16,-7 0 0 0,0 0-6 0,0 0-2 0,7 6 0 0,-7-6 0 31,0 9 3-31,0-9 0 0,0 0 0 0,0 0 0 16,11 0-104-16,-11 0-21 0,0 0-4 0,0 0-1 0</inkml:trace>
  <inkml:trace contextRef="#ctx0" brushRef="#br0" timeOffset="115668.03">11811 17656 288 0,'0'0'25'0,"0"0"-25"0,0 0 0 0,0 0 0 16,-4-10 193-16,4 10 34 0,0 0 6 0,0 0 2 16,-7 0-195-16,7 0-40 0,0 0 0 0,0 0-11 15,0 0 11-15,0 0 0 0,0 0 0 0,0 0 0 16,0 0 0-16,0 0 0 0,0 0 0 0,0 0 0 15,0 0 0-15,-3 0 11 0,3 0-3 0,0 0 0 16,-7-6 39-16,7 6 7 0,0 0 2 0,-4-3 0 16,-3 3 6-16,7 0 2 0,-3-6 0 0,3 6 0 15,0 0-17-15,-7 0-3 0,7 0-1 0,-7 6 0 16,0-3-11-16,3 3-3 0,-3-6 0 0,3 10 0 16,1-4-29-16,-1-3 0 0,1 6 0 0,-4-2 0 0,3 2 0 0,-3 1 0 15,0-1 0-15,4 0 0 16,-4 7 0-16,-4-7 0 0,0 4 0 0,-3 3 0 0,4-1 9 0,-4-2-9 15,0-4 8-15,-4 13-8 0,-7-3 21 0,8-6-1 16,2 2 0-16,-2 10 0 0,-4-6 16 16,3 0 4-16,4 0 0 0,3 6 0 0,4 0-11 0,-3-3-1 15,-4 3-1-15,6 0 0 0,8 3-15 0,0-3-4 16,-10-3 0-16,6 3 0 0,8 1 10 16,-4-1 2-16,-4-3 0 0,4 3 0 0,0 0-12 0,4-3-8 15,3 3 12-15,-4 0-12 0,-10-6 8 0,14 6-8 0,1-6 0 16,-1-7 0-16,0 13 0 0,-4-9 0 15,8 3-12-15,-1-4 3 0,4 4 9 0,-6-6 0 0,-1 2 0 0,3 4 0 16,8-9-12-16,-1-1 0 16,-2 7 0-16,-1-7 0 15,10 1-32-15,1-1-6 0,-7-3-2 0,6-3 0 16,-2 7-23-16,2-4-5 0,-3-3 0 0,8 3-471 0,-8 1-93 0</inkml:trace>
  <inkml:trace contextRef="#ctx0" brushRef="#br0" timeOffset="116851.77">12061 18145 1591 0,'0'0'35'0,"0"0"7"0,0 0 2 0,0 0 0 0,0 0-35 0,0 0-9 15,0 0 0-15,0 0 0 16,0 0-91-16,0 0-20 0,0 0-4 0,0 0-1 0,0 0 96 0,0 0 20 0,0 0 0 0,0 0 0 16,0 0 64-16,0 9 6 0,4 1 2 0,-4-1 0 15,0 0 19-15,0 1 4 0,0-1 1 0,0 1 0 16,-4-1-12-16,1 7-3 0,3-7 0 0,-4 7 0 15,1-4-27-15,3 4-6 0,3-7 0 0,1 10-1 16,-1-3-39-16,5 3-8 0,-5-4 0 0,1-2 0 16,3 3 0-16,0-7 12 0,3 7-1 0,4-7-1 15,-3 1-10-15,3-7 0 0,-3 3 0 0,6-3 0 16,1-3 8-16,-4 0-8 0,4-3 0 0,-1 3 8 16,1-6-8-16,-4-4 0 0,0 1 0 0,0-1 0 0,0 1 0 15,4-7 0-15,-4 7 0 0,0-4 0 16,0-2 0-16,-3 5 0 0,3-5 0 0,0 2 8 0,-3-3-8 0,-1 7 0 15,1-7 9-15,0 7-9 0,-1-4 0 0,-3-2 9 16,4 5-9-16,-4 1 0 0,0 3 9 16,0-4-9-16,-4 7 0 0,5-3 9 0,-8-4-9 0,3 7 0 15,-3 3 0-15,0 0 8 0,0 0 3 0,0 0 0 16,0 0 0-16,0 0 0 0,0 0 2 0,0 0 1 16,0 0 0-16,0 0 0 0,0 0-14 0,0 10 0 15,0-1 0-15,0 1 0 0,0-7 12 0,0 6 0 16,0-3 0-16,0 10 0 0,0-7-3 0,0 4-1 15,0-4 0-15,4 7 0 0,-1 3-8 0,1-3 0 16,-4-7 9-16,0 10-9 0,3 0 0 0,1-1 0 0,-1 4 0 0,-3-9 0 16,4 6 0-16,-4-10 0 15,7 7 0-15,-4-7 0 0,-3-9 0 0,7 16-12 0,0-13 12 0,8 6-12 32,-8-2-18-32,3-7-4 0,1 3-1 0,3-3 0 15,-4 6-17-15,1-6-4 0,3 0-1 0,-3-6 0 16,-1 3-127-16,4 3-26 0,-7-7-5 0,1-2-1 0</inkml:trace>
  <inkml:trace contextRef="#ctx0" brushRef="#br0" timeOffset="117383.67">12707 17439 403 0,'0'0'36'0,"-3"-6"-36"16,-1 6 0-16,0-9 0 0,1 9 428 0,-1 0 80 15,1 0 15-15,3 0 3 16,0 0-466-16,0 0-92 0,0 15-20 0,3-2-3 0,1-4 35 0,3 7 6 16,0 3 2-16,0 0 0 0,4 2 12 0,-1-2 0 0,1 3 0 0,-1 0 0 15,1 0 9-15,0-3 5 16,3 3 1-16,-4 0 0 0,4-3 14 0,1 6 3 16,-8-6 1-16,7 3 0 0,-4-1 8 0,4-2 2 0,1 3 0 0,-1 0 0 15,-4 3 5-15,8 0 0 0,-4-3 1 0,0 3 0 16,4 4-4-16,-1 2-1 0,-3-3 0 0,1 0 0 15,-1 1-28-15,-4 2-7 0,4-3-1 0,0 0 0 16,-3-2-8-16,0-1 0 0,-4-3 0 0,3 3 0 16,-3 0 0-16,0-3-9 0,0 0 9 0,-3-4 0 15,0 4 0-15,-1-6 0 0,-3 3 10 0,0-3-2 16,-3-7-8-16,-1 10 0 0,0-10 0 0,1 7 8 16,-11-7-8-16,3 4 0 0,-3 3 0 0,-4-1 0 15,1-2 0-15,-1-4 0 0,1 7-8 0,-1 0 8 16,0-4-12-16,1-3 4 0,-1 1 0 0,4 6 0 15,3-7-21 1,1-3-4-16,-1 4-1 0,4-7 0 0,0 3-19 0,4-6-4 0,3 0-1 0,0 0 0 16,0 0-137-16,0 0-27 0,0 0-6 0</inkml:trace>
  <inkml:trace contextRef="#ctx0" brushRef="#br0" timeOffset="119270.86">8657 7217 2556 0,'-25'-10'113'0,"11"10"23"0,-7-3-108 0,4-3-28 15,-5 3 0-15,-2-4 0 16,3 7-28-16,-1-3-12 0,-2-3-1 0,-5 6-1 16,8-3-1-16,-3-3 0 0,-5-1 0 0,5 4 0 15,6-3 1-15,0 3 0 0,1-4 0 0,-1-2 0 16,0 6-18-16,1-3-4 0,-1 2-1 0,4-2 0 0,-4 6 37 0,4-6 8 15,4 3 2-15,-1 3 0 0,1 0 47 0,-1 0 10 16,4 0 1-16,7 0 1 0,0 0 35 0,0 0 6 16,0 0 2-16,0 0 0 0,0 0-37 0,11 3-7 15,-1 3-2-15,15 4 0 0,-4-4-15 0,7 3-3 16,7 1-1-16,1-7 0 0,10 6-19 0,-1-2 10 16,1 2-10-16,7 0 8 0,-3 1-8 0,6-1 0 0,8-3 0 15,-4-2 8-15,7 2-8 0,-7 3 0 0,3-3 0 16,-6-2 0-16,2-4 13 0,-2 6-2 0,-1-6-1 15,1 0 0-15,-1-6-10 0,1 6 0 0,-4 0 0 0,-4 0 0 16,0 0 0-16,-6 0 8 0,-4 6-8 0,-4-3 8 16,0-3 7-16,-3 6 1 15,-7-6 0-15,3 3 0 0,-7-3-16 0,-3 7 9 0,-1-4-9 0,-6 3 8 16,-4 4-8-16,0-10 0 0,-7 0 0 0,0 0 0 16,0 0 12-16,-7 9 0 0,-4 0 0 15,-6-2 0-15,-5-4-12 0,-2 6 0 0,-4-3 0 0,-8-6 0 16,-3 4 18-16,-6 2 2 0,-5-3 0 0,-6 3 0 15,-4-6-20-15,3 7 0 0,-3-4 0 0,4-3 0 16,-1 0 0-16,1 0 0 0,3-3 0 0,-7-4 0 16,11 7-120-16,3-9-28 0</inkml:trace>
  <inkml:trace contextRef="#ctx0" brushRef="#br0" timeOffset="120523.63">14044 17850 172 0,'0'0'16'0,"0"0"-16"0,0 0 0 0,0 0 0 16,0 0 495-16,0 0 96 0,0 0 19 0,0 0 4 15,7 3-516 1,4 3-98-16,-11-6-30 0,7 0-1 0,0 4 12 0,0 5 3 0,3-3 0 0,-2 4 0 16,-5 8 2-16,1-8 1 0,-1 9 0 0,1 3 0 15,-8-4 13-15,4 1 0 0,-3 10 0 0,-1-4 0 16,1 3 25-16,-1 0 8 0,-3 3 2 0,3-9 0 0,-3 10 3 0,4-10 1 16,-1 3 0-16,1 3 0 15,-1-3-22-15,1-6-4 0,3 6-1 0,0-6 0 0,0 0-12 0,0-1-16 16,3-2 3-16,-3 3 1 15,0-10-44-15,4 1-8 0,-1-4-1 0,-3-6-618 16,0 0-123-16</inkml:trace>
  <inkml:trace contextRef="#ctx0" brushRef="#br0" timeOffset="123179.26">13691 18211 2070 0,'0'0'45'0,"-7"0"10"0,0 6 1 0,-3-3 3 0,-1 3-47 0,-3 4-12 0,3-1 0 0,-3-3 0 16,4-2-16-16,3 2-6 0,0-3-1 0,7-3 0 16,0 0 50-16,0 0 9 0,0 0 3 0,14 0 0 15,0 0 33-15,3 0 6 0,5-3 2 0,2-3 0 16,8 6-18-16,0-4-3 0,3-2-1 0,0 6 0 15,1 0-17-15,2-3-3 0,-2-3-1 0,-1 6 0 0,4 0-25 0,0 0-4 16,3 0-8-16,-3 0 11 0,-4-3-11 0,0 3 0 16,1 3 9-16,-1-3-9 0,-7 0 0 0,-3 0 0 15,-1 0 0-15,-2 6 0 16,-1-3-76-16,-4-3-11 0,-2 0-1 0,-1 0-682 16,-4-3-136-16</inkml:trace>
  <inkml:trace contextRef="#ctx0" brushRef="#br0" timeOffset="124608.28">16140 16433 1785 0,'0'0'159'0,"0"0"-127"0,0 0-32 0,0 0 0 16,0 0 132-16,-4 0 21 0,-3 6 4 0,7-6 1 31,-4 3-167-31,4-3-34 0,-3 6-6 0,-4-3-2 0,3 4 22 0,4-7 4 0,0 0 1 0,0 9 0 15,0-6 34-15,0 7 7 0,4-4 2 0,-4 3 0 16,3 1 13-16,1-1 2 0,-1 7 1 0,1-7 0 16,0 1 0-16,-1 9 0 0,1-4 0 0,-4 4 0 15,3 0 0-15,1 0 0 0,-1-4 0 0,-3 10 0 16,-3-3-23-16,3-3-4 0,3 6 0 0,-6 0-8 16,3 4 0-16,-4-4 0 0,1-7 0 0,3 11 0 15,0-11 0-15,-4 8-11 0,4-8 0 0,0-2 0 16,4-7-28-16,-4 7-5 0,3-6-2 0,1-1 0 15,-4-9-120 1,0 0-24-16,0 0-5 0</inkml:trace>
  <inkml:trace contextRef="#ctx0" brushRef="#br0" timeOffset="125281.79">15741 16762 288 0,'0'0'25'0,"0"0"-25"0,0 0 0 0,0 0 0 0,0 0 179 0,0 0 30 15,0 0 7-15,0 0 0 0,0 0-148 0,0 0-29 16,0 0-7-16,0 0 0 0,0 0 76 0,0 0 15 15,0 0 3-15,0 0 1 0,0 0-5 0,0 0-1 16,0 0 0-16,0 0 0 0,0 0-37 0,11 0-8 16,-1 0-2-16,1-6 0 0,3 6-23 0,3 0-5 15,8-3-1-15,0-4 0 0,3 7-14 0,0-9-3 16,4 9-1-16,0-10 0 0,0 10-14 0,-1-6-2 16,-2 3-1-16,2 3 0 0,-3 0-10 0,1 0 0 0,-1-6 0 0,4 12 0 15,-4-6 0-15,0 9 0 0,-3-9 0 0,0 0 0 16,-8 10-9-16,1-10-1 0,3 0 0 15,-3 6 0-15,-1-3-6 0,1-3-2 0,0 0 0 0,-1 0 0 32,4 0-16-32,-7 0-3 0,4-3-1 0,0-3 0 15,-4 6-27-15,3-3-6 0,-2-4-1 0,2-2-594 0,-3 3-119 0</inkml:trace>
  <inkml:trace contextRef="#ctx0" brushRef="#br0" timeOffset="128078.83">17332 16618 403 0,'0'0'36'0,"0"0"-36"0,0 0 0 0,0 0 0 0,0 0 296 0,0 0 53 15,0 0 11-15,0 0 1 0,-4 3-257 0,4 6-52 0,-3 1-11 16,3-4-1-16,0 3-23 0,3 1-4 0,1-1-1 0,0 1 0 16,-1-1-2-16,4 0-1 15,-3 7 0-15,-1 0 0 0,4-4 7 0,-3 7 0 16,-4-3 1-16,0 3 0 0,0-1 19 0,0-2 3 0,-4 3 1 0,4-3 0 16,-7-4 8-16,4 4 3 0,-1-7 0 0,4 1 0 15,0-1-11-15,0-9-1 0,0 0-1 0,0 0 0 16,0 9-11-16,0-9-3 0,0 0 0 0,0 0 0 15,0 0-3-15,0 0-1 0,7-3 0 0,4-3 0 16,-1-3-8-16,1-1-1 0,3 1-1 0,-3-7 0 16,3 4-2-16,-4-4 0 0,1-3 0 0,-4 0 0 15,0 0 4-15,4-3 1 0,-1 4 0 0,1 5 0 16,-1-9-13-16,1 3 0 0,-4 7 0 0,4-4 0 16,-1 7 0-16,1-1 0 0,-4 4-9 0,0-3 9 15,0 5 0-15,0-2 0 0,0 6 0 0,0-3 10 0,-7 3-22 16,11 0-4-16,-1-6 0 0,1 6-1 0,-1 6 17 15,1-6-8-15,0 3 8 0,-4-3 0 0,3 6 0 0,-3-2-8 16,0 2 8-16,4-3 0 0,-8 3-12 16,4 4 0-16,1-4 1 0,-5-3 0 0,1 7 19 0,-1-1 3 15,1 0 1-15,-1-2 0 0,-3 2-12 16,0 0-17-16,0 1 4 0,0-4 1 0,0 4 35 0,0-7 7 16,0-3 2-16,0 9 0 0,0-3-32 0,0-6 0 15,0 0 0-15,0 0 0 0,0 0 0 0,0 0 0 16,0 0 0-16,0 0 0 0,7 0 0 0,0 0 0 15,0-6 0-15,0 6 0 0,4-9 12 0,-4 6-4 16,4-4-8-16,-1-2 12 0,-3-7-12 0,7 7 0 0,-3-1 0 16,0 1 0-16,-1 0 0 0,4-1 0 15,0 1 0-15,-3-1 0 0,3 4 0 0,0-3 0 0,-3-1 0 0,-1 7 0 16,1-3 0-16,-4-4 0 0,4 10 0 0,-4-6 0 16,3 6 0-16,4 0 0 0,-7 0 0 0,4 6 0 15,-1-6-9-15,1 0-2 0,-4 10 0 0,4-10 0 16,-1 9 11-16,1 1 0 0,-4-4 8 15,4 3-8-15,-1 1 12 0,-3-1-3 0,0 1 0 0,0 5 0 16,4-5-9-16,-8-1 0 0,4 10 0 0,0-10 0 16,1 10 0-16,-5-3 0 0,1-1 8 0,-1 4-8 15,1-6 12-15,-1 2-2 0,-3-5-1 0,4 6 0 16,-1-4-9-16,-3 4 0 0,4-7 0 0,-4 7 0 16,0-16-14-16,0 9-5 0,0-9-1 0,0 0 0 15,0 0-123-15,0 0-25 0,0 0-4 0,0 0-529 16,0 0-106-16</inkml:trace>
  <inkml:trace contextRef="#ctx0" brushRef="#br0" timeOffset="128686.68">18397 16602 2516 0,'0'0'56'0,"0"0"11"0,0 0 2 0,-3-6 1 0,3 3-56 0,0 3-14 0,3-7 0 0,-3 7 0 31,4-3-27-31,3-3-8 0,4 3-1 0,-4-3-1 0,0 2 23 0,3-2 5 0,4 3 1 0,-3-3 0 16,3 6 35-16,4-7 7 0,-4 4 2 0,3 3 0 15,1 0-12-15,3 0-3 0,4-6 0 0,-4 6 0 16,0 0 19-16,0 0 3 0,1 0 1 0,2-3 0 16,-3 3-29-16,1-6-6 0,-1 6-1 0,-4-4 0 15,1 4-8-15,3-6 0 0,-7 6 0 0,4 0 0 16,-7-3 0-16,6-3 0 0,-6 6 0 0,3 0 0 16,-7 0 0-16,4-3 0 0,-4 3 0 0,3 0 0 15,-10 0 0-15,7 0-11 0,-7 0 3 0,0 0 0 16,0 0-28-16,0 0-4 0,-3 9-2 0,-1 0 0 0,-3 4 16 0,0 3 3 15,-7-1 1-15,0-2 0 16,-7 6-16-16,3 6-3 0,-7-6-1 0,1 6 0 0,-8 0 18 0,7-6 3 16,-3 6 1-16,0-3 0 0,0-4 29 0,3 8 7 15,0-11 0-15,4 4 1 0,3-3 22 0,1-4 4 16,-1 4 1-16,4-7 0 0,7 7-29 0,0-7-6 16,0 1-1-16,3-1 0 0,1-6 2 0,3-3 0 15,0 0 0-15,0 10 0 0,3-4 2 0,4 3 0 16,0 1 0-16,4-1 0 0,0-2 18 0,3-4 4 15,3 6 1-15,4-3 0 0,1-2-19 0,-1 2-3 16,0 0-1-16,4-3 0 0,-4 3-3 0,4-2-1 16,-8-4 0-16,4 0 0 0,0 6-8 0,1-6-11 15,-5 0 3-15,1 0 0 16,-4 0-45-16,0 0-9 0,-3 0-2 0,3 0 0 16,-7 0-147-16,7 0-29 0,-3 0-7 0</inkml:trace>
  <inkml:trace contextRef="#ctx0" brushRef="#br0" timeOffset="129800.21">20489 16335 2977 0,'0'0'65'0,"0"0"14"0,0 0 2 0,-7 7 3 0,0-4-67 0,7-3-17 0,0 0 0 0,0 0 0 0,0 9 0 0,0-9-9 15,0 0 1-15,0 0 0 0,0 0 8 0,0 0 0 16,0 0 0-16,0 7 0 0,4 2 10 0,-4-9 4 15,0 0 1-15,0 0 0 0,-4 9 1 0,4 1 0 16,0-10 0-16,0 9 0 0,0 1-16 0,0-10 8 16,0 9-8-16,0-9 0 0,0 6-12 0,0 4-9 15,0-10-2-15,0 0 0 16,0 0-86-16,7 6-18 0,-7-6-3 0,11 0-677 16,-1-6-135-16</inkml:trace>
  <inkml:trace contextRef="#ctx0" brushRef="#br0" timeOffset="130109.47">20948 16335 2574 0,'0'0'114'0,"0"0"23"0,0 0-109 0,0 0-28 0,0 0 0 0,-4 7 0 0,4-7 37 0,-3 3 3 16,3-3 0-16,0 0 0 16,0 0-58-1,0 0-11-15,0 0-3 0,0 0 0 0,0 0 0 0,0 9 0 0,0-9 0 0,0 0 0 16,0 7-25-16,0-7-6 0,0 0-1 0,0 9 0 15,0 0-25-15,0 1-6 0,0-10-1 0,0 9-811 0</inkml:trace>
  <inkml:trace contextRef="#ctx0" brushRef="#br0" timeOffset="130700.88">20182 17013 2718 0,'0'0'60'0,"0"0"12"0,0 0 2 0,0 0 2 0,0 0-60 0,0 0-16 15,11 0 0-15,0-6 0 0,-1 2 0 16,4-2 0-16,0 3 0 0,1-3 0 0,-1-4 22 0,3 1 2 15,-3-1 0-15,0 1 0 0,4 0 12 0,0 2 4 16,-4-5 0-16,4-4 0 0,3 7-23 0,-4-7-4 16,4-3-1-16,1 7 0 0,2-4 5 0,5 0 1 15,2-2 0-15,-2 5 0 0,2-3-18 0,1 7 0 16,3-7 0-16,1 7 0 0,-5 6 0 0,1-4 0 0,0 1 8 16,-4 3-8-16,-3 3 0 0,-1 0 0 15,-2 0 0-15,-5 0 0 0,4 3 0 0,-3 3 0 0,-4 1 0 0,0-4 0 16,4 6 0-16,-4-2 0 0,0-4 0 15,0 6 0-15,0-3 0 0,0 10 0 16,1-3 0-16,-1-4 0 0,0 7 0 0,0-7 0 0,-3 7 9 0,3-4-9 16,-4-2 11-16,4-1-11 0,-3 7 12 15,-1-7-12-15,5 7 8 0,-8-7-8 0,3 1 0 0,-3-1 0 16,-3 0 0-16,3 1 0 0,0-1-11 0,-7-9 11 16,3 7-104-16,-3-7-13 15,0 0-3-15</inkml:trace>
  <inkml:trace contextRef="#ctx0" brushRef="#br0" timeOffset="135824.69">15582 17816 1868 0,'0'0'41'0,"0"0"9"0,0 0 2 0,0 0 0 0,0 0-42 0,0 0-10 15,0-7 0-15,0 7 0 0,-3-3 0 0,3 3-11 16,0-9 3-16,0 9 0 0,0-7 8 0,0-2 0 15,0 0 0-15,0 9 0 0,0-3 0 0,0 3 0 16,-4-7 0-16,4-2 8 0,-3 3 12 0,3 6 4 16,-4-4 0-16,1-2 0 0,-1 3 17 0,4 3 4 15,-3-6 1-15,-1 3 0 0,0-4 4 0,1-2 1 16,-4 3 0-16,3 3 0 0,1-4-17 0,-1-2-3 0,-3 6-1 0,0-4 0 16,4-2-19-16,-1 6-11 15,1-7 12-15,-4 4-12 0,3-3 0 0,0 3 0 0,-3 6 0 0,0-4 0 16,4-2 0-16,-8 6 0 0,8 0 0 0,-4 0-9 15,0 0 9-15,0 0 0 16,0 6 0-16,-4-2 0 0,4-4-8 0,-4 9 0 0,1-3 0 0,-4 10 0 16,3-7 8-16,-3 4 0 0,-4 3 0 0,8 2 0 15,3 1 0-15,0 6 16 0,-8-6-3 16,1 9 0-16,0-6 7 0,0 6 0 0,0-9 1 0,0 9 0 16,0-2 8-16,3-1 2 0,1-3 0 0,-1 3 0 15,4 0 1-15,0-6 1 0,-4 9 0 0,8-3 0 16,-1 0-33-16,-3-3 0 0,4 3 0 0,-1 3 0 15,1 4 0-15,-1-4 0 0,1 0 0 0,-1 0-9 16,1 4 9-16,-1-1 0 0,0-6 10 0,1 10-10 16,-1-7 0-16,1 0 0 0,-1-3 0 0,4-6 0 0,-3 6 0 0,-1-6-13 15,1-3 1-15,-1 2 0 0,1-8-4 0,3-1 0 16,-4 7 0-16,1-13 0 16,-1 6-105-16,4-9-22 0,0 0-4 0,0 0-1 15,0 0-48-15,0 0-9 0,-7 0-3 0,7 0 0 0</inkml:trace>
  <inkml:trace contextRef="#ctx0" brushRef="#br0" timeOffset="136127.91">14968 18273 1555 0,'0'0'138'0,"0"0"-110"0,-7 0-28 0,0 7 0 16,0-4 126-16,0 3 20 0,0-6 4 0,7 0 1 16,0 0-113-16,0 0-22 0,0 0-5 0,0 0-1 15,0 0 31-15,0 0 7 0,14 0 0 0,-3 0 1 16,6 0-16-16,1 0-3 0,0-6-1 0,3 3 0 16,0 3-9-16,7-7-1 0,4 4-1 0,0-3 0 15,3 6-6-15,0-3-2 0,1-3 0 0,2 2 0 16,-2-2-10-16,2 6 0 0,-2-3-10 0,-4-3 10 15,-1 3-34-15,-3-4-1 0,1 1 0 16,-5-3 0-16,1 6-111 16,0-7-22-16,-1 1-5 0</inkml:trace>
  <inkml:trace contextRef="#ctx0" brushRef="#br0" timeOffset="136571.07">16111 17665 1882 0,'0'0'84'0,"0"0"16"0,-3-9-80 0,3 9-20 16,0-4 0-16,0-2 0 0,0 6 0 0,3-9-10 15,4 9 1-15,-7 0 0 16,4-6-47-16,-4 6-8 0,0 0-3 0,0 0 0 0,0 0 54 0,0 0 13 0,0 0 0 0,0 0 0 15,0 9 38-15,-4 3 10 16,-3 1 3-16,0-4 0 0,-3 10 23 0,-4-3 5 0,0 0 1 0,-1 2 0 16,-6 1-19-16,0 0-3 0,3 9-1 0,-6-3 0 15,-1 4-33-15,0-4-6 16,1 3-2-16,-5 6 0 0,8 1-16 0,-3-1 0 0,2 4 8 0,1-3-8 16,0 2 8-16,3-2-8 0,1 2 12 0,3-2-12 15,0 2 21-15,3-2-2 0,4-7-1 0,3 7 0 16,-3-1-5-16,4-6-1 0,3 7 0 0,3-7 0 15,1 7-12-15,3-7 8 0,0-3-8 0,0 3 0 16,0-3 8-16,4 0-8 0,-1-6 0 0,1 0 9 16,-1 0-29-1,1-4-5-15,3-2-2 0,-3 3 0 0,6-7-40 0,-3 0-8 0,1-2-1 0,2-4-1 16,-3-3-28-16,7 6-6 0,-3-6-1 0,0-6 0 16,3 6 10-16,-3 0 2 0,3-10 0 0,0 7-567 15</inkml:trace>
  <inkml:trace contextRef="#ctx0" brushRef="#br0" timeOffset="137234.64">16125 18208 2199 0,'0'0'48'0,"0"0"11"0,0 0 1 0,0 0 2 0,0 0-50 0,0 0-12 0,0 0 0 0,0 0 0 16,0 0 0-16,0 0 0 0,8-7-9 0,-1 4 9 15,0-3 0-15,0 6 15 0,3-3-2 0,4-4 0 16,-3 7 0-16,0-9 0 0,6 9 0 0,-3-6 0 15,0 3 10-15,4 3 1 0,3-7 1 0,-3 7 0 16,0 0 14-16,-1-3 2 0,1-3 1 0,3 6 0 16,0 0-16-16,-3 0-3 0,-1 0-1 0,5 0 0 15,-5 0-22-15,1 0 8 0,-1 0-8 0,1 0 0 0,0 0 0 16,-4 0 0-16,0 0 0 0,0 0 0 16,-3 0 0-16,-1 0 0 0,1 0 0 0,-4 0 8 0,0 0-22 15,-7 0-4-15,0 0-1 0,7 6 0 16,-7-6-7-16,0 0-2 0,0 0 0 0,0 0 0 0,0 10 14 0,0-10 2 15,0 0 1-15,-7 3 0 0,3 9 11 16,-6-9 0-16,3 7 0 0,-4-10 0 0,-3 6-20 0,0-3 0 16,-4 4 1-16,1-4 0 0,-4-3 0 0,-4 6 0 15,0 3 0-15,4-2 0 0,-4-4 9 0,1 6 2 16,-1 1 0-16,0-1 0 0,1 0 8 0,2 1 0 16,1 2 0-16,0 1 0 0,3-4 0 0,4 1 9 0,0-1-1 15,4 4-8-15,-1-1 20 0,4-2-2 16,-4-1-1-16,8 0 0 0,-1-2-2 0,1-4-1 0,3-3 0 0,0 0 0 15,0 0-4-15,3 12-1 0,4-9 0 0,4 4 0 16,-4-4 7-16,11-3 0 0,-4 0 1 0,7 0 0 16,0 0-3-16,0-3-1 0,0 3 0 0,4-7 0 15,0 7-5-15,-1 0 0 0,1 0-8 0,-4 0 12 16,4 7-12-16,-4-4 0 0,-3-3 0 0,-1 6-10 31,1-3-32-31,-4 4-6 0,0-4-2 0,0 3 0 0,-6-6-16 16,2 3-3-16,-3 3-1 0,4-6 0 0,-4 0-25 0,0 0-5 15,0-6 0-15,0 3-726 0</inkml:trace>
  <inkml:trace contextRef="#ctx0" brushRef="#br0" timeOffset="137692.59">16725 17599 403 0,'0'0'36'0,"0"0"-36"0,0 0 0 0,0 0 0 0,0 0 137 0,0 0 21 0,0 0 4 0,0 0 1 15,0 3-36-15,0-3-7 0,0 10-2 0,0-1 0 16,4 1-3-16,-1-1-1 0,1-3 0 0,-1 4 0 16,8-1-10-16,-1 0-3 0,1 1 0 0,3-1 0 15,4 1-14-15,3 5-3 0,4-5-1 0,-1 5 0 16,8-2-48-16,0 9-10 0,0-3-1 0,-1 0-1 16,-2 9-11-16,2-3-3 0,-2 3 0 0,2 7 0 15,-2-1 19-15,-5 4 3 0,4-10 1 0,1 6 0 16,-5 1-16-16,-2-1-4 0,-1-5 0 0,-4 5 0 15,1-6 0-15,-4 1 0 0,-3 5 0 0,-4-6 0 16,0-3-3-16,-7 4-1 0,3-4 0 0,-6 3 0 16,-4-9 19-16,-4 6 3 0,1 3 1 0,-5-3 0 15,1 0-31-15,0-6 8 0,-3 6-8 0,-1-6 0 16,0 0 0-16,1-10 0 0,3 10 0 0,-4-10 0 16,0 1-42-1,1-4-11-15,-5-3-3 0,1 3-784 0,4-6-156 0</inkml:trace>
  <inkml:trace contextRef="#ctx0" brushRef="#br0" timeOffset="138569.28">9857 17825 2235 0,'0'0'99'0,"0"0"21"0,-11 0-96 0,4-6-24 0,0 3 0 0,7 3 0 16,0 0 51-16,0 0 5 0,0 0 2 0,0 0 0 15,0 0-8-15,0-7-2 0,3-2 0 0,-3 9 0 16,0 0-13-16,0 0-3 0,0 0-1 0,0 0 0 16,8-3-2-16,-8 3 0 0,0 0 0 0,0 0 0 0,0 0 19 0,-8 9 3 15,1 1 1-15,-3-1 0 0,-8 10 3 0,1 0 1 16,-8 6 0-16,0 3 0 15,0 6-4-15,-10-5 0 0,0 11 0 0,0-2 0 0,-8 6-25 0,-3 0-6 16,1 3-1-16,-5 6 0 0,1 0-6 16,3 1-2-16,0 5 0 0,7-2 0 0,0 2 1 0,4-2 0 15,0-10 0-15,3 3 0 0,4 3-13 0,3-6 0 16,4 4 0-16,3-14 0 16,4 1-32-16,4 3-12 0,6-13-2 0,8 0-1496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49:07.60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6551 6715 1094 0,'0'0'97'0,"0"0"-77"16,0 0-20-16,0 0 0 0,0 0 233 0,0 0 43 15,0 0 9-15,0 0 2 0,0 0-228 0,0 0-46 16,0 0-13-16,0 0 0 0,0 0 20 0,0 0-1 0,0 0-1 0,0 0 0 16,0 9 10-16,-3 1 3 0,-1-1 0 0,4 7 0 15,-3-1 13-15,3-2 2 0,0 6 1 0,-4 6 0 16,4-6-7-16,-4 6 0 0,4 0-1 0,0-3 0 16,0 3 3-16,-7 3 1 0,4-3 0 0,-4 0 0 15,3-3 4-15,-3 3 1 0,4-6 0 16,-1 0 0-16,-3 3-36 0,0-10-12 0,4 4 0 0,-5 3 9 15,8-10 10-15,-7 7 1 0,4-7 1 0,-4 1 0 16,3-1-12-16,1-3-9 0,3-6 12 0,0 0-12 16,0 0 28-16,0 0 0 0,0 0-1 0,0 0 0 15,0 0-8-15,0 0-2 0,3-15 0 0,1 5 0 16,3-5-5-16,-4-4-2 0,4 0 0 0,-3 3 0 0,3-12-10 16,7 3 0-16,-7-3 0 0,4 0 8 15,6-7-8-15,-6 1 0 0,3 5 0 0,4-5 0 0,6-1 0 16,-6 4 0-16,0 0 0 0,-1 3 0 15,1 2 0-15,3 4 0 0,0 4 0 0,-3-4 0 0,3 12 0 0,0-2 0 16,-7 2 0-16,4-2 0 0,0 9 0 0,-8-4-11 16,1 7 11-16,3 0-8 0,-3 0 8 0,3 7-10 15,-7-7 10-15,3 9-10 0,-3 1 10 0,4 5 0 16,-7-2-9-16,-1 2 9 0,4 4 0 0,-3 0 13 16,3 6-1-16,-7 0-1 0,3-6 1 0,1 6 1 15,-4-3 0-15,3-6 0 0,-3 12-1 0,0-9 0 16,0-4 0-16,0 11 0 0,0-14 7 0,0 4 1 15,0 3 0-15,4-4 0 0,-4-5-20 0,3-1-16 0,-3-9 4 16,0 9 0-16,0-9 12 0,0 0 16 0,0 0-3 0,0 0-1 16,0 0-12-16,0 0-13 15,0 0 2-15,0 0 1 0,7-9 10 0,4 3 0 0,-11-7 8 0,3-2-8 16,5-4 0-16,-1 0 8 0,-7-6-8 0,7 0 0 16,0-3 0-16,0 2 8 0,0-2-8 15,0 0 0-15,3 3 0 0,-2-3 0 0,6 9 0 0,-7-6 0 16,7 6 0-16,0 3 0 0,-7-2 0 0,4 2 0 15,-1 6 0-15,1 1 0 0,-1 0 0 0,1-1-8 16,-1 10 8-16,-2-3 0 0,2 3 0 0,4 0-8 16,-7 3 8-16,4-3 8 0,6 6-8 0,-2-2 11 15,-5 5-11-15,8-3 0 0,-8 4 0 0,5-1 0 16,-8 10 0-16,10-3 0 0,-6-4 0 0,-4 13 0 16,3 0 13-16,-3 0 1 0,1 4 0 0,2-1 0 15,-3 0-2-15,0 7 0 0,-3-7 0 0,3 3 0 16,-4-3-3-16,1-3-1 0,-1-3 0 0,4 3 0 0,-7-6-8 15,0 0 8-15,0-3-8 0,0 3 8 0,0-10-8 0,0 7 0 16,0-7 0-16,0 1 0 16,0-1-20-16,0 0-5 0,0-9-2 0,0 0 0 15,0 0-90-15,0 0-19 0,0 0-3 0,0 0-1 16,0 0-108-16,0-12-21 0,0-4-5 0</inkml:trace>
  <inkml:trace contextRef="#ctx0" brushRef="#br0" timeOffset="11181.78">7765 6705 1382 0,'-11'0'123'0,"8"0"-99"0,-1 0-24 0,4 0 0 16,-11 0 235-16,8 0 41 0,-4 7 9 0,3-7 2 16,-3 3-214-16,7-3-42 0,-3 0-9 0,3 0-2 15,0 0-3-15,0 9-1 0,0 1 0 0,3-1 0 0,-3-9-4 0,7 9 0 16,-7 1-1-16,7 6 0 15,0 2-2-15,4 1 0 0,-4 3 0 0,0-3 0 0,0 0-1 0,7 0 0 16,-7-1 0-16,4 1 0 0,3 3-8 0,-7-3 0 16,4 0 0-16,-1-4 0 0,-3-2 0 0,0 3-17 15,4-7 4-15,-8 0 1 16,1 1-13-16,0-1-3 0,3 1 0 16,-4-1 0-16,-3-9-35 0,0 6-7 0,4 4-2 0,-4-10 0 15,0 0-160-15,3 3-32 0,-3 13-6 0,0-1-454 0</inkml:trace>
  <inkml:trace contextRef="#ctx0" brushRef="#br0" timeOffset="11426.51">7927 6329 2973 0,'0'0'65'0,"-7"0"14"0,0-6 2 0,-4 6 3 0,4 0-67 0,-3 0-17 0,-1 0 0 0,7 6 0 31,1 4-27-31,3-7-9 0,0 3-1 0,0 3-1 0,3-2-22 0,1-4-4 0,3 6 0 0,-3-3-1 16,3 4-60-16,3-7-12 0,-6 6-3 15,3-2-547-15,7-7-109 0</inkml:trace>
  <inkml:trace contextRef="#ctx0" brushRef="#br0" timeOffset="11964.89">8213 6812 2718 0,'0'0'60'0,"0"0"12"0,0 0 2 0,0 0 2 0,-4 9-60 0,1 1-16 0,-1 6 0 0,4-7 0 31,4 3-24-31,-4 4-8 0,3-6-2 0,-3 8 0 0,4-2 16 0,-4 3 3 0,0 0 1 0,0-1 0 16,0-2-2-16,0 3 0 0,0-3 0 0,0-7 0 15,0 7 16-15,0-4-12 0,0-2 12 0,0-1-12 16,0 1 12-16,0-10 0 0,0 0 0 0,0 0 0 16,0 0 8-16,0 0 2 0,0 0 0 0,0 0 0 15,0 0 6-15,0 0 2 0,0 0 0 0,0-10 0 16,-4-2-6-16,4-4 0 0,0 6-1 0,0-5 0 16,-3-4 13-16,6 0 4 0,1-6 0 0,3 6 0 15,0-6-18-15,-4 3-10 0,4-3 12 0,7 6-12 16,-6 1 10-16,2 2-10 0,1-3 8 0,-4 10-8 15,7-1 0-15,0 4 0 0,0 3 0 0,4-3 0 0,-8 6 0 0,8 0 10 16,0 0-10-16,-4 9 10 0,3-9-2 0,1 9 0 16,0-2 0-16,-4-4 0 0,3 6 4 15,-3-3 0-15,1 4 0 0,-5-1 0 0,4-2 16 0,0 5 3 16,-3-3 1-16,3 7 0 0,0-6-32 0,0 8 0 16,-7 1 0-16,7 3 0 0,-3-3 0 0,0-7 0 15,6 10 0-15,-10-3 0 0,4-6 0 0,-4 2 0 16,4 4 0-16,-4-9 0 15,0-1-16-15,-4 7-10 0,4-7-2 0,-3-3 0 16,-1 4-160-16,4-7-32 0,0-3-6 0</inkml:trace>
  <inkml:trace contextRef="#ctx0" brushRef="#br0" timeOffset="13436.93">9190 6752 1324 0,'0'0'118'0,"0"0"-94"0,0 0-24 0,0 0 0 16,0 0 167-16,0 0 29 0,0 0 5 0,0 0 2 0,0 0-137 15,3 7-27-15,1 2-6 0,-1 1-1 0,5 5 0 0,-8-2 0 16,0 2 0-16,0 4 0 0,3 6-24 0,-3-6-8 16,0 9 0-16,0-3 0 0,-3 1 0 0,3-5-17 15,-4 5 1-15,4-8 1 16,0-2-38-16,0 0-8 0,0-4-2 0,0-2 0 15,0-1-133-15,0-9-26 0</inkml:trace>
  <inkml:trace contextRef="#ctx0" brushRef="#br0" timeOffset="13618.66">9165 6552 2599 0,'-3'-7'57'0,"-1"-2"12"0,1 0 3 0,-1 2 0 0,4 4-57 0,0 3-15 0,7-6 0 0,0 6 0 31,0-3-80-31,4 3-18 0,3 0-4 0,-3 0-606 0,3 0-122 0</inkml:trace>
  <inkml:trace contextRef="#ctx0" brushRef="#br0" timeOffset="15989.56">9606 6752 1094 0,'0'0'97'0,"0"0"-77"0,0 0-20 0,7 7 0 16,-3 2 136-16,-4 1 24 0,3-1 5 0,-3 0 1 16,0 1-100-16,0-1-20 0,0 4-4 0,0-1-1 15,0 4 9-15,-3-4 2 0,3 4 0 0,0 0 0 16,-4 3-22-16,4-7-4 0,-3 10-1 0,-1-3 0 15,1 0 11-15,3-4 3 0,-4-2 0 0,4 6 0 16,0-10-19-16,0 4-3 0,0-13-1 0,0 0 0 16,0 0 12-16,0 0 1 0,0 0 1 0,0 0 0 15,0 0-9-15,11 0-1 0,-4-7-1 0,0-2 0 16,0 0-5-16,0-7-1 0,-4 3 0 0,4-2 0 0,-3-4 6 16,0 0 1-16,3-6 0 0,-4 6 0 0,1-6-3 0,3 6 0 15,-4-6 0-15,4 6 0 0,-3 10-17 16,-1-7 0-16,1 7 0 0,-1 6 0 0,-3 3 16 0,0 0-3 15,7 0-1-15,1 3 0 0,-1 6-12 0,0 1-13 16,0 5 2-16,0-5 1 0,0 6 18 0,3-4 4 16,-3 4 1-16,8-1 0 0,-8-2-5 0,3-4 0 15,-3 1-8-15,4 5 12 0,-1-5-1 0,1-4-1 16,0-3 0-16,-1 4 0 0,-3-4-10 0,4-3 10 16,-4-3-10-16,3-4 10 0,1 7-10 0,3-9 10 15,-3-1-10-15,-1 1 10 0,4-7-10 0,-3 7 0 16,0 0-10-16,-1-7 10 0,1 6 0 0,-1-2 0 15,1-4 0-15,-1 4 0 0,1-4 0 0,0 0 0 0,-1 7 0 16,1 0 0-16,-1-1 0 0,1 1 0 0,0 2 0 16,-1 4 0-16,1 3 0 0,-1-6 10 15,1 6-2-15,-1 0 0 0,5 0 7 0,-5 6 1 0,4-3 0 0,0-3 0 16,4 7-8-16,0-7-8 0,-4 3 11 0,7 3-11 16,-3 0 12-16,-1-2-4 0,-3 5 0 15,0 0-8-15,4 1 0 0,-4 5 0 0,0-5 0 0,-3 9 0 16,-8-1 9-16,4-2 2 0,8 0 0 0,-8 3 0 15,-11-7-11-15,1 10 0 0,10-3 0 0,0-7 8 16,-4 4-8-16,1 3 0 0,-4-10 0 0,7 1-11 16,3-1-100-1,-3 4-20-15,-7-13-4 0,0 0-663 0,11 3-133 0</inkml:trace>
  <inkml:trace contextRef="#ctx0" brushRef="#br0" timeOffset="16258.46">10721 6875 2804 0,'0'0'62'0,"0"0"13"0,0 0 2 0,0 0 1 0,-7 3-62 0,3 3-16 16,1 4 0-16,-1-1 0 0,4 0-10 0,0 1-5 0,0 5-1 0,0-5 0 31,4-1-69-31,-1 1-15 0,-3-10-2 0,4 6-1 16,-1-3-99-16,-3-3-20 0</inkml:trace>
  <inkml:trace contextRef="#ctx0" brushRef="#br0" timeOffset="16463.09">10721 6527 2941 0,'0'0'64'0,"-4"-7"14"0,-3 7 2 0,0-3 4 0,7 3-68 0,0 0-16 15,0 0 0-15,0 0 0 16,0 0-141-16,0 0-32 0,11-6-7 0,-1 3-582 16,-2-3-117-16</inkml:trace>
  <inkml:trace contextRef="#ctx0" brushRef="#br0" timeOffset="16976.99">11176 6671 2242 0,'-18'0'49'0,"11"0"11"0,0 6 1 0,4-3 3 0,-4-3-52 0,3 7-12 0,-3-4 0 0,7-3 0 16,0 0 25-16,0 0 3 0,0 0 0 0,0 0 0 15,11 0 9-15,-1 0 3 0,-10 0 0 0,11 0 0 16,-1 0-7-16,5 0-1 0,2-3 0 0,1-4 0 16,-1 7-9-16,1 0-3 0,7-3 0 0,-4-3 0 15,-3-3-20-15,6 9 9 0,5-10-9 0,-1 1 0 16,0 2 0-16,-3 7-11 0,-4-9 0 0,0 9 0 16,4-9-1-16,-4 9 0 0,-11-4 0 0,1-2 0 15,0 6-9-15,-11 0-3 0,0 0 0 0,0 0 0 0,0 0 12 0,-7 6 1 16,-4-2 1-16,0 5 0 0,-13-3 10 0,3 4 0 15,6-1 0-15,-6 7 0 0,-3-4 0 0,-1 4 0 16,0 0-9-16,4 2 9 0,0 1 0 0,-4 0 0 16,4 6 8-16,0-6-8 0,3 0 0 0,1 0 0 15,-1-1-9-15,-3 8 9 0,0-1 0 0,6 0 19 16,5-3-3-16,-1-4 0 0,1 8 9 0,3-8 2 16,3-2 0-16,1 3 0 0,-1-3-7 0,4-4-2 15,7 4 0-15,0-7 0 0,4 1-18 0,-1-1 0 16,4 0 0-16,1-2 0 15,2-4-27-15,1-3 1 0,-4 0 0 0,7 0 0 16,7 0-34-16,-3-3-6 0,-4-7-2 0,7 4 0 16,8-3-127-16,-5-1-25 0,1 1-6 0,-7-7-586 0</inkml:trace>
  <inkml:trace contextRef="#ctx0" brushRef="#br0" timeOffset="17589.71">11688 6831 1555 0,'0'0'138'0,"0"0"-110"16,0 0-28-16,0 0 0 0,0 0 219 0,0 0 38 15,0 0 8-15,0 0 2 0,14 0-211 0,-4 6-41 16,4-3-15-16,0-3 9 0,1-3-9 0,-1-3 0 15,0 6 0-15,3-3 0 0,5-4 13 0,-1 1-2 16,0 3-1-16,7-6 0 0,0-1-10 0,1-5 0 16,-1-1 0-16,0 6 0 0,4-8 0 0,0 8 0 0,-4-9 9 0,0 4-9 15,-7 5 0-15,4-2 0 0,-8-4 0 0,1 7 0 16,-4-7 0-16,0 3 8 16,-3-2-8-16,-4-1 11 0,-3 7-11 0,-1-4 8 0,-6-3-8 0,-1 1 8 15,-3 5-8-15,-4 1-9 0,-3 0 9 0,-3 5-13 16,-8-2 4-16,0 6 1 0,1 0 0 0,-5 10 0 15,-2-1-3-15,-1 0 0 0,-3 7 0 0,-1 9 0 16,4-6 23-16,-3 6 5 0,7-3 1 0,0 9 0 16,0 1 26-16,3-1 4 0,0 0 2 0,4 4 0 15,0-7-24-15,3 4-5 0,4-4-1 0,3 0 0 16,-3-3 9-16,7 0 2 0,7-6 0 0,-3 0 0 16,3-4-31-16,-4-2 8 0,11 3-8 0,0-7 0 15,0 0 0-15,0 1-18 0,4-1 4 0,0-2 1 16,3-4-18-16,0-3-3 0,4 6-1 0,-1-6 0 15,-3 0-7 1,7 0-2-16,4-6 0 0,0 6 0 0,0-3 0 0,6-4-1 0,5-2 0 0,2-1 0 16,1 1-162-16,3 3-32 0</inkml:trace>
  <inkml:trace contextRef="#ctx0" brushRef="#br0" timeOffset="21747.33">14510 5965 403 0,'0'0'17'0,"0"0"5"16,0-3-22-16,0-3 0 0,0 0 0 0,0 6 0 0,0 0 344 0,0 0 64 15,0 0 12-15,0 0 4 16,0 0-324-16,0 0-65 0,0 0-13 0,0 0-2 0,0 0 6 0,0 0 2 15,0 0 0-15,0 0 0 0,0 0-15 16,7 6-2-16,0 3-1 0,-4 1 0 0,1-1 6 0,3 7 2 16,-3-7 0-16,3 10 0 0,-4-3 22 0,1 3 5 15,3 6 1-15,-7-3 0 0,3 9-9 0,1-3-1 32,-1 7-1-32,1-4 0 0,-4 4-11 0,3 5-1 0,1-2-1 0,-1 0 0 0,-3 2-6 15,4-2 0-15,-1-4-1 0,1 4 0 0,-1-3-4 0,1-1-1 16,0-3 0-16,-1 4 0 0,1-1-2 0,-1 1-8 15,1 3 12-15,-4-10-4 0,3 3 9 0,-6-3 2 0,3 1 0 16,-4-4 0-16,1-7-7 0,-1 8 0 0,-3-5-1 16,0-5 0-16,0 3 0 0,-4 0 0 0,-3-4 0 0,4 1 0 15,-4-6 5-15,3-1 0 0,-3-6 1 0,0 7 0 16,-4-4 6-16,4-6 1 0,-4 0 0 16,-3 0 0-16,0 0-8 0,0-6 0 0,-7 2-1 0,3-5 0 15,0 0-4-15,-3-1-1 0,0-6 0 0,3 7 0 16,4-7-2-16,3 7-8 0,-3-10 12 15,7 3-4-15,-4 4-8 0,4-7 0 0,0 3 0 0,4 1 0 16,-1 2-20-16,4 4 0 0,-4-7 0 0,4 10 0 16,0 3 0-16,0-4 1 0,4 4 0 0,3 3 0 15,0 0-117-15,0 0-24 0,0 0-5 0,0 0-979 16</inkml:trace>
  <inkml:trace contextRef="#ctx0" brushRef="#br0" timeOffset="22214.97">15494 5849 2030 0,'0'0'44'0,"0"0"10"0,-7 0 2 0,0 7 1 0,-4-4-45 0,4-3-12 0,-3 6 0 0,-1 3 0 16,-3 1 0-16,3-1 0 0,-3 7 0 0,0-4 0 16,0 4 17-16,-4-3 2 0,4 2 0 0,0 4 0 15,-3-3 24-15,2 3 5 0,1-1 0 0,-3 8 1 16,3-8 11-16,-4 7 3 0,-3 4 0 0,3-4 0 15,1 3-3-15,-1 6 0 16,0 1 0-16,4-4 0 0,0 4-22 0,-4-1-5 0,8 1-1 0,-4-1 0 16,3 4 0-16,1-4 0 0,2-2 0 0,-2 2 0 15,3 1-32-15,0 2 0 0,0-2 0 16,3-1 0-16,1 4 13 0,3 3-4 0,0-10-1 0,3 10 0 16,1-13-8-16,3 10 0 0,0-13 0 0,3 3 8 0,1-3-8 15,7 0 0-15,-1-6 0 0,4 0 0 16,8-3-22-1,-1-4-6-15,0 4-2 0,0-7 0 0,8 1-78 0,-1-4-16 0,0-3-4 0,4 3 0 16,-7 4-35-16,-1-10-7 0,-2 3-2 0,-5-3-729 16</inkml:trace>
  <inkml:trace contextRef="#ctx0" brushRef="#br0" timeOffset="22913.12">15812 6492 2602 0,'0'0'57'0,"3"10"12"0,-3-1 3 0,-3 0 1 0,3 1-58 0,0 5-15 0,0 1 0 0,0-3 0 15,0 9 0-15,-4-4 9 0,4 4-9 0,0 0 8 16,4-3 0-16,-4 0 0 0,0 6 0 0,-4-3 0 15,-3-6 10-15,3 3 2 0,-3-1 0 0,4-2 0 16,-4-7-7-16,3 7-1 0,1-6 0 0,-1-1 0 16,4-9 5-16,0 0 1 0,0 0 0 0,0 0 0 15,0 0-6-15,0 0-2 0,4-9 0 0,-1-1 0 16,4-6-10-16,0 1-14 0,-3-4 3 0,3 0 1 16,4-6 10-16,-8 6 0 0,1-6 0 0,3 6 0 0,3-9 0 15,4 3 0-15,0 3 0 0,4-3 0 16,-4 0 0-16,4 0 0 0,-1 6 0 0,-2 0 0 0,-1 7 0 15,0-4 0-15,-4 10 0 0,4-4 0 0,-3 7 30 16,0 3 2-16,-4 3 0 0,3-3 0 0,-3 10-22 0,0-4-10 16,0 3 10-16,1 1-10 0,-1 5 19 0,0-5-3 15,-4 2 0-15,4-2 0 0,-3 2-4 0,3 1 0 16,-4-7-1-16,4 4 0 0,-3-1-11 0,3-6 0 16,-4 3 0-16,-3-6 0 0,0 0 0 0,0 0 18 15,0 0-3-15,8 7-1 0,-8-7-3 0,0 0-1 16,0 0 0-16,0 0 0 0,0 0-10 0,0 0 12 15,0 0-12-15,0 0 12 0,0 0-12 0,7 0 0 16,-7 0 0-16,7-7 0 0,-4 7 0 0,4-6 0 0,0 3 0 16,0-3 0-16,-3-4 0 0,6 1 0 15,1-1 0-15,3 1 8 0,0-7-19 0,4 4-4 0,0-4-1 0,-1-3 0 16,1 1 16-16,3 2 0 0,-7-3 0 0,0 10 0 16,4-7 0-16,-1 7 0 0,-2 5-8 15,-1-2 8-15,0 6 12 0,0 0 4 0,-3 0 2 0,-1 0 0 16,1 10-9-16,-1-1-1 0,4 7-8 0,0 2 12 15,-3 1-4-15,0 0 0 0,3 3-8 0,0 0 12 16,-4-3-3-16,1 6-1 0,0 0 0 0,-1-6 0 16,-3 6 7-16,0-6 1 0,-3 9 0 15,3-9 0-15,-4 3-2 0,4-4 0 0,-7 4 0 0,4-6 0 16,0 3-14-16,-1 0 9 0,-3-10-9 0,4 7 8 16,-1-7-24-16,-3-2-4 0,0 2-2 0,0-9 0 15,0 0-59-15,0 0-12 0,4-9-3 0,-1-7-822 16,1 0-165-16</inkml:trace>
  <inkml:trace contextRef="#ctx0" brushRef="#br0" timeOffset="23439.54">16701 5696 2574 0,'-15'-7'56'0,"8"7"12"0,-3-3 3 0,3 3 1 0,0-6-57 0,0 6-15 0,3 0 0 0,4 0 0 15,0 0 8-15,0 0 0 0,0 0-8 0,0 0 12 16,0 0-12-16,0 0-16 0,0 0 3 0,0 0 1 16,0 9 12-16,7-2 0 0,-3-4 0 0,-1 6 0 15,1 1 0-15,-1 5 0 0,1 1 10 0,3-3-10 16,-4 2 12-16,4 4-4 0,0 0 0 0,4 6 0 16,-4-6 36-16,4 6 6 0,-1 3 2 0,8-3 0 15,0 0-7-15,-1 3-1 0,1 1 0 0,3-1 0 16,4 3-29-16,-1 1-7 0,1 2 0 0,0 4-8 15,3 6 11-15,-3-4-11 0,-4-2 10 0,4 0-10 16,-4 6 20-16,0-4-1 0,-3-2-1 0,-1 6 0 0,1-7-18 0,-4 1 0 16,0 3 8-16,-3-3-8 0,-1 5 28 0,-3-5 1 15,0 6 1-15,-3 0 0 0,-4-7-16 16,0 7-3-16,-4 0-1 0,-3-9 0 0,0 2-10 0,-3-2 0 16,-5-7 0-16,-2 7 0 0,-1-7 0 0,-3 6 0 15,-4 1 0-15,-6-1 0 0,-5 1 0 0,1-4-14 16,3 1 3-16,-7-4 1 15,1-3-138-15,6-3-27 0,0-7-5 16,7-2-2-16</inkml:trace>
  <inkml:trace contextRef="#ctx0" brushRef="#br0" timeOffset="28161.72">8375 8082 1098 0,'0'0'48'0,"0"0"11"0,3 0-47 0,5-9-12 0,-1 5 0 0,0-2 0 16,0 3 13-16,-7 3 1 0,10-6 0 0,-3 3 0 15,-7 3-5-15,7-7-1 0,-7 7 0 0,0 0 0 16,0 0 20-16,0 0 4 0,0 0 1 0,0 0 0 16,0 0 18-16,0 0 3 0,0 0 1 0,0 0 0 15,0 0 13-15,0 0 4 0,7 10 0 0,1-4 0 16,-5 3-4-16,1 1 0 0,3-1 0 0,-7 10 0 16,7-3-4-16,-7-4 0 0,0 4-1 0,0 3 0 15,0 0-18-15,0-4-3 0,0 4-1 0,0 0 0 16,0 0-7-16,0 3-2 0,0-3 0 0,0-7 0 0,0 4-19 15,-7 3-4-15,7-4-1 0,-4-2 0 0,1 2-8 16,-1-5 10-16,1-1-10 0,-1 1 10 0,4-4 6 16,0-6 0-16,0 0 1 0,0 0 0 0,0 0 14 0,0 0 2 15,0 0 1-15,0 0 0 0,0 0-18 0,0 0-3 16,0 0-1-16,0 0 0 0,0-6-2 0,0-4-1 16,0 1 0-16,-4-1 0 0,8-5-9 0,-4 5 0 15,4-8 9-15,-1 8-9 0,-3-9 11 0,4 4-3 16,3 2 0-16,0-3 0 0,-7 1-8 0,7 5 0 15,-4 1 0-15,1 0 0 0,6-1 0 0,-6 1 0 16,-1-1-9-16,4 4 9 0,1 3 0 0,-1-3 0 16,0 3 0-16,3-4 9 0,-3 4-9 0,4-3 0 15,-4 6 0-15,4-3 0 0,-1-4 0 0,1 7 0 0,-4 0 0 16,3 7 0-16,-3-4 0 16,4-3 0-16,0 6-9 0,-4-3 9 0,3 4 0 0,4-4-8 15,-7 6 8-15,0-3 0 0,0-3 0 0,1 4 0 0,-1-1 0 0,3-3 0 16,-3 7 0-16,0-10 0 0,-7 0 0 15,4 6 0-15,-4-6 0 0,0 0 12 0,0 0-1 0,3 3-1 16,-3-3-2-16,0 0 0 0,0 0 0 0,0 0 0 16,0 0 4-16,0 0 0 0,0 0 0 0,4 6 0 15,-4-6-12-15,0 0 0 0,0 0 0 0,0 0 8 16,0 0-8-16,0 0 10 0,7 3-10 0,-7-3 10 16,0 0-10-16,7 0 0 0,0-9 0 0,0 6 0 15,4-3 8-15,-1-4-8 0,-6 7 8 0,3-10-8 16,3 4 0-16,1-3 0 0,0-4 0 0,-1 6 0 0,1-5 0 0,-1 2 0 15,1-2 0-15,-1 5 0 0,1-6 0 0,-4 7 0 16,0 0 0-16,4 5 0 16,-4-2-10-16,3-3 10 0,-6 6 0 0,7-4-9 0,-1 7 9 0,-3 0 0 15,4 0 0-15,-1 0 8 0,4-3-8 0,-3 3 0 16,3-6-8-16,0 6 8 16,0 0 0-16,0 0 0 0,1 0 0 0,-1 0 0 0,-4 0 9 0,4 6 1 15,4-3 0-15,-7 4 0 0,-1-4-19 0,1 12-4 16,-1-5-1-16,1-1 0 0,0 10 14 0,-4-3 0 15,0-4 0-15,0 10 0 0,0-3 12 0,0 3-12 16,-4-6 12-16,-3 9-12 0,7-6 16 0,-3-1-4 0,-4-2-1 16,3 6 0-16,1-6 2 0,-1-1 1 15,1-2 0-15,0 3 0 0,-1-1-14 0,4-2 11 0,-3-7-11 0,3 4 10 16,-7-7-10-16,0-3 0 0,0 0 0 0,7 6 0 31,-7-6-79-31,0 0-11 0,0 0-2 0,0 0-759 0,0 0-151 0</inkml:trace>
  <inkml:trace contextRef="#ctx0" brushRef="#br0" timeOffset="30360.55">10273 7812 1591 0,'0'0'70'0,"0"0"15"0,0 0-68 0,0 0-17 15,0 0 0-15,0 0 0 0,0 0 8 0,0 0-8 16,0 0 9-16,0 0-9 0,-4 0 0 0,4 0 0 16,0 0 0-16,-7 10 0 0,-3-10 0 0,3 6 0 0,7-6 0 0,0 0 0 15,-7 0 19-15,0 0-3 0,7 0 0 0,-7 0 0 16,-1 0 28-16,1 0 4 15,0 0 2-15,0 0 0 0,0 3 6 0,0-3 2 0,0 0 0 16,0 6 0-16,0-6-4 0,3 4-1 0,-3-4 0 0,0 6 0 16,-3-3-28-16,-1 3-5 0,1-3-2 0,-1 4 0 15,-3 2-3-15,3 0-1 0,1-2 0 0,-4 2 0 16,0-6-14-16,3 7 0 0,-3 2 0 0,0 1 0 16,3-4 13-16,1 7-3 0,-5-7-1 0,5 10 0 15,-1-3 7-15,1-4 0 0,-1 10 1 0,4-3 0 16,-4-6-4-16,4 5-1 0,0-2 0 0,-3 3 0 15,3-3-12-15,0-1 9 0,0-2-9 0,3 3 8 16,1-4 6-16,-1 4 1 0,1-1 0 0,6-2 0 16,-3-4 4-16,0 1 1 0,0 5 0 0,7-5 0 15,-3 6 7-15,3-13 1 0,3 6 1 0,1-3 0 0,-4 4-20 16,3-1-9-16,1 1 8 0,0-4-8 0,3-3 0 16,0 6 0-16,0-9 0 0,0 7 0 0,4-4 0 0,-8 3 0 15,4-6 0-15,1 6 0 16,-5-3 0-16,1 4-16 0,-1-4 4 0,1-3 1 15,-1 0-42-15,-2 0-9 0,2 0-2 0,-10 0 0 16,7 0 0-16,4 0 0 0,-4 0 0 0,3 0 0 16,-10 0-18-16,0 0-4 0,7 0-1 0,-7 0 0 15,11-10-8-15,-4 7-1 0,4-3-1 16,-11 6-671-16</inkml:trace>
  <inkml:trace contextRef="#ctx0" brushRef="#br0" timeOffset="30785.88">9895 8189 1843 0,'-3'-10'81'0,"-1"7"18"0,1-3-79 0,-1 6-20 15,4 0 0-15,0 0 0 0,-3 0 160 0,3 0 29 16,0 0 6-16,0 0 1 0,0 0-170 0,0 0-26 16,0 0-20-16,0 0 3 0,0 0 17 0,0 0 8 15,0 0-8-15,10 0 12 0,-3 6-12 0,-7-6-10 16,11 3 2-16,0-3 0 0,3 0 8 0,0 0 9 15,0 0-1-15,0-3-8 0,4-3 17 0,-1 6-3 16,-3-10-1-16,1 10 0 0,-1-9-13 0,0 3 8 16,3 3-8-16,-6-4 0 0,3 4 0 0,0-3 0 15,-3 3-11-15,-1-3 11 16,1 6-59 0,0-4-4-16,-4-2-1 0,3 6 0 0,-3 0-154 0,-7 0-31 0,7 0-7 0,4-3 0 0</inkml:trace>
  <inkml:trace contextRef="#ctx0" brushRef="#br0" timeOffset="31213.66">10806 7605 1659 0,'0'0'73'0,"0"0"16"0,0 0-71 0,0 0-18 0,0 0 0 0,0 0 0 0,0 0 24 0,0 0 2 15,0 0 0-15,0 0 0 0,-4 10 0 0,1-1 0 16,3 7 0-16,-4-4 0 16,-3 7 34-16,3-3 6 0,1 3 2 0,-1 0 0 0,4 6-1 0,-7 0 0 15,4 3 0-15,-1 0 0 0,4-3-19 0,-3 3-3 16,3 7-1-16,-4-1 0 0,4-5-14 0,0 8-3 0,-3-12-1 0,-1 4 0 16,1 5-3-16,3-9-1 15,-4 3 0-15,-3 1 0 0,4-4-6 0,-5 3 0 16,8-3-1-16,0 0 0 0,-7-3-15 0,7 0 0 0,0-3 0 0,4 0 0 31,-1-4-56-31,5-5-13 0,-5-1-3 0,4-6-1 16,0 4-95-16,4-7-18 0,-11 0-4 0,10-7-710 0</inkml:trace>
  <inkml:trace contextRef="#ctx0" brushRef="#br0" timeOffset="31528.76">11130 7652 1267 0,'11'-3'56'0,"-11"3"12"0,0 0-55 0,0 0-13 0,3-6 0 0,-3 6 0 0,4-9 212 0,-4 9 40 16,0 0 8-16,0 0 2 0,0 0-197 0,0 0-39 16,0 0-8-16,0 0-2 15,0 0-16-15,-4 15 0 0,-3-5 0 0,0 2 0 0,-3 4-9 0,3 3 9 16,3 6-8-16,-3 0 8 0,-7 6 0 0,3 1 0 15,8-1 0-15,-1 10 8 0,-6-7-8 16,3 4 0-16,-1-1 0 0,1-2 0 0,0-1 12 16,0-5 8-16,-7 5 2 0,7-9 0 0,7 4-6 0,-7-11-2 15,-7 11 0-15,3-4 0 0,1 0-14 0,6-3 0 16,-6-4 0-16,3 4 0 0,-7-9-24 0,6 3 0 16,5-7-1-16,-1 0 0 15,-3 1-140-15,7-1-28 0,0-9-6 0</inkml:trace>
  <inkml:trace contextRef="#ctx0" brushRef="#br0" timeOffset="32381.65">10728 7671 1303 0,'11'-3'57'0,"-11"3"13"0,0 0-56 0,0 0-14 16,0 0 0-16,0 0 0 0,0 0 64 0,0 0 11 15,0 0 1-15,7 0 1 0,0 0-5 0,0-6-2 0,-7 6 0 16,0 0 0-16,10 0 22 0,1 0 4 0,-4-3 0 0,4-4 1 15,-1 4-14-15,8-3-3 0,3-3-1 0,-3-1 0 16,-4 4-26-16,7-7-5 16,11-2 0-16,-1 5-1 0,-6 1-24 0,3-7-5 0,4 7-1 0,3-1 0 15,-3-2-17-15,0-4 0 0,-4 10 0 0,-3-4 0 16,-1 7 0-16,1-3 0 16,-7 6 0-16,3 0 0 0,0 0 0 0,-3 6 0 0,-1-3 0 0,-3 4 0 15,-6-4 0-15,6 6 10 0,0 7-10 0,-4-7 8 16,-6 1-8-16,-1 5 0 0,8-5 0 0,-4 9 0 15,-3-4-10-15,3-2 10 0,-4 3 0 0,4 2-9 16,4-2 9-16,-8-3 9 0,-6 2-1 0,3 4-8 16,3-3 0-16,-3 3 0 0,-3-4 0 0,-4 4 0 15,0-6 0-15,-4 9 0 0,-3-10 0 0,-4 7 0 16,1-3-21-16,-1 2-5 16,4-8-1-16,-7 6 0 0,0-1 10 0,-4-2 1 0,7-4 1 0,-6 1 0 15,-1 5 15-15,0-5-11 0,-3-4 11 0,3-3-10 0,4 6 10 0,-4-2 0 16,1-4 8-16,6-3-8 0,4 0 0 0,0 0 8 15,-4-3-8-15,8-4 0 0,6 7 0 16,4 0 9-16,-7 0-9 0,4-3 0 0,-8 3 0 0,11 0 0 16,0 0 0-16,0 0-12 0,-7 0 4 0,7 0 8 15,0 0-13-15,7 10 5 0,0-1 8 0,0 1 14 16,4-1-3-16,6 0-1 0,4 7 8 0,-3-3 2 16,-4 2 0-16,4 4 0 0,3-3 9 0,0-4 3 15,-7 4 0-15,4 0 0 0,0-4-13 0,-4 7-3 16,3-10 0-16,-3 7 0 0,1 0 0 0,2-7 0 0,1 1 0 15,-1 5 0-15,-2-5 7 0,2-1 1 16,4 1 0-16,4-1 0 0,-4 0-24 0,0 1 0 16,-3-4 0-16,3 3 0 15,4 4-31-15,-4-4-4 0,-10 1-1 0,3 2 0 16,0 1-120-16,0 3-24 0,-3-4-4 0</inkml:trace>
  <inkml:trace contextRef="#ctx0" brushRef="#br0" timeOffset="48178.48">9179 10214 403 0,'0'0'36'0,"0"0"-36"0,0 0 0 0,0 0 0 16,0 0 147-16,0 0 22 0,0-3 5 0,0 3 1 16,0 0-100-16,0 0-20 0,0 0-4 15,0 0-1-15,4-6-14 0,-4 6-4 0,0-9 0 0,0 9 0 16,3-10-7-16,-3 10-1 0,0-9-1 0,4 2 0 16,-4-2 20-16,0 9 4 0,3-3 1 0,-3 3 0 15,0 0-8-15,0 0 0 0,0 0-1 0,0 0 0 16,0 0 4-16,0 0 1 0,0 0 0 0,0 0 0 15,0 3 2-15,4 13 1 0,-4-7 0 0,0 7 0 16,3-4-11-16,-3 7-3 0,-3 6 0 0,3-6 0 16,3 6-1-16,-3 3 0 0,0-3 0 0,0 10 0 15,0-7-22-15,0 10-10 0,0-7 8 0,-3-3-8 0,3 1 18 0,0-1-2 16,-4 3 0-16,4-9 0 0,4 3-2 0,-8-6-1 16,4 0 0-16,0-3 0 0,-3 2 9 0,3-8 2 15,-4-1 0-15,4-3 0 16,0-6-8-16,0 0 0 0,0 0-1 0,0 0 0 0,0 0 4 0,0 0 1 15,4-9 0-15,-1-7 0 0,-3 4-7 0,4-10-1 16,3 3 0-16,-3-3 0 0,3-3 3 16,0-3 0-16,0-4 0 0,0 4 0 0,3 0-15 0,1-6-15 15,3 5 3-15,0-5 1 0,0 9 11 0,0-4 16 16,0-5-4-16,1 6-1 0,2 0-11 0,4-7 0 16,-3 7 0-16,3-4 0 0,-3 4-12 0,3 0-2 15,-3 3 0-15,3 3 0 0,-7 0 24 0,4 3 5 16,-4 0 1-16,0 10 0 0,0-7-28 0,0 13-6 0,-3-3-1 15,-1 6 0-15,-3 6 19 0,4-3 0 16,-4 4 0-16,0 2 0 0,3 0 0 0,-2 10 0 0,-1-9 0 16,0 8 0-16,0 4 0 0,0-3 0 0,0 0 0 0,0 9 0 15,-4-9 0-15,4 6 0 0,-3 0 0 0,0-6 0 16,-4 9 18-16,3-9-2 0,1 3-1 0,-1 0 0 16,-3-3-15-16,0-4-15 0,0 4 3 0,0-3 1 15,0-3 19-15,-3 2 3 0,3 1 1 0,-4-7 0 16,1-6-12-16,-1 7 0 0,0-4 0 0,4-6-11 15,0 0 11-15,0 0 9 0,0 0-1 0,-7 0-8 16,-3-6 14-16,3 6-4 0,0-3-1 0,3-4 0 16,-3-2-9-16,4 0 10 0,-4-1-10 0,7-5 10 15,-4 5-10-15,4-2 0 0,-4-4 9 0,4 0-9 0,4 7 0 16,-4-10 0-16,4 10 0 0,-4-10 0 16,3 3 0-16,4 7 0 0,-3-10 0 0,3 9 0 0,0-5 0 0,0 2-8 15,0-2 8-15,0 5 0 0,0-6 0 0,4 7 0 16,-1 0 0-16,1-4 0 0,3-3 0 15,-4 7 0-15,5 3-10 0,-1-4 10 0,0 10 0 0,0-3-8 16,0-3 8-16,0 6 0 0,-3 0 0 0,-1 0 0 16,1 0 0-16,-1 0 0 0,-3 6 0 0,4-3 0 15,0 4 0-15,-1-4 0 0,1 3 0 0,-1 3 0 16,1 1 9-16,0-4-9 0,-1 4 8 0,1-1-8 16,-1 0 8-16,4 1-8 0,-7 5 9 0,4-2-9 15,0-4 10-15,-4 7-10 0,3 0 12 0,-3-4-3 16,0 7-1-16,4-3 0 0,-7-1 0 0,3 4-8 0,0 0 12 0,-4 0-4 15,4 0-8-15,-3 0 10 16,-1 2-10-16,-3 1 10 0,4-3-10 0,-4 6 12 0,3 0-12 0,-3-6 12 16,0 0 0-16,0 0 1 0,0-3 0 0,0 2 0 15,0-2-13-15,0-7 0 0,4 1 0 0,-4-1 0 16,0 1-16-16,0-1-7 0,0-9-1 0,0 9 0 31,0-9-26-31,0 0-6 0,0 0 0 0,0 0-1 16,0 0-33-16,0 0-6 0,0 0-2 0,0 0 0 15,0 0-21-15,0 0-4 0,0 0-1 0,0 0-484 0,0 0-96 0</inkml:trace>
  <inkml:trace contextRef="#ctx0" brushRef="#br0" timeOffset="48565.61">10506 10221 2516 0,'-7'-7'56'0,"0"7"11"0,7 0 2 0,-11 7 1 0,0-4-56 0,4 3-14 0,4 3 0 15,-1 7 0-15,4-3 0 0,0 2-10 16,-3 4 2-16,6 0 0 0,4 0 8 0,-3 3 16 0,-8 0-4 0,4-3-1 16,4 6 1-16,-1 0 0 0,1 0 0 0,0-6 0 15,-1-1-12-15,4 1 10 0,0 0-10 16,-3-3 10-16,-4-7-10 0,3 10 0 16,4-10 0-16,0 7 0 0,-3-7-12 0,-1 1-4 0,1-1 0 0,3-2-1 31,0-4-21-31,-7-3-4 0,0 0-1 0,0 0 0 0,11-3-110 0,-8-4-23 0,-6-2-4 15,6-7-693-15</inkml:trace>
  <inkml:trace contextRef="#ctx0" brushRef="#br0" timeOffset="48730.8">10400 10026 2559 0,'10'-25'113'0,"-13"22"24"0,-15-3-109 0,8-4-28 0,-1 1 0 0,4 6 0 0,0-3 42 0,0 2 3 16,7 4 1-16,0 0 0 16,0 0-62-16,0 0-13 0,0 0-3 0,0 0 0 15,0 0-122-15,4 4-25 0,-1 2-5 0</inkml:trace>
  <inkml:trace contextRef="#ctx0" brushRef="#br0" timeOffset="49321.71">10686 10302 172 0,'0'0'8'0,"0"0"1"0,0 0-9 0,0 0 0 0,0 0 0 0,0 0 0 15,0 0 376-15,0 0 74 0,0 0 14 0,0 0 4 16,-7 0-362-16,7 0-72 0,0 0-14 0,0 10-4 15,-4-1 0-15,4-9-1 0,4 9 0 0,-1 1 0 16,-3-4 4-16,4 3 1 0,-4 1 0 0,7-1 0 16,-4 1 12-16,1-1 4 0,-4 7 0 0,0-7 0 15,7 1 3-15,-7 5 1 0,0-2 0 0,0 3 0 16,0 2-10-16,0 1-2 0,0-3 0 0,0 3 0 16,-7-1 3-16,7-2 0 0,0 3 0 0,0-3 0 0,-4-4-8 0,4 4-2 15,4-7 0-15,-1 1 0 16,1-4 8-16,-4-6 2 0,0 0 0 0,0 0 0 0,7 3-18 0,-7-3-3 15,7-3-1-15,0-3 0 0,0-7-9 0,0-3 12 16,-3 1-12-16,-1-4 12 0,4-6-12 0,0 3 10 16,0-13-10-16,-7 7 10 0,0-3-10 0,4-7 8 15,3 4-8-15,0-4 8 0,-4 4-8 0,1-1 0 16,7-3 0-16,3 1 0 0,-7 2 12 0,7 1-2 16,0-1-1-16,0 7 0 0,7 3 5 0,-7 6 1 15,-7 0 0-15,8 4 0 0,6 2-7 0,-4 4 0 16,-10-1-8-16,4 4 12 0,7 0-2 0,-1 6-1 0,-3 6 0 15,0 0 0-15,-3 7-9 0,7-4 0 16,-1 1 0-16,-3 5 0 0,1 4 0 0,-1 0 0 0,3-3 0 16,-3 9 0-16,1-3 8 0,-5 3 0 0,1-6 0 0,-1 6 0 15,4 3-8-15,-3-9 0 0,-7 6 0 0,3-6 0 16,3 6 0-16,-6-6 0 0,3 6 0 16,-4-7 8-16,-3 1-8 0,4 6 0 0,-1-6 0 0,-3 0 0 15,0 6 0-15,0-6-19 0,4-3 3 0,-4 2 1 31,-4 1-119-31,1-3-24 0,3-4-5 0,0 4-608 0,-4 0-121 0</inkml:trace>
  <inkml:trace contextRef="#ctx0" brushRef="#br0" timeOffset="69220.83">10068 11255 1954 0,'0'0'43'0,"0"0"9"0,-7-6 1 0,7 6 3 0,-3 6-45 0,-4-6-11 16,3 0 0-16,4 0 0 0,0 0 0 0,0 0 0 16,0 0 0-16,0 0 0 0,0 0 12 0,0 0 6 15,0 0 2-15,0 0 0 0,0 0 0 16,0 0 0-16,7 4 0 0,0-4 0 0,0 9-3 0,0-3 0 15,4 4 0-15,-4-1 0 0,-3 0 1 0,-1 10 0 16,4-3 0-16,-3 3 0 0,-1 0 2 0,-3 6 1 16,0-6 0-16,0-1 0 0,-3 7-3 0,3 1-1 15,-4-8 0-15,4 11 0 0,-3-11 16 16,-1 4 3-16,1-9 1 0,-1 3 0 0,4-4-18 0,0-6-4 16,0 4-1-16,0-10 0 0,0 0 6 0,0 0 2 0,0 0 0 15,0 0 0-15,4-7 1 0,3-2 0 16,0-3 0-16,0-4 0 0,3-3-8 0,-3-6-2 0,4 3 0 0,-1 0 0 15,1-6-13-15,0 9 0 0,3-6 8 0,0 6-8 16,0 0 0-16,-3 0 0 0,3-6 8 0,3 10-8 16,1-4 0-16,0 6 0 0,-4-2 0 0,0-1 0 15,0 3 0-15,4-2 0 0,-1 5 0 0,-6 1-10 16,-4-7 10-16,3 7 0 0,1-1 0 0,-4 7 0 16,-3-3 0-16,-1 3 0 0,4-3 0 0,-7 6 0 15,0 0 0-15,11 9 0 0,-4-3 0 0,3 4-8 16,1 2 8-16,-4 4 0 0,-7 0 0 0,4-4 0 15,3 7 0-15,0-3 8 0,-11 2-8 0,4-2 0 16,4-6 0-16,-1 5 0 0,1-2 0 0,-8-4 8 16,1 1-8-16,3-1 0 0,7-3 8 0,-7-6-8 15,0 0 0-15,0 0 9 0,0 0-9 0,0 0 0 0,0 0 14 0,0 0-4 16,0 0-1-16,7-6 0 0,7-3-1 16,-4-1 0-16,-6-2 0 0,0-4 0 0,6 0-8 0,-3-3 8 15,-3 1-8-15,3 2 8 0,0 3-8 0,0-2-11 16,3-4 3-16,-6 10 0 0,0-1 8 0,-1 4 0 15,4-4 0-15,-3 10 0 0,-4 0 0 0,0 0 0 16,7-9 0-16,3 9 0 0,-3 0 0 0,-7 0 0 16,0 0 0-16,11 0 0 0,-1 6 0 0,-2-3 0 15,-8-3 0-15,10 7 0 0,1 2 10 0,-4 1-2 16,-4-1-8-16,1 0 12 0,-4 1-4 0,0-1 0 16,3 1-8-16,-3 5 12 0,0-5-12 0,0 5 11 15,0-2-11-15,0-4 10 0,0 7-10 0,0 3 10 0,0-4-10 16,4 4 10-16,-1 0-10 0,1-3 0 0,-4 3 0 0,0-1 8 15,7 1-8-15,-3 0 0 0,-4-3-12 16,0 3 12 0,3-10-84-16,4 0-8 0,-3-2-3 0,-4-7-1101 0</inkml:trace>
  <inkml:trace contextRef="#ctx0" brushRef="#br0" timeOffset="78274.86">13307 9311 1962 0,'0'0'87'0,"-7"-6"17"0,0 6-83 0,0 0-21 16,7 0 0-16,0 0 0 0,0 0 36 0,0 0 2 16,0 0 1-16,0 0 0 0,0 0-8 0,0 0-2 15,0 0 0-15,0 0 0 0,0 0-6 0,7 6-2 16,3-6 0-16,-3 10 0 0,0-10-5 0,4 0-2 15,0 6 0-15,-4-3 0 0,0 3-2 0,0 4 0 16,0-7 0-16,0 6 0 0,-4 7 19 0,4 0 3 0,-3 2 1 16,3 1 0-16,-3 6 4 0,-1 4 1 15,1-1 0-15,-4 6 0 0,3 4-10 0,-3-4-2 16,-3 4 0-16,3-3 0 0,3-1-12 0,-3 1-4 0,4-1 0 16,-4-6 0-16,3 7 4 0,1-7 0 0,-4 0 0 0,0 0 0 15,3 4-1-15,-3-4 0 0,4 0 0 0,-4-3 0 16,0 4-5-16,0-1-1 0,0 3 0 15,0-3 0-15,-4-3-1 0,1-3 0 16,-1 3 0-16,1 4 0 0,-1-4-8 0,-3 0 0 0,0-3 9 0,0-7-9 16,-4 4 10-16,4 0-2 0,0-3-8 0,0-7 12 15,-3 7 5-15,3-4 1 0,-4-2 0 0,-3-4 0 16,3 4 10-16,-3-10 1 0,0 9 1 0,-4-9 0 16,1-3-30-16,-4-3 0 0,3-1 0 0,0 4 0 15,4-3 18-15,-7-7-2 0,0 4-1 0,3-1 0 16,-3-5-15-16,-4 5 9 0,4-5-9 0,0 5 8 15,0 1-8-15,3-7 0 0,-3 7 0 0,3-1 0 16,4 1 0-16,-3 0 0 0,3-1 0 0,-4 1 0 0,7 2 0 16,-3-2 0-16,7 6 0 0,-3-6 0 0,3 2-21 15,-1-2 3-15,5-1 1 0,3 1 0 16,-4 0-103 0,8-1-21-16,3 1-4 0,0-7-1 0,4-3-91 0,3 4-19 0</inkml:trace>
  <inkml:trace contextRef="#ctx0" brushRef="#br0" timeOffset="78726.36">14044 9133 1980 0,'4'-19'88'0,"-4"12"17"0,0-2-84 15,0 0-21-15,0 5 0 0,0-2 0 0,0-3 62 0,0 3 8 0,0 6 2 0,0 0 0 16,0 0-25-16,0 0-5 0,0 0-1 0,-4 6 0 16,1 3-27-16,-4 1-6 0,3 5 0 0,-3-2-8 15,3 3 0-15,-3 2 0 0,-3 1 0 0,3-3 0 16,0 3 19-16,-7 6 3 0,3-3 1 0,-3 3 0 15,0 0 1-15,0 9 0 0,-4-2 0 0,-3 2 0 0,0 7 22 16,-1-3 5-16,-6 5 1 0,0 1 0 0,0 3-26 0,3-3-5 16,0 3-1-16,4-3 0 0,0 0 9 0,3 6 2 15,4-9 0-15,7 3 0 0,-3-3-18 0,6-4-3 16,1 7-1-16,3-6 0 0,3-4-9 0,4 4 0 16,4-3 0-16,-1-7 8 0,1 6-8 0,0-9 0 15,6 4 0-15,1-1 0 0,3-3 0 16,0 0 0-16,4-6 0 0,0 9 0 15,-1-3-33-15,1-6-3 0,0 9 0 0,-4-6 0 16,4 0-63-16,-1-3-13 0,-3-3-2 0,4 2-1 16,0-8-91-16,-4 5-18 0,4-5-4 0,-4-4-625 0</inkml:trace>
  <inkml:trace contextRef="#ctx0" brushRef="#br0" timeOffset="79453.53">14397 9713 2246 0,'0'0'100'0,"-7"0"20"15,0 0-96-15,-4 3-24 0,1 3 0 0,-1 3 0 0,0 7 138 0,4-3 23 16,0 2 5-16,0 1 1 16,0 3-143-16,4 0-24 0,-4-1-15 0,3 1 3 0,-3 0 12 0,0 6 0 15,3-6 0-15,-3 0 10 0,4 6-10 0,-4-6 0 16,0-4 0-16,3 4 0 16,-3 0 0-16,0-3 8 0,0 3-8 0,4-4 8 0,-1-5 20 0,0-1 3 15,1 0 1-15,-1 1 0 0,4-10-20 0,0 0-4 16,0 0-8-16,0 0 12 0,0 0-3 0,4-10-1 15,3-5 0-15,0 5 0 0,4-8-8 0,-1-1 10 16,1 0-10-16,3-6 10 0,4 0-10 0,-1 6-11 16,1-9 3-16,-1 9 0 0,1 3 0 0,0-3 0 15,-4 4 0-15,4 5 0 0,-4 7 8 0,0-3-10 16,0 3 10-16,0-4-10 0,4 14 10 0,-4-4 0 0,-4-3 0 16,4 6-8-16,-3-3 8 0,0 7 0 0,-1-4 0 0,1-3 0 15,-4 3 9-15,0 4-9 0,0-10 12 16,0 9-12-16,-4-3 15 0,1-2-4 0,-4-4-1 0,4 9 0 15,-1-3 9-15,-3-6 1 0,0 0 1 0,0 0 0 16,0 0-21-16,0 0 0 16,0 0 0-16,0 0-8 0,0 0 8 0,4-6 0 0,-1 3 0 0,4-7 0 15,0 1 0-15,0-7 0 0,0 1-10 0,4 2 10 16,0-3-14-16,-1-2 4 0,4 8 1 0,-3-5 0 16,3 5 9-16,0 1 0 0,4-1 0 0,-4 1 0 15,0 9 0-15,0 0 17 0,0 0-2 0,4 3-1 16,-4 3-1-16,0 4 0 0,0-1 0 0,0 1 0 15,0-1-4-15,-3-3-1 0,-1 4 0 0,1 5 0 0,3-2-8 16,-3-4 0-16,-4 1 0 0,3-1 8 0,-3 7-8 16,0-7 0-16,1 1 0 0,-1 5 0 0,0-5 0 0,-4 9 8 15,4-4-8-15,-3-2 0 0,3 2 9 16,-4 4-9-16,1-3 10 0,-1-4-10 16,4 10 8-16,-3-9-8 0,0 3 0 0,-1-4 0 0,1 4 0 0,-1-7-13 15,4 1 1-15,-3-1 0 16,-1 0-40-16,-3-9-8 0,7 0-2 0,4 0 0 15,-4-3-115-15,3-3-23 0,1 3-5 0,0-13-1 16,-1 7-54-16,4-10-10 0,15-15-2 16,-12-1-1-16</inkml:trace>
  <inkml:trace contextRef="#ctx0" brushRef="#br0" timeOffset="79887">15240 8910 1440 0,'4'0'128'0,"-1"0"-103"0,-3 0-25 0,0 0 0 16,0 0 243-16,0 6 43 0,0-3 9 0,4 7 1 15,-1-1-230-15,1 7-46 0,3-7-10 0,0 10-2 16,3 0-8-16,4 6 0 0,1 3 0 0,2 7 0 16,1-7 0-16,3 6 10 0,4-5-10 0,-1 5 10 0,-2 1-10 15,-1-1 0-15,0-6 0 0,0 7 0 0,0 2 12 16,4-2-2-16,-4-1-1 0,4 4 0 16,-1-4 3-16,1 4 0 0,0-3 0 0,3 9 0 0,-3-7 15 0,-4-2 3 15,-7 2 1-15,0-2 0 0,0 2 20 0,-3 4 4 16,-4-3 1-16,-4-4 0 15,1 4-28-15,0-4-6 0,-8 4-1 0,0 3 0 0,1-10-5 0,-1 4 0 16,1-1-1-16,-1-6 0 0,1-3-15 0,-4 4 11 16,0-11-11-16,-4 8 10 0,4-11-10 0,-4-2 0 15,-3 2-12-15,0-5 12 16,0-4-102-16,-3-3-13 0,2-3-2 0,-2-9-1131 0</inkml:trace>
  <inkml:trace contextRef="#ctx0" brushRef="#br0" timeOffset="81636.35">8142 10149 345 0,'11'-7'31'0,"-4"7"-31"16,0-9 0-16,0 6 0 0,3-4 255 0,-6 7 45 16,-4 0 8-16,0 0 3 0,0 0-171 0,0 0-33 15,0 0-7-15,-7-6-2 0,-4 6-45 0,1 6-9 16,-1-6-1-16,-3 0-1 0,3 10-31 0,-3-10-11 0,4 6 0 0,3-3 9 15,-4-3-9-15,8 0 0 0,-4 7 0 0,7-7 8 16,-7 0 28-16,7 0 6 0,-8 0 1 0,1 0 0 16,4 0 10-16,-11 3 3 0,7-3 0 15,-4 0 0-15,1 0-4 0,-1 0-1 0,-3 0 0 0,0 0 0 16,-4 6-8-16,-3-3-2 0,-4-3 0 0,1 6 0 16,-8-3-7-16,4 4-2 0,-1-1 0 0,1-3 0 15,-4 7-9-15,1-10-3 0,2 9 0 0,-2-9 0 16,-1 6-1-16,0-3-1 0,4-3 0 0,0 0 0 15,-1 0-10-15,5 0-8 0,-1 0 12 0,7-3-12 16,-10-3 0-16,7 3-14 0,0-3 1 0,0-4 0 16,3 10-25-16,0-9-5 0,4 2-1 15,4 4 0-15,-1 3-93 0,4-6-19 0,0 6-4 0,7 0-556 16,0 0-112-16</inkml:trace>
  <inkml:trace contextRef="#ctx0" brushRef="#br0" timeOffset="82023.5">8276 10456 1728 0,'-3'0'153'0,"-1"0"-122"0,-3-3-31 0,4-4 0 16,-5 7 77-16,1-3 10 0,7 3 1 0,0 0 1 15,-7 0-52-15,0-6-10 16,4 6-3-16,-4-3 0 0,0 3 0 0,-4 0-1 0,4-6 0 0,-4 6 0 16,4 0 6-16,-3-4 2 0,-4-2 0 0,3 6 0 15,-3-3 20-15,-4-3 4 0,1 6 1 0,-1 0 0 16,0-6 0-16,-3 2 0 0,0 4 0 0,-7-6 0 15,0 6-4-15,-4-3-1 0,-3-3 0 0,-1 3 0 16,-6-4-19-16,3 7-4 0,0 0-1 0,1-3 0 16,2-3-19-16,1 6-8 0,-4 0 8 0,11 6-8 15,-4-3 0-15,1-3 0 0,2 0 0 0,1 7-11 16,3-4-28-16,-3 3-5 0,3 3-2 16,1 1 0-16,-1-4-145 15,0 7-29-15,4 2-5 0</inkml:trace>
  <inkml:trace contextRef="#ctx0" brushRef="#br0" timeOffset="154697.67">23922 2064 2779 0,'-7'-6'123'0,"3"12"25"0,-3-2-118 0,4 11-30 0,3 4 0 0,0 6 0 0,0 3 19 0,0 13-3 15,0-3 0-15,3-1 0 0,-3 14-16 0,7 2 8 16,0 3-8-16,4 7 0 0,-4 9 0 0,4-3 0 0,3 6 0 15,3 13 0-15,-3-6 0 0,1 15 0 0,-1 6-8 0,3-2 8 16,-3 12 24-16,1-10 7 16,-1 26 1-16,-4-13 1 0,1 3-11 0,-1 6-2 0,-3 10-1 0,0 0 0 15,-3 3 9-15,0 0 1 0,-1 9 1 0,-3-2 0 16,-3-4 4-16,-1-3 1 0,0 9 0 0,-3-9 0 16,0 3-19-16,-3 3-3 0,3 1-1 0,-4 2 0 15,1-12 13-15,-1 0 3 0,0 0 0 0,1-4 0 16,-1-5-28-16,-3 5 0 0,4-11 0 0,-1 2 0 15,0-6 10-15,4-6-10 0,-3 2 12 0,3-11-12 16,0-1 8-16,3-3-8 0,-3 1 0 16,4-7 0-16,-1 3 0 0,0-10 0 0,4-5 0 0,0-1 0 15,-3-6 0-15,3-6 0 0,3 3 0 0,-3 0-9 16,0-13 9-16,0 4 0 0,0-7 0 0,-3-6 0 0,6 0-11 16,-6-3 0-16,-4-3 0 0,0-3 0 0,3-4 2 15,1-2 0-15,-4-1 0 0,-4-3 0 16,4 0-27-16,0-3-6 0,-4 1-1 15,1-14 0-15,-1 4-115 16,1-7-23-16,-4 1-5 0,3-1-1040 0</inkml:trace>
  <inkml:trace contextRef="#ctx0" brushRef="#br0" timeOffset="155289.81">21071 7238 2862 0,'-14'4'63'0,"0"-4"13"0,-3 6 2 0,2-3 2 0,5-3-64 0,-1 6-16 0,8-3 0 0,3-3 0 0,0 0 0 0,7 7 0 16,3-4 0-16,12-3 0 0,6 0 10 0,11 0-2 15,10 0 0-15,11-3 0 0,3-4 7 16,8 4 1-16,7-6 0 0,13 3 0 0,8-4-8 0,3-5 0 16,8 5-8-16,10 7 12 0,3-6-12 0,4-1 9 15,0 4-9-15,18-3 8 0,10 9-8 0,0-10 8 16,1 10-8-16,2 0 8 0,8 0 1 16,3 0 0-16,11-6 0 0,4 6 0 0,-1 0-1 0,4 0 0 15,11 0 0-15,3-3 0 0,7 3 20 0,7-7 3 16,4 7 1-16,7-3 0 0,3-3-32 0,-3 6 0 0,0-3 0 15,-4-3 0-15,0 6 16 0,0 0-4 0,8 6 0 0,-1-3 0 16,-3 3 0-16,3 4 0 0,4-7 0 16,-7 3 0-16,-4 4-3 0,-7-1-1 15,-10 0 0-15,-8-2 0 0,-6 2 3 0,3 0 0 0,-4-5 0 0,-3 2 0 16,-10 3-11-16,-8 1-16 0,-7-10 4 0,-10 0 1 16,0 0 11-16,-11 0 11 0,-7 0-3 15,-11-4 0 1,-6-2-137-16,-8-3-28 0,7 3-6 0</inkml:trace>
  <inkml:trace contextRef="#ctx0" brushRef="#br0" timeOffset="156373.01">32096 7160 2718 0,'-11'-6'120'0,"11"6"25"0,0 0-116 0,0 0-29 16,0 0 0-16,0 0 0 0,0 0 11 0,0 0-11 16,11-3 12-16,-11 3-12 0,7 0 18 15,0 3-3-15,0-3-1 0,0 9 0 0,0 7-14 0,0-7-10 16,-3 7 2-16,-1 3 0 0,1 0 19 0,-1 6 4 15,-3 0 1-15,0-3 0 0,0 3 16 0,0 3 3 16,-3-9 1-16,3 6 0 0,-4 0-12 0,1-6-3 0,-4 0 0 0,3-10 0 16,0 7 17-16,1-7 3 15,-1 1 1-15,4-10 0 0,0 0-28 0,0 0-6 0,0 0 0 0,0 0-8 16,4-16 15-16,7 6-4 16,-4-8-1-16,0-1 0 0,3 3-10 0,1-12 8 0,-1 3-8 0,1-3 8 15,3-7-8-15,0 7 0 0,0-7 0 0,0 1-11 16,4 6 2-16,-4 0 0 0,0 2 0 0,0 8 0 15,-3-1 9-15,3 13-8 0,-7-4 8 0,4 7-8 16,-1-3 8-16,1 12 0 0,-1-3 0 0,5 3 8 16,-5 4-8-16,4-1 0 0,4 1 8 0,0 5-8 15,-1-5 0-15,-3-1 0 0,4 1 0 0,-4-1 8 16,4 0-8-16,-4 1 0 0,0-1 0 0,-3 1 0 16,-1-1 0-16,-3 3 8 0,0-8-8 0,-3 5 0 15,-4-9 12-15,7 6-1 0,-7-6-1 0,3 3 0 0,-3-3 1 0,0 0 0 16,0 0 0-16,0 0 0 0,0 0-11 0,0 0 0 15,4-3 0-15,6-3 0 16,-3 6 0-16,4-9 0 0,-4-1 0 0,4-5 0 0,3 5 0 0,3-2 0 16,-2-4 0-16,2 0 0 0,-3 7 0 0,4-4 0 15,0-2 0-15,-4 5 0 0,0 1 0 16,0 3 0-16,0 2 0 0,4-2 0 16,-8 12 0-16,4-2 15 0,-7 2-1 0,4 3 0 0,0 1-1 0,-4 8 0 15,3-2 0-15,-3 3 0 0,4 9 5 0,-1-3 1 16,1 0 0-16,0 4 0 0,3-4-10 0,-4 3-1 15,4 0-8-15,-3-9 12 0,-4-3-12 0,0 2 0 16,4 1 8-16,3-3-8 0,-4 0-8 0,5-4-5 0,-5 7-1 16,4-3 0-1,0-7-86-15,0 7-16 0,-3-7-4 0</inkml:trace>
  <inkml:trace contextRef="#ctx0" brushRef="#br0" timeOffset="157898.94">21548 1657 1897 0,'0'0'41'0,"0"0"9"0,0 0 2 0,0 0 2 0,-4 0-43 0,4 0-11 15,0 0 0-15,0 0 0 0,0 0 33 0,0 0 5 16,0 0 1-16,0 0 0 0,0 0 17 0,0 0 3 0,4 6 1 0,-1 3 0 16,4 1-6-16,-3-1-1 0,-1 7 0 0,1-7 0 15,-1 1-8-15,1 5-1 16,-4-2-1-16,0 3 0 0,0 2 11 0,3-2 2 0,1 3 1 0,-1-6 0 15,1 12-21-15,0 0-4 0,3-13 0 0,0 13-1 16,0 0-10-16,0 4-1 0,0-1-1 0,3 6 0 16,1-5-6-16,3 5-1 0,-3 1 0 0,-1 8 0 15,11 1-4-15,-6-6 0 0,-5 6-8 0,1 0 12 16,-1-7 2-16,4 7 0 0,-3 3 0 0,0 7 0 16,-1-4-5-16,1 3-1 0,6-6 0 0,-3 6 0 15,1-9-8-15,2 10 12 0,1-7-12 0,0 3 12 16,-1-3 3-16,-3 6 1 0,4-9 0 0,0 6 0 15,3 0 2-15,-4 4 1 0,5-4 0 0,2-3 0 16,4-3-9-16,1 9-2 0,2-9 0 0,-2 16 0 16,-1-13 1-16,4 6 0 0,6 0 0 0,1 1 0 0,-4-7-9 0,4 6 8 15,4-9-8-15,-5 3 8 0,-2 3-8 0,3-6 0 16,3 0 0-16,4 0 0 0,7-3 0 0,-4 2 0 16,4 1 8-16,0-6-8 0,3 12 0 0,1-12 0 15,-8 3 0-15,4-4 8 0,-4-2-8 0,8 2 0 16,-1-2 0-16,4 2 0 0,-3 1 8 0,3 6-8 15,-4-3 12-15,-3-4-4 0,0 7-8 0,0-6 0 16,3 3-12-16,-3-4 12 0,7 1 0 0,0-4 0 16,0 10 0-16,0-9 8 0,-3 2-8 0,-1 1 0 15,0-3 0-15,4-1 0 0,7 4 0 0,1-13 12 16,2 3-12-16,-3 7 12 0,0-7-12 0,-3 3 0 0,3-9 0 0,3-3 8 16,4 6-8-16,0-6 8 0,0-4-8 15,-3 4 8-15,-7-3-8 0,3-4 8 0,0 4-8 0,7 0 8 16,3-4-8-16,1-2 0 0,-4-1 9 0,0-3-9 15,-7 13 0-15,7-9 8 0,0-1-8 0,-3 1 0 16,3-4 8-16,0-3-8 0,0 3 8 0,-3-6-8 16,-4 6 0-16,3-2 0 0,11-8 0 0,-3-2 0 15,0 0 10-15,-4-3-2 0,-4-1-8 0,1 1 12 16,6-1-12-16,4-9 0 0,8 4 0 0,-5-4 0 16,1 0 0-16,0-6 0 0,-8 3 0 0,4-9 9 15,8-4-9-15,-5 7 0 0,-3 0 0 0,-3-7 8 16,-7-2 0-16,-1-1 0 0,11-3 0 0,0-3 0 15,-3 7 3-15,0-7 0 0,-8 0 0 0,-3-3 0 16,-3-3-11-16,6-7 0 0,1 7 0 0,6-6 0 0,-6 2 10 16,0 1 0-16,-8 0 0 0,-3-4 0 0,-4-2-10 0,1 2 0 15,6-12 0-15,1 13 0 0,-1-13 0 0,-3 6 0 16,0-6 0-16,-3 6 0 0,-4 1 0 0,-4-10 0 16,-3 0 0-16,0-7 8 0,0 7-8 0,0-3 0 15,-1-1 0-15,1 4 8 0,-7-12-8 16,3-1 8-16,-3 3-8 0,-7 10 8 0,0 0-8 0,-4 3 0 15,-7-3 0-15,0 0 0 0,0 3 0 0,-6 3 0 16,-1-3 0-16,-4 6 8 0,1 1-8 0,-4 5 0 16,0 7 9-16,0-13-9 0,0 10 0 0,-3 0 0 15,3-1 0-15,-4 7 0 0,4-6 0 0,0 9 0 16,-3 0 0-16,3 7 0 0,0-1-14 0,-4 7-1 0,8-4 0 16,-4 7 0-1,0-10-141-15,4 4-29 0,-1 6-6 0</inkml:trace>
  <inkml:trace contextRef="#ctx0" brushRef="#br0" timeOffset="159464.79">25128 6705 1555 0,'-7'0'138'0,"4"0"-110"16,-8 10-28-16,4-1 0 0,4 7 120 0,-4 3 18 16,3 6 4-16,1-3 1 0,3 9-122 0,3 0-21 15,1 4-10-15,-1 9 1 0,4-7 9 0,-3 4 0 16,3-3 0-16,0 0 0 0,0 5 0 0,0 1 8 0,0-6-8 0,0 6 8 15,0-10-8-15,0 4-13 16,-3 3 3-16,-1-4 1 16,4-2-99-16,-3-7-19 0,-1-3-4 0,1 3-1 0</inkml:trace>
  <inkml:trace contextRef="#ctx0" brushRef="#br0" timeOffset="159915.22">26423 6749 2602 0,'0'0'57'0,"0"0"12"0,4-6 3 0,-4 6 1 0,0 0-58 0,0 0-15 16,0 0 0-16,10 6 0 0,-3 4 0 0,-3 9-10 0,-1-1 2 0,1 7 0 16,-1 4 8-16,1 5-8 0,-4 4 8 0,0 3-8 15,0-4 8-15,0 7-13 0,0-9 5 0,0 2 8 16,0 1-12-16,3 3 12 0,-3-10-10 0,4 3 10 31,-4 1-35-31,3-1-1 0,1-5 0 0,0-1 0 16,3 3-148-16,3-9-29 0</inkml:trace>
  <inkml:trace contextRef="#ctx0" brushRef="#br0" timeOffset="160324.57">29161 6784 2926 0,'-14'22'130'0,"10"-13"26"0,-3 7-124 0,0 9-32 16,3-6 0-16,1 9 0 16,-1 0-15-16,4 4-9 0,0-4-1 0,0 0-1 0,4-3 26 0,3 3-8 0,-4 1 8 0,4-4 0 15,1 3-24-15,-1 3 0 0,3-3 0 0,-3 1 0 31,4-4-14-31,-1 3-2 0,4-3-1 0,-3-3 0 0,0 3-27 0,3-6-4 0,-4 6-2 0,4 0-650 16,1-12-129-16</inkml:trace>
  <inkml:trace contextRef="#ctx0" brushRef="#br0" timeOffset="160664.94">30596 6812 3409 0,'0'0'75'0,"-3"19"15"0,-1 0 3 0,1 9 3 0,-1 6-76 0,4 1-20 16,-3 2 0-16,3 4 0 15,0-3-19-15,0 0-7 0,0 2-2 0,3-2 0 16,-3 0-1-16,4 2-1 0,-1-2 0 0,4 0 0 16,-3-4-19-16,3 1-4 0,-3-1-1 0,3-6 0 15,-4 7-89-15,4-7-17 0,-3-3-4 0,3-6-1008 0</inkml:trace>
  <inkml:trace contextRef="#ctx0" brushRef="#br0" timeOffset="161865.71">23319 5831 2840 0,'0'-16'63'0,"3"16"13"0,-3-10 2 0,0 7 1 0,7-6-63 0,0 3-16 15,4-4 0-15,6 4 0 0,8 3 0 0,0-3-10 0,7 6 2 0,6-10 0 16,1 7 8-16,4-3 0 0,6-4 0 0,7 10-8 15,11-9-7-15,8 3-1 0,6-4 0 0,0 7 0 32,3-6-29-32,5 2-7 0,6-2 0 0,0-4-1 0,0 1-2 0,-3 3 0 0,-4-1 0 15,1 1 0 1,-1-1-116-16,-4 1-23 0,68-7-5 0,-53 7-1 0</inkml:trace>
  <inkml:trace contextRef="#ctx0" brushRef="#br0" timeOffset="162476">23442 4466 2948 0,'-3'-3'65'0,"3"-3"14"0,0 6 2 0,0 0 1 0,0 0-66 0,10-3-16 0,4-3 0 0,0 6 0 16,8-7-22-16,-1 7-8 0,3 7-2 0,1-1 0 0,3-6 32 0,4 0 0 15,7 0 0-15,3 0 0 0,11 0 0 0,4 0 0 16,-1 0 0-16,8 3 0 0,-1-3-16 0,-3 0 4 15,3 0 0-15,5 0 0 16,2-3-47-16,1 3-9 0,3-6-1 0,-7-1-1 16,-7 4-134-16,0 3-28 0,-4 0-4 0,-6-9-373 15,2 3-75-15</inkml:trace>
  <inkml:trace contextRef="#ctx0" brushRef="#br0" timeOffset="162994.64">23463 3093 2602 0,'4'-13'116'0,"-1"7"23"0,1-3-111 0,-1 9-28 0,8-7 0 0,3-2 0 15,-3 6 31-15,10-3 1 0,0-4 0 0,4 10 0 16,3-9-11-16,7-1-1 15,8 1-1-15,6 3 0 0,7-4-3 0,11 7-1 0,4-3 0 0,3-3 0 16,0-1-15-16,7 1 0 0,7 2 0 0,4-2 0 31,3 6-72-31,-3-7-12 0,0 4-1 0,3-3-1088 0</inkml:trace>
  <inkml:trace contextRef="#ctx0" brushRef="#br1" timeOffset="168121.55">26342 5661 460 0,'0'0'20'0,"0"0"5"0,0 0-25 0,0 0 0 0,0 0 0 0,0 0 0 16,0 0 219-16,-4-9 38 0,4 3 8 0,0 6 2 16,-3-4-134-16,3-2-26 0,0-3-6 0,-4 9-1 15,4-10-9-15,0 1-3 0,0 3 0 0,0 2 0 16,0 4-16-16,0 0-3 0,4-6-1 0,-4 6 0 15,0 0-26-15,0 0-6 0,0 0 0 0,0 0-1 16,0 0-3-16,0 0-1 0,0 0 0 0,0 0 0 16,0 0 2-16,0 0 1 0,0 0 0 0,0 6 0 15,-4 4-8-15,1-1-2 0,-1 1 0 0,4-1 0 16,-3 1-24-16,-1-1 8 0,-3 3-8 0,4-2 0 16,-4 2 16-16,3-2-3 0,-3-1 0 0,3 7 0 15,1-7-5-15,3 1-8 0,-7-1 11 0,7 1-11 16,0-1 9-16,3 3-9 0,-3-12 0 0,0 0 9 0,0 0 9 0,11 4 2 15,0 2 0-15,-1-3 0 16,4-3-20-16,-3-3 0 0,-1-3 0 0,5-4 0 0,-5 1 0 0,1 3 13 16,3-7-4-16,-4 4-1 0,-3-1-8 0,1-2 0 15,-5 2 0-15,1-2-11 0,-1 2 20 16,1-5 4-16,-4 5 1 0,0-5 0 0,-4 5-4 16,1 1-1-16,-1-1 0 0,1 1 0 0,-5-1 1 0,5 4 0 15,-4-3 0-15,0 9 0 0,0-10-2 0,0 7 0 16,0-3 0-16,0 6 0 0,0 0 10 0,3 0 2 15,-3 0 0-15,0 6 0 0,3-3-20 0,-3 7 0 16,0-4 0-16,4 3 0 0,-1 1 0 0,1-1 0 16,-1 1 0-16,1-4 0 0,-1 3 0 0,4 1 0 15,0-1 0-15,0 1 0 0,4-1-12 0,-4-3 12 0,0-3-13 0,0-3 5 16,0 0 8-16,3 10 0 0,-3-10 0 0,7 6 0 16,0-3 8-16,4-3-8 15,-4 0 8-15,0 0-8 0,4-3 8 0,-4-3-8 0,3 3 8 0,1-4-8 16,-1-2 0-16,1 0 9 0,0 5-9 0,3-8 0 15,-4 3 12-15,1-1-4 0,3 1 0 0,-3-1-8 16,-1-5 0-16,-3 5 0 0,4 1 0 0,-4-10 0 16,-4 10 0-16,1-1 0 0,-1-6 10 0,-3 7-10 15,0 0 11-15,-7-1-3 0,0 1-8 0,-3 3 12 16,-1 2 0-16,1 4 0 0,-1 0 0 0,-3 0 0 16,0 4-4-16,3 2-8 0,-3 3 11 0,0 1-11 15,3-4 8-15,-3 3-8 0,4 1 0 0,-1-1 0 16,0 1 0-16,1 5 0 0,3-2 0 0,3 2 0 15,1-5 0-15,-1-1 0 0,1 1 0 0,6 5 0 16,-3-5 0-16,4-1 0 0,-1 1 0 0,4-4 0 0,4-3 0 0,-4 3 0 16,0-3-8-16,0-3 8 0,0 7 0 0,4-7 0 15,-4 0 0-15,3-7-9 16,-3 7 9-16,0 0 9 0,1-3-1 0,-1-3-8 0,0 3 9 0,0-3-9 16,0 2 0-16,0-2 9 0,0-3-9 15,-4 3 0-15,1-4 9 0,3 1-9 0,-7-1 0 16,4 7 0-16,-1-9 0 0,-3 2 8 0,4 7-8 0,-4-3 0 15,-4-4 0-15,4 7 8 0,0 3-8 0,-3-6 0 16,-1 3 0-16,4 3 8 0,-7 0-8 0,0 3 0 16,-4-3 0-16,4 6 0 0,0-3 0 0,-3 7-8 15,3-1 8-15,-4 1-8 0,4 5 8 0,0-5 0 0,0 5 0 16,3-5 0-16,1-1 0 0,-1 7 0 0,1-4 0 16,-1-2-8-16,4-1 8 0,-3 7 0 0,3-7 0 0,0 1 0 15,0 5-11-15,0-11 0 0,3 2 0 0,-3-6 0 16,0 0 11-16,0 0 0 0,0 0 0 0,7 3 0 15,-7-3 0-15,0 0 0 0,7 0 0 0,0-3 0 16,0-3 8-16,0 2 4 0,4-5 1 0,-7 0 0 16,6-1-13-16,-3-6 0 0,-3 10 8 0,3-6-8 15,-4 2 0-15,1-5 0 0,-1 5 8 0,1-5-8 16,-1 5 0-16,-3 1 0 0,-3-1 0 0,-1 1 0 16,1-1 8-16,-1 4-8 0,-3 6 0 0,0 0 0 15,0 0 0-15,-3 0 0 0,2 0 0 0,1 6 0 16,-3-2 0-16,-1 2 0 0,4 3 0 0,0 1 0 15,4-1 10-15,-4 1-10 0,3-1 10 0,-3-3-10 0,3 4 0 16,4-1 0-16,-3 0 0 0,3 1 0 0,0-10 0 0,0 6 0 16,0-6 0-16,0 0 0 15,3 3 0-15,-3-3 0 0,4 6 0 0,-4-6 0 16,0 0-91-16,7-6-11 0,4 3-2 0</inkml:trace>
  <inkml:trace contextRef="#ctx0" brushRef="#br1" timeOffset="170897.4">26462 4805 172 0,'0'0'8'0,"0"0"1"0,0 0-9 0,0-3 0 0,-4-3 0 0,4 6 0 16,0 0 75-16,0 0 13 0,-3-7 2 0,3 7 1 16,0 0-59-16,0 0-11 0,0-3-2 0,0 3-1 15,0 0 50-15,0 0 9 0,0 0 3 0,0 0 0 16,0 0 7-16,0 0 1 0,0 0 1 0,0 0 0 0,0 0-4 0,0 0-1 16,0 0 0-16,0 0 0 0,0 0-22 0,0 3-5 15,-4 13-1-15,1 0 0 0,-1-4-12 16,1 4-4-16,-1 3 0 0,-3 0 0 0,4-4-21 0,-1-5-5 15,1 5-1-15,3-2 0 0,-4-4 3 0,4 7 0 16,-4-7 0-16,4 1 0 0,-3-1 6 0,3-9 2 16,0 0 0-16,0 10 0 0,0-10-10 0,0 0-2 15,0 0 0-15,0 0 0 0,0 0-1 0,0 0-1 16,0 0 0-16,0 0 0 0,0 0 7 0,0 0 2 16,0 0 0-16,11 0 0 0,-4-10-3 0,0 1 0 15,0-1 0-15,-4 1 0 0,4-7-8 0,4 7-8 16,-4-10 12-16,0 3-12 0,4-2 16 0,-4 5-3 15,0-3-1-15,3 1 0 0,1 2-12 0,-4-2-13 0,-4 5 2 16,4 7 1-16,1-10 10 0,-5 10 0 0,4 3 0 16,0-6 0-16,-3 3 0 0,-4 3 0 0,0 0 0 0,0 0 8 15,0 0-17-15,10 3-3 0,-3 3-1 16,0-6 0-16,-7 0 13 0,7 10 0 0,-3-1 0 16,-4-9 10-16,4 10-2 0,-1-4 0 0,1 3 0 0,-4-9 0 15,3 3 1-15,-3-3 0 0,0 10 0 16,0-10 0-16,0 0-9 0,0 0 8 0,0 6-8 0,0-6 8 15,0 0-8-15,0 0 0 0,0 0 0 0,0 0 0 16,0 0 0-16,7 0 0 0,7 0 0 0,-7-6 0 16,4 6 0-16,-4-10 8 0,4 1-8 0,-1 0 8 15,1-1-8-15,-1 1 0 0,-3-1 0 0,0 10 0 16,4-9 0-16,-4 3 0 0,0-4 0 0,0 7 8 0,-7 3-8 16,0 0 0-16,0 0 0 0,0 0 0 0,0 0 0 0,0 0 0 15,0 0 0-15,0 0 0 0,7 13 0 0,-3-7 0 16,3 3 9-16,0-6-1 0,0 13 0 0,0-6 0 15,-4-1 0-15,5 0 0 0,-5 1-8 0,4 5 0 16,-3-5 0-16,3 9 8 0,0-13-8 0,-4 3 0 16,1 1 0-16,-1 5 0 0,4-5 0 0,-3-1 8 15,-4-6-8-15,0 7 0 0,0-10 0 0,0 9-13 16,0 4 1-16,0-13 1 16,-4 3-106-16,-3 6-22 0,4 1-4 0,-4-10-465 15,0 6-92-15</inkml:trace>
  <inkml:trace contextRef="#ctx0" brushRef="#br1" timeOffset="171399.81">26494 4592 1332 0,'0'0'59'0,"0"0"12"0,-7 0-57 0,7 0-14 15,0 0 0-15,0 0 0 0,0 0 54 0,0 0 8 16,0 0 2-16,0 0 0 0,0-3-35 0,0 3-6 15,3-7-2-15,4-2 0 0,4 0 3 16,-1 2 0-16,1 4 0 0,-1-12 0 0,1 5 30 0,0 1 6 16,3-1 2-16,-4 4 0 0,1-3-12 0,3-1-2 15,0-2-1-15,-3 2 0 0,3 1-7 0,-4-7 0 16,5 7-1-16,-1 3 0 0,-4-4-39 0,1 1-10 16,-4 6-1-16,0-4 0 0,0 1 11 0,-7 6 0 15,4-3 0-15,-4 3 0 0,0 0 9 0,0 0-9 16,3-6 12-16,-3 6-12 0,0 0 0 0,0 0 0 15,0 0-12-15,0 0 3 0,0 0 9 0,7 9 0 16,0-3 0-16,-3 4 8 0,3-1-8 0,0 1 0 0,0 5 8 0,-4-12-8 16,4 10 0-16,-3-1 8 0,-1-2-8 0,5-1 0 15,-5 1 12-15,4-1-1 0,-3-9-1 16,-4 0 0-16,3 6-10 0,-3-6-9 0,0 0 9 0,4 10-13 31,-4-10-75-31,0 0-16 0,0 0-2 0,0 0-790 0</inkml:trace>
  <inkml:trace contextRef="#ctx0" brushRef="#br1" timeOffset="175951.09">26628 7483 518 0,'-11'9'23'0,"8"-9"5"0,-1 7-28 0,4-7 0 0,0 0 0 0,0 0 0 0,-3 3 168 0,-1-3 28 16,4 0 5-16,0 0 2 0,0 0-135 0,0 0-26 16,0 0-6-16,0 0 0 0,0 0 16 0,0 0 3 15,0 0 1-15,4 9 0 0,-4-9 10 0,0 0 2 16,0 0 1-16,0 0 0 0,0 0-7 0,0 7-2 15,-4 2 0-15,-3-3 0 0,-4-3-28 0,1 4-7 16,-1-4-1-16,1-3 0 0,-1 6-11 0,0-6-2 16,1-6-1-16,3 6 0 0,-4 0 19 0,8-3 4 15,-4-4 1-15,0-2 0 0,0 9 9 0,3-9 1 16,-3-1 1-16,3 1 0 0,1-1-2 0,3-5-1 16,-4 5 0-16,4-5 0 0,-3 5-14 15,3-2-2-15,-4-4-1 0,4 0 0 0,-3 4-7 0,3-7-2 0,0-3 0 16,0 9 0-16,0-5 6 0,3 2 1 0,1-3 0 0,-1 0 0 15,-3 4-3-15,0-4-1 0,4 3 0 0,-1-3 0 16,-3 10-4-16,4-10-1 16,-1 10 0-16,1-7 0 0,-4 7 5 0,0-10 1 0,4 13 0 0,-1-7 0 15,1-3-8-15,-4 7 0 0,3-7-1 0,-3 7 0 16,0-1-3-16,4 1 0 0,-4 0 0 0,0-1 0 16,-4 1-8-16,1 2 10 0,3-2-10 0,-4 0 10 15,1-1-2-15,-1 1 0 0,0-1 0 0,1 1 0 16,-1 0 1-16,1-1 0 0,-4-5 0 0,7 5 0 15,-4 1 3-15,4-1 1 0,0-5 0 0,4 5 0 16,-4 1-13-16,0-1 9 0,3 1-9 0,1 0 8 16,-4-1-8-16,3 4 0 0,-3-3 9 0,4-1-9 15,-4 10 0-15,0 0 0 0,0-9 0 0,0 9 8 16,0 0-8-16,0 0 0 0,0 0 0 0,0 0 0 0,0 0 0 0,-7 9 0 16,0-3 0-16,0 4 0 15,3 2 0-15,1-2 0 0,-4 5-9 0,3 11 9 0,-3-5 0 0,4 11 0 16,-5-4-9-16,5 0 9 0,-4 0 0 0,3 7 0 15,1-10 0-15,-1 3 0 0,1-3 0 16,3 0 0-16,0-3 0 0,0-3 0 0,3 3 0 0,-3-3 0 16,4-6 0-16,-1 2 0 0,1 4 0 0,-1-10 0 15,-3 1 0-15,4-4 0 0,-4-6 12 16,0 0-4-16,0 0-8 0,0 0 12 0,0 0 8 0,0 0 0 16,0 0 1-16,3-6 0 0,1-4-4 0,0 1-1 15,-1 0 0-15,1-7 0 0,-4 3-6 0,3-5-2 16,-3 2 0-16,0-3 0 0,0 0-8 0,-3-6 0 0,3 6 9 0,0-6-9 15,-4-3 0-15,4 3 0 0,-3-10 0 0,3 7 8 16,-4 0-8-16,4 3 0 0,-4-3 0 0,1 3 0 16,3-4 0-16,-4 4 0 0,4 7 0 0,-3-1 0 15,3 3 0-15,0 7 0 0,0-4 0 0,-4 4 0 16,4-4 0-16,0 13 0 0,0-3 0 0,0 3-8 16,0 0 8-16,0 0 0 0,0 0-9 0,0 9 9 15,0 1-8-15,0 9 8 0,0-1-10 0,4 8 10 16,-4-1 0-16,3 0 0 0,1 3 0 0,-4 0 0 15,3 0 0-15,1 7-9 0,0-7 9 0,-1 7 0 16,-3-7 0-16,4-3 0 0,-4 3 0 0,3 3 0 16,-3-9 0-16,-3 4 0 0,3 2 0 0,-4-3 0 15,1 0 0-15,-1-3 0 0,4 3 0 0,-4 0 0 0,1-12 0 16,3 9 0-16,-4-10 0 0,4-3 8 0,-3 1-8 0,3-4 8 16,0-6-8-16,0 0 8 0,0 0-8 0,0 0 8 15,0 0-8-15,0 0 8 0,7-6 0 0,-4 3 0 16,5-13 0-16,-5-3 0 0,1 0-8 15,-1 1 11-15,4-7-11 0,-3-1 12 0,-1-2-12 0,-3 0 0 16,7-6 0-16,-7-1 8 0,4 1-8 0,-1-4 0 16,-3 3 0-16,4-2 8 0,-4 2-8 0,-4 1 0 15,4 2 0-15,-3 1 0 0,3 3 0 0,-4 3 0 16,4 6 0-16,0 0 0 0,0 10 0 0,0-1 0 16,0 1 0-16,0 3 0 0,0 6 0 0,0 0 0 15,0 0-9-15,0 0 9 0,4 9 0 0,-1 0-12 0,4 1 12 0,-3 6-10 16,3 9 10-16,0-7 0 15,0 11-9-15,4-4 9 0,-4 3 0 0,0 6 0 16,3 1-9-16,-3-1 9 0,0-2 0 0,4-1 0 0,-7 1 0 0,3-7 0 16,0 3 0-16,0-3 0 0,-4 3 0 0,-3-3 0 15,-3 0 0-15,3-3 0 0,0 3 0 16,0-6 0-16,-4-3 9 0,1 3-9 0,3-10 8 0,-4 7-8 16,1-7 9-16,-1-6-9 0,4-3 10 0,0 0-10 15,0 0 10-15,-7 7-10 0,4-14 10 0,-5 4-10 16,1-3 12-16,0-7-4 0,0-2-8 0,0-4 12 15,0 0-12-15,0-6 9 0,-3 0-9 0,3-3 8 16,3-1-8-16,-3 1 0 0,0-3 0 0,0-1 8 16,3-2-8-16,1-1 0 0,-1-2 0 0,1 2 0 15,-1 1 0-15,4-1 0 0,-3 7 0 0,3 3 0 0,-4 3 0 16,4 0 0-16,-3 3 0 0,3 10 0 0,0-4 0 16,0-2 0-16,-4 8 0 0,4 4 0 0,0 3-12 0,0 0 12 15,0 0-10-15,0 0 10 0,0 0 0 0,4 10 0 16,-4-1 0-16,3 10 0 0,-3-3 0 0,4 2 0 15,-4 8-13-15,3 2 5 0,-3 0 8 0,0 6 0 16,-3 4 0-16,3-3 0 0,-4-1 0 0,4 1 0 16,0 2 0-16,-3-2 0 0,-1 2 0 15,-3-2-10-15,3 9 10 0,-3-10 0 0,4-2 0 0,-4 2 0 16,3-6 0-16,-3 7 9 0,4-10-9 0,-1 3 0 16,-3-9 0-16,7-3 8 0,-3 2-8 0,-1-2 0 15,4-7 0-15,-3 1 8 0,3-7-8 0,0-3 0 16,0 0 0-16,0 0 0 0,0 0 0 0,0 0 0 0,0-9 0 0,0-4 0 31,0-3-56-31,7-12-16 0,-7 3-3 0,7-3-925 0,-4 0-186 0</inkml:trace>
  <inkml:trace contextRef="#ctx0" brushRef="#br2" timeOffset="188995.62">3718 9659 172 0,'0'0'8'0,"0"0"1"0,0 0-9 0,-3-9 0 15,-1 9 0-15,4 0 0 0,0-6 209 0,0 6 40 16,0-10 8-16,0 10 2 0,0-9-188 0,0 9-38 15,0-10-7-15,0 10-2 0,0-3 20 0,0 3 3 16,0-6 1-16,0 6 0 0,0 0 2 0,0 0 1 16,0 0 0-16,0 0 0 0,-7-6 33 0,7 6 8 0,0-3 0 0,0 3 1 15,0 0-13-15,0 0-2 0,0 0-1 0,0 0 0 16,-3-7-33-16,3 7-8 0,0 0 0 16,0 0-1-16,0 0-24 0,0 0-11 0,0 7 10 0,0 2-10 15,0 7 8-15,0-4-8 0,0-2 0 0,0 5 0 16,0 4 0-16,0 0 0 0,0 6 0 15,0-6 0-15,0 6 0 0,3 3 0 0,-3-3 0 0,7 3-10 16,-7 1 10-16,4 5 0 0,6-6 0 16,-6 13 0-16,3-6 14 0,0-4-2 0,0 4 0 0,4-1 0 15,-8-6 23-15,8 7 4 0,-1-7 1 0,-6-3 0 16,3 0-20-16,-4-3-3 0,1 3-1 0,3-6 0 16,-7 6 0-16,4-6 0 0,3 6 0 0,-7-6 0 15,0 0-16-15,0 6 0 0,0 0 0 0,0-3 0 0,-7-3 8 16,7 2-8-16,0-2 9 0,-4 0-9 15,-3 6 8-15,3-3-8 0,1-6 0 0,-4 3 9 0,3-1-9 0,-3-2 8 16,0 0-8-16,0-4 8 0,4-2 2 0,-8-1 0 16,4-3 0-16,3 4 0 0,1-1 21 0,-8-2 4 15,4-4 1-15,0-3 0 0,-3 6 1 0,-1-3 1 16,0-3 0-16,-3 0 0 0,0 0-18 0,4 0-4 16,-8 0-1-16,0 0 0 0,4 0-15 0,-3 0 11 15,-1 0-11-15,-7-3 10 0,8 3-10 0,-1 0 12 16,-7-6-12-16,8 6 12 0,-1-10-12 0,-3 10 0 15,0-9 0-15,3 3 8 0,-3 2-8 0,7-2 0 16,-7-3-12-16,7 6 12 0,-1-4-11 0,5 4 11 0,-1-3-8 16,-3 3 8-1,4-3-44-15,3-1-3 0,3 4-1 0,4 3 0 16,0 0-122-16,0 0-25 0,0 0-5 0,0 0-520 0,11-6-105 0</inkml:trace>
  <inkml:trace contextRef="#ctx0" brushRef="#br2" timeOffset="189852.65">4685 9543 990 0,'0'0'44'0,"0"0"8"0,0 0-41 0,0 0-11 0,-7 0 0 0,3-9 0 0,-3 9 18 0,0-6 2 16,7 6 0-16,-10-4 0 0,3 4-20 0,0-6 0 16,-1 6 8-16,5 0-8 0,3 0 21 0,-11 0 1 15,1 0 0-15,6 0 0 0,4 0 25 0,-10 0 5 16,-4 0 0-16,6 6 1 0,-2-2 36 0,-1-4 7 16,-3 6 2-16,0-6 0 0,4 9-21 0,-5 1-4 15,5-1-1-15,-1 1 0 0,-6-1-18 0,6 7-4 16,-7 2-1-16,1 1 0 0,3 0-14 0,-8 6-3 15,1 0-1-15,4 0 0 0,-1 4-12 0,0-1-3 16,-6 0 0-16,3 6 0 0,-1 1-4 0,5 9 0 16,-12-6-1-16,12 5 0 0,-8 1 8 0,4 3 1 0,7-3 1 15,0 0 0-15,-7-6 16 0,10 6 3 0,0-4 1 0,1-2 0 16,3 6-13-16,7-6-4 0,-7-1 0 16,7 4 0-16,7-3-16 0,-7-4-8 0,7 1 8 0,0-1-8 15,3-3 0-15,5-5 0 0,-5 2 8 0,4-3-8 16,0 0 0-16,8-3 0 0,-12-6-10 0,8 2 10 31,-1 1-28-31,1-3 1 0,0-7 0 0,6 7 0 16,-6-3-17-16,7-4-4 0,-1-3-1 0,5 4 0 15,-12-10-22-15,8 9-4 0,0-3-1 0,-4-3-581 0,0-3-117 0</inkml:trace>
  <inkml:trace contextRef="#ctx0" brushRef="#br2" timeOffset="190678.37">4685 10205 2502 0,'-7'-19'111'0,"7"19"22"0,0 0-106 0,-4 0-27 0,-3 0 0 0,7 0 0 16,0 0 8-16,0 0-8 0,-3 10 8 0,-1-1-8 31,4 0-16-31,0 1-8 0,0 5-1 0,0-5-1 0,0 9 9 0,0-4 1 0,-7 1 1 15,7 6 0-15,-3-6 15 0,-4 2 0 0,0 1 0 0,3 6 0 16,-3-6 29-16,-4 6 6 0,1-6 1 0,-1 0 0 16,8 0 3-16,-8-4 1 0,4 1 0 0,0-3 0 15,7-7-12-15,-7 3-1 0,3-6-1 16,4 7 0-16,0-10 3 0,0 0 1 0,0 0 0 0,0 0 0 16,0 0-2-16,0 0 0 0,0 0 0 0,0-10 0 15,4 1-28-15,3-4 0 0,-4-2 0 0,5-1 0 16,6 4 0-16,-11-7 0 0,8-3 0 0,-1 3 0 15,1-3 0-15,0 0-13 0,3 3 1 0,-4-6 0 16,-3 6 12-16,0 1-12 0,4-1 12 0,-4 9-12 0,0 1 12 0,4 0 0 16,-8 2 0-16,4-2 0 0,7 6 9 15,-10-4 8-15,6 7 2 0,1 0 0 0,0 7-31 0,-1-4-7 16,4 3-1-16,-3-3 0 0,-8 7 7 0,8-1 1 16,0 0 0-16,-8 4 0 15,8 0 35-15,-1-4 7 0,-6 0 2 0,6 7 0 0,-6-7-32 0,-1 1-15 16,4-1 2-16,1 1 0 0,-5-1 13 0,4-3 0 15,-7 4 0-15,4-1 0 0,-4-9 0 0,10 0 0 16,-10 0 10-16,4 6-10 0,3-6 8 0,0 0-8 16,3-6 8-16,1 6-8 0,0-9 8 0,-1 3-8 15,1-4 8-15,3 1-8 0,-4-1 12 0,1 1-4 0,-4-10 0 16,0 10 0-16,4-7-8 0,-4 3 0 0,3-9 0 0,1 10-11 16,-4-7 11-16,7 3 0 15,-3 1 8-15,3 2-8 0,-11-2 0 0,4 5-20 16,4 7 4-16,-4-3 1 0,-7 6 15 0,0 0 0 0,7-7 0 0,4 7-9 15,-11 0 9-15,0 0 0 0,0 0 0 0,7 7 0 16,3 2 0-16,-3 7 0 16,0-7 0-16,4 4 0 0,-4 2 0 0,4 1 0 0,-4 3 0 0,0 0 8 15,-4 0 4-15,4-1 2 0,0 7 0 0,0 1 0 16,4-8-14-16,-11 7 0 0,11-3 0 0,-8 4 0 16,1-1 0-16,3-7 9 0,3 1-9 0,-10 0 8 15,7 0-17-15,-3-3-4 0,-1 2-1 0,1-2 0 31,3-7-82-31,-3 1-16 0,3 6-3 0,-7-7-1076 0</inkml:trace>
  <inkml:trace contextRef="#ctx0" brushRef="#br2" timeOffset="192237.79">4734 9954 1094 0,'-7'-9'97'16,"4"2"-77"-16,-1 4-20 0,4-3 0 0,0 6 211 0,-7-3 38 15,4-3 8-15,3 6 2 0,0 0-208 0,0 0-42 16,3-10-9-16,-3 10 0 0,0 0 0 0,7-9 0 15,-7-1 0-15,7 10 0 0,-7 0 0 0,7-6-16 16,4 3 5-16,-4 3 1 0,0-6 30 0,4 6 5 16,-8-3 2-16,8 3 0 0,-1-7 9 0,1 7 3 15,-8 0 0-15,4 0 0 0,8 0-10 0,-12 0-1 16,4 0-1-16,7-3 0 0,-3 3 1 0,-8 0 0 16,8-6 0-16,0-4 0 0,-1 10 3 0,-3-9 1 15,0 0 0-15,4 2 0 0,-8-2-8 0,8 0 0 0,-1-1-1 16,-6 1 0-16,3-1-3 0,-3 1-1 0,-1 0 0 0,4-1 0 15,4-6-7-15,-11 7-2 16,3 0 0-16,1 2 0 0,3 4-10 0,-7 3 0 0,0 0 0 0,0 0 0 16,0 0 0-16,0 0-9 0,0 0 9 0,0 0-13 15,0 0 13-15,0 0 0 0,-7 10 9 0,3-1-9 16,1 0 0-16,3 1 0 0,0-10 0 0,0 9-10 16,0 1 10-16,0 5 16 0,3-8-4 0,1 2-1 15,3-6-11-15,-4 7 0 0,4-1 0 0,-3-3 0 16,3 4 0-16,-3-1 0 0,-1 0 0 0,4 1 0 15,-3-1 0-15,3 1 0 0,-7-4 0 0,3 3 0 16,-3 1 0-16,0-1 0 0,4-3 0 0,3-2 0 16,-4 2-38-16,4-3-10 0,4 3-1 0,-11-6-733 15,7 0-146-15</inkml:trace>
  <inkml:trace contextRef="#ctx0" brushRef="#br2" timeOffset="192759.61">5309 9358 864 0,'0'0'76'0,"0"0"-60"0,0 0-16 0,0 0 0 15,0 0 236-15,0 0 44 0,0 0 8 0,0 0 3 16,0 0-201-16,0 0-40 0,0 0-8 0,7 0-2 15,4 0 13-15,0 7 3 0,-1-7 0 0,1 9 0 16,3-3-36-16,0 4-6 0,4-1-2 0,-1 4 0 16,4 2-4-16,1 4-8 0,2 0 11 0,-6 0-11 15,3 6 15-15,0 3-4 0,4 3-1 0,-7-2 0 16,-1 8 11-16,1-2 3 0,-1 2 0 0,1-2 0 16,-4-1 9-16,4 4 3 0,-11 6 0 0,11-3 0 0,-8-4 9 0,4 7 3 15,-3 3 0-15,-1-3 0 0,5 0-29 16,-5 3-6-16,-6-6-1 0,3-4 0 0,-4 1-4 0,1 3-8 15,-4-4 11-15,0-2-11 0,-7-1 0 0,3-2 0 16,-3 2 0-16,-3 7 0 0,-8-3-13 0,-3-1-3 16,0-2-1-16,-4 2 0 15,-7-2-95-15,-7 3-18 0,0-4-4 0,-3 1-1 16,-7 2-108-16,-1 4-21 0,-41 25-5 0,17-16-464 0</inkml:trace>
  <inkml:trace contextRef="#ctx0" brushRef="#br2" timeOffset="195005.69">23058 5849 403 0,'-29'-9'36'0,"15"3"-36"0,-14 3 0 0,0-4 0 0,0-2 175 0,-1 6 28 16,5-4 5-16,-5 7 2 0,-2-9-110 0,10 9-23 16,3-3-4-16,0 3-1 0,1-6 17 0,2 6 3 15,12-4 1-15,3 4 0 0,0 0-33 0,0 0-8 16,0 0 0-16,7-6-1 0,7 0-15 0,-3 3-2 16,-1-3-1-16,4 2 0 0,11-2-4 0,-4 6-1 15,-3-3 0-15,3 3 0 0,4-6 10 0,3 6 2 16,-3-3 0-16,-1-4 0 0,5 7-19 0,-5 0-3 15,5 0-1-15,-1 0 0 0,3 0-4 0,1 0-1 0,4 0 0 0,2 0 0 16,5 0 13-16,6-3 3 16,0-3 0-16,4 6 0 0,-3-6-14 0,-1 6-2 0,1-4-1 15,-1 4 0-15,-3-6 12 0,7 6 2 0,3-3 1 0,1-3 0 16,-1 6-3-16,-3 0-1 0,0 0 0 16,-4 0 0-16,-3 0-11 0,0 6-3 0,0-3 0 0,-4 3 0 15,8-6-8-15,-5 4 0 0,-2 2 0 0,-1-6 0 16,4 0 0-16,-7 0 0 0,3 0 0 15,-7 0 0-15,1 0 9 0,-1 0 3 0,-7-6 1 0,0 2 0 16,1 4-13-16,-5-6 9 0,-3 3-9 0,1-3 8 16,-1 6-8-16,-4-3 0 0,-2-4 0 0,-1 4 0 15,0-3 0-15,-4 6 0 0,1 0 0 0,-8-3 0 16,-3 3 0-16,0 0-17 0,0 0 4 0,0 0 1 16,-7-6 0-16,0 2 0 0,-3-2 0 0,-1 6 0 15,-3-6-7-15,0 3-1 0,0 3 0 0,-4 0 0 16,1-6 7-16,-1 6 1 0,-3 0 0 0,0-4 0 0,-11 4 2 0,4-6 1 15,-8 6 0-15,-2 0 0 0,-5 0-3 16,1 0 0-16,-4 6 0 0,-3-6 0 16,3 0 12-16,0 4 0 0,0-4 0 0,-3 6 0 0,-4-6 0 0,0 0 0 15,-4 3-8-15,1-3 8 0,-4 6-14 16,3-6 2-16,5 6 1 0,-1-2 0 0,7-4 11 0,-4 0 16 16,1 0-4-16,3 0-1 0,-3 0-11 0,3 0 0 15,0 0-10-15,4 0 10 0,3 0 0 0,4 6 10 16,3-3 0-16,4-3 0 0,3 0-2 15,4 0-8-15,3 6 12 0,1-3-4 0,2-3-8 0,8 0 8 16,7 0-8-16,0 0 8 0,0 0 4 0,0 0 0 0,0 0 0 0,0 0 0 16,11 7-12-16,3-7 0 0,4 3 0 0,3-3 0 15,4 0 0-15,3 0 0 16,7 0 9-16,0 0-1 0,4 0-8 0,3-3 8 0,-3 3-8 0,0 0 8 16,3 0-8-16,-3 0 0 15,0 0 0-15,3 0 0 0,1-7 15 0,3 7 5 0,3 0 0 0,-3 0 1 16,10 0-21-16,-6 0 0 0,-1 0 0 15,0 0 0-15,-3 7 11 0,0-4-3 0,0-3 0 0,3 0 0 16,8 6-8-16,-4-3 0 0,0-3 0 0,3 6 0 16,-3-6 0-16,-4 0 0 0,-3 0 0 0,0 0 0 15,-4 0 0-15,1 0 0 0,3 0 0 0,0 0 0 16,-1 0 0-16,1 0 0 0,-3 0-10 0,-5 0 10 16,1 0 0-16,0 0 0 0,-4 0 0 0,-3 0 10 15,0 0-10-15,-4 0 0 0,-3 0 0 0,3 0 0 0,-3 0 0 0,3 0 0 16,4 0 0-16,-1 0 0 0,5 0 0 0,-1 0 0 15,0 0 0-15,-3 0 0 0,3 0 0 0,0 0 0 16,-3 0 0-16,3 0 0 0,-6 0 0 16,-1 4 0-16,0-4 0 0,-3 6 0 0,0-6 0 0,-4 0 0 15,0 0 0-15,-7 0 0 0,0 6 0 0,0-6 0 16,-3 0 0-16,-4 3 0 0,3-3 0 0,-10 0 0 16,0 0 0-16,0 0 0 0,0 0 0 0,0 0 0 15,0 0 0-15,-7 7 0 0,0-4 0 0,-3 6 0 16,3-9 0-16,-4 6 0 0,-3-6 0 0,3 4 0 15,-3-4 0-15,0 0 0 0,-3 0 0 0,-1 0 0 16,0 0 0-16,-3-4 0 0,-4 4 0 0,1-6 0 16,-5 6 0-16,1-3 0 0,-3 3 0 0,-1-6 0 0,-7 6 0 0,4-10 0 15,-4 10 0-15,4-9 0 0,-1 9 0 16,5-10 0-16,2 10 0 0,1-6 0 0,-4 6 0 0,-3-3 0 16,3-3 0-16,1 6 0 0,2 0 0 0,-2 0 0 15,-1 0 0-15,4 0 0 0,6 0 0 0,1-3 0 16,7 3 0-16,0-7 0 0,4 7 0 0,2 0-11 15,8 0 11-15,0 0 8 0,0 0-8 0,0 0 11 16,4 0-11-16,7 0 0 0,-1-3-12 0,1-3 12 16,3 6-14-16,3-3 5 0,5 3 1 0,2 0 0 15,-2 0 0-15,6-6 0 0,-4 12 0 0,1-6 0 16,3 0-10-16,-3 0-2 0,3 0 0 0,0 0 0 16,4 0 20-16,0 0 16 0,3 0-4 0,4 3 0 15,0-3-12-15,0 0 8 0,-1 0-8 0,5 0 0 16,-4 0 15-16,-1 0-3 0,1 0-1 0,-3 0 0 0,-5 0-11 15,-3 0 0-15,1 0 0 0,-5 0 0 16,1 0 0-16,0 0 0 0,-4 0 0 0,-3 0 8 0,-4 0-8 0,0 0 0 16,-4-3 0-16,-10 3 0 15,0 0-22 1,0 0-6-16,0 0-2 0,0 0 0 0,-10 3-11 0,-1 6-3 0,1-9 0 0,-4 10-698 16,-4-1-140-16</inkml:trace>
  <inkml:trace contextRef="#ctx0" brushRef="#br1" timeOffset="208162.4">9543 13284 1173 0,'0'0'52'0,"0"0"11"0,0 0-51 0,0 0-12 0,0 0 0 0,0 0 0 0,3 0 58 0,4-9 9 16,-3 6 1-16,3-3 1 0,-4 6-25 0,1-10-4 16,3 1-2-16,-4-1 0 15,1 4-29-15,0 3-9 0,-4-3 0 0,7-4 0 0,-7 7 16 0,-7-3-3 16,7 6-1-16,0-10 0 0,-8 1 32 0,8 3 7 15,-7 6 1-15,0-10 0 0,-3 10-7 0,-1-3-1 16,1-3 0-16,-5 3 0 0,-2-4-12 0,-1 7-4 16,-3 0 0-16,0 0 0 0,3 7-28 0,-3-4 0 15,0 3 0-15,-4-3 0 0,-3 7 16 0,7-4-4 16,0 3 0-16,-1 1 0 0,1-4 5 0,4 3 1 16,-1 1 0-16,4-1 0 0,3 7-18 0,-3-3 8 15,0 2-8-15,4 4 0 0,-1 0 0 0,4 0 0 0,0-4 0 0,0 4 0 16,0 0 0-16,3 0 0 0,1 3 0 0,3-3 0 15,0-1 0-15,0 1 10 0,7-3-2 16,-4 3 0-16,1-10 4 0,3 10 0 0,3-10 0 0,1 7 0 16,-4-7 0-16,7 1 1 0,-3-1 0 0,6 1 0 15,-2-10 3-15,6 6 1 0,-4-3 0 16,4-3 0-16,8 0-4 0,-15-3-1 0,3 3 0 0,5-6 0 16,-1-4-4-16,-4 7 0 0,5-3-8 0,-5-4 12 15,1 4 8-15,-4-3 0 0,4-1 1 16,-8-2 0-16,-3-1-21 0,4 4 0 0,-4-1 0 0,-4-2 0 15,1-4 11-15,-1 0-3 0,1 4 0 0,-4-4 0 16,4-3-8-16,-4 1 0 0,0-1 9 0,7-6-9 16,-7 0 9-16,0 6-9 0,0-6 12 0,3 6-12 15,-3 0 0-15,4 0 0 0,-4 4 0 0,3-4 0 0,1 9 12 16,-1 1-2-16,-3 3 0 0,0 6 0 0,0 0 22 16,0 0 5-16,0 0 1 0,0 0 0 0,0 0-24 0,4 9-5 15,-4 7-1-15,3-1 0 0,-3-2-8 16,4 9 0-16,-1-3 0 0,-3 3-11 0,0 0 11 0,4 0 0 15,-1 3 8-15,1 0-8 0,-1-3 0 0,5 3 9 16,-1 3-9-16,-7-3 0 0,7 3 11 0,0-3-11 16,0 4 10-16,3-4-10 0,-3 3 9 0,0-3-9 15,4 0 8-15,0-6-8 0,3 0 0 0,-4-4 0 16,1-2 0-16,-1-4 0 0,1 1 0 0,0-4 0 16,-1 4-14-16,1-10 5 15,-1 6-97-15,-3-12-19 0,0-1-4 0,-3-2-968 0</inkml:trace>
  <inkml:trace contextRef="#ctx0" brushRef="#br1" timeOffset="208588.64">9902 13560 1267 0,'0'0'112'16,"0"0"-89"-16,0 0-23 0,0 0 0 16,0 0 245-16,4 10 45 0,0-1 9 0,-1-3 1 15,4 4-244-15,-7-10-48 0,0 0-8 0,7 9 0 16,0-9 0-16,-7 0 0 0,0 0 0 0,0 0 0 0,0 0 8 0,0 0-8 16,0 0 11-16,0 0-11 0,0 0 17 0,0 0-3 15,0 0-1-15,4-3 0 0,-4-3 32 16,-4-4 7-16,1 1 0 0,-1 0 1 0,1-7-1 0,-4 6 0 15,0-5 0-15,-1-4 0 0,1 6-10 0,4-9-2 16,3 4-1-16,-4-1 0 0,1-6-3 0,3 3 0 16,3-3 0-16,1 0 0 0,-4-4-12 0,3 4-4 15,1 7 0-15,-1-8 0 0,-3 4-9 0,8-3-3 16,-1 0 0-16,0 6 0 0,0 1-8 0,0 2 0 16,3 7 0-16,-3-1 0 0,4 1 0 0,3-1 0 15,-7 1 0-15,7 3-11 0,-3 6-9 0,3-3-3 0,0-4 0 0,4 7 0 31,-1 0-5-31,1 0 0 0,0 0-1 0,-1 0 0 16,1 7-73-16,-4-4-14 0,7 3-4 0,0-6 0 16,-3 9-111-16,3 1-22 0,25-1-5 0,-21-9-1 0</inkml:trace>
  <inkml:trace contextRef="#ctx0" brushRef="#br1" timeOffset="209266.65">10770 13212 1796 0,'0'0'80'0,"0"0"16"0,0 0-77 0,0 0-19 0,0 0 0 0,-3 0 0 15,3-9 55-15,0 9 7 0,-7 0 2 0,0-3 0 16,0-4-36-16,-4 7-8 0,4 0 0 0,-4 0-1 16,-3 0 1-16,0 0 1 0,0 0 0 0,0 7 0 0,-7-4-21 0,3-3 0 15,-3 9 0-15,3-3 8 0,1-2-8 0,-4 5 0 16,-8 7 0-16,5-7 8 0,2 10 12 15,1-3 2-15,-7 2 1 0,7 1 0 0,0-3 13 0,7-4 2 16,0 4 1-16,3 3 0 0,0-3-7 0,8-7 0 16,3 10-1-16,7-10 0 0,0 7-18 0,4-7-3 15,-1 1-1-15,4-4 0 0,0-3-9 0,4 3 0 16,3-2 9-16,7-4-9 0,4 0 0 0,-4-4 0 16,-3-2 0-16,3-3 0 0,0 2 0 0,1-2 0 15,-8 0 0-15,0-4 0 0,-3-3 0 0,3 1 0 16,-4-4 0-16,-2 0 8 0,-5 0-8 0,4-6 9 0,0 6-9 15,-3-6 10-15,-8 13-10 0,5-7 10 16,2-3-10-16,-3 3 10 0,0-6-10 0,-3 13 0 0,-1-4 0 0,1 6 0 16,3 1 0-16,-7 0 0 0,-4 9 0 0,4 0 0 15,0 0 0-15,-7 6 0 0,-3 3 0 0,-1 1 0 16,-7 2 0-16,8 4 0 0,-1 3-14 16,-3-4 5-16,0-2 9 0,0 9 11 0,3-3-3 0,-3 3 0 15,0-7-8-15,0 4 0 0,3-3 0 16,4 3 0-16,-3 0 0 0,3-1 0 0,0-2 0 0,0 3 0 15,10 0 0-15,1-1 0 0,-8 8 0 0,8-8 0 16,3 7 11-16,0 1 0 0,0 2 0 0,3-3 0 16,1 3-11-16,0 0-16 0,3-3 4 0,0 4 1 15,-4-4 11-15,1 3 0 0,7-3 0 0,-8 0 0 16,-3-3 0-16,0 3 0 0,0 3 0 0,4-3 0 0,-4 4 24 16,-7-11 6-16,0 14 2 0,0-10 0 0,0 3-32 0,-3 0 0 15,-5-3 0-15,5 9 0 0,-4-9 12 0,3-6-3 16,-6 9-1-16,3-12 0 0,-4 5-8 15,1-2 8-15,3 0-8 0,-4-4 8 0,-7-5 0 0,4 2 0 16,4 0 0-16,-5-9 0 0,-6 7-8 0,0-7-17 16,0-7 4-16,0 4 1 15,0-3-34-15,-4 0-6 0,-7-4-2 0,4 1 0 16,3-1-127-16,-3-2-26 0,-7-4-5 0,10 1 0 0</inkml:trace>
  <inkml:trace contextRef="#ctx0" brushRef="#br1" timeOffset="210051.39">11218 13203 1728 0,'0'0'76'0,"0"0"16"15,0 0-73-15,0 0-19 0,0 0 0 0,0 0 0 16,0 0 144-16,0 0 26 0,0 0 5 0,7 9 1 16,0 1-144-16,-3-1-32 0,0 0 0 0,-1 4 0 0,4-4-9 0,-3 4 9 15,3-4-13-15,-4 7 5 0,-3-7 8 0,7 10 0 16,4-3 0-16,-4-7-8 0,-7 7 8 0,7-3 14 15,-4 2-3-15,5-2-1 0,-8-4 29 0,3 7 5 16,-3-7 2-16,0-2 0 0,4 2 8 0,-1-6 2 16,-3-3 0-16,0 0 0 0,0 0-29 0,0 0-6 15,0 0-1-15,0 0 0 0,0 0-9 0,0 0-3 16,0 0 0-16,0-9 0 0,-3-1 0 0,-1-2 0 16,8-4 0-16,-4 0 0 0,-4 4 16 0,4-7 4 15,4-3 0-15,3 0 0 0,-4-3-17 0,1 0-3 16,-1 3-8-16,4 0 12 0,0 0-12 0,-3-3 0 15,-1 9 0-15,1 4 0 0,7-4 0 0,-8 7 0 0,1-1-13 16,-1 4 4-16,4 3 9 0,0-3 0 16,0 2 0-16,-7 4 0 0,0 0 0 0,11-6 0 0,-1 6 0 0,1 0 0 15,-4 0 0-15,0 6 0 0,7-2 0 0,0 5 0 16,4-3 0-16,-7 4 0 0,-4 8 0 0,3-8 0 16,11 9 0-16,-7-4 0 0,-6 1 0 0,6-3 0 15,3 2 0-15,-3 4 0 0,-3-3 0 0,-4-4 0 16,4 4 0-16,-1-7 0 0,-6 1 0 0,3-1 0 15,0-3 0-15,-7-6 11 0,0 0-3 0,0 0 0 16,0 0-8-16,0 0 8 0,7-6-8 0,3 3 8 16,1-6 0-16,0-4 0 0,-8 1 0 0,8-4 0 15,-8 3-8-15,4-9 12 0,0 10-12 0,0-7 12 16,1-3-12-16,-1 10 0 0,0-4 0 0,0-3 8 16,0 10-8-16,0-1 0 0,0 1-12 0,3 3 12 0,1 6-11 15,-4 0 11-15,0-4-8 0,4 8 8 16,-1-4 0-16,1 6 0 0,3-3 0 0,-3 3 0 0,-1-3 0 0,4 4 8 15,0-1 0-15,0-3 0 0,-3 3-8 16,3-3 0-16,0 4 0 0,-3 2 0 0,3 1 8 0,-3-1 0 16,-1 0 0-16,-3 1 0 0,4 5-8 0,-8-5 0 15,1-1 0-15,3 1 0 0,-4-1 0 0,1 1 0 16,-1 5 0-16,-3-12-8 0,0 7 8 0,4-1 0 16,-4-9 0-16,0 13 0 0,0-13-19 0,0 0-5 15,0 0 0-15,0 0-1 16,0 0-137-16,7 0-27 0,0-7-6 0,0 1-1 0</inkml:trace>
  <inkml:trace contextRef="#ctx0" brushRef="#br1" timeOffset="210270.84">12368 13193 2948 0,'0'0'131'0,"0"0"26"0,0 0-125 0,0 0-32 0,0 0 0 0,-3 10 0 16,3-1 16-16,0 7-4 0,3-7 0 0,-3 7 0 16,4-3-12-16,-1 2-16 0,1-2 3 0,0 2 1 31,-1 4-32-31,1-3-7 0,-1-7-1 0,4 1 0 0,-3 5-44 0,3-5-8 0,0-7-3 0,-4 6 0 16,4-9-120-16,-7 0-24 0,11-3-5 0,-11 3 0 0</inkml:trace>
  <inkml:trace contextRef="#ctx0" brushRef="#br1" timeOffset="210437.28">12294 12739 2476 0,'0'0'220'0,"0"0"-176"0,0 0-35 0,0 0-9 0,0 0 115 0,0 0 21 16,0 0 4-16,0 0 0 15,11 6-171-15,-1-3-34 0,1 3-7 0,3-2-768 0,0 2-152 16</inkml:trace>
  <inkml:trace contextRef="#ctx0" brushRef="#br1" timeOffset="210964.3">12742 13168 172 0,'0'0'16'0,"0"0"-16"0,0 0 0 0,0 0 0 16,0 0 635-16,0 0 124 0,0 0 25 0,0 0 4 15,0 0-671-15,7 10-134 0,-7-10-27 0,4 6-6 16,3 3 24-16,-3 1 5 0,3-1 1 0,0-3 0 31,-4 4-27-31,4-1-5 0,0 1 0 0,-3-1-1 0,-1 1 14 0,4-4 3 0,-7-6 1 0,4 3 0 0,-4-3 27 0,0 0 8 16,0 0 0-16,0 0 0 0,0 0 21 0,0 0 11 15,0 0 3-15,0 0 0 16,0-3 16-16,0-7 3 0,0 1 1 0,0-4 0 0,0 4-28 0,0 6-6 16,0-13-1-16,0 7 0 0,0-7 10 0,3 7 2 15,-3-4 0-15,4-3 0 16,-1-2-32-16,-3 8-13 0,8-5 1 0,-5 5 0 0,1-9 12 0,3 10 0 16,-4-7-10-16,4 7 10 0,-3-1 0 0,6 1 0 15,-3 0 0-15,4 2 0 0,0-2 0 0,3 6 0 16,-4-3 0-16,8 2 0 0,-4-2 12 0,4 3-4 15,3-3 0-15,4 6 0 0,-4-3-8 0,3-4 0 16,1 7 0-16,0 0 0 0,-1 0 0 0,1 0 8 0,0 7-8 0,3-4 0 16,-7 3 0-16,0-3 0 15,1 7 8-15,-8-1-8 0,3 7 12 0,-3-7 0 0,-3 10 0 0,3-3 0 16,-7 2 4-16,-3 1 2 0,-1 0 0 0,1 6 0 16,-1 0-6-16,1-6 0 15,-4 6-1-15,0-3 0 0,0-6 7 0,0 3 2 0,0-1 0 0,0-2 0 16,3 3-31-16,-3-10-5 0,4 1-2 0,-1-1 0 31,-3-3-55-31,0-6-11 0,0 0-3 0,0 0 0 16,0 0-134-16,0 0-27 0</inkml:trace>
  <inkml:trace contextRef="#ctx0" brushRef="#br1" timeOffset="211762.37">14866 12149 288 0,'0'0'12'0,"0"0"4"16,0 0-16-16,-3 0 0 0,-5-6 0 0,5 3 0 0,-1 3 303 0,4 0 57 15,0 0 12-15,0 0 3 16,-7 0-265-16,7 0-53 0,0 0-10 0,0 0-3 0,0 0-24 0,0 0-4 16,0 0-2-16,0 0 0 0,0 0 12 0,0 0 2 15,0 0 1-15,0 0 0 0,0 3 23 0,-3 13 4 16,-4-7 0-16,7 7 1 0,0-4-1 0,0 13-1 16,0-6 0-16,0 6 0 0,0-6-21 0,0 9-4 15,7-3-1-15,0 4 0 0,-4-4-13 0,4 0-4 16,4 0 0-16,-4 3 0 0,4-6-3 0,-4 9-1 15,3-2 0-15,1 8 0 0,0-5 0 0,-1-1 0 16,-3 3 0-16,0 4 0 0,4 3-8 0,-8-13 0 16,4 10 0-16,-3-7-11 0,-1-3 23 0,-3 7 4 15,4-7 0-15,-4 0 1 0,0-3 5 0,-4 3 1 0,4-2 0 0,-3-8 0 16,-1 7 4-16,-3-6 1 0,4 0 0 16,-4 0 0-16,0 0-13 0,-4-4-3 0,1 4 0 15,-1-9 0-15,0 5 23 0,-3 1 4 0,0-3 1 0,-4-4 0 16,1 0-27-16,-1-2-5 15,-3-4 0-15,0 3-8 0,0-3 18 0,0 3-3 0,-4-6-1 0,0 0 0 16,0 0-14-16,1-6 0 0,3 3 8 0,-1 3-8 16,1-6 0-16,0 6 0 0,3-10 0 0,1 10 0 15,-1-3-15-15,1-3-2 0,2-3-1 0,5-1 0 32,3 10-98-32,0-9-19 0,0-1-4 0,7 4-663 0,7-7-133 0</inkml:trace>
  <inkml:trace contextRef="#ctx0" brushRef="#br1" timeOffset="212192.43">15857 11936 1036 0,'0'0'46'0,"0"0"10"0,0 0-45 0,0 0-11 0,0 0 0 0,-3 0 0 0,-4 6 244 0,0-3 48 0,3 4 8 0,-3 2 3 16,0 0-243-16,-7 1-48 0,3 9-12 0,-6-1 0 16,-1-2 16-16,0 9 1 15,1-3 0-15,-4 3 0 0,0 0 19 0,3 4 4 16,4-1 1-16,-4 6 0 0,4 1 7 0,0-7 2 0,0 6 0 0,0 1 0 15,0 3-17-15,3-4-3 0,4 10-1 0,-4-6 0 16,1 12-1-16,-1-9-1 0,8 9 0 16,-4-3 0-16,0-3-12 0,3 0-3 0,0 3 0 0,1-7 0 15,3-2-3-15,0 0-1 0,0-4 0 0,3 1 0 16,1 2-8-16,0-2 0 0,-1-7 0 0,4 6 0 16,0-15-14-16,4 6-5 0,3 0-1 0,-4-6 0 15,5-9-19-15,2 9-4 0,-3-10-1 0,4 0 0 16,3 1-25-1,-3-10-6-15,3 0-1 0,4 6 0 0,-4-12-127 0,0 6-25 0,18-19-6 16,-4 0-1-16</inkml:trace>
  <inkml:trace contextRef="#ctx0" brushRef="#br1" timeOffset="212827.63">16140 12754 2516 0,'0'0'56'0,"0"0"11"0,0 0 2 0,0 13 1 0,0-4-56 0,0 13-14 15,0-3 0-15,0 0 0 0,3 0-16 0,-3 0-5 16,4-1-2-16,-4 7 0 0,0-6 23 0,3 0 0 0,-3 3 0 0,0-3 0 16,0 0 8-16,4-1 5 15,-1-2 2-15,-3-3 0 0,0-4-15 0,0 4 0 0,0-1 0 0,0-6 0 16,0-6 9-16,0 0-1 0,0 0 0 0,0 0 0 15,0 0 13-15,4-6 3 16,-4-3 0-16,3-7 0 0,4 4 12 0,4-4 4 0,-4-3 0 0,4-6 0 16,3 6-29-16,0-9-11 0,3 3 8 0,1-3-8 15,0-1 0-15,3 4 0 0,4-3 0 0,-11 3 0 16,-4 6 0-16,1 0 0 0,-1 4 0 0,1 5 0 16,0 1 0-16,-4 3 0 0,3 2 0 0,-3-2 0 15,-7 6 0-15,7 0 0 0,-7 0 0 0,11 6 0 16,-11-6 0-16,11 10 0 0,-11-10 0 0,10 9 0 15,-3 1 0-15,4-1 0 0,-4 1 0 0,-4-1 0 0,4 0 12 16,0-2-4-16,0 2 0 0,-7-9 0 16,4 9-8-16,-4-9 0 0,0 0 0 0,7 7 0 0,-7-7 0 0,0 0 0 15,0 0 11-15,7 3-11 0,-7-3 0 0,0 0 0 16,7 0 0-16,4 0 0 0,-1 0 12 0,1-3-3 16,-4-4-1-16,4-2 0 0,-1 0-8 15,4-1 0-15,-3 1 0 0,-1-7 0 0,5 4 28 0,-5-4 3 16,4 10 1-16,0-4 0 0,-3 1-32 15,3 6 0-15,0-4 0 0,0 4 0 16,-3 3-20-16,-1 3-9 0,5 4-3 0,-1-4 0 0,0 6 52 0,0 1 9 16,0-1 3-16,0 7 0 0,4 3-32 0,-4-4 0 15,-4 4 0-15,5 0 0 0,-1-4 10 0,3 4 6 16,-6 0 0-16,-1-3 1 0,1 3-4 0,0-1-1 16,-4-2 0-16,3-3 0 0,1 2-12 0,-4 1 0 0,3-3 8 0,-2-4-8 15,-1 0 0-15,0 7-10 0,0-10 2 0,0-3 0 16,0 7-10-16,0-10-2 15,3 6 0-15,-10-6 0 16,11-6-128-16,0 6-25 0,-1-10-6 0,-3 1-586 0,4 0-118 16</inkml:trace>
  <inkml:trace contextRef="#ctx0" brushRef="#br1" timeOffset="213299.01">16951 11782 2444 0,'-7'0'54'0,"3"-6"11"0,-3 6 3 0,7 0 0 0,0 0-55 0,0 0-13 15,0 6 0-15,0 4 0 16,7-1-32-16,0 0-8 16,1 7-3-16,-1-3 0 0,7 2 43 0,-4-5 0 0,8 9 0 0,-4-1 0 0,7-2 0 0,-3 3 12 15,3 0-4-15,0 6 0 0,0 0 12 0,0 3 4 16,4 0 0-16,0 1 0 0,3 2 4 0,0-3 0 16,4 7 1-16,0-1 0 0,0-2 22 0,-1 2 4 15,-6 0 1-15,0 4 0 0,6-3-20 0,-6-1-3 0,-4 4-1 0,0-4 0 16,1 4 0-16,-5 6 0 0,1-3 0 0,-4-4 0 15,-3 7-16-15,-4-6-3 0,0 6-1 16,0-7 0-16,-4-2 4 0,1-1 0 0,-4 1 0 16,0-7 0-16,0 6-8 0,-4 4-8 0,4 0 11 0,-7 2-11 15,0-11 0-15,4 8 0 0,-8-5 0 0,-3-4-12 16,3-3 12-16,-6-3 0 0,-1 3 0 0,-7 0-9 31,1-3-59-31,-8 0-11 0,-7-3-2 0,-3 0-1 0,-8-1-136 0,1-2-27 0,-60 3-6 16,13-10-1-16</inkml:trace>
  <inkml:trace contextRef="#ctx0" brushRef="#br1" timeOffset="214429.86">11359 14416 1612 0,'-3'0'144'0,"3"0"-116"16,-7 0-28-16,7 0 0 0,-7 0 120 0,7 0 19 16,0 0 3-16,0 0 1 0,0 0-127 0,0 0-26 15,-7 7-5-15,7-7-1 0,3 12 8 0,-3-2 8 0,-3 5-13 0,-1 4 5 16,8-3-1-16,-1-4 0 0,-3 4 0 0,0 3 0 15,-3 0 9-15,3 3 9 16,3-4-1-16,-3 1-8 0,-3-6 36 0,3 9 1 0,3-10 0 0,1-2 0 16,-8 5 9-16,4-8 2 0,4 2 0 0,-1-6 0 15,-3-3-6-15,0 0-1 0,0 0 0 0,4-9 0 16,6 6-9-16,-2-10-3 0,-5 4 0 0,1-10 0 16,6 6-29-16,-3-2 8 0,-3-4-8 0,-4-6 0 15,3 6 0-15,1 0 0 0,3-6 8 0,-4 0-8 16,-6 6 0-16,3-9 8 0,7 3-8 0,3 6 0 15,-6-6 0-15,3 3 0 0,0 0 0 0,7 9 0 16,4-2-8-16,-8 5-2 0,1 1 0 0,3 3 0 16,7 3 10-16,-3 3-8 0,-4 0 8 0,0 0-8 15,4 0 8-15,-1 3 0 0,1 3 0 0,-4 0 0 16,0-3 0-16,4 7-12 0,-4-4 12 0,0 3-12 0,0 4 12 0,-3 3 0 16,3-7 0-16,-3 7 0 0,-1-4 0 15,-3 4 9-15,0 0-9 0,0-4 0 0,-3-2 11 16,-1 5-11-16,4-5 10 0,-3-1-10 0,-4-9 0 0,0 0 0 15,0 0 0-15,0 0 0 16,7 9 12-16,-7-9-4 0,0 0-8 0,0 0 12 0,7 0 0 0,0-9 0 16,-3 6 0-16,3-10 0 0,-4 4 8 0,4 0 0 15,-3-4 1-15,-1-3 0 0,1-2-21 0,3 2 0 16,-4-3 0-16,5-6 0 0,-1 3 0 0,0-3 0 16,0 0 0-16,3 3 0 0,-3-3 0 0,4 6 0 15,-1 3 0-15,1-3 0 0,0 10 0 0,-1 0-20 0,1 2 4 16,3-2 1-16,-3 6 15 0,-1-3 0 15,1-1 0-15,-1 4 0 0,4 3 16 0,0 0-3 0,1 0-1 0,-1 3 0 16,3 4-3-16,1 2-1 0,0 7 0 0,-1-4 0 16,-3 10-8-16,0-3 0 0,1 0 0 0,2 9 0 15,-6-3 0-15,3 3 8 0,0 1-8 0,0 2 8 16,-3-9 10-16,3 9 2 0,0-9 0 0,0 3 0 16,0-6-20-16,-3 6 10 0,-1-6-10 0,4-3 8 15,-3-4-8-15,3 4-17 0,-3 0 4 0,3-7 1 31,3-6-219-31,-6-3-43 0</inkml:trace>
  <inkml:trace contextRef="#ctx0" brushRef="#br1" timeOffset="-207199.28">8022 13309 403 0,'0'0'36'0,"11"0"-36"0,-4 0 0 0,3 0 0 16,1 0 68-16,0 0 8 0,-1 0 0 0,1 0 1 16,3-6-17-16,0 6-4 15,0-3-1-15,-3 3 0 0,-1 0-6 0,1 0-1 0,-1 0 0 0,1 0 0 16,0 0 0-16,3 0-1 0,-7 0 0 0,3 0 0 15,-10 0 15-15,7 0 3 0,7 0 1 0,-10-6 0 16,3 6-1-16,0 0 0 0,0-3 0 0,-7 3 0 16,0 0-9-16,0 0-3 0,4-7 0 0,-4 7 0 15,0 0-7-15,0 0-2 0,0-3 0 0,0 3 0 16,0 0-12-16,0 0-4 0,-4-9 0 0,1 3 0 16,3 6-12-16,-4 0-2 0,-6-10-1 0,2 7 0 15,-2-3 4-15,-4-1 1 0,0 7 0 0,0-3 0 16,-1-3 3-16,-2 6 1 0,-1 0 0 0,1 0 0 0,-5-3-6 15,5-3-2-15,-4 6 0 0,-1-4 0 0,1-2-4 0,-3 6-1 16,-1-9 0-16,-3 9 0 16,-4-3-9-16,0-4 0 0,-3 1 9 0,0 6-9 0,-1 6 0 0,-6-6 0 15,7 0 0-15,-4 0 0 0,4 7 0 0,6-4 0 16,-2-3 0-16,6 0-8 0,4 6 8 0,3-6 0 16,0 3 0-16,11-3-8 0,-7 0-12 15,7 0-3-15,0 0 0 0,7 0 0 16,0 0-117-16,0 0-23 0,0 0-5 0</inkml:trace>
  <inkml:trace contextRef="#ctx0" brushRef="#br1" timeOffset="-206649.39">8054 13532 864 0,'0'0'38'0,"-7"-6"8"0,7-4-37 0,-7 7-9 0,3-3 0 0,1-3 0 0,-1 5 116 0,4-2 22 15,-7 3 4-15,7-3 1 0,-3-4-112 0,3 10-23 16,0-6-8-16,0 6 0 0,-4 0 26 0,-3-3-2 15,4-3 0-15,3 6 0 0,-8-3 0 0,5 3 0 16,-4 0 0-16,0 0 0 0,0 0 1 0,-4 0 0 16,4 3 0-16,0-3 0 0,-3 0 19 0,-1 0 3 0,4 6 1 15,-4-6 0-15,-3 0-13 0,4 0-3 16,-5 3 0-16,-2-3 0 0,6 0 0 0,-10 6 0 16,0-6 0-16,3 3 0 0,-10 4-24 0,7-7-8 15,-7 6 0-15,-1-3 0 0,1 3 21 0,-4-2-2 0,4-4-1 0,0 6 0 16,0-3-18-16,3 3 0 0,-7-6 0 0,8 3 0 31,3-3-52-31,-1 0-8 0,1 0-2 0,4 0 0 16,-1-3-123-16,4 3-25 0,-18-6-5 0,7-3-1 0</inkml:trace>
  <inkml:trace contextRef="#ctx0" brushRef="#br1" timeOffset="-205199.2">4579 13256 2426 0,'0'0'53'0,"0"-9"11"0,0-1 3 0,0 4 1 0,4-3-54 0,-4 9-14 0,0 0 0 0,7-4 0 16,-4-2-12-16,4 6-6 0,-7 0-1 0,7-9 0 16,-7 9-18-16,0 0-4 0,7 0-1 0,-7 0 0 15,0 0 0-15,0 0 0 16,11 6 0-16,-11-6 0 0,0 0 27 0,7 3 6 0,0 7 1 0,4-4 0 15,-8 3 8-15,4 1-8 0,0-1 8 0,4 1-8 16,-4-1 32-16,-4 0 6 0,4 1 2 0,-3-1 0 16,7 4 9-16,-11-4 3 0,3 0 0 0,-3 4 0 15,7-7-14-15,-7 10-2 0,0-3-1 0,0 2 0 0,0-2-8 0,0 12-2 16,0-6 0-16,-7 6 0 0,4-6-4 0,-4 9-1 16,-1-6 0-16,1 0 0 0,4 3-12 0,3-6 0 15,-7 6 0-15,3-7 0 0,4 1 0 0,0-9 0 16,-7-1 0-16,7 1 0 0,0-4 9 0,0-6 6 15,0 0 1-15,0 0 0 0,0 0 24 0,0 0 4 16,0 0 2-16,-3-10 0 0,-1 1-8 0,4-7-2 16,0-3 0-16,0 4 0 0,0-4-3 0,0 0-1 15,0 0 0-15,0-6 0 0,4 6-21 0,-1-6-11 16,-3-3 10-16,7 3-10 0,-7 6 9 0,11-9-9 16,-11 3 8-16,3 3-8 0,1 0 0 0,3 0 0 0,4 0 0 0,-8 10 0 15,4-4 0-15,7 7 0 16,-10-4 0-16,10 7 0 0,-3-4 0 0,6 4-11 0,-3-3 11 0,4 5-8 15,0 4 8-15,-1-6-8 0,4 6 8 0,1 0-8 16,2 0 8-16,-10 0 0 0,7 6 0 16,-3 4 0-16,0-7 0 0,-4 6 0 0,-4 7 0 0,1 0-8 15,-4-4 8-15,0 4 0 0,-3 0 8 0,3-4-8 16,-7 7 14-16,0-10-2 0,0 7 0 0,0 0 0 16,-7-7-4-16,7 1 0 0,7-1-8 0,-7-6 12 15,0-3-4-15,0 0 0 0,0 0-8 0,0 0 12 16,0 0-1-16,0 0-1 0,3-3 0 0,8-3 0 15,-8 3 1-15,4-7 0 0,-3 1 0 0,3-7 0 16,-3 0-11-16,-1-2 8 0,4 5-8 0,4-12 8 0,-11 6-8 16,7-6 0-16,0 6 0 0,3-6 0 0,-6-3 0 0,3 3 0 15,0 6 8-15,4-6-8 0,-4 12 0 16,-4-2 0-16,8-1 0 0,-8 7 0 0,8-1 0 0,-4 7 0 16,0-3-11-16,0 3 11 0,4-4 0 0,3 7-8 15,-11 0 8-15,8 0 0 0,-4 0 0 0,7 0-10 16,-3 0 10-16,3 7 0 0,-4-4 0 0,-3 3-8 15,4-3 8-15,7 7 0 0,-11 5 0 0,3 1-8 16,1 3 8-16,-1 6 0 0,1-3-10 16,-7 3 10-16,3 3-8 0,-4 7 8 0,8-1 0 0,-11-6 0 15,0 7 0-15,0-7 0 0,0 0 0 0,0 4 0 16,0-10 0-16,0 3 0 0,0 0 9 0,0-6-9 0,0-1 12 16,3 1-12-16,4-3 0 0,-7-7-12 15,4 1 0-15,-1-1 0 16,1-9-84-16,-4 0-16 0,7 0-3 0,0-3-723 15,4-3-145-15</inkml:trace>
  <inkml:trace contextRef="#ctx0" brushRef="#br1" timeOffset="-139606.99">23594 12303 2300 0,'0'0'102'0,"-4"-3"21"0,-3-4-99 0,4-2-24 0,-1 0 0 0,1 5 0 16,3-2 17-16,0-3-1 0,0-1-1 0,7-5 0 16,-4 5-25-16,4-9-5 0,0 4-1 0,0 2 0 15,0-2 2-15,0-4 0 0,1 3 0 0,-1-3 0 16,0 4-1-16,0 2 0 0,-4-3 0 0,1 4 0 16,-4-4 15-16,0 0 12 0,0 7-3 0,-7 0 0 15,0-4 6-15,0-3 1 0,-4 7 0 0,0 0 0 16,-3-1 2-16,0 1 1 0,-3-1 0 0,-1 4 0 15,-3-3-11-15,0 2-8 0,-1 4 12 0,1-3-12 16,0 6 31-16,3-3-1 0,4 3 0 0,0 3 0 16,-3-3-9-16,6 9-1 0,-3-9-1 0,3 10 0 15,1 2-10-15,-1 1-1 0,4 3-8 0,-3 2 12 0,2 1-12 0,-2 9 11 16,3 7-11-16,0-1 10 0,-4 1-10 0,4 3 0 16,-3 5 0-16,-1 5 0 0,0-5 0 15,1 1 0-15,-1 6 0 0,4-2 0 0,-3 5 0 0,-1-6 0 16,4 3 0-16,0-3 0 0,0-3 0 0,0-6 0 15,0 2 0-15,3-2 0 0,-3-4 0 0,4 1 0 16,-4-7 8-16,-1 0-8 0,1 1 0 0,0-4 0 16,4 3 0-16,-4-3 0 0,0 0-16 0,0-3-1 15,0 3-1-15,3-6 0 16,-3-3-37-16,4-1-7 0,-5-2-2 0,5-4 0 16,3-9-147-16,0 0-29 0,0 0-7 0,0 0-1 0</inkml:trace>
  <inkml:trace contextRef="#ctx0" brushRef="#br1" timeOffset="-138913.65">22874 12667 2163 0,'-10'-7'48'0,"2"4"9"0,1-3 3 0,7 6 0 0,0 0-48 0,0 0-12 0,-10-3 0 0,10 3 0 0,0 0-8 16,10-7-5-16,-3 4-1 0,4-3 0 0,3 6 14 0,4-3 0 16,3-3 0-16,0 3 0 15,4-4 12-15,3-2 3 0,-3 3 0 0,7-4 0 0,-1 1 0 0,1-1 0 16,3 7 0-16,1-6 0 0,-1-4-5 0,4 4-1 15,-1 6 0-15,1-4 0 16,-3 4-36-16,-5-3-7 0,1 3-2 0,-4 3-611 16,-3 0-122-16</inkml:trace>
  <inkml:trace contextRef="#ctx0" brushRef="#br1" timeOffset="-138466.12">23911 12632 2257 0,'0'0'100'0,"0"0"20"0,0 0-96 0,0 0-24 0,0 0 0 0,0 0 0 16,0 0 11-16,0 0-3 0,0 0-8 0,0 0 12 15,0 0 3-15,0 0 0 0,-7 0 0 0,-7 0 0 16,4 6-15-16,-5-3 0 0,5 7 8 0,-4-4-8 16,0 4 0-16,0-1 0 0,-1 10 0 0,-2 0 0 15,3-4 0-15,0 14 0 0,-1-4 0 0,5 0 0 16,-1-3 0-16,4 3 0 0,4-6 0 0,-1 6 0 15,1-7 0-15,3 1 0 0,0-3 0 0,3 3 0 16,1-4 0-16,3-2 0 0,0-4 0 0,0 7 9 16,3-7-1-16,1-2-8 0,0-4 12 0,3 3-4 15,0-3-8-15,7-3 0 0,0-3 0 0,0-3 0 0,-3 3 0 16,3-7 13-16,4 1-3 0,-4-4-1 16,0 1 10-16,0-4 1 0,-3-3 1 0,3 4 0 0,-3-4-21 15,-4 0-10-15,0-6 1 0,0 6 0 0,-3-6 37 0,-1 3 7 16,-3-6 1-16,0 3 1 0,0 0 1 0,-3 0 0 15,-1 3 0-15,1-3 0 0,-4 9-30 0,0-3-8 16,0 0 0-16,-4 10 0 0,1-7 0 0,-4 7 0 16,0-1 0-16,-4 7 0 0,1-3 0 0,-4 3 0 15,-8-3 0-15,5 6 0 0,-4 0-9 0,-1-7-3 16,8 7-1-16,-7 0 0 16,4 0-24-16,-5 0-5 0,8 0-1 0,4 0 0 15,-4 0-162-15,14 0-33 0,0 0-6 0,0 0-2 0</inkml:trace>
  <inkml:trace contextRef="#ctx0" brushRef="#br1" timeOffset="-138060.28">24402 12767 2350 0,'0'0'52'0,"0"6"10"0,0 4 2 0,-4-1 3 0,4 7-54 0,0-4-13 0,4-2 0 0,-4 5 0 15,3 1 0-15,1-7-13 0,3 4 2 0,-4-7 1 16,1 4 10-16,-1-1 0 0,4-3 0 0,-3-3 0 16,-4-3 0-16,3 10 0 0,-3-10 0 0,0 0 0 15,0 0 16-15,0 0 0 0,0 0-1 0,0 0 0 16,0 0 32-16,0 0 6 0,0 0 2 0,0 0 0 0,0 0 5 0,0 0 2 16,0 0 0-16,0-10 0 0,-3 1-10 0,6-7-3 15,1 4 0-15,0-7 0 16,-1-3-28-16,4 0-5 0,0-3-2 0,4 0 0 0,-1-3-4 15,4-1-1-15,4-5 0 0,-4 6 0 0,4-7-9 0,-1 7 0 16,1 0 0-16,3 3 0 0,-3 0 0 0,0 0 0 16,-1 6 0-16,-3-3 0 0,4 0 0 0,-7 3-12 15,-1 6 4-15,1-2 8 0,-1 9-25 0,1-4 2 16,-4 1 1-16,0 6 0 16,-7 3-34-16,0 0-6 0,0 0-2 0,0 0 0 15,7 3-140-15,4 6-28 0,-4 1-5 0,3-1-2 16,4 7-17-16,0-7-4 0</inkml:trace>
  <inkml:trace contextRef="#ctx0" brushRef="#br1" timeOffset="-137484.04">26060 12535 2790 0,'0'0'61'0,"-11"6"13"0,1 4 2 0,-5 8 3 0,5-2-63 0,-4 3-16 0,3 9 0 0,4-3 0 16,0 3-13-16,-4 1-6 0,8-4-1 0,-4 3 0 16,3-3-25-16,1-6-6 0,-1 0-1 0,1 3 0 15,3-10 5-15,0 4 1 0,0-7 0 0,0-6 0 0,0-3 46 0,0 0 0 16,0 0 0-16,0 0 0 0,0 0 36 0,-7-3 1 15,3-3 0-15,1-7 0 0,-1-2-10 0,4-4-3 16,-3-6 0-16,3-3 0 0,0-1 7 16,3-5 1-16,1-1 0 0,-1 1 0 0,4 3-20 15,4-4-3-15,-1 7-1 0,1 3 0 0,3 0-8 0,-3 9-11 16,-1 7 3-16,1-1 0 0,3 10 0 0,-3 0 0 16,-4 10 0-16,0-4 0 0,3 13 8 0,1-4 8 15,-1 4-8-15,-3 0 11 0,-3 0-1 0,3-4 0 16,0 4 0-16,4-3 0 0,-4-4-10 0,0-2 0 0,0-1 0 0,3-2 0 15,-3 2 8-15,4-9 0 16,-4 0 0-16,4 0 0 0,3-9 7 0,-4 2 1 0,5-2 0 16,-1-4 0-16,0-5 12 0,3-4 4 0,-3 3 0 0,4 0 0 15,0 0-20-15,-4 0-3 0,4 1-1 16,-1-4 0-16,1 9-8 0,-1-3 0 0,-2 7 0 0,2 0 8 16,1-1-8-16,-4 10 0 0,0 0 0 0,0 0-11 15,-3 10 11-15,-1-1 8 0,1 0-8 0,3 10 11 16,-3-3 1-16,-4 3 0 0,3-1 0 0,-3-2 0 15,4 3-12-15,-1 0 12 0,1 0-12 0,0-4 12 16,-8 4 15-16,8-3 3 0,-4-4 1 0,3 4 0 16,1 0-23-16,0-4-8 0,3-2 0 0,0-1 9 15,0 7-9-15,0-7 0 0,0-3 0 0,0-2 0 16,0 2-31-16,0-3-8 0,1-3-1 0,-1 0-1 16,0-3-133-16,-4-3-26 0,4-4-6 0</inkml:trace>
  <inkml:trace contextRef="#ctx0" brushRef="#br1" timeOffset="-137265.08">27771 12507 3628 0,'-4'-3'323'0,"1"3"-259"15,-8 0-51-15,0 3-13 16,4-3-88-16,4 9-21 0,-4 0-4 0,3 7-1 16,4 3 35-16,4-10 7 0,-1 10 2 0,4-3 0 15,-3-7-204-15,3 10-41 0,11 0-8 0,-1-13-670 0</inkml:trace>
  <inkml:trace contextRef="#ctx0" brushRef="#br1" timeOffset="-137089.5">27820 12090 2948 0,'0'-4'65'16,"-7"-5"14"-16,3 3 2 0,-3-4 1 0,7 10-66 0,0 0-16 0,0 0 0 0,0 0-870 15,0 0-178-15</inkml:trace>
  <inkml:trace contextRef="#ctx0" brushRef="#br1" timeOffset="-136627.72">28346 12525 2444 0,'-7'0'54'0,"-4"7"11"0,-3-4 3 0,0 13 0 0,0-7-55 0,3 10-13 16,1-4 0-16,3-2 0 15,3 9-45-15,0-10-12 0,1-2-3 0,3 6 0 16,0-10-24-16,0-6-4 0,3 9-2 0,-3-9 0 16,8 3 48-16,2-3 10 0,-10 0 1 0,7-3 1 0,0-6 102 0,0-4 20 0,-3 4 4 0,-1-4 0 15,1-2 19-15,-1-4 3 0,-3 3 1 0,4-3 0 16,3-6-44-16,0 6-9 0,4-9-2 0,-1 3 0 15,1 3-44-15,3-3-10 0,0 0-2 0,0 6 0 16,0-6-8-16,4 3 0 0,-1-3 0 0,-2 6 0 16,-1 4 0-16,0-1 0 0,0 7 0 0,0-1 0 15,0 7 28-15,4-3 3 0,-1 6 1 0,1 0 0 16,0 0-32-16,3 6 0 0,0-3 0 0,4 7 0 16,-4-4 10-16,0 9-10 0,-3-2 10 0,3 3-10 15,-3-4 21-15,-1 4-1 0,1 3-1 0,-1 0 0 0,5 2-7 0,-5-2-2 16,-3 0 0-16,4 6 0 15,0-6-10-15,-1 0 0 0,-3 9 0 0,0-9 8 16,1 6-76-16,2-6-16 0,-3 6-4 0,4-6 0 16,-4-1-137-16,4-2-28 0,17 12-6 0,-10-12-1 0</inkml:trace>
  <inkml:trace contextRef="#ctx0" brushRef="#br1" timeOffset="-136225.83">29771 12883 2973 0,'-39'6'65'0,"18"-6"14"0,-4 3 2 0,1-3 3 0,-1 7-67 0,0-1-17 0,4-3 0 0,7 6 0 16,0-2-53 0,7-4-15-16,0-3-2 0,7 0-1 0,0 0 71 0,0 0 0 0,14 0 0 0,3 0 12 15,8-3 3-15,7-4 1 0,7-2 0 0,7 0 0 16,6-1 28-16,5 4 5 0,3-3 2 0,-4 5 0 16,1-5 11-16,-1 0 2 0,4 2 1 0,7-2 0 15,4-1-21-15,-1 4-5 0,-3 3-1 0,4-3 0 16,-8 3-19-16,4-4-4 0,8 7-1 0,9 0 0 0,4 0 0 0,4 0 0 15,-7 7 0-15,10-7 0 16,11 3-6-16,7 3-8 0,7-3 11 0,3 3-11 0,4-2 16 16,4-4-3-16,-8 6-1 0,4 3 0 0,4-9-25 0,-8 10-6 15,-6-1-1-15,-8-3 0 16,-14 4-19-16,-7-7-4 0,-6 3-1 0,-26 4 0 16,-3-10-68-16,-4 9-13 0,-3-3-3 0</inkml:trace>
  <inkml:trace contextRef="#ctx0" brushRef="#br1" timeOffset="-134900.8">27213 13730 2257 0,'0'0'49'0,"0"0"11"0,7 0 1 0,4-4 3 0,0-2-51 0,-1 6-13 0,1-9 0 0,-4 9 0 16,3 0-14-16,1 0-6 0,-4 0 0 0,4 0-1 15,-11 0 21-15,0 0 0 0,7 6 0 0,-7-6 0 0,0 0 12 0,3 3 8 16,4 7 0-16,-7 5 1 16,4-5-1-16,-4 2-1 0,0 4 0 0,0 3 0 15,0 6 4-15,0 0 1 0,0-3 0 0,3 3 0 0,1 3 4 0,-1 4 0 16,1-1 1-16,3 3 0 0,0-5-13 0,0 11-2 16,0-2-1-16,0 6 0 0,4 0-3 15,-1 0-1-15,-3 0 0 0,4-7 0 0,-4 7-9 0,4-6 0 16,-1 6 0-16,-6-7 0 0,3 4 8 0,-4-3-8 15,1 6 0-15,-4-1 8 0,-4-5-8 0,4-3 8 16,-3 2-8-16,-1-2 8 0,-3-7 15 0,4-3 2 16,-4 3 1-16,-1-3 0 0,1 0-11 0,0-6-3 15,-3 0 0-15,-1-3 0 0,-3-4 0 0,4-2 0 16,-1-1 0-16,0 7 0 0,-3-10 28 0,0-3 6 0,0 3 1 0,0-2 0 16,-4-4-25-16,4 0-5 15,-7-4-1-15,3-2 0 0,1 6 2 0,-4-9 0 16,-4-1 0-16,4 1 0 0,-4 0-18 0,0-7 0 0,-3 3 0 0,3-2 0 15,4-1 0-15,0 3-19 0,3-2 3 16,4 5 0 0,-3-5-28-16,3 5-6 0,-1 1-1 0,5-1 0 15,-1 7-145-15,1-3-30 0,3-3-6 0</inkml:trace>
  <inkml:trace contextRef="#ctx0" brushRef="#br1" timeOffset="-134451.18">28325 13676 2602 0,'0'0'57'0,"-4"0"12"0,-3 0 3 0,-4 0 1 0,-3 7-58 0,0 2-15 15,0 0 0-15,-4 7 0 16,-6 3-30-16,-5 3-9 0,-2 9-1 0,3-3-1 0,-8 10 41 0,4-3 0 0,4 2 13 0,-3-2-3 15,-1 2-10-15,0 7 0 0,0 0 0 16,4 6 0-16,-7-3 8 0,7 0 0 0,-1 4 0 0,8 2 0 16,4-6 5-16,-1-3 1 0,0 0 0 0,11 3 0 15,0 3 0-15,4-6 0 0,3 3 0 0,3-6 0 16,4-4-14-16,4 1 0 0,-1-4 0 0,8 4-10 16,0-4 10-16,6-5 0 0,-3 2 0 0,8-9-8 15,-5 3-34-15,5-6-6 0,-1 6-2 0</inkml:trace>
  <inkml:trace contextRef="#ctx0" brushRef="#br1" timeOffset="-133794.29">28480 14416 2718 0,'0'0'60'0,"0"0"12"0,-7 10 2 0,3-1 2 0,1 7-60 0,-1 3-16 0,1-1 0 0,3 8 0 16,0 2-32-16,0-3-10 0,-4 3-2 0,4 0 0 0,-3-3 29 0,-1 4 6 0,4 2 1 0,-4-9 0 16,1 3 8-16,-1-6 11 15,4 0-3-15,-3-4 0 0,-1 4 4 0,1-9 0 0,3-1 0 0,-4-3 0 16,4-6 25-16,0 0 6 0,0 0 1 0,0 0 0 15,-3-6 6-15,3-3 2 0,0-4 0 0,0-3 0 16,0-2-42-16,3-8-10 16,1 1 0-16,3-3 0 15,0-6-24-15,0 5-6 0,4 1-2 0,-4 3 0 0,3 0 7 0,1 12 1 0,-1-2 0 0,1 5 0 32,-4 10-4-32,4 0 0 0,-4 7 0 0,3 2 0 0,-6 0 18 0,3 4 10 0,0 3-12 0,0-1 12 15,-4-2-12-15,5 3 12 0,-5 2-12 0,1-8 12 16,3 5 0-16,-4-2 0 0,1 0 0 0,3-4 0 15,-4-6 19-15,-3-3 10 0,0 0 3 0,4 6 0 16,-4-6-7-16,10 4-1 0,-6-4 0 0,3-4 0 16,0-2 13-16,4 3 3 0,-1-6 0 0,1-4 0 15,3 4-40-15,0-1-13 0,0-2 0 0,0-4 0 0,0-3 13 0,0 3 16 16,1-2-3-16,-1-1-1 0,7 3-12 0,-7-3 0 16,0 4 0-16,-3 5 0 0,6-2 0 15,-6 2 0-15,3 1 0 0,0 3 0 0,-3-4 0 0,-1 10 0 16,1-6 0-16,-1 6 0 15,-3 0-20-15,4 0-9 0,0 6-3 0,-1-6 0 0,-3 3 32 0,4 4 0 16,-4 2 0-16,0-3 0 0,0-3 0 0,0 7 0 16,0-1 0-16,0-2 0 0,-3 2 0 0,3 7 10 15,0-4 0-15,-4-2 0 0,4 5 10 0,0-5 1 16,1 5 1-16,-5-2 0 0,4 3-22 0,-3-7 0 16,3 7 0-16,-4-4 0 0,4-2 0 0,-3 5 0 0,3-5 0 0,-4-1 0 15,1 1 0-15,-1-1 0 0,1-3 0 0,-4-6 0 31,4 3-37-31,-4-3-12 0,0 0-3 0,0 0 0 16,0 0-130-16,0 0-26 0,0 0-6 0</inkml:trace>
  <inkml:trace contextRef="#ctx0" brushRef="#br1" timeOffset="-133343.08">29189 13802 2592 0,'0'0'57'0,"0"0"12"0,0 0 3 0,0 0 0 0,0 0-58 0,7-3-14 16,0-4 0-16,0 4 0 0,4-3 0 0,3 3-12 15,0-3 3-15,0 6 0 0,0-10 1 0,0 10 0 16,4 0 0-16,-1 0 0 0,1 0 8 0,3 3 11 16,0 4-3-16,4 8 0 0,0-2-8 0,-1 2 8 0,-2 4-8 0,2 6 8 15,5-3 0-15,-5 10 0 0,1-10 0 0,3 12 0 16,4-6 20-16,-4 7 3 0,0-1 1 0,1 4 0 15,-1 3-32-15,0-4 0 16,0 7 0-16,-7-6 0 0,-3 6 10 0,-4-10-1 0,0 4 0 0,-7 6 0 16,-3-7 3-16,-4 7 0 0,-4 0 0 0,-3 6 0 15,0-6-12-15,-3-6 0 0,-1 0 0 16,-3-13 0-16,-7 9 12 0,3-12 0 0,-3 3 0 0,-4 0 0 16,4-6-12-16,-4 0 0 0,4 0 0 0,0-10-837 15,0 7-170-15</inkml:trace>
  <inkml:trace contextRef="#ctx0" brushRef="#br1" timeOffset="-131938.22">26113 16122 2372 0,'0'0'105'0,"0"0"22"0,0 0-102 0,0 0-25 16,0 0 0-16,0 0 0 0,-4 10 30 0,1-1 1 15,3 7 0-15,0-7 0 0,0 10-31 0,-4-3-18 16,8 2 2-16,-4 8 1 0,0-8 15 0,0 7-11 16,3-6 11-16,-3 0-10 0,0 0-1 0,-3 0 0 15,3 3 0-15,0-4 0 16,-4-5-46-16,4 3-10 0,-3-7-1 0,-1 0-594 15,4-2-118-15</inkml:trace>
  <inkml:trace contextRef="#ctx0" brushRef="#br1" timeOffset="-131737.3">26021 15620 2779 0,'0'0'123'0,"-7"-9"25"0,0 3-118 0,0 6-30 0,0-10 0 0,0 10 0 32,7 0-16-32,0 0-8 0,0 0-3 0,0 0 0 0,0 0-47 0,0 0-10 0,7-3-1 0,0-3-1 15,3 6-40-15,1-3-8 0,-1 3-2 0,1 0 0 16,-11 0-64-16,14 3-14 0,14-3-2 16,-6 9-1-16</inkml:trace>
  <inkml:trace contextRef="#ctx0" brushRef="#br1" timeOffset="-131343.15">27069 15871 1209 0,'-4'-18'108'0,"1"8"-87"0,-1-6-21 0,1-2 0 15,-8-7 185-15,4 6 33 16,0-3 6-16,0 0 2 0,0 0-180 0,-4-3-36 0,1 6-10 0,-1 3 0 16,0-3 8-16,1 4-8 0,-4 2 12 0,0-2-12 15,3 5 43-15,-3 1 1 0,0 3 1 16,0-4 0-16,-4 10-2 0,0-3-1 0,1 6 0 0,3 3 0 16,-8-2-22-16,5 11-4 0,-4 4 0 0,3 0-1 15,0 12-6-15,1 1-1 0,3 2 0 0,0 10 0 16,3 0 2-16,4 3 0 0,0 6 0 0,3 0 0 15,4 1-18-15,0-1-4 0,-3-3-1 0,3 4 0 16,0-7 13-16,-4 6-11 0,1-9 11 0,-1 0-10 16,4 0-3-16,0-7-1 0,0 1 0 0,0-10 0 15,0 3-14-15,0-2-4 16,0-10 0-16,0-1 0 0,0-2-150 16,4 0-30-16,-4-13-7 0,0-3-1 0</inkml:trace>
  <inkml:trace contextRef="#ctx0" brushRef="#br1" timeOffset="-131192.28">26377 16147 2718 0,'0'0'120'0,"0"0"25"0,0 0-116 0,0 0-29 16,0 0 0-16,0 0 0 0,0 0 25 0,11 0-1 16,-1 0 0-16,8 0 0 0,0 0-24 0,6 0-14 15,5-6 2-15,6 3 0 0,-3 3 12 0,6-6-9 16,5 6 9-16,-4 0-8 15,3 0-122-15,0 0-24 0,1 6-5 0</inkml:trace>
  <inkml:trace contextRef="#ctx0" brushRef="#br1" timeOffset="-130568.04">28522 15711 2516 0,'0'0'56'0,"-3"10"11"0,-1 6 2 0,1 2 1 0,-1 1-56 0,4 13-14 0,-4-1 0 0,4 3 0 15,0 1-29-15,-3 9-9 0,3-7-2 0,-4 1 0 0,1 6 40 0,-1-3 0 16,1-4 0-16,-4 7 0 16,3-6 0-16,-3 3 0 0,4-10 0 0,-4 10 0 0,3-13 32 0,-3 6 4 15,3-5 0-15,1-4 1 0,-1-6-10 0,1-1-3 16,-1-8 0-16,4 5 0 0,-3-5 23 0,3-10 4 16,0 0 1-16,0 0 0 0,0 0-39 0,0 0-13 15,7-10 9-15,-4-5-9 0,4-1 0 0,4-3 0 16,-7 0 0-16,3-6 0 0,3-3 0 0,-3-6-14 15,4 2 2-15,-1-2 0 0,1-1 0 0,0 7 0 16,3-6 0-16,0 15 0 16,0-6-16-16,0 6-4 0,4 9 0 0,-1 1 0 0,1 0 24 15,0 2 8-15,-1 4 0 0,4-3-9 0,1 6 9 0,-5 0-12 0,1 6 12 16,17-3-12-16,-14 4 20 0,-7-4-8 0,4 6 11 16,0 1-11-16,-4-4 0 0,-4 3 9 0,5 1-9 15,-5 5 0-15,-3-2 0 0,0 3 0 16,-3 2 0-16,-4 1 0 0,-4-3 0 0,4 3 0 0,-3 6 0 15,-4-13 30-15,0 13 2 0,0-6 0 0,-4 0 0 16,-3 3-20-16,3-9-3 0,-6 2-1 0,2 4 0 16,1-3-8-16,0-4 0 0,-3-2 0 0,-1 5 0 15,-3-5 8-15,0-1-8 0,-4 1 12 0,4-4-4 16,0-3-8-16,-1 3 10 0,-2-6-10 0,6 0 10 16,-3 0-24-16,0-6-5 0,3 3-1 0,-3-3 0 15,0-4-156-15,3 1-31 0,-3-1-6 0,0 1-2 16</inkml:trace>
  <inkml:trace contextRef="#ctx0" brushRef="#br1" timeOffset="-130193.15">28840 16361 518 0,'0'0'23'0,"10"0"5"0,1 0-28 0,-1 3 0 16,1-3 0-16,3 0 0 0,4 0 340 0,-4 0 64 15,7 0 12-15,-3 0 2 16,-1 0-360-16,1-3-72 0,3 3-14 0,0-7-4 0,0-2 47 0,1 6 9 16,2-4 1-16,1-2 1 0,3 0 35 0,0-1 7 0,4 1 2 0,-7-1 0 15,3-5-6-15,-3 5 0 0,-4 1-1 0,0-7 0 16,0 7-41-16,-3-1-8 0,-4-2-2 16,0-4 0-16,-7 10-1 0,0-3-1 0,-3-1 0 0,-1-2 0 15,-3-1-10-15,-3 4 0 0,-1-1 9 0,-3 7-9 16,-3-3 0-16,-1 3-8 0,-3 3 0 0,0 0 0 15,0 3 0-15,0-3 0 0,-4 9 0 0,0 1 0 16,1-4 8-16,-1 13 0 0,0-4 10 0,1 4-10 16,3 0 23-16,-1 0-2 0,1 6 0 0,4 0 0 15,-1-3 7-15,4 0 2 0,0-3 0 0,4 0 0 16,3-1-30-16,-4 1 0 0,8 0 0 0,-1-3 0 16,1 2-11-16,-1-2-8 0,1-6-1 0,6 2-1 15,-3 4-25 1,4-7-5-16,-1 1-1 0,5-1 0 0,-1-3-152 0,3-6-32 15,5 3-5-15,-5-3-2 0</inkml:trace>
  <inkml:trace contextRef="#ctx0" brushRef="#br1" timeOffset="-129778.02">29951 16031 2718 0,'0'0'60'0,"-7"0"12"0,0-6 2 0,-4 6 2 0,1 0-60 0,-1 6-16 16,-3-6 0-16,-4 10 0 16,1-4-48-16,-5-3-13 0,-2 7-3 0,-1-1 0 0,-3-3 40 0,0 10 8 15,3-4 2-15,-3-2 0 0,3-1 29 0,4 1 5 0,0-4 2 0,3 3 0 16,0 1 11-16,1-1 3 0,6 1 0 0,1-4 0 16,3-3-17-16,7-3-3 15,0 0-1-15,0 0 0 0,0 0-15 0,3 6 0 0,-3-6 0 0,7 3 0 16,4 4 0-16,-1-7-15 0,-3 6 2 0,4-3 0 15,3-3-1-15,-3 6 0 0,-1-3 0 0,4-3 0 16,-3 0-5-16,3 0-1 0,0 7 0 0,0-7 0 16,0 3 8-16,0-3 2 0,1 6 0 0,-1-3 0 15,-4-3 10-15,1 7 0 0,-1 2 8 0,1 0-8 16,0 1 18-16,-8-1-1 0,1 1 0 0,-1 5 0 16,1 1 1-16,-4-4 0 0,0 4 0 0,-4-6 0 15,1 8 3-15,-1-8 1 0,1 5 0 0,-4-2 0 16,-1-4-11-16,1 7-3 0,4-7 0 0,-4 1 0 15,-4 6-8-15,1-7-11 0,3-6 3 0,0 10 0 16,-1-10-71-16,-2 6-13 0,-1-9-4 0,1 6-1016 16</inkml:trace>
  <inkml:trace contextRef="#ctx0" brushRef="#br1" timeOffset="-129484.75">30462 15611 2890 0,'0'0'128'0,"0"0"27"0,-3 9-124 0,-1 7-31 0,-3-3 0 0,0 12 0 31,7 3-29-31,0 7-12 0,0-1-3 0,4 4 0 0,-1 6 32 0,4 3 12 0,0-4-11 0,-3 1 11 15,3 0-12-15,0 0 3 0,0 0 1 0,0 0 0 16,0 0 8-16,0-3 12 0,4 3-2 0,-4-10-1 16,0 1-9-16,0-1 0 0,0-6 0 15,0 0 0 1,-3-2-84-16,3-8-18 0,-4 1-4 0,1 0-635 0,-4-13-127 0</inkml:trace>
  <inkml:trace contextRef="#ctx0" brushRef="#br1" timeOffset="-129285.98">30134 16016 3175 0,'0'0'140'0,"0"0"30"0,0 0-136 0,0 0-34 0,11 0 0 0,3 0 0 0,4 0 17 0,3 0-3 16,3-4-1-16,12-2 0 0,3 6-13 0,-1-3-8 15,-2-3 8-15,2 6-13 0,5 0 13 0,-1 0 0 16,-3 0 0-16,-4 0 0 0,0-3 0 0,1-4-9 15,3 4 9-15,-1-3-12 16,8-10-240-16,-7 7-49 0,70-29-10 0,-35-6-1 0</inkml:trace>
  <inkml:trace contextRef="#ctx0" brushRef="#br1" timeOffset="-127939.54">28085 17370 1555 0,'0'0'68'0,"0"0"16"0,0 0-68 0,0 0-16 0,0 0 0 0,0 0 0 16,0 0 264-16,7 7 50 0,-7-7 10 0,7 3 1 15,3 6-253-15,1 0-52 0,-4 7-9 0,4-6-3 16,-4 5 2-16,0-2 0 0,0 6 0 0,-4 6 0 16,1-6 3-16,-4-4 1 0,0 13 0 0,-4-9 0 15,1 3 4-15,-1-3 1 0,-3 0 0 0,4-4 0 16,-4-2 6-16,3-4 2 0,1 1 0 0,-1-1 0 16,0-2-11-16,4-7-1 0,0 0-1 0,0 0 0 15,0 0 13-15,0 0 2 0,8-10 1 0,-1-6 0 16,3 4-30-16,1-10 0 0,3 3 0 0,3-3 0 15,-2-9 0-15,-1 3-15 0,7-1 2 0,0-5 0 16,-3 6 13-16,6-7-9 0,-2 7 9 0,-1 3-8 16,-4 0 8-16,-3 12 0 0,1-2-9 0,-1 5 9 15,-4 1-14-15,1 2 2 0,-4 7 0 0,3 7 0 0,-2-4 12 16,2 3 13-16,-3 4-2 0,4-1-1 16,-4 7-10-16,3-4-12 0,1 4 2 0,0-7 1 0,-1 10 32 0,1-10 6 15,3 7 2-15,-4-6 0 0,5-1-23 0,-5-3-8 16,1-3 0-16,-1 7 9 0,1-10-9 0,-1 6 0 15,-2-3 0-15,-1-3 0 0,0 0 0 0,-7 0 0 16,0 0 0-16,7 0 0 0,-4 0 0 0,4-3 0 16,0-3 8-16,0 6-8 0,4-10 0 0,0 1 0 15,-1 0 0-15,4-7 0 0,0-3-13 0,0 0 5 16,4 0 8-16,0 1-13 0,-1-7 0 0,1 6 0 16,0 3 0-16,3 4 0 0,-4-4 3 0,1 6 1 0,-4 4 0 15,0-3 0-15,0 9 9 0,1-3 0 0,-5 3 0 16,1 3 0-16,-1-3 0 0,-3 9 0 15,4-3 0-15,-4 4 11 0,0-1 0 0,-3 7 0 0,3-4 0 0,0-2 0 16,0 6 5-16,-4 2 2 16,4-2 0-16,4 3 0 0,-4 0 6 0,0-1 0 0,4-2 1 0,-4 3 0 15,0-3-7-15,3 2-2 0,1 1 0 0,-4-3 0 16,4 3-16-16,-4 0 0 0,0-1 8 0,0-2-8 16,-4-3 0-16,4 2 0 0,-3 1-11 0,-1-3 11 15,-3 2-71 1,0-5-7-16,0-1-2 0,0 0 0 0,0 1-104 0,0-10-22 0,0 0-4 15</inkml:trace>
  <inkml:trace contextRef="#ctx0" brushRef="#br1" timeOffset="-123372.08">29344 17725 172 0,'0'0'16'0,"0"0"-16"16,0 0 0-16,0 0 0 0,0 0 431 0,0 0 83 0,0 0 17 0,0 0 3 31,0 0-469-31,0 0-93 0,0 0-20 0,7 3-3 0,0 6 89 0,0-3 18 0,4-2 3 0,-1-4 1 16,5 0 32-16,2 0 6 0,-3 6 2 15,4-6 0-15,3 0-55 0,0 0-10 0,0 0-3 0,1 0 0 16,-1 0-32-16,0 0 0 0,0 0 0 0,4 0 0 31,-4-6-99-31,0 6-26 0,0-4-6 0,0-2-893 0</inkml:trace>
  <inkml:trace contextRef="#ctx0" brushRef="#br1" timeOffset="-122704.03">29926 16934 2563 0,'0'0'56'0,"0"0"12"0,0 0 3 0,4-3 1 0,3-3-58 0,0 6-14 0,7 0 0 0,-4 6 0 0,5-3 0 0,-5 4-18 15,4 8 4-15,-3 4 1 0,3 3 4 0,-7 3 1 0,0 3 0 0,0 4 0 16,-3-1 25-16,-4 4 6 0,-4 5 1 0,4 1 0 15,-3 0 19-15,-4-3 4 16,0 5 1-16,-1-5 0 0,-2 3-29 0,3-10-6 0,-4 4-1 0,4-7 0 16,0 3-12-16,0-9 0 0,0 3 0 15,3-6 0-15,1-3 0 0,-1-7 9 0,4 1-9 0,0-1 8 16,0-9 0-16,0 0 0 0,0 0 0 0,0 0 0 16,0 0-8-16,4-9 0 0,-1-1 0 0,1 1 0 15,-4-7 27-15,4 4 3 0,-4-10 1 0,0 3 0 16,3-3-31-16,-3-3 8 0,4 0-8 0,-1-4 0 15,-3 1 0-15,7 3 0 0,-3 0 0 0,-1 3 0 16,4 0 0-16,4 10 0 0,-4-4 0 0,0 3 0 16,4 1-23-16,-1 2-7 0,1 7-2 0,3-3 0 0,-4-3 32 15,5 9 0-15,-1-10 0 0,0 10 0 0,3 7 0 0,-2-4 0 16,-1 3 0-16,0-3 0 16,-4 6 0-16,4 7 0 0,-7 0 0 0,4-4 0 0,-7 7-12 15,-1 6 3-15,-3-6 1 0,0 0 0 0,-3 6 8 0,-1-6 11 16,-3 6-3-16,0 0 0 0,0-6-8 0,0 6 0 15,-4-6 0-15,4 0 0 0,0-1 28 0,0-2 3 16,-3-3 1-16,2 2 0 0,5-5-32 16,-1 5 0-16,-3-12 0 0,4 7 0 0,-1-10 0 0,4 0 0 15,0 0 0-15,-3 6 0 16,-4-6-20-16,0-6-9 0,3 6-3 0,-3-10 0 16,-4 1 0-16,4 0 0 0,-3-1 0 0,3-5 0 15,-4 5-205-15,1-9-42 0,-4 10-8 0,6 0-1 0</inkml:trace>
  <inkml:trace contextRef="#ctx0" brushRef="#br1" timeOffset="-122299.22">30191 17521 2516 0,'0'0'112'0,"0"0"22"0,0 0-107 0,0 0-27 0,0 0 0 0,10 0 0 15,1 0-28-15,3-6-12 0,0 6-1 0,7 0-1 16,0 0 42-16,-3-10 0 0,3 10 13 0,-3-3-3 16,3-3 23-16,-3 3 5 0,-1-4 1 0,5-2 0 15,-5 9 9-15,1-10 1 0,-1 4 1 0,1 3 0 0,-4-6-21 0,0 2-4 16,0-2-1-16,-3 0 0 0,-4-1-12 0,4-6-4 16,-8 7 0-16,1 0 0 0,-1-10-8 0,1 9 0 15,-1-5 9-15,-3 5-9 0,0 1 0 0,0 0-13 16,0-1 1-16,-3 1 1 0,3 9-4 0,-4-7-1 15,1 7 0-15,-4 0 0 0,0 0 16 0,-4 7 0 16,-3-7 0-16,0 9 0 0,0 1 0 16,-4-1 0-16,4 0 0 0,0 1 10 0,0 5-2 0,0 4-8 15,-1-3 12-15,1-4-4 0,-3 4 4 0,3 3 0 16,-1 0 0-16,5-4 0 0,-1 4-12 0,4 6 0 16,0-6 0-16,0 0 0 0,7 0 0 0,0-3 0 15,0 2 0-15,4-2 0 0,-1-3 10 0,4-4 0 0,4 3 0 0,-1-8 0 16,5 5-27-16,-1-3-6 0,3-6-1 0,-3 0 0 31,4-6-121-31,3 6-25 0,0-9-5 0</inkml:trace>
  <inkml:trace contextRef="#ctx0" brushRef="#br1" timeOffset="-121873.02">30822 17201 345 0,'0'0'31'0,"0"0"-31"0,-7 6 0 0,-3-3 0 16,3-3 508-16,-1 7 95 0,1-4 19 0,0 3 4 16,0-3-526-1,0 3-100-15,-3 4-32 0,3-1 0 0,-4 1 32 0,0-1 0 0,1 0 0 0,-4 7 0 0,0-6 15 16,0-1 9-16,3 0 1 0,0 1 1 0,4-1 10 0,-3-3 1 16,3 4 1-16,3-4 0 0,4-6-24 0,0 0-5 15,0 0-1-15,0 0 0 16,0 0-38-16,7 3-8 0,-7-3-2 0,11 0 0 0,-4 0 18 0,3 0 3 15,-3-3 1-15,4 3 0 0,-4 3 18 0,0-3 0 16,-7 0 0-16,11 0 0 0,-4 10 0 0,0-10 0 16,0 9 10-16,3-3-2 0,-2-3 3 0,2 4 1 15,-3 2 0-15,0 1 0 0,4-1 16 0,-4-3 3 16,0 4 1-16,0-1 0 0,4 0-20 0,-4 1-3 16,0-1-1-16,0 1 0 0,3-1-8 0,-3 1 0 15,0-1 0-15,0 3 0 0,-3 1 0 0,0-4 0 16,-4 1 0-16,0-1 0 0,0 1 0 0,-4 2 0 0,0-2 0 0,-3-1 0 15,0 0 0-15,-3-5-11 0,-1 2 3 0,1 3 0 32,-4-3-29-32,-4 4-6 0,4-7-1 0,0-3 0 15,-4 6-32-15,4-3-6 0,0-3-2 0,0 0 0 16,0-3-118-16,3-3-24 0,4 3-5 0,0-7-1 0</inkml:trace>
  <inkml:trace contextRef="#ctx0" brushRef="#br1" timeOffset="-121636.27">30974 17013 2714 0,'0'0'120'0,"0"0"25"16,0 0-116-16,0 0-29 0,0 0 0 0,7 9 0 16,-4 1-21-16,1 5-11 0,0-5-1 0,-1 9-1 15,4-1 42-15,-3 1 9 0,-1 6 2 0,-3-6 0 0,4 12 20 0,-1-2 4 16,-3-1 1-16,4 6 0 0,-1-5-7 0,1 8-1 15,-4-5 0-15,3-4 0 16,1-3-54-16,-1-3-11 0,1 3-3 0,-1 0 0 16,5-6-51-16,-8 0-10 0,3-4-3 0,1-2 0 15,-1 3-121-15,-3-7-25 0,0 10-5 0,-3-10-1 16</inkml:trace>
  <inkml:trace contextRef="#ctx0" brushRef="#br1" timeOffset="-121402.95">30762 17279 2516 0,'0'0'56'0,"0"0"11"0,0 0 2 0,0 0 1 0,7-6-56 0,4 6-14 0,-1-3 0 0,12-3 0 15,-5-4 21-15,1 7 2 0,0-3 0 0,3-4 0 16,3 4 24-16,1 3 5 0,-4-3 0 0,4 3 1 15,0-7-26-15,-1 4-6 0,1 6-1 0,0-9 0 16,-4 9-72-16,0-10-14 0,-3 4-3 0,-1 3-737 16,1-4-147-16</inkml:trace>
  <inkml:trace contextRef="#ctx0" brushRef="#br1" timeOffset="-121131.92">31450 17226 2948 0,'0'0'65'0,"0"0"14"0,0 0 2 0,0 0 1 0,11-6-66 0,-1 6-16 0,4-3 0 0,8-4 0 31,2-2-28-31,1 9-10 0,0-9-2 0,3 5 0 0,-3-2 40 0,-4 0 0 16,3 3 0-16,-6-4 0 0,3 4-13 0,-3-3 5 0,3 3 8 0,-3-3-13 31,-1 6-157-31,1-4-31 0</inkml:trace>
  <inkml:trace contextRef="#ctx0" brushRef="#br1" timeOffset="-120905">31581 17433 2365 0,'0'0'104'0,"0"0"23"0,0 0-102 0,0 0-25 0,10 6 0 0,4-6 0 0,0 0-9 0,4 0-7 16,0-6-2-16,3 6 0 0,-3-3 18 0,3-3 16 15,-4-4-4-15,5 4 0 0,-1-4-12 0,3 7 0 16,5-12 0-16,-1 5 0 16,4 1-130-16,-1-1-29 0</inkml:trace>
  <inkml:trace contextRef="#ctx0" brushRef="#br1" timeOffset="-120270.09">32244 17182 3027 0,'-14'10'134'0,"10"-1"28"0,-6 0-130 0,3 1-32 0,3 5 0 0,-3 4 0 31,4 0-20-31,-1-3-12 0,-3 3-1 0,3-1-1 0,1 1 42 0,-1 3 9 0,-3-3 2 0,7-7 0 16,-3 4 6-16,3-6 2 0,-4-1 0 0,4 0 0 15,0-9 2-15,0 0 1 0,4 10 0 0,-4-10 0 16,0 0-30-16,0 0 0 0,0 0-11 0,10 0 11 16,-10 0 0-16,7-10 0 0,4 1 12 0,0-4-4 15,-1-2-8-15,1-4 0 0,-1-6 9 0,1 0-9 16,-1 6 0-16,1-9 0 0,0 3 0 0,3-4 0 16,0 4-10-16,0 3 10 0,0 0-12 0,0 4 12 0,0 8-9 15,-3-5 9-15,-1 5 0 0,1 10-9 16,0-9 9-16,-4 9 0 0,3 6 0 0,-3-3 0 0,0 3 0 0,4 4 0 15,0-1 0-15,-4 1 0 0,3-1 0 0,-3 0 0 16,4-2 0-16,-4 2 8 16,0 1 1-16,4-4 1 0,-8-3 0 0,8 6 0 0,-8-2 2 0,4-4 0 15,-7-3 0-15,7 6 0 0,0-3-12 0,-7-3 10 16,0 0-10-16,0 0 10 0,0 0-10 0,0 0 0 16,0 0 0-16,0 0 0 0,7 0 0 0,0-3-9 15,1-3 9-15,-1 3-13 0,0-4 5 0,3-2 8 16,4-4-13-16,-3-2 5 0,3 5 8 0,0-5 0 15,7-4-9-15,-3 0 9 0,0 0-10 0,-1-6 10 16,1 6-13-16,-4 4 5 0,0-4 8 0,0 3 0 16,-3 7 0-16,-1-1 0 0,-3 7 0 0,4 3 0 0,-4 0 0 0,-7 0 0 15,7 10 0-15,0 2 0 16,0 4 0-16,-3 3 0 0,-1-1 16 0,1 4 3 0,-1 0 0 0,-3-3 0 16,0 6-4-16,4-6-1 0,-4 0 0 0,3 6 0 15,1-6 21-15,-4 0 4 0,3 6 1 16,1-7 0-16,-1-2-40 0,-3 3 0 0,4 0 0 0,-4-4 0 15,4 4 0-15,-4-9-8 0,0 5 8 0,3-5-12 16,-3-10-78 0,0 9-16-16,0-9-3 0</inkml:trace>
  <inkml:trace contextRef="#ctx0" brushRef="#br1" timeOffset="-117418.09">4695 12845 1904 0,'0'0'84'0,"0"0"18"0,0 0-82 0,0-9-20 15,0 3 0-15,0 2 0 0,0-2 53 0,8-3 7 0,-1-1 0 0,-7 1 1 16,10 0-5-16,-6-1 0 0,6 1-1 0,1-7 0 16,-8 7-21-16,8-7-4 0,3 3-1 15,-3-2 0-15,-1-4-9 0,4 0-1 0,0 0-1 0,4 1 0 16,0-4 10-16,-1 0 1 0,1-3 1 0,3-1 0 16,4 5 5-16,-4-11 1 0,-3 10 0 0,3-3 0 15,-11 0 0-15,1-3 1 0,3 9 0 0,-3 0 0 16,-4-3-5-16,0 13 0 0,3-4-1 0,-10 4 0 15,0 3-12-15,0 6-3 0,0 0 0 0,0 0 0 16,-7 9-16-16,4 0 0 0,-4 7 0 0,7-7 0 16,-4 10 0-16,4-3-9 0,-3-3 9 0,3 8 0 0,0-8 0 0,0 6 0 15,0-3 0-15,0 2-8 16,3-2 8-16,8 3 0 0,-8 0 8 0,4-1-8 0,4-2 13 16,-4 3-1-16,0-3-1 0,4-4 0 0,3 4 14 0,-4 0 3 15,-3-4 1-15,4-3 0 0,0 1-21 0,-1-4-8 16,1 4 0-16,3-10 9 15,0 9-137-15,-3-9-28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54:47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9638 2817 1843 0,'-11'-3'164'0,"-3"3"-132"0,0-10-32 0,0 4 0 15,-4-3 118-15,8 6 17 0,-4-4 3 0,7-2 1 16,-11 0-73-16,11-1-14 0,0-6-4 0,3 7 0 15,1 0-25-15,3-1-6 0,0 1-1 0,3-1 0 16,4 4-6-16,0-6-2 0,4 2 0 0,3 4 0 16,4 0 20-16,-1 6 3 0,5 0 1 0,-1 0 0 0,3 0-32 0,8 0 0 15,0 6 0-15,7 0 0 0,0 4 16 0,6 2-4 16,1-2 0-16,4-1 0 0,-1 7-1 0,0-1-1 16,4-2 0-16,11-7 0 15,10 4 26-15,4-10 4 0,-11 3 2 0,7 3 0 0,0 0-28 0,3-3-6 16,4-3 0-16,4 7-8 0,0-4 16 0,3 6-4 15,7-3-1-15,-3 4 0 0,-4-7 1 0,7 6 1 16,15 7 0-16,-1 3 0 0,-7-10 6 0,4 1 1 16,4 5 0-16,-1-5 0 0,-3 5-1 0,3-5 0 15,4-1 0-15,4-6 0 0,-1 4-3 16,0-1 0-16,4-3 0 0,0-3 0 0,0 0-6 0,0 0-2 16,-7-3 0-16,3-3 0 0,1 6-8 0,-4 0 8 0,0-7-8 15,0 7 8-15,-11 0-8 0,7-3 0 0,11 3 0 0,-11 3 8 16,-6-3-8-16,-1 7 0 0,0-1 0 15,1-3 8-15,-8 7-8 0,-3-1 0 0,-8 0 0 0,-3 7 8 16,4-7 0-16,0 1 0 0,-1-1 0 16,-6 1 0-16,-11-4 0 0,-3 6 0 0,-4-12 0 15,0 7 0-15,0 2 1 0,-8-3 0 0,-2-2 0 0,-1-4 0 16,-3 9 2-16,-7-9 0 0,0 0 0 0,-8 6 0 16,-2-3-3-16,-5-3 0 0,-2 7 0 0,-5-7 0 15,1 3 4-15,-4-3 0 0,-3 6 0 0,-4-6 0 16,-7 0-32-1,0 0-7-15,0 0-1 0,0 0 0 0,0 0-4 0,0 0 0 0,0 0-1 0,0 0 0 32,0 0-85-32,0 0-17 0,-7 0-3 0,-4 0-1192 0</inkml:trace>
  <inkml:trace contextRef="#ctx0" brushRef="#br0" timeOffset="3058.42">2776 12482 2415 0,'0'0'53'0,"0"0"11"0,0 0 3 0,0 0 1 0,0 0-55 0,0 0-13 0,0 0 0 0,0 0 0 0,-10 6 25 0,-1-6 3 15,11 0 0-15,-3 0 0 0,-8 0-20 0,4 0-8 16,7 0 8-16,-7 0-8 0,0 0 8 0,3-6-8 16,-3 2 8-16,4-2-8 0,3 3 12 0,-4-3-4 15,-3-4 0-15,4 1 0 0,-4 0-8 0,3-1 0 16,-3-6 9-16,0 7-9 0,0-4 19 0,-4-2-1 15,4-1 0-15,-3-3 0 0,-1 0 12 0,-3 4 2 16,-4-4 1-16,4-6 0 0,0 6-5 0,-7 0 0 16,3 0-1-16,-3 4 0 0,-3 2-3 0,-1-2-1 0,0 5 0 0,4 1 0 15,-4-1-12-15,1 4-3 0,-1-3 0 0,0 6 0 16,-7-4-8-16,4 14 0 0,4-4 0 0,-8 3 0 16,7-3 0-16,0 6 0 0,1-2 0 0,-8 2 0 15,4 10 0-15,-4-3 0 0,4-4 0 0,-4 10 0 16,-7 0 0-16,11 3-11 0,-7 0 3 0,-1 3 0 15,-6 1 8-15,7 5 0 0,-4 1 0 0,0 2 0 16,4 7 0-16,0 0 0 0,-4 3 0 0,4 6 0 16,-1 1 0-16,1-1 0 0,0 0-9 15,-4 7 9-15,7-4 0 0,4 4 0 0,-4-4 0 0,7 7 0 16,4-10 0-16,4 1 0 0,6 5 0 0,8-12 0 16,3 7 0-16,0-7 0 0,7-3 0 0,3 0 0 0,11 6 8 15,-7-10 0-15,11 4 0 0,0-3 0 16,10-3 4-16,-3-1 0 0,-4 7 0 0,4-9 0 0,7-1-3 0,-4 1 0 15,0-7 0-15,11-3 0 0,-4-3-9 16,4 3 8-16,0 0-8 0,4-6 8 0,-5 0-8 0,5-3 0 16,-4-4 0-16,-4 4 0 0,4-7 0 0,0 1 0 15,3-1 8-15,8-9-8 0,-8 9 8 0,0-9-8 16,11-3 12-16,-7-3-4 16,4 6 12-16,-8-9 1 0,0-1 1 0,-3 1 0 0,0-1-22 0,4 1 0 15,-5-7 0-15,1 1 0 0,-7 2 9 0,-4-3 1 16,4-2 0-16,-4 2 0 0,1-6 3 0,-12-3 1 15,5 6 0-15,-8-6 0 0,0 0 6 0,-3 3 2 16,-1-13 0-16,-6 10 0 0,-4-9-5 0,0 2-1 16,-4 1 0-16,5-7 0 0,-8 10-16 0,0-6 0 15,0-1 8-15,-8 7-8 0,5-6 0 0,-8-4 0 0,-3 3 0 0,-3-8 0 16,-1 5 8-16,4-6-8 0,-4 0 0 0,4 0 0 16,0 0 16-16,3-3-4 0,-3 3-1 0,4 7 0 15,-1-4 2-15,8-6 1 0,-4 3 0 0,3 6 0 16,4-2-4-16,0-1-1 0,0 0 0 0,0-3 0 15,4 7-9-15,3 2 0 0,-7-3 9 0,3 4-9 16,1-1 0-16,3 7 0 0,-4 3 0 0,-3-3 0 16,0 3-12-16,0 6-1 0,0-9 0 0,-3 12 0 15,3-3-18-15,-11 0-3 0,1 1-1 16,-1 2 0-16,4-3-65 16,-11 4-12-16,1-4-4 0,-1 6 0 0,-7-3-97 0,-3 1-20 0</inkml:trace>
  <inkml:trace contextRef="#ctx0" brushRef="#br0" timeOffset="22817.35">26836 5608 756 0,'0'0'33'0,"0"0"7"0,0-6-32 0,-4 2-8 15,-3-2 0-15,4-3 0 0,-4 9 115 0,3 0 21 16,-3-10 4-16,0 7 0 0,0-3-28 0,0 6-7 16,0-9-1-16,0 9 0 0,0-4-32 0,0-2-6 15,-4 6-2-15,4 0 0 0,0-6-12 0,-4 6-4 16,1-3 0-16,-1 3 0 0,1 0 0 0,-4 0 0 16,-1 0 0-16,5 0 0 0,3 0-11 0,-4 3-2 15,-6 3-1-15,-1-6 0 0,-3 10 2 0,3-10 1 16,-3 9 0-16,0 0 0 0,0 1-19 0,-1-10-4 0,5 9-1 0,3-3 0 15,-4-2-3-15,4 2-1 0,3-6 0 0,1 0 0 16,-1 0 31-16,4 0 5 16,7 0 2-16,0 0 0 0,0-10-28 0,4 4-6 15,3-3-1-15,3-1 0 0,4 1-3 0,8 0-1 0,2-1 0 0,8 1 0 16,7 2-8-16,0-2 0 0,7 0 0 0,-1 6 0 16,5-4 0-16,-1-2 0 0,-3 9 0 0,7-10 0 15,7 4 0-15,3 3 0 0,4-3 0 0,0-4 0 16,0 10 0-16,-3 0 0 0,-8-9 0 0,-3 9 0 15,-7-9 0-15,4 2 0 0,3 4 0 0,-4-6 0 16,-3 2 0-16,-7 7 10 0,-4-9-2 0,-3 6-8 16,-4-3 0-16,-3-4 0 0,-4 1 0 0,-7 3 0 15,0 2 9-15,-4-5-1 0,1 3-8 0,-7-4 12 16,3 1-12-16,-7 0 0 0,0 2 0 0,-4 4 0 0,-3-6 28 16,-4 2 4-16,1 7 0 0,-11-3 0 0,3 3-32 15,-10 0 0-15,-4 3 0 0,-7 4 0 0,-3 2 0 0,0 1-20 16,3-1 4-16,-3 10 0 0,-4-13 16 15,0 3-8-15,-4 1 8 0,-3-1 0 0,1 1 0 0,2 5 0 16,1-5 0-16,-1-1 0 0,5 1 0 0,6-1 0 16,0 0 0-16,4 1 0 0,6-1 11 0,1-3 5 15,4-6 2-15,2 4 0 0,5 2-18 0,-1-6 0 16,4 0 0-16,3 0 0 16,4 0-22-16,7 0-8 0,0 0-2 0,0 0-822 15,7-6-165-15</inkml:trace>
  <inkml:trace contextRef="#ctx0" brushRef="#br0" timeOffset="25236.6">18588 13303 2336 0,'0'0'52'0,"0"0"10"0,0 0 2 0,-4-3 1 0,-3 3-52 0,7 0-13 15,0 0 0-15,0 0 0 0,4-6 0 0,-1-4-13 16,1 10 2-16,3-3 1 0,-4-3 10 0,8 3 14 16,-4 3-3-16,0 3-1 0,0-3-2 0,4 6 0 15,-1-3 0-15,1 7 0 0,-4-4 12 0,4 10 1 16,-4-4 1-16,0 4 0 0,0-4 13 0,0 4 2 15,-4 9 1-15,-3-6 0 0,0 0 2 0,-3 6 0 16,-1-6 0-16,1 6 0 0,-4-3-5 0,-4 3-1 0,1 0 0 16,-5-6 0-16,5 6-5 0,-1-13-1 15,-3 4 0-15,7-7 0 0,0 7-8 0,0-13-1 0,7 7-1 0,0-10 0 16,0 0 5-16,0 0 1 0,4-10 0 0,3-2 0 16,0-4-4-16,3-3 0 15,4-6 0-15,0 0 0 16,1-3-40-16,2 3-8 0,1-7-1 0,3-2-1 0,-3-1 8 0,3 1 2 0,-4-4 0 0,5 4 0 15,-1 6 20-15,-4-7-11 0,1 10 11 0,-4 6-8 16,4 0 8-16,-1 4 0 0,-6 2 0 0,3 4-8 16,-3-1 8-16,3 4 0 0,-4 6 0 0,1 0 0 15,3 0 0-15,-3 0 0 0,3 6 0 0,0-3 0 16,-4 7 0-16,1-1 0 0,7 1 0 0,-1-4 0 16,-3 10 0-16,4-7 0 0,-4 4 0 0,0-4 0 15,-3 7 0-15,-1-7 0 0,5 7 0 0,-8-4 0 16,0 4 8-16,-4-7-8 0,1 7 8 0,-1-7-8 15,1 1 17-15,-4-1-1 0,0-6 0 0,0-3 0 0,0 0-16 0,0 0 0 16,0 0 0-16,0 0 0 0,0 0 12 16,10 0-12-16,-3-3 12 0,4-6-12 0,0-1 11 15,-1-5-11-15,1 5 10 0,-1 1-10 0,1-7 0 0,3 4 0 16,-3-4-13-16,-1-3 4 0,4 4 9 16,0-4 0-16,1 3 8 0,2 4-8 0,-3-4 0 0,7-3 0 15,1 10 0-15,-5-7 0 0,1 7 0 0,0-1 0 16,3 7 0-16,-4-3-8 0,1 6 8 0,-7 0 0 15,-1 6 0-15,-3-3 0 0,4 7 0 0,-4-1-8 16,0 7 8-16,0-1 0 0,-3 4-9 0,3 0 9 16,0 0-10-16,0 0 10 0,0-1 0 0,0 8 0 0,-4-8 11 0,4 7-3 15,-3 0-8-15,3-3 0 16,-4 4 8-16,5-8-8 0,-1 7 0 0,-4-6 0 0,4 6 0 0,0-6 8 16,-3 6-8-16,3-6 0 0,-4 0 0 0,-3 0 0 15,4-1 0-15,-4-2-10 0,0-6 10 16,3-1-13-1,1 0-89-15,-4-9-18 0,0 0-3 0,0 0-1 16,0 0-121-16,0 0-25 0</inkml:trace>
  <inkml:trace contextRef="#ctx0" brushRef="#br0" timeOffset="26046.14">19152 12792 1440 0,'-3'0'128'0,"-4"-3"-103"16,3-3-25-16,1-1 0 16,-1 4 108-16,4-3 17 0,-3-3 3 0,6 5 1 0,-3-5-121 0,7 0-25 15,0-4-5-15,0 4-1 0,4-1 23 0,3 1 0 16,-3-4 0-16,3-2 0 0,0-1-8 0,0 3-1 15,4-2 0-15,-4-4 0 0,0 3-3 0,0 4-1 16,0-4 0-16,0 0 0 0,-3 7 13 0,-1-1 0 16,1 1 0-16,-1 0 0 0,-2-1 8 0,-5 1 4 0,8 9 0 15,-8-6 1-15,1-4 4 0,-4 10 1 0,0 0 0 0,0 0 0 16,7 0 7-16,-7 0 2 16,0 0 0-16,0 0 0 0,0 0 9 0,0 0 1 0,0 0 1 0,0 0 0 15,3 6-3-15,4-2-1 0,0 2 0 0,-3 3 0 16,3 1-6-16,0 5 0 0,4-5-1 0,-1 2 0 15,4 4-11-15,0 0-1 0,-3 2-1 16,3-5 0-16,0 3-14 0,0 2 8 0,4-8-8 0,-4 6 0 16,-3-7 8-16,3 7-8 0,0-7 0 0,-4 0 0 15,1 1 0-15,0-7 0 0,3 3-8 0,0 4 8 32,-7-4-125-32,7-3-19 0,0 3-3 0,0-2-753 0</inkml:trace>
  <inkml:trace contextRef="#ctx0" brushRef="#br0" timeOffset="26451.14">20683 13266 2368 0,'0'0'52'0,"0"0"12"0,0 0 1 0,0 0 1 0,4 0-53 0,3-10-13 0,4 7 0 0,-1-3 0 15,8-1 0-15,-4 4-15 0,4 3 3 0,3-6 1 16,0-3 11-16,4 5 0 0,-4-2 0 0,3-3 0 31,1 9-43-31,0-3-6 0,-4-4-2 0,7 1 0 0,0 3-81 0,1 3-17 0,-1-6-3 0,0 6-392 16,0-3-79-16</inkml:trace>
  <inkml:trace contextRef="#ctx0" brushRef="#br0" timeOffset="26706.14">20733 13494 2332 0,'7'-6'52'0,"-7"6"10"0,0 0 2 0,3 0 1 0,4 0-52 0,4 0-13 15,3-3 0-15,4 3 0 16,-1-6-23-16,8 6-7 0,-4 0-2 0,4 0 0 0,3 0 32 0,-3 0 0 0,3-7 13 0,7 7-4 16,4 0-9-16,3 0 0 0,1 0 0 0,3 0 0 31,0 0-21-31,-4 7-7 0,4-7 0 0,-4 0-942 0</inkml:trace>
  <inkml:trace contextRef="#ctx0" brushRef="#br0" timeOffset="27600.57">18948 14915 2314 0,'0'0'51'0,"0"0"10"0,0 0 3 0,0 0 1 0,0 0-52 0,0 0-13 0,0 0 0 0,0 0 0 16,0 0 0-16,0 0 0 0,3 9 8 0,4 1-8 15,-7-1 23-15,4 1 1 0,-4 5 1 0,3 4 0 16,-6 0-5-16,3 0 0 0,0 6-1 0,-4 9 0 15,4-6-19-15,0 10 0 0,-3 6 8 0,-1 0-8 16,1 0 20-16,-1-7 1 0,1 7 0 0,-1-3 0 16,1-10 18-16,-1 4 3 0,1-1 1 0,3-5 0 0,-4-4-25 0,4 3-5 15,0-3-1-15,4-6 0 16,-1 0 0-16,1 0 0 0,-1-4 0 0,1-5 0 0,-1 5-3 0,1-5-1 16,-1-7 0-16,4 3 0 0,-7-6-8 15,7-6 0-15,4 3 0 0,0-4 0 0,3-2 0 0,-4-4 0 16,4-8 0-16,0 2 0 0,-3 0-9 0,3-6 9 15,4 3-12-15,3-9 12 0,-3 2-16 0,-1 1 3 16,4 0 1-16,1 3 0 0,-1 0 0 0,0 6 0 16,-3 0 0-16,-1 10 0 0,1-1 12 0,-1 4 0 15,-2 6 0-15,2 0 0 0,1 6 0 0,-4-3 0 16,0 4 0-16,4 2 0 0,-1 0-20 0,4 1 0 16,-3-1-1-16,3 1 0 0,0-1 9 0,1 0 3 0,-1 1 0 15,-7 6 0-15,0-7 9 0,-3 0-8 0,-1 1 8 16,1 5-8-16,-4-5 8 0,-4 6 0 0,1-4 0 0,-4 4 0 15,-4-1 22-15,1-2 10 0,-1 6 1 0,-6-4 1 16,-4 1-23-16,-4 3-11 0,0 0 10 16,-6 0-10-16,2-1 11 0,-2 1-11 0,-1-3 12 0,0 3-12 15,1 0 12-15,3-4-12 0,-4 1 12 0,0-7-12 16,-3 1 20-16,0-7-4 0,-1 3 0 0,-2-3 0 16,-1-3-3-16,4 7-1 0,3-14 0 0,-3 7 0 15,3-3-25-15,-3-6-6 0,0-1-1 0,3 1 0 16,4-7-37-16,-4 7-8 0,7-7-2 0,-3 7 0 15,7-1-143 1,-3 1-29-16,6 0-5 0</inkml:trace>
  <inkml:trace contextRef="#ctx0" brushRef="#br0" timeOffset="28096.06">19064 14692 1497 0,'0'0'133'0,"0"0"-106"15,0 0-27-15,0 0 0 0,0 0 136 0,0-9 21 0,4 3 5 0,-1 2 1 16,8-5-147-16,-1 0-28 0,1-1-7 16,0-2-1-16,3 2 20 0,0 1 0 15,3-4 0-15,-3-2 9 0,1-1-9 0,2 7 0 0,-3-4 9 0,0-3-9 16,1 7 16-16,-5-7 0 0,4 4-1 0,-3-4 0 16,3 7 3-16,-3-10 1 0,-1 9 0 0,1-5 0 15,-4 2-19-15,3-2 10 0,-3 8-10 0,0-5 8 16,1 5-8-16,-1-2 10 0,0 6-10 0,-4-3 10 15,-3 6 2-15,0 0 0 0,7 9 0 0,-3-3 0 16,3 7-12-16,0-4 0 0,-4 7 0 0,8 3 0 16,-4 0 0-16,0 6 12 0,0-7-12 0,4 8 12 15,-1-8-1-15,4 7 0 0,1-6 0 0,-1 6 0 0,-4-6-11 16,4 0 0-16,0 0 0 0,1 0 8 0,-8-4-8 0,3 1 10 16,4-3-10-16,-3-4 10 0,-4 0 0 15,0-2 0-15,4 2 0 0,3-9 0 0,-14 0-10 0,10 6-9 16,1-6 9-16,-1 0-13 15,5-6-109-15,-1 0-22 0,0-4-4 0</inkml:trace>
  <inkml:trace contextRef="#ctx0" brushRef="#br0" timeOffset="28509.42">20733 15069 2574 0,'0'0'56'0,"0"0"12"16,0 0 3-16,0 0 1 0,0 0-57 0,0 0-15 0,7-4 0 0,3-2 0 16,5-3-16-16,-5 9-7 0,11-3-1 0,-3-4 0 0,3 7 36 0,0-6 6 15,0 6 2-15,4-3 0 16,0 3-4-16,3 0 0 0,7-6 0 0,1 6 0 0,2 6-16 0,1-6 0 15,0 0 0-15,3 0 0 0,1 3 0 0,-5-3-9 16,1 6 1-16,-7-6 0 16,0 0-55-16,-4 0-10 0,-3 0-3 0,-4 0-645 15,-7 0-130-15</inkml:trace>
  <inkml:trace contextRef="#ctx0" brushRef="#br0" timeOffset="28739.05">20772 15417 3211 0,'-11'6'71'0,"11"-6"14"0,-7 0 3 0,3 0 2 0,1 0-72 0,3 0-18 0,0 0 0 0,0 0 0 31,14-6-45-31,11 3-13 0,-1 3-2 0,1-7-1 0,7 4 39 0,-4-3 8 0,7-4 2 0,8 4 0 15,6-3-76-15,4-1-14 0,7 7-3 0,3-6-705 16,1-1-141-16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56:23.98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11578 16602 691 0,'-39'28'61'0,"-10"-3"-49"16,-11 10-12-16,4-4-304 16</inkml:trace>
  <inkml:trace contextRef="#ctx0" brushRef="#br0" timeOffset="739.94">10509 17166 1594 0,'-10'0'35'0,"-4"7"7"0,-1-7 2 0,5 3 1 0,3 3-36 16,-11-6-9-16,-7 10 0 0,8-10 0 0,3 6 0 0,0-3-12 15,-4-3 2-15,0 0 1 0,4 0 9 0,4 0 0 16,10 0 0-16,-7 0 0 0,0-3 13 0,7 3 5 0,3-10 1 0,1 4 0 16,-4-3 16-16,7-1 3 0,3 1 1 0,8-7 0 15,7 7-2-15,-8-7 0 0,1 4 0 16,3-4 0-16,11-3-9 0,-4 3-1 0,0 4-1 15,-3-7 0-15,7-3-10 0,-4 3-3 0,0 0 0 0,0-6 0 16,1 7-1-16,-1-8-1 0,4 5 0 0,-1-5 0 16,1 1 29-16,7-3 7 0,0 3 1 15,3 3 0-15,0-3-11 0,4-3-1 0,4 3-1 0,2-10 0 16,-6 7 11-16,7-10 2 0,4-2 1 0,3-4 0 16,14 6-5-16,0-6-2 0,-4-3 0 0,1-3 0 15,-1 3-24-15,1 3-5 0,3-3-1 0,4-3 0 16,3-3 4-16,-4-1 0 0,-2 1 0 0,2 0 0 15,1-10 0-15,3 10 0 0,4-4 0 0,-4-2 0 0,0 5 2 16,0-2 1-16,0-7 0 0,7 0 0 16,1 1 8-16,2-1 1 0,-6 3 1 0,0-2 0 0,-4 5-9 0,3-2-3 15,5-4 0-15,2 0 0 0,-2 7 3 0,2-7 1 16,-3 3 0-16,4-2 0 0,3-1-21 16,1 7 0-16,-5-4 0 0,5-3-8 0,-1 1 8 0,0-1 0 15,4 3 0-15,-4-2 0 0,-7 5 0 0,4-6 14 16,3-6-3-16,1 7-1 0,2-4-10 0,-6-3 0 15,-4 6 0-15,0-6 0 0,4 6 0 0,0-2 0 16,3 2-9-16,-3 3 9 0,-7-6 0 0,3-3 0 16,0 7 0-16,7-7 0 0,-3 6 8 0,0 7 3 15,-4-4 0-15,0 4 0 0,11-7 3 0,0 0 1 16,-1 0 0-16,1 4 0 0,0-4-15 0,7 10 8 0,0-1-8 16,-1 1 0-16,-2 0 0 0,-1-4 0 0,-3-2 0 15,7 2 0-15,-1-5 0 0,1 2 0 0,-7-3 0 0,3 7 0 16,4-7 8-16,0 0-8 0,3 1 0 0,-3-1 0 15,-3-6 0-15,2 6 0 16,1 4 0-16,-3 2 0 0,-8 10 0 0,0-3 0 0,-3-3 0 0,-1 6 0 16,1-3 0-16,0 6 0 0,-7-3 0 0,-1 3 0 15,-3 0 0-15,1 6 0 0,6-6 0 0,0 10 0 16,-7-4 0-16,0 10 0 0,-7-13 0 0,0 10 0 16,0-4 0-16,4-5 0 0,-4 8 0 0,0-2 0 15,-3-1 0-15,-8 7 8 0,-6-6-8 0,3-1 0 16,0 1 0-16,0 5 0 0,-4-5 8 0,-3 12-8 15,0-9 0-15,-7 9 0 0,-4-4 0 0,-3 1 0 16,-7 7 0-16,-4-1 0 0,0 3-8 0,-3-3 8 0,-1 0 0 0,-2 4 0 16,-1-4 0-16,-4 6 0 15,-6-2-60-15,3 5-6 0,-3-5-1 0,-1 5-869 16,-3 1-173-16</inkml:trace>
  <inkml:trace contextRef="#ctx0" brushRef="#br0" timeOffset="1737.2">32202 13488 2286 0,'0'0'101'0,"0"0"21"0,7-9-98 0,0 9-24 16,0-7 0-16,0 4 0 0,3-3 24 0,4 6 0 15,-3 0 0-15,3-3 0 0,4-3 7 0,-1 3 1 16,1-4 0-16,-4 7 0 0,4-3-18 0,-4-3-3 15,0 6-1-15,-7 0 0 0,4 0 35 0,-11 0 7 16,0 0 2-16,0 0 0 0,-4 9-8 0,-6 1-2 16,-1-1 0-16,-3 0 0 0,-4 7 0 0,1-6-1 15,-5 8 0-15,1-2 0 0,-3 3-17 0,-5 0-3 16,1 6-1-16,-7 0 0 0,-4 3-2 0,0 0-1 16,-7-3 0-16,4 4 0 0,0-1-19 0,-1 6-11 15,8-9 2-15,0 4 0 0,3-1 9 0,7-3 9 16,-3-6-1-16,7 0-8 0,0 3 0 0,3-10 0 0,1 7 0 15,2-13 0 1,5 10-20-16,-1-13-10 0,1 6-2 0,3-9-1 16,0 7-127-16,7-7-24 0,0 0-6 0,0-10-1 15,0-5-76-15,3 5-15 0,4-27-3 0,4 2-480 0</inkml:trace>
  <inkml:trace contextRef="#ctx0" brushRef="#br0" timeOffset="1945.09">31806 13432 2469 0,'0'0'109'0,"0"0"23"0,-7-7-105 0,4-2-27 0,3 9 0 0,-4-6 0 16,4 6 80-16,0 0 12 0,0 0 1 0,0 0 1 16,0 0-54-16,0 0-12 0,0 0-1 0,7 6-1 0,0 3-18 0,-3 1-8 15,3-1 8-15,0 7-8 0,4-4 11 0,-1 10-3 16,-3-3-8-16,4 3 12 16,-1 10-4-16,1-4-8 0,3 0 11 0,-3-3-11 0,3 10 9 0,-4-7-9 15,8 0 0-15,-7 0 9 16,3 7-9-16,-4-10 0 0,4 3 0 0,1 0 0 0,-1-3-11 0,-4 0 11 15,8 4-8-15,0-11 8 16,-1 1-188-16,1 6-32 0,-4-9-6 0</inkml:trace>
  <inkml:trace contextRef="#ctx0" brushRef="#br0" timeOffset="2193.82">32508 14068 3276 0,'-24'-9'145'0,"13"9"30"0,4 0-140 0,-3 6-35 0,3-3 0 0,3 4 0 16,4-4-11-16,4 6-9 0,3 7-1 0,0 3-1 15,0-10 9-15,0 10 1 0,0 0 1 0,-4 6 0 16,1-6 11-16,-1-1 0 0,1 7 0 0,-1 1-8 15,-3 2-30-15,4-3-6 0,-1 3 0 0</inkml:trace>
  <inkml:trace contextRef="#ctx0" brushRef="#br0" timeOffset="5962.9">9991 17336 1728 0,'0'-13'153'0,"3"4"-122"15,-6-1-31-15,6-2 0 0,1 2 101 0,-1 1 15 16,1 0 2-16,-1-1 1 15,4 1-131-15,0 9-27 0,-3-10-5 0,-4 10 0 0,0 0 36 0,0 0 8 16,0 0 0-16,0 0 0 0,-7 10 29 0,-4-1 6 16,-3 7 1-16,-7 3 0 0,0 0 20 0,-11 9 5 15,-7-3 1-15,1 3 0 0,-8 7-8 0,-4 2-2 16,1 7 0-16,-8-9 0 0,-10 9-15 0,-3-7-3 16,-8 7-1-16,8 0 0 0,-4 3-6 0,3-3-2 0,4 0 0 0,-4 0 0 15,4 0-25-15,4-10 0 0,3-6 0 16,7 1 0-1,7-4-32-15,7-7-4 0,8-8-2 0,6-1 0 16,7-9-173-16,1-3-34 0,6-3-7 0,4-13-2 0</inkml:trace>
  <inkml:trace contextRef="#ctx0" brushRef="#br0" timeOffset="6209.29">9105 17245 2361 0,'4'-6'210'0,"-4"6"-168"0,3-4-34 0,-3 4-8 0,11-6 118 0,-4 6 22 16,7 0 4-16,0 6 0 0,0 4-124 0,4-4-20 16,0 7-16-16,3-4 4 0,0 10 12 0,0 6-9 15,4 0 9-15,-8 0-8 0,1 3 17 0,0 1 4 16,-1-1 1-16,1 6 0 16,-4 4 2-16,4 3 0 0,-8-7 0 0,4 4 0 0,-7-4-16 0,4 4 8 15,-4-4-8-15,4 1 0 0,-8-4 0 0,1 4 8 16,-1-7-8-16,4 3 0 15,-3-2-48-15,-1-4-13 0,1-3-3 16,-1 0 0-16,-3-4-144 0,4-5-28 0,-4 3-7 0</inkml:trace>
  <inkml:trace contextRef="#ctx0" brushRef="#br0" timeOffset="6672.42">9772 17897 2246 0,'3'-9'200'0,"-3"-7"-160"0,0 3-32 0,4-5-8 15,3-4 140-15,4 3 26 0,3 0 6 0,0 0 0 32,4 4-161-32,-1 2-33 0,-3-6-6 0,4 4-2 0,3-1 30 0,0 3 0 0,0-2 0 0,1 5 0 15,-5-5 0-15,1 5 0 0,3-2 0 0,-3 2 0 16,-1 4-12-16,1-3 3 0,-4 9 1 0,-3 0 0 15,3 0 8-15,0 0 11 0,-4 0-3 0,1 3 0 16,0 3 4-16,-4 0 0 0,0-3 0 0,0 4 0 0,0-4 22 0,-4 6 5 16,1 1 1-16,-1-1 0 15,1 7-40-15,-4-1 0 0,-4-2 0 0,1 3-8 0,-1 2 8 16,-3 1 0-16,-3 6 0 0,3 0 0 0,0-3 0 0,-4 10 8 16,-3-4-8-16,0 0 8 0,0 0-8 0,0-3 0 15,-4 0-8-15,4-6 8 0,-4 6 0 16,1-6 0-16,-5-6 0 0,5 2 8 0,-4 4-8 0,3-9 0 15,0-1 0-15,1 4 0 0,3-10 0 16,-1 3 0-16,8-3 8 0,-3 3-8 0,3-6 21 0,3 4 0 16,4-4 0-16,0 0 0 0,0 0-7 0,0 0-2 15,11 6 0-15,-1-3 0 0,1 3-12 16,3-3 11-16,4 4-11 0,-1 2 10 0,1 0-10 0,3 1 0 16,0-4 9-16,0 4-9 0,1-1 0 0,-5 0 0 0,4 1 0 0,1-1 0 31,2 1-88-31,8-1-20 0,0 0-3 0,10-2-1156 0</inkml:trace>
  <inkml:trace contextRef="#ctx0" brushRef="#br0" timeOffset="12755.19">11596 15266 864 0,'-7'6'76'0,"0"-6"-60"0,-4 0-16 0,-3 0 0 0,0 7 114 0,3-7 20 16,1-7 4-16,-4 7 1 16,0-6-113-16,-1 3-26 0,8-3 0 0,-3 3 0 0,-1-7 9 0,1 4 2 15,3-3 0-15,7 9 0 0,0 0-11 0,-4-4 0 16,0-2 0-16,-3 0-11 0,-3 3 31 0,10 3 7 15,0 0 1-15,-4-7 0 0,-3-2 52 0,4 6 12 16,3-7 1-16,0 10 1 0,0-6-17 0,0-3-3 16,-4 6-1-16,8-4 0 0,-4-2 3 0,0 9 1 15,-4-6 0-15,-3 3 0 0,7 3-22 0,0 0-5 16,-10-7-1-16,-1 7 0 0,4-3-34 0,0 6-7 16,-7-3-8-16,0 10 11 0,0-4-11 0,3 3-11 15,0 7 3-15,-3-3 0 0,0 5 8 0,4 8 0 16,-1-1 0-16,0 0 0 0,4-3 0 0,0 3 11 0,0-6-3 15,4 9 0-15,3-6-8 0,-4 0 8 0,1-4-8 0,3 8 8 16,7-8-8-16,-7-2 0 0,3 3 0 16,1-3 0-16,-1-4 0 0,8-2 0 0,-8 5 0 0,8-9 0 15,-7-2 0-15,6 2-14 0,4-3 3 0,-3-3 1 16,-1-3 10-16,1-3-13 0,3-4 5 0,4 4 8 16,-4-3-10-16,0-1 10 0,0 1 0 0,0-1-9 15,4-2 9-15,-11-4 8 0,-4 0-8 0,1 7 11 16,3-10 0-16,-7 3 0 0,-7-2 0 0,-4-1 0 15,8 0-1-15,-4 0 0 0,0 4 0 0,0-4 0 16,-7 3-10-16,6-3 0 0,8 10 0 0,-3-1 0 16,-8 1 31-16,8 3 1 0,3 6 0 0,0 0 0 15,0 0-20-15,0 0-3 0,0 0-1 0,0 0 0 0,7 6-8 0,0 10-11 16,-4-4 3-16,5 4 0 16,2-4 8-16,1 4-12 0,-8 3 12 0,4 6-12 0,4-6 12 0,-1 9 0 15,8-9 8-15,-7 6-8 0,-8 0 0 0,8 0 8 16,3-3-8-16,-4-6 0 0,-2 9 11 0,2-6-3 15,4-1 0-15,-3 1 0 0,-1 0-8 0,-3 0 0 16,0 3 0-16,1-10 0 0,2 4 0 0,-3 0-11 16,-7-4 3-16,0-2 0 15,7-1-39-15,-7-9-7 0,0 0-2 0,0 0 0 16,0 0-152-16,0 0-30 0,0-9-6 0,4-1-2 0</inkml:trace>
  <inkml:trace contextRef="#ctx0" brushRef="#br0" timeOffset="13461.26">12065 15015 2480 0,'0'0'55'0,"-7"-3"11"0,3-3 2 0,1-4 1 0,3 10-55 0,0-3-14 0,-7-3 0 0,7 6 0 16,0 0-52-16,0 0-12 0,-7-6-4 0,0 3 0 16,0 3 34-16,0 0 6 0,-4 0 2 0,0 3 0 0,1 3 2 0,-1 0 0 15,-3-3 0-15,0 7 0 16,0-1 24-16,-4 1-8 0,4-4 8 0,-3 10 0 0,-1-4 18 0,4 4 9 15,0-4 1-15,0 4 1 0,-1 3 7 0,1 0 0 16,0 6 1-16,4 0 0 0,-4-6-23 16,3 9-5-16,0-9-1 0,1 6 0 0,-1 0 2 0,4-6 0 15,0 0 0-15,4-1 0 0,3-8-10 0,3 5 0 16,4-5 0-16,4-4 0 0,-1-3-12 0,1 4 3 16,3-14 0-16,0 7 0 0,0-9 9 0,4-1 0 15,0 1 0-15,-1 0 8 0,1-7-8 0,-1 7 11 0,1-10-11 16,3 9 12-16,-7-5 22 0,0 5 5 0,1-9 1 0,2 4 0 15,-10 2-19-15,4-2-3 0,-1-4-1 16,-2 3 0-16,-1 3-4 0,0-2-1 0,-4-4 0 0,4 3 0 16,-7 4 16-16,4-4 4 0,-1 7 0 15,4-1 0-15,-7 1-24 0,4-1-8 0,-1 4 0 0,-3 6 9 32,0 0-33-32,4-3-8 0,-4 3 0 0,0 0-1 0,0 0 33 0,0 0 0 0,0 0 0 0,0 0 0 15,3 3 22-15,1 7 8 0,-8-1 2 0,4 7 0 16,0-1-32-16,0 4 0 0,0 0 0 0,0 9 0 15,0 0 0-15,0 7 0 0,0-7 0 0,0 7 0 16,0-7 0-16,0 6 0 0,0 1 0 0,0-7 0 16,-3-3 12-16,3 3-3 0,0-3-1 0,0 4 0 15,0-4-8-15,0 3 8 0,3-9-8 0,-6 6 8 0,3 0-8 16,-4-3 0-16,1 3 0 0,-4 0 0 16,0 3 11-16,-4 1 0 0,-3-4 0 0,0 3 0 0,-4-3-2 0,1 3 0 15,-1 7 0-15,0-10 0 0,-6 0-9 0,3-3 0 16,-1-3 0-16,5-4 0 0,-4 4 0 0,-1-9-11 15,5-1 3-15,-4-3 0 16,-1-6-39-16,5 0-7 0,-1 0-2 0,4-6 0 16,0-3-166-16,3-1-34 0,4-24-6 0,11-4-2 15</inkml:trace>
  <inkml:trace contextRef="#ctx0" brushRef="#br0" timeOffset="13971.67">12407 15094 691 0,'0'0'30'0,"0"0"7"0,0 0-29 0,0 0-8 0,0 0 0 0,0 0 0 16,-3-7 391-16,3 7 77 0,0-3 15 0,3-3 3 15,-3 6-413-15,4-3-82 0,-1-3-17 0,4-4-3 16,0 7 5-16,4-6 2 0,0 2 0 0,3-2 0 16,3 0 22-16,-3-7 0 0,1 6 0 0,6 1 0 15,-4-7 0-15,1 4 0 0,-4-4 0 0,0-3 0 0,0 4 16 0,0 2 8 16,4-6 2-16,-7 4 0 0,-1-1 10 0,1 3 1 16,-1-2 1-16,-3-1 0 15,-3 4-8-15,-1-4-2 0,1-3 0 0,-4 10 0 0,0-7-16 0,-4 7-3 16,1-4-1-16,-4 7 0 0,-4-4-8 0,1 4-9 15,-8 6 9-15,0 0-13 0,-3 6 13 0,0 1 0 16,-4 2-10-16,1 4 10 0,-1-4 0 0,0 7 0 16,1 2 12-16,2-2-4 0,1 3 19 0,0 0 3 15,4 6 1-15,-5-6 0 0,5 9-31 0,-1-3 0 16,4 0 0-16,0-3 0 0,0 3 0 0,0 0 0 16,3-6 0-16,8 6 0 0,-5-3 27 0,8-6-1 15,-3 2 0-15,6 1 0 0,1-3-3 0,3 3-1 16,0-4 0-16,0-5 0 0,4 2-12 0,3-5-2 0,3-7-8 15,1 0 12-15,7 0-20 0,3-7-5 0,4-2-1 0,7-4 0 32,-1-2-65-32,8-4-13 0,4 3-2 0,-1-6-1085 0</inkml:trace>
  <inkml:trace contextRef="#ctx0" brushRef="#br0" timeOffset="21269.4">1662 8988 115 0,'0'0'0'0,"-4"3"10"0,-3 7-10 0,3-1 0 0,-6-3 0 0,6 4 0 16,-6-1 317-16,10 1 62 0,-7-1 12 0,3 1 2 0,4-4-217 0,-7-3-44 16,7-3-9-16,0 0-2 0,0 0-13 0,0 0-4 15,0 0 0-15,0 0 0 0,0 0-13 0,0 0-3 16,0 0-1-16,7 12 0 0,-7-12-32 0,0 4-7 16,0 5 0-16,4 0-1 0,-4-9-26 0,7 10-5 15,-7 6 0-15,3-7-1 0,4 10-5 0,-3-10-1 16,-1 7 0-16,4 0 0 0,-3-4-9 0,7 7 0 15,-1-10 0-15,4 7 0 0,-3 3 0 0,3-4 0 16,7-5 8-16,-3 9-8 0,-1-10 8 0,1 7 0 16,3-4 0-16,-7 4 0 0,4-7-8 0,-4 1 0 15,0-1 0-15,0 1-11 16,-3-1-17-16,3 4-3 0,-3-10-1 0,-1 6 0 16,1-9-39-16,-1 6-8 0,-6-6-1 0,6 4-1 15,1-4-149-15,0 0-30 0,-8-4-5 0,8-2-2 0</inkml:trace>
  <inkml:trace contextRef="#ctx0" brushRef="#br0" timeOffset="21592.87">2251 8866 1670 0,'7'-19'74'0,"-7"13"15"16,0-4-71-16,0 10-18 0,0 0 0 0,0 0 0 15,-7-3 108-15,7 3 19 0,0 0 3 0,0 0 1 16,0 0-74-16,0 0-14 0,-4 3-3 0,-6 4-1 0,3-4-8 0,3 13-2 16,-7-7 0-16,8 7 0 0,-8 2-8 0,1 1-1 15,6 10-1-15,-6-4 0 0,-1 3 1 0,0 6 0 16,8 1 0-16,-8 2 0 0,1-2-6 0,-1 9-1 16,-3 0 0-16,4 0 0 0,-5 3-13 0,1 6 0 15,-3 7 8-15,-1-4-8 0,-7 7 17 0,4-10 1 16,-4 10 0-16,1-10 0 0,-1 0 0 0,4 1 0 15,7-1 0-15,-7-6 0 16,7 3-39-16,-1-3-8 0,5-3-2 0,3-6 0 16,3-4-78-16,-6-6-16 0,6-2-3 0,4-8-899 0</inkml:trace>
  <inkml:trace contextRef="#ctx0" brushRef="#br0" timeOffset="22136.25">1806 8609 1728 0,'-10'-3'153'0,"-1"3"-122"16,4 0-31-16,-4 0 0 16,1 0 199-16,-1 0 33 0,1 0 8 0,6 0 0 0,4 0-199 0,0 0-41 15,0 0 0-15,0 0-13 0,0 0-3 0,0 0-1 16,0 0 0-16,0-7 0 16,4 4-8-16,6-6-2 0,1-7 0 0,-1 7 0 0,5-7 7 0,-1 4 0 15,7-4 1-15,0-3 0 0,-7 3 19 0,11 4 0 16,-4-13 0-16,-3 9 0 0,3-6 0 0,0 3 17 15,-7-3-3-15,4 4-1 0,-1-1 8 0,-3 0 2 16,-3 3 0-16,3-3 0 0,-3 10-3 0,-1-7-1 16,1 4 0-16,-8 2 0 0,8 4-19 0,-7-3 10 15,3 2-10-15,-7 7 8 0,0 0-8 0,0 0 0 0,0 0 0 0,0 0 0 16,0 0 0-16,0 0-12 16,7 7 2-16,0 2 1 0,-4 1 9 0,4-4 0 0,-3 6-9 0,3-2 9 15,-4 5 0-15,8-5 13 0,-8-1-1 0,8 7-1 16,-11-7-1-16,11 1 0 0,-8-1 0 0,4 7 0 15,-3-7-10-15,6 1 0 16,-10-1 9-16,4 0-9 0,3 1 0 0,-7-1 0 0,3 1 0 0,5-1 8 31,-8-3-31-31,0 10-5 0,3-3-2 0,-3 5 0 16,0-2-30-16,0 9-5 0,-3-3-2 0,3 3 0 0,0 3-9 0,-8-2-3 0,8 2 0 0,0-3-539 16,8 0-108-16</inkml:trace>
  <inkml:trace contextRef="#ctx0" brushRef="#br0" timeOffset="22515.1">2812 8944 2581 0,'0'0'56'0,"0"0"12"0,-11 0 3 0,11 0 2 0,0 0-58 0,0 0-15 0,0 0 0 0,0 0 0 15,0 0-15-15,11 4-5 0,-1-4-2 0,-3 6 0 16,11-6 22-16,-4 0-11 0,-3 0 11 0,3-6-8 15,7 6 8-15,-3-4 0 0,6-2 0 0,1 3 0 16,0-3 0-16,3 6 0 0,-3-3 0 0,3-4 0 16,-4 7 0-16,1 0 0 0,0-3 0 0,7 3 0 31,-8 0-27-31,1 0-3 0,-4 0-1 0,4 3 0 16,-8-3-3-16,1 0-1 0,-4 0 0 0,0 7-648 0,-7-7-129 0</inkml:trace>
  <inkml:trace contextRef="#ctx0" brushRef="#br0" timeOffset="22751.38">2826 9186 2718 0,'0'0'120'0,"0"0"25"0,0 0-116 0,0 0-29 0,0 0 0 0,0 0 0 0,10 0 0 0,4 0 0 15,-3 0 0-15,3 3 0 0,7-3 17 0,-3 6 4 16,7 1 1-16,6-4 0 0,-6 6-14 0,7-9-8 16,0 6 10-16,-1-3-10 0,5 4 0 0,-1-4-8 15,0-3-1-15,0 0 0 16,8 0-87-16,-1 0-16 0,8 0-4 0,-12 0-636 16,8 0-128-16</inkml:trace>
  <inkml:trace contextRef="#ctx0" brushRef="#br0" timeOffset="26315.28">15000 2867 1256 0,'0'0'56'0,"0"0"11"0,0 0-54 15,7-6-13-15,-3-3 0 0,6-1 0 0,-3 1 20 0,4 2 2 16,0-5 0-16,-1 2 0 0,4-5-22 0,0 5 0 16,0 1 0-16,-3 0 0 0,3-1 0 0,0 4 0 15,0-4 0-15,-3 7-8 0,0-3 18 0,-1 6 4 16,1 0 1-16,-4 0 0 0,-4 9 14 0,1 1 3 15,-8 6 1-15,-3 2 0 0,-7 11-1 0,-4-4 0 16,1 9 0-16,-8-6 0 0,0 7-10 0,-3 3-2 0,0-4-1 0,-4 10 0 16,-3-6 17-16,-4-4 4 0,0 10 1 15,-7-6 0-15,1 2 19 0,-1-2 3 0,3 0 1 16,-2-4 0-16,6 1-38 0,-4 2-7 0,5-9-2 16,-5 7 0-16,-3 6-17 0,-3-4-11 0,-11 1 2 0,4 6-613 15,-4 3-122 1</inkml:trace>
  <inkml:trace contextRef="#ctx0" brushRef="#br0" timeOffset="27869.42">13099 3200 1796 0,'0'0'80'0,"0"-10"16"0,0 7-77 0,0-3-19 0,3-1 0 0,-3-5 0 15,0 6 24-15,7-4 2 0,-3 10 0 0,3-9 0 16,-7 9-26-16,3-10 0 0,1 7 0 0,-4 3 0 16,0 0 0-16,7-6 0 0,-7 6 0 0,7 0 0 15,4 0 0-15,-4 6 8 0,0-3-8 0,3-3 12 16,-3 10 1-16,0-10 1 0,0 9 0 0,0-2 0 15,1 2 19-15,-1-6 4 0,0 6 1 0,-4 4 0 16,1 0 17-16,-4 2 3 0,0 4 1 0,-4 0 0 0,1 6 0 16,-1-6 0-16,1 9 0 0,-1-9 0 0,4-3-33 0,0 2-6 15,0 1-2-15,0-3 0 0,4-7 16 0,3 1 3 16,0-1 1-16,0-3 0 0,3-3-30 16,1-3-8-16,3 0 0 0,0-3 0 0,0-3 0 0,0-3 0 15,4-1 0-15,-4-2 0 0,4-4-9 0,-4 0-3 16,0 4-1-16,0-10 0 0,-3 9 13 0,-1-2 0 15,1 2 0-15,-4 4 0 0,0-7 0 0,-4 16 0 16,5-9 0-16,-8 9 0 0,0 0 10 0,3 9-10 16,1 0 8-16,3 1-8 0,-4 5 0 0,1-2 0 15,3-4 8-15,-4 7-8 0,8 0 0 0,-4-4 0 16,0-2 9-16,4-4-9 0,-1 10 0 0,1-13 8 0,3 3-8 0,-4-3 0 16,5-3 14-16,-1 0-2 15,0 0 0-15,0 0 0 0,4-9 5 0,-4 6 1 0,3-10 0 16,-3 10 0-16,4-13 10 0,-4 4 1 0,4-4 1 0,-4 0 0 15,0 7 5-15,0-10 1 16,-3 0 0-16,3 1 0 0,0 2-21 0,-4-3-4 0,5 0-1 0,2 0 0 16,-3-3-10-16,4 1-14 0,0-5 3 0,3 1 1 31,3-3-98-31,8 0-20 0,7 0-4 0</inkml:trace>
  <inkml:trace contextRef="#ctx0" brushRef="#br0" timeOffset="34594.4">13945 3394 403 0,'0'0'36'16,"0"0"-36"-16,0 0 0 0,0 0 0 0,-3 0 300 0,3 0 54 15,0 0 10-15,0 0 3 16,0 0-268-16,0 0-54 0,0 0-10 0,0 0-3 0,0 0-2 0,0 0-1 16,0 0 0-16,0 0 0 0,3 3 1 0,1 10 0 15,3-4 0-15,-4 4 0 0,4-4-14 0,1 0-2 16,-5 7-1-16,1 3 0 0,-1 6-1 0,-3-9 0 15,0 3 0-15,0 2 0 0,-7 5-12 0,4-1 9 16,-1 0-9-16,-3-3 8 16,0 3-107-1,-4 0-21-15</inkml:trace>
  <inkml:trace contextRef="#ctx0" brushRef="#br0" timeOffset="36789.6">4187 8741 2257 0,'-3'-16'100'0,"-1"13"20"0,4-4-96 0,-7-2-24 0,4 9 0 0,3 0 0 16,0-3 25-16,0 3 0 0,0 0 0 0,0 0 0 15,0 0-25-15,0 0-16 0,-7 3 3 0,7 6 0 0,0 1 13 0,7 2 0 16,-7 1 0-16,10-4 0 15,-10 10 0-15,7 3-9 0,1 0 9 0,2 9-8 0,-10-2 8 0,11-1 0 16,-11 10 0-16,3-4 0 0,1 0 0 0,3 1 16 16,-7-7-4-16,0 7-1 15,3-13 24-15,-3 3 5 0,7 0 0 0,-7-6 1 0,4-1-10 0,-1-2-3 16,5-6 0-16,-8 5 0 0,10-12 4 0,-10 7 0 16,0-10 0-16,11 0 0 0,3-3-4 0,-4-4 0 15,-3-2 0-15,4 0 0 0,0-1-17 0,-4-6-11 16,7-2 12-16,0 2-12 0,-4-3 0 0,5 0 0 0,-5 1-12 15,4 8 3-15,-3-6 1 0,-1 13 0 16,1-3 0-16,-7 6 0 0,3 6 0 0,0-3 0 0,0 7 0 0,-4 6 0 16,4-1 8-16,-7-2 11 15,7 6-3-15,0-4 0 0,4 1 2 0,0-4 0 0,3 4 0 0,-4-6 0 16,8 5-2-16,-4-5 0 0,7-7 0 0,-7 3 0 16,4-3-8-16,0-3 8 15,-1 0-8-15,-3-3 8 0,4-3 26 0,0 3 5 0,-8-7 1 0,4-2 0 16,-3 2-21-16,-1 1-4 0,5-10-1 0,-5 7 0 15,-6-4 10-15,6-3 3 0,1 0 0 0,-4-3 0 16,3 0-1-16,1-3 0 0,-4 6 0 0,7-9 0 16,-3-3-9-16,-4 3-1 0,11-1-1 0,-8-5 0 15,4 9-15-15,-3-3 11 0,3-1-11 0,-4 4 10 16,5 0-10-16,-1 3 0 0,-4-3 0 0,1 6 0 16,-1 4-16-16,1-4-1 0,-11 9-1 0,7 4 0 15,0-3-165-15,-7 9-33 0,0 0-6 0,0 0-986 16</inkml:trace>
  <inkml:trace contextRef="#ctx0" brushRef="#br0" timeOffset="37214.5">5274 9292 2016 0,'-14'-9'89'0,"10"3"19"15,-3 6-87-15,0 0-21 0,4 6 0 0,-4-3 0 0,3 7 177 0,4-4 31 16,-3 10 7-16,3-4 1 0,3 4-180 15,-3-4-36-15,0 10 0 0,4-3-15 16,3 0-23-16,-4 0-5 0,4-4-1 0,-7 4 0 16,0-9-94-1,7 8-19-15,-3-8-4 0,-1 5-513 0,1-5-102 0</inkml:trace>
  <inkml:trace contextRef="#ctx0" brushRef="#br0" timeOffset="37635.11">6389 8596 864 0,'0'0'76'0,"0"0"-60"0,-7 0-16 0,3 0 0 16,-10 3 291-16,4-3 55 0,2 7 11 0,-6 2 3 16,0-3-290-16,0 7-58 0,4-4-12 0,-1 7 0 15,-7-7 0-15,4 10-8 0,-3 0 8 0,-1 0-10 16,0 6 10-16,-3 0 0 0,7 3 0 0,-11 0-8 15,4 7 28-15,0-1 7 0,-4-5 1 0,8 5 0 16,-8 1 25-16,0-1 6 0,8-2 1 0,-1-1 0 0,0-9-28 0,4 3-4 16,-3 3-2-16,6-9 0 15,0-3-17-15,-3-1-9 0,4-2 10 0,3-4-10 0,0 1-12 0,3-4-8 16,-3-6-1-16,7 0-723 16,0 0-145-16</inkml:trace>
  <inkml:trace contextRef="#ctx0" brushRef="#br0" timeOffset="37868.11">5719 8659 2926 0,'0'-9'64'0,"0"2"14"0,0-2 2 0,0 9 3 0,0 0-67 0,3 0-16 0,8 6 0 0,-1-3 0 16,4 7 0-16,0 5-17 0,4 1 3 0,-4 3 1 15,7 0 0-15,4 6 0 0,-7-3 0 0,6 3 0 16,5 9 13-16,2-5 0 0,-2-1 0 0,2 6 0 31,-6-9-28-31,0 4-4 0,3-4 0 0,-10-3 0 0,-1 3-40 0,8 0-8 0,-11 0-1 0,-3-6-1 16,-1-7-125-16,4 4-25 0</inkml:trace>
  <inkml:trace contextRef="#ctx0" brushRef="#br0" timeOffset="38130.25">6653 9286 2073 0,'0'0'184'0,"0"10"-147"16,0 5-29-16,-7 10-8 0,7 4 119 0,0-1 22 16,0-3 5-16,0 3 1 0,7-3-120 0,-7 0-27 0,0 3 0 0,0 1 0 15,0-4 24-15,0-3 6 16,0 3 2-16,4-6 0 16,-1 6-119-16,1-6-23 0,0-4-5 0,6-2-1 0</inkml:trace>
  <inkml:trace contextRef="#ctx0" brushRef="#br0" timeOffset="38732.11">7567 8490 2476 0,'0'0'110'0,"0"0"22"0,0 0-105 0,0 0-27 0,0 0 0 0,0 9 0 15,0 0 11-15,0 1-3 0,0 9-8 0,0-4 12 16,0 4-12-16,0 6-12 0,0 0 3 0,0-3 0 15,4 7 9-15,-4 5-12 0,0 1 12 0,3 2-12 16,-3 7 12-16,0-9 0 0,0 2-9 0,0-2 9 0,-3-1 0 0,3 4 0 16,0-7 0-16,0-3 0 15,0-9-32-15,-4 6 2 0,4-6 0 0,0-9-673 16,0 5-134-16</inkml:trace>
  <inkml:trace contextRef="#ctx0" brushRef="#br0" timeOffset="38944.33">7310 8948 2016 0,'-4'0'179'0,"1"-4"-143"15,-5-2-36-15,8 3 0 0,0-3 182 0,0-4 30 16,8 1 5-16,-1 3 2 0,3-4-179 0,8 1-40 16,-1-1 0-16,5 1 0 0,2-4-11 0,5 1-1 0,-1 2 0 0,3 7 0 31,1-6-21-31,4 0-5 0,9 2-1 0,-9-2 0 15,2-1-22-15,1 10-5 0,0-6-1 0,-4 6 0 16,1-3-96-16,-5-3-19 0,1 6-4 0,-7 0-678 0</inkml:trace>
  <inkml:trace contextRef="#ctx0" brushRef="#br0" timeOffset="39519.25">8297 8581 2016 0,'0'0'179'15,"0"0"-143"-15,0 0-36 0,0 0 0 0,-7 6 181 0,4 3 30 16,3 1 5-16,3 5 2 0,1-2-183 0,-1 6-35 15,1 6-11-15,6-6 0 0,-6 6 11 0,3 3-8 16,0 0 8-16,4 4-8 0,-4-4 8 0,3 6 0 16,-3-6 0-16,4 7 0 0,-4-7 0 0,4-3 0 15,3-3 0-15,-7-6 0 0,3 3-8 0,1-10 0 16,-4 1 0-16,4-1 0 0,-4-3 8 0,3 4 11 0,-3-10-3 16,7-4 0-16,-10-2 3 0,3 0 0 0,0-3 0 0,4-4 0 15,-4-3 1-15,0-3 1 16,3 4 0-16,-3-7 0 0,4 0-13 0,-4 3 0 15,0-3 0-15,0 0 0 0,4 13 0 0,-4-4 9 0,3 7-9 0,-6 3 8 16,-4 3-8-16,7 3-17 0,3 6 4 0,-2 7 1 16,-5 3 12-16,4 0-9 0,0 0 9 0,0 6-8 15,0-7 8-15,0 7 0 0,0 1 0 0,4-4 0 16,-4-7 0-16,4 4 0 0,-1-3 0 0,1-4 0 16,-1-2 0-16,4 5 8 0,-3-8 0 0,3-4 0 15,-3-3-8-15,-1 0 9 0,4 0-9 0,-3-3 10 16,0-7 43-16,-1-2 9 0,4 2 2 0,-3-9 0 15,-1 7-16-15,1-10-2 0,3 3-1 0,-10 0 0 16,6 0-21-16,-3-6-5 0,0 7-1 0,0-11 0 16,1 1 10-16,-5-3 3 0,4 3 0 0,0-1 0 0,0 4-31 0,-3-3-13 15,3 0 1-15,-4 3 0 0,1 0-5 16,-1 0-1-16,1 6 0 0,-1-3 0 16,1 0-62-16,-1 9-13 0,1-2-3 0,0 2 0 15,-1-3-121-15,-3 10-25 0,7 3-5 0</inkml:trace>
  <inkml:trace contextRef="#ctx0" brushRef="#br0" timeOffset="40006.47">8929 9321 2286 0,'0'0'101'0,"0"0"21"0,0 0-98 0,0-3-24 0,0 3 0 0,3-7 0 15,8-2 24-15,0 3 0 0,6-4 0 0,-3 1 0 16,4-1-24-16,0 1-11 0,3 0 1 0,0 2 0 16,0-5 10-16,0 2 0 0,0 1 0 0,1 0 0 15,-5-4 8-15,1 4-8 0,3-1 10 0,-7 7-10 16,0-3 17-16,-3 6-2 0,3-3-1 0,-4-4 0 15,1 7-2-15,0 0 0 0,-4 0 0 0,3 0 0 16,1 7 4-16,-4-4 1 0,4-3 0 0,-4 6 0 16,0-3-6-16,0 3-2 0,-7-6 0 0,0 4 0 15,0-4 5-15,0 15 1 0,0-5 0 0,-7 5 0 0,0-2-6 0,0 3-1 16,-4 2 0-16,-3-2 0 0,0 3-8 0,-4 9 0 16,0-3 0-16,1 3 0 15,-4 1 0-15,3 5 0 0,-3-6 0 0,3-3 0 0,4 4 0 0,0-4 0 16,3-6 0-16,4-4 0 0,0 4 21 15,4-10 3-15,-1 1 0 0,1 6 0 0,3-13-24 0,0 6 0 16,0-9 0-16,0 0 0 16,0 0-25-16,10 6-10 0,1 1-1 0,-1-4-1 15,5-3-22-15,-1 0-4 0,3 0-1 0,1 0 0 16,0 0-134-16,3 0-27 0,0-3-6 0,0-4-583 0</inkml:trace>
  <inkml:trace contextRef="#ctx0" brushRef="#br0" timeOffset="40963.08">9987 8537 403 0,'0'0'17'0,"0"0"5"0,0-10-22 0,0 10 0 0,0-3 0 0,0-3 0 16,-3 3 263-16,3 3 48 0,-4-7 9 0,4 7 3 15,0 0-271-15,-3-9-52 16,-1 9-13-16,1-6-2 0,-1 3-5 0,4 3 0 0,-7 0-1 0,0 0 0 16,0-7 9-16,0 7 3 0,0 7 0 0,0-7 0 15,3 3 25-15,-3 3 6 0,4 3 1 0,-5 7 0 16,1-6 46-16,0 2 10 0,0 4 1 0,-3 9 1 16,-1-6 17-16,4 9 3 15,-7-9 1-15,0 12 0 0,0 0-28 0,0 1-6 0,0-4 0 0,-4 0-1 16,0 7-25-16,4-7-5 0,0 0-1 0,3 7 0 15,-3-7-28-15,4-3-8 0,-4 3 0 0,3-3 0 16,0 0-26-16,4-12-6 0,-3 3-2 0,3-1-691 16,3-12-139-16</inkml:trace>
  <inkml:trace contextRef="#ctx0" brushRef="#br0" timeOffset="41195.41">9539 8643 2322 0,'-10'-9'103'0,"10"0"21"0,-8 9-100 0,8-10-24 0,-3 10 0 0,3 0 0 0,-4-6 46 0,4 6 4 15,0 0 1-15,0 0 0 0,0 0-35 0,0 0-6 16,4 12-2-16,-1 1 0 0,5 6-8 0,-1 0 8 16,3 6-8-16,1 0 8 0,-1 3-8 0,4 0 0 15,1 4 9-15,-1-4-9 0,0 6 0 0,0-6 0 16,4 7-12-16,-1-13 4 15,1 9-56-15,-1-9-12 0,8 3-1 0,0-9-1 16,-4-3-150-16,4 2-31 0,28 4-5 0,-15-3-2 0</inkml:trace>
  <inkml:trace contextRef="#ctx0" brushRef="#br0" timeOffset="41652.28">10167 9035 2480 0,'0'0'55'0,"0"0"11"0,0 0 2 0,-7-3 1 0,3-3-55 0,4 6-14 0,0 0 0 0,-3-6 0 16,-4 2 24-16,7 4 1 0,0 0 1 0,3-9 0 0,1 0 11 0,-1-7 3 16,1 3 0-16,3-2 0 0,4-1-32 0,-4 7-8 15,7-10 0-15,0 3 0 0,4 4 8 0,-1-4 0 16,4-3 0-16,1 10 0 0,-1-1 0 0,0 1 0 15,-7 3 0-15,11-4 0 0,-1 7-8 0,-2 3 8 16,-15 0-8-16,3 3 8 0,4-3-8 0,-3 10 0 16,-8-1 0-16,1 7 0 0,-4-7 0 15,0 7-12-15,0-4 4 0,-7 7 0 0,-4 6 8 0,4-6-8 16,4 6 8-16,-4-6-8 0,-7 6-5 0,3-6-1 16,0 9 0-16,-3-9 0 0,0 6 14 0,0 3 0 15,-4-6 0-15,4-3 0 0,4 0 0 0,-1 0 0 16,-3-1 0-16,3-2-9 0,4-6 20 0,4 5 4 0,-1-2 1 15,1 2 0-15,3-5 0 0,0 9 0 16,3-10 0-16,4 7 0 0,-3-4-4 0,-1-2 0 0,12 5 0 0,-5-5 0 16,1 5-12-16,3-5 0 0,0-1 0 0,4 7-10 31,3-7-18-31,-4 1-3 0,-6-1-1 0,3-6 0 16,7 4-160-16,-7-4-32 0,-3 3-6 0,-4 0-746 0</inkml:trace>
  <inkml:trace contextRef="#ctx0" brushRef="#br0" timeOffset="42188.87">11113 8258 2156 0,'0'0'48'0,"0"0"9"0,0 0 3 0,0 0 0 0,-4 9-48 0,0 0-12 0,1 7 0 0,3 3 0 15,-7 0 0-15,3 6 0 0,4 3 0 0,0 0 0 16,0 7 17-16,0-7 2 0,0 6 0 0,4 4 0 16,3-3 1-16,-4-1 1 0,-3 1 0 0,4-7 0 0,3 0-21 0,-3 7 0 15,-4-10 0-15,-4-3 0 0,8 3 0 0,-4-7 0 16,0 8 0-16,0-11-8 15,-4-2-140-15,1 2-27 0,3-5-5 0,-4-1-2 0</inkml:trace>
  <inkml:trace contextRef="#ctx0" brushRef="#br0" timeOffset="42359.4">10841 8794 2480 0,'-18'-10'55'0,"18"10"11"0,0 0 2 0,0 0 1 0,0 0-55 0,0 0-14 15,0 0 0-15,7-6 0 0,4-3 34 0,-1 6 4 16,-2-7 1-16,6 4 0 0,7-3-12 0,-4 5-3 0,-2-8 0 0,-1 9 0 31,7-4-47-31,0-2-9 0,-3 6-3 0,3-3 0 16,-4-4-144-16,5 7-29 0,2-9-5 0</inkml:trace>
  <inkml:trace contextRef="#ctx0" brushRef="#br0" timeOffset="42938.25">11508 7822 2480 0,'0'0'55'0,"0"0"11"0,0 0 2 0,0 0 1 0,-7 9-55 0,0 7-14 0,10-4 0 0,-3 13 0 0,-7-6-16 0,7 6-7 15,4 10-1-15,6-1 0 0,-3 4 15 0,-3 0 9 16,-1 2-12-16,4-2 12 0,4 9 0 0,-4 3 0 16,-7-3 0-16,3 3 0 0,1-3 0 0,-1-3-8 15,-3 3 8-15,0-6 0 0,0-3 15 0,4-1 6 16,-4-2 2-16,0-7 0 0,-7 4 5 0,7-11 2 16,0 5 0-16,-4-8 0 0,-3 1 7 0,4-3 2 15,3 0 0-15,3-4 0 0,1-6-7 0,-1-3 0 16,-3-3-1-16,0 0 0 0,7 7-5 0,-7-7-1 15,0 0 0-15,8-7 0 0,2-2 5 0,1-3 1 16,-8-4 0-16,4-3 0 0,0-6-15 0,4 6-4 0,0-6 0 16,-1 3 0-16,-3-3-12 0,4 0 9 0,-1-3-9 0,4 9 8 15,-3-6-8-15,3 6-17 16,0 0 4-16,0 3 1 0,0 1 12 0,1 5 0 0,-1 1 0 16,0 0 0-16,3-1 0 0,-2 1 0 0,2 3 0 0,1 2-9 15,-4-2 0-15,4 6 0 0,-1-3 0 16,4-3 0-16,1 6 9 0,-5 6 0 0,4-3 0 0,-3 3 0 15,0-2 0-15,-8 8-13 0,-3-3 5 0,0 4 8 16,0-4-11-16,0 7 11 0,-3 3-8 0,-1 0 8 16,1-4 0-16,-4 4 0 0,0 6 0 0,-7-12 0 15,3 9 0-15,-3-10 0 0,-3 7 12 0,-1-3-4 16,-3 0 0-16,0-4 1 0,0 4 0 0,-4 3 0 16,-3-10 7-16,0 7 2 0,3-4 0 0,-3-2 0 15,0 5-18-15,-4-5 0 0,1-1 8 0,-5 0-8 16,1 1 0-16,-4-4 0 0,-3 4 0 0,0-4-908 15,0-3-186-15</inkml:trace>
  <inkml:trace contextRef="#ctx0" brushRef="#br1" timeOffset="48179.45">13123 7195 1497 0,'-14'-10'133'0,"4"4"-106"0,-1 3-27 0,-3-3 0 0,0-4 112 0,-4 4 18 16,4 6 3-16,0-3 1 0,0-4-97 0,0 4-19 16,3 3-4-16,1 0-1 0,-5 0-13 0,1 0-12 15,0 3 3-15,4 7 0 0,-4-4 25 0,-1 4 4 16,-2 5 2-16,-1-2 0 0,-3 6 23 0,-4 6 5 16,1 3 1-16,-8 6 0 0,-7 1-18 0,-3 9-3 15,-4 3-1-15,-4 3 0 0,-2-3-6 0,-1 6-2 16,3 1 0-16,-10-1 0 0,-3 3 1 0,-4 4 0 15,0 3 0-15,-4-1 0 0,1-2 14 0,-1-4 2 16,1 4 1-16,2-4 0 0,1-2-2 0,-3 5 0 16,-4-2 0-16,3 2 0 0,11-2-20 0,4-4-4 15,3 0-1-15,4-6 0 0,-1-3 20 0,4 0 4 0,7 0 1 0,1-6 0 16,-1 6-23-16,7-10-5 0,4 4-1 16,10-4 0-16,4-5-8 0,4 5 0 0,-1-9 0 0,4 3 0 31,7-3-33-31,-4-6-6 0,-3 6-1 0,4-12 0 15,6 3-116-15,-3-1-23 0,0-5-5 0,0-10-548 0,0 0-111 0</inkml:trace>
  <inkml:trace contextRef="#ctx0" brushRef="#br1" timeOffset="48585.03">10446 7546 2786 0,'-7'-3'61'0,"3"-4"13"0,1-2 2 0,3 9 3 16,0 0-63-16,0 0-16 0,0 0 0 0,0 0 0 0,14 0 12 0,0 9 0 15,-4-2 0-15,8 5 0 0,10 7 17 0,1 6 3 16,2 3 1-16,5 7 0 0,2-1-10 0,8 10-3 16,7 0 0-16,7 3 0 0,-3 6-7 0,10 1-1 0,7-1-1 0,0 0 0 15,-4 1-11-15,4 8 0 0,8-8 0 0,6 8 0 16,3 11 0-16,-2-11 0 0,-5 1 0 16,-3 0 8-16,4-1-8 0,0 1 10 0,-1 0-10 0,-6 6 10 15,-4-6-10-15,-7 6-11 0,0-7 3 0,0 1 0 16,0-7 8-16,0 4 12 0,-3-7-2 0,-4 4-1 31,0-4-116-31,-4 0-23 0,-3 1-5 0,4-7-1101 0</inkml:trace>
  <inkml:trace contextRef="#ctx0" brushRef="#br1" timeOffset="128983.29">6960 7348 990 0,'0'0'21'0,"4"-9"5"0,-4-7 1 0,3 7 1 0,1-1-28 0,-4-8 0 0,7 8 0 0,-7 1 0 0,0-7 48 0,0 7 3 16,0-1 1-16,-7-5 0 0,3 5-16 0,1-2-4 0,-1 2 0 0,-3 1 0 16,0-4 16-16,4 10 2 15,-8-3 1-15,4-4 0 0,0 7-7 0,-11-3 0 0,8-3-1 0,-4 9 0 16,-4-4-35-16,0-2-8 0,1 6 0 0,-8 0 0 15,0-6 0-15,-6 6-16 0,2 0 4 0,-2 0 1 32,-5 0-13-32,1 0-4 0,-4 0 0 0,0 0 0 0,4-3 28 0,-7 3-8 15,3 0 8-15,0 0 0 0,-10 0 18 0,3 0 9 0,-3 0 1 0,-1 3 1 16,4 3 12-16,-3 0 3 0,-4-2 0 16,11 5 0-16,-8 0-20 0,4-2-4 0,-3 2-1 0,0 1 0 15,-4-1-11-15,0 10-8 0,3 0 12 0,5 2-12 16,-5-2 0-16,-3 0 0 0,11 9 0 0,-4-9 0 15,0 6-12-15,0 3 3 0,4-9 1 0,-7 6 0 16,-4 0 8-16,3 4 0 0,1-4 0 0,0 0 0 16,-1-3 0-16,4 3 8 0,8 3-8 0,-12-9 11 0,4 6 8 0,0 0 1 15,-3-6 1-15,0 9 0 0,-1-3-8 16,4 10-1-16,1-7-1 0,6 6 0 0,-7-5 0 0,7 5 0 16,4-6 0-16,3 10 0 0,4-4 1 0,3 1 0 15,0-1 0-15,1-5 0 0,3 5-12 16,-4-6 0-16,0 7 9 0,4-7-9 0,-4 7 11 0,1-1-3 15,2-3 0-15,5 4 0 0,-4-4-8 0,-1 1 0 16,5 2 0-16,-1-6-11 0,1 7 11 16,-1-7 0-16,4 7 10 0,0-10-10 0,0 3 20 0,3 0-3 15,0 4 0-15,8-11 0 0,-8 11 7 0,4-10 0 16,4 12 1-16,3-6 0 0,0-2-13 0,0 2-2 16,0 6-1-16,3-9 0 0,4 4-1 0,-3 5 0 0,3-6 0 0,0 1 0 15,0-4-8-15,4 9 10 0,-8-6-10 16,8 1 10-16,-1 2-10 0,-6 0 0 15,3 1 9-15,0-4-9 0,0 6 8 0,4-2-8 0,-8 2 8 0,8 1-8 16,-8 2 10-16,4-2-2 0,-7-7-8 0,4 7 12 16,3-1-1-16,-4 1-1 0,1-7 0 15,3 0 0-15,4-3 8 0,-4 3 2 0,3-3 0 0,1 0 0 16,3-6 3-16,3 6 1 0,-9-3 0 0,9-6 0 16,-3 9-2-16,7-3 0 0,-6 3 0 0,6-6 0 15,-7 6-10-15,0-6-1 0,7 6-1 0,-7-6 0 16,7 9 1-16,-3-9 0 0,3 6 0 0,0 0 0 15,4 0 0-15,0-3 0 0,3 3 0 0,4-6 0 16,-8 6-11-16,5-6 12 0,2 0-12 0,-2-1 12 16,2 7-12-16,-6-6 0 0,10 0 0 0,-10-3 0 0,10 3 0 0,-10-1 8 15,3 1-8-15,0-3 8 16,4 3 0-16,0-4 0 0,3-5 0 0,4 5 0 0,0-5 5 0,3 2 1 16,-7-2 0-16,8-4 0 0,3 4-14 0,-4-1 9 15,-3 0-9-15,-4 7 8 0,4-7-8 0,-4 1 10 16,0-1-10-16,4 1 10 0,4-1-2 0,-1 0-8 15,0 1 12-15,8-1-4 0,-5 4 3 0,-2-4 0 16,3 1 0-16,0-1 0 0,-4-6-3 0,4 7 0 16,-4-4 0-16,7 3 0 0,4-9-8 0,0 7 12 15,0-4-12-15,-3-3 12 0,6 6-12 0,-10-3 10 16,7-3-10-16,-7 6 10 0,3-6-10 0,0 0 0 16,1 3 9-16,3-3-9 0,-4 0 8 0,1 7-8 15,-1-4 8-15,7-3-8 0,-13 6 0 0,6-6 0 0,-3 10 0 16,0-10 8-16,3 6-8 0,-3-3 0 0,3-3 0 0,1 6 0 15,-1-3 0-15,4-3 0 0,0 0 0 0,-4 7 0 16,1-7 0-16,-4 0 8 16,3 0-8-16,0 0 8 0,4-7-8 0,-3 7 11 0,3-3-11 0,0-3 12 15,3 6 1-15,-3-3 1 0,-4-3 0 0,1 6 0 16,-4-7-3-16,3 4-1 0,0-3 0 0,8 6 0 16,-11-3-10-16,10-4 0 0,-3 7 0 0,-4 0 8 15,1-3-8-15,-4 3 0 0,-4 0 0 0,0 0 0 16,1-6 0-16,-4 6 0 0,3-3 8 0,0-3-8 15,1 6 0-15,-1 0 0 0,0-10 0 0,1 10 8 16,-1-9-8-16,0 9 0 0,-3-10 0 0,0 4 0 16,3-3 8-16,-7-1-8 0,4 1 8 0,0-10-8 0,3 3 8 15,1 7-8-15,-5-10 0 0,1 10 8 16,4-7-8-16,-5 4 10 0,1-4-10 0,-3 7 10 0,-1-7 4 0,-7 6 1 16,0-2 0-16,0 2 0 0,-3-5-6 15,-4 5-1-15,4 1 0 0,0-7 0 0,-4 7 0 0,4 0 0 16,3-7 0-16,-4 3 0 0,1-2-8 0,3-4 0 15,1 3 0-15,-1 4 0 0,4-4 0 0,-4-3 0 16,-3 3 0-16,3-2 0 0,0-1 0 0,-3 3 0 16,-4-3 0-16,4 0 0 0,-4 4 8 0,0-4 0 15,0 0 0-15,-3-6 0 0,-1 6-8 0,1 0 0 16,0 4 0-16,-1-4 0 0,1 0 0 0,-4 3 0 16,0-2 14-16,0-1-4 0,0 0 0 0,0 3 0 0,4-2 0 0,-4-1 0 15,-3 3-10-15,6-3 8 0,5 0-8 16,-5 4 8-16,-6 2-8 0,3-6 0 15,11 4 0-15,-4-1 0 0,0 3 0 0,-7-2 0 0,4-4 0 0,-1 3 0 16,-3 7 0-16,1-10 8 0,-5 3-8 0,1 7 8 16,-1-10-8-16,1 10 0 15,-4-10 0-15,0 3 0 0,-4 7 0 0,5-10 0 0,-1 3 0 0,0 4 0 16,-4-4 0-16,1-3 0 0,3 4 0 0,0 2 0 16,0-6 18-16,0 4 2 0,0-4 0 15,4 3 0-15,-1-3-32 0,-3 4-5 0,4 2-2 0,-1-3 0 16,1-2 19-16,0 2 8 0,-4 3-8 0,3-2 12 15,1-1-12-15,-1 7-8 0,-6-10 8 0,-1 9-13 16,1-5 13-16,-1 5 0 0,1-2 12 0,0-4-12 16,-8 4 12-16,0-4-4 0,4 0 0 0,0-3-8 15,-10 1 9-15,6 2-9 0,1-3 0 0,3 0 9 16,-4 0-9-16,-3-6 0 0,0 6 0 0,4 1 0 0,-1-7 0 0,1 6 0 16,-8-6 8-16,7 0-8 0,-3 6 0 0,0-3 0 15,0-3 0-15,-3 6 0 16,3-6 0-16,-4 6 0 0,4 0 8 0,-7-6-8 0,0 6 0 0,3-6 0 15,-3 6 0-15,0-6 0 0,-4-3 0 0,1 3 10 16,-1 3-2-16,-3-3-8 0,3 0 8 0,-3 0-8 16,-7 3 0-16,10-9 0 0,8 2 0 0,-4 1-9 15,-11 3 1-15,0-3 0 0,0 3 8 0,4 3 0 16,-3-3 0-16,-1 0 0 0,0-4 0 0,1 4 14 16,-1 3-3-16,0-3-1 0,8-3-10 0,-5-3 0 15,-2 2 0-15,2 1 0 0,1 0 0 0,0-3 0 16,-4 2 0-16,1 1 0 0,-4 0 0 0,3 3-17 0,-3 0 4 0,-1-3 1 15,1 9 12-15,-4-6 16 16,4 9-3-16,0-3-1 0,-4-6-12 0,0 6-13 0,4 7 2 0,0-4 1 16,-4-3 10-16,1 0 9 0,2 1-1 0,-2-4-8 15,-8 3 0-15,3 0 0 0,1 0 0 16,0 0 0-16,0 4 0 0,-8-4 0 0,1 3 0 0,7-3 0 16,-11 7 0-16,4-4 0 0,3 0 0 0,0 7 0 15,-3-3 0-15,-1-1 0 0,-3 4 0 0,1-1 0 16,-5 7 0-16,-3-6 0 0,0 2 0 0,4 7 0 15,0-3-8-15,-1-3 8 0,1 6 0 0,-1-3-9 16,-10-3 9-16,0 6 0 0,0 0 0 16,0-7 0-16,0 7 0 0,1 0 0 0,2-3 0 0,1 3 0 15,-1 0 0-15,-3 0 0 0,4 0 0 0,-4 0 0 16,-4 0 0-16,4 0 0 0,7 0 8 0,-3 3-8 0,0 4 0 16,-1-7 0-16,4 6 0 0,-3-3-8 15,3-3 8-15,-4 9 0 0,1-2 0 0,-1-4 0 0,5 6 0 0,-1 1 0 16,0 5 0-16,-4-5-8 0,1-1 8 0,-1 7 0 15,1-7 0-15,-1 10 0 0,-2-10 0 16,2 10-10-16,4-3 10 0,0 3 0 0,4-4-17 0,-1-2 3 16,1 3 1-16,0 2 0 15,3-8-71-15,-4 5-15 0,1 4-2 0,-7 0-862 16,3 0-172-16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57:31.4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27605 7295 1324 0,'-14'0'59'0,"14"0"12"0,0 0-57 0,0 0-14 16,0 0 0-16,0 0 0 0,0 0 120 0,0 0 22 15,14 0 4-15,0 6 1 0,-3-3-57 0,3 7-11 16,0-1-3-16,3 7 0 0,1 3-17 0,-4-1-4 16,0-2-1-16,0 12 0 0,1-3 3 0,-5 4 1 15,1 5 0-15,-1 4 0 0,1-4-5 0,-1 4-1 16,-3 3 0-16,-3 3 0 0,0 3-25 0,-1 6-6 16,1 0-1-16,-1 4 0 0,1 2 20 0,-4-5 3 15,3 2 1-15,1-6 0 0,-4 4-20 0,3-1-4 0,1 3-1 0,-4-2 0 16,3 5-6-16,1-2-1 0,-4-4 0 0,3 0 0 15,-3 1 16-15,0 5 4 0,0-2 0 0,0-4 0 16,0 10-20-16,-7-4-3 0,7-2-1 0,-3-4 0 16,-1 0 0-16,1 1-8 0,-4-7 12 0,3-4-4 15,1-2 0-15,-1-3 0 0,1 6 0 0,-1-7 0 16,4-2 2-16,0-1 0 0,0-12 0 0,0 10 0 16,0-10-2-16,4 0 0 0,-4-4 0 0,3 1 0 15,-3-6 12-15,0 2 1 0,0 1 1 0,0-3 0 16,0-7-22-16,0 3-15 0,0 1 3 0,-3-4 0 15,-1-3 12-15,4 3 0 0,-4-2 0 0,1 2 10 16,-1-3-10-16,1-3 12 0,-1 0-12 0,-3 0 12 16,0 0 0-16,0 0 0 0,4 0 0 0,-8 0 0 15,8-9-12-15,-4 5-12 0,-4-2 2 0,4-3 1 16,0-1 9-16,-4 1 0 0,4 0 0 0,0-7 0 0,-7 3 9 16,7-9-9-16,0 10 12 0,-4-7-12 0,1-6 0 0,-4 6 0 15,3-6 0-15,4 0 0 0,-7-3 8 0,3-1-8 16,1 4 0-16,-1 0 0 0,1-3 0 15,-1 3 0-15,4 3 0 0,-4-3 0 0,4 6 0 0,0 0 0 16,-3 1 0-16,-1 2 0 0,4 0 0 0,0 4 0 16,0-4 0-16,0 7 0 0,0 2 0 0,0 7 0 15,7 0 0-15,0 0 0 0,0 0 0 0,0 0 0 16,-7 7-9-16,3 2 9 0,1 10-12 0,-1-4 4 0,4 4 0 16,0 0 0-16,0 9 8 0,4 4-10 0,3-4 10 15,-4 9-10-15,4 7 10 0,4 0 0 16,-4-6 0-16,3 6-8 0,5-3 8 0,2-1 0 0,-3 1 0 0,4-3-8 15,0-4 8-15,3 1 0 0,3-7 0 0,-6 6 0 16,0-12 0-16,-1 3 0 0,5 4 0 16,-5-7 0-16,1-4 0 0,-1-5 0 0,1 3 0 0,-4-1 0 15,4-5 10-15,-4-7 1 0,4 3 0 0,-4-6 0 16,0-6 4-16,0 3 1 0,0-13 0 0,0 0 0 16,0-2 0-16,4-11 1 0,-4-5 0 0,0-4 0 15,4-6-5-15,-1-9 0 0,8-3-1 0,0-13 0 16,7 0-11-16,-1-3-14 0,1-1 3 0,3 1 1 15,-3-6 10-15,3 12 0 0,-3 3 0 0,3 4-8 16,-3 2-40-16,0 13-8 0,-4 0-2 0,4 10-1447 16</inkml:trace>
  <inkml:trace contextRef="#ctx0" brushRef="#br0" timeOffset="1424.55">27432 12535 1036 0,'-14'0'92'0,"7"0"-73"0,-4-3-19 0,1 3 0 15,-1-7 150-15,4 7 26 0,-4-3 6 0,4 3 1 16,0 0-156-16,0 0-27 0,-3 3-14 0,-1-3 2 16,4 0 12-16,-4 0 0 0,1 0 0 0,-4 7 0 15,3-7 35-15,1 3 9 0,-1-3 3 0,0 6 0 16,1-12 38-16,3 12 8 0,0-6 2 0,7 0 0 0,0 0-23 0,0 0-4 16,0 0 0-16,0 0-1 0,0 0-29 0,14 0-6 15,0-6 0-15,4 6-1 16,-1 0-19-16,4 0-3 0,1 0-1 0,2 0 0 15,-3 0-8-15,4 0 0 0,0 0 0 0,3 0 0 0,0-3 0 0,4 3 8 16,3 0-8-16,-3-7 0 0,0 7 0 0,0 0 0 16,-1 0 0-16,-2-3 0 0,-5 3 13 0,4 0-2 15,-3 0-1-15,-4 0 0 0,-3-6 10 0,0 6 1 16,-4 0 1-16,-4-3 0 0,1-3 1 0,-1 6 0 16,-10 0 0-16,0 0 0 0,8-3 1 0,-8 3 0 15,0 0 0-15,0 0 0 0,0 0 1 0,0 0 1 16,0 0 0-16,0 0 0 0,-4-7-12 0,4-2-2 15,-7 3-1-15,0 6 0 0,-4-4-11 0,-3-2 10 16,0 6-10-16,-7 0 10 0,0 0-10 0,-4 0 10 0,0 0-10 0,-10 0 10 16,0 0-10-16,3 0 10 15,-3 6-10-15,3-2 10 0,4-4-10 0,0 6 0 0,-1-3 0 0,5 3 8 16,-1-6-8-16,0 7-9 0,4-7 9 0,3 3-13 31,4-3-144-31,0 0-29 0</inkml:trace>
  <inkml:trace contextRef="#ctx0" brushRef="#br0" timeOffset="3572.14">29175 12541 1879 0,'-7'0'41'0,"-4"-6"9"0,1 3 2 0,2-4 0 0,-6 4-41 0,4-3-11 0,-1 3 0 0,1-3 0 15,-1 6 26-15,0-10 3 0,1 10 1 0,-1-9 0 16,4 9 1-16,0-6 0 0,-3 6 0 0,3-4 0 16,3-2 20-16,-3 6 4 0,0-3 1 0,3 3 0 15,-3-6 3-15,4 6 1 0,-4 0 0 0,0-3 0 16,-4 3-20-16,0-7-4 0,1 7-1 0,-4 0 0 16,0 7-15-16,-4-7-2 0,-3 3-1 0,0-3 0 15,-4 6-5-15,4-3-2 0,-4 7 0 16,-3-4 0-16,0 3-10 0,-1 1 0 0,5 5 0 0,-1-2 0 15,4-7 0-15,7 4 0 0,3-1 0 0,1 7 8 16,10-13-8-16,0 6 0 0,7 1 0 0,0-4 0 0,7-6 0 0,7 3 0 16,7-6-10-16,4 3 10 0,0 0 0 0,7 0 0 15,-4-6 11-15,4 2-3 0,3-2-8 16,-7 3 0-16,1-3 0 0,-1-4 0 0,0 1 0 0,-3 0 0 16,3-1 0-16,0 4 0 15,1-4-63-15,-5 1-7 0,-2 0-2 0,-1 6-1076 0</inkml:trace>
  <inkml:trace contextRef="#ctx0" brushRef="#br0" timeOffset="6675.59">30378 12525 1267 0,'-11'0'112'0,"-3"0"-89"16,3 0-23-16,1 0 0 0,3-3 35 0,7 3 2 16,0 0 1-16,0 0 0 0,3-6-30 0,8-3-8 0,-1-1 0 15,5 1 0-15,-1-7 18 0,3 7-1 16,5-1 0-16,-1 1 0 0,3 0 24 0,1-1 5 0,-4 1 1 0,0 2 0 15,1-2-3-15,-8 9 0 0,3-3 0 0,-6-3 0 16,-4 6-25-16,4 0-6 0,-11 0-1 0,0 0 0 16,0 0-12-16,0 0 11 15,0 0-11-15,0 0 10 0,0 0-1 0,0 0 0 0,0 0 0 0,0 0 0 16,0 0 7-16,0 0 2 0,0 0 0 0,-4 9 0 16,-7-9-18-16,4 6 0 0,-7-3 0 0,0 4 0 15,-7-4-9-15,0-3-6 0,-4 0-1 0,0 6 0 16,-3-6 16-16,0 3 8 0,-7-3 0 0,-1 0-8 15,5 7 36-15,-5-7 1 0,5 0 0 0,-1 0 0 16,0 6-13-16,4-3-4 0,-4-3 0 0,4 0 0 16,-4 0-12-16,4 0-8 0,3 0 8 0,-3 0-8 15,3 0 11-15,4 0-3 0,4 0 0 0,2 0 0 16,5 0 13-16,6 0 3 0,4 0 0 0,0 0 0 0,4 6-24 0,10-3 9 16,4 4-9-16,6-4 0 0,5-3 11 15,2 9-11-15,8-3 10 0,3-2-10 0,4-4 0 0,7 6 0 16,11-6 0-16,-1 9 0 0,8-9 9 0,-4 7-9 15,-4-4 8-15,4-3-8 0,-3 9 0 16,3-9 0-16,0 0 8 0,0 6-8 0,-4-3 0 0,-6-3 0 16,-1 0 9-16,-10-3-9 0,0 3 0 0,-7 0 8 15,-4-6-8-15,-3 6 0 0,0-3-14 0,-8-3-7 16,-3 6-2-16,-3 0 0 16,-4-10-177-16,-3 10-35 0,-1-15-7 15,-10 15-2-15</inkml:trace>
  <inkml:trace contextRef="#ctx0" brushRef="#br0" timeOffset="35965.56">32928 14354 691 0,'0'0'61'0,"0"0"-49"16,0 0-12-16,-3-10 0 0,3 4 363 0,0 6 69 16,0 0 15-16,0 0 2 0,0 0-359 0,0-3-72 15,0 3-18-15,0 0 0 0,0 0 13 0,0 0-1 16,0 0 0-16,-7-6 0 0,0 6 33 0,0 0 7 0,0-4 0 0,-1 4 1 15,-2 0 6-15,-1-6 1 0,1 6 0 0,-1 0 0 16,-3 0 0-16,0 0 0 16,0 0 0-16,-7-3 0 0,-8-3-22 0,1 6-4 0,-7-3-1 0,-7-4 0 15,-4 7-7-15,-7-3-2 0,0-3 0 0,0 6 0 16,0 0-3-16,0-6-1 0,-7 3 0 16,0-4 0-16,-10 7-7 0,3-3-1 0,-4 3-1 0,4-6 0 15,7 6 10-15,0 0 3 0,0-3 0 0,0 3 0 16,0 0-12-16,0 0-3 0,0 0 0 0,4 0 0 15,-1 3 2-15,8-3 0 0,7 6 0 0,-1-3 0 16,8-6 7-16,-4 3 2 0,0 0 0 0,1-6 0 16,-1 6-20-16,4 0-9 0,-1 0 1 0,1 0 0 15,0 0 8-15,3 0 0 0,0 0 8 0,4 0-8 16,0 0 10-16,7 0-2 0,-1 0-8 0,5 0 12 16,-4 0-12-16,6-3 0 0,1 3 0 0,4-7 0 15,-1 7 8-15,1 0-8 0,3 0 0 0,0 7 0 0,3-7 0 0,4 0 0 16,0 0 0-16,0 0 0 0,-7 3 0 0,7-3 0 15,0 0 0-15,-4 6 0 16,1-3 0-16,3 4 0 0,-4 2 0 0,4 0 0 0,-3 7 0 0,3-3-8 16,-4 2 8-16,4 4 0 0,4 0 0 0,-4 6 0 15,0 3 0-15,3-3 0 0,1 13 0 0,-1-4 0 16,1 4-11-16,3 15 11 0,-3 1-9 0,3 8 9 16,0 1 0-16,-4 15 0 0,4 4-8 0,-3 6 8 15,-1 18 0-15,1 1 0 0,-1 0 0 16,1 9 0-16,-1 3 0 0,1-3 0 0,-1 0 0 0,1 0-8 15,-4-9 8-15,0-1 0 0,0-2 0 0,-7-13 0 0,3-1 0 16,1-2 0-16,-1 3 8 0,-3-3-8 16,4-6 11-16,-4-4-11 0,0-6 0 0,3 0 0 0,4-3 0 15,-3 3 0-15,-1-6 0 0,4 3 0 0,4 3 0 0,-1-3 0 16,-3-6 0-16,4 0 0 0,3 3 0 0,-4-4 0 16,4 1 0-16,-3 6 0 0,-1-6 0 15,1-1 0-15,-1 1 0 0,1-10 0 0,-4-2 0 0,0-4 0 16,-4-3 16-16,1-7-4 0,-1 1-1 15,1 3 0-15,-4-13-11 0,0 9 10 0,0-12-10 0,0 1 10 16,0-8-10-16,-1 7 10 0,1-6-10 0,4-6 10 16,-4 3-10-16,3-7 12 0,1 0-12 0,-1 1 12 15,1-4-12-15,-1-3 0 0,4 3 0 0,-3 4 8 16,3-4-8-16,-4-3 0 0,4 4 0 0,-3-4 0 16,-1 6 0-16,1-3 0 0,3 4 0 0,-4-7 0 15,-3 3 0-15,3 4 8 0,1-1-8 0,-1-3 0 16,-3-3 12-16,4 4-4 0,-1-4 0 0,4-3 0 0,0 0-8 0,0 0-11 15,0 0 3-15,0 0 0 16,0 0 8-16,0 0 0 0,0 0 8 0,0 0-8 0,0 0 0 0,11-3 0 16,-11 3 0-16,10-7-12 0,1 7 12 0,3-9 0 15,-3 9 0-15,-1-9-8 0,1 9 8 0,-1-10 0 16,5 4 0-16,-1 3 0 0,-4-4 0 0,4 7 0 16,4-3 0-16,3 3-8 0,0-6 8 0,4 6 0 15,7 0 0-15,0-3 0 0,3 3 0 0,0-6 0 16,7 3 0-16,4-4-8 0,-3 4 8 0,2-6 0 15,-2-7 0-15,10 10-8 0,3-4 8 0,8 1 0 16,-4-4 0-16,3-2 0 0,1-1 0 0,-8 7 0 0,1-1 0 16,-5 7-8-16,-2-3 8 0,-1 6 0 15,4 0 0-15,0 6 0 0,-7-3 0 0,3 7 0 0,-6-4 0 0,-5 3 0 16,-2 4 0-16,-5 3-8 0,-2-1 8 0,-5-2 0 16,1 9 0-16,-4-3 0 0,4-7 0 0,0 7-8 15,-4-3 8-15,4-1 0 0,3-2 0 0,0-4 0 16,4 4 0-16,-4-4 0 0,4 1 0 0,-4-1 0 15,4-6 0-15,-8 3 0 0,1-6 0 16,0 3 0-16,-4 4 0 0,-3-7 0 0,-4 0 0 0,0 0 0 16,0 0 0-16,-4 0 8 0,-2-7-8 0,-8 7 0 15,7 0 8-15,-7 0-8 0,10-3 8 0,-6-3-8 16,3 6 8-16,-4-9-8 0,1-1 10 0,-1 1-10 16,1-1 10-16,-4-5-10 0,3 2 10 0,-3-2-10 15,0-14 8-15,4 4-8 0,-1-3 0 0,1-6 0 16,-1-10 8-16,1 0-8 0,3-10 0 0,0 7 9 0,0-6-9 15,4-10 0-15,-4-9 0 0,3-6 0 0,1-4 0 0,0 4 0 16,-1-4 0-16,1-5 0 16,-4-4 0-16,3-7 0 0,-6 1 0 0,-1-3 0 0,1 3 0 0,-4-1 0 15,-4-8 0-15,4 5 0 0,-7 11 0 0,4-8 0 16,-4 1 0-16,-4-3 0 0,4-4 0 16,-3 4 8-16,-1 12-8 0,0-9 0 0,1-3 0 0,-1 9 0 15,1-3 8-15,-1 3-8 0,0 3 0 0,1 3 0 16,-1-3 0-16,4 1 0 0,-3 5 0 0,3 4 0 15,0 12 0-15,3-3 0 0,-3 0 0 0,3 6 0 16,1 0 0-16,-1 7 0 0,1-4 0 0,3 7 0 0,-4 6 0 16,1 3 0-16,3 6-8 0,-4-2 8 15,1 8 0-15,-1-2 0 0,1 6 0 0,3-4 0 0,-4 4 0 16,-3 0 0-16,4 3-8 0,3 0 8 0,-4 3 0 0,-3-3 0 16,3 6 0-16,1 3 0 0,-1-3 0 15,1 1 0-15,-4 8-12 0,3-6 12 0,-3 4-12 0,0-4 12 31,0 10-58-31,-3-3-4 0,-5 9-1 0</inkml:trace>
  <inkml:trace contextRef="#ctx0" brushRef="#br0" timeOffset="39268.94">3295 5965 2264 0,'0'0'100'0,"-4"-3"21"0,4-3-97 0,0 6-24 0,-7-9 0 0,7 9 0 15,0 0 48-15,0 0 4 0,0 0 0 0,0 0 1 16,0 0-53-16,7 0 0 0,8 0-8 0,-12 3 0 15,-3-3 18-15,11 6 4 0,-1 3 1 0,1-9 0 16,-8 10-15-16,4-1-16 0,0 1 3 0,1-4 1 16,2 3 26-16,-6 7 6 0,6-4 0 0,1 4 1 15,-1-3 13-15,4 9 2 0,-3-4 1 0,-4 1 0 16,4 6 3-16,6-3 0 0,-10 3 0 0,4 4 0 16,3 5-23-16,-3-9-4 0,6 3-1 0,-10-2 0 0,11 2-4 0,-11 0 0 15,4 3-8-15,6-2 12 16,-13-4-12-16,6-3-8 0,1-4 8 0,3 7-13 0,-10-9 23 0,6 3 5 15,-3-10 1-15,-3 7 0 0,-1-7-8 0,4 4-8 16,-3-7 11-16,3-3-11 0,-7-3 8 0,0 0-8 16,0 0 0-16,0 0 0 15,0 0-16-15,0 0-9 0,0 0-3 0,0 0-820 16,0 0-164-16</inkml:trace>
  <inkml:trace contextRef="#ctx0" brushRef="#br0" timeOffset="39869.8">3951 5975 1177 0,'0'0'52'0,"0"0"11"0,0 0-51 0,0-10-12 0,0 10 0 0,4-3 0 15,-4 3 38-15,0-6 5 0,0 6 1 0,0 0 0 16,10-9 16-16,-10 9 3 0,0 0 1 0,0 0 0 16,0 0-4-16,0 0-1 0,0 0 0 0,-7 0 0 0,7 0-11 0,-3 0-3 15,3 0 0-15,0 0 0 0,0 0-8 0,0 0-1 16,0 0-1-16,0 0 0 0,0 0 5 0,0 0 0 15,0 0 1-15,0 0 0 0,0 0-13 0,0 0-2 16,0 0-1-16,0 0 0 0,0 0 20 16,0 0 4-16,0 0 1 0,0 0 0 0,0 0-7 0,0 0-2 15,0 0 0-15,0 0 0 0,0 0-9 0,-4 3-1 16,4-3-1-16,-7 12 0 0,4-9-14 0,3-3-2 16,-8 10-1-16,5-1 0 0,-8-3 3 0,11-6 1 15,0 0 0-15,-3 4 0 0,-4 5-1 0,3-3-1 16,-3 4 0-16,4-1 0 0,-1 0-3 0,-3 7 0 15,4-6 0-15,-8 8 0 0,4-2 1 0,0-3 0 0,0 12 0 16,-4 3 0-16,4-3-1 0,-3 9 0 0,-8 4 0 0,4-3 0 16,0 2-3-16,0 4-1 0,3-3 0 0,-10-1 0 15,3 4 19-15,8-3 3 0,-12-1 1 0,8-2 0 16,0 2-16-16,-7-2-3 0,7-1-1 0,3 4 0 16,-3-3-3-16,4-1 0 0,-8 1 0 0,11-7 0 15,-4 6-8-15,1-6 0 0,6 7 0 0,-6-7 0 16,3 0 0-16,3-3-16 0,-3 4 4 0,4-1 1 15,-1 3-93 1,-3-2-18-16,3-1-4 0,-3 0-747 0,0 6-150 0</inkml:trace>
  <inkml:trace contextRef="#ctx0" brushRef="#br0" timeOffset="43575.8">21964 13469 518 0,'0'0'46'0,"0"0"-37"15,0 0-9-15,0 0 0 0,7 0 368 0,0-6 71 16,-7 6 14-16,0 0 3 0,0 0-334 0,0 0-67 0,0 0-14 0,0 0-2 16,0 0 4-16,0 0 1 0,0 0 0 0,0 0 0 15,0 0-13-15,0 0-3 0,0 0 0 0,0 0 0 16,0 0 4-16,0 0 0 15,7 6 0-15,4 4 0 0,-4-4 3 0,0-3 1 0,0 7 0 0,0-1 0 16,4 0 3-16,-1 1 1 0,-3 5 0 0,0-5 0 16,4 9-25-16,-1-4-5 0,4 4-1 0,-3 0 0 15,-4 0 4-15,4 6 1 0,-1-6 0 0,1 0 0 16,-4 2-2-16,4-2-1 0,3 0 0 0,0-3 0 16,-4-4 2-16,1 7 1 0,3-9 0 0,-3 5 0 15,3-5 1-15,0-1 0 0,-7 0 0 0,7 1 0 16,4-4-2-16,-8-6 0 0,1 3 0 0,-1 4 0 15,1-7 1-15,0 0 0 0,-1 0 0 0,-10 0 0 16,0 0-14-16,11 0 0 0,-1 0 0 0,-10 0 0 16,0 0 9-16,0 0-1 0,11-7 0 0,-4 4 0 0,-7 3-8 0,0 0 0 15,0 0 0-15,7-6-11 0,4 6 11 0,-11 0 0 16,0 0 0-16,0 0 0 0,7-10 0 16,-7 10 0-16,0 0 0 0,0 0 0 0,-4-3 16 0,8-3 3 15,-4 3 0-15,0-3 0 0,-4-4-9 16,4 1-2-16,0 3 0 0,4 2 0 0,-8-2-8 0,4-3 0 15,0 9 0-15,4-3 8 0,-4-4-8 0,0-2 12 16,0 6-12-16,0-3 12 0,0 6-12 0,0 0 0 16,0 0-12-16,0 0 12 0,0 0-8 0,0 0 8 15,0 0 0-15,0 0 0 0,0 0 0 0,0 0 0 16,-4-7 0-16,4 7 0 0,-3-3 0 0,3 3 0 16,0 0 0-16,0-6 0 0,0 6 0 0,0-10 0 15,3 7 0-15,1-6 0 0,-1 3 0 0,1-4 0 0,-1-5 0 0,1 5 8 16,3-9-8-16,0 10 0 0,-4-10 9 0,1 3-9 15,3 4 0-15,0-7 0 0,-3-3 0 16,3 3 8-16,-4 0-8 0,1 4 0 0,3-4 0 0,0 10 0 16,-4-10 0-16,-3 9-10 0,7 1 10 0,-3-7 0 15,-4 13-10-15,3-3 10 0,-3-4-8 16,0 4 8-16,4 3 0 0,-4 3-8 0,0-6 8 0,0 3 0 16,0 3 0-16,3-7-10 0,-3 7 10 0,-3-3 0 15,3 3-8-15,0 0 8 0,0 0 0 0,-4-6 0 16,4 6-9-16,0 0 9 0,0 0 0 0,0 0-9 15,0 0 9-15,0 0-8 0,0 0 8 0,0 0-8 16,0 0 8-16,-3 6 0 0,-4-3 0 0,7-3-8 0,-4 16 8 0,1-7 0 16,-4 7 0-16,0-3-8 15,0 2 8-15,0 4 0 0,-4 0 0 0,-3 6 0 0,3 3 0 16,-3 0 0-16,0 7 0 0,-4-1 11 0,1 4-20 0,-1 3-4 16,4-3-1-16,-4 5 0 0,-6 1 14 0,3-6 10 15,10 6-2-15,-3-7 0 0,-4-2-8 0,1-1 0 16,-1 4 0-16,4-3 0 0,0-1 9 0,0-6-9 15,-4 1 10-15,0 5-10 0,4-6 12 16,0-3-4-16,0 0-8 0,0-6 12 0,3 6-4 0,1-12-8 16,3 3 11-16,-4-7-11 0,4 0 10 0,0 1-10 15,7-4 8-15,0-6-8 0,0 0 0 0,0 0-16 16,0 0 3-16,0 0 0 16,0-9-60-16,3-1-12 0,1-5-3 0,3-1 0 15,0 3-64-15,-3-12-14 0,-1 0-2 0,1-3-630 0,6 0-126 0</inkml:trace>
  <inkml:trace contextRef="#ctx0" brushRef="#br0" timeOffset="44112.04">22038 13102 864 0,'0'0'38'0,"-7"10"8"0,0-1-37 0,3 1-9 16,-3-1 0-16,0 7 0 15,4-7 209-15,-1 1 40 0,4-1 8 0,0-9 2 0,0 0-199 0,0 9-40 16,0-9-8-16,0 0-2 0,11 7 38 0,-11-7 7 15,0 0 1-15,0 0 1 0,0 0-1 0,7 0-1 16,3-7 0-16,-2-2 0 0,2 3 15 0,-3-4 3 16,7 1 1-16,-7-1 0 0,4-2-5 0,-1-4-1 15,5 1 0-15,-5-4 0 0,4 3-33 0,0 4-7 16,-3-7-2-16,0 3 0 0,10-3-13 0,-7 0-2 16,0 1-1-16,0-4 0 0,4 3-10 0,-8 0 0 0,1 0 0 0,-4 4 0 15,0-4 0-15,0 3 0 0,7 3 0 0,-3-2 0 16,-8-4 0-16,4 3 0 0,4 7 0 0,-4-4 0 15,-4 7 0-15,5-3 0 16,-5-1 0-16,1 10 0 0,-4 0 20 0,0 0 0 0,0 0-1 0,0 0 0 16,10 10-31-16,-3-4-5 0,-7-6-2 0,4 13 0 15,3-4 19-15,-4 7 0 0,1 2 8 0,-1 1-8 16,-3-3 15-16,4 3-3 0,3 0-1 0,0-1 0 16,-7-2 1-16,7 3 1 0,-3-3 0 0,-1 2 0 15,4-2-13-15,-3-3 9 0,3 2-9 0,-4-5 8 16,4 5-8-16,0-2 8 0,-3-4-8 0,-1 1 8 15,8-4-8-15,-7 3 0 0,-4-9 0 0,7 7 8 16,-4-4-73 0,4 3-15-16,0-3-4 0</inkml:trace>
  <inkml:trace contextRef="#ctx0" brushRef="#br0" timeOffset="46891.49">23626 14329 1724 0,'0'0'76'0,"0"0"16"0,0-4-73 0,0-2-19 0,3 3 0 0,-3 3 0 16,0-6 38-16,4-4 4 0,-4 1 1 0,3 3 0 15,-3 3-2-15,0-4 0 0,0-2 0 0,0-1 0 16,0 1-7-16,0 0-2 0,-3 2 0 0,3-2 0 15,-4 6 26-15,-3-7 5 0,3 4 1 0,1-3 0 16,-8 6-9-16,4-4-2 0,-7 4 0 0,4-3 0 16,-4 6-8-16,-8-6-1 0,5 2-1 0,-8 4 0 15,-7 0-30-15,1 0-5 0,-8 0-8 0,0 0 11 16,0 4-11-16,-7 2 0 0,4-6 0 0,0 0 8 16,-8 0 4-16,-6 0 0 0,-8 0 0 0,1 0 0 0,-1 0 15 15,4 0 3-15,0 0 1 0,0 0 0 0,4-6-5 16,-1 6-1-16,1 6 0 0,3-6 0 0,-7 0-17 0,7 6-8 15,7-3 8-15,0-3-8 0,1 0 0 0,6 0 0 16,4 7 0-16,3-4 0 0,4-3 8 0,-1 6-8 16,1-3 0-16,0 3 8 0,7-2-8 0,0-4-9 15,-8 6 9-15,8-6-13 0,0 3 13 16,0 3 0-16,7-6 12 0,-4 0-12 0,0 0 16 0,4 0-4 16,4 3-1-16,3-3 0 0,-11 7 18 0,11-7 4 15,3-7 1-15,4 7 0 0,-7 7-17 0,0-7-3 16,7 0-1-16,0 0 0 0,0 0-2 0,0 0-1 15,0 0 0-15,0 0 0 0,0 0-10 0,0 0 0 16,0 0 0-16,0 9 0 0,0-3 0 0,0 4 0 0,7-1 0 0,-7 4 0 16,-7 2 0-16,4 4-9 0,10 0 9 0,-4 6 0 15,-6-6 0-15,3 6 0 0,0 3 0 0,3 0 0 16,1 7 0-16,-4-1 0 0,-4 10 0 16,4 0 9-16,7 3-1 0,-7 7-8 0,0-1 12 0,-3 0-4 15,6 10-8-15,-3-4 0 16,-3 4 9-16,-4 3-9 0,3 6 12 0,1 7-3 0,3-7 0 0,-4 0 0 15,-3-3 2-15,0 3 0 0,7 0 0 0,-3 0 0 16,-1 7-3-16,1-1 0 0,-1-3 0 0,4 4 0 16,0-7-8-16,0 6 0 0,0-6 9 0,0 0-9 15,4 0 0-15,-8 1 9 0,1-4-9 0,-5-4 0 16,1 4 10-16,0 4-10 0,0-4 8 0,0 3-8 16,-7-7 8-16,4 4-8 0,3-6 0 0,-1 0 8 0,-6-4-8 15,4 4 0-15,3-6 9 0,0 5-9 0,-4-8 8 0,4-1-8 16,0 0 8-16,0-9-8 15,3 0 8-15,-3 0-8 0,4-6 10 0,-4-1-10 0,3-2 8 16,-3-1-8-16,4-6 0 0,-1 7 9 0,1-7-9 0,-4-9 10 16,7 6-10-16,-4-6 10 0,0-3-2 0,1-1 0 15,-1-2 0-15,1-4 0 0,-1-3 0 0,4 4-8 16,0-7 12-16,0-3-4 0,0 0-8 0,0 0 12 16,0 0-12-16,0 0 12 0,0 0-12 0,0 0 8 15,0 0-8-15,0 0 8 0,0 0-8 0,0 0 0 16,0 0 0-16,0 0 0 0,0 0 0 0,0 0 0 15,0 0 0-15,0 0 0 0,0 0 0 0,0 0 0 16,0 0 0-16,7 0 0 0,4 6 0 0,0-6 0 0,-1-6 0 16,8 6 0-16,-4 0 0 0,7 6 0 0,0-6 0 0,7 0 0 15,8 0 0-15,-8 0 0 16,-3 10 8-16,6-4-8 0,8-3 0 0,-4 7 0 0,1-1 0 0,-8 0 0 16,7 7-9-16,-3-7 9 0,3 1 0 15,1-1 0-15,2 1 0 0,5-1 0 0,3 4 0 16,6-4 0-16,1-6 0 0,0 7 0 0,0-4 0 0,-3-3 0 15,-1 6 0-15,-3-9 0 0,0 7 0 0,3-7 0 16,8 3 0-16,-5 3 0 0,-2 0 0 0,-1-3 0 16,4 4 0-16,-3-4 0 0,-8 13 0 0,0-7 0 15,-6 0 0-15,2 1 0 0,-2 5 0 0,-1-2 0 16,4-4 0-16,-4 7-8 0,7-7 8 0,-3 7 0 16,3-3 0-16,-3-7 0 0,0 3 0 0,-4 1 0 15,-3-1 0-15,0-3 0 0,-7-2 0 0,3 5 0 16,-4-9 0-16,-2 6 0 0,-1-3 0 0,-4-3 0 15,1 7 0-15,0-7 8 0,-4 0-8 0,0 3 0 0,0 3 0 0,-3-6 0 16,3 6 8-16,-4-3-8 0,-3 4 9 0,4-4-1 16,-4 3 0-16,4-3 0 15,-8 7-8-15,4-4 0 0,-7-6-12 0,7 0 12 0,4 0 0 0,-4 3 0 16,-7-3 0-16,7 6 0 0,-4-12 0 0,4 3 0 16,-7 3 0-16,8 0 0 0,-5-6 0 0,1 3 12 15,3-4-4-15,-4-2 0 0,1-1 1 0,-1-5 0 16,1 5 0-16,-1-8 0 0,4 5-6 0,-7-9-3 15,4 3 0-15,-1-9 0 0,1 3 0 0,-4-3 0 16,0 0 0-16,0-16 0 0,-4 9 0 0,4-12 0 16,0-3 0-16,-3-7 0 0,6-2 0 0,-3-4 0 0,4-3 0 0,-4-3 0 15,0-3 0-15,0-6 0 0,3-4 0 0,-3-6 0 16,0 7 0-16,-3-7 0 16,3-3 0-16,0 3 0 0,0-3 0 0,-4 1 0 0,1-5 0 0,-1 11 0 15,-3-10 0-15,4 9 0 0,-1-9 0 0,-3 9 0 16,-3-2 0-16,3 8 0 0,3-9 0 0,-3 13 0 15,-4-6 0-15,4 2 0 0,0 7 0 0,0 3 0 16,0-3-8-16,0 9 8 0,0-6 0 0,0 3 0 16,0-3-8-16,-4 4 8 0,4 2 0 0,-3 3 0 15,3 7-10-15,0-4 10 0,-4-2-8 0,4-4 8 16,-4 10 0-16,4-4-10 0,0 4 10 0,4-6 0 16,-4 11 0-16,0-2-8 0,0-3 8 0,3 6 0 15,-3-6 0-15,3 9 0 0,1-10 0 0,-4 11 0 16,7-4 0-16,-4 3-8 0,1 9 8 0,-1-3 0 0,4 13 0 0,-3-9-10 15,-4 6 10-15,3 3-8 16,1 6 8-16,-1-3-13 0,1 0 5 0,-4 3 8 0,3 0-25 0,-3 10 2 16,0-7 1-16,-4 4 0 15,1-4-85-15,-1 7-17 0,-6-1-3 0,-5 4-1305 16</inkml:trace>
  <inkml:trace contextRef="#ctx0" brushRef="#br0" timeOffset="50656.53">4593 6047 1324 0,'0'0'118'0,"-3"0"-94"15,-4-3-24-15,0-4 0 0,-1 7 124 0,5 0 20 0,3-3 4 0,0 3 0 16,0 0-113-16,0 0-23 15,0 0-12-15,0 0 12 0,0 0-1 0,0 0 0 0,0 0 0 0,0 0 0 16,7 3-11-16,4-3 0 0,-1 0 0 0,1 7 0 16,3-4 19-16,-4 3 8 0,5-3 1 0,2 4 1 15,-3-7 13-15,-3 9 2 0,3-9 1 0,7 9 0 16,-7-9-7-16,0 0-2 0,8 0 0 0,-8 0 0 16,7 0-5-16,4 0-2 0,-8 0 0 15,8-3 0-15,3-3-9 0,-3 6-1 0,-1-6-1 0,1 3 0 16,-7-4-6-16,-1 7-2 0,8 0 0 0,-11 0 0 15,7 0-10-15,-10 0-11 0,3 0 3 0,0 0 0 32,0 0-26-32,-3 0-5 0,-4 7-1 0,0-7 0 0,0 0-105 0,4 0-22 0,-11 0-4 0,0 0-1 15,0 0-1-15,0 0-1 0,14 0 0 16,-14 0 0-16</inkml:trace>
  <inkml:trace contextRef="#ctx0" brushRef="#br0" timeOffset="51073.36">4445 6395 2012 0,'-18'-3'89'0,"11"3"19"0,-3-6-87 0,-1 6-21 0,8 0 0 0,-4-4 0 15,3-2 37-15,4 6 3 0,0 0 1 0,0 0 0 16,0 0-1-16,0 0 0 0,4-9 0 0,3-1 0 15,7 10-12-15,-4-9-2 0,4 3-1 0,8 3 0 16,-5 3 3-16,8-7 1 0,7 7 0 0,-4 0 0 16,4 0 2-16,3 0 0 0,0 0 0 0,-3 0 0 15,0 7-6-15,3-7-1 0,4 3 0 0,3 3 0 16,-7-6-14-16,8 9-10 0,-8-9 12 0,4 10-12 0,3-1 8 16,4-3-8-16,-7 4 0 0,-4 2 0 15,0-5-123-15,1 2-31 0,27 10-6 0,-13-13-2 16</inkml:trace>
  <inkml:trace contextRef="#ctx0" brushRef="#br0" timeOffset="55833.48">21495 1393 1497 0,'-4'-6'133'0,"1"6"-106"0,-4-3-27 0,0 3 0 15,0 0 105-15,-1 0 16 0,-2 0 3 0,3 0 1 16,-4 0-76-16,4 3-15 0,0-3-3 0,0 0-1 15,-3-3-14-15,2 3-2 0,1 0-1 0,4 0 0 16,-8 0-3-16,4 0-1 0,4 0 0 0,-4 0 0 16,-4 0 4-16,0 0 1 0,1 0 0 0,-1 3 0 15,1-3 11-15,-4 9 3 0,-4 1 0 0,4-4 0 0,-4 7-4 16,-3-4 0-16,0 7 0 0,0 3 0 0,-4-1-2 0,0 4-1 16,1-3 0-16,2 3 0 0,-2 13-5 0,3-4 0 15,-1 0-1-15,1 1 0 0,4 5 0 0,-1-8 0 16,4-1 0-16,0 6 0 0,-4-5-1 15,4 5 0-15,3-9 0 0,-3 3 0 0,4-3-5 0,-1 4-1 16,-3-1 0-16,3 3 0 0,-3-3 12 0,4-9 3 16,-4 9 0-16,0-2 0 0,-1 8-12 0,-2-9-3 15,-1 3 0-15,1-6 0 0,2 13-8 0,1-16 0 16,0 6 9-16,-3-6-9 0,2-1 9 0,1-2-9 16,0 9 12-16,0-16-12 0,4 1 13 0,2 6-4 15,-2-4-1-15,3-6 0 0,3 4 5 0,4-10 1 16,0 0 0-16,0 0 0 0,-7 0-2 0,7 0 0 0,0 0 0 0,0 0 0 15,0 0 4-15,0 0 1 16,0 0 0-16,0 0 0 0,0 0 5 0,-7-6 1 0,0-4 0 0,4 1 0 16,-1-1-8-16,1 7-2 0,-1-9 0 0,1 8 0 15,-1-5-13-15,4-7 11 0,-4 7-11 16,4 0 10-16,-3-7-10 0,3 3 8 0,3-2-8 0,-3 5 8 16,0-5-8-16,4 2 0 0,0-12 0 0,-1 9 0 15,1 4 8-15,-1-13-8 0,-3 12 8 0,4-3-8 16,-1 1 8-16,-3-4-8 0,0 3 8 0,0 4-8 15,0-4 0-15,-3-3 8 0,-1 10-8 0,4-1 0 16,-3 1 8-16,-1-7-8 0,1 7 0 0,-1 0 8 16,0 2-8-16,4 7 0 0,0 0 0 0,-3-3 0 15,3 3 0-15,0 0 0 0,0 0-8 0,0 0 8 16,0 0-9-16,0 3 9 0,0 10-12 0,3-1 12 16,1 4-9-16,3-7 9 0,-3 10 0 0,3 0-9 0,3 0 9 0,1 3 0 15,-4 6 0-15,3-3-8 0,1-3 8 0,0-3 0 16,3 6 0-16,-7 3 0 15,3-6 0-15,-3 0 0 0,0-6 0 0,4 3 0 0,-4-4 0 0,-3-2 0 16,-4 2 0-16,3-11 0 0,4 8 0 0,-3-2 8 16,3 2-8-16,-4-12 8 0,8 6 4 0,-4-2 2 15,-7-4 0-15,11 6 0 0,-1-6 9 0,4-6 1 16,0 2 1-16,4-2 0 0,3-3-6 0,0-1-2 16,0 1 0-16,8-1 0 0,-5-15-17 0,1 13 8 15,7-10-8-15,3 3 0 16,4-9-80-16,7 3-22 0,0-10-5 0,-8 13-1 0</inkml:trace>
  <inkml:trace contextRef="#ctx0" brushRef="#br0" timeOffset="67576.87">19509 5081 1267 0,'-18'0'112'0,"11"0"-89"0,7 0-23 0,-7-6 0 16,3 6 64-16,4 0 8 0,0 0 1 0,0 0 1 15,-7 0 6-15,7 0 0 0,0 0 1 0,0 0 0 16,0 0 3-16,0 0 0 0,0 0 0 0,0 0 0 15,0 0-24-15,0 0-4 0,0 0 0 0,0 0-1 16,0 0-12-16,0 0-3 0,7 6 0 0,0-6 0 16,0 3-14-16,1 3-3 0,-1 4-1 0,0-1 0 15,-4 7-6-15,4-7-2 0,-3 7 0 0,3 3 0 0,-4-7 20 0,4 13 4 16,0 4 1-16,-3-10 0 0,3 6-11 16,-3 0-1-16,-1 0-1 0,1-3 0 0,-4 3 5 0,3 0 1 15,-3-6 0-15,4 6 0 16,-1-3-20-16,1-7-3 0,-1 4-1 0,-3-3 0 15,0-4-8-15,0-2 0 0,4 2 0 0,-1-8 0 0,-3 5 0 0,0-9 0 16,0 0 0-16,0 0 8 0,0 0 3 0,0 0 0 16,0 0 0-16,0 0 0 0,11-3 5 0,3-3 2 15,-7-4 0-15,0-6 0 0,4 7-5 0,-4-10-1 16,0 4 0-16,0 2 0 0,-4-6-4 0,8-3-8 16,-8 3 11-16,5 1-11 0,-1 5 0 0,0-3 0 15,-4 10 0-15,4-3 0 0,0-1 0 0,-7 10 0 16,0 0 0-16,11 0 0 0,-1-3 0 0,1 3 0 15,-4 3-10-15,0 7 10 0,4-10 0 0,-1 9 0 16,-3 7 0-16,4-7 0 0,-4 1 0 0,4 5 0 0,-4-5 0 16,3 2 0-16,-3 4 0 0,4 3 0 0,-4-13 0 0,0 3 0 15,0 7 0-15,4-3 0 0,-4-4 0 0,3 0 0 16,-3-2 0-16,0 2 0 16,4 1 0-16,0-1 0 0,3-3 0 0,-4-3 0 0,1 7 0 0,-1-10 0 15,1 0 0-15,3 6 0 0,-7-6 0 0,4 0 0 16,-1-6 8-16,1 6 0 0,-1 0 0 0,-2-10 0 15,-1 1 11-15,-4 6 1 0,4-13 1 0,-3 7 0 16,-1-7-3-16,1 4-1 0,-1-10 0 16,1 3 0-16,-4-3-17 0,3-3 0 0,-3 0 0 0,4-4-9 15,-4 4 20-15,3 7 4 0,-6-8 1 0,6-2 0 16,1 9-16-16,-1-6 0 0,-3 6 0 0,0 4 0 16,4 2 0-16,-4-2 0 0,0 2 0 0,0 1-10 15,-4 2-81-15,4 7-16 0,0 3-3 0,0 0-811 16,0 0-163-16</inkml:trace>
  <inkml:trace contextRef="#ctx0" brushRef="#br0" timeOffset="68251.58">20355 5279 172 0,'0'0'16'0,"0"0"-16"0,-3 0 0 0,-1-4 0 16,1-2 377-16,3 6 73 0,-4 0 14 0,4 0 4 16,0 0-286-16,0 0-57 15,0 0-11-15,0 0-2 0,0 0-76 0,0 0-16 0,0 0-2 0,11 0-1 16,-1 0-17-16,1 0 0 0,3-3 0 16,0 3 0-16,0-6 0 0,4 6 0 0,3 0 11 0,0 0-3 15,4 0-8-15,0 0 9 0,3-6-9 0,-3 6 10 16,-4 0-10-16,0 0 0 15,4 0 0-15,-4 0 0 16,0 0-20-16,-3-4-5 0,3 4-2 0,-4 0 0 0,1 0-176 16,0 0-35-16,6-6-7 0,-6 6-2 0</inkml:trace>
  <inkml:trace contextRef="#ctx0" brushRef="#br0" timeOffset="68506.81">20313 5501 2142 0,'0'0'47'0,"0"0"9"0,0 0 3 0,0 0 1 0,0 0-48 0,0 0-12 15,7 0 0-15,0-3 0 0,0 3 14 0,4-6 0 16,-4 6 0-16,3 0 0 0,4 0 0 0,1 0 0 15,-1 0 0-15,3 0 0 0,1 0-14 0,3 0 0 16,0 0 0-16,4 0-10 0,0 0-9 0,-4 0-1 0,0 0-1 0,0-6 0 31,4 2-114-31,0 4-22 0,3 0-5 0</inkml:trace>
  <inkml:trace contextRef="#ctx0" brushRef="#br0" timeOffset="69375.67">21654 4761 2127 0,'0'0'94'0,"0"0"20"0,-11 0-91 0,-3 0-23 15,7 0 0-15,-4-3 0 0,-3 3 18 0,3 3-1 16,-6-3 0-16,3 0 0 0,0 10-17 0,-8-10 0 16,5 0 0-16,-1 6-9 0,-3-6 9 0,0 3-12 15,3-3 12-15,1 0-12 0,-5 0 32 0,5 0 7 16,-1-3 1-16,0 3 0 0,1-6 29 0,-1 6 7 15,1 0 0-15,2 0 1 0,-6 0-28 0,7-10-5 16,0 10-2-16,0 0 0 0,0 0 3 0,3 0 1 16,-3 0 0-16,0 10 0 0,3-10-34 0,4 0 0 0,0 0 0 0,0 0 0 15,0 0 13 1,7 0-4-16,0 0-1 0,0 0 0 0,0 0-8 0,0 0 0 0,0 0 9 0,-3 9-9 16,3-3 0-16,3 4 0 0,1-1 0 0,-1 1 0 15,1-1 0-15,-1 0 0 0,4 7 0 0,0 0 0 16,-3-4 0-16,3 7 0 0,-3-3 0 0,3 9 8 15,-4-3-8-15,1 3 0 0,-1 3 0 0,-3-3 0 16,0 10 8-16,4-1 0 0,-8 4 0 16,4-1 0-16,0-2-8 0,-3 9 0 0,-4 0 0 0,0 3-8 15,3-3 8-15,-3 0 16 0,0 3-4 0,3 3-1 16,-3-3-11-16,0-3 0 0,0 0 0 0,0-1 8 16,0 5 20-16,4-5 3 0,-1 1 1 0,1-6 0 15,-5 6-32-15,5-10 8 0,-1 1-8 0,4 2 0 0,-7-2 8 16,4-1 0-16,-1-5-8 0,1 5 12 0,-1 1-12 15,1-4 9-15,-1 4-9 0,1-1 8 16,-1 1-8-16,1-7 0 0,-1 9 0 0,1-5 0 0,-1-4 0 0,1 0 0 16,-1 0 0-16,0-3 0 0,4 1 0 0,0-8 8 15,-3 1-8-15,3 0 0 16,-4-3 12-16,4 3-4 0,0-4 0 0,0-2 0 0,0-7 2 0,-3 3 0 16,3 1 0-16,0-1 0 0,0 1-2 0,0-4 0 15,0-3 0-15,0 6 0 0,0-2-8 16,0-7 0-16,0 9 0 0,0-3 8 0,0 4-8 0,0-7 0 15,0 6 0-15,-4-2 8 0,4-4-8 0,0-3 0 16,4 6 8-16,-4-6 4 0,0 9 0 16,0-9 0-16,3 7 0 0,-3-7-4 0,7 3-8 15,-7-3 12-15,8 6-4 0,2-3-8 0,1 4 0 0,-1-4 0 0,4-3 8 16,4 0-8-16,0 0 0 16,3 0 0-16,-4 0 0 0,5 6 0 0,-1-6 0 15,0 3 9-15,4-3-9 0,-8 0 0 0,4 0 0 0,1 0 0 0,-5-3-12 16,1 3 0-16,-4 0-1 0,0 0 0 0,0-6 0 31,-3 6-15-31,-1-3-4 0,-10 3 0 0,11-7 0 16,0-2-154-16,-4-1-31 0,3 4-7 0</inkml:trace>
  <inkml:trace contextRef="#ctx0" brushRef="#br0" timeOffset="70051.82">21671 5216 2516 0,'0'0'56'0,"-7"-10"11"0,-3 4 2 0,2 3 1 0,1 3-56 0,7 0-14 16,0 0 0-16,0 0 0 0,-3 0 0 0,3 0-10 0,0 0 2 15,0 0 0-15,0 0 8 0,0 0 0 16,3 0 0-16,4 9 0 0,-3 1 0 0,0-1 0 0,3 1 0 0,-4 5 0 16,8-5 0-16,-4 5 0 0,-7 4 0 0,7-6 0 15,3 9 0-15,-3 0 11 16,-3-7-3-16,-1 11 0 0,5-8 3 0,-5 1 0 0,4 0 0 0,0 0 0 15,-10-4-11-15,10-5 10 0,7 6-10 0,-4-7 10 16,-3 0-2-16,1-6 0 0,6 4 0 0,-4-4 0 16,4-3 3-16,0 0 0 0,-7 0 0 0,8-3 0 15,-1-4 8-15,-4-2 1 0,1 6 1 0,-1-6 0 16,1-7-21-16,-4 6 0 0,0 4 0 0,-3-3 0 16,6-10 0-16,-3 10 0 0,-3-1 0 15,-1 1 0 1,-3 9-21-16,4-7-9 0,-4 7-2 0,0 0 0 0,0 0 32 0,0 0 0 0,7 0 0 0,4 0 0 15,-4 0 0-15,-7 0 0 0,0 0 0 0,7 0 0 16,3 7 0-16,-3-7 0 0,-7 0 0 0,0 0 0 0,7 3 24 0,0 3 5 16,-7-6 1-16,0 0 0 0,0 0-8 0,7 3-2 15,1 4 0-15,-8-7 0 16,0 0 4-16,3 0 0 0,8 6 0 0,-4-3 0 0,-7-3 3 16,10-3 1-16,-3 3 0 0,4-6 0 0,-1 6-14 0,1-10-2 15,-7 10-1-15,6-6 0 0,4-4 8 0,-3 7 1 16,-4-12 1-16,4 5 0 0,3-5-1 0,-4 5 0 15,-6-9 0-15,6 10 0 0,-6-7-6 0,6 4-2 16,1-7 0-16,-7 0 0 0,-4-3-12 0,3 3 0 16,8 0 0-16,-8 1 0 0,-3 2 0 0,4-3-10 15,-4 10 2-15,0-7 0 16,7 7-87-16,-7-1-17 0,-7 1-3 0,7-1-1 16,3 4-54-16,-3 3-11 0,-3-3-3 0,3 6-524 15,0 0-104-15</inkml:trace>
  <inkml:trace contextRef="#ctx0" brushRef="#br0" timeOffset="70419.78">22447 5351 1785 0,'-10'0'79'15,"10"0"17"-15,0 0-77 0,0 0-19 0,-7 0 0 0,7 0 0 0,-4 9 166 0,4-3 30 16,0-6 5-16,-7 10 2 0,4-1-150 0,-5 1-29 15,8-1-7-15,-3 0-1 0,-1 7-16 0,1-6 0 16,3-1 0-16,0 10 0 0,0-10 0 0,-4 1 10 16,1 5-10-16,-1 4 8 0,8-3-8 0,-4-1 0 15,-7-2 0-15,3 6-11 0,4-10 1 0,0 7 0 16,0-7 0-16,4 1 0 16,-4-1-35-16,3 1-7 0,4-10-2 0,-7 0-666 0,0 0-132 0</inkml:trace>
  <inkml:trace contextRef="#ctx0" brushRef="#br0" timeOffset="71116.55">21523 6169 1036 0,'-11'-6'46'0,"4"6"10"0,4 0-45 0,-8 0-11 15,4-3 0-15,0 3 0 0,4-6 154 0,3 6 29 16,-7 0 5-16,7 0 2 0,0 0-89 0,0 0-17 16,0 0-4-16,0 0-1 0,0 0-10 0,0 0-1 15,0 0-1-15,3 9 0 0,4 0-2 0,0 7 0 16,0 0 0-16,4-4 0 0,-4 4-20 0,0 3-4 16,4 0-1-16,-1-1 0 0,1 4-23 0,-1-3-5 15,1 0 0-15,-1-3-1 0,5-4 2 0,-8 7 1 0,3-10 0 0,-3 7 0 16,0-7-4-16,4 1-1 15,-8-4 0-15,-3-6 0 0,0 0 3 0,11 3 0 0,-4-3 0 0,0 0 0 16,-7 0-12-16,7-9 12 0,7-1-12 0,-3 1 12 16,-8-7-12-16,8 7 0 0,0-10 0 0,-1 7 8 15,-3-4-8-15,-3 0-11 0,3 7 3 16,0-1 0-16,3 1 8 0,-10 9 0 0,0 0 0 0,0 0 0 16,15 9-8-16,-8 7 0 0,0-3 0 0,-4 2 0 15,4-5 8-15,0 5 0 0,0-2 0 0,0 3 0 16,-3 2 0-16,3-2 0 0,4-3 0 0,-4 2 0 15,0-5 0-15,0-1 0 0,3 1 0 0,-3-1 0 16,0 0 8-16,0-2 3 0,-3-4 1 0,-4-3 0 16,11 6-4-16,-11-6 0 0,0 0 0 0,10 0 0 0,1 0 26 0,-1 0 5 15,-3 0 1-15,0 0 0 16,4-9-29-16,-4 9-11 0,4-7 8 0,-1-2-8 0,-3 0 13 0,0-1-2 16,4-2-1-16,0-4 0 15,-8 0-2-15,4 4 0 0,4-13 0 0,-4 9 0 0,0-3-8 0,-4-6 0 16,1 6 0-16,-1-3 0 15,4 0-69-15,-3 0-13 0,-4 4-2 0,3 2-1 16,1 0-127-16,3 7-24 0,-7 6-6 0</inkml:trace>
  <inkml:trace contextRef="#ctx0" brushRef="#br0" timeOffset="71516.57">22200 6492 864 0,'0'0'76'0,"0"0"-60"15,0 0-16-15,0 0 0 0,7-9 165 0,0 6 31 0,-3-10 5 0,7 4 2 16,-1-1-67-16,1 1-12 0,-1 6-4 0,1-7 0 16,-4-2-26-16,11 9-6 0,-1-7 0 0,4 4-1 15,-3-3-31-15,0 5-5 0,6-2-2 0,-2 3 0 16,-8-3-39-16,3 3-10 0,1 3 0 0,-4 3 0 15,-3-3 0-15,-1 9 8 0,1-3-8 0,-8 4 8 16,4-1-8-16,-3 1 0 0,-4-1 0 0,0 0 0 16,-4 7 0-16,1-3 0 0,-1 2 0 0,-3-5 0 0,-7 9 0 0,4-4 0 15,-1-2 0-15,-3 2 0 0,-4 4 0 0,1-3 0 16,2 3 8-16,1 0-8 16,-3-1 0-16,3-2 12 0,-1 3-12 0,8 0 12 0,0 6-12 0,0-6 0 15,-7-1 0-15,11 4 0 0,6-3 0 0,-6-6 13 16,-1 2-3-16,1 4-1 0,6-9-18 15,1-1-4-15,-4 0-1 0,0 1 0 0,3-4 0 0,1 4 0 16,10-10 0-16,-7 6 0 16,3-12-30-16,5 6-7 0,2-10-1 0,1 4 0 15,0-4-9-15,3-2-3 0,0-4 0 0,4-9-579 16,-1 3-116-16</inkml:trace>
  <inkml:trace contextRef="#ctx0" brushRef="#br0" timeOffset="72347.45">22539 4849 2257 0,'-11'-16'49'0,"8"7"11"0,-1 0 1 0,1 5 3 0,-1-5-51 0,1 3-13 0,3-1 0 0,0 4 0 0,-4 3 0 15,4 0 0-15,0 0 0 0,0 0 0 0,0 0 9 16,0 0-1-16,-3-9 0 0,3 9 0 0,0 0 4 0,0 0 1 16,0 0 0-16,10 9 0 15,1-9 1-15,-1 10 0 0,1-1 0 0,0 1 0 0,3-1-6 0,0 0-8 16,7 1 11-16,0-4-11 0,-3 3 16 0,7-2-4 15,6-4-1-15,-3 6 0 16,1 1-11-16,2-4 8 0,1 3-8 0,0-6 8 0,3 10-8 0,-3-4 0 16,-7 1 0-16,3-1 8 0,-7-6-8 0,0 7 0 15,-3-1 0-15,-4-3 8 0,-3 4 4 0,-1-1 0 16,-3 1 0-16,0-10 0 0,0 15-12 0,-3-15 8 16,-4 10-8-16,0-1 8 0,0 1 4 0,-4 5 0 15,1-5 0-15,-4-1 0 0,3 7 22 0,1-4 5 0,-1-2 1 16,1-1 0-16,-4 7-32 0,3-7-8 0,1 10 0 15,-5-3 0-15,5-4 0 0,-1 10 0 0,1-9 0 0,-1 2 0 16,4 4 0-16,-3 6 0 16,-1-6 0-16,4 9 0 0,-3-3 0 0,3 4 0 0,-4-1 0 0,4 6 0 15,0 1 8-15,-3 2 0 0,3-2 0 0,0 9 0 16,0 3-8-16,0 6 0 0,0 1-8 0,3-1 8 16,-3 0 0-16,4-9 0 0,-4 0 0 15,3 3 8-15,1-3 6 0,-1 0 2 0,-3 0 0 0,4 0 0 16,-1-1 9-16,1-5 3 0,-1 6 0 0,-3-6 0 15,4 2-4-15,-4-2-1 0,4 0 0 0,-4-4 0 16,3-6-10-16,1 7-1 0,-1-7-1 0,1 7 0 16,-1-7-11-16,1 13 12 0,-1-7-12 0,1-3 12 15,-4 4-12-15,7 6 0 0,-4-10 0 16,1 4 0-16,-4-1 0 0,3 1 0 0,1-7-12 0,-1 0 12 16,-3-3 0-16,4 0 0 0,-4-3 12 0,3-6-4 0,-3 3 7 0,4-1 1 15,-4-8 0-15,0 6 0 0,0-7 8 0,0 0 1 16,-4 1 1-16,4-1 0 0,0-9-18 0,0 0-8 15,0 6 0-15,-7-2 8 0,4 2 3 0,3-6 0 16,0 0 0-16,0 0 0 0,-7 0-1 0,-4 0 0 16,4 0 0-16,-3 0 0 0,-1 0 18 0,0 0 3 15,-3-6 1-15,-3 6 0 0,-1 0-20 0,0 0-3 16,1 0-1-16,-4 0 0 0,-1-4-8 0,1 4 0 16,0-6 0-16,7 6 0 0,-4 0 0 0,4 0 0 15,0-3 0-15,0 3 0 16,7-6-56-16,-7 3-6 0,0-4-2 0,3-2 0 15,11 6-118-15,-3-13-24 0,-1 7-5 0</inkml:trace>
  <inkml:trace contextRef="#ctx0" brushRef="#br0" timeOffset="75445.09">26850 14426 288 0,'0'0'25'0,"0"0"-25"16,3-10 0-16,-3 10 0 0,0 0 299 0,0 0 54 15,0 0 11-15,0 0 3 0,0 0-294 0,0 0-58 16,0 0-15-16,0 0 0 0,0 0 0 0,0 0 0 15,0-3 0-15,0-3 0 0,-3 0 35 0,-4 3 4 0,0 3 1 0,0-7 0 16,3 7 32-16,-6-3 6 16,3-3 2-16,-4 6 0 0,0-3-12 0,1 3-3 0,-4-7 0 0,0 7 0 15,-4 0-27-15,0 0-6 0,-3 0 0 0,-4 0-1 16,1 7-21-16,-4-4-10 0,-4 3 10 0,0-3-10 16,-3 4 0-16,3 2 0 0,0-3 0 15,-3-3 0-15,0 4 15 0,-1-4-3 0,-2-3-1 0,2 6 0 16,-6-6 12-16,3 0 2 0,0 0 1 0,-3 3 0 15,3-3-6-15,-3 0 0 0,3 0-1 0,7 0 0 16,-3 0 0-16,0 0 0 0,3 0 0 0,0 0 0 16,1-3-7-16,-1 3 0 0,0 0-1 0,0 0 0 15,-3 0 1-15,3 3 1 0,1-3 0 0,-1 10 0 16,4-10-4-16,-4 6-1 0,7-3 0 0,0 3 0 16,1 4-8-16,6-4 0 0,0-3 0 0,4-3 0 15,4 6 0-15,-1-3 0 0,4-3 11 0,0 0-11 0,7 0 12 16,0 0-3-16,0 0-1 0,0 0 0 0,0 0 20 15,0 0 3-15,0 0 1 0,0 0 0 16,0 0-19-16,0 0-3 0,0 0-1 0,0 0 0 0,0 0 5 16,0 0 1-16,0 0 0 0,0 0 0 0,0 0-7 0,0 0-8 15,0 0 11-15,-3 7-11 0,-1-4 0 0,1 6 0 16,-1-2 0-16,0 2 0 0,4 0 0 0,-3 1 0 16,3 5-8-16,3-2 8 0,1 3 0 0,-4 2 0 15,4 1 0-15,-1-3 0 0,4 9 0 0,-3-3 0 16,3 3 0-16,-4 0 0 0,4 3 0 0,-3 1 0 15,-4 5 0-15,3 1 0 0,-3-1 0 0,0 4 0 16,0-10 0-16,0 6 0 0,0 1 0 0,-3-7 0 0,3 0 0 16,0 4 0-16,-4-10 0 0,4 3 12 0,-3 3-1 0,-1-3 0 15,4 0 4-15,-3-6 1 16,-1-10 0-16,1 10 0 0,3-9 3 0,0-1 1 0,-4 0 0 0,4-2 0 16,0 2-6-16,0-9-1 0,0 0 0 0,0 0 0 15,0 0-1-15,0 0 0 0,0 0 0 0,0 0 0 16,0 0 16-16,0 0 4 0,0 0 0 0,0 0 0 15,0 0-32-15,0 6-18 0,0-6 2 16,0 4 1-16,0-4 15 0,4 9 0 0,-4-3 0 0,3-3 0 16,1 7 0-16,-4-10 20 0,3 6-4 0,4-3 0 15,-3 3-16-15,3 4 0 0,3-1 0 0,-3-9 0 16,8 7 0-16,2-4-19 0,1 3 4 0,7-3 1 16,-4-3 14-16,7 0 10 0,-3 6-2 0,6-3 0 15,5-3-8-15,-5 0 0 0,5 0 9 0,-1 7-9 16,4-7 13-16,0 0-1 0,3 0-1 0,0 0 0 0,8 0-11 15,-1 0-9-15,0 0 9 0,4 0-13 16,-3 3 13-16,3 3 0 0,-4-6 9 0,0 10-9 0,1-10 0 0,6 0 0 16,1 0 0-16,3 6-10 0,0-6 10 0,0 3 0 15,-4-3 0-15,1 0 8 16,-1 0-8-16,0 0 0 0,8 0 0 0,-1-3 8 0,8-3-8 0,0 6 9 16,-1 0-9-16,1-4 10 0,-8 4-10 0,-3-6 0 15,7 6 0-15,0 0 0 0,4 0 0 0,-4 0 0 16,-7 6 0-16,0-2 0 0,-11-4 0 15,0 9 0-15,-3-9 0 0,0 6 0 0,4-3 0 0,-1 4 0 16,0-4 0-16,4 3 0 0,4-6 0 0,-4 9 0 0,0-9 0 16,-4 10 0-16,-7-10 0 0,4 6 0 15,4-6 0-15,2 0 0 0,5-6 0 0,-1 6 0 0,-3 0 0 0,0 0 0 16,0 0 0-16,-7 0 0 16,0 0 0-16,-7 0 0 0,3 0 0 0,-3 0 8 15,-4-3-8-15,4 3 0 0,0-7 0 0,-1 7 0 0,-6 0 0 0,3 0 0 16,-3 0 0-16,-4 0 8 0,4 0-8 0,-7-6 0 15,3 6 8-15,-3 0-8 0,-4-3 8 0,0 3-8 16,0 0 0-16,-3 0 8 0,-4-6-8 0,4 6 0 16,-4-3 0-16,-4 3 8 0,4-7-8 0,-3 4 0 15,0-3 8-15,-4 6-8 0,3-9 8 0,-3 9-8 16,-3-4 8-16,3-2-8 0,0 0 8 0,-3 3-8 16,-1-4 0-16,1 7 0 0,-1-9 0 0,1 6 0 15,-1-6 15-15,1 2-3 0,-1-2 0 0,1-1 0 16,-1 1 7-16,4 0 1 0,-3-7 0 0,-1 7 0 15,1-7-20-15,-1 6 0 0,1-2 0 0,3-7 0 0,-3-3 0 0,-4 3 0 16,3 1 0-16,1-1 0 0,-4-6 0 16,0 3 10-16,3-3-10 0,-3-1 8 0,0 1-8 0,0-3 8 15,0 0-8-15,0 3 8 0,0-10-8 0,0 4-9 16,0 0 9-16,0-7-13 0,0 10 13 0,4-7 8 16,-1 10 0-16,1-9-8 0,-1 6 0 15,-3-7 0-15,4 7 0 0,-4 3 0 0,0 3 0 0,0-3 0 16,0 6 0-16,-4 0 0 0,4 0 0 0,0 4 0 15,0-1 0-15,-3-3 0 0,-1 10 0 0,1-1 0 16,3 1 0-16,-4-1 0 0,1 1 0 0,-1 3-12 16,1-4 0-16,-1 7 0 0,0-3 12 0,1 6 0 0,-4-9 0 15,3 2 0-15,4 7 0 0,-3 0 0 0,-1-3 0 0,-3-3 10 16,0 6-10-16,4-3 0 16,-4-4 0-16,3 7 0 0,-3 0 0 0,0 0 0 0,3 0-12 0,-3 0 12 15,0 0-12-15,-3 0 12 0,3 0-12 0,0 7 12 16,-4-7 0-16,0 3 12 0,1-3 0 0,-4 0 0 15,3 0-21-15,-3 0-4 0,-4 0-1 0,1 0 0 16,-4 0 14-16,-4 0 0 0,0 0 0 0,1 0 0 16,-1 0 0-16,-3 0 0 0,-4 0 0 15,0 0 0-15,0 0 13 0,1 6-1 0,2-3 0 0,-2-3 0 16,2 7-12-16,1-7 0 0,0 0 0 0,0 0 0 16,0 0-8-16,-8 0-5 0,1 0-1 0,0 0 0 15,-4 0 14-15,0-7 0 0,-7 7 0 0,4 0 0 16,0 0 0-16,-1 0 0 0,4 0 0 0,1-3 0 15,-1-3 13-15,0 6-1 0,-7-3 0 0,-3 3 0 0,-8-7-12 0,4 7-16 16,-3 0 3-16,0 0 1 16,3 0 12-16,3 0 16 0,1 0-3 0,-1 0-1 0,-2 0-12 0,-1 0 0 15,-7 0 0-15,0 0 0 0,0 0 0 0,7 7 0 16,3-7 0-16,1 3 0 16,7-3 0-16,-4 0-16 0,3 0 3 0,-6-3 1 0,3 3 12 0,-3-7 0 15,7 7 0-15,-4 0 0 0,3 0 0 0,1 0 16 16,3-3-3-16,0 3-1 0,8 0-12 0,-1 0-16 15,0-6 3-15,4 6 1 0,-4 0 12 0,4-3 16 16,-7-3-3-16,6 6-1 0,-2 0-12 0,-5-7 0 16,5 7 0-16,-5 7 0 0,5-7 0 0,-1 6-18 15,0-3 4-15,4-3 1 0,0 9 21 0,3-9 4 16,0 7 0-16,1-4 1 0,2-3-13 0,1 6 0 0,7-3 0 0,-7 4 0 31,7-7-42-31,0 0-11 0,0 0-3 0,3-7-988 0,4 7-199 16</inkml:trace>
  <inkml:trace contextRef="#ctx0" brushRef="#br0" timeOffset="77513.66">24634 5235 1728 0,'0'0'153'0,"0"0"-122"0,0 0-31 0,0 0 0 16,0 0 102-16,0 0 14 15,0 0 4-15,0 0 0 0,0 0-73 0,0 0-15 0,0 0-2 0,0 0-1 16,4 9 6-16,3-3 1 0,0 4 0 0,0-1 0 16,0 7-2-16,4-4 0 0,-1 4 0 0,1 3 0 15,3 0-17-15,0 6-3 0,0-6-1 0,4-1 0 16,0 1-2-16,3 3-1 0,0-9 0 0,4 6 0 15,-1-4-10-15,-3 4 0 0,4-3 9 0,-4-7-9 16,4 7 0-16,-4-4 0 0,-7-2 0 0,4-1 0 16,-4-3-12-16,0 4-6 0,0-10-2 0,-3 9 0 15,-4-2-97-15,4-4-20 0,-4-3-4 0</inkml:trace>
  <inkml:trace contextRef="#ctx0" brushRef="#br0" timeOffset="80908.06">24941 5197 345 0,'15'-6'15'0,"-15"6"4"16,0 0-19-16,7-3 0 0,-7 3 0 0,3-7 0 0,4 4 188 0,-3-3 35 15,-1-3 6-15,4 5 2 0,-7-2-129 0,4-3-26 16,-1 3-4-16,-3 6-2 0,0 0-4 0,0 0-1 16,0 0 0-16,0 0 0 0,0 0 28 0,0 0 6 0,0 0 1 0,-3 6 0 15,3 0-54-15,0-3-10 0,-4 13-3 0,1-4 0 16,-1 4 48-16,1 0 10 16,3-4 1-16,-4 7 1 0,-3 3-37 0,0-3-7 0,0 0-1 0,0 6-1 15,-4-3-2-15,4 3 0 0,-7-6 0 16,4-1 0-16,-1 8 2 0,-3 2 0 0,0-13 0 0,0 4 0 15,0 6-39-15,-1 0-8 0,1-3 0 0,4-3 0 16,-4 6 0-16,0 0-12 0,3-6 12 0,0 0-13 31,-3 9-90-31,7-12-17 0,-3 3-4 0,6 0-1 0,1-4-131 16,-1 1-25-16</inkml:trace>
  <inkml:trace contextRef="#ctx0" brushRef="#br0" timeOffset="81257.53">25665 5551 2487 0,'-11'-6'110'0,"4"6"23"0,0-6-106 0,0 6-27 16,0-3 0-16,3 3 0 0,4 0 31 0,0 0 1 15,0 0 0-15,0 0 0 0,0 0 0 0,0-7 0 16,4-2 0-16,3 6 0 0,3-3-32 0,-3 3 0 16,4-4 0-16,0-2 0 0,3 9 17 0,-4-6-2 0,4 2-1 0,1 4 0 15,2-6-14-15,-3 6 0 0,0 0 8 0,1 0-8 16,-1 0-12-16,0 0-4 0,-4 0-2 15,4 0 0 1,-3 0-51-16,3 0-11 0,-3 0-1 0,3 0-1 16,0 6-114-16,0-6-22 0,-3 0-5 0,3 4-626 0</inkml:trace>
  <inkml:trace contextRef="#ctx0" brushRef="#br0" timeOffset="81538.23">25559 5733 2642 0,'0'0'117'0,"-4"-3"24"0,1 3-113 0,3 0-28 15,0 0 0-15,0 0 0 0,7 3 23 0,7-3-2 16,0 0 0-16,4 0 0 0,-1 0-21 0,1-3 0 16,3-3 0-16,0 6 0 0,-3 0 0 0,3 0 0 15,0 0 0-15,0-6 0 16,-3 6-52-16,3-4-14 0,-3 4-3 0,-1-6-1 16,1 6-110-16,3-9-21 0,-3 9-5 0</inkml:trace>
  <inkml:trace contextRef="#ctx0" brushRef="#br0" timeOffset="82404.7">26949 4833 1785 0,'-4'-9'159'16,"1"6"-127"-16,-4-3-32 0,0 6 0 0,-1-10 213 0,5 10 37 16,3 0 7-16,-4-3 2 15,-3-3-233-15,0 6-46 0,4 0-10 0,-4 0-2 0,0 0 23 0,0 0 9 16,0 0-8-16,0 0 8 0,-4 0-10 0,0 0 10 15,1 0-12-15,-1 0 12 0,1 0 0 0,-5 0 0 16,5-7 8-16,-4 4-8 0,7 3 9 0,-7 0-9 16,0 0 8-16,3-6-8 0,-3 3 31 0,3 3 1 15,1 0 0-15,-4 0 0 0,6-6-20 0,-6 6-3 16,7 0-1-16,-3 0 0 0,3 0 2 0,0 0 0 16,0 0 0-16,3 0 0 0,1 6 0 0,3-6 0 15,0 0 0-15,0 0 0 0,0 0-10 0,0 0 0 0,0 0 0 0,0 0 0 16,0 0 0-16,0 0 0 0,-4 9 0 0,4-6 0 15,4 4 0-15,-4-7 0 0,0 0 0 0,0 0 0 16,0 9 0-16,0 1 0 0,3-1 0 0,-3 0 0 16,-3 1 0-16,-1 5 0 0,4 1 8 0,0-3-8 15,4 5 0-15,-4 8 0 0,0 2 0 0,3-3 8 16,1 9-8-16,-4 1 0 0,0 2 0 0,0 7 0 16,0 10 0-16,-4-1 0 0,1 3 0 0,3 4 0 15,0 3 0-15,-4-1 0 0,-3 7 0 0,3-3 0 16,-3 6 0-16,4-9 0 0,-4 0 0 0,3 0 0 15,-3-1 23-15,4-8 9 0,-1-1 1 0,-3 6 1 16,0-5-22-16,3-1-12 0,-3 0 12 0,0-6-12 16,4 4 16-16,-4-4-3 0,-4-3-1 0,8-7 0 15,-4-2-12-15,0-1 9 0,3-6-9 0,-3 1 8 0,0-1 4 0,3-3 1 16,1 0 0-16,-1 0 0 0,1-6-4 16,-1 0-1-16,4-4 0 0,-3-2 0 0,-1-4 8 15,1 1 2-15,3-1 0 0,-4-3 0 0,4-6-18 0,0 0 0 16,-3 10 8-16,3-10-8 0,0 0 0 0,-4 0 0 15,-3 6 0-15,4-3 0 0,-1 4 9 0,4-7-1 16,0 0-8-16,-7 3 12 0,7 3-12 0,0-6 0 16,0 0 8-16,0 0-8 0,0 0 0 0,-4 3 0 15,4-3 0-15,0 0 0 0,0 0 0 0,0 0 9 16,0 0-9-16,4 9 8 0,-4-9-8 0,7 0 12 16,-7 0-12-16,11 7 12 0,-1-7-12 0,1 0 8 15,3 0-8-15,4 3 8 0,3-3-8 0,0 0 0 0,0 6 0 16,0-6 8-16,0 0-8 0,4 0 0 0,-4 0 0 0,0 6 0 15,1-6 0-15,-1 4 0 0,0-4 0 16,-3 0 0-16,-4 6-11 0,0-6-4 0,0 0-1 0,-4 0 0 31,-3 3-76-31,-7-3-16 0,0 0-4 0,11-3 0 16,-11 3-120-16,7-6-25 0</inkml:trace>
  <inkml:trace contextRef="#ctx0" brushRef="#br0" timeOffset="82880.39">27443 5169 1555 0,'-7'-6'138'0,"3"6"-110"16,-3-4-28-16,3-2 0 0,-3 6 199 0,4 0 34 0,-4-3 7 0,7 3 2 16,-7-6-189-16,0 6-37 0,0 0-8 0,0 0-8 15,0 0 32-15,-4 0 0 0,4 6 0 0,0-3 0 16,-4 7-8-16,4-4 0 0,-3 6-1 0,-5 4 0 16,1 0-3-16,0-4 0 0,-3 7 0 0,-5 6 0 15,5 0-6-15,-4 4-2 0,3-1 0 0,-3 3 0 16,-4 0-4-16,0-5 0 0,1 2-8 0,3 6 12 15,-4-9-12-15,7-6 0 0,1 6 0 0,3-6 0 16,-1-10-23-16,5 7-10 0,-1-3-3 16,1-7 0-1,3-3-174-15,3-3-35 0</inkml:trace>
  <inkml:trace contextRef="#ctx0" brushRef="#br0" timeOffset="83110.5">26959 5100 2779 0,'0'0'61'0,"0"0"13"0,0 0 2 0,0 0 2 0,0 0-62 0,7 6-16 15,0 7 0-15,0-7 0 0,4-3 0 0,0 13 0 16,3-1-9-16,0-2 9 0,0 3 0 0,4 2 0 16,-4 1-8-16,3 0 8 0,-6-3 0 0,3 3 0 15,4 6 0-15,3-6 0 0,0-1 0 0,0 1 0 0,0 3 0 0,-3-3 0 16,3-7-9-16,-7 4-3 0,4 3 0 0,-4-10 0 31,4 7-113-31,-4-7-23 0,-4 1-5 0,4-1-560 0,-3 1-112 0</inkml:trace>
  <inkml:trace contextRef="#ctx0" brushRef="#br0" timeOffset="83420.89">27690 5482 2970 0,'0'0'65'0,"0"0"14"0,0 0 2 0,0 0 3 0,0 0-68 0,0 0-16 0,0 0 0 0,0 0 0 16,0 0-22-16,0 0-8 0,0 0-2 0,0 0 0 16,0 10-46-16,0 6-10 0,-8-4-1 0,5-3-1 15,-1 7 10-15,1 3 3 0,-4 0 0 0,-4 6 0 16,4 0 17-16,0-3 4 0,4 9 1 0,-4-3 0 16,-4 1-108-16,7-4-21 0,-6 22-5 0,3-13-1 0</inkml:trace>
  <inkml:trace contextRef="#ctx0" brushRef="#br0" timeOffset="83775.42">27351 6091 2746 0,'0'0'60'0,"-11"0"13"0,4 0 3 0,-3 6 1 0,3-3-61 0,-4 3-16 15,4-2 0-15,-4 5 0 16,1 4-29-16,-1-1-9 0,-6-2-2 0,2 5 0 0,-2-5 40 0,-1 8 0 15,1 1 0-15,-1 0 0 0,4 3 0 0,-4-3 0 16,-3 0 0-16,-4-1 0 0,4 8 0 0,0-8-9 16,3 7 9-16,-3-3-10 0,4 3 10 15,-1-6 0-15,0-3 0 0,4 0 0 16,0-4-179-16,0-2-33 0</inkml:trace>
  <inkml:trace contextRef="#ctx0" brushRef="#br0" timeOffset="83991.78">26871 6163 2718 0,'0'0'120'0,"0"0"25"0,0 0-116 0,0 0-29 16,11 0 0-16,-1 6 0 0,1-3 12 0,-1 4-3 0,5-4-1 0,2 3 0 16,-3 3-8-16,4 7-12 0,0-7 2 0,3 4 1 15,0 12 9-15,-3-6 0 0,-1 6 0 0,1 0 0 16,3-3 0-16,-3 9 0 0,-1-2 0 0,1-1 0 15,-4 6-80-15,4-5-13 0,-8-1-3 0,4 3-1 16,-3-3-125-16,-4-3-25 0,4-3-5 0,-1-6 0 16</inkml:trace>
  <inkml:trace contextRef="#ctx0" brushRef="#br0" timeOffset="84399.62">27478 6502 864 0,'0'0'38'0,"0"0"8"0,-7 0-37 0,3-4-9 16,1-2 0-16,3 6 0 0,-4-3 420 0,8-3 83 16,-4-4 16-16,7 10 3 0,-4-9-418 0,1 3-83 15,3 3-21-15,0-7 0 0,0 4 0 0,4-4 0 16,-1 1 0-16,1 3 0 0,-1 3 0 0,4-4 8 15,1 7-8-15,-1-3 0 0,-4-3 0 0,4 6 8 0,-3 9-8 0,0-9 0 16,-4 7 11-16,-4 2-3 0,1 0 0 0,-1 1 0 16,1 6-8-16,-4-7 0 15,-7 10 0-15,0 0 0 0,0-1 0 0,-4 4 0 0,-3 0 8 0,-4-3-8 16,1 6 0-16,-1 3 0 0,0-2 0 0,1-1 8 16,3-7-8-16,-1 11 0 15,1-11 0-15,0 8 0 0,4-8 0 0,3 1 0 0,0-3 0 0,-1 3 0 16,5-10 8-16,3 7 0 0,0-1 0 0,0-2 0 15,3-4-8-15,1 1 0 0,0-4 0 0,6 3 0 16,-3-2-14-16,4-4-5 0,-4-3-1 0,3 0 0 16,1 0-25-16,3-10-6 0,4 4-1 0,-4-3 0 31,3-1-105-31,5 1-22 0,2 0-4 0,-2-10-777 0</inkml:trace>
  <inkml:trace contextRef="#ctx0" brushRef="#br0" timeOffset="85252.4">27834 4868 1843 0,'-10'-3'164'0,"-5"-4"-132"0,5 7-32 0,-4 0 0 15,3 0 156-15,1 0 24 0,3 0 4 0,0 0 2 16,7 0-157-16,0 0-29 0,0 0-10 0,0 0 0 15,-8-6 18-15,8 6 3 0,0 0 1 0,0 0 0 16,0 0-1-16,0 0 0 0,0 0 0 0,0 0 0 16,4-3 4-16,3-3 1 0,4 6 0 0,-1 0 0 15,4-3-7-15,0 3-1 0,4 3 0 0,0-3 0 16,-1 6 10-16,5-6 2 0,2 0 0 0,-3 0 0 16,8 3-20-16,-1-3 0 0,7 6 0 0,-3-6 0 15,3 0 0-15,-3 0 0 0,-4 0 0 0,-3 7 0 0,-1-7 0 0,1 3 0 16,-4-3 0-16,-3 0 0 0,0 6 0 0,-4-6 0 15,0 3 0-15,-7-3 0 0,3 10 0 0,-2-10 0 16,-8 0 0-16,0 0 0 0,3 6 0 0,1 3 0 16,-8 1 0-16,4-1 0 0,-3 7 0 0,-5-4 0 15,5 4 0-15,-4 3 0 0,0 6 10 0,0-6-2 16,3 9 0-16,-3-3 0 0,-3 3-8 16,3 7 8-16,0 2-8 0,3-2 8 0,-3 3-8 0,3 5 0 15,1 1 0-15,-1 0 0 0,4 10 0 0,-3-11 0 16,-1 11 0-16,4-1 0 0,-3-6 8 0,3 6 0 15,-4 1 0-15,4-1 0 0,0-9 16 0,0 9 2 16,0-6 1-16,4-3 0 0,-4 0 4 0,3 0 1 0,-3 0 0 16,0 0 0-16,-3-7-14 0,3 7-2 15,-4-9-1-15,4 2 0 0,-3-2 9 0,3 3 1 16,-4-4 1-16,4 4 0 0,-3-7-9 0,3-3-1 0,-4 0-1 0,1-2 0 16,6 2-15-16,1-3 8 0,-4-6-8 0,0 9 0 15,3-9 15-15,-3 6-3 0,4 3-1 0,-1-9 0 16,-3 6-11-16,0-6 12 0,4 3-12 0,-4-3 12 15,0-1-2-15,0 1 0 0,0-3 0 0,0-4 0 16,-4 4 2-16,4 3 1 0,-3-10 0 0,-1 7 0 16,4-7 0-16,-3 1 0 0,-1-1 0 0,-3 1 0 15,0-1 3-15,0-3 1 0,0-3 0 0,0 7 0 16,-4-4-4-16,8-6-1 0,-4 9 0 0,0-9 0 16,7 0-3-16,0 0-1 0,-4 10 0 0,4-10 0 15,-7 0-8-15,7 0 8 0,0 0-8 0,-3 6 8 16,-5-3-8-16,8-3 0 0,0 0 0 0,0 0 0 0,-7 0 0 0,0 7 0 15,0-7 9-15,0 0-9 16,-3 3 0-16,3-3-18 0,0 0 3 0,-4 0 1 16,0-3-60-16,1-4-12 0,-4-2-2 15,3-1-1385-15</inkml:trace>
  <inkml:trace contextRef="#ctx0" brushRef="#br0" timeOffset="106574.1">3291 5667 403 0,'0'0'36'16,"-7"4"-36"-16,4-4 0 0,3 0 0 0,0 0 172 0,0 0 28 15,-7 6 6-15,7-6 1 0,0 0-124 0,0 0-25 16,0 0-5-16,0 0-1 0,0 0-21 0,0 0-5 16,-4-6-1-16,4-4 0 0,0 10 21 0,0 0 4 15,0-9 1-15,0 9 0 0,0 0 10 0,0-6 3 16,0 6 0-16,0 0 0 0,4-4-16 0,-4 4-4 16,7-6 0-16,-7 6 0 0,10 0-24 0,-3 0-4 15,1 0-2-15,2 0 0 0,1 0 13 0,-8 0 2 16,8 0 1-16,-1 0 0 0,-6 0-3 0,7 6-1 15,-8-6 0-15,4 4 0 0,-7-4 1 0,14 0 0 16,-3-4 0-16,-1 4 0 0,-6 0 9 0,6-6 3 0,1 6 0 0,-4-3 0 16,4 3-25-16,-1-6-5 15,-3 6-1-15,7-3 0 0,-3 3-8 0,3 0 0 0,-3-7 0 16,-1 7 0-16,-6-3 15 0,6 3 1 0,-10 0 0 0,11-6 0 16,-4 6-4-16,4 0 0 0,-1 0 0 0,-3 0 0 15,-7 0-3-15,14 0-1 0,-3 6 0 0,-4-6 0 16,4 0-8-16,-1 0 8 0,-3 0-8 0,7 3 8 15,-14-3 4-15,11 0 0 0,-4 0 0 0,4 0 0 16,-4 0 3-16,3 0 1 0,-3 0 0 0,4 0 0 16,-11 0-7-16,7-3-1 0,0 3 0 0,4-6 0 15,-4 6 0-15,3 0 0 0,-10 0 0 0,7-6 0 16,0 2-8-16,4 4 12 0,-8-6-12 0,8 6 12 16,0-3-12-16,-8-3 0 0,8 6 0 0,-1 0 0 0,-6 0 0 15,6 0 0-15,1-10 12 0,0 10-4 0,-1-3-8 0,-3-3 10 16,0 6-10-16,4 0 10 15,-8 0-10-15,8 0 0 0,-11 0 0 0,0 0 0 0,0 0 11 0,3-3-3 16,-3 3-8-16,0 0 12 0,0 0-12 16,8-6 11-16,-8 2-11 0,0 4 10 0,0 0 2 0,0-6 1 15,0-3 0-15,3 2 0 0,-3 4 3 0,0-6 0 16,-3 3 0-16,3-4 0 0,0 1 1 0,0-1 1 16,-8 4 0-16,5-3 0 0,3-10 5 0,-7 10 1 15,3-1 0-15,1 1 0 0,-4-1-24 0,3 1 0 16,-6-7 0-16,6 13 0 0,-6-3 8 0,-1-4-8 15,4 10 10-15,0-6-10 0,-4 6 0 0,1 0 8 16,-1 0-8-16,1 0 0 0,-1 0 0 0,4 0 0 0,-4 6 0 16,-3-6 0-16,4 10 0 0,3-10 0 0,-4 0 0 0,4 0 0 15,0 0 0-15,3 0 0 16,4 0 0-16,0 0 0 0,-7 0 0 0,7 0 0 0,0 0 8 0,-7-6-8 16,7 6-10-16,0-4-5 0,0-2-1 15,0 6 0 1,0 0-96-16,7 0-19 0,4-9-4 0,3 9-717 0,-3 0-143 0</inkml:trace>
  <inkml:trace contextRef="#ctx0" brushRef="#br0" timeOffset="107427.6">3366 5138 1044 0,'0'0'46'0,"0"0"10"0,0 0-45 0,0 0-11 0,0 0 0 0,0 0 0 16,3 12 16-16,-3-12 0 0,0 0 1 0,0 0 0 16,7 3 8-16,4-3 2 0,-8 0 0 0,8 0 0 0,-8 0-3 15,-3 0-1-15,7-3 0 0,-7-3 0 0,7 0 13 0,-7 6 4 16,0 0 0-16,0 0 0 15,7-4 14-15,4-2 3 0,-11 6 1 0,0 0 0 0,0-3 7 0,4-3 2 16,-4 6 0-16,10 0 0 16,-10 0-2-16,0 0 0 0,0-10 0 0,0 10 0 0,4-9-14 0,-4 9-3 15,7-3-1-15,-7 3 0 0,3-7-26 0,4-2-5 16,-3 9 0-16,-1-9-1 0,4 2-4 0,-7 4-1 16,11-3 0-16,-7 3 0 0,6-3 18 0,1-4 3 15,-1 1 1-15,-3 2 0 0,4 4-32 0,3-12-8 16,-3 5-1-16,-1 1 0 0,1-10 9 0,3 10 0 15,-3-7 8-15,-1 3-8 0,1-2 8 0,-8 5-8 16,4 1 10-16,0-7-10 0,0 7 14 0,-3-1-3 16,3 1-1-16,-7 3 0 0,3 3 2 0,-3 3 1 0,0-7 0 0,0 7 0 15,0-3-1-15,0 3-1 16,0 0 0-16,0 0 0 0,0 0-3 0,0 0-8 0,0 0 12 0,0 0-4 16,0 0-8-16,0 0 0 0,0 0 0 0,0 0 0 15,0 0 0-15,0 0 0 0,4 10 0 16,3-1 8-16,-7 7 11 0,4-4 1 0,-4-2 1 0,7 5 0 15,-7-5-21-15,3 9 0 0,-3-4 0 0,7-2 0 16,-7 2 0-16,7-5-16 0,0 9 2 0,-7-4 1 16,4-5 21-16,3-1 4 0,-4 1 0 0,8-1 1 15,-7 0-13-15,3 1-10 0,3-4 2 0,-6 3 0 16,6-2 8-16,1-4-13 0,3-3 5 0,-3 0-1181 16</inkml:trace>
  <inkml:trace contextRef="#ctx0" brushRef="#br0" timeOffset="113486.77">21198 2942 1047 0,'0'0'46'0,"0"0"10"0,0-3-44 0,-3-6-12 0,3 9 0 0,0 0 0 15,3-6 15-15,1-4 1 0,-1 10 0 0,1-9 0 16,-4-1-16-16,4 1 0 0,-4 3 8 0,3 3-8 16,-3-4 0-16,0 4 0 0,-3-3 0 0,-1-3 0 15,-3-1 40-15,0 7 4 0,0-3 2 0,-4-1 0 16,1 7-6-16,-1-3 0 0,-3-3-1 0,0 6 0 15,0-3 1-15,0 3 1 0,-4-10 0 0,4 4 0 16,-4 6-21-16,4-9-5 0,-3 6-1 0,-1-4 0 16,0-2-2-16,1 0 0 0,-8-1 0 0,4 4 0 15,-4-4-2-15,-3 1-1 0,-4-7 0 0,4 7 0 16,0 6 0-16,-4-3 0 0,-7-4 0 0,4 10 0 16,0-9 15-16,-4 9 4 0,3 0 0 0,5 0 0 15,-5 0-20-15,5 0-8 0,-1 9 8 0,0-9-8 16,-7 0 0-16,4 0 8 0,-4 0-8 0,0 0 0 15,1 6 21-15,-1-2-1 0,0 2 0 0,-3-3 0 0,3 3-6 16,0 4-2-16,4-4 0 0,0-3 0 0,-1 6-2 16,-3 1-1-16,1-1 0 0,-1-2 0 0,4 2 0 0,-4 0 0 15,0 1 0-15,0 5 0 16,0-2-9-16,1 3-12 0,-1 3 2 0,7-1 1 0,0 7 9 0,0-6 0 16,4 9 0-16,4-6 0 0,-5 0 0 0,5 3 12 15,-5 10-2-15,5-7-1 0,-4 0-9 0,-1 4 0 16,5-4 0-16,-1 10 0 0,4-10 0 0,0 6 0 15,-4 1 0-15,4-7 0 0,3 3 0 0,0-2 0 16,-3-1 0-16,7-3 0 0,0 3 0 0,0 0 0 16,3 4 0-16,1-10 0 0,3 6 0 0,3 6 0 15,1-9-12-15,3 1 12 0,3 5 0 0,1-6 0 0,3 3 0 16,0-3 0-16,3 4 0 0,5 2 0 0,2-3 8 16,1-9-8-16,3 9 0 0,4-3 0 0,-1 3 8 0,1-2-8 15,3-1 8-15,0-3-8 0,4 3 12 0,-4-7-4 16,1 8-8-16,-5-8 0 0,5 1 0 0,-5 6 0 15,5-6 0-15,2 0 0 0,5-3 0 0,-1 2 8 16,-3-2 2-16,10 3 0 0,0 0 0 0,1 0 0 16,-1-1-10-16,0-2 0 0,-3 3 0 0,3-3 0 15,-3-4 16-15,4 1-1 0,-5-4-1 0,8 4 0 16,0-13 18-16,3 15 3 0,-3-15 1 0,4 10 0 16,-4-1-22-16,-1-3-4 0,-2-3-1 0,-1 4 0 15,-3-4 1-15,7 3 0 0,0-6 0 0,3 0 0 16,-3 0-1-16,7 0 0 0,0 0 0 0,3-6 0 0,-6 6 0 15,-1 0 0-15,-3-3 0 0,3-4 0 0,-3 4-9 0,0-3 12 16,3 3-12-16,4-13 12 0,0 10 1 16,0-3 1-16,-4-4 0 0,1-3 0 0,-8 1-14 0,4 2 11 15,-7-3-11-15,0-9 10 0,3 7 2 0,0-4 0 16,-6-4 0-16,6 1 0 16,-3-3 9-16,-1-6 3 0,-2 5 0 0,-4-5 0 0,-8 6 7 0,4-7 1 15,1 10 1-15,-5-6 0 0,-6-1-11 0,-4-5-2 16,4-1-1-16,-4-3 0 0,-4 4-2 0,-3-1 0 15,1-3 0-15,-5 4 0 0,4-1-5 0,-7 4-2 16,-3-7 0-16,3 10 0 0,0-4 2 0,-7 1 0 16,-8-4 0-16,1-3 0 0,0 4-12 0,-3-7 0 0,-5 6 0 15,-2 0 0-15,-5-2 0 0,1 2 0 16,4-6 0-16,-8 6 0 0,-3 4 0 0,-1-4 0 0,1 7 0 0,3-4 0 16,-3 7 0-16,0-6 8 0,-4 6-8 0,0 2 8 15,-3 4-19-15,-4-3-4 16,0 7-1-16,-10 8 0 15,-1-6-16-15,1 7-3 0,-4 9-1 0,0 0 0 16,-11 6-115-16,-10 7-23 0,-4 3-5 0</inkml:trace>
  <inkml:trace contextRef="#ctx0" brushRef="#br0" timeOffset="116145.87">6318 5975 1872 0,'-14'-13'83'0,"11"7"17"0,-4-3-80 0,7 9-20 16,-7-7 0-16,7-2 0 0,-4 6 48 0,4-7 5 16,-7 4 2-16,7 6 0 0,0-9 4 0,0 9 1 15,0 0 0-15,7-3 0 0,-7 3-33 0,0 0-7 16,0 0 0-16,0 0-1 0,0 0-3 0,0 0 0 16,0 0 0-16,0 0 0 0,0 0 14 0,0 0 2 15,0 0 1-15,4 3 0 0,6 6-4 0,-3 0-1 16,0 1 0-16,0-1 0 0,0 7 4 0,-3 3 0 0,3-4 0 0,0 4 0 15,-4 0-7-15,5 6-1 0,-5 0 0 0,4-3 0 16,-3 3 13-16,6 4 3 16,-10-1 0-16,7 3 0 0,-3-9-29 0,3 3-11 0,0-6 8 0,-4 0-8 15,5 3 12-15,2-3-4 0,-3-10 0 0,0 7 0 16,4-7-8-16,-4-6 0 0,3 3 9 16,-3-2-9-16,4-4 17 0,-4 0-1 0,0 0 0 0,0-4 0 15,0-2-2-15,4-3-1 0,-1-1 0 0,-6 1 0 16,3-7 0-16,7 7 0 0,-10-4 0 0,3-2 0 15,7-1-13-15,-11 7 9 0,4-4-9 0,0-3 8 16,4 10-8-16,-4-3 0 0,-3-1 9 0,3 7-9 16,-7 3 0-16,0 0 0 0,0 0 0 0,14 0 0 15,-4 0 0-15,-3 0-16 0,4 3 2 0,0-3 1 0,-4 6 13 0,7-2-9 16,-4 2 9-16,1 3-8 16,3 1 8-16,-7-4 12 0,4 3-2 0,-1 1-1 0,-3 2-18 0,4-2-4 15,-4 5-1-15,4-5 0 0,-4 6 14 0,7-7 0 16,-11 0 0-16,4 1 0 0,4-1 8 15,-4 1 5-15,0-1 1 0,4-3 0 0,3-3-14 0,-11 4 0 16,8-7 0-16,-1 0 0 0,1 0 12 0,3 0-1 16,-3-7 0-16,-1 4 0 0,4-6 5 0,-3-1 0 15,3 1 1-15,-3 0 0 0,3-4 3 0,-4 4 0 16,1-4 0-16,-4-3 0 0,4-2 0 16,-4 2 1-16,0-3 0 0,0 0 0 0,0 0-10 0,7-6-3 15,-11 7 0-15,4-7 0 0,1 3-8 0,-1 0 8 0,0-7-8 16,0 4 8-16,-4-3-8 0,4 3 0 0,-3 6 0 0,3-3 8 15,-7 0-8-15,0 3 0 0,0 10 0 16,3-3 0 0,-3-1-21-16,-3 4-10 0,3 5-1 0,0 4-1 15,0 0-97-15,0 0-19 0,0 0-4 0,0 0-751 0,0 0-149 0</inkml:trace>
  <inkml:trace contextRef="#ctx0" brushRef="#br0" timeOffset="116626.86">7705 5323 518 0,'0'0'46'0,"-7"0"-37"0,3 0-9 0,-3 0 0 15,0-7 360-15,7 7 69 0,-7 0 15 0,7 0 2 16,0 0-357-16,0 0-71 0,0 0-18 0,0 0 0 16,0 0 0-16,0 0-9 0,0 0 1 0,3 7 0 15,1 2 16-15,-4 10 3 0,0-10 1 0,7 7 0 16,-7 0 15-16,0 2 3 0,0-5 1 0,-7 12 0 16,7-6-15-16,-4 6-4 0,1-6 0 0,-4 6 0 15,3 0 4-15,-3-3 0 0,4-3 0 0,-4 6 0 16,3-6-16-16,1 6 11 0,-1-7-11 0,1 7 10 15,-1-6-21-15,4 0-4 0,0-3-1 0,0-7 0 32,0 7-35-32,0-4-7 0,0-5-2 0,0-7 0 0,0 0-35 0,0 0-7 0,0 0-2 0</inkml:trace>
  <inkml:trace contextRef="#ctx0" brushRef="#br0" timeOffset="116980.48">7437 5429 1440 0,'0'0'128'0,"-4"-6"-103"0,-3 3-25 0,3-4 0 0,-3 4 154 0,4-3 26 15,3 6 4-15,0 0 2 0,0 0-141 0,0 0-28 0,0 0-5 16,0 0-2-16,0 0 13 0,0 0 2 15,0 0 1-15,0 0 0 0,10 6-9 0,1-6-1 0,3 3-1 0,-3-3 0 16,3 0 1-16,3 7 1 16,1-7 0-16,7-7 0 0,-4 7 14 0,4 0 2 15,6-3 1-15,-2-3 0 0,2 3-18 0,1-3-4 0,0-4-1 0,3 1 0 16,4-1 1-16,-4 4 0 0,-3-3 0 0,-4-4 0 16,0 4-12-16,-3-7 0 0,7 7 0 15,-14 2 0-15,3-2 0 0,0 0 0 0,0-1 0 0,-3 7 0 31,-4-3-53-31,0 6-3 0,4-10-1 0,-1 10 0 16,1 0-152-16,-11 0-31 0,18-6-5 0,-11 6-2 0</inkml:trace>
  <inkml:trace contextRef="#ctx0" brushRef="#br1" timeOffset="128843.54">30067 14228 1324 0,'0'0'59'0,"0"0"12"0,0 0-57 0,0 0-14 0,0 0 0 0,0 0 0 16,0 0 21-16,0 0 2 0,0-6 0 15,4 3 0-15,-4 3-35 0,3-6-6 0,-3 6-2 0,0 0 0 16,0 0 80-16,0 0 16 0,0 0 4 0,0 0 0 16,0 0 49-16,0 0 11 0,0 0 1 0,0 0 1 15,0 0-35-15,0 0-7 0,0 0-2 0,0 0 0 16,0 0-30-16,0 0-7 0,0 0-1 0,0 0 0 15,0 0-3-15,0 0-1 0,0 0 0 0,0 0 0 16,0 0-17-16,0 0-4 0,0 0-1 0,0 0 0 16,0 0 5-16,0 0 1 0,0 0 0 0,0 0 0 15,0 0-25-15,0 0-5 0,-7 0-1 0,0 6 0 0,0-6 3 16,0 3 0-16,4 3 0 0,-4-6 0 16,-1 10 0-16,-2-10 1 0,3 6 0 0,-4-3 0 0,4-3 5 0,-3 0 1 15,-1 6 0-15,0-6 0 0,1 3-8 0,-1-3-2 16,-3 0 0-16,4 0 0 0,-1 0 3 15,0 0 0-15,-3 0 0 0,0 0 0 0,4 0-12 0,-5 0 0 16,5 0 9-16,-4 0-9 0,0 0 8 16,0 0-8-16,-1 0 10 0,1 0-10 0,0 0 0 0,0 0 0 15,0 0 0-15,0 0 0 0,0 7 9 0,0-7-9 16,0-7 8-16,-1 7-8 0,5 7 15 0,-4-7-3 16,0 0 0-16,-4 0 0 0,7 3-12 0,-3-3-10 15,0 0 2-15,0 0 0 0,0-3 8 0,0 3 11 0,0-7-3 16,0 7 0-16,-4 0-8 0,0 0 0 15,1-3 0-15,-4-3 0 0,3 3 0 0,0-3 0 0,1-1 0 0,-1 4 0 16,0 3 12-16,1-6 0 0,-1 3 0 16,0-3 0-16,-3 6-12 0,4-4-17 0,-8-2 4 0,4 6 1 15,3 0 12-15,-3 0 16 0,0 0-3 0,3-3-1 16,-3 3-12-16,0 0 0 0,0 0 0 16,0 0 0-16,-4 0 0 0,0-6 0 0,0 6 0 0,-3 0 0 15,-4-3 9-15,1-4-1 0,2 7 0 0,1-9 0 16,0 9-8-16,-4-10 0 0,4 10 0 0,3-6 0 15,1 3 0-15,3-3 8 0,-4 3-8 0,4-4 8 16,3 4-8-16,-3-3 0 0,0 3 9 0,3-3-9 16,0 6 0-16,1-7 8 0,-4 4-8 0,-4 3 0 0,-3 0 10 0,-4-6-2 15,-3 6-8-15,3 0 12 0,-3 0-12 16,-1-3 0-16,-2 3 0 0,2 0 0 0,5 0 0 0,-1 0 0 16,0 0 0-16,7 0 0 0,1 0 0 0,-1 0 0 15,4 0 0-15,0 0 0 0,-1-7 8 16,-2 7-8-16,3 0 0 0,-4 0 0 0,0 0 11 0,-7 0-11 15,8 0 12-15,-8 0-3 0,0 0-9 0,0 0-8 16,1 0 8-16,-1 0-10 0,4 0 10 0,0 0 0 16,-1 0 0-16,5 0 0 0,-5 0 0 0,1 0 0 15,-4 0 0-15,1 0 0 0,-1 7 0 0,-7-4 0 16,0-3 0-16,-3 6 0 0,3-6 0 0,4 0 8 16,-4 0-8-16,4 0 8 0,0 3-8 0,3-3 0 15,0 0 0-15,7 0 0 0,-3 0 0 0,3 0 0 0,1 0 0 16,-1 0 0-16,-3 0 0 0,0 0 0 15,-1 0 0-15,-2 0 0 0,2 7 0 0,-2-7 0 0,-1 0 0 0,-3 0 2 16,-1 0-2-16,1 0 0 0,3 0 0 0,1 0 0 16,-5 0 0-16,8 0 0 0,-4 0 0 0,1 0 0 15,-5-7 0-15,1 7 0 0,0 0 0 0,-1-3 0 16,-2 3 0-16,-1 0 0 0,4 0 0 0,-4 0 0 16,3 0 0-16,1 0 0 0,0 0 0 0,7 0 0 15,-4 0 0-15,7 0 0 0,-3 0 0 0,0 0 0 16,3-6 0-16,-3 6 0 0,0-3 0 0,-1 3 0 15,1-7 0-15,0 7 0 0,-4 0 0 0,1 0 0 16,-1 0 0-16,0-3 0 0,-3 3 0 0,3-6 0 16,4 6 0-16,0 0 0 0,-1 0 0 0,5 0 0 15,2-3 0-15,1 3 0 0,4-6 0 0,-1 6 0 16,-3 0 0-16,7 0 0 0,-7-3 0 0,6-4 0 0,1 7 0 0,-3 0 0 16,-1 0 0-16,0-3 0 0,1-3 0 0,-1 6 0 15,1 0 0-15,-1 0 0 16,0-6 0-16,1 2 0 0,2 4 0 0,1 0 0 0,0 0 0 0,-3 0 0 15,3 0 0-15,-1 0 0 0,1 0 0 0,-3 0 0 16,3-6 0-16,-1 6 0 0,5 6 0 0,-4-6 0 16,3 0 0-16,1 0 0 0,-5 0 0 0,12 4 0 15,3-4 0-15,-11 6 0 0,4-6 0 0,7 0 0 16,0 0 0-16,-7 6 0 0,7-6 0 0,-7 3 0 16,0-3 0-16,7 0 0 0,-3 10 0 0,3-10 0 15,-4 9 0-15,1-3 0 0,3 4 0 0,0-1 0 0,-4 7 0 0,0-7 0 31,4 4 0-31,0 2 0 0,-3 1 0 0,3 3 0 0,0-6 0 0,0 12 0 0,0-7 0 0,0 8 0 16,0 8 0-16,0-3 0 0,3 4 0 0,-3-1 0 16,0 4 0-16,0 3 0 0,0-4 0 0,0-2 0 15,0 9 0-15,0 0 0 0,0 0 0 0,0-4 0 16,0 11 0-16,4-8 0 0,0 1 0 0,-1-3 0 16,1 3 0-16,-1 0 0 0,1 0 0 0,-1 0 0 15,4 3 0-15,-3 3 0 0,-1-3 0 0,1 6 0 16,-1 1 0-16,1-4 0 0,-1-3 0 0,1 0 0 15,-4 6 0-15,3-3 0 0,1 4 0 0,-4 2 0 16,4-3 0-16,-4-9 0 0,7 0 0 0,-4 3 0 16,1 6 0-16,3-2 0 0,-4-4 0 0,-3 6 0 15,4 7 0-15,-1 12 0 0,1-6 0 0,-1-4 0 0,-3 1 0 16,4-10 0-16,-1 1 0 0,4-4 0 16,0-3 0-16,1-3 0 0,2 3 0 0,1-3 0 0,-1 0 0 0,1-1 0 15,-1 1 0-15,1 0 0 16,0 3 0-16,-1-6 0 0,1 0 0 0,-1 3 0 0,-3 0 0 0,4 6 0 15,-4-3 0-15,0 0 0 0,0 6 0 0,-3-3 0 16,-4-6 0-16,3 3 0 0,-3-3 0 16,4 3 0-16,-4-3 0 0,0 0 0 0,0 0 0 0,0 0 0 15,0-7 0-15,-4 7 0 0,1-9 0 0,3 2 0 16,0-2 0-16,0-1 0 0,3-5 0 0,-3 5 0 16,0-6 0-16,0 1 0 0,4-4 0 0,-1 3 0 15,1-3 0-15,-4-6 0 0,3 6 0 0,1-6 0 0,-4 6 0 0,0-6 0 16,3-1 0-16,-3 8 0 15,0-14 0-15,0 10 0 0,-3-9 0 0,3 5 0 0,-4 4 0 16,4-9 0-16,-3 6 0 0,-4-4 0 0,7 1 0 0,-4-3 0 16,1-4 0-16,-1 7 0 0,1-1 0 15,-1-2 0-15,4-4 0 0,-3 7 0 0,-1-7 0 0,4 7 0 16,-3-6 0-16,3 2 0 0,-4-6 0 0,0 4 0 16,4-1 0-16,-3 1 0 0,-1-1 0 0,4 0 0 15,-3-2 0-15,-1 2 0 0,1-6 0 0,-1 10 0 16,1-10 0-16,3 6 0 0,-4-2 0 0,1 2 0 15,-1-6 0-15,1 3 0 0,-1 4 0 16,4-10 0-16,-3 0 0 0,-1 9 0 0,4-9 0 0,0 0 0 16,0 0 0-16,0 10 0 0,0-10 0 0,0 0 0 15,0 0 0-15,0 0 0 0,0 0 0 0,0 0 0 16,0 0 0-16,0 0 0 0,0 0 0 0,7 0 0 16,-7 0 0-16,4 0 0 0,-4 0 0 0,10 6 0 15,-3-6 0-15,0 0 0 0,0 3 0 0,4-3 0 0,0 0 0 0,-1 0 0 16,-3 0 0-16,4 0 0 15,3 0 0-15,-3 6 0 0,-1-6 0 0,1 0 0 0,3 3 0 0,0-3 0 16,0 0 0-16,0 0 0 0,0 0 0 0,4 0 0 16,-4 0 0-16,7 0 0 0,0-3 0 15,4 3 0-15,0-6 0 0,-1 6 0 0,12-3 0 0,2-3 0 16,5 6 0-16,-1-4 0 0,0-2 0 0,1 6 0 16,-4 0 0-16,-1 0 0 0,1 0 0 0,-3 0 0 15,2 0 0-15,-2 6 0 0,-1-2 0 0,4-4 0 16,-1 6 0-16,5-3 0 0,-1-3 0 0,4 0 0 15,0 6 0-15,0-6 0 0,-4 0 0 0,4 0 0 0,-4 0 0 0,1 0 0 16,2-6 0-16,5 6 0 16,3-9 0-16,3 9 0 0,-3-10 0 0,4 4 0 0,-5 3 0 0,-6-4 0 15,0 4 0-15,0-3 0 0,0-3 0 0,0 6 0 16,3-4 0-16,1 4 0 16,-1-3 0-16,7 6 0 0,-3 0 0 0,0 0 0 0,-3 0 0 0,-5 0 0 15,-6 0 0-15,4 0 0 0,-8 0 0 0,7 0 0 16,-6 6 0-16,9-3 0 0,5-3 0 0,-1 7 0 15,1-7 0-15,-1 0 0 0,-3 0 0 0,-7 0 0 16,3 0 0-16,0 0 0 0,1 0 0 0,2 0 0 16,8-7 0-16,4 7 0 0,3-3 0 0,0-3 0 15,-4 6 0-15,-3 0 0 0,-7 0 0 0,0 0 0 16,-4 0 0-16,1 0 0 0,2 0 0 0,1 0 0 0,0 0 0 16,0 0 0-16,0 6 0 0,-4-3 0 15,0 4 0-15,-3-4 0 0,-3 3 0 0,-1-3 0 0,-3-3 0 16,-4 6 0-16,0-3 0 0,4 4 0 0,3-4 0 0,0 3 0 15,4-6 0-15,3 6 0 0,1-2 0 0,3-4 0 16,-4 6 0-16,4-6 0 16,-7 3 0-16,-4-3 0 0,0 0 0 0,-3 0 0 0,-4 0 0 0,-3 0 0 15,3 0 0-15,0 0 0 0,-3 0 0 0,0 0 0 16,3-3 0-16,-3 3 0 0,-1-6 0 0,5 6 0 16,-5 0 0-16,1 0 0 0,0 0 0 0,-1 0 0 15,-2-4 0-15,-5 4 0 0,4-6 0 0,-3 6 0 16,-4 0 0-16,4 0 0 0,-8 0 0 0,4 0 0 15,-3 0 0-15,0-6 0 0,-1 6 0 0,1-3 0 0,-11 3 0 0,10 0 0 16,-3 0 0-16,4-7 0 16,-4 7 0-16,-7 0 0 0,7-3 0 0,4 3 0 15,-4-6 0-15,0 3 0 0,-4-3 0 0,-3 6 0 0,0 0 0 0,7-3 0 16,-3-4 0-16,-1 4 0 0,-3 3 0 0,4-6 0 16,-1-4 0-16,1 4 0 0,0 3 0 0,-4-3 0 15,3-4 0-15,-3 1 0 0,0 0 0 0,0-7 0 16,0 3 0-16,0 4 0 0,0-10 0 0,0-3 0 15,0 0 0-15,0-3 0 0,0 0 0 0,0-3 0 16,0 0 0-16,0-7 0 0,0 7 0 0,4-7 0 16,-1 1 0-16,-3-4 0 0,4 1 0 0,-4-4 0 15,3-6 0-15,1-3 0 0,-1-4 0 0,-3-2 0 16,4-4 0-16,-4 4 0 0,0-4 0 0,0 4 0 16,0-4 0-16,0-6 0 0,3-3 0 0,1-3 0 0,-4 0 0 0,3 3 0 15,1-3 0-15,-4 0 0 16,3 0 0-16,1 0 0 0,3 3 0 0,0 3 0 0,-3-3 0 15,3 12 0-15,0-2 0 0,0-4 0 0,3 7 0 0,1-7 0 16,-1 3 0-16,1-2 0 0,-4 8 0 0,0 1 0 16,4 0 0-16,-8 6 0 0,1 3 0 0,-1-6 0 15,-3 3 0-15,0 0 0 0,-3-4 0 16,-1 4 0-16,1-3 0 0,-1 3 0 0,-3-3 0 0,4 12 0 16,-1-6 0-16,1 1 0 0,-1 2 0 0,1 0 0 15,3-3 0-15,0 0 0 0,0 3 0 0,0-2 0 16,3-1 0-16,1-7 0 0,3 14 0 0,0-7 0 15,0 9 0-15,3-2 0 0,-3 2 0 0,4 7 0 0,0-6 0 0,-4-1 0 16,0 7 0-16,0-7 0 0,3 7 0 16,-6 0 0-16,-4 3 0 0,0-3 0 0,3 3 0 0,-6-4 0 15,-1 4 0-15,-3-3 0 0,4 3 0 0,-4-3 0 16,0 3 0-16,0 3 0 0,-4-3 0 0,0-1 0 16,-3 8 0-16,4-1 0 0,-1 0 0 0,4 0 0 15,-7-3 0-15,7 10 0 0,-4-7 0 0,4 3 0 16,0 1 0-16,0 5 0 0,4-2 0 0,-4-4 0 15,3 7 0-15,4-1 0 0,-4 1 0 0,4-1 0 16,-3 1 0-16,3 3 0 0,-4-4 0 0,4 1 0 16,-3 3 0-16,3 2 0 0,-4-2 0 0,4 3 0 15,-3-3 0-15,3 6 0 0,-4-10 0 0,4 10 0 16,-3-3 0-16,3-3 0 0,-4 0 0 0,1 3 0 16,-1 3 0-16,1-7 0 0,-1 7 0 0,4-3 0 15,0 3 0-15,0 0 0 0,0 0 0 16,-3-6 0-16,-1 3 0 0,1-4 0 0,3 7 0 0,0 0 0 0,0 0 0 0,0 0 0 15,-4-9 0-15,4 9 0 0,0 0 0 0,0 0 0 16,0 0 0-16,0 0 0 0,0 0 0 0,0 0 0 16,0-9 0-16,0 9 0 0,0 0 0 0,0 0 0 15,0-7 0-15,0 7 0 0,0 0 0 0,0 0 0 16,4-3 0-16,-4 3 0 0,0 0 0 0,0 0 0 16,0-9 0-16,0 9 0 0,0 0 0 0,-4-6 0 15,4 6 0-15,0-10 0 0,0 10 0 0,0 0 0 16,0-3 0-16,0 3 0 0,-3-9 0 0,3 9 0 15,0-7 0-15,0 7 0 0,0 0 0 0,0 0 0 16,-4-9 0-16,4 9 0 0,0 0 0 0,-4-10 0 0,4 10 0 16,0 0 0-16,-7 0 0 0,4-6 0 0,-4-3 0 15,7 9 0-15,0 0 0 0,-4-3 0 16,-3-4 0-16,7 7 0 0,-3 0 0 0,3 0 0 0,-7-9 0 0,3 6 0 16,-3-3 0-16,4-4 0 0,-5 4 0 15,1 3 0-15,4-7 0 0,-4-5 0 0,0 5 0 16,3-9 0-1,-3 1-88-15,7-14-16 0</inkml:trace>
  <inkml:trace contextRef="#ctx0" brushRef="#br1" timeOffset="143268.5">9620 5385 57 0,'11'-3'0'0,"-11"3"0"15,0 0 0-15,7-6 0 0,-4 6 245 0,-3 0 44 16,0 0 9-16,0 0 2 0,0 0-180 0,0 0-36 16,0 0-8-16,0 0 0 0,0 0-20 0,0 0-4 15,0 0-1-15,0 0 0 0,0 0-17 0,0 0-3 16,0 0-1-16,0 0 0 0,0 0 7 0,0 0 2 0,0 0 0 0,0 0 0 15,-3 9-10-15,3-9-1 0,0 0-1 16,-7 0 0-16,0 7 21 0,7-7 4 0,-7 0 0 16,3 0 1-16,-3 0 7 0,0 3 2 0,4-3 0 0,-4 0 0 15,-1 6-18-15,5-3-4 0,-4-3-1 0,0 6 0 16,0-3-11-16,-4-3-1 0,4 7-1 0,-3 2 0 16,-1-9-2-16,0 10 0 15,-3-1 0-15,4 0 0 0,-4 1 1 0,-4 5 0 0,0-5 0 0,1 9 0 16,-1-4-10-16,0 4-3 0,-3 0 0 0,4 0 0 15,-5-4 9-15,1 14 2 0,0-10 0 0,-4 6 0 16,4 3-6-16,-3 3-1 0,-1-3 0 0,0 1 0 16,0 8-2-16,-3-2-1 0,0-1 0 0,0 1 0 15,-4-1 3-15,-3-2 0 0,-1 8 0 0,1-2 0 16,0-4 0-16,0 4 0 0,-1-10 0 0,5 7 0 16,-5-1 4-16,8-5 0 0,0-4 1 0,3 0 0 0,8-3-6 0,-1 3-2 15,0-6 0-15,1-1 0 0,3-2-13 16,3 3 8-16,0-10-8 0,1 1 0 0,3-1 0 0,0 4 0 15,0-10 0-15,0 6 0 0,7-9 0 0,0 0-21 16,0 0 3-16,-4 0 1 16,4 0-33-16,0 0-6 0,0 0-2 0,0 0 0 15,-4 0-114-15,1-9-24 0,3-1-4 0,0 1-919 0</inkml:trace>
  <inkml:trace contextRef="#ctx0" brushRef="#br1" timeOffset="143693.76">8696 5473 1382 0,'0'-16'123'0,"0"-2"-99"0,4-1-24 0,-4 0 0 16,3 3 210-16,1-3 37 0,-1 4 7 0,1 5 2 15,-1 1-192-15,1 6-37 0,-4 3-8 0,0 0-2 16,0 0 15-16,0 0 2 0,0 0 1 0,0 0 0 16,0 0 1-16,3 12 1 0,4-2 0 0,-7 5 0 15,0-5 7-15,4 6 2 0,-1-4 0 0,4-3 0 16,-3 7-9-16,3 0-1 0,0-4-1 0,0-2 0 16,4 5 8-16,-1-5 1 0,-3 9 1 0,4-4 0 0,3-2-10 0,4 3-3 15,-1 12 0-15,4-13 0 0,-3 14-4 16,3-4 0-16,0 3-1 0,-3 6 0 0,7-5-11 15,-4 5-1-15,0 4-1 0,4-4 0 0,-1 4-2 0,1-4-1 16,-4 1 0-16,4 3 0 0,0 2-11 0,-1-8 8 16,1 12-8-16,0-10 8 0,-1 1-8 0,-2-1 0 15,-5 1 0-15,1-4 8 0,0 0-8 0,3-2 0 16,-4-1 0-16,5 0 8 0,-5-3-8 0,1 3 8 16,-1-9-8-16,-2 6 8 0,-1 0-8 0,0-6-11 15,0 6 3-15,4-3 0 16,-4 3-202-16,0 0-40 0</inkml:trace>
  <inkml:trace contextRef="#ctx0" brushRef="#br1" timeOffset="146081.78">33447 9891 806 0,'0'0'72'0,"0"0"-58"0,0-6-14 0,-4 3 0 15,4-6 192-15,-3 2 36 0,-1 4 8 0,1-3 0 0,3 6-124 0,-4-3-26 16,-3-4-5-16,7 7-1 0,0 0-16 0,-3 0-3 15,3 0-1-15,0 0 0 0,-4-3 4 0,-3-3 1 16,0 6 0-16,0 6 0 0,0-3 3 0,0-3 1 16,-4 10 0-16,-3-4 0 0,0-3-14 0,-4 13-3 15,-3-7-1-15,-3 10 0 0,-5-3-15 0,5 3-2 16,2 0-1-16,-6-1 0 0,-7 7-23 0,3 4-10 16,-3-4 8-16,0 9-8 0,-1-6 8 0,-2 16-8 15,-1 0 0-15,7-6 8 0,0-4-8 0,8 1 0 16,-5-7 0-16,12 10 0 0,-4-7 0 0,3 0 0 15,0-5 0-15,4 2 0 0,4-3 0 0,-1 3 0 16,4-3 0-16,0-6 0 0,3 6 0 0,1-6 0 16,3-3-9-16,0 2 9 0,0-5 0 0,0-4 0 15,3 7 0-15,-3-7 0 0,4 1 0 0,-4-1 0 0,-4-3 0 0,1-2 0 16,3 2 0-16,0-6 0 16,0 0 0-16,0 6 0 0,0-3 0 0,-4-3 0 0,1 0 0 0,-4-3 9 15,3-3-9-15,-3 0 10 0,0-4-10 0,0 7 10 16,0-13-10-16,0 7 0 0,-4-10 0 0,1 10 0 15,3-7 0-15,-4-3 0 0,1 10-11 0,-1-7 11 32,0 4-27-32,4 2 0 0,0 1 0 0,4-7 0 0,-1 10-10 15,1-4-3-15,-1 1 0 0,4 6 0 0,0-3 22 0,-3 6 4 0,3-4 1 0,-4-2 0 16,1 3 13-16,3-3 0 0,-4 6-10 0,0-6 10 16,4 2 0-16,0-2 15 0,0 6-3 0,-3 0 0 15,-4-3 7-15,7 3 1 0,0 0 0 0,0 0 0 0,0 0-10 0,0 0-2 16,0 0 0-16,0 0 0 15,0 0-8-15,0 0 0 0,3-6 0 0,-3 6 8 0,0 0-8 16,0 0 0-16,0 0 0 0,0 0 8 0,7-3-8 0,-7 3 0 16,0 0 0-16,15 0 0 0,-5 0 0 15,1 0 0-15,-1-7 0 0,4 7 0 0,-6 0 27 0,2 0 3 16,1 7 1-16,-1-4 0 0,-3 3-19 0,0 3-3 16,0 1-1-16,0 5 0 0,-3-2 4 0,-4 3 1 15,4-7 0-15,-1 10 0 0,-3 0 1 0,0 0 0 16,-3 3 0-16,-1-4 0 0,4-5-4 0,-4 3-1 15,4 2 0-15,-3-2 0 0,3-7-9 0,0 1 10 16,-4-1-10-16,4 1 10 0,0-10-10 0,0 0 8 16,0 0-8-16,0 0 8 0,0 0-8 0,0 0 10 0,0 0-10 0,0 0 10 15,0 0-10-15,0 0 0 16,7-10 9-16,1 1-9 0,-5-7-9 0,-3-3-7 0,0 7 0 0,0-10-1 31,0-6-33-31,-3-1-6 0,3 4-2 0,3-9 0 16,1-4-158-16</inkml:trace>
  <inkml:trace contextRef="#ctx0" brushRef="#br1" timeOffset="161138.54">27139 738 1375 0,'0'0'60'0,"0"0"14"0,0 0-59 0,0 0-15 0,0 0 0 0,0 0 0 0,0 0 16 0,0 0 0 16,0 0 0-16,0 0 0 0,0 0-16 0,0 0 0 15,0 0 0-15,4-9-10 0,3 5 10 0,-4 4-8 16,-3 0 8-16,11-6-8 0,-4-3 16 0,0-1 4 16,-7 10 1-16,0 0 0 0,7 0 75 0,-7 0 14 15,0 0 3-15,0 0 1 0,0 0 10 0,0 0 1 16,0 0 1-16,0 0 0 0,0 0-30 0,0 0-5 16,-3 0-2-16,-1 0 0 0,0 0-6 0,1 0-2 15,-4 0 0-15,-4 0 0 0,8 0-28 0,-8 10-5 16,8-10-2-16,-4 0 0 0,0 9-30 0,3-3-8 15,-3-2 0-15,-4 5 0 0,4 4 9 0,0-1 1 0,-3-3 0 0,3 7 0 16,0-3 6-16,-4 12 0 0,0-6 1 16,1 6 0-16,-4 0 15 0,3 3 4 0,-3 6 0 0,-4-5 0 15,4 8-12-15,0-2-1 0,-3 6-1 0,2-1 0 16,-2-5-9-16,-1-1-1 16,1 10-1-16,-5-16 0 0,5 10 17 0,-4-3 3 0,-4-1 1 0,0 4 0 15,0-4-32-15,1 7 0 0,-4-19 0 0,6 12 0 16,-2 1-10-16,3-10-2 0,-1 3 0 0,8-6 0 15,-7 3-3-15,3 0-1 0,4-9 0 0,0-3 0 32,4 2-40-32,-1-5-8 0,0-7-1 0,4 3-1 0,0-6-89 15,0-6-17-15,-3 3-4 0,6-4-626 0,-3-2-125 0</inkml:trace>
  <inkml:trace contextRef="#ctx0" brushRef="#br1" timeOffset="161652.74">26430 738 1569 0,'0'0'69'0,"0"0"15"0,0 0-67 0,0 0-17 0,0 0 0 0,0 0 0 16,0-9 82-16,0 9 13 16,0 0 2-16,0 0 1 0,0 0-13 0,0 0-2 0,0 0-1 0,0 0 0 15,0 0-19-15,0 0-4 0,7 0-1 0,-3 0 0 16,-4 0 2-16,10 9 0 0,-3-3 0 0,4 4 0 15,-4-1-20-15,4 0-4 0,-1 1-1 0,1-1 0 16,3 7-20-16,0 3-4 0,0-4-1 0,0 4 0 16,0 9 8-16,0-9 2 0,4 16 0 0,-4-7 0 15,4 7 6-15,-1-1 2 0,5 4 0 0,2 6 0 16,1-10-16-16,0 13-2 0,-1-12-1 0,1-1 0 16,0 1 10-16,-4-7 1 0,4 9 1 0,-1-2 0 15,5-7-8-15,-5-3-1 0,1 3-1 0,-4 7 0 0,0-16-11 16,0 6 10-16,1 3-10 0,-8-3 10 0,-4-6 0 15,1 6 0-15,-4-6 0 0,4 0 0 0,-4-1-10 0,0-2 10 16,0-6-10-16,-4-1 10 16,1 7-58-16,-4-16-11 15,0 0-2-15,0 0-1 0,0 0-88 0,0 0-18 0,-4-16-3 0,4 3-978 0</inkml:trace>
  <inkml:trace contextRef="#ctx0" brushRef="#br1" timeOffset="163057.43">28095 923 460 0,'0'0'41'0,"0"0"-33"16,4 0-8-16,3-6 0 0,-4-4 148 15,1 7 28-15,3-3 6 0,-4 3 1 16,5-4-90-16,-1-2-17 0,-4 9-4 0,-3 0-1 0,7-9 3 0,-7 9 1 16,0 0 0-16,0 0 0 15,4 0 5-15,-4 0 0 0,0 0 1 0,0 0 0 0,0 0-14 0,0 0-3 16,0 0-1-16,-7-3 0 0,0-4-15 16,0 7-2-16,-4 7-1 0,0-4 0 0,-3-3-16 0,4 9-3 15,-4-9-1-15,-4 9 0 0,4-2 2 16,-4 2 0-16,1-6 0 0,-1 13 0 0,0-7-7 0,1 1 0 15,-5 5-1-15,-2-2 0 0,3 3 15 0,-1 3 3 16,-6-10 1-16,0 7 0 0,3 2-24 0,-3 1-5 16,3 0-1-16,1-3 0 0,2 9 11 0,1-6 1 0,4-1 1 15,3 1 0-15,3 0-21 0,0-3 9 16,1 3-9-16,6-4 0 0,1 1 17 0,-1 6-3 0,8-6-1 16,-4-4 0-16,3 4-13 0,1 9 0 0,3-13 0 0,0 4 0 15,7 3 20-15,-3 0-1 0,3-4-1 16,3-5 0-16,5 9-18 0,-1-10 0 0,-4 0 0 0,1 4 0 15,0-10 0-15,3-3 0 0,-4 10 0 0,5-1 0 16,-5-9 0-16,-3 0 0 16,4 0 0-16,0 0 0 15,-4 0-22-15,3-9-8 0,-6 9-2 0,7-4 0 0,-8-2-41 0,1 3-9 0,-1-3-2 16,1-1 0-16,0 4-122 0,-4-6-25 16,0 3-5-16</inkml:trace>
  <inkml:trace contextRef="#ctx0" brushRef="#br1" timeOffset="163475.79">27623 1237 921 0,'0'0'40'0,"-8"-10"10"0,1 10-40 0,4 0-10 0,-4 0 0 0,0 0 0 15,0-3 262-15,3 3 50 0,-3-6 11 0,7 6 1 16,0 0-207-16,0 0-41 0,-3 0-9 0,3 0-2 15,0 0-25-15,0 0-4 0,0 0-2 0,0 0 0 16,0 0 1-16,0 0 0 0,14 0 0 0,3 0 0 16,1 6-6-16,3-6-1 0,0 0 0 0,4 0 0 15,0-6-16-15,-1 6-4 0,5 0-8 0,-5 0 12 16,1 0-12-16,-4 6 11 0,0-6-11 0,1 0 10 16,2 0-34-16,-3 0-6 0,4-6-2 15,-4 6 0 1,4 0-103-16,-4-10-21 0,7 10-4 0,-3-6 0 0,-4 3-61 0,4-3-12 0,17-7-3 0,-14 7 0 15</inkml:trace>
  <inkml:trace contextRef="#ctx0" brushRef="#br1" timeOffset="163940.91">28928 779 1440 0,'-14'-7'64'0,"10"-2"12"0,-3 9-60 0,4 0-16 0,-8 0 0 0,4 0 0 16,-4 0 193-16,8 0 36 0,-4 9 7 0,0-2 2 15,0-4-144-15,-4 3-29 0,4 7-5 0,0 2-2 16,0 4-31-16,3 0-7 0,-3 6 0 0,4 3-1 15,-1 7 17-15,1-7 3 0,-1 13 1 0,1-4 0 16,-1 7-18-16,1 0-3 0,-1-6-1 0,1-4 0 16,-1 10-6-16,1-6-2 0,-1-10 0 0,0 7 0 15,1-4-10-15,-1-3 12 0,1-6-12 0,3 13 12 0,-4-10-12 0,1-6 0 16,-1 6 0-16,1-13 8 0,3 4-8 0,-4-7-17 16,4 10 4-16,0-10 1 15,-3 4-129-15,3-10-26 0,0-3-5 16,0 0-555-16,0 0-111 0</inkml:trace>
  <inkml:trace contextRef="#ctx0" brushRef="#br1" timeOffset="164284.79">29055 738 230 0,'0'0'10'0,"0"0"2"0,0 0-12 0,-4 6 0 0,4-6 0 0,0 10 0 15,-3-1 464-15,3 7 89 0,0-4 19 0,0 4 3 16,0 3-427-16,-4 6-84 0,4 3-18 0,0 0-3 16,-3 7-6-16,-1-1-1 0,1 10 0 0,3-6 0 15,-7 6 1-15,3-7 0 0,1 14 0 0,-5-14 0 16,5 4-18-16,-1-3-4 0,-3-4-1 0,4-3 0 15,-1 10-14-15,1-13 8 0,3 7-8 0,-4-7 0 16,1 10 9-16,3-7-9 0,-4-3 8 0,4-3-8 16,-3 4 0-16,3-11 0 0,0-2 0 0,0 3 0 15,0-7-74-15,0 1-7 0,0-10-2 0,0-3 0 16,0 0-97-16,0 0-19 0,0 0-4 0</inkml:trace>
  <inkml:trace contextRef="#ctx0" brushRef="#br1" timeOffset="164834.56">28653 888 2314 0,'-11'-18'103'0,"11"8"21"0,-3 4-100 0,3-3-24 15,0-1 0-15,3 1 0 0,4-4 43 0,4 1 3 0,-1 2 1 0,4-2 0 16,4-4-31-16,0 4-7 0,-1-1-1 0,4 0 0 15,1-2-8-15,2 5 0 0,1 1 0 0,0 3 0 16,-4 6 0-16,7-3 0 0,-3 3-14 0,-1 0 5 16,1 3 9-16,0-3 0 0,0 6 0 0,6-6-8 15,-6 9 8-15,3 1 8 0,0-1-8 0,1-3 11 16,-5-2-11-16,-2 11 0 0,-5 4 9 0,1-3-9 16,-4-7 23-16,0 4 0 0,-7 12 0 0,0-10 0 15,4-2-1-15,-8 12 0 0,-3-9 0 0,0 6 0 16,0 3-3-16,-3-6-1 0,-1-4 0 15,-3 14 0-15,0-11-18 0,-3 7 10 0,-5 1-10 0,1-8 8 16,-3 17-8-16,-1-10 0 0,0-3 0 0,-3-3 8 16,4 3-8-16,-5 0 0 0,5-7 0 0,-1 1 0 15,0-4 0-15,1-2 0 0,-1 6 0 0,1-13 0 0,-1 6 0 16,4-3 0-16,-4 4 9 0,4-10-9 0,0 9 0 0,3-9 9 16,-3 0-9-16,4 0 0 0,-1 0 0 15,1 0 0-15,2 0 0 0,1 0 0 0,4 0 0 16,3 0 8-16,0 0-8 0,0 0 0 0,0 0 0 0,0 10 0 15,3-4 0-15,1 3 0 0,-1 1 0 0,5-1 10 16,-1 0-10-16,3 7 12 0,4-3 22 0,0 2 5 16,0 4 1-16,4 0 0 0,0 3-23 0,6 0-4 15,1-6-1-15,3-4 0 0,4 4-12 0,7 3 8 16,-4-10-8-16,4 0 0 0,-4 4 9 0,-3 0-9 16,3-4 8-16,-3-3-8 0,-4 7 0 0,-7-4 0 15,1-3 0-15,-8 4 0 16,0-4-96-16,-4-3-11 0,-3 7-2 0,-7-10-715 0,0 0-142 15</inkml:trace>
  <inkml:trace contextRef="#ctx0" brushRef="#br1" timeOffset="174620.97">29891 380 288 0,'0'0'25'0,"0"0"-25"0,0 0 0 0,0 0 0 0,0 0 230 0,0-3 41 16,-4-3 8-16,4 6 1 0,0 0-190 0,0 0-38 16,0 0-8-16,0 0-2 0,-7-9 43 0,7 9 9 15,0 0 2-15,0 0 0 0,0 0-37 0,0 0-7 16,0 0-2-16,0 0 0 0,0 0-13 0,0 0-2 16,0 0-1-16,0 0 0 0,0 0 6 0,-3 9 2 0,-1-3 0 0,1 4 0 15,-1-1-15-15,-3 1-3 0,4-1-1 0,-4 10 0 16,-4-4 0-16,0 1 0 0,1-3 0 0,-1 12 0 15,1-16-9-15,-1 10-2 0,4 6 0 0,0-12 0 16,-4 2 4-16,4 4 0 0,4-9 0 0,-1 5 0 16,1-5-16-16,3-1 0 0,0 7 0 0,3-13 0 15,-3-3 0-15,4 6 0 0,-1-3 0 0,1 7 0 16,-4-10 0-16,10 0 0 0,-3 6 8 0,1 0-8 16,2-3 12-16,-3-3-3 0,4 0-1 0,3 10 0 15,-7-10-8-15,3 0 10 0,5 0-10 0,2 0 10 16,-3 0-10-16,4-10 12 0,-4 10-12 0,4-3 12 15,-1-3-12-15,-3 0-14 0,1 6 3 0,-1-3 1 16,-4-4-126-16,-3 4-26 0,0 3-5 0,-7 0-802 16</inkml:trace>
  <inkml:trace contextRef="#ctx0" brushRef="#br1" timeOffset="174951.65">30078 362 1594 0,'0'0'35'0,"0"0"7"0,0 0 2 0,0 0 1 0,0 0-36 0,0 0-9 16,0 0 0-16,0 0 0 0,0 0 22 0,0 0 2 0,0 0 1 0,0 0 0 15,0 0 4-15,0 0 1 16,0 0 0-16,-7 9 0 0,0 0 32 0,0 1 6 0,0-4 2 0,0 13 0 15,-4-3-9-15,0 2-1 0,1 1-1 0,-1 0 0 16,4 6-27-16,-3-6-4 0,-1 6-2 0,0 0 0 16,1 3-16-16,-1-9-10 0,4 16 12 0,-3-7-12 15,-1 0 0-15,0-3 0 0,4 3 0 0,-3 1 0 16,3-4-20-16,-4 0 1 0,4-6 1 0,4 6 0 16,-4-6-27-1,-1-1-6-15,8-8-1 0,4 5 0 0,0-11-120 0,-4-4-24 16,0 0-4-16,0 0-2 0</inkml:trace>
  <inkml:trace contextRef="#ctx0" brushRef="#br1" timeOffset="175282.81">30519 603 1382 0,'0'0'123'0,"-7"0"-99"0,0 0-24 16,0 6 0-16,-4-2 112 0,0-4 18 15,1 9 3-15,-1-9 1 0,1 12-66 0,-1 1-12 0,-3-4-4 0,3-2 0 16,1 5-38-16,-4-2-14 0,-4 5 9 15,0 4-9-15,1-9 27 0,3-1 0 0,-4 7 0 0,0 2 0 16,4-8-5-16,-3-1-1 0,6 7 0 0,1-7 0 16,-5 1-21-16,8 5 0 0,0-11 0 0,0 5 0 31,4-3-91-31,3-6-19 0,0 0-4 0</inkml:trace>
  <inkml:trace contextRef="#ctx0" brushRef="#br1" timeOffset="175487.76">30187 663 1872 0,'0'0'83'0,"0"0"17"0,0 0-80 0,0 0-20 15,0 0 0-15,0 0 0 16,0 0 33-16,7 3 3 0,0 3 1 0,0 4 0 0,0-7-6 0,0 9-2 16,1-9 0-16,-1 7 0 0,3 5-17 0,-3-11-4 15,4 5-8-15,-1 4 12 16,5-1-12-16,-5-3 0 0,1 1 8 0,3-1-8 0,-7 1 0 0,3-4-10 15,1 3 2-15,-4 1 0 16,4-1-132-16,-8-3-25 16,-3-6-6-16</inkml:trace>
  <inkml:trace contextRef="#ctx0" brushRef="#br1" timeOffset="176040.91">30685 377 1785 0,'0'-6'159'16,"0"6"-127"-16,0 0-32 0,0-9 0 0,3 9 95 0,-3 0 13 0,0 0 2 0,7-10 1 15,-3 7-56-15,3-3-11 0,0 6-3 0,3-6 0 16,1 6-25-16,0 0-6 0,6-4-1 0,1-2 0 15,0 6-9-15,3 0 0 0,0 0 0 0,-4 0 0 16,1 0 0-16,3 0 0 0,-7 0 8 0,1 0-8 16,2 6 30-16,-3-2 1 0,-3-4 0 0,-1 6 0 15,-3-6-15-15,-7 0-2 0,0 0-1 0,8 9 0 0,-5 1 5 0,-3 5 1 16,0-2 0-16,0-1 0 16,-7 1 3-16,3 6 1 0,-3 0 0 0,0-4 0 0,0 4-15 0,0-3-8 15,-3 3 10-15,-1 6-10 16,1-6 8-16,2-1-8 0,-2 7 0 0,-4-6 9 0,0 0-9 0,0 6 0 15,-1-12 9-15,1 12-9 0,0-10 0 0,0-2 8 16,0 3-8-16,0 2 0 0,0-8 0 0,0-1 0 16,3 1 0-16,-3 5 0 0,3-5 0 0,-3-1 0 15,7-3 0-15,-3-2-8 16,-1-4-20-16,0 0-3 0,4 6-1 0,-3-12 0 0,3 6 32 0,0-4 0 16,0 4 0-16,0-6 0 0,3-3 0 15,1-1 0-15,3 1 0 0,-4 3 0 0,4-4 0 0,0 10 0 0,0 0 0 0,0 0-9 16,0 0 9-16,11 0 12 0,3-3-2 0,-4 3-1 15,4 3 15-15,1-3 2 0,6 10 1 16,-4-4 0-16,4-6-7 0,8 9-2 0,-1 1 0 0,4-1 0 16,-4-9-2-16,0 6-1 0,4 4 0 0,-4-1 0 15,4-2-15-15,-4-4 0 0,-3 6 8 0,3 0-8 32,-3-2-65-32,-1 2-16 0,-2-6-3 0,-5 4-1100 0</inkml:trace>
  <inkml:trace contextRef="#ctx0" brushRef="#br1" timeOffset="-191725.57">12093 5467 2718 0,'-3'6'60'0,"-8"3"12"0,-7 1 2 0,1 9 2 0,-4-1-60 0,-4 8-16 0,-3 8 0 0,-4 1 0 0,4 2 0 0,-4 7 0 16,-3 0 0-16,3 3 0 0,-7-3 0 0,-3 9 0 15,-4-6 0-15,0 3 0 16,7-3-23-16,1-3-7 0,-1 0-2 0,-4 3 0 16,8-3-75-16,3-9-15 0,11 2-3 0,0-5-571 15,3-4-113-15</inkml:trace>
  <inkml:trace contextRef="#ctx0" brushRef="#br1" timeOffset="-191470.96">12418 5476 2977 0,'-32'16'132'0,"14"0"27"0,1-4-127 0,-8 13-32 0,0 3 0 0,-6 7 0 15,2 3 9-15,-6-4-9 0,-7 10 8 0,3 0-8 16,0 3 0-16,-3 3 0 0,0-3-12 0,-1 3 12 15,4-3 0-15,1-3 0 0,2 0 9 0,1 3-1 16,0-3-8-16,3 0 0 0,-7 0-11 0,7-7 11 16,4-2-49-16,4-1-4 0,2-5-1 0,1-1 0 15,4-9-144 1,6-4-29-16,7 4-5 0</inkml:trace>
  <inkml:trace contextRef="#ctx0" brushRef="#br1" timeOffset="-190774.42">12647 5921 1692 0,'0'0'75'0,"0"0"15"15,0 0-72-15,-3 10-18 0,-1-1 0 0,1 7 0 0,-1-7 81 0,4 10 13 16,-4 6 2-16,-3-6 1 0,0 9-13 0,0 4-4 16,0-4 0-16,-3 0 0 0,-1 7-13 0,0-1-3 15,-3 4-1-15,4-10 0 0,-1 3-35 16,4-9-6-16,0 3-2 0,0 0 0 0,0-3 4 0,0-6 0 15,3 3 0-15,4-10 0 0,-3 1-3 0,3-10 0 16,0 0 0-16,0 0 0 0,0-10 7 0,0 1 2 16,7-4 0-16,-4-2 0 0,1-4-18 0,3-6-3 15,4 0-1-15,-1-4 0 16,1-5-8-16,-1-4 12 0,4 4-12 0,1-4 12 0,-1 1-12 0,3-4 0 16,-3-3 0-16,1 6 0 0,2 4 0 0,-3-1 0 0,-3 13 0 0,-1-3 0 15,1 10 9-15,-4 2 3 16,4 4 1-16,-1 2 0 0,1-2-1 0,-1 9 0 0,5 0 0 0,-1 6 0 15,0-3-12 1,3 13 0-16,1-7 0 0,-4 4 0 0,4 3 0 0,-1 2 0 0,1 1 0 0,0 6 0 16,-4-6 0-16,3 6 11 0,-2 0-11 0,-1-3 10 15,0 3 2-15,-4 4 0 0,-3-4 0 0,1 3 0 16,-1-3-12-16,-4 3 12 0,1 4-12 0,-1-10 12 16,-3-4 4-16,0 7 0 0,-3-6 1 0,-1 0 0 31,4-3-40-31,0 3-8 0,-3-10-1 0,3 0-1 0,0-2-90 15,0-7-17-15,0 0-4 0,0 0-676 0,0 0-134 0</inkml:trace>
  <inkml:trace contextRef="#ctx0" brushRef="#br1" timeOffset="-190216.91">13353 6000 2646 0,'0'0'58'0,"0"0"12"0,-4-6 2 0,1 2 3 16,3-2-60-16,-4-3-15 0,4 9 0 0,0 0 0 0,0 0 0 0,0 0 0 0,0 0 0 0,-7 0 0 16,0 0-11-16,0 0 11 0,-4 9-10 0,1 1 10 15,-8 5-19-15,4 1 3 0,-7 3 0 0,3 0 0 16,1 9 6-16,-1-3 2 0,4 3 0 0,0-3 0 16,0 0 17-16,-1 3 4 0,8-2 1 0,0-4 0 15,0-4-6-15,7-2-8 0,0 3 11 0,4-3-11 16,3-4 10-16,0 1-10 0,0-4 8 0,0-6-8 15,4 7 0-15,3-4 0 0,0-6-9 0,3 0 9 16,1 0 0-16,3-6 0 0,0 2 0 0,4-2 0 16,-4-3 25-16,0-1 6 0,1 1 1 0,-1 3 0 15,0-7-7-15,-3-3-1 0,3 1 0 0,0 5 0 16,-3-8 13-16,3-1 3 0,0 3 0 0,-3 3 0 16,-1-5-32-16,1-4-8 0,-4 3 0 0,0 10 0 15,-3-10 12-15,-1 3 0 0,-3 7 1 0,-3-4 0 0,-1 4 7 0,-3-7 2 16,0 7 0-16,-3 2 0 0,-4-2 3 15,0-1 1-15,0 1 0 0,-7 0 0 0,3-1-26 0,-3 4 0 16,-4-3 8-16,1 5-8 0,-5-2 0 0,5 3 0 16,-4-3 0-16,6-4 8 15,-6 1-32-15,7 0-6 0,-3 2-2 0,-1 4 0 16,4-6-83-16,0-1-17 0,3-5-3 0,4 5-1 0</inkml:trace>
  <inkml:trace contextRef="#ctx0" brushRef="#br0" timeOffset="-184285.65">3369 8515 1382 0,'-3'0'123'0,"-5"0"-99"15,1 3-24-15,7-3 0 0,-7 0 136 0,7 0 21 16,0 0 5-16,0 0 1 0,0 0-115 0,7 9-22 16,-7-9-5-16,0 10-1 0,7-1 4 0,1-3 0 15,2 4 0-15,-6-4 0 0,6-3-14 0,1 7-2 16,-1-1-8-16,4 0 12 0,-3 1-3 0,3 6-1 15,0-7 0-15,0 10 0 0,-3-4 16 0,3 4 4 0,-3 0 0 0,-1 0 0 16,-3 6-14-16,7 0-2 16,-10-6-1-16,3 9 0 0,-3-3 1 0,6 0 0 0,-10-3 0 15,4 3 0-15,3 0-12 0,3-6 0 0,-10 0 9 0,14 0-9 16,-10 0 0-16,3-4 0 0,0 1 0 0,0-3 0 16,4-7-16-16,-8-3-5 0,4 3-1 0,7 4 0 31,-14-10-122-31,4-4-25 0,6-2-5 0</inkml:trace>
  <inkml:trace contextRef="#ctx0" brushRef="#br0" timeOffset="-184002.11">3905 8465 1382 0,'0'0'61'0,"-7"-10"13"0,0 7-59 0,-3-3-15 15,-1 6 0-15,4-6 0 16,0 2 252-16,0 8 48 0,3 2 10 0,-3 3 2 0,4 7-259 0,-1-4-53 16,-6 10 0-16,3 7-16 0,-4-1 16 0,4 6 0 15,-4 4 12-15,-3-4-12 16,4 4-19-16,-1 12-10 0,-3-3-3 0,-4 7 0 0,4-7 52 0,4 6 9 16,-8 0 3-16,7 1 0 0,-10-4-32 0,0-3-18 15,3-3 2-15,-3 0 1 0,-3-1 15 0,2 1 16 16,5-6-3-16,-4 0-1 0,6-4-12 0,-6-6 0 15,7 4 0-15,4-10 0 16,6 3-79-16,-7-6-21 0,4-4-5 0,4-2-567 16,-1 2-112-16</inkml:trace>
  <inkml:trace contextRef="#ctx0" brushRef="#br0" timeOffset="-182604.72">3450 8151 403 0,'0'0'17'0,"-10"0"5"0,6 0-22 16,-7 0 0-16,4 0 0 0,0 0 0 0,-3 0 160 0,3-6 27 16,7 6 5-16,-4 0 2 0,4 0-119 0,0 0-24 15,0 0-5-15,0 0-1 0,0 0-5 0,0 0 0 16,0 0-1-16,0 0 0 16,0 0-20-16,0 0-4 0,0 0-1 0,0 0 0 0,0 0-14 0,0 0 11 15,0 0-11-15,0 0 10 0,0 0-10 0,0 0 0 16,4 6 0-16,3 3 0 0,3-9 19 0,-3 10 5 15,4-10 0-15,0 0 1 0,3 6 4 0,3-6 1 16,-3 3 0-16,4-3 0 0,3 7 5 0,0-7 1 16,-3 0 0-16,3 3 0 0,0-3-36 0,-6 6-9 0,6-6-1 15,-4 0 0-15,4 0 10 0,1 3 14 0,-12-3-3 0,8 0-1 16,3 0-10-16,-7 0 0 16,0 0 0-16,4 0 0 0,-4 0 0 0,-3 0 0 0,-1 0 12 0,-3 0-4 15,4 0 4-15,-4 0 0 0,0 0 0 0,0 0 0 16,4 0 9-16,-1-3 3 0,-10 3 0 0,4-6 0 15,6 3-3-15,-10-4 0 0,4 4 0 0,3-3 0 16,-7 6-9-16,0 0-1 0,3-10-1 16,-3 10 0-16,-3-9 2 0,3 9 0 0,0-6 0 0,0 6 0 15,-7-3 6-15,3-4 2 0,-6 7 0 0,6-3 0 16,-3-3-6-16,-3 6-1 0,6-3 0 0,-10 3 0 16,3-6-13-16,4 6 11 0,0 0-11 0,-3 0 10 15,3-4-2-15,-4-2 0 0,7 6 0 0,1-9 0 0,-8 9 14 16,4-10 2-16,4 4 1 0,-1 3 0 15,4-3-6-15,-7-4-2 0,4 7 0 0,3-3 0 0,-7-4-17 0,7 10 8 16,0-9-8-16,0 9 0 0,0 0 0 0,-4 0 0 16,4 0 0-16,0 0-12 15,0 0-80-15,0 0-15 0,0 0-3 0,0 0-536 16,0 0-107-16</inkml:trace>
  <inkml:trace contextRef="#ctx0" brushRef="#br0" timeOffset="-181976.79">3390 7966 748 0,'0'0'67'0,"0"0"-54"15,0 0-13-15,0 0 0 16,0-3 183-16,4-3 33 0,-4 2 8 0,0 4 0 0,0 0-160 0,7-6-32 16,3-3-6-16,-6-1-2 15,6 10 15-15,1-9 2 0,-4 3 1 0,4-4 0 0,6 1-21 0,-3-1-4 16,1 1-1-16,-1-7 0 0,3 7-6 0,-3-4-2 16,1 4 0-16,-1-7 0 0,-4 7-8 0,4-7 12 15,4 7-12-15,-11-1 12 0,4-2 1 0,-4-1 1 16,3 4 0-16,-3 0 0 0,0 5 0 0,-3-2 0 15,3-3 0-15,-7-1 0 0,3 1 0 0,-3 9 0 16,0-6 0-16,0 6 0 0,4-3-3 0,-4 3-1 16,0 0 0-16,0 0 0 0,0 0-10 0,0 0 0 0,0 0 0 0,0 0 0 15,0 0-8-15,0 0 8 16,7 9-10-16,-3 0 10 0,3-2 0 0,-4 2 0 0,4 0-8 0,-7 1 8 16,4-1 0-16,-1 1 10 0,4-1-2 0,-3 0 0 15,3 1 4-15,-7-1 0 16,7 1 0-16,0-4 0 0,-7 3-4 0,4 1 0 0,3-1 0 0,-7-3 0 15,10 4-8-15,-10-7 0 0,4 6 9 0,-1-2-9 16,4 2 0-16,-3 0-16 16,3-2 2-16,0 2 1 15,0-6-144-15,4 4-29 0,3-4-6 0,-4 9 0 0</inkml:trace>
  <inkml:trace contextRef="#ctx0" brushRef="#br0" timeOffset="-181445.85">4636 8436 1324 0,'-11'-15'59'0,"4"12"12"0,3-7-57 0,-6 4-14 0,6-4 0 0,-3 1 0 16,7 3 210-16,0 6 39 0,0 0 8 0,0 0 2 31,7-3-230-31,7 3-45 0,-14 0-10 0,11 0-2 0,0-7 28 0,6 14 0 0,-3-7 0 0,4 0 0 16,0 0 0-16,3 0 0 0,3-7 0 0,1 7 0 15,0 0 32-15,7-3 4 0,3-3 2 0,0-3 0 16,-3 9-24-16,3-4-5 0,0-2-1 0,1 6 0 16,-5-3-8-16,5 3 0 0,-8-6 0 0,4 6 0 15,-8 0-32-15,-6 0-9 0,3 0-2 16,0 0 0-16,-7 0-133 0,8 0-28 0,-8 0-4 0</inkml:trace>
  <inkml:trace contextRef="#ctx0" brushRef="#br0" timeOffset="-181139.99">4600 8625 1900 0,'0'0'169'0,"0"0"-135"0,0 0-34 0,0 0 0 15,0 0 163-15,4 0 25 0,6-4 6 0,8 4 1 16,0-6-163-16,6 6-32 0,-6 0 0 0,10 0-12 16,-3 0 12-16,0 0 0 0,-1 0 0 0,4-6 0 15,8 3-16-15,-1-4-1 0,-3 7 0 0,3-3 0 31,4 3-55-31,-4 0-10 0,0 0-2 0,1 3-1 0,-1-3-134 0,-3 0-26 0,-4 7-6 0,0-7-1 16</inkml:trace>
  <inkml:trace contextRef="#ctx0" brushRef="#br0" timeOffset="-178250.54">7729 8349 1461 0,'0'0'64'0,"0"0"15"0,0 0-63 0,-3 0-16 15,-1-10 0-15,4 10 0 0,0 0 61 0,0 0 10 16,-7 0 1-16,7 0 1 0,0 0-23 0,0 0-5 15,-3-9-1-15,3 9 0 0,0 0 4 16,0 0 0-16,0 0 0 0,0 0 0 0,0 0 4 0,0 0 2 16,3-7 0-16,-3 7 0 0,0 0-23 0,0 0-5 15,0 0-1-15,7 7 0 0,-7-7 19 0,0 0 4 16,4 9 1-16,3 1 0 0,-4-1-21 0,1 0-4 16,3 1 0-16,-3 5-1 0,-1 4-5 0,4-3-1 15,0 3 0-15,0 0 0 0,0 6 4 0,0-7 1 16,-3 11 0-16,10-4 0 0,-10 0-2 0,3-3 0 15,0 3 0-15,-4 0 0 0,4 0-12 0,0-3-8 0,0-6 8 0,-3 9-8 16,3-6 16-16,0-7-2 16,-4 4 0-16,1 3 0 0,3-10 5 0,0 0 1 0,0 1 0 0,0-4 0 15,0 4-7-15,4-4-1 0,-11-6 0 0,0 0 0 16,7-6 6-16,4 6 1 0,-4-4 0 0,-4-2 0 16,4-3 9-16,0 2 1 0,0-5 1 0,-3-4 0 15,3 7-30-15,0-7 0 0,-4-3 0 0,1 7 0 16,-1-4 0-16,5 0 0 0,-5 4 0 0,-3-4 9 15,4 7-9-15,-1 3 0 0,1 2 0 0,-4-2 0 16,0 6-8-16,0 0 8 0,0 0-10 0,0 0 10 16,7 0-10-16,-7 0 10 0,7 6-10 0,0 4 10 15,0-4-8-15,0 4 8 0,-4-1 0 0,5 3-9 16,-1-5 9-16,0 2 0 0,-4 7 0 0,4-7-8 16,0 4 8-16,4-4 0 0,-4 1 0 0,3 5 0 0,1-5 0 0,-4-1 0 15,4 0 0-15,3 1 0 16,-4 2 0-16,5-2 0 0,2-7 0 0,1 6 0 0,-11-9 0 0,3 7 0 15,1-4 0-15,3-3 8 0,4 0 0 0,-8-3 0 16,4-4 0-16,-3 4 0 0,7-3 8 0,-4-3 3 16,3 5 0-16,-6-8 0 0,0 2 2 0,3 1 1 15,-4 0 0-15,4-10 0 0,-3 3 1 16,-4 7 0-16,4-10 0 0,-4 0 0 0,3 0-11 0,-3 1-3 16,4-8 0-16,-4 1 0 0,0-3 0 15,0 3 0-15,0-9 0 0,0 12 0 0,0-7-9 0,0-2 0 16,0 3 0-16,-7 3 8 0,4 3-8 0,-1-3 0 15,1 6 0-15,-4-6 0 16,3 9-57-16,1 4-4 0,0-4-1 0,-1 3 0 16,1 1-147-16,3 2-30 0</inkml:trace>
  <inkml:trace contextRef="#ctx0" brushRef="#br1" timeOffset="-162117.89">7133 7743 2253 0,'-7'-9'100'0,"7"9"20"0,4-3-96 0,-4-3-24 0,0 6 0 0,0 0 0 15,0 0 12-15,0 0-4 0,3-4 0 0,-3 4 0 16,0-6-8-16,0 6 10 0,0 0-10 0,0-9 10 16,0 6-10-16,0-4 12 0,-3 1-12 0,3 3 12 15,0-3-12-15,-4 3 0 0,1-4 9 0,-4 7-9 16,-1-9 39-16,5 9 3 0,-4-3 1 0,0-4 0 16,-4 7-7-16,4 0-2 0,0 0 0 0,-3 0 0 15,-1 0 3-15,-3 0 1 0,0 7 0 0,3 2 0 0,-6-6-16 0,6 7-3 16,-7 5-1-16,1-5 0 0,-4 9-4 0,-1 6-1 15,-2-7 0-15,-1 11 0 0,-3 2 10 0,3 0 1 16,-7 4 1-16,4-1 0 0,3 10-25 16,-6 0-14-16,2-6 2 0,-6 6 0 0,0 0 12 0,0 3 10 15,3 3-2-15,4-3 0 0,-4 3 6 0,4-3 1 16,3 0 0-16,-7-3 0 0,4-3 4 0,3-4 1 16,1 1 0-16,-1-3 0 0,0-1-6 0,4-6-1 15,0 0 0-15,0-2 0 0,14 2-13 0,-11-3-16 16,0-6 3-16,1-1 1 15,10 4-1-15,-11-3 0 0,11-6 0 0,-4 2 0 16,-6-5-38-16,10-1-7 0,-4 1-2 0,1-1 0 16,-1-3-119-16,7-6-24 0,-3 0-5 0,0-6-828 0</inkml:trace>
  <inkml:trace contextRef="#ctx0" brushRef="#br1" timeOffset="-161639.56">6047 7618 2098 0,'-4'-13'93'0,"-3"7"19"16,4 3-89-16,-1-3-23 0,4 3 0 0,4-4 0 0,-4-2 49 0,10 9 6 16,-6-10 1-16,6 10 0 0,-6-6-26 0,6 3-5 15,8 3-1-15,-11 0 0 0,4 0 20 0,-1 3 4 16,4-3 1-16,-3 6 0 0,10 4 2 0,-10 6 0 16,6-4 0-16,1 4 0 0,0-4-22 0,-4 13-4 15,3-6-1-15,1 6 0 0,0 0 7 0,-1 4 1 16,-3-1 0-16,4 6 0 0,0 4-8 15,-1-4-2-15,1 7 0 0,7 0 0 0,-4 0 13 0,3-4 2 16,8 1 1-16,-7-3 0 0,10 5-2 0,-7-2 0 0,4 0 0 0,3 2 0 16,-3 1-6-16,3 3-2 0,-3 0 0 15,-4-6 0-15,4 5-17 0,-4-2-11 0,-3-3 12 0,0-4-12 16,-4-5 12-16,4 5-4 0,-4-6 0 16,0-3-8-16,4 0 8 0,-4-3-8 0,0-3 0 0,4 3 0 15,-4-9 0-15,0 5-12 0,-3-2 1 0,-1 0 1 31,1-4-121-31,0-2-24 0,-11-1-5 0,3-9 0 0</inkml:trace>
  <inkml:trace contextRef="#ctx0" brushRef="#br1" timeOffset="-154376.1">26610 2196 1364 0,'0'0'30'0,"4"-6"6"0,-1 0 2 0,-3 6 0 0,0-4-30 0,4-2-8 0,-1 3 0 0,1-3 0 0,3-4 18 0,-7 10 2 16,0 0 1-16,7-9 0 0,-4 6 24 0,1-3 5 16,-4 6 1-16,0 0 0 15,10-7 18-15,-10 7 4 0,0 0 1 0,0 0 0 0,0 0-12 0,7 7-2 16,-3 2-1-16,0 10 0 0,-4-4-5 0,3 1-1 15,1-3 0-15,-1 5 0 0,-3 1 2 0,4-3 0 16,-1 3 0-16,1 0 0 0,3-4-16 0,-7 4-3 16,3 0-1-16,1-3 0 0,-1 12-23 15,1-13-4-15,-4 4 0 0,0 6-8 0,0-3 0 0,0 3-11 16,0 1 0-16,0 2 0 0,-4-3 19 0,4-6 4 0,-3-1 1 0,3 8 0 16,0-8-13-16,3 1-8 15,-3-3 8-15,4-4-13 16,-4 4-19-16,3-7-4 0,-3 1-1 0,0-10 0 15,4 6-117-15,-4-6-23 0,0 0-5 0,0 0-742 0</inkml:trace>
  <inkml:trace contextRef="#ctx0" brushRef="#br1" timeOffset="-153676.06">26497 2130 1879 0,'0'0'41'0,"0"0"9"0,0 0 2 0,0 0 0 0,0 0-41 0,0 0-11 16,0 0 0-16,0 0 0 0,0 0 28 0,0 0 4 15,0 0 1-15,0 0 0 0,0 0 15 0,0 0 4 16,0 0 0-16,0 0 0 0,0 0-8 0,4-3-2 16,-4 3 0-16,0 0 0 0,7-6 6 0,0 3 2 0,3-4 0 0,-3 4 0 15,4-3-21-15,0 6-4 0,-1-9-1 0,-3 9 0 16,7-10 13-16,-3 7 3 15,-4 3 0-15,0-12 0 0,4 8-23 0,-1 4-4 0,1-9-1 0,-1 3 0 16,1-4 0-16,3 10 0 16,0-3 0-16,0-3 0 0,0 6-12 0,4 0 0 0,-4 0 0 0,4 0 0 15,-1 0 0-15,-2 6 0 0,2-3 0 0,1 7 0 16,-1-4 28-16,1-3 4 0,0 7 0 0,3-4 0 16,4 3-32-16,-4 1-13 0,0-1 1 0,-3-3 0 15,3 4 12-15,-4-1 0 0,5 1 0 0,-8-1 0 16,0 10 0-16,-4-10 0 0,1 7 0 0,0 0 10 15,-1 2 4-15,-3 1 1 0,0 0 0 0,0 6 0 16,0-12-15-16,-3 9 8 0,-1-4-8 0,-3 1 0 0,0 0 14 16,-3 0-3-16,3-4-1 0,-4 4 0 15,4 0-10-15,-3-3 0 0,-1-7 0 0,1 1 8 0,-1 5-8 0,1-2 12 16,-4 3-12-16,3-7 12 0,-3 0-12 0,4 10 12 16,-8-3-12-16,0-7 12 0,-3 1-4 0,4-1-8 15,-8-3 12-15,0 7-4 0,1-7 11 0,-4 4 1 16,-1-7 1-16,5 9 0 0,-1-2-21 15,0 2-20-15,-3-6 4 0,4 4 1 0,-4 2 15 0,3-5 0 16,0 2 0-16,-3 0 0 0,3 1 13 0,1-4 3 16,3-3 0-16,-4 4 0 0,0-7-25 0,4 3-5 15,4-3-1-15,-4 0 0 0,-1 0 15 0,5 0-9 16,-1-3 9-16,1 3-8 16,3 0-27-16,0-7-5 0,0 4 0 0,3-3-1 15,4 6-143-15,-3-10-29 0,-5 7-6 0,5-3-877 0</inkml:trace>
  <inkml:trace contextRef="#ctx0" brushRef="#br1" timeOffset="-153050.81">27220 2554 1954 0,'-10'-7'43'0,"-1"7"9"0,-3 0 1 0,3 0 3 0,1 0-45 0,3 0-11 15,0 0 0-15,0 0 0 0,7 0 17 0,0 0 2 16,0 0 0-16,0 0 0 0,0 0 5 0,0 0 0 15,0 0 1-15,0 0 0 0,0 0 18 0,0 0 3 16,7-3 1-16,3-3 0 0,4 6-18 0,1 0-3 16,-1 0-1-16,3 0 0 0,1 0 6 0,0 0 1 15,-1-6 0-15,4 6 0 0,-3 0-20 0,0 0-4 16,3 0-8-16,-3 0 12 0,-1-3-4 16,-3 3 0-16,4-10-8 0,0 10 12 0,-4-6-4 0,3-4-8 0,-3 7 11 0,1-3-11 15,-1-3 10-15,0 2-10 0,0-2 8 0,-4 6-8 16,-3-3 11-16,4-4-3 15,-4 10-8-15,-3-9 12 0,-4-1 0 0,0 1 0 0,0 3 0 0,-4 6 0 16,-3-4 8-16,0-5 0 16,0 9 1-16,0-6 0 0,-4-4-11 0,1 7-2 0,-1-3-8 0,1 3 12 15,-5-3-12-15,1 6 0 0,0 0 0 0,0 6 0 16,-4-3 0-16,4 3 11 0,0-3-11 0,0 7 10 16,-3 5-10-16,-1-11-11 0,-3 11 3 0,3-5 0 15,4 9 8-15,-4-1 0 0,4-2 8 0,-3 9-8 16,6-12 0-16,-3 12 0 0,3-6 0 0,-3-1 0 15,4-2 0-15,3 9 0 0,-4-6 0 0,4 0-8 16,0 0 8-16,0-1 0 0,3-2 8 0,4 3-8 16,0-10 8-16,0 1-8 0,-3 5 8 0,6-5-8 0,4-1 0 0,4-3 0 15,-4 4 0-15,4-7 0 16,6 6-15-16,-3-9-4 0,4 7-1 0,0-7 0 16,3 0-88-16,3 0-17 0,-2 0-4 0,-5 0-589 15,4 0-118-15</inkml:trace>
  <inkml:trace contextRef="#ctx0" brushRef="#br1" timeOffset="-152508.91">27919 2325 1324 0,'0'0'118'0,"0"0"-94"0,0 0-24 0,0 0 0 15,0 0 156-15,0 0 26 0,0 0 6 0,0 0 0 16,0 0-131-16,0 0-26 16,-4 0-6-16,4 0-1 0,0 0 14 0,-7 0 2 0,-3 0 1 0,3 9 0 15,0-9-16-15,-4 6-3 0,0-2-1 0,4 2 0 16,-7-3 5-16,0 6 1 0,0-2 0 0,-4 2 0 15,1 0 1-15,3 1 1 0,-4-1 0 0,0 1 0 16,4-4-13-16,-3 3-4 0,2-2 0 0,1-4 0 16,0 6-4-16,4-3-8 0,-1 4 11 0,4-7-11 15,7-3 9-15,0 0-9 0,0 0 0 0,0 0 9 16,0 0-9-16,0 0 0 0,0 0 0 0,0 0 0 0,7 6 0 0,0-3 0 16,4 4 0-16,-1-7 8 0,-3 6-8 0,4-3 0 15,3-3 0-15,4 6-11 16,-1-3 11-16,-3-3 0 0,1 10 0 0,-1-10 0 0,0 6 0 0,0 4-8 15,-4-7 8-15,1 3 0 0,-4-6 0 0,0 9 0 16,0 1 0-16,-3-1 0 0,-1-3 0 0,1 4 0 16,-4-7 0-16,3 6 0 0,-3-2 0 0,-3 2 0 15,3 0 0-15,-4 1 11 0,1-4-3 0,-1 4-8 16,-3-1 12-16,4 0-4 0,-1 1-8 0,-3-1 0 16,0-3 0-16,3 4 0 0,-3-7 0 0,0 6 0 15,0-2 0-15,0 2-11 16,0-3-22-16,0-3-5 0,4 7-1 0,3-10 0 15,0 0-117-15,0 0-23 0,-11 0-5 0,11 0-434 16,0 0-87-16</inkml:trace>
  <inkml:trace contextRef="#ctx0" brushRef="#br1" timeOffset="-152255.85">28226 2406 1555 0,'-7'6'68'0,"3"-2"16"15,-3-4-68-15,-3 6-16 0,2 3 0 0,1 1 0 16,0 5 175-16,0-2 31 0,0 3 6 0,4 2 2 0,-1 1-130 0,-3-3-25 16,4 3-6-16,-4 0-1 0,3-1-39 15,1-2-13-15,-5 3 8 0,5-3-8 0,-4 2 0 0,3 1 8 16,1-3-8-16,-1-4 0 0,1 1 8 0,-1-1-8 15,4 4 0-15,-3-6 0 16,-1-7-17-16,4-3-7 0,0 0-2 0,0 0-710 16,0 0-143-16</inkml:trace>
  <inkml:trace contextRef="#ctx0" brushRef="#br1" timeOffset="-152079.93">28106 2180 2383 0,'-4'-9'52'0,"1"3"12"0,-1-4 1 0,4 10 2 0,0 0-54 0,0 0-13 0,0 0 0 16,0 0 0-16,0-9 24 0,0 9 3 0,0 0 0 0,0 0 0 15,0 0-27-15,7 6 0 0,11 7 8 32,-11-7-168-32,0 3-35 0,7-5-6 0,-3 8-2 0</inkml:trace>
  <inkml:trace contextRef="#ctx0" brushRef="#br1" timeOffset="-151456.12">28497 2431 1591 0,'0'0'35'0,"0"0"7"16,0 0 2-16,11 0 0 0,-4-3-35 0,4 3-9 0,-4-6 0 0,3 6 0 0,1 0 0 0,-4 0 0 15,0 0 0-15,-7 0 0 0,11 0 0 0,-11 0 0 16,0 0 0-16,0 0 0 0,0 0 32 0,0 0 4 15,0 0 0-15,0 0 1 0,0 0 50 16,0 0 9-16,0 0 3 0,0 0 0 0,-11 0-25 16,4 6-5-16,0-3-1 0,-4-3 0 0,1 0-6 0,-1 7-2 15,1-4 0-15,-5 6 0 0,1 1-24 0,0-1-6 16,0 7-1-16,0-7 0 0,0 10-7 16,-4-10-2-16,4 7 0 0,-4 3 0 0,4 0-20 0,4-1 0 15,-1-2 0-15,1 3 0 0,-1-3 0 0,7-7 0 0,1 10 0 0,-1-10 0 16,4 7 0-1,4-13 0-15,-1 6 0 0,5 4 0 0,-8-13 0 0,10 3 0 0,1 3 0 0,3-6 0 16,0-6 0-16,0 6 0 0,0-9 0 0,4-1 0 31,-4 1-21-31,4-7-9 0,-4 4-2 0,3-4 0 0,-3 7 32 0,1-7 12 0,-1-6-1 16,-4 6 0-16,1 7-11 0,-1-7 0 0,1-3 0 0,0 4 0 16,-4 2 21-16,0-6-1 0,0 4 0 0,-4 8 0 15,4-2-20-15,-3 6 0 0,-4 3 0 0,0 0 0 16,0 0 0-16,0 0 0 0,0 0 0 0,0 0 0 15,0 0 0-15,0 0 0 0,0 0 0 0,0 0 0 16,0 3 0-16,0 6 0 0,0 4 0 0,0-4 0 16,0 4 0-16,0-4 0 0,3 1 0 0,4 5 0 15,-3 4 0-15,-1-3 0 0,1-4 0 0,0 4 0 16,3 9 0-16,0-6 0 0,0 9 0 0,-4-9 0 16,1 6 0-16,-1 0-15 0,-3-6 3 0,-3 9 0 0,-4-3 12 15,0-6 15-15,0 6-3 0,-4-6-1 16,0 9 1-16,1-12 1 0,-1-4 0 0,-3 10 0 0,0-3 1 0,0 0 0 15,0-3 0-15,0-4 0 0,3 4-6 16,-3 3-8-16,0-10 11 0,-4 10-11 0,1-10 10 0,-5 1-10 16,5 5 8-16,-8-5-8 0,4-1-9 0,0-2-7 15,0-4-2-15,-1 3 0 16,5-6-35-16,-1 0-7 0,8 0-2 16,-1-6 0-16,0 3-121 0,4-4-24 0,-3-2-5 0</inkml:trace>
  <inkml:trace contextRef="#ctx0" brushRef="#br1" timeOffset="-150939.65">28801 2397 2023 0,'0'0'89'0,"0"0"19"0,0 0-86 0,0 0-22 0,-4 6 0 0,4 7 0 15,-3-7 34-15,3 10 2 0,0-4 1 0,0 4 0 16,0-4 6-16,0 4 1 0,0 3 0 0,0-3 0 16,3 2 2-16,-3 1 1 0,0-3 0 0,0-4 0 15,0 4-16-15,4 3-3 0,-4-13-1 0,3 7 0 16,-3-7 7-16,4 3 2 0,-4 1 0 0,3-1 0 16,-3-9-2-16,0 0 0 0,0 0 0 0,0 0 0 0,0 0-6 0,0 0-2 15,0 0 0-15,0 0 0 0,0 0-6 16,7 0-2-16,-3-9 0 0,3-1 0 0,-3-5-7 0,-1 5-2 15,1-9 0-15,-1 1 0 0,1-7-9 0,-1 3 10 16,4-3-10-16,0-1 10 0,0 1-10 0,0 7 0 16,0-1 0-16,4-6 0 0,0 12 0 15,-1-3 0-15,1 4 0 0,-1-1 0 0,4 4 0 0,-3 6 0 16,3-7-9-16,0 4 9 0,0 6 0 0,4 0 0 16,-4-9 0-16,4 9 0 0,-1 0 0 0,1 0 0 15,0 9 0-15,3-9 0 0,0 6 0 0,0 4 0 16,0-7 0-16,-3 6 0 0,0-2 0 0,-4 8 0 15,0-2 0-15,-4 2 9 0,1-5-9 0,-4 9 8 0,0 0-8 0,-3-1 8 16,-1-2-8-16,-3 3 0 0,4-3 0 0,-4-1 8 16,0-2-8-16,0 2 0 15,3-2 0-15,1-4 0 16,-1 4-26-16,-3-4-4 0,4 4-1 0,-4-13 0 16,7 0-181-16,-7 0-36 0,7 6-7 0,0-6-1 0</inkml:trace>
  <inkml:trace contextRef="#ctx0" brushRef="#br1" timeOffset="-146447.62">29782 2673 1551 0,'0'0'68'0,"0"0"16"16,0 0-68-16,0 0-16 0,0 0 0 0,0 0 0 15,0 0 64-15,0 0 10 0,0 0 2 0,0 0 0 16,0 0 14-16,7-3 3 0,-4-4 1 0,4 7 0 0,-3 0-18 0,3-3-3 16,0-3-1-16,0 0 0 0,3 3 8 0,-3-7 2 15,1-6 0-15,-1 7 0 0,7-7-30 0,0 4-7 16,-4-4-1-16,5-3 0 0,-5 10-16 0,4-7-3 15,-3-3-1-15,3 1 0 0,-4 2-12 0,1-3-4 16,0 0 0-16,-1 0 0 0,1-6-8 16,-1 0 0-16,1 3 0 0,0-3 0 0,-4-3 0 0,0 3 0 15,0-3 8-15,0 3-8 0,3-4 0 16,-3 4 0-16,0 0 0 0,1 6 8 0,-5 1-8 0,4 5 0 16,-3-3 0-16,3 7 8 0,-4-7-8 0,1 7-9 15,3 0 9-15,-7 9-13 0,3 0 13 0,-3 0 0 16,0 0 0-16,0 0 0 0,0 0 0 0,4 6 0 0,3 6-9 0,-4 4 9 15,1-3 0-15,0 2 0 0,-1 4 0 0,-3 0 0 16,4 6-14-16,-1 0 2 16,-3 0 1-16,0 3 0 0,4-6 11 0,-4 3 0 0,0 4 0 0,0-4 0 15,3 0 0-15,-3-6 0 0,0 9 0 0,0-13 8 16,4 4-8-16,-1 0 8 0,1-3-8 16,-4-4 8-16,3 1-8 0,1-1 0 0,-1-2 8 0,1-4-8 15,-1 4 8-15,1-7-8 0,-1-3 8 0,4 6-8 16,1-6 16-16,-1-6 0 0,3 3-1 0,1-4 0 15,-4-2-15-15,3-4 11 0,1-2-11 0,0-1 10 16,3 3-1-16,-4-2 0 0,4-10 0 0,-3 6 0 16,-4-9-9-16,4 9-16 0,-1-16 4 0,-3 7 1 15,0-6 11-15,0-1 0 0,0 7 0 0,4 3 8 0,-4-10-8 16,4 7 12-16,-4 9-4 0,-4 0 0 0,4-6-8 0,0 7-10 16,-3 2 10-16,3 13-13 0,-4-7 13 15,-3 10 0-15,0 0 0 0,0 0 0 0,0 0 0 0,11 10-14 16,-4-1 2-16,4 1 1 0,-8 8 11 15,8-2 0-15,-4-3 0 0,0 12 0 0,0-10 0 0,0 7 0 16,0 3 0-16,4 4 0 0,-4-4 0 0,0 0 0 16,0-6 0-16,0 9 0 0,0-3 0 0,-4-6 0 15,4 6 0-15,-3-6 0 0,0 9-20 0,3-9-3 16,-4 3 0-16,-3 0 0 16,0-4-117-16,0 7-24 0,0 1-5 0,0-11-603 15,-3 7-120-15</inkml:trace>
  <inkml:trace contextRef="#ctx0" brushRef="#br1" timeOffset="-145847">30928 2397 2084 0,'0'0'92'0,"-7"0"20"15,3-10-90-15,-3 10-22 0,0 0 0 0,0-3 0 16,4 3 22-16,-4 0 0 0,0 0 0 0,0 0 0 0,0 3-7 0,-1-3-2 16,-2 10 0-16,-1-10 0 0,1 6 0 0,-1-3 0 15,1 3 0-15,-1 4 0 0,-3-4-13 0,3 4 11 16,4-7-11-16,-3 6 10 0,3 7 10 0,3-13 1 15,1 13 1-15,-5-7 0 0,8 0-5 0,-3 1-1 16,3-4 0-16,3 7 0 0,-3-7-3 0,4 3-1 16,0 1 0-16,-1-1 0 0,-3-9-2 0,11 0-1 15,-4 6 0-15,0-2 0 0,-7-4-9 0,10 0 0 16,4-4 0-16,-3 4 0 0,3-6 0 0,-3 6 13 16,3 0-3-16,-4-9-1 0,1-1-9 0,0 1 0 15,-1 3 0-15,1 3 0 0,-4-7 0 0,0 4 0 0,-4-7 9 16,1 4-9-16,3-4 12 0,-3 4-3 15,-1 6 0-15,1-13 0 0,-1 7 3 0,1-4 1 0,-4 1 0 0,0 2 0 16,0 1-13-16,0-4 0 0,-4 4 0 0,4-4 0 16,-3 4 0-16,3 9 0 15,-4-3 0-15,4 3 0 0,0 0 0 0,0 0 0 0,0 0 0 0,0 0 0 16,0 0 0-16,0 0 17 0,4 3-3 0,-4 6-1 16,3 4-13-16,4-1 0 0,-7 4 0 0,4-7 0 15,-1 7 14-15,1-3 0 0,-4 6 0 0,3-1 0 16,-3-2-14-16,4 3 11 0,-4 0-11 0,3-4 10 15,-3 4-10-15,0 0 0 0,4-3 0 0,-4-7 0 16,3 0-17 0,1 7-9-16,-1-6-2 0,-3-1 0 0,4-3-87 0,-4-6-17 0,0 0-4 0,7 3-1 31,4-3-47-31,-4 0-8 0,-7 0-3 0,10 0 0 0</inkml:trace>
  <inkml:trace contextRef="#ctx0" brushRef="#br1" timeOffset="-145557.15">31316 2002 2246 0,'0'0'200'0,"0"0"-160"16,-7 0-32-16,7 0-8 0,-3 0 52 0,-1 9 10 15,0 1 2-15,4 8 0 0,-3 7-40 0,3-6-8 0,3 6-2 0,1 4 0 16,-4 5-14-16,4-6 11 0,-1 7-11 0,-3-7 10 16,7 6-10-16,-3-5 0 15,-1-1 0-15,1-3 0 0,-1 9 0 0,1-8 0 0,-1 2 0 0,1-3 0 16,-1 3-20-16,1-9 0 0,-1 9 0 0,-3-12 0 31,0-4-27-31,0 4-5 0,0-7 0 0,-3 7-647 0,-1-6-129 0</inkml:trace>
  <inkml:trace contextRef="#ctx0" brushRef="#br1" timeOffset="-145362.34">31122 2340 2016 0,'0'0'179'0,"0"0"-143"0,0 0-36 0,4-6 0 0,-4-3 121 0,3 6 18 15,4-4 3-15,-3-2 1 0,6 9-108 0,1-6-22 16,-1 2-4-16,5-5-1 15,-1 3-8-15,0-4-9 0,3 7 9 0,-2-3-13 16,2-3-35-16,1 2-6 0,-4-2-2 0,4 9 0 16,-1-3-161-16,-3-4-33 0,15-2-6 0,-12 9-2 0</inkml:trace>
  <inkml:trace contextRef="#ctx0" brushRef="#br1" timeOffset="-145021.06">31461 2387 979 0,'0'0'43'0,"0"0"9"0,0 10-41 0,0-1-11 15,3 1 0-15,-3-4 0 0,0 10 167 0,4-4 31 16,3 4 6-16,-4-4 2 0,1 4-148 0,-1-7-30 0,-3 7-5 0,4-3-2 16,-1-1-13-16,1 1-8 15,-4-4 10-15,0 1-10 0,4-1 47 0,-4 0 3 0,0-9 1 0,0 0 0 16,3 7 13-16,-3-7 2 0,0 0 1 0,0 0 0 16,0 0 1-16,0 0 1 0,0 0 0 15,0 0 0-15,0-7-21 0,0-2-4 0,-3 6 0 0,3-13-1 16,3 7 3-16,-3-4 1 0,-3 1 0 0,-1-1 0 15,4-6-2-15,-4 4 0 0,1-1 0 0,3-3 0 16,-4 0-10-16,1 4-3 0,3 2 0 0,3-6 0 16,-3-3-20-16,4 10-4 0,-1-4 0 0,5-3-8 15,-5 4 0-15,4 2 0 0,0 7 0 0,0-13 0 16,4 10 0-16,-1-7-12 0,1 13 3 0,0-7 1 16,-1 4-13-16,4 6-3 0,-3 0 0 0,-4 0 0 15,7 0-26-15,-3 0-6 0,-1 0 0 0,-3 6-1 16,4 4-95-16,-1-7-20 0,1-3-3 15,-4 9-1-15,4-2-49 0,-1-7-11 0</inkml:trace>
  <inkml:trace contextRef="#ctx0" brushRef="#br1" timeOffset="-144818.02">31859 2281 576 0,'0'0'51'0,"0"0"-41"16,0 0-10-16,0 0 0 0,0 0 272 0,0 0 53 15,-3 6 11-15,3 3 1 0,-4 1-221 0,1-1-44 16,3 1-8-16,0-1-3 0,-4 7-5 0,4-4 0 15,0 1-1-15,0-1 0 0,0 7 1 0,0-3 0 16,0 0 0-16,0-4 0 0,0 4-20 0,0-4-3 0,4 4-1 0,-4 3 0 16,3-3-20-16,1-7-12 0,-1 0 12 0,-3 10-12 15,4-9 0-15,-1-1 0 0,1 0-10 0,-1-2 10 32,-3-7-102-32,0 0-13 0,0 0-2 0,0 0-887 0</inkml:trace>
  <inkml:trace contextRef="#ctx0" brushRef="#br1" timeOffset="-144633.98">31990 2014 2599 0,'-4'-3'57'0,"4"-3"12"0,0 6 3 0,0 0 0 0,0 0-57 0,0 0-15 0,0 0 0 0,0 0 0 16,0 0 0-16,0 0 0 0,0 0 0 0,4 9-10 15,-4-9-42-15,10 7-8 0,1 2-1 0,-4 0-1 16,0-9-166-16,0 10-32 0,-7-10-8 0,21 15 0 0</inkml:trace>
  <inkml:trace contextRef="#ctx0" brushRef="#br1" timeOffset="-143820.87">32449 2184 1137 0,'0'0'50'0,"0"0"11"0,0 0-49 0,0 0-12 0,0 0 0 0,7-4 0 16,-7 4 100-16,0 0 18 0,3 0 3 0,-3 0 1 15,0-9 2-15,0 9 0 0,0-6 0 0,0 6 0 16,0 0-32-16,-7 0-5 0,0 6-2 0,0-3 0 0,0 7-46 0,-4 2-10 15,-3 1-1-15,0 5-1 16,0 1-18-16,0 6-9 0,0 0 10 0,0 1-10 0,-4 2 0 0,4-9 0 16,0 9 0-16,3-3 0 0,-3-6 0 0,3 9 0 15,1-6 0-15,-1 0 0 0,4-3-15 16,-3-4-2-16,3 4-1 0,0 0 0 16,3-10-78-16,-3 4-16 0,0-10-4 0,3 3-822 0</inkml:trace>
  <inkml:trace contextRef="#ctx0" brushRef="#br1" timeOffset="-143608.1">32131 2306 1612 0,'0'0'144'0,"0"0"-116"0,0 0-28 0,0 0 0 16,0 0 148-16,0 0 24 0,0 0 5 0,0 0 1 16,0 0-98-16,7 9-19 0,0 1-4 0,0-1-1 15,0 7-24-15,4-4-6 0,3 1-1 0,0-1 0 16,0 7-12-16,4-3-2 0,-1 0-1 15,5-4 0-15,-1 7-10 0,0-3 0 0,4-7 0 0,3 10 0 32,4-3-28-32,-4-7-7 0,4 7-1 0,-4-4-1 0,4 4-140 0,-1-13-28 0,26 22-6 15,-15-16-1-15</inkml:trace>
  <inkml:trace contextRef="#ctx0" brushRef="#br1" timeOffset="-141970.28">24948 1422 1850 0,'0'0'82'0,"0"0"17"0,0 0-79 0,0 0-20 0,0 0 0 0,0 0 0 16,0 0 27-16,4 3 1 15,0 6 1-15,6-3 0 0,-10-6-29 0,11 19 0 0,-1-3-11 0,1-4 11 16,3 10-11-16,0-3 11 0,0 3-8 0,4 3 8 15,-1 3 0-15,5 7 0 0,-5-7 0 0,1 7 0 16,3-4 9-16,-3-3-9 0,-1 0 12 0,1 7-12 16,-4-7 28-16,4 7-2 0,3-10 0 0,-3 6 0 15,3-6 2-15,-4 10 0 0,8-16 0 0,-4 15 0 16,4-9-8-16,3-3-2 0,0-3 0 0,-3 6 0 16,0 0 1-16,-1-12 0 0,5 12 0 0,-5-10 0 15,5 4 0-15,-5-3 0 0,-3-4 0 0,4 4 0 16,0-7-7-16,0 1 0 0,-1-1-1 0,1 1 0 15,-4-10 3-15,4 9 1 0,-1-9 0 0,1 0 0 16,0-9 5-16,3 9 2 0,0-10 0 0,-3 10 0 0,-4-9-22 16,4 3 0-16,-4 2 0 0,-3-5 0 0,-4 3 0 0,0-4 14 15,0 1-2-15,-3 0 0 0,3-1-4 16,-7 1-8-16,0-7 11 0,-4 7-11 0,4-4 17 16,-3 1-3-16,-1 8-1 0,-3-5 0 0,4-7-13 0,-1 7 11 15,1 0-11-15,-4 2 10 0,0 7-10 16,0-9 0-16,4 6 9 0,-8-7-9 0,4 4 10 0,0 6-2 15,0 0-8-15,4-9 12 0,-4-1-12 0,0 7 0 16,0 3 0-16,0 0 0 0,0 0 12 0,-4-6-3 16,0 0-1-16,4 6 0 0,0 0 0 0,-7 0 0 15,0 0 0-15,4 0 0 0,3 0-8 0,-4 6 0 16,-3 0 9-16,4-6-9 0,-1 3 0 0,4-3 0 16,0 0-12-16,0 0 4 0,0 7 8 0,4-4-8 15,3 6 8-15,0-3-8 0,0 4 8 0,0-7 0 0,4-3 8 0,-4 9-8 16,0-2 0-16,3 2-8 15,1 0 0-15,-4 7 0 0,0-3 8 0,0-1 0 0,0 1 0 0,0-4 0 16,-3 7 0-16,-1-4 0 0,1 4 0 0,-4-7 0 16,0 7 0-16,0-7 0 0,0-5 0 0,-4 8 0 15,1-2 0-15,3 2 8 0,0-12-8 0,-4 6 11 16,4-6 4-16,-7 10 1 0,7-10 0 0,-3 0 0 16,-5 3 3-16,1 3 1 0,-3-3 0 0,3-3 0 15,0 0 4-15,-4 0 2 0,1 0 0 0,-1 0 0 16,0 7-3-16,1-7-1 0,-1 0 0 0,1 0 0 15,-4 6-4-15,-1-3-1 0,1-3 0 0,0 6 0 16,-3-3-6-16,-1-3-2 0,4 10 0 0,0-4 0 16,0-3-9-16,3 3 0 0,0-2 0 0,4-4 0 15,-3 6-36 1,10-6-5-16,0 0-2 0,0 0-850 0,3-6-171 0</inkml:trace>
  <inkml:trace contextRef="#ctx0" brushRef="#br1" timeOffset="-135857.95">22765 343 748 0,'0'0'67'0,"0"0"-54"0,0 0-13 0,-4 0 0 0,4 0 206 0,-3 0 38 16,-4 0 8-16,0 0 2 0,7 0-164 0,-4 6-33 15,-7-3-6-15,1-3-2 0,-1 0-25 0,4 0-4 16,-3 10-2-16,-1-10 0 0,-3 0-6 0,3 0 0 15,1 9-1-15,3-3 0 0,-4-3 13 0,1 4 2 16,3-4 1-16,-1 3 0 0,5 4 9 0,-1-1 3 16,-6 7 0-16,6-7 0 0,4 4-17 0,-7-1-3 15,4 1-1-15,-4 12 0 0,7-16-18 0,0 19-9 16,-7-12 1-16,7 3 0 0,0 0 8 0,3 0 0 16,-3 2 0-16,4 1 8 0,-1-12-8 0,1-1 0 0,3 7 0 15,0-7 8-15,-4 1-8 0,8-1 0 16,3-3 0-16,0-2-8 0,0-4 8 0,0 0-10 15,1 0 10-15,2 0-10 0,8 0 10 0,-4-4 16 0,-7-2-4 0,-3-3-1 16,3-1-11-16,-4 1 0 0,8 0 9 0,-7-1-9 16,-8-6 0-16,1 7-8 0,6 0 0 15,-6-7 0-15,-4 3 18 0,3-2 4 0,1 5 1 0,-4-5 0 16,0 2 1-16,-4 4 1 0,-3-7 0 0,0-3 0 16,4 10-6-16,-1-7-2 0,-6-3 0 0,-1 10 0 15,0-7 1-15,1 13 0 0,-4-6 0 0,0-7 0 16,-1 16-10-16,1-9 0 0,4 5-10 0,-4-2 10 15,0 6-36-15,3 0-2 16,4 0 0-16,0 6 0 16,0-2-21-16,0-4-4 0,7 0-1 0,0 0 0 0,0 0-47 0,-7 9-9 0,0-9-3 0,7 0-655 15</inkml:trace>
  <inkml:trace contextRef="#ctx0" brushRef="#br1" timeOffset="-135365.79">23005 390 2145 0,'0'0'47'0,"-7"0"9"0,3 0 3 0,4 0 2 0,0 0-49 0,-7 6-12 15,0-6 0-15,0 10 0 0,7-10 24 0,-4 9 1 0,1-9 1 0,-1 16 0 16,1-7-15-16,-1-6-3 15,4 7-8-15,0 2 12 0,-3 1-12 0,6 2 0 0,-3-2 0 0,4 3 0 16,-4 2 0-16,3-2 0 0,1 3 0 0,-1 0 0 16,1-4 0-16,-1 4 0 15,1 0 8-15,-1-3-8 0,5-7 12 0,-5 1-3 0,4-1-1 0,0-3 0 16,0 7 3-16,-3-13 0 0,-4 0 0 0,10 0 0 16,-3 0 1-16,0 0 0 0,1 0 0 0,2 0 0 15,-3-10-4-15,4 1-8 0,-1 9 12 0,1-9-4 16,-1-1-8-16,-2 1 8 0,-1-7-8 0,0 7 8 15,0-7-8-15,0 3 0 0,-4-2 9 0,1 5-9 16,-1-5 9-16,-3 5-9 0,4 1 12 0,-4 6-12 16,-4-13 12-16,4 16-4 0,0 0 0 0,0 0-8 15,0 0 12-15,0 0-12 0,0 0 12 0,0 0-12 16,0 0 0-16,0 0-11 0,0 0 0 0,0 0 0 16,4 9 11-16,-1 1-12 0,4-4 12 0,-3-3-12 15,3 7 12-15,0 2 12 0,4 1-2 0,-4-4-1 0,0-3-9 0,0-2 0 16,3 5 0-16,1-3 0 15,-4 4-20-15,0-1-7 0,0 7-1 0,0-13 0 16,4 3-101-16,-8-3-21 0,8 4-4 0,-4-4-747 0</inkml:trace>
  <inkml:trace contextRef="#ctx0" brushRef="#br1" timeOffset="-135138.75">23491 246 1796 0,'0'0'80'0,"0"0"16"0,0 0-77 0,0 0-19 0,0 0 0 0,0 9 0 15,0 0 20-15,0 1 0 0,4-4 0 16,-4 13 0-16,0-10 19 0,0 7 4 0,0 3 1 0,4 0 0 16,-1-4-36-16,-3 4-8 0,0 0 0 0,4 6 0 15,-4-6 0-15,3 0 0 0,-6 6 0 0,3-6 0 16,-4 9-17-16,4-9-6 0,0-4-1 0,0 10 0 31,0-12-48-31,0 3-9 0,0 2-3 0,0-11-440 0,0-7-89 0</inkml:trace>
  <inkml:trace contextRef="#ctx0" brushRef="#br1" timeOffset="-134947.25">23252 434 1612 0,'0'0'144'0,"0"0"-116"16,0 0-28-16,0 0 0 0,0 0 120 0,7 0 17 16,3 6 4-16,1-6 1 0,-4 0-121 0,7 0-21 15,4 0-10-15,-4 0 1 0,7 0-6 0,-3 0-1 16,3 0 0-16,0 0 0 16,0 0-40-16,0 0-8 0,0 0-1 0</inkml:trace>
  <inkml:trace contextRef="#ctx0" brushRef="#br1" timeOffset="-134521.72">23883 431 403 0,'0'0'36'16,"0"0"-36"-16,0 0 0 0,0 0 0 0,0 0 337 0,0 0 61 0,0 0 12 0,0 0 2 15,-11 9-283-15,1-6-57 0,-1 3-11 0,1-2-2 16,-1 2-6-16,1-6-1 0,-1 9 0 0,0 1 0 16,1 5-39-16,-1-5-13 0,1-1 8 0,3 1-8 15,-4 8 0-15,4-11 0 0,3 5 8 0,-3 4-8 16,7-7 0-16,-3 10 0 0,6-9 0 0,1-1 0 0,3 7 0 0,4 2-14 16,-1-11 4-16,1 2 1 15,6-6-3-15,1 7 0 0,0-10 0 0,-1 0 0 0,4 0 0 0,1 0 0 16,-5 6 0-16,4-12 0 0,1 6 12 15,-5-10-10-15,1 7 10 0,-4-3-10 0,0 3 10 0,0-4 0 16,-3-11 0-16,-4 8 0 0,0 4 0 0,-4-3 9 16,-3 5-1-16,0-11-8 0,0 5 21 15,-3 1-2-15,-4 3-1 0,0-4 0 0,-4-2 3 0,1-4 1 16,-5 7 0-16,1-1 0 0,0 1-22 0,0-1 0 16,-3 4 0-16,2-3 0 0,1 9-8 0,4-10-7 15,-4 10-1-15,3-3 0 16,-3-3-36-16,7 6-7 0,0 0-1 0,0 0-1 15,7 0-124-15,0 0-25 0,0 0-5 0,0 0-482 0</inkml:trace>
  <inkml:trace contextRef="#ctx0" brushRef="#br1" timeOffset="-134153.72">24328 324 1699 0,'7'-9'75'0,"-7"9"16"0,0 0-73 0,3-7-18 0,1-2 0 0,-4 0 0 16,3-1 36-16,1 4 4 0,-1 3 1 0,-3-7 0 16,0 4-32-16,0 6-9 0,0-9 0 0,-3-1 0 15,3 1 0-15,-4 3 0 0,1 6 0 0,-1-10 0 0,4 7 0 16,-3-6 0-16,-1 2 0 0,4 7 0 0,-3-9 25 0,3 9 1 15,-4 0 0-15,4 0 0 0,-7 0 20 0,0 0 4 16,7 0 1-16,-7 0 0 0,0 0-6 0,3 9-1 16,-3-2 0-16,0 2 0 0,4-6-17 0,-4 13-4 15,3-7-1-15,-3 10 0 0,0 0-22 0,3-3 0 16,1 2 0-16,-1 1 0 0,1 3 0 0,3 0 0 16,0-3 0-16,0 6 0 0,3 0 0 0,1 0 0 15,-1-3 0-15,4-3-8 16,1 6-19-16,-1-6-3 0,3-3-1 0,1-7 0 15,-4 10-122-15,0-10-25 0,3-3-5 0,-2-2-369 16,-1-4-75-16</inkml:trace>
  <inkml:trace contextRef="#ctx0" brushRef="#br1" timeOffset="-133934.25">24074 402 2480 0,'0'0'110'0,"0"0"22"0,0 0-105 0,0 0-27 0,10-6 0 0,-3 0 0 15,4 6 17-15,-1 0-1 0,1-3-1 0,3 3 0 16,4 0-15-16,-1-7 0 0,-3 14 0 0,8-7 0 16,2 0-8-16,1 3-5 0,0-3-1 0,6 6 0 15,-2 0-158-15,2-2-32 0,-6 5-7 0</inkml:trace>
  <inkml:trace contextRef="#ctx0" brushRef="#br1" timeOffset="-132798.15">22959 1121 946 0,'0'0'42'0,"3"-10"9"0,-3 1-41 0,7 9-10 0,-3-10 0 15,3 4 0-15,-4-3 47 0,5 6 7 0,-1-4 2 0,-7 7 0 0,7-9 14 0,-4-1 3 16,-3 10 1-16,7 0 0 0,-7 0-23 0,7-9-5 16,0 9-1-16,-3-6 0 0,-4 6-29 15,0 0-5-15,7-10-2 0,-7 10 0 0,0 0-9 0,0 0 12 16,0 0-12-16,0 0 12 0,0 0 7 0,0 0 1 16,-7 10 1-16,-4 2 0 0,1-9 15 0,-4 16 2 15,3-12 1-15,-3 5 0 0,0 4 4 0,0-7 1 16,-7 7 0-16,6-4 0 0,8 4-19 0,-3 3-3 15,-8-13-1-15,11 7 0 0,4-4-12 0,-1 7-9 16,-3-7 12-16,-4 1-12 0,8 5 0 0,-1-12 0 16,1 10 0-16,3-13-12 0,0 0-9 0,3 3-2 15,4 6 0-15,4 1 0 16,-4-10-11-16,7 0-2 0,4 0-1 0,-1 0 0 16,1 0 13-16,0 0 2 0,-1 0 1 0,1-10 0 15,0 10-15-15,-1 0-4 0,1-3 0 0,0 3 0 0,-4 3 40 0,0-3 0 0,0 0 0 0,-4 0 0 16,1 0 0-16,0 10 0 0,-4-10 0 0,0 6 0 15,-7-6 8-15,0 0 2 0,0 0 1 0,0 10 0 16,3-7 14-16,1 6 3 0,-4-9 1 0,0 6 0 16,-4 4-29-16,4-1 8 0,-3 1-8 0,-1-1 0 15,1 0 0-15,-1 4 11 0,-3-10-11 0,0 16 10 16,3-13-10-16,-3 4 0 0,-3 2 0 0,3 1 0 16,-4-1-37-1,1 4-7-15,-1-4 0 0,0 4-1 0,-3-6-33 0,4 5-6 16,-1-2-2-16,1-4-352 0,-1-3-70 0</inkml:trace>
  <inkml:trace contextRef="#ctx0" brushRef="#br1" timeOffset="-132336.15">23477 1111 1890 0,'0'0'41'0,"0"0"9"0,-3 0 2 0,-1 0 1 0,-3-9-42 0,4 6-11 0,3 3 0 0,-7-7 0 15,3 1 32-15,4 3 5 0,-3-3 1 0,-1 3 0 16,1-4-22-16,-1 7-5 0,4 0-1 0,-7-9 0 16,3 9-10-16,1-10 10 0,-4 7-10 0,3-3 10 15,4 6-10-15,-3 0 0 0,-1 0 0 0,4 0 0 16,-7 0-8-16,0 9 8 0,0-9-10 0,4 10 10 16,-1-10 0-16,-3 9 13 0,-4 1-1 0,1-1 0 15,3 7 26-15,-4-7 5 0,4 10 1 0,-3 3 0 16,3-10-36-16,-1 14-8 0,1-14 0 0,0 10 0 15,4-3 0-15,-4 0 0 0,7-4 0 0,0-2 0 16,0 6 0-16,3-10 0 0,1 7 0 0,3-7 0 16,3 1-46-16,1-4-8 0,0 3-2 0,6-9 0 15,-3 0-130-15,4 0-26 0,0 0-6 0,-1 0-1 0</inkml:trace>
  <inkml:trace contextRef="#ctx0" brushRef="#br1" timeOffset="-131755.72">23731 986 1576 0,'0'0'70'0,"0"0"14"0,0 0-67 0,0 0-17 16,-3-3 0-16,-1-4 0 0,4 7 56 0,0 0 8 15,0 0 2-15,-3-6 0 0,-1-3-34 0,1 5-8 16,3 4 0-16,0-6-1 15,-7-3 10-15,7 9 3 0,-4 0 0 0,1 0 0 0,-4 0-16 0,3-10-4 16,-3 10 0-16,0 10 0 0,3-10 0 0,-3 9 0 16,0-3 0-16,0-2 0 0,4 5-16 0,-1 7 0 15,1-7 0-15,-4 7 0 0,3-4 0 0,4 4 0 16,-7 3 0-16,7 0-9 0,-4-10 9 0,4 7 0 16,-3 9 0-16,3-13 0 0,0 4 0 0,-4 3 0 0,4 0 0 0,0-4 0 15,0 4 0-15,0-3 0 0,0-4 0 0,0 4 0 16,4 3-15-16,-4-13-1 0,3 4 0 15,1-7 0 1,3 6-40-16,-3-3-8 0,-4-6-1 0,7 0-509 0,3 0-102 0</inkml:trace>
  <inkml:trace contextRef="#ctx0" brushRef="#br1" timeOffset="-130993.36">23615 1020 1623 0,'-7'-6'36'0,"7"3"7"0,-4 3 1 0,1-6 2 0,-1-4-37 0,1 10-9 0,-1-9 0 0,1 6 0 16,3 3 24-16,0 0 2 0,-4-7 1 0,4 1 0 16,0 6-7-16,0 0 0 0,0-9-1 0,0 9 0 15,0-4-19-15,0 4 0 0,0-6 0 0,4-3 0 0,3 9 22 0,-4-10 4 16,-3 10 1-16,7-9 0 16,0 3 10-16,0 3 3 0,1-4 0 0,-1 7 0 15,0-3-20-15,0 3-3 0,0 0-1 0,3 3 0 0,-3-3-6 0,0 10-2 16,4-10 0-16,-4 6 0 0,0 3-8 0,4 1 12 15,-1 5-12-15,-3-11 12 0,4 11-2 0,0-5 0 16,-1 9 0-16,1-4 0 0,-4-12-10 0,3 13 0 16,-3 3 0-16,-3-3 0 0,3-4 0 0,0 4 8 15,-3 3-8-15,3-4 8 0,-7-5-8 0,3-1 0 16,1 10 0-16,-4-10 0 0,-4 1 0 0,1-1 0 16,-1 4 11-16,1-10-11 0,-4 6 23 0,-1 1-2 15,1-4 0-15,-3 3 0 0,-1-9-10 0,1 3-3 0,-4 10 0 0,3-13 0 16,-3 3-8-16,0 3 0 0,0-3 9 0,0-3-9 15,-1 10 0-15,1-10-18 0,0 0 3 16,4 6 1 0,-1-6-30-16,-3 3-5 0,7-3-2 0,0 0 0 15,0 0-136-15,3 0-27 0,4 0-6 0</inkml:trace>
  <inkml:trace contextRef="#ctx0" brushRef="#br1" timeOffset="-130282.18">23929 1102 1209 0,'0'0'108'0,"0"0"-87"15,0 0-21-15,0 0 0 0,-7 9 218 0,7-9 39 16,-11 10 8-16,11-10 2 0,-3 6-218 0,-1 3-49 16,1 7 0-16,3-4 0 0,3 4-11 0,1 3 0 15,-1 0 0-15,1 0 0 0,-1-1 11 0,1-2-8 0,3 9 8 16,0-3-8-16,0 0 8 0,-3-3 0 0,6 6 0 0,-3-3-8 15,-3-6 8-15,3-4 0 0,0 4 0 0,0 3 0 16,3-4 0-16,-6-5 0 16,3-1 0-16,0 1 8 0,0-1-8 0,-7-9 11 0,0 0-11 0,0 0 12 15,0 0-12-15,0 0 12 0,0 0-12 0,0 0 12 16,-3-9 0-16,-1-1 0 0,1 7 0 0,-1-10 0 16,-3 1-12-16,0-4 0 0,0-3 0 0,0 4 0 15,-4-4 0-15,4 0 0 0,-3-6 0 0,-1-3 0 16,0 3 18-16,4-4-2 0,0 1 0 0,4-6 0 15,3 9-26-15,-4-4-6 0,4 4 0 0,4 7-1 16,3-11 17-16,0 11 0 0,-4-8 0 0,8 8 0 16,-4-1 0-16,4-6 0 0,-1 9 9 0,1 7-9 15,3-10 0-15,0 9 0 0,0-5 0 0,0 5 0 16,0 7 0-16,1-6 0 0,-5 9 0 0,4-7 0 0,-3 7-14 0,-1-9 5 16,4 9 1-16,-3 0 0 15,0 0-2-15,-1 9 0 0,1-9 0 0,-1 7 0 16,1-7 10-16,0 9-10 0,-4-6 10 0,0 7-10 0,0-4 10 0,-4 0 0 15,1 7 0-15,-1-4 0 0,-3-3 8 0,0-2-8 16,0 5 10-16,0 4-10 0,-3-1 16 0,-1-2-2 16,1-4-1-16,-1 3 0 0,-3 4 3 0,0 2 0 15,-3-5 0-15,-1 6 0 0,0-4-8 0,1 10 0 16,-4-3-8-16,0-7 12 0,-1 4-12 0,-2 3 0 16,-1 0 0-16,-3-4 0 0,3 4 0 0,-3-3 0 15,4-4 0-15,-1 1 0 0,4-10-24 0,3 6 1 0,1-9 1 16,3 10 0-1,0-10-90-15,7 0-17 0,0 0-4 0,-4-10-699 0</inkml:trace>
  <inkml:trace contextRef="#ctx0" brushRef="#br1" timeOffset="-129833.48">24433 961 2246 0,'0'0'100'0,"0"0"20"16,-10 9-96-16,10-9-24 0,0 0 0 0,0 0 0 0,0 0 11 0,0 0-3 15,0 0 0-15,0 0 0 16,0 0-8-16,3-9-9 0,1 5 9 0,3-2-13 16,0-3-18-16,0-1-3 0,0 7-1 0,0-9 0 15,4 2 27-15,-1 7 8 0,-3-3 0 0,4-4 0 0,0 1 0 0,-4 0 0 16,3-1 0-16,1 4 0 0,-4-3 8 0,0 5 1 15,3-2 1-15,-2-3 0 0,-1-4 5 0,-4 7 1 16,4-3 0-16,-7 2 0 0,4 4-4 0,-4 3-1 16,0-9 0-16,-4 2 0 0,1-2-3 0,-1 9-8 15,-6-9 12-15,2 9-4 0,-2 0-8 0,-1 0 0 16,-6 0-10-16,-1 9 10 0,4-9-9 0,0 9 9 16,-7-2-8-16,7 5 8 0,-8-2 14 0,5 5 8 15,3 4 2-15,-1-9 0 0,1 15 22 0,0 0 5 16,0-6 1-16,7 9 0 0,-3-9-33 0,2 15-7 0,1-9 0 15,4-6-1-15,-1 9-11 0,4-9 0 0,0 6 0 0,4 0 0 16,-1-9 0-16,8-4 0 16,0 4-10-16,6-6 10 0,4-7-20 0,1-3 1 0,6 0 1 0,4-3 0 31,3-7-159-31,0-6-32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47:07.7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3076 4824 460 0,'0'0'41'0,"-7"-3"-33"16,4-3-8-16,3 2 0 0,-7-5 185 0,3-4 35 15,1 10 8-15,3-6 0 0,-8 3-125 0,8-4-26 0,0 1-5 0,0 9 0 16,8-3-32-16,-8 3-5 0,0-7-2 0,7 1 0 16,0-3 3-16,-4 6 1 0,4-4 0 15,4 4 0-15,-8-3 7 0,-3 6 0 0,4-3 1 0,3 3 0 16,-7 0 0-16,11-7 0 0,-11 7 0 0,7 0 0 15,-7 0-20-15,10 10-4 0,-3-4-1 0,4-3 0 16,-11-3-20-16,3 10 0 0,1-1 0 0,3-3 8 16,-7 4-8-16,3-1 12 0,4 7-4 0,-7-7 0 15,4 10 15-15,-4-3 3 0,4-4 1 0,-4 4 0 16,7 9 3-16,-7-6 1 0,0 0 0 0,0 6 0 16,0-3-16-16,0 3-3 0,0 3-1 0,0-3 0 15,0-6-11-15,-7 6 0 0,3 3 0 0,4-3 0 16,-4 0 0-16,-3-3 8 0,4 3-8 0,-4 4 0 15,3-4 8-15,1 0-8 0,-8-3 8 0,1 3-8 16,3-6 14-16,0 6-2 0,-4 0-1 0,0-6 0 16,1 0-11-16,-4-1 0 0,0 1 0 0,3-9 8 15,-3 5-8-15,-7 1 12 0,7-7-12 0,-4 1 12 0,4-7-12 16,0 9 8-16,0-8-8 0,3 5 8 0,-3-9 0 0,-4 6 0 16,8-3 0-16,-4-3 0 0,-1 0-8 0,1 10 0 15,4-20 0-15,-4 10 0 0,-4 0 0 0,4-3 0 16,0-3 0-16,3-3 0 0,-3 5 13 0,4-8 4 15,-5 9 1-15,1-7 0 0,-3 1-2 0,6 0-1 16,-3-7 0-16,0 6 0 16,0 1-39-16,3-7-7 0,-3 7-1 0,-4-7-1 0,4 7 8 0,4-1 1 15,-4 1 1-15,-1 0 0 16,5-1-115-16,-1 10-23 0,8 0-5 0</inkml:trace>
  <inkml:trace contextRef="#ctx0" brushRef="#br0" timeOffset="512.1">3821 4429 1432 0,'0'0'64'0,"0"-6"12"0,0-4-60 0,3 1-16 16,-3-1 0-16,7 4 0 0,-3-3 25 0,6-1 3 15,-6 7 0-15,3-3 0 0,-4 3-28 0,-3 3 0 16,0 0 0-16,0 0 0 0,0 0 0 0,0 0 0 15,0 0 0-15,-3 9 0 0,-8 4 8 0,1-4 0 16,-1 7 0-16,1 3 0 0,-5-1 20 0,5 7 4 16,-8-6 1-16,8 6 0 0,-8 4 3 0,4-4 0 15,0 3 0-15,0 0 0 0,-4 7 0 0,11 5 0 16,-11 1 0-16,4 0 0 0,0 3 0 0,-7 3 1 16,7-3 0-16,0 3 0 0,-7 6-7 0,-1-3-2 15,5 7 0-15,-4-7 0 0,-1-3 12 0,5 6 3 0,-1 1 0 16,4-7 0-16,3 3-8 0,4-3-2 0,0-3 0 15,4-10 0-15,6 10-18 0,4-6-4 0,-7-4-1 0,0 1 0 32,4-7-46-32,6 0-8 0,-6-3-3 0,7 0 0 15,-1-3-3-15,4 0-1 0,7-3 0 0,-10-6 0 16,7-4-24-16,-1 4-5 0,1-10 0 0,3 3-502 0,-7-3-100 0</inkml:trace>
  <inkml:trace contextRef="#ctx0" brushRef="#br0" timeOffset="1947.45">4350 4466 403 0,'0'0'17'0,"0"0"5"0,0 0-22 0,0 0 0 0,0 0 0 0,0 0 0 16,0 0 338-16,0 0 63 0,0 0 13 0,0 0 2 15,0 0-326-15,3 7-66 0,4-4-12 0,0 6-4 16,0-2-8-16,4 2 12 0,-7 0-12 0,6 1 12 0,1-1-12 0,-1 1 0 16,-6 5 0-16,6 4 0 0,-6-3 0 0,7 3 0 15,-1-1 0-15,1 11 0 0,-8-4 0 0,8 0 0 16,-1 3 0-16,1 0 0 0,0 7 0 0,3-1 0 15,-4 1 0-15,4 2 0 0,0-2 15 16,8 2 1-16,-12 7 0 0,8-9 0 0,-4 2 4 0,4 1 2 16,-4 6 0-16,0-10 0 0,0 4-22 0,-3 3 9 15,-4-3-9-15,3-1 0 0,-6 4 10 0,-1-3-10 16,4-10 8-16,-7 6-8 0,-7-6 12 0,0 7-4 16,0-7 0-16,-3-3 0 0,-5 4 17 0,1 2 3 15,0-3 1-15,-10 0 0 0,6-3-39 0,0-6-8 16,-6 9-2-16,2-9 0 15,1 3-105-15,4-3-22 0,-12 0-4 0,5-10-665 0</inkml:trace>
  <inkml:trace contextRef="#ctx0" brushRef="#br0" timeOffset="6824.48">3711 5153 403 0,'0'0'36'0,"0"0"-36"0,0 0 0 0,0 0 0 15,0-3 328-15,0 3 60 0,0 0 11 0,0 0 2 16,0 0-314-16,0 0-63 0,0 0-13 0,0 0-3 16,0-6 0-16,0 6-8 0,0 0 12 0,0 0-4 15,0-6 3-15,0 6 0 0,7-4 0 0,0 4 0 16,-7 0 17-16,0 0 4 0,11 0 1 0,-11 0 0 15,0 0 13-15,0 0 2 0,0 0 1 0,0 0 0 16,0 0 4-16,0 0 1 0,0 4 0 0,3 8 0 16,1-3-21-16,3 4-4 0,-7-4-1 0,0 7 0 15,0 0-11-15,0-4-2 0,0 7-1 0,4-3 0 16,-4-7-4-16,7 10-1 0,-7 0 0 0,3-3 0 0,4 2-9 16,-7-8 0-16,7 5 0 0,0 4 0 0,-3-9 0 15,3 5 0-15,-7-5 0 0,7-1 0 0,0 1 0 0,-7-1 0 16,0-9 0-16,4 9 0 0,3 1 8 0,-7-10-8 15,10 0 0-15,-6 6 8 0,6-3-8 0,-6-3 10 16,-4 0-10-16,7 0 10 0,7-3 4 0,-3-3 1 16,-8 6 0-16,8-10 0 0,-1 1-4 0,-6 0-1 15,6-1 0-15,1 1 0 0,-8 2-10 0,5-5 10 16,-5 3-10-16,4-7 10 0,-3 6-10 0,-4-5 0 16,10 5 0-16,-10 1 0 0,11 0 0 0,-11-1 0 0,7 1 0 0,0 2 0 15,-4 7 0-15,-3 0 0 0,0 0 0 0,0 0 0 16,8-3 0-16,-8 3 0 0,0 0 0 0,14 0 0 15,-14 0-15-15,3 3 5 0,8 4 1 0,-4 2 0 16,-7 1 9-16,7-1 0 0,0 0-9 0,3 1 9 16,-6 5 0-16,7-5 0 0,-8-1-9 0,8 7 9 15,-4-4 0-15,7-2 0 0,-11 6 0 0,8-7 0 16,0 10 0-16,-8-19 0 0,4 9 0 0,4 1 0 16,-8-4 0-16,8 3 0 0,-11-9 0 0,3 0 0 15,-3 0 0-15,11 7 9 0,0-7-9 0,-11 0 8 16,10 0 2-16,-6-7 0 0,6 7 0 0,1-3 0 15,-8-3 3-15,4-4 1 0,-3 4 0 0,-1 3 0 16,5-3 2-16,-8-4 1 0,3-2 0 0,-3-4 0 16,0 7 11-16,7-7 3 0,-7-3 0 0,0 0 0 15,0 4-15-15,4-7-4 0,-4 0 0 0,0 3 0 0,7-3-12 16,-7 0 0-16,0 3 8 0,0 0-8 0,3-6 0 16,-3 7 0-16,4 5 8 0,-4-3-8 0,7 7 0 0,-4-7 0 15,4 7 0-15,-7 6 0 0,4-4 0 0,-4-2-10 16,0 9 2-16,3-6 0 15,-3 6-106-15,0 0-21 0,0 0-4 0,0 0-1057 16</inkml:trace>
  <inkml:trace contextRef="#ctx0" brushRef="#br0" timeOffset="8176.54">3874 4824 403 0,'0'0'17'0,"0"0"5"0,7-3-22 0,3-3 0 0,-10 6 0 0,4 0 0 16,6-4 150-16,-10 4 26 0,0 0 4 0,0 0 2 15,0 0-132-15,0 0-26 0,0 0-6 0,0 0-1 16,0 0 17-16,0 0 3 0,0 0 1 0,0 0 0 15,0 0 6-15,0 0 0 0,0 0 1 0,0 0 0 16,0 0-15-16,0 0-3 0,0 0-1 0,0 0 0 16,0 0-11-16,0 0-3 0,0 0 0 0,0 0 0 15,0 0 9-15,0 0 2 0,0 0 0 0,4 4 0 16,3-4 15-16,0 0 3 0,0 0 1 0,4 0 0 16,-11 0-33-16,3 0-9 0,8 6 0 0,-1-6 0 15,-6 0 0-15,6 3 0 0,1-3 0 0,0 0 0 16,3 0 0-16,-4 6 0 0,1-6 0 0,3 3 0 15,0-3 0-15,0 0 0 0,4 0 0 0,-4 0 8 0,0 0-8 16,7 0 0-16,-10 0 0 0,3 0 0 0,3 0 0 0,1 0 0 16,-7 0 0-16,6 0 0 0,-6 0 0 0,3 0-15 15,4 0 4-15,-11 0 1 0,3 0 26 0,1 0 4 16,-1 0 2-16,-6 0 0 0,3 0 6 0,-7 0 0 16,0 0 1-16,0 0 0 0,0 0-5 0,0 0-2 15,11-3 0-15,-11 3 0 0,0 0-4 0,0 0-1 16,0 0 0-16,0 0 0 0,0-6-4 0,0 6-1 15,0-3 0-15,0-3 0 0,0-4 12 0,0 7 3 16,-7-3 0-16,3-1 0 0,-3 4-3 0,3 3 0 16,-3-9 0-16,0 3 0 0,0 6-9 0,-3-10-3 0,3 7 0 15,-4-3 0-15,1 6-12 0,-1-3 11 0,7 3-11 0,-6-7 10 16,-1 7-2-16,8-6-8 0,-4 6 12 0,3 0-4 16,-6-9-8-16,10 9 0 0,-8-3 0 0,8-4-11 31,-3 4-109-31,3-3-23 0,0 3-4 0,3-4-764 0</inkml:trace>
  <inkml:trace contextRef="#ctx0" brushRef="#br0" timeOffset="10446.49">5373 5090 115 0,'0'0'10'0,"0"0"-10"0,0 0 0 0,0 0 0 0,0 0 76 0,0 0 12 16,0 0 4-16,0 0 0 0,0 0-2 0,0 0 0 15,0 0 0-15,0 0 0 0,0 0 11 0,7 0 3 16,-7 0 0-16,0 0 0 0,0 0-16 0,7 0-4 15,-7 0 0-15,7 0 0 0,4 0-26 0,-4 0-6 16,0 0 0-16,7 0-1 0,-7 0-23 0,7 0-4 16,4-6 0-16,-1 6-1 0,-3 0-10 0,8 0-1 15,-5-3-1-15,8 3 0 0,-4 0-3 0,0 0-8 16,4 0 12-16,0 0-4 0,-8 0-8 0,8-6 12 16,-4 6-12-16,-3 0 12 0,3 0-12 0,0-3 0 0,-7 3 0 15,4 0 8-15,-4 0-8 0,7 0 0 0,-14-7 0 16,11 7 0-1,-15 0-156-15,4 0-24 0,-7 0-5 0</inkml:trace>
  <inkml:trace contextRef="#ctx0" brushRef="#br0" timeOffset="10888.79">5376 5241 1011 0,'0'0'44'0,"0"0"11"0,0 0-44 0,0 0-11 16,0 0 0-16,0 0 0 0,0 0 26 0,0 0 3 15,0 0 1-15,0 0 0 0,0 0-2 0,0 0 0 16,0 0 0-16,0 0 0 0,0 0 4 0,4 3 1 0,-4-3 0 0,14 0 0 16,-3 6 1-16,-4-6 0 0,10 0 0 0,-6 0 0 15,3-6 6-15,-3 6 0 0,6 0 1 0,-3-3 0 16,4-3 9-16,0 6 2 0,3-10 0 0,0 10 0 15,4-9-28-15,-8 9-6 0,1-3-1 0,0-4 0 16,-1 1 0-16,8 3 0 0,-11 3 0 16,7-6 0-16,-10 3-17 0,6 3 8 0,-3 0-8 0,-3 0 0 31,3 0-17-31,-3 0-11 0,-1 0-1 0,-3 0-799 0</inkml:trace>
  <inkml:trace contextRef="#ctx0" brushRef="#br0" timeOffset="11502.83">6689 4539 345 0,'0'0'15'0,"0"0"4"0,0 0-19 0,0 0 0 0,0 0 0 0,0 0 0 16,0 0 198-16,0 0 36 0,0 0 7 0,0 0 2 15,0 0-140-15,0 0-28 0,0 0-6 0,0 0-1 16,0 0-16-16,0 0-3 0,0 0-1 0,0 0 0 16,0 0-3-16,0 0-1 0,0 0 0 0,0 0 0 0,0 0-19 0,3 15-4 15,-3-12-1-15,0 13 0 0,-3-7-4 0,3 10 0 16,0-9-1-16,-4 12 0 0,4-10 17 0,0 13 4 16,0-6 1-16,0 0 0 15,4 0-13-15,-1 3-4 0,1 0 0 0,3-7 0 0,-7 4-12 0,3 6-8 16,4-6 8-16,-7 0-8 0,0 0 8 0,0-4-8 15,0 1 8-15,0-3-8 0,0 2 0 0,0-2-8 16,-7-4 0-16,4 7 0 16,-4-7-17-16,3 1-3 0,1 5-1 0,-1-12 0 15,1 10-171-15,-1-10-35 0,-10 13-6 0,14-16-2 0</inkml:trace>
  <inkml:trace contextRef="#ctx0" brushRef="#br0" timeOffset="12022.01">6124 5269 1036 0,'0'0'92'0,"0"0"-73"16,0 0-19-16,0 0 0 0,0 0 160 0,0 0 28 16,0 0 5-16,14 0 2 0,-10 0-121 0,6 0-24 15,5-3-5-15,-1 3-1 0,3 0-19 0,1 3-4 16,0-6-1-16,6-3 0 0,1 6 4 0,-4 0 0 16,4-6 0-16,0 2 0 0,-1 4 0 0,1 0 0 15,0 0 0-15,3 0 0 0,-3 0-3 0,3 0 0 0,4-6 0 0,-1 6 0 16,-3-3-8-16,4-3-1 0,0 6-1 15,0-10 0-15,3 10-3 0,-3-9-8 0,3 6 12 16,-3-4-4-16,-4 1-8 0,4 3 0 0,-4-3 9 0,-3 3-9 16,-4-4 0-16,0 7 0 0,0 0 0 0,-3 0 0 31,-4-3-27-31,0 3-3 0,0 3-1 0,-3-3 0 16,-4 0-140-16,0 7-28 0,-7-7-5 0</inkml:trace>
  <inkml:trace contextRef="#ctx0" brushRef="#br0" timeOffset="12828.91">6346 5921 1839 0,'0'0'40'0,"0"0"9"0,0 0 2 0,8-9 1 0,-5 6-42 0,1-6-10 0,3-4 0 0,-4 4 0 16,4-1 50-16,-3-2 8 0,-1-4 2 0,1 7 0 16,10-7-27-16,-11-3-5 0,5 0 0 0,-5 4-1 15,4-4-17-15,0 0-10 0,4 3 12 0,-4-3-12 16,0 1 8-16,0-1-8 0,3 0 0 0,-10 0 0 15,11-3 0-15,-4 13 0 0,0-13 0 0,0 6 0 16,0 0 0-16,4-2 0 0,-8 5 0 0,4-3 0 16,1 1 9-16,-1 5-9 0,3-2 0 0,-6-4 9 15,3 10 3-15,0-4 1 0,0 7 0 0,3-3 0 16,-6 6-13-16,3-3 11 0,0 3-11 0,0 0 10 16,-7 0-2-16,4 3-8 0,3 3 12 0,0-3-4 0,0 4-18 15,-4 2-4-15,4 1-1 0,-7 5 0 0,7-2 15 16,-3 2 0-16,0 1 0 0,-1 3 0 0,-3 0 10 15,7 0-10-15,-7-1 8 0,0 1-8 0,4 3 0 0,-1-3 0 16,1 0 0-16,-4 0 0 0,7 6 0 0,0-13 0 16,-7 10 0-16,10-3 0 0,-10-6 0 0,7 2 0 15,0 1 0-15,4-4 0 0,-4-2 16 0,0 6-3 16,4-7 0-16,-8 0 0 0,4 1 6 0,0-1 1 16,4-3 0-16,-4-2 0 0,0 2 9 0,-7-6 3 0,0 0 0 15,7 3 0-15,-7-3-20 0,0 0-3 0,11 0-1 0,-11 0 0 16,10-3 4-16,-3-3 0 0,-3 2 0 0,3-5 0 15,0 0 25-15,0-1 6 0,-3-5 1 16,3 5 0-16,0-6-26 0,-7 7-5 0,3-10-1 16,1 0 0-16,-1 4 7 0,1-10 1 0,-1 6 0 15,1 0 0-15,3 0-20 0,0 4 0 0,-7-4 0 0,4 6 0 16,-1-3 29-16,1 1 3 0,-4-4 0 0,3 0 0 16,1 10-20-16,3-7-3 0,-7 7-1 0,0-1 0 15,3 1-8-15,1-1-11 0,-4 4 3 0,0 6 0 31,0 0-36-31,0 0-6 0,0 0-2 0,0 0 0 0,0 0-121 16,0 0-25-16,0 0-5 0</inkml:trace>
  <inkml:trace contextRef="#ctx0" brushRef="#br0" timeOffset="13760.12">7673 4633 288 0,'0'0'25'0,"0"0"-25"0,0 0 0 0,0 0 0 16,7-7 145-16,0 7 24 0,-3-6 5 0,3 3 1 15,-7 3-114-15,7-6-22 0,0 3-5 0,3-4-1 16,-6 7-1-16,-4 0-1 0,7 0 0 0,0-3 0 16,0-3 26-16,-7 6 6 0,0 0 1 0,0 0 0 15,7 0 18-15,-7 0 4 0,0 0 1 0,0 0 0 16,0 0-20-16,4 9-4 0,-4 1-1 0,3-1 0 15,-3 7-25-15,0 3-5 0,4-4 0 0,-1 4-1 16,-3-3-9-16,4 3-2 0,-1-1 0 0,4 11 0 16,-7-4 0-16,4 9 0 0,-1-6 0 0,-3 10 0 15,4-3 0-15,-1-1-1 0,-3 4 0 0,0 6 0 16,0-10-3-16,0 13 0 0,0-6 0 0,0 3 0 16,-3-7-7-16,3 7-1 0,0-6-8 0,0 6 12 15,0-10-12-15,0 1 8 0,3-4-8 0,1 1 0 0,-4-4 12 16,0 0-4-16,0 0-8 0,0 4 12 15,0-4-12-15,-4 0 0 0,1-3 0 0,3 0-10 0,-4-3 10 0,1-6-12 16,-1 3 12-16,4-1-12 0,0-8-6 0,-7 6-2 16,7-7 0-16,-3 0 0 15,-1-9-113-15,4 0-23 0,0 0-5 0,0 0-408 16,-10 0-82-16</inkml:trace>
  <inkml:trace contextRef="#ctx0" brushRef="#br0" timeOffset="14307.62">7962 4608 288 0,'0'0'25'0,"0"0"-25"0,0 0 0 0,0 0 0 0,0 0 110 16,0 0 17-16,0 0 3 0,0 0 1 15,0 0-22-15,0 0-4 0,0 0-1 0,0 0 0 0,0 0-27 0,0 0-5 16,0 0-2-16,0 0 0 0,0 0-10 0,0 0-1 15,0 0-1-15,0 0 0 0,0 0-18 0,0 0-4 16,0 0-1-16,0 0 0 0,7 3 0 0,0 6 0 16,-7-9 0-16,11 6 0 0,-8 4-24 0,1-1-11 15,-1 1 10-15,5 5-10 0,-5-5 17 0,1 5-2 16,-1-2-1-16,1 6 0 0,-4-4 9 0,3 4 1 16,-3 6 1-16,4 10 0 0,-4-7-5 0,3 10 0 15,-3-7-1-15,4 7 0 0,-4-4 3 0,0 4 1 16,0-1 0-16,3 7 0 0,-3 0-7 0,4 0-2 15,3 0 0-15,-7-6 0 0,0 6-14 0,0-7 11 16,0-2-11-16,0-7 10 0,0 6-10 0,0-5 10 16,0 2-10-16,0-3 10 0,0 0 1 0,0 1 0 0,0 2 0 15,-7-9 0-15,3 9-11 0,1-3-9 0,-1-2 9 0,-3 2-13 16,4 0-7-16,-4 0 0 0,0-3-1 0,-1 0 0 31,5-6-18-31,-4 6-3 0,0-3-1 0,3-6 0 16,1-7-40-16,3 7-8 0,0-13-1 0,0-3-1 0</inkml:trace>
  <inkml:trace contextRef="#ctx0" brushRef="#br0" timeOffset="20389.3">8446 5181 172 0,'0'0'8'0,"0"0"1"0,0 0-9 0,0 0 0 0,0 0 0 0,0 0 0 15,0 0 225-15,0 0 43 0,0 0 9 0,3-3 2 16,1-3-188-16,-4 6-38 0,7-9-7 0,0 9-2 16,-7 0-25-16,0 0-6 0,0 0-1 0,3-10 0 15,-3 10 16-15,0 0 2 0,4-3 1 0,-4 3 0 0,0 0 1 16,0 0 1-16,0 0 0 0,0 0 0 0,0 0 25 0,0 0 5 15,0 0 1-15,0 0 0 0,0 0-22 0,0 0-4 16,7 3-1-16,3 7 0 0,-10-10-9 16,0 9-3-16,7 0 0 0,-3-2 0 0,3 2 0 0,-3 0 0 15,3 1 0-15,0-1 0 0,0 1 1 0,-4-1 0 16,4 1 0-16,0 5 0 0,-3-5-8 0,3 5-2 16,0-2 0-16,-3 3 0 0,3 2-8 0,0 1-8 15,0 3 9-15,0-3-9 0,-4-7 9 0,4 4-9 16,4 3 8-16,-1 0-8 0,-2-10 10 0,2 7-10 15,-3-7 12-15,7 7-12 0,-3-4 0 0,-1-2 0 16,-2 6-10-16,2-7 10 16,-3 0-36-16,7 1 1 0,-14-10 0 0,7 9 0 15,-3-3-13-15,3-6-2 0,-7 0-1 0,0 0 0 16,0 0-134-16,0 0-27 0,0 0-6 0,0 0-1 0</inkml:trace>
  <inkml:trace contextRef="#ctx0" brushRef="#br0" timeOffset="20946.3">8957 5172 1105 0,'0'0'48'0,"0"0"12"0,0 0-48 0,0 0-12 15,0 0 0-15,0 0 0 0,0 0 28 0,0 0 3 16,0 0 1-16,0 0 0 0,0 0-16 0,0 0-4 15,0 0 0-15,0 0 0 0,0 0-12 0,0 0 0 16,0 0 0-16,0 0 0 0,0 0 19 0,0 0 1 16,0 0 0-16,0 0 0 0,0 0 9 0,0 0 3 15,0 0 0-15,0 0 0 0,0 0 40 0,0 0 8 16,0 0 1-16,0 0 1 0,0 0-35 0,0 0-7 0,-7 6-2 0,7-6 0 16,-7 0-13-16,7 0-2 0,-7 3-1 0,0 4 0 15,0-4 7-15,0 3 2 0,3 3 0 0,-3-2 0 16,0-4 3-16,0 6 1 0,0 7 0 0,0-7 0 15,0 1-9-15,0 9-2 0,3-4 0 0,-3 4 0 16,-3 6-24-16,3-3 0 0,-4 3 0 0,4 0 0 16,3 4 0-16,-3-1 13 0,0-3-1 0,0 9-1 15,-7-5 2-15,4-1 1 0,-1 6 0 0,0 1 0 16,4 2 0-16,-7-2 0 0,4-1 0 0,-1 1 0 16,-3-4-14-16,3 4 0 0,4-1 0 0,-7 1 0 15,4-7-10-15,3 6 2 0,-4-8 0 0,4-5 0 16,3-2-104-1,1 3-21-15,-1-9-4 0,4 2-783 0</inkml:trace>
  <inkml:trace contextRef="#ctx0" brushRef="#br1" timeOffset="31959.29">17918 1121 748 0,'0'0'67'0,"0"0"-54"0,0 0-13 0,0 0 0 0,0 0 234 0,0 0 44 16,0 0 9-16,0 0 1 0,0 0-230 0,0 0-46 15,3-10-12-15,1 1 0 0,-1-1 11 0,4 4 0 16,-7 6 0-16,4 0 0 0,-1-9-11 0,-3 9 0 16,0 0 9-16,7 0-9 0,4-3 14 0,-11 3-2 15,0 0 0-15,0 0 0 0,0 0 20 0,0 0 4 16,7-7 1-16,-7 7 0 0,0 0-5 0,0 0 0 15,0 0-1-15,7 10 0 0,-3-1 10 0,-1-3 3 16,1 4 0-16,-4-1 0 0,3 7-8 0,1-7 0 16,-1 7-1-16,1-4 0 0,-1 4-7 0,4-3-2 15,0 2 0-15,0 4 0 0,4 6-9 0,0-9-1 0,-1-4-1 16,1 7 0-16,3 0-5 0,0-3-1 0,0-7 0 16,0 16 0-16,-3-9-1 0,3-4-8 0,-4 4 12 15,1-3-4-15,0 2-8 0,-1 4 0 0,1-3 0 0,-4-7 0 16,0 1-16-16,0-1-4 0,-3 10-2 15,-1-10 0 1,1-2-119-16,-1 2-24 0,1 0-5 0,-1 1-787 0</inkml:trace>
  <inkml:trace contextRef="#ctx0" brushRef="#br1" timeOffset="32460.77">18517 1023 691 0,'0'0'61'0,"0"0"-49"16,-7 0-12-16,0 0 0 0,0 7 162 0,0-4 30 15,7-3 5-15,0 0 2 0,-7 0-151 0,7 0-29 0,-7 6-7 0,3-6 0 16,-3 6 38-16,4-3 8 0,3-3 2 0,0 0 0 16,0 0-19-16,-7 10-3 0,3-1-1 0,1-2 0 15,-1-4-29-15,1 3-8 0,-1 3 0 0,1 1 0 16,-4-1 24-16,3 7 3 0,-3-4 1 0,0 10 0 15,-4-3 12-15,4 0 4 0,-3 0 0 0,-1 0 0 16,1 6-2-16,3-7 0 0,-4 8 0 0,0-1 0 16,1 3 3-16,-1 0 1 0,1 7 0 0,-1-7 0 15,0 9-2-15,1 4-1 0,3 3 0 0,-4 0 0 16,1-3-20-16,-1 3-4 0,4-10-1 0,0 1 0 16,-4-1-18-16,4-2 0 0,0 2 0 0,-3-9 0 15,3 3 0-15,0-3-9 0,-4 0-1 0,4-6 0 16,0-6-36-1,0 3-7-15,0-1-2 0,3-2 0 0,-3-7-155 0,4-6-31 16,3 0-7-16,-7-16 0 0</inkml:trace>
  <inkml:trace contextRef="#ctx0" brushRef="#br1" timeOffset="37744.78">17762 3350 172 0,'0'0'16'0,"0"0"-16"0,0 0 0 0,0 0 0 16,0 0 160-16,0 0 28 0,0 0 7 0,0 0 1 15,0 0-68-15,0 0-14 0,0 0-2 0,0 0-1 0,0 0-42 0,0 0-8 16,0 0-1-16,0 0-1 0,0 0-25 0,0 0-5 16,0 0-1-16,0 0 0 0,0 0-5 0,0 0-2 15,7-6 0-15,-3-4 0 0,3 7 4 0,-3-3 1 16,3-3 0-16,-4 5 0 0,4-2 2 0,0-3 1 16,0 6 0-16,0-13 0 0,0 10-12 0,4-4-2 15,-4 1-1-15,0-1 0 0,0-5-14 0,0 5 0 16,0 1 8-16,0 0-8 0,0 5 0 0,-3-2 0 15,6-3 0-15,-6 2 0 0,0 7 0 0,3-9 0 16,0 9 0-16,-7 0 0 0,3-3 0 0,-3 3-8 16,7 0 8-16,-7 0 0 0,7 0-12 0,-7 0 4 15,0 0 8-15,0 0-13 0,0 0 13 0,0 0 0 16,7 3 0-16,-7-3-9 0,4 9 9 0,3-2 0 0,0-1 0 16,0-3 8-16,-3 7 0 0,3-1 1 0,-4-9 0 15,4 9 0-15,-3-9-1 0,-1 10 0 0,4-4 0 0,-3 3 0 16,3 1-8-16,-7-10 0 0,0 0 9 0,7 9-9 15,0-2 0-15,-3 2 0 0,-4-9 0 0,3 3 0 16,1 10 0-16,-1-10 0 0,-3-3-12 0,7 9 4 31,-7 1-44-31,0-10-8 0,0 0-1 0,7 9-735 0</inkml:trace>
  <inkml:trace contextRef="#ctx0" brushRef="#br1" timeOffset="40548.83">19039 1074 633 0,'4'0'56'0,"-1"0"-44"0,-6 3-12 0,3-3 0 16,3 0 187-16,-3 0 35 0,0 0 7 0,4 6 2 15,3-6-142-15,-3 3-28 0,3-3-5 0,3 0-2 16,-3 6-14-16,0-6-4 0,4-6 0 0,3 6 0 15,0 6-36-15,0-6 0 0,4 0-12 0,-4 0 4 16,0 0 8-16,4 0 0 0,-1 0 0 0,1 0 0 16,-4 0 0-16,0 0 0 0,0 0 0 0,4 0 0 15,-4 7 0-15,0-7 0 0,0 3 0 0,-3-3 0 16,3 6 0-16,0-6 0 0,-3 3 0 0,3-3-8 16,-4 0-23-16,1 10-4 15,0-10-1-15,3-10 0 0,-4 10-57 0,-3 0-12 16,4 0-3-16,0 0-505 0</inkml:trace>
  <inkml:trace contextRef="#ctx0" brushRef="#br1" timeOffset="40953.31">18958 1309 806 0,'0'0'36'0,"0"0"7"0,0 0-35 0,0 0-8 0,7 6 0 0,0-3 0 15,8-3 244-15,-5 6 48 0,1-6 8 0,3 0 3 16,0 7-201-16,4-7-40 0,-1 0-8 0,8 0-2 16,-4 3-21-16,4-6-5 0,-4-4-1 0,4 7 0 15,-1-6-25-15,1 6 0 0,-4 0 0 0,0-3 0 0,0-3-15 0,1 6-8 16,-1-3-1-16,0 3-1 15,0 0-104-15,0 0-21 0,0-7-4 0,1 4-618 16</inkml:trace>
  <inkml:trace contextRef="#ctx0" brushRef="#br1" timeOffset="44960.08">20944 666 576 0,'0'0'51'0,"0"0"-41"0,0 0-10 0,0 0 0 16,0 0 158-16,0 0 30 0,0 0 5 0,0 0 2 16,0 0-103-16,0 0-20 0,0 0-4 0,0 0 0 15,0 0-20-15,0 0-3 0,0 0-1 0,0 0 0 0,0 0 0 0,0 0-1 16,0 0 0-16,0 0 0 0,0 0-17 0,-3 9-3 16,3-2-1-16,-4 2 0 0,-3 0-10 0,4 1-1 15,-4 5-1-15,0-5 0 0,0 6 2 0,-4-4 1 16,0 13 0-16,1-12 0 0,-4 12 19 0,-4-6 4 15,-3 6 1-15,3 9 0 0,-3-9 3 0,-4 3 1 16,1 1 0-16,-1 5 0 0,4-6-9 0,3 10-1 16,-6 3-1-16,2-7 0 0,1-2-5 0,4 2-1 15,-1-9 0-15,0 3 0 0,1-2-14 0,3-1-10 16,-1-3 12-16,5-4-12 0,-4 7 0 0,0 1-9 16,7-14-1-16,-4 4 0 15,4 9-30-15,0-13-7 0,-4 4-1 0,4 3 0 16,0-3-25-16,0-7-6 0,0 0-1 0,0 1 0 15,0-1-24-15,3 1-6 0,-3-1-1 0,4-3 0 16,3-6-74-16,0 0-15 0,0 0-4 0,0 0 0 0</inkml:trace>
  <inkml:trace contextRef="#ctx0" brushRef="#br1" timeOffset="45589.06">20362 638 345 0,'0'0'15'0,"0"0"4"0,0 0-19 0,0 0 0 15,-7 0 0-15,7 0 0 0,0 0 352 0,0 0 66 16,0 0 14-16,0 0 2 0,0 0-356 0,0 0-78 16,-7 0 0-16,7 0-11 0,0 0 11 0,-3 9 0 15,-4-9 0-15,7 0 8 0,0 0-8 0,0 16 0 0,0-16 0 0,0 9 0 16,0-6 0-16,0 7 0 0,0-10 0 0,0 6 8 15,0-6 4-15,3 9 0 0,-3-9 1 0,4 10 0 16,-1-1 23-16,-3-9 4 0,7 6 0 0,-3 4 1 16,3-7 3-16,-4 3 1 0,4 4 0 0,1-1 0 15,-1 0-21-15,0-2-5 0,-4 2-1 0,4-6 0 16,0 13-18-16,0-7 10 0,4 10-10 16,-4-3 8-16,0 3 0 0,4 6 0 0,-1-3 0 0,4 3 0 15,-3 3 10-15,3 7 2 0,0-10 0 0,0 3 0 16,4 0 4-16,-1 7 0 0,5-4 1 0,-8-9 0 15,7 6-9-15,-7-3-3 0,4 3 0 0,-1-6 0 16,4-3-5-16,1-6-8 0,-5 12 11 0,1-6-11 16,0-4 11-16,-4 4-11 0,3 0 10 0,-3 0-10 15,-3 3 8-15,0 0-8 0,-4-7 0 0,3 4 9 16,-6 0-9-16,3 6 0 0,-4-9 0 0,4 6 0 16,-3-7 0-16,-1 1 0 0,1-3 0 0,0-4 0 0,-1 7 0 0,4-13 0 15,-3 6 0-15,-4-9 0 0,7 0-24 0,-7 0 4 16,7 6 0-16,0-12 0 15,3 6-24-15,-3-9-4 0,0 6 0 0,1-4-1 16,-5-2-22-16,4 0-4 0,0-1-1 0,-3 7-894 0</inkml:trace>
  <inkml:trace contextRef="#ctx0" brushRef="#br1" timeOffset="46769.61">21382 1111 1364 0,'0'0'30'0,"0"0"6"0,0 0 2 0,0 0 0 0,0 0-30 0,0 0-8 0,0 0 0 0,0-9 0 15,3-1 11-15,1 1 1 0,-1 3 0 0,1 3 0 16,-4 3-2-16,4-7 0 0,-1-2 0 0,-3 9 0 15,0 0 18-15,7-10 4 0,-3 7 1 0,-4 3 0 16,0 0 0-16,0 0 0 0,0 0 0 0,0 0 0 16,0 0 29-16,0 0 6 0,0 0 0 0,0 0 1 15,0 0-17-15,0 0-4 0,0 0-1 0,0 0 0 16,3 13 7-16,1-4 2 0,-1-2 0 0,-3 5 0 16,4 1-4-16,-4-1 0 0,3 4 0 0,-3-4 0 15,0 10-32-15,4-3-6 0,-4 0-2 0,3 0 0 16,-3 6-3-16,4-13-1 0,-1 13 0 0,1-9 0 0,-4 3-8 15,7-3 8-15,-7 6-8 0,3-7 8 0,-3-5 4 0,4 5 1 16,-4-2 0-16,4 3 0 0,-4-4 11 0,3-6 3 16,-3 4 0-16,4 9 0 0,-1-13-27 0,1 3 0 15,-4-9 0-15,3 3 0 0,-3 10 0 0,0-13 0 16,0 0 0-16,0 0 0 0,0 0 12 0,0 0-4 16,0 0 0-16,0 0 0 0,7-6 4 0,0-1 0 15,0 4 0-15,-3 3 0 0,3-9-12 0,-4-7 12 16,5 7-12-16,-1-1 12 0,0-5-12 0,-4 2 8 15,4-3-8-15,-3 4 8 0,3-4-8 0,-4 7 0 16,1-7-12-16,3 4 12 0,0 5-12 0,-4-2 12 0,1 3-10 16,-4 3 10-16,4-7 0 0,-4 10 0 0,7-6 0 15,-7 6 0-15,0 0 0 0,0 0-9 0,7 0 9 0,0 0-8 16,-7 0 8-16,7 0 0 0,0 6 0 0,3 4 0 16,1-7 0-16,0 6-8 0,-8 4 0 0,8-1 0 15,3-2 8-15,-4 5-8 0,-6-12 8 0,3 13-8 16,7-7 8-16,-3 7 8 0,-4-6-8 0,-4-1 11 15,-3 0-11-15,11 1 0 0,-1-4 0 0,-3-3-11 16,-7-3 11-16,11 10 0 0,0-4 8 0,-1-6-8 16,-3 3 11-16,0 3-3 0,0-6 0 0,4 0 0 15,3 0-8-15,-3 0 8 0,-4-9-8 0,3 9 8 16,1-6 10-16,-1 6 2 0,-6-10 0 0,3 1 0 0,0 6-2 16,0-10 0-16,-3 10 0 0,3-6 0 0,-4-1-2 15,4-6-1-15,0 7 0 0,0-7 0 0,-3 4-6 16,-1-4-1-16,5-3 0 0,2 4 0 0,-6-4-8 15,3 0 0-15,-4 3 0 0,4-2 0 0,4-1 0 0,-4-6 8 16,-4 6-8-16,1 0 0 0,3 0 0 0,-3-6 0 16,-1 6-14-16,1 1 5 0,-4 2-6 0,3-3-1 15,1 3 0-15,-4 7 0 16,-4 0-72-16,1-10-16 0,6 9-2 0,-3 4-1 16,0-7-111-16,0 7-22 0</inkml:trace>
  <inkml:trace contextRef="#ctx0" brushRef="#br1" timeOffset="48446.57">25259 735 576 0,'0'0'51'0,"0"0"-41"0,3-6-10 0,-3 6 0 0,0 0 192 0,0-4 37 16,4 4 7-16,-4-6 2 0,0 6-190 0,0 0-39 16,0 0-9-16,0-9 0 0,0 9 0 0,0 0 0 15,0 0 0-15,0 0 0 0,0 0 0 0,0 0 0 16,0 0 0-16,0 0 0 0,0 0 44 0,0 0 3 16,0 0 1-16,0 0 0 0,0 0 27 0,0 0 5 15,0 0 2-15,0 0 0 0,-4 15-6 0,1-11 0 16,-1 11-1-16,-3-5 0 0,4 8-5 0,-4-2-1 15,0 3 0-15,0 9 0 0,-4-9-21 0,0 6-5 16,1 13-1-16,-4-4 0 0,-4 1-27 0,-3 2-6 16,3 7-1-16,-3-9 0 0,-4 2-8 0,4 7 10 15,4-9-10-15,-5 2 10 0,-2-2-10 0,-1-7-9 16,4-3 9-16,-4 3-13 0,4-3-3 0,0 4-1 0,0-7 0 16,0 0 0-16,-1-4-4 0,1-2-1 0,4 3 0 15,2-3 0-15,-2-4-1 0,3-6 0 0,0 4 0 16,-4 9-57-1,7-19 16-15,4 0-2 0,-3 0-922 0</inkml:trace>
  <inkml:trace contextRef="#ctx0" brushRef="#br1" timeOffset="48922.97">24726 744 460 0,'0'0'41'0,"0"0"-33"16,0 0-8-16,0 0 0 0,0 0 316 0,0 0 60 16,0 0 13-16,0 0 3 0,0 0-307 0,0 0-61 15,0 0-12-15,0 0-2 0,0 0 5 0,0 0 1 16,7 10 0-16,-7-10 0 0,4 9 20 0,3 0 4 0,0 7 0 16,0-6 1-16,0-1 3 0,4 10 0 0,-4-4 0 0,3 4 0 15,-3 0-7-15,4 9-1 0,-1-3 0 0,1 4 0 16,0-4-13-16,-1 9-3 0,1-6-1 0,-1 1 0 15,4 5-7-15,-3-6 0 0,3 7-1 0,0-16 0 16,0 6-3-16,1 0-8 0,-5 0 12 0,4-3-4 16,4-3-8-16,-4 6 0 0,0 0 0 0,0 0 0 15,-3-13-12-15,3 14 1 0,-4-8 1 0,1 11 0 16,0-14 10-16,-1 1 0 0,-3-3 0 0,0 12 0 16,0-16-41-1,0 0-7-15,-3 10 0 0,-1-3-1 0,1-7-69 16,0 1-14-16,-4-4-2 0,0-6-758 0</inkml:trace>
  <inkml:trace contextRef="#ctx0" brushRef="#br1" timeOffset="49692.71">25890 904 115 0,'0'0'10'0,"0"0"-10"0,0 0 0 0,0 0 0 16,0 0 191-16,0 0 36 0,11 0 7 0,-8-6 2 0,5 3-118 0,-5-4-23 15,-3 7-5-15,7 0-1 0,0-9-29 0,-3 9-5 16,-4 0-2-16,3-9 0 0,1 6-13 0,-4 3-2 16,0-7-1-16,0 7 0 0,0 0 11 0,0 0 3 15,-4-6 0-15,4 6 0 0,-3 0 9 0,-4-9 3 16,0 9 0-16,0 0 0 0,-4 0-23 0,0 0-5 15,1 0-1-15,3 0 0 0,-4 0-13 0,1 6-2 16,-1-3-1-16,4-3 0 0,-7 6 1 0,7 1 0 16,-4-4 0-16,4 6 0 0,-3 0 2 0,2-2 1 15,-2 2 0-15,-1 1 0 0,1-1-11 0,3 10-3 16,-4-10 0-16,1 7 0 0,-1 3-8 0,0 0 0 16,1-4 0-16,-1-2 0 0,4 2 0 0,0 4 0 15,-4-3 0-15,8 3 0 0,-4 0 0 0,3-1 0 0,1-2 0 16,-1 3 0-16,4 0 0 0,-3 3 12 0,6-10-2 15,1 7 0-15,-1-3 9 0,1-1 1 0,-1-2 1 0,4-4 0 16,1 1-21-16,-1 5 0 0,0-5 0 0,3-1 0 31,1 1-18-31,-4-4-8 0,3 3-2 0,1-6 0 0,3 4 4 0,-3-1 1 0,3-3 0 0,3-3 0 16,-2 6 7-16,-1-6 0 0,3 3 1 0,1-3 0 31,0 0-37-31,-1 0-8 0,-3 0-2 0,4 0 0 0,-7 0-37 16,3 0-7-16,0-3-2 0,0 3-428 0,-3-6-85 0</inkml:trace>
  <inkml:trace contextRef="#ctx0" brushRef="#br1" timeOffset="50141.77">25612 1199 1854 0,'0'0'40'0,"-7"0"9"0,3 0 2 0,-3 0 1 0,4 0-41 0,3 0-11 0,0 0 0 0,0 0 0 15,0 0 8-15,0 0 0 0,0 0 0 0,10-6 0 16,-3 6-8-16,7-3 8 0,-3 3-8 0,6 0 8 15,-2 0-8-15,6 0 10 0,-7 0-10 0,7-7 10 16,0 4-10-16,-3 3 8 0,7-6-8 0,-4 6 8 16,3 0-8-16,-2 0 0 0,2 0-10 0,-6 0 10 15,3 0-40-15,-3 0-1 0,-1 0-1 0,-3 0-499 16,1 0-100-16</inkml:trace>
  <inkml:trace contextRef="#ctx0" brushRef="#br1" timeOffset="53435.83">26652 779 1011 0,'0'0'22'0,"0"0"5"0,0 0 1 0,0 0 0 0,0 0-28 0,0 0 0 0,0 0 0 0,0 0 0 0,0 0 32 0,4-7 0 16,-4 7 0-16,0 0 0 0,0 0 42 0,0 0 9 15,0 0 1-15,0 0 1 0,0 0 0 0,0 0 0 16,3-9 0-16,-3 9 0 0,0 0-29 0,7 0-5 16,-7 0-2-16,8 0 0 0,-8 0-17 0,0 0-4 15,0 0-1-15,7 0 0 0,0 9-6 0,0-2-1 16,-4 2 0-16,4 4 0 0,-3-1 2 0,-4 10 0 15,3-6 0-15,-3 3 0 0,0 15 10 0,-3-9 1 16,3 7 1-16,-4 2 0 0,1 10-8 0,-4-6-2 16,3 12 0-16,1-16 0 0,-1 4 7 0,1 0 1 15,3-7 0-15,-4-3 0 0,4 0-32 0,0 1-13 0,0-11 1 16,0 7 0-16,0-6 12 0,0 0 0 16,0-3 0-16,-3 3 0 15,3-4-28-15,0-5 1 0,0-1 0 0,0-3 0 16,-4-2-38-16,4-4-8 0,0 0-2 0,-7 0-892 0</inkml:trace>
  <inkml:trace contextRef="#ctx0" brushRef="#br1" timeOffset="53848.78">26825 754 230 0,'0'0'20'0,"0"0"-20"0,0 0 0 0,0 0 0 0,0 0 276 0,0 0 52 16,0 0 9-16,0 0 3 0,0 0-277 0,0 0-55 15,7 0-8-15,-7 0-8 0,0 0 23 0,0 0 5 16,0 0 0-16,0 0 1 0,0 0 17 0,0 0 3 15,0 0 1-15,0 0 0 0,4 9 15 0,-1 0 3 16,1-2 1-16,-1 2 0 0,1-6-7 0,-4 7-2 16,0 5 0-16,3 4 0 0,-3-9-24 0,0 15-6 15,0 0-1-15,0-3 0 0,0 12 0 0,0-9 0 16,0 13 0-16,0 6 0 0,0-10-1 0,0 10-1 0,0-6 0 16,0-4 0-16,0 10-7 0,0-6-2 0,-3-10 0 15,3 13 0-15,-4-7-26 0,4-2-4 0,-3-7-2 0,3 9 0 31,-4-9-8-31,4 4-2 0,0-11 0 0,0 1 0 16,0-3 0-16,0-7 0 0,0 7 0 0,0-13-579 0,0-3-116 0</inkml:trace>
  <inkml:trace contextRef="#ctx0" brushRef="#br1" timeOffset="54586.17">26688 816 864 0,'0'0'76'0,"0"0"-60"15,0 0-16-15,0 0 0 0,3-3 142 0,1-3 26 16,-4 6 4-16,3-6 2 0,1-4-122 0,3 7-24 16,-4-6-4-16,1 2-2 0,-1-2-2 0,4 9-1 15,-3-12 0-15,0 5 0 0,3 1-7 0,-4 3 0 0,4-3-1 16,0 2 0-16,-3-2 16 0,3-3 3 0,3 9 1 0,-3-10 0 16,0 1-14-16,1 9-2 0,-8 0-1 0,7-6 0 15,3-4 12-15,-3 7 2 0,4 3 1 0,-1-6 0 16,1 3 6-16,0 3 1 0,3-7 0 0,-4 7 0 15,4 7-14-15,0-7-2 0,4 0-1 0,-4 9 0 16,4-6-19-16,0 4 10 0,-1 2-10 0,-3 0 8 16,0 1-8-16,-3 5 0 0,0-2 0 0,-4 0 0 15,7-1 0-15,-7 4 0 0,-4-4 0 0,1 4 0 16,3 3 0-16,-4-4 0 0,-3-2-12 0,-3 12 12 16,-4-9 0-16,3-4 15 0,4 4-1 0,-7 3 0 15,0 0 5-15,-3-4 1 0,3 4 0 0,-4-3 0 16,0-4-20-16,1 4-17 0,-4 3 3 0,0-3 1 15,-1-4 13-15,1 4 0 0,0-7 0 0,0 7 0 16,0-7-11-16,0 7-5 0,-4-7-2 0,1 4 0 0,3-13-1 16,-4 9 0-16,0-2 0 0,4-4 0 0,0-3 19 15,0 0 0-15,0-3 0 0,3 3 0 0,1-10 0 0,-1 4 0 16,4 6 0-16,3-10 0 0,-3 7-8 0,7 3 8 16,0-9 0-16,0 9 0 0,0 0 0 0,0 0 0 15,0 0 12-15,7 0-3 0,-7 0 20 0,0 0 4 16,15 0 1-16,-5 3 0 0,4 6-10 0,-3 1-1 15,3-4-1-15,-3 7 0 0,3-4-22 0,-4 7 8 16,4-7-8-16,0 7 0 0,1-7 0 0,-1 7 0 16,0-4 0-16,0-2 0 0,0 6 0 0,4-4 0 15,-4-6 0-15,0 10 0 0,4-3 0 0,-4-4-12 16,-7 0 12-16,7 4-12 16,0-10-21-16,-4 16-5 0,1-13-1 0,0 4 0 0,-1 2 19 0,1 1 3 0,-4-1 1 0,3 4 0 15,1-4 16-15,0 4-10 0,6 3 10 0,-3-3-8 16,0-7 8-16,4 0 0 0,0 1 0 0,-1-1 0 31,1 7-29-31,-4-7-7 0,0-6-2 0,0 10-846 0</inkml:trace>
  <inkml:trace contextRef="#ctx0" brushRef="#br1" timeOffset="61745.55">24645 14354 172 0,'0'0'8'0,"0"0"1"0,-3 0-9 0,3 0 0 16,-8-7 0-16,8 7 0 0,0 0 258 0,0 0 50 15,0 0 9-15,0 0 3 0,0 0-234 0,0 0-46 16,8 0-10-16,2-3-2 0,1 3 38 0,-1 0 7 0,1 0 2 0,-1 0 0 16,5 0 1-16,-1 0 0 0,0 0 0 0,3 0 0 15,1 3-14-15,3 4-2 0,-3-14-1 0,7 7 0 16,-1 7-16-16,4-7-3 0,8 0-1 0,-4 0 0 16,-1 6-7-16,5-3 0 0,2-3-1 0,-2 0 0 15,2 0-10-15,-2 6-1 0,-1-6-1 0,0 0 0 16,8-6-5-16,-1 6-1 0,4 0 0 0,7 0 0 15,0 0 0-15,0 6 0 0,-1-3 0 0,1-3 0 16,-3 0 3-16,3 0 1 0,-4 0 0 0,4 0 0 16,3 0 7-16,-3 0 0 0,4 0 1 0,3 0 0 15,-7 7-7-15,3-7-2 0,-6 3 0 0,2-3 0 16,-2 0 0-16,-1 0-1 0,4 0 0 0,0 0 0 16,3 0-15-16,-3 0 9 0,4 6-9 0,-4-6 8 15,-4 3-8-15,4-3 0 0,-4-3 0 0,4-3 0 16,7 3 8-16,-3-4-8 0,-1 4 8 0,4 3-8 15,0-6 12-15,-7 6-2 0,0-3-1 0,-4-3 0 0,-3-1 2 16,0 4 0-16,0-3 0 0,7 3 0 0,-4-3-3 16,1 6-8-16,-1-4 12 0,-3 4-4 0,0-6-8 0,-4 6 0 15,-3 0 0-15,0-3 0 0,-4-3 0 0,4 6 0 16,-4-10 8-16,4 10-8 0,3 0 0 0,-3-3 0 16,3-3 0-16,-3 6 0 0,0 0 0 0,0 0 0 15,0 0 9-15,-4 0-9 0,-3-6 8 0,-1 6-8 16,-2-3 8-16,2 3-8 0,-2 0 13 0,-1 0-1 15,4 0-1-15,-1-7 0 0,5 7-11 0,-5 0 10 16,1 0-10-16,-4 0 10 0,8 0-10 0,-5-3 0 16,5 3 0-16,-8 0-11 0,0 0 34 0,0 0 6 15,-3 0 2-15,0 0 0 0,-1 3-31 0,1-3 0 0,0 0 0 0,-1 0 0 16,1 0 0-16,3 0-12 0,1 0 1 0,-1 0 0 16,4 0 11-16,-4 0 0 0,0-3 0 0,0 3 0 15,0 0 11-15,4 0-3 0,-7-6 0 0,3 6 0 16,-7 0 4-16,4 0 0 0,-4 0 0 0,-3 0 0 15,-1 0-4-15,1-3 0 0,0 3 0 0,-4 0 0 16,0-7 2-16,0 7 0 0,0 0 0 0,0-3 0 16,0 3-2-16,0 0 0 0,1-6 0 0,2 6 0 15,1 0-8-15,3-3 0 0,-7 3 0 0,7 0 0 16,0 3-8-16,1-3 8 0,-5-9-10 0,1 9 10 16,0 0 0-16,-4 0 0 0,0-7 0 0,-4 7 0 15,4 0 0-15,-3 0 0 0,-4 0-8 0,4-3 8 16,-4 3 0-16,-7 0 0 0,10 0 0 0,-10 0 0 15,11 0 0-15,-11 0 0 0,0 0 0 0,7 0 0 0,0 0 0 16,-7 0 0-16,0 0 0 0,0 0 0 0,11 0 8 0,-11 0-8 16,7 0 12-16,-7 0-12 0,7 3 0 0,-7-3 0 15,0 0 0-15,7-3 0 0,-7 3 0 0,10 0 0 16,-10 0 0-16,0 0 0 0,7 0 0 0,-7 0 0 16,0 0 0-16,11 3 0 0,-11-3 0 0,0 0 0 15,0 0 0-15,7 7 0 0,-7-7 0 0,0 0 0 16,0 0 0-16,7 0 0 0,-7 0 0 0,0 0 0 15,0 0 0-15,0 0 0 0,0 0 0 0,0 0 0 16,0 0 0-16,0 0 0 0,0 0 0 0,7 0 0 16,-7 0 0-16,0 0 0 0,0 0 0 0,0 0 0 15,7 0 0-15,-7 0 0 0,11 6 0 0,-11-6 0 16,0 0 0-16,0 0 0 0,7 3 0 0,-7-3 0 0,0 0 0 16,0 0 0-16,0 0 13 0,0 0-4 0,0 0-1 0,0 0 0 15,0 0-8-15,0 0 0 0,0 0 0 0,0 0 0 16,3 0 0-16,-3 0 0 0,0 0 0 0,0 0 0 15,0 0 0-15,0 0 0 0,0 0 0 0,0 0 0 16,0 0 0-16,0 0 0 0,0 0 0 0,0 0 0 16,0 0 0-16,0 0 0 0,0 0 8 0,0 0-8 15,0 0 0-15,0 0 0 0,0 0 0 0,0 0 0 16,0 0 8-16,0 0-8 0,0 0 0 0,0 0 8 16,0 0 0-16,0 0-8 0,0 0 12 0,0 0-4 15,0 0-8-15,0 0 10 0,0 0-10 0,0 0 10 16,0 0-10-16,0 0 0 0,0 0 9 0,0 0-9 15,0 0 0-15,0 6 9 0,0-6-9 0,0 10 0 16,0-1 8-16,0-6-8 0,0 7 0 0,-3 5 0 0,3-5 0 16,0 5 10-16,0-5-10 0,0 2 8 0,0 4-8 15,0 0 8-15,0-4-8 0,0 4 8 0,0 3-8 0,0 0 10 16,0-1-10-16,0 7 10 0,3-6-10 0,-3 6 10 16,0 0-10-16,0 1 10 0,0 2-10 0,-3 6 0 15,3-2 0-15,0 2 0 0,-4 1 0 0,4 2 8 16,0 4-8-16,-3-3 0 0,3-1 0 0,0-2 8 15,0 2-8-15,0-2 0 0,0-1 8 0,0 4-8 16,3-4 0-16,-3 1 8 0,0 3 0 0,0-4 0 16,4 4 0-16,-4-4 0 0,0 10-8 0,3-6 12 15,-3-4-12-15,0 4 12 0,4-4-12 0,-4 1 0 0,0-1 9 0,0 1-9 16,3-4 0-16,1 4 9 0,-4 5-9 0,3-2 0 16,-3 0 8-16,4 6-8 0,0 0 0 15,-1-7 0-15,-3 7 0 0,4 0 0 0,-1-6 0 0,1 2 0 16,-4-2 0-16,3 0 0 0,1 6 0 0,-1-1 0 15,1-5 0-15,-4 6 0 0,0 0 8 0,0 0-8 16,0 0 0-16,3 3 0 0,-3-7 0 0,0-2 0 16,0 0 8-16,0 2-8 0,0-5 0 0,0 3 0 15,0-1 0-15,0-2 0 0,0 2 0 0,0 4 0 16,0-3 8-16,0-1-8 0,0 4 0 0,0-9 0 16,4 8 0-16,-4-5 0 0,0-4 0 0,3 4 0 15,1-1 0-15,-1 4 0 0,-3 6 0 0,4-4 0 16,-4 1 0-16,3 0 0 0,1-3 0 0,0 5 0 15,-4-5 8-15,3 3-8 0,1-3 0 0,-1-4 0 16,-3-6 0-16,4 10 0 0,-1-4 0 0,-3 1 0 0,4-1 8 16,-1-5-8-16,-3 5 0 0,4 1 0 0,-4-4 0 0,0 3 0 15,0-5 0-15,0 2 0 0,3 0 0 0,-3 1 0 16,0-10 0-16,0 3 0 0,0 3 0 0,0-3 0 16,-3 0 0-16,3-3 0 0,0 0 0 0,3 0 0 15,-3-3 0-15,4 3 0 0,-4-3 0 0,0-1 0 16,0 1 0-16,0 0 0 0,0-3 0 0,0 2 0 15,0-2 0-15,0-3 0 0,0 2 0 0,0 1 0 16,-4-3 0-16,4 2 0 0,-3-5 0 0,3 9 0 16,-4-4 0-16,4-2 0 0,-3 2 0 0,-1-5 0 15,1 6 0-15,3-4 0 0,-4-3 0 0,4 7 0 16,-3-6 0-16,3-1 0 0,-4 7 0 0,4-13 0 0,-3 3 0 16,3 3 0-16,0 1 0 0,0-1 0 0,0-2 0 15,0-4 0-15,0 6 0 0,0-3 0 0,-4-3 0 0,4 4 0 16,-4-4 0-16,4 9 0 0,0-8 0 0,-3 2 0 15,3-3 0-15,0 6 0 0,-4-2 0 0,4-4 0 16,0-3 8-16,-3 6-8 0,3 3 0 0,0-9 0 16,0 0 0-16,0 7 0 0,0-4 0 0,0 6 0 15,3 1 0-15,-3-1 0 0,0-3 0 0,0 4 0 16,4-1 0-16,-4-3 0 0,0 4 0 0,3-7 0 16,1 6 0-16,0 1 0 0,-4-4 0 0,3 3 0 15,-3-9 0-15,0 0 0 0,0 0 0 0,4 10 0 16,-4-10 0-16,0 0 0 0,3 9 8 0,-3-9-8 15,0 7 0-15,0-7 0 0,0 0 0 0,0 0 0 16,0 0 8-16,0 0-8 0,0 0 0 0,0 0 0 0,0 0 0 16,4 9 0-16,-4-9 8 0,0 0-8 0,0 0 0 15,0 0 0-15,0 0 0 0,0 0 0 0,0 0 8 16,0 0-8-16,0 0 0 0,0 0 0 0,0 0 0 0,0 0 0 16,0 0 0-16,0 0 0 0,-7 3 8 0,0-3-8 15,-1 0 0-15,5 0 0 0,-4 0 0 0,0-3 8 16,-4 3-8-16,1 0 9 0,-1-6-9 0,0 6 0 15,-3 0 0-15,0 0 0 0,0 0 0 0,-3-3 0 16,-5 3 0-16,1-7 0 0,0 7 0 0,-7-3 0 16,3-3 0-16,-3 6 0 0,3-3 0 0,-3-4 0 15,3 7 0-15,-6-6 0 0,6 3 0 0,-3-3 0 16,3-4 0-16,0 7 0 0,1-3 0 0,-5 3 0 0,5-3 0 16,-5 2 0-16,-2-2 0 0,-1 6 0 0,-7-9 0 0,0 9 0 15,0-6 0-15,-3 2 0 0,3-2 0 0,1 6 0 16,-5 0 0-16,4-3 0 0,4-3 0 0,3 6 0 15,-3 0 0-15,0-3 0 0,-4 3 0 0,0 0 0 16,-3-7 0-16,-4 7 0 0,-3 0 0 0,-1 0 0 16,1 0 0-16,3 0 0 0,0-3 0 0,4 3 0 15,-1-6 0-15,1 6 0 0,0 0 0 0,-4-3 0 16,-3-4 0-16,-4 7 0 0,0 0 0 0,3-6 0 16,1 3 0-16,3 3 0 0,7 0 0 0,-3 0 0 15,7 0 0-15,-8 0 0 0,4 0 0 0,-3 0 0 16,-7 3 0-16,-1 3 0 0,-3-6 0 0,4 0 0 15,0 7 0-15,3-7 0 0,3 3 0 0,5-3 0 16,-5 0 0-16,1 6 0 0,-4-6 0 0,-3 0 0 16,-1 0 0-16,1-6 0 0,0 6 0 0,-1 0 0 0,4-3 0 15,4-4 0-15,0 1 0 0,3 3 0 0,0-3 0 16,0 6 0-16,0-3 0 0,-3-4 0 0,0 7 0 16,-1-3 0-16,1 3 0 0,-4-6 0 0,4 6 0 15,0-3 0-15,3-3 0 0,4 6 0 0,-4 0 0 16,3-4 0-16,1-2 0 0,-4 6 0 0,-3-6 0 0,0 3 0 15,-1 3 0-15,-3-7 0 0,1 4 0 0,2-3 0 16,-3 6 0-16,8 0 0 0,-1-3 0 0,0-3 0 16,0 6 0-16,0-3 0 0,4-4 0 0,-4 7 0 15,-3-3 0-15,3-3 0 0,-3 6 0 0,3 0 0 16,-3-3 0-16,3 3 0 0,-3 0 0 0,6 0 0 16,5 0 0-16,-1 0 0 0,7 0 0 0,-3-7 0 0,3 7 0 15,0 0 0-15,-3 0 0 0,0 0 0 0,3 7 0 16,-3-7 0-16,-4 0 0 0,1 3 0 0,2-3 0 0,1 0 0 15,-4 6 0-15,4-3 0 0,4-3 0 0,-1 0 0 16,4 0 0-16,-1 0 0 0,1 0 0 0,7 7 0 16,-3-7 0-16,2 0 0 0,1 0 0 0,4 0 0 15,3 0 0-15,-4 0 0 0,4 3 0 0,0-3 0 16,7 0 0-16,0 0 0 0,0 0 0 0,-4 0 0 16,4 0 0-16,0 0 0 0,0 0 0 0,0 0 0 15,0 0 0-15,0 0-8 0,-7 0 8 0,7 0 0 16,0 0 0-16,0 0 0 0,0 0 0 0,0 0 0 15,0 0 0-15,0 0 0 0,0 0 0 0,0 0 0 16,0 0 0-16,0 0-8 0,0 0 8 0,0 0 0 16,-3-3 0-16,3 3 0 0,0 0 0 0,-4-7 0 15,4 4 0-15,0 3 0 0,0-6 0 0,-3-4 0 0,3 4 0 0,0-3 0 16,3-1 8-16,-3 1 0 0,0 0-8 0,0-7-8 16,0 3 8-16,0-2-10 0,0-4 10 0,0 0 0 15,0 3 0-15,0-2 0 0,0-8 0 0,0 4 0 16,0-3 0-16,0 7 0 0,-3-8 0 0,3 1 0 15,-4 7 10-15,1-4-2 0,3 0-8 0,-4 0 0 16,4-3 0-16,0 0 0 0,-3 6 0 0,-1-9-8 16,1 2 8-16,-1-8-10 0,1 6 10 0,3-7 0 15,-4 7 0-15,1-6 0 0,-1-4 0 0,1 3 0 16,3-2 10-16,-4-4-2 0,0 3-8 0,1 4 0 0,3 3 0 16,-4-10 0-16,1 3 0 0,3-6 0 15,0 7 0-15,-4-4 0 0,4-6 0 0,0 3-8 0,0 0 8 16,0 6-10-16,4-6 10 0,-4 7 0 0,0-4 10 15,0 3-2-15,0 4-8 0,0-4 0 0,0 4 0 0,0-1 0 16,0 1 0-16,0 2-8 0,0 1 8 0,0 0-10 16,-4-1 10-16,4 1 0 0,0 0 10 0,-3-1-2 15,3 1-8-15,-4 3 0 0,4 0 0 0,0-4 0 16,-3 4 0-16,3 0 0 0,-4 3 0 0,4-10 0 16,-3 7 0-16,3-10 0 0,-4 4 0 0,1 6 0 15,3-7 0-15,-4 7 0 0,4-7 0 0,-3 1 0 16,3-1 0-16,-4 7 0 0,4 0 0 0,-3 0 0 15,-1-4 0-15,0 10 0 0,4-9 0 0,-3 9 0 16,3-3 0-16,0 0 0 0,-4-3 0 0,4 3 0 16,0-4 0-16,0 1 0 0,-3 3 0 0,3-3 0 15,0 3 0-15,0-3 0 0,-4 2 0 0,4-2 0 0,0 3 0 16,0 3 0-16,0-3 0 0,-3 0 0 0,3-3 0 0,0 9 0 16,0-6 0-16,0 6 0 0,0 0 0 15,0 0 0-15,0-2 0 0,0-1 0 0,0 3 0 0,0-3 0 16,0-6 0-16,0 9 0 0,0-6 0 0,0 3 0 15,3 0 0-15,1 0 0 0,-1-3 0 0,-3 0 0 16,7 6 0-16,-3-6 0 0,0 6 0 0,-4-6 0 16,3 6 0-16,1 0 0 0,-4 0 0 0,3 4 0 15,1-4 0-15,-4 0 0 0,3 3 0 0,-3 4 0 16,0-4 0-16,0 4 0 0,0-4 0 0,0 0 0 16,0-3 0-16,0 10 0 0,0-7 0 0,0 4 0 15,0-4 0-15,4-3 0 0,-4 4 0 0,0-4 0 16,0 6 0-16,0-2 0 0,0-1 0 0,3 3-8 0,-3-2 8 0,4-4-10 15,-4 3 10-15,0 7 0 0,0-10 10 0,3 10-2 16,-3-7-8-16,0 3 0 0,0-2 0 0,0 5 0 16,0 1 0-16,4-1 0 0,-4 1 0 0,0-7 0 15,3 7 0-15,-3 0 0 0,0 2 0 0,0-2 0 16,0 6 0-16,0-7 0 0,0 4 0 0,0-3 0 16,0-1 0-16,0 1 0 0,0 3 0 0,0-4 0 15,0 7 0-15,0-3 0 0,4-4 0 0,-4 1 0 16,0 0 0-16,0 2 0 0,3-2 0 0,-3 6 0 15,0-4 0-15,4 4 0 0,-4-3 0 0,0-3 0 16,0 2 0-16,0 4 0 0,0-3 0 0,3 3 0 16,-3 3 0-16,0-6 0 0,0 2 0 0,0-2 0 15,0 6 0-15,0-9 0 0,0 9 0 0,0-10 0 0,0 7 0 16,0 3 0-16,0 0 0 0,0-6 0 0,-3-3 0 0,3 9 0 16,0 0 0-16,0 0 0 0,0 0 0 15,0 0 0-15,0 0 0 0,0 0 0 0,0 0 0 0,0 0 0 16,0-7 0-16,0 7 0 0,0 0 0 15,0 0 0-15,0 0 0 0,0 0 0 0,0-9 0 16,0 9 0-16,0 0 0 0,0 0-18 0,0 0-3 16,0 0-1-16,0 0 0 15,0 0-106-15,0 0-20 0,0 0-5 0,0 0-823 16,-7 16-165-16</inkml:trace>
  <inkml:trace contextRef="#ctx0" brushRef="#br1" timeOffset="62559.86">24067 15423 403 0,'0'0'36'0,"0"0"-36"0,0-6 0 0,0-4 0 16,0 7 284-16,-4-3 51 0,4 6 9 0,0-10 3 15,0 10-272-15,4 0-55 0,-4-9-10 0,0 9-2 16,3-6 26-16,-3 6 6 0,4 0 0 0,-4 0 1 16,3-3-13-16,-3 3-2 0,0 0-1 0,0 0 0 15,0 0 31-15,0 0 5 0,0 0 2 0,0 0 0 16,0 0-4-16,0 0-1 0,7 9 0 0,-7 0 0 15,4 1-6-15,-4 6-2 0,-4-4 0 0,4 4 0 16,-3 3-24-16,-1-4-5 0,1 4-1 0,-4 0 0 16,3 6 10-16,-3-6 2 0,0 9 0 0,-4-3 0 15,1 0-16-15,-1 3-4 0,-3 1 0 0,0 5 0 16,-4-6-12-16,4 7 9 0,4-1-9 0,-8 1 8 16,4-4-8-16,0 4 8 0,0-1-8 0,-1-6 8 0,-2 1-8 0,6 2 8 15,1-9-8-15,-1 3 8 0,1 3-8 0,-1-3 0 16,7 0 0-16,-6-3 0 0,3 3 0 0,0 1 0 15,0-8 0-15,3 7 0 0,-6-3 0 0,2 3 0 16,1-6 0-16,-3-3 0 0,-1 3 0 0,-3 0-17 16,4-4 4-16,-1 4 1 0,-3 0 0 0,0-3 0 15,3-4 0-15,1 4 0 16,-5-7-16-16,8 1-4 0,-3-1 0 0,3-3 0 0,0-3 20 0,0 4 3 16,0-1 1-16,3-3 0 15,4-3-40-15,0 0-8 0,0 0-2 0,0 0 0 16,-7 6-22-16,4-2-5 0,3-4-1 0,0 0-563 15,0 0-113-15</inkml:trace>
  <inkml:trace contextRef="#ctx0" brushRef="#br1" timeOffset="63209.16">23386 15504 1191 0,'0'0'52'0,"0"0"12"0,0 0-51 0,0 0-13 16,0 0 0-16,0 0 0 0,0 0 92 0,0 0 15 15,0 0 3-15,0 0 1 0,0 0-28 0,0 0-6 16,0 0-1-16,7 7 0 0,0-4-12 0,0-3-2 15,-7 0-1-15,0 0 0 0,10 0-27 0,1 6-6 0,-4-3 0 0,4-3-1 16,-4 0 9-16,3 7 1 0,-6-4 1 0,6 6 0 16,-10-9 7-16,11 10 2 0,-4-4 0 0,0 3 0 15,4 1-22-15,-1-1-4 0,-6 0-1 0,6 1 0 16,-3 5 20-16,0 1 3 0,4-3 1 0,0 6 0 16,-1-4-20-16,1 4-3 0,3-3-1 0,0 3 0 15,4 6-6-15,-1-3-2 0,4 0 0 0,1-4 0 16,2 1 23-16,1 6 4 0,3-3 1 0,0-3 0 15,1 6-28-15,-5-6-12 0,8 6 10 0,-4 0-10 16,-3-6 12-16,-4 0-4 0,4 6-8 0,-4-6 12 16,0-1-3-16,-3 1-1 0,-4 6 0 0,0-6 0 15,0 0-8-15,-3-3 0 0,-1 2 0 0,4 1 8 16,-6-3-8-16,2 0 12 0,-3-4-12 0,4 7 12 16,-4-10-12-16,0 7 0 0,0-7 0 0,4 1 0 15,-4-4-12-15,0-3 1 0,3 4 1 0,1-7 0 16,3 0-18-16,-4-7-3 0,1 7-1 0,3-3 0 15,-3-3-77-15,3-4-16 0,-4 1-3 0,1 0-1041 16</inkml:trace>
  <inkml:trace contextRef="#ctx0" brushRef="#br1" timeOffset="65859.83">27513 816 1494 0,'0'0'66'0,"0"0"14"0,0 0-64 0,0 0-16 0,0 0 0 0,0 0 0 15,0 0 60-15,4-9 10 0,-1 3 2 0,-3 3 0 16,4-4-8-16,-1 4-2 0,1-3 0 0,-1 3 0 16,1-4-6-16,3-2-2 0,-4-3 0 0,4-1 0 15,-3 4-1-15,3 5 0 0,-3-2 0 0,-1-3 0 16,4-1-6-16,-3 1-2 0,-4 0 0 0,0-1 0 0,0 1-13 0,0-7-4 15,0 7 0-15,0-1 0 0,-4 1-11 0,4-1-2 16,0-5-1-16,0 5 0 0,0-5-2 0,0 5 0 16,0-2 0-16,4-4 0 0,-1 7-12 15,1-1-16-15,-1 1 3 0,1-1 1 16,-1-5 2-16,1 5 1 0,-1 1 0 0,4 9 0 0,-3-6 9 0,-4 6 0 16,0 0-9-16,0 0 9 0,4-10-11 0,-4 10 3 15,7 0 0-15,-7 0 0 0,0 0 8 0,10 10 0 16,1-10 0-16,-1 12 0 0,-3 1 0 0,0-13 17 15,0 9-2-15,1 1-1 0,-1-1-14 0,0 7 0 16,0 2 8-16,0-2-8 0,3-6 0 0,-3 8 0 16,0 1 0-16,-3 0 0 0,3-3 0 0,0 2 0 15,0-2 0-15,-3-3 0 0,3-1 16 0,0 1 0 16,-4 2 0-16,4-11 0 0,-3 11-16 0,3-5-15 16,-7-10 3-16,7 9 1 0,0 0 11 0,-7-9 16 15,0 0-4-15,11 0-1 0,-11 0 8 0,7 7 1 0,-7-7 1 16,0 0 0-16,10 0-7 0,-10 0-2 0,7 0 0 0,-7 0 0 15,11-7 11-15,-4-2 1 0,0 9 1 0,-3-9 0 16,3-1-6-16,-4 4-2 0,1-3 0 0,-1-1 0 16,1 1-8-16,-1-10-1 0,-3 3-8 0,4 4 12 15,-1-4-12-15,-3-3 8 0,4 0-8 0,-1 4 0 16,1-4 0-16,-1 0 0 0,-3 3 0 0,4-2 0 16,-4 2 0-16,3 3 0 0,-3-2 0 0,4 5-10 15,-4 1 10-15,4-7-13 0,-4 13 5 0,3-6 8 16,1-7-14-16,-4 16 5 0,3-13 1 0,1 1 0 15,-4 9-24-15,3 3-5 16,1-10-1-16,-1 4 0 0,4-3 10 0,-7 9 1 0,4-10 1 0,-1 1 0 16,4 3-163-16,-3 6-33 0,-4 0-6 0</inkml:trace>
  <inkml:trace contextRef="#ctx0" brushRef="#br1" timeOffset="66303.95">28346 584 403 0,'0'0'17'0,"0"0"5"0,0 0-22 0,0 0 0 0,3-9 0 0,-3 9 0 16,0-6 210-16,0 6 38 0,0 0 7 0,4-10 1 16,-4 10-184-16,0 0-36 0,3-3-8 0,-3 3-2 15,0 0 30-15,0 0 7 0,0 0 1 0,0 0 0 16,0 0-36-16,0 0-6 0,-3 0-2 0,-4 0 0 15,7 0 0-15,-7 3-1 0,-4 4 0 0,4-4 0 16,3 9 21-16,-6 1 4 0,-1-4 0 0,-3 1 1 16,4 5-7-16,-1 4-2 0,-3-3 0 0,3-4 0 15,-3 4 10-15,0-7 2 0,0 10 0 0,0-9 0 0,0 5-36 16,0-5-12-16,3 8 0 0,1-11 9 0,-1 2-9 0,0 1 0 16,4-7 0-16,0 3 0 15,0 0-47-15,0-3-1 0,0 7-1 0,7-10-591 16,0 0-117-16</inkml:trace>
  <inkml:trace contextRef="#ctx0" brushRef="#br1" timeOffset="66537.19">28095 603 1144 0,'0'0'51'0,"0"0"10"0,0 0-49 0,0 0-12 0,0 0 0 0,0 0 0 16,7 6 70-16,0-2 11 0,4 2 3 0,-4-3 0 16,0 3-15-16,4 0-2 0,-1-2-1 0,1 5 0 15,-4 0-29-15,3 1-5 0,1-4-2 0,-4 4 0 16,4-1-30-16,-1-3 0 0,-3-3 0 0,4 7 0 31,-1 5-28-31,1-11-12 0,0-4-3 0,-4 9-462 0,3-3-93 0</inkml:trace>
  <inkml:trace contextRef="#ctx0" brushRef="#br1" timeOffset="73003.7">28540 406 1303 0,'0'0'57'0,"0"0"13"0,0 0-56 0,7-4-14 0,-4-2 0 0,1 0 0 0,3 3 32 0,-4 3 3 15,-3 0 1-15,7-7 0 0,-3 4 8 0,3 3 3 16,-7 0 0-16,4-6 0 0,3 6-11 0,0 0-1 15,0-9-1-15,0 9 0 0,-4 0-12 0,8 0-2 16,-4-10-1-16,-3 10 0 0,3 0-10 0,0 0-1 16,0 0-8-16,-7 0 12 0,7 0-12 0,0 0 9 15,3 0-9-15,-3 0 8 0,0 0-8 0,4 0 0 16,0 0 0-16,-1 0 0 0,-3-3 0 0,4 3 0 16,-1-6 0-16,1 6 0 0,-4 0 0 0,4 0 10 15,-1-6-10-15,1 6 10 0,-1 0 31 0,-10 0 7 16,11 0 0-16,-11 0 1 0,0 0-29 0,4 6-7 15,3 3-1-15,0 1 0 0,-7-10-2 0,3 9-1 0,1 7 0 16,-4-13 0-16,0 13-9 0,0-7 0 0,0 7 0 0,-4-4 0 16,1 4 0-16,-1-7 0 0,1 10-11 0,-1-9 11 15,1-1 0-15,-5 7 0 0,5-7 0 0,-4 7 0 16,0-4 0-16,3 4 0 0,-6 3 0 0,3-10 0 16,0 7 0-16,-4-1 0 0,0-2 0 0,1 3 0 15,-1-4 0-15,-3 4 0 0,0-7 0 0,0 10 0 16,-4-9 0-16,4 5-10 0,0-5 10 0,0-1 0 15,3 0 0-15,1-2 0 0,-1 2 0 0,1-6 0 16,3 7 0-16,0-10 8 0,7 0-8 0,-4 0 9 16,4 0-9-16,-7 0 0 0,7 0 0 0,0 0 0 15,-7-3 0-15,3-4-9 0,-3 7 9 0,4-3-13 16,-1-3-2-16,1 3 0 0,-4-4 0 0,3 7 0 16,1-9-8-16,-1 0-1 0,1-1-1 0,3 10 0 0,-4-6 7 15,4-3 2-15,0 5 0 0,0-2 0 0,0 6 16 0,0-9 0 16,4-1 0-16,-4 7 0 0,3-9 0 0,4 9 0 15,-3-4 0-15,-1 4 0 0,4-6 0 0,-7 9-10 16,0 0 10-16,7-7-8 0,0-2 8 0,-7 9 0 16,0 0 0-16,7 0 0 0,-3-9 13 0,-4 9-1 15,7-4-1-15,-7 4 0 0,0 0 9 0,0 0 3 16,11-6 0-16,-11 6 0 0,7 6-11 0,0-2-3 16,0-4 0-16,0 0 0 0,3 9-9 0,1-9 0 0,-4 9 0 15,4-2 0-15,3-7 8 0,-4 9-8 16,4-6 8-16,-3-3-8 0,7 10 0 0,-8-10 0 0,1 6 8 15,3-6-8-15,-3 9 15 0,3-9 1 0,-4 10 0 0,1-10 0 16,-1 9-16-16,1-9 0 0,0 6 0 0,-1-6 0 16,-10 0 0-16,7 4-16 0,0-4 3 0,4 0 1 31,-11 0-141-31,0 0-28 0</inkml:trace>
  <inkml:trace contextRef="#ctx0" brushRef="#br1" timeOffset="86111.25">17949 779 403 0,'0'0'17'0,"0"0"5"0,0 0-22 0,0 0 0 16,0 0 0-16,0 0 0 15,0 0-21-15,0 0-9 0,0 0-2 0,0 0 0 0,0 0 96 0,0 0 20 16,0 0 3-16,0 0 1 0,0 0-10 0,0 0-2 15,-7 9 0-15,7-9 0 0,0 0-56 0,0 0-11 16,0 0-9-16,0 0 12 0,0 0-12 0,0 0 0 0,0 0 0 0,0 0-11 16,-3 3 61-16,3-3 12 0,0 0 2 0,0 0 1 15,0 0 45-15,0 0 9 0,0 0 1 0,0 0 1 16,0 0-38-16,0 0-8 0,0 0-2 0,0 0 0 16,0 0-42-16,0 0-9 0,7 0-2 0,0 7 0 15,-7-7-20-15,0 0 0 0,0 0 0 0,0 0 0 16,0 0 0-16,0 0 0 0,7-7 0 0,-7 7 0 15,0 0 0-15,11 7 0 0,3-14 8 0,-4 7-8 16,4 7 10-16,-3-7-2 0,-1-7-8 0,5 7 12 16,2 0 13-16,-3 0 3 0,0-3 0 0,4 3 0 15,0 0-16-15,-4-6-2 0,3 6-1 0,1-3 0 16,-4 3-1-16,-3 0-8 0,-1 0 12 0,5 0-4 16,-5 0 8-16,-3 3 0 0,4-3 1 0,-4 0 0 15,-7 0-3-15,10 0-1 0,-3 0 0 0,4 0 0 16,-11 0-13-16,7 6 11 0,4-6-11 0,-4 0 10 15,0-6-10-15,-7 6 0 0,7 0 9 0,0-3-9 16,-4 3 0-16,-3 0 8 0,0 0-8 0,7 0 0 0,-7 0 0 0,0 0 0 16,0 0 0-16,0 0 8 0,0 0 5 0,0 0 2 15,0 0 0-15,0 0 0 0,0 0 9 0,0 0 1 16,0 0 1-16,0 0 0 0,0 0-8 0,0 0-2 16,0 0 0-16,0 0 0 0,0 0-5 0,0 0-2 15,0 0 0-15,0 0 0 0,0 0-9 0,4-7 8 16,-4 7-8-16,0-9 8 0,0 9-8 0,0 0 0 15,0-9 0-15,0 9 8 0,0-10-8 0,0 10 0 16,-4-6 0-16,4 3 0 0,-3-3 0 0,3 6 0 16,-4-4 0-16,-3-2 0 0,4-3 0 0,-4 9 0 15,0 0 9-15,0-10-9 0,0 10 8 0,0-3-8 0,-1 3 8 16,1-6-8-16,0 6 8 0,0 0-8 0,4 0 8 0,-4 0-8 16,3 0 0-16,-3 0 0 0,4-6 0 0,-1 6 0 15,-3-3 0-15,4-4 8 0,-1 7-8 0,0-3 0 16,1-3 0-16,-4 3 0 0,3-4 0 0,1 7 8 15,-4-9-8-15,3 0 8 0,-3 9-8 0,4-10 8 16,-1 10-8-16,4 0-15 0,0 0 4 0,0 0 1 31,-7 0-112-31,7 0-22 0,0 0-5 0,0 0-819 0</inkml:trace>
  <inkml:trace contextRef="#ctx0" brushRef="#br1" timeOffset="86988.18">17985 390 1119 0,'0'0'49'0,"-4"0"11"0,1 0-48 0,3 0-12 15,0 0 0-15,-4 6 0 0,4-6 8 0,-3 0 0 16,-5 10-8-16,8-10 12 16,-3 0-44-16,3 0-8 0,0 0-3 0,0 0 0 15,0 0-3-15,0 0-1 0,0 0 0 0,0 0 0 0,0 0 47 0,0 0 0 16,0 0 0-16,0 0 0 0,0-10 74 0,0 10 18 15,0 0 3-15,0 0 1 0,0-6 4 0,0 6 2 16,0 0 0-16,0 0 0 0,0-3-42 0,3-7-8 16,1 4-1-16,-4 6-1 0,4-9-34 0,-1 9-8 0,1-13 0 15,-1 7-8-15,1 0 18 0,-1 2-3 0,4-2-1 0,0 3 0 32,0-6-38-32,-3 2-7 0,3-2-1 0,0 9-1 0,0-9 33 0,4-1 0 0,-8 4 0 0,4 3 0 15,0-4 20-15,0 4 10 0,0-3 2 0,0-3 1 16,-3-1-10-16,3 7-3 0,-7 3 0 0,0 0 0 15,0 0 20-15,7-6 3 0,-7 6 1 0,7-6 0 16,-7 6-23-16,0 0-4 0,0 0-1 0,0 0 0 16,11 0-16-16,-11 0 0 0,10 0 8 0,-10 0-8 15,0 0 0-15,7 6 0 0,0 0 8 0,-3-3-8 16,-4-3 0-16,7 10 0 0,-4 5 0 0,1-5 0 16,0-7 0-16,-1 3 0 0,-3 4 0 0,0-1 0 15,4 0 0-15,-4-9 0 0,0 0 0 0,3 7 0 16,1 2 0-16,-4-6 0 0,0-3 0 0,0 0 0 0,0 0 0 0,10 0 0 15,-6 10-12-15,-4-10 3 0,7 0-11 0,0 6-1 16,0-6-1-16,4 6 0 16,-11-6-99-16,0 0-20 0,7 3-4 0,0-3-1 0</inkml:trace>
  <inkml:trace contextRef="#ctx0" brushRef="#br1" timeOffset="88295.8">21481 751 975 0,'0'0'43'0,"0"0"9"0,0 0-41 0,0 0-11 16,0 0 0-16,-4 0 0 0,-3 0 100 0,7 0 17 16,0 0 4-16,0 0 1 0,0 0-35 0,-3 0-7 15,3 0-2-15,0 0 0 0,0 0-39 0,0 0-8 16,0 0-2-16,0 0 0 0,0 0-17 0,0 0-4 0,0 0-8 0,0 0 12 16,0 0 3-16,0 0 0 0,0 0 0 0,0 0 0 15,0 0 14-15,0 0 3 0,10 0 1 0,1-7 0 16,-1 7-4-16,1 0-1 0,-1 0 0 0,5 0 0 15,-1-6-14-15,3 6-3 0,-3 0-1 0,8-3 0 16,-1 3-10-16,3-6 0 0,-6 6 9 16,0-4-9-16,-1 4 28 0,5 0 0 0,2 0 1 0,-6-6 0 15,0 6-29-15,-1 0 0 0,4 0 0 0,0 0 0 16,-6 0 16-16,2-9 0 0,1 9 0 0,0 0 0 16,-1 0-8-16,-3 0-8 0,0 0 11 0,4 0-11 15,-4 0 11-15,0 0-11 0,-3-10 10 0,-1 10-10 16,1 0 16-16,0 0-4 0,-4 0 0 0,3-3 0 15,-10 3 0-15,7 0-1 0,0 0 0 0,-7 0 0 16,0 0 5-16,7 0 0 0,4 0 1 0,-11 0 0 16,0 0-7-16,0 0-2 0,0 0 0 0,0 0 0 0,0 0-8 15,0 0 8-15,0 0-8 0,0 0 8 0,7-6 3 16,-7 6 0-16,0 0 0 0,0 0 0 0,0 0-3 0,0 0-8 16,0 0 12-16,-4-6-4 0,-3 3-8 0,7 3 0 15,0 0 0-15,-3-7 0 0,-4 4 0 0,7 3 8 16,0 0-8-16,0-9 0 0,-7 2 0 0,7 7 0 15,-4-9 8-15,4 9-8 0,-3 0 10 0,-1-9 0 16,1-1 0-16,3 10 0 0,0 0 5 0,-7-6 1 16,-4-3 0-16,4 9 0 0,0-4-4 0,0 4-1 15,-4-6 0-15,1-3 0 0,-1 9-11 0,4-10 8 16,0 7-8-16,-4-3 8 0,1 0-8 0,-1 6 0 16,11 0 0-16,-3-3 0 15,-4-4-41-15,7 7-1 0,0 0 0 0,0 0-1137 0</inkml:trace>
  <inkml:trace contextRef="#ctx0" brushRef="#br0" timeOffset="96261.84">9342 5385 172 0,'0'0'8'0,"0"0"1"0,-7-3-9 0,7 3 0 0,0 0 0 0,0 0 0 15,-8 3 226-15,8-3 43 0,0 0 9 0,0 0 2 16,0 0-196-16,0 0-38 0,0 0-8 0,0 0-2 16,4 7 21-16,3-4 4 0,-3 6 1 0,3 0 0 15,0-2-16-15,0-4-3 0,3-3-1 0,1 6 0 16,-1-6 1-16,5 0 0 0,2 0 0 0,1 0 0 0,0 0-9 0,-1 0-2 16,4 0 0-16,0-6 0 15,1 6-12-15,-1-3-4 0,-4-4 0 0,5 7 0 16,-5 0 4-16,4-3 0 0,1-3 0 0,-5 3 0 0,1 3 4 15,-4 0 0-15,4-6 1 0,-1 6 0 0,-3 0-1 16,4 0-1-16,0 0 0 0,-4 0 0 0,0 0-5 0,0 0-1 16,0 0 0-16,-3 0 0 0,-1 6-17 0,4-6 0 15,-7 0 0-15,0 3-9 16,4-3-26-16,-11 0-5 0,0 0 0 0,0 0-944 0</inkml:trace>
  <inkml:trace contextRef="#ctx0" brushRef="#br0" timeOffset="97482.62">10855 4865 460 0,'0'0'41'0,"0"0"-33"0,0 0-8 0,0 0 0 16,7-7 212-16,-7 7 40 0,0 0 8 0,7 0 1 15,4-9-160-15,-1 9-32 0,-10 0-6 0,0 0-2 16,7-6-20-16,-3 3-4 0,6-4-1 0,-10 7 0 16,0 0-14-16,0 0-3 0,0 0-1 0,0 0 0 15,0 0-2-15,0 0-1 0,0 0 0 0,4 10 0 16,-4-10 15-16,-4 6 3 0,-3 3 1 0,7 1 0 16,0 9 10-16,-3-13 3 0,-8 3 0 0,4 1 0 15,0 5-4-15,0-2-1 0,-7-4 0 0,3 7 0 16,-3 0 4-16,4-4 1 0,-1 13 0 0,-3-9 0 15,-4 3-36-15,4 0-11 0,0-1 0 0,4 11 0 0,-5-10 12 0,1 6-4 16,0 3 0-16,4-3-8 0,-4 3 8 0,-1-3-8 16,-2 3 0-16,6-2 0 0,1 2 0 0,-4-3 0 15,-8 3 0-15,8-9 0 0,4 6 8 0,-4-6-8 16,-4 6 0-16,4-6 0 0,-4-1 0 0,8-2-16 16,3 3 2-16,-11 0 0 15,0-10-30-15,8 7-5 0,6 0-2 0,-3-4 0 16,-7-2-52-16,3-1-10 0,1 7-3 0,6-7 0 15,-3 0 28-15,0 1 4 0,-3-1 2 0,-1 1 0 16,11-4 32-16,-4 0 6 0,-3-3 2 0,0-3 0 16,7 0-6-16,0 0 0 0,0 0-1 0,-14-9 0 0</inkml:trace>
  <inkml:trace contextRef="#ctx0" brushRef="#br0" timeOffset="98034.1">10379 4796 864 0,'17'-10'38'0,"-17"10"8"16,-3 0-37-16,3 0-9 0,0 0 0 0,0 0 0 15,0-9 127-15,0 9 23 0,0 0 5 0,0 0 1 0,0 0-80 16,0 0-15-16,-14 3-3 0,7 3-1 0,0-6-3 0,-4 10-1 16,0-1 0-16,1 1 0 0,3-4-25 0,0 3-6 15,0 1-1-15,0-7 0 0,3 3-5 0,4-6-2 16,0 9 0-16,0 1 0 0,0-10 13 0,0 9 2 16,0-9 1-16,4 10 0 0,-4-10-18 0,3 9-4 15,1-3-8-15,-1 4 12 0,8-4 4 0,-4-3 1 16,-7 7 0-16,7-1 0 0,4-3 12 0,-1 4 3 15,-6-1 0-15,3 0 0 0,-4 7 0 0,8-3 0 16,-1 2 0-16,1-5 0 0,-4 5-1 0,0-2 0 16,7 3 0-16,4-4 0 0,-11 4-18 0,7 3-3 15,0 0-1-15,0 6 0 0,4-7-9 0,-4 7 12 0,-3-6-12 0,3 6 12 16,0-6 0-16,0 6 0 0,-4-3 0 0,1 13 0 16,0-16-2-16,3 6 0 0,-7 0 0 15,0 3 0-15,0-9-10 0,0 6 8 0,4 0-8 16,-8-6 8-16,4 0 3 0,-3-1 0 0,6 1 0 15,1-3 0-15,-4 0-11 0,0-4 8 0,0-2-8 0,4 5 8 16,-1-5-8-16,1-1 10 0,-8 0-10 0,4-2 10 16,7-4-2-16,-7-3 0 0,-7 0 0 0,0 0 0 15,11 0-8-15,-4 0 0 0,-7 0-10 0,0 0 10 32,0 0-99-32,4-10-13 0,3 7-4 0,-4-6-618 0,-6-1-124 0</inkml:trace>
  <inkml:trace contextRef="#ctx0" brushRef="#br0" timeOffset="98813.37">11070 5307 1324 0,'0'0'59'0,"0"0"12"0,0 0-57 0,0 0-14 0,0 0 0 0,0 0 0 15,0 0 162-15,0 0 30 0,0 0 5 0,0 0 2 16,0 0-143-16,0 0-28 0,0 0-5 0,0 0-2 16,0 0 11-16,7 0 1 0,0 0 1 0,-7 0 0 15,4 9-6-15,3 4 0 0,3-4-1 0,-2 4 0 16,-5-4 11-16,4 7 2 0,0 3 1 0,0-4 0 16,0-2-32-16,0 3-9 0,-7 2 0 0,7-2 0 15,0-3 14-15,0 2-2 0,-7 1 0 0,4-4 0 16,0-2 0-16,3 2 0 0,-4-2 0 0,-3-1 0 15,4 4-3-15,-1-13-1 0,1 6 0 0,-4-6 0 16,0 0-8-16,0 0 0 0,7 3 0 0,-7-3 0 16,7 0 28-16,0 0 3 0,0-9 1 0,4 9 0 0,-1 0-32 15,-3-10 0-15,-3 1 0 0,-1 6 0 0,8-7 0 0,-4 4 0 16,-4-3 0-16,1 2 0 0,-1-2 0 0,4 6 0 16,-3-3 0-16,-4 6 0 0,0 0 0 0,4-3 0 15,3-4 0-15,-7 7 0 0,0 0 0 0,7 7-15 16,3-4 2-16,-3-3 0 0,0 6 13 0,0-3 16 15,4 3-3-15,0-3-1 0,3-3-12 0,-4 7 0 16,-3-7 0-16,4 3 0 0,3 3 0 0,-3 0-13 16,-8-2 1-16,4-4 0 0,4 6 12 0,-8-3 16 15,4-3-3-15,-7 0-1 0,0 0-12 0,7 6-10 0,0-3 2 16,1-3 0-16,-8 0 22 0,0 0 5 0,10 0 1 0,1 10 0 16,-11-10 3-16,7-10 1 0,3 10 0 0,1 0 0 15,-1 0-8-15,1-3 0 0,-11 3-1 0,11-6 0 16,-1 3 0-16,1-3 0 0,-4-4 0 0,0 1 0 15,-4 2-3-15,5 4 0 0,-5-6 0 0,1 0 0 16,-1-1-1-16,1-6-1 0,3 10 0 0,-7-3 0 16,3-10-10-16,1 10 0 0,3-10 0 0,-4 3 0 15,1 4 0-15,-1-4 8 0,1 0-8 0,-1-3 8 16,1 7-8-16,-1-4-11 0,1 0 3 0,-4 4 0 31,4-4-32-31,-1 7-7 0,-3-1-1 0,0 4 0 0,0-3-81 0,4-1-17 16,-4 10-3-16,0-3-1 0,3-6-88 0,-3 9-18 0,4-16-3 15,-4 16-1-15</inkml:trace>
  <inkml:trace contextRef="#ctx0" brushRef="#br0" timeOffset="99343.24">11959 4601 748 0,'0'0'67'0,"0"0"-54"0,0 0-13 0,0 0 0 16,0 0 128-16,0 0 22 0,7-9 5 0,-7 9 1 15,0 0-93-15,0 0-19 0,0 0-3 0,0 0-1 16,0 0 3-16,0 0 0 0,0 0 0 0,4 9 0 16,-1-2 11-16,1 2 2 0,-1-6 1 0,1 10 0 15,3-1-17-15,-4-2-3 0,-3 5-1 0,0 1 0 16,4-4 3-16,-4 7 0 0,0 6 0 0,0 4 0 15,0 2 5-15,-4 0 2 0,4 4 0 0,-3-1 0 16,-1 1-11-16,1-4-3 0,3 10 0 0,0-3 0 16,-4-4 0-16,4 4 0 0,0 2 0 0,0-2 0 15,4 0-20-15,-4-4-12 0,0-6 12 0,0 7-12 0,3-1 12 16,-3-5-12-16,4-4 12 0,-4 3-12 0,3-9 10 0,1 6-10 16,-4-6 8-16,0-4-8 0,4-2 0 15,-4 3 0-15,0 2 0 0,0-8 0 0,-4 5-24 0,4-5-1 16,-4-1 0-16,4 1 0 15,-3-4-89-15,-1-3-18 0,4-3-3 0,0 0-505 16,0 0-102-16</inkml:trace>
  <inkml:trace contextRef="#ctx0" brushRef="#br0" timeOffset="99749.8">12301 4520 864 0,'0'0'76'0,"0"0"-60"0,0 0-16 0,0 0 0 16,0 0 182-16,0 0 34 0,-7 0 6 0,7 0 2 15,0 0-163-15,0 0-32 0,-7 6-6 0,7-6-2 16,-7 3-5-16,0 7-2 0,4-4 0 0,-1 3 0 16,4 1-14-16,-3-1 0 0,-1 10 0 0,4 0 0 0,-3-4 9 0,3 14-1 15,0-11 0-15,0 14 0 0,0-10 16 0,0 12 2 16,0 1 1-16,0 2 0 0,0-2 14 0,0-1 3 16,0 4 1-16,0 6 0 0,0-10 13 0,0 4 2 15,0 3 1-15,3-4 0 0,-3 1-8 0,0 3-1 16,4-4-1-16,-4 1 0 0,3-3-35 0,-3 2-6 15,4-5-2-15,-4-4 0 0,0 0-8 0,3-3 0 16,-3-6 0-16,0 6 0 0,0-13 0 0,0 4-11 16,0 3 3-16,0-10 0 15,0 1-62-15,-3-1-12 0,3-9-2 0,0 0-602 16,0 0-120-16</inkml:trace>
  <inkml:trace contextRef="#ctx0" brushRef="#br0" timeOffset="101172.27">12344 5501 1364 0,'0'0'60'0,"0"0"13"0,0 0-58 0,0 0-15 0,7 0 0 0,0-3 0 16,0-3 20-16,0 6 0 0,-4-10 1 0,5 10 0 16,-5-6-21-16,-3 6 0 0,7-3 0 0,-7 3 0 15,7-6 8-15,-7 6-8 0,0 0 8 0,4 0-8 16,-4 0 34-16,7 0 2 0,0-10 1 0,0 7 0 0,0-3 18 0,0 6 3 16,4-3 1-16,-1-3 0 0,-3-1-22 15,4 4-4-15,3-3-1 0,-4 3 0 0,5 3-16 0,-1-7-4 16,0 7-1-16,-4-3 0 0,4 3 1 0,1 3 0 15,-5-3 0-15,1 7 0 0,-1-4 0 0,-3 3 0 16,4 4 0-16,-4-1 0 0,-3 0 12 0,3 7 4 16,0-3 0-16,0 2 0 0,-4 4-28 0,1-3 0 15,-1 3 0-15,1-1 0 0,-1-2 21 0,1 3-1 16,-1 0 0-16,-3 0 0 0,0-4-20 0,0 10 0 16,-3-6 0-16,-1 0 0 0,-3 0 12 0,0 0-1 15,-3-4-1-15,3 4 0 0,-4 0-10 0,0-3 0 16,-3 2-10-16,0-2 10 0,0-3 0 0,0 2 0 15,0 1 8-15,-4-7-8 0,1 4 0 0,-1-4 0 0,0-2 0 16,1-4 0-16,-1 3 0 0,0 0 0 0,4-3 0 0,0-3 0 16,0 0 0-16,4-3 0 0,-5-3 0 0,5 0 0 15,3 3 0-15,-4-7 0 0,4 1-12 0,0-7 12 16,4 7-16-16,-1-7 2 0,0 3 1 0,1-2 0 16,-1 5 4-16,4 1 1 0,0 0 0 0,0 2 0 15,0-2 8-15,0 6 0 0,0 3 0 0,7-7 8 16,-3-2 9-16,-4 9 3 0,7 0 0 0,0-3 0 15,4 3 3-15,-1 0 1 0,1 3 0 0,-1-3 0 16,5-3-8-16,-1 3 0 0,0 3-1 0,3-3 0 16,1 6-15-16,0-3 8 0,-1-3-8 0,-3 10 0 15,4-4 0-15,0-3 0 0,-4 4 0 0,0 2 0 16,0-3 0-16,-3 4 0 0,3-7-8 0,-4 6 8 16,-3 1-32-16,4-1 1 0,-4-3 0 0,0 4 0 15,0-4-56-15,-7-6-11 0,0 0-2 0,0 0-508 16,0 0-100-16</inkml:trace>
  <inkml:trace contextRef="#ctx0" brushRef="#br0" timeOffset="102064.23">12464 4448 921 0,'0'0'82'0,"0"0"-66"16,0 0-16-16,0 0 0 0,0 0 176 0,0 0 32 15,0-10 7-15,3 10 1 0,4-9-163 0,0 3-32 16,0 6-6-16,0-10-2 0,-3 7-13 0,7-3 0 16,-1-4 0-16,1 10 0 0,-4-6 14 0,0-3 0 15,3 6 0-15,1-4 0 0,0 4-14 0,-4-3-16 16,0-4 3-16,-4 10 1 0,8-3 12 0,-8-3 15 15,-3 6-3-15,7 0-1 0,0-3-3 0,-7 3-8 16,7 0 12-16,4 0-4 0,0 0-8 0,-4 0 8 0,3 0-8 0,1 0 8 16,-11 0-8-16,10 0 0 0,1 0 0 0,0 3 8 15,-11-3-8-15,7 9 0 0,0-2 0 0,0 2-11 16,0 1 11-16,-4 2 0 0,4 1 0 0,-7-1 0 16,0 4 16-16,0-4-2 0,0 10 0 0,-3-3 0 15,-1-6-5-15,1 9-1 0,-4 0 0 0,0-7 0 16,0 1-8-16,3 3 8 0,-6 0-8 0,2-1 8 15,-2-2-8-15,-1 3 0 0,-3-7 0 0,4 10 0 16,-4-9 10-16,-1 3-10 0,-2-7 12 0,3 0-12 16,0 7 0-16,-4-3-9 0,4-4-1 0,0-3 0 15,0-3 10-15,3 4 0 0,0-1-9 0,1-3 9 16,10-3 0-16,0 0 0 0,-7-3 0 0,7 3 0 16,-7-6 10-16,3-4-10 0,1 10 12 0,-1-15-12 15,4 5 9-15,0 1-9 0,0-1 0 0,0 1 9 16,0-7-9-16,4 4 8 0,-1-4-8 0,4 7 8 0,-3-1 7 15,3 1 1-15,0 3 0 0,3-4 0 0,1 10-16 0,0-9 0 16,-1 9 8-16,1 0-8 0,-1 0 8 0,4 0 0 16,1 0-8-16,-1 9 12 0,-4-9 4 0,4 10 1 15,4 5 0-15,0-12 0 0,-1 10-4 0,-3-1-1 16,1-2 0-16,-1-1 0 0,3 1-12 0,-3 5 0 16,-3-5 0-16,3-1 0 0,0 1 0 0,-3 5 0 15,3-12 0-15,0 10 9 0,-3-4-9 0,3 1 0 16,-4-7-12-16,4 3 12 15,1-3-128-15,-5-3-17 0,1 7-4 0</inkml:trace>
  <inkml:trace contextRef="#ctx0" brushRef="#br0" timeOffset="103787.51">5122 7053 518 0,'0'0'23'0,"0"0"5"0,0 0-28 0,0 0 0 0,0 0 0 0,0 0 0 15,0 0 276-15,0 0 51 0,0 0 9 0,0 0 3 16,7 0-259-16,4 0-51 0,3-6-10 0,-3 3-3 16,-4 3-3-16,3 0-1 0,4 0 0 0,4 0 0 15,-7 0-4-15,3 0 0 0,0 0-8 0,0 0 12 16,4 3-12-16,-11 3 11 0,10-6-11 0,-6 0 10 15,3 7-10-15,-3-4 12 0,3-3-12 0,0 0 12 16,0 0 1-16,4 0 1 0,-1 0 0 0,1 0 0 16,-1 0 2-16,5 0 0 0,-8 0 0 0,7 0 0 15,-3 0-16-15,3 0 0 0,-7 0 8 0,3 6-8 32,-2-3-35-32,-1-3-9 0,-7 0-3 0,7 7-804 0</inkml:trace>
  <inkml:trace contextRef="#ctx0" brushRef="#br0" timeOffset="104233.39">5105 7342 1839 0,'0'0'81'0,"0"0"18"0,0 0-79 0,0 0-20 0,0 0 0 0,7 0 0 16,10 0 18-16,-10 0 0 0,11-3 0 0,-7 3 0 16,6 0-7-16,1 0-2 0,7 0 0 0,-8-6 0 15,1 6 3-15,7-4 0 0,-1-2 0 0,-6 6 0 16,7-3-12-16,-1-3 0 0,5 6 0 0,-5-3 8 15,1-4-8-15,0 7 0 0,-4 0 0 0,4-3-11 16,-1-3-9-16,1 6-3 0,-11 6 0 0,7-6 0 16,-3 0-39-16,-1 0-8 0,1 3-2 0,0-3-696 15</inkml:trace>
  <inkml:trace contextRef="#ctx0" brushRef="#br0" timeOffset="105452.96">6629 6662 172 0,'0'0'8'0,"0"0"1"0,0 0-9 0,0 0 0 0,0 0 0 0,0 0 0 15,0 0 329-15,0 0 64 0,0 0 13 0,0 0 2 16,0 0-328-16,0 0-65 0,0 0-15 0,0 0 0 15,0 0 0-15,0 0 0 0,7 9 0 0,0-3 0 16,-7 4-8-16,0-1 8 0,3 0 0 0,-3 1 0 16,0 5 0-16,7-2 0 0,-7 3 0 0,0-1 0 15,0 4 15-15,0-6-3 0,0 2-1 0,0 4 0 16,0 0 1-16,0-3 0 0,0 12 0 0,-10-9 0 0,3 6-12 16,3 0 0-16,1-6 0 0,-1 9 0 0,-3-9 0 0,7 6 0 15,-7 0 0-15,7-6 0 0,-7 9-18 0,3-9 1 16,1-3 0-16,-1 2 0 15,4 1-35-15,-7-3-8 0,4 3 0 0,3-10-1 0</inkml:trace>
  <inkml:trace contextRef="#ctx0" brushRef="#br0" timeOffset="105923.13">6089 7474 1324 0,'0'0'118'0,"0"0"-94"0,0 0-24 0,0 0 0 0,0 0 157 0,0 0 27 16,7-3 6-16,11-4 1 0,-8 7-134 0,8 0-26 15,3-9-6-15,-3 9-1 0,10 0 2 0,-3 0 0 16,-1 0 0-16,1 0 0 0,3-6-7 0,-3 2-2 15,3 4 0-15,4-6 0 0,0 6-17 0,3-3 0 16,-7-3 0-16,4 6 0 0,-7-3 0 0,3 3 10 16,0-7-10-16,-3 7 8 0,3 0-8 0,0 0 0 15,0 0 0-15,-10 0 0 0,7 0 0 0,-4 0 0 16,0-3 0-16,-3 3 0 0,-1 0-24 0,1 0 2 16,-4 0 1-16,-3 3 0 15,3-3-41-15,-4 7-8 0,1-7-2 0,0 3 0 16,-1-3-107-16,1 6-21 0,-1-3-5 0</inkml:trace>
  <inkml:trace contextRef="#ctx0" brushRef="#br0" timeOffset="106795.36">6325 8117 172 0,'0'0'16'0,"-3"6"-16"0,-1-6 0 0,-6 0 0 16,10 0 268-16,-4 0 50 0,4 0 10 0,-7 0 3 16,4 0-262-16,3 0-52 0,0 0-17 0,0 0 10 15,-7 0-2-15,7 0 0 0,0 0 0 0,0 0 0 16,-4-6 24-16,8-4 4 0,-4 1 0 0,7-1 1 16,-7 1 13-16,7-1 2 0,-4 1 1 0,4-7 0 15,0 1 30-15,-3 2 5 0,3-3 2 0,0-2 0 16,0 2-13-16,4-3-2 0,-8 0-1 0,4 1 0 15,7-8-22-15,-10 8-5 0,3-1-1 0,0 0 0 16,0 0-20-16,-4-3-4 0,5 10-1 0,-5-4 0 16,4-3-21-16,-3 10 9 0,6-1-9 0,-10-5 0 15,7 5 0-15,-3 1 0 0,3 3 0 0,0 3 0 16,-4-4 0-16,4 7 0 0,-7 0 0 0,0 0 0 16,8 0 0-16,-8 0 0 0,7 0 0 0,3 7 0 0,-6 2 0 15,3-6 0-15,7 10 0 0,-4-4 0 0,-2 0 0 0,-1 4 0 16,3-7 0-16,1 10 0 0,3-4 8 0,-4 7-8 15,-6-3 0-15,3 3 0 0,7 0 8 0,-10-4-8 16,3 4 0-16,0 0 0 0,0 0 0 0,-7-4 8 16,3 4-8-16,4 0 0 0,-7-3 9 0,7 2-9 15,1-2 0-15,2-6 9 0,-6-1-9 0,3 0 0 16,-4-2 9-16,8-4-9 0,-8 3 0 0,4-3 8 16,-7-3-8-16,11 0 0 0,3-3 22 0,-10-3 0 15,3 3 0-15,0-4 0 0,0 4 9 0,-4-9 1 16,4 2 1-16,0-2 0 0,-3 2-9 0,3-5-1 15,0-1-1-15,-3 7 0 0,3-4-14 0,-4-3-8 0,8-2 10 16,-8-1-10-16,1 0 12 0,-1-3-3 0,1 3-1 0,-1 0 0 16,1 4-8-16,-1-4 0 0,1 6 0 0,-4-9 0 15,7 13 0-15,-7-10-11 0,0 7 3 0,4-4 0 16,-1 7-4-16,-3-7 0 0,4 6 0 0,-1 1 0 31,1 6-28-31,-4-3-7 0,0 6-1 0,0 0 0 16,0 0-148-16,7-10-29 0,-7 10-7 0</inkml:trace>
  <inkml:trace contextRef="#ctx0" brushRef="#br0" timeOffset="108395.13">8026 6627 860 0,'0'0'38'0,"0"0"8"0,0 0-37 0,0 0-9 15,0 0 0-15,0 0 0 0,0 0 117 0,0 0 22 16,0 0 4-16,-7 6 1 0,0-6-64 0,0 3-13 16,-4 4-3-16,4-7 0 0,-4 9-25 0,1-3-6 15,-1 4-1-15,-3-1 0 0,0 4-9 0,0-4-3 16,3 7 0-16,-6 3 0 0,2-1-20 0,-2-2 0 15,6 3 0-15,-3 0-12 0,0 3 32 0,-4 0 7 16,4 3 1-16,-3 3 0 0,3 0 7 0,-1 4 1 16,1-1 1-16,-3 3 0 0,3 1 4 0,-4 3 1 0,7-4 0 15,-6 7 0-15,3 0-20 0,3 2-4 0,-3 1-1 16,3-6 0-16,1 6-7 0,-1 0-2 0,4-3 0 0,0-4 0 16,0 1-8-16,3-4 8 0,1 4-8 0,-1-7 8 15,4-2 2-15,4-1 0 0,3 0 0 0,0 3 0 16,0-9 2-16,0 3 1 0,0 4 0 0,4-11 0 15,-1 7-13-15,4-6 8 0,1 6-8 0,-1-6 0 16,3 0 0-16,-10 6 0 0,11-9-13 0,-7 3 4 31,-1-1-19-31,4 1-3 0,-3-9-1 0,3 5 0 0,-3 4-32 16,-1-9-8-16,4-1 0 0,0 0-1 0,1 1-46 16,-5-4-9-16,4 3-1 0,-3-9-1 0</inkml:trace>
  <inkml:trace contextRef="#ctx0" brushRef="#br0" timeOffset="108835.95">8114 7536 1576 0,'0'0'70'0,"0"0"14"0,0 0-67 0,0 0-17 0,0 0 0 0,0 0 0 16,10 7 52-16,-2-4 6 0,-1 6 2 0,3-3 0 16,-6-2-28-16,10 5-6 0,-11-3-1 0,11 10 0 15,-3-7 0-15,0 4 0 0,-1 3 0 0,1-1 0 16,3-2-11-16,-4 3-2 0,-2 2-1 0,6-2 0 16,0-3-11-16,0 2 0 0,0 1 0 0,0-4 0 15,4 4 0-15,-8-6-17 0,8-1 4 0,-7 7 1 16,3-4-56-16,0-6-10 0,-4 4-2 0,4-7-1 15,-3 3-136-15,0-3-27 0,3 4-6 0,-4-1-1 0</inkml:trace>
  <inkml:trace contextRef="#ctx0" brushRef="#br0" timeOffset="109141.45">8558 7402 1911 0,'0'0'84'0,"0"0"19"0,0 0-83 0,-7 9-20 0,7 0 0 0,-7 1 0 16,7-1 12-16,0 7-3 0,-3 3 0 0,3-1 0 15,-4 1-9-15,4 6 0 0,0 0 0 0,-3 4 0 16,-1-4 23-16,1 3-1 0,-4 7 0 0,0 2 0 15,-1 4-22-15,-2-3 0 0,-1 5 0 0,-3 1 0 16,-3 0 12-16,-1-3-1 0,-3 3-1 0,0-3 0 16,6-4 0-16,-6 7 0 0,0-6 0 0,4-4 0 15,2 1-10-15,1-7 0 0,4 10 0 0,-4-7 0 32,3 0-20-32,0-6-7 0,8 1-1 0,-4-8-576 0,7-2-116 0</inkml:trace>
  <inkml:trace contextRef="#ctx0" brushRef="#br0" timeOffset="109741.62">8819 7696 1857 0,'0'0'82'0,"0"0"18"16,0 0-80-16,0 0-20 0,0 0 0 0,0 0 0 0,0 0 63 0,0 0 9 15,0 0 1-15,11 7 1 0,3-7-38 0,0 3-8 16,-3-3-2-16,3 0 0 0,4 0-6 0,-1 0 0 16,1 0-1-16,0 0 0 0,3 0-19 0,-4 0 0 15,4 0 0-15,1 0 0 0,-5 0 0 0,4 0-11 16,-3 0 2-16,3-3 0 0,0 3 9 0,1-7 0 15,-1 7 0-15,0-6 0 16,0 3-32-16,-3 3-2 0,3 0 0 0,-3 0 0 16,3 0-40-16,-11 0-8 0,4 0-2 0,1 0-496 15,-1 0-99-15</inkml:trace>
  <inkml:trace contextRef="#ctx0" brushRef="#br0" timeOffset="110741.93">10262 7025 518 0,'0'0'23'0,"0"0"5"0,7 0-28 0,-7 0 0 0,0 0 0 16,0 0 0-16,0 0 194 0,0 0 34 0,0 0 6 0,0 0 2 15,0 0-167-15,0 0-33 0,0 0-6 0,0 0-2 16,-7 10 0-16,0-7-1 0,7 3 0 0,-3 3 0 16,-4 1 1-16,0-1 1 0,0 7 0 0,3-3 0 15,-3 2 29-15,-4 1 6 0,1 3 0 0,-1 0 1 16,1 6 10-16,-1-3 1 0,-3 9 1 0,0-3 0 16,-4 10-14-16,4-4-3 0,-7 10-1 0,3 0 0 15,-3-6-31-15,0-4-5 0,0 4-2 0,0-4 0 16,-1 1-7-16,1-1-2 0,7-5 0 0,0-1 0 15,-4 0-12-15,4 3 0 0,0-2 0 0,0-4 0 16,0-3-8-16,0 3 8 0,3-10-12 0,1-2 12 16,-1 3-128-16,1-7-20 0,-1 0-3 0,4-2-493 15,-4-4-100-15</inkml:trace>
  <inkml:trace contextRef="#ctx0" brushRef="#br0" timeOffset="111192.34">9768 7038 1670 0,'0'0'148'0,"0"0"-118"0,0 0-30 0,0 0 0 15,0 0 158-15,0 0 26 0,4 9 4 0,7 7 2 16,-8-7-157-16,8 1-33 0,-1-1 0 0,1 7 0 16,-1-7-9-16,5 7 9 0,-1-4 0 0,-4 4 0 15,4 3 0-15,0 0-8 0,4 0 8 0,-4 6 0 16,4 0 0-16,-1-6 0 0,-2 9 0 0,-1-3 0 15,0 3 15-15,0-3 0 0,4 0 0 0,-4-3 0 16,0 3-1-16,-4 3 0 0,4-2 0 0,1-1 0 16,-5-7-6-16,1 1-8 0,-1 0 11 0,1 0-11 15,-4 6 13-15,4-6-4 0,-1 0-1 0,-3-4 0 16,0 10 1-16,0-12 0 0,0 9 0 0,4-10 0 0,-4 7-9 0,0-9 0 16,4 5 0-16,-4 1 0 15,3-3-32-15,-3-4-9 0,0-3-2 0,0-3 0 16,4 4-93-16,-7-7-18 0,-4 0-4 0,0 0-733 0</inkml:trace>
  <inkml:trace contextRef="#ctx0" brushRef="#br0" timeOffset="111821.74">10594 7474 2048 0,'0'0'45'0,"0"0"10"0,0 0 1 0,0 0 1 0,0 0-45 0,0 0-12 0,0 0 0 0,0 0 0 16,0 0 12-16,0 0 0 0,-4 9 0 0,4 0 0 15,7 1-12-15,-3-4 0 0,-4 10 0 0,4-4 0 16,3 7 0-16,0-3 0 0,-7 3 0 0,3 0 0 15,1-4 0-15,-1 4 0 0,4-3 0 0,-7-4 12 16,0 4 1-16,4 3 1 0,3-4 0 0,-4-2 0 16,-3-7-3-16,0 4-1 0,11-1 0 0,-8 0 0 15,5 1 7-15,-5-4 2 0,4-3 0 0,-3-3 0 0,6 7 5 0,-3-7 2 16,-7 0 0-16,7-7 0 0,7 7-10 0,-3-9-3 16,-7 6 0-16,-1-4 0 0,4-2-4 0,4 0-1 15,-4 2 0-15,0 4 0 0,-7-3 8 16,3-3 0-16,8 5 1 0,-4-2 0 0,-7 6-33 15,0 0-8-15,7 0 0 0,-7 0-1 0,0 0 15 0,4 6 10 16,-1-2-12-16,4 5 12 0,4-3 0 0,-4 4 0 16,-4-1 12-16,1-3-3 0,6-3-9 0,-6 7 10 15,3-4-10-15,-3-3 10 0,3 4 4 0,0-4 1 16,0-3 0-16,-7 0 0 0,0 0-15 0,0 0 0 16,14-3 0-16,-7 3 0 0,-7 0 0 0,7-7 8 15,0 4-8-15,0-3 0 0,4 6 9 0,-4-3-1 16,-7 3 0-16,10-7 0 0,1 4 40 0,-4-3 7 0,-7 6 1 15,0 0 1-15,7-3-31 0,-7 3-6 0,-4-6-2 0,4-4 0 16,4 10-2-16,3-6 0 0,4-3 0 0,-4 5 0 16,-11-2-8-16,8-3-8 0,6-1 9 0,-3 1-9 15,-3 0 10-15,-1-1-10 0,1 1 10 0,3-7-10 16,0 7 0-16,0-7 0 0,-7 7 0 0,0-4 0 31,7-3-30-31,-3-3-9 0,-11 10-1 0,3-7-1 16,4 7-27-16,0 0-6 0,-7-1-1 0,0 4 0 15,-4 6-123-15,8-3-25 0,3 3-5 0,0 0 0 0</inkml:trace>
  <inkml:trace contextRef="#ctx0" brushRef="#br0" timeOffset="112582.88">10735 6671 1483 0,'14'-3'65'0,"-14"3"15"0,0 0-64 0,0 0-16 16,0 0 0-16,4-6 0 0,3 6 66 0,-7 0 10 15,0 0 3-15,10-4 0 0,4 4-55 0,-7-6-10 16,-7 6-2-16,11 0-1 0,-4 6-3 0,7-2-8 15,-3-4 12-15,-1 6-4 0,1-3 4 0,0 3 1 16,6-3 0-16,1 7 0 0,-8-4 23 0,5 3 4 16,2 1 0-16,1 5 1 0,-1-2-21 0,1 6-4 15,3 6 0-15,4-6-1 0,0-4 9 0,-1 11 1 16,-2-5 1-16,2 5 0 0,1 2 0 0,0-3 0 16,-8 3 0-16,4-3 0 0,4 3-4 0,-4-3-1 15,0 4 0-15,1-4 0 0,-5 3-9 0,4-3-3 16,1 3 0-16,-5 1 0 0,-6 2-9 0,-1-3 10 0,8 10-10 0,-4-4 10 15,-7 1-10-15,4 2 8 0,-1-2-8 0,1-1 8 16,0-5-8-16,-4 8 0 0,-11-2 0 0,8-7 0 16,3 6 0-16,-7-8 0 0,-7-1 0 0,0-3 0 15,7 3 21-15,-8-7-1 0,1 1 0 0,-3 6 0 16,-1-6-20-16,1-3 0 0,6-4 0 0,-3 4 0 16,-7-7 0-16,0 1 0 0,10-4 0 0,-3 4 0 31,-3-7-59-31,-4 3-16 0,3 3-3 0,0-9-1 15,4 10-13-15,-7-10-2 0,-3 6-1 0,2-3 0 16,5 3 18-16,-4-2 3 0,0-4 1 0,-4 0-680 0</inkml:trace>
  <inkml:trace contextRef="#ctx0" brushRef="#br0" timeOffset="113093.57">11621 6536 1587 0,'0'0'70'0,"0"0"15"0,-8 9-68 0,8-9-17 0,0 0 0 0,0 0 0 16,-3 7 56-16,3 2 8 0,3-6 2 0,1 7 0 16,-4-1-41-16,4 4-8 0,-1-1-1 0,4-2-1 15,-3 5-15-15,3-2 9 0,-4 9-9 0,1-3 8 16,6-1-8-16,-6 7 0 0,3-3 0 0,-4 4-11 16,4-1 31-16,-3-7 7 0,0 11 1 0,-1-4 0 15,-3 0-6-15,4-3-1 0,-1 3 0 0,-3-6 0 16,-3-1-11-16,6 8-2 0,-3-11-8 0,0-2 12 0,-3 2-12 15,3-5-15-15,0-1 3 0,0 1 1 16,0-10-108-16,0 0-21 0,0 9-5 0,0-9-616 16</inkml:trace>
  <inkml:trace contextRef="#ctx0" brushRef="#br0" timeOffset="113660.1">11338 6564 1335 0,'-10'0'59'0,"6"0"13"0,-3 0-58 0,7 0-14 0,0 0 0 0,0 0 0 0,-7-3 39 0,4 3 5 15,3 0 0-15,0 0 1 0,0 0-9 0,0 0-3 16,0 0 0-16,0 0 0 0,0 0-8 0,0 0-1 16,0 0-1-16,10 0 0 0,4 0-10 0,-3 3-1 15,-4-3-1-15,3 0 0 0,1 0 21 0,7 7 4 16,-4-7 0-16,0 0 1 0,0 0 27 0,0 0 6 15,11 0 1-15,0 3 0 0,-8-3-26 0,8 0-5 16,0 6 0-16,-1-6-1 0,1 3-18 0,0 3-3 16,-1-6-1-16,-3 0 0 0,4 7-17 0,-4-4 0 15,1-3 0-15,-1 0 0 0,-4 0 0 0,4 0 0 0,1 0 0 0,-5 0 0 16,1 0 0-16,0 0 0 0,-1 0 0 0,-3 0-12 31,4 0-92-31,-7 0-17 0,3 0-4 0,-4 0-776 0</inkml:trace>
  <inkml:trace contextRef="#ctx0" brushRef="#br0" timeOffset="114302.07">12552 6599 518 0,'0'0'46'0,"0"0"-37"0,0 0-9 0,0 0 0 16,0 0 244-16,0 0 48 0,0 0 8 0,-7 6 3 16,7-6-187-16,-7 3-38 0,0 3-7 0,0 4-2 15,0-7-33-15,0 6-8 0,-1 7 0 0,1-6-1 16,-3-1-12-16,-1 7-3 0,4-7 0 0,0 10 0 15,-3-4 4-15,-1 4 0 0,0 0 0 0,1 6 0 16,3-6 7-16,-4 9 1 0,1-3 1 0,-1 4 0 16,0 5 5-16,1 1 1 0,-1-4 0 0,1 10 0 15,-1-7-8-15,0 4-2 0,1 6 0 0,-4-7 0 16,0 7-5-16,0 0 0 0,-1 3-1 0,1-3 0 16,0-3-1-16,4-4 0 0,-1 7 0 0,4-9 0 15,0-4-4-15,0 4-1 0,3-1 0 0,4-6 0 0,0-2 3 16,0 2 1-16,0 0 0 0,0 3 0 15,4-9-13-15,3 10 0 0,-4-10 0 0,8 3 0 0,0 0 0 0,-1-6 0 16,1-1 0-16,-1 7 0 16,1-6-26-16,3 0-8 0,0 0-2 15,4-3 0-15,-4 2-7 0,4-2-1 0,-4-3-1 0,3-4 0 16,1 7 1-16,3-7 1 0,-3 1 0 0,3-4 0 16,-3 3-11-16,-1-6-2 0,1 4-1 0,-4-4-523 15,4 3-104-15</inkml:trace>
  <inkml:trace contextRef="#ctx0" brushRef="#br0" timeOffset="114674">12637 7358 1785 0,'0'0'159'0,"0"0"-127"0,0 0-32 0,0 0 0 15,3 9 66-15,1 0 7 0,-4-9 2 0,7 10 0 16,0-1-58-16,0 7-17 0,3 0 8 0,1-4-8 15,3 4 16-15,-3 3 0 0,3-1-1 0,0-2 0 0,0 3-15 0,0 0 0 16,-3 0 8-16,3 3-8 0,-4-10 0 0,1 7 0 16,-1-3 8-16,1 2-8 0,3-2 0 0,-7-6 0 15,4 8 0-15,-4-8 0 0,3-1-10 0,1 1 2 16,0-1 0-16,-1-3 0 0,1 4-10 0,-1-4-2 16,4-3 0-16,-3-3 0 15,0 6-153-15,-1-12-31 0,15 6-7 0,-4-9-477 0</inkml:trace>
  <inkml:trace contextRef="#ctx0" brushRef="#br0" timeOffset="114990.2">13197 7339 1785 0,'0'0'159'0,"0"0"-127"0,0 0-32 0,0 0 0 16,-3 9 119-16,3 1 17 0,-4-1 4 0,1 0 1 16,-1 1-114-16,-3 6-27 0,4 2 0 0,-4 1 0 15,3 6 0-15,-3 3 0 0,0-2-12 0,0 8 12 16,0-6 0-16,-4 1 0 0,-3 5 0 0,0 1 0 16,0-1 0-16,0 4 0 0,0-4 0 0,-4 4 0 15,1-4 0-15,-1 4 0 0,0 3 0 0,4-10 0 16,4 3 0-16,-1 1 0 0,4-1 0 0,0-12 0 15,0 10-20-15,0-13 3 0,7 9 0 0,-4-9 0 16,4-4-39-16,4 4-8 0,-4 0-2 0,3-10 0 16,4 7-133-16,-3 0-26 0,3-4-6 0,3-2-1 0</inkml:trace>
  <inkml:trace contextRef="#ctx0" brushRef="#br0" timeOffset="115341.27">13487 7590 2109 0,'0'0'93'0,"0"0"20"0,0 0-90 0,0 0-23 0,0 0 0 0,7 0 0 15,3 0 26-15,1 0 1 0,-4 0 0 0,4 0 0 16,-1 0-27-16,1 0 0 0,3 0 0 0,0 6 0 16,0-3-10-16,0-3 10 0,0 0 0 0,4 6-9 15,3-6 9-15,0 0 0 0,4 4-9 0,0-4 9 16,-1 0-18-16,1 0 1 0,0-4 0 0,-1 4 0 15,1 0-47-15,0-6-8 0,-4 6-3 0,0-3 0 16,0-3-119-16,0 6-24 0,15-16-5 16,-4 13-1-16</inkml:trace>
  <inkml:trace contextRef="#ctx0" brushRef="#br0" timeOffset="115912.14">14838 6991 1440 0,'0'0'128'0,"0"0"-103"0,0 0-25 0,0 0 0 0,0 0 121 0,3-7 19 15,-3 7 4-15,0 0 1 0,0 0-113 0,0 0-24 16,0 0-8-16,0 0 0 0,0 0 0 0,0 0 0 16,-7 7-10-16,0 2 10 0,0 7-10 0,-3-4 10 15,-4 4 0-15,-1 3-9 0,1 0 27 0,0 6 6 16,-3-6 0-16,-1 9 1 0,0-3 38 0,1 3 7 15,3 7 2-15,-4-1 0 0,4 1-23 0,-4 2-4 16,4-2-1-16,-4 2 0 0,4-2-27 0,0 2-5 16,0-2-2-16,0-1 0 0,3-5-10 0,-3 5 0 15,4-6 0-15,-4-2 8 0,3-8-22 0,-3 7-5 16,3-6-1-16,1 0 0 16,3-3-44-16,-4-4-8 0,4-2-3 0,3 2 0 15,-3-9-171-15,7-3-34 0,0 0-8 0,0 0 0 0</inkml:trace>
  <inkml:trace contextRef="#ctx0" brushRef="#br0" timeOffset="116313.64">14298 6928 403 0,'0'0'17'0,"0"0"5"0,0 0-22 0,0 0 0 0,0 9 0 0,4 1 0 0,3 6 372 0,0-4 69 16,0-3 15-16,3 7 2 0,4 3-350 0,1 0-71 16,-1 3-13-16,0 0-4 0,0-3 20 0,0 6 3 15,4 0 1-15,-1-6 0 0,1 9-26 0,0-3-5 16,-1 3-1-16,4-3 0 0,-3 10-12 0,3-7 11 15,-3-3-11-15,-1-3 10 0,5 3-10 0,-5-6 0 16,1 6 0-16,-4 0 0 0,7-3 0 0,-7 0 0 16,4-3 8-16,0-1-8 0,-4 1 0 0,3-3 0 15,5-3 0-15,-5 2 0 0,1 1 0 0,3-4-12 16,-7 7 2-16,7-9 1 16,-7 5-36-16,4-5-7 0,-4-1-2 0,-3 1 0 15,3-1-136-15,-4-3-27 0,8 4-6 0,-7-10-1 0</inkml:trace>
  <inkml:trace contextRef="#ctx0" brushRef="#br0" timeOffset="116951.19">15233 7376 748 0,'0'0'67'0,"0"0"-54"0,0 0-13 0,0 0 0 0,0 0 287 0,0 0 54 15,0 0 11-15,0 0 3 0,7 10-278 0,0-4-55 16,-3 4-11-16,3-1-3 0,0 0-8 0,-4 7 0 15,1 3 0-15,-1-3-11 0,4 2 11 0,-3-5 0 16,3 12-9-16,-4-6 9 0,-6-4 0 0,3 4 12 16,0 0-2-16,3-3 0 0,1-7 15 0,3 10 3 15,-7-10 1-15,4 1 0 0,-1-1 5 0,4-2 1 16,-3 2 0-16,3-9 0 0,-7 0-7 0,0 0 0 16,0 0-1-16,7 0 0 0,0 0 5 0,3-6 2 15,1 3 0-15,-4-4 0 0,0-2-23 0,4-1-11 0,-4 1 10 0,0 0-10 16,-4-1 9-16,4-5-9 0,-3 5 8 0,3 1-8 15,-3-1 0-15,3 1 0 0,-4 3 0 16,1 2 0-16,-4 4 0 0,0 0 0 0,0 0 0 16,0 0-11-16,0 0 11 0,0 0 0 0,3 4 0 15,4 5 0-15,-3 7 0 0,3-7 8 0,-4 1 0 0,4-1 0 16,-3 0-8-16,3 7 9 0,-4-7-9 0,5 1 10 16,-5-4-10-16,1 4 0 0,3-1 0 0,0-6 0 15,-4 3 0-15,4 1 0 0,0-4 0 0,0-3 0 16,0 6 34-16,-3-3 5 0,-4-3 1 0,7-3 0 15,0-3-23-15,0 6-4 0,0-3-1 0,0-4 0 16,-3 7 10-16,3-6 2 0,0 3 0 0,0-6 0 16,0 2 3-16,0-2 1 0,0-1 0 0,0 1 0 15,0 0-16-15,0-7-4 0,-3 3 0 0,3-2 0 16,3-4-8-16,-6 3 0 0,0 7 0 0,3-10 0 0,-7 10 0 16,0-7-11-16,3 6 3 0,-3 1 0 15,0 0-20-15,4 6-3 0,-4 3-1 0,0-7 0 16,0-2-21-16,0-1-5 0,3 4-1 0,-3 6 0 15,4-3-85-15,-1-3-16 0,1-4-4 0,-4 1-514 16,3 9-102-16</inkml:trace>
  <inkml:trace contextRef="#ctx0" brushRef="#br0" timeOffset="117558.67">15512 6527 1267 0,'0'0'112'0,"0"0"-89"16,0 0-23-16,0 0 0 0,10 0 141 0,-3 0 24 16,0 9 5-16,4-9 1 0,0 6-137 0,-4-3-34 15,7 4 0-15,-4-4 0 0,4 6 0 0,4 1 0 16,-4 5 0-16,7-5 0 0,-3 5 0 0,3-2 0 16,4 3 0-16,-1 3 0 0,5-1 18 0,-5 7-3 15,5 4-1-15,-1-4 0 0,0 3 26 0,0 6 4 0,-3 1 2 0,3 3 0 16,-3-10-2-16,0 6-1 15,-4 1 0-15,-4-1 0 0,1-6-18 0,0 10-3 0,-4-13-1 16,0 10 0-16,0-7-4 0,-3 6-1 0,-4 1 0 0,3-7 0 16,-3 10 16-16,0-10 4 0,-3 6 0 0,-1-8 0 15,-3 8-26-15,-3-6-10 0,3 0 8 0,-4-2-8 16,1 2 12-16,-1-9-4 0,1 6 0 0,-4-6 0 16,3-4-8-16,-3 4 0 0,0 0 0 0,0-3 0 31,0 2-46-31,-4-2-8 0,-3-3-2 0,-3 2-1024 0</inkml:trace>
  <inkml:trace contextRef="#ctx0" brushRef="#br0" timeOffset="120675.75">5154 9161 1062 0,'0'0'47'0,"0"0"9"0,0 0-44 0,-7 0-12 15,-4 0 0-15,8 6 0 0,3-6 36 0,0 0 4 0,-4 0 2 0,4 0 0 16,0 0 15-16,0 0 3 0,0 0 1 0,0 0 0 16,0 0 7-16,0 0 2 0,0 0 0 0,0 0 0 15,0 0-27-15,0 0-6 0,0 0-1 0,0 0 0 16,0 0 19-16,4-6 3 0,3 6 1 0,7-3 0 15,-3 6-21-15,-4-3-4 0,3 0-1 0,4 0 0 16,4 0-13-16,-7 6-2 0,3-6-1 0,0 0 0 16,0 3-9-16,4-3-8 0,-1 0 9 0,-3 0-9 15,8 0 13-15,-1 0-3 0,-7 0-1 0,7 0 0 16,4 0-9-16,-8 0 0 0,12-3 0 0,-12 3 0 16,8 0-26-1,-4 0-1-15,0 0 0 0,4 3 0 0,-7-3-6 16,3 0-2-16,-7 6 0 0,3-2-581 0,-2 2-117 0</inkml:trace>
  <inkml:trace contextRef="#ctx0" brushRef="#br0" timeOffset="121209.38">5034 9465 979 0,'0'0'87'0,"0"0"-70"0,0 0-17 0,4 0 0 15,3 0 150-15,0 0 26 0,0 0 6 0,3 0 1 16,1-3-95-16,3 3-18 0,-3-6-4 0,3 6-1 16,0 0-3-16,7-4-1 0,-7-2 0 0,7 6 0 0,-3 0-18 0,0-3-4 15,6 3-1-15,-6-6 0 0,0 6-18 0,6 0-3 16,-6 0-1-16,0 0 0 0,-1 0-16 0,4 0 0 16,1 0 0-16,2 9 0 0,-6-9 0 0,3 0 0 15,0 0 0-15,-3 0 0 16,7 0-44-16,-4 0-8 0,0-3-3 0,4-3 0 15,-4 6-45-15,3 0-10 0,-6 0-2 0,7-3-702 0</inkml:trace>
  <inkml:trace contextRef="#ctx0" brushRef="#br0" timeOffset="122459.56">6643 8596 1569 0,'0'0'69'0,"0"0"15"0,0 0-67 0,0 0-17 15,0 0 0-15,0 0 0 0,0 0 46 0,0 0 6 16,0 0 0-16,0 0 1 0,0 0-34 0,0 0-7 15,0 0-2-15,3 10 0 0,4-7-10 0,-7 9 10 16,0 1-10-16,0-4 10 0,0 1 5 0,0 5 1 16,4-5 0-16,-4 9 0 0,-4-4 15 0,4-2 3 15,0 3 1-15,0 2 0 0,0 1-10 0,0 6-1 16,0 0-1-16,0-6 0 0,-7 9-11 0,7-9-3 16,-3 6 0-16,-4 4 0 0,3-4-9 0,1 0 8 15,-1-7-8-15,-3 11 8 0,7-4-8 0,-7 0 0 16,0-3 0-16,3-6 0 15,1 2-46-15,-1 1-11 0,4-3-3 0,0-7-534 0,-7 1-107 16</inkml:trace>
  <inkml:trace contextRef="#ctx0" brushRef="#br0" timeOffset="122986.28">6103 9427 576 0,'0'0'51'0,"0"0"-41"0,0 0-10 0,0 0 0 15,0 0 269-15,0 0 52 0,0 0 11 0,11 0 1 16,-4 0-235-16,3 7-47 0,1-7-10 0,3 0-1 16,4 0-2-16,-1 0 0 0,1-7 0 0,7 7 0 15,-8 7-18-15,8-7-3 0,-4 0-1 0,4 0 0 16,-1 0-16-16,1 3 0 0,0-3 0 0,3 0 0 16,-3 0 9-16,7-3-9 0,-1 3 0 0,1 0 9 15,0 0-9-15,3-7 0 0,-3 7 0 0,3-6 0 16,-7 3 0-16,4 3 0 0,-7 0 0 0,-1 0 8 15,-2 0-8-15,2 0 0 0,1-6 0 0,-7 6 0 16,-1 0-27-16,1 0-1 16,0 0 0-16,-4 0 0 0,0 6-147 0,0-6-29 0,7-6-7 15,-7 6-1-15</inkml:trace>
  <inkml:trace contextRef="#ctx0" brushRef="#br0" timeOffset="123722.65">6332 10036 288 0,'0'0'25'0,"0"0"-25"0,0 0 0 0,0 0 0 16,0 0 340-16,11-4 64 0,-11-2 12 0,11-3 2 15,-11-1-319-15,7 1-64 0,-4 3-13 0,4-4-2 16,0 1-4-16,-3 0 0 0,3-7 0 0,0 6 0 16,0-2-16-16,4-4 10 0,-8 7-10 0,4-10 8 15,7 3-8-15,-10 7 0 0,3-10 0 0,7 3 0 16,-11 4 0-16,4-4 10 0,1 4-10 0,-5-4 10 16,4 0 8-16,0 7 2 0,-3-1 0 0,-1-5 0 15,1 5-4-15,3 1 0 0,0 6 0 0,-4-3 0 0,-3 6 5 0,0 0 1 16,7-4 0-16,-7 4 0 0,4 0-22 0,3 4 0 15,7-4 0-15,-7 9 0 0,0-9 0 0,4 9 0 16,-1-2 0-16,-6 2 0 0,3 0 0 0,7 1 0 16,-10 6 0-16,-1-7-8 0,4 0 8 0,4 10 0 15,-8-3 0-15,4-4 0 0,-7 10 0 0,4-3 0 16,-1-6 0-16,5 2-8 0,-5 4 8 0,4 0 0 16,-3-3 0-16,3 3 0 0,7-4 0 0,-11-5 0 15,4-1 0-15,4 7 0 0,3-7 21 0,-7-6 7 16,4 7 0-16,-1-4 1 0,1-3 5 0,-1-3 1 15,1 0 0-15,-11 0 0 0,7 0-3 0,4 0 0 16,-4 0 0-16,-7 0 0 0,10-3-6 0,-3-3-2 0,0 2 0 0,4-2 0 16,-7-3-4-16,3 6 0 0,0-4-1 0,0-2 0 15,0 0 1-15,-4-7 1 0,4 7 0 0,-3-7 0 16,3 3-21-16,0 4 0 0,-3-7 0 0,-1 4 0 16,4-4 11-16,-3 0-3 0,3 4 0 0,-7-4 0 15,3-3-8-15,-3 10 8 0,4-7-8 0,-1-3 8 16,-3 4-8-16,0 5 0 0,4-2-10 0,-4 2 10 31,3-5-31-31,-3 8 0 0,0-2 0 0,4 6 0 0,-1-3-114 0,1 2-23 16,-4-2-5-16,7-3-503 0,-4 9-100 0</inkml:trace>
  <inkml:trace contextRef="#ctx0" brushRef="#br0" timeOffset="129089.6">7959 8634 633 0,'0'0'56'0,"0"0"-44"0,0 0-12 0,0 0 0 16,0 0 192-16,0 0 36 0,0 0 7 0,0 0 1 16,0 0-180-16,0 0-36 0,0 0-7 0,0 0-1 0,0 0-4 0,0 0 0 15,0 0 0-15,0 0 0 0,0 0 0 0,0 0-8 16,-4 6 12-16,-3-3-4 0,0 7 20 0,4-4 4 15,-5-3 1-15,5 3 0 0,-8 4 22 0,4-1 4 16,0 1 1-16,-3-1 0 0,-1 0-13 0,0 7-3 16,1-6 0-16,-1 5 0 0,4-2-17 0,-10 6-4 15,3 3-1-15,-1-1 0 0,5 5-2 0,-1-1 0 16,-6-7 0-16,6 11 0 0,0-1-8 0,4 6-3 16,0-9 0-16,-3 10 0 0,-1-7-9 0,4 7 0 15,0-7 0-15,0 6 8 0,0-5-8 0,0 5 10 16,3-6-10-16,-10 7 10 0,4 2-10 0,3-2 0 15,-4 3 0-15,0-4 0 0,4-6 0 0,0 7 0 16,-3-1 0-16,3 1-11 0,0-7 19 0,3 7 3 0,-3-7 1 16,0-3 0-16,7 3 0 0,-4-3 0 0,4-3 0 0,0 3 0 15,4 0-4-15,0 3 0 0,6-9 0 0,-10 0 0 16,7 6-8-16,4 0 0 0,-1-6 9 0,1 6-9 16,3-6 0-16,-3 6 0 0,3-6 0 0,3 0 0 15,-3 6 0-15,1-6-15 0,-8-1 3 0,7 1 0 31,0 0-40-31,7-3-8 0,-14 3-2 0,7-1 0 16,0-2-53-16,-3-7-10 0,-4 10-3 0,0-9-689 0</inkml:trace>
  <inkml:trace contextRef="#ctx0" brushRef="#br0" timeOffset="129742.86">8082 9499 172 0,'0'0'16'0,"0"0"-16"15,0 0 0-15,0 0 0 0,0 0 280 0,0 0 52 16,0 0 12-16,0 0 1 0,0 0-215 0,0 0-43 15,0 0-9-15,0 0-2 0,0 0-25 0,0 0-6 16,0 0-1-16,0 0 0 0,0 0-14 0,0 0-3 16,7 7-1-16,-3-4 0 0,3 3 10 0,0-3 1 15,-4 7 1-15,4-4 0 0,0 3 14 0,1 1 4 16,-1-1 0-16,3 1 0 0,-3-1-16 0,4 7-4 16,-1-7 0-16,5 10 0 0,-5-10-8 0,1 7-1 15,3 3-1-15,-7-4 0 0,3-2-26 0,5 6 0 16,-8 3 8-16,3-3-8 0,1-7 0 0,3 10-9 15,-4-3 9-15,-2 0-13 0,2-1-7 0,1 1-2 16,-1-3 0-16,1 0 0 16,-1-4-9-16,-3 4-1 0,4-7-1 0,0 1 0 15,-4-1-55-15,3 1-10 0,4-10-2 0,-7 9-816 0</inkml:trace>
  <inkml:trace contextRef="#ctx0" brushRef="#br0" timeOffset="130097.4">8590 9499 1094 0,'0'0'97'0,"0"0"-77"0,0 0-20 0,0 0 0 15,-7 0 133-15,7 0 23 0,-3 7 5 0,3-7 1 16,-7 3-103-16,3-3-21 0,-3 6-4 0,3 3-1 0,1-5-20 0,-1 5-4 15,4 4-1-15,-10-1 0 0,6 7 3 0,1-3 0 16,-4 2 0-16,3 1 0 0,-6 6 20 0,2-6 4 16,1 6 1-16,0 3 0 0,-3 1 11 0,-1-4 2 15,1 9 1-15,-1 1 0 0,0-4-6 0,4 10 0 16,-7-3-1-16,4-1 0 0,-4 7-35 0,3-3-8 16,0-4 0-16,1 1 0 0,3-3-11 0,0-7-1 15,0 3 0-15,0-3 0 16,0-3-44-16,3-3-8 0,4-6-3 0,-3 3 0 15,3-3-148-15,3-4-29 0,4-2-7 0,-7-10-1 0</inkml:trace>
  <inkml:trace contextRef="#ctx0" brushRef="#br0" timeOffset="130476.55">8957 9064 1324 0,'0'0'59'0,"0"0"12"0,-3 6-57 0,-5 3-14 15,1 1 0-15,7-1 0 0,-3 7 120 0,3-7 22 16,-4 1 4-16,4 8 1 0,7-8-124 0,-7 5-23 16,4-2-8-16,-1 3 0 0,-3 2 8 0,4-2 0 15,0-3 0-15,-1 2-8 0,-3 1 8 0,0-3 0 16,0 2 0-16,0 4 0 0,0-10 0 0,0 10 0 15,-3-3 0-15,3-7 0 16,-4 7-28-16,0-3-11 0,1 2-1 0,-1 1-1 16,4-3-24-16,0-4-5 0,-3 0-1 0,-1-2-604 0</inkml:trace>
  <inkml:trace contextRef="#ctx0" brushRef="#br0" timeOffset="130855.77">8664 9073 1796 0,'0'0'80'0,"0"0"16"0,0 0-77 0,0 0-19 16,0 0 0-16,0 0 0 0,0 0 37 0,0 0 4 16,7 6 1-16,4-6 0 0,-1 0-42 0,1 0 0 15,0 6 0-15,-1-2 0 0,4 2 20 0,0-6 3 16,1 0 0-16,2 0 0 0,-3 0-11 0,4 0-3 16,3 0 0-16,0-6 0 0,0 6-9 0,1-4 8 15,-1-2-8-15,3 6 8 0,1-6 4 0,-7 3 0 16,3 3 0-16,0-6 0 0,0 6-12 0,0-4 8 15,-3-2-8-15,3 6 8 0,0 0-22 0,-3 0-5 16,-4-3-1-16,4 3 0 16,-4 3-144-16,4-3-28 0,10 0-7 0,-7 0-514 0</inkml:trace>
  <inkml:trace contextRef="#ctx0" brushRef="#br0" timeOffset="131384.53">9394 9625 1890 0,'-10'0'84'0,"10"0"16"0,0 0-80 0,0 0-20 0,0 0 0 0,0 0 0 16,7 0 48-16,0 0 4 0,-7 0 2 0,11 0 0 16,3 0-5-16,-4 0-1 0,4 0 0 0,1 0 0 15,-1 0-36-15,0 0-12 0,3 0 8 0,1 0-8 16,-4 0 0-16,4 0 0 0,-1 0 8 0,5 0-8 15,-8 6 0-15,3-6 0 0,1 0 0 0,0 0 0 16,-1 0 0-16,1 0 0 0,0 0 0 0,-1 0 0 31,4 0-36-31,-3 0-2 0,0 0 0 0,-1 0 0 16,4 0-118-16,-3 0-24 0,0 0-5 0,-1 0-1 0</inkml:trace>
  <inkml:trace contextRef="#ctx0" brushRef="#br0" timeOffset="132640.29">10291 9418 1540 0,'0'0'68'0,"0"0"15"0,0 0-67 0,0 0-16 0,0 0 0 0,7 3 0 15,3 3 44-15,-10-6 4 0,0 0 2 0,0 0 0 16,7 7-8-16,0-4-2 0,-7 6 0 0,4 1 0 15,-4-1 20-15,0 0 4 0,7-2 1 0,-7 2 0 0,-4 7-17 16,4-4-4-16,4 4-1 0,-4-7 0 16,-4 10-11-16,4-3-1 0,4-7-1 0,-1 10 0 0,1-10-17 0,3 7-3 15,-7-3-1-15,7-7 0 0,0 3-9 0,0 1 0 16,-7-10 9-16,7 6-9 0,4-3 9 0,-4 3-9 16,-7-6 12-16,0 0-12 0,0 0 12 0,7 0-12 15,3 0 12-15,-10 0-12 0,0 0 11 0,8-6-11 16,6-3 10-16,-7 9-10 0,-7-10 8 0,3 4-8 15,4 3 0-15,4-3 9 0,-1 3 1 0,-2-4 0 16,-8 7 0-16,3-3 0 0,11-3-20 0,-14 6-4 16,0 0-1-16,0 0 0 0,11 6 15 0,-4-3 0 15,-7-3 12-15,3 10-12 0,4-1 0 0,0 7 0 16,4-7 0-16,-7 1 0 0,-1-1 8 0,1 0-8 16,6-2 0-16,-3 2 0 0,-3 0 0 0,-1 1-20 15,4-10 2-15,4 9 1 0,-4-2 27 0,4-4 6 16,-11-3 0-16,7 0 1 0,7 0-17 0,-7 6 0 0,-7-6 0 0,7 0 0 15,0 0 0-15,3 3 0 0,-10-3 0 0,8 6 0 16,-8-6 10-16,7 0-2 0,3 0 0 0,-3 0 0 16,-7 0 0-16,0 0 0 0,11 0 0 0,-1-6 0 15,-3 3 11-15,1 3 1 0,-1-6 1 0,0-4 0 16,3 7 2-16,1-3 0 0,-8-4 0 0,8 1 0 16,-1-7-3-16,1 7 0 0,-4 0 0 0,0-4 0 15,0-3-4-15,0 1 0 0,0-4-1 0,-3 0 0 16,-1 3-4-16,4-2-1 0,1-1 0 0,-1 3 0 15,-7 7-10-15,0-10 0 0,7 0 9 0,0 10-9 16,-7-7 0-16,3 7-13 0,-3-1 1 0,4 1 1 16,-1-1-18-16,1 4-4 0,-4 6-1 0,0 0 0 15,7-3-62-15,-7 3-12 0,0 0-2 0,0 0-1 16,0 0-94-16,0 0-19 0,0 0-4 0</inkml:trace>
  <inkml:trace contextRef="#ctx0" brushRef="#br0" timeOffset="133043.71">11098 9051 1753 0,'0'0'38'0,"0"0"8"0,0 0 2 0,0 0 2 0,0 0-40 0,0 0-10 0,0 0 0 0,0 0 0 15,0 0 0-15,4 9 8 0,-4-9-8 0,3 10 8 16,5-1 0-16,-5 1-8 0,-3 5 12 0,0-5-4 0,4 2 14 0,-1 4 2 16,-3-7 1-16,0 10 0 15,0-3 15-15,4 0 4 0,-4-4 0 0,0 7 0 0,0-3-23 0,-4-7-4 16,8 10-1-16,-4-4 0 0,0-5-25 0,0 6-6 16,3-4-1-16,1-3 0 15,-1 1-36-15,1 6-7 0,-1-7-1 0,1-3-508 16,6-3-102-16</inkml:trace>
  <inkml:trace contextRef="#ctx0" brushRef="#br0" timeOffset="133360.84">10901 9032 2149 0,'0'0'47'0,"0"0"9"0,10 0 3 0,-3-6 2 0,-7 6-49 0,8 0-12 0,9-6 0 0,1 2 0 15,-4 4 24-15,4 0 3 0,-1 0 0 0,4 0 0 16,4 0-13-16,-4 0-2 0,-3 0-1 0,0 0 0 15,6 4-11-15,-6-4-11 0,-4 6 3 0,0-6 0 16,0 0-29-16,-3 6-6 16,3-6-1-16,-4 0 0 0,-2 0-25 0,2 0-6 0,4 0-1 0,-3 0-500 15,-4 3-100-15</inkml:trace>
  <inkml:trace contextRef="#ctx0" brushRef="#br0" timeOffset="133878.79">12009 8991 345 0,'0'0'31'0,"0"0"-31"0,0 0 0 0,0 0 0 16,-4 7 252-16,4-7 45 0,0 0 9 0,0 0 2 15,0 3-228-15,-7-3-44 0,3 6-10 0,4-6-2 16,-3 3 27-16,3 3 5 0,-7-6 0 0,3 10 1 16,-3-1-22-16,4 1-5 0,-4-1-1 0,0 1 0 15,0 5-1-15,-4 4-1 0,4-3 0 0,-7 3 0 16,0 6 9-16,0-3 1 0,0 3 1 0,-1 3 0 0,1 3 3 0,-3 1 1 16,-1 2 0-16,4 1 0 15,-4 2-17-15,4 4-3 0,-3-3-1 0,2-4 0 16,-6 4-21-16,4-10 0 0,2 6 0 0,1-5 8 0,4 2-8 15,-4-9 8-15,-4 3-8 0,7-6 8 0,4 0-19 16,-3-4-3-16,-4 4-1 0,3-3 0 16,4-7-44-16,-4 1-9 0,-3-7-1 15,0 3-1-15,4 0-126 0,3-6-24 0,-7-6-6 0,-1 0-1 0</inkml:trace>
  <inkml:trace contextRef="#ctx0" brushRef="#br0" timeOffset="134279.26">11546 8998 345 0,'-21'0'31'0,"21"0"-31"0,0 0 0 0,0 0 0 15,-10 3 335-15,3-3 61 0,7 0 12 0,0 0 2 16,0 0-302-16,0 0-61 0,3 9-12 0,4-3-3 16,7 4-6-16,-3 6-2 0,-8-7 0 0,4 4 0 15,11-4-13-15,-4 7-3 0,-3 2-8 0,3 1 12 16,-3-3 20-16,3 9 3 0,0-6 1 0,3 0 0 16,-3 6 9-16,1-6 3 0,-1-1 0 0,3 7 0 0,-3-6-9 0,1 6-2 15,-1-3 0-15,3 3 0 0,-6 0-29 0,3 1-8 16,-3-4 0-16,3 3 0 0,-4 0 0 0,1-3 0 15,3 0 0-15,0 0 0 0,0-4 8 0,0 4 0 16,4-3 0-16,-4 0 0 0,4 0-8 0,-1 0 0 16,-3-4 0-16,1-2 0 0,-1 2 0 0,-4 4-12 15,1-9 4-15,-4 5 0 16,0-5-36-16,4-1-6 0,-4 1-2 0,0-1 0 16,-4-3-86-16,-3-6-18 0,0 0-3 0,0 0-703 0</inkml:trace>
  <inkml:trace contextRef="#ctx0" brushRef="#br0" timeOffset="134694.94">12308 8838 1864 0,'0'0'83'0,"0"0"17"0,0 0-80 0,0 9-20 16,4 1 0-16,-1-1 0 0,-3 0 28 0,4 1 1 16,0-1 1-16,-1 7 0 0,1-7-30 0,-1 7 0 15,1-3 0-15,-1 2 0 0,-3 4 0 0,4-3-12 16,-1-4 3-16,1 10 0 0,-4-3-3 0,0-6-1 16,3 8 0-16,-3-2 0 0,4 0 13 0,-4 0 0 15,-4-3 0-15,4-4 0 0,4 4-12 0,-4 0 0 16,0-7 0-16,0 0 0 15,0 1-39-15,0-7-7 0,0-3-2 0,0 0-700 0</inkml:trace>
  <inkml:trace contextRef="#ctx0" brushRef="#br0" timeOffset="134980.31">12079 8803 1720 0,'0'0'76'0,"0"0"16"0,0 0-73 0,0 0-19 0,0 0 0 0,0 0 0 16,0 0 53-16,11 0 7 0,-1 0 2 0,1 0 0 15,3 0-22-15,0 0-4 0,0 0 0 0,4 0-1 0,-1 0-8 0,1 0-2 16,0 0 0-16,-4 7 0 0,4-4-17 0,-1-3-8 15,1 0 0-15,-4 6 8 16,0-3-32-16,0 3-6 0,0-3-2 0,0-3 0 16,0 7-118-16,1 2-24 0,-1-3-5 0,-4-2-554 0</inkml:trace>
  <inkml:trace contextRef="#ctx0" brushRef="#br0" timeOffset="135801.41">12513 8766 1144 0,'0'0'51'0,"0"0"10"0,0 0-49 0,0 0-12 0,0 0 0 0,0 0 0 15,0 0 29-15,0 0 3 0,0 0 1 0,11 0 0 16,-11 0 11-16,10 0 3 0,1 3 0 0,-1-3 0 16,-3 6 9-16,0-3 3 0,1 3 0 0,2-2 0 15,1 2 5-15,-1 3 0 0,-3 1 1 0,7-1 0 16,-3 0-13-16,0 1-2 0,-1 6-1 0,4-7 0 15,0 10-29-15,-3-4-7 0,3 4-1 0,0 0 0 16,0 0 9-16,0 6 2 0,1 3 0 0,-1-3 0 16,-4 4 5-16,4-4 0 0,-3 3 1 0,0 6 0 15,-1-5-10-15,1 2-3 0,-4 0 0 0,3 4 0 16,-3-7 4-16,0 13 0 0,1-13 0 0,-1 10 0 16,0-4 6-16,3 1 2 0,-6-1 0 0,3-6 0 15,-4 10-20-15,1-4-8 0,3 1 8 0,-4 3-8 16,-3-4 0-16,0-6 0 0,0 4 0 0,-3-4 0 0,-1-6 12 15,-3 3-4-15,4 3 0 0,-8 3 0 0,1-9 1 0,-1 13 0 16,0-10 0-16,-3 3 0 0,4-3-1 0,-4 0 0 16,3-3 0-16,-3-6 0 0,3 3-8 0,1-3 0 15,-1-7-12-15,1 0 12 16,-4 1-44-16,3-1-2 0,0 1 0 0,1-1 0 16,-1-3-36-16,1-3-7 0,-1-3-2 0,0 0 0 15,1 7-96-15,-1-14-19 0,1 7-4 0</inkml:trace>
  <inkml:trace contextRef="#ctx0" brushRef="#br0" timeOffset="136576.37">13642 8759 288 0,'0'0'25'0,"0"0"-25"0,0 0 0 0,0 0 0 15,0 0 109-15,0 0 17 0,0 0 3 0,0 0 1 16,7-3-104-16,-7 3-26 0,0 0 0 0,4-6 0 15,-1-3 27-15,-3 9 0 0,-3 0 0 0,3 0 0 16,0 0 81-16,0 0 17 0,-4-10 3 0,4 10 1 16,-7 6-15-16,-4-2-3 0,4-4-1 0,0 9 0 15,-3-3-34-15,3 4-8 0,0 2 0 0,-4-2-1 16,4 5-25-16,0 4-5 0,0 0-1 0,0 6 0 16,-4 3-1-16,4-3-1 0,0 4 0 0,0 2 0 15,0 0-7-15,0 4-2 0,3-7 0 0,-3 13 0 16,-3-4-5-16,3-2-2 0,0 2 0 0,-4 4 0 0,4-3-9 15,-4-1-1-15,4 7-8 0,-3-6 12 0,-1 6-12 16,4-3 8-16,0-4-8 0,4-2 0 0,-5-7 26 0,5 10-1 16,-1-7 0-16,4-3 0 0,-3 0-9 0,3 1-1 15,3-4-1-15,1 3 0 0,3-3-2 0,0 3 0 16,0-9 0-16,4 6 0 0,-1 0-12 0,1-6 0 16,3 0 0-16,4 0 0 15,-4-4-32-15,3 1 1 0,1-3 0 0,0-4 0 16,-1 7-29-16,-3-7-5 0,4 1-2 0,-7-1 0 15,3 0-28-15,-4 1-5 0,1-4-2 0,-1 3-494 16,1-2-98-16</inkml:trace>
  <inkml:trace contextRef="#ctx0" brushRef="#br0" timeOffset="137010.31">13899 9443 230 0,'0'0'10'0,"0"0"2"0,0 0-12 16,0 0 0-16,0 0 0 0,0 0 0 0,8 3 370 0,-8-3 71 15,7 6 15-15,-4-2 2 0,4 2-328 0,0 3-66 16,0 1-12-16,0 5-4 0,0-2-12 0,0 2-2 16,0 4-1-16,4 0 0 0,0 0-17 0,-4 0-3 15,3 6-1-15,1-6 0 0,-1-4 0 0,1 10-1 16,0-12 0-16,-1 6 0 0,1 3-11 0,-1-10-12 15,-3 4 2-15,4 0 1 16,-4-4-25-16,4-2-5 0,-4-1-1 0,0 0 0 16,0 1 4-16,3 2 0 0,1-9 0 0,0 7 0 15,-4-4-12-15,3-3-3 0,-3 4 0 0,0-4 0 16,4-3-100-16,-4 0-20 0,7 0-4 0,0 0-1 0</inkml:trace>
  <inkml:trace contextRef="#ctx0" brushRef="#br0" timeOffset="137364.14">14404 9427 691 0,'0'0'61'0,"0"0"-49"0,0 0-12 0,0 0 0 16,0 0 332-16,0 0 63 0,-4 7 13 0,1-4 2 15,3-3-334-15,-4 9-68 0,1 1-8 0,-1 5-11 16,1-2-1-16,3 9 0 0,-7-4 0 0,3 1 0 0,1 10 12 0,-4-1 0 16,-4 3 0-16,4-3 0 0,0 7 24 0,-4-7 8 15,1 7 0-15,-1-7 1 0,4 6 7 0,-7 4 2 16,3-4 0-16,-3 4 0 0,0-3-7 0,0-7-2 16,7 6 0-16,0 1 0 0,3-1-33 0,-3-6 0 15,0 1 0-15,4-4 0 16,-1-6-18-16,4 6-10 0,0-7-3 0,-3 1 0 15,6-3-49-15,-3-4-11 0,0 4-1 0,0-6-1 16,-3-1-110-16,3 0-21 0,3 1-5 0,-3-10-1 16</inkml:trace>
  <inkml:trace contextRef="#ctx0" brushRef="#br0" timeOffset="137699">14679 9606 2257 0,'0'0'49'0,"0"0"11"0,0 0 1 0,0 0 3 0,7 0-51 0,4 0-13 0,-1 0 0 0,4 0 0 0,-3 0 20 0,3 0 0 15,7-6 1-15,0 6 0 0,-3 0-21 0,7 0 9 16,-1 0-9-16,1 0 0 0,0 0 0 0,-4 6 0 16,4-6 0-16,-8 0 0 0,5 6 0 0,-5-3 0 15,-3-3-9-15,4 0 9 0,-4 7-24 0,0-4 0 16,0-3 0-16,0 0 0 15,0 0-95-15,-3 0-18 0,3 0-4 0,0 0-436 16,0 0-87-16</inkml:trace>
  <inkml:trace contextRef="#ctx0" brushRef="#br0" timeOffset="138177.64">16101 9133 172 0,'0'0'16'0,"0"0"-16"0,0 0 0 0,0 0 0 0,0 0 370 0,0 0 71 16,0 0 15-16,0 0 2 0,0 0-315 0,0 0-63 15,0 0-13-15,0 0-3 0,0 0-41 0,0 0-9 16,0 0-2-16,-4 9 0 0,-3 10 26 0,-3-10 5 15,-1 7 1-15,4 3 0 0,-4-1-5 0,-3 8-1 16,0-1 0-16,0 3 0 0,-4 0 10 0,4 7 1 16,-3-1 1-16,-1 1 0 0,-3-4-34 0,0 3-6 15,0-5-2-15,-1 5 0 0,5 1 4 0,-1-7 0 16,-3-3 0-16,3 3 0 0,1-3-12 0,-1 0 0 16,4-3 0-16,0-6-11 15,0 3-17-15,3 0-3 0,1-10-1 0,2 0 0 16,1-2-151-16,7-7-30 0,0 0-7 0</inkml:trace>
  <inkml:trace contextRef="#ctx0" brushRef="#br0" timeOffset="138515.24">15677 9032 1843 0,'0'0'164'0,"0"0"-132"0,0-6-32 0,0 6 0 0,0 0 156 0,0 0 25 16,0 0 5-16,8 9 1 15,2 1-156-15,1-1-31 0,3 7 0 0,-4 3-13 0,4 6 13 0,8-3 0 16,-5 3 0-16,1 3 0 0,0 3 0 0,-1-2 0 16,4-1 0-16,1 0 0 0,-1 3 0 0,0-2 0 15,0 8 0-15,4-5 0 0,-8-4 0 0,5 0 0 16,-8 6 0-16,3-5 0 0,-3-1 0 0,1 6 16 15,-1-5-3-15,3-4-1 0,-6 0-12 0,3-3 0 16,0 3 0-16,-3-6 0 0,3-4 0 0,0 4-16 16,0 0 3-16,0-3 1 15,0-7-161-15,-3 7-32 0,3-4-7 0,-4-2 0 0</inkml:trace>
  <inkml:trace contextRef="#ctx0" brushRef="#br0" timeOffset="139173.53">16506 9518 403 0,'0'0'36'0,"0"0"-36"0,0 0 0 0,0 0 0 15,0 0 368-15,0 0 66 0,0 0 14 0,0 0 2 16,-3 10-344-16,3-1-69 0,3 7-13 0,-3-1-4 16,4-5-20-16,0 2 0 0,-1 4 0 0,1 3 0 0,-1-3 10 0,4-4-2 15,-3 4-8-15,-1-1 12 0,4-2-3 0,0 3-1 16,-3-7 0-16,3 0 0 0,-4 1 7 0,5-1 1 15,-1 1 0-15,0-4 0 0,-7-6-8 0,7 9 0 16,0-9-8-16,0 10 12 0,-7-10 4 0,7 0 0 16,3 0 0-16,-3 0 0 0,1 0 0 0,-5-3 0 15,4-4 0-15,4 7 0 0,-4-9-5 0,0 3-1 16,-4-4 0-16,4 1 0 0,0-1 1 0,1 1 0 16,-1 0 0-16,-4-7 0 0,4 13-11 0,0-7 0 15,0 4 0-15,-3-3 8 0,-1 6-8 0,-3 3 0 0,0 0 0 0,0 0 0 16,0 0 0-16,0 0 0 0,7 3 0 0,0-3 0 15,-3 9 0-15,3-9 0 0,-3 10 0 0,3-4 0 16,0-3 0-16,-4 6 0 0,-3-9 0 0,7 7 0 16,0 2 0-16,0-3 0 0,0-3 0 0,0 7 0 15,4-4 0-15,-4 4 8 0,4-7-8 0,-1 3 0 16,1 3 24-16,-1 1-1 0,1-4 0 0,0-3 0 16,-4 7 0-16,3-4 0 0,1 3 0 0,-1-6 0 15,5 4-23-15,-5 2 0 0,4-9 0 0,-3 9-12 16,3-9 36-16,0 0 8 0,-3 0 0 0,-1 0 1 15,4-3-33-15,-3-3-14 0,-1 6 1 0,-2-6 0 16,-8 6 13-16,7-3 13 0,0-7-2 0,0 4-1 16,-4-3 20-16,4-1 4 0,-3-2 1 0,-1-4 0 15,1 0-19-15,-4 4-4 0,3-4-1 0,-3-9 0 16,0 6-39-16,0-6-8 0,-3 3-2 0,3-3 0 16,-4 0-53-16,1 6-10 0,-4-6-3 0,3 12 0 15,-3-2 11-15,4-4 1 0,-4 10 1 0,0-7-865 16</inkml:trace>
  <inkml:trace contextRef="#ctx0" brushRef="#br0" timeOffset="139816.76">16891 8455 2149 0,'4'-3'95'0,"-4"3"20"0,0 0-92 0,0 0-23 15,3 0 0-15,4 3 0 0,0 3 28 0,0-2 0 16,7 5 1-16,0 0 0 0,1 7-29 0,2 0-15 15,4 3 2-15,-3-1 0 0,7 1 13 0,-4 0 0 16,4 6 0-16,-1-6 0 0,1 6 0 0,3-6 0 16,0 9 10-16,4-3-10 0,-4 3 20 0,8-3 0 15,-5 4-1-15,1 5 0 0,-4-6 1 0,4 7 1 16,0-1 0-16,0 1 0 0,-4-4 19 0,-3 4 4 16,-1 5 1-16,1-8 0 0,-7 9-18 0,-1-10-4 15,-3 10-1-15,-3-4 0 0,-1-2 3 0,-2 9 1 16,-1-7 0-16,0-2 0 0,-4 3-8 0,1 2-2 15,-1-2 0-15,1-4 0 0,-4-2 4 0,0 2 0 0,0-2 0 0,0-4 0 16,0-9-20-16,3 9 0 0,-3-9 0 0,0 6 0 16,0-6 16-16,-3-1 0 0,3 4 0 0,-4-3 0 15,-3 0-16-15,0 0 0 0,-3-4 0 0,2-2-9 16,-6 3-12-16,-3 3-3 0,-1-4 0 0,-7-2 0 31,1-7-80-31,-5 3-16 0,1-2-3 0,-7-4-629 0,-4 3-125 0</inkml:trace>
  <inkml:trace contextRef="#ctx0" brushRef="#br0" timeOffset="141014.29">5352 11478 1461 0,'0'0'64'0,"0"0"15"0,0 0-63 0,0 0-16 16,-7 3 0-16,7-3 0 0,0 0 17 0,0 0 1 15,0 0 0-15,0 0 0 0,0 0-18 0,0 0 0 16,0 0 8-16,0 0-8 0,0 0 0 0,0 0 10 16,0 0-10-16,0 0 8 0,0 0 12 0,0 0 3 15,0 0 0-15,0 0 0 0,0 0 51 0,0 0 10 0,0 0 3 0,0 0 0 16,0 0-26-16,0 0-5 0,0 0 0 16,14 0-1-16,-4 0-29 0,1 0-6 0,7 0 0 0,-4 0-1 15,7 7-19-15,0-7 0 0,4-7 8 0,-4 7-8 16,4 0 11-16,-1 0-2 0,1 0 0 0,3 0 0 31,-3 0-34-31,0 0-7 0,-1-3-2 0,1-3 0 16,3 6-31-16,-3 0-7 0,0-3 0 0,-8-4-1 0,4 7-35 15,0-3-6-15,-3-3-2 0,3 6 0 0,-7 0 16 16,4 0 2-16,0 0 1 0,-4 0-450 0</inkml:trace>
  <inkml:trace contextRef="#ctx0" brushRef="#br0" timeOffset="141415.67">5327 11713 1947 0,'0'0'43'0,"0"0"9"0,11 0 1 0,-1 0 2 0,1 0-44 0,3 0-11 0,7-3 0 0,-3-3 0 15,3 6 22-15,0 0 2 0,4 0 1 0,-4-3 0 16,4 3-3-16,3 0-1 0,-4-7 0 0,1 7 0 16,0 0-13-16,0 7-8 0,-1-7 8 0,-3 3-8 15,1-3 0-15,-5 6 0 0,4-3-12 0,1 4 4 16,-8-4 8-16,7-3-10 0,-11 6 10 0,8-3-10 16,0 3-15-16,-1-6-3 0,-3 4-1 0,4 2 0 15,-4-6-111-15,0 0-23 0,0 6-4 0</inkml:trace>
  <inkml:trace contextRef="#ctx0" brushRef="#br0" timeOffset="142031.17">6904 10694 172 0,'0'0'16'0,"0"0"-16"0,0 0 0 0,0 0 0 0,0 0 388 0,0 0 74 16,0 0 15-16,0 0 3 0,0 0-372 0,0 0-76 16,0 0-14-16,0 10-3 0,-4-1-15 0,4 0 0 15,0 10 0-15,4-9 0 0,-4 5 12 0,0 4 0 16,3 0 0-16,1 3 0 0,3-3 8 0,-7 3 0 15,0 3 1-15,0 3 0 0,0-3 24 0,0 3 5 16,0 7 1-16,0-7 0 0,-7 3-33 0,7-2-6 16,-4 5-2-16,1-6 0 0,-1 0-10 0,1 1 0 15,3 2 9-15,-4-9-9 0,4 3 0 0,0 0 0 16,-3-6 0-16,3 0-12 16,0 0-122-16,0-4-25 0,-4 4-5 0,4-9-687 0</inkml:trace>
  <inkml:trace contextRef="#ctx0" brushRef="#br0" timeOffset="142500.18">6301 11625 806 0,'0'0'72'0,"0"0"-58"16,0 0-14-16,0 0 0 0,10 7 300 0,-3-1 56 16,4-3 12-16,3-3 3 0,0 0-265 0,7 6-53 15,-3-12-10-15,3 6-3 0,7 0-32 0,0 0-8 16,4-3 0-16,4-3 0 0,-1 6 0 0,0-10 0 0,7 10 0 0,-3-6 8 16,0 6-8-16,3 6 12 0,-10-6-12 0,3 0 12 15,1 0 8-15,-1 0 3 0,0 3 0 0,-3 4 0 16,-4-1-15-16,4-3-8 0,-4 3 8 0,4-2-8 15,-7-4 0-15,-1 6-8 0,-6-3 0 0,3-3 0 16,0 6-13-16,-3-3-3 0,0 4 0 0,-4-7 0 31,0 3-44-31,0 3-8 0,-4-6-3 0,-2 9 0 16,-1-9-164-16,-7 0-33 0</inkml:trace>
  <inkml:trace contextRef="#ctx0" brushRef="#br0" timeOffset="143281.93">6541 12318 115 0,'0'0'10'0,"0"0"-10"0,0 0 0 0,0 0 0 16,0 0 369-16,0 0 72 0,17 0 15 0,-13-6 2 15,3 3-352-15,7-3-70 0,-4-4-15 0,-3 7-2 16,4-3 12-16,-4-3 2 0,0-1 1 0,4 1 0 16,-1-7 5-16,1 7 1 0,3-4 0 0,-3-3 0 15,-4 1 2-15,7 2 1 0,-4-6 0 0,4-3 0 16,-3 4-9-16,3-1-2 0,0 0 0 0,-3 0 0 15,3-6 1-15,-7 6 0 0,4 1 0 0,3-4 0 0,-7 3-33 0,0 6 0 16,0-2 0-16,0-4 0 16,0 9 16-16,-3-5-3 0,-1 5-1 0,1 1 0 15,3-1 0-15,0 4 0 0,-7 6 0 0,0 0 0 16,0 0-12-16,0 0 0 0,0 0 8 0,0 0-8 0,0 6 0 16,7 10 0-16,-4-3 0 0,4-4 0 0,0 7 0 15,4-1 0-15,-11-2 0 0,7 3 0 0,-3 2 0 0,3 1 0 16,0 0 0-16,-4-3 0 0,4 3 0 0,0 6 0 15,0-7 0-15,4 1 0 0,-11 0 0 0,7 6 0 16,-3-6 0-16,3 6 0 0,0-6 0 0,0 0 0 16,0 0 0-16,0-4 0 0,7 1 0 0,-11-4 0 15,5-2 0-15,6-1 0 0,-11 4 0 0,8-10 0 16,3 6 11-16,-4-9-11 0,1 7 40 0,0-7 2 0,-1 0 0 16,4 0 0-16,-10-7-15 0,6 7-3 0,-3-9-1 0,1 6 0 15,2-4 12-15,-3-2 2 0,-3 0 1 0,6-1 0 16,1-5-26-16,-8-4-4 0,8 3-8 0,0-3 11 15,-11 0-11-15,7 4 12 0,0-7-12 0,3-3 12 16,-6 6-12-16,3-6 0 0,0 0 0 0,3 3 8 16,-2-3-8-16,-1 6 0 0,-4 0 0 0,4-3 0 15,0 10 0-15,-3-4 0 0,3-3 0 0,-7 10 0 16,7-7-16-16,-4 7 0 0,4-4 1 0,0 1 0 31,-7 8-82-31,0-5-17 0,8 3-3 0,-5 3-1079 0</inkml:trace>
  <inkml:trace contextRef="#ctx0" brushRef="#br0" timeOffset="152525">8315 10882 806 0,'0'0'72'0,"0"0"-58"0,0 0-14 0,0 0 0 15,0 0 130-15,0 0 23 0,0 0 5 0,0 0 1 16,0 0-126-16,0 0-25 0,4-9-8 0,-4 3 0 16,0 2 0-16,3-2 0 0,4 6 0 0,-7 0 0 15,0 0-15-15,0 0 5 0,0 0 1 0,0 0 0 16,0 0 38-16,0 0 8 0,0 0 2 0,0 0 0 16,0 0 41-16,0 0 9 0,0 0 2 0,-7-3 0 15,0-3-27-15,7 6-6 0,0 0-1 0,-11 0 0 0,-3-3-28 0,4 3-5 16,3 3-2-16,0-3 0 0,-4 0 7 0,0 0 2 15,1 0 0-15,-4 6 0 0,0-6-11 0,3 3-3 16,-7-3 0-16,8 0 0 0,-4 0-6 16,3 6-2-16,-3-6 0 0,3 0 0 0,1 0-1 0,-8 0 0 15,8-6 0-15,-4 6 0 0,-1 0-8 16,1 0 0-16,0 0 9 0,0 0-9 0,0 0 0 0,0 0 0 16,0 0 0-16,0 6 0 0,0-6 10 0,3 4-2 15,-7-4-8-15,11 6 12 0,-7-6 9 0,7 0 2 16,0 6 0-16,0-3 0 0,7-3-9 0,0 0-2 15,-11 0 0-15,11 0 0 0,0 0-12 0,0 0 0 16,-3 10 0-16,3-10 0 0,-7 0 0 0,7 0 0 16,0 0-12-16,0 0 12 0,-4 0 0 0,4 0 0 0,0 0 8 15,0 0-8-15,0 0 0 0,0 0 0 0,0 6 0 0,0-6 0 16,0 0 0-16,-7 9 0 0,4-5 0 0,3 5 0 16,3-3 12-16,-3-6-4 0,0 10-8 0,7-1 12 15,-7 0-12-15,4 1 0 0,-1-1 0 0,1-2 0 16,3 8 0-16,0-2 0 0,-4-4 0 0,5 1 0 15,-5 5 0-15,4-5 0 0,-3 5 0 0,-1-2 0 16,4 3 0-16,-3 2 0 0,-1 1 0 0,1 0 0 16,-1 6 0-16,1 0 0 0,-4-6 0 0,7 9 0 15,-7-3 13-15,0 3-3 0,0 1-1 0,0 5 0 16,-7 1 0-16,7 2 0 0,0 4 0 0,-4-3 0 16,4-1-9-16,0 4 10 0,0-3-10 0,0-1 10 15,0-2-10-15,0-1 0 0,-3 4 9 0,3-4-9 16,0 1 0-16,-4-1 8 0,1-2-8 0,-1 2 0 0,4 1 10 0,-7 2-2 15,0-5-8-15,4-4 12 0,-4 0-12 16,3 0-15-16,0-6 3 0,4 0 1 0,-3-3 35 0,-4-3 6 16,7 0 2-16,-4-4 0 0,1-2-21 0,-1 5-11 15,4-5 12-15,-3-1-12 0,3-3 17 0,-4 4-3 16,4-10-1-16,0 3 0 0,0 6-13 0,0-3 0 16,-7 4 0-16,4-4 0 0,-1-3 0 0,4 7 0 15,-7-4 0-15,4-3 0 0,-1 7 9 0,1-4-9 16,-1 3 8-16,-3 1-8 0,0-10 8 0,7 0-8 15,0 0 8-15,0 0-8 0,-4 9 12 0,4-9-4 16,0 0 0-16,0 0 0 0,0 0 0 0,0 0 0 0,0 0 0 0,0 0 0 16,0 0 2-16,0 0 0 15,0 0 0-15,0 0 0 0,7 6-1 0,-7-6 0 0,4 3 0 16,3 4 0-16,0-7-9 0,4 3 0 0,-8-3 9 0,11 6-9 16,-10-6 10-16,6 3-2 0,1 4-8 0,3-1 12 15,0-3-12-15,0-3 8 0,4 0-8 16,-7 6 0-16,6-6 0 0,1 3 8 0,-4-3-8 0,4 0 0 15,-1 0 0-15,1 0 8 0,-1 0-8 0,5 0 0 16,-8 0 0-16,3 7 0 0,1-4 0 0,0-3 0 16,-4 0 0-16,0 6-13 0,0-6 4 0,0 3 1 31,-7-3-23-31,4 0-4 0,-1 0-1 0,-3 0 0 16,7 0-101-16,-10 0-21 0,0 0-4 0,3-3-582 0,3-3-116 0</inkml:trace>
  <inkml:trace contextRef="#ctx0" brushRef="#br0" timeOffset="153056.87">8491 11732 1684 0,'0'0'37'0,"0"0"8"0,0 0 2 0,0 0 0 0,0 0-38 0,0 6-9 0,-10-6 0 0,10 0 0 15,0 0 27-15,0 0 3 0,0 0 1 0,0 0 0 16,3 10-15-16,4-4-4 0,-7-3 0 0,7 7 0 15,-3-4 0-15,3-3 0 0,0 3 0 0,0-3 0 0,0 7 1 0,0 2 0 16,0-2 0-16,0 2 0 0,0-2 18 0,-3 5 3 16,3 1 1-16,-3-3 0 0,6 5-2 0,-6-2 0 15,3 9 0-15,-4-6 0 0,4 0-2 0,0 0-1 16,0-1 0-16,-3 8 0 0,3-1-21 0,0-7-9 16,0 1 8-16,0-3-8 0,0-4 0 0,7 4 0 15,-10-6-9-15,6-1 9 16,-3 0-114-16,4 1-16 0,0-4-3 0,-1-6-461 15,-3 3-92-15</inkml:trace>
  <inkml:trace contextRef="#ctx0" brushRef="#br0" timeOffset="153424.64">8939 11704 403 0,'0'0'17'0,"0"0"5"0,0 0-22 0,0 0 0 0,-3-10 0 0,3 10 0 16,0 0 356-16,0 0 66 0,0 0 14 0,0 0 2 16,0 0-357-16,-4 10-71 0,-3-1-10 0,4 1-11 15,-4-1 11-15,3 7-8 0,4 3 8 0,-7-4-8 16,0 4 8-16,0 0 11 0,3 6-3 0,-3 0 0 0,0-3 16 0,-3 9 4 15,-1-2 0-15,-3-1 0 0,7 9 18 0,-4-2 4 16,-3-1 1-16,0 4 0 16,0 3-23-16,0-4-5 0,-4 7-1 0,4-6 0 0,-3-4-6 0,3 4-2 15,3 3 0-15,-3-10 0 0,3 4-14 0,4-1 0 16,-3-6 0-16,6-2 0 0,1 2 0 0,-1-3-8 16,4-6 8-16,0-4-13 15,0-2-95-15,4-4-20 0,-4-2-3 0,0-7-488 16,0 0-97-16</inkml:trace>
  <inkml:trace contextRef="#ctx0" brushRef="#br0" timeOffset="153822.7">9243 11406 172 0,'0'0'16'16,"0"0"-16"-16,0 0 0 0,0 0 0 0,-4 3 362 0,1 7 70 16,-1-1 13-16,4 0 3 0,0 7-358 0,0-7-72 15,0 10-18-15,0 0 0 0,0-3 12 0,4 3-2 16,-4-1 0-16,0-2 0 0,0 3-10 0,0 0 0 16,-4-4 0-16,4 10 8 0,-3-3 5 0,-1-6 1 15,1 9 0-15,-1-6 0 0,4 0-6 0,-3-4-8 16,-1-2 11-16,4 3-11 15,0-7-100-15,0 0-28 0,0-9-4 0,0 0-2 0</inkml:trace>
  <inkml:trace contextRef="#ctx0" brushRef="#br0" timeOffset="154175.67">9042 11428 1152 0,'0'0'51'0,"0"0"10"0,0 0-49 0,0 0-12 0,0 0 0 0,0 0 0 15,0 0 205-15,0 0 39 0,0 0 7 0,0 0 1 16,7 0-197-16,0 0-40 0,3-3-15 0,5 3 11 15,-1 0-3-15,3-6 0 0,4 6 0 0,-3 0 0 16,3 0-8-16,0 0 0 0,4 0 0 0,0 0 0 16,-1 0 0-16,-2-4 0 0,-1-2 0 0,0 6 0 0,4 0 0 0,-8 0-11 15,1 0 11-15,7 0-12 16,-15 0-23-16,8 0-5 0,-4 0 0 0,4 0-1 16,-8 0-95-16,1 6-18 0,3-2-4 0,-4-4-1 0</inkml:trace>
  <inkml:trace contextRef="#ctx0" brushRef="#br0" timeOffset="154606.81">9677 11810 1440 0,'0'0'128'16,"0"0"-103"-16,0 0-25 0,0 0 0 0,0 0 136 0,0 0 23 15,0 0 4-15,3 10 1 0,-3-10-124 0,4 9-25 16,-1 1-5-16,4-4-1 0,-3 3 13 0,3 1 2 16,4-1 1-16,-4 1 0 0,3 5-7 0,-3-5-2 15,0-1 0-15,4 7 0 0,-1-4-4 0,-3-2 0 16,4 5-1-16,-4-5 0 0,0 9-11 0,4-10 0 15,-4 7 0-15,0-7 0 0,0 10-10 0,0-10-7 16,0 1-2-16,0-1 0 16,0 1-113-16,4 2-22 0,-4-2-5 0,0-7-392 15,0 6-78-15</inkml:trace>
  <inkml:trace contextRef="#ctx0" brushRef="#br0" timeOffset="155000.76">10139 11622 1443 0,'0'0'32'0,"-4"0"6"0,-3 10 2 0,4-1 0 0,-4 1-32 15,0 5-8-15,-4-5 0 0,4 8 0 16,-4 8 62-16,4-8 10 0,0 1 3 0,-3 6 0 0,-1 0-14 0,1 4-2 16,-1-7-1-16,-3 12 0 0,0-3-1 0,0 1 0 15,0 12 0-15,-1-10 0 0,-2 4-21 0,3 6-5 16,-4-4-1-16,0-2 0 0,4 6-7 0,-3-6-2 15,-1-4 0-15,4 1 0 0,0-7-21 0,0 0 9 16,3-3-9-16,4 3 0 0,0-3 0 0,-4 1-17 16,8-5 1-16,-4-2 1 15,3-3-116-15,4 3-23 0,0 0-5 0,0-10-689 0</inkml:trace>
  <inkml:trace contextRef="#ctx0" brushRef="#br0" timeOffset="156691.94">10633 11810 288 0,'0'0'25'0,"0"0"-25"16,0 0 0-16,0 0 0 0,0 0 347 0,0 0 64 15,-4 7 13-15,4-7 2 0,0 0-353 0,0 0-73 16,0 0-9-16,0 0-5 0,7 3 6 0,4-3 8 0,-1 0-13 0,-3 0 5 15,-7 0 8-15,15 0 0 0,-1 6 8 0,0-6-8 16,-7 0 44-16,3 0 4 0,8 0 0 0,-4 0 1 16,4 0 32-16,-4 0 7 0,0 0 0 0,4 0 1 15,3 3-31-15,0-3-6 0,-10 0-2 0,3 0 0 16,7 0-36-16,-3 0-14 0,-4 7 11 0,0-7-11 31,-4-7-23-31,8 7-10 0,0 0-3 0,-1 0 0 16,-3-3-119-16,0 3-24 0,8 0-5 0,-5-6 0 15,-3 6-4-15,4 0-1 0,0-3 0 0,-1 3-360 0</inkml:trace>
  <inkml:trace contextRef="#ctx0" brushRef="#br0" timeOffset="157573.01">11698 11560 1324 0,'0'0'118'0,"0"0"-94"0,0 0-24 0,0 0 0 16,0 0 135-16,0 0 22 0,-3-7 5 0,3 7 1 15,0 0-108-15,0 0-22 0,0 0-4 0,0 0-1 16,0 0-9-16,0 0-3 0,0 0 0 0,0 0 0 16,0 0-16-16,0 0 0 0,0 0 0 0,0 0 0 15,7 7 0-15,-4 8 0 0,1-2 0 0,3 3 0 16,-4-4 31-16,1 10 2 0,-1-3 1 0,-3 0 0 16,4-1 18-16,-1 8 3 0,-3-8 1 0,4 1 0 15,-1 0-13-15,1-3-3 0,-4-1 0 0,4-2 0 16,-1 6-19-16,1-10-4 0,-1 7-1 0,1-7 0 0,3 1-16 0,-4-1 10 15,4-3-10-15,0-3 8 0,0 4-8 0,0-7 0 16,-3 3 9-16,7 3-9 0,-4-6 0 0,0 0 0 16,0 0 0-16,0 0 0 0,-4-9 0 0,-3 9 0 15,7 0 0-15,0-7 0 0,-3-2 0 0,3 6 0 16,-3-3 0-16,-1-4 0 0,4 7 0 0,-3-3 0 16,-1-4 0-16,1 10 0 0,-1-6 0 0,-3 6-10 15,0 0 10-15,0 0-13 0,0 0 1 0,11 6 0 16,-8-6 0-16,8 10 0 0,-4-10 12 0,0 9 0 15,0 1 0-15,-3-4 0 0,6 3 0 0,-3-6 0 16,-3 4 0-16,3 2 0 0,0-3 0 0,-7-6 0 16,7 4 0-16,-7-4 0 0,0 0 0 0,7 6 12 0,0-3-3 15,-7-3 0-15,7 0 7 0,0 0 2 16,4 0 0-16,-11 0 0 0,7 0 2 0,0 0 0 0,3-3 0 0,-6-3 0 16,3 6-2-16,4-10 0 0,-8 10 0 0,8-6 0 15,-11 6-5-15,7-3-1 0,0-4 0 0,0 4 0 16,0-3 12-16,0-3 1 0,0 5 1 0,0-2 0 15,-3-3-1-15,3-1 0 0,-4 1 0 0,4 0 0 16,0-7-13-16,-3 6-2 0,-1 1-1 0,4-7 0 16,-3 7 1-16,3-4 0 0,-3-2 0 0,-1-1 0 15,1 4-10-15,-1-4-9 0,1-3 9 0,-1 3-13 16,4 7 13-16,-3 0-12 0,-4-1 12 0,3-6-12 16,-3 7-10-16,0 0-2 0,0-1 0 0,0 1 0 15,0 6-31-15,0 3-6 0,-3-7-2 0,3 7 0 16,0 0-146-16,0 0-30 0,-4-3-5 0</inkml:trace>
  <inkml:trace contextRef="#ctx0" brushRef="#br0" timeOffset="158008.51">12502 11205 1364 0,'0'0'30'0,"0"0"6"0,0 0 2 0,0 0 0 0,0 0-30 0,0 0-8 0,0 0 0 0,0 0 0 16,0 0 20-16,0 0 4 0,0 0 0 0,0 0 0 15,-3 7 37-15,3 2 8 0,3 0 2 0,1 7 0 16,0-7 2-16,-1 4 1 0,-3-4 0 0,4 7 0 15,-1-7-13-15,-3 10-2 0,4-3-1 0,-1 3 0 0,-3-4-18 0,0 4-3 16,4 0-1-16,-4-3 0 0,3 3-24 0,-3-1-4 16,4 1-8-16,-1-3 11 0,-3-4-11 0,4 4-17 15,-4 0 4-15,0-4 1 16,3-5-124-16,-3 2-24 0,0-9-4 0</inkml:trace>
  <inkml:trace contextRef="#ctx0" brushRef="#br0" timeOffset="158476.13">12234 11230 864 0,'0'0'38'0,"0"0"8"0,0 0-37 0,0 0-9 16,0 0 0-16,0 0 0 0,0 0 232 0,0 0 44 16,0 0 8-16,7 0 3 0,0 0-223 0,4 0-44 15,0 0-8-15,-1 0-3 0,1 7 17 0,3-7 3 16,0-7 1-16,0 7 0 0,0 0-16 0,0 0-3 16,4 0-1-16,0 0 0 0,-1 0 6 0,-3-3 0 15,8-3 1-15,-5 6 0 0,18-9-17 16,-17 9 8-16,-4 0-8 0,4-7 0 0,-4 7-9 15,-3 0 1-15,-4 0 0 16,3 0-28-16,-6 0-4 0,-4 0-2 0,0 0 0 16,0 0-93-16,0 0-18 0,0 0-4 0,0 0-1 0</inkml:trace>
  <inkml:trace contextRef="#ctx0" brushRef="#br0" timeOffset="159221.34">13240 11158 230 0,'0'0'20'0,"7"0"-20"0,3-6 0 0,-10 6 0 15,7 0 52-15,-3-3 7 0,7-3 1 0,-8-4 0 16,-3 10-30-16,0 0-6 0,0 0 0 0,0 0-1 16,0 0 68-16,0 0 13 0,0 0 4 0,0 0 0 15,0 0 16-15,0 0 3 0,0 0 1 0,-3 10 0 16,-1-4-30-16,-3 3-6 0,0 1 0 0,0-1-1 15,-4 7-15-15,1-4-2 0,3 4-1 0,-4 3 0 16,4 0-11-16,-4-1-2 0,8 7-1 0,-8 1 0 16,-3-1-16-16,0-3-3 0,0 12-1 0,0-6 0 15,-4 7 4-15,4-1 1 0,-7 4 0 0,3 6 0 0,1-10-28 0,-4 10-4 16,-1-6-2-16,5-4 0 0,-4 1-10 0,6-1-9 16,-2-2 9-16,-1-7-13 0,4 3 13 0,0-3 8 15,0-6 0-15,0 0-8 0,3-4 0 0,1 1 0 16,-1-3-12-16,4-4 3 15,0-3-48-15,3-3-10 0,1 4-1 0,3-7-1 16,0 0-128-16,0 0-26 0,-7-7-5 0,0 4 0 0</inkml:trace>
  <inkml:trace contextRef="#ctx0" brushRef="#br0" timeOffset="159654.94">12788 11196 1807 0,'0'0'80'0,"0"0"16"0,0 0-76 0,0 0-20 0,0 0 0 0,0 0 0 15,7-3 27-15,0-4 1 0,0 7 1 0,0-3 0 16,0 6-29-16,4-3 0 0,0 0 0 0,-4 7 0 16,3-4 14-16,1 6 3 0,-4-2 1 0,4 2 0 0,3 7 21 0,-4-4 4 15,1 4 1-15,3 3 0 0,-4-1 6 0,1 1 2 16,3 6 0-16,-3-6 0 0,3 6 3 0,0 4 1 16,0-11 0-16,4 14 0 0,-1-10-26 0,1 9-5 15,0-3-1-15,3-3 0 0,-4-3-24 0,1 3 0 16,0 4 0-16,-4-4 0 0,3 3 13 0,1-3 1 15,0 0 0-15,-4 3 0 0,-4-9-14 0,5 6 0 16,-5-6-9-16,-3 0 9 0,4 0-23 0,-4-1 2 16,0 4 0-16,0-9 0 15,0 3-19-15,0-4-3 0,0-2-1 0,4 2 0 16,-4-2-31-16,0-7-6 0,0 3-2 0,0-3 0 16,0-3-137-16,-3 0-27 0,3-3-5 0,0-3-2 0</inkml:trace>
  <inkml:trace contextRef="#ctx0" brushRef="#br0" timeOffset="160059.96">13575 11017 518 0,'0'0'46'16,"0"0"-37"-16,0 0-9 0,0 10 0 0,0-1 244 0,0-3 48 15,0 4 8-15,0-1 3 0,0 0-201 0,0 7-40 16,3-13-8-16,-3 13-2 0,4-7-35 0,-1 10-7 16,1-9-2-16,0 5 0 0,-1 1 1 0,1-4 0 15,-1 7 0-15,1-3 0 0,-1 0-9 0,1 2 12 16,-8-5-12-16,4 3 12 0,4 2-3 0,-4-2 0 0,0 3 0 0,0-3 0 16,-4-4-9-16,1 7 0 0,-1-3 0 0,1-7 0 31,-1 7-36-31,1-4-10 0,3-2-2 0,-4 2-489 0,0-9-99 0</inkml:trace>
  <inkml:trace contextRef="#ctx0" brushRef="#br0" timeOffset="160384.51">13377 11036 518 0,'0'0'46'0,"0"0"-37"15,0 0-9-15,0 0 0 0,0 0 348 0,7 0 67 16,4 0 13-16,-4 0 4 0,4 0-324 0,3 0-64 15,-4 0-12-15,8-3-4 0,-4 3-14 0,4-6-3 16,3 6-1-16,0 0 0 0,0 0-10 0,0 0-11 16,1 0 3-16,-5 0 0 15,-3 0-23-15,0 0-4 0,4-4-1 0,-4 4 0 16,0 0-120-16,0 0-25 0,-3 0-5 0,0-6-1 0</inkml:trace>
  <inkml:trace contextRef="#ctx0" brushRef="#br0" timeOffset="170820.34">13998 11578 1911 0,'0'0'42'0,"0"0"9"0,0 0 1 0,0 0 2 0,0 0-43 16,0 0-11-16,0 0 0 0,0 0 0 0,0 0 0 0,0 0 0 15,0 0 0-15,0 0 0 0,0 0 0 0,11 0 0 16,-4 7 12-16,0-4-4 0,4-3-8 0,-4 0 0 16,0 9 0-16,3-2 0 0,-3-4 11 0,4 6 0 15,-1-3 0-15,-3 10 0 0,4-3 16 0,-4-4 3 16,4 0 1-16,-1 7 0 0,1 0-2 0,-4-4 0 16,0 4 0-16,4-3 0 0,-4 2-29 0,0 1 0 0,0-4 0 0,0 4 0 15,0 0 0-15,0-4-10 0,0-2 10 0,-4-1-12 31,5 7-51-31,-5-7-10 0,1 1-3 0,-1-1-517 0,1 0-104 0</inkml:trace>
  <inkml:trace contextRef="#ctx0" brushRef="#br0" timeOffset="171233.65">14506 11472 1594 0,'0'0'71'0,"-3"6"14"0,-4-3-68 0,0 7-17 16,0-1 0-16,-1 0 0 0,1 4 24 0,0 0 0 16,0-4 1-16,0 7 0 0,-3-1-25 0,3-2 0 15,-4 3-9-15,0 2 9 0,1 1 0 0,-1 0 0 16,1 6 0-16,-4 0 0 0,3-3 44 0,0 9 4 0,-3-2 0 0,0 5 0 16,-3-2 23-16,2 8 5 0,-2-2 0 0,3 0 1 15,-4 5-17-15,0 1-4 0,1 7-1 16,-1-8 0-16,1 4-40 0,2-9-15 0,1 6 11 15,0-3-11 1,0-10-19-16,0 4-9 0,7-1-3 0,-4-6 0 16,8 1-156-16,-4-4-31 0,0 12-6 0,0-21-2 0</inkml:trace>
  <inkml:trace contextRef="#ctx0" brushRef="#br0" timeOffset="173431.15">15042 11578 1724 0,'0'0'76'0,"0"0"16"0,0 0-73 0,0 0-19 0,0 0 0 0,0 0 0 16,0 0 62-16,0 0 9 0,0 0 1 0,11 0 1 16,-4 0-53-16,4 0-10 0,-1 0-2 0,1 0-8 15,-1 7 0-15,1-7 0 0,3 0 0 0,0 3 0 0,-3-3 0 0,10 0 0 16,-3 0 0-16,3 0 0 0,0 0 0 0,-3 6 0 15,-4-6 0-15,0 0 0 0,3 3 23 0,1-3-3 16,-4 0 0-16,4 0 0 0,-4 0-6 0,4 7-2 16,-4-7 0-16,0 0 0 0,0 0-12 0,0 0 0 15,0 0 8-15,0 0-8 0,-3 0 8 0,3 0-8 16,0 0 11-16,-3 0-11 0,-1 0 0 0,1 0-17 16,-1 0 1-16,1 0 1 15,0 0-21-15,-1 0-4 0,-3 0 0 0,0 0-1 16,0 0-44-16,-7 0-9 0,7 0-2 0,-7 0 0 0</inkml:trace>
  <inkml:trace contextRef="#ctx0" brushRef="#br0" timeOffset="174320.1">16087 11419 403 0,'0'0'36'16,"0"0"-36"-16,0 0 0 0,0 0 0 0,0 0 316 0,0 0 57 15,0 0 11-15,0 0 3 0,0 0-278 0,0 0-55 16,0 6-11-16,0 3-3 0,0-6-12 0,3 7-4 15,1 5 0-15,-1-5 0 0,4 6-14 0,0-4-10 16,0 4 12-16,4-1-12 0,-4-2 18 0,4 3-3 16,-1-1-1-16,-3-2 0 0,4 3 1 0,3-4 0 0,-3 4 0 0,-1 3 0 15,1-4-15-15,-1 4 11 0,-3-3-11 0,4-4 10 16,-4 4-10-16,0-7 0 0,0 1 0 0,0 5 0 16,-3-5 0-16,-1 2 0 0,4-5 0 0,-7-7 0 31,4 9-42-31,-4-9-1 0,0 9 0 0,3-2 0 15,-3-7-137-15,4 9-27 0,-4-9-5 0,0 0-2 0</inkml:trace>
  <inkml:trace contextRef="#ctx0" brushRef="#br0" timeOffset="174664.84">16584 11371 1440 0,'0'0'128'0,"0"0"-103"16,0 0-25-16,0 0 0 0,0 0 144 0,0 0 24 16,0 0 5-16,-7 4 1 0,0 5-142 0,3 0-32 15,-3 4 0-15,4 0 0 0,-1 2 0 0,-3 4 0 16,7 0 0-16,-7 0 0 0,4 6 0 0,-4 3 0 15,0-3 0-15,-4 3 0 0,0 7-10 0,1-7-2 16,-4 13 0-16,-4-10 0 0,0 10 22 0,1-4 4 16,3 1 1-16,-4 6 0 0,-3 0 8 0,0 0 1 15,0 0 1-15,-1 3 0 0,-2-3-25 0,3-4 0 16,-4-2 0-16,7 0 0 0,1-4 0 0,6 1 0 0,0-10 0 0,4-3 0 31,0-7-122-31,0-5-26 0,4-1-6 0,3-9-1 0</inkml:trace>
  <inkml:trace contextRef="#ctx0" brushRef="#br0" timeOffset="175174.16">16909 11045 1551 0,'0'0'68'0,"0"0"16"0,0 0-68 0,0 0-16 0,0 0 0 0,0 0 0 16,0 0 25-16,0 0 2 0,0 0 0 0,0 0 0 15,0 0-7-15,0 0-2 0,0 0 0 0,3 13 0 16,-3-4-18-16,0 1 0 0,4-1 0 0,-1 1 0 15,-3 5 11-15,4-2-2 0,-1-4 0 0,1 1 0 16,-1 5 11-16,-3 4 1 0,0-3 1 0,0 3 0 16,4-4-13-16,-4-2-9 0,0 6 12 0,-4-4-12 15,8 4 0-15,-4 0 0 0,-4-3 0 0,1 2 0 16,-1 1 0-16,1-3 0 0,-1-7-12 0,4 10-532 16,-7-9-105-16</inkml:trace>
  <inkml:trace contextRef="#ctx0" brushRef="#br0" timeOffset="175512.1">16665 11036 1036 0,'0'0'92'0,"0"0"-73"16,0 0-19-16,0 0 0 0,0 0 223 0,0 0 41 16,0 0 8-16,4 6 1 0,3 4-217 0,3-4-43 0,1-3-13 0,0 3 0 15,3-3 22-15,0-3-2 0,3 0 0 0,5 0 0 16,6-3-7-16,0-3-1 0,-3 6-1 0,3-9 0 15,4 2-11-15,-4 4 8 0,4-6-8 0,-4 3 8 16,0-4-8-16,-3 10 0 0,0-9 0 0,-1 9 0 31,-3-3-33-31,1-4 1 0,-5 7 0 0,1 0 0 16,-1 0-107-16,-2 0-21 0,-1 0-4 0</inkml:trace>
  <inkml:trace contextRef="#ctx0" brushRef="#br0" timeOffset="177201.4">17893 10889 518 0,'0'0'46'0,"0"0"-37"0,0 0-9 0,0 0 0 15,0 0 184-15,-4 3 34 0,-6-3 7 0,6 9 2 16,-3-3-168-16,0-2-34 0,0 5-6 0,4 0-2 16,-4 4 32-16,-1-4 7 0,1 1 0 0,0-1 1 15,4 1-9-15,-4 8-1 0,0-2-1 0,0-3 0 16,3 5-4-16,-6 7-1 0,2-6 0 0,-2 6 0 15,-1 4 14-15,1 2 2 0,-1 0 1 0,-3-6 0 16,3 10-13-16,-3-7-2 0,-3 0-1 0,3 7 0 16,-1-7-21-16,-2 3-4 0,-1-2-1 0,1 5 0 15,-1-6-16-15,0 7 0 0,4-7 0 0,0-3 0 16,0-3 0-16,3 3 0 0,1 0 0 0,-1-6 0 16,-3 0-34-16,7 0-4 0,-4-4-1 15,1 1 0-15,-1-3-158 0,1-7-32 16</inkml:trace>
  <inkml:trace contextRef="#ctx0" brushRef="#br0" timeOffset="177622.6">17494 10838 633 0,'0'0'56'0,"0"0"-44"0,0 0-12 0,0 0 0 16,0 0 259-16,0 0 49 0,4-9 11 0,-4 9 1 16,7 0-256-16,0-9-51 0,-4 9-13 0,-3 0 0 15,0 0 0-15,11-7-10 0,-4 7 2 0,-7 0 0 16,0 0 8-16,0 0 0 0,11 7 0 0,-1 2 0 15,1-3 23-15,-8 4 0 0,4-1 0 0,-3 0 0 16,-1 7 37-16,1 3 8 0,0-6 2 0,-1 12 0 16,4 0-12-16,-3 3-2 0,3-3-1 0,0 3 0 15,-4 0-26-15,4 7-5 0,0-7 0 0,0 7-1 0,4-7-3 16,0 6 0-16,-1-5 0 0,1 2 0 0,-1-3-12 16,1 0-8-16,3 1 8 0,-3-4-8 0,-1 3 0 0,4 3 9 15,-7 1-9-15,7-7 0 0,-3 3 8 0,0-3-8 16,-1 0 0-16,1-3 0 0,-4 3 0 0,0 3 0 15,0-12 0-15,0 9 0 0,-3-6 0 0,-1-6 0 16,4 2-9-16,-3 4 9 16,-1-10-30-16,4 7-1 0,-3-7 0 0,-1-2 0 15,1-4-97-15,-4-3-19 0,0 0-4 0,7 6-455 16,-7-6-91-16</inkml:trace>
  <inkml:trace contextRef="#ctx0" brushRef="#br0" timeOffset="178964.33">18119 11284 403 0,'0'0'36'0,"0"0"-36"15,0 0 0-15,0 0 0 0,0 0 314 0,0 0 56 16,0 0 11-16,0 0 3 0,0-10-288 0,0 10-58 15,0 0-11-15,0 0-3 0,0 0 8 0,3-6 2 0,-3 6 0 0,0 0 0 16,0 0 10-16,0 0 1 0,0 0 1 0,7 6 0 16,4 4-6-16,-8-1-2 0,4 0 0 0,0 7 0 15,-3-6 12-15,0 5 2 0,3-2 1 0,0 6 0 16,-4-4-33-16,4 4-6 0,-3 6-2 0,3-6 0 16,-4 0 7-16,1 0 1 0,3-4 0 0,-4 4 0 15,5 0-20-15,-1-3 0 0,0-1 0 0,-4-2 0 16,4-7 29-16,0 4 3 0,0-1 0 0,0-6 0 15,0-3-32-15,4 0 0 0,-4 0 0 0,0 0 0 16,4-3 12-16,-1-3-3 0,-3 3-1 0,4-4 0 16,-4-2 0-16,4-1 0 0,-8 1 0 0,8-7 0 15,-4 7 0-15,-4-4 0 0,4-2 0 0,0 5 0 16,0-5-8-16,-3 5 0 0,-1 1 0 0,1 6 8 16,-4 3-8-16,0 0-9 0,0 0 9 0,7-7-13 15,0 14 4-15,0-4 1 0,0-3 0 0,0 6 0 0,0 4 8 0,4-7 0 16,-4 6-9-16,0-3 9 0,0 4 0 0,0-1 0 15,-3 1 0-15,3-1 8 0,3 0-8 0,-3-2 0 16,0 2 0-16,0 0 0 0,1-2 0 0,-1-4 0 16,3 3 0-16,-3-3 0 0,0 4 0 0,-7-7 12 15,11 0-4-15,-4 0 0 0,-7 0 1 0,7 3 0 16,-7-3 0-16,11 0 0 0,-1 0 6 0,-3 0 1 16,-7 0 0-16,7 6 0 0,4-3-4 0,-11-3 0 15,0 0 0-15,10 0 0 0,-3 6 4 0,4 4 0 16,-4-10 0-16,4 6 0 0,-4-3-16 0,0-3 0 15,3 0 0-15,1 0 0 0,-4-3 0 0,0-3 9 0,4 6-9 0,-1-10 8 16,-3 10 11-16,4-9 1 0,-4 0 1 16,4-1 0-16,-4 1-8 0,0-7-1 15,-4 7-1-15,4-7 0 0,-3 3-11 0,-1-2 8 0,1-1-8 0,-1-3 8 16,1 0-22-16,-4 1-5 0,0-1-1 0,0 0 0 31,0-3-41-31,-4 3-9 0,4 0-2 0,0 4 0 16,-3-4-19-16,3 6-4 0,-4-2-1 0,4-1 0 15,0 7 29-15,4-4 6 0,-4 4 1 0,3-7 0 16,1 7-120-16,-1-1-23 0,1 1-5 0</inkml:trace>
  <inkml:trace contextRef="#ctx0" brushRef="#br0" timeOffset="180577.34">19297 11255 1152 0,'0'0'51'0,"0"0"10"16,0 0-49-16,0 0-12 0,0 0 0 0,0 0 0 0,7 4 198 0,4-4 37 0,-1 0 7 0,4 0 2 15,0 0-184-15,1 0-36 0,6-4-7 0,0-2-1 16,0 6-16-16,4-3 11 0,6 3-11 0,-2 0 10 16,-5 0-10-16,1 0 0 0,0 0 9 0,3 0-9 15,-3 0 0-15,-4 0 0 0,4 3 0 0,-8-3 0 16,4 6-27-16,-3-2 0 0,0-4 0 0,-4 0 0 15,0 0-45-15,3 6-8 0,-2-6-3 0,-1 0-461 16,-4 0-93-16</inkml:trace>
  <inkml:trace contextRef="#ctx0" brushRef="#br0" timeOffset="188223.87">20200 11212 1400 0,'0'0'62'0,"0"0"13"0,0 0-60 0,0 0-15 0,4-7 0 0,-4 7 0 15,0 0 40-15,0 0 4 0,0 0 2 0,0 0 0 16,7-3-18-16,-4-3-3 0,-3 6-1 0,0 0 0 16,0 0 13-16,0 0 3 0,0 0 0 0,0 0 0 15,0 0-8-15,0 0-2 0,0 0 0 0,11 0 0 16,-4 6 18-16,3 4 3 0,-3-1 1 0,1 0 0 15,-1 7-5-15,-4-3-1 0,1 2 0 0,3 1 0 16,-4-4-13-16,4 7-2 0,-3-3-1 0,-1 3 0 16,1 0-17-16,-1-4-3 0,1 1-1 0,-1-3 0 15,1 5-9-15,-1-8 0 0,1 5 0 0,0-5 8 16,-1-4-8-16,-3-6 12 0,4 3-12 0,3 4 12 0,-7-7 4 0,7 0 0 16,-7 0 1-16,7-7 0 0,3 7-4 0,-3-3-1 15,0-3 0-15,-3-4 0 0,3 1-12 0,0 3 0 16,0-4 0-16,-3 7 0 0,-4 3 0 0,7-6 8 15,-7 6-8-15,0 0 0 0,0 0 0 0,0 0 0 16,0 0 0-16,3 6-10 0,4-3 0 0,-3 4 0 16,-1 2 0-16,1 0 0 0,-1 7 10 0,1-6 0 15,3 2 0-15,-3-3 0 0,3 7 0 0,0-6 0 16,0-1 0-16,3 0 0 0,1-2 0 0,-4 2-10 16,4-3 10-16,-1-3-10 0,1 4 10 0,-1-4 0 15,1-3 0-15,-4 0 0 0,3-3 13 0,1-4-1 16,-4 7-1-16,4-9 0 0,-1 9 3 0,-3-9 1 15,0 2 0-15,0 4 0 0,1-3 21 0,-1-3 4 0,0 5 0 0,0-2 1 16,-4-3-26-16,1-1-6 0,-1 4-1 0,1-3 0 16,-1 6-8-16,1-7 8 0,-4 4-8 0,3-4 8 15,1 1-8-15,-1-7 0 0,4 7 0 0,-7 0 0 16,0-1 8-16,0 1 0 0,4-7 0 0,0 3 0 16,-1-2-8-16,1 5 8 0,-1-5-8 0,1 2 8 15,-1-3-8-15,1 4 0 0,-4-4 0 0,0 1 0 31,0-4-32-31,3 6 2 0,-6-2 0 0,3-1 0 0,0 3-20 0,0-2-4 0,0-4-1 0,0 3 0 16,-4 7-103-16,4-4-21 0,4-2-4 0,-4 8-738 16</inkml:trace>
  <inkml:trace contextRef="#ctx0" brushRef="#br0" timeOffset="188632.68">21001 10741 1526 0,'0'0'68'0,"0"0"13"0,0-3-65 0,3-3-16 0,1 3 0 0,-4 3 0 16,3-7 17-16,5-2 0 0,-1 6 0 0,0-3 0 16,-4-4-9-16,4 10-8 0,0-6 12 0,0-4-12 15,-7 10 16-15,7 0-3 0,0-9-1 0,0 9 0 16,-7 0 25-16,0 0 5 0,0 0 1 0,0 0 0 16,4 6 17-16,-4 4 3 0,0-1 1 0,0 7 0 15,0-4-18-15,0 7-3 0,-4-3-1 0,1 3 0 16,3-1-19-16,0 1-4 0,0 3-1 0,0-3 0 15,-4-6-8-15,4 9-2 0,4-4 0 0,-4-5 0 16,3 3-8-16,1-7 0 0,0 7 0 0,-4-7-11 16,3 1-40-16,4-1-8 0,-7 0-1 15,0-9-1-15,0 0-43 0,0 7-8 0,0-7-1 0,0 0-1 16,0 0-96-16,0 0-19 0,0 0-4 0</inkml:trace>
  <inkml:trace contextRef="#ctx0" brushRef="#br0" timeOffset="188965.66">20814 10704 748 0,'0'0'67'16,"0"0"-54"-16,0 0-13 0,0 0 0 0,0 0 280 0,0 0 54 0,0 0 10 0,0 0 3 16,7-7-267-16,4 7-52 0,-1-3-12 0,1 3-1 15,-4 0 16-15,3 0 3 0,1 0 1 0,0 0 0 16,3 0-7-16,0 0-2 0,-4-6 0 0,8 6 0 16,-4 0-15-16,4-3-3 0,-4 3-8 0,3 0 12 15,1 0-12-15,0-7 0 0,-1 7 0 0,5 0 0 16,-1 0-12-16,0 0 4 0,-3-3 8 0,-1 3-13 15,1 0-50-15,-4 0-9 16,4-6-3-16,-4 3 0 0,0-3-77 0,-4 6-16 16,4 0-4-16</inkml:trace>
  <inkml:trace contextRef="#ctx0" brushRef="#br0" timeOffset="189427.45">21879 10434 748 0,'0'0'67'0,"0"0"-54"0,0 0-13 0,0 0 0 16,0 0 180-16,0 0 32 0,0 0 8 0,0 0 0 15,0 0-156-15,0 0-32 0,0 0-7 0,-3 9-1 16,3 4 2-16,0-7 0 0,-11 10 0 0,8-4 0 16,-1 7 11-16,1-3 3 0,-8 3 0 0,0 6 0 15,-3 3-4-15,0 0 0 0,7-3 0 0,-10 10 0 16,-5-1 13-16,1-2 3 0,7 2 0 0,-4 1 0 15,-6 2-20-15,3 4-4 0,3-3-1 0,0 6 0 16,-3-7-15-16,7-2-2 0,-4 2-1 0,4 4 0 16,0-10-9-16,0 4 12 0,3-1-12 0,-3-5 12 15,4-4-12-15,-1 3 0 0,1-3 0 0,3-6 8 16,-4 0-20-16,4-1-4 0,0 4 0 0,0-9-1 16,0 3-27-16,0-7-6 0,-4 0-1 0,4 1 0 15,0-1-119-15,-4-2-24 0,4-4-5 0,0 3-1 0</inkml:trace>
  <inkml:trace contextRef="#ctx0" brushRef="#br0" timeOffset="189875.57">21488 10490 1422 0,'0'0'63'0,"0"0"13"0,-4-3-61 0,4 3-15 0,0 0 0 0,0 0 0 15,0 0 8-15,0 0-8 0,0 0 11 0,-3 3-11 16,3-3 48-16,0 10 4 0,0-1 0 0,3 1 0 15,-3-4 19-15,4 9 4 0,-1-5 1 0,1 2 0 16,-1 4-12-16,4 0-1 0,-3 3-1 0,3-1 0 16,0 1-13-16,4 6-2 0,-4-6-1 0,3 9 0 15,1-9-22-15,3 13-4 0,0-11 0 0,0 11-1 16,-3-4-1-16,6 0 0 0,5 7 0 0,-5-7 0 16,1 7 6-16,-1-1 0 0,-2-6 1 0,-1 7 0 15,10-7-17-15,-10 6-8 0,-3-5 8 0,3 5-8 0,0-6 0 16,-3 1 0-16,-4 2 8 0,0-3-8 15,0-9 0-15,0 6 0 0,4-3 0 0,-8-6 0 0,-3 3-11 0,4-4-1 16,6-2 0-16,-3 2 0 16,-3-5-22-16,-1-4-5 0,1 4-1 0,-1-7 0 15,-3-3-76-15,0 0-15 0,0 0-3 0,8 0-773 0</inkml:trace>
  <inkml:trace contextRef="#ctx0" brushRef="#br0" timeOffset="190515.34">22193 10152 864 0,'0'0'38'0,"0"0"8"0,7-3-37 0,-7 3-9 16,0 0 0-16,0 0 0 0,0 0 94 0,0 0 17 0,0-7 3 16,0 7 1-16,-3-9-92 0,3 9-23 0,0 0 0 0,0 0 0 15,0 0 0-15,0 0 0 0,0 0 0 0,0 0-8 16,0 0 21-16,0 0 5 0,0 0 1 0,0 0 0 16,7 9 41-16,-7-9 8 0,-7 10 1 0,3-1 1 15,8 7-13-15,-8-7-2 0,1 10-1 0,-1-3 0 16,-3-4-27-16,4 4-6 0,3 3-1 0,-4-1 0 15,-3 8-20-15,0-8 0 0,7 7 0 0,0-6 0 16,0 6 0-16,-4 0 0 0,4-3 0 0,0-3 0 16,-3 6 0-16,3-6 0 0,0-3 0 0,0 3 0 15,0-1-18-15,0-2-5 0,-4-6-1 0,4-1 0 16,0 0-42 0,4 1-9-16,-4-10-1 0</inkml:trace>
  <inkml:trace contextRef="#ctx0" brushRef="#br0" timeOffset="190824.26">21953 10186 403 0,'0'0'17'0,"0"0"5"16,-3 0-22-16,3 0 0 0,3-9 0 0,-3 9 0 0,0 0 388 0,0 0 72 16,7 0 16-16,4-7 2 0,-7 4-358 0,6 3-71 0,-3-6-14 0,4 6-3 15,3 0-5-15,0 0-1 0,0-3 0 0,0-3 0 16,0 6-26-16,4-3 0 0,0-4-9 0,-1 4 9 31,1-3-34-31,0 6 0 0,3-3 0 0,-7 3 0 16,-4-7-19-16,1 7-4 0,10 0-1 0,-10 0 0 15,-4 0-31-15,0 7-7 0,7-7 0 0,-3 0-1 16,-1 3-107-16,4-3-20 0,-3 0-5 0</inkml:trace>
  <inkml:trace contextRef="#ctx0" brushRef="#br0" timeOffset="191366.59">22821 10550 1818 0,'0'0'80'0,"0"0"17"0,0 0-77 16,0 0-20-16,0 0 0 0,0 0 0 0,0 0 58 0,0 0 8 0,-7 3 2 0,4 6 0 15,6-2-34-15,-6-4-6 0,-4 3-2 0,0 4 0 16,3-1-17-16,-3-3-9 0,0 4 10 0,0-1-10 16,-7 0 0-16,3 1 0 0,4 9 0 0,-7-10 0 15,-4 10 24-15,4-3-2 0,4 2 0 0,-1 1 0 16,-7 6 5-16,1 0 1 0,3-6 0 0,-4 9 0 16,0-3-7-16,4 4-1 0,-7-1 0 0,3 6 0 15,1-5-2-15,-1 2-1 0,1-3 0 0,-1 7 0 16,-7-7-17-16,8 0-11 0,-5 7 2 0,1-7 0 15,0-3 9-15,3 3-12 0,11-3 12 0,-3-6-12 16,-8 0-20-16,4 0-5 0,7-4-1 0,0-5 0 16,-4 9-17-16,4-10-3 0,0-3-1 0,4-3 0 15,3-3-126-15,0 0-26 0</inkml:trace>
  <inkml:trace contextRef="#ctx0" brushRef="#br0" timeOffset="191843">22324 10572 1670 0,'0'0'148'0,"0"0"-118"0,0 0-30 0,0 0 0 16,0 0 152-16,0 0 24 0,0 0 4 0,0 0 2 16,0 0-153-16,0 0-29 0,0 0-8 0,0 0-1 15,7 6 9-15,-4 4 12 0,4-1-2 0,-7-9-1 16,0 9-1-16,4 7 0 0,10-7 0 0,-3 10 0 15,-4 0 23-15,0 0 4 0,7 3 1 0,-4 0 0 16,8 3-1-16,-11 0 0 0,0 3 0 0,4 0 0 0,3 1-6 0,-4 5-1 16,1 1 0-16,-4-7 0 0,4 6-11 15,-4 4-2-15,0-4-1 0,3-5 0 0,-3 5-14 0,4-9 9 16,0 3-9-16,-1-2 8 0,-3 2-8 0,4-9 0 16,3-1 0-16,-3 7 0 0,-1-9-11 0,-3-3-4 15,4 2-1-15,-1 1 0 16,4-3-19-16,-6 2-4 0,-5 4-1 0,8-9 0 15,-1 5-12-15,-3-5-2 0,-3 5-1 0,-4-2 0 16,3-4-79-16,1 1-16 0,-4-1-3 0,-4 0-749 0</inkml:trace>
  <inkml:trace contextRef="#ctx0" brushRef="#br0" timeOffset="192516.65">22885 11045 2318 0,'0'0'51'0,"0"0"10"0,0 0 3 0,0 0 1 0,7 0-52 0,-7 0-13 0,0 0 0 0,0 0 0 16,10 7 0-16,-10-7 0 0,0 0-9 0,4 0 9 0,3 9-11 0,0 0 11 16,0 1-12-16,-3-1 12 0,-4 7-11 0,3-7 11 15,4 10-10-15,0-3 10 0,-7-4 0 0,4 10 12 16,-1-9-1-16,4 3 0 0,-7-1 14 0,7-2 3 16,-3 2 1-16,3-2 0 0,0-4-9 0,0 7-1 15,-3-7-1-15,3 1 0 0,0-4-8 0,0-3-2 16,0 7 0-16,-7-10 0 0,3 6-8 0,8-6 0 15,-4 0 0-15,0 0 0 0,-7 0 0 0,11 0 0 16,-4-6 0-16,0 3 0 16,0 3-31-16,0-7 2 0,0-2 0 0,0 6 0 0,0-4 29 0,-7 7 0 15,4-9 0-15,3 6 0 0,-7 3 0 0,0 0-9 16,0 0 9-16,0 0 0 0,0 0 0 0,3 3 0 16,4 6 0-16,-3 1 0 0,-1-4 8 0,1 4 1 15,3-1 0-15,0-3 0 0,-4-3-9 0,8 7 0 0,-4-4 9 16,0-3-9-16,4 3 0 0,-4-2 8 0,0-4-8 0,0 6 0 15,0-6 12-15,3 0-3 0,-2 0 0 0,-1 0 0 16,0 0 4-16,-7 0 1 0,10-6 0 0,-3 6 0 16,4 0 13-16,-4-4 2 0,-7 4 1 0,7-6 0 15,4 6-3-15,-4-3-1 0,0 3 0 0,0-6 0 16,3 6-26-16,-3 0 0 0,0-10 0 0,4 10 0 16,-4-3 12-16,4-3-4 0,-4 0 0 0,0 3 0 15,0-4 4-15,0-2 0 0,3-1 0 0,-2 1 0 16,-1 0-12-16,3-1 0 0,-3-5 0 0,-3 2 0 15,3-3 0-15,-4-2 0 0,4 2 0 0,-3-3 0 16,-1 0-14-16,1 0-5 0,-4-6-1 0,3 10 0 16,1-4-28-16,-4 0-7 0,-4 3-1 0,4 4 0 15,-3-4-3-15,3 7-1 0,-4-1 0 0,4 7 0 16,-3-3-116-16,3 6-23 0,0 0-5 0,-4-6 0 0</inkml:trace>
  <inkml:trace contextRef="#ctx0" brushRef="#br0" timeOffset="194318.3">23559 10161 288 0,'0'0'25'0,"0"0"-25"15,0 0 0-15,0 0 0 0,-4 0 104 0,4 0 15 16,0 0 3-16,0 0 1 0,-7 0-70 0,7 0-13 16,-7 0-4-16,7 0 0 0,0 0-16 0,0 0-3 15,-7 0-1-15,0-3 0 0,7 3 4 0,0 0 0 16,-4-6 0-16,4 6 0 0,-3-3 35 0,3 3 7 16,0 0 2-16,0 0 0 0,0 0-17 0,0 0-3 0,-4-7-1 0,4 7 0 15,0 0 7-15,0 0 2 0,0 0 0 0,0 0 0 16,0 0 31-16,0 0 6 0,0 0 2 0,0 0 0 15,0 0-21-15,0 0-4 0,0 0-1 0,0 0 0 16,7 7-23-16,0-4-5 0,0 3-1 0,-7-6 0 16,11 0 1-16,0 3 0 0,-4-3 0 0,3 0 0 15,-3 0-11-15,0 0-2 0,4 0-1 0,-4 0 0 16,0 0-11-16,4 0-3 0,-1 6 0 0,1-6 0 16,-1 0-9-16,1 3 12 0,-1 4-12 0,5-7 12 15,-1 0-12-15,0 0 0 0,3 0 0 0,1 0 0 16,3 0 0-16,0 0 8 0,1 0-8 0,-1-7 0 15,-4 7 8-15,1 0-8 0,0-3 0 0,-4 3 8 16,0 0-8-16,4 0 8 0,-8 0-8 0,1 0 8 16,-4 0 1-16,3 0 0 0,-10 0 0 0,7 0 0 15,-7 0-1-15,0 0-8 0,0 0 12 0,0 0-4 0,0 0-8 16,0 0 10-16,0 0-10 0,0 0 10 0,0 0-10 0,0 0 0 16,0 0 9-16,0 0-9 0,0 0 20 0,0 0 0 15,0 0 0-15,0 0 0 0,0 0-20 0,0 0 0 16,0 0 0-16,0 0 0 0,0 0 8 0,0 0 1 15,0 0 0-15,0 0 0 0,0 0-9 0,0 0 0 16,0 0 0-16,0 0 0 0,0 0 0 0,0 0 8 16,0 0-8-16,0 0 8 0,0 0-8 0,4 10 0 15,-4-1 0-15,0 1 0 0,0-1 0 0,-4 0 0 16,1 1 0-16,3 5-11 0,0-5 11 0,3 6 0 16,-3-4 0-16,0 4 0 0,4 9 0 0,-4-3 0 15,0 0 8-15,0 6-8 0,3 0 8 0,-3 0-8 16,-3 16 8-16,3-9-8 0,0 12 11 0,-4-3-3 0,1 0 0 15,-1 6 0-15,-3-3-8 0,0 6 0 0,-7-6 0 0,7 7 0 16,-4-11 8-16,4 1 0 0,4 0 0 0,-4-6 0 16,3 3 18-16,1-10 3 0,-1 3 1 0,1-5 0 15,-1 2-9-15,4-9-1 0,-3 3-1 0,3 0 0 16,0-6-5-16,3 0-1 0,-6 0 0 0,6 6 0 16,-3-6-13-16,0-1 0 0,0-2 0 0,4 9 0 15,-1-6 0-15,-3 0 8 0,4 6-8 0,-1-6 9 16,-3-1-9-16,4 1 0 0,-1-9 0 0,-3 5-11 15,0 4 11-15,0 0 0 0,0-3 0 0,0-1 0 16,0-2 0-16,4-4 0 0,-4 1 0 0,3-1 0 16,1-3 25-16,-4 4 7 0,0-10 2 0,3 6 0 15,-3-6-22-15,0 0-12 0,0 0 12 0,0 0-12 16,4 3 8-16,3 7-8 0,-7-10 0 0,0 0 0 16,7 0 10-16,-7 0-10 0,0 0 8 0,0 0-8 0,0 0 0 0,0 0 8 15,0 0-8-15,0 0 0 0,0 0 0 0,0 0 0 16,0 0 0-16,0 0 0 0,0 0 0 0,0 0 8 15,0 0-8-15,0 0 0 0,0 0 0 0,0 0 0 16,0 0 0-16,0 0 0 0,0 0 0 0,0 0 0 16,0 0 0-16,4 9 0 0,-4-9 0 0,7 6 0 15,-7-6 0-15,0 0 0 0,0 0 0 0,7 3 0 16,-7-3 0-16,0 0 0 0,0 0 0 0,10 7 0 16,-10-7-9-16,0 0 9 0,0 0 0 0,0 0 0 15,7 0 0-15,-7 0 0 0,0 0 0 0,0 0 0 16,0 0 9-16,0 0-9 0,0 0 0 0,0 0 0 0,0 0 0 15,0 0 0-15,0 0 10 0,-3 9-10 16,-1-3 12-16,-3-3-12 0,4-3 14 0,-1 10-4 0,-3-10-1 16,0 6 0-16,7-6-9 0,-7 0 0 0,-4 3 0 0,1 4 0 15,-1-7 27-15,1 3 3 0,-4-3 1 0,-1 6 0 16,1-6-31-16,0 0 0 0,-3 3 0 0,3 3 0 16,3-6-10-16,-3 0 10 0,0 4-8 0,3 2 8 31,-3 0-31-31,3-3-1 0,-3-3 0 0,4 10 0 15,-1-10-120-15,1 6-24 0,-12-6-4 0,8 0-2 0</inkml:trace>
  <inkml:trace contextRef="#ctx0" brushRef="#br0" timeOffset="199976.62">11190 5018 385 0,'0'0'16'0,"0"0"5"0,0 0-21 0,0 0 0 16,0 0 0-16,0 0 0 0,0 0 0 0,0 0 0 15,-3 3 0-15,3-3 0 0,0 0 9 0,0 0 4 16,-7 7 1-16,-1-1 0 0,8-6 38 0,0 0 7 16,0 0 1-16,0 0 1 0,-10 3 31 0,10-3 5 15,0 0 2-15,0 0 0 0,0 0 10 0,0 0 3 16,0 0 0-16,0 0 0 0,0 0-47 0,0 0-9 16,0 0-1-16,0 0-1 0,0 0-32 0,0 0-6 15,0 0-2-15,0 0 0 0,0 0-14 0,0 0 0 16,0 0 0-16,0 0 0 0,0 0 19 0,10-3 1 15,1-3 0-15,0 6 0 0,-11 0 3 0,7 0 1 0,7 0 0 16,-4 0 0-16,-6 0 7 0,7-7 1 16,-1 4 1-16,1 3 0 0,-1 0 4 0,1 0 1 15,-1-6 0-15,8 3 0 0,0-3-6 0,-4 6-2 0,-7 0 0 16,3 0 0-16,5 0-14 0,-5-10-4 0,-3 10 0 0,-7 0 0 16,7 0 0-16,0 0-1 0,4 0 0 0,-11 0 0 15,0 0-11-15,0 0 0 0,14 0 0 0,-3 0 0 16,-8 0 0-16,4 0 8 0,0 0-8 0,4 0 12 15,-1 0-12-15,1 0 0 0,-11 0-12 0,7 0 12 16,7-3 0-16,-3-3 0 0,-11 6 14 0,0 0-4 16,10 0 1-16,-10 0 0 0,0 0 0 0,0 0 0 15,0 0 10-15,7-3 3 0,7-4 0 0,-14 7 0 16,0 0-8-16,0 0 0 0,8-6-1 0,-1 3 0 16,-7 3-7-16,0 0-8 0,7 0 11 0,3-6-11 15,-6 3 12-15,-4 3-4 0,0 0 0 0,0 0-8 0,10-7 11 0,-10 7-11 16,0-3 10-16,0 3-10 0,0 0 0 0,4-6 0 15,-1 3 0-15,-6-3 0 0,-1 2 0 0,4 4 8 16,0 0-8-16,0-6 0 0,-7-3 8 0,4-1 0 16,3 10-8-16,-4-6 12 0,1 3 0 0,-1-3 0 15,1 6 0-15,3 0 0 0,0 0 3 0,-7 0 0 16,-4-10 0-16,4 7 0 0,7 3-15 0,-7-6 11 16,-7 6-11-16,3-3 10 0,8-4 8 0,-1 7 2 15,-3-9 0-15,0 3 0 0,-4 6-20 0,4-10 8 16,7 10-8-16,-3-3 0 0,-8-6 12 0,1 3-4 15,10-4 0-15,0 7-8 0,0-3 0 0,0 6-19 0,0 0 3 16,7-7 0 0,0 4-131-16,0 3-25 0,-7 0-6 0,10 0-1 0</inkml:trace>
  <inkml:trace contextRef="#ctx0" brushRef="#br0" timeOffset="205707.99">8460 5009 860 0,'0'0'38'0,"0"0"8"0,0 0-37 0,0 0-9 16,-7 0 0-16,7 0 0 0,0 0 75 0,0 0 13 16,0 0 2-16,0 0 1 0,0 0-40 0,0 0-8 15,0 0-2-15,0 0 0 0,3-6-26 0,-3 6-6 16,11 0-1-16,-11 0 0 0,3-10-8 0,4 10 8 16,-7 0-8-16,14-3 8 0,-14-3 0 0,11 6-8 15,-11 0 12-15,7 0-4 0,-7 0 13 0,11 0 3 16,-4 0 0-16,-7 0 0 0,7 0-8 0,3 6 0 15,-3-3-1-15,4-3 0 0,-4 0 4 0,4 0 1 0,-4 0 0 0,3 0 0 16,4 0 12-16,-7 0 4 0,4 0 0 0,3-3 0 16,-3-3-1-16,6 6 0 0,-10 0 0 0,7-3 0 15,1-4-17-15,-5 7-3 0,4 0-1 0,-3-6 0 16,-4 6-14-16,3-3 9 0,-2 3-9 0,-1 0 8 16,-7 0-8-16,7 0 0 0,3 0 0 0,-10 0 0 15,0 0 0-15,0 0 0 0,7 0 0 0,4 0 0 16,-11 0 0-16,0 0-12 0,10 0 2 0,1 0 1 15,0 0 33-15,-11 0 8 0,0 0 0 0,10 0 1 16,1 0-33-16,-1-6 0 0,-10 6 0 0,7 0 0 16,0 0 0-16,-7 0 0 0,0 0 0 0,8-3 0 15,-8 3 14-15,10-7-4 0,-10 7-1 0,0 0 0 16,0 0 5-16,0 0 1 0,0 0 0 0,0 0 0 16,0 0 21-16,0 0 4 0,0 0 0 0,0 0 1 0,0 0-26 0,0 0-6 15,0 0-1-15,0 0 0 0,0 0-8 0,0 0 0 16,0 0 0-16,0 0 0 0,0-3 0 0,0 3 10 15,0-6 1-15,0-3 0 0,-7 5 0 0,7-2 0 16,-3-3 0-16,-1 2 0 0,-3 4 4 0,3-6 1 16,-6 3 0-16,3-4 0 0,3 7 0 0,-3-3 0 15,-7-4 0-15,7 4 0 0,0 3-5 0,0-3-1 16,-4 6 0-16,4-3 0 0,0-4-10 0,-3 7 0 16,3-3 9-16,-4-3-9 0,4 6 0 0,0 0 0 15,7 0 0-15,-7-3 0 0,0-3 0 0,7 6 0 16,0 0 0-16,-4 0 0 15,4 0-24-15,0 0-7 0,0-10-1 0,4 1-693 0,-1-1-139 16</inkml:trace>
  <inkml:trace contextRef="#ctx0" brushRef="#br0" timeOffset="207297.81">8047 7217 288 0,'0'0'25'0,"0"0"-25"0,0 0 0 0,0-4 0 16,0 4 190-16,0-6 33 0,0 6 6 0,0 0 2 16,-7 0-179-16,7 0-35 0,0 0-7 0,0 0-2 15,0 0-8-15,0 0 0 0,0 0 9 0,0 0-9 16,0 0 12-16,0 0-3 0,7-3 0 0,0-3 0 15,0 6 1-15,4-3 0 0,-1 3 0 0,1-7 0 16,3 7 14-16,3 0 2 0,1 0 1 0,0-3 0 16,-4-3 13-16,4 6 2 0,-1-9 1 0,1 9 0 15,-8 0-6-15,4-7-1 0,4 4 0 0,0 3 0 16,-4-6-4-16,0 6 0 0,0 0-1 0,4 0 0 16,-8-3-9-16,4 3-2 0,-7 0 0 0,4 0 0 0,-4 0-8 15,4 0-3-15,-4 3 0 0,3-3 0 16,1 0-9-16,-4 0 0 0,4 6 0 0,-4-6 0 15,0 0 0-15,0 3 0 0,3-3-10 0,-3 0 10 16,-7 0 0-16,11 0 8 0,-4-3 1 0,0 3 0 0,-7 0 6 16,0 0 1-16,0 0 0 0,0 0 0 0,0 0 22 15,0 0 5-15,0 0 1 0,0 0 0 0,0 0 8 16,0 0 1-16,0 0 1 0,0 0 0 0,7 0-33 0,-7 0-6 16,0 0-2-16,0 0 0 0,0 0-1 0,-3-6-1 15,3 3 0-15,-4-4 0 0,1-2-3 0,-1 9-8 16,-3-9 12-16,3-1-4 0,-3 1-8 0,0 3 0 15,0-4 9-15,4 1-9 0,-4-1 13 0,-4 1-1 16,1-7-1-16,-1 7 0 0,0-1 10 0,1 1 3 16,3 0 0-16,-7-1 0 0,-1 4-11 0,8 3-1 15,-7-4-1-15,7 7 0 0,-3-3-11 0,3-3 0 0,0 6 0 16,0 0 0 0,-1-3-31-16,1 3 2 0,0 3 0 0,7-3 0 15,0 0-158-15,0 0-31 0,0 0-6 0,0 0-2 0</inkml:trace>
  <inkml:trace contextRef="#ctx0" brushRef="#br0" timeOffset="208479.81">10485 7238 1148 0,'10'0'25'0,"-10"0"6"0,0 0 1 0,0 0 0 0,0 0-32 0,0 0 0 0,7 0 0 0,-7 0 0 16,-7 4 22-16,7-4-2 0,0 0 0 0,0 0 0 16,0 0 10-16,0 0 2 0,0 0 0 0,0 0 0 15,14-4-32-15,-7 4 0 0,-7 0 0 0,11-6 0 16,3 6 30-16,0 0 0 0,-14 0 0 0,11 0 0 16,-1-6 5-16,1 3 1 0,-1 3 0 0,1 0 0 15,-11 0-15-15,11 0-2 0,3 0-1 0,0 0 0 16,-14 0 4-16,10 0 1 0,5 3 0 0,-1 3 0 15,-4-6-6-15,4 0-1 0,-3 6 0 0,3-2 0 0,0 2-6 0,0-3-2 16,-3-3 0-16,-1 6 0 0,8-3 1 0,-7-3 0 16,-1 7 0-16,-3-4 0 0,4-3 4 0,-1 0 1 15,1 0 0-15,-11 0 0 0,0 0 2 0,7 0 1 16,7 0 0-16,-3 0 0 0,-11 0-6 0,7 0-2 16,7-3 0-16,-3-4 0 0,-4 7 3 0,0 0 0 15,-7 0 0-15,7-3 0 0,3 3 0 0,-3 0 0 16,-7 0 0-16,0 0 0 0,11-6 1 0,-11 6 1 15,0 0 0-15,0 0 0 0,0 0 8 0,0 0 2 16,0 0 0-16,0 0 0 0,-14 0-7 0,10-3-1 16,1-3 0-16,-1 2 0 0,-10-2-5 0,7 0-2 15,7 6 0-15,-3-3 0 0,-5-7 5 0,5 1 1 16,-4 3 0-16,3-4 0 0,4 7 0 0,-3-3 0 16,-8-3 0-16,4 2 0 0,4 4 6 0,-1-3 2 0,-6 3 0 0,-1-4 0 15,0 7-23-15,4 0 0 0,0-3 0 0,-3-3 0 16,-4 6 0-16,7 0 0 0,-1 0 0 0,1 0 0 15,0 0 0-15,-3-3 0 0,6-3 0 0,4 6 0 16,0 0 0-16,0 0-10 0,-3 0 1 0,3 0 0 31,0 0-88-31,0 0-18 0,0 0-3 0</inkml:trace>
  <inkml:trace contextRef="#ctx0" brushRef="#br0" timeOffset="209715.11">15282 7154 288 0,'0'0'25'0,"0"0"-25"0,0 0 0 0,0 0 0 16,0 0 159-16,0 0 26 0,0 0 6 0,0 0 1 15,7-3-111-15,-7 3-21 0,0 0-5 0,0 0-1 16,0 0-33-16,0 0-6 0,0 0-2 0,0 0 0 16,0 0 3-16,0 0 0 0,0 0 0 0,0 0 0 15,0 0 9-15,0 0 3 0,0 0 0 0,0 0 0 0,11 0 2 0,0 0 1 16,3-7 0-16,0 7 0 0,0 0 8 0,4 0 1 16,-4-3 1-16,0 3 0 0,0 0 2 0,0 0 0 15,0 0 0-15,-3 0 0 0,3 0-11 0,0 0-3 16,-4 0 0-16,1 0 0 0,0 0-13 0,3 0-2 15,-4 0-1-15,1 0 0 0,3 0-4 0,-3 0-1 16,-1 0 0-16,4 0 0 0,0 0-8 0,1-6 0 16,-1 6 0-16,0 0 8 0,0 0-8 0,0 0 0 15,0-3 0-15,4 3 8 0,-1-6-8 0,-3 6 0 16,-3-4 9-16,0 4-9 0,3-6 0 0,-4 6 0 16,-3 0 0-16,0 0 0 0,-7 0 14 0,0 0-2 0,0 0 0 0,0 0 0 15,0 0 4-15,0 0 0 0,0 0 0 0,0 0 0 16,0 0 0-16,0 0 0 0,-7 0 0 0,0-6 0 15,0 6 0-15,0-3 1 0,-3 3 0 0,3 0 0 16,0-6 3-16,-1 6 1 0,1-4 0 0,0-2 0 16,-3 3-8-16,3-3-1 0,0 3-1 0,0-4 0 15,0-2-3-15,0-1 0 0,3 1 0 0,-3 3 0 16,0 3 8-16,0-7 0 0,0 4 1 0,0-3 0 16,-4 5-1-16,4-2-1 0,-4 0 0 0,1 3 0 15,3-4-15-15,-4 7 0 0,4-9 0 0,-3 9 0 16,3-3 0-16,3-3 0 0,-3 6 0 0,0-3 0 15,0-4-20-15,7 7-8 16,-4 0 0-16,1 0-1 0,3 0-160 0,0 0-32 0</inkml:trace>
  <inkml:trace contextRef="#ctx0" brushRef="#br0" timeOffset="210850.81">12686 7154 1270 0,'0'0'56'0,"0"0"12"0,0 0-54 0,0 0-14 0,0 0 0 0,0 0 0 15,0 0 29-15,0 0 3 0,0 0 1 0,0 0 0 16,0 0-22-16,0 0-11 0,-7 0 10 0,7 0-10 15,0 0 0-15,0 0 0 0,0 0 0 0,0 0 0 16,0 0 0-16,0 0 0 0,0 0-13 0,0 0 4 16,0 0 9-16,3 0 0 0,4 0 0 0,0 0 0 15,1-3 28-15,-1 3 7 0,0-7 1 0,0 7 1 0,3 0 34 0,-3 0 6 16,4 0 2-16,-4 7 0 0,4-7-31 16,-1 3-5-16,4-3-2 0,-3 0 0 0,3 0-15 0,-3 0-3 15,3 0-1-15,0 0 0 0,0 0-12 0,0 6-2 16,0-6-8-16,0-6 12 0,0 6-12 0,0 0 9 15,4 0-9-15,-4-3 8 0,0 3-8 0,0-7 0 16,1 4 0-16,-5 3 0 0,-3 0 9 0,0 0-9 16,4 0 10-16,-4 0-10 0,-7 0 12 0,7 0-3 15,-7 0-1-15,7 0 0 0,4 0 15 0,-8 3 2 16,-3-3 1-16,0 0 0 0,11 0 1 0,-11 0 0 16,3-3 0-16,4-3 0 0,-3 6-8 0,3-3-2 15,-4-3 0-15,1 6 0 0,-4 0-9 0,7-10-8 16,0 10 12-16,0-6-12 0,4 3 8 0,-4 3-8 0,-4-6 0 0,4 2 0 15,0 4 0-15,-7 0 0 0,0 0 0 0,0 0 0 16,0 0 10-16,0 0-10 0,0 0 8 0,0 0-8 16,0 0 0-16,0 0 8 0,0 0-8 0,0 0 0 15,0 0 14-15,0 0-2 0,0 0-1 0,-3-6 0 16,-4 3 5-16,3-3 0 0,4 6 1 0,-3-3 0 16,-4-4-7-16,3-2-2 0,-3 9 0 0,4-10 0 15,-5 4 10-15,1 3 2 0,-3-3 0 0,3 3 0 16,-4-4-2-16,4-2 0 0,-7 9 0 0,0-9 0 15,0 5-5-15,0-2-1 0,0 6 0 0,-4-6 0 16,4 3-12-16,-4 3 0 0,4 0 0 0,-4 3 0 16,4 3-119-16,0-6-20 15,0 10-4-15</inkml:trace>
  <inkml:trace contextRef="#ctx0" brushRef="#br0" timeOffset="212357.26">8149 9267 172 0,'0'0'8'0,"0"0"1"0,0 0-9 0,-7 0 0 0,7 0 0 0,0 0 0 16,-7 7 264-16,7-7 50 0,0 0 10 0,0 0 3 15,-7 0-246-15,7 0-49 0,0 0-9 0,0 0-3 16,0 0 15-16,0 0 2 0,0 0 1 0,0 0 0 16,0 0-29-16,0 0-9 0,0 0 0 0,0 0 0 15,11 0 12-15,-4 0-4 0,0 0 0 0,7 0-8 0,-7 0 16 0,3 0-4 16,1 0-1-16,-4 0 0 0,4 3 5 0,3-3 0 15,-4 0 1-15,4 6 0 0,-6-12-7 0,6 6-2 16,0 0 0-16,3 0 0 0,-2 0 11 0,-1 0 1 16,3 0 1-16,-3 0 0 0,4 0-21 0,-4 0 0 15,0 0 0-15,0 0 0 0,0 0 9 0,1 0-9 16,-1 0 12-16,-4-3-12 0,4 3 26 0,-3-7-2 16,3 7 0-16,-3 0 0 0,-1 0 8 0,-3 0 0 15,0 0 1-15,-7 0 0 0,0 0-23 0,0 0-10 16,0 0 8-16,0 0-8 0,0 0 19 0,0 0-2 15,0 0 0-15,0 0 0 0,0 0 4 0,0 0 1 16,0 0 0-16,0 0 0 0,0 0 0 0,7-9 0 0,-7 9 0 16,4-6 0-16,-4 6-2 0,0-3-1 0,-4-7 0 0,4 4 0 15,-3-4 4-15,-1 7 1 0,4-3 0 0,0-3 0 16,-7-1-3-16,0 4 0 0,4-3 0 0,-4 9 0 16,0-4-21-16,0-2 8 0,-1 3-8 0,1-3 0 15,0 6 0-15,-3-3 0 0,3-4 0 0,0 4-12 16,0-3 12-16,0 0 0 0,3 3 0 0,-3-4 0 15,3 7 0-15,-3-3 0 0,0-3 0 0,4-4 0 16,-1 7-12-16,1-3-3 0,-4 6-1 0,7-9 0 31,-7-1-126-31,3 4-26 0</inkml:trace>
  <inkml:trace contextRef="#ctx0" brushRef="#br0" timeOffset="213808.42">10231 9249 345 0,'0'0'15'0,"0"0"4"0,0 0-19 0,0 0 0 16,0 0 0-16,0 0 0 0,0 0 153 0,0 0 27 15,0 0 6-15,0 0 1 0,0 0-122 0,0 0-24 16,7 0-5-16,3 0 0 0,1 0-1 0,-4 0 0 0,-7 0 0 0,0 0 0 16,10-7-19-16,1 7-4 0,-11 0-1 0,7 0 0 15,-7 0 1-15,11 0 0 0,-1 0 0 0,1 0 0 16,-11 0 37-16,10 0 8 0,5 0 2 0,-1-3 0 15,-7-3-25-15,3 6-5 0,8-3-1 0,0 3 0 16,-4-7 7-16,0 7 1 0,0 0 0 0,4 0 0 16,-1 0-20-16,-3 0-3 0,-7 0-1 0,4 0 0 15,3 0 0-15,0 0 0 0,-7 0 0 0,4 0 0 16,-11 0-3-16,7 0-1 0,3 0 0 0,-3 0 0 16,-7 0 10-16,8 0 2 0,6 0 0 0,-7 0 0 15,-7 0-8-15,0 0 0 0,14 0-1 0,-4 0 0 16,1-3 5-16,0 3 0 0,-11 0 1 0,7 0 0 15,3-6-8-15,-10 6-1 0,0 0-8 0,0 0 12 16,0 0-12-16,0 0 0 0,0 0 0 0,0 0 0 0,0 0 0 16,0 0 9-16,0 0-9 0,0 0 8 0,0 0 8 0,0 0 2 15,0 0 0-15,0 0 0 0,0 0 6 0,0 0 2 16,0 0 0-16,0 0 0 0,0 0-12 0,4 0-2 16,-1-9-1-16,-3 9 0 0,4-3-11 0,-4 3 0 15,0 0 0-15,3-7 0 0,-3 7 0 0,0 0 0 16,0 0 0-16,0 0 0 0,-3-6 0 0,3 6 0 15,0 0 0-15,0 0 0 0,-11 0 9 0,4-3-9 16,7 3 10-16,-7 0-10 0,0 0 12 0,0 0-3 16,0-6-1-16,7 6 0 0,-4 0 16 0,-3-4 2 15,-3-2 1-15,3 3 0 0,7 3-3 0,-7-6-1 16,-7-4 0-16,6 7 0 0,1-9-9 0,0 2-2 16,0 7 0-16,-3-3 0 0,-4-4-12 0,3 7 0 0,7-3 0 15,-3-3 0 1,-7 9-67-16,4-10-16 0,10 10-3 0,0 0-981 0</inkml:trace>
  <inkml:trace contextRef="#ctx0" brushRef="#br0" timeOffset="-214481.23">13910 9264 518 0,'0'0'46'0,"0"0"-37"0,0 0-9 0,0 0 0 15,0 0 148-15,0 0 28 0,0 0 6 0,0 0 1 16,0 0-132-16,0 0-27 0,0 0-4 0,0 0-2 16,0 0-18-16,0 0 0 0,0 0 8 0,7-6-8 15,-7 6 19-15,0 0 0 0,0 0 0 0,7 0 0 16,0 0 24-16,-7 0 5 0,11 0 0 0,-1 0 1 15,-3 0 28-15,0 0 6 0,4-6 1 0,0 6 0 16,3-3-45-16,-4 3-9 0,4 0-2 0,1-7 0 16,-1 7-19-16,0 0-9 0,0-3 8 0,0 3-8 0,0 0 10 15,0 0-10-15,0 0 12 0,-3-6-12 0,0 6 10 16,-1 0-10-16,4 0 8 0,0-3-8 0,0 3 23 16,-3 0-1-16,0 0 0 0,-1-7 0 0,1 7-3 0,-4 0-1 15,3-3 0-15,-10 3 0 0,0 0 2 0,4 0 0 16,-4 0 0-16,0 0 0 0,0 0 4 0,0 0 2 15,0 0 0-15,0 0 0 0,0 0 2 0,0 0 1 16,7-6 0-16,-7 6 0 0,7 0-1 0,-7 0-1 16,0 0 0-16,7-9 0 0,-7 9-12 0,0-3-3 15,0-10 0-15,0 10 0 0,0-3-2 0,0 6-1 16,-3-10 0-16,-1 7 0 0,1-3 3 0,-1-4 1 16,-3 10 0-16,0-9 0 0,0 3-2 0,0 3-1 15,0-4 0-15,-4-2 0 0,4 6-2 0,0-7 0 0,0 4 0 0,0 6 0 16,0-9-8-16,3 9 0 0,-3-10 0 0,0 4 0 15,0 3 8-15,0-3-8 0,0-4 12 0,0 7-4 16,-4-3-8-16,4-4 10 0,0 10-10 0,-3-9 10 16,3 9-10-16,0-6 0 0,0 2 0 0,7 4 0 15,-8 0-16-15,1 4-4 0,0 2-2 0,7-6-762 16,-3 0-152-16</inkml:trace>
  <inkml:trace contextRef="#ctx0" brushRef="#br0" timeOffset="-213438.22">16510 9358 626 0,'0'0'28'0,"0"0"5"0,0 0-33 0,0 0 0 16,0 0 0-16,0 0 0 0,0 0 59 0,0 0 5 16,0 0 0-16,0 0 1 0,-4-3-1 0,-6 3 0 15,3 0 0-15,3 0 0 0,-6-6 20 0,10 6 3 16,-4 0 1-16,4 0 0 0,-3 0-20 0,3 0-3 0,0 0-1 0,0 0 0 15,0-10-16-15,3 7-3 0,4-3-1 0,0 6 0 16,0-9-29-16,4 9-7 0,-4-10 0 0,7 10-8 16,-3 0 8-16,3 0-8 0,-4-6 0 0,5 3 0 15,-5 3 0-15,4 0 0 0,-3 0 8 0,-1 0-8 16,4 0 22-16,-3 0 1 0,3 0 0 0,-3 3 0 16,3-3 1-16,-4 0 1 0,8 6 0 0,-4-6 0 15,4 0-3-15,-1 0-1 0,-2 0 0 0,-1 0 0 16,3 7-8-16,-3-4-1 0,1-6-1 0,-1 3 0 15,-4 0 2-15,4 0 1 0,-3 0 0 0,0 0 0 16,-1 0 6-16,-3 0 0 0,0 0 1 0,-7 0 0 16,0 0-9-16,11 0-3 0,-1 0 0 0,-10 0 0 15,0 0 4-15,7-7 1 0,-7 7 0 0,0 0 0 0,0 0 0 0,0 0 0 16,8 0 0-16,-8 0 0 0,7-6-6 0,-7 6 0 16,0 0-8-16,0 0 12 0,7-3 9 0,-7 3 2 15,0 0 0-15,0 0 0 0,0 0-8 0,0 0-2 16,7-6 0-16,-7 6 0 0,0-4 7 15,0 4 0-15,0 0 1 0,-4-6 0 0,1-3 7 16,3 9 2-16,0 0 0 0,-4-3 0 0,1-4-30 0,-4 4 0 16,3-3 0-16,-3-3 0 0,3 2 8 0,-3 4 1 15,0-3 1-15,0 3 0 0,0-4-10 0,0 4 0 16,-3-3 9-16,-1-3-9 0,-3-1 11 0,3 10-3 16,4-9 0-16,-3 9 0 0,-4-6-8 0,3 2 0 15,4-2 0-15,-4 6 0 0,1-3-25 0,-1-3 2 16,1 6 1-16,2 0-787 15,1 0-158-15</inkml:trace>
  <inkml:trace contextRef="#ctx0" brushRef="#br0" timeOffset="-211978.27">8449 11481 172 0,'0'0'16'0,"0"0"-16"0,0 0 0 0,0 0 0 16,0 0 124-16,0 0 21 0,0 0 5 0,0 0 1 0,11 0-80 0,-11 0-16 15,7-3-3-15,-7 3-1 0,7-6-5 16,3 3-1-16,-3-4 0 0,-7 7 0 0,7-9-17 0,0 9-3 15,-7 0-1-15,0 0 0 0,4-6 18 0,-4 6 3 16,7-3 1-16,-7 3 0 0,0 0 22 0,0 0 4 16,0 0 0-16,0 0 1 0,0 0 8 0,0 0 2 15,0 0 0-15,0 0 0 0,0 0 2 0,0 0 1 16,0 0 0-16,0 0 0 0,0 0-41 0,0 0-8 16,0 0-1-16,0 0-1 0,0 0-23 0,0 0-4 15,7-7 0-15,-3 7-8 0,-4 0 0 0,10 0 0 16,-3-3 0-16,0 3 0 0,4-6 0 0,0 6 0 15,-1 0 0-15,1 0 0 0,-1 0 0 0,4 0 0 16,-3 0 0-16,3 0 0 0,0 0 0 0,0 0-9 0,0 0 9 0,1 0 0 16,-5 0 0-16,1 0 0 0,-1 6 0 0,-3-6 8 15,4 3-8-15,-4-3 0 0,-7 0-8 0,0 0 8 16,0 0 0-16,7 0 8 0,0 0 0 0,0 0 0 16,-7 0 3-16,14-3 1 0,-10 3 0 0,3-6 0 15,3 3-12-15,-3-3 10 0,-7 6-10 0,4 0 10 16,7 0-10-16,-8-4 0 0,-3 4 0 0,0 0 8 15,7-6-17-15,-7 6-4 0,0 0-1 0,0 0 0 16,0 0 14-16,0 0 16 0,0 0-3 0,0 0-1 16,0 0 0-16,0 0-1 0,0 0 0 0,0 0 0 15,0 0 7-15,0 0 2 0,0 0 0 0,0 0 0 16,0 0-20-16,0 0 8 0,0 0-8 0,-3 0 0 16,3 0 14-16,-4 0-4 0,4-9-1 0,0 9 0 0,-3 0-9 15,-1-7 12-15,1 4-12 0,3 3 12 0,-4 0-4 0,0-6 0 16,-3 3 0-16,4-3 0 0,-4 2 5 0,0-2 1 15,3 6 0-15,-6-3 0 0,3-3 4 0,-4 3 1 16,0-4 0-16,4 4 0 0,0 3-19 0,0-6 0 16,-7 6 0-16,7 0 0 0,0 0 0 0,4-6 0 15,-5 6 0-15,8 0 0 0,-7 0-10 0,7 0-9 16,0 0-1-16,0 0-1 16,0 0-148-16,0 0-30 0,0 0-5 0</inkml:trace>
  <inkml:trace contextRef="#ctx0" brushRef="#br0" timeOffset="-210961.36">9684 11478 403 0,'0'0'36'0,"0"0"-36"0,0 0 0 0,0 0 0 16,0 0 185-16,0 0 31 0,0 0 5 0,0 0 2 16,0 0-179-16,0 0-35 0,0 0-9 0,0 0 0 15,0 0 15-15,0 0 1 0,0 0 0 0,0 0 0 16,0-6 12-16,0 6 2 0,0-10 1 0,0 10 0 16,0-3 21-16,0 3 4 0,0 0 0 0,0 0 1 15,0 0 9-15,0 0 2 0,0 0 0 0,0 0 0 0,7-6-49 0,-7 6-10 16,7-6-1-16,0 6-8 0,4-3 14 0,-4 3-4 15,3 3-1-15,-3-3 0 0,7 0 7 0,-3 6 0 16,-1-6 1-16,1 0 0 0,3 0-2 0,0 6-1 16,0-6 0-16,1 3 0 0,-1-3-4 0,0 0-1 15,3 0 0-15,-3 7 0 0,1-7-9 0,-1 0 0 16,0 0 9-16,0 0-9 0,0 0 8 0,-3 0-8 16,-4 0 10-16,3 3-10 0,1-3 16 0,-1 0-4 15,1 0 0-15,0 0 0 0,-11 0 9 0,10 0 2 16,-3 0 0-16,4-3 0 0,-4 3 4 0,3-7 1 15,-2 7 0-15,-8 0 0 0,10 0-19 0,-10 0-9 16,7 0 10-16,-7 0-10 0,0 0 0 0,0 0 8 16,0 0-8-16,0 0 0 0,0 0 10 0,0 0-1 0,0 0 0 0,0 0 0 15,0 0 10-15,0 0 1 0,0 0 1 0,0 0 0 16,-3-9 0-16,-1 3 0 0,1 3 0 0,-1-4 0 16,1 7-13-16,-5-9-8 0,5 6 8 0,-4-3-8 15,0 2 9-15,3-2-9 0,1-3 12 0,-1 2-12 16,-3 4 12-16,0-3-12 0,4-3 12 0,-4-1-12 15,-4 7 16-15,4-3-4 0,0-4-1 0,0 7 0 16,0-3 2-16,0-3 1 0,0 2 0 0,0 7 0 16,0-3-14-16,-1-3 0 0,1 6 8 0,7 0-8 31,-3-3-19-31,3 3-6 0,0 0-2 0,0 0 0 0,0 0-168 0,0 0-33 16,0 0-8-16</inkml:trace>
  <inkml:trace contextRef="#ctx0" brushRef="#br0" timeOffset="-209821.98">11635 11353 691 0,'0'0'61'0,"0"0"-49"0,-4 0-12 0,4 0 0 15,0 0 93-15,0 0 16 0,0 0 3 0,0 0 1 16,0 0-99-16,0 0-14 0,0 0-15 0,0 0 3 16,0 0 12-16,7-7 12 0,0 7-2 0,-7 0-1 15,0 0 19-15,0 0 3 0,7-3 1 0,-7 3 0 16,0 0 19-16,0 0 4 0,0 0 1 0,0 0 0 16,11 0 12-16,-11 0 4 0,0 0 0 0,0 0 0 15,10 3-32-15,1-3-5 0,-11 0-2 0,7 7 0 16,4-4-1-16,-4-3-1 0,3 6 0 0,1-6 0 15,-1 3-9-15,1-3-2 0,3 0 0 0,0 0 0 0,-3 0-2 16,3 0-1-16,0-3 0 0,-3 3 0 0,3 0 3 0,0-6 0 16,-4 6 0-16,1 0 0 0,0 0 5 0,-1-3 2 15,-10 3 0-15,7-7 0 0,0 7 1 0,0 0 1 16,4 0 0-16,-4 0 0 0,-7 0-10 0,7 0-3 16,0 0 0-16,4 0 0 0,-4-3-16 0,3-3 10 15,1 6-10-15,0-6 8 0,-1 3-8 0,1-4 12 16,-1 7-12-16,1-3 12 0,-4-3 9 0,3 3 3 15,1-4 0-15,-4 7 0 0,0-3-24 0,0-3 0 16,0 6 0-16,-7 0 0 0,0 0 0 0,0 0 0 16,0 0 0-16,0 0 8 0,0 0-8 0,0 0 0 15,0 0 0-15,0 0 0 0,0 0 10 0,0 0-2 0,0 0-8 0,0 0 12 16,0 0-3-16,0 0-1 0,0 0 0 16,0 0 0-16,0 0 4 0,0 0 0 0,0 0 0 0,0 0 0 15,0 0 3-15,0 0 1 0,0 0 0 0,0 0 0 16,0 0-16-16,0 0 0 0,0 0 0 0,0 0 0 15,0 0 16-15,0 0-2 0,0 0-1 0,0 0 0 16,0 0 3-16,-3 0 0 0,-1-9 0 0,-3 9 0 16,7 0 1-16,-3 0 1 0,-4-10 0 0,0 10 0 15,-1-6-18-15,1 6 10 0,0 0-10 0,0-9 8 16,0 9-8-16,-3-4 0 0,-1-2 0 0,1 3 8 16,-1-3-8-16,0 6 0 0,1-10 0 0,-4 10 8 15,3-9-8-15,0 3-17 0,1 3 4 0,3-4-824 16,0 7-165-16</inkml:trace>
  <inkml:trace contextRef="#ctx0" brushRef="#br0" timeOffset="-208725.55">13998 11419 633 0,'0'0'56'0,"0"0"-44"0,0 0-12 0,0 0 0 15,0 0 191-15,0 0 36 0,0 0 7 0,0 0 2 16,0 0-172-16,0 0-35 0,0 0-6 0,0 0-2 15,4-4-35-15,3-2-7 0,-7 6-2 0,7 0 0 16,0-3-41-16,4-3-9 0,-4 6-2 16,3-7 0-16,1 7 5 0,3-3 1 0,-4 3 0 0,5 0 0 15,-1 0 81-15,-4 0 16 0,1-6 3 0,-1 6 1 0,1 0 65 0,0 0 14 16,-1 0 2-16,1 0 1 0,3 0-18 0,0-3-3 16,0 3-1-16,0-6 0 0,0 6-48 0,4 0-9 15,-4 0-3-15,4-4 0 0,-4 4-21 0,0-6-11 16,0 6 10-16,4-3-10 0,-4 3 0 0,0-6 0 15,-4 6 0-15,1 0 0 0,0-3 8 0,-1-4-8 16,-3 7 0-16,4 0 0 0,-4-3 0 0,-7 3 0 16,7-6 0-16,-7 6 0 0,7 0 21 0,-7 0-1 15,4-6-1-15,-4 6 0 0,0 0 5 0,0 0 2 16,0 0 0-16,0 0 0 0,0 0-10 0,0 0-3 16,0 0 0-16,0 0 0 0,0 0-4 0,0 0-1 15,0 0 0-15,0 0 0 0,0 0 14 0,0 0 2 16,0 0 1-16,0 0 0 0,0 0 5 0,0 0 1 0,0 0 0 15,0 0 0-15,0-3-8 0,0-4-2 0,0 7 0 0,-4-3 0 16,-3-3-3-16,7 3-1 0,-4-4 0 0,1-2 0 16,-4 6-17-16,3-3 0 0,-3-4 0 0,-3 10 0 15,3-6 0-15,-4-3 0 0,0 9 12 0,-3-4-12 16,0-2 0-16,0 6-17 0,0-3 1 0,0 3-729 16,0-6-147-16</inkml:trace>
  <inkml:trace contextRef="#ctx0" brushRef="#br0" timeOffset="-207480.8">16055 11259 288 0,'0'0'12'0,"0"0"4"0,0 0-16 0,0-4 0 0,-4-2 0 0,4 6 0 16,0 0 220-16,0-3 40 0,0 3 9 0,0 0 2 15,0 0-214-15,0 0-42 0,0 0-15 0,0 0 9 16,0 0-9-16,0 0 0 0,0 0 0 0,0 0 0 15,0 0 0-15,0 0 0 0,0 0-9 0,0 0 9 16,0 0 0-16,0 0 0 0,0 0 0 0,7 0 9 16,-7 0 15-16,0 0 2 0,8 0 1 0,-1-6 0 15,-7 6 15-15,10 0 3 0,-3 0 1 0,4 0 0 16,-4 0-14-16,0 0-2 0,-7 0-1 0,10 0 0 16,1 0-1-16,0 0 0 0,-1 0 0 0,1 0 0 0,-1 0 0 0,1-3 0 15,3 3 0-15,0 0 0 0,0 0-11 16,0-7-2-16,1 7-1 0,2 0 0 0,-3 0-14 0,0 0 9 15,4-3-9-15,-4 3 8 0,-7-6-8 0,4 6 0 16,-1 0 0-16,1 0 0 0,0-6 20 0,-4 6-2 16,3-3 0-16,4 3 0 0,-7 0 15 0,0-7 3 15,4 7 1-15,-4-3 0 0,0 3-5 0,-7 0 0 16,7-6-1-16,-7 6 0 0,7-3-12 0,0 3-3 16,-7 0 0-16,7-7 0 0,0 7-3 0,0-3-1 15,-3-3 0-15,3 3 0 0,-7 3 2 0,7-6 0 0,-3-1 0 0,-4 7 0 16,7-3 14-16,-7 3 2 0,7 0 1 0,-7 0 0 15,0 0-31-15,0 0 0 0,0 0 0 0,7-6-10 16,-7 6 10-16,0 0 8 0,0 0-8 0,3 0 11 16,-3 0-11-16,0 0 0 0,0 0 0 0,0 0 0 15,0 0 8-15,0 0-8 0,0 0 12 0,0 0-4 16,0 0-8-16,0 0 0 0,0 0 0 0,0 0 0 16,0 0 0-16,0 0 13 0,0 0-3 0,-3-3-1 15,-8-3 1-15,4 6 0 0,7 0 0 0,-3-4 0 16,-4-2 3-16,-1 3 1 0,-2-3 0 0,3-4 0 15,0 10 8-15,0-3 2 0,-4-3 0 0,4 0 0 16,0 3-24-16,4-4 0 0,-5 4 0 0,1-3 0 16,0 3-84-16,0-4-17 15,0 4-4-15,0-3-635 0,4 6-128 0</inkml:trace>
  <inkml:trace contextRef="#ctx0" brushRef="#br0" timeOffset="-206341.13">18165 11080 1335 0,'0'0'29'0,"0"0"7"0,0 0 0 0,0 0 2 0,0 0-30 0,0 0-8 0,-8-3 0 0,8 3 0 16,0 0 20-16,0 0 4 0,0 0 0 0,0 0 0 15,0 0-13-15,0 0-3 0,0 0 0 0,0 0 0 16,0 0 18-16,0 0 3 0,0 0 1 0,11-7 0 16,0 7-40-16,-4-3-8 0,3 3-2 0,-3-6 0 15,4 6 20-15,-4 0 0 0,4 0 0 0,-4 0 0 0,3 0 0 0,1 0 0 16,-1 0 0-16,4 0 0 0,-3 0 27 0,0 6 2 15,3-6 1-15,-4 3 0 0,4-3 3 0,1 0 1 16,-5 0 0-16,1 7 0 0,3-7-9 0,0 0-1 16,-3 3-1-16,3-3 0 0,0 0-11 0,0-3-3 15,0 3 0-15,0 0 0 0,0-7-9 0,-3 7 0 16,3 0 9-16,0 0-9 0,4-9 8 0,-4 9-8 16,0 0 8-16,0-3-8 0,0-3 13 0,-3-1-1 15,3 4-1-15,-4 3 0 0,-3-6-3 0,4 6-8 16,-7-3 12-16,-4 3-4 0,0 0 15 0,0 0 2 15,0 0 1-15,0 0 0 0,0 0-6 0,0 0 0 16,0 0-1-16,0 0 0 0,0 0-3 0,0 0-1 16,0 0 0-16,0 0 0 0,0 0-15 0,0 0 9 0,0 0-9 15,0 0 8-15,7-6-8 0,-7 6 12 0,0 0-12 0,3-4 12 16,-3 4 13-16,0 0 3 0,4-9 1 16,-4 9 0-16,3-6-10 0,-3 6-3 0,0 0 0 0,4-10 0 15,-1 10-1-15,-3 0-1 0,0-9 0 0,0 9 0 16,0 0 10-16,-3-9 1 0,-1 2 1 0,-3 4 0 15,0-3-14-15,-4 3-4 0,4-4 0 0,-3 4 0 16,-4-3-8-16,0 6 12 0,-4-9-12 0,4 9 12 16,0-10 4-16,0 10 2 0,0-6 0 0,3-3 0 15,-7 9 10-15,4-10 1 0,0 7 1 0,0-3 0 16,0 6-21-16,0-3-9 0,0-4 8 0,0 7-8 16,3-3-10-16,0 3-7 0,1-6-2 0,6 6-1173 15</inkml:trace>
  <inkml:trace contextRef="#ctx0" brushRef="#br0" timeOffset="-205118.79">20119 10973 748 0,'0'0'33'0,"0"0"7"0,0 0-32 0,0 0-8 0,0 0 0 0,0 0 0 15,0 0 154-15,0 0 29 0,0 0 5 0,0 0 2 16,0 0-158-16,0 0-32 0,7-3 0 0,-7 3-13 15,0 0 4-15,0 0 1 0,11 0 0 0,-1-6 0 0,-3 6 8 16,4 0 12-16,-1-3-2 0,4 3-1 0,-3 0 36 0,0-7 7 16,-4 7 2-16,3 0 0 0,1 0 19 0,-1 0 4 15,-2 7 1-15,-1-7 0 0,0 0-24 0,3 0-5 16,1 0-1-16,-1 0 0 0,1 0-36 0,-4 0-12 16,7 0 8-16,-3-7-8 0,-1 7 9 0,1 0-1 15,3 0-8-15,-3-3 12 0,-1 3-1 0,4 0-1 16,-3-6 0-16,3 6 0 0,-3 0 19 0,-1-3 4 15,1-3 1-15,-4 6 0 0,0-7-21 0,0 4-4 16,-7 3-1-16,7 0 0 0,-7 0 0 0,7 0-8 0,-7 0 12 0,0 0-4 16,0 0 5-16,0 0 1 0,7-6 0 15,-7 6 0-15,0 0 18 0,7 0 4 0,0-3 1 16,-7 3 0-16,4-6-23 0,-4 6-5 0,7 0-1 16,0-4 0-16,0 4-8 0,0-6 8 0,-7 6-8 0,7 0 8 15,0 0-8-15,0 0 0 0,-3-3 0 0,-4 3-11 16,0 0 11-16,7-6 0 0,3 6 0 0,-10 0 0 15,0 0 0-15,0 0 0 0,0 0 0 0,0 0 0 16,0 0 0-16,0 0 14 0,0 0-2 0,4 0 0 16,-4 0 4-16,0 0 1 0,0 0 0 0,7 0 0 15,-7 0-17-15,0 0 0 0,0 0 0 0,0 0-9 16,0 0 30-16,0 0 7 0,0 0 0 0,0 0 1 16,3-10-21-16,-3 10-8 0,0 0 0 0,-3-3 9 15,-1-3-9-15,-3 6 0 0,4-6 9 0,-4 6-9 16,-4-4 11-16,0-2-3 0,1 6 0 0,3-3 0 0,-7-3 0 15,3 6 0-15,1-3 0 0,-1 3 0 0,-3-7 2 0,3 7 0 16,1-3 0-16,-4-3 0 0,3 6-2 0,0 0-8 16,4 0 12-16,0-3-4 0,-3 3-8 0,3-6-11 15,3 6 3-15,4 0 0 16,-7 0-126-16,7 0-25 0,0 0-5 0</inkml:trace>
  <inkml:trace contextRef="#ctx0" brushRef="#br0" timeOffset="-204021.35">22825 10901 748 0,'0'0'67'0,"0"0"-54"0,0 0-13 0,0 0 0 15,10-3 136-15,-10 3 24 0,0 0 4 0,0 0 2 16,14-6-166-16,-7 6-20 0,-7 0-10 0,0 0-2 0,11-3 32 0,-4-4 0 16,4 7 0-16,-1-3 0 0,-3-3 9 0,4 6 3 15,3 0 0-15,0-6 0 0,-3 6 12 0,3 0 4 16,3-4 0-16,-2 4 0 0,2 0 16 0,-3 0 4 16,0 0 1-16,1 0 0 0,-1 0-5 0,0 0-2 15,0 0 0-15,0 0 0 0,0 0-30 0,0 0-12 16,0 0 11-16,-3 0-11 0,3 0 18 0,0 0-2 15,0 0-1-15,-3-6 0 0,3 6 14 0,-3 0 3 16,3 0 1-16,0 0 0 0,0-3 1 0,0 3 0 16,0-6 0-16,0 6 0 0,0-3 0 0,0-4 0 15,-3 7 0-15,3-3 0 0,0-3-8 0,-3 6-2 16,-1 0 0-16,1-3 0 0,0-3-4 0,-1 6-2 16,-10 0 0-16,11 0 0 0,-4 0-7 0,-7 0-2 15,0 0 0-15,7 0 0 0,-7 0-9 0,0 0 0 0,0 0 9 0,10 0-9 16,-10 0 10-16,0 0-2 0,0 0-8 0,0 0 12 15,4-7 3-15,-4 7 0 0,0 0 0 0,0 0 0 16,0 0 12-16,0 0 2 0,0 0 1 0,7-3 0 16,-7 3-2-16,0 0-1 0,0-6 0 0,0 6 0 15,0-3-4-15,0 3-1 0,-4-7 0 0,1 4 0 16,3 3-14-16,-4-6-8 0,-3-3 8 0,4 9-8 16,-4-3 10-16,3-4-2 0,-3 4-8 0,0-3 12 15,0 0-1-15,-3 2-1 0,2 4 0 0,-2-6 0 16,-4 3 2-16,3-3 0 0,-3 6 0 0,0-3 0 15,-4-4-12-15,4 4 10 0,0-3-10 0,4 6 10 16,-5-3-10-16,5-3-17 0,-1 6 4 0,4-10-821 16,0 10-164-16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52:07.9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5369 13720 230 0,'0'0'20'0,"0"0"-20"0,0 0 0 0,0 0 0 0,0 0 176 0,0 0 32 15,0 0 5-15,0 0 2 0,0 0-133 0,0 0-26 16,0 0-6-16,0 0-1 0,0 0-6 0,0 0-2 16,0 0 0-16,0 0 0 0,0 0-16 0,0 0-3 15,0 0-1-15,0 0 0 0,0 0 40 0,0 0 8 16,0 0 2-16,0 0 0 0,0 0-4 0,0 0-1 15,0 0 0-15,0 0 0 0,0 0-36 0,7 0-7 16,0 0-2-16,4-3 0 0,0 6-8 0,-4-3-1 16,3-9-1-16,1 9 0 0,3 0-3 0,4 0-8 15,-4 0 12-15,0 0-4 0,0 0-8 0,4 0 10 16,-1 0-10-16,-3 0 10 0,4 0-10 0,0 0 0 0,-1 6 0 16,-3-6 0-16,7 0 0 0,-6 3 0 0,-1-3 0 15,7 0 0-15,-11 0 0 0,8 0-12 0,-4 0 4 16,4 0 8-16,-4 0 0 0,7 0 0 0,-10 0 0 0,3 0 0 31,-4 0-33-31,4-3 1 0,-3 3 0 0,0 3 0 16,3-3-42-16,-11 0-8 0,4 0-2 0,-7 0-681 0</inkml:trace>
  <inkml:trace contextRef="#ctx0" brushRef="#br0" timeOffset="481.07">5369 13962 518 0,'0'0'23'0,"0"0"5"0,0 0-28 0,0 0 0 0,0 0 0 0,0 0 0 16,0 0 196-16,0 0 35 0,0 0 6 0,0 0 2 15,0 0-125-15,0 0-25 0,0 0-5 0,0 0 0 16,0 0-23-16,4-3-4 0,3-4-1 0,0 7 0 16,4-3-22-16,-1 3-5 0,4-6-1 0,0 6 0 15,4 0-12-15,-7 0-4 0,6 0 0 0,1-6 0 16,7 6-12-16,-8-4 0 0,1 4 8 0,6 0-8 16,1 0 0-16,-7 0 0 0,7 0 0 0,-4 0 0 15,0-6 0-15,4 6 0 0,-8 0 0 0,1 0 0 16,-1 0 0-16,1 0-16 0,0 0 3 0,-1 0 1 15,1 0-100 1,0 0-20-16,-4 0-4 0</inkml:trace>
  <inkml:trace contextRef="#ctx0" brushRef="#br0" timeOffset="1225.32">6890 12946 172 0,'0'0'16'0,"0"0"-16"0,0 0 0 0,0 0 0 0,0 0 197 0,0 0 37 15,0 0 7-15,0 0 2 0,3-3-139 0,-3 3-28 0,7-7-6 0,-7 7-1 16,7-3-30-16,-7 3-7 0,11-6 0 16,-11 6-1-16,0 0-6 0,0 0-1 0,0 0 0 0,0 0 0 15,0 0 2-15,0 0 0 0,0 0 0 0,0 0 0 16,0 0-5-16,0 0-1 0,0 0 0 0,0 0 0 15,0 9 21-15,0 1 4 0,0-4 1 0,0 10 0 16,0-4-26-16,0 7-6 0,0-3-1 0,0-1 0 16,0 4-5-16,0 0 0 0,-7 6-8 15,7-3 12-15,-4 3-12 0,4-6 0 0,-3 6 8 0,3 3-8 16,-4-9 0-16,1 6 0 0,-1 0 0 0,4-6 0 16,-3 0 0-16,-1 0 0 0,1-4 0 0,3 1 0 15,0-3-14-15,-7 2 1 0,3-12 0 0,1 7 0 16,3-1-11-1,-4 4-3-15,1-10 0 0,3-3 0 0,0 0-93 0,-4 6-20 16,4-6-3-16,0 0-1 0</inkml:trace>
  <inkml:trace contextRef="#ctx0" brushRef="#br0" timeOffset="2037.1">6191 13758 1562 0,'0'0'34'0,"0"0"7"0,0 0 2 0,0 0 1 0,0 0-35 0,0 0-9 0,0 0 0 0,0 0 0 15,11 0 12-15,-1 0 1 0,5 0 0 0,-5 0 0 16,4 0 31-16,0 0 7 0,4 0 1 0,-4-3 0 15,0-4-18-15,4 7-3 0,-1 0-1 0,1 0 0 16,3 0 16-16,-3-3 3 0,3-3 1 0,4 6 0 16,-1 0-2-16,-6 0 0 0,7 0 0 0,0 0 0 15,3 0-30-15,-4 0-6 0,1 0-2 0,0 0 0 16,3 6 4-16,4-6 1 0,-8 0 0 0,5 0 0 16,-1 0-3-16,4 0-1 0,-8-6 0 0,5 6 0 15,-5 0 13-15,1 0 4 0,3 0 0 0,-3 0 0 16,0 0-28-16,-4 0 0 0,3-3 0 0,-2-3 0 15,-1 6 0-15,-4 0 0 0,5-4 0 0,-8 4 0 16,7 0 0-16,-7-6 0 0,0 6 0 0,-3-3 0 16,3-3 0-16,-4 6 0 0,1 0 0 0,0 0 0 15,-4 0-38 1,0 0-13-16,3 0-2 0,1 0-1 0,-11 0-109 0,0 0-21 0,0 0-5 16,3 0-1-16</inkml:trace>
  <inkml:trace contextRef="#ctx0" brushRef="#br0" timeOffset="3183.68">6392 14523 460 0,'0'0'41'0,"0"0"-33"0,0 0-8 0,0 0 0 15,0 0 160-15,0 0 31 0,0 0 5 0,0 0 2 16,0 0-99-16,0 0-20 0,0 0-4 0,0 0-1 15,0 0-6-15,4-9-2 0,3 2 0 0,-4-2 0 16,5 6 3-16,-8-4 1 0,7-2 0 0,-4-7 0 16,4 7 23-16,0 0 5 0,-3-4 1 0,-1 4 0 15,4-7-19-15,-3 0-3 0,3 7-1 0,-4-4 0 0,4-2-25 0,-7-4-6 16,4 3-1-16,0 4 0 0,3-4-28 0,-4 0-7 16,4 4-1-16,-3-4 0 0,-1-3-8 15,4 4 0-15,4-4 0 0,-8 6 0 0,4-3 0 16,-7 1 0-16,8 2 0 0,-1-2 0 0,3-1 0 15,-10 6-12-15,4-2 2 0,3 3 1 0,-4 2 9 16,8-2 0-16,-11 9-9 0,0 0 9 0,0 0-20 16,3 0 1-16,4 9 0 0,-3-2 0 0,3-4 9 0,0 12 2 15,4-5 0-15,-4 9 0 0,-4-4 8 0,8 4-10 16,-1 0 10-16,-3 0-10 0,-3 0 2 0,10 6 0 16,-10 0 0-16,6-3 0 0,1 3 8 0,-1 0 0 15,-6-6 0-15,6 6 0 0,1-6 0 0,0-1 0 16,-4 1 0-16,3-3 0 0,-3-7 0 0,4 7 0 0,-4-7 0 15,0 1 0-15,0-7 0 0,4 6 0 0,-4-2 8 0,-4-4-8 16,-3-3 13-16,7 6-1 0,4-6-1 0,-11 0 0 16,7 0-11-16,0 6 0 0,-7-6 0 0,0 0-11 15,7 0 11-15,-7 0 0 0,0 0 0 0,11 0 8 16,-11 0-8-16,7 0 0 0,-7 0 0 0,0 0 8 16,7-6 0-16,0 0 0 0,0 3 0 0,0-4 0 15,0-2 12-15,-3 6 2 0,3-13 1 0,0 7 0 16,0-7 2-16,-4 7 1 0,4-4 0 0,0-6 0 15,-3-3-1-15,3 3 0 0,0-6 0 0,-7 3 0 16,7-3-5-16,-3 0-2 0,3 3 0 0,0-3 0 16,-7 0-18-16,3-3 8 0,-3 3-8 0,4 3 0 15,-4-3 0-15,3 6 0 0,1-6 0 0,-1 9 0 16,-3 4-37-16,0-4-2 0,4 7 0 16,-4-1 0-16,0 1-20 0,0 2-4 0,0 7-1 0,0 0 0 15,0 0-144-15,0 0-28 0,0 0-7 0</inkml:trace>
  <inkml:trace contextRef="#ctx0" brushRef="#br0" timeOffset="4929.74">8280 13077 878 0,'0'0'39'0,"0"0"8"0,0 0-38 0,0 0-9 16,0 0 0-16,0 0 0 0,0 0 106 0,0 0 19 0,0 0 4 0,0 0 1 15,0 0-55-15,0 0-11 0,0 0-3 0,0 0 0 16,0 0 0-16,0 0 0 0,0 0 0 0,0 0 0 16,0 0 5-16,0 0 1 0,0 0 0 0,0 0 0 15,-11 7-35-15,1-4-8 0,2-3 0 0,-6 0-1 16,4 0 20-16,-1 0 4 0,-3 6 1 0,0-6 0 16,0 0-14-16,0 0-2 0,0 3-1 0,0-3 0 15,-4 0-6-15,0 0-1 0,4 0 0 0,-3 0 0 16,2 0-24-16,-2 0 8 0,3 0-8 0,0 0 0 15,-4 0 0-15,4-3 8 0,0 3-8 0,0 0 0 16,3-6 12-16,-3 6-4 0,0 0 0 0,3 0 0 16,-3-3-8-16,0-4 12 0,0 7-12 0,3 0 12 15,-3 0-12-15,0 0 8 0,7 0-8 0,-11 0 8 16,11 0-8-16,-7 0 0 0,4 0 0 0,3 0 0 16,-4 0 0-16,4 0 0 0,0 0 0 0,3 0 0 15,-6-6 0-15,10 6 0 0,0 0 0 0,-7 6 0 0,7-6 0 16,-7 0 0-16,7 0 0 0,-7 0 0 0,7 0 0 15,0 0 8-15,-4 10-8 0,-3-1 0 0,7-9 0 0,-4 6 0 16,4 7 0-16,-3-7 0 0,-1 4 0 0,4 5 0 16,0-5 0-16,0-1 0 0,0-9 0 0,0 13 8 15,4-4-8-15,3 7 12 0,-7-7-12 0,7 1 8 16,-3 5-8-16,3 4 8 0,0-3-8 0,-4 6 0 16,4 3 0-16,0 0 0 0,4 0 0 0,-4 6 8 15,0 1-8-15,-3-1 8 0,-1 10-8 0,1-4-9 16,-1 1 9-16,1 6-13 0,-8 0 13 0,4-6 0 15,4 5 0-15,-4 8-9 0,0-14 9 0,-4 7 0 16,4 0 0-16,0-6 0 0,-3-1 0 0,3 4 0 16,-4-3 0-16,4-4-8 0,0 1 8 0,0-7 9 0,-3 6-1 15,3-5-8-15,0-1 20 0,0-3-2 0,0 3-1 0,0-3 0 16,0 0-5-16,0-6 0 0,3 0-1 0,-6 0 0 16,-1 0-11-16,4-4 0 0,0 4 0 0,0-3 0 15,-7-4 0-15,7-2 0 0,0 5 0 0,0-5 0 16,0 5 13-16,0-5-2 0,0-1-1 0,0-2 0 15,-4-4-10-15,1 6 0 0,-1 0 0 0,4-9-11 16,-3 7 11-16,-1-4 14 0,4-3-3 0,0 9-1 16,-7-2-2-16,7-7 0 0,-7 0 0 0,4 9 0 15,-4-3-8-15,3-3 0 0,4-3 0 0,0 0 0 16,0 0 0-16,0 0 0 0,0 0 0 0,0 0 0 16,0 0 0-16,0 0 10 0,0 0-10 0,0 0 10 15,0 0-1-15,0 0 0 0,0 0 0 0,0 0 0 16,0 0-9-16,0 0 0 0,0 0 0 0,0 0 8 0,0 0-8 15,0 0 0-15,0 0 0 0,0 0 0 0,0 0 0 0,0 0 0 16,0 0-8-16,0 0 8 0,0 0 0 0,0 0 0 16,0 0 0-16,0 0 8 0,0 0 6 0,0 0 1 15,4 0 0-15,6 0 0 0,4 0-7 0,-7 0-8 16,0 7 11-16,4-7-11 0,0 0 8 0,-1 3-8 16,4-3 0-16,-3 6 0 0,3-6 11 0,-7 0-11 15,7 3 10-15,0-3-10 0,4 6 0 0,-4-6 0 16,0 0 0-16,0 4 0 0,4-4 0 0,0 0 0 15,-1 0 0-15,-3 0 0 0,4 0 0 0,0 0 0 16,-4 6 0-16,0-6 0 0,0 0 0 0,4-6 0 16,-4 6 0-16,-4 0 0 0,8 6 0 0,-8-6 0 15,1-6 0-15,0 6 0 16,-1 0-29-16,1 0-12 0,-1 0-3 0,-3 0 0 16,-7 0-16-16,7 0-3 0,4 0-1 0,-7 0 0 15,-4 0-140-15,0 0-28 0</inkml:trace>
  <inkml:trace contextRef="#ctx0" brushRef="#br0" timeOffset="5565.46">8587 13977 403 0,'0'0'36'0,"0"0"-36"0,0 0 0 0,0 0 0 16,0 0 265-16,0 0 47 0,0 0 8 0,0 0 3 16,0 0-257-16,0 0-51 0,0 0-15 0,0 0 0 15,0 0 11-15,0 0-11 0,0 0 12 0,0 0-12 16,0 0 42-16,0 0 2 0,0 0 0 0,0 0 0 16,0 10 24-16,7-1 6 0,-7-9 1 0,3 10 0 15,1-1-9-15,-1 7-2 0,4-7 0 0,0 0 0 16,0 1-29-16,4 9-7 0,-4-10 0 0,4 7-1 0,6-4-3 15,-10 10-1-15,4-3 0 0,3 0 0 16,0 0-23-16,0 6 0 0,-3 0 0 0,-1-3 8 0,1 3 2 16,0 3 1-16,-1-3 0 0,-3-6 0 0,4 9-23 15,-4-12-4-15,0 3 0 0,-4 0-1 0,-3-4-3 0,4-5 0 16,0-1 0-16,3 7 0 16,-7-13-22-16,0-3-5 0,0 0-1 0,0 0 0 15,7 9-125-15,-7-9-26 0,0 0-5 0,0 0 0 0</inkml:trace>
  <inkml:trace contextRef="#ctx0" brushRef="#br0" timeOffset="5930.13">8985 13962 230 0,'0'0'20'0,"0"0"-20"0,0 0 0 0,0 0 0 15,0 0 404-15,0 0 76 0,0 0 15 0,0 0 3 16,0 0-386-16,0 0-78 0,-3 6-15 0,-1 3-3 16,1 1-16-16,-1-1 11 0,4 1-11 0,-7 8 10 15,7-2-10-15,-7 3 0 0,4 0 0 0,-5 6 0 16,1 9 12-16,0-6 0 0,-3 10 0 0,-1-3 0 15,1 9 5-15,-5 3 2 0,5-4 0 0,-4 8 0 16,3-4 2-16,-6 0 1 0,-1 3 0 0,0-3 0 0,1 6-7 16,-1-3-2-16,4-3 0 0,0-3 0 0,0-6-2 15,0 6-1-15,-1-10 0 0,8-5 0 0,0-1-10 16,0-3 0-16,7-6 0 0,-7 3 0 16,4-10-48-16,-1-2-4 0,4-1-2 0,0-9-614 15,0 0-124-15</inkml:trace>
  <inkml:trace contextRef="#ctx0" brushRef="#br0" timeOffset="6411.62">9310 13686 1724 0,'0'0'38'0,"0"0"8"0,-4 9 2 0,4-9 0 0,0 0-39 0,0 0-9 0,0 0 0 0,0 0 0 0,0 0 20 0,7 10 3 16,-3 2 0-16,-1-3 0 0,1 4-2 0,-1 3 0 16,1 3 0-16,0-1 0 0,-4 1 14 0,3 3 2 15,-3 0 1-15,0-3 0 0,0 3-6 0,0-3-2 16,-3-1 0-16,3 1 0 0,-4 0-14 0,0-3-2 15,4-4-1-15,-3 4 0 0,-1 0 6 0,1-4 1 16,3-2 0-16,-4 5 0 0,1-8-32 0,3-4-7 16,-4 6-1-16,4-9 0 15,0 0-16-15,0 0-4 0,-7 0-1 0,7 0 0 16,-3 0-150-16,3 0-29 0,-7-9-7 0,3 6-1 0</inkml:trace>
  <inkml:trace contextRef="#ctx0" brushRef="#br0" timeOffset="6710.99">9102 13642 1324 0,'0'0'118'0,"0"0"-94"0,0 0-24 0,0 0 0 15,-4 0 141-15,4 0 24 0,0 0 5 0,0 0 1 16,0 0-118-16,0 0-23 0,0 0-5 0,0 0-1 15,0 0-3-15,0 0-1 0,0 0 0 0,4 0 0 16,3 6 26-16,0-6 5 0,3 0 1 0,1 0 0 0,0 0-14 0,3 0-2 16,-4 0-1-16,4-6 0 0,4 3-1 0,0-4 0 15,-4 7 0-15,3-3 0 0,-3-3-25 0,4 6-9 16,0-3 0-16,-4 3 9 0,-4-6-9 0,5 6-11 16,-1 0 3-16,3 0 0 15,1 6-41-15,-4-6-8 0,-3 3-2 0,-1 3 0 16,1-3-98-16,-1 4-20 0,-3-4-4 15,1 3-1-15</inkml:trace>
  <inkml:trace contextRef="#ctx0" brushRef="#br0" timeOffset="7235.8">9772 14034 230 0,'0'0'10'0,"0"0"2"0,-4-3-12 0,-3-4 0 16,7 7 0-16,0 0 0 0,0 0 410 0,-3 0 79 15,3 0 16-15,-4-3 3 0,4 3-398 0,0 0-80 16,-3-6-16-16,3 6-3 0,0 0-3 0,0 0-8 15,0 0 12-15,0 0-4 0,0 0 24 0,0 0 4 16,0 0 0-16,0 0 1 0,0 0-3 0,10 9-1 16,-6-2 0-16,3 2 0 0,-4 0-1 0,5 10-1 15,-5-9 0-15,4 8 0 0,0 8-31 0,0-8 0 16,-3 1 0-16,3 3 0 0,0-3 0 0,0-6 12 16,0 5 0-16,0-2 0 0,0 3-12 0,0-3 0 15,4 2 0-15,-1-2 0 16,-3-3-30-16,4 2-9 0,-4 1-1 0,4-4-1 15,-1-2-1-15,-3-1 0 0,-3-2 0 0,3 2 0 16,0-9-106-16,-4 9-20 0,8-2-5 0,-4-4-639 0</inkml:trace>
  <inkml:trace contextRef="#ctx0" brushRef="#br0" timeOffset="7596.77">10171 13943 2005 0,'0'0'88'0,"0"0"20"0,0 0-87 0,0 0-21 15,-7 9 0-15,3-9 0 0,0 10 46 0,1-4 5 16,-4 3 1-16,7 1 0 0,-4-1-44 0,1 1-8 15,-1 8 0-15,1 1 0 0,-1-3 0 0,1 9-9 16,-1-3 9-16,1 12 0 0,-4-9 13 0,-4 13 8 16,4-3 2-16,-4 9 0 0,-3-1-13 0,0 1-2 15,-3 0-8-15,-1 3 12 0,0 0 2 0,-3 3 0 16,-4-3 0-16,1-3 0 0,3 0-2 0,-1 0 0 16,5 3 0-16,-1-3 0 0,0-6-12 0,4 6 11 15,0-10-11-15,4 1 10 0,-1-7-10 0,0 0 0 0,8 3 0 16,-1-9 0-1,-3-6-85-15,7 3-13 0,0 0-2 0,0-10-547 0,4 7-109 16</inkml:trace>
  <inkml:trace contextRef="#ctx0" brushRef="#br0" timeOffset="8176.87">10721 14191 1440 0,'11'-7'64'0,"-11"7"12"0,0 0-60 0,0 0-16 0,0 0 0 0,7-3 0 16,0-3 145-16,-4 6 27 0,-3 0 4 0,11 0 2 15,3 0-142-15,-4 0-28 0,1 0-8 0,0 0 0 16,-1 0 12-16,4-6 0 0,-3 6-1 0,-1-4 0 15,1 4 17-15,3 0 3 0,0 0 1 0,-3 4 0 16,-11-4 36-16,14 0 7 0,4 6 1 0,-1-6 1 16,-6 0-47-16,6 0-10 0,1 0-1 0,7 0-1 15,-1 0-18-15,-2 0 0 0,-5 0-11 0,1 0 11 16,7 0-46-16,-8 0-2 0,-3 0-1 16,-3 6 0-16,7-3-143 0,-8-3-28 0,11 7-5 15,-3-4-2-15</inkml:trace>
  <inkml:trace contextRef="#ctx0" brushRef="#br0" timeOffset="14226.97">11786 13720 759 0,'0'0'33'0,"0"0"8"0,0 0-33 0,0 0-8 16,0 0 0-16,0 0 0 0,0 0 88 0,0 0 16 16,0 0 4-16,0 0 0 0,0-3-30 0,0-3-6 15,0-4 0-15,4 4-1 0,-1 3-2 0,1-6 0 0,-1 2 0 0,4-2 0 16,1-1-23-16,2 4-5 0,-3 3-1 0,4-3 0 15,-1-4-40-15,4 7-17 0,1-3 1 16,-5 3 0-16,4-3 16 0,-3 2 9 0,3-2-1 0,0 6 0 16,-3-9 16-16,3 9 2 0,0-7 1 0,0 4 0 15,-3-3 5-15,3 3 0 0,0-3 1 0,0-4 0 16,0 10-7-16,-3-3-2 0,-1-3 0 0,1 6 0 16,3-3-14-16,-7 3-10 0,4 0 12 0,-1 3-12 15,-3-3 8-15,0 9-8 0,0-2 0 0,0 2 0 16,-3 0 0-16,3 7 0 0,0 3 0 0,-4 0 0 15,1-1 0-15,0 1 0 0,-1 6 0 0,4 0 0 16,-7-3 0-16,4 4 0 0,-4-1 0 0,0 3 0 16,0 0 0-16,-4-3 0 0,-3 3 0 0,4 1 0 15,-5 2 0-15,1-3 0 0,-3 0 0 0,-4 1 0 16,-4 5 0-16,4 1 0 0,0-1 0 0,-4 1 0 0,1-4 13 16,-1 13-4-16,-3-10-1 0,0 4 0 0,3-4-8 0,0-5 8 15,-3-4-8-15,7 0 8 0,-4-6 1 0,4-1 0 16,4-2 0-16,-1-6 0 0,4 8 0 0,-3-11 0 15,-1-4 0-15,7 3 0 0,-3-3 0 0,0-6 0 16,-3 3 0-16,3-6 0 0,0-4-1 0,0 7 0 16,3-9 0-16,-3 2 0 0,0-2-8 0,3-4 0 15,-3 0 0-15,0 4 8 0,4-4-8 0,-1-3 0 16,1 1 0-16,-1-8 0 0,4 8 0 0,0-1 0 16,0 0 0-16,4 3 0 0,-1 1 0 0,1 5 0 15,-1-2 0-15,4-4 0 0,0 7 0 0,0-1 0 16,-3 1 0-16,7 3 0 0,-4-4 0 0,3 7 0 0,-3-3-12 15,4-4 12-15,-1 10-10 0,1 0 10 0,0 0 0 16,3 0-9-16,-4 0 9 0,1 0 0 0,3 7 0 0,0-4 8 16,-3 6 0-16,3 1 1 0,3-4 0 0,1-3 0 15,-4 13-9-15,-3-1 0 0,3-2 0 0,0-4 8 16,0 7-8-16,0 0 12 0,0-4-12 0,-3-2 12 16,3 5-12-16,-3-5 0 0,-1 5 0 0,4-2 0 15,-3-4 0-15,-4-2 0 0,3 2 0 0,1 0 0 16,-11-9-15-16,7 0-5 0,4 10 0 0,-4-10-1 31,0 6-48-31,0-3-10 0,-7-3-1 0,10 0-535 0,5 0-106 0</inkml:trace>
  <inkml:trace contextRef="#ctx0" brushRef="#br0" timeOffset="17790.23">12668 13937 950 0,'0'0'42'0,"0"0"9"0,0 0-41 0,0 0-10 15,0 0 0-15,0 0 0 0,0 0 38 0,0 0 6 16,0 0 0-16,0 0 1 0,0 0-45 0,0 0 0 16,-3-4 0-16,3 4-10 0,0 0 10 0,0 0 0 0,0-6 8 15,3 3-8-15,-3 3 11 0,0 0-3 0,0 0 0 0,0 0 0 16,0 0 26-16,0 0 5 0,0 0 1 16,0-6 0-16,0 6 32 0,0 0 6 0,0 0 2 15,0 0 0-15,0 0-30 0,0 0-6 0,0 0 0 0,0 0-1 16,0 0-3-16,0 0 0 0,0 0 0 0,0 0 0 15,0 0-12-15,0 0-2 0,0 0-1 0,0 0 0 16,0 0 3-16,0 0 0 0,0 0 0 0,0 0 0 16,0 0-20-16,0 0-8 0,7 0 8 0,0 9-8 15,-3-3 0-15,3 4 0 0,0-1 0 0,-3 7 0 16,3-4 12-16,-4 4-4 0,4 3 0 0,-3 0 0 16,-1 0-8-16,4 6 10 0,-3 0-10 0,-1-6 10 15,4 6-10-15,0-3 10 0,-3 0-10 0,0-4 10 16,3 1-2-16,0 0-8 0,-4-3 12 0,4-4-4 15,-3 4 9-15,-1 0 2 0,4-7 0 0,-3 0 0 16,3-5 1-16,-4 2 1 0,-3-6 0 0,0 0 0 16,0 0-6-16,0 0-2 0,0 0 0 0,7 3 0 15,-7-3-1-15,0 0 0 0,4-3 0 0,3-3 0 0,-3-4 12 0,-1 1 1 16,1-1 1-16,-1 1 0 0,4-7-26 0,-7 4 0 16,4-4 0-16,-1 7 0 0,1-10 12 0,-1 9-4 15,-3-5 0-15,4 2 0 0,-4-3-8 0,7 10-11 16,-7-3 3-16,3 6 0 0,-3 3-6 0,0 0-1 15,8-7 0-15,-8 7 0 0,7 7 3 0,0-4 1 16,0-3 0-16,0 9 0 0,0-3 11 0,0 4-12 16,3-4 12-16,-3 4-12 0,8-1 12 0,-5 0 0 15,-3-5 0-15,4 5 0 0,-1 0 0 0,-3-2 0 0,1 2 0 16,2 0-8-16,-6 1 8 0,3-4 8 0,3 4-8 16,-6-7 11-16,3 3-11 0,0 3 0 0,-4-2 0 15,4-4 0-15,-7-3 23 0,8 9 2 0,-5-9 1 0,4 6 0 16,-7-6-26-16,7 4-14 0,0 2 2 0,-7-6 0 15,0 0 20-15,4 0 5 0,6 0 1 0,-6 0 0 16,-4 0-2-16,0 0-1 0,7-6 0 0,-4-4 0 16,1 7 9-16,0-6 1 0,-1 2 1 0,1-2 0 15,-1 0 7-15,-3 2 2 0,4 4 0 0,-1-6 0 16,-3 9-17-16,4-7-3 0,-1-2-1 0,1 6 0 16,3-10-1-16,-4 4 0 0,4 0 0 0,0-1 0 15,0 1-9-15,1-1 0 0,-1-5 0 0,0 5 0 16,-4-2 0-16,4-4 0 0,-3 0 0 0,-1 7 0 15,1-4 0-15,3-2 0 0,-7 5 0 0,3-9 0 16,-3 10-9-16,4-7-7 0,-4-2-2 0,0 8 0 16,0-6-11-16,0 7-3 0,0-3 0 15,0-4 0-15,-4 6-27 0,4 4-5 0,0-3-2 16,0-1 0-16,0 7-115 0,-3-3-23 0,3-3-5 0,0 2-635 16</inkml:trace>
  <inkml:trace contextRef="#ctx0" brushRef="#br0" timeOffset="19525.3">13568 13541 1555 0,'0'0'68'0,"0"0"16"0,0 0-68 0,0 0-16 15,0 0 0-15,0 0 0 0,0 0 24 0,0 0 0 16,0 0 1-16,0 0 0 0,0 10-25 0,0-1 0 16,0-9 0-16,0 7 0 0,0 2 0 0,0 0 0 15,0 1 0-15,0-1 0 0,0 1-9 0,0-1 9 16,0 10 0-16,0-4 0 0,-4-5 8 0,4 9 9 15,-3-4 2-15,-1 4 0 0,1 0-2 0,-1 0 0 0,4-3 0 0,-3 2 0 16,3 1-17-16,-4-3 10 0,4-1-10 0,0-2 8 16,0-4-21-16,0 1-5 0,0-1-1 0,0-2 0 31,0-7-53-31,0 9-12 0,0-9-1 0,0 0-584 0</inkml:trace>
  <inkml:trace contextRef="#ctx0" brushRef="#br0" timeOffset="19886.68">13335 13576 748 0,'0'0'33'0,"0"0"7"0,0 0-32 0,-7 0-8 16,3 0 0-16,4 0 0 0,0 0 235 0,0 0 45 16,0 0 8-16,0 0 3 0,0 0-223 0,0 0-45 15,0 0-9-15,0 0-2 0,0 0 11 0,7-6 1 16,4 6 1-16,3-3 0 0,-3-4 16 0,6 7 3 16,1-9 1-16,0 9 0 0,-1-10-3 0,4 1-1 15,4 9 0-15,-4-6 0 0,4-4-25 0,3 7-4 0,-3-3-2 0,0 3 0 16,-4-3-10-16,0 2 0 15,4-2 9-15,-4 3-9 0,4-3 0 0,-4 6-8 0,-4-7 0 16,1 4 0 0,0 3-42-16,-4 0-8 0,0 0-2 0,-4 0 0 15,1-6-82-15,0 6-17 0,-4 6-3 0,0-6-582 0</inkml:trace>
  <inkml:trace contextRef="#ctx0" brushRef="#br0" timeOffset="20518.64">14415 13372 576 0,'0'0'51'0,"0"0"-41"0,0 0-10 0,0 0 0 16,0 0 206-16,0 0 39 0,0 0 8 0,3-9 2 16,-3 9-169-16,0 0-34 0,0 0-6 0,0 0-2 15,0 0-19-15,0 0-4 0,0 0-1 0,0 0 0 16,0 0 19-16,0 0 3 0,0 9 1 0,-3 7 0 15,-1-7-3-15,0 4 0 0,-3-4 0 0,0 7 0 16,0 3-9-16,-3-1-3 0,3 8 0 0,-4-8 0 16,0 14 6-16,-3-4 1 0,0 0 0 0,-3 0 0 15,3 4-6-15,-4-1-1 0,0 4 0 0,1-1 0 16,-1 1-8-16,4-1-3 0,3-3 0 0,-3 4 0 16,-3-1-17-16,-1 1 10 0,4-7-10 0,0 7 8 15,3-7-8-15,-3 6 0 0,0-5 9 0,0-4-9 16,7-7 0-16,-4 1 9 0,4-3-9 0,-4-3 0 15,4 2 0-15,0-5 0 0,0 5 0 0,0-5 0 16,-3-7-25-16,6 6-9 0,-3-2-2 16,0-7 0-16,0 3-40 0,7-3-8 0,0 0-1 0,-4-3-1 15,-3 3-124-15,0-7-25 0,-3-12-5 0,3 7 0 0</inkml:trace>
  <inkml:trace contextRef="#ctx0" brushRef="#br0" timeOffset="21011.45">14044 13507 1555 0,'-3'-9'68'0,"3"9"16"0,-4 0-68 0,4-10-16 0,-3 7 0 0,-1-3 0 16,0-1 28-16,1 4 1 0,3-3 1 0,0 6 0 15,-4 0-19-15,4-9-11 0,-3 6 12 0,3 3-12 16,3-7 0-16,-3 7 0 0,4-3 0 0,-1-3 0 16,5 3 12-16,-8 3-12 0,7-7 12 0,-7 7-12 0,10 7 33 0,1-4 0 15,-4-3 0-15,3 9 0 0,-3 1 3 0,4-1 0 16,-4 7 0-16,4 3 0 0,-4-1-7 0,3 7-1 15,1 1 0-15,3 2 0 0,-7 0 0 0,-3 0 0 16,3 4 0-16,3-4 0 0,1 9-1 16,3 7-1-16,-7-9 0 0,4-1 0 0,-1 1-26 0,4-4 0 15,0 1 0-15,-3-4 0 0,3 0 9 0,0 0 7 16,-3-3 0-16,-1 3 1 0,1-2-9 0,-1-8-8 16,1 7 12-16,0-6-12 0,-4-3 9 0,3-3-9 15,-3 5 0-15,0-2 9 0,0 0-9 0,-3-4 0 16,3-5 0-16,0 8 0 15,-3-5-26-15,-1-7-1 0,1 6 0 0,-1 1 0 16,-3-10-41-16,4 6-9 0,-4-6-2 0,0 0 0 16,0 0-149-16,0 0-29 0,0 0-7 0,0 0 0 0</inkml:trace>
  <inkml:trace contextRef="#ctx0" brushRef="#br0" timeOffset="21406.67">14683 13319 806 0,'0'0'72'0,"0"0"-58"16,0 0-14-16,0 0 0 0,7-10 155 0,-4 4 28 15,-3 6 5-15,0 0 2 0,4-3-133 0,-4 3-26 16,0 0-6-16,0 0-1 0,0 0-24 0,0 0 0 16,0 0 8-16,3 0-8 0,-3 0 0 0,7 9 0 15,0 1 0-15,-3-1 0 0,-4-3 0 0,3 4 10 16,-3-1-2-16,4 1-8 0,-1-1 20 0,1 7-4 15,-4-4 0-15,0-2 0 0,0 5-8 0,0 1-8 16,0-3 9-16,0 2-9 0,0-5 8 0,0 5-8 16,0-2 0-16,0-4 0 0,0 1 8 0,4-1-8 15,-4 7 0-15,3-7 0 16,1-2-45-16,-4-4-15 0,0-3-4 0,0 0 0 0</inkml:trace>
  <inkml:trace contextRef="#ctx0" brushRef="#br0" timeOffset="21733">14513 13338 1152 0,'0'0'102'0,"0"0"-82"0,0 0-20 0,0 0 0 0,0 0 126 0,0 0 21 16,0 0 4-16,0 0 1 0,0 0-101 0,0 0-20 16,0 0-4-16,0 0-1 0,4-4-18 0,6-2-8 15,-3-3 8-15,4 9-8 0,0-3 12 0,-1-4-2 16,4 1-1-16,4 3 0 0,-4 3 0 0,4-6 0 16,-1 6 0-16,5-3 0 0,-5-4-9 0,1 7 10 15,3 0-10-15,-3-3 10 0,-1-3-10 0,1 6 0 16,0-3 0-16,-1-3 0 0,1 6-24 0,-4-4 0 15,0-2 0-15,0 6 0 16,0-9-59-16,-3 9-12 0,-11 0-2 0</inkml:trace>
  <inkml:trace contextRef="#ctx0" brushRef="#br0" timeOffset="22530.35">15018 13933 576 0,'0'0'25'0,"0"0"6"0,0 0-31 0,0 0 0 0,-7 0 0 0,7 0 0 16,0 0 245-16,0 0 43 0,-4 0 9 0,4 0 2 0,0 0-237 0,0 0-47 15,0 0-15-15,0 0 8 0,0 0 4 0,0 0 2 16,0 0 0-16,0 0 0 0,0 0 11 0,0 0 3 16,0 0 0-16,0 0 0 0,0 0 17 0,0 0 4 15,0 0 1-15,0 10 0 0,4-1 0 0,-1 1 0 16,-3-10 0-16,4 9 0 0,-4 7-12 0,3-7-2 16,1 1-1-16,-1-1 0 0,1 0-35 0,-1 7 0 15,4-7 0-15,-3 7 0 0,3-3 0 0,0 2 0 16,0-5 0-16,-3 9 0 0,6-1 0 0,-3-2 0 15,0-7 0-15,0 10 0 0,4-3 0 0,-4-3 0 16,0 2 0-16,4-5 0 16,-4 5-32-16,0-5 0 0,3-1 0 0,-6-6 0 15,3 4-74-15,-3-4-15 0,6 3-3 0,-10-6-444 16,0 0-89-16</inkml:trace>
  <inkml:trace contextRef="#ctx0" brushRef="#br0" timeOffset="22891.07">15342 13864 1720 0,'0'0'76'0,"0"0"16"0,-10 10-73 0,3-10-19 0,0 6 0 0,0-3 0 0,0 4 56 0,-1 2 7 16,5 0 1-16,-4 1 1 0,7-1-52 0,0 1-13 15,0 5 0-15,0 1 0 0,-4 3 18 0,1 0 1 16,3 6 0-16,-4-7 0 0,-6 11-8 0,6-4-2 16,-6 3 0-16,3 0 0 0,-4 4 9 0,0-4 2 15,-3 9 0-15,-3-2 0 0,3-7 1 0,-1 7 1 16,1 2 0-16,0-2 0 0,0-7-10 0,0 6-3 15,0 1 0-15,3-1 0 0,-3-5-9 0,4 5 0 16,3 1 0-16,-4-7 0 16,4 0-69-16,0 0-13 0,0-3-2 0,3-6-528 15,1 0-104-15</inkml:trace>
  <inkml:trace contextRef="#ctx0" brushRef="#br0" timeOffset="26282.67">16235 13588 345 0,'0'0'31'0,"0"0"-31"0,0 0 0 0,0 0 0 15,0 0 128-15,0 0 19 0,0 0 4 0,0 0 1 16,-4 7-76-16,4-7-16 0,0 0-2 0,0 0-1 16,0 0 9-16,-7 0 2 0,7 0 0 0,0 0 0 15,0 0 16-15,0 0 3 0,0 0 1 0,0 0 0 16,0 0-12-16,0 0-1 0,0 0-1 0,-3 9 0 16,3 1-26-16,0-1-6 0,-4 0-1 0,4 7 0 15,0 0-31-15,0-4-10 0,0 7 0 0,0-3 0 16,0 9 0-16,0-3 0 0,-3 0 0 0,3 0 0 0,-4 3 0 15,4 0 0-15,-3-3 8 0,3 3-8 0,-4 3 0 0,1-6 0 16,3-3 0-16,-4 3-9 16,1-6-17-16,-1 2-3 0,4-2-1 15,-4-3 0-15,1 2-13 0,3-5-2 0,-4-1-1 0,4-9 0 16,0 0-126-16,0 0-24 0,0 0-6 0,0 0-1 0</inkml:trace>
  <inkml:trace contextRef="#ctx0" brushRef="#br0" timeOffset="26628.45">16037 13905 1652 0,'0'0'73'0,"0"0"15"0,0 0-70 0,0 0-18 0,0 0 0 0,0 0 0 16,0 0 45-16,0 0 6 0,0 0 1 0,0 0 0 16,0 0-36-16,0 0-8 0,0 0 0 0,0 0-8 15,0 0 43-15,7 3 1 0,4-3 1 0,-4 7 0 16,4-4-36-16,-4 3-9 0,3-6 0 0,1 0 0 16,-1 0 0-16,4 0-11 0,-3-6 3 0,0 6 0 15,3 0 8-15,-4-3 8 0,4-4-8 0,4 4 11 16,0-3-11-16,-4 6 0 0,3-9 0 0,1 9 0 15,3-7-27-15,-3 4-1 0,-7 3 0 16,-1-6 0-16,8 3-26 0,-4-4-6 16,0 7 0-16,0-3-1 0,0 3-24 0,0 0-5 0,4 0-1 15,-4-6 0-15</inkml:trace>
  <inkml:trace contextRef="#ctx0" brushRef="#br0" timeOffset="27959.42">16940 13764 1782 0,'0'0'79'0,"0"0"16"0,0 0-76 0,0 0-19 15,0 0 0-15,0 0 0 0,0 0 58 0,0 0 8 16,0 0 2-16,0 0 0 0,7 3-32 0,-7-3-7 15,0 0-1-15,4 7 0 0,3 2-28 0,-3 0 0 16,-1 1 0-16,1-1 0 0,3 7 0 0,-4-7 0 16,4 7 0-16,-3-4 0 0,3 4 17 0,-4-6-2 0,4 8-1 0,-3-2 0 15,-1-3 6-15,1 2 0 0,0 4 1 0,-1-10 0 16,1 7-21-16,-1 0 0 0,1-4 0 0,-4-2 8 16,7-1 0-16,-4-3 0 0,-3 4 0 0,0-10 0 15,0 0-8-15,0 0 0 0,0 0 0 0,0 0 0 16,0 0 0-16,7 0 12 0,-7 0-4 0,7 0 0 15,-7 0-8-15,0 0 0 0,4 0 0 0,-4 0 0 16,0 0 0-16,7-10-10 0,-4 4 1 0,-3 6 0 16,4-3 9-16,-4 3-8 0,0-6 8 0,0 6-8 15,0 0 8-15,0 0 0 0,0 0-9 0,0 0 9 16,7-10-8-16,-7 10 8 0,0 0-10 0,4 0 10 16,3 0 0-16,0 7 0 0,-7-7 0 0,10 3 0 15,-3 3 0-15,-3-3 13 0,3-3-2 0,-7 0-1 16,7 6-10-16,0-2 0 0,0 2 0 0,0-6 8 15,0 6-8-15,-7-6 0 0,7 3 0 0,0 4 0 0,-3-4 0 16,3 3 0-16,-4-3 0 0,1 3 0 16,3-3 0-16,-3 4 8 0,-4-7-8 0,7 9 8 0,-4-9-8 15,1 10 0-15,3-10 0 0,-7 0 0 0,0 0 8 0,0 0-8 16,10 0 12-16,-3 0-4 0,0-7 16 16,0 4 4-16,-3 3 0 0,3-9 0 0,0 2 8 0,0 4 1 15,-3-6 1-15,3 0 0 0,0 2-6 0,-4-2-2 16,4-7 0-16,-3 7 0 0,3-4-8 0,-4-2-2 15,5-1 0-15,-1 6 0 0,0-8-12 0,-4-1-8 16,4 3 8-16,-3 4-8 0,-1-7 0 0,1 3 0 16,-1 0-12-16,1 4 4 0,-1 2-9 0,-3-5-2 15,4 9 0-15,-4-4 0 0,0 7 0 0,0 3 0 0,0-6 0 16,0 6 0-16,0-10-5 0,0 10 0 0,3-3-1 16,-3-3 0-16,0 6 0 0,0-9 0 0,4-1 0 0,-4 4 0 31,0 6-40-31,0 0-8 0,0 0-2 0,3-3 0 15,-3 3-109-15,0 0-23 0,0 0-4 0,0 0-1 0</inkml:trace>
  <inkml:trace contextRef="#ctx0" brushRef="#br0" timeOffset="32168.84">17762 13309 633 0,'0'0'28'0,"0"0"6"0,0 0-34 0,0 0 0 16,0 0 0-16,0 0 0 0,0 0 224 0,0 0 37 16,0 0 8-16,0 0 2 0,0 0-166 0,7 0-33 15,-7 0-6-15,4 10-2 0,-4-10-40 0,7 6-8 16,-3-3-1-16,-1 7-1 0,1-1-14 0,-4-3 0 15,3 10 0-15,-3-3 0 0,-3 2 0 0,3-2 0 16,-4 2 0-16,4 4 0 0,-3-3 0 0,-1 3 0 0,0 0 0 16,1-1 0-16,-1 1 0 0,-3 3-8 0,4-3 8 15,-4-7 0-15,3 4-19 0,-3 0 3 0,4-4 1 0,-1-2 0 32,1-4-31-32,-1 3-6 0,1-2-2 0,3-7-700 0</inkml:trace>
  <inkml:trace contextRef="#ctx0" brushRef="#br0" timeOffset="32522.2">17558 13334 1832 0,'0'0'81'0,"0"0"17"0,-4-6-78 0,4 6-20 15,0 0 0-15,0 0 0 0,0 0 28 0,0 0 3 16,0 0 0-16,0 0 0 0,0 0-31 0,14 0 0 16,-3 0 0-16,0-3 0 0,3-3 0 0,0 6 0 15,3 0 0-15,1 0 0 0,0 0 14 0,-1 0-3 16,1 0-1-16,0 0 0 0,-1-3-10 0,4-4 10 15,-3 7-10-15,0 0 10 0,3 0-10 0,-4-6 0 16,1 3 0-16,0 3 8 0,-4 0-8 0,0 0-17 0,-3 0 4 0,-4 0 1 31,3 0-114-31,-3 0-22 0,-7 0-5 0,0 0-1 0</inkml:trace>
  <inkml:trace contextRef="#ctx0" brushRef="#br0" timeOffset="33284.3">18577 13247 1663 0,'0'0'36'0,"0"0"8"0,0 0 2 0,0 0 1 0,0 0-38 0,0 0-9 0,-3 9 0 0,-1 1 0 0,1-1 0 0,-4 0 0 15,3 7 0-15,-3-7-11 0,-4 7 11 0,4-3 0 16,0 2 8-16,-3 4-8 0,-1 0 17 0,1 0-1 16,-8 6 0-16,4-6 0 0,-4 6 36 0,-3 0 6 15,3 3 2-15,1 0 0 0,-4-3 0 0,3 4 0 16,-3-1 0-16,0 6 0 0,3-9-19 0,-3 4-3 16,3-1-1-16,4 6 0 0,-7-9-26 0,3 4-11 15,1-4 8-15,-1 0-8 0,0-3 0 0,4 3 0 16,0-6 0-16,-3 6 0 0,-1 0 0 0,0-6-16 15,8-1 3-15,-4-2 0 16,3 3-15-16,0-7-2 0,1-2-1 0,3 6 0 16,0-7 6-16,3 0 1 0,4-9 0 0,-3 7 0 15,3-7-40-15,0 0-7 0,0 0-1 0,0 0-1 16,0 0-25-16,0 0-5 0,0 0-1 0,3-10 0 0</inkml:trace>
  <inkml:trace contextRef="#ctx0" brushRef="#br0" timeOffset="33706.53">18083 13372 345 0,'0'0'31'0,"-7"-3"-31"0,4-3 0 0,-8-1 0 16,4 4 328-16,0-3 60 0,0 6 12 0,7 0 3 0,-7-3-323 15,0-3-64-15,7 6-16 0,0 0 0 0,0 0 0 0,0 0-16 16,0 0 4-16,0 0 0 0,0 0 25 0,0 0 6 16,0 0 1-16,0 0 0 0,7 6 11 0,0-3 2 15,0 3 1-15,0 4 0 0,0 5 13 0,4-2 2 16,-1 3 1-16,5-7 0 0,-5 10-12 0,1 0-2 16,3-1-1-16,-4 8 0 0,4-1-11 0,1 0-3 15,-5-3 0-15,1 9 0 0,-1-3-5 0,1 0 0 16,0 1-1-16,-1-4 0 0,-3 9-7 0,4-5-8 15,-1-4 11-15,-3 3-11 0,4-3 9 0,0-3-9 16,-1 0 0-16,1 0 9 0,-1-7-1 0,4 11 0 16,-3-8 0-16,0 1 0 0,-1-3-8 0,4 3 0 15,-3-7 0-15,-1 10 0 0,1-3 0 0,-4 0-12 16,0 0 2-16,0-1 1 16,0-2-15-16,-3-7-2 0,-1 10-1 0,1-9 0 15,3-1-29-15,-4 1-7 0,-3-10-1 0,4 6 0 16,-4-6-104-16,0 0-22 0,0 0-4 0</inkml:trace>
  <inkml:trace contextRef="#ctx0" brushRef="#br0" timeOffset="34588.9">18863 12977 1263 0,'0'0'28'0,"0"0"5"0,0 0 2 0,0 0 1 0,0 3-36 0,-3 7 0 0,-1-1 0 0,4 0 0 16,0 7 44-16,0-7 3 0,-4 7 0 0,4 3 0 15,0 0-9-15,0 6-2 0,0-6 0 0,4 6 0 16,-4-3-8-16,0 3-3 0,0-6 0 0,0 6 0 16,0-6-13-16,0-1-4 0,0 1 0 0,0 3 0 15,0-3-19-15,0-10-4 0,0 7-1 0,-4-7 0 31,4 1-50-31,0-1-10 0,0-9-3 0,0 0 0 0</inkml:trace>
  <inkml:trace contextRef="#ctx0" brushRef="#br0" timeOffset="34877.28">18651 13062 806 0,'0'0'72'0,"0"0"-58"15,0 0-14-15,0 0 0 0,0 0 296 0,0 0 57 16,11 0 11-16,3 0 3 0,-3-3-296 0,6-4-59 16,-3 4-12-16,1-3 0 0,-1 6 0 0,3-3 0 15,1-4 0-15,-4 4 0 0,4-3 0 0,-4 6-11 0,3-9 11 0,-2 9-10 31,-1-7-15-31,-4 4-3 0,4-3-1 0,-3 6 0 16,-4 0-29-16,4 0-6 0,-1-3 0 0,-3 3-1 16,0 0-97-16,0 0-19 0,0 0-4 0</inkml:trace>
  <inkml:trace contextRef="#ctx0" brushRef="#br0" timeOffset="35473.71">19565 13284 1324 0,'0'0'118'0,"0"0"-94"0,0 0-24 0,0 0 0 16,0 0 144-16,0 0 25 0,0 0 5 0,0 0 1 15,0 0-157-15,0 0-31 0,0 0-7 0,0 0 0 16,0 0 9-16,0 10 3 0,-3-4 0 0,3 3 0 16,-8 1 8-16,5-1 0 0,-4 1 8 0,0-1-8 15,0 0 38-15,-4 7 3 0,1 0 1 0,-4 3 0 16,3-7 7-16,0 13 2 0,1-6 0 0,-4 6 0 15,0 0-16-15,-1-3-3 0,1 10-1 0,-3-4 0 16,-1 9-15-16,4-2-4 0,0 3 0 0,-4 2 0 16,1-2-2-16,-1-4-1 0,0 4 0 0,4 3 0 15,-7-10-9-15,0 4 10 0,7-1-10 0,-4 1 10 16,0-7-10-16,1-3 0 0,6-3 0 0,-3 3 0 16,4-9-15-16,-1 2-1 0,0 1-1 0,1-3 0 15,6-7-31-15,-3-5-5 0,0 2-2 16,4-3 0-16,3-3-30 0,0 0-7 0,-7 0 0 0,-1 0-487 15,1-3-97-15</inkml:trace>
  <inkml:trace contextRef="#ctx0" brushRef="#br0" timeOffset="35861.15">19142 13363 1796 0,'0'0'80'0,"0"0"16"0,0 0-77 0,0 0-19 0,0 0 0 0,0 0 0 16,0 0 22-16,0 0 1 0,0 0 0 0,0 9 0 16,7 1-23-16,-4-1 0 0,1 0 0 0,-1 1 0 15,4-4 19-15,4 10 2 0,-4-4 1 0,0-2 0 16,4 5 14-16,3 1 4 0,-4 3 0 0,5-7 0 15,-5 7 3-15,4 6 1 0,-3-6 0 0,6 6 0 16,-6 3-24-16,7 4-4 0,-4-4 0 0,3 0-1 16,-2 0-7-16,-1 4-8 0,0-1 11 0,3-6-11 15,-3 3 8-15,1-2-8 0,-5 2 0 0,4-3 0 16,0 3 0-16,-3-3 0 0,0-6 8 0,-4 9-8 0,0-3 0 16,3-6 0-16,1-3 0 0,-4 3 0 15,0-1 0-15,0 1 0 0,4 3 0 0,-4-9 0 16,-7-4-20-16,7 1-7 0,3-4-1 15,-3 3-1-15,0-6-117 0,0 4-23 0,1-7-5 16,-8 0-1-16</inkml:trace>
  <inkml:trace contextRef="#ctx0" brushRef="#br0" timeOffset="36736.37">19756 13842 403 0,'0'0'17'0,"3"-6"5"0,1 6-22 0,-1-9 0 16,-3 3 0-16,7 2 0 0,-3-2 388 0,-4 3 72 16,3-3 16-16,4 3 2 0,-3-4-386 0,3 7-76 15,-7 0-16-15,10 0 0 0,-2 0-8 0,-1 0 8 16,-7 0-12-16,10 7 12 0,-3 2-11 0,0 0 11 16,0 7-10-16,0-3 10 0,0 5 12 0,-3-2 9 15,3 3 2-15,-3-3 0 0,3 2 4 0,0 1 1 16,0 6 0-16,-4-12 0 0,4 12-16 0,0-9-4 0,0 2 0 15,-3-2 0-15,-1-3 8 0,5 2 2 0,-1-5 0 16,-4 2 0-16,1 1-7 0,3-4-2 0,0-6 0 16,0 4 0-16,-4-4 16 0,4-3 3 0,-7 0 1 15,7 0 0-15,1-3-17 0,2-4-3 0,-6 4-1 16,3-3 0-16,0-3 6 0,0-1 1 0,0-6 0 0,-4 7 0 16,1 0-2-16,-1-10 0 0,4 9 0 0,-3-5 0 15,0 5-13-15,-1 1 0 0,1 0 0 0,-1-1 0 16,-3 10 0-16,0 0 0 0,0 0 0 0,0 0-10 15,0 0 10-15,0 0-12 0,11 3 12 0,-4 4-12 16,0 2 12-16,0-9 0 0,0 9 0 0,0-2 0 16,0-4 0-16,0 6 0 0,0-9 0 0,-7 0 0 15,0 0 11-15,11 6-3 0,-4 4 0 0,-7-10 0 16,0 0-8-16,7 6 0 0,3-3 0 0,1 7 0 16,-4-4 0-16,4-3 0 0,-4 6 0 0,3-2 0 15,-6 2 8-15,6-6 0 0,-6 10 0 0,7-10 0 0,-4 6-8 16,0-9 0-16,0 7 0 0,3-4 0 0,-3-3 18 0,0 0 2 15,0 0 0-15,0 0 0 0,4 0-8 0,-4-3 0 16,0-4-1-16,0 7 0 0,0-9 8 0,0 0 1 16,4-1 1-16,-8 4 0 0,5-4 17 0,-5 7 3 15,4-12 1-15,-3 5 0 0,3-5-26 0,-4 2-4 16,1-3-2-16,-1-2 0 0,-3 2-24 0,7 3-5 16,-7-2-1-16,0-4 0 15,-3 3-25-15,3 4-6 0,-4-4-1 0,4 0 0 16,-3 7-19-16,-1-4-4 0,1 4-1 0,3-1 0 15,-4-5-57-15,4 5-12 0,0 1-3 0,4 0 0 16,-1-1 32-16,4-5 5 0,-3 5 2 0,-1-6 0 0</inkml:trace>
  <inkml:trace contextRef="#ctx0" brushRef="#br0" timeOffset="38858.11">20415 12845 1566 0,'0'0'34'0,"0"0"7"0,0 0 2 0,0 0 1 0,0 0-35 0,0 0-9 0,0 0 0 0,0 0 0 0,0 0 12 0,0 0 0 15,0 0 0-15,0 0 0 0,0 0-12 0,0 0 8 16,0 0-8-16,0 0 8 0,4-6-8 0,-4 6 8 16,0 0-8-16,7-3 8 0,0-3 13 0,0 6 3 15,4 0 0-15,-4 0 0 0,3-4 23 0,1-2 5 16,-1 6 0-16,1 0 1 0,3 0-17 0,0 0-3 16,0 0-1-16,4 0 0 0,0 0-4 0,-1 0 0 15,4 0-1-15,-7 0 0 0,-3 0-7 0,3 0-2 16,7 0 0-16,-3 0 0 0,0 0-10 0,-1 6-8 15,1-6 9-15,-4 4-9 0,4-4 8 0,-4 0-8 16,0-4 0-16,-4 4 0 0,1 0 0 0,0 0 0 16,-1 0 0-16,-3 0 0 0,-7 0 0 0,11 4 0 15,-4-4 0-15,-7 0 0 0,0 0 10 0,7 0 2 16,-7 0 1-16,0 0 0 0,7 6 3 0,0 3 0 0,-3-9 0 16,-4 0 0-16,3 10-16 0,-3-10 11 0,4 9-11 0,-1-3 10 15,-3-6-10-15,4 4 0 0,-1 5 9 0,-3-3-9 16,0 4 9-16,0-1-9 0,0 0 12 0,0 1-12 15,0-1 20-15,-3 1-2 0,3 5-1 0,0 4 0 16,0-3 7-16,0 3 0 0,0-1 1 0,0 1 0 16,0 6-25-16,0 4 0 0,0 2 0 0,3 0-11 15,-3 4 11-15,0-1 0 0,4 4 0 0,-4 3-8 16,0-4 8-16,3-2 0 0,-3 2 0 0,0 1 0 16,0-3 0-16,4-1 9 0,-4 4-1 0,0 2-8 15,0-2 10-15,0 0-10 0,0 2 8 0,0-2-8 0,0-3 21 16,3 2-1-16,-3-2 0 0,0-1 0 0,0-6-12 15,4 1-8-15,-4-1 10 0,3 6-10 16,-3-9 0-16,4 4 0 0,-8-4 0 0,4 3-10 0,0 0 10 16,0-3 0-16,0 0 0 0,-3-3 0 0,3 3 24 0,-4-6 6 15,4 3 2-15,0-9 0 0,0 6-20 0,-3-4-3 16,3-5-1-16,0-1 0 0,0 0 4 0,0 1 0 16,0-1 0-16,0-2 0 0,0-7-12 0,0 0 0 15,0 0 0-15,0 9 0 0,3 0 0 0,-3-9 0 16,0 0 9-16,0 0-9 0,0 0 10 0,0 0-2 15,0 0-8-15,0 0 12 0,0 0-2 0,0 0-1 16,0 0 0-16,0 0 0 0,0 0 13 0,0 0 2 16,0 0 1-16,0 0 0 0,0 0-8 0,0 0-1 15,0 0-1-15,0 0 0 0,0 0-15 0,0 0 11 0,0 0-11 16,0 0 10-16,0 0-10 0,0 0 0 0,0 0 0 16,0 0 0-16,0 0 0 0,0 0 0 0,0 0 0 0,0 0 0 15,0 0 0-15,0 0 0 0,0 0 0 0,0 0 0 16,-3 0 0-16,-1 10 0 0,4-10 0 0,-3 6 0 15,3-6 0-15,-4 3 0 0,4-3 8 0,0 0-8 16,-3 6 19-16,-1-2-2 0,4-4 0 0,0 0 0 16,-3 6 2-16,-1-6 0 0,1 3 0 0,-4 3 0 15,-1-6-2-15,5 0 0 0,-8 3 0 0,4 4 0 16,0-7-9-16,0 0-8 0,-3 6 9 0,-1-3-9 16,0-3 0-16,1 6 0 0,-4-3 0 0,3-3 0 15,1 7 0-15,-1-4 0 0,0-3-12 0,4 6 12 16,-3-3-15-16,3-3 4 0,0 0 1 0,7 0 0 15,0 0-20-15,0 0-4 0,-11 0-1 0,11 0 0 16,0 0-141-16,0 0-28 0,0 0-5 0</inkml:trace>
  <inkml:trace contextRef="#ctx0" brushRef="#br0" timeOffset="42331.23">17071 13570 806 0,'0'0'72'0,"0"0"-58"0,0 0-14 0,0 0 0 15,0 0 162-15,0 0 30 0,0 0 5 0,0 0 2 16,0 0-159-16,0 0-31 0,0 0-9 0,0 0 0 0,7-3 19 0,-7 3 0 16,0 0 0-16,7-7 0 0,-7 7-6 15,0 0-1-15,0 0 0 0,7 0 0 0,-7 0 26 16,0 0 5-16,11-3 1 0,-11 3 0 0,7 0-15 0,-7 0-2 15,0 0-1-15,7 0 0 0,0 0 6 0,-7 0 2 16,10 0 0-16,-3 0 0 0,1 0-14 0,2 3-2 16,-10-3-1-16,7 0 0 0,4-3-8 0,-4 3-1 15,3 0-8-15,1 0 12 0,-4 0-12 0,4 0 0 16,-4 0 0-16,3 0 0 0,-6 0 8 0,6 0-8 16,1 0 0-16,-4 3 0 0,0-3 0 0,0 0 0 15,-3 0 0-15,3 0 0 0,3 0 9 0,-3 0-9 16,-3 0 8-16,3 0-8 0,-7 0 12 0,11 0-4 15,-1-3 0-15,-3 3 0 0,0-6 2 0,0 6 0 16,0 0 0-16,4-3 0 0,-8-4 7 0,4 7 2 0,1 0 0 16,-1-6 0-16,-7 6-19 0,0 0-9 0,3-3 1 0,-3 3 0 15,7 0 8-15,0 0 14 0,-7 0-3 16,0 0-1-16,0 0-1 0,0 0 0 0,4-6 0 0,-4 6 0 16,0 0 2-16,0 0 0 0,0 0 0 0,0 0 0 15,0 0 2-15,0 0 1 0,0 0 0 0,0 0 0 16,0 0 11-16,0 0 3 0,0 0 0 0,0 0 0 15,0 0-28-15,0 0 0 0,0-10 0 0,0 10 0 16,-4-3 9-16,1-3-9 0,3 6 10 0,-4-3-10 16,-3-3 18-16,4-4-2 0,-1 10-1 0,-3-3 0 15,-4-3 7-15,4-1 2 0,0 4 0 0,-3 3 0 16,-1-6-13-16,4 6-3 0,-3 0 0 0,-1-3 0 16,4 3-8-16,0-6 0 0,0 6 0 0,0-3 0 15,0 3-18-15,7 0-2 0,0 0-1 0,0 0 0 16,-4-7-97-16,-3 4-19 0,7-3-4 0,0-4-871 15</inkml:trace>
  <inkml:trace contextRef="#ctx0" brushRef="#br0" timeOffset="43590.28">19847 13614 864 0,'0'0'38'0,"0"0"8"0,0 0-37 0,0 0-9 16,0 0 0-16,0 0 0 0,0 0 164 0,0 0 32 16,0 0 5-16,0 0 2 15,0-4-203-15,0 4-35 0,0 0-9 0,0 0-3 0,0-6 34 0,0 6 13 16,0-3-11-16,0 3 11 0,4-6 0 0,-4 6 20 16,0 0-4-16,3-7 0 0,-3 7 31 0,7-3 5 15,0-3 2-15,1 6 0 0,-8 0 2 0,7 0 1 16,0 0 0-16,0 0 0 0,3 0-18 0,1-3-4 15,-4 3-1-15,0 0 0 0,4 0-19 0,-1 0-4 16,1 0-1-16,-1 3 0 0,1-3 2 0,-1 0 1 16,5 0 0-16,-1 0 0 0,0 0-13 0,0 0 9 0,4 0-9 15,-4 0 8-15,3 0-8 0,-3 0 0 0,1 0 0 16,-5-3 0-16,4 3 0 0,0 0 0 0,-3-6 0 0,3 6 0 16,0 0 0-16,-3 0 8 0,-1 0-8 0,-3 0 8 15,4 6 4-15,0-6 0 0,-1-6 0 0,-3 6 0 16,0 6-3-16,4-6 0 0,-4 3 0 0,0-3 0 15,-7 0 11-15,10 0 3 0,1 0 0 0,0 0 0 16,-11 0-31-16,7 0-7 0,-7 0-1 0,10 0 0 16,-3 0 16-16,-7 0 0 0,0 0 0 0,7 0 0 15,-7 0 21-15,0 0-2 0,0 0-1 0,0 0 0 16,7-3 5-16,-7 3 1 0,0 0 0 0,0 0 0 16,0 0-8-16,0 0 0 0,0 0-1 0,0 0 0 15,0 0 4-15,0 0 1 0,4-6 0 0,-4 6 0 16,0-10-20-16,0 10 0 0,0 0 0 0,4-3 0 0,-4 3 0 15,-4-6 0-15,4-4 0 0,0 10 0 0,-4-6 16 0,4 3 0 16,0 3 0-16,-3-6 0 0,-1 3 26 16,1-4 5-16,-1 4 1 0,4 3 0 0,-3-6-40 0,-1 3-8 15,1-3 0-15,-4 6 0 0,3-4 0 0,-3-2 0 16,4 3 0-16,-4-3 9 0,-1-1 7 0,1 4 2 16,0-3 0-16,-3 6 0 0,3-3-18 0,0-3 0 15,-4 3 0-15,4-4 0 0,0 7-10 0,-4-9-2 16,1 9-1-16,3-3 0 15,0-4-135-15,3 7-28 0,-3-6-4 0,7 3-2 0</inkml:trace>
  <inkml:trace contextRef="#ctx0" brushRef="#br0" timeOffset="45065.85">15057 13651 1119 0,'0'0'49'0,"0"0"11"0,0 0-48 0,0 0-12 16,0 0 0-16,-7-3 0 0,3 3 60 0,4 0 10 16,0 0 2-16,0 0 0 0,0 0-48 0,0 0-10 15,0 0-2-15,0 0 0 0,0 0-3 0,0 0-1 16,0 0 0-16,0 0 0 0,0 0 24 0,0 0 5 15,7 0 1-15,0 0 0 0,-7 0 15 0,11 3 3 16,-4-3 1-16,-7 0 0 0,7 0-8 0,0 0-1 16,3-3-1-16,1 3 0 0,-4 0-15 0,0 0-4 15,4 0 0-15,-1-6 0 0,1 6-18 0,3 0-10 16,0-3 10-16,4-4-10 0,3 7 0 0,-7-3 8 0,-3 3-8 16,-1-6 0-16,4 6 0 0,4-3 0 0,-7 3 0 0,3 0-10 15,0 0 10-15,0 0 0 0,-4-6 0 0,1 6 0 16,0 0 0-16,-1 0 0 0,1 0 0 0,-4 0 0 15,-7 0 0-15,10 0 0 0,-3 0 0 0,-7 0 0 16,8-4 0-16,-8 4 9 0,10-6-9 0,-10 6 10 16,0 0 7-16,7 0 2 0,-7 0 0 0,0 0 0 15,7 0-3-15,-7 0 0 0,0 0 0 0,0 0 0 16,0 0-8-16,7-9-8 0,-7 9 12 0,0 0-12 16,0 0 19-16,0 0-3 0,0 0-1 0,0 0 0 15,0 0 4-15,0 0 1 0,0 0 0 0,0 0 0 16,0-7-9-16,0 4-2 0,0 3 0 0,0 0 0 15,-7-6 13-15,4 6 2 0,-1-3 1 0,1-3 0 16,-1 3-25-16,4 3 0 0,0-7 0 0,-3-2 0 16,-1 6 0-16,1-4 15 0,-1 1-4 0,-3 3-1 0,0-3-10 15,3-4 8-15,-3 7-8 0,4-3 8 0,-4 3 4 0,0-3 0 16,0 6 0-16,0-10 0 0,-1 10-12 0,1-9 0 16,-3 2 0-16,3 4 0 15,3 3-24-15,-3-6-8 0,0 6 0 0,4 0-711 16,-4-3-141-16</inkml:trace>
  <inkml:trace contextRef="#ctx0" brushRef="#br0" timeOffset="46414.12">12696 13667 460 0,'0'0'41'0,"0"0"-33"0,0 0-8 0,0 0 0 0,0 0 206 0,0 0 39 15,0 0 8-15,0 0 2 0,0 0-195 0,0 0-38 16,0 0-8-16,0 0-2 0,0 0 0 0,0 0 0 15,0 0 0-15,0 0 0 0,0 0 12 0,0 0 1 16,0 0 1-16,0 0 0 0,0 0-14 0,0 0-4 16,0 0 0-16,0 0 0 0,0 0 17 0,0 0 3 15,8 9 1-15,-8-9 0 0,0 0 12 0,7 0 3 16,0 7 0-16,3-4 0 0,-3 3 4 0,0-6 0 16,0 3 1-16,4-3 0 0,-4 0-33 0,0 0-6 15,4 0-2-15,-4 0 0 0,0 6-8 0,3-6 10 0,1-6-10 16,0 6 10-16,-1 0-10 0,1 0 0 0,-1-3 0 15,1 3 8-15,-1 0-8 0,-2 0 0 0,2 0 0 0,-3 0 0 16,4 0 8-16,-4-6-8 0,0 6 8 0,0 0-8 16,0 0 8-16,0 0-8 0,0 0 8 0,-7 0-8 15,7-3 18-15,-7 3-2 0,7 0 0 0,-3-7 0 16,6 7 7-16,-3 0 1 0,0-3 0 0,-3-3 0 16,3 6-3-16,4-3 0 0,-8-4 0 0,-3 7 0 15,0 0-7-15,7-6-2 0,0 3 0 0,-3 3 0 16,-4 0-4-16,0 0-8 0,7-6 11 0,0 6-11 15,-7 0 0-15,7 0 0 0,-4 0-15 0,8 0 5 16,-4-3 10-16,0 3 11 0,-7 0-3 0,7 0 0 16,4-7-8-16,-4 7-11 0,0 0 3 0,-7 0 0 15,0 0 32-15,0 0 6 0,0 0 2 0,7 0 0 16,-7 0-32-16,0 0 0 0,0 0 0 0,3 0 0 0,5-3 14 16,-8 3-3-16,0 0-1 0,7-6 0 0,0 6-10 15,-7 0 12-15,0 0-12 0,0 0 12 0,7-3-12 0,-7 3 12 16,0 0-12-16,0 0 12 0,0 0-12 0,0 0 8 15,0 0-8-15,0 0 8 0,0 0-8 0,0 0 0 16,0 0 0-16,0 0 0 0,3-6 11 0,-3 6 3 16,0 0 1-16,0 0 0 0,0 0 8 0,0 0 1 15,0 0 1-15,0 0 0 0,0 0-13 0,0-4-4 16,0-2 0-16,0 6 0 0,-3-3 2 0,-1-3 0 16,1-1 0-16,3 7 0 0,-4-3 2 0,4 3 0 15,0 0 0-15,-3-6 0 0,-4 3-12 0,-1-3 10 0,5 3-10 16,-1-4 10-16,-3 4-10 0,0-3 0 0,7 6 0 0,-7-3 8 15,0-4-8-15,0 1 0 0,0 3 0 0,-4-3 0 16,8 6 0-16,-8 0 0 0,4-3 0 0,0-4 0 16,0 7 0-16,0-3 0 0,-3-3 0 0,3 3 0 15,-4-3 0-15,4 6-9 0,0 0 9 0,0-4-10 32,0-2-67-32,3 6-14 0,4 0-2 0,-3 6-1069 0</inkml:trace>
  <inkml:trace contextRef="#ctx0" brushRef="#br0" timeOffset="47766.58">8442 13774 172 0,'0'0'16'0,"0"0"-16"16,0 0 0-16,0 0 0 0,0 0 196 0,0 0 37 15,0 0 7-15,0 0 2 0,0 0-180 0,0 0-36 16,0 0-7-16,0 0-2 0,0 0-6 0,0 0-2 15,11 0 0-15,-11 0 0 0,0 0 13 0,14 0 2 16,-14 0 1-16,3 0 0 0,-3 0 35 0,11 0 8 16,-11 0 0-16,10 0 1 0,-3-7-5 0,-7 7-2 15,7-3 0-15,1 3 0 0,-8 0-22 0,7 0-4 16,0-6 0-16,3 6-1 0,-3 0-18 0,0-3-3 16,0 3-1-16,4 0 0 0,0-7-13 0,3 7 8 15,-4 0-8-15,1 0 0 0,3-3 11 0,0 3-11 16,0 0 12-16,0-6-12 0,0 6 20 0,1 0-4 15,-5-3 0-15,4 3 0 0,-3 0 0 0,-1 0 0 16,1 0 0-16,0-6 0 0,-4 6 0 0,0 0-1 0,3 0 0 16,-6 0 0-16,3 0 3 0,0 0 1 0,-7 0 0 15,7 0 0-15,0-4 5 0,-7 4 2 0,0 0 0 0,0 0 0 16,0 0 7-16,0 0 2 0,0 0 0 0,0 0 0 16,0 0-7-16,0 0-2 0,0 0 0 0,0 0 0 15,0 0-10-15,0 0-3 0,0 0 0 0,0 0 0 16,0 0-13-16,0 0 8 0,0 0-8 0,0 0 0 15,0 0 8-15,0 0-8 0,0 0 0 0,0-6 9 16,0 6-9-16,0 0 8 0,0 0-8 0,0 0 8 16,0 0-8-16,-4-9 12 0,4 9-12 0,0 0 12 15,0-6 4-15,0 6 2 0,0 0 0 0,0 0 0 16,0-4 6-16,-3-2 2 0,3 3 0 0,0 3 0 16,0-6-14-16,0 6-4 0,-4 0 0 0,1 0 0 15,3 0 3-15,0 0 0 0,-7-3 0 0,3-4 0 0,-3 4-11 16,0-3 10-16,-3 6-10 0,3-3 10 0,-4-4 0 0,4 7 0 15,0-6 0-15,-4 3 0 0,4 3-10 0,-3-6 0 16,3 6 0-16,7 0 0 0,-7 0 0 0,7 0-11 16,0 0 11-16,0 0-12 15,0 0-108-15,0 0-21 0,0 0-5 0,0 0-600 16,0 0-120-16</inkml:trace>
  <inkml:trace contextRef="#ctx0" brushRef="#br0" timeOffset="48862.13">9733 13811 115 0,'0'0'0'0,"0"0"10"0,0 0-10 0,0 0 0 0,0 0 0 0,0 0 0 0,-7 0 213 0,7 0 41 15,0 0 8-15,0 0 2 0,0 0-135 0,0 0-26 16,0 0-6-16,0 0-1 0,0 0-20 0,0 0-5 15,0 0-1-15,0 0 0 0,0 0-17 0,0 0-3 16,0 0-1-16,7 0 0 0,0 0 3 0,4 0 0 16,-4 0 0-16,3 0 0 0,-10 0-26 0,7-3-5 15,4 3-1-15,-4-6 0 0,4 6-4 0,-1 0 0 16,1-3-1-16,-1 3 0 0,1-7-15 0,3 7 8 16,-3 0-8-16,3 0 0 0,-7-3 8 0,7 3-8 15,-3-6 0-15,3 6 0 0,-4 0 11 0,4 0-11 16,-3 0 12-16,3 0-12 0,0 0 20 0,-3-3-2 15,-1 3-1-15,1 0 0 0,0 0-3 0,-11 0-1 16,7 0 0-16,3 0 0 0,-10 0-13 0,11 0 9 16,-11 0-9-16,0 0 8 0,10 0-8 0,-10 0 12 0,0 0-12 0,0 0 12 15,0 0 1-15,11 0 1 0,-11 0 0 16,0 0 0-16,7-6-1 0,-7 6 0 0,0 0 0 16,7 0 0-16,-7 0-13 0,0 0 8 0,11 0-8 0,-11 0 0 15,0 0 8-15,0 0-8 0,0 0 0 0,0 0 9 16,0 0 1-16,0 0 0 0,0 0 0 0,0 0 0 15,7-10 4-15,-7 10 1 0,0 0 0 0,0 0 0 16,0 0 1-16,0-6 1 0,3 6 0 0,-3 0 0 16,0-10-17-16,0 10 10 0,0-3-10 0,0 3 8 15,-3-6-8-15,3 6 8 0,0-9-8 0,-4 9 8 16,1-10 12-16,3 10 3 0,-4 0 0 0,1-9 0 16,-1 3-3-16,1 2 0 0,-5-2 0 0,1 3 0 15,0-3-6-15,0 6-2 0,-3-10 0 0,-1 7 0 0,1-3 16 16,-1-4 4-16,0 10 0 0,1-9 0 15,3 9-52-15,-4-6-9 0,1 6-3 0,3 0 0 16,3-3-153-16,4 3-31 0,-14-7-7 0,0 4-1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53:25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2720 16025 979 0,'0'0'87'16,"0"0"-70"-16,0 0-17 0,0 0 0 0,0 0 180 0,0-3 32 15,0 3 6-15,0-6 2 0,0-4-173 0,0 7-35 16,7-3-12-16,-7 6 9 0,0-10-9 0,0 10 0 16,0-3 0-16,4-3-11 0,-4-3 11 0,0 2 0 15,0 4 0-15,0 3 0 0,0-6 17 0,0 6 6 16,-4-3 1-16,4-4 0 0,-7-2 20 0,7 9 5 16,-4-9 1-16,-3 6 0 0,4-4-2 0,3 7-1 15,-4-9 0-15,-6 9 0 0,10 0-17 0,-7-6-3 16,3-4-1-16,-6 10 0 0,6-9-6 0,-7 6 0 15,1-4-1-15,6 7 0 0,-6 0-19 0,-1 0 0 16,-3 0 0-16,3 0 0 0,1 0 32 0,-4 7 0 16,3-4 0-16,-3 6 0 0,-4 1-41 0,11-4-9 15,-10 13-2-15,3-4 0 0,0-2 12 0,3 3 8 16,-3 2-12-16,3-2 12 0,1 3-8 0,-4 6 8 16,3-6 0-16,7 6 0 0,-6-3-11 0,3-3 11 0,7 6-10 15,-4 0 10-15,4-6 0 0,4 6 0 16,3-6 0-16,-7-1 10 0,10 1-10 0,-3 0 0 15,1-3-12-15,2-7 12 0,4 0-8 0,-3 1 8 0,3-1 0 0,-3-2 0 16,3 2 0-16,0-9 0 0,7 9 0 0,-7-9 0 16,7 0 0-16,-7-6 0 0,7 3 0 0,-6 3 8 15,6-6-8-15,-7 3 0 0,7-4 0 0,-3-5 8 16,3 2-8-16,-7-5 0 0,7-1 0 0,-7 7-11 16,7-10 33-16,-7 0 6 0,-3 3 2 0,3-3 0 15,0 1-12-15,-3-1-2 0,-1-6-1 0,1 6 0 16,-11-6 5-16,4-3 0 0,3 3 1 0,-7-4 0 15,-7-5-5-15,3-1 0 0,4 4-1 0,0-4 0 16,-11-2-1-16,8-4 0 0,-8 3 0 0,1 1 0 16,-4-4-5-16,3 3-1 0,0 4 0 0,-3-1 0 0,0 1-8 0,4 6 0 15,-8 6 0-15,11-3 8 0,-4 0-8 0,1-1 0 16,-1 14 0-16,8-4 0 0,-8-3-18 0,4 10-6 16,4 3 0-16,-1 3-1 15,4-4-29-15,0 7-6 0,0 0 0 0,0 0-1 16,0 0-145-16,0 0-29 0</inkml:trace>
  <inkml:trace contextRef="#ctx0" brushRef="#br0" timeOffset="659.76">3316 15310 1324 0,'0'0'118'0,"0"0"-94"16,0-3-24-16,-7-6 0 0,7-1 142 0,0 1 24 15,7-4 5-15,-7 10 1 0,0-6-150 0,4 2-22 16,3 4-20-16,-7 3 4 0,0 0 16 0,0 0 0 16,0 0-10-16,3 0 10 0,8 3 10 0,-11-3 6 15,0 7 2-15,10 2 0 0,-6 0 41 0,7 1 8 16,-8-1 1-16,4 1 1 0,4 5-15 0,-4-2-3 15,0 9-1-15,3-3 0 0,-3-1-28 0,4 8-6 16,0-5 0-16,3 5-1 0,3-1-15 0,-3 0 8 16,1 3-8-16,-1 0 0 0,3 0 0 0,-3 7 0 15,1-7 0-15,6 13 0 0,-11-10 17 0,4 13-2 16,1-9-1-16,-5 2 0 0,1 4-22 0,-1-6-5 16,-6-4-1-16,-1 3 0 0,4-5 14 0,-7 5 12 0,0-9-3 15,0 3 0-15,0 1 14 0,-7-4 2 16,7 3 1-16,-7-3 0 0,7-6 14 0,-7 0 2 15,4-4 1-15,-4 4 0 0,3-3-25 0,-6-7-5 0,6 10-1 16,-7-10 0-16,4-2-3 0,0-4-1 0,-3 6 0 0,-1-9 0 16,-3 7 13-16,-4-7 3 0,1 0 0 0,-1 3 0 15,0 3-4-15,-6-6 0 0,6-9 0 0,0 2 0 16,-3 4-20-16,7-3 0 0,-7-4 0 0,3 1 0 16,-3 0 0-16,7-1 0 0,4 1 0 0,-5-1 0 15,-2 1 0-15,3 3 0 0,0-4 0 0,3 1 0 16,-3 9-21-1,3-6-9-15,1 3-2 0,-1 3 0 0,1 0 0 0,2 0 0 16,-2 3 0-16,-1 3 0 0,8 3-195 0,-8 1-39 16,4-1-8-16</inkml:trace>
  <inkml:trace contextRef="#ctx0" brushRef="#br0" timeOffset="1161.47">2085 16756 2091 0,'-7'-10'92'0,"0"10"20"0,3-9-89 0,-3 9-23 0,4-10 0 0,3 4 0 15,-7 3 41-15,7-3 4 0,0 3 1 0,7-4 0 16,-4-2-46-16,4 6 0 0,-3-3 0 0,6 6-13 16,1-4 5-16,3-2 8 0,0 6-13 0,7-3 5 15,1-3 8-15,2 6 0 0,1-7 0 0,3 7-8 16,7-3 8-16,1 3 16 0,10 0-4 0,-8 3-1 15,8 4 9-15,0-7 3 0,3 6 0 0,1-3 0 16,-4-3-4-16,7 10-1 0,3-4 0 0,4-3 0 16,0 6-18-16,4-2 0 0,-4-4 0 0,-1 3-9 15,-2 3 33-15,3 1 6 0,0-4 2 0,3-3 0 16,4 4-32-16,-7-7 0 0,0 3 0 0,0-3 0 0,0 0 0 16,-7-3 0-16,4-4 0 0,-4 7 0 0,-8-3 12 15,1-3-4-15,4 6-8 0,-12-3 12 0,5-4-24 16,-11 7-6-16,-1 0-1 0,-2 0 0 15,-1 0-35-15,-4 0-7 0,-9 0-2 0,6 0 0 16,-7 0-136-16,-4 0-27 0,5 0-6 0,-15 0 0 16</inkml:trace>
  <inkml:trace contextRef="#ctx0" brushRef="#br0" timeOffset="2001.82">2861 17652 1864 0,'0'0'83'0,"0"0"17"0,0 0-80 0,0 0-20 16,0 0 0-16,0 0 0 0,0-6 21 0,0-3 1 15,4 3 0-15,3 2 0 0,-7-2-22 0,3 3 0 16,1-3 0-16,3-4 8 0,-4 1-8 0,4 3 0 16,-7 3 0-16,4-4 0 0,-4-2 25 0,7-1 4 15,-7 7 1-15,0-6 0 0,0-1 16 0,-7-2 3 0,7 3 1 0,-4-4 0 16,4 7 16-16,-7-4 3 0,4-5 1 15,-4 5 0-15,0-2-31 0,-4-4-7 0,4-3 0 16,0 10-1-16,-11-10-31 0,4 3 0 0,0 7 0 0,0-1 0 16,-4 4 0-16,1-3 0 15,-1 6 0-15,4-4 9 0,0 7-9 0,-7 7 0 0,3-4 0 0,-3 6 0 16,7 7 0-16,-11 3 0 0,4-4 0 0,-4 4 0 16,0 9 0-16,1-3-14 0,-8 4 3 0,7-4 1 15,4 3 10-15,4 0 0 0,-5 4 0 0,8-4 0 16,4 0 0-16,6-3 9 0,-3 3-9 0,4 1 0 15,3-4 12-15,0 3-4 0,3 3 0 0,4-3-8 16,0-2 0-16,4 2-12 0,-1-9 0 0,4 6 0 16,-3-7 12-16,10 1 0 0,-7-9 0 0,8 9 0 15,-5-10 0-15,1 0 0 0,6-2 8 0,-6-4-8 16,3-6 10-16,0 3-2 0,-3-7 0 0,3-2 0 0,0 0 18 16,-6-4 3-16,6-9 1 0,-4 3 0 0,5 0-8 0,-1-6-2 15,-7-3 0-15,7-6 0 0,-3 5 5 16,3 1 1-16,-11-6 0 0,4-1 0 0,-3-2-5 0,3 2-1 15,0-9 0-15,-3 0 0 0,-1 3-12 0,-6-2-8 16,3-8 8-16,-3 7-8 0,3 1 0 0,-7 5 0 16,0-6 0-16,-7 6 8 0,3 10-8 0,4-6 0 15,-11 5 8-15,8-2-8 0,-4 3 0 0,3 3 0 16,-3 3 0-16,4-3 0 0,-8 6 0 0,8 0 0 16,-4 0 0-16,3 4 0 15,-7-1-39-15,8 7-2 0,-8-1-1 0,11 1 0 16,-7-1-70-16,4 4-15 0,3 6-2 0,0 0-629 0,0-9-126 15</inkml:trace>
  <inkml:trace contextRef="#ctx0" brushRef="#br0" timeOffset="2852.87">3256 17493 345 0,'0'0'31'0,"0"0"-31"0,0 0 0 16,0 0 0-16,0 0 440 0,0 0 81 0,0 0 17 0,0 0 3 15,0 0-432-15,0 0-86 0,0 0-23 0,0 0 0 16,0 0 11-16,0 0-11 0,0 0 12 0,4 3-12 16,3 12 16-16,-4-5-4 0,1-1-1 0,3 1 0 15,3 5 17-15,-6-2 4 0,-1-4 1 0,5 7 0 16,2 0-1-16,-6-4 0 0,6 4 0 0,-6 3 0 16,6-4-15-16,-3-2-3 0,0 3-1 0,1-1 0 15,2-2 7-15,1 6 0 0,-8-10 1 0,8 4 0 16,-8-1-21-16,4-3 0 0,0-2 0 0,4-4 0 15,-4 3 0-15,-3-3 0 0,6-3 0 0,-6 0 0 16,3-9 11-16,-7 9-3 0,3 0 0 0,4-10 0 16,-7 7 12-16,4-6 3 0,-1 0 0 0,-3-4 0 15,0 10-23-15,0-7 0 0,0 1 0 0,0 3 8 16,7-4-8-16,-7 10 0 0,0-9 0 0,0 9 0 16,0 0 0-16,0 0 0 0,4 0 0 0,-4 0 0 0,11 0 0 0,3 0-13 15,-4 9 5-15,4-2 8 0,-3-4 0 16,0 12 0-16,3-5 0 0,-4 9 0 0,-3-10 0 0,7 10 0 15,-3-10 0-15,-7 13 0 0,6-9 0 0,-6 6 0 16,3-4 0-16,3 1 0 0,-10-4 0 0,7-2 0 16,0-1 0-16,4 1 0 0,-11-4 0 0,0-6 0 15,0 0 0-15,14 0 0 0,-10-6 24 0,3 3 13 16,-4-4 3-16,4-2 0 0,0-1-8 0,0 1-2 16,-3-10 0-16,3 10 0 0,-4-7 16 0,1-3 3 15,3 1 1-15,-7 2 0 0,4-3-25 0,3-6-5 16,-4 6 0-16,-3-9-1 0,7 9-19 0,-7-6 0 15,0 0 0-15,0 3 0 0,0-9 0 0,0 12 0 16,0-3 0-16,0-3 0 0,0 0 0 0,0 0 12 0,0 6-1 16,0 0 0-16,0 0-21 0,0 3-4 0,0 4-1 0,0 3 0 31,0-1-13-31,0-2-2 0,0 2-1 0,4 7 0 16,-4 3-69-16,3-6-13 0,4-4-3 0,-7 10-1 15,0 0-76-15,0 0-15 0,4-3-4 0,-4 3-796 0</inkml:trace>
  <inkml:trace contextRef="#ctx0" brushRef="#br0" timeOffset="3634.18">3295 17148 633 0,'0'0'56'0,"-4"0"-44"0,-3-4-12 0,4-2 0 16,-8 6 180-16,11-3 33 0,0 3 7 0,0 0 2 16,0 0-132-16,0 0-26 0,-10-6-6 0,10 6-1 15,0 0-13-15,0 0-2 0,0 0-1 0,0 0 0 16,0 0 7-16,0 0 0 0,10-10 1 0,-6 4 0 16,3 6 15-16,3-3 4 0,-6-3 0 0,7 6 0 15,-1 0-20-15,1 0-3 0,-8-3-1 0,8 3 0 16,-1 0-21-16,5-7-5 0,-5 7-1 0,4 0 0 15,-3 0-7-15,3 0-2 0,0 0 0 0,0 0 0 16,4 0 0-16,-8 0-8 0,8 0 12 0,3 7-4 16,-10-7-8-16,6 3 0 0,1-3 9 0,0 6-9 15,-1-3 0-15,-3-3 0 0,-3 0 0 0,3 6 0 16,0-6 0-16,0 0 9 0,-3 0-9 0,-1 4 0 16,1 2 17-16,-11-6-3 0,0 0-1 0,11 0 0 15,-11 0 9-15,10 0 2 0,-10 0 0 0,0 0 0 16,0 0 0-16,4 0 1 0,-4 0 0 0,0 0 0 15,0 0-6-15,0 0-2 0,0 0 0 0,0 0 0 0,10 0-5 16,-10 0-2-16,0 0 0 0,4-10 0 0,-4 10-10 16,7-6 10-16,-7 6-10 0,0-3 10 0,0 3-2 0,0-6-8 15,0-4 12-15,-7 1-4 0,7 9 6 0,0-3 1 16,-4-3 0-16,4-4 0 0,-7 4-1 0,0 3 0 16,7-4 0-16,-7 4 0 0,4-6 6 0,3 3 2 15,-7 2 0-15,3-2 0 0,-3-3-7 0,3 3-2 16,1 2 0-16,3-2 0 0,0-3-3 0,-7 9-1 15,3-10 0-15,4 10 0 0,0 0-9 0,-7-9 0 16,0 9 0-16,0-3 8 0,4-4-8 0,-4 4 0 16,3-3 0-16,-3 6 0 0,4-6 13 0,-1 6-2 0,4 0-1 0,0 0 0 15,0 0-27-15,0 0-6 0,0 0-1 0,0 0 0 32,0 0-12-32,0 0-2 0,0 0-1 0,0 0 0 15,0 0-52-15,0 0-10 0,0 0-3 0,0 0 0 16,7-10 22-16,4 10 4 0,-11 0 1 0,0 0 0 15,7-9-128-15,-7 9-26 0,14-9-5 0,-14 9 0 0</inkml:trace>
  <inkml:trace contextRef="#ctx0" brushRef="#br0" timeOffset="5056.55">4674 16596 230 0,'0'0'20'0,"0"0"-20"0,0 0 0 0,0 0 0 0,0 0 512 0,0 0 99 15,0 0 19-15,0 0 4 0,11 0-502 0,-1 0-101 16,5 0-20-16,-5 0-11 0,8 0 0 0,-4 0 0 16,4 0 0-16,-4 0-9 15,7 0-16-15,-4 0-3 0,8-3-1 0,-4 3 0 16,4 0 2-16,-4 0 1 0,4-7 0 0,-4 7 0 15,4 0-13-15,-8-3-2 0,1 3-1 0,7 0 0 16,-1-6-27-16,-6 6-6 0,0 0-1 0,-4 0 0 16,0 0-8-16,0 0-1 0,-7 0-1 0,4 6-425 15,-4-6-85-15</inkml:trace>
  <inkml:trace contextRef="#ctx0" brushRef="#br0" timeOffset="5397.96">4734 16862 172 0,'0'0'16'15,"0"0"-16"-15,0 0 0 0,0 0 0 0,0 0 481 0,0 0 94 16,0 0 18-16,0 0 4 0,4-3-462 0,3-3-93 16,3 6-18-16,5-3-4 0,-12-4 4 0,11 7 2 15,4 0 0-15,-8 0 0 0,15 0-26 0,-11 0 0 16,7 0 0-16,4 0 0 16,0-3-36-16,-1 3-5 0,1 0-2 0,-7 3 0 15,3-3-9-15,0 7-3 0,-7-4 0 0,7-3 0 16,-3 6-30-16,0-3-7 0,6-3 0 0,-9 7-1 15,6-4-21-15,-4-3-4 0,26 0-1 0,-19 0 0 16</inkml:trace>
  <inkml:trace contextRef="#ctx0" brushRef="#br0" timeOffset="6103.71">5944 15809 1440 0,'0'0'128'0,"0"0"-103"0,0-10-25 0,0 1 0 0,4 3 168 0,-1-4 29 15,4 7 6-15,-7-3 1 0,4-4-148 0,3 10-28 16,4-9-7-16,3 9-1 0,-7-9-20 0,10-1 8 15,-6 4-8-15,7 6 0 0,-1-10 9 0,1 7-9 16,3-3 12-16,-7 6-12 0,11-9 0 0,0 9 0 16,-4-10-10-16,0 10 10 0,4 0 0 0,-1 0 0 15,1 0 0-15,-7 0 0 0,3 6 0 0,0-2 12 16,-3-4-4-16,3 9 0 0,0-3-8 0,-3 4 0 16,-1-7 0-16,1 6 8 0,-1 4-8 0,-6-1 12 15,3-2-12-15,0-1 12 0,-3 7-1 0,-1 0 0 16,-2-4 0-16,-1-3 0 0,-4 7 2 0,4 0 1 0,-7-4 0 0,0 4 0 15,0-3-4-15,-7 2-1 0,0 4 0 0,4-3 0 16,-5-7-9-16,-2 10 10 0,-8-10-10 0,11 7 10 16,-10-3-2-16,2 2-8 0,1-5 12 0,0-1-4 15,0 7-8-15,-4-7 10 0,4 1-10 0,0 5 10 16,-3-5-10-16,2 2 10 0,1-2-10 0,0-1 10 16,0 7 14-16,4-7 4 0,-12 1 0 0,8 5 0 15,0 1-3-15,4-4 0 0,-1 4 0 0,-3-6 0 16,3 8-17-16,1-2-8 0,3-3 0 0,3-4 8 15,1 7-8-15,3-7 0 0,0 0 0 0,0 1 0 16,3-4 0-16,-3 4 0 0,4-7 0 0,3 6 0 16,-4-3-9-16,4 4-4 0,-3-1-1 0,3 1 0 0,-7-1 14 15,7 0 0-15,0 7-10 0,-7-7 10 16,4 7-36-16,3-6-2 0,-7-1-1 0,0 7 0 16,0-7-109-16,3 0-23 0,1 1-4 0,-1-1-465 15,-3-6-92-15</inkml:trace>
  <inkml:trace contextRef="#ctx0" brushRef="#br0" timeOffset="6441.82">6283 17022 3178 0,'0'0'70'0,"0"0"14"0,0 0 4 0,0 0 1 0,0 0-71 0,0 0-18 0,0 0 0 0,0 0 0 16,0 0 0-16,0 0 0 0,0 0 0 0,0 0 0 15,0 0-52-15,0 0-8 0,0 0-2 0,0 0-841 16,0 0-168-16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08:46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27947 7812 1670 0,'0'0'148'0,"0"0"-118"16,0 0-30-16,4-3 0 0,-1-3 97 0,-3 6 14 16,0 0 2-16,0 0 1 0,0 0-48 0,0 0-10 15,0 0-1-15,-3 9-1 0,-1 7-17 0,-3-3-3 16,0 5-1-16,-4 7 0 0,4-6-3 0,-7 13-1 16,-3-1 0-16,-1 3 0 0,-3 1 3 0,-4 3 1 15,-7-4 0-15,1 4 0 0,-1 6-4 0,-7 0-1 0,-3 6 0 0,3-3 0 16,-3 6-28-16,6-6 0 0,-3 6 0 15,4-9 0-15,0 0 0 0,0 0 17 0,-1 0-1 0,5-6-1 16,-5-4 3-16,5 4 1 0,-1 3 0 0,4-10 0 16,6 3-4-16,1-5-1 0,0 2 0 0,3-3 0 15,1-9-14-15,6 6 0 0,-3 0 0 0,4-6-10 16,-5-6 10-16,5 8 0 0,3-8 0 0,-4 6 0 16,4-10-8-16,-3 7 0 0,3-7 0 0,-4 7 0 15,4-7 8-15,-4 1 0 0,1-1 0 0,3 1 0 16,0-1 30-16,0-3 8 0,-1-3 2 0,-2 4 0 15,6-4-26-15,-3 3-5 0,4-3-1 0,3-3 0 16,0 0-8-16,0 0 0 0,0 0 9 0,0 0-9 16,0 0 0-16,0 0 0 0,0 0 0 0,3-9 0 15,1 6 0-15,-1-7 0 0,1-5 0 0,-1-1 0 0,-3 3 0 0,4-5 0 16,-4-7 0-16,3 6 0 0,-3-6 0 0,0 0 0 16,0 3 0-16,0-10 0 0,-3 4 0 0,-1 3 8 15,4-3-8-15,-3-1 0 0,-1 11 0 0,4-7 0 16,-7 6 0-16,7 0 8 0,-3 3-8 0,-4 1 0 15,3 5 0-15,4 1 0 0,-3-1 0 0,-1 10 0 16,1-3 0-16,3 3 0 0,0 0 0 0,-4 10 0 16,-3 2-8-16,4-2 8 0,3 5-10 0,-4 4 10 15,0 0-12-15,4 6 12 0,0-6 0 0,0 6 0 16,4 0 0-16,0-3 0 0,-4 0 0 0,3 0 0 16,1-3 0-16,-1 6 0 0,4-6-8 0,-3-4 8 15,-1 4 0-15,4-3 0 0,-3-4 0 0,3 4 0 0,-4-7 0 16,4 7 0-16,0-7 0 0,4 1 12 0,0-1 0 0,-1-9 0 15,8 10 4-15,3-10 1 0,4 0 0 0,3 0 0 16,0 0-5-16,4-3 0 0,7-4-1 16,0-2 0-16,-1 3-11 0,-2-4-11 0,-1 1 3 15,-3-10-915-15,-4 3-182 0</inkml:trace>
  <inkml:trace contextRef="#ctx0" brushRef="#br0" timeOffset="4393.09">4255 9452 864 0,'0'0'76'0,"0"-6"-60"0,3-3-16 0,-3 6 0 15,0 3 128-15,7-7 24 0,-7-2 4 0,4 3 0 16,3 2-57-16,-7 4-12 0,0 0-3 0,0 0 0 16,0 0-8-16,0-6-1 0,0 6-1 0,0 0 0 15,0 0-27-15,14 6-6 0,-14-6-1 0,3 4 0 16,4 2 0-16,-3 3 0 0,-4 7 0 0,3-3 0 15,-3 2-28-15,0-2-12 0,0 9 8 0,0 0-8 16,0 3 9-16,0 0-9 0,0-6 10 0,0 9-10 16,0-3 12-16,0 3-4 0,0-3-8 0,0 0 12 0,0-3-12 0,0 3 11 15,0-6-11-15,0 6 10 0,7-6-10 0,-7 0 8 16,0 0-8-16,0-4 8 16,0 1-114-16,0-3-23 0,0-4-5 0</inkml:trace>
  <inkml:trace contextRef="#ctx0" brushRef="#br0" timeOffset="4776.41">3849 10214 979 0,'-4'-3'87'0,"4"3"-70"0,0-6-17 0,0 6 0 15,0 0 312-15,4-3 58 0,6-3 12 0,12 6 2 16,-8-4-309-16,7-2-63 0,-4 3-12 0,8-3 0 15,7-4 0-15,3 4 0 0,0 6 0 0,1-3 0 16,3-3 0-16,-4 3 0 0,4-4-8 0,-1-2 8 0,5-1-15 0,-4 1 3 16,6 3 0-16,-9-4 0 0,-1 7 0 0,4-3 0 15,0-3 0-15,-4 5 0 16,-3-2-39-16,-4 3-7 0,4-3-2 0,-8 6 0 16,-6-7-108-16,3 7-23 0,0-3-4 0,-7-3-1 0</inkml:trace>
  <inkml:trace contextRef="#ctx0" brushRef="#br0" timeOffset="5363.15">4064 10606 2487 0,'-11'-9'110'0,"11"9"23"0,-3 0-106 0,3 0-27 0,-7 0 0 0,7 0 0 15,0 0-11-15,0 0-7 0,7-9-2 0,-7-1 0 16,0 10 20-16,10-6-12 0,-6-4 12 0,7-2-10 15,-1-4-6-15,1 1 0 0,3 2-1 0,0-3 0 16,0-2 9-16,-3 2 8 0,-1-6-12 0,4 3 12 16,-3-3 0-16,0 3 0 0,-8 7 0 0,8-10 0 0,-4 12 8 0,0-2 3 15,0-4 0-15,-4 7 0 0,4-1 19 0,-3 4 4 16,7-3 1-16,-11 9 0 0,0 0-23 16,0 0-12-16,3 0 12 0,-3 0-12 0,7 6 0 0,4 3-17 15,-8 1 1-15,8-1 1 0,-8 10 15 0,4-3 0 16,0 2-10-16,0 1 10 0,-3 0 0 0,3 6 0 15,-3-6 0-15,3 0 0 0,-4 3 0 0,1-3 15 16,3-1-3-16,-4-2 0 0,4-3-12 0,-7-4 0 16,7 0 0-16,0 1 0 0,-3-4 0 0,3-3 0 15,4 4 0-15,-4-7 0 0,3 0 20 0,1 0 2 16,3-7 0-16,4 4 0 0,-4 3 22 0,-4-6 5 0,4-4 1 16,1-2 0-16,-1-4-22 0,3 7-5 15,-3-10-1-15,-3 0 0 0,3-6 16 0,0 6 3 16,-3-6 1-16,3 0 0 0,-4 6-30 0,1-9-12 15,0 3 8-15,-1 6-8 0,-6-6 0 0,6-3 0 0,-6 3 0 0,3 6 0 32,-4 0-24-32,1 0-4 0,-4 4-1 0,3 5 0 15,-3-2-103-15,0-1-20 0,0 10-4 0,0 3-967 0</inkml:trace>
  <inkml:trace contextRef="#ctx0" brushRef="#br0" timeOffset="5793.27">4445 11080 2264 0,'-11'0'100'0,"1"0"21"0,6 9-97 0,-3-2-24 0,4 2 0 0,-4 10 0 15,0-4 9-15,0-2-9 0,3 3 10 0,-7 2-10 16,11 1 0-16,-10-3 8 0,6 3-8 0,4-4 0 16,-7-2 0-16,7 3 0 0,-3 2 0 0,3-8 0 15,0 6 0-15,3-1 0 0,-3-2 0 0,7 2 0 32,-7-5-24-32,0-1-5 0,-7 10-1 0,7-9 0 15,0 5-163-15,-3-5-33 0,3 18-6 0,-14-9-2 0</inkml:trace>
  <inkml:trace contextRef="#ctx0" brushRef="#br0" timeOffset="6135.78">3969 11848 2671 0,'0'0'118'0,"7"-3"25"0,-4-3-115 0,8 3-28 0,0-4 0 0,3 4 0 16,7-3 21-16,-4 3-1 0,8-4-1 0,0 4 0 15,0-3-19-15,3 0 0 0,-4 3-11 0,1 3 11 16,3-7-20-16,4 7 2 0,-7-3 1 0,10 3 0 31,0-6-18-31,1 6-3 0,2 0-1 0,-9 0 0 16,13 0-37-16,-7 0-8 0,-7 0-2 0,4 0-608 0,0 0-122 0</inkml:trace>
  <inkml:trace contextRef="#ctx0" brushRef="#br0" timeOffset="6727.64">4004 12463 2718 0,'0'0'60'0,"0"-10"12"0,-3 10 2 0,3-9 2 0,0 0-60 0,0-1-16 16,0 1 0-16,3-1 0 0,-3-5-16 0,11-1-5 0,-8 3-2 0,4-2 0 15,4-4 12-15,3-6 3 16,-4 6 0-16,5-9 0 0,6 3-14 0,-7 0-2 0,11-4-1 0,-4 1 0 31,-4 3-25-31,5 6-5 0,-8-6-1 0,7 6 0 0,-11 7 42 0,5-4 14 0,-5 7-9 0,1 2 9 16,-4-2 0-16,0 6 0 0,-7 3 12 0,0 0-4 15,0 0 0-15,3 3 0 0,4 6 0 0,-3-2 0 16,-1 8 0-16,-3-2 1 0,0 6 0 0,7 0 0 16,-7 3-9-16,0-4 10 0,0 1-10 0,4 6 10 15,-4-6-10-15,7 0 0 0,-7 0 0 0,11 0 0 16,-11-4 0-16,7 1 0 0,0-4 0 0,-4 4 8 15,4-7-8-15,-3 1 0 0,-1 6 9 0,4-7-9 16,-3-6 8-16,3 7-8 0,-7-10 8 0,11 0-8 16,-11 0 24-16,3 6 1 0,8-6 0 0,-1 0 0 15,-3-6 21-15,4 6 4 0,0-10 1 0,3 7 0 0,3-13-25 0,1 7-5 16,-7-10-1-16,3 3 0 0,3-6 3 0,1 1 0 16,0-1 0-16,-1-4 0 0,4-2 0 0,-7-6 0 15,1 9 0-15,2-10 0 0,-10 7-23 0,4-7 9 16,3 14-9-16,-3-5 0 0,-4 1 0 0,3 7 0 15,-6-8 0-15,-1 14-12 16,4-4-30-16,-3 1-6 0,-4 5 0 0,0 7-1 16,0 3-200-16,0 0-40 0,0 0-8 0,0 0-2 0</inkml:trace>
  <inkml:trace contextRef="#ctx0" brushRef="#br0" timeOffset="7149.18">4269 12990 2646 0,'0'0'58'0,"0"0"12"0,-4 9 2 0,4 0 3 0,-7 7-60 0,7 3-15 16,-3 6 0-16,3 0 0 0,-8-3 0 0,5 9-16 16,3-9 3-16,-4 10 1 15,4-4-28-15,-7-3-6 0,7-3-1 0,0 3 0 16,-3 3-44-16,3-9-9 0,3 6-1 0,-3-6-1 16,7 0-26-16,-7-4-6 0,0-5-1 0,0 6-649 0</inkml:trace>
  <inkml:trace contextRef="#ctx0" brushRef="#br0" timeOffset="7528.31">3761 13667 2487 0,'0'0'55'0,"0"0"11"0,0 0 2 15,10-10 2-15,-3 10-56 0,4 0-14 0,-1-6 0 0,12 3 0 0,-8 3 19 0,7 0 1 16,-3 0 0-16,6 0 0 0,1 0-8 0,3 3-2 16,0-3 0-16,8 0 0 0,-1-3-10 0,4 3 0 15,0 0 0-15,-4-6 8 0,7 6-8 0,-3-3 0 16,0-4 0-16,3-2 0 16,-3 6-24-16,7-3-6 0,-11-4-2 0,0 10-720 15,1-3-144-15</inkml:trace>
  <inkml:trace contextRef="#ctx0" brushRef="#br0" timeOffset="8137.67">3821 14523 3171 0,'-11'-9'140'0,"4"2"30"0,3-2-136 0,1-1-34 15,3 1 0-15,-7-7 0 16,14 4-41-16,-7-4-15 0,3-3-4 0,8 1 0 0,0-1 47 0,3-6 13 15,0 0 0-15,0 6 0 16,4 0-53-16,6 0-3 0,-6-6-1 0,3 6 0 16,4 0 5-16,-1-6 0 0,1 6 1 0,0 4 0 0,0 2 31 0,-8-2 7 15,1-1 1-15,-1 6 0 0,1 1 12 0,0 0 0 16,-11-1 0-16,3 7 0 0,1-3 0 0,-8 6 10 16,-3 0 0-16,11 0 0 0,-4 9 0 0,-3 1 0 15,3 5 0-15,-7 4 0 0,3 9-10 0,1-3 0 16,-4 4 0-16,0 5 0 0,0 4 0 0,0-4 0 15,0 1 0-15,0-7 0 0,7 0 0 0,-7 4 0 16,0-10 0-16,3-4 0 0,-3 4 0 0,7-9 0 16,-3 3 0-16,-1-7 0 0,5 0 0 0,-8 1 0 15,0-10 0-15,3 0 8 0,-3 0 4 0,7 0 0 0,4-3 0 0,-8-4 0 16,8-2 12-16,-8-7 2 0,4 7 1 0,0-10 0 16,4 0 0-16,-4 4 0 0,4-14 0 0,-4 4 0 15,3 3 0-15,1-9 0 0,-1 9 0 0,5-9 0 16,-5 2-14-16,4 1-2 0,-3 0-1 0,-1-7 0 15,1 10-2-15,0-3 0 0,3 3 0 0,-11 3 0 16,4 0 1-16,0 3 0 0,4-6 0 0,-4 6 0 16,-3 7-9-16,3-4 10 0,-7-3-10 0,7 4 10 15,-7 5-26-15,7-8-6 0,-4 8-1 0,4-6 0 16,-7 7-195 0,4 6-39-16</inkml:trace>
  <inkml:trace contextRef="#ctx0" brushRef="#br0" timeOffset="35344.47">5888 9421 748 0,'0'0'67'0,"0"0"-54"0,0-3-13 0,0-7 0 0,0 1 236 0,3 3 44 16,-3-4 8-16,7 7 3 0,-7-3-223 0,0-3-45 15,0 2-9-15,0 7-2 0,0-9 0 0,0 6-1 16,0-4 0-16,0 7 0 16,0 0-11-16,0 0 0 0,0-9 0 0,0 9 0 0,-10 0 0 0,3-3 0 15,7 3 0-15,-4 0-11 16,-6 0 11-16,-1 3 0 0,4 3 0 0,-4-3-8 0,-3 4 16 0,4 2 4 16,-1 1 1-16,-3-1 0 0,4 0 23 0,-8 7 5 15,0 3 1-15,4-3 0 0,-4 2-5 0,1 1-1 16,-4 0 0-16,7 0 0 0,-8 6 3 0,5-6 0 15,6 9 0-15,-6-3 0 16,2 10 2-16,-2-7 1 0,6 0 0 0,-6 6 0 0,10 1-42 0,-4-1 0 16,-3 4 0-16,7-3 0 0,3 2 0 0,-6-2 0 15,3 2 0-15,0-2 0 0,7-1 0 0,0 4 0 0,0-10 0 16,0 7 8-16,0-10-8 0,0 3 0 0,0-3 0 0,0 3 0 16,0-3 0-16,0-6 0 15,3 9 0-15,1-3 0 0,3-6 0 0,-7 0 0 0,10 6 0 0,-6-6 0 16,-1 0-12-16,8-3 1 0,7 2 1 0,-4-2 0 31,-4-3-25-31,1 2-5 0,6-5 0 0,5-4-1 16,-8 3-30-16,7-6-5 0,-3 4-2 0,-1-4-860 0</inkml:trace>
  <inkml:trace contextRef="#ctx0" brushRef="#br0" timeOffset="36166.37">5920 9804 172 0,'0'0'16'0,"0"0"-16"16,0 0 0-16,0 0 0 0,0 9 363 0,0-9 69 0,0 0 15 0,0 0 2 16,0 0-352-16,7 6-70 0,0-3-15 0,3 4-2 15,-3-7 24-15,4 3 5 0,-4 3 1 0,4 0 0 16,3-3-13-16,-7 7-3 0,3-4 0 0,1 4 0 15,0 2-6-15,-1 4-2 0,1 3 0 0,-4-4 0 16,3 14-6-16,-3-11-2 0,4 7 0 0,-4-6 0 16,0 0 5-16,-3-3 1 0,3 9 0 0,0-13 0 15,0 7 13-15,3-3 2 0,1 3 1 0,-8-10 0 16,8 7-21-16,-7-7-9 0,3 1 8 0,-4 5-8 16,4-5 8-16,0-1-8 0,0-6 8 0,-3 3-8 31,-4-6-88-31,7 10-22 0,0-4-5 0,-7-6-505 0,0 0-102 0</inkml:trace>
  <inkml:trace contextRef="#ctx0" brushRef="#br0" timeOffset="36739.83">6445 9766 1522 0,'0'0'68'0,"0"0"13"0,0 0-65 0,0 0-16 0,0 0 0 0,0 0 0 0,-3 0 52 16,3 0 6-16,0 0 2 0,0 0 0 0,-4 9-16 15,4 1-4-15,0-1 0 0,0 1 0 16,0-1-6-16,0 7-2 0,-7-7 0 0,7 7 0 0,0-4 11 0,-3 4 1 16,-1 3 1-16,4 0 0 0,-3 6-9 0,-4 0-1 15,-1-3-1-15,5 3 0 0,-4 0-5 0,-4 3-1 16,4 0 0-16,0 7 0 0,-3-7 4 16,3 7 0-16,-4-7 0 0,-3 3 0 15,3-3-8-15,1 7 0 0,-4-7-1 0,3 7 0 0,-3-7-14 16,3 6-9-16,1-5 12 0,-1 5-12 0,1-9 8 0,6 3-8 15,-7 1 0-15,8-4 0 0,-4-7 0 0,3 8-14 16,-6-8 1-16,6 1 0 16,1 0-29-16,-1-10-6 0,1 7 0 15,3-7-1-15,0 1-194 0,0-1-38 0</inkml:trace>
  <inkml:trace contextRef="#ctx0" brushRef="#br0" timeOffset="37149.39">6689 10051 1728 0,'0'0'153'0,"0"0"-122"16,0 0-31-16,0 0 0 0,0 0 105 0,0 0 15 15,0 0 4-15,0 0 0 0,14 0-90 0,-11 0-18 16,4 0-3-16,4 0-1 0,-4 0 25 0,7 3 5 15,4-3 1-15,-1 0 0 0,1 0-9 0,7-3-2 16,-4 3 0-16,4-6 0 0,-1 3-32 0,1-3 0 16,7 6 0-16,-4-10 0 0,-3 7 0 0,3-3 0 15,4-4 0-15,-4 4-12 16,4 3-14-16,-8-3-2 0,1-4-1 0,0 10 0 16,-4-3-97-16,4-3-19 0,-8 6-4 0,1-9-751 0</inkml:trace>
  <inkml:trace contextRef="#ctx0" brushRef="#br0" timeOffset="37915.33">7662 9979 2491 0,'0'0'55'0,"0"0"11"0,0 0 2 0,0 0 2 0,0 0-56 0,0 0-14 16,-7 3 0-16,7 7 0 0,7-4 0 0,-7-6 0 15,0 0 0-15,0 9 0 0,0 1 0 0,0 5-8 16,0-5 8-16,0-1-10 0,-7 10 10 0,7-9 0 15,-3 8 8-15,-1-8-8 0,1 5 0 0,-4-5-8 16,3 6 0-16,1-7 0 0,-1-6 8 0,4 6 0 16,-7-2 0-16,7-7 8 0,-4 9-8 0,4-9 12 15,0 0-4-15,0 0 0 0,0 0 1 0,0 0 1 16,0 0 0-16,-3-9 0 0,3-1-10 0,3 1 0 16,8-7 0-16,-7 4 0 0,-1-10 0 0,8 9-14 0,6-6 3 0,-10-6 1 15,11 0 10-15,-11 0 0 0,7 6 0 0,0 1-8 16,0-8 8-16,4 14 0 15,-4-4 0-15,0 7-8 0,-3-1 8 0,3 4 0 0,-3 3 0 0,-1 3 0 16,4 9 0-16,-3-2 0 0,3 2 0 0,-7 4 0 16,0-4 0-16,0 7 0 0,0 3 0 0,0-1 8 15,0-2-8-15,-3 3 0 0,3-4 0 0,0-2 0 16,-7 3 10-16,3 3 1 0,1-10 0 0,-4 0 0 16,4 7 6-16,-4-7 2 0,3-2 0 15,-3-7 0-15,0 0-9 0,0 0-2 0,0 0 0 0,0 0 0 16,7 0 0-16,4-7-8 0,-8-2 12 0,4 0-4 15,0-7-8-15,4 7 0 0,-11-10 0 0,7 3 0 16,-4-3-11-16,1-6-1 0,0 6 0 0,-1 1 0 0,4-1 12 0,-3 0 0 16,-4 3 0-16,3-3 0 0,4 4 0 0,-3 5 0 15,3 1 10-15,0 6-10 0,-7-4 0 0,3 4 0 16,4-3-8-16,1 6 8 0,-8 0-10 0,10 0 10 16,-3 0-8-16,4 0 8 0,3 0 0 0,-7 0 0 15,7 6 0-15,0-3 0 0,0 4 0 0,0-4 0 16,0 3 9-16,1-3-9 0,-5 7 12 0,8-4-4 15,-8-3 0-15,4 10-8 0,-6-1 24 0,-1-2-1 16,0 5-1-16,0-2 0 0,3 3-13 0,-3 2-9 16,0-2 12-16,4-7-12 0,-7 10 9 0,-1-3-9 15,4-4 0-15,-3 10 9 0,-4-9-9 0,7 3 0 16,0-4 0-16,-7 4 0 16,0-7-28-16,0 7-10 0,0-13-2 0,7 6-1 15,-4 4-169-15,-3-13-34 0,0 0-6 0,14 9-2 0</inkml:trace>
  <inkml:trace contextRef="#ctx0" brushRef="#br0" timeOffset="38265.58">8862 9863 1209 0,'0'0'108'0,"0"0"-87"0,0 0-21 0,0 0 0 16,0 0 261-16,0 0 48 0,0 0 10 0,0 0 1 0,-11 3-230 0,11 4-46 16,-10-4-10-16,6 3-2 15,-6-3-15-15,6 3-3 0,0 4-1 0,1 5 0 0,-4-2-3 0,0 3-1 16,0 3 0-16,3-4 0 0,-10 4-9 0,4 0 8 15,-1 0-8-15,-3 6 8 0,3 0-8 0,-6-3 0 16,3 3 0-16,-1-6 0 0,1-1 0 0,0 8 0 16,0-11 8-16,3-2-8 0,-3 2 0 0,7-5-19 15,0-1 3-15,-3-2 1 16,3-4-137-16,3 3-28 0,4-6-6 0,0 0-752 0</inkml:trace>
  <inkml:trace contextRef="#ctx0" brushRef="#br0" timeOffset="38514.39">8555 9891 403 0,'0'0'36'0,"0"0"-36"0,0 0 0 0,0 0 0 15,0 0 484-15,-4 7 89 0,4-7 19 0,4 3 3 16,-1 6-474-16,1 7-94 0,7-4-19 0,-4 4-8 15,3 3 11-15,1-10-2 0,3 7 0 0,0 3 0 16,4-4-9-16,-1 4 0 0,-3-3 0 0,4 3 8 16,0 0-8-16,-1-7 0 0,-6 4 0 0,3 0 0 15,4-4-41-15,-8 4-4 0,1-7-1 0,-1 10 0 16,1-10-190-16,0-2-39 0,17 2-7 0,0-6-2 0</inkml:trace>
  <inkml:trace contextRef="#ctx0" brushRef="#br0" timeOffset="39134.75">8855 9277 1987 0,'0'0'88'16,"0"0"18"-16,0 0-85 0,-4-10-21 0,4 10 0 0,0 0 0 0,0 0 29 0,0 0 2 16,-10 0 0-16,10 0 0 0,0 0-20 0,0 0-11 15,0 0 12-15,0 0-12 0,0 0 16 0,10 0-3 16,-3 0-1-16,-3 10 0 0,3-4-12 0,0-3 9 15,7 7-9-15,0-1 8 0,-3 7-8 0,6-1 0 16,1 7 0-16,3-6 0 16,-7 12 20-16,7-3 1 0,4 4 1 0,-7-1 0 0,3 6-22 0,4 1 0 15,-4-1 0-15,7 4-12 0,-3-4 28 0,-1 4 6 16,-2-4 1-16,-1 1 0 0,0 3 0 0,0-4 0 16,-3 4 0-16,-11 2 0 0,3-8-7 0,1 2-2 0,-8 7 0 0,1-3 0 15,-4-4 0-15,0-6 0 0,0 7 0 0,-4-7 0 16,1 0-5-16,-4 4-1 0,0-10 0 15,0 3 0-15,0 3 0 0,0-3-8 0,0 3 12 0,0-9-4 16,-1 12-8-16,5-9-11 0,-4 4 3 0,-4-8 0 31,8 1-29-31,-4-3-6 0,3 3-1 0,-3-10 0 16,0 0-57-16,0 1-12 0,4-1-3 0,3-9-822 0</inkml:trace>
  <inkml:trace contextRef="#ctx0" brushRef="#br0" timeOffset="40403.6">9641 9073 403 0,'0'0'36'0,"0"0"-36"0,0 0 0 0,0 0 0 16,0 0 264-16,0 0 47 0,0 0 9 0,0 0 1 15,0 0-237-15,0 0-47 0,0 0-9 16,0 0-3-16,0 12 17 0,0-2 3 0,0-1 1 0,0 1 0 16,0 2-5-16,0 4-1 0,0 3 0 0,0 0 0 15,0-4 0-15,0 10-1 0,-3-3 0 0,3 0 0 16,-4 0-15-16,4 3-4 0,-3 0 0 0,3-3 0 15,0 0-10-15,-4 0-2 0,4-3-8 16,-3 3 12-16,3-9-12 0,-4 5 11 0,4-2-11 0,0-7 10 16,-3 1-10-16,3-1 0 0,-4 1 0 0,4-10 8 15,0 6-90-15,0-6-18 16,0 0-4-16,0 0-780 0</inkml:trace>
  <inkml:trace contextRef="#ctx0" brushRef="#br0" timeOffset="40751.17">9335 9126 1670 0,'0'0'74'0,"0"0"15"0,0 0-71 0,0 0-18 0,0 0 0 0,0 0 0 15,0 0 128-15,0 0 21 0,7 7 5 16,-7-7 1-16,0 0-119 0,0 0-23 0,14 3-5 0,-4 3 0 16,1-6 23-16,6 0 5 0,5 6 0 0,2-6 1 15,1-6 10-15,3 0 1 0,0 3 1 0,1-4 0 16,-1-2-13-16,0-1-2 0,0 1-1 0,4 0 0 15,0-1-20-15,3 4-4 0,-3-3-1 0,0-1 0 16,-1 7 0-16,-6-3 0 0,3 6 0 0,-3 0 0 16,-4-3-20-16,4 3-5 0,-4 0-1 0,-3 0 0 15,-1 0-123 1,-3 3-25-16,1-3-5 0,-1 6-845 0</inkml:trace>
  <inkml:trace contextRef="#ctx0" brushRef="#br0" timeOffset="42985.48">9761 7587 1440 0,'-7'-7'64'0,"7"7"12"15,-7 0-60-15,0 0-16 0,4 0 0 0,-8-6 0 16,8 3 177-16,-4 3 33 0,-1 0 6 0,1-6 2 0,4 6-168 0,-4-4-34 15,-4-2-6-15,4 6-2 16,0-3-8-16,0 3 0 0,-4-6 9 0,4 3-9 0,-7-4 0 0,4 7 0 16,-1 0 0-16,1-3 0 0,-8-3 0 0,0 6 0 15,1-3 0-15,-5 3 0 0,1 0 8 0,-3 0 4 16,-5 0 1-16,5 0 0 0,3 0 16 0,-4 0 3 16,4-6 1-16,-8 6 0 0,5 6 1 0,-1-3 0 15,0-3 0-15,1 0 0 0,-1 0-10 0,0 0-3 16,1 0 0-16,2 0 0 0,-2-3-10 0,3 3-3 15,-4 0 0-15,0 0 0 0,0 0-8 0,-3 0 0 16,0 0 0-16,0 0 8 0,-4 0-8 0,4 0 0 16,-4 3 0-16,7-3 0 0,-3 6 0 0,3-3 0 15,-3 4 0-15,0-4 0 0,3-3 0 0,4 6 0 16,-4-6 0-16,4 0 0 0,-3 0 0 0,2 0 0 0,1 0 0 0,0 0 8 16,0 0 4-16,0 0 1 0,0 3 0 15,-4-3 0-15,0 0-1 0,1 6 0 0,-1-6 0 0,0 4 0 16,4-4-12-16,-4 6 0 0,1-3 0 0,-1 3 0 15,0 1 9-15,4-4-9 0,-4 3 8 0,4-3-8 16,-4 7 13-16,8-4-2 0,-8-3-1 0,8 3 0 16,-1 4-10-16,-3-4 12 0,3-3-12 0,0 6 12 15,4-2-2-15,-3-4 0 0,3 3 0 0,-1-3 0 16,5 4 8-16,-4-4 2 0,3 3 0 0,-3-3 0 16,3 3-4-16,1 4-1 0,-1-4 0 0,4-3 0 15,0 7-6-15,-3-4-1 0,3-3 0 0,-4 6 0 16,4-2-8-16,0 2 0 0,3 0 9 0,-3 1-9 15,7-1 0-15,-7 7 0 0,0-7 0 0,4 7 0 0,-4-7 0 16,0 4 0-16,7-4 0 0,-4 7 8 0,4 0-8 16,0-4 0-16,0-2 0 0,0 5 0 0,0-5 0 0,0-1 8 15,0 1-8-15,0 5 8 0,4-5 0 0,-1-1 0 16,1 7 0-16,-1-4 0 0,4-2 0 0,-3 5 1 16,6 1 0-16,-10-3 0 0,7 2-9 0,-3 4 0 15,3-3 9-15,0-4-9 0,-3 4 0 0,-1 3 0 16,1-3 0-16,3-4 0 0,-4 4 0 0,1 3 0 15,-1-10 0-15,4 7 8 0,-7-7-8 0,7 10 0 16,-3-10 8-16,3 1-8 0,-7-1 19 0,7 7-1 16,-4-7 0-16,1 7 0 0,3-7-18 0,-3 1 10 0,3-1-10 0,3 0 8 15,-6 7 8-15,3-6 2 16,7-1 0-16,-7-6 0 0,7 7-8 0,-3 2-2 0,-1-3 0 0,1 1 0 16,-1 2-8-16,5-5 0 0,-5 2 0 15,4 0 0-15,4 1 0 0,-8-1 0 0,8 1 0 0,-4-1 0 16,7-3 0-16,1 4 0 0,-1-4 0 0,3-3 0 15,1 7 0-15,0-10 0 0,-1 9 0 0,5-3 0 16,-5-3 11-16,5-3-3 0,-5 7-8 0,5 2 12 16,-1-9-12-16,-4 6 0 0,5-2 0 0,-5-4 0 15,-2 0 0-15,2 0 0 0,1 0 0 0,0 0-10 16,-1 0 10-16,5 0 0 0,2 0 0 0,1 0 0 16,0 6 0-16,3-3 0 0,-3-3 8 0,3 6-8 15,0-6 0-15,4 3 0 0,-7-3 0 0,3 7 0 16,-3-7 0-16,0 0 0 0,-1 0 0 0,1 0 0 0,0-7 0 0,3 7 0 15,1-3 0-15,-1-3 0 16,-7 6 0-16,4 0 0 0,3 0 0 0,-3 0 0 16,0 0 10-16,-1 0-2 0,1 0-8 0,-4 0 12 0,0 0-12 15,-3 0 0-15,0 0 0 0,3 0 0 0,-3 0 0 16,-1 0 0-16,1 0-11 0,0-3 11 0,0-3 0 16,-1 6 0-16,4 0 0 0,-3-4 0 0,3-2 0 0,-3 0 0 15,0 3 9-15,-1 3-1 0,1-7-8 0,0 7 0 16,0-3 0-16,-1-3 0 0,1 3 8 0,-4-3 0 15,0 2 0-15,4-2 0 0,-7 3-8 0,3-3 0 16,0-4 0-16,0 4 0 0,-3 3 0 0,3-3 0 16,-3-4 0-16,3 7 0 0,-4-3 0 0,1-4 0 0,0 7 0 15,3-3 0-15,4 0 0 0,-4 3 0 16,-4-4 0-16,1 4 0 0,-4-3 0 0,0-3 0 16,-3 5 0-16,3-2 8 0,-4-3-8 0,5 3 0 0,2 2 0 0,-3-5 0 15,-7 3 10-15,4-4-2 0,3 1-8 0,-3-1 12 16,-4-5-12-16,3 5 0 0,1 1 0 0,-1 0 0 15,-2-4 11-15,-1-3-1 0,0 7 0 0,0-7 0 16,3 4 2-16,-6-4 0 0,-4 0 0 0,7 7 0 16,-4-10-4-16,-3 10 0 0,0-7 0 0,0-3 0 15,0 7-8-15,0-4 0 0,0 0 0 0,0-2-11 16,-3 5 35-16,3-9 6 0,3 9 2 0,-3-2 0 16,-3-4-32-16,3 0-20 0,0 3 4 0,0-2 0 15,3 2 25-15,-3 3 6 0,0-2 1 0,0-4 0 16,7 3-27-16,-7 7-5 0,-3-10 0 0,3 10-1 15,0-7 17-15,3 7 0 0,-6-1 8 0,-1-2-8 16,-3 2 0-16,4 4 0 0,-1-3 0 0,-3 2 0 16,-3-2 0-16,3-1 0 0,0 7 0 0,-1-3 0 0,-6-3 0 15,0 2 0-15,0 4 0 0,4-3 0 0,-1-3 0 0,0 5 0 16,-6-5 0-16,6 3 0 0,8-4 0 0,-8 4 0 16,-10 3 0-16,3-3 0 0,4 3 0 0,-4-4 0 15,1 4 0-15,-4-6 0 0,0 2 0 0,3 7 0 16,-3-9 0-16,3 9 0 0,0-3 0 0,-3-3 0 15,4-1 0-15,-5 4 0 0,5-3 0 0,-4 6 0 16,-1-3 0-16,1-3 0 0,-3 6 0 0,-1 0 0 16,0-4 0-16,-3 4 0 0,0 0 0 0,0-6-8 15,-1 6 8-15,1 0 0 0,-4 0 0 0,1 0 0 16,-1 0 0-16,0 0 0 0,7 0 0 0,-3-3 0 0,4 3 0 16,-1-6 0-16,0 6 0 0,4-3 0 0,0-10 0 0,0 10 0 15,-4-7 0-15,4 4 0 0,0 3 0 0,-4-3 0 16,4-4 0-16,0 10 0 0,-1-9 0 0,1 6 0 15,4-3 0-15,-1 6 8 0,4 0-8 0,0 0 0 32,-4 0-24-32,0 0-12 0,4 0-1 0,-3 6-1 15,-4-3-109-15,3 3-21 0,0-3-5 0,-3 4-1191 0</inkml:trace>
  <inkml:trace contextRef="#ctx0" brushRef="#br0" timeOffset="43767.21">8918 6734 1864 0,'0'0'83'0,"0"0"17"0,0 0-80 0,-7 0-20 0,7 0 0 0,-7-4 0 16,0 4 40-16,7 0 4 0,0 0 0 0,0 0 1 15,0 0-14-15,0 0-3 0,0 0-1 0,0 0 0 16,0 0 8-16,0 0 1 0,7 0 1 0,4-6 0 15,3 3-37-15,0-3 0 0,0 3 0 0,4-4-8 16,-1 7 18-16,1-6 4 0,3 3 1 0,-3-3 0 0,-1 6 9 16,8-3 1-16,-4-4 1 0,0 4 0 15,4-3-7-15,-4 6-2 0,4-3 0 0,-7 3 0 16,3-6-5-16,-4 6 0 0,1 6-1 0,0-3 0 16,-8-3-3-16,1 0-8 0,-1 6 12 0,1-3-4 0,-4 4-8 15,4-4 10-15,-11 3-10 0,0-3 10 0,0-3-10 0,3 13 0 16,-6-10 0-16,3 12 0 0,-7-5 0 15,0 2 0-15,0-5 0 0,-1 12 0 0,-6-10 0 0,0 10 0 16,0-10 8-16,0 7-8 0,-4-7 0 0,1 7 0 16,-4-4 9-16,3 4-9 0,-3 0 0 0,0-4 8 15,-1 7-8-15,-2-3 0 0,3 0 0 0,-1-4 0 16,-2-3 0-16,6 7 8 0,0-6-8 0,1-1 8 0,3-3-8 16,3-3 8-16,1 4 8 0,2-4 3 15,8-3 0-15,0 0 0 0,0 0 0 0,0 0 0 0,0 0 0 0,0 0 0 16,4 6-1-16,-4-6 0 0,11 9 0 0,-1-2 0 15,1-4 2-15,3 6 0 0,0-9 0 0,7 7 0 16,-7-4 0-16,4-3 1 0,7 6 0 0,-1-6 0 16,1 0-12-16,3 0-9 0,4 0 12 0,0 0-12 15,-1 3 0-15,5-3 0 0,-8 0-10 0,4 6-859 16,-1-2-172-16</inkml:trace>
  <inkml:trace contextRef="#ctx0" brushRef="#br0" timeOffset="46392.43">10368 9471 1807 0,'0'0'80'0,"0"0"16"0,0 0-76 0,0 0-20 0,0 0 0 0,0 0 0 16,0 0 27-16,0 0 1 0,0 0 1 0,0 0 0 15,4-6 1-15,-4 6 0 0,0-9 0 0,0 9 0 0,0 0-6 0,0 0-2 16,-7-4 0-16,7 4 0 0,-7-6-22 0,7 6 9 15,0 0-9-15,0 0 0 0,-7 0 19 0,-1 0-3 16,8 0-1-16,-3 10 0 0,-1-4 24 0,-6 3 5 16,-1-6 0-16,1 13 1 0,-1-7 7 0,0 7 0 15,-3-3 1-15,0 2 0 0,-3 10-33 0,-1-6-6 16,4 6-2-16,0-6 0 0,0 0-12 16,0 9 9-16,3-9-9 0,-3 6 8 0,3 0-8 0,1-6 0 15,-1 9 0-15,4 0 0 0,0 7-8 0,-4-1 8 16,4-5 0-16,0 5 0 0,0 4 0 0,0-4 0 15,4 1 0-15,-1 2 0 0,1-5 0 0,3-4 0 0,3-3 0 16,-3 3 0-16,7-9 0 0,0 6 0 16,4-12 0-16,-4 5 0 0,7-2-27 0,0-6 3 0,0-1 0 0,7-3 0 31,-3-3-54-31,3 4-10 0,11-7-3 0,-4 3 0 16,0-3-157-16,4 0-32 0,25-3-7 0,-8 3-1 0</inkml:trace>
  <inkml:trace contextRef="#ctx0" brushRef="#br0" timeOffset="46909.65">10661 9847 1036 0,'-4'0'92'0,"1"0"-73"16,-1-3-19-16,4 3 0 0,0 0 248 0,0 0 45 16,0 0 10-16,0 0 1 0,0 0-223 0,0 0-45 0,0 0-8 0,0 0-3 15,0 0-25-15,0 10 0 0,4-1 8 0,-1 4-8 16,-3-7 8-16,4 10 0 0,3-4 0 15,0 4 0-15,-3-4-8 0,-1 4 0 0,8 3 0 0,-1-10 0 16,-3 7 0-16,4 3 0 0,-4-10 0 0,4 10 0 16,3-10 0-16,-4 7 0 0,-3-6-12 0,0 5 12 15,4-5 0-15,0-1 0 0,-4 7 0 0,0-7 0 16,-4 1-24-16,4 2 2 0,0-6 1 0,-3 4 0 16,-4-1-91-16,7 1-17 15,0-1-4-15,0-3-427 0,-7-6-84 0</inkml:trace>
  <inkml:trace contextRef="#ctx0" brushRef="#br0" timeOffset="47272.97">11197 9813 748 0,'0'0'67'0,"0"0"-54"0,-7 0-13 0,7 0 0 15,0 0 296-15,0 0 56 0,-7 6 11 0,4 4 2 16,3-1-293-16,-4 0-58 0,-3 1-14 0,0 9 0 16,0-4 0-16,3 4-8 0,-3 6 8 0,0-6-12 15,-3 9 12-15,-1-3 0 16,4 4 0-16,0 2 0 0,-11 0 0 0,4 1 0 0,4-4 0 0,-1 0 0 15,-3 7 0-15,-4-7 0 0,1 6 0 0,-1-5 0 16,7-1 16-16,-3 6 6 0,-10-9 1 0,6 0 0 16,11-3 1-16,-4 4 0 0,1 2 0 0,-1-9 0 15,4-4-8-15,0 4 0 0,7 0-1 0,-3-10 0 16,-5 7-24-16,12-7-5 0,3-2-1 0,0-4-647 16,-7-3-130-16</inkml:trace>
  <inkml:trace contextRef="#ctx0" brushRef="#br0" timeOffset="47998.54">11508 9973 1670 0,'0'0'148'0,"0"0"-118"16,-7 0-30-16,0 0 0 0,7 0 147 0,0 0 23 15,0 0 5-15,-4 0 1 0,-7 0-132 0,11 0-27 16,7-3-5-16,-7 3 0 0,0 0-12 0,0 0 10 0,15-6-10 0,-1 6 10 16,0 6-10-16,3-6 0 0,5 0 0 0,-1-6 0 15,7 6 0-15,-3 0 0 0,-1 0 0 0,1 0 0 16,0 0-12-16,-1-4 3 0,1 8 0 0,-4-4 0 31,4 0-16-31,0 0-3 0,-1 0-1 0,-2 0 0 16,-1 0-45-16,0 0-9 0,4 0-1 0,-4 0-1 15,0-4-108-15,-3-2-22 0,-1 6-4 0,-3 0-1 0</inkml:trace>
  <inkml:trace contextRef="#ctx0" brushRef="#br0" timeOffset="48758.91">12404 9819 2199 0,'0'0'97'0,"0"0"21"0,0 0-94 0,0 0-24 0,0 0 0 0,0 0 0 0,0 0 16 0,0 10 0 15,0-1-1-15,-4 0 0 0,4 7-15 0,0-3-8 16,-3 2 8-16,3 4-13 0,-4 0 13 0,4 0 0 16,-3 3 0-16,-1-3 0 0,4-1 0 0,-3 1 0 0,-1 0 13 15,0 3-4-15,1-3-9 0,-4 0-9 0,3-7 9 16,-3 4-13-16,4 0 29 0,-1-4 5 0,1-6 2 0,-1 4 0 15,1-1 7-15,3-9 2 0,0 0 0 0,0 0 0 16,0 0-4-16,0 0-1 0,3-9 0 0,4-1 0 16,0 4-27-16,4-3 8 0,-4-10-8 0,4 0 0 15,-1 3 0-15,4-2 0 0,0-1 0 0,4 0 0 16,-7-6 0-16,3 6 0 0,3 0 0 0,-3 0 0 16,1-3-9-16,-5 13 9 0,4-4 0 0,-3-2 0 15,3 12 0-15,-4-4 0 0,-2-2 0 0,-1 9 0 16,3 0 0-16,1 0-12 0,-8 0 12 0,8 0-10 15,-4 3 10-15,0 3 8 0,4-6-8 0,-4 10 11 16,0-4-11-16,0-3 0 0,0 7 0 0,-7-10 0 16,0 0 0-16,7 9 0 0,-4-3 0 0,1 4 0 0,-1-1 0 0,-3-9 8 15,0 0-8-15,0 0 8 0,4 10-8 0,-4-10 12 16,0 0-12-16,0 0 12 0,0 0-12 16,0 0 12-16,0 0-12 0,0 0 12 0,0 0-2 15,7-10 0-15,0 1 0 0,0-1 0 0,-3 4-10 16,3-7 0-16,3 4 0 0,-3-7 0 0,0 7 0 0,0 3 0 15,1-7 0-15,-1 4 0 0,0-7 0 0,0 7 0 16,0 2 0-16,3 4 0 0,-3-3-9 0,4 6 9 16,-4-3-12-16,4-3 12 0,-1 2 0 0,4-2 0 15,0 6 0-15,1-3 0 0,2-3 0 0,-3 6 0 0,4 0 0 16,0-3 0-16,-1 3 0 0,1-7 0 16,-1 14 0-16,-2-4 0 0,-1-3 0 0,-4 9 0 0,1-9 0 15,-1 10 0-15,1-1 17 0,0 0-2 0,-1 7-1 16,-3 0 0-16,-3-4-14 0,-1 4 11 0,-3 3-11 15,0 0 10-15,0-1-1 0,0 4 0 0,4-9 0 16,-8 6 0-16,1-4-9 0,-1 1 12 0,4-3-12 0,0-4 12 31,0 0-38-31,0 4-7 0,4-4-2 0,-4 1 0 16,0-10-20-16,0 0-4 0,0 0-1 0,0 0 0 0,0 0-157 0,0 0-32 16,0 0-7-16</inkml:trace>
  <inkml:trace contextRef="#ctx0" brushRef="#br0" timeOffset="49742.45">13758 9785 115 0,'0'0'0'0,"0"0"10"0,0 0-10 0,0 0 0 0,0 0 0 0,0 0 0 16,0 0 185-16,0 0 35 0,-3-3 8 0,3 3 0 16,0 0-110-16,0 0-22 0,0 0-5 0,0 0-1 0,0 0-3 15,0 0-1-15,-7 3 0 0,3-3 0 0,-3 9-15 0,-3 1-3 16,3-1-1-16,-4 7 0 16,0 2-1-16,-3 1 0 0,-3 0 0 0,3 6 0 15,-8 0-22-15,5 4-4 0,-4-4 0 0,-1 0-1 0,1 3-11 16,-3 0-3-16,2 0 0 0,1-3 0 15,0 4-13-15,3-4-2 0,-3-6-1 0,4-1 0 0,2-2-9 0,1-7-12 16,0 1 2-16,4-1 1 16,3-2-101-16,0-4-20 0,3-3-4 0,-3 0-746 15</inkml:trace>
  <inkml:trace contextRef="#ctx0" brushRef="#br0" timeOffset="50003.25">13409 9838 2124 0,'0'0'94'0,"0"0"19"0,0 0-90 0,0 0-23 0,0 0 0 0,0 0 0 16,0 0 53-16,0 0 7 0,0 0 0 0,0 9 1 16,4 7-53-16,-1-6-8 0,1-1-8 0,3 0 8 15,0 7 0-15,0-3 0 0,0 2 10 0,3 4-2 16,1 0-8-16,0-3 0 0,-4 2 0 0,7-2 0 15,0 3 0-15,0-7-10 0,-3 10 10 0,3-9-10 16,0 3-8-16,0-7-2 0,4 7 0 0,-4-4 0 16,3-5-36-1,-3 2-7-15,1-6-1 0,-1 3-1 16,3-6-50-16,1 3-9 0,0-6-3 0,-1 3-644 0</inkml:trace>
  <inkml:trace contextRef="#ctx0" brushRef="#br0" timeOffset="50434.46">13543 9126 2113 0,'4'10'93'0,"-4"-4"20"0,0 3-90 0,7 1-23 0,0 5 0 0,3-2 0 16,8 9 14-16,3-3-2 0,4 0 0 0,7-1 0 15,-1 7-12-15,8-6 0 0,-4 0 8 0,4 6-8 16,4 0 22-16,-5-3 2 0,5 3 0 0,3-6 0 15,-1 0-12-15,1 0-3 0,4 6 0 0,-4-6 0 16,-1 6 13-16,1 0 2 0,-7-3 1 0,-4 3 0 16,-6 0 22-16,-5 3 4 0,-6 0 1 0,0 7 0 15,-8-10-20-15,-6 13-3 0,-1-10-1 0,-3 6 0 16,-3 10-3-16,-4-9-1 0,-7 2 0 0,-1-2 0 0,-6 9-24 16,0-7 0-16,0-2 0 0,-4-1 0 0,1 4 0 15,-1-10 0-15,0 7-14 0,4-4 5 16,-4 0-175-16,4 1-36 0</inkml:trace>
  <inkml:trace contextRef="#ctx0" brushRef="#br0" timeOffset="61726.3">5849 11221 806 0,'0'0'72'0,"0"0"-58"0,-11 0-14 0,1 0 0 15,3 0 186-15,3 0 34 0,1 0 8 0,-8 0 0 0,4 0-168 0,0 0-33 16,7 6-7-16,-10-3-2 0,2-3 14 16,1 10 4-16,0-10 0 0,4 6 0 15,-8-3-26-15,4 7-10 0,0-4 8 0,-3 3-8 0,-5 1 0 0,5-1 0 16,-4 0 0-16,3 7 0 0,-6-6 40 0,-1 8 4 15,-3 1 0-15,0 0 0 0,3 3 3 0,0 0 1 16,1 9 0-16,-5 1 0 0,5 2-12 0,-1 1-1 16,1 9-1-16,-1-7 0 0,4 7-10 15,0 3-1-15,0-3-1 0,7 0 0 0,-4 6-12 16,4-3-2-16,3 0-8 0,-3 3 12 0,7-3-12 16,-7-3 9-16,7 0-9 0,0-6 8 0,0-4-8 0,7 1 0 15,-7-7 0-15,4 0 0 0,-1-3 0 0,1-6 0 16,3 0 0-16,0 3 0 0,4-10-15 0,-4-2-5 0,3 6 0 15,4-7-1 1,-3 0-110-16,7 1-21 0,-4-10-5 0</inkml:trace>
  <inkml:trace contextRef="#ctx0" brushRef="#br0" timeOffset="62102.8">5877 11942 1958 0,'0'0'174'0,"0"0"-139"16,0 0-35-16,0 0 0 0,0 0 185 15,0 0 31-15,0 0 5 0,0 10 2 0,4-1-199 0,-1 0-39 16,4 1-8-16,0 9-1 0,4-10 11 0,0 7 2 16,3 3 1-16,0-1 0 0,0 1-8 0,4 6-2 15,-4-6 0-15,0-3 0 0,0 12 5 0,-3-9 1 16,-1 0 0-16,1 6 0 0,-4-6 6 0,-4 6 8 15,11-10-13-15,-14 4 5 16,4 0-17-16,3-3-3 0,-7-4-1 0,3 4 0 16,8-7-79-16,-11 7-16 0,0-7-4 0,4-6-803 0</inkml:trace>
  <inkml:trace contextRef="#ctx0" brushRef="#br0" timeOffset="62344.15">6385 11980 2833 0,'0'0'62'0,"-7"6"13"0,-3 4 2 0,3 2 3 0,0 4-64 0,-4 9-16 0,0-3 0 0,1 3 0 16,-1 9 0-16,1-5-16 0,3 5 4 0,-11 4 0 0,0-4 3 0,1 4 1 15,-1-4 0-15,4 4 0 16,-4 3-16-16,1-4-4 0,-5 1 0 0,8 6 0 15,-10-10-10-15,6 1-2 0,4-1-1 0,3-5 0 16,1-1-16-16,3-9-3 0,0-4-1 0,3 1 0 16,4-3-76-16,-7-7-15 0</inkml:trace>
  <inkml:trace contextRef="#ctx0" brushRef="#br0" timeOffset="62678.66">6720 11444 1382 0,'0'0'61'0,"0"0"13"15,0 0-59-15,0 0-15 0,0 0 0 0,0 0 0 0,0 0 249 0,0 0 47 0,-3 3 10 0,-1 9 2 16,4 1-248-16,-7-4-48 0,7 7-12 0,0-4 0 16,0 10 0-16,7-3 0 0,-7-6 0 0,7 9 0 15,0-10-20-15,4 7 1 0,-7-3 1 0,3 3 0 16,7-1-6-16,-11-2 0 0,4 3-1 0,-7 0 0 16,7 0 2-16,-7 2 1 0,4-8 0 0,-8 3 0 31,4 2-47-31,0 1-10 0,-3-9-1 0,-1 5-537 0,4-5-107 0</inkml:trace>
  <inkml:trace contextRef="#ctx0" brushRef="#br0" timeOffset="63066.71">6452 11409 172 0,'0'0'16'0,"0"0"-16"0,0 0 0 0,0 0 0 15,0 0 456-15,0 0 88 0,11-9 17 0,-8-1 4 16,4 10-427-16,1-6-86 0,2 3-16 0,1-3-4 16,-1 6-32-16,4-4 0 0,-3 4 0 0,10 0 0 15,-3 0-99-15,-1 0-25 0,8 0-6 0,0 0-1 16,-4 0 24-16,7 0 5 0,4 0 1 0,0 0 0 31,-1 0-19-31,5 0-4 0,-1-6-1 0,-7 6 0 0,4 6 88 0,3-6 17 0,-3 0 4 0,0 0 1 16,0 4-4-16</inkml:trace>
  <inkml:trace contextRef="#ctx0" brushRef="#br0" timeOffset="63766.56">7084 11970 1497 0,'0'0'133'0,"0"0"-106"16,0 0-27-16,-4-9 0 0,4 9 140 0,0 0 22 0,0 0 5 0,0-6 1 15,0 6-133-15,4-3-27 0,3-4-8 0,0 4 0 16,0-3 0-16,11 6 0 0,-11 0 8 0,10-3-8 15,-3 3 0-15,8 0 0 0,-5 0 0 0,1 3 0 16,7-3-8-16,-1 6 8 0,-3-3 0 0,1 4 0 16,-1-4 0-16,3 3 0 0,-6-3 0 0,3 3 0 15,0-2-16-15,-3 2 2 0,0-6 0 0,-4 6 0 32,3-3-118-32,-6 4-24 0,14-4-5 0,-25-3-1 0</inkml:trace>
  <inkml:trace contextRef="#ctx0" brushRef="#br0" timeOffset="66211.63">7807 12005 172 0,'-7'0'16'0,"7"0"-16"0,0 0 0 0,0-6 0 15,7 3 230-15,-7-4 43 0,4-2 9 0,3 3 2 16,0 2-161-16,0-5-32 0,3 3-7 0,-10 3 0 16,7-4-16-16,0 4-4 0,-7 3 0 0,0 0 0 15,11-6-4-15,-11 6 0 0,0 0-1 0,7 6 0 16,-3 4-18-16,3-7-3 0,-4 6-1 0,-3 7 0 15,0 0-19-15,0-4-4 0,4 4-1 0,-4 9 0 16,-4-6-2-16,4-1-1 0,0 1 0 0,0 6 0 16,0-6 13-16,4 0 2 0,-4 0 1 0,3-4 0 0,4 4 17 15,-7-3 3-15,0-3 1 0,4 2 0 16,-4-5-5-16,3-1-1 0,-3 0 0 0,0-9 0 0,0 0-11 0,0 0-2 16,0 0-1-16,4 7 0 15,-4-7-13-15,0 0-2 0,0 0-1 0,0 0 0 0,14-7-11 0,-14-2 0 16,11-4 0-16,-4-2 0 15,3-4-22-15,1-6 3 0,-1 6 1 0,1-6 0 0,3-3-1 0,0 3 0 16,-3-4 0-16,10 11 0 0,-11-7 19 0,8 6-12 16,-4 3 12-16,4 7-10 0,-8-1 10 0,5 1 9 15,-5-1-1-15,1 10-8 0,3-6 15 0,-7 3-4 16,7 3-1-16,-3 0 0 0,3 0-10 0,0 0 0 16,-7 0 0-16,10 0 8 0,-6 3-8 0,0 3 0 15,3-2 0-15,-4 2 0 0,4 3 0 0,-3-2 0 0,-4-4 0 0,4 6 0 16,-4 0 0-16,-4 1 0 0,1 2 0 0,-4 1 0 15,3-4 20-15,-6 7 11 16,3 3 2-16,-7-10 1 0,7 1-34 0,-7-1 0 0,0 0 0 0,7-2 0 16,0-7 13-16,0 0-4 0,0 0-1 0,0 0 0 15,0 0-8-15,0 0 8 0,0 0-8 0,0 0 8 16,7 0-8-16,3-10 0 0,-3 1 0 0,7-7 0 16,-7 7 0-16,4-7 0 0,0 7-9 0,-4-4 9 15,3 4-8-15,-3-7 8 0,4 7-12 0,-4-1 12 16,4 4-8-16,-4-3 8 0,0 6 0 0,0-4 0 15,-7 7 0-15,0 0 0 0,10-3 0 0,-10 3 0 16,7-6 0-16,4 12 0 0,-11-6-10 0,7 3 10 16,4-3 0-16,-4 10-8 0,0-4 8 0,0-3 0 15,3 6 0-15,-6-2 14 0,3 2-2 0,0 7 0 16,0-4-12-16,0-2 9 0,0 5-9 0,-3 1 8 0,3-3-8 16,3-4 0-16,-10 7 0 0,7-1 0 0,0-2 0 15,0-4 0-15,1 7 0 0,-5-7 0 0,4 1 0 16,0-1-17-16,-3 1 4 0,6-1 1 15,-10 1-112-15,7-4-23 0,-7-6-4 0,0 9-563 16,4 1-113-16</inkml:trace>
  <inkml:trace contextRef="#ctx0" brushRef="#br0" timeOffset="66688.7">9398 11908 1706 0,'0'0'76'0,"0"0"15"0,0 0-73 0,0 0-18 16,0 0 0-16,0 0 0 0,0 0 0 0,0 0 0 15,0 0-11-15,0 0 11 16,0 0-15-16,0 0 4 0,0 0 1 0,0 0 0 0,0 0 10 0,0 0 14 15,0 0-3-15,0 0-1 0,-7 3 23 0,7-3 5 16,-4 6 1-16,1 4 0 0,-1-1 13 0,-3 0 4 16,-3 1 0-16,3 5 0 0,-11 1-16 0,7 3-4 15,-3 0 0-15,-3 0 0 0,3-1-8 0,-4 7-1 16,0-6-1-16,1 0 0 0,-4 6-26 0,6 0 0 16,-2-6 8-16,-1 0-8 0,0 6 0 0,4-12 12 15,0 8-12-15,4-8 12 16,-4 3-35-16,3-4-6 0,0 1-2 0,4-4 0 15,0-6-89-15,0 7-17 0,0-10-4 0</inkml:trace>
  <inkml:trace contextRef="#ctx0" brushRef="#br0" timeOffset="66964.45">9116 11933 1670 0,'0'0'74'0,"0"0"15"0,0 0-71 0,0 0-18 0,0 0 0 0,0 0 0 15,0 0 236-15,0 0 44 0,7 3 9 0,3 13 2 16,1-7-257-16,0 4-51 0,-4 2-11 0,3 1-1 0,1-4 9 0,-1 14 1 16,5-1 1-16,-5-7 0 15,1 8-13-15,-1-5-2 0,-3 5-1 0,0-1 0 0,4-7 11 0,-8 8 3 16,5-4 0-16,-1-7 0 15,-4 4-10-15,1 0-2 0,3-4 0 0,-7-5 0 16,0 9-95-16,0-13-19 0,7 3-4 0,-7-9-693 0</inkml:trace>
  <inkml:trace contextRef="#ctx0" brushRef="#br0" timeOffset="67337.81">9708 11462 2257 0,'0'0'49'0,"0"0"11"0,0 0 1 0,0 0 3 0,0 0-51 0,0 0-13 0,0 0 0 0,4 10 0 15,-4-1 0-15,4 1 0 0,-4 5 0 0,3 1 0 16,1-3 0-16,-4 5 0 0,0-2 0 0,0 3 0 0,3 0-14 0,-3 6-6 16,0 3 0-16,0-9-1 0,4 6 10 0,-4-6 3 15,0 6 0-15,0-6 0 0,0-4 8 0,-4-2-13 16,4 2 5-16,0-5 8 15,0 6-30-15,0-13 2 0,0-3 0 0,0 0 0 16,0 0-61-16,0 0-12 0,0 0-3 0,0 0-692 16</inkml:trace>
  <inkml:trace contextRef="#ctx0" brushRef="#br0" timeOffset="67670.39">9507 11481 1854 0,'0'0'40'0,"0"0"9"0,0 0 2 0,0 0 1 0,0 0-41 0,0 0-11 0,0 0 0 0,0 0 0 15,0 0 56-15,11 0 10 0,0 0 2 0,3 0 0 16,-4 0-13-16,4 0-3 0,0 0 0 0,1 0 0 15,-1 7-20-15,0-7-5 0,3 0-1 0,-2 3 0 16,2-3-26-16,-3 6 0 0,0-6 0 0,4 3 0 16,-4-3-18-16,4 0-6 0,-4 0 0 0,0 0-1 31,0 0-115-31,0 0-22 0,0 0-5 0,0 0-1 0,4-3 48 0,0-3 10 16,3 3 2-16,0-7 0 0,7 4 12 0,-3-4 2 0,3 7 1 15,-3-3 0-15,-4 0 70 0,0 3 15 0,0 3 8 0,-3-7-10 0</inkml:trace>
  <inkml:trace contextRef="#ctx0" brushRef="#br0" timeOffset="74525.75">9980 11061 1267 0,'0'0'112'0,"-7"0"-89"0,0 0-23 0,0 0 0 16,-4 0 121-16,1 6 20 0,3-6 4 0,-4 3 1 15,4-3-110-15,0 0-23 0,7 0-4 0,-4 0-1 0,4 0 24 0,0 0 4 16,0 0 0-16,0-9 1 15,0 6 16-15,0-3 3 0,8-4 1 0,-1 4 0 16,0 3-11-16,0-3-2 0,3 6-1 0,1-4 0 0,-1 4 10 0,5 4 3 16,-5-4 0-16,1 6 0 0,3-3-24 0,0 6-5 15,-3-2-1-15,3 2 0 0,0 0 3 0,-4 1 1 16,4-1 0-16,1 7 0 0,-1-7-10 0,0 10-3 16,3-9 0-16,1 5 0 0,-4 4 6 0,7-3 1 15,-3-4 0-15,3 4 0 0,4 3-2 0,-4 0 0 16,7-4 0-16,0 4 0 0,-3 6-7 0,-4-6-2 15,4 6 0-15,0-3 0 0,3 9-13 0,-3-2 0 16,-11 8 0-16,0-9 0 0,7 13 0 0,-7-6 0 16,-3 2 0-16,-4 1 0 0,-4-4 9 0,4 4-1 0,0-3 0 0,-7-1 0 15,-3-6-8-15,3 7 0 0,3 2 0 0,-3-2 8 16,-7-1-8-16,0 4 12 0,0 3-12 0,4-10 12 16,-4 4-12-16,0-7 0 0,-4 3 9 0,4-3-9 15,7-2 0-15,-4-4 0 0,-10 3 0 0,4 0 0 16,6-7 0-16,-3 1 0 0,-3-3 0 0,-5 3 0 15,5-4 0-15,3-2 11 0,7 3-11 0,-7-7 12 16,-4 10-21-16,8-10-4 0,-4 1-1 0,3-1 0 31,-7 1-19-31,1-4-4 0,3 3-1 0,3 1 0 16,1-1-86-16,-8 0-18 0,1 1-3 0,3-4-1 0,0 4-105 16,-1-1-21-16,-13 0-4 0,4-2 0 0</inkml:trace>
  <inkml:trace contextRef="#ctx0" brushRef="#br0" timeOffset="76052.89">11486 11008 518 0,'0'0'46'0,"0"0"-37"15,0 0-9-15,0 0 0 0,18-3 123 0,-7-4 22 16,-11 7 5-16,0 0 1 0,0 0-76 16,0 0-15-16,0 0-4 0,0-3 0 0,0-3 4 0,0 6 1 15,0 0 0-15,0 0 0 0,-4-6-14 0,4 6-3 16,0 0-1-16,0 0 0 0,0 0 1 0,0 0 0 15,0 0 0-15,0 0 0 0,0 0-13 0,0 0-3 16,-7 6 0-16,7-6 0 0,7 9 4 0,-7 1 0 16,-10 9 0-16,-1-10 0 0,4 7 0 0,-4 2 0 15,-3 1 0-15,-3 6 0 0,-5 0-8 0,1 4 0 16,4 5-1-16,-1-6 0 0,-7 10 0 0,4-4 0 16,3 1 0-16,1 3 0 0,-4-4 5 0,7 10 0 15,-4-6 1-15,7 2 0 0,-3-2 3 0,4 0 1 16,-4-4 0-16,-1 1 0 0,12 2-16 0,-8-2-3 15,1-1-1-15,-1-6 0 0,8 7-5 0,-4-1-8 0,3-5 11 16,-3 8-11-16,0-2 9 0,3-1-9 0,8 1 0 0,-4-4 9 16,0 4-9-16,0-10 0 0,11 9 0 0,-1-6 8 15,-3 7-8-15,4-13 0 0,-1 3 9 0,4 3-9 16,1-3 0-16,-1-6-10 0,-4 6 1 0,4-6 0 31,4 0-84-31,3-3-17 0,-7 2-3 0,4-2-1 0,3-3-71 16,4 2-15-16,-4-5-2 0,4-1-1 0</inkml:trace>
  <inkml:trace contextRef="#ctx0" brushRef="#br0" timeOffset="77045.42">11624 11864 2293 0,'0'0'50'0,"0"0"10"0,-3-6 3 0,-5 2 2 0,8 4-52 0,-3 0-13 16,-1 0 0-16,-3 0 0 0,-3 0 24 0,10 0 1 15,0 0 1-15,0 0 0 0,0 0-7 0,3 10-2 16,4-1 0-16,4 1 0 0,0-4-17 0,-1 6 0 16,4-5 8-16,4 8-8 0,-1-2 0 0,5-4 0 15,-5 7 0-15,1-7 0 0,0 10 0 0,-1-3 0 16,1-4-10-16,-1 4 10 0,1 0-16 0,-4-4 0 16,0 4 1-16,4-7 0 15,-4 10-124-15,-3-9-25 0,-1-4-4 0,-10-6-721 16</inkml:trace>
  <inkml:trace contextRef="#ctx0" brushRef="#br0" timeOffset="77329.14">12083 11767 864 0,'-7'0'76'0,"0"6"-60"0,-4-3-16 0,4 6 0 16,-7 1 420-16,7 5 80 0,-4 4 17 0,1 0 3 15,3 6-420-15,-1 0-85 0,1 4-15 0,0 5 0 16,0 4 0-16,0 2 0 0,0-2 0 0,4 6 0 16,-8 0 0-16,4-7 0 0,0 7 0 0,0-6 0 0,-4-4-24 0,4 4 3 15,-3-3 0-15,3-7 0 0,-4 6-3 0,4-5 0 16,0-4 0-16,-4 3 0 15,8-3-98-15,-4 0-20 0,0-6-4 0,0 0-843 0</inkml:trace>
  <inkml:trace contextRef="#ctx0" brushRef="#br0" timeOffset="77645.42">12513 11839 864 0,'0'0'76'0,"0"0"-60"0,0 0-16 0,0 0 0 16,0 0 354-16,0 0 68 0,0 0 14 0,7 6 2 15,4-3-333-15,-4 3-66 0,3-2-14 0,4 2-2 16,1-6-11-16,2 0-1 0,1 6-1 0,3-3 0 16,4-3-10-16,-1 0 0 0,1 0 0 0,0 0-11 15,-1 0-9-15,1 0-1 0,0 0-1 0,0 0 0 16,-1 0-35-16,-3 0-7 0,4 0-2 0,-4 0 0 16,0 0-157-16,-3 0-31 0</inkml:trace>
  <inkml:trace contextRef="#ctx0" brushRef="#br0" timeOffset="78371.77">13346 11810 2332 0,'0'0'104'0,"0"0"20"0,0 0-99 0,0 10-25 0,-4-1 0 0,4 7 0 15,0-7 28-15,0 10 1 0,0-3 0 0,-3-4 0 16,3 4-12-16,0 0-2 0,3-4-1 0,-3 4 0 16,0-7-27-16,0 10-6 0,0-3-1 0,0-4 0 15,0-5 20-15,0 8-8 0,0-11 8 0,0 5 0 16,0 0 0-16,0 1 0 0,0-4 0 0,0-6 0 15,0 0 16-15,0 0 3 0,0 0 1 0,0 0 0 16,0 0-6-16,0 0-1 0,0 0 0 0,4-9 0 16,-1-7-3-16,1 7-1 0,3-10 0 0,0 3 0 15,0 4-9-15,3-4 0 0,-3-3 0 0,4 10 8 16,0-7-8-16,-1 7-12 0,1-1 2 0,3 1 1 16,-4 2 9-16,1 4-12 0,3-3 12 0,-3 6-12 15,-1 0 12-15,1 0-8 0,3 6 8 0,-3-3-8 0,-4 4 8 0,3-4 0 16,1 3 0-16,-1 4 0 0,-3-1 0 0,1 0 0 15,2-2 0-15,-6-4 11 0,-1 3 1 0,4 3 0 16,0-9 0-16,0 10 0 0,0-10 7 0,-7 0 1 16,0 0 1-16,7 9 0 0,1-9-1 0,-8 0 0 15,0 0 0-15,0 0 0 0,0 0-20 0,0 0 8 16,10 7-8-16,-3-14 0 0,0 7 0 0,4-3 0 16,-1-3 0-16,1-4 0 0,0 1 0 0,-1 3 8 15,4-4-8-15,-3 1 8 0,-1 0-8 0,1-1 0 0,0 1 0 16,-1 2 0-16,1-2 0 0,-1 6 0 0,-3-3 0 0,4 6-8 15,-4-4 8-15,4 4-8 0,-4-6 8 0,0 12-8 16,3-6 8-16,1 4 0 0,-4-4 10 0,0 6-10 16,4-3 0-16,-4 3-10 15,0-3 0-15,3-3 0 0,-6 7 10 0,6-4 0 0,-3 3 0 0,-3 4 0 16,3-1 11-16,0-3-3 0,0-3 0 0,-3 7 0 16,3-4-8-16,-4 3 0 0,4 1 9 0,-3-1-9 15,-1 7 12-15,4-7-3 0,-3 1 0 0,-4 5 0 16,3-2-9-16,1-4-11 0,-4 7 3 0,4-7 0 31,-1 1-24-31,-3-1-5 0,7-2-1 0,-3-4 0 0,-4-3-54 0,7 6-10 0,0-3-2 16,3-3-602-16,-3 0-120 0</inkml:trace>
  <inkml:trace contextRef="#ctx0" brushRef="#br0" timeOffset="78659.81">14683 11845 1555 0,'0'0'138'0,"0"0"-110"15,-4 0-28-15,-3 3 0 0,4-3 212 0,3 0 38 16,-8 6 7-16,1-2 2 0,0 2-203 0,0 3-40 15,0 7-8-15,-3-4-8 0,3-2 0 0,-8 12 0 0,1-3 0 0,0-1-12 16,-3 8 12-16,-1-5 0 0,-3 11-10 0,3-10 10 16,-3 9-20-16,3-9 0 0,-3-6 0 0,4 3 0 15,-5-1 20-15,5-8 0 0,-4 5 0 0,6-5 0 16,1-10-18-16,4 6-6 0,-4-12 0 0,3 0-676 31,4 2-134-31</inkml:trace>
  <inkml:trace contextRef="#ctx0" brushRef="#br0" timeOffset="78840.17">14161 11917 2847 0,'0'0'63'0,"0"0"13"0,10 10 2 0,1-1 2 0,-4 7-64 0,7-7-16 0,0 0 0 0,4 7 0 0,3-3 0 0,7-4-12 16,-3 0 3-16,-1 7 0 15,1-6-15-15,3 5-2 0,-3-2-1 0,0 2 0 16,3 1-133-16,-3-3-28 0,3-4-4 0,-3 0-497 16,-4-2-99-16</inkml:trace>
  <inkml:trace contextRef="#ctx0" brushRef="#br0" timeOffset="79333.28">14654 10936 1936 0,'-17'-7'86'0,"6"4"18"0,4 3-84 0,-3 0-20 0,-5 0 0 0,5 3 0 15,-4 4 34-15,7-7 2 0,-4 6 1 0,8-3 0 16,-1 3-27-16,4-6-10 0,0 10 0 0,4-1 9 16,-1 1-9-16,8-1 0 0,-1 10 0 0,4 0 0 0,0-4 12 15,8 4-4-15,2 6 0 0,1-6 0 0,3 9 17 0,4-3 3 16,0 3 1-16,7 1 0 0,-4 2-4 0,0-9-1 15,-3 9 0-15,0-2 0 0,3-1-3 0,-7 6-1 16,0-5 0-16,4 5 0 0,-4 1 16 0,-3 2 2 16,0-2 1-16,-1-1 0 0,-6 4 13 0,3 6 4 15,-7-7 0-15,0 4 0 0,-3-3-26 0,-4-1-5 16,-3 7-1-16,-1-6 0 16,1 6-12-16,-11 0-4 0,0-10 0 0,-1 10 0 0,-2-6 20 0,-4-4 3 15,0 4 1-15,0 3 0 16,-1-10-52-16,1 3-9 0,-3-9-3 0,-1 4 0 15,-3-4-144-15,0 0-28 0,-29 13-7 0,12-20-1 0</inkml:trace>
  <inkml:trace contextRef="#ctx0" brushRef="#br0" timeOffset="113237.08">5588 12980 345 0,'0'0'31'0,"4"-3"-31"0,3-3 0 0,-7-4 0 0,-7 1 398 0,3 9 74 16,4 0 14-16,0 0 3 0,0-6-387 0,0 6-78 15,0 0-15-15,0 0-9 0,0 0 0 0,0 0-8 16,0 0-1-16,-4-3 0 0,-6 3-3 15,-1-7 0-15,4 7 0 0,0 0 0 0,-3 0 12 0,-4 0-8 16,3 0 8-16,-10 0-8 0,7 0 26 0,0 0 6 16,-4 0 0-16,0 0 1 0,1 0-5 0,-1 0-2 15,0 7 0-15,1-4 0 0,-4-3 9 0,-1 6 1 16,5-3 1-16,-4 3 0 0,-4 1 5 0,4-4 1 16,-4 6 0-16,7-3 0 0,-3 4-11 0,0-7-3 15,3 3 0-15,1-6 0 0,3 10-5 0,3-4-2 16,4-3 0-16,-4 6 0 0,11-9 2 0,0 7 0 15,-10-4 0-15,3 3 0 0,7-6 12 0,-4 10 2 0,1-7 1 16,-4 3 0-16,3 3-31 0,4 1 0 0,0-1 0 0,0 1 0 16,-7-1 15-16,7 7-3 15,7-7-1-15,-3 7 0 0,-4-4-2 0,0-2 0 0,7 5 0 0,-4-5 0 16,-3-1-9-16,4 10 0 0,3-3 0 0,-7 3 0 16,3-1 0-16,4 1 0 0,-3 6 0 0,3 0 12 15,-3 0-12-15,-1-3 0 0,4 3 0 0,-3 4 0 16,3 2 0-16,-7 0 0 0,3 4 0 0,-3-1 0 15,0 4 0-15,0 3 0 0,0-4 0 0,0 10 0 16,-3-3 0-16,3 0 8 0,-11 0-8 0,1 9 0 16,-1-6 0-16,7 4 0 0,-6-4 0 0,-1-3 0 15,1-1 12-15,-1-5-4 0,-3 6 0 0,3 0 0 16,-3-6 10-16,4-4 2 0,-1 4 0 0,-3-4 0 16,3 1-8-16,1-7-2 0,3 3 0 0,-4-3 0 15,4-2-2-15,0-5-8 0,0 5 12 0,4-8-4 0,-5 7-8 0,5-6 0 16,3-3 0-16,-4-3 0 0,4 2 0 0,0-5 0 15,0-1 0-15,0 7 0 0,0-4 11 0,0-2-3 16,0-1-8-16,4 4 12 0,-4-4-12 0,3 4 9 16,-3-4-9-16,8 0 8 0,-8-2-8 0,0 2 0 15,3 0 0-15,-3-9 8 0,7 10 3 0,-7-4 0 16,7-3 0-16,4 4 0 0,-1-4 16 0,4-3 3 16,4 0 1-16,0-3 0 0,3-4-31 0,0 4 8 15,4-3-8-15,3-4 0 0,4 1 8 0,3 0 0 16,-3 2-8-16,-4-2 12 0,-3 0-12 0,3 5 0 15,-7-5 0-15,4 3 0 0,-11-4 0 0,7 10-21 0,-10-6 3 0,3 6 1 32,0 0-67-32,-7 0-14 0,-7 0-2 0,0 0-1 15,0 0-116-15,0 0-23 0,0 6-5 0</inkml:trace>
  <inkml:trace contextRef="#ctx0" brushRef="#br0" timeOffset="115724.89">5405 14015 345 0,'0'0'31'0,"0"0"-31"0,0 0 0 0,0 0 0 16,0 0 232-16,0 0 41 0,-7-3 8 0,7 3 2 15,0 0-176-15,0 0-35 0,0 0-8 0,0 0 0 16,0 0 8-16,0 0 1 0,0 0 1 0,0 0 0 16,-4 9-10-16,4-6-1 0,0 7-1 0,0-1 0 15,4 1-10-15,3 5-3 0,0-5 0 0,3 5 0 16,1-5-31-16,3 2-6 0,4 4-2 0,-4 3 0 16,3-4 1-16,4 1 0 0,1-3 0 0,-8 6 0 15,7-4-11-15,-3 4 0 0,3-3 0 0,0-4 8 16,-7 10 1-16,7-3 0 0,-7 0 0 0,0 0 0 15,0-1-17-15,4 1-4 0,-11-3-1 0,11 3 0 16,-11 0-126-16,0-10-25 16,4 7-4-16</inkml:trace>
  <inkml:trace contextRef="#ctx0" brushRef="#br0" timeOffset="116033.04">6036 13933 2296 0,'0'0'102'0,"0"0"21"0,0 0-99 0,-7 10-24 0,7-1 0 0,-7 1 0 15,3 8 0-15,-3-2 8 0,4 12-8 0,-4-3 0 16,3 10 0-16,1-4 0 0,-11 10 0 0,3 3 0 15,4 3 0-15,-7 6 10 0,3 1-1 0,-6-1 0 16,6 0 2-16,-10 4 0 0,7 2 0 0,-11-5 0 16,4 2-11-16,0-3 0 0,3-2 0 0,-3-4 8 15,7-7 26-15,-11-2 5 0,15-4 1 16,-8-5 0-16,4-1-29 0,3-9-11 0,4 3 8 0,0-4-8 16,4-5-104-1,3-4-25-15,3-2-6 0,-3-7-853 0</inkml:trace>
  <inkml:trace contextRef="#ctx0" brushRef="#br0" timeOffset="116459.28">6445 13523 1324 0,'0'0'118'0,"0"0"-94"0,0 0-24 0,0 0 0 15,0 0 133-15,0 0 23 0,0 0 4 0,0 0 0 16,0 0-136-16,4 3-24 0,3 6-13 0,0 7 1 16,-7-7 12-16,3 7 0 0,-3-4 0 0,0 10-8 15,0-3 8-15,-3 0 0 0,3 0 8 0,-7 9-8 16,0-6 17-16,3 0-1 0,-3 3 0 0,0 0 0 16,0-3 12-16,0 0 3 0,4 0 0 0,-8-3 0 15,4 3-15-15,0-10-4 0,0 7 0 0,3-3 0 16,-6 0-23-16,6-4-5 0,-3-6 0 0,4 4-1 15,-5-7-123-15,5 3-25 0,3-6-5 0,-14 0-1 0</inkml:trace>
  <inkml:trace contextRef="#ctx0" brushRef="#br0" timeOffset="116758.92">6174 13560 1440 0,'0'0'128'0,"0"0"-103"16,0-9-25-16,0 9 0 0,0 0 244 0,0 0 44 15,0-3 9-15,7-4 2 0,3 1-246 0,8 3-53 16,0-3 0-16,-1 6-8 0,8-3 8 0,0-4 11 0,-1 4-3 0,-6-3 0 16,7 6-8-16,-1-3 0 0,5-3 0 0,-5 6 0 31,-6-4-24-31,7-2-8 0,-4 6 0 0,3-3-1 15,-6 3-22-15,3-6-4 0,0 6-1 0,-3 0 0 16,0 0-6-16,3 0-2 0,-11 0 0 0,1 0 0 16,3 0-12-16,0 0-2 0,-3 0-1 0,-1 0-441 0,1 6-88 0</inkml:trace>
  <inkml:trace contextRef="#ctx0" brushRef="#br0" timeOffset="117923.89">6526 13996 115 0,'0'0'0'0,"0"0"10"0,0 0-10 0,-3 0 0 0,-4-6 0 0,7 6 0 16,0 0 471-16,0 0 92 0,0 0 18 15,0 0 4-15,0 0-485 0,0 0-100 16,0 0-16-16,0 0-4 0,10 6 4 0,1 4 0 0,3-1 1 0,-3 0 0 15,-4 7 15-15,7-7 0 0,0 7 0 0,0-3-9 16,-3 5 9-16,-1 1 14 0,1 3-3 0,-1-3-1 16,-3 0 6-16,4 0 2 0,-4-4 0 0,0-2 0 15,0 9-10-15,4-10-8 0,-11 4 12 0,10-6-12 16,-10 8 0-16,4-2 0 0,3-3-12 0,-4 2 3 31,8-5-28-31,-11 5-6 0,7-5-1 0,0-1 0 16,4 1-54-16,-1-1-11 0,-6 0-3 0,6-2 0 0</inkml:trace>
  <inkml:trace contextRef="#ctx0" brushRef="#br0" timeOffset="118260.04">7281 13896 288 0,'0'0'25'0,"0"0"-25"16,-3 3 0-16,-8 3 0 0,-3-3 400 0,4 7 76 16,-5-1 14-16,5 7 3 0,-1-7-406 0,-3 10-87 0,4-3 0 0,-8 3-19 15,0-1 10-15,1 7 9 0,3-6-13 0,-4 9 5 16,0 4 17-16,1-1 4 0,-5 4 1 0,1 9 0 15,4-7 55-15,-8 7 11 0,0 0 3 0,4 0 0 16,-7 0 2-16,0 0 1 0,-1 3 0 0,5-3 0 16,-8 3-43-16,4 3-9 0,-4-6-2 15,4 0 0-15,7 0-32 0,-1-4-12 0,5 1 0 0,3-3 0 32,3-10-197-32,-7 6-39 0</inkml:trace>
  <inkml:trace contextRef="#ctx0" brushRef="#br0" timeOffset="121133.85">7782 14049 1602 0,'-14'0'71'0,"11"0"14"0,-1-6-68 0,1 6-17 0,-4 0 0 0,3 0 0 15,-3 0 16-15,7 0 0 0,0 0 0 0,0 0 0 16,-4 0-16-16,4 0-16 0,0 0 4 0,0 0 0 15,0 0 12-15,0 0-9 0,0 0 9 0,0 0-8 16,0 0 8-16,0 0 0 0,0 0 0 0,0 0 0 16,0 0 44-16,0 6 5 0,0-6 1 0,4 4 0 15,3 8 18-15,-7-12 4 0,7 3 1 0,4 4 0 16,-1-4 3-16,1 3 0 0,10-6 0 0,-3 0 0 16,-1 0-25-16,8 0-5 0,-4 0-1 0,0 0 0 15,4-6-29-15,-4 6-7 0,4 0-1 0,0-3 0 16,-4 3-8-16,3 0 0 0,-2 0 0 0,2 0 0 15,-3 0-32-15,4 0-8 0,0 0-1 0,-4 0-1 16,0 3-32-16,4-3-6 0,0 0-2 16,3 0 0-16,-11 0-14 15,5 0-2-15,2 0-1 0,1-3-722 0</inkml:trace>
  <inkml:trace contextRef="#ctx0" brushRef="#br1" timeOffset="127530.57">5948 12667 1134 0,'-14'0'50'0,"0"0"10"0,3 0-48 0,0 6-12 16,-6-6 0-16,3 3 0 0,0-3 48 0,-1 0 6 15,-6 0 2-15,4 0 0 0,-1 0 5 0,4 0 2 16,0 0 0-16,-4 0 0 0,4 0 5 0,0 0 2 0,3-3 0 0,1 3 0 16,3 0 6-16,0-6 0 0,3 6 1 0,-3-7 0 15,4 4-13-15,3 3-2 0,0 0-1 0,0 0 0 16,0 0 0-16,0 0 0 0,0 0 0 0,0 0 0 15,0 0-39-15,0 0-8 0,0 0-2 0,0 0 0 16,10 10-12-16,-3-4 0 0,11-3 0 0,-8 6 0 16,8-2 0-16,-4-4 11 0,7 6-11 0,4-3 10 15,0-2 1-15,6 2 0 0,-2-6 0 0,6 3 0 16,0-3 3-16,4 6 1 0,7-6 0 0,-4 0 0 16,1 0-2-16,-1 0 0 0,-3 0 0 0,7 7 0 15,-11-4 3-15,0-3 0 0,4 0 0 0,-4 0 0 16,-7 0-16-16,8 0 0 0,-5-3 0 0,5-4 0 0,-4 7 0 15,3 0 11-15,-7-6-11 0,0 6 10 0,4-3 1 0,-4 3 0 16,0 0 0-16,1 0 0 16,-5 0-11-16,1 0 0 0,-7 3 0 0,-1 3 0 0,-3-6 0 15,-3 0 0-15,0 0 0 0,3 0 0 16,-11 0 0-16,-3 0 0 0,0 0 0 0,0 0 0 0,0 0 0 0,0 0-11 16,0 0 11-16,0 0-8 0,0 0 8 0,-3 7 0 15,-11-7 0-15,3 0 8 0,-3 0-8 0,-4 0 0 16,1 3 0-16,-5-3 8 0,-2 0-8 0,-1 0 0 15,0 0 0-15,-6 0 0 0,2 0 0 0,-6 0 0 16,3 0 0-16,-3 0 0 0,0 0 0 0,0 0 0 16,-4 0 0-16,0 0 0 0,-3-3 0 0,-1 3 0 15,-6-7 0-15,3 7 0 0,-3 0 0 0,-4 0 0 0,3 0 0 0,8 7 0 16,-7-7 0-16,10 0 9 0,0 3-9 0,4-3 0 16,-1 0 11-16,5 0-11 0,-1 0 10 15,4 0-10-15,7 0 11 0,-4 6-11 0,4-3 12 16,7-3-12-16,-1 0 8 0,5 6-8 0,-4-2 0 15,7-4 0-15,3 0 0 0,-3 6 0 0,7-6 0 0,0 0 0 16,0 0-18-16,0 0 2 0,11 0 1 0,3 3 0 16,3-3-3-16,-2 0-1 0,6 0 0 0,0 0 0 31,7-3-17-31,-3 3-4 0,3-6-1 0,4 2 0 16,3-2-2-16,4-3 0 0,7 6 0 0,3-4 0 15,4 1-142-15,3 3-29 0</inkml:trace>
  <inkml:trace contextRef="#ctx0" brushRef="#br1" timeOffset="130532.36">13243 12594 1292 0,'-24'4'57'0,"9"-4"12"0,-2 6-55 0,-4-6-14 0,0 3 0 0,-4 3 0 15,-3-6 28-15,3 0 2 0,0 7 1 0,1-4 0 16,-1-3-31-16,4 6 8 0,-1-6-8 0,1 0 0 16,4 3 9-16,-1-3-1 0,0 0 0 0,1 0 0 15,3 0 7-15,3 0 1 0,-3-3 0 0,0 3 0 0,3 0 37 0,1 0 8 16,3 0 2-16,0 0 0 0,0-6 27 0,7 6 6 15,0 0 0-15,0 0 1 0,0 0-18 0,0 0-4 16,0 0-1-16,10-3 0 0,4-4-26 0,4 7-6 16,-1-6-1-16,8 3 0 0,3 3-8 0,8-6-1 15,2 2-1-15,5-2 0 0,3 3 10 0,3 3 3 16,4-6 0-16,0 6 0 0,0-10-18 0,0 10-3 16,3-3-1-16,1-3 0 0,3 6 7 0,0-3 2 15,3-3 0-15,1 6 0 0,-1 0-19 0,-3 0-3 16,-4 0-1-16,4 0 0 0,-7 0 0 0,0 0 0 15,0 0 0-15,4 6 0 0,6-6-8 0,-3 0 10 0,-7 3-10 16,0-3 10-16,-7 0 0 0,0 0 0 0,-4 0 0 0,-3 0 0 16,3 0-10-16,-3 0 10 0,0 0-10 0,-4 0 10 15,-3-3-10-15,0 3 0 0,3-6 0 0,-3 6 0 16,-8 0 0-16,4-7-12 0,-3 7 2 0,-4 0 1 31,1 0-135-31,-5-3-26 0,1-3-6 0</inkml:trace>
  <inkml:trace contextRef="#ctx0" brushRef="#br1" timeOffset="137116.59">8890 13996 1695 0,'0'0'75'0,"0"0"16"0,0 0-73 0,0 0-18 15,0 0 0-15,0 0 0 0,0 0 16 0,0 0 0 16,-4 10 0-16,4-1 0 0,-3-3-16 0,3 4 0 16,-4-1 0-16,1 0 0 0,-1 1 0 0,1 6 0 15,-1-4 12-15,1 4-12 0,-1 3 42 0,1-1 2 16,3 1 0-16,-4 3 0 0,4-3 3 0,0 0 1 0,-10-7 0 0,6 10 0 15,4-9-4-15,0 3 0 16,-3 2 0-16,-1-2 0 0,4-3-20 0,-3-4-4 16,-1 0 0-16,0-2-1 0,1 2 21 0,-1 0 4 0,4-9 0 0,0 0 1 15,0 0-25-15,0 0-4 0,0 0-2 16,0 0 0-16,-7-3 3 0,7 3 1 16,-3-9 0-16,3-7 0 0,3 7 11 0,1-7 3 0,-1-3 0 0,1 1 0 15,3 2-32-15,-3-3 0 0,-1 0 0 0,1 0 0 16,6 1 0-16,-3-8 0 0,0 8 0 0,-3 2 0 15,6-3 0-15,-3 3-13 0,0-2 1 0,1 8 0 16,2 1 3-16,-3-1 1 0,0 1 0 0,4 3 0 16,-4-4 8-16,0 1 0 0,4 9 0 0,-4-9-8 15,3 9 8-15,-3-7 0 0,4 4 0 0,-1 3-8 16,-3 0 8-16,4 0-12 0,-11 0 12 0,14 3-12 16,-10 4 12-16,6-1-8 0,-3-3 8 0,0 6-8 0,0 1 8 15,0-1 0-15,-3 1 0 0,0 5 0 16,-1-5 0-16,1 5 0 0,-4-5 12 0,3 2-4 15,-3 4-8-15,4 0 0 0,-1-7 0 0,1 0 0 0,-1 1 0 16,1-4 0-16,-4-3-8 0,0-3 8 0,0 10 0 0,0-10 0 16,0 0 0-16,0 0 0 0,0 0 20 0,0 0 10 15,0 0 2-15,7-3 0 0,-7 3-32 0,7-7 0 16,0-2 0-16,-4-7 0 0,4 7 0 16,-3-1 0-16,3 1 0 0,0-7 0 0,0 4 0 0,-3 2 0 15,3-5 0-15,0 2 0 0,0-3 0 0,0 7 0 16,0-7 0-16,0 7 0 0,0 0 0 0,4-1 0 15,-1 4 0-15,1 3 0 0,-1-4 0 0,1 4 0 16,0-3 0-16,3 6 0 0,-4 0 0 0,1 6 0 0,-1-6 0 16,1 3 0-16,-11-3-20 0,7 10 0 0,4-4 0 15,-1-3 0-15,1 10 20 0,-4-4 0 0,0 1 0 0,0 2 0 16,4-6-13-16,-4 13 1 0,-4-9 0 0,4 8 0 16,0-8 12-16,0 6 0 0,0-1 0 0,-3-2 0 15,3 2 32-15,-3 4 0 0,-1-3 0 0,1-3 0 16,-4 2-32-16,7-5 0 0,-7 5 0 0,0-2 0 15,0-4 0-15,0-2-12 0,0 2 0 0,0-9 0 32,0 0-12-32,0 0-1 0,0 0-1 0,0 0 0 0,0 0-197 0,0 0-39 0,0 0-8 15,14-16-2-15</inkml:trace>
  <inkml:trace contextRef="#ctx0" brushRef="#br1" timeOffset="139472.14">9768 13908 576 0,'0'0'51'0,"0"0"-41"0,0 0-10 0,0 0 0 0,0 0 183 0,-7 0 34 16,4 0 7-16,-4 0 2 0,7 0-171 0,0 0-35 15,0 0-6-15,0 0-2 0,-7 0-22 0,7 0-5 16,0 0-1-16,0 0 0 0,0 0 0 0,0 0 0 16,0 0 0-16,0-9 0 0,0 9 16 0,3 0 0 15,-3-9 0-15,0 9-9 0,0 0 23 0,0 0 5 16,0-10 1-16,0 10 0 0,0 0 32 0,0 0 8 0,0 0 0 0,0 0 1 16,0 0-12-16,0 0-2 0,0 0-1 0,0 0 0 15,0 0-21-15,0 0-4 16,0 0-1-16,0 0 0 0,0 0-3 0,0 0-1 0,7 0 0 0,-7 0 0 15,0 0-1-15,7 3-1 0,-7-3 0 0,7 7 0 16,0-1 7-16,-7-6 2 0,11 3 0 0,-4 3 0 16,0-3 3-16,0 7 1 0,0-4 0 0,0-3 0 15,0 13-2-15,0-7 0 0,4 7 0 0,-4-4 0 16,0 4-5-16,0 3 0 0,4-3-1 0,-4 2 0 16,0 1-7-16,0 0 0 0,-4 0-1 0,5 3 0 15,-5-3-11-15,4-7 0 0,0 10 9 0,0-9-9 16,-3 6 0-16,-1-4 0 0,4-5 0 0,-3 8 0 15,-4-8 0-15,3-1-18 0,-3 7 3 0,4-7 1 16,-1 1-34-16,1-1-6 0,-8 1-2 0,4-4 0 16,0-3-44-16,0 3-8 0,-7-6-3 0</inkml:trace>
  <inkml:trace contextRef="#ctx0" brushRef="#br1" timeOffset="139886.79">10160 13855 1267 0,'0'0'56'0,"0"0"12"0,-7 0-55 0,0-3-13 0,3 3 0 0,4 0 0 15,-7 0 95-15,7 0 16 0,0 0 3 0,0 0 1 16,-7 3-91-16,7-3-24 0,0 9 8 0,-3 1-8 16,-1-1 0-16,4 4 0 0,-3-1 0 0,3-2 0 15,-4 5 17-15,1-5-3 0,-1 9-1 0,1-1 0 16,-1-2 15-16,1 3 4 0,-1 0 0 0,-7 0 0 16,4 6 4-16,-3 0 0 0,-1 3 1 0,1 0 0 15,-5 7 0-15,1-1 0 0,-3 1 0 0,-1-1 0 16,0-2-1-16,1 8-1 0,-4-11 0 0,-4 8 0 15,4-9-17-15,-4 4-3 0,7-4-1 0,-3 0 0 16,4-3-2-16,3 3-1 0,-1-9 0 0,5 6 0 16,-1-6-11-16,4-3 0 0,0 3 0 0,0 0 0 15,7-10-16-15,0 0-4 0,0 7-2 0,0-7 0 16,7 1-110-16,-3-1-21 0,3 1-5 0,0-1-415 16,0-3-83-16</inkml:trace>
  <inkml:trace contextRef="#ctx0" brushRef="#br1" timeOffset="140392.28">10428 13472 1263 0,'-14'7'28'0,"14"-7"5"0,0 0 2 0,-7 9 1 0,0-9-36 0,0 10 0 0,7-10 0 0,0 6 0 15,-7 3 32-15,7-9-1 0,0 3 0 0,3 7 0 0,1-4 17 0,-1 3 3 16,1-2 1-16,3-4 0 0,7 6-20 0,-3 1-4 16,-8-1-1-16,4-3 0 0,4 4 1 0,-8-1 0 15,-3 7 0-15,0-4 0 0,0 4 8 16,4 0 1-16,-4-4 1 0,-4 7 0 0,1-3-21 0,-1 3-4 15,8-1-1-15,-8-2 0 0,-3 3-4 0,0-3-8 16,7-4 11-16,0 4-11 0,0 3 0 0,4-4 0 16,-8-2 0-16,4-7 0 15,11 10-21-15,-8-13-5 0,-3-3-1 0,0 0 0 16,4 9-44-16,-4-9-9 0,0 0-1 0,0 0-663 0</inkml:trace>
  <inkml:trace contextRef="#ctx0" brushRef="#br1" timeOffset="140758.26">10153 13560 1731 0,'0'0'76'0,"0"0"17"0,-4-3-74 0,4-3-19 0,-3-4 0 0,3 10 0 15,3-6 35-15,1 3 3 0,-4-3 1 0,0 6 0 16,7-10-39-16,-3 7 0 0,3-6-9 0,-4 3 9 16,4-4 0-16,0 1 0 0,0 2 0 0,0 4 0 0,-7 3 0 15,7-6 16-15,0 6-2 0,1-3-1 0,-1 3 14 16,3-6 2-16,1 6 1 0,3-3 0 0,-4 3 3 0,5 0 1 15,-1 0 0-15,7 0 0 0,4 0-10 0,-1 0-1 16,-3 0-1-16,4-7 0 0,7 7-22 0,-4 0 8 16,-7 0-8-16,4-3 0 0,3-3-11 0,0 6-6 15,-3-3-2-15,0-4 0 16,-1 1-56-16,-2 3-11 0,6-3-2 0,-3 3-777 16</inkml:trace>
  <inkml:trace contextRef="#ctx0" brushRef="#br1" timeOffset="141347.49">11250 13739 1796 0,'-7'-9'80'0,"4"9"16"0,-1 0-77 0,4-4-19 0,-4-2 0 0,1 6 0 15,-1-9 15-15,4 9-1 0,0 0 0 0,0 0 0 16,-7 6-22-16,7-6-5 0,0 0-1 0,0 0 0 31,-3 3-18-31,-1 7-4 0,-3-1-1 0,0 0 0 0,7 1 37 0,-10-1 0 0,-5 7 0 0,1 0 0 16,0-4 8-16,0 4 5 0,-7 3 2 0,0-1 0 16,0 8 29-16,-1-8 5 0,-2 1 2 0,-1 3 0 15,-10 0 19-15,7-3 4 0,3 6 1 0,4-6 0 16,-7 6-42-16,3-6-8 0,4-1-1 0,3-2-1 15,4 9-23-15,0-12-8 0,0 2 0 0,7-5 0 32,3-1-52-32,-3 1-9 0,4-4-3 0,3-6-846 0</inkml:trace>
  <inkml:trace contextRef="#ctx0" brushRef="#br1" timeOffset="141626.69">10760 13755 748 0,'0'0'67'0,"0"0"-54"16,0 0-13-16,0 0 0 0,0 0 299 0,0 0 57 15,0 9 11-15,0 1 2 0,3 8-290 0,1-2-59 16,3-3-11-16,0 8-9 0,3 1 10 0,1 4-10 15,7-8 8-15,3 1-8 0,-7 6 9 0,7 3-9 0,-3-9 10 0,6 6-10 16,1-6 11-16,-4 6-11 16,-7 0 12-16,4-6-12 0,7 0 0 0,-4 6 0 0,-7-12 0 15,0 9 0-15,0-10-12 0,4 4-7 0,-4-4-1 0,-3 4-916 16</inkml:trace>
  <inkml:trace contextRef="#ctx0" brushRef="#br2" timeOffset="146975.01">7782 12544 1263 0,'-24'0'56'0,"17"0"12"0,-4 7-55 0,-3-7-13 0,3 0 0 0,-3 0 0 16,0 6 18-16,3-6 1 0,4 0 0 0,0 0 0 16,0 3-19-16,0-3 0 0,4-3 0 0,3 3 0 15,0 0 20-15,0 0 0 0,0 0 0 0,0 0 0 16,0 0 24-16,0 0 6 0,0 0 1 0,0 0 0 16,0 0 17-16,0 0 4 0,0 0 1 0,0 0 0 15,0 0-3-15,7 3-1 0,-4 6 0 0,4-2 0 16,0-4-5-16,4-3 0 0,0 0-1 0,-1 6 0 15,1-3-1-15,-1-3 0 0,15 0 0 0,-7 0 0 16,6-3-2-16,5 3-1 0,-1-6 0 0,0 6 0 16,4-3-22-16,-4-4-4 0,0 7-1 0,4 0 0 15,0 0-9-15,-1 0-3 0,1 0 0 0,3 10 0 16,-3-10-7-16,4 9-1 0,-1-3-1 0,-3-2 0 16,-1 11-3-16,5-5-8 0,-5-4 12 0,1 3-4 0,3-6 8 0,-3 7 2 15,3-10 0-15,-3 6 0 16,3-6 1-16,4 0 0 0,0 0 0 0,3-6 0 0,4 3-5 15,-3-4-1-15,-1-2 0 0,0 6 0 0,4-13 1 16,-7 10 0-16,-4-3 0 0,4 5 0 0,-7-5-3 0,-1 3-1 16,-2 3 0-16,-5-4 0 0,1 4-10 0,-4-3 0 15,0 6 0-15,1-3 0 0,-5 3 0 16,-3 0 0-16,0 0 0 0,1 3 0 0,-1-3 0 0,-4 0 0 16,1 6 0-16,-4-6 0 0,0 3 0 0,0-3 0 15,-7 0 0-15,11 0 0 0,-4 0 0 0,-7 0 0 16,0 0 0-16,0 0 0 0,7 0-11 0,-7 0 11 15,0 0-8-15,0 0 8 16,0 0-68-16,0 0-8 0,3 0-1 0,-3 0-1 16,0 0-97-16,0 0-19 0,0 0-4 0,0 0-925 0</inkml:trace>
  <inkml:trace contextRef="#ctx0" brushRef="#br2" timeOffset="147731.6">10926 12544 403 0,'0'0'17'0,"0"0"5"0,-11 0-22 0,0 0 0 0,4 0 0 0,0 0 0 16,-3 0 365-16,10 0 69 0,0 0 14 0,0 0 2 16,0 0-336-16,0 0-67 0,0 0-14 0,17 7-2 15,4-7 19-15,-3 6 4 0,-7-3 1 0,6-3 0 16,5 6 5-16,6-3 2 0,0-3 0 0,0 0 0 16,4 0-4-16,0 0-1 0,3 0 0 0,0-3 0 15,1-3-29-15,-1-3-7 0,7 2-1 0,0 4 0 16,-3-3 10-16,4-4 2 0,2 7 0 0,1-3 0 15,0 3-10-15,-3-3-2 0,-5 3 0 0,1-4 0 0,-4 7-8 0,-3-9-3 16,0 9 0-16,0-6 0 0,-4 6 4 0,0-4 1 16,0-2 0-16,1 6 0 0,-5 0-14 0,1 0 11 15,-4 0-11-15,-3 0 10 0,-1 0-10 0,-6 0 0 16,3 0 0-16,-3 0 0 0,-4 0 0 0,3 0 0 16,-3 0 8-16,-7 0-8 0,0 0 0 0,0 0 0 15,7 0 9-15,-7 0-9 0,0 0 0 0,0 0 9 16,0 0-9-16,0 0 0 0,0 0 0 0,0 0 0 15,0 0 0-15,0 0 0 0,0 0 0 0,0 0 0 16,0 0-8-16,0 0 8 16,0 0-98-16,0 0-14 0,0 0-2 0,4-9-1 0</inkml:trace>
  <inkml:trace contextRef="#ctx0" brushRef="#br2" timeOffset="151961.28">11772 14015 979 0,'0'0'43'0,"0"0"9"0,0 0-41 0,0 0-11 0,0 0 0 0,0 0 0 0,0 0 168 0,0 0 31 15,0 0 6-15,0 0 2 16,0 0-168-16,0 0-39 0,7 6 0 0,0-3 0 0,0-3 8 0,4 7 0 15,-4-7 1-15,4 3 0 0,-4-3 19 0,3 0 4 16,1 0 1-16,-1 0 0 0,1 0 30 0,3-3 5 16,-3-4 2-16,-1 7 0 0,1-3-3 0,3-3-1 15,0 6 0-15,0-9 0 0,0 9-12 0,0-7-2 16,4 4-1-16,0-3 0 0,-1 6-23 0,1 0-5 16,-4-3-1-16,0-4 0 0,4 7-22 0,-1 0 0 15,1 0 0-15,-4 0 0 0,4 0 0 0,-4 7-10 0,0-4 1 16,0-3 0-1,-3 0-15-15,3 6-2 0,-4-6-1 0,-2 0 0 16,-8 0-100-16,10 0-20 0,-3 0-4 0,0 0-802 0</inkml:trace>
  <inkml:trace contextRef="#ctx0" brushRef="#br2" timeOffset="153666.37">12785 13949 403 0,'0'0'17'0,"0"0"5"0,0 0-22 0,0 0 0 16,0 0 0-16,3-6 0 0,-3 6 292 0,0 0 53 15,11 0 11-15,-11 0 3 0,7 0-289 0,0 0-58 16,3 0-12-16,-10 0 0 0,8 6 0 0,-1-3 0 0,0 4 0 0,0-4-10 15,0 3 10-15,-7-6 0 0,7 3 8 0,-4 6-8 16,4-2 24-16,-3-4 0 16,-1 6 0-16,-3 4 0 0,0-13 27 0,4 3 5 0,-4 6 2 0,0 1 0 15,0-4-11-15,0-6-3 0,4 9 0 16,-4-5 0-16,0 2-14 0,0 3-3 0,0-9-1 16,0 0 0-16,0 0-8 0,0 0-2 0,-4 7 0 0,4-7 0 15,0 0 0-15,0 0-1 0,0 0 0 0,0 0 0 16,0 0 1-16,0 0 0 15,0 0 0-15,0 0 0 0,0 0 1 0,4-10 1 0,-1-2 0 0,-3 2 0 16,4 1-9-16,-1-4-1 0,1-2-8 0,3-1 12 16,-4 3-2-16,4-2-1 0,0-4 0 0,0 3 0 15,0-3-9-15,0 7 0 0,1-4 0 0,2 0-11 16,1 7 3-16,-4 0 0 0,3-1 0 0,-3 1 0 16,4-1-1-16,-4 10 0 0,0-6 0 0,4 6 0 15,-11 0 9-15,3-3-10 0,8-3 10 0,-4 6-10 16,-7 0 10-16,3 0 0 0,4 6 0 0,0-6 0 15,1 3 0-15,-5 3-10 0,4 4 10 0,-3-1 0 0,-1 1-11 0,4-1 11 16,-7 0-10-16,4 7 10 0,-4 0 0 16,0-4 0-16,3 7 0 0,-3-9 0 0,-3 5 0 0,3 1 0 15,0-4 0-15,0 4 0 0,-4-6 0 16,4 5 0-16,0-5 0 0,0-1 0 0,0-6 0 0,0-3 10 16,0 0-10-16,0 0 8 0,0 0 4 0,0 0 0 15,0 0 0-15,0 0 0 0,0 0-1 0,7 0 0 16,-3-9 0-16,3 6 0 0,0-7-11 0,0 1 0 15,0-7 9-15,-3 0-9 0,3 7 0 0,0-3 0 16,0-4 0-16,0 0 0 0,0 4-10 0,0-4 10 0,3 0-12 16,1 7 12-16,-4-4-10 0,0 4 10 15,4-7-8-15,-4 7 8 0,3 3-9 0,-3 2 9 16,4-2-10-16,0 3 10 0,-1-3-9 0,1 6 9 16,-1-3-8-16,1-4 8 0,0 7 0 0,-1 0-8 0,1 0 8 0,-4 0 0 15,3 0 0-15,-3 0 0 0,0 0 0 0,1 7 0 16,-8-7 0-16,7 3 0 0,-4 3 0 0,4-3 0 15,0 7 11-15,-3 5 1 0,-1-5 0 0,1 8 0 16,-4-8-12-16,3 6 0 0,-3 2 0 0,0 1 0 16,0-3 0-16,0 3-12 0,0-4 2 0,0-2 1 15,0 3 9-15,0 2 0 0,4-2 0 0,-1-7 0 16,-3 1 0-16,4 6 8 0,-1-4-8 0,1-3 8 31,-1 1-40-31,1-4-8 0,0 4-2 0,3-1 0 0,-7-9-32 0,7 6-6 0,-4-3-2 0,4-3-868 16</inkml:trace>
  <inkml:trace contextRef="#ctx0" brushRef="#br2" timeOffset="156609.51">14009 13711 1324 0,'0'0'118'0,"0"0"-94"16,0 0-24-16,0 0 0 0,0 0 126 0,0 0 21 15,0 0 4-15,0 0 1 0,0 0-128 0,0 0-24 16,0 0 0-16,0 0-12 0,0 0 12 0,7 0-8 15,-7 0 8-15,0 0-8 0,0 0 20 0,0 0 5 16,3 9 1-16,-3-9 0 0,4 10 24 0,-4-1 5 16,0 0 1-16,0 1 0 0,-7 6 2 0,0-7 1 15,0 7 0-15,3-4 0 0,-6 4-37 0,-1 3-14 16,0-4 11-16,1 4-11 0,-4 0 12 0,3-3-3 16,-3 2-1-16,0 1 0 0,-4 0-8 0,1-3 8 15,-1-4-8-15,0 4 8 0,4 3 2 0,0-4 0 16,-3 1 0-16,-1-3 0 0,7-4-10 0,1 0 0 0,-1-2 0 0,4-4 0 31,0 3-55-31,7-6-6 0,0 0-2 0,0 0 0 16,0 0-152-16,4-9-30 0,6-16-7 0,4 6 0 0</inkml:trace>
  <inkml:trace contextRef="#ctx0" brushRef="#br2" timeOffset="156885">13677 13852 2084 0,'0'0'46'0,"-3"-6"10"0,-4 2 1 0,7-2 1 0,0 6-46 0,-4-9-12 0,1-1 0 0,-1 10 0 0,4 0 12 0,0 0 0 15,-3-6 0-15,3 6 0 0,0 0-12 0,0 0 8 16,0 0-8-16,0 0 8 0,7 0 11 0,0 0 1 16,3 6 1-16,4 4 0 0,0-1-5 0,1 7-2 15,2-4 0-15,1 4 0 0,-1 3 8 0,5 0 2 16,-8 0 0-16,3 6 0 0,1-7-6 0,-4 8-1 15,0-8 0-15,0 1 0 0,0 6-9 0,-3-6-8 16,0 0 9-16,-1-3-9 0,1 2 0 0,-4-2-10 16,3-3 0-16,-3 2 0 15,1-5-38-15,-1-1-7 0,0-3-1 0,0-2-1 16,3 2-61-16,-3-6-12 0,4 0-2 0,0-6-710 0</inkml:trace>
  <inkml:trace contextRef="#ctx0" brushRef="#br2" timeOffset="157250.94">14326 13300 1324 0,'0'0'118'0,"0"-6"-94"0,-3-4-24 0,3 7 0 16,-7-6 160-16,7 3 28 0,0 6 6 0,-4-4 1 15,4 4-147-15,0 0-28 0,0 0-7 0,0 0-1 16,0 0-12-16,0 0 0 0,0 0 0 0,0 10-10 0,4 2 10 0,-1-2 0 16,1 5 0-16,-1 4-8 15,1-3 17-15,-1-4 4 0,1 14 1 0,-4-8 0 16,3 1-14-16,-3 6 0 0,0 0 0 0,-3 4 0 0,-1-4 13 15,1 3 0-15,-1-3 0 0,1 3 0 0,-4-3 14 0,3-3 2 16,-3 0 1-16,0 0 0 0,4-6-30 0,-1 3 8 16,1-10-8-16,-1 10 0 15,4-13-42-15,-4 4-11 0,4-10-3 0,0 0-579 16,0 0-116-16</inkml:trace>
  <inkml:trace contextRef="#ctx0" brushRef="#br2" timeOffset="157594.69">14079 13256 2037 0,'0'0'44'0,"0"0"10"0,0 0 2 0,0 0 2 0,0 0-46 0,0 0-12 0,0 0 0 0,0 0 0 15,0 0 0-15,0 0 10 0,0 0-10 0,7 0 10 16,0 0-10-16,1 10 12 0,-1-10-12 0,3 9 12 16,1-3-12-16,-1 4 12 0,1-7-12 0,-4 3 12 15,4 3-12-15,-1 1 0 0,1-4 0 0,6-3 0 16,1-3 23-16,0 6-1 0,3-6 0 0,0 4 0 0,-3-4-2 0,6 0 0 15,-3 0 0-15,4 0 0 16,-7-4-38-16,3 4-8 0,0-6-2 0,-3 6 0 16,-1 0-108-16,1-3-21 0,-4-3-5 0</inkml:trace>
  <inkml:trace contextRef="#ctx0" brushRef="#br2" timeOffset="158386.12">14739 13736 288 0,'0'0'25'0,"0"0"-25"0,0 0 0 0,0 0 0 16,0 0 346-16,0 0 64 0,0 0 13 0,0 0 2 15,0 0-312-15,0 0-62 0,0 0-13 0,0 0-2 16,0 0-28-16,0 0-8 0,4 9 0 0,-4-9 0 16,3 10 29-16,4-7-1 0,-3 6 0 0,3-2 0 0,0 2 19 0,3-3 3 15,1-3 1-15,0 7 0 0,3-1-11 0,-4 1-3 16,4 2 0-16,-3 1 0 0,3-4-37 0,-3 0 0 15,-1 1 0-15,4 6 0 0,-3-7 0 0,0 0 0 16,-1 1 8-16,-3-1-8 0,4 1-12 0,-4 2-8 16,3-9 0-16,-3 7-1 15,4-4-28-15,-4 3-6 16,-7-9-1-16,7 3 0 0,4 4-90 0,-11-7-18 0,10 3-4 16,-3-3-596-16</inkml:trace>
  <inkml:trace contextRef="#ctx0" brushRef="#br2" timeOffset="158698.63">15152 13623 1612 0,'0'0'72'0,"0"0"14"0,0 0-69 0,0 0-17 0,0 0 0 0,0 0 0 15,-4 6 110-15,-3-3 18 0,4 7 4 0,3-4 1 16,-4 10-111-16,1-4-22 0,3 4 0 0,-4-3-10 16,-3 12 21-16,4-7 4 0,-1 14 1 0,-3-4 0 15,0 0 22-15,0 0 5 0,-4 4 1 0,1-4 0 16,-1 0-16-16,4 7-4 0,-7-7 0 0,3 6 0 16,1 1 7-16,-1-7 1 0,-3 7 0 0,3-1 0 15,-3-2-32-15,4-1 0 0,-1 0 0 0,1 1 0 16,-1-10-26-1,0 9-11-15,4-9-3 0,0-3 0 0,4 3-111 0,-1-4-22 0,4-5-5 0,4 3-685 16</inkml:trace>
  <inkml:trace contextRef="#ctx0" brushRef="#br0" timeOffset="162856.06">15748 13667 1695 0,'0'0'75'0,"0"0"16"0,0 0-73 0,0 0-18 0,0 0 0 0,0 0 0 16,0 0 61-16,0 0 9 0,7 0 2 0,-7 0 0 16,0 0-44-16,7 6-8 0,4-3-1 0,-4 7-1 15,-4-1-6-15,4-3-2 0,-3 4 0 0,-1-1 0 16,-3 1-10-16,0-1 0 0,0 10 9 0,-3-3-9 16,-1 2 45-16,1 1 5 0,-8 6 1 0,1 0 0 15,-1-3-29-15,0 3-6 0,-3 0 0 0,4 1-1 16,-4-5-6-16,3 5-1 15,1-8 0-15,2 7 0 0,1-6-8 0,4 0 0 0,-4-3-10 16,7 3 10-16,-4-4-64 16,4-5-6-16,4-1-2 0,3-6-570 0,-4 3-114 0</inkml:trace>
  <inkml:trace contextRef="#ctx0" brushRef="#br0" timeOffset="163106.41">15568 13927 2833 0,'0'0'62'0,"0"0"13"0,0 0 2 0,0 0 3 0,0 0-64 0,0 0-16 0,0 0 0 0,0 0 0 0,0 0-16 0,0 0-6 16,7-3-2-16,4 3 0 0,-4-6 4 0,3 6 0 15,4-3 0-15,1-4 0 16,2 7-8-16,1 0 0 0,3-3-1 0,4-3 0 15,-1 3-15-15,1-3-4 0,-7 6 0 0,3-7 0 16,4 4-21-16,-4 3-5 0,-4 0-1 0,1 0 0 16,0-6-109-16,-1 6-23 0,-3 0-4 0,-3 0-1 0</inkml:trace>
  <inkml:trace contextRef="#ctx0" brushRef="#br0" timeOffset="191041.33">16302 13943 691 0,'0'0'61'0,"0"0"-49"0,0 0-12 0,0 0 0 16,0 0 174-16,0 0 32 0,-7 0 6 0,0 0 2 15,7 0-132-15,0 0-26 0,-7 0-6 0,7 0-1 16,0 0-8-16,0 0-1 0,0 0-1 0,0 0 0 15,-4 0-9-15,4 0-2 0,0 0 0 0,0 0 0 16,0 0-7-16,0 0-1 0,-3 9-1 0,-1 1 0 16,1-1 5-16,-1 0 2 0,4 7 0 0,0 0 0 15,0-4-2-15,-3 7 0 0,-1 3 0 0,0-3 0 16,-3 0 8-16,4 6 2 0,-1-3 0 0,-3 3 0 16,4 0-14-16,-1-6-2 0,1 6-1 0,-1-6 0 15,-3 0 3-15,4-1 0 0,3-2 0 0,-4-3 0 0,4-4 0 0,0 0 1 16,0-2 0-16,0-7 0 0,0 0-5 15,0 0 0-15,0 0-1 0,0 0 0 0,11 0-1 0,-4-7 0 16,3-2 0-16,-3 0 0 0,0-4-1 0,4-3 0 16,-4-2 0-16,0 2 0 0,0-3-13 0,4 0 0 15,-1 0-9-15,1-6 9 0,-4 6 0 0,4 1 20 16,-4-7-4-16,0 6 0 0,3 0-16 0,1 0-17 16,-1 3 3-16,5 1 1 0,-5 2 13 0,4-2 12 15,-3 5-3-15,3 4 0 0,0-4-9 0,0 7 12 16,-3-3-12-16,-1-3 12 0,4 9 4 0,-3-3 0 15,-4 3 1-15,4-7 0 0,-4 7-17 0,0-3 0 16,-7 3 0-16,10 3 0 0,-10-3 0 0,7 0 0 0,-7 0 0 16,11 10 0-16,-7-1 0 0,3 0 0 15,-7-9 0-15,3 10 0 0,4-4 0 0,-7 10 0 0,0-7 0 0,0 1 0 16,0-1 0-16,0 0 0 0,0-5 0 0,0 8 0 16,0-12 0-16,0 0 0 0,0 0 0 0,0 3 0 15,0-3 0-15,0 0 0 0,0 0 0 0,0 0 0 16,0 0 0-16,0 0 0 0,0 0 0 0,11 0 0 15,-8 0 10-15,4-9-2 0,-3 3 0 0,3 2 0 16,-4-2-8-16,4-3 8 0,1-1-8 0,-5 1 8 16,4 0-8-16,0-1 0 0,-3 1 0 0,3-1 0 15,0 4 0-15,0-3 0 0,-4 6 0 0,4-4 0 16,1 4 0-16,-5-3 0 0,-3 6 0 0,0 0 8 16,0 0-8-16,7 0 0 0,0 0 0 0,0 6 8 0,0-3-8 15,0 4 0-15,0-4 0 0,0 3 0 0,0 3 0 0,1-6-9 16,-5 7 9-16,8-4 0 0,-4 4 0 0,3-1-8 15,-3 0 8-15,0 1 0 0,4 5 0 16,0-5 0-16,-4 9 0 0,0-4 0 0,3-2 0 0,-3 9 0 16,0-3 0-16,0-1 0 0,-3-2 0 15,3-3 0-15,-3 2 0 0,3-5 0 0,-4-1-9 0,4 1-2 16,0-1 0-16,0 0 0 16,0 1-29-16,0-4-7 0,-7-6-1 0,0 0 0 15,11 0-102-15,-11 0-21 0,7-6-4 0,0-4-780 0</inkml:trace>
  <inkml:trace contextRef="#ctx0" brushRef="#br0" timeOffset="191872.96">16962 13579 921 0,'0'0'40'16,"0"0"10"-16,-7 0-40 0,7 0-10 0,-11-3 0 0,11 3 0 0,0 0 152 0,0 0 28 15,-7-6 5-15,7 6 2 16,-4-3-187-16,4 3-48 0,-3-7-4 0,3-2 0 0,0 6 32 0,0-4 8 16,0-2 0-16,3 3 1 0,1-4 22 0,-1 1 4 15,1 0 1-15,3 5 0 0,-3-5 40 0,3-4 8 16,3 4 1-16,-3 0 1 0,4-1-11 0,-4 1-3 15,3-7 0-15,-3 7 0 0,4-1-20 0,0 1-4 16,-1 0 0-16,-3-1-1 0,4 1-10 0,-1-1-1 16,-6 4-1-16,3-3 0 0,0 5 6 0,0-2 2 15,0 3 0-15,0-3 0 0,0 6-15 0,0-10-8 0,0 10 10 16,-3-9-10-16,7 9 0 0,-11 0 0 0,7-6 0 0,-7 6 0 16,3 0 0-16,-3 0 0 0,11 6 0 0,-8-3 0 15,4 3 0-15,-3 4 0 0,-4-10 0 0,7 9-10 16,-4-3 10-16,-3 4 0 0,4-1 0 0,-4 1 0 15,0-1 0-15,3 1 0 0,-6 5 0 0,-1-2 0 16,1-7 0-16,-1 10 0 0,1-4 0 0,-4-2 0 16,3-1 0-16,-3 7 0 0,0-7 0 0,0 1 8 15,0 5-8-15,0-2 0 0,-4-4 0 0,4 4-8 16,-3-1-3-16,-1-2 0 0,1-1 0 0,-1 0 0 16,4 4 11-16,0-10-12 0,-4 7 12 0,8-4-12 15,3-6 12-15,0 0 14 0,0 0-3 0,0 0-1 0,0 0 6 0,0 0 0 16,0 0 1-16,-7-6 0 0,0 6-5 0,7 0-2 15,-7-10 0-15,7 10 0 0,0 0-10 0,0 0 0 16,-4 0 0-16,4 0 8 0,0 0-8 0,0 0 0 16,-3-9 0-16,3 9 0 15,0 0 0-15,0 0 0 0,0 0 0 0,0 0 0 0,0 0 0 0,0 0 0 16,0 0 0-16,0 0 0 16,0 0 19-16,7 0 8 0,0-7 1 0,3 4 1 0,-3 3-19 0,0 0-10 15,4 0 10-15,-4 0-10 0,4 0 17 0,-1 0-2 16,1 0-1-16,-1 3 0 0,1 4-14 0,-4-7 0 15,4 9 8-15,-1-9-8 0,1 6 0 0,-1-2 0 16,-3 5 0-16,4-3 0 0,-4-3-26 0,4 7 2 16,-1-10 0-16,1 9 0 15,-1-3-38-15,1 1-7 0,3-4-2 0,0 3 0 16,0-3-97-16,0-3-20 0,0 0-4 0</inkml:trace>
  <inkml:trace contextRef="#ctx0" brushRef="#br0" timeOffset="195905.21">17762 13899 748 0,'0'0'33'0,"0"0"7"0,0 0-32 0,0 0-8 0,0 0 0 15,0 0 0-15,0 0 201 0,0 0 39 0,0 0 7 0,0 0 1 16,0 0-190-16,0 0-38 0,0 0-8 0,0 0-2 16,0 0 18-16,0 0 3 0,0 0 1 0,-3 6 0 15,-1 4-8-15,-3-7 0 0,4 6-1 0,-4-3 0 16,0 4 30-16,0-1 7 0,-4 1 0 0,4-4 1 16,-4 3-7-16,1 1-2 0,-1-1 0 0,1 1 0 15,-5 5-32-15,1-2-8 0,-3 2 0 0,-1 4-1 16,-3 0 2-16,3 0 1 0,-3 3 0 0,0-3 0 15,0-1 11-15,3 1 3 0,1 0 0 0,-1-3 0 16,4-7-28-16,-4 1 0 0,4 5 0 0,0-5-11 16,3-7 11-16,1 3-8 0,6-3 8 0,-3 4-8 15,0-7-32-15,7 0-5 0,0 0-2 16,0 0 0-16,-7-7-69 0,4 7-13 16</inkml:trace>
  <inkml:trace contextRef="#ctx0" brushRef="#br0" timeOffset="196199.18">17505 13855 1267 0,'0'0'112'0,"0"0"-89"16,0 0-23-16,0 0 0 0,0 0 124 0,0 0 21 15,7 9 4-15,-7-9 1 0,0 10-95 0,3-4-19 0,-3 4-4 0,0-4-1 16,0 3 21-16,4 1 4 15,-4-1 0-15,3-6 1 0,1 13-17 0,3-7-3 0,0 1-1 16,4-1 0-16,-4 0-6 0,3 7-2 16,1-6 0-16,0-1 0 0,-1 7-13 0,1-4-3 0,-1 4-1 0,1-7 0 15,-4 7-11-15,3-4 10 0,1 4-10 0,-7 0 10 16,3-4 8-16,-4 4 2 16,4-3 0-16,-3 2 0 0,-1 4-20 0,-3-3-19 0,7-4 4 0,-7 4 1 15,4 0 1-15,-1-4 0 0,-3-5 0 0,4 2 0 31,-1 0-48-31,1 1-10 0,-4-10-1 0,0 0-1 16,0 0-138-16,7 0-27 0,4 0-6 0</inkml:trace>
  <inkml:trace contextRef="#ctx0" brushRef="#br0" timeOffset="196777.07">17974 13488 115 0,'0'0'10'0,"0"0"-10"0,0 0 0 0,4-9 0 16,-1-1 228-16,1 4 44 0,-4 3 9 0,0 3 2 16,3-6-193-16,-3 6-38 0,0 0-8 0,0 0-2 15,4-10 1-15,-4 10 0 0,0 0 0 0,0 0 0 16,0 0-7-16,0 0 0 0,0 0-1 0,0 0 0 16,0 0-23-16,0 0-12 0,0 0 12 0,0 10-12 15,-4-1 42-15,4-3 2 0,0 4 0 0,0-1 0 16,0 1 2-16,0-1 1 0,0 7 0 0,0-7 0 0,0 7-23 0,0-4-5 15,0 7-1-15,-3-3 0 16,3 3-5-16,0-1-1 0,-4-2 0 0,4 3 0 16,0 0-12-16,0-4 0 0,0-5 0 0,-3 5 0 0,-1-2 0 0,4-4-8 15,0 1-1-15,-3-1 0 16,-1 4-22-16,0-4-4 0,4 1-1 0,0-1 0 16,0-6-128-16,0-3-25 0,0 0-6 0,0 0-1 0</inkml:trace>
  <inkml:trace contextRef="#ctx0" brushRef="#br0" timeOffset="197121.87">17805 13469 1771 0,'0'0'78'0,"0"0"17"0,0 0-76 0,0 0-19 0,0 0 0 0,0 0 0 16,0 0 42-16,0 0 5 0,0 0 1 0,0 0 0 16,3 3-28-16,8-3-4 0,-1 0-2 0,5 0 0 15,-1 0 1-15,0 0 0 0,0 0 0 0,3 0 0 16,-2-3-1-16,2 3 0 0,1-6 0 0,0 6 0 0,-1-3-3 15,1-3-1-15,-1 6 0 0,5-3 0 0,-5 3-10 0,1-7 0 16,0 7 0-16,-1 0 8 0,-3 0-8 0,0 7-11 16,0-4 3-16,1-3 0 15,-1 6-20 1,0-3-4-16,-4-3-1 0,1 6-574 0,3 4-114 0</inkml:trace>
  <inkml:trace contextRef="#ctx0" brushRef="#br0" timeOffset="197713.2">18729 13817 403 0,'0'0'36'0,"0"0"-36"15,0 0 0-15,0 0 0 0,0 0 188 0,0 0 32 16,-4 4 5-16,-3 2 2 0,0 3-172 0,4 1-35 15,-8-4-6-15,4-3-2 0,0 6 13 0,-3 1 3 16,-5-4 0-16,5 4 0 0,-1-1 13 0,-3 0 3 16,-3 7 1-16,-1-7 0 0,0 7 28 0,1-3 6 0,-8 5 1 15,0-2 0-15,4 3-6 0,-4 0-1 0,1 6 0 0,-1-6 0 16,-3 6-33-16,3 0-6 16,0-3-2-16,4 3 0 0,0-6-22 0,0 0-10 0,3-1 8 0,-3 7-8 15,3-9 0-15,4-3 0 0,0 2 8 0,7-5-8 31,0-4-38-31,0-3-10 0,0 3-1 0,7-6-576 0,0 0-115 0</inkml:trace>
  <inkml:trace contextRef="#ctx0" brushRef="#br0" timeOffset="197988.67">18362 13924 2239 0,'0'0'49'0,"0"0"11"0,-3 0 1 0,3 0 2 0,0 0-51 0,0 0-12 0,0 0 0 0,0 0 0 0,0 0 0 0,0 0 0 16,0 0 0-16,0 0 0 0,0 0 0 0,7 9-12 16,0 1 12-16,3-1-13 0,1 1 13 0,-1 5 0 15,5-2 0-15,-5 3 0 0,1 2-9 0,-1-2 9 16,1-3-8-16,-1 12 8 0,1-10 0 0,-4 4 0 15,0 0 0-15,4 0 8 0,-1-4 3 0,1 4 1 16,-4-3 0-16,0-3 0 0,7-7-25 0,-3 3-5 16,-1 7-1-16,1-7 0 15,3-6-33-15,-3 7-8 0,3-4 0 0,0-3-550 0,0-3-110 16</inkml:trace>
  <inkml:trace contextRef="#ctx0" brushRef="#br0" timeOffset="199750.15">18454 12961 460 0,'-4'0'41'0,"-3"0"-33"15,0-6-8-15,0 3 0 0,0 3 265 0,0 0 51 16,-4 0 11-16,4 0 1 0,0 0-222 0,0-6-45 15,4 6-9-15,3 0-1 0,-7-3 22 0,7 3 5 16,0 0 1-16,0 0 0 0,-4-7-24 0,4 4-5 16,0 3-1-16,0 0 0 0,0-6-17 0,7-4-3 15,0 7-1-15,0-3 0 0,4-3-16 0,3 9-3 16,-3-10-1-16,3 4 0 0,0 3 4 0,3-3 0 16,1 2 0-16,0-2 0 0,3-3 0 0,0 6 1 15,0-4 0-15,0-2 0 0,1 9-1 0,-5-6-1 0,4-4 0 16,-3 10 0-16,0-9-11 0,-4 6 10 15,0-4-10-15,0 7 10 0,0-3-10 0,-3 3 10 0,-1 0-10 0,-3 0 10 16,0 0 0-16,-7 0 0 0,0 0 0 0,11 3 0 16,-8 4-10-16,5-4 0 0,-1 3 0 15,-4 3-11-15,1 1 11 0,-1-1 0 0,1 1 0 0,-1-1 0 16,1-3 24-16,-4 7 6 0,3-7 2 0,4 4 0 16,-3-1-32-16,-4 7 0 0,7-4 0 0,-4 4 0 15,1 0 0-15,0 2 0 0,-1 4 0 0,1 3 0 16,3 10 0-16,-4-1 0 0,1 1 0 0,-1 3 0 15,-3-1 0-15,4 7 0 0,-1-6 0 0,1 6 0 16,-1-10 0-16,1 4 0 0,3 3 0 0,-4-4 0 0,4 1 12 0,1-4-3 16,-1 7-1-16,0-10 0 0,-4 4 8 0,1 3 2 15,-1-4 0-15,-3 7 0 0,4-10-5 0,-4 10-1 16,-4-13 0-16,4 10 0 0,-3-4 1 0,-1 1 0 16,1-1 0-16,-1-2 0 0,-6 11 2 0,6-8 0 15,-3-1 0-15,3 4 0 0,-3-3 0 0,0-1 0 16,7 4 0-16,-7-10 0 0,4 6-7 0,-1-8 0 15,4 2-8-15,-3-3 12 0,3 0-4 0,0-3 0 16,0-6-8-16,0 9 12 0,0-13-12 0,0 4 11 16,0 3-11-16,0-10 10 0,3 7-2 15,-3-13 0-15,0 13 0 0,4-13 0 0,-4 3-8 0,0 3 10 16,0-9-10-16,0 7 10 0,-4-4 2 0,4-3 1 16,0 0 0-16,0 0 0 0,0 0-13 0,0 0 9 0,0 0-9 0,0 9 8 15,0-9-8-15,0 0 12 0,0 0-12 0,0 0 12 16,0 0-4-16,0 0 0 0,0 0 0 0,0 0 0 15,0 0-8-15,0 0 8 0,0 0-8 0,0 0 8 16,0 0-8-16,0 0 8 0,0 0-8 0,0 0 8 16,0 0-8-16,0 0 8 0,0 0-8 0,0 0 8 15,0 0-8-15,0 0 8 0,0 0-8 0,0 6 8 16,0-6 4-16,0 0 0 0,0 0 0 0,0 0 0 16,-3 4 2-16,3-4 1 0,-4 0 0 0,-3 6 0 15,0-6 0-15,0 3 0 0,-4 3 0 0,1 1 0 16,-1-4-1-16,1-3 0 0,-4 9 0 0,-4-9 0 15,4 10-3-15,-4-10-1 0,1 6 0 0,-5-3 0 16,5 3-10-16,-4-3 0 0,-1 4 0 0,5-4 0 0,-4-3 0 0,6 0 0 16,1 6 10-16,-3-6-10 15,6-6-76 1,4 3-23-16</inkml:trace>
  <inkml:trace contextRef="#ctx0" brushRef="#br0" timeOffset="205500.4">26494 15837 2984 0,'0'0'66'0,"-7"-3"14"0,-4-4 2 0,4 4 1 0,0-3-67 0,-4 6-16 0,1-3 0 0,-1-3 0 15,1-4 0-15,-5 1 0 0,-2-1 0 0,-4-5 0 16,-1 5-12-16,-6-8 12 0,-4 2-13 0,-3-3 5 31,-11 0-28-31,0-6-4 0,-6 6-2 0,-1-6 0 0,-4 6 16 0,-6 1 3 0,-8-7 1 0,1 3 0 16,-12-4 22-16,1 8 0 0,-7-7 0 0,0 6 0 15,3-6-16-15,-6 6 2 0,-8 0 0 0,0 10 0 16,-3-1 28-16,-1 4 6 0,-2-3 0 0,-8 15 1 16,-4 3 6-16,1 1 1 0,-1 8 0 0,-3 1 0 0,-3 9-28 15,0-2 0-15,3 2 0 0,-4 6 0 0,-6 1 0 0,3-1 10 16,7 4-1-16,-11 6 0 0,-3 3-9 16,4-3 0-16,10 9 0 0,-4 7 0 0,-6-4 0 0,6 4 0 15,4 2 0-15,4 1 0 0,3 3 0 0,-4 12-14 16,1-6 5-16,7 1 1 0,13-1 19 0,8-3 4 15,4 3 1-15,9-3 0 0,15-3-5 0,15 3-1 16,9-7 0-16,19 7 0 0,13-6 2 0,15 0 1 16,13-1 0-16,12 1 0 0,10 3-13 0,17-3 0 15,18-4 0-15,7-2 0 0,18 2 0 0,7-5 0 16,11-7 0-16,17-7 0 0,14 1 0 0,14-6 0 16,15-1 0-16,6-9 0 0,8-3 0 15,3-6 0-15,7 3 0 0,4-10 0 0,-1-3 0 0,8-12 0 16,3 3-13-16,4-3 4 0,0-13 9 0,3 3 0 0,-3-12-9 0,3 3 9 15,-3-3 0-15,-11-7 0 0,-10-2 0 16,-8-1 0-16,-3-3 0 0,-3-12-11 0,-11 0 1 0,-4-4 0 16,-13 4 24-16,-5-10 5 0,-6 4 1 0,-18 2 0 15,-14-6 14-15,-18 1 3 0,-6-1 1 0,-15-6 0 16,-4 6 2-16,-10 1 0 0,-10-1 0 0,-11 0 0 16,-11 0-2-16,-7 1 0 0,-14-1 0 0,-7 0 0 15,-14 1-30-15,-10 2-8 0,-19-3 0 0,-6 10 0 16,-11 0-24-1,-7-4-7-15,-7-2-1 0,-18 2 0 0,-17 4 32 0,-7 6-9 0,-8-3 9 0,-13 6 0 16,-11 0-12-16,-8 6 4 0,5 4 0 0,-8 5 0 16,0 4 8-16,-3-3-8 0,-7 3 8 0,3 6-8 15,11 0-41-15,-7 4-8 0,0 5-2 16,10 1-865-16,14 9-172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08:09.9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2081 9079 403 0,'0'0'17'0,"0"0"5"0,0 0-22 0,0 0 0 0,0 0 0 0,0 0 0 0,0 0 143 0,0 0 24 16,0 0 5-16,0 0 0 0,0 0-61 0,0 0-13 16,0 0-2-16,0 0-1 0,0 0-24 0,0 0-5 15,0 0-1-15,0 0 0 0,0 0-30 0,0 0-7 16,0 0 0-16,0 0-1 0,0 0-16 0,0 0-3 15,0 0-8-15,0 0 12 0,-3 0-12 0,3 0 0 16,-7 0 0-16,7 0 0 0,0 0 12 0,0 0 0 16,0 0 0-16,0 0 0 0,0 0 16 0,0 0 4 15,0 0 0-15,0 0 0 0,0 0 12 0,0 0 4 16,-4-6 0-16,4 3 0 0,0 3-16 0,0 0-2 16,0 0-1-16,0 0 0 0,0 0-9 0,0 0-1 0,-7-6-1 0,7 6 0 15,-3 0 6-15,3 0 0 0,0 0 1 0,0 0 0 16,0 0 3-16,0 0 0 15,0-4 0-15,0 4 0 0,0 0-4 0,0-6 0 0,0 6 0 0,0 0 0 16,0 0-24-16,0 0 0 0,0 0 0 0,0 0 0 16,0 0 0-16,0 0 0 0,0 0 0 0,0 0 0 15,0 0 0-15,0 0 0 0,0-9 0 16,0 9 0-16,0 0 0 0,0 0 0 0,0 0 0 0,0 0 8 16,0 0 4-16,0 0 0 0,0 0 0 0,0 0 0 15,0-3 7-15,0 3 1 0,0 0 1 0,0 0 0 16,0 0-11-16,0 0-2 0,0 0-8 0,0 0 12 15,0 0-12-15,0 0 0 0,0 0 8 0,0 0-8 16,0 0 16-16,0 0 1 0,0 0 0 0,0 0 0 16,0 0-17-16,0 0-11 0,0 0 2 0,0 0 0 0,0 0 19 0,0 0 4 15,0 0 1-15,0 0 0 16,0-7 5-16,0 7 2 0,0 0 0 0,-7 0 0 0,7-9-14 0,0 9-8 16,0 0 8-16,0 0-8 0,0 0 0 0,0 0 0 15,0 0 0-15,0 0 0 0,0 0 0 0,0 0 0 16,0 0 0-16,0 0 0 0,0 0 0 0,0 0 0 15,0 0 0-15,0 0 0 0,0 0 30 0,0 0 2 16,0 0 0-16,0 0 0 0,0 0-32 0,0 9 0 16,7 1 0-16,-7-1 0 0,-7 1 0 0,7-1 0 15,0 3-11-15,0 1 11 0,-4-4 0 0,4 1 0 16,-3-1 0-16,-4 7 8 0,3-7 2 0,-3 7 0 16,3-3 0-16,4 2 0 0,-10-5-10 0,6 5 0 0,4-2 0 15,0-4 0-15,0 7 0 0,0-7 0 0,0 7 0 0,0-3 0 16,0-4 0-16,4 7 15 0,-4-7-3 15,7 7 0-15,-4-7-12 0,-3 1 0 0,0-1 8 0,4 0-8 16,3 1 0-16,-7-1 9 0,0 1-9 0,0-4 8 16,4 3-8-16,-4-2 0 15,0-7 0-15,0 0 0 0,0 0 0 0,0 0 13 0,0 0-3 0,0 0-1 16,0 0 19-16,0 0 3 0,0 0 1 0,0 0 0 16,0 0-22-16,0 0-10 0,0 0 10 0,0 0-10 15,0 0 8-15,0 0-8 0,0 0 0 0,0 0 9 16,0 0-9-16,0 0 0 0,10-7 0 0,-6 7 0 15,-4 0 0-15,7-6 0 0,3 3 0 0,-6 3 0 16,6 3 0-16,-6-3 0 0,3 0 0 0,-3 0 0 16,6 6 0-16,1-6 0 0,-8 0 0 0,8 7 0 0,-1-4 0 0,1-3 0 15,0 9 0-15,-4-9 0 0,10 6-8 16,-6-6 8-16,3 0 0 0,0 4 0 0,-3 2 0 16,3-6 0-16,0 0 0 0,-4 0 0 0,5 0 0 0,2 0 10 15,-3 0-2-15,-3 0-8 16,-1-6 0-16,-2 6 0 0,2 0 0 0,1 0-12 0,-1 0 12 0,1 0 0 15,3 0 0-15,-11 0 0 0,8 0 0 0,-4 0 0 16,-7 0 0-16,14 0 0 0,-3 0 0 0,-11 0 0 16,0 0 0-16,0 0 0 0,0 0 0 15,3 0 0-15,-3 0 0 0,0 0 0 0,11-4 0 0,-11 4 0 16,3-6 8-16,-3 6-8 0,8-3 0 0,2-3 10 16,-6-4-10-16,-1 4 8 0,4-3 1 0,-7 5 0 15,4-11 0-15,3 5 0 0,-7 1 10 0,3 0 1 0,4-7 1 0,-7 6 0 16,4-2-10-16,-4-4-3 0,0 1 0 0,0 2 0 15,0-3-8-15,0 1 0 16,0 2 0-16,0-3 0 0,0-2 0 0,0 2 0 0,3-3 0 0,-3 0 0 16,7 1 0-16,-7 2 0 0,4-3 0 0,3 0 0 15,-3 0 0-15,-1 4 0 0,4-10 0 16,-3 12 0-16,3-3 0 0,3 4 0 0,-6-4 0 0,-1 7 0 16,4-1 0-16,-3 1 0 0,3 0 0 0,-7 2 0 15,0 7 0-15,7-3-11 0,-7 3 11 0,7-6-8 16,-3 0 8-16,3 2 0 0,-7 4 0 0,3 0 0 15,-3 0 0-15,11 0-8 0,-11 0 8 0,3 0 0 16,-3 0 0-16,0 0 0 0,0 0 0 16,7 0 0-16,-7 0 0 0,11-6 0 0,-11 6 0 0,0 0 0 15,0 0 0-15,0 0 0 0,0 0 0 0,0 0 0 0,0 0 0 0,0 0 0 16,0 0 0-16,0 0 0 16,0 0 0-16,0 0 0 0,0 0 0 0,0 0 0 0,-11 6 0 0,4-2 0 15,4 2 0-15,-8 3 0 0,1-2 0 0,-1-4 0 16,4 3 0-16,-11-3 0 0,11 3 0 0,-10-2 0 15,-1 2 8-15,0-3-8 0,1 3 8 16,-4 0-8-16,-4-2 8 0,0-4-8 0,1 6 8 0,-1-3-8 16,7-3 8-16,-6 0-8 0,-1 6 0 0,0-3 9 15,7 4-9-15,-6-4 0 0,3-3 8 0,-1 9-8 16,8-9 0-16,-7 6 0 0,7-2 8 0,0 2-8 16,0 0 0-16,3-3 0 0,1-3 0 0,3 7 0 15,0-4 0-15,0-3 0 0,3 0 0 0,4 0 0 0,-11 0 0 16,11 0-9-16,0 0 0 0,0 0 0 0,0 0 0 0,0 0 0 31,0 0-55-31,0 0-10 0,0 0-2 0,0 0-1 16,0 0-132-16,0 0-27 0,0 0-4 0</inkml:trace>
  <inkml:trace contextRef="#ctx0" brushRef="#br0" timeOffset="694.74">2879 9133 1792 0,'0'0'40'0,"0"0"8"0,0 0 1 0,0 0 1 16,0 0-40-16,0 0-10 0,0 0 0 0,0 0 0 16,0 0 24-16,0 0 2 0,0 0 1 0,10 0 0 0,1 0 17 15,3 0 3-15,4 0 1 0,-4 0 0 0,-4 0-20 0,8 0-4 16,0-7-1-16,-1 7 0 0,4 0-3 0,-7-3 0 15,8 3 0-15,2 0 0 0,-10-6 1 16,8 6 0-16,-8-3 0 0,7-4 0 0,-7 7-10 0,7-3-3 16,-7 3 0-16,-3-6 0 0,3 6-8 0,0 0 0 15,4 0 0-15,-4 0 0 0,-4 0 0 0,-3 0-14 16,4-3 2-16,0 3 0 16,-1 0-40-16,-6 0-7 0,6 3-1 0,1-3-580 15,-11 0-115-15</inkml:trace>
  <inkml:trace contextRef="#ctx0" brushRef="#br0" timeOffset="1017.95">2875 9339 1094 0,'0'0'48'0,"0"0"11"0,0 0-47 0,0 0-12 0,0 0 0 0,4 0 0 16,3-3 336-16,3 3 64 0,4-6 14 0,1 6 2 0,-1 0-340 0,3 0-76 15,1 0 0-15,3 6-9 16,0-3 9-16,-3-3-8 0,0 7 8 0,6-4-8 15,-6-3-25-15,3 0-5 0,0 6-1 0,-3-3 0 16,7-3-30-16,-4 7-7 0,0-7 0 16,-3 0-1-16,10 0-28 0,-11-7-6 0,8 7-1 0,0 0-721 15</inkml:trace>
  <inkml:trace contextRef="#ctx0" brushRef="#br0" timeOffset="1773.32">4385 8571 1497 0,'0'0'66'0,"0"0"14"0,0 0-64 0,0 0-16 16,0 0 0-16,0 0 0 0,0 0 68 0,0 0 9 15,4-9 3-15,3 3 0 0,-7 2-12 0,0-2-1 16,7 3-1-16,0-3 0 0,-7-4-7 0,3 1-2 15,4-1 0-15,-7 1 0 0,0 3-17 0,4-4-3 0,-1-2-1 0,-3 2 0 16,7-5-12-16,-7 5-2 0,0-5-1 0,0 5 0 16,0-9-6-16,-7 10-2 15,4-7 0-15,-1 4 0 0,4-4-5 0,-10 0 0 0,3 7-8 0,0 0 12 16,-4-1-3-16,0 1-1 0,-3 6 0 0,4-4 0 16,-4 7-8-16,3 0 0 0,0 0 0 0,-3 0 0 15,4 7 0-15,-4-4 0 0,-4 6 0 16,7 1 0-16,-3-1 0 0,4 0 0 0,3 7-11 0,-4 0 11 15,1-4-12-15,-1 10 4 0,0-3 0 0,1 3 0 16,3 3-4-16,-4 3 0 0,4 7 0 0,4-1 0 16,-8 4 12-16,7 3 0 0,-3-4 0 0,4 7 0 15,-8 0 10-15,8 3 1 0,-8 3 0 0,4-3 0 16,4-3-11-16,-4-6 8 0,-1 6-8 0,1 0 8 16,4-7-8-16,3-2 0 0,-11-1 9 0,8-5-9 0,3-1 12 15,0-3-1-15,0 0-1 0,-7-6 0 0,3 9 0 0,4-9 0 16,0-3 0-16,0-1 0 15,-7-2-10-15,7 2 0 0,-3-2 9 0,3 3-9 16,0-7-20-16,0-3-8 0,-7 4-1 0,3-1-1 16,4-9-165-16,-3 3-33 0,-5 4-6 0,5-7-2 0</inkml:trace>
  <inkml:trace contextRef="#ctx0" brushRef="#br0" timeOffset="2021.76">3761 9286 1832 0,'0'0'81'0,"0"-3"17"0,0-3-78 0,0-4-20 0,0 1 0 0,0 0 0 0,0 2 59 0,3-2 8 15,-3 6 1-15,7-4 1 0,-3-2-17 0,6 6-3 0,-6-6-1 0,6 2 0 16,1-2-3-16,3-1-1 0,0 4 0 0,7-3 0 16,1 6-12-16,2-4-2 0,-6-2-1 0,3 3 0 15,0 3-10-15,4-4-3 0,-7 4 0 0,3-3 0 16,0 6-16-16,-3 0 0 0,-1 0 0 0,-6 0 0 15,6 0-16-15,-6 0-6 0,0 0-2 0,-1 0 0 32,1 0-128-32,-4 0-25 0,3 0-6 0,-3 0-738 0</inkml:trace>
  <inkml:trace contextRef="#ctx0" brushRef="#br0" timeOffset="2730.1">5038 8107 1011 0,'0'0'44'0,"0"0"11"0,0 0-44 0,0 0-11 0,0 0 0 0,0 0 0 16,0 0 70-16,0 0 12 0,0 0 2 0,0 0 1 16,-4 6-42-16,4-2-9 0,0-4-2 0,0 9 0 15,-10 0 16-15,10-9 2 0,0 0 1 0,-4 7 0 0,4-4 5 0,0-3 2 16,0 0 0-16,-7 6 0 0,3 0-10 0,-6-3-3 15,3 4 0-15,0-4 0 16,0 6-21-16,3-2-4 0,-10 2 0 0,3-6-1 0,1 6-5 0,-4 4-1 16,-4-4 0-16,4 4 0 15,-4 3 15-15,8 2 4 0,-15-2 0 0,7 6 0 0,1 3-8 0,-8 3 0 16,8 7-1-16,-8-7 0 0,7 7-23 0,-7-7 0 16,4 13 0-16,0-7 8 0,4 4 5 0,-1-4 2 15,0 4 0-15,8-1 0 0,-4-2-7 0,3 9 0 16,0-7-8-16,4 7 12 0,0 0-3 15,7-6-1-15,-7 6 0 0,7 0 0 0,-3 0-8 0,6-7 0 16,4 7 9-16,-7 0-9 0,4-6 17 0,6 6-1 0,-10-10 0 16,11 4 0-16,-4 2-16 0,0-2 0 15,4-3 8-15,-1-1-8 0,-3 1-8 0,4-4-6 0,-4 3-1 16,0-5 0-16,4 2 3 0,-4-9 1 0,3 3 0 0,-6 0 0 31,6-6-15-31,-6 0-3 0,6 0-1 0,-3-4 0 16,1-5-34-16,-1-1-6 0,3 0-2 0,4 1 0 15,-3-10-158-15,-1 0-32 0,22-3-6 0,-4-4-363 0</inkml:trace>
  <inkml:trace contextRef="#ctx0" brushRef="#br0" timeOffset="5181.25">5214 8392 864 0,'0'0'38'0,"0"0"8"0,0 0-37 0,0 0-9 0,0 0 0 0,-7 0 0 0,7 0 209 0,-4 0 40 16,1 0 8-16,3 0 2 0,-7 0-163 0,7 0-32 15,0 0-6-15,-4 0-2 0,-3 0 23 16,7 0 4-16,0 0 1 0,0 0 0 0,0 0-16 0,0 0-4 16,0 0 0-16,7-3 0 0,-7-3-3 0,0-3-1 15,4 2 0-15,-4 7 0 0,3 0-28 16,-3 0-7-16,0 0-1 0,0 0 0 0,0 0 7 0,0 0 1 15,0 0 0-15,0 0 0 0,0 0-32 0,0 0 0 16,0 0 0-16,4 7 0 0,-1 2 12 0,1 0-4 16,-4 7-8-16,7-6 12 0,-7 2-12 0,0-2 0 15,4 5 0-15,3 1 0 0,-7 3 0 0,3-1 0 16,1 1 0-16,3 0 0 0,-4 6 11 0,4 0-1 0,-3 0 0 0,-1 4 0 16,1-7-10-16,-4 9 10 0,3-3-10 0,1 7 10 15,-4 2-10-15,7 1 0 0,-7 3 0 16,0-4 0-16,0 1 0 0,0-4 0 0,-7 1 0 0,7 3 0 15,-4-13 8-15,1 9-8 0,3-6 0 0,-4 1 8 16,4-4-8-16,0 0 12 0,-3-3-12 0,3 3 12 16,0 0-2-16,0-6 0 0,0 6 0 0,0-6 0 15,0 6 9-15,0-3 1 0,3-7 1 0,-3 10 0 16,-3-12-21-16,3 3 0 0,0 2 0 16,0-8 0-16,-4 9 0 0,4-4-8 0,0 4 0 0,-7 0 0 15,7-3 8-15,-3 2 0 0,3-2 0 0,-7-3 0 16,3 2 0-16,1 1 8 0,3-3-8 0,-7 2 0 15,3-5 0-15,4 5 8 0,-7-5-8 0,7-1 0 16,-4 4 9-16,1-7-9 0,3 3 12 0,0 1-12 0,0-1 13 0,0 1-4 16,0-1-1-16,0-3 0 0,0-3-8 15,0 4 12-15,0 2-12 0,0 0 12 0,0-2-12 0,0-4 0 16,-4 6 0-16,4 1 0 0,0-4 0 0,0-3 0 16,0 3 0-16,-3 4 0 0,3-1 0 0,0 1 0 15,0-10 0-15,-4 9 0 0,4-3 0 0,0 4 0 16,-7-1 0-16,7 1 8 0,-3-1-8 0,3-9 0 15,0 6 0-15,0-3 0 0,0 7 0 0,0-4 0 16,0 3 0-16,0 1 0 0,-7-4 0 0,7-3 0 16,0 7 0-16,0-1 0 0,0-3 0 0,0 4 0 15,0-1 0-15,0-3 0 0,0 4 0 0,0-10 0 16,0 0 0-16,0 3 0 0,0 6 0 0,0-9 0 16,0 0 0-16,0 0 0 0,0 7 0 0,0-7 10 15,0 0-10-15,0 0 10 0,0 0-10 0,0 0 8 0,0 0-8 0,0 3 8 16,0-3-8-16,0 0 0 0,0 0 0 0,0 0 0 15,7 6 8-15,-7-6 0 16,0 0 0-16,0 0 0 0,10 3-8 0,-10-3 0 0,0 0 0 0,4 6 0 16,-4-6 0-16,7 0 0 0,7 0 0 0,-10 7 0 15,-4-7 0-15,10 0 0 0,1 3 0 0,-1-3 0 16,-3 0 0-16,4 6 0 0,0-3 0 0,-4-3 0 16,7 0 0-16,-11 0-9 0,8 0 9 0,-1 0-13 15,1 0 13-15,0 0 0 0,-4 0 0 0,3 0 0 16,1 0 0-16,-4 0 0 0,7 0 0 0,-3 0 0 15,3 0 0-15,-4 0 0 0,1 0 0 0,3 0 0 16,-3 0 0-16,-4 0 0 0,10 0-8 0,-10 7 8 0,4-7 0 16,-1 3 0-16,1-3 0 0,0 6 0 15,-1-6 0-15,1 3 0 0,3-3 0 0,-11 6 0 0,4-6 0 0,1 0 0 16,-8 0 0-16,7 3 0 0,3-3 0 16,-10 0 0-16,0 0 0 0,0 0 0 0,0 0 0 0,0 0 0 15,0 0 10-15,0 0-10 0,4-3 0 0,-4 3 0 16,3-6 0-16,-3 6 0 0,0 0 8 0,7 0-8 15,-7 0 8-15,11-9-8 0,-11 9 0 16,3-3 0-16,-3 3 0 0,7-7 0 0,-7 7 0 0,0-9 0 16,0 6 0-16,4-4 0 0,0-2 0 0,-4 3 0 15,0-4 0-15,0 1 0 0,0 0 12 0,7-1-4 16,-7 1 0-16,0-7 0 0,3 7-8 0,-3-10 0 0,7 3 0 16,-7 4 0-16,4-4 0 0,-1-3 0 0,1 0 0 0,3 4 0 15,0-4 0-15,-4 0 0 0,1 3 0 0,-1-3 0 16,4 1 0-16,1 2 0 0,-8-3 9 0,3 0-9 15,4 1 8-15,-7-1-8 0,4-6 10 0,-4 0-10 16,0 3 0-16,3-3 8 16,-3-4-8-16,0-2 0 0,0 3 8 0,0-1-8 0,4-5 11 0,-4 6-11 15,0-7 8-15,0 10-8 0,-4-9 0 0,8 5 0 16,-4 1 0-16,3-6 0 0,-3 6 0 0,4-1 0 16,-4-2 0-16,0 3 0 0,0 0 0 0,0 2-9 15,0-2 9-15,0 3 0 0,0 3 8 0,-4-9-8 16,4 9 0-16,-3-3 0 0,3 6 0 0,0-6-8 15,-4 6 8-15,4 0 0 0,0 0 8 0,-3-3-8 16,3 4 0-16,-4-1 0 0,4 3 0 0,0 4-12 16,-7-7 12-16,7 3 0 0,0 0 10 0,-3-2-10 15,3 5 0-15,0-3 0 0,0-2 0 0,0 2 0 0,0-3 0 0,-8 3 0 16,8-2 0-16,-3 5 0 0,3-3 0 0,0 1-10 16,0 2 2-16,0 4 0 15,0-1 8-15,0-2 0 0,0 2 0 0,3 7 0 0,-3-6 0 0,8 3 0 16,-8-4-8-16,0 1 8 0,0-1 0 0,0 4 0 15,0-3 0-15,0-1 8 0,3 1 3 0,-3 6 1 16,0-4 0-16,0-2 0 0,0 0-12 0,0 2-17 16,0 7 4-16,0-3 1 0,0-6-7 0,0 9-1 15,0-6 0-15,0 6 0 0,0 0 20 0,0 0 0 16,0-10 0-16,0 10 0 0,0 0 0 0,0 0 0 16,0 0 12-16,0 0-3 0,0 0-9 0,0 0-9 0,0 0 9 0,0 0-13 15,0 0 13-15,0 0 0 0,0 0 0 0,0 0 10 16,0 0-10-16,0 0 0 0,0 0 0 15,0 0 0-15,0 0 0 0,0 0 0 0,0 0 0 0,0 0 0 16,0 0 0-16,0 0 0 16,-3-3 0-16,-8-3 0 0,11 6 0 0,-7 0 0 0,0-7 0 0,7 7 0 15,-7 0 0-15,-4 0 8 0,4-3-8 0,-3 3 8 16,-5 0-8-16,5 0 0 0,-4 0 0 0,3 0 0 16,-10 0 0-16,7 0 0 0,-4 0 0 0,1 0 0 15,3 3 0-15,-8-3 0 0,8-3 0 0,-10 3 8 16,6 0-8-16,4 0 0 0,0 0 0 0,-7 0 8 15,6 0-8-15,1 0 0 0,-3 3 0 0,3-3 0 16,-1 7 0-16,5-7 0 0,-4 0 0 0,0 0 0 16,3 0 0-16,0 6 0 0,1-3 0 0,-1-3 0 15,8 0 0-15,-8 0-11 0,11 0 3 0,0 0 0 16,0 0-104-16,0 0-21 0,0 0-4 0,4 10-1 16,3-1-96-16,3-3-19 0,1-3-4 0</inkml:trace>
  <inkml:trace contextRef="#ctx0" brushRef="#br0" timeOffset="5594.46">5285 8722 1652 0,'0'0'73'0,"0"0"15"0,0 0-70 0,0 0-18 0,0 0 0 0,0 0 0 16,0 0 26-16,0 0 2 0,0 0 0 0,0 0 0 15,0 0-5-15,0 3-1 0,0-3 0 0,7 6 0 16,-7-6 0-16,7 10 0 0,-7-10 0 0,0 0 0 16,3 9 5-16,4-3 1 0,0-3 0 0,0-3 0 15,4 0 6-15,0 0 2 0,-4 0 0 0,3 0 0 16,4-3-20-16,4-3-3 0,-7 6-1 0,6-3 0 0,1-3 5 0,7 2 1 16,-8-2 0-16,4 6 0 15,1-6-38-15,2 3-8 0,-6-4-2 0,3 7 0 16,0 0-143-16,4-3-29 0,10-6-6 15,-10 3 0-15</inkml:trace>
  <inkml:trace contextRef="#ctx0" brushRef="#br0" timeOffset="6081.64">5369 9070 1882 0,'0'0'84'0,"0"0"16"15,-10 0-80-15,10 0-20 0,0 0 0 0,0 0 0 16,0 0 68-16,0 0 10 0,0 0 2 0,0 0 0 16,0 0-45-16,0 0-9 0,0 0-2 0,0 0 0 0,0 0 3 0,0 0 0 15,10-6 0-15,-6 2 0 0,-4 4-4 0,0 0-1 16,7 0 0-16,0-6 0 15,0 6-13-15,4 0-9 0,-8 0 12 0,8-3-12 0,-1 3 13 0,1 0-4 16,3 0-1-16,-3 0 0 0,3 0-8 0,-4 0-9 16,1-6 9-16,6 6-13 0,-6-3 13 0,10-4 10 15,-10 7-2-15,3 0 0 16,0-3-28-16,0 3-7 0,4 0-1 0,-1 0 0 16,-2-6-25-16,2 6-6 0,-3 0-1 0,0 0 0 15,0 0-118-15,-3 6-24 0,-4-3-5 0,4-3-1 0</inkml:trace>
  <inkml:trace contextRef="#ctx0" brushRef="#br0" timeOffset="6508.48">5316 9443 2127 0,'0'0'94'0,"0"0"20"0,0 0-91 0,0 0-23 0,0 0 0 0,0 0 0 0,0 0 18 0,0 0-1 16,0 0 0-16,0 0 0 0,7-6-7 0,-7 6-2 15,0 0 0-15,11 0 0 0,-7 0-8 0,-4 0 0 16,7 0 9-16,0 0-9 0,3 6 0 0,1-6 0 16,-4-6 0-16,7 6 0 0,-3 0 0 0,3 0 0 15,-4 0 0-15,4 0 0 0,0 0 8 0,8 0-8 16,-5-10 10-16,4 10-10 0,1-6 12 0,-1 3-3 15,3 3-1-15,-6-6 0 16,3 2-29-16,0-2-7 0,-3 6 0 0,3-3-1 16,0 3-95-16,4-6-20 0,-7 6-3 0</inkml:trace>
  <inkml:trace contextRef="#ctx0" brushRef="#br0" timeOffset="6974.19">5165 9822 1440 0,'0'0'128'0,"0"0"-103"0,0 0-25 0,0 0 0 16,0 0 150-16,0 0 25 0,0 0 5 0,0 0 0 16,0 0-138-16,3 7-28 0,8-7-6 15,-1 3 0-15,-3 3 6 0,11-6 2 0,-7 0 0 0,3 0 0 16,3-6-16-16,1 6 9 0,0-3-9 0,3 3 8 16,0 0-8-16,4-7 0 0,-4 4 0 0,7-3-11 15,-3 3-8-15,7-3-1 0,-4 2-1 16,4-2 0-1,-8 3-46-15,1-3-9 0,0 3-1 0</inkml:trace>
  <inkml:trace contextRef="#ctx0" brushRef="#br0" timeOffset="7750.77">5754 8104 345 0,'0'0'15'0,"0"0"4"0,0 0-19 0,0-6 0 0,0-4 0 0,0 10 0 16,0 0 240-16,0 0 44 0,0 0 8 0,0 0 3 16,0-6-193-16,0 6-38 0,0 0-8 0,0 0-2 15,-7 0-3-15,7 0-1 0,0 0 0 0,-7 0 0 16,7 0-36-16,-4 6-14 0,4-6 11 0,-3 10-11 0,3-1 12 0,3 1-4 15,-3-1-8-15,7 0 12 0,4 7 4 0,-8-7 0 16,4 1 0-16,8 6 0 0,-5-4 8 16,4-3 3-16,0 7 0 0,7 3 0 0,-6 0-7 0,6 6 0 15,3-6-1-15,-2 6 0 0,2 9-19 0,5-6 10 16,2 10-10-16,-2 3 8 0,-5-4-8 0,8 7 0 16,-7 3 0-16,-1 4 0 0,1-4 0 0,0-3 0 15,-1 9 0-15,-2-6 8 0,2 6-8 0,-6-3 0 16,0-3 0-16,-1 4 0 0,-3-4 18 0,4 0 2 15,-7-3 0-15,3-1 0 0,0 1 9 0,-4 0 3 16,1 3 0-16,0-3 0 0,-1 0-11 0,4 0-1 16,-10 0-1-16,3-6 0 0,0 5-4 0,0-5-1 15,-7 3 0-15,0-4 0 0,0 7-5 0,0 0-1 0,-11 3 0 0,4-3 0 16,0-6 0-16,-10 6 0 0,-1 0 0 0,0-4 0 16,-3-2 2-16,0 0 0 0,-4-4 0 15,1-6 0-15,-12 4-2 0,12-4 0 0,-1-9 0 0,-7 0 0 16,4-1 0-16,0-2-8 0,3-7 12 0,7 1-4 31,-6-1-34-31,3-9-7 0,6 7-2 0,1-4-692 0,4-3-138 16</inkml:trace>
  <inkml:trace contextRef="#ctx0" brushRef="#br0" timeOffset="46149.21">11765 8684 1227 0,'0'0'54'0,"0"0"12"0,0 0-53 0,0 0-13 0,0 0 0 0,0 0 0 0,0 0 51 0,0 0 7 15,0 0 2-15,0 0 0 0,0-6-22 0,0 6-4 0,0-10-1 0,0 4 0 16,0 6-21-16,0 0-4 0,0 0 0 16,4-9-8-16,-1-1 0 0,1 7 0 0,-4-3 0 0,3 3 0 15,1-3 23-15,-1-4-3 0,-3 4 0 0,0 3 0 16,0-4 40-16,0 4 8 0,0-3 2 0,0-3 0 16,-3-1-8-16,-1 1-2 0,4 3 0 0,-3 2 0 15,-4-5-10-15,3 3-2 0,-3-4-1 0,0 7 0 16,0-3-11-16,-4-4-3 0,1 10 0 0,-1-3 0 15,-3 3-12-15,0 3-2 0,3-3-1 0,-6 10 0 16,-4-10-18-16,-1 9 0 0,1 1 8 0,0-1-8 16,0 1 0-16,-4 5 0 0,4 1 0 0,0-4 0 15,7 4 0-15,-4 0 0 0,-7-4 0 0,4 7 0 16,7-9 0-16,0 12 0 0,0-10 0 0,-4 7 0 16,8-3 0-16,-1 2 8 0,1 1-8 0,3-3 10 0,-4 3 2 15,4-1 1-15,3 4 0 0,1-3 0 16,-1-6-13-16,1 6 8 0,6 3-8 0,-3-4 0 0,4 1 9 0,3 0-9 15,-4-3 8-15,8 2-8 0,0-2 0 16,-1-3 8-16,1 2-8 0,3-5 0 0,11-1 8 0,-4 1-8 16,0-10 8-16,0 9-8 0,0-9 12 0,7 0-4 15,-3 0 0-15,0 0 0 0,0-9 11 16,-4 5 1-16,3-2 1 0,1-3 0 0,0-1 11 0,-4-5 1 16,0 2 1-16,0-9 0 0,0 3 4 0,-3 1 1 15,0-7 0-15,-1 6 0 0,-3-10-7 0,4 4 0 16,0 3-1-16,-1-3 0 0,-6 0-2 0,0-3 0 15,3 0 0-15,-4-4 0 0,4 4-29 0,-7 0 0 16,0-6 0-16,4 5 0 0,-7-5 0 0,3 6 12 16,-4-7-3-16,-3 7-1 0,0-7 7 0,-3 7 1 0,-4-3 0 0,3 3 0 15,-7 2-5-15,1 5-1 0,-1-5 0 16,4 1 0-16,-7 3-10 0,4-3 0 0,-1 0 9 0,0 6-9 16,1-6 0-16,-1 7 0 0,1-8 0 0,-1 8 8 15,4-1-8-15,-4 0-12 16,1 3 4-16,-1 4 0 15,1-4-21-15,3 7-4 0,-4-1-1 0,0 4 0 16,1 6-20-16,-1-3-4 0,1-3-1 0,-1 6 0 16,4 0-80-16,0 6-16 0,0-3-3 0,3 3-1 15,4-6-53-15,-3 3-10 0,-1 10-2 0,4-13-1 0</inkml:trace>
  <inkml:trace contextRef="#ctx0" brushRef="#br0" timeOffset="46759.46">12806 8151 1864 0,'0'0'83'0,"-4"-6"17"0,1 3-80 16,-1-4-20-16,1 4 0 0,-1-3 0 0,4-3 25 0,0 5 2 0,0-5 0 0,0 3 0 16,0-4-27-16,0 4-17 0,0-3 2 0,0-1 1 15,4 1 2-15,-4-1 1 0,0-5 0 0,0 5 0 16,-4-2 11-16,4-4 0 0,-3 7 0 0,3-7-8 15,-4 7 30-15,1-4 6 0,-1-3 2 0,-3 1 0 16,0 2 29-16,3-3 5 0,-3-2 2 0,-3 2 0 16,3 3 9-16,0-2 1 0,-4 2 1 0,1 1 0 15,-1 9-43-15,-3-4-9 0,3 4-1 0,-3-3-1 16,0 6-2-16,0 0 0 0,0 6 0 0,0-3 0 16,0 7-21-16,-1 5 0 0,1 1-12 0,4-3 4 15,-4 2 8-15,0 10 0 0,-1-6-9 0,1 6 9 16,4-3 0-16,-4 3-9 0,3 3 9 0,0 7 0 0,1-7 0 15,-1 7 0-15,4-1 0 0,-3 1 0 16,-1 2 0-16,4 1 8 0,-4 3 0 0,4-1 1 0,0 4 2 16,0 7 0-16,0-4 0 0,0 3 0 0,0-9 1 0,4 2 1 15,3 1 0-15,-4 0 0 0,4-9-4 0,0 2-1 16,0 4 0-16,4-10 0 0,-4 4-8 0,3-1 8 16,-3-5-8-16,4-1 8 0,3 3-8 0,-4-9 0 15,1 3-12-15,-1 0 12 0,-3-6-12 0,4 0 12 16,-1-10-12-16,1 7 12 15,-4-6-76-15,3-1-7 0,1 0-1 0,-4-9-1 16,0 0-143-16,0 0-29 0</inkml:trace>
  <inkml:trace contextRef="#ctx0" brushRef="#br0" timeOffset="47106.65">12051 8712 1324 0,'0'0'118'15,"0"0"-94"-15,0 0-24 0,0 0 0 16,0 0 167-16,0 0 29 0,0 0 5 0,7 0 2 15,7 0-156-15,-3 0-31 0,-1 0-7 0,1 0-1 16,3 0 32-16,0 0 7 0,0 0 1 0,0 0 0 0,0 0-13 0,0 0-3 16,4 0 0-16,-4-6 0 0,0 6 19 0,-3 0 3 15,3 0 1-15,0-3 0 0,-3 3-24 0,3-6-5 16,3 6-1-16,-2 0 0 0,2-10-17 0,1 10-8 16,0-3 8-16,3-3-8 0,0 0 0 0,4 2 8 15,3 4-8-15,-4-6 0 0,5 6-9 16,-1-3-7-16,-3 3-2 0,-1 0 0 15,5 0-45-15,-5-6-9 0,4 6-1 0,-3 0-1016 0</inkml:trace>
  <inkml:trace contextRef="#ctx0" brushRef="#br0" timeOffset="51507.92">10894 9587 1368 0,'-18'0'60'0,"11"0"13"0,-3 0-58 0,-1 3-15 0,4-3 0 0,0 7 0 16,-4-7 48-16,4 3 6 0,7-3 2 0,0 0 0 15,0 0-40-15,0 0-8 0,0 0-8 0,0 0 11 0,14 6-11 0,-3 0 0 16,-11-6 0-16,18 3 0 0,3-3 33 0,0 7 2 15,-7-4 0-15,4-3 0 16,3 0 17-16,3 0 4 0,1 0 1 0,3 0 0 0,-3 0-1 0,3 0 0 16,4 6 0-16,-4-6 0 0,-3 3 2 0,7-3 0 15,-1-3 0-15,1-3 0 16,3 6-9-16,4-3-1 0,-3-4-1 0,9 7 0 0,1-3-10 0,4 3-1 16,-4 0-1-16,-1 0 0 0,-2 3-14 0,3-3-2 15,-4 0-1-15,4 0 0 0,0 0-7 0,3 0-2 16,-3-3 0-16,3-3 0 0,4 6 4 0,-3 0 1 15,-5 0 0-15,-2-6 0 0,-1 3-2 0,0 3-1 16,-3-7 0-16,0 4 0 0,7-3 0 0,-4 6 0 0,4-9 0 0,-4 5 0 16,4-2 11-16,0 3 2 15,0-3 1-15,-7 6 0 0,0-10-13 0,-1 10-4 0,-2-6 0 0,-1 3 0 16,0 3-8-16,1-6 0 16,-1 2 0-16,0-2 0 0,0 3 0 0,-6 3 0 0,-5-6 0 0,1 6-11 15,-4 0 11-15,-3 0 0 0,-1 0 8 0,1 0-8 31,-7 0-29-31,3 0-11 0,-7 0-1 0,3 0-1 16,-10 0-18-16,7 0-4 0,-7 0-1 0,0 0 0 16,0 0-171-16,0 9-35 0,-3 1-6 0,-11 5-2 0</inkml:trace>
  <inkml:trace contextRef="#ctx0" brushRef="#br0" timeOffset="54568.71">12898 10246 748 0,'0'0'67'0,"0"0"-54"16,0 0-13-16,0 0 0 0,0 0 286 0,0 0 54 15,0 0 12-15,0 0 1 0,0 0-273 0,0 0-56 16,-7 3-10-16,-1 3-2 0,1-3 0 0,0 7 1 16,-3-1 0-16,3 0 0 0,-4 7 13 0,1 0 2 0,-1-4 1 0,-3 4 0 15,3 9 2-15,-6-3 0 16,-5 3 0-16,1 0 0 0,0 4 15 0,-7-1 3 0,0-3 1 0,-1 9 0 15,-2-5-21-15,2 5-4 0,-2 1-1 0,3-4 0 16,3-6-12-16,4 3-2 0,-1-3-1 16,5-6 0-16,6 0-9 0,-3 3 12 0,7-10-12 0,0 4 12 15,0-7-22-15,3 1-4 0,1-1-1 0,3 1 0 16,0-10-41 0,0 0-8-16,0 0-1 0,0 0-1 15,0 0-102-15,0 0-20 0,7-3-4 0,0-4-661 0</inkml:trace>
  <inkml:trace contextRef="#ctx0" brushRef="#br0" timeOffset="54892.16">12460 10277 576 0,'0'0'51'0,"0"0"-41"15,-7 0-10-15,7 0 0 16,0 0 230-16,0 0 44 0,0 0 9 0,0 0 1 0,0 0-180 0,0 0-36 16,0 0-7-16,0 0-1 0,0 0-27 0,0 0-5 15,0 0 0-15,0 0-1 0,7 6 15 0,-3 4 3 16,6-1 1-16,1 1 0 0,-1-1 5 0,-3 10 1 16,4-10 0-16,3 7 0 0,0 3-12 0,0 0-3 15,-7 2 0-15,4 1 0 0,3-6-25 0,-3 9-12 0,3-6 10 0,0 0-10 16,0 0 0-16,0-1-13 0,0-2 1 0,0 9 0 15,4-12 12-15,-4 6 0 16,0-4 0-16,0 4 10 16,4 0-44-16,-4-10-9 0,0 7-1 0,4 0-1 15,-4-4-140-15,4-2-28 0,-4 5-6 0</inkml:trace>
  <inkml:trace contextRef="#ctx0" brushRef="#br0" timeOffset="55179.13">13250 10791 2372 0,'0'0'105'0,"0"0"22"0,4 3-102 0,-4 13-25 0,3-6 0 0,1 8 0 0,-1-2 57 0,1 3 7 16,3 0 0-16,-3 0 1 0,-1 6-53 0,1 3-12 16,-1 3 0-16,-3-3 0 0,0-6 0 0,0 10 0 15,0-4 0-15,-3-3 0 0,3-3-16 0,-4 3-3 16,1-6-1-16,3 0-739 16,-4-4-148-16</inkml:trace>
  <inkml:trace contextRef="#ctx0" brushRef="#br0" timeOffset="57586.24">12898 11961 1094 0,'-4'-9'97'0,"4"2"-77"0,0-2-20 0,0 6 0 16,0-7 246-16,-3-2 46 0,3 2 8 0,0 1 3 16,0 0-227-16,0-1-46 0,0-5-9 0,0 2-1 0,-4 4-20 15,0-7 0-15,1 3 0 0,-1-2 0 16,1-1 0-16,-4 3 0 0,0-2 0 0,0-1 0 0,0 4 0 0,-4-4 0 15,0-3 0-15,1 10 0 16,-1-7 13-16,-3 7-4 0,0 5-1 0,0-2 0 0,-4 6-8 0,1 0 0 16,-4 0 0-16,-4 10 0 0,0-1 0 0,4 7 8 15,0 2-8-15,0 8 8 0,-1 2-8 0,-2 0 0 16,6 6 0-16,-3 1 0 0,3 3 0 0,4-4 0 16,0 10 0-16,4 0 0 0,-5 0 0 0,5-3 0 15,3 9 8-15,0-3-8 0,0-3 8 0,0 0-8 16,3-1 8-16,1 5-8 0,-1-5 16 0,1 1-1 15,3 0-1-15,-4 0 0 0,8 0-14 0,-4-6 0 16,-4 6 0-16,4-7 0 0,4-2 0 0,-4-1 11 16,3-6-11-16,-3 1 10 0,4-4-10 0,-4 0 0 15,3-6-10-15,-3-1 10 0,0 1-23 0,4-3 2 0,-4 0 0 0,0-4 0 32,3-2-44-32,-3-4-9 0,0-6-2 0,0 3 0 15,0-3-140-15,0 0-29 0,0 0-6 0,-25 0-1 0</inkml:trace>
  <inkml:trace contextRef="#ctx0" brushRef="#br0" timeOffset="57808.35">12069 12598 2530 0,'0'0'56'0,"0"0"11"0,0-10 2 0,7 7 3 0,0-3-58 0,3 6-14 0,1-10 0 0,6 10 0 16,5-3 0-16,2-3 0 0,-3 6 0 0,8 0 0 15,-1 0 0-15,0-3 0 0,7-3 0 0,1 6 0 0,3-7 0 0,-1-2 0 16,5 6 0-16,-1-4 0 0,0 4 0 0,1-3-10 16,-1-3 0-16,-3-1 0 15,-4 4-36 1,-3 3-7-16,0-3-2 0,-4-4 0 0,0 7-119 0,0-6-24 0,-7 2-5 0</inkml:trace>
  <inkml:trace contextRef="#ctx0" brushRef="#br0" timeOffset="59110.75">11060 13382 288 0,'0'0'25'0,"0"0"-25"0,-4-4 0 0,-7-2 0 16,4-3 254-16,4-1 46 0,3 4 8 0,0-3 3 15,-11-1-231-15,8 1-47 0,6-7-9 0,1 7-1 16,-4-1 5-16,3 1 2 0,1 0 0 0,3-1 0 16,0 1 5-16,4-1 1 0,-11 10 0 0,7-6 0 0,0 3 22 0,0-3 5 15,-7 6 1-15,0 0 0 0,10 0-13 16,1-4-3-16,-4 4 0 0,-7 0 0 0,0 0-28 0,14 0-5 16,4 4-2-16,-1-4 0 0,1 9 10 0,3-3 1 15,4-6 1-15,3 0 0 16,0 0 9-16,8 3 2 0,2-6 0 15,12 3 0-15,10 0-8 0,0 0-2 0,0-6 0 0,3 6 0 16,1-3-11-16,3-7-3 0,7 4 0 0,3-3 0 0,5-7-12 0,-1 7 0 16,-4-10 0-16,4 9 0 0,4-8 0 0,0 8 0 15,-1-5 0-15,-2 2 0 0,-8 4 9 16,-4-7-1-16,1 10 0 0,3-4 0 0,-4 7-8 0,-3-3 0 16,-3 6-12-16,-11-3 12 0,0-4 0 0,-7 7 0 15,0 0 0-15,-11 0 0 0,0 0 0 0,-3 0-14 0,-7 7 5 0,-1-7 1 31,-3 3-128-31,-3-3-26 0,0 6-5 0,-4-6-477 0,-7 3-96 16</inkml:trace>
  <inkml:trace contextRef="#ctx0" brushRef="#br0" timeOffset="62476.38">11804 14115 403 0,'0'0'36'0,"0"0"-36"15,0 0 0-15,0 0 0 0,0 0 25 0,0 0-1 16,0 0-1-16,0 0 0 0,0 0 79 0,7-3 16 0,-3-6 3 0,3 2 1 16,-4-2-32-16,4 0-6 0,0-1-2 0,0 1 0 15,-3-1-24-15,3 4-5 0,0 3-1 0,0-3 0 16,-3-4 0-16,3 1 0 0,-4 9 0 0,1-9 0 16,-1 2-4-16,-3 7-2 0,0-3 0 0,0 3 0 15,0-6-10-15,0 6-3 0,0-3 0 0,-3-4 0 16,-1 4 0-16,1-3 0 0,3 6 0 0,-7-3 0 15,3-3 11-15,-3 3 1 0,0-4 1 0,0 4 0 16,0-3-10-16,0 6-3 0,-4-10 0 0,4 10 0 16,0 0-22-16,-4 0-11 0,4-6 10 0,-3 6-10 15,-4 0 0-15,0 0 0 16,3 0 0-16,-3 6 0 0,3-6 0 0,-3 4 0 0,-3 2 0 0,-1 3-10 16,4-2 10-16,-4 2 0 0,-7 0 8 0,11 1-8 0,4-1 0 15,-4 7 0-15,-8-4 0 0,8 7 0 16,0 6 0-16,0-6 0 0,-3 6 0 0,2-6 8 0,1 9-8 0,4-6 0 15,6-3 0-15,-3 0-8 0,-3 0 8 0,2 6 0 16,5-6 0-16,-1-1-8 0,4 1 8 16,0 0 0-16,0-3 0 0,0 2 0 0,0-2 0 0,0-6 0 15,0 8 8-15,7-8-8 0,1 5 12 0,2-5-1 16,-3-1-1-16,0 1 0 0,4-1 2 0,-1-3 0 16,-10-6 0-16,15 3 0 0,-15-3-12 0,14 7 0 15,7-4 9-15,0-3-9 0,-3-3 27 0,-4 3 1 16,3-7 0-16,5 7 0 0,-8-3-13 0,3-3-3 15,-3-3 0-15,4 2 0 0,-4 4 8 0,0-6 0 16,0-1 1-16,-3 1 0 0,0-7 8 0,-1 7 2 0,1-7 0 16,-1 4 0-16,1-7-9 0,-1 3-2 0,1-3 0 0,0 1 0 15,-4-4-6-15,3 3-2 0,1 0 0 16,-1 0 0-16,1 0 16 0,-4-6 4 0,4 6 0 0,-4-6 0 16,3 7-32-16,-3-1 0 0,4 3 0 0,-4-3 0 15,0 0 12-15,0 4-3 0,4-4-1 0,-4 0 0 16,0 3-8-16,-4-2 0 0,4-1 0 0,-7 3-11 15,4-3 11-15,-4 1 11 0,3-8-3 0,-3 8 0 16,0-1 3-16,0 0 0 0,-3 3 0 0,3-2 0 16,-4-8-11-16,1 8 12 0,-1-7-12 0,-3 6 12 15,4-3-12-15,-1 0 0 0,1 0 9 0,-1 3-9 16,-3-3 0-16,4 10 0 0,-1-4 0 0,0 0 0 16,-3 7 0-16,4-4 0 0,-4 4 0 0,3-1 0 15,1 1 0-15,-4-4-12 0,0 4 12 0,3 6-12 0,-3-3 12 16,4 3 0-16,-4-4 0 0,3 7-8 15,-3-9 8-15,3 9 0 0,-6-3 0 0,3-4 0 0,0 7 0 0,0-6 0 16,0 6 0-16,0 0-8 0,-1 0 8 16,1 0 0-16,0 6 0 0,4-6-8 0,-8 7 0 15,8-4 0-15,-8-3 0 0,4 9 0 0,0-9 8 0,0 10 0 16,-4-4 0-16,4-3-8 0,-3 3-10 0,3-3-2 16,0 4 0-16,0 2 0 15,-4-3-9-15,0-2-3 0,4-4 0 0,-3 6 0 16,3-3-99-16,0 3-20 0,0-6-4 0,3 3-577 15,4-3-116-15</inkml:trace>
  <inkml:trace contextRef="#ctx0" brushRef="#br0" timeOffset="63024.46">12894 13918 1324 0,'0'0'59'0,"-7"6"12"0,-4-3-57 0,1 3-14 16,-1 4 0-16,1-1 0 0,-4 1 207 0,-1-1 38 0,1 0 8 0,-3 7 2 16,-1 3-207-16,-3-3-48 0,0 2 0 15,0 1 0-15,-1 6 0 0,1-6 0 0,0 0 0 0,-4 6 0 16,8 0 11-16,-8-3 2 0,4-3 1 0,-4 3 0 15,4 0-14-15,0-3 11 0,0 6-11 0,3-6 10 16,0-4-10-16,4 4 0 0,0-3 0 0,0-7 0 31,3 1-119-31,1-1-16 0,-1-9-3 0,4 0-739 0</inkml:trace>
  <inkml:trace contextRef="#ctx0" brushRef="#br0" timeOffset="63263.53">12365 13924 1839 0,'0'0'81'0,"0"-16"18"0,3 13-79 0,-3-6-20 16,0-4 0-16,0 10 0 0,0 3 61 0,7-9 9 15,-7 9 2-15,0 0 0 0,0 0-32 16,8 3-5-16,2-3-2 0,1 6 0 0,-1 10 0 0,4-4 0 16,-3 4 0-16,7 3 0 0,-1 0-7 0,1 6-2 15,3 0 0-15,4 3 0 0,-1 0-4 0,-2 0-2 16,-1 4 0-16,0-4 0 0,4 0-18 0,-4 1 0 15,-4 5 0-15,5-6 0 16,-1-3-71-16,-4 0-17 0,1 4-4 0,0-11-589 0,-1 1-118 16</inkml:trace>
  <inkml:trace contextRef="#ctx0" brushRef="#br0" timeOffset="63725.54">13162 14454 2250 0,'-3'-3'100'0,"3"3"20"0,-7-6-96 0,3 6-24 0,1-4 0 0,3-2 0 15,0 3 64-15,3-3 8 0,1-4 1 0,3 1 1 16,-4 0-66-16,8-7-8 0,-1 6-11 0,1-8 3 15,-1 2 8-15,5 3 0 0,-1-2 0 0,0 2 0 0,0 1 0 0,0 2 0 16,0-2 0-16,-3-4 0 0,3 7 0 0,-4 2 0 16,1-2 0-16,0 6 0 15,-4 3 0-15,0-6 11 0,-7 6-3 0,7 0 0 0,-7 0-8 0,10 6 0 16,-3-3 0-16,-3 3 0 0,3 4 0 0,-3-1 8 16,-1 7-8-16,-3-7 8 0,0 10-8 0,0 0 0 15,0-4 0-15,-3 4-11 16,-1 0 11-16,0 0 0 0,-3 6 0 0,0 0 0 0,0-6-8 0,-3 9 0 15,-1-9 0-15,-3 6 0 0,-4 3 8 0,4-3 0 16,0 3 0-16,-3-2 0 0,2 2 0 0,1-3 0 16,4 0 0-16,-1-3 0 0,1-6 11 0,2 2 4 15,5-2 1-15,3-3 0 0,0 2 25 0,3-5 6 16,1-1 1-16,7 1 0 0,-4-1-29 0,3 0-6 0,1-2-1 0,6 2 0 16,-2 0-3-16,2-2-1 0,1-4 0 0,-1 3 0 15,1-3-8-15,3-3-17 0,0 0 4 0,1 0 1 31,2 0-118-31,8-9-23 0,0 6-5 0,-7-7-904 0</inkml:trace>
  <inkml:trace contextRef="#ctx0" brushRef="#br0" timeOffset="70980.47">11628 10446 1220 0,'0'0'27'0,"0"0"5"0,0 0 2 0,0 0 0 0,0 0-34 0,0 0 0 0,0 0 0 0,0 0 0 15,0 0 0-15,0 0 0 0,0 0 0 0,0 0 0 16,10-3 8-16,-3-6-8 0,0 3 0 0,-7 6 0 16,4-10 0-16,-4 10-9 0,3-9-1 0,4 3 0 15,-7 2 18-15,0 4 3 0,-3-6 1 0,3-3 0 16,-4 6 36-16,1-4 7 0,-4 4 1 0,0-3 1 15,7 6-1-15,-7 0-1 0,-7-3 0 0,-1-4 0 16,5 7-10-16,-4 0-1 0,-7 0-1 0,3 0 0 16,4 0-18-16,0 0-3 0,0 7-1 0,-1-4 0 0,-9 3-21 0,6-3 0 15,4 7 0-15,0-4-8 0,-7-3 0 0,3 7 0 16,8-4 0-16,-1 3 0 0,0 1-6 0,-3-1-1 16,4-3 0-16,-1 4 0 0,4-1 15 0,0 1 8 15,-7 5 0-15,3-2-8 0,4 2 0 0,-3 4 0 16,-1-3 0-16,0 3 0 0,1 0 15 15,-1-1-4-15,8 1-1 0,-1-3 0 0,-3 3 12 0,7-1 2 16,4-2 1-16,-4 3 0 0,0 0-11 0,0-4-2 16,3 4-1-16,4-3 0 0,0-4-11 0,-3 4 0 15,3-6 0-15,4 5 0 0,-1-5 0 0,1-1-9 16,-8 0 9-16,4 1-13 0,7-1 13 0,-3-2 0 0,0-4 0 16,-1 6 0-16,-3-3 0 0,7-2 0 15,0 2 0-15,-3-3 0 0,-4-3 16 0,7 0-3 0,0 0-1 0,0 0 0 16,0-3 9-16,1-3 2 0,-5 6 0 0,8-4 0 15,3-2-2-15,-3 3 0 16,-1-3 0-16,1-4 0 0,3 1-10 0,0-1-3 0,-7 1 0 0,0 0 0 16,4-7 3-16,-4 7 0 0,0-7 0 0,-3 3 0 15,3-2 6-15,-3 2 2 0,-1-3 0 16,1 1 0-16,-4-4 5 0,3 0 0 0,-3 0 1 0,1 1 0 16,-1-8-7-16,0 8-2 0,0-1 0 0,0-3 0 15,-4 0-16-15,4 3 8 0,-3-3-8 0,-1 3 0 16,1 1 16-16,-1 2-3 0,4-3-1 0,-3 0 0 15,-4 4-12-15,4 2 0 0,-4-3 0 0,0-3 0 16,0 10 0-16,-4-7 0 0,4 7 0 0,-4-10 0 16,1 10 9-16,-1-7-1 0,-3 4 0 0,4-4 0 15,-4 0-8-15,0 4 0 0,0-4 0 0,0-3 0 0,0 0 0 0,0 1 0 16,-1-1 0-16,1-3 0 0,0 9 0 0,0-6 0 16,0 4 0-16,0-1 8 0,0 3 1 0,0-2 0 15,-4 5 0-15,4-5 0 0,0 5 5 0,0 1 1 16,0 0 0-16,0-1 0 15,0 1-15-15,0 2 0 0,0-2 0 0,4 9 0 0,-5-3 0 0,1-3 0 16,0 6-8-16,0-4 8 0,4 4 0 0,-8-6-10 16,-3 6 10-16,3 0-8 0,8 0 8 0,-8 0 0 15,-3 0 0-15,0 0-8 0,0 6 8 0,3-2-8 16,-3-4 8-16,0 6-8 0,-3-3 8 0,2 6-8 16,5-2 8-16,-4 2-8 0,-4 1-1 0,4 5 0 0,3-5 0 15,1-1 0 1,3 7-19-16,0-4-3 0,3-2-1 0,-3-1 0 15,11 0-68-15,-4 7-15 0,0-16-2 0</inkml:trace>
  <inkml:trace contextRef="#ctx0" brushRef="#br0" timeOffset="74621.89">11606 12372 1580 0,'0'0'70'0,"0"0"14"0,4-6-67 0,-4 2-17 16,-4-2 0-16,1-3 0 0,3 6 51 0,0-4 6 16,-7-2 2-16,3 6 0 0,-3-10-51 0,4 10-8 15,-4-3 0-15,-4 3 0 16,0-4-28-16,1-2 1 0,3 6 1 0,-4-3 0 0,-3 2 10 0,4-2 3 0,3-3 0 0,-1 9 0 16,1-6 25-16,-7 6 6 0,4 0 1 0,-1-4 0 15,11 4 17-15,-14 4 3 0,0-4 1 0,-4 6 0 16,4 3-2-16,0-3 0 0,-4 4 0 0,1-1 0 15,-1 1-13-15,0-1-2 0,1 0-1 0,-1 10 0 16,-3-9-22-16,3-1 0 0,4 7 0 0,0 3 0 16,-3-4 0-16,2-2 0 0,1 3 0 15,4 2 0-15,-1-2 0 0,1-3 0 0,-1 9 0 0,4-4 0 16,3 1 8-16,1 6-8 0,-4-6 10 0,3 0-10 16,8 0 13-16,-1-1-3 0,-10-2-1 0,7 3 0 15,7-3-9-15,-3-4 10 0,6-2-10 0,-2-1 10 16,-5 4-10-16,8-4 0 0,-1-6 0 0,4 3 8 15,-3-2-8-15,-1-4 10 0,5 0-10 0,-1 0 10 0,0-4-2 16,0-2 0-16,-3 6 0 0,6-9 0 0,1 6 5 0,-1-4 1 16,-2-2 0-16,-1 3 0 0,7-4 15 0,-4 7 3 15,-2-6 1-15,6 2 0 0,-7-2 3 0,3 0 0 16,1 2 0-16,0-2 0 0,-8-1-13 0,8 1-3 16,3 6 0-16,-3-6 0 0,-8-7-4 0,4 6-2 15,1 1 0-15,-1 0 0 0,0-7 6 0,-4 0 2 16,-3 7 0-16,1-4 0 0,2-2 2 0,-6-1 1 15,3-3 0-15,-4 10 0 0,1-10-8 0,-1 0-1 16,1-6-1-16,-4 0 0 0,3 3 1 0,-3-6 1 16,4-4 0-16,-1 4 0 0,-3-6-1 0,4 5-1 15,-1 1 0-15,-3-6 0 0,4 6-15 0,-1-4-10 0,1 10 2 16,0-3 0-16,-1 0 8 0,1 3 0 0,-4 0 0 16,0 3 0-16,0 1 0 0,-4-1 0 0,1 9 0 0,-1-5 0 15,0 2 0-15,1-3 0 0,-4 7 0 0,0 0 0 16,0-1 0-16,0 4-10 0,0-4 10 0,0 1 0 15,-7 0 0-15,6 2-8 0,1 4 8 16,0-3 0-16,0-3 0 0,0-1 0 0,0 1 0 0,4 3 0 16,-1-4 0-16,1 7 0 0,-4-3 0 0,-1-4 0 15,12 1 0-15,-8 6 0 0,-6-4 0 0,3 4 0 16,0-3-26-16,0 6 2 0,-4 0 0 0,1 9 0 16,-8-9-24-16,7 10-5 0,1-1-1 15,-1 1 0-15,-10 5 13 16,0-5 2-16,10 9 1 0,-3-10 0 0,4 7 12 0,-5-1 2 0,8-2 1 0,0-4 0 15,7 1-119-15,0-10-24 0</inkml:trace>
  <inkml:trace contextRef="#ctx0" brushRef="#br0" timeOffset="93696.68">14743 9427 2098 0,'0'0'93'0,"0"0"19"0,0 0-89 0,0 0-23 15,0 0 0-15,0 0 0 0,0 0 40 0,0 0 3 16,3-9 1-16,1 3 0 0,3-4-55 0,3 7-10 16,4-3-3-16,4-4 0 0,0 10 24 0,3-3 0 15,4 3 0-15,-1 0 0 0,1-6 20 0,0 6 1 16,-1 0 1-16,1 0 0 0,3 0-22 0,-3 0-8 0,3 0 0 0,0 9 0 15,4-9 8-15,0 0 9 16,-4 0-1-16,0 0-8 0,-3 0 8 0,0 0-8 0,-1 0 0 0,1 0 0 31,-4 0-48-31,-3 7-12 0,0-4-4 0,-4-3-875 0</inkml:trace>
  <inkml:trace contextRef="#ctx0" brushRef="#br0" timeOffset="94056.1">14669 9644 1843 0,'0'0'164'0,"0"0"-132"15,7 0-32-15,7 0 0 0,0 6 156 0,0-6 24 0,4 9 4 0,-1-9 2 16,8 7-152-16,3-4-34 0,-3-3 0 0,3 0 0 16,0 0 0-16,0 0 0 0,4 0 0 15,-4 0 10 1,8 0-32-16,-5-3-6 0,5-4-2 0,-1 7 0 16,4-6-109-16,0 3-21 0,-4 3-5 0,4 0-1 0</inkml:trace>
  <inkml:trace contextRef="#ctx0" brushRef="#br0" timeOffset="94798.24">14347 12874 2422 0,'0'0'53'0,"0"0"11"0,0 0 3 0,0 0 1 0,11 0-54 0,3 6-14 16,4-3 0-16,3-3 0 0,7 6 17 0,0-6 1 15,8 0 0-15,6 0 0 0,4 0 13 0,7 0 2 16,3-6 1-16,-3 6 0 0,0 0-34 0,0-3 0 15,-4 3 0-15,-3-6 0 0,0 2 12 0,4-2 3 0,-1 6 0 0,-3-3 0 16,-4-3-15-16,-7 6 0 0,1-3 0 0,-1 3 0 31,-3 0-112-31,-4 3-15 0,-3-3-3 0,-4 0-915 0</inkml:trace>
  <inkml:trace contextRef="#ctx0" brushRef="#br0" timeOffset="95029.51">14587 13212 1612 0,'0'0'144'0,"0"0"-116"0,0 0-28 0,0 0 0 0,0 0 326 0,0 0 59 15,0 0 12-15,14-3 3 16,8-3-353-16,2 3-71 0,5-4-13 0,9 1-3 16,5-3 11-16,6-1 2 0,0 1 1 0,4-1 0 15,-3 1-206-15,10 0-40 0</inkml:trace>
  <inkml:trace contextRef="#ctx0" brushRef="#br0" timeOffset="112592.96">12217 15363 3229 0,'0'0'71'0,"0"0"14"0,0 0 3 0,0 0 4 0,-7-3-74 0,7 3-18 0,0 0 0 0,0 0 0 16,0-6 0-16,3 3-9 0,4-3 1 0,-3 2 0 31,3-2-24-31,0 6-5 0,0-9-1 0,-4 9 0 0,8-7-82 0,-11 7-16 0,7 0-3 0,-7 0-685 16,7 7-136-16</inkml:trace>
  <inkml:trace contextRef="#ctx0" brushRef="#br0" timeOffset="112787.81">12280 15871 3258 0,'0'0'72'0,"0"0"14"0,0 0 3 0,-7 0 3 0,0 0-74 0,7 0-18 15,0 0 0-15,0 0 0 0,0 0 0 0,0 0-19 16,0 0 4-16,0 0 1 16,0 0-82-16,0 0-16 0,7 7-3 0,4-4-1194 0</inkml:trace>
  <inkml:trace contextRef="#ctx0" brushRef="#br0" timeOffset="112928.27">12273 16191 3200 0,'0'0'71'0,"-7"0"14"0,0 0 3 0,0 0 1 0,0-6-71 0,7 6-18 0,0 0 0 0,0 0 0 32,7 0-206-32,4 0-45 0,-4-3-9 0</inkml:trace>
  <inkml:trace contextRef="#ctx0" brushRef="#br0" timeOffset="113914.33">11751 17210 2041 0,'0'0'90'0,"0"0"19"0,0 0-87 0,0 0-22 0,0 0 0 0,0 0 0 0,-7-3 29 0,7 3 2 15,0-6 0-15,0-3 0 0,0-1-23 0,0 1-8 16,4 2 0-16,-1-2 9 0,1 0-1 0,-1-4-8 16,1-3 12-16,-1 7-4 0,4-7 4 0,-3 4 1 15,-4-4 0-15,3 0 0 0,4 4-13 0,-7-4 11 0,0-3-11 0,0 4 10 16,-3 2-10-16,-1-3 0 0,-3 7 0 0,0-7 0 16,-3 7 13-16,-1 0 1 15,0-1 0-15,-3 1 0 0,0 9 2 0,-7 0 0 0,-4 0 0 0,1 0 0 16,2 6-6-16,-2-3-1 0,-4 3 0 0,-1 4 0 15,1-1 12-15,7 1 3 0,0-1 0 0,0 7 0 16,-4-4-24-16,4 7-20 0,7-3 4 0,3 3 1 16,-3-4 15-16,7 4 0 0,-4 0 0 0,4 0 0 15,0-4 0-15,4 10 0 0,-4-6 0 16,3 0 0-16,8 6 0 0,-4-6 8 0,0 0-8 0,0 0 0 16,7-1 9-16,-4 4-9 0,4-3 0 0,-3-6 9 15,3-4 3-15,7 7 1 0,0-7 0 0,0-2 0 16,-7-4-5-16,11-3-8 0,10 0 11 0,-3-10-11 15,-8 10 24-15,5-9-1 0,2-1-1 0,1-5 0 16,7 2 8-16,-8-2 2 0,-2-4 0 0,-5 3 0 0,4-6-15 16,1 0-2-16,-5 3-1 0,-3 1 0 0,0-8 4 15,1 8 1-15,-5-11 0 0,1 4 0 0,-1-3 9 0,1 3 3 16,-4-3 0-16,0-7 0 0,-4 7-15 0,1 0-4 16,0-7 0-16,-4 7 0 0,0-3-4 0,-4 3 0 15,4-1-8-15,-7 4 12 0,3-3-12 0,-3 3 0 16,0 3 0-16,-3 0 0 0,-1-6-12 15,1 3-1-15,-5 3-1 0,5-3 0 0,-1 0 14 0,1-4-9 16,-1 4 9-16,1-3-8 16,-1 3-36-16,4 3-6 0,3-3-2 0,-3 6 0 15,4 0-122-15,-1 4-25 0,8-1-5 0</inkml:trace>
  <inkml:trace contextRef="#ctx0" brushRef="#br0" timeOffset="114383.28">12802 16404 2257 0,'-3'-15'49'0,"-1"5"11"0,1 1 1 0,-1-7 3 0,1 7-51 0,-4-4-13 0,0-2 0 0,0-1 0 0,-4 3 0 0,4-2 0 16,0 5 0-16,0-5 0 0,-4 5 0 15,4 1-18-15,-3-1 2 0,-1 10 1 0,0-3-5 0,-3 6-2 16,4-3 0-16,-4 7 0 0,3 2 11 0,0 4 3 16,4 2 0-16,-3 10 0 0,-4-6 16 0,3 9 3 15,0-2 1-15,4 2 0 0,-7 6 13 0,0 1 3 16,4 2 1-16,-1 1 0 0,-3-3-17 0,3 8-3 0,1-5-1 16,3 3 0-16,-4-4 7 0,1 7 1 15,-1 0 0-15,0-6 0 0,4-4 4 0,0 10 2 0,4-9 0 16,-1-4 0-16,1 0-12 0,-1-9-2 0,4 4-8 0,0-1 12 15,4-7-25-15,-1 1-6 0,1-3-1 16,3-4 0 0,-4-5-102-16,4 2-21 0,0 1-4 0</inkml:trace>
  <inkml:trace contextRef="#ctx0" brushRef="#br0" timeOffset="114628.43">12125 16941 2476 0,'-7'-7'55'0,"0"7"11"0,-4-9 2 0,1 6 1 0,-1-3-55 0,1 6-14 0,6-10 0 0,4 10 0 16,0 0-32 0,4-3-8-16,6-10-3 0,1 4 0 0,3 0 43 0,7 6 0 0,4-13 0 0,3 6 0 0,4 7 0 0,-4-3 0 15,4-3 0-15,3 2 0 0,0 7 0 0,8-3 8 16,2-3-8-16,1 3 0 0,0 3 0 0,-4-6-8 15,1 6 0-15,-8-4 0 16,4 4-109-16,-7 0-22 0,-4 0-4 0,-3 0-741 0</inkml:trace>
  <inkml:trace contextRef="#ctx0" brushRef="#br0" timeOffset="115251.15">10964 17753 518 0,'0'0'46'0,"0"0"-37"0,0 0-9 16,0 0 0-16,14 0 440 0,-3-6 85 15,0 2 18-15,6-2 3 16,8-3-469-16,3 9-93 0,4-10-20 0,0 7-3 0,-1-3 39 0,5 0 0 0,3 3 14 0,6-4-4 15,1 4 16-15,14-6 3 16,14 2 1-16,4-2 0 0,-4 0-7 0,7-7-2 0,0 7 0 0,11-10 0 16,0 6 19-16,-1-9 3 0,-6 10 1 0,7-13 0 15,7 0-26-15,-4 3-5 0,4-10-1 0,-4 4 0 16,-3 0-3-16,-1 3-1 0,5-4 0 16,-5 4 0-16,-3 3-19 0,-6-3-4 0,-8 7-1 0,-7-4 0 15,-4 3-38 1,-3 6-8-16,-3-2-2 0,-8 5 0 15,-7 1-158-15,-6 2-32 0,24-5-6 0,-22 6-2 0</inkml:trace>
  <inkml:trace contextRef="#ctx0" brushRef="#br0" timeOffset="115977.26">12118 18226 403 0,'0'0'36'0,"0"0"-36"0,0 0 0 0,0 0 0 16,0 0 181-16,0-9 30 0,0 3 5 0,0-4 2 15,0 1-130-15,0 6-25 0,0-4-6 0,-4-2-1 16,1 3 46-16,3 3 9 0,0 3 1 0,-4-7 1 15,1-2-57-15,3 0-11 0,-4-1-2 0,4 7-1 16,-3-3 13-16,-1-4 2 0,4 4 1 0,-3 3 0 16,3-3-18-16,-4-4-3 0,-3 1-1 0,0-1 0 15,0 7-15-15,3-3-3 0,-3-3-1 0,-3-1 0 0,3 1 1 0,-4 3 0 16,-3-4 0-16,0 7 0 16,-4-3 12-16,1 3 2 0,-1 3 1 0,-3 0 0 0,0 3-20 0,0 6-4 15,-1 1-1-15,1 8 0 0,-3-2-8 16,2 9-11-16,5-3 3 0,-4 3 0 0,-4 3 8 15,7-3 0-15,4-6 0 0,0 6 0 0,3 4 0 0,1-4 8 16,3-7-8-16,3 11 11 0,1-7-11 0,3 0 0 16,3-4 0-16,1-2 8 0,3 3-8 15,0 0 0-15,0-4 0 0,0 4 0 0,0-3 0 0,4-7-11 16,-1 1 3-16,1-7 0 0,-1 3 8 0,5 0 0 16,-1-6 0-16,0 0 0 0,0 0 0 0,0-6 11 15,0-10-3-15,4 7 0 0,-4-4 29 0,3-2 6 16,-2-1 1-16,2 4 0 0,-6-4-20 0,3-3-3 0,0-6-1 15,0 6 0-15,0-6 10 0,0 6 2 16,-3-9 0-16,3 3 0 0,-3-3-10 0,-1-7-2 0,1-2 0 0,-1 2 0 16,1-2-20-16,0-7 8 0,-1 0-8 0,1 6 0 15,-1-12 0-15,1 12 0 0,-4-6 0 16,0 7 8-16,0-4-8 0,-3 13-8 0,-1-7 8 0,-3 7-12 16,0-6 12-16,-3 12-10 0,-1-3 10 0,-3-1-10 31,0 8-38-31,0 2-8 0,3 7-2 0,-3 5 0 15,0-5-106-15,0 3-20 0,-7 6-5 0,7 9-1 0</inkml:trace>
  <inkml:trace contextRef="#ctx0" brushRef="#br0" timeOffset="117755.17">13116 17831 115 0,'14'0'0'0,"-14"0"10"0,0 0-10 0,0 0 0 0,0 0 0 0,4-6 0 0,-4 6 380 0,3-9 73 16,-3 9 15-16,0 0 4 15,0 0-367-15,0 0-73 0,0 0-14 0,0 0-3 0,-10 0 30 0,3 0 7 16,-4 9 0-16,1 0 1 16,-4 1-17-16,-4 5-3 0,4 4-1 0,-4 0 0 0,-3 6 17 15,-4-6 3-15,4 9 1 0,-4-9 0 0,4 12 2 0,0-9 0 16,0 3 0-16,-4 1 0 0,1-1-34 0,-1-3-6 16,-3-4-2-16,3 4 0 0,-3-3-13 15,3 0 8-15,0 0-8 0,-3-4 0 0,3-2 0 0,1 3 0 16,3-1-11-16,3-2 11 15,0-4-44 1,8-2-2-16,-1-4 0 0,1 3 0 0,2-6-126 0,8 0-26 0,0 0-5 0</inkml:trace>
  <inkml:trace contextRef="#ctx0" brushRef="#br0" timeOffset="118026.72">12654 17878 2973 0,'0'0'65'0,"0"0"14"0,0 0 2 0,0 0 3 0,0 0-67 0,0 0-17 0,0 0 0 0,0 0 0 15,4 10 0-15,3 5 0 0,3-2-13 0,1 3 5 16,-1 2-20-16,5-2-3 0,-1 3-1 16,3 0 0-16,1 9 32 0,0-3 0 0,-1 0 0 0,1-3 0 15,3 9 0-15,-3-9 0 0,-1 3 0 0,1 4 0 16,0-7 0-16,-4 0 0 0,3 3 0 0,-3-7 0 0,1 1 0 0,-1 0 0 15,-4 3 0-15,1-3 0 16,-1-7-70-16,1 4-8 16,0 0-2-16,-4-4-711 0,0-2-142 0</inkml:trace>
  <inkml:trace contextRef="#ctx0" brushRef="#br0" timeOffset="121592.56">13317 18612 1407 0,'0'0'31'0,"0"0"6"0,0 0 2 0,0 0 1 0</inkml:trace>
  <inkml:trace contextRef="#ctx0" brushRef="#br0" timeOffset="122781.17">13331 18621 403 0,'0'0'36'0,"0"0"-36"0,0 0 0 0,0 0 0 15,0 0 291-15,0 0 51 0,0 0 10 0,0 0 3 16,0 0-197-16,0 0-39 16,0 0-8-16,0 0-2 0,0 0-46 0,0 0-10 0,0 0-1 0,0 0-1 15,0 0-31-15,0 0-7 0,0 0-1 0,0 0 0 16,0 0 7-16,0 0 1 0,4-3 0 15,0-3 0-15,-4-3 9 0,3-1 3 0,1 1 0 0,-1-1 0 16,-3 1-7-16,4 3-1 0,3-4 0 0,-4 1 0 16,-3-10 13-16,4 10 3 0,-1-7 0 0,1 3 0 15,-4-2-17-15,3 5-3 0,-3-5-1 0,0 5 0 16,4 1 1-16,-4-1 1 0,3 1 0 0,-3 0 0 16,0 2 3-16,4-2 0 0,-4-4 0 0,0 7 0 0,3-3-24 15,-3-1 0-15,4 4 0 0,-4-3 0 16,4 9 0-16,-4 0 0 0,0-10 0 0,0 10 0 0,0 0 10 0,0 0-2 15,0 0-8-15,0 0 12 0,0 0-3 0,0 0-1 16,0 0 0-16,0 0 0 0,0 0 1 16,0 0 0-16,0 0 0 0,0 0 0 0,3 10 0 0,1 5 0 15,-4-5 0-15,0 5 0 0,0-2 16 0,0 3 3 16,0-1 1-16,-4 4 0 0,4 0-17 0,-3 0-3 16,3 0-1-16,-4-4 0 0,4-2 2 0,-4 3 0 15,1-1 0-15,3-2 0 0,0 2-10 0,0-5 12 16,0-1-12-16,0 1 12 0,0-1-2 0,0-3 0 15,0 4 0-15,0-10 0 0,0 9-10 0,0-3 0 0,0-6 0 16,0 4 0-16,0-4 28 0,0 0 3 0,0 9 1 0,0-9 0 16,0 0-32-16,0 0 0 15,0 6 0-15,0-6 0 0,0 0 12 0,0 0-3 0,0 0-1 0,0 0 0 16,0 0-8-16,0 0 0 0,0 0 0 0,0 0 0 16,0 0 0-16,0 0 0 0,0 0 10 0,7-6-10 15,-3-3 10-15,-1-1-10 0,4 4 8 0,-3-4-8 16,-1 1 0-16,1 0 8 0,3-4-8 0,0-3 0 15,-4 1 0-15,4-4 8 0,-3 0-8 16,3-6 0-16,0 6 15 0,0-6-3 0,4 3 0 0,-4-3 0 16,3 6-12-16,1-6-18 0,-1 6 4 0,1 4 1 15,0-4 13-15,-4 0 0 0,7 10 0 0,-4-7-9 16,-3 7 9-16,4-1 0 0,0 1 0 0,-4-1 0 16,3 4 0-16,-3 3 0 0,0-3-9 0,0 3 9 0,4-4 0 15,0 7-9-15,-8-3 9 0,1-3 0 0,-4 6 0 0,7 0-8 16,0-3 8-16,-4-4 0 0,-3 7 0 0,0 0 0 15,7 0 0-15,-7 0 0 0,7 0 0 0,-7 0 0 16,7 0 0-16,-7 0 0 0,7 7 0 0,-7-7 0 16,0 0 0-16,8 9 0 0,-1-6 0 0,0 7 0 15,-4-1 0-15,4 4 0 0,-3-4 0 0,-1 0 0 16,-3 1 0-16,0-1 0 0,0 1 0 0,0-1 0 16,0 7 0-16,0-4 0 0,0 4 0 15,4 0 0-15,-4-4 0 0,0 4 0 0,0-4 0 0,0-5 0 16,0 11 0-16,0-8 0 0,3 6 9 0,-3-7-1 0,4 7 0 15,-4-4 0-15,3-6-8 0,1 4 0 16,-4-10 0-16,0 9 0 0,3 1 0 0,1-1 0 0,-4-9 0 16,4 10 0-16,-4-1 0 0,0-9 0 0,0 6 0 0,3 4 0 15,-6-7 0-15,3-3 0 16,3 6 0-16,-3 3 0 0,0-9 0 0,0 7 0 0,0 2 0 0,0-9 0 16,0 0 0-16,0 0 0 0,0 0 0 0,0 0 0 15,7 3 0-15,-7-3 0 0,0 0 0 0,0 0 8 16,0 0 1-16,7 0 0 0,-7 0 0 15,11-9 0-15,-4 6-9 0,0-10 0 0,0 4 0 0,0-1 0 16,0-2 0-16,0-4 0 0,0 0 0 0,0-2 0 16,-3-1 0-16,3-6 0 0,-4 6 0 0,4 0 0 15,-3-6 14-15,3 6-2 0,-4 0-1 0,1 1 0 16,0 2-11-16,3 3 0 0,-4-2 0 0,1 5 0 16,-1 1-9-16,1-1-1 0,-4 4 0 0,3-3 0 15,-3 6 10-15,0 3 11 0,4-7-3 0,-1-2 0 0,-3 3-8 0,0 6 0 16,0 0 0-16,7-3 0 15,-3-4 0-15,-4 7 0 0,0 0 0 0,0 0 0 0,7-3 0 16,-7 3 0-16,7 0-9 0,-7 0 9 0,3 3 0 0,5 7 0 16,-5-4-8-16,4 3 8 0,-3 7 0 0,-1-3 0 15,1 2 0-15,3-2 0 0,-7 9 0 0,7-3-10 16,-7-1 10-16,0 1-8 0,3 6 8 0,-3 0 0 16,4-3 8-16,-1 3-8 0,-3-6 0 0,4 6 0 15,-1-6 0-15,1 0 0 0,0 0 0 0,-4-4 8 16,3 4-8-16,1-3 11 0,-1-4-11 0,-3 4 0 15,4 0 0-15,-1-4 0 0,1-2 0 0,3-4 0 16,-4 3 0-16,1 1 0 16,3-4-48-16,0-3-6 0,0 4-1 0,-7-7 0 15,7 0-140-15,-7 0-28 0</inkml:trace>
  <inkml:trace contextRef="#ctx0" brushRef="#br0" timeOffset="123664.22">14425 16997 2080 0,'0'0'92'0,"0"0"20"0,0 0-90 0,0 0-22 15,0 0 0-15,0 0 0 0,0 0 44 0,0 0 4 0,0 0 0 0,11 0 1 16,-1-3-33-16,1-3-6 16,3 6-2-16,0-3 0 0,0-4 19 0,0 7 3 0,4-3 1 0,3-3 0 15,0 6 5-15,0 0 0 0,4 0 1 0,0 0 0 16,3 6-22-16,0-3-5 0,0-3-1 15,8 0 0-15,-4 7-9 0,-1-7 0 0,1 0 9 0,0 0-9 16,-4 0 0-16,0 0 0 0,-3-7 0 0,0 7 0 16,-1-3 0-16,1-3 0 0,0 3 0 0,-4-4-8 15,4 7-82-15,-4-3-16 16,3-3-3-16,-2 6-919 0</inkml:trace>
  <inkml:trace contextRef="#ctx0" brushRef="#br0" timeOffset="123912.59">14693 17235 1785 0,'0'0'79'0,"0"0"17"0,0 0-77 0,0 0-19 0,0 0 0 0,4 10 0 0,3-1 170 0,0-2 30 15,10 2 7-15,1 0 1 0,7-6-160 0,3 4-32 16,4-7-7-16,3 3-1 0,7 3 28 0,-3-6 6 16,4 0 1-16,2 0 0 0,12-6-35 0,-1 6-8 15,4-3 0-15,4-4 0 16,-1 4-98-16,1-3-22 0,-4-3-4 0</inkml:trace>
  <inkml:trace contextRef="#ctx0" brushRef="#br0" timeOffset="137325.2">17053 9064 633 0,'0'0'28'0,"0"0"6"0,7-10-34 0,0 1 0 0,-3-1 0 16,3 1 0-16,0-7 150 0,0 7 23 0,0-4 5 0,0-2 1 15,0-4-121-15,0 3-24 0,0-3-5 0,0 0-1 16,-3 4-3-16,-1 2-1 0,1-2 0 0,-4-1 0 16,0 3-24-16,0-2 0 0,-4 2 0 15,1-3 0-15,-4 10-8 0,-4-6-8 0,-3 5 0 0,-3 4-1 16,-5-3 5-16,-6 6 2 0,-4 6 0 0,-6 4 0 16,-8 2 21-16,-4 4 4 0,1 3 1 0,0 6 0 15,-1 3 18-15,-3 0 4 0,0 7 1 0,-3 5 0 16,-1-2-17-16,1 0-3 0,10 6-1 0,4 0 0 15,0 3 26-15,10-4 6 0,7 1 1 0,7 0 0 16,8 3-27-16,6-3-4 0,8 0-2 0,10-6 0 16,7 6-18-16,7-10 0 0,1 1 0 0,6 2 0 15,4-5-26-15,7-4-2 0,-1-9-1 0,5-1 0 16,-1-2-15-16,8-6-4 16,13-7 0-16,1-3 0 0,-1 0 38 0,1-10 10 0,-1 1 0 0,1-4 0 15,-4-9 0-15,4 0 16 0,-1-3-2 0,-3-3-1 0,-3-6 25 0,-8-1 5 16,-7 1 1-16,-3-10 0 0,-7 6-26 15,-11-6-5-15,-3 7-1 0,-7-7 0 0,-11 0-12 0,0-10 0 16,-7 1 8-16,-7 0-8 0,0 0 27 0,-11-1 2 16,-3-2 1-16,-7 2 0 0,-8 7 2 0,-2-3 0 15,-5 3 0-15,-10 3 0 0,0 0-32 0,-3 10-15 16,-4-1 2-16,-4 7 0 16,-3 3-155-16,-10 16-32 0</inkml:trace>
  <inkml:trace contextRef="#ctx0" brushRef="#br0" timeOffset="137988.18">17007 12043 2055 0,'-10'-19'91'0,"3"12"19"0,-4-2-88 16,1 0-22-16,-4-1 0 0,-4 7 0 15,0-3-27-15,1 6-9 0,-12 0-3 0,8 9 0 16,-7 7-41-16,0-4-9 0,-4 14-2 0,-3 8 0 16,3 4 51-16,-7 2 11 0,-7 7 1 0,-3 7 1 0,-8-1 10 0,5 4 1 0,-1 5 1 0,-4 7 0 15,8 3 41-15,-1-3 8 0,12 3 2 0,-1-6 0 16,7 3 22-16,7-6 5 0,4 6 1 0,7-6 0 16,7-1-40-16,4-8-7 0,10-1-1 15,3-9-1-15,4-3-7 0,11-1-8 0,3-11 11 0,11-1-11 16,3-9 0-16,11-4 0 0,7-5 0 0,0-4 0 15,0-12 16-15,7 3-4 0,0-13-1 0,4 0 0 16,3-2 12-16,0-11 2 0,0 1 1 0,-7-6 0 16,-7-4 6-16,0-3 2 0,-4-3 0 0,-3 0 0 15,-7 4 10-15,-3-4 3 0,-5-6 0 0,-9-4 0 16,-5 1-4-16,-6-4-1 0,-11-2 0 0,-4-4 0 0,-10 0-14 16,-7 7-4-16,-3 3 0 0,-8-1 0 15,-7 4-16-15,-3 3-8 0,-4 3 8 0,-3 7-8 0,-11 2 0 0,-4 7-9 16,-10 3 0-16,0 9 0 15,-3 7-86-15,3 9-17 16,0 0-3-16,-7 15-561 0,-4 11-112 0</inkml:trace>
  <inkml:trace contextRef="#ctx0" brushRef="#br0" timeOffset="138663.4">16944 16533 2282 0,'0'0'50'0,"0"0"10"0,0-9 3 0,0-1 1 0,0 1-51 0,0-1-13 16,-7 1 0-16,0-7 0 0,0 4 22 0,-4-4 2 16,1 7 0-16,-1-1 0 0,-7 1 7 0,4-1 1 15,0 1 1-15,-3 3 0 16,-1-4-56-16,0 10-11 0,-3 0-2 16,0 10-1-16,3 5 5 0,-3 4 2 0,-4 9 0 0,1 1 0 0,-5 11 18 0,1 4 3 15,-3-3 1-15,-8 12 0 0,3 7 20 0,1 9 4 16,0-3 0-16,3 3 1 0,0-3-8 0,4 3-1 15,0-7-8-15,10 1 12 0,1 0 4 0,3-10 1 16,6 4 0-16,5-7 0 0,6-3-7 0,8-3-2 0,7-10 0 0,6 4 0 16,1-13-19-16,10 0-4 0,4-6-1 0,4-10 0 15,-1 1 4-15,0-10 1 0,1 0 0 0,2-16 0 16,5 3 11-16,-4-12 0 0,3 0 0 0,-3-6 0 16,0-4 12-16,-7-9-3 0,-1 1 0 0,-6-1 0 15,-7-3 15-15,-8-4 4 0,1-2 0 0,-11 6 0 16,-3-6-5-16,-4 0-1 0,-7-1 0 0,-4 1 0 15,-3 6-8-15,-4-3-2 0,-3 6 0 0,-4 6 0 16,-3 4-1-16,-4-1-1 0,1 13 0 0,-5-3 0 31,5 6-41-31,-1 0-8 0,-3 4-1 0,3-1-704 0,0 4-141 0</inkml:trace>
  <inkml:trace contextRef="#ctx0" brushRef="#br0" timeOffset="138925.54">16743 14639 2476 0,'0'0'220'0,"0"0"-176"16,-4 0-35-16,-3 0-9 0,4-6 132 0,3 6 25 0,-7 6 5 0,7-6 1 31,0 0-201-31,0 9-40 0,0-2-8 0,3-4-2 16,1 6-121-16,3 1-25 0</inkml:trace>
  <inkml:trace contextRef="#ctx0" brushRef="#br0" timeOffset="139104.34">16764 15552 3430 0,'-18'-10'152'0,"11"7"32"15,-3-3-148-15,-1-4-28 0,1 7-8 0,3-3 0 16,-1 3-106-16,5-4-22 0,-1 1-5 15,4 6-1-15,0 0-150 0,0 0-29 0</inkml:trace>
  <inkml:trace contextRef="#ctx0" brushRef="#br0" timeOffset="154527.57">26853 7333 1555 0,'0'0'138'0,"-3"-4"-110"0,-1-2-28 0,1-3 0 0,-1 6 222 0,1-4 39 16,-1-2 8-16,4 6 2 0,-3-3-220 0,3-4-51 15,-4 4 0-15,4-4 0 0,0 7 0 0,-3-6-12 16,-4 3 3-16,3-4 1 0,-3 1 8 0,-4 3-12 16,4-4 12-16,-3 7-12 0,-1-6 24 0,1 2 5 15,-4 4 1-15,-1-3 0 0,-2 6 8 0,-1 0 2 16,1 6 0-16,-1-3 0 0,0 4-8 0,-6 2 0 15,2 4-1-15,-2 2 0 0,3 4-19 0,-4 6 8 0,7 3-8 0,1-3 0 16,-1 4 15-16,7-4-4 0,1 3-1 0,6 0 0 16,1-3-10-16,-1 3 0 0,-3-2 0 15,7 2 0-15,0-9 0 0,4 6-12 0,-1-10 2 0,1 4 1 16,-1-9 9-16,4 8 0 0,-3-8 0 0,3-1 8 16,0 1 1-16,0-4 1 0,4 3 0 15,-1-9 0-15,4 0 10 0,-3 0 1 0,3 0 1 0,4-9 0 16,3 3-3-16,-4-4-1 0,-2 1 0 0,-5-1 0 15,8-2 4-15,3-4 1 0,-7-3 0 0,0 4 0 16,4-10 1-16,-4 6 0 0,4-9 0 16,-4 2 0-16,0-2 2 0,-4 3 1 0,1-6 0 0,-1-4 0 15,-2 1-1-15,2 6 0 0,-3-7 0 0,0 1 0 16,4-1 5-16,-8-2 1 0,4-1 0 0,-3-3 0 16,-1-6-11-16,5 3-1 0,-8-9-1 0,3 6 0 0,1-6-9 0,-1 2-2 15,-3 4 0-15,0-3 0 0,0 3-8 0,-3 3 0 16,-1-9 0-16,1 9 0 0,-5 6 15 0,5 4-3 15,-4-1 0-15,0 13 0 16,-4-9-44-16,1 12-10 0,3 10-2 0,-4-4 0 16,0 1-51-16,1 9-10 0,-1 3-3 0,1 0 0 15,6 9-73-15,1-3-15 0,-1-3-4 0</inkml:trace>
  <inkml:trace contextRef="#ctx0" brushRef="#br0" timeOffset="154997.6">27513 6752 1612 0,'0'0'72'0,"0"-9"14"0,0 0-69 0,-3-1-17 16,6 1 0-16,-3-1 0 0,4-5 204 0,-1 5 38 0,1-2 7 0,-1-4 2 16,1 0-201-16,-1 4-40 0,4-7-10 0,0-3 0 15,-3 10 0-15,3-7 0 0,-3-6 0 0,3 6-11 16,0-6 24-16,-4 0 5 0,1 6 1 0,-1-6 0 16,-3 6 24-16,0 6 5 0,-3-5 0 0,-1 2 1 0,1 0-20 0,-4 7-4 15,-4-4-1-15,4 1 0 16,-4 9 7-16,4-4 1 0,0 7 0 0,0 0 0 0,-3 0-32 0,3 7 0 15,0 8 0-15,-4-2 0 0,4 3 0 0,3-4 0 16,-3 13 0-16,4 0 0 16,-4 3-10-16,3 1-8 0,1 2-2 0,-1 0 0 0,-3 4 7 0,4-1 1 15,-1 10 0-15,-3 0 0 0,3 3 12 0,-3 7 0 16,4-1 0-16,-4 0 0 0,0 7 0 16,0-4 0-16,0-3 0 0,3 1 0 0,1-1 0 0,-1 0 0 15,1-6 0-15,-1 4 0 0,4-7 0 0,0-7 0 16,0 7 0-16,-4-9 0 15,4-4-28-15,0 0-4 0,-3-9 0 0,-1 3 0 16,1-6-91-16,-1 0-18 0,-3-3-4 16,4-7-573-16,-4 0-114 0</inkml:trace>
  <inkml:trace contextRef="#ctx0" brushRef="#br0" timeOffset="155222.17">26959 7314 2876 0,'0'0'64'0,"-3"-3"12"0,-8-4 4 0,8 7 0 0,3 0-64 0,0 0-16 0,0 0 0 0,0 0 0 15,0 0 0-15,10 0 0 0,8-3 0 0,0-3 0 16,6 6 17-16,4-3 1 0,1-3 0 0,2-4 0 16,8 10-18-16,0-6 0 0,7-4 8 0,-7 7-8 0,-1-3 0 0,-2-3 0 15,-4-1 0-15,-1 4 0 16,-6 3-99-16,3-3-23 15,-3-4-5-15,-4 10-669 0,4-9-135 0</inkml:trace>
  <inkml:trace contextRef="#ctx0" brushRef="#br0" timeOffset="156681.54">26081 8160 1670 0,'-18'7'74'0,"11"-7"15"0,-3 0-71 0,10 0-18 15,0 0 0-15,0 0 0 0,0 0 135 0,0 0 23 0,0 0 5 0,0 0 1 16,0 0-144-16,14-7-20 0,3 4-20 0,5-3 4 16,2 0 24-16,8 3 4 0,0-4 0 15,3-2 1-15,0 0 5 0,4-1 1 0,3 1 0 0,4-7 0 16,7 3 7-16,4-2 2 0,-1 2 0 0,4-2 0 15,-4-1-8-15,1 6-2 0,-4-2 0 0,7-4 0 16,0 7-18-16,3-1 0 0,-3 1 0 0,4-7 0 16,3 13-16-16,-7-9-8 0,-4 2 0 0,-3 1-1 31,0-1-32-31,0 1-7 0,7 0 0 0,-7-1-1 0,0 4-155 0,0-7-30 16,42-2-6-16,-28-4-2 0</inkml:trace>
  <inkml:trace contextRef="#ctx0" brushRef="#br0" timeOffset="157331.44">26970 8474 2073 0,'-4'0'184'0,"4"0"-147"0,0 0-29 0,0 0-8 16,-3-3 48-16,3 3 8 0,-4 0 1 15,4-6 1 1,-3-4-73-16,3 7-14 0,0-3-3 0,0-4-1 0,-4 4 46 0,4-3 10 0,0-1 1 0,-3 1 1 16,3-1 7-16,-4 1 2 0,-3 0 0 0,4 2 0 15,-4-2 3-15,-1 6 1 0,-2 3 0 0,-1-6 0 16,-3 6-14-16,4 6-4 0,-4 3 0 0,-4-6 0 16,0 13-8-16,1 3-3 0,-5-3 0 0,1 2 0 15,0 7-1-15,3-3 0 0,-3 13 0 0,4-7 0 16,3 7-8-16,-1-7 0 0,5 6-12 0,3-9 12 15,-4 10 0-15,4-13 0 0,14 9 0 0,-7-9 8 0,-3 3-8 16,3-6 0-16,0 0 0 0,3 3 0 16,1-10 0-16,-1 4 0 0,4-7 0 0,0 1 0 0,0-4 21 0,-7-6-1 15,11 0 0-15,3 0 0 0,4-6-1 0,-4-4-1 16,0 4 0-16,0-6 0 16,4-4 22-16,-4 7 5 0,0-10 1 0,0 0 0 0,4 0-28 0,-4-3-6 15,-4 0 0-15,5-3-1 0,-5 0 1 0,4-9 1 16,-3 5 0-16,-1-8 0 0,-3 2 3 0,4-2 0 15,-4-4 0-15,4 3 0 0,-4 1-2 0,0-4 0 16,0 9 0-16,-4-2 0 0,1-1 5 0,-4 7 1 16,0 0 0-16,-4-3 0 0,1 12-11 0,-1-6-1 15,-3 3-8-15,0-3 12 0,-3 9-20 0,3-3-5 16,-4 7-1-16,4-4 0 16,-4 7-42-16,1 2-9 0,3 4-2 0,0 3 0 15,-4 0-145-15,8 3-28 0,-5-3-7 0</inkml:trace>
  <inkml:trace contextRef="#ctx0" brushRef="#br0" timeOffset="157613.5">27587 8330 2487 0,'0'0'55'0,"-3"0"11"0,-4 0 2 0,0 0 2 0,3 0-56 16,-3 0-14-16,0 6 0 0,0-3 0 15,0 3 19-15,0 4 1 0,0-1 0 0,-7 4 0 0,3 9 19 0,0 0 4 16,-3 3 1-16,0 3 0 0,-3 3-36 0,-1 1-8 16,4-7 0-16,-7 9 0 0,3-5 0 0,-3-1 0 15,0-3 0-15,3 0 0 0,-3-3 0 0,0 3 0 16,0-6 0-16,3 6 0 15,-7-9-113-15,8-4-25 0,2-3-5 0,5-2-576 16,-1-4-115-16</inkml:trace>
  <inkml:trace contextRef="#ctx0" brushRef="#br0" timeOffset="157782.24">27079 8596 806 0,'0'-25'72'0,"-3"16"-58"0,-1-1-14 0,1 1 0 16,-4 0 300-16,3-1 56 0,-3 4 12 0,7 3 3 15,0 3-196-15,0 0-39 16,4-7-8-16,3 4-2 0,0-3-24 0,10 6-5 0,-3 0-1 0,4 0 0 15,0 6-57-15,3-3-12 0,4-3-3 0,3 10 0 16,0-1-24-16,0 1 0 0,0 5 8 0,4 1-8 16,-7-3 0-16,3 5-17 0,-3-8 4 0,-1 12 1 31,-2-3-139-31,-1-7-27 0,4 10-6 0</inkml:trace>
  <inkml:trace contextRef="#ctx0" brushRef="#br0" timeOffset="158013.29">27845 8706 288 0,'0'0'12'0,"0"0"4"0,0 0-16 0,0 0 0 16,0 0 0-16,0 0 0 0,0 0 606 0,7 9 118 15,0 1 24-15,3 2 5 16,1-2-670-16,0-1-135 0,-1 4-26 0,-3-4-6 15,0 13-17-15,0-3-4 0,0 0-1 0,-3 9 0 16,-4 0-1-16,0 7 0 0,-4-1 0 0,-3 4 0 16,0 3-129-16,-3-4-27 0,-11 32-5 0,-1-22 0 0</inkml:trace>
  <inkml:trace contextRef="#ctx0" brushRef="#br0" timeOffset="158918.14">26928 10534 2368 0,'0'0'105'0,"0"0"22"0,0 0-102 0,0 0-25 16,0 0 0-16,0 0 0 0,0 0 0 0,0 0-14 0,3-9 2 0,4 3 0 15,-3-4 24-15,3 7 6 16,-4-6 1-16,1-7 0 0,-1 7 21 0,4-1 5 0,-7-6 1 0,4 4 0 16,-4-4 4-16,0 7 1 0,0-1 0 0,-4-5 0 15,1 2-31-15,-4-3-5 0,0 7-2 0,0-7 0 16,0 7 2-16,-4 0 0 0,0 5 0 0,-3-2 0 16,0 3-15-16,0-3 0 0,-4 6 0 0,1 9 0 15,-1-3 0-15,-3 4 0 0,-4-1 0 0,1 4 0 16,2-7-15-16,1 13 4 0,0-3 1 0,0-4 0 15,0 4 18-15,7 3 3 0,0-1 1 0,3-2 0 16,0 3-12-16,4-3 0 0,7-4 0 0,0 4 0 16,0-1 0-16,4-2 0 0,3-4-12 0,0 1 12 15,-3-1-15-15,3 4 5 0,3-4 1 0,1 1 0 0,-1-1 1 0,1 0 0 16,3 1 0-16,0-1 0 16,0 1 8-16,0-4 0 0,0 3 0 0,1-6 0 0,-1 7 11 15,0-4 1-15,-4-6 0 0,4 3 0 0,-3 4 22 0,3-7 5 16,-3-7 1-16,3 4 0 0,-4-3-23 15,5 3-4-15,-1-7-1 0,-4 1 0 0,4 0 4 0,-3-7 0 16,3 6 0-16,0-5 0 0,0-4-1 0,0 3 0 16,1-3 0-16,-1-3 0 0,0-3 1 0,-4 0 0 15,1-3 0-15,-4 3 0 0,4-3-2 0,-8 0 0 16,-3-7 0-16,0 7 0 0,-3-7-6 0,-1-2 0 16,-3-4-8-16,0 3 12 0,0 1-4 0,-4-4-8 0,1 6 11 15,-4-2-11-15,3 2 10 0,-3 7-10 16,0-6 8-16,3 5-8 0,1 4 10 0,-1 6-10 0,-3-9 12 15,7 13-12-15,-4-4 0 0,4 0 0 0,0 3 0 0,0 4 0 16,-3-4 0-16,2 0-17 16,1 7 1-16,0 0 1 0,-3 5-2 0,3-5-1 0,0 3 0 0,-4 3 0 31,4-4-142-31,0 7-29 0,-4 0-6 0,4 0-628 0,4 7-125 0</inkml:trace>
  <inkml:trace contextRef="#ctx0" brushRef="#br0" timeOffset="159435.57">27718 9929 1267 0,'0'0'112'0,"-4"-3"-89"0,-3-3-23 0,4-4 0 16,3 1 259-16,-4-1 47 15,8 1 10-15,-4-7 1 0,0 7-265 0,3-4-52 0,1-2-12 16,-4-1-1-16,0-3 45 0,0 0 8 0,-4 4 3 0,-3-4 0 16,0 6-15-16,0-2-4 0,-4-1 0 0,-3-3 0 15,0 10 16-15,0-7 2 0,-7 13 1 0,3-3 0 16,-3 3-18-16,3 3-3 0,-6 3-1 0,3 3 0 16,3 3-21-16,0 1 0 0,1-1 0 0,3 1 0 15,-1 5 30-15,1 4 2 0,4 0 0 0,3 0 0 16,-4-4-32-16,4 10 0 0,4-6 0 0,3 9 0 15,-4 1 0-15,4 5 0 0,4 1 0 0,-4 2 0 16,0 4 0-16,3-3 0 0,1-1 0 0,-1 4 0 31,-3-10-16-31,4 4-10 0,-4-1-2 0,3-5 0 0,-3-4-32 0,4 3-6 0,-1-3-2 0,-3 0 0 16,4-6-109-16,-4 0-23 0,0 0-4 0,0-10-748 16</inkml:trace>
  <inkml:trace contextRef="#ctx0" brushRef="#br0" timeOffset="159646.54">27118 10258 2538 0,'0'0'112'0,"-7"0"24"0,-4 0-109 0,4 0-27 16,0 0 0-16,7 0 0 0,0 0 29 0,0 0 1 16,4-9 0-16,6 6 0 0,5-4-30 0,2-2-13 15,1 0 1-15,6 2 0 0,8-2 35 0,0 0 7 16,0-1 2-16,3 1 0 0,-3-7-32 0,0 13 0 0,3-6 0 0,0-7 0 15,0 6 0-15,1-5 0 0,2 5 0 0,-2 7 0 32,-1-3-45-32,-3 3-15 0,-8-3-4 0,1 6-703 15,0 6-141-15</inkml:trace>
  <inkml:trace contextRef="#ctx0" brushRef="#br0" timeOffset="160009.43">26187 11089 2804 0,'0'0'62'0,"0"0"13"0,0 0 2 0,0 0 1 0,7-3-62 0,3-6-16 0,4-1 0 0,8 1 0 0,-1-4 9 0,7 4-1 15,0-4 0-15,8-2 0 0,6 2 20 0,7-2 3 16,1 5 1-16,6-6 0 0,4 7-20 0,0-7-3 16,0 7-1-16,3 0 0 0,1 5-8 0,10-5 0 15,4 3 9-15,-1-4-9 0,4 1 0 0,-3 3 0 16,-4-4 0-16,0 7 8 0,4-6-8 0,-1 2-8 0,1-2 8 15,-11 0-12 1,0-1-27-16,-10 1-5 0,-5-1-2 0,-2 1 0 16,-1 0-152-16,-3-1-30 0,3-6-7 0,-17 10-1 0</inkml:trace>
  <inkml:trace contextRef="#ctx0" brushRef="#br0" timeOffset="160617.79">26945 11713 748 0,'0'0'67'0,"0"0"-54"0,0 0-13 0,0 0 0 0,0 0 388 0,0 0 74 15,0 0 15-15,0 0 3 16,0 0-418-16,7-3-84 0,0-3-17 0,0-4-3 0,-3 1 74 0,3 0 14 16,0-1 3-16,0 1 1 0,4-7 7 0,-4 7 2 15,3-7 0-15,-3 7 0 0,4-4-13 0,-4-3-2 16,0 1-1-16,-3 5 0 0,3 1-24 0,-7 0-5 16,3-1-1-16,-3 1 0 0,0 9-13 0,-3 0 0 15,3 0 0-15,-11 0-10 0,-3 0-6 0,3 9 0 16,-6 1-1-16,-1-1 0 0,0 7 1 0,-3 9 0 15,4-3 0-15,-5 3 0 0,1 0 16 0,4-6 17 0,-5 9-3 0,5 0-1 16,-1-3-13-16,4 0 0 16,0-6 0-16,3 9 0 0,1-9 16 0,3 6 0 15,0-6 0-15,3 6 0 0,1-6-1 0,-1 0 0 0,8-4 0 0,-1 4 0 16,1-3-15-16,-1-7 0 0,4 1 0 0,-3-1 0 16,6-3 0-16,-3-2 0 15,-7-4 0-15,7 0 0 0,4 0 0 0,0-4 0 0,-1-8 0 0,1 2 0 16,-1 1 18-16,1 0 1 0,0-10 0 0,3 0 0 15,-4 0 4-15,1-6 1 0,3 6 0 0,0-6 0 16,-3 0-13-16,3-3-3 0,0 0 0 16,-4-7 0-16,5 1 4 0,-5 2 1 0,4-8 0 0,-3 5 0 15,-4-3-13-15,0 1 8 0,-4-4-8 0,1 10 0 16,0-4 8-16,-4 1-8 0,-4-1 0 0,0 7 9 16,1 0-9-16,3-7 10 0,-7 10-10 0,3-9 10 0,-3 12-10 15,0-3 8-15,-3-4-8 0,3 4 8 0,-4 0-19 0,0 3-4 16,1-3-1-16,3 10 0 15,0 2-36-15,-4 4-8 0,4-1-2 0,0 4 0 16,-4 6-158-16,4 0-31 0</inkml:trace>
  <inkml:trace contextRef="#ctx0" brushRef="#br0" timeOffset="161124.43">27615 11419 1324 0,'0'0'118'0,"0"0"-94"0,0 0-24 0,0 0 0 0,0 0 265 0,0 0 49 15,0 9 10-15,-3-3 1 0,3 4-262 0,-4-1-53 16,-3 0-10-16,0 7 0 0,-3 3 33 0,-1 0 10 16,-3 0 1-16,-4 6 1 0,4 0-11 0,-3-3-2 15,-1 9-1-15,-3-3 0 0,0 0-9 0,-1 1-2 16,1-4 0-16,0 0 0 0,0-3 10 0,0 3 2 15,0-6 0-15,-1 0 0 16,1-4-130-16,4 1-26 0,3-7-4 0,-1 1-668 16,5-7-132-16</inkml:trace>
  <inkml:trace contextRef="#ctx0" brushRef="#br0" timeOffset="161336.47">27453 11453 2649 0,'0'0'117'0,"-3"9"25"0,-1 1-114 0,-3-1-28 0,4 1 0 0,-1-1 0 15,4 7 100-15,4-7 15 0,-1 7 2 0,4-4 1 16,0 10-118-16,0-3-32 0,4-6-3 0,-1 5 0 31,-3 8-12-31,4-8-2 0,0 7-1 0,-1 1 0 0,1-8-68 0,-1 11-14 0,-3-11-2 0,0 7-605 16,1 1-121-16</inkml:trace>
  <inkml:trace contextRef="#ctx0" brushRef="#br0" timeOffset="161758.15">27792 11829 2311 0,'0'0'102'0,"0"0"22"0,0 0-100 0,0 0-24 15,3 0 0-15,4-3 0 0,0 3 19 0,4-6-2 0,-4 6 0 0,4 0 0 16,-4-10 38-16,3 10 7 0,-3-3 2 0,4-3 0 16,0 0-10-16,-4 3-2 0,0 3 0 0,3-7 0 15,-3 7-32-15,-3-3-6 0,6 3-2 0,-3 0 0 16,1 3-12-16,-1-3 0 0,0 7 0 0,-7-7 0 15,3 3 0-15,1 3-10 0,-1 3 2 0,1 1 0 16,-4-1-4-16,3 1 0 0,-3-1 0 0,0 1 0 16,-7 5 12-16,4-5 0 0,3 5 0 0,-7-2 0 15,3 3 0-15,-3 2 0 0,0-2 0 0,3-3 0 16,-3 2 0-16,4 4 11 0,-4-3-3 0,3 3 0 16,-3-1 4-16,4 1 0 0,-1 3 0 0,1-3 0 15,3-7 16-15,0 10 3 0,0-3 1 0,7-6 0 16,-4 6-42-16,4-4-8 0,0 1-2 0,0-3 0 15,4-7-9 1,3 3-3-16,0-3 0 0,0-2 0 0,8-4-86 0,-1 0-18 0,-4-10-3 0,1 10-948 16</inkml:trace>
  <inkml:trace contextRef="#ctx0" brushRef="#br0" timeOffset="162473.46">27199 12855 3063 0,'0'0'68'0,"0"0"13"0,0 0 3 0,0 0 2 0,0 0-69 0,0 0-17 0,0 0 0 0,0 0 0 15,0 0-48-15,0 0-12 0,0 0-4 0,0 0 0 16,0 0-145-16,0 0-30 0,11 0-5 0,-1 0-2 15</inkml:trace>
  <inkml:trace contextRef="#ctx0" brushRef="#br0" timeOffset="162607.73">27379 13275 3261 0,'-10'0'144'0,"2"0"31"0,-2 0-140 0,-1 0-35 15,1 6 0-15</inkml:trace>
  <inkml:trace contextRef="#ctx0" brushRef="#br0" timeOffset="162748.96">27376 13595 3481 0,'0'0'154'0,"-11"6"32"0,0-3-149 0,1-3-29 0,3 0-8 0,7 0-1030 32,0 0-207-32</inkml:trace>
  <inkml:trace contextRef="#ctx0" brushRef="#br0" timeOffset="163502.54">27118 15065 1670 0,'18'0'148'0,"-18"0"-118"0,0 0-30 0,0 0 0 16,-4-15 264-16,4 5 46 0,4 1 10 0,-4 3 1 15,0-7-272-15,0-3-49 0,0 7-20 0,3-7 0 16,-3-2 20-16,0 5-10 0,0-3 10 0,0 1-8 16,4-4 8-16,-4 6 0 0,-7-2 8 0,0-1-8 15,-4 7 0-15,4-1 8 0,-4 1-8 0,-3 6 0 16,4-4 12-16,-1-2-3 0,-3 9 0 0,0-6 0 15,0 6-9-15,0 0 0 0,0 6 0 0,-1 3 0 0,5 1 0 0,-4-1 0 16,3 10-14-16,1 0 5 16,-5 6 1-16,8 0 0 0,-3-6 0 0,3 9 0 0,0-3 8 0,0-6 0 15,3 6 0-15,1-6 0 0,3 0 0 0,0 6 0 16,0-7 8-16,3-2-8 0,1-3 0 16,3 2 9-16,-4 1-9 0,4-7 0 0,0-5 0 0,0 5 0 15,0-9-10-15,1 9 10 0,-1-9-9 0,3-3 9 16,1-3 0-16,-4 3 0 0,3-3 0 0,1-4 8 15,0-9 0-15,-1 10 1 0,4-7 7 0,-3-3 2 16,-1 4 0-16,1-4 0 0,0 0 6 0,-1 0 2 16,4-6 0-16,-3 3 0 0,-4-3-2 15,0-3 0-15,-3-3 0 0,-1 2 0 0,4-5 0 0,0 3 0 16,-3-4 0-16,-1 1 0 0,1-1-8 0,-1 1-1 0,-3-4-1 0,-3 3 0 16,-1 1-6-16,4 6 0 0,0-7-8 15,-3 4 12-15,3 0-12 0,-4 2 0 0,-3 1-9 16,0 3 9-1,0 0-28-15,-4 6 1 0,1 0 0 0,-1 1 0 16,1 8-129-16,-1 1-27 0,4-1-5 0,-4 4-984 0</inkml:trace>
  <inkml:trace contextRef="#ctx0" brushRef="#br0" timeOffset="163923.68">27862 14382 288 0,'7'-3'25'0,"-3"-4"-25"0,-4-2 0 0,4 0 0 0,-1-1 473 0,-3-5 90 15,0 5 17-15,0 1 4 0,-3-1-420 0,-1-5-85 16,4 5-17-16,-4-9-3 0,-3 7-3 0,0-4 0 16,0 1 0-16,-3 2 0 0,3-3-12 0,-7 7-4 15,3-1 0-15,-3 1 0 0,3 3-22 0,1 3-5 16,-8 3-1-16,0 0 0 0,8 3-12 0,-8 6 0 0,1 7 0 0,-5 3 0 16,1 0-15-16,0 6 4 0,0 3 1 15,0 6 0-15,3 4-7 0,0-4-2 16,4 7 0-16,0-3 0 0,0-1 19 0,0-2-10 0,7 3 10 0,-4 5-8 15,4-8 8-15,0 3 0 0,4 2 0 0,-1-2 0 16,4-3-16-16,0 2 3 0,0-2 0 16,0 2 0-1,0-2-41-15,4-7-8 0,-1 6-2 0,-3-5 0 16,0-4-104-16,0 3-20 0,-3-3-5 0,-1 0-1 16,4-6 76-16,-7 0 15 0</inkml:trace>
  <inkml:trace contextRef="#ctx0" brushRef="#br0" timeOffset="164140.37">27340 14793 2977 0,'0'0'65'0,"0"0"14"0,0 0 2 0,0 0 3 0,11 0-67 0,-1 0-17 15,5 0 0-15,-1 0 0 16,0 0-21-16,7-3-8 0,-3-4-2 0,3 4 0 0,0-3 43 0,4 3 9 15,3-4 2-15,4-2 0 0,-1 9-23 0,1-6-15 16,3 3 3-16,1 3 0 16,-1 0-56-16,-3 0-12 0,-1 0-1 0,-2 0-731 15,-1 3-145-15</inkml:trace>
  <inkml:trace contextRef="#ctx0" brushRef="#br0" timeOffset="164557.81">26585 15552 403 0,'14'15'17'0,"-6"-15"5"0,-8 0-22 0,0 0 0 0,0 10 0 0,0-10 0 0,10 9 569 0,1-3 110 16,3-3 21-16,3 4 5 0,1-4-563 0,7-3-113 15,-1-3-29-15,1 3 8 0,3-7 9 16,8-2 3-16,-1 0 0 0,11-1 0 0,7 1-8 15,14-7 0-15,7-3-1 0,0 7 0 0,7-10-11 0,0 9 0 16,7-6 0-16,4-3 0 0,0 10-21 0,0-4-3 16,-15-3-1-16,1 4 0 15,-1 5-103-15,5 1-20 0,-8 0-4 0,0-1 0 16,-7 1-10-16,-4 2-2 0,-6 4 0 0,-8-3-745 0</inkml:trace>
  <inkml:trace contextRef="#ctx0" brushRef="#br0" timeOffset="165464.59">27488 16248 2257 0,'0'0'49'0,"0"0"11"0,0 0 1 0,0 0 3 0,0 0-51 0,0 0-13 0,0 0 0 0,-7 0 0 16,0-3-32-1,7 3-10-15,0 0-2 0,0 0 0 0,-3 0 80 0,-1-7 16 0,1 4 4 0,-1-3 0 16,1 3 16-16,-1-4 3 0,1-2 1 0,3 0 0 16,-4-1-29-16,-3 4-6 0,4-7-1 0,-5 4 0 15,-2-7-22-15,3 7-5 0,-7-1-1 0,3 1 0 16,-6 0-12-16,-1-1 0 0,-3 1 0 0,0 3 0 0,-4-1 0 16,-3 7 0-16,-1 7-12 0,-2-1 12 0,-1 3-16 15,4 1 3-15,-4 2 1 0,4 7 0 0,7 6 12 0,-4-6 0 16,4 6 12-16,7 3-12 0,-4 4 0 15,7-4 0-15,1 0 0 0,3 0 0 16,0-3-35-16,3 4-13 0,1-4-4 0,-1-7 0 0,4 1 32 0,0-3 7 16,0 3 1-16,4-10 0 0,-1 1 12 0,-3-10 0 15,0 0 0-15,11 6 0 0,-1-6-10 0,1-6 1 16,-1 2 0-16,1-5 0 0,7-7 33 0,-1 7 6 16,-3-10 2-16,8 0 0 0,-5-6 20 0,4 6 4 15,4-6 0-15,0 0 1 0,-1-3-7 0,1 0-2 0,0-7 0 16,-4 10 0-16,4-3-29 0,-4 0-7 0,-3 3 0 15,3 0-1-15,-7-4 5 0,0 1 2 0,-3 3 0 0,3 0 0 16,-4 3-18-16,-3-3 0 16,0 0 8-16,-3-3-8 0,3 3 28 0,-7-4 1 0,3 4 1 0,-3-3 0 15,-3 0-30-15,-1 3 0 0,1-3 0 0,-4 2 0 32,-4-2-17-32,4 3-10 0,-3 6-1 0,-5-9-1 0,5 9 5 0,-8-6 2 0,4 10 0 0,0-4 0 15,0 0-94 1,3 9-20-16,-3 1-3 0,4 3-1047 0</inkml:trace>
  <inkml:trace contextRef="#ctx0" brushRef="#br0" timeOffset="166039.76">27954 15969 403 0,'0'0'17'0,"0"0"5"0,0 0-22 0,0 0 0 0,0 0 0 0,0 0 0 15,4-10 298-15,-4 10 55 0,0 0 11 0,0 0 3 16,0 0-215-16,0 0-42 0,-4 10-9 0,-3-1-1 16,0 0 4-16,0 7 0 0,-7-3 1 0,3 2 0 0,-3 10-21 0,0-6-5 15,-4 0-1-15,-3 6 0 0,0-6-42 0,0 0-8 16,0 6-1-16,-4-6-1 15,-3 9 4-15,0-9 1 0,6 6 0 0,-2-6 0 0,-1-4-31 0,4 4 0 16,0-3-13-16,3-4 4 16,0-2-105-16,1 5-21 0,3-5-4 15,3-1-1-15,1-3-76 0,2-2-15 0,8-4-3 0</inkml:trace>
  <inkml:trace contextRef="#ctx0" brushRef="#br0" timeOffset="166240.14">27714 16047 2944 0,'0'0'65'0,"0"0"14"0,0 0 2 0,7 3 1 0,0 7-66 0,0-1-16 0,8-3 0 0,2 4 0 32,1-1-47-32,-1 0-13 0,1 7-2 0,0-13-1 0,3 13 51 0,-7-7 12 0,0 1 0 0,0 5 0 31,-3-2-28-31,-1 3-4 0,-3 2 0 0,0-2 0 15,1-3 0-15,-5 2 0 0,1 4 0 0,-1 0 0 16,1-3-204-16,-1 2-42 0,1 11-8 0,-4-4-2 0</inkml:trace>
  <inkml:trace contextRef="#ctx0" brushRef="#br0" timeOffset="166911.31">28035 16658 2019 0,'0'0'89'0,"0"0"19"0,0 0-86 0,0 0-22 15,0 0 0-15,-3 7 0 16,-1 2-26-16,4-9-10 0,0 0-1 0,0 0-1 0,0 0 110 0,0 0 21 16,0 0 5-16,0 0 1 0,0 0 35 0,0 0 7 15,0 0 2-15,0 0 0 0,0 0-45 0,0 0-9 16,0 0-1-16,0-9-1 0,4-1-30 0,-1 4-5 15,1-3-2-15,3-1 0 0,0-2-16 0,0-4-3 16,0 0-1-16,0-2 0 0,4-8-9 0,3 8-1 0,3-11-1 16,1 11 0-16,0-1-10 0,-1-6-1 0,1 6-8 0,0-6 12 15,-4-3-12-15,0 9 8 0,-4 0-8 0,5-3 0 16,2 9 0-16,-6-2 0 16,3 5 0-16,-7 1 0 0,3 0 0 0,-2-1 0 0,-5 4 0 0,-3 6 0 15,0 0 0-15,0 0 0 0,0 0 0 0,0 0 0 16,7 9 0-16,-3-2-13 0,3 5 4 0,-4 4 1 15,4 9 8-15,0-6 0 0,0-1 0 0,0 1 0 16,1 0 0-16,-1 3-10 0,0-3 10 0,0 0-10 16,0-4 10-16,0-2 0 0,-4 3-9 0,1-7 9 15,-1 10 0-15,1-10 0 0,-4-3 0 0,3 4 8 16,-3-10-8-16,0 3-12 0,0-3 2 0,0 0 1 16,0 0 9-16,0 0 0 0,0 0 10 0,0 0-10 15,0 0 0-15,4-3 0 0,-1-7 0 0,-3-5 0 16,4 5 0-16,0-8 0 0,-1 2 0 0,-3-3 0 15,4 0 0-15,-1 4 0 0,4-7 0 0,-3 0 0 0,-1 9-10 0,1-3 10 16,-1-2-8-16,1 2 8 0,3 7 0 0,-4-1-8 16,1 1 8-16,-1-1 0 0,1 1 0 0,0 3 0 15,3-4 0-15,-4 7 0 0,4-3 0 0,-7 6 0 16,4-3 0-16,-4 3 0 0,3-7 0 0,-3 7 0 16,0 0 0-16,7-3 0 0,-7 3 0 0,7 0 12 15,-7 0-4-15,7 3 0 0,4 7-8 0,-4-1 0 16,0 7 8-16,0 3-8 0,0 0 0 0,0-1 0 15,4 7 0-15,-1-6 0 0,1 6 0 0,-4 0 0 16,7-6 0-16,-3 9 0 0,-1-9-9 0,1 6 9 0,-1-6-10 16,-2 0 10-1,-1 3-28-15,0-3 0 0,0-7 0 0,0-2 0 16,-7-1-124-16,0-3-25 0,0-6-5 0</inkml:trace>
  <inkml:trace contextRef="#ctx0" brushRef="#br0" timeOffset="169425.14">25830 6078 518 0,'0'0'46'0,"0"0"-37"0,0 0-9 0,0 0 0 15,7 0 374-15,1 0 73 0,2 0 14 0,-3 3 3 0,4-3-353 0,-4 0-71 16,0 0-15-16,-4 0-2 16,-3 0 9-16,11 0 1 0,-4 0 1 0,0 0 0 0,-7 0-23 0,0 0-11 15,0 0 10-15,7 0-10 0,-7 0 13 0,0 0-3 16,0-3-1-16,0-3 0 0,-3-3 29 0,-1 2 6 16,-3-2 0-16,-4 6 1 0,1-13 8 0,-1 7 2 15,-3-1 0-15,-3 4 0 0,-1-3-6 0,0 5-1 16,1-5 0-16,-8 0 0 0,4 2-26 0,0-2-6 15,-4 0 0-15,7-1-1 0,-6 1-5 0,2 2-1 16,1 4 0-16,4-3 0 0,-1 3 17 0,4-3 3 16,-4 6 1-16,8 0 0 0,-1 6-30 0,0-3 0 15,4-3 0-15,0 6 0 0,0-3-8 0,7 7 8 16,0-10 0-16,0 9 0 0,4-2-11 0,-1 11 11 0,1-8-10 16,3 9 10-16,-4-4-9 0,4 4 9 0,1 0-8 0,2 0 8 15,1 6 0-15,-1 0 0 0,1 3 0 0,-1 0-8 16,1 7 8-16,0 6 0 0,-4-1 0 0,3 1 0 15,1 6 11-15,-4-3 4 0,0 0 1 16,0 3 0-16,0-3-16 0,-3 0 0 0,3 9 0 0,-4-6 0 16,1 6 13-16,-1 1-3 0,1 8-1 0,3-8 0 15,-4 5 3-15,1-2 0 0,-1-4 0 0,1 7 0 16,-1 2-12-16,-3 1 8 0,0 0-8 0,4 0 8 16,0-1 0-16,-4 1 0 0,0 0 0 0,0 6 0 15,0-3 2-15,0 3 0 0,0 3 0 0,-4 0 0 16,4-10-1-16,-4 11 0 0,4-11 0 0,-3 7 0 15,-4 0 2-15,3 3 0 0,1 1 0 0,-4-1 0 16,7 0 3-16,-4 0 1 0,-3-3 0 0,0-3 0 0,0 6-2 16,4-3 0-16,3 0 0 0,-8-3 0 0,8-4-2 0,-3 1-1 15,3 0 0-15,0 0 0 0,3-1-10 16,-3-2 0-16,-3 3 9 0,6-1-9 0,1 1 0 0,0 0 9 16,-1-4-9-16,1-2 0 0,-4 5 8 0,3 7-8 15,1-6 0-15,-4 0 0 0,0 3 9 16,0-7-9-16,-4 4 0 0,-3 0 9 0,4 6-9 0,-8-7 0 15,0 4 0-15,1-3 8 0,-1 0-8 0,1-4 0 16,-1-2 0-16,-3 2 0 0,3-2 8 0,-3 2-8 16,4-2 8-16,3 2-8 0,0-5 10 0,7-1-10 15,0-6 12-15,-4 6-12 0,4-9 16 0,0 3-4 16,0 3-1-16,4-2 0 0,3 2-11 0,0-3-11 0,-4 6 3 16,1-6 0-16,3 6 8 0,0 1 0 0,-4-4 0 0,4-3 0 15,0 6 0-15,-3 1 0 0,0-1 0 16,-4 6 0-16,0-2 0 0,0 6 0 0,0-4 0 0,0-2 0 15,-4 2 0-15,0-2 0 16,4-4 0-16,-3 10 8 0,3-1-8 0,0-2 0 0,-4 3 8 0,4-1-8 16,-3 1 8-16,3 0-8 0,0-7 8 0,0 13-8 15,0-3 0-15,0 3 9 0,3 0-9 0,1-3 0 16,-4-3 8-16,3-1-8 0,1 7 0 0,0-6 5 16,-4 6-5-16,3-3 0 0,1 3 0 15,-1-3 0-15,1-4 0 0,-4 7 0 0,3-3 0 0,-3 3 0 16,0 0 0-16,0-3 0 0,0 6 0 0,0-9 0 15,4 6 0-15,-4-6 0 0,0-1 0 0,3 1 0 16,1-3 0-16,-1-4 0 0,-3-3 0 0,4 7 0 16,3-7 0-16,-4 1 0 0,1-7 0 0,3 0 0 0,-4 6 0 0,5 0 0 15,-8 1 0-15,3-1 0 0,4 0 0 0,-3 1 0 16,-4-1 0-16,3 0 0 16,-3-6 0-16,0 7 0 0,0-1 0 0,-3 0 0 0,-1-3 0 0,1 4 0 15,-1-7 0-15,1 6 0 0,3-9 0 0,-4 3 0 16,0-3 0-16,4 0 0 0,0-7 0 15,0 4 0-15,0-3 0 0,4-1 0 0,0 4 0 0,-1-6 0 16,1-4 0-16,-1 3 0 0,1 1 0 0,-1-1 0 16,4 1 0-16,-3-4 0 0,-1 4 0 0,1-1 0 15,-1-5 0-15,1 5 0 0,-4 0 0 0,0-5 0 16,0 5 0-16,0 4 0 0,0-4 0 0,-4 4 0 16,1-4 0-16,3 4 0 0,-7 3 0 0,3-4 0 0,4-2 0 15,-3-7 0-15,-1 0 0 0,1 4 0 16,3-10 0-16,-4 3 0 0,1-6 0 0,3-1 0 0,0 4 0 0,0-9 0 15,3 6 0-15,-3-4 0 0,4-5 0 0,-4 6 0 16,3-4 0-16,4-3 0 0,-3-2 0 16,-1 2 0-16,1 1 0 0,-1-4 0 0,1-3 0 0,-1 3 0 15,4 4 0-15,1-7 0 0,-1 3 0 0,0-3 0 16,3 3 0-16,1-6 0 0,-4 4 0 0,3 2 0 16,5-6 0-16,-1 9 0 0,0-9 0 0,0 7 0 15,4-7 0-15,-1 3 0 0,4-3 0 0,0 0 0 16,-3 6 0-16,7-6 0 0,0 0 0 15,-1 0 0-15,1 0 0 0,-4-6 0 0,-3 6 0 0,-1 0 0 16,1-3 0-16,0-4 0 0,-1 7 0 0,-3 0 0 16,4-9 0-16,-4 9 0 0,4 0 0 0,-4-6 0 0,0 2-12 0,0 4-1 15,-3-6-1-15,-1 6 0 16,-3-9-75-16,4 9-15 0,-4-10-4 16,0 1-1400-16</inkml:trace>
  <inkml:trace contextRef="#ctx0" brushRef="#br0" timeOffset="171335.46">28166 5984 230 0,'-7'-3'20'0,"0"-3"-20"0,0 6 0 0,0-3 0 16,0-4 532-16,-1 7 101 0,8 0 21 0,0 0 4 15,0 0-530-15,0 0-105 0,0 0-23 0,0 0 0 16,0 0 0-16,0 0 0 0,11 10 0 0,3-4 0 0,4-3 9 0,-1-3-9 16,-2 6 12-16,6-2-12 0,0-4 19 0,4 6-3 15,3-6-1-15,-4 3 0 0,8-3 8 0,-7 0 1 16,0 0 1-16,3 0 0 0,0 0-1 0,0 0-1 15,1 0 0-15,2 0 0 0,1 0 1 0,7-3 1 16,-4 3 0-16,0 0 0 0,1 0-5 0,-1 0 0 16,-3 0-1-16,3 3 0 0,-7 3-19 0,0-6 10 15,-3 7-10-15,-4-4 8 0,-3 3-8 0,0-3 8 16,-4 3-8-16,-4-3 8 0,1 7-8 0,-1-1 12 16,1-2-12-16,-4 2 12 0,4 0-12 0,-8 7 12 15,4-3-12-15,-3 2 12 0,3 4 0 0,-4 6 0 16,-3-6 0-16,0 9 0 0,-3 7 0 0,-1-7 0 0,4 6 0 0,-3 4 0 15,-1 6-3-15,4-3 0 0,-3 3 0 0,-1-4 0 16,4 4 0-16,0 0 0 16,-3 6 0-16,3-3 0 0,3 7 2 0,4 2 0 0,-7 4 0 0,7 2 0 15,-3 1-3-15,3 0-8 0,-4 0 12 16,1 9-4-16,3 0-8 0,-4 6 10 0,5 10-10 0,-5-6 10 16,1-1-2-16,-1 7-8 0,1 3 12 0,-4 3-4 15,0-3 4-15,-4 0 1 0,4 0 0 16,0 6 0-16,0 0 6 0,0 0 1 0,-3 1 0 0,3 2 0 15,0-3-3-15,0 0 0 0,-4-6 0 0,4 6 0 16,4-6-6-16,-1 7-2 0,-3-7 0 0,4 6 0 16,-1-6-9-16,4 3-11 0,0-3 3 0,0 0 0 15,0 3 18-15,4-3 4 0,0 6 1 0,3 0 0 16,0-6-15-16,3 0 9 0,-2 3-9 0,2-3 8 0,-3-3-8 16,0-4 12-16,-7 4-12 0,4 3 12 0,3-3-12 0,-3 0 10 15,-1 0-10-15,1-4 10 0,-4 1-10 0,0 0 0 16,0 2 0-16,0 4 0 15,-3-3 0-15,-1-6 0 0,1-4 0 0,-1 10 0 0,1-7 0 0,-4 1 8 16,3 6-8-16,1-7 8 0,3-2-8 0,-4-7 12 16,8 16-12-16,-4-13 12 0,0 10-12 15,4-10 10-15,-1 3-10 0,4-6 10 0,-3 7-10 0,0-4 0 16,-1 3 0-16,-3 1 0 0,4-7 0 0,-4 0 0 16,0 0 0-16,0 0 0 0,-4 0 0 0,5 7 0 15,-5-7 8-15,1 0-5 0,-1 0-3 0,1-3 0 16,-4 3 0-16,3 0 0 0,-3 0 0 0,4-3 0 15,-4 10 0-15,3-7 0 0,1-6 0 0,-4-3 0 0,3 6 0 0,1-7 0 16,-1 1 0-16,1 0 0 16,-1-4 0-16,-3-2 0 0,7 5 0 0,-3-8 0 0,-4-1 0 0,3 0 0 15,1 1 0-15,-4-1 0 0,0 0 0 0,0 4 0 16,0-4 0-16,-4 0 0 0,4-2 0 0,0-4 0 16,-3 6 0-16,3-9 0 0,-4 3 0 0,4-3 0 15,-3 0 0-15,3 6 0 0,0-9 0 0,0 9 0 16,0-6 0-16,0 0 0 0,0-7 0 0,0 1 0 15,3-4 0-15,1 4 0 0,-4-4 0 16,3-5 0-16,-3 2 0 0,4-3 0 0,0 0 0 0,-1 7 0 16,-3-7 0-16,0-3 0 0,4 3 0 0,-4-9 0 15,3 6 0-15,-3 4 0 0,4-11 0 0,-4 7 0 16,3-6 0-16,-3 0 0 0,0 3 0 0,0-3 0 16,4 0 0-16,-4 0 0 0,-4-1 0 0,4-2 0 15,0 0 0-15,0-4 0 0,0-2 0 0,0 5 0 0,0 1 0 0,0-3 0 16,4-4 0-16,-4 0 0 15,0 1 0-15,0-1 0 0,0 4 0 0,3-1 0 0,-3-2 0 16,0-1 0-16,0 0 0 0,0 4 0 0,0-10 0 0,4 7 0 16,-8-1 0-16,4 0 0 0,4-2 0 0,-4 2 0 15,0 0 0-15,0-2 0 16,0-4 0-16,0 6 0 0,0 1 0 0,0-4 0 0,-4 3 0 0,4 1 0 16,0-1 0-16,-3-3 0 0,3-6 0 0,0 10 0 15,0-1 0-15,0-6 0 0,-4 7 0 0,4-10 0 16,0 0 0-16,0 6 0 0,0-6 0 0,0 9 0 0,0-9 0 15,0 0 0-15,4 10 0 0,-4-10 0 16,0 0 0-16,0 0 0 0,3 9 0 0,-3-9 0 0,0 0 0 0,0 0 0 16,0 0 0-16,0 0 0 15,4 7 0-15,-4-7 0 0,0 0 0 0,0 0 0 0,0 0 0 16,0 0 0-16,0 0 0 0,0 0 0 0,0 0 0 0,0 0 0 16,0 0 0-16,0 0 0 0,0 0 0 0,0 0 0 15,0 0 0-15,0 0 0 0,0 0 0 0,0 0 0 16,-4 3 0-16,-3 6 0 0,0-9 0 0,0 0 0 15,0 0 0-15,0 0 0 0,-4-3 0 0,1 3 0 16,-4 0 0-16,3-6 0 0,-3 6 0 0,0 0 0 16,-4 0 0-16,1 0 0 0,-5-3 0 0,1 3 0 15,0-7 0-15,3 7 0 0,-6 0 0 0,3 0 0 16,3-9 0-16,0 9 0 0,-3-10 0 0,4 7 0 16,-8-9 0-16,4 2 0 0,-1 1 0 0,5-10 0 15,-4-9-115-15,3-7-22 0</inkml:trace>
  <inkml:trace contextRef="#ctx0" brushRef="#br0" timeOffset="172407.17">24426 11393 853 0,'0'0'37'0,"0"0"9"0,0 0-37 0,0 0-9 0,0 0 0 0,7-3 0 16,0 3 15-16,1 0 1 0,-8 0 0 0,7-6 0 15,3 6 11-15,-3 0 2 0,4 0 1 0,-4 0 0 16,3 0 19-16,1-3 4 0,-4 3 1 0,7-6 0 0,-3 6-20 15,-1 0-4-15,4 0-1 0,-3 0 0 0,0 0-13 0,3 6-4 16,-4-6 0-16,1 0 0 0,-4 0 4 0,4 0 0 16,-1 0 0-16,-3 0 0 0,0 3 26 0,-7-3 6 15,11 0 0-15,-4 0 1 0,-7 0 39 0,0 0 7 16,0 0 1-16,0 0 1 0,0 0 1 0,0 0 0 16,0 0 0-16,0 0 0 0,0 0-10 0,0 0-1 15,0 0-1-15,0 6 0 0,-7-6-17 0,0 10-3 16,0-10-1-16,-4 6 0 0,1-6-23 0,-5 0-5 15,1 3-1-15,-3-3 0 0,-1 0-4 0,-3 6-2 0,-4-6 0 0,4 0 0 16,0 0-2-16,0 4-1 16,-8-4 0-16,1 6 0 0,4-6-4 0,-1 3-1 0,0 6 0 0,4-9 0 15,0 7-6-15,0-4-2 0,3 3 0 16,4-6 0-16,0 6-14 0,0-3 0 0,3 4-9 16,1-4 9-1,-1-3-28-15,4 0 1 0,0 6 0 0,7-6 0 16,-7 0-20-16,7 0-4 0,0 0-1 0,0 0 0 15,0 0-20-15,0 0-4 0,0 0 0 0,0 0-1 16,0 0-43-16,0 0-8 0,-4 3-1 0,-3 4-1 0,4-7 2 16,-4 3 0-16,3 3 0 0,1-3 0 15,3-3 0-15,-4 6 0 0,4-6 0 0,0 0 0 0</inkml:trace>
  <inkml:trace contextRef="#ctx0" brushRef="#br0" timeOffset="172916.21">24765 11757 1954 0,'0'0'43'0,"-7"10"9"0,0-10 1 0,0 6 3 0,0-3-45 0,0 3-11 0,0-3 0 0,7-3 0 16,0 0 17-16,-4 0 2 0,4 0 0 0,0 0 0 16,0 0 38-16,-7 0 8 0,7 0 2 0,-3 7 0 15,3-7 12-15,-7 0 2 0,-1 0 1 0,1 0 0 16,-3 0-5-16,-4 3-1 0,3 3 0 0,-7-6 0 15,-3 6 16-15,-3-3 2 0,-8-3 1 0,0 10 0 0,4-4-43 0,-7-3-9 16,-4 4-2-16,0-4 0 16,0 3-8-16,4 3-1 0,3-5-1 0,0 2 0 0,1-6-21 0,-1 0-10 15,0 0 10-15,-3 0-10 16,3 0-141-16,7-6-35 0</inkml:trace>
  <inkml:trace contextRef="#ctx0" brushRef="#br0" timeOffset="175403.44">20884 11240 576 0,'0'0'51'0,"0"0"-41"0,0 0-10 0,0 0 0 16,-3 0 277-16,-4-3 54 0,3-4 10 0,4 7 3 16,0 0-206-16,0 0-41 0,0 0-8 0,0 0-1 15,0 0-9-15,0 0-2 0,0 0 0 0,0 0 0 16,0 0 5-16,0 0 1 0,0 0 0 0,0 0 0 15,0 0-12-15,0 0-3 0,7 7 0 0,4-4 0 16,-4-3-28-16,4 6-7 0,3-6-1 0,-4 0 0 16,4 0-1-16,4-6-1 0,-4 6 0 0,7-10 0 15,4 10-18-15,0-9-4 0,6 3-8 0,1 3 12 0,0-4-12 0,3 4 11 16,1-3-11-16,2 3 10 16,-2-4-10-16,-1 4 0 0,0-3 0 0,-3 6 8 0,3-3-8 15,0-3 0-15,-3 6 0 0,4 0 0 0,-5 0 0 0,5 0 0 16,-1 0 0-16,-7 6 0 15,-10-3 0-15,3-3 0 0,4 0 0 0,-4 6 0 0,3-3 0 0,-6-3 0 16,-4 7 8-16,-3-4-8 0,3-3 0 0,-4 6 8 16,-10-6-8-16,0 0 8 0,11 3-8 0,-11-3 8 15,0 0-8-15,0 0 8 0,0 0 5 0,0 0 1 16,4 7 0-16,-8-4 0 0,0 3-5 0,4-6-1 16,0 0 0-16,-3 9 0 0,-8-2-8 0,4 2 0 0,7-9 9 15,-7 3-9-15,-3 7 8 0,-1-1-8 16,1-3 8-16,2 4-8 0,5-1 0 0,-4 0 0 15,-7 7 0-15,3-6 8 0,4-1-8 0,-3 10 0 0,-8-4 0 0,0-2 0 16,4 9 0-16,-3-3 0 0,-1 0 0 16,0 9 8-16,1-9-8 0,-1 12 11 0,4-3-11 0,0 0 12 15,3-2-4-15,-3-5-8 0,3 11 12 0,1-10-4 16,-1 9-8-16,4-9 0 0,0 3 9 0,0 3-9 16,0-3 8-16,0-6-8 0,3 0 8 0,1 3-8 15,-4-3 0-15,3 0 9 0,1-10-9 0,3 10 0 16,-4-3 10-16,1-7-10 0,3 0 8 0,-4 10-8 15,4-9 0-15,0-1 0 0,0 0 8 0,0 7-8 16,0-6 0-16,0-1 0 0,-3 0 0 0,3 1 0 16,3-1 0-16,-3 7 0 0,0-7 0 0,4 1 0 0,-4-1 0 15,0 0 0-15,3-2 0 0,-3-4 0 16,0-3 0-16,4 6 0 0,-4 4 0 0,0-10 0 16,0 0 0-16,0 0 0 0,0 0 0 0,0 0 0 0,0 0 0 0,0 0 8 15,0 0-8-15,0 0 0 16,0 0 9-16,0 0-9 0,0 0 10 0,0 0-10 0,-7 0 12 0,3 0-3 15,-3-10-1-15,0 1 0 0,-3 2 0 0,3-2 0 16,-4-3 0-16,4-10 0 0,-4 3-8 0,-3 0 12 16,4-6-12-16,-5 6 12 0,1-9-12 0,0 3 8 15,-3-3-8-15,-1 2 8 0,0-5-8 0,1 0 0 16,3-1 0-16,-4 1 8 0,-3-7-8 0,3 10 0 16,-3-6 0-16,3 5 8 0,-3-2-8 0,0 0 0 15,3-1 0-15,-3 4 0 0,4 3 0 0,-5 3 0 16,8-3 0-16,-3 6 0 0,-1-6 0 0,0 6 0 0,1 0 0 0,-1 1 0 15,0-4-12-15,1 9 3 16,3-3 0-16,-7 4 0 0,6-4-13 0,-6 7-2 0,7-7-1 0,0 7 0 31,3-1-130-31,4 1-25 0,-3 3-6 0,10 3-1 0</inkml:trace>
  <inkml:trace contextRef="#ctx0" brushRef="#br0" timeOffset="182924.5">23188 10732 1569 0,'0'0'69'0,"0"0"15"0,0 0-67 0,0 0-17 15,0 0 0-15,0 0 0 0,0 0 17 0,0 0 0 16,0 0 0-16,0 0 0 0,0 0-1 0,0 0 0 16,0 0 0-16,0 0 0 0,0 0 56 0,0 0 10 0,0 0 2 0,0 0 1 15,0 0-5-15,0 0-2 0,4-10 0 0,-4 1 0 16,0 0-19-16,-4-1-4 0,4 4-1 0,-3-4 0 16,-4-2-26-16,3-4-6 0,0 1-1 0,1 2 0 15,-4-3 5-15,0-2 1 0,3 2 0 0,-3-3 0 16,0 0-3-16,-3-6-1 0,3 6 0 0,-1 7 0 15,1-10-11-15,-3 12-3 0,-1-8 0 0,4 8 0 16,-3 1-9-16,-1 3 12 0,4 2-12 0,-4 4 12 16,-3 0-12-16,4 4 0 0,-1 8 0 0,1 1 0 15,-5 2 0-15,1 4 0 0,0 6-10 0,0-3 10 16,11 9-9-16,-8 1 9 0,0-1-8 0,1 1 8 16,-1 8 0-16,8-2 0 0,-8 0 0 0,1 5 8 0,-1 1-8 15,0 0 8-15,8 0-8 0,-8 10 8 16,1-7 0-16,3-4 1 0,7 11 0 0,-4-10 0 0,-3 3-9 0,7-3 0 15,-3-1 9-15,6 1-9 0,1-6 0 0,-4 3 0 16,-4-4 0-16,8-2-8 0,3-7 8 0,0 7 0 16,-7-7 0-16,3 0-8 0,1-3 8 0,-1 0 0 15,4-6 0-15,-3 0-8 16,-4 0-90-16,0-4-18 0,7-5-3 0,-4 5-635 16,-3-11-127-16</inkml:trace>
  <inkml:trace contextRef="#ctx0" brushRef="#br0" timeOffset="183335.12">22585 11240 2073 0,'0'0'184'0,"-7"0"-147"0,0 0-29 0,-4 6-8 16,4-6 144-16,0 0 28 0,7 0 6 0,-7 3 1 15,0-3-135-15,3 6-28 0,4-6-4 0,0 0-2 16,-3 4 10-16,3-4 1 0,-7 0 1 0,7 0 0 0,0 0 18 0,0 0 3 15,0 0 1-15,10 6 0 0,1-3-20 0,7-3-3 16,-4 0-1-16,7 0 0 0,7 0 9 0,7 0 2 16,1-9 0-16,2 9 0 0,8-10-19 0,0 7-3 15,7-6-1-15,-3-1 0 16,-5-2-8-16,-6 2-12 0,0-2 2 0,-4 2 1 16,-3-5-46-16,-4 5-9 0,4-5-1 0,-4 5-835 15,4 1-168-15</inkml:trace>
  <inkml:trace contextRef="#ctx0" brushRef="#br0" timeOffset="187343.34">22105 11999 288 0,'0'0'25'0,"0"0"-25"0,0 0 0 0,0 0 0 0,-7-3 271 0,7 3 49 16,0 0 9-16,0 0 3 0,0 0-226 0,0 0-45 15,0 0-9-15,0 0-1 0,0 0-6 0,0 0-1 16,0 0 0-16,0 3 0 15,0-3 17-15,0 0 3 0,-4 9 1 0,4-9 0 0,0 6-9 0,0-3-3 16,0 4 0-16,0-7 0 0,0 9-32 0,0-9-6 16,0 6-2-16,0-6 0 0,0 4 13 0,-3 5 2 15,3 0 1-15,0 1 0 0,0-4 12 0,0 3 3 16,-7 1 0-16,7-1 0 0,0 1-7 0,-4 5-1 16,-3-5 0-16,4 5 0 0,-1 4-12 0,1-6-2 15,-4 2-1-15,0 4 0 0,0 0 0 0,0 6 0 16,-1-6 0-16,1 0 0 0,-7-4-4 0,7 4-1 15,-3 0 0-15,3-3 0 0,-8 3-4 0,5-4 0 0,-1-2-1 0,4 3 0 16,0-1-3-16,-3-2 0 0,-1-4 0 0,4 7 0 16,3-7-8-16,-6 1 0 0,-1-1 0 0,1-3 8 15,6-3-8-15,1 4 0 0,-8-4 0 0,4-3 0 16,0 0 0-16,7 0-11 0,0 0 3 0,0 0 0 31,-4 0-44-31,4 0-8 0,7-10-1 0,-3 7-1 16,0-3-20-16,-1-3-4 0,4-1-1 0,0 4 0 0,0 3-82 0,-3-7-17 15,-4 4-3-15</inkml:trace>
  <inkml:trace contextRef="#ctx0" brushRef="#br0" timeOffset="187972.14">21781 12071 1555 0,'0'0'68'0,"-8"0"16"15,1-3-68-15,0-4-16 0,7 7 0 0,-3-3 0 0,-4-3 127 0,3 3 21 16,4 3 5-16,4-6 1 0,-1-4-91 0,-3 10-19 0,4-9-3 15,-1 9-1-15,8-7 16 0,-11 7 4 16,0 0 0-16,0 0 0 0,7-3-10 0,-7 3-2 0,0 0 0 0,0 0 0 16,0 0-5-16,0 0-2 0,0 0 0 0,0 0 0 15,0 0-7-15,0 0-2 0,0 0 0 0,0 0 0 16,-7 3-16-16,7-3-3 0,0 0-1 0,0 0 0 16,0 0-12-16,0 0-8 0,0 0 8 0,0 0-13 15,0 0 25-15,3 7 6 0,-3-7 1 0,8 9 0 16,2-9-6-16,-10 0-1 0,0 0 0 0,0 0 0 15,11 10-3-15,-4-1-1 0,0 0 0 0,0-2 0 16,0 2 20-16,-4 0 3 0,8 1 1 0,-4-1 0 16,-3 1-32-16,3-1 0 0,3 7 0 15,1-7 0-15,-4 1 0 0,3 5 0 0,1-2 0 0,3-4 0 16,-3 7 0-16,3 3 0 0,-4-10 0 0,5 7 0 0,-1-1 0 16,3-2 0-16,-6-4 0 0,3 7 0 0,0-7 0 0,0 1 0 15,4-1 0-15,-4 1 0 16,-3-1 12-16,3-3-3 0,3 4-1 0,1-1 0 0,-11-3-8 0,4-2 0 15,-1 5 0-15,4 0 0 16,-3 1 0-16,-1-4 0 0,-3 4 0 0,4-1 0 0,3 0 0 0,-7-2 0 16,-10-4 0-16,6 6 0 0,8-3 0 0,-1-2 0 15,-10-4 0-15,0 0 0 0,0 0 0 0,0 0 0 16,0 0 0-16,0 0 0 0,-7 0 0 0,7 0 0 16,0 0 0-16,0 0 0 0,-7 0-23 0,7 0 3 15,0 0 1-15,0 0 0 16,-7-4-116-16,0-2-23 0,-3 6-5 0,3-3-665 15,7 3-134-15</inkml:trace>
  <inkml:trace contextRef="#ctx0" brushRef="#br0" timeOffset="189085.87">21989 12071 691 0,'0'0'61'0,"0"0"-49"0,0-10-12 0,0 10 0 0,-4-3 100 0,1-3 16 15,3 3 4-15,0 3 1 0,3-6-100 0,-3-4-21 16,-3 4 0-16,3 6 0 0,3-3 0 0,-3 3 0 16,0-7 12-16,0 7-4 0,0 0 44 0,0 0 10 15,0 0 2-15,0 0 0 0,-3-3 12 0,3 3 2 16,0 0 1-16,3-6 0 0,-3 6-38 0,0 0-7 16,4-9-2-16,-4 9 0 0,0 0 0 0,0 0 0 15,0 0 0-15,10 0 0 0,-3-3 6 0,-7 3 1 16,0 0 0-16,0 0 0 0,11 0-26 0,-4 0-5 15,-7 0 0-15,0 0-8 0,0 0 0 0,11 0 0 0,-4 0-10 0,-7 0 10 16,0 0 0-16,0 0 0 16,10-7 12-16,-3 7-4 0,-7 0-8 0,0 0 0 0,4 0 0 0,3-3 0 15,0-3 0-15,-7 6 10 0,0 0-10 0,0 0 10 16,10 0-2-16,-3 0 0 0,-7 0 0 0,0 0 0 16,0 0 8-16,0 0 2 0,0 0 0 0,0 0 0 15,0 0 19-15,0 0 4 0,0 0 1 0,-7 9 0 16,0 1 2-16,0-1 1 0,4 0 0 0,3 1 0 15,-7 6-29-15,3-7-7 0,-3 7-1 0,4-4 0 16,-1 4 0-16,1 3 0 0,-1-10 0 0,1 7 0 16,-1 3 0-16,0-4 0 0,1 4 0 0,-4-6 0 15,3 9 4-15,1-10 0 0,-1 4 0 0,-3 3 0 16,0-4-12-16,0 4 0 0,4 0 0 0,-4 0 0 16,-4-4 12-16,0-2 4 0,4 3 1 0,0 2 0 0,-3-2-9 15,3-6-8-15,0 8 9 0,3-8-9 16,1-1 9-16,-1 1-9 0,0-4 8 0,1 3-8 15,3 1 0-15,0-1 0 0,0-9 8 0,0 6-8 0,0-6 0 0,0 0-9 16,0 0 9-16,-4 3-13 0,4-3-10 0,0 0-1 16,0 0-1-16,0 0 0 15,0 0-19-15,0 0-3 0,0 0-1 0,0 0 0 16,4-9-21-16,-1 0-5 0,1-1-1 0,3 1 0 16,0 3 2-16,0 2 0 0,-3-5 0 0,-1 0 0 15,4-1 36-15,4 1 7 0,-8-4 2 0,-3 4 0 0,7-4 10 0,0-2 2 16,1 5 1-16,-5-5 0 0,-3 2 15 0,4-3 0 15,3 4 0-15,-4-4 0 0,-3-3 11 0,4 4 8 16,-1-4 1-16,4 3 1 0,-3-3-9 0,-1 0-1 16,1 4-1-16,-1-4 0 0,4 0 8 0,-3 3 2 15,0-2 0-15,3-1 0 0,0 3-1 0,0 4 0 0,-4-4 0 0,-3 7 0 16,7-7 3-16,-3 6 1 16,3 1 0-16,-4 0 0 0,-3-1-6 0,0 1-1 0,4 9 0 0,-4 0 0 15,0-10-16-15,0 10 10 0,0 0-10 0,0 0 8 16,0 0 7-16,0 0 1 0,0 0 0 0,0 0 0 15,3 0 8-15,-3 0 1 0,0 0 1 0,0 0 0 16,0 0-17-16,0 0-9 0,0 0 10 0,0 0-10 16,0 0 9-16,0 0-9 0,0 0 8 0,0 0-8 15,0 0 0-15,0 0 0 0,0 0 0 0,0 0 0 16,-3 0 0-16,3 0 0 0,0 0 0 0,0 0 0 16,-7 10 8-16,0-4-8 0,0 4 0 0,3-1 8 15,1 3-8-15,-4-2 12 0,-4 6-12 0,4 2 12 0,0 1-3 16,0 6 0-16,0-6 0 0,-4 0 0 0,1 6 16 0,3-6 3 15,0 0 1-15,-4 6 0 0,0-6-29 0,4-4-15 16,4 4 2-16,-4 0 0 0,0-4 21 0,0 1 4 16,0-3 0-16,7-4 1 0,-4 1-13 15,1 5-13-15,-1-5 2 0,0-1 1 0,8-3 10 0,-8-3 12 16,1 4-2-16,-1-4-1 16,4-3-37-16,0 0-7 0,-7 6-1 0,7-6-1 15,0 0-25-15,0 0-5 0,0 0-1 0,0 0 0 16,0 0-156-16,0 0-31 0</inkml:trace>
  <inkml:trace contextRef="#ctx0" brushRef="#br0" timeOffset="189404.36">21791 12061 1036 0,'-28'0'92'0,"17"0"-73"0,4-3-19 0,7 3 0 15,0 0 179-15,-7 0 32 16,7 0 6-16,0 0 2 0,0 0-175 0,0 0-36 0,-10-6-8 0,3 6 0 15,7 0 0-15,0 0 0 0,-8 0-10 0,1 0 10 16,7 0 0-16,0 0 0 0,0 0 0 0,0 0 0 16,-14 6 14-16,14-6 9 0,0 0 1 0,4 10 1 15,-4-10 2-15,3 9 0 0,8-6 0 0,0 7 0 16,-4-4-15-16,0 3-2 0,3 1-1 0,1-4 0 16,6-3-9-16,-2 6 0 0,-8-2 0 0,7-4-11 15,0 3 11-15,-4 4 0 0,5-1 0 0,-5 0 0 16,1 7 0-16,-1-7 0 0,4 1 0 0,-3 9 8 0,-4-10-8 0,4 7 0 15,-1-7 0-15,1 7 8 0,-4-7-8 0,3 1 0 16,-3-1 0-16,4 0 0 0,0 1-13 16,-4-1 2-16,-4 1 1 0,4-4 0 15,0-3-88-15,0 7-18 0</inkml:trace>
  <inkml:trace contextRef="#ctx0" brushRef="#br0" timeOffset="191492.26">23400 1340 2134 0,'0'0'47'0,"0"-6"9"0,-7 6 3 0,3 0 1 0,1 0-48 0,3 0-12 0,0 0 0 0,-4-3 0 15,1-4 59-15,-1 7 9 0,4 0 1 0,0 0 1 16,0-6-36-16,4-3-7 0,-1 6-2 0,1-7 0 15,-1 4-11-15,1-7-2 0,3 4-1 0,-4-7 0 16,1 7 8-16,3-7 1 0,-7-3 1 0,3 4 0 16,-3-4 11-16,0-3 3 0,0 0 0 0,-3 3 0 0,-4-6-23 0,0 13-4 15,-4-14 0-15,1 8-8 0,-5-1 24 16,1-6-3-16,-3 9 0 0,-1 3 0 0,-3-2-7 0,-4 2-2 16,4 1 0-16,0 12 0 15,0-3-12-15,0 6 11 0,-1-3-11 0,1 6 10 0,4 3-10 0,-5 10 0 16,1 0 9-16,4 6-9 0,-5 0 0 0,5 3 0 15,-1 10 0-15,1 3 0 0,-1-4 0 0,4 7 0 16,0 0 0-16,0 3 8 0,7-3 5 0,-4 9 2 16,0 7 0-16,4-3 0 0,7 15-15 0,-3-10 0 15,-4 7 0-15,0-12 0 0,3 6 0 0,1-1 0 16,-4 4 0-16,-1-9 0 0,1 2 0 0,4-9 12 16,-1 0-3-16,4-3-1 0,-3-6-8 0,-1-3-9 0,4 0 9 15,0-7-13 1,4-3-39-16,-8 0-7 0,4 1-1 0,0-11-1 15,4 4-101-15,-4-3-20 0,-4-6-4 0,1-7-840 0</inkml:trace>
  <inkml:trace contextRef="#ctx0" brushRef="#br0" timeOffset="191781.34">22588 1923 2487 0,'0'0'110'16,"-7"-3"23"-16,7 3-106 0,-7-6-27 0,-7 6 0 0,7 0 0 15,7 0 56-15,0 0 7 0,-7 0 1 0,0 0 0 16,7 0-30-16,0 0-6 0,0 0 0 0,0 0-1 0,0 0-13 0,0 0-2 16,7 9-1-16,7 1 0 0,-3-4-11 0,6-6 0 15,5 9 0-15,2-5 0 0,4-4 0 0,8 12 0 16,-1-12 0-16,7 0 0 15,4 3-32-15,-3-3-1 0,-1-3-1 16,-3 3 0-16,-1-6-26 0,1 0-6 0,-7 2-1 0,3-5 0 16,-6 3-148-16,2-7-29 0,5-3-7 0,-8 10-1 15</inkml:trace>
  <inkml:trace contextRef="#ctx0" brushRef="#br0" timeOffset="192219.3">23950 1111 2026 0,'0'0'44'0,"7"-9"10"0,-3-7 2 0,-1 7 1 0,4-1-45 0,4 1-12 0,-4-10 0 0,3 13 0 16,-2-4 0-16,2 1 0 0,-3 6 0 0,-7 3 0 16,0 0 26-16,0 0 3 0,0 0 1 0,0 0 0 15,0 0 24-15,-7 0 5 0,4 9 1 0,-4 1 0 16,-8-1-2-16,1 10 0 0,-3 0 0 0,-4 6 0 0,3 3-11 0,-3 3-3 16,0 1 0-16,-1 2 0 0,-2 7-10 0,-1-3-2 15,0-1-1-15,1 4 0 0,2 6 13 0,1 6 2 16,0 1 1-16,3-1 0 0,4 13-30 0,0-4-5 15,4-2-2-15,3-3 0 0,0 2-10 0,3-2 10 16,0 2-10-16,4-2 10 0,4-4-10 16,3 0-9-16,-3-9 9 0,6 0-13 0,-3-6-9 0,7 2-2 15,0-11 0-15,4 5 0 16,3-6-16-16,-3-3-3 0,7-3-1 0,-1 3 0 16,1 1-26-16,0-11-6 0,-1 7 0 0,5-12-1 15,2-1-96-15,1 0-19 0,3-2-4 0,1-7-428 0,-1 0-86 16</inkml:trace>
  <inkml:trace contextRef="#ctx0" brushRef="#br0" timeOffset="193035.46">24963 1716 748 0,'14'0'33'0,"-14"0"7"0,0 0-32 0,0 0-8 0,0 0 0 0,0 0 0 0,0 0 240 0,0 0 47 15,0 0 9-15,3-9 1 0,4 3-197 0,-7 6-39 16,0 0-8-16,0 0-1 0,0 0 12 0,0 0 2 15,0 0 1-15,0 0 0 16,0 0 5-16,-7 6 2 0,4 3 0 0,-8-6 0 16,-3 13 2-16,0 3 1 0,-4-3 0 0,1 2 0 0,-5 1 1 0,1 6 0 15,-3-6 0-15,6 6 0 0,-3-3-17 0,0 3-3 16,-1 4-1-16,1 5 0 0,-3-9-20 0,2 3-4 16,-2-3-1-16,-1 1 0 0,0 2-20 0,1 0-4 15,-5-3 0-15,1 3-8 0,3-3 0 0,4-3 0 16,4 3 0-16,-4 0 0 0,-1-9-9 0,5-3-6 15,-1 2-1-15,4-2 0 16,0-4-22-16,0-2-5 0,3 2-1 0,1-9 0 16,3 0-72-16,-1 0-14 0,1-3-3 0,0-3-1 15,4-4-46-15,-1 1-10 0,4-7-2 0,0-6-822 0</inkml:trace>
  <inkml:trace contextRef="#ctx0" brushRef="#br0" timeOffset="193306.56">24257 1923 1094 0,'-7'-9'48'0,"3"-1"11"0,-3 4-47 0,4-3-12 0,-1 6 0 0,1-13 0 15,-4 16 286-15,7-13 55 0,-4 4 11 0,4 3 3 16,0 0-211-16,0 6-43 0,0-4-8 0,0 4-1 16,4-9-20-16,-4 9-4 0,10-6-1 0,-3 6 0 15,4 0-13-15,3 6-2 0,0-3-1 0,4 3 0 16,-1-2-13-16,1 8-2 0,7-3-1 0,3 4 0 16,0 3-17-16,-3-4-3 0,7 4-1 0,-4 9 0 0,0-6-2 0,0 0-1 15,-6 6 0-15,-1-13 0 16,0 13-1-16,0 4 0 0,-3-14 0 0,-1 10 0 0,1-3-10 0,0 0 0 15,-4 0 9-15,3 0-9 0,4 0 0 16,-3-6 0-16,3 3 0 0,-3-4 8 0,0 4-22 0,-1-6-4 16,1-7-1-16,3 10 0 15,-3-4-95-15,-4-6-19 16,3 4-4-16,-2-10-1 0,-1 3-65 0,0-3-13 0,0-3-2 0</inkml:trace>
  <inkml:trace contextRef="#ctx0" brushRef="#br0" timeOffset="194013.84">25382 2362 1382 0,'0'0'123'0,"-7"0"-99"0,0 0-24 0,0 0 0 15,-3 0 280-15,10 0 52 0,0 0 9 0,0 0 3 16,0 0-226-16,0 0-45 0,0 0-9 0,0 0-1 15,0 0-30-15,0 0-5 0,0 0-2 0,10 0 0 16,1 7-3-16,-1-7-1 0,1 6 0 0,0-3 0 16,3 3-9-16,0-3-1 0,3 13-1 0,-2-7 0 15,2-5 25-15,-6 8 4 0,3 1 2 0,-4-4 0 16,1 7-10-16,0-4-3 0,-8 4 0 0,4 3 0 16,-3 0-3-16,-1-4-1 0,1 10 0 0,-4-6 0 15,0 0-25-15,-4 6 0 0,1-12 0 0,-1 9 0 0,-3 0 0 16,4-4 0-16,-4 4 0 0,-1-3 0 15,1 0-38-15,0 0-10 0,-3-4-1 0,-1-2-1 16,1 3-66-16,-1 3-14 0,-3-4-2 0,-4-5-1 16,4-1-59-16,0 0-12 15,0 1-3-15</inkml:trace>
  <inkml:trace contextRef="#ctx0" brushRef="#br0" timeOffset="194998.44">26151 1782 172 0,'0'0'8'0,"0"0"1"0,-3-3-9 0,3 3 0 0,0-6 0 0,0 6 0 16,0 0 387-16,0 0 75 0,0-3 15 0,0 3 3 15,0 0-305-15,0 0-62 0,0 0-12 0,0 0-2 16,0 0-35-16,0 0-6 0,0 0-2 0,0 0 0 15,0 0-14-15,-7 9-3 0,0 0-1 0,3 1 0 16,1 9-15-16,-4-4-3 0,3 4-1 0,-3 0 0 16,4 6 11-16,-1-6 2 0,1 9 1 0,-1-3 0 15,0 3-9-15,4-2-1 0,0 8-1 0,4-9 0 16,-4-3-8-16,4-3-2 0,3 6 0 0,0 0 0 16,0 0 0-16,3-3 0 0,1-6 0 0,3 3 0 15,0-4-12-15,4-2 9 0,-4 2-9 0,0-11 8 16,4 2-8-16,-4 3 8 0,3-2-8 0,1-4 8 0,0-3-8 15,-1-3 8-15,-3-4-8 0,4-2 8 16,0 3-8-16,-1-7 0 0,1-3 0 0,3-2 0 0,-3-1 0 0,3-6 0 16,-3 12 0-16,-1-12 8 0,1 0-8 0,-4 0 0 15,4-3 9-15,-4 3-9 0,-4 6 8 16,1-16-8-16,-11 13 10 0,3-3-10 0,1 0 11 0,3 3-11 16,-7 0 12-16,0 3-12 0,3 1 17 0,-3 5-3 15,-3-3-1-15,3 7 0 0,0-7 1 0,0 7 0 16,0-1 0-16,0 4 0 0,0 6-5 15,0 0-1-15,0 0 0 0,0 0 0 0,0 0 2 0,0 0 0 16,0 0 0-16,0 0 0 0,0 0-1 0,3 16 0 16,-3-7 0-16,0 7 0 0,0-3-9 0,0-1 12 15,0 10-12-15,-3-6 12 0,6 2 1 0,1 1 1 16,0 10 0-16,-4-8 0 0,3 8 7 0,1-10 2 0,3 9 0 16,0-9 0-16,0-4-23 0,0 10 0 0,0-3 0 0,3 3 0 31,1-6-27-31,0 3-9 0,-1 0-3 0,1-6 0 15,-4-4-79-15,3 4-16 0,-3 3-3 0,1-4-1 16,-5-5-105-16,4 6-21 0</inkml:trace>
  <inkml:trace contextRef="#ctx0" brushRef="#br0" timeOffset="195336.22">27069 2369 1036 0,'0'0'46'0,"0"0"10"0,0 0-45 0,0 0-11 16,7 9 0-16,0 0 0 0,0 1 410 0,0-1 80 15,0 1 16-15,4 5 3 0,-1 4-365 0,1-3-74 16,-1-7-14-16,4 7-4 0,0 6-31 0,1-6-6 15,2 2-2-15,-3 1 0 0,4 0-1 0,0 6 0 16,-8 0 0-16,4-12 0 0,-3 12 13 0,-1 0 3 16,-2 0 0-16,-1 3 0 0,-4-9-3 0,-3 9 0 0,0 0 0 15,0-2 0-15,-7-8-10 0,0 7-3 16,0-6 0-16,-4 6 0 0,1-6 0 0,-4 6-1 0,0-6 0 0,-4 0 0 31,4 0-37-31,-4-4-7 0,4-5-2 0,-4-1 0 16,4 1-117-16,0-10-24 0,4 0-5 0</inkml:trace>
  <inkml:trace contextRef="#ctx0" brushRef="#br0" timeOffset="196793.89">27848 1832 1926 0,'0'0'85'0,"0"0"18"0,0 0-83 16,0 0-20-16,0 0 0 0,0 0 0 0,0 0 88 0,-3-9 12 16,3 9 4-16,0 0 0 0,0 0-42 0,-11 0-8 15,1-6-2-15,3 6 0 0,-4 6-52 0,0-6-23 16,1 0 2-16,-1 0 0 0,4 3 21 0,0-3 0 0,7 0 0 0,0 0 0 16,0 0 24-16,0 0 5 0,0 0 2 0,0 0 0 15,0 0 40-15,0 0 8 16,0 0 1-16,0 0 1 0,0 0-21 0,0 0-5 15,0 0-1-15,0 0 0 0,0 0-1 0,0 0 0 0,7 6 0 0,0-6 0 16,4 0-31-16,-4 4-6 0,3-4-2 0,1 0 0 16,3 0-4-16,0 0-1 0,0 0 0 0,0 0 0 15,1-4-9-15,2 4 0 0,1 0 0 0,-1 0 8 16,5 0-8-16,2-6 12 0,5 3-12 0,2-3 12 16,-2 6-12-16,2-10 0 0,-2 10 0 0,-1-9 0 15,-4 9 0-15,5-3-9 0,-1-4 9 0,0 7-13 16,-7 0 13-16,4 0 0 0,-7-6 0 0,-1 12 0 15,-3-6 0-15,0 0 0 0,-3 0 0 0,0 0 0 0,-4 0 0 16,0 0 18-16,-7 0-2 0,0 0-1 0,0 0-15 0,0 0 11 16,0 0-11-16,0 0 10 15,0 0 2-15,0 0 0 0,0 0 0 0,0 0 0 0,0 0-12 0,0 0 0 16,0 0 0-16,0 0 0 0,0 0 0 0,0 0 0 16,0 0 0-16,0 0 0 15,0 0 0-15,0 0 0 0,0 0 0 0,0 0 0 0,0 0-8 0,0 0 8 16,0 0 0-16,0 0 0 0,0 0 0 0,0 0 0 15,0 0 0-15,0 0 8 0,0 0-8 0,0 0 0 16,0 0 0-16,0 0 0 0,0 0 0 0,0 0 0 16,0 0 0-16,0 0 0 0,0 0 0 0,0 0 13 15,0 0-3-15,0 0-1 0,0 0-9 0,0 0 0 16,0 0-10-16,0 0 10 0,0 0 0 0,0 0 0 16,0 0 11-16,0 0-3 0,0 0-8 0,0 0 0 0,0 0 0 0,0 0 0 15,0 0 0-15,0 0 0 0,0 0 9 0,0 0-9 16,0 0 0-16,0 0 0 0,0 0 0 0,0 0-12 15,0 0 12-15,0 0 0 0,0 0 0 16,0 0 0-16,0 0 0 0,0 0 0 0,0 0 12 0,0 0-12 16,0 0 0-16,0 0 0 0,0 0 0 15,0 0-12-15,0 0 12 0,0 0 0 0,0 0 12 0,0 0-12 16,0 0 0-16,0 0 0 0,0 0 0 0,0 0 0 16,0 0 0-16,0 0 0 0,0 0 0 0,0 0-9 15,0 0 9-15,0 0 0 0,0 0 0 0,0 0 0 16,0 0-19-16,0 0-1 0,0 0-1 0,0 0 0 15,0 0 2-15,0 0 1 0,0 0 0 0,0 0 0 16,0 0 18-16,0 0 0 0,0 0 0 0,7 0 0 16,-7 0 0-16,3 0-8 0,-3 0 8 0,0 0 0 0,7 0 0 0,-7 0 19 15,0 0-3-15,0 0 0 0,0 0 2 0,0 0 0 16,0 0 0-16,0 0 0 16,0 0-18-16,0 0 0 0,0 0-13 0,0 0 5 0,0 0 8 0,0 0 0 15,0 0 0-15,0 0 0 0,0 0 0 0,0 0 0 16,0 0 0-16,0 0 0 0,0 0 0 0,0 0 11 15,0 0-11-15,0 0 12 0,4-6-12 0,-4 6 0 16,0 0 0-16,0 0 0 0,0 0 0 0,0 0-11 16,0 0 11-16,7 0-12 0,-7 0 12 0,0 0 0 15,0 0 10-15,0 0-10 0,0 0 13 0,0 0-3 16,0 0-1-16,0 0 0 0,0 0-9 0,0 0 0 16,0 0 0-16,0 0 0 0,0 0 0 0,0 0 0 0,0 0 0 0,0 0 0 15,0 0-8-15,0 0 8 16,0 0-10-16,0 0 10 0,0 0 0 0,0 0 0 0,0 0-8 0,0 0 8 15,0 0 0-15,0 0 0 0,-4 6 0 0,4-6 0 16,-3 10 0-16,-4-1 13 0,3 7-2 16,-3-7-1-16,0 1-10 0,-3-1 0 0,-4 10 0 0,-4-3 0 15,0 2 0-15,-3 1 0 0,-4 6 0 0,1-6 0 16,3 0-9-16,-8 9 9 0,-2-3-12 0,-5 0 12 16,1 1 0-16,0 2 0 0,3-9 0 0,4 9 0 15,0-9-8-15,3-4 8 0,4 4 0 0,-4 0 0 16,4-10 0-16,0 7 0 0,-4 3 0 0,4-13 0 15,0 3 8-15,-1 1 0 0,5-1-8 0,-1 1 12 16,1-1-12-16,2 7 0 0,1-13 0 0,4 6 0 16,-1 7 0-16,4-7 0 0,0 7 0 0,3-7 0 0,1 1 0 0,3-1 0 15,0 10 0-15,0-13 0 16,7 7 0-16,0-4 0 0,0-2 0 0,-7-7 0 0,14 9-10 0,0-9 2 16,0 6 0-16,8-6 0 0,-8-6 8 0,7 6 0 15,-7-9 0-15,7 2 0 0,-7-2 8 16,7 6 0-16,-3-7 0 0,3 4 0 0,-3-3-8 0,7-1 0 15,-1 1 0-15,5 3 0 0,2 2-8 0,1-5 0 16,0 9 0-16,-4-6 0 16,-3 6-68-16,-1-10-12 0,-2 10-4 0,-1 0 0 15,0 0-65-15,-3 0-14 0,-1 0-2 0,-6 0-1018 0</inkml:trace>
  <inkml:trace contextRef="#ctx0" brushRef="#br0" timeOffset="197137.58">28952 2466 2361 0,'0'0'210'15,"0"0"-168"-15,0 0-34 0,0 0-8 16,0 0 116-16,0 3 22 0,0 6 4 0,0-2 1 16,4 2-92-16,0 0-19 0,-1 7-3 0,-3-6-1 0,4-1-28 0,3 0 0 15,-4 10 0-15,4-3 0 16,-3-4 0-16,3 4 12 0,-4 9-3 0,4-12-1 0,-3 2 5 0,3 10 1 16,-3-6 0-16,-1 0 0 0,1 6 2 0,-4-6 0 15,0 9 0-15,0-12 0 0,-4 3-4 0,-3 9-1 16,3-12 0-16,-6 2 0 0,3 1-11 0,-4-3 0 15,1 3 0-15,-4 0 0 16,-1-4-77-16,1-2-11 0,0-7-3 0,-3 3 0 16,-1-2-129-16,4-4-25 0</inkml:trace>
  <inkml:trace contextRef="#ctx0" brushRef="#br0" timeOffset="197599.64">29408 1920 3060 0,'0'0'68'0,"0"0"13"0,0 0 3 0,-4-6 1 0,-3 6-68 0,7 0-17 0,0 0 0 0,0 0 0 16,0 0 36-16,0 0 4 0,0 0 1 0,7 6 0 15,-3 7-41-15,3 2 0 0,0 1 0 0,0 6 0 16,0 6 0-16,0 7 0 0,3-4 0 0,-3-3 8 16,1 7-8-16,2-4 12 0,-3 1-12 0,0-4 12 15,4 0-12-15,-1-3 12 0,-3-6-12 0,4 0 12 0,-4 6-12 0,4-16 8 16,-1 1-8-16,-3-1 8 0,4 0 20 0,-1 1 4 16,1-10 1-16,3 6 0 0,-3-6-5 0,3-6 0 15,-4 6-1-15,5-10 0 0,-1 1-19 0,7 0-8 16,-7 2 8-16,4-5-8 0,-1-4 11 0,1-6-3 15,0 0-8-15,-1-6 12 0,-3 3-12 16,4-3 0-16,-8 3 0 0,5-4 0 0,-5 1 0 0,4 3 0 16,-3-9 0-16,-1 5 0 0,-2 1 0 0,-1 3 0 15,0 3 0-15,-4-9 0 0,1 2 0 0,-1 11 0 16,1-7 0-16,-4 6 0 16,3 0-58-16,-3 0-18 0,-3 3-3 0,3 1-1 15,0-4-92-15,-4 6-20 0,-3 4-3 0,4-4-1047 0</inkml:trace>
  <inkml:trace contextRef="#ctx0" brushRef="#br0" timeOffset="198074.76">29792 801 2732 0,'0'0'121'0,"0"0"25"0,0 0-117 0,0 0-29 0,0 0 0 0,0 0 0 0,-3 0 53 0,3 0 5 16,0 0 1-16,0 0 0 0,0 0-38 0,7 0-7 15,3 6-2-15,4 3 0 0,0 1-12 0,8 5 0 16,2-2 0-16,5 12 0 0,2 0 13 0,1 3 0 16,3 10 0-16,1 3 0 0,6-4 3 0,0 7 0 15,8 0 0-15,-1 0 0 0,4 3-6 0,-4-3-1 16,1 0 0-16,-4 3 0 0,-4-3 5 0,-3 6 1 16,0-3 0-16,-8 6 0 0,-6 7 12 0,3-13 2 15,-3 6 1-15,0-9 0 0,-11 3-9 0,3-3-1 0,-3 3-1 16,1 3 0-16,-8-6-8 0,-7 3-2 0,0-6 0 0,0 0 0 15,-7 3 3-15,-1-3 1 16,-2-1 0-16,-4 1 0 0,0-13-13 0,-4 10 11 0,-3 6-11 16,-7-10 10-16,-1 4-10 0,-6 6 0 0,-7 0 0 0,-4 0-11 31,-7 9-50-31,4-6-11 0,-1 3-1 0,8-3-1 16,3-12-76-16,7-7-15 0,4-3-3 0,11-6-671 0,-1-10-133 0</inkml:trace>
  <inkml:trace contextRef="#ctx0" brushRef="#br0" timeOffset="205556.53">4568 4454 172 0,'11'-22'8'0,"0"13"1"0,-11-1-9 0,3 1 0 16,4-7 0-16,-7 7 0 0,0-1 426 0,0-2 83 0,0 5 17 0,0-5 3 16,-7-1-391-16,4 10-78 0,-4-12-16 0,0 5-4 15,-4 1-12-15,0-1-4 16,1 4 0-16,-1-3 0 0,-6 5-16 0,6-2-8 0,-10-3 8 0,0 6-8 16,-4-4 27-16,-3 7 0 15,3 0 0-15,-10-3 0 0,-1 3 12 0,-2-6 2 0,-15 6 1 0,3 0 0 16,-10 0 22-16,-3-3 5 0,-11 6 1 0,3-3 0 15,1-3-10-15,-11 3-1 0,-8 0-1 0,5 0 0 16,-12 0-18-16,5 0-3 0,3 0-1 0,-4 0 0 16,-7 0-16-16,0 0-3 0,4 3-1 0,-4-3 0 15,-7 9-16-15,4-2 0 0,0 2 0 0,-4 4 0 16,7 2 9-16,-3 4-9 0,0-3 0 0,-1 9 9 16,4-3-9-16,8 3 12 0,3 0-12 0,6 3 12 15,5-3-12-15,-4-3 12 0,7 10-12 0,3-1 12 0,0-6-12 16,8 10 0-16,14-1 0 0,-4-6 0 0,10 7 0 15,-3-7 0-15,8 0 0 0,6 0 0 0,-3 7 0 0,10-10 0 16,4 13 0-16,7-7 0 0,3 0 0 0,8 1-9 16,3 5 9-16,0-2-10 15,10 2 10-15,4 1 0 0,11-3 0 0,-4 8-8 0,14-5 8 0,1 6 11 16,6 0-3-16,14-10 0 0,4 10-8 0,11-9 0 16,3-4 0-16,11 4-11 15,10-10 11-15,4 3 0 0,17-3 10 0,-6-6-10 0,9 0 12 16,5 0-4-16,14-4-8 0,-4-5 12 0,3-1-3 0,11 0-1 15,-3-2 0-15,7-4 0 0,-1 3-8 0,5-3 0 16,-8-3 0-16,7 0 0 0,7 0 0 0,-10-3 0 16,0-3 0-16,3 3 8 0,11-4 4 0,-8-2 1 0,-2 0 0 15,-1-1 0-15,0-5-13 0,-3 2 0 16,-4-3 0-16,-3-3 0 0,-1 4 0 0,-6-4 0 0,-4-6 0 16,-4 6 0-16,-3-3 12 0,-17 0-3 15,-4-6-1-15,-4 0 0 0,-7 0-8 0,-3 2 0 0,-11 1 0 0,-7-3 0 16,-7 3 0-16,-10-3 10 0,-12 3 1 0,-2-4 0 15,-11 4-3-15,-4 3 0 0,-7-3 0 0,-11 0 0 16,-2-3-8-16,-5 3 8 0,-10-3-8 0,0 3 8 16,-11-10-8-16,1 7 12 0,-15-10-12 0,-7 4 12 15,-3-1-12-15,-8 7 0 0,1-6 0 0,-11-1 8 16,-3-3-8-16,-4 10 0 0,-1-6 0 0,-16-1 0 16,-1 7 0-16,-10 0 0 0,0 0 0 0,-15-4 0 15,-3 4 0-15,1 9 0 0,-8-6 0 0,-7 6 0 16,0-6 0-16,0 6 0 0,-4 10-9 0,4-7 9 0,0 7 0 0,4 0 0 15,3 9-8-15,10-10 8 0,-3 7 0 0,11-3 0 16,-4 6 0-16,7 0 0 16,4 0 0-16,3 9 0 0,15-9 0 0,-4 10-10 0,10-10 0 0,8 0 0 15,-4 6 0-15,14 3 0 16,-4-6-158-16,11 13-32 0,4 0-7 0</inkml:trace>
  <inkml:trace contextRef="#ctx0" brushRef="#br0" timeOffset="207378.49">6431 4865 2422 0,'0'0'108'0,"-7"0"21"0,0 3-103 0,4-3-26 0,3 0 0 0,0 0 0 0,0 0 16 0,0 0-3 16,0 0 0-16,0 0 0 0,0 0 3 0,0 0 1 15,0 0 0-15,7 0 0 0,3 0 3 0,4 0 0 16,4 0 0-16,-4 0 0 0,7 0 9 0,4 0 3 16,3 0 0-16,4 6 0 0,-7-3-8 0,10 7 0 15,4-10-1-15,-4 6 0 0,11 3 8 0,-4-9 1 0,4 0 1 0,3 3 0 16,4-3 3-16,4 0 0 0,3 0 0 0,3 7 0 16,4-7-5-16,11 0-1 0,-8 0 0 0,8 0 0 15,7 0-11-15,6 0-3 0,5-7 0 0,6 4 0 16,0 3-16-16,4-6 10 0,10 3-10 0,4-3 8 15,0-4-8-15,7 10 0 0,7-9 0 16,0 9 0-16,1-3 9 0,2 3-9 0,-6 0 10 0,6 0-10 16,-3 0 0-16,4 3 0 0,3-3 0 0,0 9 0 15,-7-9 12-15,11 10-3 0,3-10-1 0,4 9 0 16,-1-3-8-16,1-6 0 0,-4 3 0 0,7 4 0 16,8-7 0-16,3 6 10 0,3-3-2 0,0-3-8 15,4 6 15-15,3-2-4 0,4-4-1 0,0 0 0 16,4 0-10-16,-4 0-17 0,3 0 4 0,1 6 1 15,-5-6 12-15,-2 0 13 0,-8 0-2 0,4 3-1 0,7 3 10 0,-4-3 1 16,-6 4 1-16,-1-4 0 0,-7 3-22 16,8 3 0-16,6 1 0 0,-7-1 0 0,-6 1 11 0,2-4-3 15,1 3 0-15,4 1 0 0,2-1-8 0,-6 7 0 16,-7-7 0-16,3 1 0 0,4 2 0 16,0 4 0-16,-4 3 0 0,-7-4 0 0,-3 10 0 0,-7-3 0 15,-11 3 0-15,3 4 0 0,1-14 0 0,-4 10 8 16,-4-3-8-16,5 4 8 0,-1 8-8 15,0 1 0-15,-7-7 0 0,3 6 0 0,1-2 0 0,-8 2 0 16,-13 1 0-16,2 2 0 0,5 4 0 0,-4-3 0 16,-11 5 0-16,-3 1 0 0,-4 0 0 15,0 3 0-15,4 7 0 0,-11-10 0 0,-7 9 0 0,-3-6 0 0,-4 6 0 16,0 1 0-16,0-1 0 0,0 0 0 0,-7 0 0 0,-3 1 0 16,-4-1 8-16,-4-6 0 0,-3 6 0 0,-7 1 0 15,3-4-8-15,1-3 0 0,-1 6 0 16,-3 1 0-16,4-1 0 0,-5 0 0 0,1 0-12 0,-7 1 12 15,0-1 0-15,-7-6 0 0,-1 6 0 0,1 1 0 16,-4-1 0-16,1 0 0 0,-5-2 0 16,4-4 0-16,-3 0 0 0,7 3 0 0,-4-6 0 0,0 3 0 15,4-3 0-15,-4 0 0 0,-3 3 0 0,0-4 0 16,-1 1 0-16,-2 0 0 0,-1-6 0 0,3 6 0 16,-2 0 0-16,-1-7 0 0,-4 7 0 0,-2-3 0 15,-1-3 0-15,-4-1 0 0,4 7 0 0,-7-6 0 16,4 3 0-16,-4-4 8 0,4 7-8 0,-4-6 0 15,0 6 0-15,3-4 0 0,-3-2 0 0,4-4 0 0,-4 4 0 16,4-3 0-16,-4-7 8 0,3 6-8 0,-3-9 0 0,0 4 0 16,0-1 0-16,0 0 0 0,0-3 0 15,1 3 8-15,-1-3-8 0,0 4 0 0,-4-4 0 0,4 3 0 16,0 0 0-16,-3-3 0 0,-1 0 0 0,1 0 0 16,6-3 0-16,-6 4 0 15,3-8 0-15,0 7 0 0,-3-6 0 0,3-3 0 0,0-4 0 0,0 7 0 16,-4-9 0-16,1 5 0 0,3-5 10 0,-4-1-10 15,-3 1 12-15,0-4-12 0,0-6 0 0,4 9 0 16,-4-9 0-16,0 0 0 0,0 0 24 0,0 0-1 16,0 0-1-16,0 0 0 0,0 0-11 0,0 0-3 15,0 0 0-15,0 0 0 0,0 0 0 0,0 0 0 0,0 0 0 0,0 0 0 16,11 0-8-16,-11 0 0 16,0 0 0-16,0 0 0 0,3-9 8 0,-3 9 0 0,-3-6 0 0,3 6 0 15,0 0-8-15,0 0 0 0,0 0 0 16,0 0 0-16,-4 0 0 0,4 0 0 0,0 0 0 0,0 0 0 15,0 0 0-15,0 0 0 0,0 0 0 0,0 0 0 16,0 0 0-16,0 0 0 0,0 0 0 0,0 0 7 16,4-4-7-16,-4 4 0 15,0 0 0-15,0 0 0 0,7-6 0 0,-4-3 0 0,-3 9 0 0,0 0 0 16,4-10 0-16,-1 1 0 0,4 3 0 0,-3-4 0 16,-4 1 0-16,3-1 0 0,8 1 0 0,-1-10 0 15,-2 4 0-15,2-4 0 0,4-6 0 16,4 6 0-16,-1-9 0 0,1 3 0 0,0-4 0 0,-1 1 0 15,5-6 0-15,-5 5 0 0,-3 1 0 0,-3-3 0 16,3 3 0-16,0-1 0 0,-3 4 0 0,-1 0 0 16,-3-3 0-16,0 3 0 0,4 3 0 0,-4-3 0 0,0 6 0 15,0-6 0-15,-3 6 0 0,3 0 0 16,-4-6 0-16,1 10 0 0,-1 2 0 0,1 4 0 0,-1-1 0 16,-3 4 0-16,0-4 0 0,0 10 0 0,0 0 0 0,0 0 0 15,-10 10-10-15,3-1 10 0,-4 10-11 0,1-3 11 16,-8 9-13-16,0-3 5 0,1 3 8 0,-5 3-10 15,1 7 10-15,-3-7-10 0,-5 6 10 0,8 1 0 16,4-1 0-16,-5 4 0 0,1-10 0 0,0 7 0 16,7-1 0-16,-4-6 0 0,1 7 0 0,-1-7 0 15,0 3 0-15,4-2 0 0,4-1 0 0,-1-9 0 0,-3 6 0 16,3-6 0-16,4-1 0 0,0 1 0 16,0-3 0-16,4 3 0 0,-1-4 0 0,1-5 0 0,3-1 0 0,0 1 0 15,-4-1 0-15,4-9 0 0,0 0 0 0,0 0 0 16,0 6 0-16,0-6 0 15,0 0 0-15,11 3 8 0,-4-3-8 0,-7 0 8 0,0 0-8 0,10 0 8 16,1-3 0-16,0-3 0 0,-8-3 0 0,4 6 0 16,-3-4-8-16,-1-2 0 0,-3 3 0 0,-3-4 0 15,-1 1 0-15,-6-1 0 0,3 1 0 0,-4 0 6 16,-7-1-6-16,1 1 0 0,-1-7 0 0,0 4 0 16,-6-1 0-16,-5 0 0 0,1-2 0 15,-4-4 0-15,1 3 0 0,-5 4 0 0,1-4 0 0,0 3 0 16,3 1 0-16,0 3 0 0,-3-1 0 0,0 1 0 15,3-1-36 1,0 7-8-16,4-3 0 0,-4-4-1021 0,1 10-204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2:09.7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4434 5018 1497 0,'0'0'133'0,"-7"0"-106"0,4 0-27 0,3 0 0 16,0 0 197-16,0 0 35 0,-4-6 6 0,4 6 2 15,0 0-151-15,0-3-29 0,-7-3-7 0,7-4-1 16,-3 1-30-16,3-1-6 0,0 1-2 0,0 3 0 16,0-4-14-16,0-2 8 0,0-4-8 0,0 0 0 15,-7 7 0-15,3 0 0 0,1-13 0 0,-4 0 0 16,3 9 0-16,-3-12 9 0,-4 6-9 0,4 4 12 15,-3-14-12-15,-4 4 10 0,3 6-10 0,0 1 10 16,-3-1-10-16,-3 3 8 0,3 4-8 0,0-1 8 0,-8 10 14 16,5-3 2-16,-4 6 1 0,-4 0 0 0,0 6-10 0,0-3-3 15,-6 10 0-15,6-1 0 0,0 4-12 16,4-4 0-16,4 13 0 0,-5-9 0 16,8 6 0-16,0 3 0 0,-4 0 0 0,8 4 0 0,3 5 0 0,0 4 0 15,3 6 0-15,-6-1 0 0,10 11 0 0,-4-1 0 16,-3 4 0-16,4 11 0 0,3-5 8 0,0 9-8 15,0-3 11-15,3-3-11 0,-3 3 13 0,7 0-4 16,-3-3-1-16,-4 3 0 0,0-3-8 0,0-3 0 16,3-4 0-16,4-2 0 0,-7-4 0 0,0-3 10 15,-7-3-1-15,7-3 0 0,-3-6-9 0,3-4-14 0,-4 1 3 16,-3-1 1 0,4-6-181-16,-8 1-36 0</inkml:trace>
  <inkml:trace contextRef="#ctx0" brushRef="#br0" timeOffset="296">3461 5708 3250 0,'0'0'72'0,"0"0"14"0,0 0 3 0,0 0 3 16,10 0-74-16,4-3-18 0,1 3 0 0,6-6 0 0,3 12 0 0,1-6-19 16,-4-6 4-16,11 6 1 15,-4 0 14-15,11-3 0 0,-4-4 12 0,4 4-12 0,7-3 0 0,0-3-11 16,7-1 0-16,3 1 0 16,-6-1-24-16,-5-5-5 0,5 5 0 0,-11 1-1 15,7-7-72-15,-8 7-15 0,5-1-2 0,-5-2-1 16,1-4-66-16,-3 0-14 0,24-5-2 0,-11 5-1 0</inkml:trace>
  <inkml:trace contextRef="#ctx0" brushRef="#br0" timeOffset="758.63">5122 4786 2084 0,'0'0'46'0,"-10"0"10"0,3 0 1 16,0-6 1-16,-4 6-46 0,4 0-12 0,0 6 0 0,3-6 0 16,-6 0 18-16,3 3 2 0,3 10 0 0,1-4 0 15,-8 1-3-15,-3 2 0 0,3 4 0 0,1 3 0 0,-11 0-2 16,7 6-1-16,-1 0 0 0,-2 3 0 0,-1 0 24 0,4-3 5 16,-4 10 1-16,4 2 0 0,0 1 8 15,-7 3 3-15,3 3 0 0,8 3 0 16,-11-3-17-16,7 3-3 0,-11 6-1 0,7-3 0 0,1-3-24 0,-5 7-10 15,1-1 8-15,7 0-8 0,-3 0 0 0,6-5 0 16,0 2 0-16,4-3 0 0,0-3 12 0,7-7-4 16,0 7 0-16,7-9 0 0,0-7-8 0,4 6-11 15,0-5 3-15,6-4 0 0,4-6-4 0,-7-1 0 16,8 4 0-16,-5-9 0 16,8 6-62-16,-4-10-13 0,4-3-2 0,7 4-1 15,-4-1-113-15,4-9-22 0,6 6-5 0,-6-6-1 0</inkml:trace>
  <inkml:trace contextRef="#ctx0" brushRef="#br0" timeOffset="1614.81">5249 5511 403 0,'0'0'36'0,"0"0"-36"0,0 0 0 0,0 0 0 16,0 6 320-16,0-6 58 15,-7 0 11-15,7 0 3 0,0 0-299 0,0 0-59 0,0 0-12 0,0 0-2 16,0 0 8-16,0 0 3 0,0 0 0 0,0 0 0 16,0 0-13-16,0 0-2 15,0 0-1-15,0 0 0 0,0 0 16 0,7 9 3 0,-3 1 1 0,-1-1 0 16,-3 1 12-16,4 8 2 0,-4-2 1 0,0 3 0 16,0 6-2-16,0-6-1 0,-4 6 0 0,4-3 0 15,0 9-13-15,0-9-2 0,0 3-1 16,-3 3 0-16,3-2-7 0,0-8 0 0,3 11-1 0,-3-4 0 15,4-7-23-15,-1 1 0 0,1-3 0 0,3 3 0 16,-3-4 0-16,3-5 9 0,7-1-9 0,-11 1 0 16,8-1 11-16,-1 0-11 0,1 1 10 0,0-10-10 0,3 9 11 15,0-9-11-15,7 0 12 0,-3 0-12 0,3-3 11 16,0-3-11-16,4 3 10 0,-1-4-10 16,1-2 13-16,3 6-3 0,0-13-1 0,-3 7 0 0,0-1-9 0,-7-5 8 15,3-4-8-15,0 3 8 0,-7 4-8 0,7-7 0 16,-10-3 0-16,3 3 0 0,-7 0 28 0,3 1 3 15,1-8 1-15,-4 8 0 0,0-7-16 0,-3 3-4 16,3-4 0-16,-7 11 0 0,7-4-12 0,-7 6 9 16,0-2-9-16,0 5 8 0,0-5 0 0,-7 12 0 15,7-7 0-15,-7 4 0 0,7 6-8 0,0 0 12 16,0 0-12-16,0 0 12 0,-4 0-12 0,-3 9-11 16,7-2 3-16,-7 2 0 0,4 0 8 0,3 4-12 15,0 3 12-15,0 2-12 0,0 1 12 0,3 6 0 16,-3-6 0-16,7 6 8 0,0 3-8 0,0-2 0 0,4 2 8 0,-4-3-8 15,3 3 0-15,1-9 0 16,0 6 0-16,3 0 0 0,-4-6 11 0,4-3-3 0,4-4 0 0,-7 7 0 16,3-10-8-16,0 7 0 0,0-7 0 0,0 1 0 31,4-1-28-31,-11 1-2 0,3-1 0 0,1-3 0 16,0 4-99-16,-1-4-20 0,-6-3-4 0,-4-3-1000 0</inkml:trace>
  <inkml:trace contextRef="#ctx0" brushRef="#br0" timeOffset="2533.08">6378 6028 2170 0,'0'0'96'0,"0"0"20"0,0 0-92 0,0 0-24 0,0 0 0 0,0 0 0 16,4 0 38-16,6-3 3 0,1 3 1 0,0-6 0 15,3 6-26-15,0 0-6 0,0 9-1 0,3-9 0 16,-2 9-1-16,-1 1 0 0,7-4 0 0,-11 4 0 15,8 5 1-15,0-2 0 0,-4 2 0 0,-4 4 0 16,1 0-1-16,-4 0 0 0,0 6 0 0,0 0 0 16,-7-3 12-16,0 3 1 0,0 0 1 0,0-6 0 15,-3 6 25-15,-1-6 5 0,-3 0 0 0,0 0 1 16,3-1-29-16,-3 7-7 0,0-9-1 0,4 3 0 16,-11-3-5-16,7-4-2 0,3 4 0 0,-6-4 0 0,3-5-9 0,-1 8-12 15,-2-5 2-15,-1-1 1 16,4-6-135-1,0 7-26-15,-7-10-6 0</inkml:trace>
  <inkml:trace contextRef="#ctx0" brushRef="#br0" timeOffset="3206.98">6971 5511 864 0,'0'0'76'0,"0"0"-60"0,0 0-16 0,0 0 0 0,0 0 216 0,0 0 41 15,7 0 8-15,-7 0 2 16,0 0-178-16,0 0-35 0,7 0-7 0,-7 0-2 0,0 0 31 0,0 0 5 15,11 0 2-15,-4 0 0 0,0 6-12 0,0-3-3 16,-7-3 0-16,7 9 0 16,0-2-16-16,0-4-3 0,-4 9-1 0,5 1 0 0,-1-4-9 0,0 1-3 15,0 5 0-15,0 4 0 0,0-3-13 0,0 3-3 16,3 0-1-16,1 6 0 0,0-7 1 0,-4 1 1 16,-4 0 0-16,4 0 0 0,0 6-9 0,4-6-1 15,-11-3-1-15,3 2 0 0,1 7-10 0,3-6 12 16,-3 0-12-16,3 0 12 0,-4-10-4 0,4 7-8 0,-3 0 12 0,-1-7-4 15,4 0 6-15,4-5 1 16,-4 2 0-16,0-3 0 0,-7-3 6 0,11 6 2 0,-1-6 0 0,4-6 0 16,-14 6 2-16,11-3 1 0,-4-7 0 0,3 1 0 15,1 0-5-15,-4-7-1 0,7 0 0 16,-10-3 0-16,3 1 1 0,3-7 0 0,4 6 0 0,-10-6 0 16,7 3-21-16,-1-13-8 0,1 10 0 0,-1-3 0 15,4 3 17-15,-3-3 4 0,3 3 1 0,-3 6 0 16,-1-6 3-16,4 6 1 0,-10 0 0 15,7 0 0-15,-1 3-32 0,-6 4-6 0,3-4-2 0,3 1 0 16,-3 5 0-16,0 1 0 0,0-4 0 0,-3 4 0 31,3-4-94-31,0 10-20 0,-3-13-3 0,-1 13-1217 0</inkml:trace>
  <inkml:trace contextRef="#ctx0" brushRef="#br0" timeOffset="4666.01">5316 5235 345 0,'0'0'31'0,"0"0"-31"0,0 0 0 0,0 0 0 15,-7 0 293-15,7 0 53 16,0 0 10-16,0 0 3 0,0 0-277 0,0 0-55 16,0 0-11-16,0 0-3 0,0 0 21 0,0 0 4 0,0 0 1 0,0 0 0 15,0 0-10-15,0 0-1 0,0 0-1 0,0 0 0 16,0 0 25-16,0 0 6 0,0 0 1 0,7 0 0 15,4 0 1-15,-4 0 1 0,4 0 0 0,3 0 0 16,-11 0-21-16,8 0-5 0,3 0-1 0,-3 0 0 16,3 0-14-16,3 0-4 0,-6-10 0 0,6 10 0 15,5-3 3-15,-5-3 0 0,4 6 0 16,1-3 0-16,-5 3-7 0,4 0 0 0,1 0-1 0,-5-7 0 16,4 7 8-16,1-6 1 0,-5 3 1 0,1 3 0 15,-1-6-10-15,1 3-3 0,0 3 0 0,-4-7 0 16,4 7 4-16,-4 0 0 0,0-3 0 0,0-3 0 0,3 3-12 15,-6 3 8-15,0-6-8 0,3 6 8 0,-7-4 2 0,3-2 0 16,1 6 0-16,-4-3 0 0,0-3-10 16,4 0 12-16,-4 2-12 0,0 4 12 0,3-6-12 0,-3 3 10 15,4-3-10-15,-11 6 10 0,0 0 7 0,0 0 2 16,7-10 0-16,-7 10 0 0,0 0-19 0,0 0 8 16,0-3-8-16,0-3 0 0,0 3 19 0,-3-4-3 15,-1-2-1-15,4 9 0 0,-11-6-7 0,4 3-8 16,0-4 11-16,-3 4-11 0,3-3 15 0,-4 3-4 15,4-3-1-15,-4-4 0 0,1 7-10 0,-1-3 10 16,1-1-10-16,-1 4 10 0,4 3-10 0,0-6 0 0,-4 3 0 16,4-3 0-16,0 6 0 0,4-10-11 15,-4 10 11-15,0 0-12 0,3-3 12 0,1-3 0 16,-1 6-9-16,4 0 9 0,0 0-13 0,-7 0 1 0,4 0 1 0,3 0 0 31,-11 0-18-31,7 6-4 0,1-3-1 0,-1-3 0 16,4 0-5-16,0 0-1 0,0 0 0 0,0 0 0 15,0 0-160-15,0 0-32 0</inkml:trace>
  <inkml:trace contextRef="#ctx0" brushRef="#br0" timeOffset="5411.62">7070 5119 1324 0,'0'0'59'0,"0"0"12"0,0 0-57 0,0 0-14 0,-7 0 0 0,7 0 0 16,0 0 177-16,0 0 33 0,0 0 6 0,0 0 2 16,0 0-174-16,0 0-34 0,0 0-10 0,7 9 0 15,0-9 10-15,0 6-2 0,7-6 0 0,-4 4 0 16,5-4-8-16,-1 0 12 0,7 0-12 0,-7 0 12 16,7 0 7-16,4 0 1 0,-8 0 1 0,1 0 0 15,7 0-10-15,0-4-3 0,-1 4 0 0,-3 0 0 16,4-6-8-16,-4 6 10 0,7-3-10 0,-10-3 10 15,3 6-10-15,0-10 0 0,-3 7 9 0,0-3-9 0,-1 3 17 16,-3-4-1-16,4 7 0 0,-11-6 0 16,4 6 14-16,-1-3 2 0,-3 3 1 0,4 0 0 0,-11 0-9 15,0 0-3-15,0 0 0 0,0 0 0 0,0 0-5 0,0 0-2 16,0 0 0-16,0 0 0 0,-4-6-3 0,1 3-1 16,-1-4 0-16,4 4 0 0,-10-3 0 0,3 3 0 15,0-3 0-15,0 6 0 0,3-4 5 0,-3-2 1 16,0-3 0-16,0 9 0 0,3-10-3 0,-6 4 0 15,3-3 0-15,0-1 0 0,0 7-3 0,3-3-1 16,-3-4 0-16,-4 1 0 0,4 3-1 0,0 3-8 16,0-7 12-16,4 4-4 0,-4 3-8 0,3-3 0 15,1-4 0-15,-1 7 0 0,-3-3-12 0,7-1 1 16,0 4 1-16,-3 3 0 16,3 0-18-16,0 0-4 0,0 0-1 0,0 0 0 15,-4-9-5-15,4 9-1 0,0 0 0 0,0 0 0 16,0 0-4-16,0 0-1 0,0 0 0 0,0 0 0 15,0 0-175-15,0 0-35 0</inkml:trace>
  <inkml:trace contextRef="#ctx0" brushRef="#br0" timeOffset="5969.29">7482 4476 2102 0,'0'0'46'0,"0"0"10"0,0 0 1 0,0 0 3 0,0 0-48 0,0 9-12 0,0-2 0 0,4 2 0 15,3-6 0-15,7 3 0 0,-3 4 0 0,3-1 0 16,0 1 13-16,7-1 4 0,-7 0 1 0,7 4 0 15,8-1 2-15,-5 7 0 0,8 0 0 0,-4 6 0 16,4-6 4-16,-4 6 0 0,8 0 1 0,-5 3 0 16,1 7 2-16,-4-1 0 0,-3-2 0 0,3 12 0 15,-3-4-5-15,0 1-1 0,-8 9 0 0,8-6 0 16,-11 13 0-16,0-13 0 0,-3 9 0 16,-4-3 0-16,0 0-10 0,0 4-3 0,-4-1 0 0,-3 0 0 15,-3-3 20-15,3-3 3 0,0 7 1 0,0-10 0 16,0 3-20-16,0 3-3 0,-7-6-1 0,7-7 0 15,-4 7-8-15,1-6 8 0,-1-4-8 0,1-5 8 16,-1 5-8-16,1-6 0 0,-1-3 0 0,-3 4 0 16,0-7 0-16,0 0 0 0,0-4 0 0,-4-2-11 15,4 0-151-15,-7-4-30 0</inkml:trace>
  <inkml:trace contextRef="#ctx0" brushRef="#br0" timeOffset="7804.59">8781 5332 1670 0,'0'0'148'0,"0"0"-118"16,0 0-30-16,0 0 0 0,0 0 148 0,3-3 24 15,8 3 5-15,-1 0 1 0,4-6-138 0,1 6-27 0,6 0-5 0,0 0-8 16,4 0 15-16,3 6-3 0,-3-12-1 0,3 6 0 16,3 6 17-16,1-6 3 15,0 0 1-15,3-6 0 0,4 6-32 0,0 0-18 16,0-7 2-16,3 7 1 0,0-3 24 0,1 3 5 0,-5 0 1 0,5 0 0 31,-4 0-39-31,-8 0-8 0,1 0-2 0,0 0 0 16,0 0-30-16,-8 0-5 0,5 0-2 0,-5 3 0 0,1-3-163 15,0 7-33-15,13-7-6 0,-9 0-2 0</inkml:trace>
  <inkml:trace contextRef="#ctx0" brushRef="#br0" timeOffset="8223.2">8950 5617 806 0,'-7'10'36'0,"7"-10"7"0,0 0-35 0,0 0-8 0,0 0 0 0,0 0 0 16,0 0 376-16,0 0 72 0,0 0 16 0,11 0 2 16,6 0-373-16,-6 0-74 0,6 0-19 0,1 0 0 15,3-10 10-15,-3 10-2 0,3-3 0 0,7-3 0 16,4 0-8-16,0 2 0 0,3-2-12 0,0 3 12 15,4-3-9-15,0 6 9 0,3-10 0 0,-3 1 0 16,3 9 0-16,-3 0 0 0,0-9 0 0,0 9 0 31,0-4-48-31,-4-2-4 0,7-3 0 0,-7 2 0 0,4 7-14 0,0-3-3 0,-4-3-1 0,1 3-882 16</inkml:trace>
  <inkml:trace contextRef="#ctx0" brushRef="#br0" timeOffset="9655.35">11222 5109 2304 0,'0'0'51'0,"0"0"10"0,0 0 3 0,0 0 0 0,-11 0-52 0,4 0-12 15,7 0 0-15,0 0 0 0,-7 0 9 0,7 0-1 16,0 0 0-16,0 0 0 0,0 0-8 0,0 0 0 15,0 0 0-15,0 0 0 0,11 10 8 0,-11-10 2 16,0 0 1-16,3 6 0 0,8-3-11 0,-4 3 8 0,-4-2-8 0,1 2 8 16,0 9 20-16,-1-5 4 15,4 2 1-15,-7 4 0 0,0 3 22 0,0 0 4 0,4 6 1 16,-8 0 0-16,4-3-39 0,-3 12-7 0,3-9-2 0,0 4 0 16,0-1-3-16,0-3-1 0,-4 3 0 0,4-3 0 15,4 0 4-15,-1-6 0 16,1-3 0-16,-1 6 0 0,8-13 0 0,-4 7 0 0,0-7 0 0,0 7 0 15,3-3-4-15,1-7-8 0,0 3 12 0,3-3-4 16,3-2-8-16,1 2 0 0,-4-6 0 0,0 3 0 16,-3-6 8-16,3 3-8 0,0-6 0 0,4 6 8 15,3-4 1-15,-7-2 0 0,-3 0 0 0,3 3 0 16,3-3-9-16,-3 2-9 0,-10-2 9 0,7-3-13 16,3-1 21-16,-4 1 5 0,-3-1 1 0,4-5 0 15,-4 5-14-15,4-8 0 0,3-1 0 0,-4 0 0 0,1 0 8 16,3-3-8-16,-4 3 0 0,1-9 9 15,0 3-9-15,-1-3 10 0,1 3-10 0,-1-3 10 16,-3-1-10-16,4 4 8 0,-7 0-8 0,3 6 8 0,-4 0-8 0,1 1 0 16,-4-1 0-16,0 3 0 0,3-3 0 0,-3 10 0 15,-3-7-12-15,3 7 12 0,-4-1-9 0,1 4 9 16,-4 3 0-16,7 3 0 0,0 0 0 0,0 0 0 16,-4-6 0-16,4 6 0 0,0 0 0 0,-7 9 0 15,3 4 0-15,4-4 0 0,-3 4 0 0,3 2 0 16,3 1 12-16,-3 3-3 0,4-7 2 0,0 13 0 15,3 4 0-15,-4-10 0 0,4 6-11 0,-3 0 0 16,3 3 0-16,-4 0 0 0,4-3 0 0,-3 3 0 16,-1-2 0-16,1 2 0 0,-1-3 27 0,1 0 3 15,-1-3 1-15,1 3 0 0,-4-6-31 0,4-4 0 0,3 4 0 0,-7 0 0 16,3-3 0-16,1-7 0 0,3 7 0 0,3-4 0 31,-6-2-24-31,6-4-12 0,1-3-1 0,0-3-1 16,3 6-70-16,-4-12-15 0,4 6-2 0,-3-3-699 15,0-3-139-15</inkml:trace>
  <inkml:trace contextRef="#ctx0" brushRef="#br0" timeOffset="10436.28">12319 4485 864 0,'0'0'76'0,"0"0"-60"16,0 0-16-16,0 0 0 0,0 0 252 0,0 0 48 15,0 0 10-15,0 0 2 0,0 0-232 0,0 0-47 16,0 0-9-16,4 10-1 0,-1-1 1 0,1-3 0 16,-4 10 0-16,0-3 0 0,0 2-15 0,0-5-9 0,-4 8 12 0,4 8-12 15,0-8 0-15,0 11 0 16,0-11 0-16,0 7 0 0,-3 4 12 0,3-4-4 0,0 9 0 0,0-15-8 16,0 9 17-16,0-3-3 0,0-6-1 0,3 6 0 15,-3 0-13-15,0-6 11 16,0-6-11-16,0 2 10 0,0 4-10 0,0-3 0 0,0-7 9 0,0 1-9 31,0-4-16-31,0-6-8 0,4 3-2 0,-4-3-633 0,0 0-126 16</inkml:trace>
  <inkml:trace contextRef="#ctx0" brushRef="#br0" timeOffset="10745.32">12090 4504 230 0,'0'0'20'0,"0"0"-20"0,0 0 0 0,0 0 0 0,3-3 426 0,-3 3 81 15,7-6 16-15,-3 6 3 0,-4 0-382 0,14-3-76 16,-14 3-15-16,18-7-3 0,-1 7 6 0,1 0 2 15,-4 0 0-15,4 0 0 0,-1 0 6 0,-3 0 0 16,4 0 1-16,0 0 0 0,-4 0-37 0,7 0-8 16,-3 0-2-16,3 0 0 0,0 0-18 0,0 0 10 15,4-3-10-15,3 3 8 0,-3-6-24 0,-1 3-4 0,1-4-2 0,0-2 0 32,-1 6-136-32,5-3-27 0,-1-4-6 0,-3 10-837 0</inkml:trace>
  <inkml:trace contextRef="#ctx0" brushRef="#br0" timeOffset="11354.8">12823 5018 2199 0,'0'0'97'0,"0"0"21"0,0 0-94 0,0 0-24 15,0 0 0-15,0 0 0 0,0 0 43 0,0 0 4 16,8 3 1-16,-1 4 0 0,0-1-32 0,0 3-5 16,0 1-2-16,-4 2 0 0,4 4 21 0,4 3 4 0,0 0 1 0,-4-4 0 15,0 10-25-15,3-3-10 0,-3 3 8 0,7 4-8 16,-3-14 18-16,0 14-2 0,3-4 0 0,-4 3 0 15,8 0 25-15,-8-3 5 0,5 3 1 16,-1-2 0-16,0 2-24 0,0-13-5 0,4 11-1 0,-4-8 0 16,-7 1 12-16,3 0 3 0,4 0 0 0,-3-10 0 15,0 7-19-15,-1-7-3 0,8 1-1 0,-4-1 0 16,0 1 5-16,0-10 1 0,4 0 0 0,-1 0 0 16,1-4-7-16,-4-2-8 0,0-3 11 0,0-1-11 15,0-5 32-15,1 2 0 0,-1-3 0 0,0-6 0 16,-4-3-24-16,5-3-8 0,-5-3 0 0,4-7 0 15,0 1 11-15,4-4-2 0,-4-3 0 16,0 3 0-16,4-3-9 0,-1 3 0 0,1-2 0 0,0 11 0 16,-1-9 0-16,1 13 0 0,-4-6 0 0,4 5 0 15,-8 4-91-15,4 3-20 0,1-3-4 0,-1 16-1194 16</inkml:trace>
  <inkml:trace contextRef="#ctx0" brushRef="#br0" timeOffset="27414.94">2226 8349 1036 0,'-11'-10'46'0,"11"10"10"0,-3 0-45 0,3 0-11 0,-7-9 0 0,7 9 0 0,-4 0 176 0,4 0 32 15,0 0 8-15,0 0 0 16,-3-10-152-16,3 10-30 0,0 0-6 0,0 0-2 0,0 0-15 0,0 0-3 16,0 0-8-16,0 0 12 0,0 0 10 0,0 0 2 15,0 0 0-15,0 0 0 16,0 0-6-16,0 0-1 0,3-6 0 0,8 6 0 0,3 0 4 0,-3 0 1 16,3 0 0-16,0 0 0 0,3 6 3 0,-2-6 1 15,2 10 0-15,1-4 0 0,7 3-26 0,-8-5 0 16,11 5 0-16,-3 0 0 0,0-2 18 0,0-4-2 15,-1 3 0-15,1 3 0 0,-4-2-1 0,4-4-1 16,-1 3 0-16,1-3 0 0,0-3-5 0,-4 7-1 16,4-4 0-16,-1-3 0 0,-6-3 4 0,10 3 0 15,-10 0 0-15,3 0 0 0,0-7 2 0,-7 7 1 0,0 0 0 16,-3 0 0-16,3-3 0 0,-3 3 0 0,-1 0 0 0,1 0 0 16,-11 0-2-16,0 0 0 0,0 0 0 15,0 0 0-15,0 0 2 0,0 0 0 0,0 0 0 0,0 0 0 16,3 10 4-16,-3-10 1 0,0 0 0 0,0 0 0 15,0 0-8-15,-10 3-2 0,6 6 0 0,-6-9 0 16,3 6 2-16,7-6 1 0,-7 0 0 0,0 4 0 16,3 2-1-16,-7-6-1 0,8 6 0 15,-4-3 0-15,-4-3-11 0,4 10 10 0,-3-10-10 0,3 9 10 16,-4 0-10-16,4 1 0 0,-4 5 0 0,1-5 0 16,-4 9 0-16,3-4 0 0,-3 4 0 0,3 0 8 15,-3-3 8-15,-7 3 2 0,7-1 0 0,3 1 0 16,-3 6-5-16,-3-6-1 0,-1 0 0 0,0 3 0 15,4-3-12-15,0-1 11 0,0 1-11 0,3-3 10 16,1-4-2-16,-4 4 0 0,3 0 0 0,-3-7 0 0,7 4-8 16,-4-4 0-16,8-3 9 0,-8 4-9 15,8-4 8-15,-4-3-8 0,3 7 10 0,-3-4-10 0,4-3 0 0,-1-3 0 16,-3 6 0-16,4-2 0 0,3 2 10 0,0-6-10 16,-11 3 10-16,11 3-10 0,-11-6 0 0,8 10 0 15,3-10 0-15,-7 0 0 0,3 6 0 0,4-6 0 16,-7 3 0-16,7-3 0 0,0 0 0 0,0 0 0 15,-3 6 0-15,3-6 0 0,0 0 0 0,0 0 0 16,0 0 0-16,0 0 0 0,0 0 0 0,0 0 0 16,0 0 0-16,0 0 0 0,0 0 0 0,0 0 0 15,0 0 0-15,0 0 0 0,-4-6 10 0,4 6-10 16,0 0 10-16,-7 0-10 0,4 0 11 0,-4-9-11 0,3 9 12 16,4-10-12-16,0 4 20 0,-4-3-2 0,-3-1-1 15,7 1 0-15,7-10 2 0,-7 9 0 0,-7-8 0 0,4 2 0 16,3-3-8-16,-7-6-2 0,3 6 0 0,4-6 0 15,-10 3-9-15,6-9 0 0,4 3 9 16,-7-1-9-16,-3 4 0 0,6-9 0 0,4 6 0 0,-4-7 8 16,-3 7-8-16,4 0 0 0,-4 3 0 0,3 0 0 15,1 6 0-15,-4-3 0 0,3 0 0 16,-3 9 0-16,4-2 0 0,-4 5-8 0,3 1 8 0,4-1-8 16,-3 4-7-16,-5-3-1 0,8 9 0 0,0 0 0 31,-3 0-68-31,-8 0-15 0,8 0-2 0,-8 6-1 0,4-3-167 0,4 6-34 0</inkml:trace>
  <inkml:trace contextRef="#ctx0" brushRef="#br0" timeOffset="29810.15">2886 8875 1440 0,'0'0'64'0,"-7"0"12"0,3-3-60 0,4 3-16 0,0 0 0 0,-3-6 0 15,3 3 53-15,-7-3 8 16,7 6 2-16,0 0 0 0,-4-4-19 0,4-2-4 0,0 0-1 0,0 6 0 16,0 0 15-16,0 0 3 15,0 0 1-15,0 0 0 0,0 0-15 0,0 0-3 0,-7-3-1 0,7 3 0 16,0 0-4-16,0 0-1 16,0 0 0-16,-7 0 0 0,-4 0-10 0,11 0-1 0,0 0-1 0,-7 3 0 15,4 3 11-15,-1 0 3 0,-6-2 0 0,10-4 0 16,-7 9-10-16,3-3-2 0,-3 4 0 0,3-1 0 15,4-6 13-15,-3 7 3 0,-4 2 0 0,3 1 0 16,4-7-23-16,0 7-4 0,0-4-1 16,0 3 0-16,-7 1 0 0,7-4 0 0,7 1 0 0,-14 5 0 15,7 1 2-15,0-3 0 0,0 2 0 0,0-2 0 16,7 3 0-16,-7-7 0 0,4 7 0 0,3-4 0 0,-4 4-6 0,-3-7 0 16,4 1-8-16,3-1 12 15,-3 1 0-15,3-4-1 0,3 3 0 0,-6-9 0 0,6 10-11 0,-10-10 0 16,0 0 0-16,4 0 0 15,-4 0 0-15,7 6 18 0,-4-6-3 0,-3 0-1 0,0 0 5 0,11 0 1 16,-7-6 0-16,3 6 0 0,0-10-3 0,0 4 0 16,3-3 0-16,-6 5 0 0,6-5-5 0,-6 3 0 15,3-7-1-15,4-2 0 0,-8 8-11 0,8-5 12 16,-8-4-12-16,4 3 12 0,7-2-12 16,-10-1 0-16,3 4 9 0,4-4-9 0,-8 6 0 0,8 4 0 15,-8-13 0-15,4 10 8 0,-3-4-8 0,3 1 0 16,-4 3 0-16,-3-1 0 0,0 1 0 0,4-1 0 15,3 1 0-15,-7 3 0 0,0 2 0 0,0-2 0 0,0 6 0 16,0 0 0-16,0 0 0 0,3-9 0 0,-3 6 0 0,0 3-8 16,0 0 8-16,0 0 0 0,8-7 0 0,-8 7 0 15,0 0 0-15,0 0 0 0,0 0 0 0,0 0 0 16,0 0 0-16,0 0 0 0,0 0 0 0,0 0 0 16,0 0 0-16,0 0 0 0,0 0 0 15,0 0 0-15,0 0 0 0,3 10 0 0,1-1 0 0,-4-3 0 16,7 10 0-16,-7-3 0 0,0 2 0 0,0-5-8 15,3 9 8-15,-3-4 0 0,0 4 0 16,7 0 0-16,-7 0 0 0,4 0 0 0,3 2 0 0,-7-2 0 16,3 0 0-16,-3 0 0 0,4-3 0 0,-4-4-8 15,7 4 8-15,-7-7 0 0,3 10 0 0,5-10 0 16,-8 1 0-16,3-1 0 0,1 1 0 0,3 2 8 16,-7-2-8-16,3-7 0 0,4 6 0 0,-3-9 0 0,6 10 0 15,-6-10 0-15,3 0-10 0,3 0 10 16,-6 0-28-16,7-4 2 0,-1-2 0 0,1-3 0 15,-8-1-78-15,8 1-16 0,-1 0-4 0,5-7 0 16,-12 3-120-16,8-2-24 16</inkml:trace>
  <inkml:trace contextRef="#ctx0" brushRef="#br0" timeOffset="30225.9">2836 8822 403 0,'0'0'17'0,"0"0"5"0,0 0-22 0,0 0 0 16,-10 0 0-16,10 0 0 0,0 0 227 0,-4 0 41 15,-6 0 8-15,3 6 1 16,7-6-242-16,-4 3-49 0,-7 4-10 0</inkml:trace>
  <inkml:trace contextRef="#ctx0" brushRef="#br0" timeOffset="36760.71">4120 8019 1587 0,'0'0'70'0,"0"0"15"0,0-3-68 0,0-3-17 16,0-4 0-16,0 10 0 0,0-9 71 0,0 6 10 15,4-3 3-15,-4-4 0 0,0 4-24 0,4 3-5 16,3-3-1-16,-7 2 0 0,0-2-18 0,3-3-3 0,4-1-1 0,-7 7 0 16,0 3 5-16,0-12 1 15,4 2 0-15,-4 1 0 0,0 6 13 0,0-7 2 0,0 1 1 0,-4-7 0 16,4 10 5-16,0-7 1 0,-7-2 0 0,4 5 0 16,-4-5-14-16,3 2-2 0,0-3-1 0,4 7 0 15,-10-7-15-15,10 4-4 0,-11-4 0 0,8 4 0 16,3-4-12-16,-11 0-2 0,4 7-1 0,4-4 0 15,-4 4-9-15,3-4 0 0,-7 4 0 0,8 6 0 16,-8-3 0-16,8 2 0 0,-8-2 0 0,1 6 0 16,-4 6 0-16,3-2 0 0,-3-4-11 0,3 9 11 15,-3 0 0-15,4 7-8 0,-1 0 8 0,0-4 0 16,8 4 0-16,-8 3 0 0,1 6 0 0,6 0 0 16,-3-3 0-16,4 3 0 0,3 3 12 0,0 7-4 15,0-7 1-15,0 6 1 0,0 4 0 0,0 6 0 16,0-3-1-16,0-4 0 0,0 7 0 0,0 0 0 0,0 3-9 0,0 6 10 15,-7-9-10-15,7 3 10 0,-4 7-10 16,-3-4 0-16,3-3 0 0,1-3 0 0,-4-7 8 0,3 7-8 16,4-9 0-16,0 2 8 0,-7-2-8 0,4-7 0 15,3 4 9-15,0-11-9 16,-4 11 0-16,-3-10 0 0,7-3 0 0,-3 3-8 16,-4-4-28-16,7-8-4 0,-4-1-2 0,4 1 0 15,-7 5-129-15,7-5-25 0,0-10-6 0,0 0-914 0</inkml:trace>
  <inkml:trace contextRef="#ctx0" brushRef="#br0" timeOffset="37086.36">3394 8455 2073 0,'0'0'184'0,"7"-3"-147"0,-4-3-29 0,4 6-8 15,-3 0 126-15,10-6 24 0,-3 6 5 0,10 0 1 16,-7-4-107-16,7 4-21 0,-3 0-4 0,3 0 0 16,4 0-10-16,-4 0-2 0,3 0 0 0,-6 0 0 15,3 0-12-15,0 0 0 0,4 4 0 0,-4-4 0 16,-3 6 0-16,7-6-12 0,-4 6 3 0,0-3 0 15,-3-3-22-15,3 6-4 0,0-2-1 0,-7-4 0 32,7 6-29-32,-14-3-7 0,11 3 0 0,-11-3-1 0,0-3-34 0,-4 7-6 0,-3-7-2 0,8 3 0 15,-8-3-117-15,0 0-24 0</inkml:trace>
  <inkml:trace contextRef="#ctx0" brushRef="#br0" timeOffset="38226.51">3581 8374 1566 0,'-11'0'69'0,"4"3"15"0,0-3-68 0,-4 0-16 0,4 6 0 0,0-6 0 15,0 6 23-15,4-3 1 0,3-3 0 0,0 0 0 16,0 0-14-16,0 0-2 0,0 0-8 0,0 0 12 15,0 0 17-15,0 0 3 0,0 0 1 0,3 7 0 16,4-4-13-16,7 3-2 0,-3-6-1 0,-4 3 0 16,4-3 31-16,6 0 5 0,-10 0 2 0,11-3 0 15,-4 3-15-15,-3 0-2 0,3 0-1 0,0 0 0 16,0-6-9-16,4 6-1 0,-8 6-1 0,8-6 0 16,-4 3-18-16,4-3-8 0,-1 0 8 0,4 7-8 15,1-4 12-15,-5-3-2 0,4 0-1 0,1 6 0 16,-5-3 3-16,4-3 0 0,1 0 0 0,2 6 0 15,-6-6 0-15,3 0 0 0,0 0 0 0,4 0 0 16,-7 0-12-16,-1 0 12 0,8-6-12 0,-11 6 12 0,0 0-12 16,4-3-12-16,-4-3 2 0,3 6 1 15,1-3-122-15,-4-4-24 0,0 7-5 0</inkml:trace>
  <inkml:trace contextRef="#ctx0" brushRef="#br0" timeOffset="43322.06">4815 7803 345 0,'0'0'15'0,"0"0"4"0,0 0-19 0,0 0 0 15,0 0 0-15,0 0 0 0,0 0 109 0,0 0 19 16,0 0 3-16,0 0 1 0,0 0-52 0,0 0-9 16,0 0-3-16,0 0 0 0,0 0 22 0,0 0 4 15,0 0 1-15,0 0 0 0,0 0-20 0,0 0-4 16,0 0-1-16,0 0 0 0,0 0-12 0,0-9-2 0,-3 9-1 16,3 0 0-16,0 0-7 0,0 0 0 0,-4-7-1 0,4 7 0 15,0 0-20-15,0 0-4 0,-3-3-1 16,3 3 0-16,0 0-2 0,0 0-1 0,0-6 0 15,0 6 0-15,0 0 2 0,0 0 1 0,0 0 0 0,0 0 0 16,-11 6-7-16,4-3-2 0,0-3 0 0,7 7 0 16,-10 2-1-16,3-3 0 0,-1 4 0 0,5 2 0 15,-4-2 6-15,-4-1 1 0,4 13 0 0,0-10 0 16,-3 4-3-16,-1 3 0 0,0 0 0 0,8 0 0 16,-8 6 0-16,-3 3-1 0,4-3 0 0,-1 9 0 15,0-5-7-15,8 5 0 0,-8-6-8 0,-3 10 12 16,7-3-4-16,-3-1 0 0,3 4-8 0,-1 2 12 15,5-8-3-15,-4 9-1 0,3-4 0 0,4-2 0 16,-7 9-8-16,0-7 8 0,7-2-8 0,0-1 8 0,-7-2-8 16,7 2 0-16,-3 1 0 0,3-7-11 0,-7 6 19 0,7-6 3 15,0 7 1-15,-4-7 0 16,4-3-12-16,0 4 0 0,0-8 0 0,0 1 0 0,4-3 0 0,3 6 0 16,-7-6 0-16,10 0-11 0,-6 3-8 0,6-3-1 15,1 0-1-15,3-4 0 16,0-2-6-16,7 2-1 0,-7-5 0 0,8 6 0 15,-12-7-28-15,8 0-5 0,-1 1-2 0,1-7 0 16,3 6-175-16,-7-2-35 0,18 2-7 0,-14-3-2 0</inkml:trace>
  <inkml:trace contextRef="#ctx0" brushRef="#br0" timeOffset="44504.71">5144 8374 633 0,'0'0'56'0,"0"0"-44"0,-4-7-12 0,4 7 0 16,-4 0 187-16,4-3 35 0,-3 3 7 0,3 0 2 0,0 0-141 0,0 0-28 16,-4-6-6-16,4 6 0 15,0 0 0-15,0 0 0 0,0 0 0 0,0 0 0 0,0 0-29 0,0 0-6 16,0 0-1-16,0 0 0 0,0 0 11 0,0 0 1 16,0 0 1-16,0 0 0 0,0 0 0 0,0 0 0 15,0 9 0-15,-7-2 0 0,7 2 11 0,-3 0 3 16,3 1 0-16,-7-1 0 0,3 1-19 15,1-1-4-15,3 1-1 0,-7 5 0 0,3-5-3 0,-3 5 0 16,0-2 0-16,7 2 0 0,-7 1-1 0,7 3-1 16,0-6 0-16,0 8 0 0,0-2 1 0,0-6 0 15,0 3 0-15,7 2 0 0,-7 1-11 0,4-3-8 16,-1 0 9-16,4-4-9 0,-3 4 21 0,3-7-1 0,-7 10-1 0,7-3 0 16,0-7-19-16,3 0 0 15,-6 1 0-15,-1-1 0 0,5 1 0 0,-5-4 0 16,4 3 0-16,4-6 0 0,-8-3 0 0,8 7 10 0,-8-7-10 0,4 0 8 15,0 0-8-15,0 0 8 0,4 0-8 0,0-7 8 16,-8 7-8-16,8-3 8 0,-8-3-8 0,8 3 8 16,-4-3 0-16,0-4-8 0,0 7 12 0,-3-3-4 15,3-4-8-15,0 1 12 0,0 0-12 0,3-1 12 16,-3-5-12-16,0 5 12 0,4-6-12 0,-7-2 12 16,3 8-12-16,0-9 10 0,3 4-10 0,-3-4 10 15,-3 0-10-15,3 3 8 0,0-2-8 0,0-1 8 16,-3 3-8-16,3-3 0 0,-4 0 0 0,1 4 0 15,3 2 0-15,-7-2 0 0,3 5 0 0,-3-5 0 16,0 5 0-16,0 1-9 0,0 6 0 0,0-7 0 16,0 4 33-16,0 6 6 0,0 0 2 0,0 0 0 15,7-3-42-15,-7 3-8 0,0 0-2 0,0 0 0 0,0 0 7 0,0 0 1 16,0 0 0-16,4 3 0 0,-1 6 12 16,1-2 0-16,-4 5 0 0,7-6 0 0,-7 13 0 0,7-3 0 15,-7 3 0-15,3 6 0 16,-3-3 0-16,0 3 0 0,8-6 0 0,-8 6 0 0,0 3 0 0,0-9 0 15,0 6 0-15,0-6 0 0,0-1 8 0,3-2-8 16,1 3 0-16,3 0 0 0,-7-4 0 16,0 4 0-16,3-3-8 0,4-4 8 15,-3-2-32-15,3 6 0 0,7-7 0 0,-11-3 0 16,8 4-117-16,0-7-24 0,-1-3-5 0,-6 0-518 0,10 0-104 0</inkml:trace>
  <inkml:trace contextRef="#ctx0" brushRef="#br0" timeOffset="44926.1">5740 8875 403 0,'0'0'36'0,"0"0"-36"0,0 0 0 0,0 0 0 0,0 0 384 0,0 0 69 15,0 0 15-15,3 10 2 0,1-1-366 0,3-3-74 16,-7 10-14-16,3-3-4 0,4-4 10 0,0 1 2 15,1 5 0-15,-5 4 0 0,8-10-12 0,-4 10-1 16,7-3-1-16,-11 3 0 0,4 0-10 0,7 6 0 16,-10-10 0-16,3 4 0 0,-7 0 0 0,4 0 8 15,-1 0-8-15,-3-4 0 0,-3 4 29 0,3 0 1 16,-4-3 0-16,4 2 0 0,-7-2 9 0,3-3 1 16,-3 2 1-16,0 1 0 0,0-4-26 0,4 4-6 0,-8-6-1 15,4 5 0-15,4-5-8 0,-1-1 0 16,-6 0 0-16,2-5 0 15,1 2-94-15,4-3-21 0,-4-3-4 0,-4 0-898 0</inkml:trace>
  <inkml:trace contextRef="#ctx0" brushRef="#br0" timeOffset="45402.13">5983 8461 1670 0,'0'0'74'0,"0"0"15"0,0 0-71 0,0 0-18 0,0 0 0 0,-3 4 0 15,-1 5 160-15,4 0 29 0,4 1 6 0,-1 2 1 0,8 1-171 0,-8-4-33 16,4 7-8-16,0-3 0 0,4 2 16 0,0 4-8 15,-1-3 8-15,1 3 0 0,-8-1 0 16,4 1 0-16,7-3 0 0,-3 3 0 0,-4-1 9 0,4-2-1 16,-4 3 0-16,-4-10 0 0,4 1 25 0,0 5 5 15,0-5 1-15,4-4 0 0,-8-3-20 0,8 7-4 16,-7-10-1-16,6 6 0 0,-3-6 30 0,0-6 5 16,-7 6 2-16,11 0 0 0,-1-3-25 0,1-4-5 0,0 4-1 0,-4-3 0 31,3-4-3-31,-3 4-1 0,0-3 0 0,0-1 0 0,4 1 10 0,-7 0 2 0,3-1 0 15,-4 1 0-15,4-7-28 0,-3 7 0 0,6-4 0 0,-6-3 0 16,-1 1 0-16,1-4 0 16,-1 6 0-16,1-9 0 0,3 10 0 0,-4-7 12 0,-3 3-12 0,8-2 12 15,-8 2-12-15,3-3 0 0,1 3 0 0,-1 4 0 16,-3-4 0-16,4 7 0 0,-1-1-11 16,4 1 11-1,-7 0-108-15,4-1-16 0,-1 4-3 0,1-4-1 0,-1 1-71 16,1 9-14-16,3-6-3 0,4-4-673 0</inkml:trace>
  <inkml:trace contextRef="#ctx0" brushRef="#br0" timeOffset="46184.87">6456 7618 864 0,'0'0'76'0,"0"0"-60"0,0 0-16 0,0 0 0 0,0 0 180 0,0 0 32 16,0 0 8-16,0 0 0 0,0 0-146 0,0 0-30 16,0 0-5-16,7 6-2 0,-7-6-1 15,10 3 0-15,-6 4 0 0,3 2 0 0,7 0 0 0,-7 1 0 16,0 6 0-16,7 2 0 0,1 1-18 0,2 0-4 16,-6-3-1-16,3 12 0 0,3 3 3 0,1-3 0 15,7-6 0-15,-4 10 0 0,4-4 3 0,3 6 1 16,4 4 0-16,-1-3 0 0,-2-1 4 0,2-3 2 15,5 10 0-15,-5-3 0 0,5-4 16 0,-1 10 3 0,-3 0 1 0,-4 3 0 16,4-3-31-16,-4 0-7 0,-3 3 0 0,-8-3-8 16,1 6 17-16,-8-3-3 0,5-9-1 0,-15 6 0 15,0 0-1-15,0-7 0 0,0 7 0 0,-7-3 0 16,-4-10 18-16,4 4 3 0,-4-1 1 0,-3 1 0 16,-3-7-21-16,-1 0-4 0,0 3-1 0,4-2 0 15,-3-10-8-15,-1 6 0 0,0-7 0 0,8-5 0 31,-12 9-142-31,8-10-24 0,0-2-5 0,-3 6-877 0</inkml:trace>
  <inkml:trace contextRef="#ctx0" brushRef="#br0" timeOffset="47495.08">7867 8267 230 0,'0'0'20'0,"0"0"-20"0,0 0 0 0,0 0 0 15,0 0 156-15,0-6 26 0,-7 3 6 0,0-4 0 16,7 7-60-16,0 0-13 0,-4-3-3 0,4 3 0 16,0-6-5-16,0 6-2 0,0 0 0 0,0 0 0 15,-3-9-19-15,3 9-4 0,3-4-1 0,4-2 0 16,-7 6-13-16,11-3-4 0,-4-3 0 0,4 6 0 16,-1 0-35-16,4 0-7 0,4 0-2 0,-4 0 0 15,4 0-20-15,3 0 9 0,0 0-9 0,0 0 0 0,4 0 0 16,3 0 0-16,4 0 0 0,-4 0 0 0,4 0 8 15,0 0-8-15,-1-7 9 0,5 4-9 0,-1 3 13 0,-3-6-3 16,6 6-1-16,-9 0 0 0,2-3-9 16,5-3 10-16,-12 6-10 0,5 0 10 0,-5-3-10 0,1 3-14 15,0-7 3-15,-1 7 1 16,-2 0-94 0,2 0-20-16,-6 0-3 0,3 0-485 0,-7 0-96 0</inkml:trace>
  <inkml:trace contextRef="#ctx0" brushRef="#br0" timeOffset="48428.57">7938 8421 2296 0,'0'0'51'0,"0"0"10"0,0 0 3 0,0 0 0 0,-8 0-52 0,8 0-12 16,0 0 0-16,0 0 0 15,0 0 8-15,0 0 0 0,0 0-8 0,0 0 12 0,0 0-12 0,0 0 8 16,0 0-8-16,8 0 0 0,-1 9 0 0,3-3 0 15,-3-6 0-15,4 10 0 0,3-1 0 0,-7-3 0 16,7-2 0-16,0 2 0 0,4-3 13 0,-1-3 3 16,5 0 1-16,-1 0 0 0,3 0 7 0,1 0 0 15,3-3 1-15,4 3 0 0,-4 0-17 0,4-6-8 0,0 6 0 16,0 0 8-16,-4 6-8 0,0-6-12 0,-3 3 2 0,-1-3 1 31,5 6-35-31,-12-3-8 0,4-3 0 0,-3 7-1 16,-4-7-142-16,4 3-28 0</inkml:trace>
  <inkml:trace contextRef="#ctx0" brushRef="#br0" timeOffset="49968.53">9927 7135 1461 0,'0'0'64'0,"-10"0"15"16,3 0-63-16,-4 0-16 0,0 0 0 0,1 0 0 0,-1 6 61 0,-3-6 10 16,0 0 1-16,-4 0 1 15,4 3-21-15,-3-3-5 0,-5 7-1 0,1-7 0 0,0 3-17 0,3-3-3 16,-6 0-1-16,3 6 0 0,-4-6-3 16,4 0-1-16,0 0 0 0,-8 0 0 15,8 0 15-15,-4 0 4 0,-3-6 0 0,4 6 0 0,-5 0 0 0,5 0 0 16,6 0 0-16,-7-3 0 0,1 3-12 0,-1 0-3 15,0 0 0-15,1 0 0 0,-1 0-8 0,4 0-1 16,-4 0-1-16,4 0 0 0,3 0-3 0,1 0-1 16,2 0 0-16,-2 3 0 0,6-3-1 0,-3 0 0 15,7 0 0-15,-4 6 0 0,4-6-1 0,0 0 0 0,7 0 0 16,0 0 0-16,0 0-9 0,0 0 12 16,0 0-12-16,-3 0 12 0,3 0-12 0,0 0 0 0,0 0 0 0,0 0-11 15,0 0 11-15,0 10 11 0,-4-1-3 0,4-3 0 16,0-3-8-16,0 7-11 15,0-10 3-15,0 6 0 0,0 7 8 0,0-7 0 0,0 3 0 0,0 7 0 16,0-4 24-16,4 4 6 0,-4 0 2 0,3 3 0 16,1-1-32-16,-4 1 0 0,3 0 0 0,-3 6 0 15,4-6 0-15,-1 9 0 0,1-3 12 0,3 0-3 16,-3 4-9-16,-4-4 12 0,7 3-12 0,-4 0 12 16,4 0-12-16,-3 7 12 0,-1-1-12 0,1 4 12 15,-1 3-12-15,1-4 8 0,-1 7-8 0,1 0 8 16,-4 3-8-16,3-3 0 0,1 6 9 0,-4-9-9 15,0 9 12-15,3-6-3 0,1 3 0 0,-4 3 0 16,4-3-9-16,-4 7 0 0,3-7 0 0,1 12 0 16,-1-12 18-16,1 7 2 0,3-4 0 0,-4-3 0 0,1 6-4 15,-1 0-1-15,4-6 0 0,0 7 0 0,-3-1 0 0,-1 0 0 16,1 1 0-16,0-1 0 0,3 0-4 0,-4 1-1 16,1-1 0-16,-1 0 0 0,-3 4-2 0,4 2 0 15,-1-2 0-15,1 2 0 0,-4-5-8 0,3-1 0 16,1 0 9-16,-4-6-9 0,3 3 9 15,-3-3-9-15,0-3 12 0,0 3-12 0,0 7 17 0,-3-10-3 16,3 6-1-16,0-3 0 0,0-3 0 0,-4 0 0 16,4 0 0-16,0-1 0 0,-3-2-2 0,3 3-1 15,7 0 0-15,-7 0 0 0,0 0 1 0,0 3 0 16,3-3 0-16,-3 0 0 0,4 6-11 0,-1-9 0 0,-3 2 0 0,4 1 0 16,-1 7 0-16,1-11 0 0,-4 4 0 0,3 0 0 15,1 0 0-15,-4-6 0 0,0 2 8 0,4-5-8 16,-4-4 12-16,3 4-4 0,-3-1 0 0,4-6 0 15,-4-2-8-15,0 2 0 0,0 0 9 0,0 3-9 16,0-9 0-16,0 3 8 0,0 4-8 0,0-4 0 16,3 3 8-16,-3-3-8 0,0 3 10 0,4-3-10 15,-4 4 0-15,7-1 0 0,-7 3 0 16,0-3 0-16,0 7 0 0,3-7 0 0,1 7 0 0,-4-7 9 16,0 6-9-16,0 1 0 0,0-4 0 0,0 4 0 15,0-1 0-15,3-6 0 0,-3-3 0 0,0 4 8 16,-3-1-8-16,3 3 0 0,0-9 0 0,3 3 0 15,-3 0 0-15,0-6 0 0,0 6 0 0,4-12 0 0,-1 12 0 16,-3-6 0-16,0-10 0 0,0 7 0 16,0 3 0-16,-3-4 0 0,-1-2 0 0,4 3 0 0,0-1 0 0,-3-2 0 15,3 6 0-15,-7-4 8 0,7-5-8 0,-7 8 0 16,7-2 0-16,-4-6 0 0,1 8 0 16,3-8 0-16,0-1 0 0,0 7 0 0,0-7 0 0,0 1 8 15,0-1-8-15,0-3 8 0,0-3-8 0,0-3 8 16,0 0-8-16,0 0 8 0,0 0-8 0,0 0 0 15,0 0 0-15,0 0 0 0,0 0 0 0,0 0 8 16,0 0-8-16,0 10 0 0,-4-10 0 0,4 0 0 16,0 0 8-16,0 0-8 0,0 0 0 0,0 0 0 15,0 0 0-15,0 0 0 0,0 0 0 0,0 0 0 16,0 0 8-16,0 0-8 0,0 0 0 0,11 0 0 0,-1 0 0 16,4 6 0-16,-3-12 0 0,-4 6 0 0,-7 0 0 0,14 0 0 15,-3 0 0-15,6 0 0 0,-6 0-10 16,3 6 10-16,4-3 0 0,-8-3 0 0,4 0-8 0,4 0 8 31,-7 0-44-31,6 7-7 0,1-14-1 0,-4 7 0 16,7 0 0-16,0-3 0 0,0-3 0 0,1 3 0 15,2-4-4-15,5-2-2 0,-1 0 0 0,4-1 0 16,3 1-57-16,4-7-11 0,-4 7-2 0</inkml:trace>
  <inkml:trace contextRef="#ctx0" brushRef="#br0" timeOffset="51357">9899 7768 403 0,'0'0'36'0,"0"0"-36"15,-4 0 0-15,1 0 0 0,-1 0 323 0,1-3 57 16,-1 3 12-16,1-6 3 0,-4 6-313 0,7 0-62 15,-7-3-20-15,3-3 10 0,4-1-2 0,-3 4-8 16,3-3 12-16,-4 6-4 0,4 0-8 0,0-9 0 16,0-1 0-16,-3 7 0 0,3-3 0 0,0-4 0 15,-4 4 0-15,4 3 8 0,0-3 8 0,-3 3 2 16,-5-4 0-16,5 7 0 0,-8-3 24 0,1 3 5 16,3-6 1-16,0 6 0 0,-4 0-13 0,-3 0-3 15,3 0 0-15,-3 0 0 0,0 0 4 0,0 6 0 0,0-6 0 16,0 3 0-16,0 4-18 0,0 2-3 15,-1-6-1-15,1 10 0 0,0-10-14 0,4 6 0 16,-1 1 0-16,8 5 0 0,-12-5 0 0,5-1 0 0,3 7 0 0,0-4 0 16,3-2-9-16,-3 2 9 0,4 1 0 15,-1 2-9-15,1-2 9 0,3 3-10 0,0-1 10 0,0-2-10 16,0 3 10-16,0-7 0 0,0 7 0 16,0-4 0-16,0-2 0 0,3-1 0 0,1-3 0 0,-1 4 0 15,1-1 0-15,3 0 9 0,0 1-9 0,3-4 0 16,-3-3 9-16,8-3-9 0,-8 0 0 0,7 0 9 15,0-3-9-15,3-3 10 0,-2-4-10 0,2 1 10 16,1 0-10-16,0-7 12 0,3 3-12 0,0-2 12 16,-4 2-2-16,5-2 0 0,-5-4 0 0,-3 3 0 15,1-3 10-15,-5 0 3 0,1 4 0 0,-4-4 0 16,0 0 8-16,0-6 1 0,-4 6 1 0,1 4 0 0,-4-7-1 16,0-3-1-16,0 6 0 0,-4-6 0 0,4 0-11 0,0-4-1 15,-7 4-1-15,7 6 0 16,-3-9-18-16,3 12 0 0,-4-2 0 0,1-7 0 0,3 12 0 0,-4-3 0 15,1-2 0-15,-1 8 0 0,4-6-13 0,-3 7 0 16,-1 0 0-16,1-1 0 16,-1 1-7-16,1-1 0 0,-5 4-1 0,8 6 0 15,0 0-69-15,0 0-14 0,-3-3-2 0,3 3-1 16,0 0-158-16,0 0-32 0,7-9-7 0,0-7 0 16</inkml:trace>
  <inkml:trace contextRef="#ctx0" brushRef="#br0" timeOffset="52154.84">10308 7333 864 0,'0'0'76'0,"0"0"-60"0,0 0-16 0,0 0 0 16,0 0 66-16,0 0 10 0,0-4 3 0,0 4 0 16,4-6-31-16,-1-3-7 0,-6 6-1 0,3 3 0 15,3-7 19-15,-3-2 3 0,0 6 1 0,0-3 0 16,-3-4-6-16,-1 4-1 0,8 3 0 15,-4-7 0-15,-7 4 0 0,3-3-1 0,8 5 0 0,-4-2 0 16,0-3-11-16,-4 3-3 0,1-4 0 0,-1 7 0 16,4-3-8-16,-3-4-1 0,-8 7-1 0,4-3 0 15,0 3-8-15,0-3-2 0,-4-4 0 0,1 10 0 16,3-6-9-16,-4 6-3 0,4-3 0 0,-4 3 0 16,1-7-9-16,-1 7 8 0,4 0-8 15,0 7 8-15,-4-4-8 0,4 3 0 0,0-3 0 0,0 4 0 0,0 2 0 0,0 0 0 16,0 7 0-16,0-3 0 0,4 8 0 0,-4-2 0 15,3 0 0-15,0 0-11 0,1 9 11 0,-1-3 0 16,4 3 0-16,0 4 0 0,0-4 0 0,0 0 0 16,4 0 0-16,-1 4 0 0,1-4 12 0,3 0-1 15,-3 1-1-15,-1-4 0 0,1 3-10 0,3-3 10 16,-7 3-10-16,3 0 10 0,-3 4-10 0,0-4-12 16,0-3 2-16,0-3 1 0,0 3-7 0,0-6 0 15,0-3-1-15,-3 2 0 16,3-8-82-16,0 5-16 0,0-5-3 15,0-7-765-15</inkml:trace>
  <inkml:trace contextRef="#ctx0" brushRef="#br0" timeOffset="52437.78">9987 7662 2372 0,'0'0'105'0,"0"0"22"16,0 0-102-16,11-3-25 0,3-4 0 0,3 7 0 16,1-3 29-16,3-3 1 0,-3-3 0 0,3 2 0 15,0 4-22-15,4-3-8 0,-7 6 0 0,6-9 0 0,-3 5 12 0,4-5-3 16,-4 3-1-16,8-4 0 15,-5 4-40-15,1 3-8 0,-4-7-1 0,-3 4-1 16,-8 3-128-16,4-3-26 0,8-4-4 0,-12 10-649 16</inkml:trace>
  <inkml:trace contextRef="#ctx0" brushRef="#br0" timeOffset="52874.93">9282 8311 288 0,'0'0'12'0,"0"0"4"0,0 0-16 0,0 0 0 0,0 0 0 0,0 0 0 16,0 0 500-16,0 0 98 0,14-6 19 0,-11 6 4 15,8-10-493-15,6 7-98 0,12-3-20 0,-1-4-10 0,4 1 9 0,3 3-9 16,4 3 8-16,7-7-8 15,-8 1 0-15,8-1 0 0,4 1-9 0,3-7 9 16,3 10 0-16,4-3 0 0,3-4 0 0,-3 4 0 0,-3-7 0 0,3 7 0 16,0-7 0-16,7-3 0 0,0 0 0 0,-4 4 0 15,-6-4 0-15,-1 0 0 0,-3 3 0 0,-3-3 8 16,-5 7-8-16,-2-4 0 16,-4 1-55-16,-1 5-17 0,-2-2-3 0,-5 2-637 15,-9 4-128-15</inkml:trace>
  <inkml:trace contextRef="#ctx0" brushRef="#br0" timeOffset="53593.93">9959 8750 2217 0,'0'0'48'0,"0"-9"11"0,-4 5 1 0,1-2 4 0,3-3-52 0,-4 2-12 0,4-2 0 0,0 6 0 0,0-6 16 0,-3 2 0 16,3-2 0-16,3-1 0 0,-3 4-16 0,0-3 0 15,4-1 8-15,-4 7-8 0,3-6-9 0,-3-1-5 16,0-2-1-16,0 2 0 15,-3 1-9-15,-1 6-1 0,-3-3-1 0,4-4 0 0,-8 7 10 0,4-3 1 16,-7 6 1-16,0 0 0 0,0 6 14 0,-4-3 10 0,1 7-2 0,-5-1 0 16,1 7 9-16,4-7 2 15,-5 10 0-15,1-10 0 0,4 10-3 0,-5-3-1 0,8-7 0 0,0 10 0 16,4-3-15-16,-5 3 0 0,8-4 0 0,0 4 0 16,4 0 0-16,-1 0 0 0,1-1 0 15,-1 8 0-15,4-8 8 0,0 1-8 0,0-3 11 16,4 3-11-16,-1-4 0 0,4-5 0 0,-3-1 0 0,3 1-9 15,0-1 9-15,4-3 0 0,-4-3 10 16,3-3-10-16,1 0 0 0,-1-3 0 0,5-3 0 0,-5-3 0 16,1-1 20-16,3 1 2 0,0-1 0 0,4-5 0 15,-8 2 20-15,4-3 4 0,0-2 1 0,0-1 0 16,-3-3-16-16,0 3-3 0,-1 0-1 0,-3 0 0 16,0-6 5-16,-3 7 0 0,-1-8 1 0,1-2 0 15,-4 3-20-15,0-3-4 0,0 0-1 0,0-1 0 16,-4-2-8-16,4 3 0 0,-3 0 0 0,3 3 0 0,-4-4 0 0,1 1 0 15,-1 3 0-15,-3 6 0 0,4 0 0 0,-1-3-9 16,1 10 9-16,-1-4 0 16,1 7-33-16,-1-1 0 0,1 10 0 0,3 0 0 15,0 0-148-15,0 0-30 0,0 0-5 0</inkml:trace>
  <inkml:trace contextRef="#ctx0" brushRef="#br0" timeOffset="54262.63">10146 8480 2073 0,'0'0'45'0,"0"0"10"0,-4 0 1 0,4 0 4 0,-3 0-48 0,3 0-12 0,0 0 0 0,0 0 0 0,-4 3 0 0,4-3 0 16,0 7 0-16,0 2 0 0,4 0 0 0,-4 1 0 16,3-1 0-16,-3 1 0 15,4 5 0-15,-4-5 0 0,7 5 0 0,-4-2 8 0,-3 3 16 0,4-1 4 16,0-2 0-16,-1 3 0 0,1-4 9 0,-1 4 3 16,1 3 0-16,-1-4 0 0,1-5-22 0,-1 5-4 15,1-2-1-15,3-4 0 0,-4 1-5 0,4-1-8 16,-3-3 11-16,3 4-11 0,-3-1 15 0,3-9-4 15,0 10-1-15,0-10 0 0,-7 0 2 0,10 0 0 16,1 0 0-16,3-10 0 0,4 10-12 0,-4-9 0 16,0-1 0-16,7-5 0 0,4 5 0 0,-8-8 0 15,-6 2 11-15,7 3-11 0,-1-5 12 0,1-4-3 0,-8 3-1 0,-3 0 0 16,4 0-8 0,-4 3 8-16,0-2-8 0,-3-1 8 0,-8 3 4 0,8 7 0 0,3-4 0 0,-7-3 0 15,0 7-12-15,-4 0 10 0,8 2-10 0,-4 7 10 16,0 0-10-16,0 0 0 15,0 0 0-15,0 0 8 0,0 0-8 0,0 10-9 0,-11 2 9 0,8 1-13 16,6-4 13-16,-3 1 0 0,-3 5-10 0,3-5 10 16,3 9 0-16,1-4 0 0,-1-5 0 15,-3 9 0-15,-7-10 13 0,7 10 1 0,7-10 0 0,0 1 0 16,-3 5-14-16,-1-5 0 0,8-4-9 0,-1 3 9 16,1-6-12-16,0 4 3 0,-4-4 1 0,3 3 0 15,11-6-148 1,-6-6-28-16,-5 3-7 0</inkml:trace>
  <inkml:trace contextRef="#ctx0" brushRef="#br0" timeOffset="54759.67">10827 8562 2016 0,'0'0'179'0,"0"0"-143"0,0 0-36 0,0 0 0 0,3 9 182 0,1 7 30 15,-8 3 5-15,4 0 2 0,4 6-186 0,-1 3-33 16,1-3-14-16,-1-3 1 16,-3 3-29-16,7 3-6 0,4-3 0 0,-7-6-1 15,-4 6-130-15,3-6-25 0,4-3-6 0</inkml:trace>
  <inkml:trace contextRef="#ctx0" brushRef="#br0" timeOffset="55185.85">10305 9330 1785 0,'0'0'159'0,"0"0"-127"15,-7 0-32-15,3 0 0 0,4 0 318 0,0 0 58 16,0 0 11-16,0 0 2 15,0 0-389-15,4 6-77 0,-4-6-16 0,7 10-3 16,-4-7-164-16,8 6-32 0,13-2-6 0,-24-7-2 0</inkml:trace>
  <inkml:trace contextRef="#ctx0" brushRef="#br0" timeOffset="55341.88">10305 9713 3222 0,'0'0'71'0,"-7"0"14"0,0 0 3 0,3-7 3 0,-3 4-73 0,0 3-18 0,0-6 0 0,7 6 0 16,-4-3-16-16,4 3-6 0,-3-6-2 0,3 6 0 31,0 0-176-31,0 0-36 0,0 0-8 0</inkml:trace>
  <inkml:trace contextRef="#ctx0" brushRef="#br0" timeOffset="55500.39">10312 9769 1843 0,'0'0'81'0,"0"0"18"0,-7 6-79 0,-4-6-20 0,4-6 0 0,0 6 0 0,0 0 272 0,7 0 52 16,0 0 9-16,0 0-1081 16,0 0-217-16</inkml:trace>
  <inkml:trace contextRef="#ctx0" brushRef="#br0" timeOffset="56801.98">10044 11114 1904 0,'0'0'84'0,"0"0"18"0,0 0-82 0,0 0-20 0,0 0 0 0,0 0 0 0,0 0 61 0,0 0 8 15,0 0 2-15,-4 0 0 0,4 0-35 0,0 0-8 16,-3-9 0-16,3 3-1 0,0 3-15 0,0-7-4 16,0 4 0-16,0-4 0 0,3 1-8 0,-3 0 0 15,0-7 0-15,0 7 0 0,0-1 0 0,0 1 8 16,0-1-8-16,-3 1 8 0,-1-7 10 0,0 13 2 0,-3-6 0 0,-3 2 0 15,-1-2 9-15,1 6 3 0,-1-3 0 0,-3 6 0 16,-7 0-18-16,3 0-3 0,-3 0-1 0,3 9 0 16,-6-3-10-16,3 4 0 0,-1-1 0 0,5 1 0 15,-4 5 0-15,3-2 0 0,4 2 0 0,0-2 0 16,3 3 0-16,1 2 0 0,2-2 0 0,1-3 0 16,4 2 0-16,-4 4 0 0,7-3 9 0,0 3-9 15,0-1 0-15,0-2 0 0,-4-3 0 0,8 9 0 16,-1-10 0-16,1 7 0 15,-4-10 0-15,3 7 0 0,4 0 0 0,-3-7 0 0,0 1 0 0,3-1 0 16,-4 0 0-16,4-2 0 0,0-4 0 0,4 3 0 16,-1-6 0-16,4 3 0 0,1-6 0 0,2 3 8 15,-3 0 0-15,0-6 1 0,4 3 0 0,0-4 0 16,-4-2 5-16,0 0 1 0,0-1 0 0,4 1 0 0,-8-7 15 16,4 7 3-16,-3-7 1 0,3-3 0 0,-3 0-8 15,-1 1-2-15,1-1 0 0,-1 0 0 0,-6-3 13 0,3 0 3 16,-3-3 0-16,3-3 0 0,-4 3-24 15,1 0-5-15,3-4-1 0,-4 4 0 0,1-3-10 0,-1 3 0 16,-3 3 9-16,4-3-9 0,-4 0 12 0,0 3-3 16,0 0 0-16,-4 0 0 0,4-3 19 0,-3 6 3 15,-4-6 1-15,3 6 0 0,-3 0-32 0,0 1 8 16,0-4-8-16,0 3 0 0,0 6 0 0,-4-2 0 16,1-4 0-16,-1 3 0 0,1-3-17 0,-1 10-3 15,-3-7-1-15,3 4 0 16,1-4-16-16,3 7-3 0,-4-1-1 0,4 1 0 15,0 2-87-15,0-2-18 0,3 9-3 0,4 0-635 0,0 0-126 0</inkml:trace>
  <inkml:trace contextRef="#ctx0" brushRef="#br0" timeOffset="57270.53">10721 10553 2458 0,'-14'-19'109'0,"10"16"23"0,-3-9-106 0,4 2-26 15,-4-2 0-15,3-4 0 0,-6 0 35 0,-1 7 1 16,7-1 1-16,-3 1 0 0,0 0-37 0,0-1 0 16,0 1 0-16,4-1 0 0,-4 4 0 0,0 3 0 15,-4-6-8-15,4 2 8 0,3-2 0 0,1 9-10 16,-15-10 10-16,8 10 0 0,3 0-19 0,-4 0 3 16,0 0 1-16,-3 10 0 0,0-4 15 0,-3 7 8 15,6-4 0-15,-3 16-8 0,0-6 15 0,3 6-4 16,8 10-1-16,-4-1 0 0,0-3 6 0,-1 4 2 0,8 3 0 0,4 5 0 15,0-2-18-15,-4-3 8 16,0 9-8-16,3-3 0 0,4-3 0 0,0-4 0 0,-10 1 0 0,3-4 0 16,7-5-8-16,0 2-6 0,-7-3-1 15,0-9 0-15,0 6 7 0,-4-6 8 0,8-10-13 0,-8 1 5 16,-3-1-5-16,4 0-1 0,3-9 0 0,0 0 0 31,0 0-112-31,0 0-22 0,0-9-5 0,0-7-808 0</inkml:trace>
  <inkml:trace contextRef="#ctx0" brushRef="#br0" timeOffset="57435.68">10146 10926 2872 0,'0'0'64'0,"0"0"12"0,0 0 4 0,0 0 0 0,0 0-64 0,10 3-16 0,5 4 0 0,2-7 0 0,1 0 0 15,7 6 9-15,-1-6-9 0,4 0 8 16,1 0-8-16,6-6 0 0,0 6 0 0,4-10 0 15,-7 4-27-15,0 3 3 0,10-3 0 0,-7-4 0 16,-7 1-142-16,1 6-28 0,-1-7-6 0,-3-2-839 0</inkml:trace>
  <inkml:trace contextRef="#ctx0" brushRef="#br0" timeOffset="58080.68">9613 11588 1911 0,'0'0'84'0,"-7"0"19"0,0 0-83 0,4-3-20 16,-8 3 0-16,4-7 0 0,7 7 43 0,0 0 4 0,0 0 1 0,0 0 0 16,0 0-26-16,0 0-5 15,0 0-1-15,11 0 0 0,3-9 0 0,3 3 0 0,11 3 0 0,1-7 0 16,6 1-16-16,4-7 0 0,7 7 0 0,0-7 0 16,6 4 0-16,1-4 0 0,-3 3 0 0,-1-2 0 15,1-1 0-15,2 7 0 0,5-10 0 16,-8 9 0-16,1-5 0 0,3 5 0 0,7 1 0 0,-8-1 0 15,-6 1 0-15,0 3 0 0,-3-4 0 0,2 7 0 16,1-3-45 0,-7-4-3-16,0 10-1 0,0-9-571 0,3 9-113 0</inkml:trace>
  <inkml:trace contextRef="#ctx0" brushRef="#br0" timeOffset="58877.3">10192 12052 1609 0,'0'0'71'0,"-7"-3"15"0,0-3-69 0,0 6-17 16,0 0 0-16,-1-4 0 0,-2-2 45 0,-1 6 6 15,4-6 1-15,-3 3 0 0,-1 3-32 16,1-7-7-16,-1 7-1 0,0-3 0 0,1-3 14 0,-4 3 2 16,0-3 1-16,-1 6 0 0,1 0 8 0,-3-3 2 15,6-4 0-15,-7 14 0 0,4-4 11 0,-3-3 2 16,6 9 1-16,-3 0 0 0,3-2-21 0,-3 8-5 15,4-2-1-15,-1 6 0 0,1-4-26 0,3 4 0 0,-1 6 8 0,1-6-8 16,4 6-8-16,3-6-4 16,-4 9-1-16,8-9 0 0,-1-3 4 0,1 3 1 15,-1-4 0-15,5-2 0 0,-5-4-3 0,8 7 0 0,-1-10 0 0,1-3 0 16,-1 7 11-16,1-10 0 0,0 0-9 0,3-3 9 16,-4-4 0-16,4 4 0 0,4-13 8 15,-4 7-8-15,4-7 25 0,-4-2 0 0,0-1 0 0,4 0 0 16,-4-6 21-16,0 0 4 0,0 3 1 0,0-10 0 15,-3 4-1-15,3 0 0 0,-4 0 0 0,-3-4 0 16,4 4-32-16,-8 0-6 0,1 3-2 0,3-3 0 16,-7-1-10-16,4-2 8 0,-4 3-8 0,-4 0 8 15,1-1-8-15,-1-2 0 0,-3 3-12 0,3 9 12 16,-3 0-46 0,0 0-2-16,-3 4 0 0,-1 5 0 15,1 1-76-15,-1 3-16 0,0 6-4 0,4 6-856 0</inkml:trace>
  <inkml:trace contextRef="#ctx0" brushRef="#br0" timeOffset="59462.77">10393 11883 2228 0,'17'0'49'0,"-17"0"11"0,-10 0 1 0,10 0 1 0,0 0-50 0,0 0-12 0,0 0 0 15,0 0 0-15,0 0 16 0,0 0 0 0,0 0 0 0,0 0 0 16,-4 9-16-16,4 0 0 0,7 7-12 0,-3 3 12 16,-8-3-9-16,4 2 9 0,11 11 0 0,-4-11-9 15,-3 14 9-15,-1-10 0 0,-3 3 0 0,4 3-8 16,10-9 8-16,-7 6 8 0,-7 0-8 0,3-6 11 16,8 0-2-16,-4-10 0 0,-3 7 0 0,-1-7 0 15,4 1 11-15,4-10 3 0,-4 6 0 0,3-6 0 16,-3-6-23-16,7-4 0 0,1 1 0 0,-1-7-8 15,0 7 8-15,-4-10 0 0,5 0 0 0,2 3 0 0,-3-6 0 0,0 0 0 16,-3 4 0-16,0-1 0 0,-1 0 0 16,1 0 0-16,-8 0 8 0,4 4-8 0,0-1 28 15,-3 7 0-15,-4-1 1 0,3 7 0 0,-3 3-7 0,0 0-2 16,0 0 0-16,0 0 0 0,0 0-12 0,0 0-8 16,0 0 8-16,0 0-8 0,-7 3 0 0,7 7 0 15,0 5 0-15,4-5-8 0,-4-1 8 0,0 7 0 16,0-4 8-16,3 4-8 0,4-7 0 0,1 10 0 15,-8-9 0-15,3 5 0 0,4-5 0 0,-3 9-15 16,-1-10 3-16,1 0 0 16,-1 1-93-16,1-1-19 0,6 1-3 0,-6 2-545 0,-4-12-110 15</inkml:trace>
  <inkml:trace contextRef="#ctx0" brushRef="#br0" timeOffset="60235.6">10926 12444 1209 0,'-8'0'108'0,"5"-3"-87"0,-4-3-21 0,7 6 0 0,0-7 312 0,-4-2 57 0,1-1 12 0,6 1 3 16,4-10-327-16,0 10-57 0,-3-10-27 0,0 3 3 16,6-9 24-16,1 6 0 0,-4-3 0 0,0 1 0 15,-4-1 0-15,4-4 0 16,8 11 0-16,-8-4 0 0,-7 0 0 0,7 10 0 0,3-7 0 0,1 13 0 15,-1-3 8-15,-6 3-8 0,-4 3 8 0,0 0-8 16,7 3 12-16,-7-3-1 0,0 9-1 0,3 7 0 16,5 3 0-16,-5-4 0 0,-6-2 0 0,-1 6 0 15,8 3-10-15,-1-4 0 0,-6-5 0 0,3 3 0 16,-4 2 0-16,4-8 0 0,7-1 0 0,-3-3 0 16,-8 4 0-16,4-10 0 0,7 9 0 0,0-9 0 15,-7 0 0-15,0 0 0 0,7 0 0 0,4 0 0 16,-1-9 0-16,-3 6 0 0,-3-10 0 0,3 4 0 15,4-4 0-15,-1-2 0 0,-6-1 0 0,-1 3 0 16,4-2 0-16,-3 2 0 0,3-3 0 0,-4 1 0 16,1 5 0-16,-1 1 0 0,5 0 0 0,-5-1 0 0,-3 4 0 0,0 6 0 15,7-3 0-15,-7 3 0 0,0 0 0 0,0 0-11 16,7 0 3-16,0 0 0 16,0 0 8-16,-7 0 0 0,0 0 0 0,0 0 0 0,11 0 0 0,-8 0 11 15,-3 0-3-15,0 0 0 0,0 0 39 0,7 9 7 16,-3 7 2-16,-4-4 0 0,4 4-13 0,-4 3-3 15,7 6 0-15,-4-3 0 0,-3 3-32 0,7 0-8 16,-3 3 0-16,3-9 0 0,0 6 0 0,0-6 0 16,-4 0 0-16,8-3 0 0,0 2 0 0,-4-8 0 15,0-1 0-15,0 1 0 16,0-4-91-16,0-6-20 0,0 0-4 0,3-6-689 16,1-4-137-16</inkml:trace>
  <inkml:trace contextRef="#ctx0" brushRef="#br0" timeOffset="61542.2">10890 6868 1728 0,'7'0'153'0,"-7"0"-122"0,0 0-31 0,0 0 0 16,0 0 165-16,4 0 27 0,3 0 6 0,-7 0 1 31,0 0-187-31,10 0-36 0,5 0-8 0,-5 0-2 0,-3 0 34 0,7 0-8 0,8 0 8 0,-1 0 0 16,0 0 0-16,0 0-12 0,0 0 12 0,4 0-10 0,0 0 10 0,-1 7 0 15,-3-7 0-15,1 0 0 0,-1 0 0 0,0 0 9 16,-3 0-1-16,-1 0-8 0,-3 3 18 16,4 3-3-16,0-6-1 0,-4 0 0 0,-7 6-2 0,3-2-1 15,4-4 0-15,1 0 0 0,-15 0 6 0,3 9 2 16,4-3 0-16,0-3 0 0,-3 7 1 15,-1-4 1-15,-3-6 0 0,4 9 0 0,-1 1 19 0,1-1 3 16,-8 1 1-16,4-1 0 0,0 7-31 0,4-7-5 16,-4 1-8-16,-4 5 11 0,4-2-11 0,0 2 0 15,7 11 0-15,-3-4 8 0,-8 3-8 0,8 3 0 16,3 6 0-16,4 4 0 0,-8 6 0 0,4 0 0 16,4 9 0-16,6 0 0 0,1 1 0 0,-7 8 0 0,-4-2 0 15,7 3 0-15,0 3 0 0,0 6 0 0,-3 6 0 16,-1-6 0-16,1 7 0 0,-1-7 0 0,1 0 0 0,-4 9-11 15,0-2 11-15,0 9 11 0,4-7-3 0,-4 7 0 16,-4-7 10-16,-3 7 2 0,7-3 0 0,0 3 0 16,-7-1 9-16,4-5 3 0,-1 0 0 0,1 5 0 15,-1 4-20-15,1 3-3 0,-1-3-1 0,1 0 0 16,3-3 3-16,-3 9 0 0,-1 4 0 0,1-4 0 16,-1 0-11-16,4 0 8 0,-3 0-8 0,-1-6 8 15,4 0 0-15,0-3-8 0,0-6 12 0,-3-1-4 16,7-9 21-16,-4 7 4 0,0-7 1 0,3 0 0 15,-3-3-22-15,0-6-12 0,0-1 12 0,0-2-12 16,1-4 10-16,-1-2-10 0,0 5 8 0,0-2-8 0,-4-4 13 16,4 0-2-16,-3 1-1 0,-1-7 0 0,4 3-10 0,-7-3 8 15,4 6-8-15,-1-3 8 0,1 1-8 0,0 8 0 16,-8-6 0-16,8 10 0 0,-4-10 0 0,0 1 0 16,3-7 0-16,-3-3 0 0,4 0 8 15,-1-7 0-15,1-2 0 0,-4-1 0 0,3 1 20 0,1-7 3 16,-1-3 1-16,4-6 0 0,0 9-20 0,0-9-3 15,0-3-1-15,0 2 0 0,1-8-8 0,-1 5 0 16,3-5-10-16,-3-1 10 0,0 7 0 0,0-7 0 16,0 4 0-16,0-4 0 0,4 4 0 0,-4-1 0 15,0-5 0-15,0 5 0 0,0-2 0 0,0-1 0 16,0 4 0-16,0-10 0 0,-7 6 0 0,4 1-9 16,3-4 9-16,0-3 0 0,-3-3 0 0,-4 0 0 0,0 0 12 0,7 6-4 15,0-3-8-15,-7-3 0 0,0 0 0 0,0 0 0 16,10 0 0-16,-10 0 0 15,0 0 0-15,0 0-8 0,0 0 8 0,0 0 0 0,0 0 0 0,0 0 8 16,0 0-8-16,0 0 11 0,0 0-11 0,0 0 12 16,0 0-12-16,0 0 10 0,-7 0-10 15,7 0 10-15,-3 0-2 0,-8 7-8 0,1-7 12 0,-5 6-4 16,1-3 2-16,0 6 0 0,-7-9 0 0,3 7 0 16,1-4 0-16,-4 3 0 0,-4-3 0 0,7 4 0 15,-3-4-10-15,0-3 0 0,3 0 0 0,-3 0 0 16,0 0-72-16,3 0-14 0,-6-10-2 15,6 1-1411-15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4:17.9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21773 1977 2361 0,'0'0'52'0,"4"-4"10"0,-4-2 2 0,4 3 4 0,3-9-55 0,0 8-13 0,-4-5 0 0,1 3 0 0,-1-4 56 0,1 7 9 16,-4 3 2-16,0 0 0 0,0-6-12 0,0 6-3 16,0 0 0-16,0 0 0 0,0 0-26 0,0 0-6 15,0 0 0-15,0 0-1 0,0 0 9 0,3 9 1 16,-6 7 1-16,6-7 0 0,4 7-14 0,-7-7-2 15,0 4-1-15,-3 3 0 0,6-4-1 0,-3 4-1 16,4 3 0-16,-4 0 0 0,0-4 19 0,3 4 4 16,-3 0 1-16,0-3 0 0,0 2-35 0,0 7 0 15,4-6 0-15,-4 0 0 0,3 0 0 0,1 3 13 16,-1 0-2-16,5-7-1 0,-1 4-10 0,0 0 0 16,-4-3 0-16,1-4 0 0,6 1 0 0,-3-1 0 15,-7-2 0-15,4 5 0 0,6-11 0 0,-6 2 0 0,0 3 0 16,-1 1 0-16,-3-10 0 0,4 9 0 0,-4-9-10 15,0 0 10-15,0 0 0 0,0 0 0 0,7 6 0 0,-4-6 0 16,-3 0 0-16,7 0 0 0,-7 0 0 0,11 0 0 16,-4-6 8-16,3 6-8 0,-6 0 0 15,3-9 0-15,4-1 9 0,-4 1-9 0,0 3 0 0,3 2 9 16,-3-11-9-16,4 5 10 0,0-2-10 0,-4-1 10 16,0 4-10-16,3 0 0 0,1-1 0 15,-1 1 8-15,1-1-8 0,-4 1 0 0,4-1 0 0,3 1 8 16,-4 3-8-16,1-4 0 0,-1 1 0 0,1 0 0 15,7 2 0-15,-4-5 0 0,-7 2 0 0,3 4 0 16,1-6 0-16,0 2 0 0,-1-2 0 0,-6 2 0 16,3 1 0-16,-4-4 8 0,1 4-8 0,-4-4 0 0,-7 1 0 15,7-13 0-15,3 12 8 0,-6-3-8 16,-4-9 8-16,0 7 0 0,3 2 0 0,4 3 0 0,0-2-8 0,-7 2 0 16,0-3 9-16,0 7-9 0,3 3 8 0,1-4-8 15,-8 1 8-15,4 6-8 16,4-4 10-16,3 7-2 0,-7 0-8 0,0 0 12 0,0 0-12 0,7 0 0 15,0 0 0-15,0 0 0 0,-11 10 0 0,7-1 0 16,4 1 0-16,0-1-10 0,0 1 10 16,-3 5 0-16,6 4-9 0,-3-3 9 0,4-4 0 0,3 13 0 15,-3 0 0-15,6-6 0 0,1 6-8 0,-1 4 8 16,-3-1 0-16,4 3 0 0,7-3 0 16,-8 1 0-16,-6-1 0 0,6-9 0 0,4 15-11 0,1-15 11 15,-1 3-8-15,0 0 8 0,0-7-8 0,3 1 8 0,-2-3-8 16,2-4 8-1,1 7-111-15,3-7-17 0,-3-6-3 0,3 4-1 16,-4-7-118-16,-2 0-24 0</inkml:trace>
  <inkml:trace contextRef="#ctx0" brushRef="#br0" timeOffset="1678.05">23562 1616 691 0,'0'0'61'0,"0"0"-49"16,0 0-12-16,0-13 0 0,0 10 234 0,0-3 44 15,0 3 9-15,4-3 1 0,-4-4-186 0,3 1-38 16,-3-1-7-16,0 4-1 0,0-3 0 0,0 6 1 16,0 3 0-16,0 0 0 0,-3-7-10 0,3 7-3 15,-7 0 0-15,3-3 0 0,-3-3 2 16,0 6 0-16,-4 0 0 0,1 0 0 0,-1 6-6 0,-3-3 0 16,-4 4-1-16,1-4 0 0,-1 6-5 0,0-3-1 15,-3 4 0-15,0-1 0 0,0 1-13 0,0 5-2 16,-4 1-1-16,4 6 0 0,0-3-5 0,0 3 0 15,3 0-1-15,0 3 0 0,1 3-11 0,-1-3 0 16,0 3 0-16,4-3 0 0,0 4 0 0,4-4 0 16,-1 0 0-16,4 3 0 0,0-9 8 0,3 0 8 0,1 9 3 15,3-3 0-15,0 0-5 0,0-6-1 0,7 0 0 16,-4-1 0-16,4 1-5 0,4 3 0 0,0-3-8 0,6 6 12 16,-3-12-12-16,1 5 8 15,2-2-8-15,4 0 0 0,4-4 0 0,0 4 0 0,-1-7 0 0,1 1 0 16,3-1-22-16,-3 1 2 0,7-1 1 0,-8-3 0 31,5 4-33-31,-5-7-6 0,-2-3-2 0,-1 6 0 16,-4-6-24-16,-3 0-4 0,4-6-2 0,-7 6 0 0,3-3-22 0,-4-7-4 15,-3 4 0-15,0-3-506 0,-3-1-101 0</inkml:trace>
  <inkml:trace contextRef="#ctx0" brushRef="#br0" timeOffset="1938.33">23019 2055 1670 0,'0'0'148'0,"0"0"-118"16,-7-6-30-16,7 6 0 0,-7 0 149 0,7 0 24 15,0 0 5-15,0 0 1 0,0 0-104 0,0 0-21 16,0 0-4-16,7-10-1 0,3 7-2 0,1-3-1 15,-1 3 0-15,5-3 0 0,2 6-18 0,1 0-4 16,3 0-1-16,0 0 0 0,4 0-14 0,0 0-9 16,6 0 12-16,1 6-12 0,0-3 0 0,0-3 0 15,3 0 0-15,-3 6 0 16,-1-6-41-16,-2 3-12 0,-1-3-3 0,0 0 0 16,-3 0-124-16,-4 0-24 0,0 0-6 0,0-3-1 0</inkml:trace>
  <inkml:trace contextRef="#ctx0" brushRef="#br0" timeOffset="2354.19">24126 1309 2160 0,'-7'-3'96'0,"7"3"19"0,-7 0-92 0,4 3-23 16,-4-3 0-16,0 9 0 0,3-3 50 0,1 4 6 15,-1-1 0-15,4 10 1 0,-3-3-5 0,-1 2 0 16,4 11-1-16,0 5 0 0,0 1 3 0,0 2 1 16,0 4 0-16,0 6 0 0,4 0-25 0,-1 3-5 0,-3-3-1 15,4-3 0-15,-4 10-24 0,0-11 0 0,3 11 0 0,-3-10 0 16,4-7 0-16,-1 7 0 16,1-9-14-16,-4-1 5 0,3-6-1 0,1-9 0 0,-1 6 0 0,1-6 0 31,3 0-33-31,-4-10-6 0,1 1-2 0,0-4 0 15,3 3-162-15,-7-9-33 0,3-9-6 0</inkml:trace>
  <inkml:trace contextRef="#ctx0" brushRef="#br0" timeOffset="2682.03">24317 1359 2718 0,'-18'0'120'0,"11"9"25"0,0-6-116 0,0 10-29 16,0-1 0-16,0 4 0 0,4 3 0 0,-5 0 0 16,8 6 0-16,-3 3 0 0,-1 7 0 0,1-1 0 15,3 10 0-15,0-3 0 0,0 3 0 0,0 0 0 16,0-1 0-16,-4 5 0 0,4 2 0 0,0-3 0 15,-3 6 0-15,-1-3 0 0,4-3 0 0,-3 0 0 16,-1-6 0-16,1-3 0 0,-1-4 0 0,4-6 0 16,0 1 0-16,0-4 0 15,4 0-20-15,-4-13-11 0,7-5-1 0,-4 8-1 16,-3-12-91-16,0-3-17 0,0 0-4 0,11 0-538 0,-4-9-107 16</inkml:trace>
  <inkml:trace contextRef="#ctx0" brushRef="#br0" timeOffset="3213.03">23961 1384 2530 0,'0'0'56'0,"0"0"11"0,3 0 2 0,-3-13 3 0,7 10-58 0,4-6-14 0,-1 3 0 0,1 6 0 15,7-13 44-15,-1 4 7 0,1-4 1 0,3 4 0 16,0 6-31-16,4-7-5 0,0-6-2 0,3 7 0 0,0 6-14 0,7-13 0 16,4 7 0-16,-4 3 0 0,1-4 0 0,-1 7 0 15,-7-3 0-15,4 6 0 0,0 6 8 0,-4-3-8 16,-7 7 11-16,0-4-11 0,0 3 10 0,-6 1-10 16,-1-1 8-16,-4 10-8 0,-3-3 16 0,4-7-1 15,-8 0-1-15,1 10 0 0,3-3-5 0,-7-4-1 16,4 1 0-16,-4-1 0 0,0 7-8 0,-4-3 12 15,0-7-12-15,-3 10 12 0,0 0 0 0,-3-3 0 16,-4-1 0-16,0-2 0 16,-4 6-44-16,-10-4-9 0,-1 4-2 0,-2 6 0 0,-1-9 17 0,-3-3 3 15,-1 12 1-15,1-7 0 16,0 1-6-16,3 6 0 0,0-9-1 0,4 6 0 0,0-6 21 0,3-4 8 0,4 1 0 16,0-1-9-16,3 4 27 0,4-7 6 0,4 1 0 0,3-1 1 15,3 1 17-15,4-1 3 0,4 7 1 0,6-4 0 16,1 1-10-16,3-1-3 0,3 4 0 15,1-3 0-15,3 2-16 0,4 4-3 0,3-3-1 0,4 3 0 16,7-1-13-16,0 7 9 0,-4-9-9 0,0 6 8 16,0-6-8-16,1-4 0 0,-1 4 0 0,0 3 8 15,-7-4-8-15,-6-5 0 0,2-1 0 0,-6 10 0 16,0-13-14-16,-4 4 2 0,-4-1 0 0,1-6 0 31,-1 4-70-31,-3-1-14 0,-7-6-2 0,0 0-729 0,0 0-145 0</inkml:trace>
  <inkml:trace contextRef="#ctx0" brushRef="#br0" timeOffset="6160.99">24825 957 172 0,'0'0'16'0,"-7"-6"-16"0,3-3 0 0,1-1 0 0,-1 1 264 0,1 3 49 0,3-4 11 0,0 1 1 16,3-1-245-16,1 1-50 15,6-10-10-15,1 4-1 0,0 5 12 0,3-9 2 0,0 10 1 0,0-7 0 16,0 4 32-16,0 5 6 0,4-2 2 16,-8 0 0-16,1-1 15 0,0 4 3 0,-1-3 1 0,-3 5 0 15,4-2-18-15,-4 6-4 16,0-9-1-16,0-1 0 0,4 1-24 0,-1 3-5 0,-6-4-1 0,6 7 0 16,1-6-30-16,-1 2-10 0,-3-2 0 0,4 0 0 15,0-1 8-15,3 4-8 0,-4 3 0 0,1-3 0 16,-1 2 18-16,1 4-3 0,0 0-1 15,-1 0 0-15,-3 4 6 0,0-4 2 0,-7 0 0 0,7 9 0 16,0 7 2-16,1-7 0 0,-5 0 0 0,-3 7 0 16,4-3-2-16,-4 2 0 0,-4 4 0 0,4 0 0 15,-3-3-22-15,-5 9 0 0,5-6 0 0,-4-1 0 16,-4 7 0-16,4-6 0 0,-3 9 0 0,-1-9 0 0,0 3 0 16,-3 0 11-16,4-3-3 0,-1 6 0 15,-3-9-8-15,0-4-11 0,3-2 3 0,1 5 0 0,-1 4 8 0,1-9 0 16,-1-4 0-16,0 3 0 0,-3-2 0 0,7-4-8 15,-3 3 8-15,3-3-8 0,3-3-8 16,-3-3 0-16,4 3-1 0,-4-6 0 0,3-4 17 0,0 4 0 16,-3-3 0-16,0 6 0 0,4 3 0 15,3 0 0-15,0-7 0 0,0 7 0 0,-4-9-8 0,4 9 8 16,4-10 0-16,3 10 0 0,3-3 0 0,-2 3 0 16,2 0 0-16,4 3 0 0,4-3 10 0,-1 10-1 15,1-10 0-15,0 9 0 0,-1-2 0 0,1 2 0 16,0 0 0-16,-1 1 0 0,-3-1-9 0,4 1 0 15,-4-1 0-15,0-3 8 0,0 4-8 0,1-4 0 0,-5-3 9 16,4 6-9-16,0 1-10 0,0-10-6 16,-3 9-2-16,3-2 0 15,0 2-164-15,0 0-33 0,-3 1-6 0</inkml:trace>
  <inkml:trace contextRef="#ctx0" brushRef="#br0" timeOffset="7439.7">21876 3428 403 0,'0'0'36'0,"0"0"-36"0,0 0 0 0,-7 4 0 16,3-4 108-16,4 0 16 0,0 0 2 0,0 0-322 16,0 0-64-16</inkml:trace>
  <inkml:trace contextRef="#ctx0" brushRef="#br0" timeOffset="7892.05">21865 3394 691 0,'0'0'61'0,"0"0"-49"15,0 0-12-15,0 0 0 16,-10 0 184-16,10 0 33 0,0 0 7 0,0 0 2 0,-4 0-98 0,4 0-19 15,0 0-4-15,0 0-1 0,0 0-32 0,0 0-6 16,0 0-2-16,7 9 0 0,0 1-14 0,4 5-3 0,-8-2-1 16,4 12 0-16,4-6 3 0,0 6 1 15,-1 3 0-15,1 10 0 0,-1-4-4 0,1 1-1 0,-1 2 0 16,1 7 0-16,0-9-17 0,3 3-3 0,0 5-1 0,0-11 0 16,-3-1-11-16,3 4-2 0,0-7-1 0,3-3 0 15,-3 3-10-15,1-9 10 0,2 6-10 0,-3 0 10 16,8-6-1-16,-8-3 0 0,-4-4 0 0,4 4 0 15,0-7-9-15,1 1 12 0,-12-1-12 0,-3-9 12 16,7 0 4-16,4 0 0 0,-1 0 1 0,-6-9 0 16,-1-1 6-16,1-5 1 0,3 2 0 0,0-6 0 15,-3-3-5-15,-1 3-1 0,1-9 0 0,-4 0 0 16,3 0-9-16,-3-4-1 0,-3-2-8 16,3 3 12-16,3-4-12 0,-3 7 8 0,-3-3-8 0,3 2 0 15,0 1 0-15,3 3 8 0,-6 0-8 0,-1 3 0 16,4-3 0-16,0 6 0 0,4 3 0 0,-4-2 0 15,-4-1-23-15,1 0-1 0,6 3 0 0,1 4 0 16,-4-4-102-16,3 7-21 0,4-7-4 0,0 7-637 16,-3-1-128-16</inkml:trace>
  <inkml:trace contextRef="#ctx0" brushRef="#br0" timeOffset="8618.26">23541 3294 1954 0,'0'0'87'0,"0"0"17"0,0 0-83 0,0 0-21 0,0 0 0 0,0 0 0 0,0 0 60 0,-4 0 8 15,1-13 2-15,-4 10 0 0,7 3-27 0,-4-6-6 16,1-4-1-16,-1 10 0 0,1-9 3 0,-4 6 0 16,0-4 0-16,3-2 0 0,-3 9 9 0,0-6 1 15,-4 6 1-15,4 0 0 0,-7 0-4 0,4 0-1 16,-5 0 0-16,1 0 0 0,-3 6-7 0,3 3-2 16,-1 1 0-16,-2-1 0 0,-1 7-20 0,1-7-5 15,-1 1-1-15,0 9 0 0,1-1-10 0,3 4 10 0,-1 0-10 0,5-3 10 16,-1 6-10-16,1 0 0 0,-1 4 0 0,8 5 0 15,-4-9 0-15,3 6 0 0,-3 13 0 16,7-9 0-16,-4 2 0 0,4 7 0 0,0-9 0 0,0 3 0 16,0 5 0-16,4-11 0 0,3-4 0 0,0-6 0 15,0 12 0-15,4-15 0 0,-1 6-8 0,4-6 8 16,0-3-11-16,4 3 3 0,0-10 0 0,-1 7 0 16,5-7-22-16,-1 7-4 15,0-13-1-15,4 3 0 16,-1-3-7-16,-3 4-2 0,4-7 0 0,0 0 0 0,0 0-15 15,-4-7-3-15,0 7-1 0,0 0 0 0,-3-9-139 0,-4 6-28 0</inkml:trace>
  <inkml:trace contextRef="#ctx0" brushRef="#br0" timeOffset="8898.06">23079 3708 2548 0,'0'0'56'0,"0"0"12"0,-7 0 3 0,7 0 0 0,-4 6-57 0,4-6-14 0,0 0 0 16,0 0 0-16,0 0 10 0,11-6-1 0,3 6 0 0,3 0 0 16,1 0 3-16,3 0 0 15,4-4 0-15,3 4 0 0,4-6 8 0,3 6 3 0,-3 0 0 0,3 0 0 16,4 0-23-16,-7 0 9 0,3 0-9 0,-3 0 0 31,-7 0-31-31,3 0-13 0,-4 0-2 0,-2 0-1 16,-1 6-114-16,0-6-23 0,-7 0-5 0,4 0-754 0</inkml:trace>
  <inkml:trace contextRef="#ctx0" brushRef="#br0" timeOffset="9236.12">24077 3278 2718 0,'0'0'120'0,"0"0"25"0,0 0-116 0,0 0-29 15,-3 3 0-15,-4 13 0 0,3-7 16 0,4 10-4 16,0 0 0-16,0-3 0 0,0 9-12 0,4 0 0 16,-1-3 0-16,4 6 0 0,-3 6 9 0,3-2-1 15,-4-4 0-15,4 10 0 0,0-4-8 0,0 4 0 16,0 6 0-16,0-10 0 0,1 10 0 0,-5-10 8 16,4 4-8-16,0-10 8 0,0-3-8 0,-3 4 0 15,6-11 0-15,-3 1 0 0,0 3-11 0,1-9-4 16,-5 2-1-16,4-2 0 15,0 0-107-15,-3-10-21 0,-1 6-5 0,1-9-575 0,-4 0-114 0</inkml:trace>
  <inkml:trace contextRef="#ctx0" brushRef="#br0" timeOffset="9827.5">23992 3137 2530 0,'-10'-10'112'0,"6"7"24"0,-6-3-109 0,6 6-27 15,-3-6 0-15,7 6 0 16,0 0 21-16,-3-10-1 0,6 7 0 0,1-3 0 0,-1-3 10 16,1-1 2-16,6 7 0 0,1-3 0 0,-1-1-32 0,5-2 0 15,-1 6 0-15,0 3 0 0,0 0 0 0,4 0 0 16,-4 0 0-16,3 0 0 0,1 0 0 0,3 0 0 15,-3 0 0-15,3 3 0 0,4 3 0 0,3-3 0 16,-3 10 0-16,3-4 0 0,-4 4 0 0,1-4 0 16,-7 7 0-16,3 3 0 0,0-3 15 0,-7-4-3 15,0 4-1-15,4 3 0 0,-4-1-2 0,0-2 0 16,-3 3 0-16,-1 6 0 0,1-9-9 0,0-4 0 16,-8 7 0-16,1-3 0 0,-1-7 0 0,1 7-17 0,-8-4 4 15,1 4 1 1,-1-13-14-16,-3 10-2 0,0-4-1 0,-7 4 0 0,0-4 3 0,-4 0 1 0,-3 1 0 0,-4-4 0 31,-3 10-18-31,-4-4-3 0,-3-2-1 0,3-4 0 16,4 10-3-16,0-13-1 0,0 6 0 0,3-9 0 0,7 10 66 0,-3-10 13 0,7 6 2 0,3-3 1 15,4-3 29-15,7 0 7 0,0 0 1 0,0 0 0 16,0 0-19-16,4 6-3 0,6-3-1 16,-3 7 0-16,8-4-20 0,-1 0-4 0,3-2-1 0,1 5 0 15,0 0-8-15,3 7-3 0,3-7 0 0,1 1 0 16,0 9-9-16,3-1 0 0,-3-2 0 0,3 3 0 15,-10 6 30-15,6 0 4 0,1-3 1 0,-4 9 0 16,4-2-35-16,-4-4 0 0,0-3 0 0,4 6 0 16,-7-12 0-16,-1 9 0 0,1-6 0 0,-1-4 0 0,1-2 0 15,0 2 0-15,-4-2 0 0,0-7 0 16,0 4-35-16,-3-1-13 16,3-9-4-16,-4 0 0 0,1 0-168 0,-4-9-35 0</inkml:trace>
  <inkml:trace contextRef="#ctx0" brushRef="#br0" timeOffset="10404.43">24797 2861 2257 0,'-14'0'100'0,"14"0"20"0,0 0-96 0,-4-9-24 0,1 5 0 0,-1-2 0 15,-3-3 45-15,3 2 4 0,8-2 1 0,0 6 0 16,-4-13-22-16,7 7-5 0,0-4-1 0,0 1 0 15,3-1-22-15,1-3 0 0,-1-2 0 0,1 8 0 16,7 1 0-16,-1-7 0 0,1 7 0 0,0-1 0 0,-4-5 10 0,3 12 1 16,-3-7 0-16,1 10 0 15,2-6 0-15,1-4 0 0,-4 10 0 0,0-3 0 0,4-3 3 0,-1 6 1 16,-3 0 0-16,1 0 0 0,-1 0 4 0,-4 6 1 16,1-3 0-16,-1-3 0 0,-3 10-32 15,1-1-7-15,-1-2-1 0,-4 2 0 0,1 0 7 0,-1 10 1 16,-3-13 0-16,4 7 0 0,-8 3 12 15,4 2 0-15,-3-2 0 0,3-3 0 0,-4 2 23 0,4-5 7 16,-3 5 2-16,-1-5 0 0,1 2-32 0,-1 4 0 16,-3-6 0-16,3 5 0 0,-3-2 0 0,0-7 0 15,4 10 0-15,-4-4 0 0,3 4 0 0,-3-13 0 16,7 13 0-16,0-7 0 16,0-3-20-16,4 7-9 0,-4-13-3 0,7 6 0 0,-4-3 32 0,4 7 0 0,4-4 0 15,-1 0 0-15,1-3 0 0,-4 4 0 16,4-4-9-16,-4-3 9 15,3 0-32-15,1 0 0 0,-4 0-1 0,4 0 0 16,-1 9-115-16,-3-9-24 0,-7 0-4 0,7 0 0 16,0 7-58-16,-3 2-11 0,-4-9-3 0,0 9 0 0</inkml:trace>
  <inkml:trace contextRef="#ctx0" brushRef="#br0" timeOffset="11056.16">23890 3065 288 0,'0'0'12'0,"0"0"4"0,0 0-16 0,0 0 0 0,0 0 0 0,0 0 0 16,0 0 264-16,0 0 51 0,0 0 9 0,0 0 3 15,0 0-167-15,-3-7-34 0,-4 4-6 0,7 3-2 16,-8-9-28-16,8 9-6 0,-3 0 0 0,3 0-1 15,0 0-25-15,0 0-5 0,0 0-1 0,0 0 0 16,0 0-10-16,0 0-2 0,0 0-1 0,0 0 0 16,0 0-8-16,0 0-2 0,0 0 0 0,0 0 0 15,0 0-1-15,0 0-1 0,0 3 0 0,0 6 0 16,-4-2-14-16,1 2-2 0,3 1-1 0,0-1 0 0,0 7 5 0,0-1 1 16,0 7 0-16,3-3 0 15,1 6 4-15,-1 3 2 0,5 16 0 0,-5-12 0 0,8 5 4 0,-4 10 1 16,0-12 0-16,0 9 0 0,3 0-14 0,1 0-2 15,0-7-1-15,-4 7 0 0,7 0-10 0,-4 0 0 16,1-7 0-16,-1 1 8 0,1-7-8 16,0-2 0-16,-1-4 0 0,1-3-11 0,-1-3-6 0,1-4-2 15,0 1 0-15,-1-4 0 16,1-5-221-16,-1-4-45 0</inkml:trace>
  <inkml:trace contextRef="#ctx0" brushRef="#br1" timeOffset="22467.24">10410 9180 864 0,'0'0'76'0,"0"0"-60"0,-3 0-16 0,3 0 0 15,0 0 95-15,0 0 16 0,0 0 3 0,0 0-614 16</inkml:trace>
  <inkml:trace contextRef="#ctx0" brushRef="#br0" timeOffset="25605.71">10209 9252 288 0,'0'0'25'0,"7"-3"-25"0,-3-7 0 0,0 4 0 0,3-4 225 0,-4 1 40 16,1 0 8-16,-4 6 2 0,3-10-140 0,-3 10-28 15,0 3-6-15,0-6-1 16,-3 2-33-16,3 4-7 0,0 0-2 0,0 0 0 0,0 0-34 0,0 0-6 16,3-6-2-16,-3 6 0 0,0 0-16 0,0 0 0 15,0 0 0-15,0 0 0 0,0 0 0 0,-7 6 0 16,0 4-11-16,-4-1 11 0,1 1-11 0,-4-1 11 15,0 7-10-15,-8-4 10 0,5-2-10 0,-4 5 10 16,0 1-10-16,-4-7 10 16,4 1 0-16,3-1 0 0,-3 1 0 0,7-1 0 0,3-3 0 0,1 4 15 15,6-7-3-15,4-3-1 0,0 0-11 0,7 6 0 0,7-3 0 16,0-3 8-16,7 0-8 0,1 0 8 16,-1 0-8-16,7 0 8 0,4-3-8 0,0-3 0 15,-1 6 9-15,8-3-9 0,0-4 0 0,0-2 0 0,0 9 0 0,-4-3 0 16,-7-3 9-16,0 6-9 0,0 0 12 0,-3 0-12 15,-11 0 0-15,0 0 0 0,4 0 0 0,-7 6 0 16,-4-3 12-16,-7-3 1 0,0 0 1 0,3 6 0 16,-3 4 4-16,-10-1 1 0,-5 1 0 0,-2-1 0 15,6 0-7-15,-6 7-2 0,-12-3 0 0,1 2 0 16,0 4-10-16,0-3 0 0,-8-4 9 0,5 10-9 16,-5-3 0-16,1 0 9 0,3 0-9 0,1 0 0 15,-1-1 0-15,0-2 0 0,0 3 0 0,4-3 0 16,0-7 0-16,0 7 0 0,0-7 0 0,6-6 0 15,1 3 0-15,7-2 0 0,0 2 13 0,3-6-4 0,4 0 21 16,7 0 4-16,0 0 1 0,0 0 0 16,4-6-21-16,6 2-4 0,1-2-1 0,7-3 0 0,-1-1-9 15,1 4 0-15,7 3 0 0,-1-3 0 0,1 3 0 0,3-4 0 16,-3 4 0-16,3-3 0 0,-3 6-12 0,-4 0 12 16,0 0-10-16,4 0 10 0,-4 0 0 0,-3 0 0 15,-1 6 0-15,-3-3 0 16,4 7-29-16,-7-4 0 0,-1-3 0 0,-3 10-623 15,4-1-124-15</inkml:trace>
  <inkml:trace contextRef="#ctx0" brushRef="#br0" timeOffset="26651.96">11370 11964 2055 0,'-11'-9'91'0,"8"9"19"0,-1-10-88 0,1 7-22 0,-1-3 0 0,4-3 0 16,-3-1 57-16,6 10 7 0,1-9 2 0,-4 9 0 16,-4-7-54-16,4 4-12 0,4-3 0 0,-4 6 0 15,0 0-10-15,0 0 1 0,0 0 0 0,0 0 0 16,0 0-13-16,3 9-2 0,-10 1-1 0,4 6 0 16,3-1 9-16,-7 4 3 0,-4 0 0 0,-3 9 0 15,3-3 13-15,1 3 0 0,-4-3 9 0,-4 10-9 16,1-7 31-16,-1 7 0 0,0-7 0 0,-3 0 0 15,-7 7-12-15,3-7-3 0,0-3 0 0,1 3 0 16,-1-3-16-16,-3 3 8 0,3-9-8 16,8 6 0-16,6-6 0 0,-3-3-22 0,0-7 3 0,7 1-656 15,7-10-131-15</inkml:trace>
  <inkml:trace contextRef="#ctx0" brushRef="#br0" timeOffset="27317.74">11275 11400 1602 0,'7'-7'35'0,"-7"7"7"0,0-3 2 0,-4-3 1 0,4 6-36 0,4-9-9 16,-8-1 0-16,4 7 0 0,0 3 13 0,4-6 1 0,-4-4 0 0,3 7 0 15,-3-3 21-15,0 0 4 0,11 3 1 0,-8-4 0 16,-3 7-26-16,8-9-5 0,-1 6-1 0,3-4 0 15,1-2-8-15,-1 0 0 0,1 9 0 0,3-10 0 16,-3 10 0-16,-1-6 0 0,-10 6 0 0,0 0 0 16,14 0 0-16,-7 0 8 0,-7 0-8 0,0 0 8 15,0 0-8-15,4 6 0 0,6 4 0 0,-6-1-11 0,-4 0 11 0,4 7 0 16,6-6 0-16,-6 5 0 0,-4-2 0 16,3 2 8-16,4-2-8 0,4 3 11 0,-4 3-1 0,-4-4 0 15,-3-2 0-15,7 2 0 16,4 4-10-16,-4 0 12 0,-10-10-12 0,3 7 12 0,3 3-12 0,-3-10 8 15,-10 7-8-15,2 0 8 0,-2-4-8 0,-1-2 0 16,1-1 0-16,-4-3 0 0,-8 4-14 16,5-1-5-16,-1 1-1 0,4-4 0 0,-7 3 20 0,3-6 0 15,1 4-8-15,2-4 8 0,-2 3 0 0,3 3 0 16,-4-9 0-16,4 10 0 0,3-10 0 0,1 6 0 16,-4-12 0-16,7 6 0 0,3 0 0 0,1-3 16 15,-1-4-4-15,1-2 0 0,3 9-3 0,7-6-1 0,3 3 0 0,-3-4 0 16,0 4-8-16,4-3 12 15,-1-3-12-15,1 9 12 0,0-10-12 0,-1 10 0 0,4-3 0 16,0-3 8-16,1 6-8 0,-1 0 8 0,0 0-8 0,0 0 8 16,7 0-8-16,0 0 0 15,-7 6 0-15,4-3 0 0,7-3 0 0,-4 10 0 0,0-4 0 0,-3-3 0 16,-1 3-14-16,8-3-5 0,-4 7-1 0,4 2-547 16,-4-2-109-1</inkml:trace>
  <inkml:trace contextRef="#ctx0" brushRef="#br1" timeOffset="36290.89">14792 5119 1792 0,'0'0'80'0,"-11"-10"16"0,4 10-77 0,-3 0-19 0,3 0 0 0,0 0 0 15,7 0 36-15,0 0 3 0,0 0 1 0,-7 10 0 16,7-10-19-16,0 9-3 0,0-3-1 0,3-2 0 16,4 2 3-16,0 3 0 0,7-9 0 0,0 10 0 15,4-10 4-15,3 0 0 0,0 0 1 0,4-4 0 16,0 4-1-16,-4-6 0 0,0 6 0 0,4 0 0 16,-4-9-4-16,0 9-2 0,0 0 0 0,4-10 0 15,-4 10-3-15,0-6-1 0,1 6 0 0,-1-3 0 16,-4 3-6-16,5-6-8 0,-1 6 11 0,-7 0-11 15,0 0 8-15,0 0-8 0,0 0 0 0,0 0 0 16,0 0-20-16,-3 6-8 16,-4-6-2-16,4 3 0 0,-1-3-160 15,-3 0-32-15,7 0-6 0,0 0-2 0</inkml:trace>
  <inkml:trace contextRef="#ctx0" brushRef="#br1" timeOffset="36662.21">14725 5401 1962 0,'0'0'87'0,"0"0"17"0,0 0-83 0,0 0-21 0,0 0 0 0,3-6 0 15,1 6 25-15,0 0 1 0,3 0 0 0,0 6 0 16,0-6-18-16,3 0-8 0,4 0 8 0,1 0-8 16,-1 0 20-16,7 0 0 0,0 0-1 0,4 0 0 15,-4 0 21-15,4 0 4 0,-1-6 0 0,1 6 1 16,3-10-35-16,0 10-10 0,1-9 0 0,-1 9 0 15,4-10 0-15,-1 4 8 0,-2 6-8 0,-1-9 0 16,-4 9 0-16,5 0-8 0,-5 0 0 0,-2 0 0 16,-1 0-137-1,0 0-27-15,-4 0-6 0,-2 9-1 0</inkml:trace>
  <inkml:trace contextRef="#ctx0" brushRef="#br1" timeOffset="38600.61">17089 4673 1576 0,'0'0'70'0,"0"0"14"0,-7-3-67 0,-1 3-17 0,-2-6 0 0,-1 3 0 15,1-3 52-15,-1 6 8 0,1 0 0 0,-1-10 1 0,0 10-42 16,1 0-9-16,-4 0-2 0,0 0 0 0,3 0-8 0,-7 0 8 16,4 10-8-16,0-10 8 15,0 0 4-15,0 6 0 0,0-6 0 0,0 3 0 0,3 3 22 16,1-6 5-16,-1 0 1 0,0 0 0 0,1 3-23 0,-1 4-4 15,4-7-1-15,0 0 0 0,7 0 24 0,-11 0 4 16,11 0 0-16,0 0 1 0,0 0-6 0,0 0-2 16,-7 9 0-16,7-9 0 0,0 0-7 0,0 0-2 15,-7 6 0-15,7-6 0 0,0 0-6 0,-3 10-2 16,-1-1 0-16,4 1 0 0,-3 2-16 0,6-6 0 16,-3 4 0-16,4 9 0 0,-4-10-11 0,0 7-2 15,0 3-1-15,0 6 0 0,3-7 14 0,-6 11 0 16,3-4 0-16,-4 0 0 0,4 3 0 0,0 0 0 0,-7 7 0 15,0-1 0-15,7-6 0 0,-7 10 0 16,0 3 9-16,0-10-9 0,4 10 11 0,-5-13-11 0,5 7 12 16,-1 2-12-16,-6-12 22 0,3 10-2 0,3-13-1 0,1 3 0 15,-1 3 25-15,1-3 6 0,-1-6 1 16,4 0 0-16,-3 6-41 0,-1-6-10 0,1-4 0 0,3 4 0 16,0 0 0-16,0-3-17 0,0-7 4 0,3 7 1 15,1-4 12-15,-1-5 10 0,1 2-2 0,-1-6 0 16,1 3-8-16,-1 4 0 0,4-10 9 0,0 6-9 15,-7-6 0-15,11 3 0 0,0-3 0 0,-1 0 0 16,1 0 0-16,-1 0 9 0,4-3-9 0,4 3 0 16,0 0 8-16,-1 0-8 0,1 0 0 0,0 0 0 15,3-6 12-15,0 6-12 0,-3 0 12 0,3 0-12 16,0 0 8-16,0 0-8 0,-3 0 0 0,-1 0 0 16,1 0-29-16,-4 0-13 15,0 9-2-15,-3-9-1 0,-1 0-195 0,-10 0-38 0,14 10-8 16,-14-10-581-16</inkml:trace>
  <inkml:trace contextRef="#ctx0" brushRef="#br1" timeOffset="39239.89">17314 5065 2700 0,'0'0'60'0,"-3"0"12"0,-8 0 2 0,4 0 1 0,0 7-60 0,0-4-15 0,0 3 0 0,0 3 0 16,0 10-9-16,3-3-5 0,1-3-1 0,-1 12 0 15,1-7 2-15,-1 7 0 0,-3 4 0 0,7 2 0 32,-3-3-15-32,3 1-2 0,0-1-1 0,0-9 0 15,3 6-1-15,1-7 0 0,-1-2 0 0,1 3 0 0,-1 0 32 0,1-10 0 0,3 7 0 0,-4-7 0 16,1 1 8-16,-1-1 7 0,5 0 1 0,-5-2 1 0,-3-7 7 0,7 3 0 16,-3 3 1-16,-4-6 0 15,7 0-6-15,-7 0-2 0,7 0 0 0,3 0 0 16,1 0-6-16,0-6-2 0,-4 3 0 0,3-7 0 0,1 4-9 0,-1-3 0 15,1-4 0-15,-1-3 0 0,1 1 0 0,-4 5 0 16,0-8 0-16,-3 2-11 0,-1-3-8 16,4 7-1-16,0-10-1 0,0 9 0 0,-7-3 5 0,4-2 0 15,-1 8 1-15,1 1 0 0,0-1 15 0,-1 1 0 16,-3-1 0-16,4 1 10 0,-4 3-1 0,0-4 0 16,0 10 0-16,0-6 0 0,0 6 15 0,0 0 2 15,0-3 1-15,0 3 0 0,0 0-15 0,0 0-4 16,0 0 0-16,0 0 0 0,0 0-8 0,0 0 0 15,0 0 0-15,0 0 0 0,3 9 0 0,4-5-17 0,-3 8 4 0,3 1 1 16,-4-4 35-16,1 0 7 0,3 7 2 0,0 0 0 16,-4-4-32-16,4 7 0 0,-3-3 0 15,3 0 0-15,0-4 0 0,-3 4 0 0,3 3 0 16,-4-10 0 0,1 10-20-16,3-10-9 0,0 1-3 0,0 5 0 0,-4-5 7 0,5-1 1 15,-1-3 0-15,0-3 0 16,-7-3-39-16,7 7-7 0,-7-7-2 0,3 3 0 15,-3-3-137-15,7 6-28 0,-7-6-6 0,0 0-1 0</inkml:trace>
  <inkml:trace contextRef="#ctx0" brushRef="#br1" timeOffset="39671.68">17815 5526 1324 0,'0'0'118'0,"0"0"-94"0,0 0-24 0,-7 3 0 16,7-3 286-16,0 0 53 0,0 7 10 0,-3 2 3 15,3 1-267-15,0-1-53 0,3 0-10 0,-3 7-2 16,4-7-20-16,-1 10-19 0,1-9 4 0,-1 5 1 31,1-2-93-31,-1 3-18 0,4-1-4 0,-3-2-1 0,3-4-68 0,0 7-14 0,0 0-2 16,0-7-1-16</inkml:trace>
  <inkml:trace contextRef="#ctx0" brushRef="#br1" timeOffset="41238.11">18408 5018 2178 0,'0'0'96'0,"0"0"20"0,0 0-92 0,0 0-24 0,0 0 0 0,0 0 0 0,0 3 24 0,0 10 1 15,0 0 0-15,3-4 0 0,-3 7-25 0,4 2 0 16,-4 1 0-16,4 0-11 0,-4 3 11 0,3 0 0 16,1 3 0-16,-1 3 0 0,1-9 0 0,-1 6-15 15,1 0 4-15,-1-6 1 0,-3 6 10 0,4-6 0 16,3 0 0-16,-4 0 8 0,4-4-8 0,-3-5 8 15,3-1-8-15,0 1 8 0,0-1 0 0,0 0 0 16,-3 1 0-16,3-10 0 0,3 0 4 0,1 0 2 16,-11 0 0-16,10 0 0 0,5-10-1 0,-1 1 0 15,-4 6 0-15,1-10 0 0,3 4-13 0,0-1 9 16,-3-2-9-16,3-4 8 0,-4-3-8 0,1 4 0 16,0 5-12-16,-1-8 12 0,1-1-16 0,-1 3 5 0,-3-6 1 15,0 0 0-15,-3 3-5 0,3-6-1 0,0 6 0 0,-3 1 0 16,-1-1 16-16,1 0-12 0,-1 3 12 0,-3-3-12 15,4 4 12-15,-4 5 13 0,0 1-2 0,0 0-1 16,3-1 13-16,-3 1 2 0,0 9 1 16,0 0 0-16,0 0-10 0,0 0-1 0,0 0-1 0,0 0 0 15,0 0-14-15,0 19 0 0,4-10 0 0,-1 7 0 16,-3 2-8-16,4 1-2 0,-4 6 0 0,0-6 0 16,0 6 10-16,0-3-13 0,0 3 5 0,0 0 8 15,0 4-25-15,3-4 2 0,-3-6 1 0,0 9 0 16,4-9-138-16,-1 6-28 0,1-7-6 0</inkml:trace>
  <inkml:trace contextRef="#ctx0" brushRef="#br1" timeOffset="41685.3">18884 5539 1440 0,'4'-3'128'0,"-1"-4"-103"0,4-2-25 0,4 6 0 0,-1-6 183 0,5-1 31 16,-5-2 6-16,4 2 2 0,4 1-166 0,-4-1-32 0,0 1-8 0,-3 6 0 15,3-3-16-15,0 6 0 0,-14 0 0 0,11 0 0 31,-11 0-55-31,3 9-4 0,1-3-1 0,-4 7 0 16,-7-4-24-16,3 1-6 0,-3 5-1 0,0 1 0 0,0-4 67 0,-4 4 14 0,-3 3 10 0,4 0-13 16,-5-10 61-16,1 7 13 0,0 3 3 0,0-4 0 15,4-5 16-15,-5 9 3 0,1-4 1 0,0-2 0 16,4 2-8-16,-1-5 0 0,0 6-1 0,4-7 0 16,0 4-37-16,4-4-7 0,-4-3-2 0,3 10 0 15,4-7-29-15,0 1 8 0,0-1-8 0,4-6 0 16,-4 4-12-16,7 2-4 0,-4 0-2 0,8 1 0 15,-4-10-3-15,0 9-1 0,4-3 0 0,-1-2 0 16,-3 2-4-16,4-6-1 0,3 3 0 0,0-3 0 16,4 0-17-16,-1 0-3 0,1-3-1 15,3-3 0-15,4 2 11 16,-4-2 1-16,4-3 1 0,-1 6 0 0,5-4-87 0,-5-2-18 0,1 0-3 0,-4 2-388 16,0-2-77-16</inkml:trace>
  <inkml:trace contextRef="#ctx0" brushRef="#br1" timeOffset="42588.41">19032 4620 1094 0,'0'0'48'0,"-10"6"11"0,-1-6-47 0,4 0-12 0,-3 7 0 0,10-7 0 15,0 0 301-15,0 0 59 0,0 0 11 0,0 0 2 16,0 0-281-16,0 0-57 0,0 0-11 0,14 0-3 15,-4 0-21-15,4 0 0 0,0 3 0 0,4-3 0 16,3 0 0-16,4 6 0 0,-4-3 0 0,4-3 0 0,0 10 0 0,-1-10 0 16,4 0 0-16,-3 6 0 0,-4-6 0 0,0 0 0 15,4-6 0-15,-4 6 0 0,1 0 0 0,-1 0 0 16,0 0 0-16,0 0 0 0,0 0 9 0,0 0-9 16,-3-10 12-16,0 10-12 0,-1 0 17 15,1 0-3-15,-8 0-1 0,5 10 0 0,-1-10-13 0,-4 0 0 16,-10 0 0-16,14 6 0 0,-3-3 12 0,0 3-3 15,-11-6-1-15,3 10 0 0,-3-10-8 0,4 9 0 16,3 0 0-16,-7 1 0 0,0-1 8 0,-7 1 0 16,7-1 0-16,-4-3 0 0,1 4 10 0,-4-4 2 15,3-3 0-15,0 7 0 0,1-4-10 0,-4 3-2 16,0-9 0-16,3 10 0 0,1-4-8 0,3 7 8 0,-4-4-8 0,1 0 8 16,3 7-8-16,3-7 0 15,1 10 0-15,-1-3 0 0,1-7 0 0,3 10 0 0,-4-3 0 0,1-4 0 16,-1 4 0-16,1 3 0 0,0-10 0 0,-1 10 0 15,4-10 0-15,-3 7 0 16,-4 0 0-16,3-4 0 0,1 4 0 0,-4 0 12 0,0-4-4 0,3 7 0 16,-3-3-8-16,0 9 10 0,0-6-10 0,0 6 10 15,4-3-10-15,-4-7 0 0,0 4 0 0,3 0 0 16,1 0 0-16,-1 6 0 0,1-6 0 0,-1-4 0 16,-3 11 8-16,4-8 0 0,-1-5 0 0,1 3 0 15,-1-1-8-15,-3-2 0 0,0-4 0 16,4 7 0-16,-4-7 28 0,-4 1 3 0,4-1 1 0,0 0 0 15,-3-2-20-15,-1 2-4 0,1 1-8 0,-1-1 12 16,1 0-12-16,-4 1 9 0,3-4-9 0,4 3 8 16,-7 1-8-16,4-1 12 0,3 1-12 0,0-1 12 0,0 1-12 0,0-4 0 15,3 3 9-15,-3-3-9 0,4-2 10 0,-1 5-2 16,1 0-8-16,-4-2 12 16,0-7-12-16,7 3 0 0,-7-3 0 0,0 0 0 0,0 0 0 0,0 0 0 15,0 0 0-15,0 0-10 0,0 0 18 0,0 0 4 16,0 0 1-16,0 0 0 0,-7 6-1 0,7-6 0 15,-7 3 0-15,0-3 0 0,-4 6 4 0,1-6 0 16,-1 0 0-16,0-6 0 0,11 6-16 0,-14 0 0 16,4 6 8-16,-4-6-8 0,-4-6 0 0,0 6 0 15,4 0 0-15,-7 0 0 0,7 6 0 0,-4-6 8 16,4 0-8-16,0 4 0 0,0 2 0 0,0-6 0 16,3 0-9-16,1 0 9 15,3 0-133-15,7 0-21 0,0 0-4 0,0 0-1094 0</inkml:trace>
  <inkml:trace contextRef="#ctx0" brushRef="#br1" timeOffset="43525.96">20130 4670 403 0,'0'0'36'0,"0"0"-36"0,3 0 0 0,-6-6 0 0,-1-3 442 0,4 9 82 16,0 0 16-16,-4-10 3 0,1 7-400 0,-1-3-80 16,1-4-16-16,3 4-3 0,-4 3-44 0,1-6 0 15,-1 2 0-15,1-2 0 16,-1 6-20-16,1-4-5 0,-4 4-2 0,7 3 0 0,-4-6 3 0,-3 3 0 0,0-3 0 0,-4 6 0 15,4 0 24-15,-3 6 12 16,-1-3 0-16,1 3-1 0,-1-3 16 0,0 7 3 0,-3-1 1 0,4 1 0 16,-1-1-3-16,4-3-1 0,-3 4 0 0,2-1 0 15,1 1 10-15,0-1 3 0,4-3 0 0,-4 4 0 16,3-4-32-16,4 3-8 0,-7-6 0 0,7 7 0 16,-3-1 8-16,-1-2 0 0,1 2 0 0,-1-6 0 15,4 3-8-15,-3 4 0 0,-1-1 0 0,1 1 0 16,-1-10 0-16,4 0 0 0,-4 6 0 0,-3 3 0 15,7-9 0-15,0 0 8 0,0 0-8 0,-3 10 8 16,3-10 3-16,0 6 1 0,0-6 0 0,0 9 0 16,0-9-4-16,3 10 0 0,-3-1 0 0,7 4 0 15,-3-4-8-15,0 7 0 0,3 3 0 0,-4-4 0 16,4-5 0-16,0 9 0 0,0-1 0 0,0-2 0 0,0 9 0 0,0 3 0 16,0-9 0-16,4 9 0 0,-4 4 0 0,0-1 0 15,0 4 0-15,4-1 0 0,-4 4 0 16,0-4 0-16,0 1 0 0,0 2 0 0,4 4 0 0,-4-3 0 15,-4-1 0-15,4-2 0 0,0 2 0 0,0-2 0 16,0 3 0-16,0 2 0 0,-3-2 21 16,0-4 9-16,3 4 2 0,-4-3 0 0,-3-7-15 0,4 6-2 15,3 1-1-15,-4-7 0 0,1 0-2 0,-4-3-1 16,3 4 0-16,-3-4 0 0,4 0-11 0,-4-6-11 16,-4 9 3-16,4-3 0 0,-3 3 8 0,3 0-12 15,-7 7 12-15,3-7-12 0,-3 7 12 0,4-10-13 0,-1 3 5 0,-3-3 8 16,3 0 0-16,4-6 0 0,-3-7 0 0,-1-2 0 15,4 5 20-15,0-5-2 16,4-4 0-16,-4 4 0 0,0-10-10 0,3 3-8 0,-3 6 9 0,0-9-9 16,4 6 0-16,0 4 8 0,-4-1-8 0,3 1 0 15,-3-1 0-15,4 0 0 0,-4 1 0 16,3 2 0-16,-3-2 0 0,7-1 0 0,-3 1 0 0,-1-1 0 16,4-6-10-16,4 3 10 0,-8 4-8 0,8-4 8 15,-4-3-13-15,7 3 2 0,0-6 1 16,0 4 0-16,0-4 10 0,1 0-13 0,2 0 5 0,-3 0 8 15,0 0-38-15,1 0 0 16,-5-4 0-16,1-2 0 0,-1 6-88 0,1-3-18 0,-4-3-3 0,0-4-603 16,0 1-121-16</inkml:trace>
  <inkml:trace contextRef="#ctx0" brushRef="#br1" timeOffset="44045.44">20422 4993 1958 0,'0'0'87'0,"0"0"17"0,-7 0-83 0,0 0-21 0,0 0 0 0,7 0 0 15,0 0 167-15,0 0 29 0,-3 10 5 0,-1-10 2 16,4 9-156-16,0-3-31 0,4-3-7 0,-1 10-1 16,1 0-8-16,3-4-17 0,0 7 4 0,0-7 1 15,3 10-7-15,-3 0-1 0,1-4 0 0,2 4 0 16,1-3 20-16,-1-4 0 0,4 7 0 0,-3-3 0 15,3 3 22-15,0-10 8 0,-3 1 2 0,3 2 0 16,4-9-7-16,-1 3-1 0,1-2 0 0,-1-4 0 16,-2 0 12-16,-1 0 3 0,3-10 0 0,1 7 0 15,0-9-24-15,3 2-5 0,0 1-1 0,0-13 0 16,-3 6-9-16,-1-3 0 0,-3 0 0 0,4-6 0 16,-4 10 0-16,0-4 8 0,-3 0-8 0,-4-6 8 0,0 6-8 0,4 0 0 15,-8-6 0-15,4-3 0 16,-3 9 0-16,3-6 0 0,-4 6-9 0,4-6 9 0,-3 0 0 0,-1 6 0 15,1 7 0-15,-1-4 0 0,1-3 0 0,0 10-10 16,-1-7 2-16,1 7 0 16,-1-1-73-16,-3 4-15 15,4-3-2-15,-1-1-1 0,1 7-66 0,-4-3-14 0</inkml:trace>
  <inkml:trace contextRef="#ctx0" brushRef="#br1" timeOffset="44351.18">21089 5084 2718 0,'0'0'60'0,"0"0"12"0,0 0 2 0,-3 6 2 0,-5 4-60 0,5-10-16 0,-4 9 0 0,3 1 0 15,1-1 9-15,-1 1-1 0,4 5 0 0,0-5 0 16,0 5-8-16,0-5-11 0,4 8 3 0,-1-8 0 16,8 9-52-16,-4-10-9 0,4 1-3 0,-1 5 0 15,4-5-84-15,-3-1-16 0,-1 0-4 0,1 1-1 16,-4-1-2-16,4-2 0 0,3 2 0 0,0 0 0 0</inkml:trace>
  <inkml:trace contextRef="#ctx0" brushRef="#br1" timeOffset="44852.13">20482 5859 2246 0,'0'0'200'0,"0"0"-160"0,0 0-32 0,0 9-8 15,4 7 109-15,-1 3 21 0,1-1 4 0,3 1 1 16,-4 3-119-16,1 0-24 0,3-3-5 0,0 6-1 16,0-6-8-16,0 0-2 0,0 6 0 0,0-6 0 31,4 6-7-31,-4-6-1 0,0-1-1 0,0 4 0 0,-3-3 33 0,6-6 0 0,-6 2 0 0,-1 4 0 16,1-3 27-16,-1-4 2 0,4-2 1 0,-3 2 0 0,-1-2 13 0,1-7 2 15,-1 3 1-15,-3-6 0 0,8 0-18 0,-1 3-3 16,0-3-1-16,0-3 0 15,-7 3-16-15,7-9-8 0,0-1 8 0,3-5-8 0,4 5 0 0,1-9 0 16,-1 4-14-16,0-10 5 0,0 6 33 0,0 0 6 16,0-6 2-16,-3 3 0 0,3-3-32 0,0 0 0 15,-3-3 0-15,3 2 0 0,-7-2 0 0,3 3 0 16,-3-3 0-16,0 3 0 16,0 6-20-16,1 0-9 0,-1 0-3 0,-4 1 0 0,1-4 16 0,-1 9 4 15,1-6 0-15,-1 4 0 16,1 5-60-16,-4-5-12 0,0 5-3 0,0 1-687 15,3-1-138-15</inkml:trace>
  <inkml:trace contextRef="#ctx0" brushRef="#br1" timeOffset="45436.23">20877 6288 345 0,'0'0'15'0,"0"0"4"0,0 0-19 0,0 0 0 15,0 0 0-15,0 0 0 0,4-9 480 0,-1 6 92 16,5-3 18-16,-1-4 4 0,0 7-443 0,3-6-89 15,-3-4-18-15,4 10-3 0,-1-3-13 0,1 2-4 16,3-2 0-16,0 3 0 16,4-3-44-16,0 6-10 0,-1-3-2 0,1-4 0 15,-1 7 3-15,1 7 0 0,0-4 0 0,-4-3 0 16,0 9-2-16,-3-3 0 0,-1 4 0 0,-6-1 0 0,3 7 31 0,-4-3 0 0,-3 2 13 0,0-2-4 16,-7 2 19-16,4 1 3 15,-1-3 1-15,-3 9 0 0,0-10 0 0,0 7 0 0,0-10 0 0,0 7 0 16,3 3-4-16,-3-3 0 0,4-7 0 0,3 7 0 15,0-7-12-15,0-6-4 0,0 7 0 0,0-1 0 16,7 0-3-16,-4-2-1 0,4-4 0 0,0 3 0 16,4 3-19-16,-4-2-4 0,4-4-1 0,-1 3 0 31,4-3-19-31,-3 7-4 0,3-10-1 0,-3 6 0 0,6-6-100 0,-3 0-20 0,0 0-4 0,4-6-512 16,0-4-102-16</inkml:trace>
  <inkml:trace contextRef="#ctx0" brushRef="#br1" timeOffset="46160.24">21354 4388 2487 0,'-7'0'55'0,"-8"0"11"0,5 0 2 0,-4 6 2 0,3-6-56 0,1 7-14 0,-1-4 0 0,4-3 0 0,3 6 0 0,4-6 0 0,0 0 0 0,0 0 0 15,0 0 9-15,4 13-1 0,7-13 0 0,3 6 0 16,-4 3-8-16,8-9 8 0,-4 0-8 0,7 3 8 15,-3 4 0-15,3-1 0 0,0-3 0 0,-3-3 0 16,3 0 10-16,0 6 2 0,0-3 0 0,4-3 0 16,0 7 3-16,-1-7 1 0,-2 3 0 0,6-3 0 15,-4 0-13-15,1 6-3 0,-7-6 0 0,-1 3 0 16,-2-3 3-16,-1 7 0 0,0-4 0 0,0-3 0 16,-14 0-3-16,7 9-8 0,4-3 12 0,-4 4-4 15,0-1 2-15,-4 1 0 0,1 5 0 0,-1 1 0 0,1-4-10 0,-4 14 0 16,-4-1 0-16,4-3 0 15,4 9 0-15,-4-3 0 0,-4 0 0 0,1 7 0 0,3 3 0 0,3-1 0 16,-3 7 0-16,0-3 0 0,0-4 0 0,7 7 0 16,0 3 0-16,0 7-11 0,-3-10 11 15,-1 6 0-15,8 3 8 0,0-6-8 0,-4 6 0 0,0 1 0 16,3-7 0-16,1-3-8 0,-1 0 16 0,-2-1 3 16,-1 1 1-16,3-6 0 0,4-4 6 0,-7 1 2 15,0-7 0-15,0 10 0 0,0-7-10 0,1 1-2 16,2-7 0-16,-3 3 0 0,-3-3-8 0,3 3 8 15,3-3-8-15,-3-6 8 0,0 9-8 0,1-6 0 16,-5 0 0-16,4-3 0 0,-3 3 0 0,-1 0 0 16,1-6 0-16,-1 2 0 0,4 1 0 0,-3 0 12 15,-4-3-12-15,0 3 12 0,3-4 11 0,-3-2 2 0,-3 2 1 0,3 1 0 16,0-3 2-16,-4-4 0 0,1 7 0 0,-1-7 0 16,1-3-10-16,-4 4-2 15,3-7 0-15,-3 6 0 0,-4-2 20 0,4-7 3 0,-3 3 1 0,3 3 0 16,-7-6-26-16,3 0-5 0,-3 0-1 0,0 0 0 15,0 0-8-15,-7 0 8 0,-4 0-8 0,4 0 8 16,7-6-18-16,-8 6-4 0,-6 6-1 0,4-6 0 16,-1 6-74-1,-3-3-15-15,-1-3-4 0,5 0-834 0,-1 7-167 0</inkml:trace>
  <inkml:trace contextRef="#ctx0" brushRef="#br1" timeOffset="47009.31">22708 5260 2358 0,'0'0'52'0,"0"0"10"0,-3 0 2 0,3 0 3 0,0 0-54 0,0 0-13 0,0 0 0 0,0 0 0 16,7 9 0-16,-7-9 0 0,0 0 0 0,10 6 0 16,8-2 8-16,0-4-8 0,-4 0 0 0,7-4 9 15,4-2-9-15,3 3 0 0,7-3 0 0,4-4 0 16,0 1 0-16,-4 3-17 0,0-4 4 0,1 1 1 15,-1-1-34 1,0 1-6-16,4 3-2 0,-4 3 0 0,1-4-162 0,-5 7-32 16,26-3-6-16,-18 3-2 0</inkml:trace>
  <inkml:trace contextRef="#ctx0" brushRef="#br1" timeOffset="47293.94">22670 5501 2556 0,'0'0'56'0,"0"0"12"0,0 0 3 0,0 0 0 0,0 0-57 0,0 0-14 0,14 0 0 0,-4 0 0 15,-3 7 0-15,7-4 0 0,8-3 0 0,-1 6 0 16,3-6 0-16,1 0-13 0,3 0 1 0,1 0 0 31,6-6-36-31,0 6-8 0,0 0 0 0,1 0-1 16,-5-3-115-16,5-4-22 0,-5 4-5 0,5-3-1 0</inkml:trace>
  <inkml:trace contextRef="#ctx0" brushRef="#br1" timeOffset="48524.13">24246 5128 1670 0,'0'0'74'0,"0"0"15"16,0 0-71-16,-7 0-18 0,0 0 0 0,0 6 0 15,0-6 29-15,4 0 3 0,-4 4 0 0,3 2 0 0,-3-6 3 0,7 0 1 16,0 0 0-16,0 9 0 0,0 1 5 0,0-1 2 16,0 0 0-16,-3 7 0 0,3 0-16 0,3-4-3 15,-3 7-1-15,0-3 0 0,4 3 5 0,-4-1 0 16,0-2 1-16,0 9 0 0,3-6-17 0,-3 0-3 15,0 0-1-15,4-4 0 0,-1-2-8 0,1 3 0 16,-1-7 9-16,1 10-9 0,3-13 8 0,-4 3-8 16,4 1 8-16,0-4-8 0,4-3 0 0,0-3 0 15,-1 0 0-15,1 0 0 0,6 0 8 0,1 0-8 16,0-9 10-16,-1 3-10 0,1 2 0 16,3-5 0-16,-3-7 0 0,6 7 0 0,1-10-9 0,-4 3-2 15,4-2 0-15,0-1 0 0,-4 3-7 0,0-3-2 0,-3 1 0 0,-1-8 0 16,-3 8 6-16,1-11 1 0,-1 14 0 0,-4-14 0 15,1 11 13-15,-1-7-12 16,-3 0 12-16,1 6-12 0,-5 0 12 0,1 0-9 0,-4 0 9 0,0 4-8 16,-4 2 8-16,4-3 9 0,0 10-1 0,0-3-8 15,0 9 29-15,0 0-1 0,0 0 0 0,0 0 0 16,0 0-16-16,-3 15-3 0,-1-12-1 0,4 13 0 16,-4 0 1-16,1 3 0 0,3-1 0 0,0 11 0 15,-4-14 3-15,4 14 1 0,0-1 0 0,0-3 0 16,0 3-13-16,4 3 0 0,-4-2 0 0,3-1 0 15,1 0 0-15,-4 4 0 0,4-11-9 0,-1 5 9 16,1 2-54-16,-1-9-5 0,1 6-1 0,-1-10-598 16,1-2-120-16</inkml:trace>
  <inkml:trace contextRef="#ctx0" brushRef="#br1" timeOffset="48786.83">25068 5445 403 0,'0'0'17'0,"-3"12"5"0,-4-2-22 0,0-1 0 0,-7 7 0 0,3 3 0 16,4-1 474-16,0 4 90 0,0-3 19 15,0 3 3-15,-4-6-478 0,4 3-96 0,0 0-12 0,0-4-17 32,4 4-31-32,3-10-5 0,0 1-2 0,0 5 0 15,0-5-149-15,0-10-31 0,0 0-5 0,0 0-2 0</inkml:trace>
  <inkml:trace contextRef="#ctx0" brushRef="#br1" timeOffset="49222.43">25294 5047 1785 0,'0'0'79'0,"0"0"17"0,-3 6-77 0,-1-3-19 16,1 6 0-16,3 1 0 0,-4-1 141 0,4 7 25 15,0 3 5-15,4-4 1 0,-1 1-113 0,1 3-23 16,-4 3-4-16,7 3 0 0,0-6-32 0,0 6 0 16,0-6 0-16,0-1 0 0,4 8 0 0,-4-8 0 15,3 1 0-15,-3-3-10 0,4-7 10 0,-1 7 0 16,-3-4 0-16,4-5 0 0,-4 2 19 0,4 1-1 15,-4-10 0-15,3 9 0 0,4-9 18 0,1 0 4 16,2 0 1-16,-3-9 0 0,-3 2-26 0,-1 4-6 0,8-13-1 0,-7 7 0 16,6-10-8-16,-3 4 8 0,4-4-8 0,-4 0 8 15,0-6 0-15,-3 3 0 0,3-3 0 16,-3 0 0-16,-1-4-8 0,4 4 8 0,-7-3-8 0,0 3 8 16,0-3-8-16,-3 3 0 0,-1 3 0 0,-3-3 0 31,0 15-71-31,0-15-16 0,0 13-3 0,-3-4-686 0,3 0-138 0</inkml:trace>
  <inkml:trace contextRef="#ctx0" brushRef="#br1" timeOffset="50268.07">25890 5351 172 0,'0'0'8'0,"0"0"1"0,0 0-9 0,0 0 0 16,0 0 0-16,0 0 0 0,0 0 378 0,4 0 74 16,-4 0 14-16,-4 9 3 0,4-3-290 0,-3 4-59 15,3-1-11-15,0 1-2 0,0 5-55 0,0-2-12 16,0 3-1-16,0-7-1 0,3 10-38 0,-3-10 0 15,0 7 0-15,0 0 0 0,4 2-22 0,-4-5 1 0,3 3 0 0,1-1 0 32,-4-2-148-32,3-4-30 0,1 1-5 0</inkml:trace>
  <inkml:trace contextRef="#ctx0" brushRef="#br1" timeOffset="50627.45">26804 4833 1958 0,'-7'-9'174'0,"0"9"-139"0,0 6-35 0,0-3 0 0,-4 7 134 0,4-4 20 15,0 10 4-15,0-4 1 0,-3 7-127 0,2-3-32 16,1 9 0-16,4-3 0 0,-4 3 0 0,0 0 0 16,3 3 0-16,1 0 0 0,-1-3 0 0,1 10 0 15,-1-10 0-15,4 3 0 0,-3 0 0 0,3 1 0 16,0-14 0-16,3 4 0 15,1 0-45-15,-1-3-3 0,1-4 0 0,3 4 0 16,-4-7-108-16,-3 1-23 0,7-4-4 0,-7-6-1 0</inkml:trace>
  <inkml:trace contextRef="#ctx0" brushRef="#br1" timeOffset="50807.11">26522 5037 2746 0,'0'0'60'0,"-7"6"13"0,3-6 3 0,4 0 1 0,0 0-61 0,0 0-16 0,0 0 0 0,4 4 0 16,6 5 0-16,4-3 0 0,1-3 0 0,2-3 0 15,8 0-33-15,-4 0-7 0,7 0 0 0,4 0-1 16,3-3-121 0,1-6-24-16,2-1-5 0,1 1-770 0</inkml:trace>
  <inkml:trace contextRef="#ctx0" brushRef="#br1" timeOffset="51495.07">27697 4833 1036 0,'0'0'92'0,"0"0"-73"0,0 0-19 0,0 0 0 15,0 0 167-15,0 0 29 0,0 0 7 0,0 0 1 16,0 0-71-16,-7 0-13 0,7 0-4 0,0 0 0 15,0 0-18-15,-8 7-4 0,1 2-1 0,0 0 0 16,0 1-33-16,0 9-6 0,0-4-2 0,0-5 0 16,0 9-34-16,0-1-7 0,0 7-2 0,3-6 0 15,1 6-9-15,-1-6 0 0,1 0 0 0,3 0 0 16,0 6 0-16,0-6 0 0,3 0 0 0,1 2 0 16,-1-8 8-16,1 3-8 0,0 2 0 0,3-8 8 15,0-1-8-15,0 1 0 0,0-1 9 0,3-3-9 0,4-2 0 0,-3 2 8 16,0-6-8-16,-1 0 0 15,4 0 0-15,0-6 0 0,-3 2 0 0,3-2-8 0,4 3 8 0,-1-3-8 16,-3-7 8-16,4 4-8 16,0-7 8-16,-4 7 0 0,0-7 0 0,0 7 0 0,-3-10 0 15,-1 9 0-15,1-5 0 0,-1-4 0 0,1 3 0 0,-4 4 0 16,0-4 0-16,0-3 0 0,-3 0 0 0,3 4 0 16,-4-4 0-16,-3-6 0 0,4 6 0 0,-4 0 0 15,0 0 0-15,0 4 8 0,0-7-8 0,-4 6 0 16,4 0 0-16,-7 4-8 0,7 6 8 0,-3-4 0 15,-1 1 0-15,4 9 0 0,0 0 0 0,0 0 0 16,0 0 8-16,0 0-8 0,-3 9 0 0,3 7 0 16,-4-4 0-16,4 7 0 0,0 6 11 0,0 0-3 0,0-6 0 15,0 6 0-15,4-6-8 0,-4 9 0 16,0-3 0-16,0-6 0 0,0 6 0 0,0-6 0 16,0 0 0-16,0 6 0 0,0-12 0 0,0 8-17 0,0-2 4 0,0-6 1 31,0 2-36-31,-4 1-6 0,4-3-2 0,0-4 0 15,0 1-166-15,-3 2-34 0</inkml:trace>
  <inkml:trace contextRef="#ctx0" brushRef="#br1" timeOffset="51881.12">28046 5297 2376 0,'0'0'52'0,"0"0"12"0,3-3 1 0,1-6 1 0,3 3-53 0,-4-4-13 16,8 1 0-16,-4-7 0 0,4 7 52 0,3-1 7 16,0 1 1-16,-3 6 1 0,3-4-49 0,0 1-12 15,0 3 0-15,0-3 0 0,-11 6 0 0,-3 0-12 16,8 6 3-16,-1-6 0 0,0 9-3 0,-4 1-1 15,-3-10 0-15,4 9 0 0,-1 7 4 0,-3-3 1 16,0 2 0-16,-3 1 0 0,3-4 8 0,-4 4 0 16,-3 0 0-16,-3 6 0 0,-1-13 12 0,0 13-3 0,-3-3 0 15,0 0 0-15,0 0 13 0,0-1 2 0,0 1 1 16,3-3 0-16,1 3 12 0,-1-1 3 0,4-2 0 16,0 0 0-16,7-4-20 0,-4-2-4 0,4 5-1 0,4-5 0 15,-1 6-15-15,8-7-8 16,0 0 8-16,-1-5-13 15,4 5-22-15,4-3-4 0,0-6-1 0,-1 0 0 16,-3 0-84-16,4-6-18 0,3 3-3 0,-3-3-885 0</inkml:trace>
  <inkml:trace contextRef="#ctx0" brushRef="#br1" timeOffset="52250.35">28684 4802 2361 0,'0'0'104'0,"0"0"23"0,-7 0-102 0,7 0-25 0,-10 3 0 0,10-3 0 0,-4 0 43 0,4 0 3 16,-7 10 1-16,4-1 0 0,-1 0-22 0,4 7-4 15,4 3-1-15,-4 0 0 0,7-4 10 0,-4 10 2 16,4-3 0-16,0-3 0 0,0 3-17 0,0-3-3 15,4 0-1-15,0-4 0 0,-1-2-11 0,1 3 10 16,-1-7-10-16,-3 0 10 0,4 1 5 0,3-1 1 16,0 1 0-16,0-10 0 0,4 0 17 0,0 0 4 15,-4 0 1-15,3-10 0 0,1 7-26 0,-4-6-4 16,4-4-8-16,-1 1 11 0,-3 2-3 0,4-5-8 0,-7-4 12 0,3 3-4 16,-4-3-8-16,1-9 0 15,0 3 0-15,-4-3 8 0,3 3-8 0,-3-13-12 16,0 10 2-16,-3-7 1 15,3 7-38-15,-4-3-7 0,1 2-2 0,-4 4 0 16,0 7-22-16,-4-1-5 0,4 9-1 0,0-5-692 0,-3 5-138 0</inkml:trace>
  <inkml:trace contextRef="#ctx0" brushRef="#br1" timeOffset="52708.37">29242 5144 172 0,'-14'9'16'0,"3"-9"-16"15,0-3 0-15,4 3 0 0,-3-6 552 0,3 6 108 16,0 0 22-16,7 0 4 0,-4-6-516 0,4 6-103 15,0-10-21-15,7 7-4 0,-3-3-28 0,6-4-6 16,1 1 0-16,3 6-8 0,0-4 0 0,4-2-14 16,-8 3 1-16,8 3 0 0,0-4 13 0,-1 7 0 15,4 0 9-15,-3 0-9 0,0 0 12 0,-1 0-3 0,-2 0-1 0,-5 0 0 16,1 7-8-16,-4-4 8 0,-4 3-8 0,-3 3 8 16,0 7-8-16,-3-3 8 15,-4-4-8-15,-4 1 8 0,-3 5-8 0,0 1 0 0,-7 3 0 0,3-1-11 16,-3 1 11-16,0 6 0 0,-4-6 0 15,4 0-8-15,0 0 8 0,3 3 0 0,4 0 0 0,3-7 0 16,1 11 0-16,3-8 0 0,0-5 0 0,7 3 0 16,0 2 30-16,3-2 2 0,1-7 0 0,3 10 0 15,0-9-52 1,3-1-9-16,8 0-3 0,-4 1 0 0,4-4 6 0,-4 4 1 0,7-1 0 0,-3-9 0 16,3 9-37-1,4-9-7-15,3 0-2 0,0 0 0 0,-3 0-84 16,3 0-17-16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5:27.48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15487 8233 1094 0,'0'0'97'0,"0"0"-77"0,0 0-20 0,0 0 0 16,0 0 68-16,0 0 9 0,0 0 3 15,0 0 0-15,0 0-40 0,0 0-8 0,0 0-2 0,0 0 0 16,0 0-4-16,0 0-1 0,0 0 0 0,0 0 0 15,7 0 32-15,0-10 7 0,-3 10 0 0,-4 0 1 16,3-9 30-16,-3-1 5 0,0 4 2 16,0-3 0-16,-3 6-17 0,3-7-3 0,-4 1-1 0,1-1 0 15,-1-2-36-15,0 2-7 0,-3 1-2 0,0-4 0 16,0-2-3-16,-3 5-1 0,-4-5 0 0,3 5 0 16,-3-2-22-16,-4-4-10 0,1 7 8 0,-1-1-8 15,0 1 8-15,1 2-8 0,6 4 0 0,-6-3 8 16,-5 6-8-16,5 6 10 0,-1-3-10 0,-3 7 10 15,3-4-10-15,-3 4 0 0,3-1 0 0,1 10 0 16,-1 0 0-16,1-4 0 0,2 4 0 0,1 6 0 16,-3-6 0-16,6 0 0 0,1 9 0 0,-1-3 8 0,4 0-8 0,-4 0 12 15,4-3-12-15,4 3 12 0,-1 4-12 0,4-11 8 16,0 7-8-16,4-9 8 0,-1 3-8 16,4-6 10-16,0 2-10 0,0-5 10 0,0-4-10 0,4-3 0 15,0 3 0-15,-1-12 8 0,4 6 4 0,0-3 0 16,1-3 0-16,6-4 0 0,-4 1 6 0,5-1 2 15,-5-5 0-15,1 5 0 0,-4-9 7 0,0 4 1 16,-3 2 1-16,-1-6 0 0,1 4-1 0,3-4 0 16,-4 0 0-16,1 3 0 0,0-2-4 0,-1-1 0 15,1 0-1-15,-4-3 0 0,0 0-9 0,0-3-2 16,0 0 0-16,0-3 0 0,0-1-3 0,0-5-1 16,0 6 0-16,0-7 0 0,0 1-8 0,0-4 0 15,-3-3 0-15,-1 10 8 0,1-10 0 0,0 4-8 0,-4 2 12 0,-4-2-4 16,0 2-8-16,-3-9 0 0,4 6 0 0,-4 1 0 15,-4-4 0-15,1 3 0 16,3 4 0-16,-8-4 0 0,5-2 0 0,-8 2 0 0,8 10 0 0,-4-7 0 16,-1 7 0-16,5 3-11 0,-1-3 3 0,1 3 0 31,3 6-49-31,-4 0-10 0,0 3-1 0,4 7-1 16,0-1-99-16,0 1-20 0,4 3-4 0</inkml:trace>
  <inkml:trace contextRef="#ctx0" brushRef="#br0" timeOffset="4331.71">16231 7492 633 0,'0'0'28'0,"0"0"6"0,0 0-34 0,0 0 0 15,0 0 0-15,0 0 0 0,0 0 260 0,4-3 44 16,-4-6 10-16,0 3 2 0,3-4-177 0,-3 1-35 15,4 3-8-15,-4 2 0 0,3-5-37 0,-3 0-7 16,0 2-2-16,0-2 0 0,0 0-22 0,4-1-5 0,-4 4-1 16,0-7 0-16,0-2 8 0,3-1 2 15,-3 3 0-15,4-2 0 0,-4 2-20 0,-4-9-3 0,4 10-1 0,0-7 0 16,-3 3-8-16,3-3 0 0,-4 1 0 0,1-1 8 16,-1-3-8-16,-3 9 10 15,4-6-10-15,-4 4 10 0,3-1 5 0,-3 7 1 0,0 6 0 0,0-4 0 16,0 7 13-16,3 7 3 0,-6 2 1 0,3 4 0 15,-4 2-33-15,4 4-20 0,-3 6 2 0,-1 3 1 16,4 7 8-16,0 9 9 0,-4 3-13 0,4 3 5 16,0 3 8-16,0 1 0 0,4 2 0 0,-4-3-8 15,0 1 17-15,3-1 4 0,-3 10 1 0,3-10 0 16,1 10 5-16,-4-10 1 0,3 0 0 0,-3 1 0 16,0-1-8-16,0-6-2 0,-3 3 0 0,2-6 0 15,1-3 0-15,-3 0 0 0,3-4 0 0,0-9 0 16,0 4-10-16,3-10 0 0,1-7 0 0,-1 4-11 15,1-3-4-15,3-7-1 0,0-6 0 0,0-3 0 16,0 0-137-16,0 0-28 0,0-9-6 0,0 0-845 16</inkml:trace>
  <inkml:trace contextRef="#ctx0" brushRef="#br0" timeOffset="4587.41">15695 7966 1958 0,'-3'-3'174'0,"-4"-3"-139"0,-1 6-35 0,5 0 0 0,3 0 172 0,0 0 28 16,0 0 6-16,0 0 1 0,0 0-136 0,0 0-27 0,11 0-6 0,6 6-1 15,1-3-11-15,3-3-2 0,-3 6-1 0,3-6 0 16,3 0-12-16,8 3-3 0,0 4 0 0,0-7 0 15,-1 0-8-15,1 0 0 0,-4-7 0 0,1 4-11 32,-1-3-22-32,0-3-5 0,-3 5-1 0,-1-5 0 15,-2 0-152-15,2-7-30 0,1 7-7 0</inkml:trace>
  <inkml:trace contextRef="#ctx0" brushRef="#br0" timeOffset="5766.3">14704 8891 1566 0,'0'0'69'0,"0"0"15"0,0 0-68 0,0 0-16 0,0 0 0 0,0 0 0 0,0 0 105 0,0 0 18 15,0 0 3-15,0 0 1 0,0 0-52 0,3-6-11 16,-3 6-1-16,4-3-1 0,3-4-15 0,0 4-3 16,4-3-1-16,3 6 0 0,0 0-6 0,3 0-1 15,1 0 0-15,3 6 0 0,4-3 13 0,3 7 3 16,-3-4 0-16,7-3 0 0,-1 7-30 0,5 5-6 16,6-5 0-16,4-4-1 0,3-3 5 0,4 3 0 15,11-2 1-15,-8-4 0 0,4-4 6 0,-4-2 1 0,4 6 0 16,-3-3 0-16,6-3-16 0,1-4-4 0,-1 1 0 0,-6 3 0 15,3 2-8-15,-7-2 12 0,-7 3-12 16,-4-3 12-16,0 6-12 0,-6 0 0 0,-1 0 0 0,0-3 0 16,-3 6 0-16,-4-3 0 0,0 0-9 0,-3 6 9 31,-4-6-44-31,0 3-3 0,-7-3 0 0,1 0 0 16,-1 0-117-16,3-3-24 0,-3 3-5 0,0-6-1 15,1 6-53-15,2-3-10 0,8-13-3 0,0 3 0 0</inkml:trace>
  <inkml:trace contextRef="#ctx0" brushRef="#br0" timeOffset="7948.57">15473 9822 1396 0,'0'0'31'0,"0"0"6"0,0 0 2 0,0 0 0 0,0 0-31 0,0 0-8 16,7-3 0-16,-4-3 0 0,4-3 13 0,1 5 2 15,-5-2 0-15,1 3 0 0,3-3 13 0,-7 6 4 16,3-3 0-16,1-4 0 0,-4 7-20 0,3-6-3 15,-3 6-1-15,0 0 0 0,4-3 22 0,-4 3 4 0,-4-6 1 0,4 6 0 16,0-3 22-16,0 3 5 0,-7-7 1 16,0 4 0-16,0-3 1 0,-4 3 1 0,4-4 0 0,-3 7 0 15,-1-3-9-15,1-3-1 0,-4 0-1 0,-1 3 0 16,-2-4-8-16,3 4-2 0,0-3 0 0,-4 6 0 16,0 0-27-16,1 0-5 0,3 0-2 0,-1 6 0 15,-2-3-10-15,-1 7-9 0,4 2 9 0,-7 1-13 16,7 6 3-16,-4-4 1 0,4 10 0 0,3-3 0 15,1 3 9-15,3 4 0 0,3 5 0 0,-3-6 0 16,4 7 0-16,3-1 0 0,0 4-11 0,0-7 11 16,3 1 0-16,4-1 0 0,-3-9 0 0,3 3 0 15,3 0 0-15,1-12 0 0,0 2 0 0,3 4 10 16,3-9-2-16,-3-4-8 0,-3-3 12 0,3 3-4 16,0-6 5-16,0-6 1 0,4 3 0 0,0-6 0 15,-1-7 17-15,1 6 3 0,0-8 1 0,-1-7 0 0,1 6-9 16,-4-6-2-16,0-4 0 0,-3 4 0 15,-1-3-8-15,1 0-1 0,-4 0-1 0,0-4 0 0,-4-5 2 16,1 8 0-16,-4-5 0 0,4-1 0 16,-4 1 1-16,0 3 1 0,0-4 0 0,0-6 0 0,-4 4-18 0,4-1 0 15,-4 4 0-15,1-4 0 0,-1-3 0 0,1 4 10 16,3 8-10-16,-4-5 8 0,-3 9-8 0,4-3 0 16,-1 2-10-16,1 5 10 0,-4-5 0 0,3 8 0 15,-3-7 0-15,4 9 0 16,-1-3-35-16,1 0-4 0,-1 0-1 0,0 4 0 15,1-4-21-15,3 10-5 0,0 2-1 0,0-2 0 16,0-1-178-16,0 10-36 0,0 0-7 0,0 0-2 0</inkml:trace>
  <inkml:trace contextRef="#ctx0" brushRef="#br0" timeOffset="10222.41">15917 9572 1094 0,'0'0'97'16,"-7"0"-77"-16,0-4-20 0,0 4 0 0,-3 0 185 0,3 0 34 16,7 0 6-16,0 0 2 0,-11 0-179 0,11 0-36 15,-7 4-12-15,3 2 0 0,4-6 8 0,-3 9-8 16,-1 1 0-16,4-1 0 0,4 0 0 0,-1 7 8 15,-3-3-8-15,0 2 0 0,4 4 39 0,-4 6 1 16,3-6 0-16,-3 9 0 0,0-3 12 0,0 4 4 16,0-1 0-16,0 6 0 0,0 1 0 0,-3-7 1 15,3 7 0-15,0-7 0 0,0 6-39 0,0-6-8 16,0 4-2-16,0-10 0 0,3 3 6 0,4 0 1 0,-3-6 0 0,3 0 0 16,0-4-5-16,-3-2-1 15,3-7 0-15,0 3 0 0,0-2 25 0,0-4 5 0,3-3 1 0,1 0 0 16,0 0-23-16,3-10-4 0,-4 1-1 15,4 3 0-15,-3-7-12 0,3-2 0 0,0-4 0 0,-3 0-10 16,3 0 10-16,-3-6 0 0,3 0 0 0,-4-3-8 16,1 9 8-16,-1-6 0 0,1 0 0 0,-4 6-8 15,0 0 8-15,0 0-8 0,0 4 8 0,-3-4-8 16,-1 9 8-16,1-5 0 0,-1 5 0 0,-3-2 8 16,4 2-8-16,-4-5 8 0,3 5-8 0,-3 1 8 15,0-1-8-15,0 1 9 0,4-7-9 0,-4 7 10 16,0 0-10-16,0-1 0 0,0-6 0 0,0 7 0 15,0 0 0-15,0 2 0 0,0-2 0 0,-4 0 0 16,4 5 0-16,0 4 0 0,0-6 9 0,0 6-1 16,0 0 1-16,0 0 1 0,0 0 0 0,0 0 0 0,0 0-10 0,0 0 0 15,-3 10 0-15,3-1 0 16,-4 0 0-16,4 7-9 0,4 0 9 0,-1-4-10 0,1 4 10 0,-1 3 0 16,4 0-9-16,-3-1 9 0,3 7 0 0,-3-6 0 15,3 6 0-15,-4 4 0 0,8-11 0 0,-8 8 0 16,4-1 0-16,0-7 0 0,-3 7 0 0,-1-6 0 15,1 0 0-15,3 0 0 16,-7 0-32-16,4-10-3 0,-4 7 0 0,3-7 0 16,1 1-95-16,-4-4-19 0,0-6-4 0,0 0-1 15,0 0-77-15,0 0-15 0,0 0-3 0,0 0-1 0</inkml:trace>
  <inkml:trace contextRef="#ctx0" brushRef="#br0" timeOffset="10489.61">16351 10211 748 0,'0'0'33'0,"0"0"7"0,0 0-32 0,0 0-8 0,11 3 0 0,-4 4 0 15,0-4 420-15,0 3 81 0,0 3 17 0,4 1 3 16,-4 6-397-16,0-4-79 0,3-3-16 0,-3 7-3 0,0 3-26 0,4 0 0 16,-4-4 0-16,0 4 0 15,0 0-28-15,-3 3-4 0,3 0 0 0,-7 3-1 16,0-6-103-16,0 9-20 0,-4-3-4 0</inkml:trace>
  <inkml:trace contextRef="#ctx0" brushRef="#br0" timeOffset="11380.56">17018 8653 1846 0,'0'0'82'0,"0"0"17"0,-7-3-79 0,-4 3-20 0,4 0 0 0,7 0 0 16,0 0 50-16,0 0 6 0,-7 3 2 0,7-3 0 15,0 0-20-15,0 0-4 0,0 0-1 0,0 0 0 0,7 0 0 0,0 0 0 16,4 6 0-16,3-3 0 16,0-3 0-16,4 0 0 0,-1 6 0 0,5-6 0 0,-1-6-3 0,0 6-1 15,4 0 0-15,-4 0 0 0,7 0-10 0,-3 0-3 16,3 0 0-16,-3 0 0 0,-1 0-3 0,1 0-1 15,-4 0 0-15,-3 0 0 0,3 6-12 0,-3-6-13 16,-1 4 2-16,1 2 1 16,-4-6-22-16,4 0-5 0,-4 6-1 0,0-3 0 15,-4-3-56-15,1 7-11 0,0-4-3 0,3 3 0 16,-7-3-45-16,0-3-10 0,0 0-1 0,0 6-346 16,0-6-69-16</inkml:trace>
  <inkml:trace contextRef="#ctx0" brushRef="#br0" timeOffset="11708">17103 9007 1785 0,'0'0'79'0,"0"0"17"0,0 0-77 0,0 0-19 0,0 0 0 0,0 0 0 0,0 0 262 0,0 0 49 16,0 0 9-16,0 0 3 0,10 3-259 0,-3-3-51 15,4 6-13-15,3-6 0 0,0 4 0 16,0-4 0-16,4-4 0 0,3 4 0 0,0 0-13 0,7 0-6 15,1-6-1-15,2 6 0 16,-2-3-9-16,-1-3-3 0,7 6 0 0,4-10 0 16,0 7-157-16,0-6-32 0,-1-7-7 0</inkml:trace>
  <inkml:trace contextRef="#ctx0" brushRef="#br0" timeOffset="21844.4">18923 8402 2570 0,'0'0'114'0,"-7"0"23"0,0 0-109 0,0 0-28 0,0 0 0 0,0 6 0 16,0-3 12-16,3 4-4 0,1-4 0 0,-1 6 0 0,1 7-18 0,3-7-4 16,0 1-1-16,0 5 0 0,3-2 5 0,1 9 1 15,-4-3 0-15,3-7 0 0,1 13 9 16,3-6 0-16,-4 0 0 0,4 6-8 0,-3-6 8 0,3 6 0 16,-4 3 0-16,4-3 0 0,-3 3 9 0,0-3-9 15,-1 4 12-15,1-4-12 0,-1 3 17 0,-3-9-3 16,4 6-1-16,-1 0 0 0,-3-12 3 0,4 2 1 15,-1 4 0-15,4-10 0 0,-3 1 7 0,3-1 0 16,0 1 1-16,4-4 0 0,-4-6 1 0,3 0 0 16,4 0 0-16,-3 0 0 0,-1-10 6 0,1 4 2 15,3 6 0-15,0-9 0 0,-3-1-19 0,3-8-4 16,0 2-1-16,-3-3 0 0,3 0 2 0,-4 0 1 16,1 1 0-16,-1-7 0 0,1 6-1 0,-4-6 0 0,4-4 0 0,-1 4 0 15,-3-3-1-15,0 3-1 16,4-3 0-16,-4 3 0 0,0-3-10 0,4-1 0 0,-4 4 0 0,0 0 0 15,0 3-20-15,0-3 1 0,0 9 0 0,0-2 0 32,-3-1-90-32,3 9-19 0,0 4-3 0,0-3-689 0,-7 9-137 15</inkml:trace>
  <inkml:trace contextRef="#ctx0" brushRef="#br0" timeOffset="22189.75">19713 8948 3200 0,'0'0'71'0,"0"0"14"0,0 0 3 0,0 0 1 0,-7 6-71 0,4-6-18 15,-4 3 0-15,3 3 0 16,1 4-28-16,-5-4-8 0,5 3-3 0,-1 1 0 0,1 2 24 0,-1-2 5 16,-3 5 1-16,4 4 0 0,3 0-2 0,-4 6 0 0,4 0 0 0,0-6 0 15,0 9 3-15,4-3 0 0,-4 0 0 0,3-3 0 16,1 3-12-16,-1 0-3 0,4-6 0 0,0 6 0 31,1-6-109-31,-1 0-23 0,0-10-4 0,3 1-1 0</inkml:trace>
  <inkml:trace contextRef="#ctx0" brushRef="#br0" timeOffset="23564.95">15815 12300 1036 0,'0'0'46'0,"0"0"10"0,-7 0-45 0,0-7-11 0,7 7 0 0,0 0 0 0,-7 0 308 0,7 0 60 15,0 0 12-15,0 0 3 0,-4-9-311 0,8 0-63 16,3-1-9-16,-4 1 0 0,5 3-21 0,-8-7 3 15,3 7 1-15,1-4 0 0,-4-5 17 0,3 5 0 16,-3 1-8-16,0 6 8 0,0-4 12 0,-3-2 5 16,-1 9 2-16,1-9 0 0,-8 9 13 0,0-4 4 15,1-2 0-15,-8-3 0 0,0 2-3 0,1 4 0 16,-1-3 0-16,1-3 0 0,-5 6 0 0,5-4 0 16,-4 4 0-16,-1-3 0 0,1 0-7 0,0 6-2 15,0 0 0-15,0 6 0 0,3 0-24 0,-3 4 0 16,0-1 0-16,0 3 0 0,3-5 0 0,0 8 0 15,1-2 0-15,-1 6 0 0,4 0-14 0,0 6 5 0,3 0 1 16,8-6 0-16,-8 9 8 0,8-6-8 16,3-3 8-16,3-1-8 0,-3 1 8 0,11 0 0 0,-1 0 0 0,1-3 0 15,-1-1 0-15,5-2 0 0,-1-4 0 0,3 1 11 16,1-4-11-16,0 3 0 0,-1-2 0 0,1-4 0 16,0-3 0-16,-1 0 0 0,1 0 11 0,-4 0-11 15,0-10 14-15,0 4-3 0,0 3-1 0,-3-3 0 16,-1-4 2-16,1 1 1 0,0-1 0 0,-4-2 0 15,0-4 5-15,3 7 1 0,-3-10 0 0,0-3 0 16,4 3 1-16,-4-9 0 0,4 3 0 0,-4-3 0 16,3-1-4-16,1-5-1 0,-4-1 0 0,0-9 0 15,4 7-6-15,-4-1-1 0,0-3 0 0,0 4 0 16,0-1 6-16,-4-3 1 0,4-2 0 0,-7 5 0 16,0-6-28-16,4 0-6 0,-1 3-1 0,-3 1 0 31,-3-4-5-31,3 6-2 0,0 4 0 0,-4-4 0 0,4 3-19 0,-3 1-4 0,3 6-1 0,0-1 0 15,0 4-106-15,3 0-22 0,-3 6-4 0,4 1-889 16</inkml:trace>
  <inkml:trace contextRef="#ctx0" brushRef="#br0" timeOffset="24149.24">16736 11569 172 0,'0'0'8'0,"0"0"1"0,-4-9-9 0,1 9 0 16,-4-7 0-16,0-2 0 15,3 6 484-15,-3-3 96 0,4-4 18 0,-5 1 4 0,1 2-475 0,0-2-95 16,4 0-20-16,-4-1-3 0,0 1-1 0,-4-1-8 16,4-5 12-16,0 5-4 0,0 1 3 0,-4 0 0 15,4-1 0-15,-3 1 0 0,3 9 5 0,-4-10 2 16,1 10 0-16,2 0 0 0,-2 0 14 0,-1 0 4 16,-3 0 0-16,4 10 0 0,-5-4-16 0,5 3-4 15,-4 4 0-15,3-4 0 0,-3 13-7 0,4-3-1 16,-5 3-8-16,5 3 12 0,3 10 6 0,-4-7 1 0,8 6 0 15,-4 4 0-15,7-4-3 0,0 10 0 0,0-6 0 0,3 6 0 16,1-6-16-16,-1 5 10 0,-3 1-10 16,7 7 8-16,-3-8-22 0,-1-2-5 0,1 3-1 0,-4 0 0 31,3-6-20-31,-3-4-5 0,-3 1-1 0,-1-7 0 16,1 3-2-16,-1-9 0 0,-3 3 0 0,-3-6 0 15,3 0-125-15,-1-3-26 0</inkml:trace>
  <inkml:trace contextRef="#ctx0" brushRef="#br0" timeOffset="24354.62">16122 12121 2246 0,'0'0'200'0,"-4"-6"-160"0,1 3-32 0,3 3-8 0,0 0 183 0,0 0 35 15,0-7 7-15,7-2 2 0,0 9-198 0,7-6-39 16,0 2-8-16,4 4-2 15,0-9 7-15,3 3 1 0,7 3 0 0,-3-4 0 16,3 4-8-16,-3-3-2 0,6 3 0 0,-3-3 0 16,8-4-7-16,-4 10-2 0,-1-9 0 0,1 9 0 15,-4-7-29-15,-3 7-5 0,0 0-2 0,-1-3-709 16,1-3-143-16</inkml:trace>
  <inkml:trace contextRef="#ctx0" brushRef="#br0" timeOffset="25377.84">16041 13720 1555 0,'0'0'138'16,"0"0"-110"-16,3-9-28 0,-6-1 0 15,3 4 146-15,-4-6 24 0,1 2 5 0,-1-6 1 16,1 7-136-16,-4-7-28 0,3 4-4 0,-3-4-8 15,0-3 27-15,0 4-1 0,-4-4 0 0,1 3 0 0,-4 4 13 0,3-4 2 16,-3 3 1-16,0-2 0 0,0-1 1 0,-4 7 0 16,4-1 0-16,-4 7 0 15,-3-3-15-15,4 3-2 0,-1 3-1 0,0 3 0 0,-3 3-25 0,-4 4 0 16,8 2 8-16,-1 4-8 0,1-1 0 0,-1 4-12 16,4 0 2-16,3 9 1 0,-3-3 9 15,3 4-12-15,4-4 12 0,-3 3-12 0,6 0 12 0,-3-3 0 16,4 3 8-16,3-2-8 0,0 2 0 0,0-3 8 15,3-6-8-15,1-1 0 0,3-2 0 0,0 0 0 16,3-4-12-16,-2-2 4 0,2-1 0 0,1-3 0 16,3 4 0-16,3-10 0 0,-2 6 8 0,-1-6 0 0,0-6 0 0,7 6 0 15,4-10 13-15,-8 4 2 0,-3-3 0 0,-3-1 0 16,7-2 13-16,-4-4 4 0,0-3 0 16,-4 0 0-16,1-2 9 0,3-1 3 0,-3-3 0 0,-1-4 0 15,4-5-29-15,-3-1-6 0,0 1-1 16,-1-4 0-16,1 1 1 0,-1-4 0 0,1-6 0 0,-1 9 0 15,-2-12 1-15,2 6 0 0,-3-3 0 0,0 3 0 16,4 0-10-16,-8 0 12 0,4 7-12 0,-3 2 12 16,-1 1-12-16,-3 2 0 0,0 1 0 0,-3 3 0 15,-1 3-22 1,1 6-6-16,-1-3-2 0,-3 0 0 0,4 9-93 0,-4-2-18 0,3 5-4 0,-3-5-644 16,4 11-129-16</inkml:trace>
  <inkml:trace contextRef="#ctx0" brushRef="#br0" timeOffset="25994.85">16447 13284 806 0,'0'0'72'0,"-8"7"-58"15,-2-4-14-15,6 3 0 0,-3 3 368 0,0 1 70 0,4 5 14 0,-1-2 4 16,1 3-375-16,3-1-81 0,-4-2 0 0,4 6-12 15,-3 3 12-15,3-3 0 0,0-1 0 0,-4 1 0 16,4 6 19-16,4-6-3 0,-4 9-1 0,0-3 0 16,0-6 1-16,3 9 0 0,1-9 0 0,-1 6 0 15,1-9 0-15,-1-3 1 0,4 2 0 0,-3 4 0 16,3-10-17-16,0 7 0 0,0-6 0 0,0-1-9 16,0-3-6-16,4-3-1 0,-4 4 0 0,3-7 0 15,4-7 7-15,1 4 1 0,-5-3 0 0,4-3 0 0,0-7 8 16,0 6 0-16,-3-8 0 0,3-1 0 15,0 0-16-15,-3-6 0 0,3 0-1 0,-3 6 0 0,-4-9 17 0,0 9 0 16,3-6 0-16,-6 0 0 0,3-3 0 0,-4 2 14 16,-3 8-1-16,7 5 0 0,-7-3 21 15,0 1 4-15,0 5 1 0,-3 1 0 0,3 0 2 0,-4 5 1 16,4 4 0-16,0 0 0 0,0 0-21 0,0 0-4 16,0 0-1-16,0 0 0 0,0 0-16 0,-3 4 10 15,3 5-10-15,-4 0 8 0,4 7 20 16,0-7 3-16,4 10 1 0,-1-3 0 0,1 3-32 0,3 0-8 15,-4-1-1-15,5 1 0 0,-1 6 9 0,0 0 12 16,-4 4-2-16,4-11-1 16,-3 7-33-16,3 4-6 0,-4-4-2 0,1-6 0 15,-1-1-19-15,1 1-4 0,-4 3-1 0,0-3 0 16,0 0-170-16,0-4-34 0</inkml:trace>
  <inkml:trace contextRef="#ctx0" brushRef="#br0" timeOffset="26440.94">16891 13880 1728 0,'0'0'153'0,"0"-6"-122"15,4-4-31-15,3 7 0 16,0-6 158-16,0-7 26 0,7 7 4 0,7-1 2 16,-7 1-182-16,4-7-36 0,-1 7-7 0,1 0-1 0,0-1 36 0,-4 4 0 15,0-4 0-15,0 1 0 0,0 0 44 0,-3 5 9 16,-4-2 3-16,0 3 0 16,-7 3-29-16,0 0-6 0,0 0-1 0,0 0 0 0,0 9-12 0,-4 1-8 15,4-1 8-15,-7 4-8 0,0 3 0 0,-3 2 0 16,-1 1 0-16,4 3-8 0,-4 0 0 0,-3-3 0 15,0 3 0-15,0 0 0 0,3-7 8 0,-3 11 0 16,0-8 0-16,4 1 0 0,-4 0 0 0,3 6 0 16,0-12 8-16,1 9-8 0,-1-4 27 15,4 1 1-15,4 0 0 0,-8-3 0 0,4-4 3 0,0 4 1 16,3 3 0-16,4-4 0 0,0-2-20 0,0 3-3 0,0-16-1 0,4 9 0 16,-1 0-8-16,4 1-11 0,1-1 3 0,-1-2 0 31,3 2-29-31,4-9-6 0,-3 9-1 0,3-9 0 15,0 7 10-15,4-7 2 0,-1-7 0 0,1 7 0 16,7-9-106-16,-4 0-21 0,0-1-4 0,0-9-475 0,4-3-95 0</inkml:trace>
  <inkml:trace contextRef="#ctx0" brushRef="#br0" timeOffset="26859.12">17498 12275 1839 0,'0'0'81'0,"-7"9"18"0,-4-9-79 0,1 9-20 0,10-9 0 15,0 0 0-15,0 0 80 0,-4 7 12 16,4-7 2-16,0 0 1 0,0 0-25 0,7 3-5 0,-7-3-1 0,11 0 0 16,6 0-8-16,1 0-3 0,0 0 0 0,3 0 0 15,-4 0-2-15,5-3-1 16,-1-4 0-16,3 7 0 0,-2-3-35 0,-1 3-7 15,0-6-8-15,4 6 11 0,-1-9-11 0,5 9-9 0,-1-4 9 0,0-2-13 32,0 6-19-32,-3 0-4 0,0-6-1 0,-4 6 0 15,3 0-145-15,1 6-29 0,-7-6-5 0,-1 6-2 0</inkml:trace>
  <inkml:trace contextRef="#ctx0" brushRef="#br0" timeOffset="27131.89">17600 12585 2948 0,'0'0'65'0,"0"0"14"0,0 0 2 0,0 0 1 0,7 3-66 0,4-3-16 16,6 6 0-16,-3-2 0 0,8-4-13 0,-5 0-7 16,4 0 0-16,4 0-1 15,0 0-8-15,3-4-2 0,0-2 0 0,1 6 0 16,2-9-30-16,-3 9-7 0,1-10 0 0,-1 10-1 16,0-3-155-16,4-3-32 0,24-3-5 0,-13-7-2 0</inkml:trace>
  <inkml:trace contextRef="#ctx0" brushRef="#br0" timeOffset="31865.75">19004 11892 1094 0,'0'0'97'0,"0"0"-77"0,0 0-20 0,0 0 0 0,0 0 275 0,0 0 51 16,0 0 10-16,0 0 3 16,0 0-263-16,0 0-53 0,0 0-11 0,4-9-1 0,-4 9-11 0,10 0 0 15,-10 0 0-15,7 6 0 0,4-3 0 0,-4 6 0 16,7 1 10-16,-3 6-10 16,3 2 12-16,-4 1-12 0,4 6 12 0,1 0-12 0,-5 0 29 0,8 4-1 15,-4-7 0-15,-4 3 0 0,1 0-28 0,0 3 0 16,-1-9 0-16,-3 6 0 0,4-6 12 0,-8 0 10 15,4 2 2-15,-3-2 0 0,3-6 22 0,-3 2 5 16,-1 1 1-16,4-3 0 0,-3-4-20 0,3 1-4 16,-4-1-1-16,1 3 0 0,3-8 1 0,-4 5 1 15,4-3 0-15,-3-3 0 0,-4-3-29 0,0 0 0 16,11 0 0-16,-4 0 0 0,-7 0 18 0,7 0-2 0,0-3-1 16,-4-3 0-16,1-3 1 0,3-1 0 0,-7 1 0 15,3 3 0-15,4-7 13 0,-3-3 3 0,-4-3 1 0,3 4 0 16,1-7-33-16,-4-3 0 15,4 0 0-15,-4-4 0 0,3 4 0 0,1 3 0 0,-1-9 0 0,1 3 0 32,-4 0-36-32,3 3-4 0,1-1 0 0,-1 5-1 15,4-1-75-15,-3 9-14 0,-1-3-3 0,-3 7-682 0,4 0-136 16</inkml:trace>
  <inkml:trace contextRef="#ctx0" brushRef="#br0" timeOffset="32361.5">19745 12375 2620 0,'0'0'116'0,"-4"-3"24"0,4-7-112 0,-3 4-28 15,3-3 0-15,0-1 0 16,3 1-26-16,5-1-11 0,-1 1-3 0,0-7 0 16,3 7 0-16,-3-4 0 0,4-2 0 0,-1 5 0 0,1 1 65 0,-4 0 13 15,0-1 2-15,4 4 1 0,-8-4 1 0,8 4 0 0,-4 3 0 0,-7 3 0 16,0 0-30-16,3 0-12 0,-3 0 8 0,0 0-8 15,0 0 0-15,7 9 0 0,-7-9 0 0,0 4 0 16,4 8 0-16,-4 1-9 0,-4-4 9 0,1 1 0 16,-1-1-8-16,1 7 8 0,-4-1 0 0,3-2 0 15,-3 2-9-15,0 4 9 0,0-3 0 0,0 3-9 16,-4-4 9-16,4-2-8 0,-3 6 8 0,-1-3-8 16,1 2 8-16,-1 1 0 0,1-3 0 0,2 3 0 15,1-1 26-15,0-2 7 0,4 0 2 0,-1-4 0 16,1-2-11-16,-1 5-1 0,4-5-1 0,0-1 0 15,0-9 16-15,7 16 3 0,0-7 1 0,4 1 0 0,3-7-27 16,0 3-6-16,7-3-1 0,0 4 0 0,4-7-8 0,3 0 8 16,8 0-8-16,-1 0 8 15,4 0-32-15,7-10-6 0,3 4-2 0,0 3 0 16,-3-4-164-16,4-2-32 0</inkml:trace>
  <inkml:trace contextRef="#ctx0" brushRef="#br0" timeOffset="36305.67">7736 15163 1324 0,'0'0'118'0,"0"0"-94"0,0 0-24 16,0 0 0-16,0 0 292 0,0 0 53 0,0 0 11 0,0 0 3 15,0 0-291-15,11 0-57 0,-11 0-11 0,14 0 0 16,0-7 21-16,4 7 9 0,3 0 2 0,-3 0 0 16,3 0-32-16,0 0 0 0,0 0 0 0,-3 0 0 15,3 0 16-15,0 0-4 0,-3 0 0 0,-1 0 0 16,1 0 10-16,-4 0 2 0,4 0 0 0,-4 0 0 16,4 0-8-16,-4 0-2 0,0 0 0 0,0 0 0 15,0 0-14-15,4 0 0 0,-4 0 8 0,0 0-8 16,0 0 0-16,0 0-10 0,4 0 2 0,-11 7 0 15,3-7-81-15,-3 3-16 16,4-3-3-16,0 6-1 0,-4-3-59 0,0-3-12 0,0 0-3 0,3 6 0 16,-10-6-52-16,0 0-10 0,0 0-3 0,7 0 0 15,4 0 101-15,-4 0 20 0,-7 0 4 0,11 0 1 0,-4 0 86 16,0 0 18-16,-7 0 3 0</inkml:trace>
  <inkml:trace contextRef="#ctx0" brushRef="#br0" timeOffset="36660.71">7775 15533 2620 0,'-17'0'116'15,"13"0"24"-15,-3 0-112 0,-4 6-28 0,4-6 0 0,7 0 0 0,0 0 48 0,0 0 4 16,0 0 1-16,0 0 0 15,0 0-53-15,18 3 0 0,-7-3 0 0,6 6-12 0,8-6 12 0,3 4 12 16,0-4-2-16,1 0-1 0,-1 6-9 0,4-6 8 16,-4 0-8-16,0 3 8 15,0 3 20-15,0-6 3 0,1 0 1 0,-1 0 0 0,-3 6-32 0,3-2-20 16,-7-4 4-16,-3 6 0 0,-4-3 16 0,0 3 0 16,3-6 0-16,-2 3 9 0,-1 4-23 15,0-4-5-15,-4-3-1 0,1 0 0 16,0 6-186-16,-1-6-38 0</inkml:trace>
  <inkml:trace contextRef="#ctx0" brushRef="#br0" timeOffset="38218.98">9716 13833 1728 0,'0'0'153'0,"0"0"-122"16,0 0-31-16,-8-6 0 0,1 6 164 0,7 0 26 15,-3 0 6-15,3 0 0 0,0 0-155 0,-7-6-31 16,3 2-10-16,-3-2 0 0,7 6 0 0,-3-3 0 16,3 3 0-16,-4-6 0 0,1 3 8 0,-1-4-8 15,1 4 0-15,-1-3 8 0,1 3 4 0,-1-3 1 0,0-4 0 16,1 4 0-16,-4 6 12 0,0-10 3 0,0 7 0 0,0-3 0 16,-4 3 9-16,1 3 3 0,-5-6 0 0,-2 6 0 15,-1 0-20-15,-3 6-3 16,0-6-1-16,-4 3 0 0,-3-3 20 0,3 0 3 0,4 6 1 0,0-3 0 15,0 4-27-15,0-4-5 0,-1-3 0 0,1 0-8 16,4 0 19-16,-1 6-3 0,4-6-1 16,0 3 0-16,0 4-15 0,3-7 0 0,8 0 8 0,-5 0-8 15,1 0 0-15,7 0 9 0,0 0-9 0,0 0 8 16,0 0-8-16,0 0 0 0,-7 0 0 0,7 0 0 16,0 0 0-16,0 0 0 0,-3 9 0 0,3-9 0 15,0 9 0-15,-4 1 0 0,1-1 0 0,3 7 0 16,0-7 0-16,0 10 0 0,0-3 0 0,0 3 0 15,0 6 0-15,0-7 0 0,7 17 0 0,-4-7 0 16,1 0 0-16,3 7 0 0,0-1 0 0,0 4 0 0,0 6 0 16,-3 0 0-16,6 0 0 0,-3 3 0 0,4 6 0 0,-4-3 0 15,0 0 0-15,0 10 0 0,0-7 0 16,4 1 0-16,-4 8 0 0,-4-5 8 0,1 9 2 0,-1-4 0 16,-3 4 0-16,0-3 0 0,-3 9 1 0,-4 6 0 15,7 4 0-15,-14-10 0 0,7 13-11 16,-4-10 10-16,4 7-10 0,-4-4 10 0,4 0-10 0,0-6 8 15,-3 1-8-15,6-4 8 0,-3-4 2 0,7-2 0 16,-3 6 0-16,-1-6 0 0,-3-7-1 0,7 7 0 16,-4-3 0-16,1-4 0 0,-1-3-1 0,4 1-8 15,-3-10 12-15,-1-1-4 0,1 1-8 0,-1 3 12 0,4-3-12 16,-3 0 12-16,-1 0-12 0,1 0 8 0,-1-6-8 16,1 5 8-16,-1-5-8 0,1 3 0 0,-1-7 0 15,0-2 0-15,1 2 0 0,-1-6 8 0,1 7-8 0,-1-10 0 16,4 3 8-16,-3-3-8 0,-1 4 8 15,1-4-8-15,-1 3 8 0,1-3-8 0,-1-3 0 16,1 3 8-16,3 3-8 0,-4-3 0 0,1 0 0 0,-1 0 8 16,1-3-8-16,3-3 0 0,-4 6 0 15,4 0 0-15,-3-6 0 0,-1 0 0 0,4 0 0 0,-4-3 0 16,4 2 0-16,-3 1 0 0,3-3 0 0,-4 3 0 16,4-4 0-16,-3 4 8 0,3-6-8 0,-4 2 0 15,1 1 8-15,3-3-8 0,-4-4 0 0,1 4 8 16,-1-4-8-16,1 0 8 0,3 1-8 0,-4-7 8 15,4-3-8-15,-3 9 8 0,-1-9-8 0,4 0 8 16,0 0 2-16,0 0 0 0,0 0 0 0,0 0 0 16,0 0-10-16,0 0 12 0,0 0-12 0,0 0 12 0,0 0 7 0,0 0 1 15,0 0 1-15,7 0 0 0,-7 0-21 0,11-3-20 16,3-3 4-16,-4 6 1 0,1-3 15 16,3 3 0-16,0 0 0 0,4-7 0 0,0 7 0 0,-1-3 0 15,4 3 0-15,1-6 0 0,2 6 0 0,1-3 0 16,-4-3-8-16,4 6 8 0,3-3 0 0,4-4 0 15,-4 7 0-15,4-6 0 0,-1 3 0 0,1-3-12 16,-4 6 12-16,1-4-12 16,-1-2-32-16,0 3-7 0,0-3-1 0,1 3-935 15,-5-4-187-15</inkml:trace>
  <inkml:trace contextRef="#ctx0" brushRef="#br0" timeOffset="41208.78">9920 14398 2257 0,'-3'-10'100'0,"3"10"20"0,0 0-96 0,0 0-24 16,0 0 0-16,0 0 0 0,0 0 26 0,0 0 0 16,0 0 0-16,0 0 0 0,0 0-14 0,0 0-4 15,0 0 0-15,0 0 0 0,10 0 2 0,-10 0 0 16,0 0 0-16,11 3 0 0,-1 4 14 0,-3-7 2 15,-7 0 1-15,11 9 0 0,0 0 17 0,-4 1 4 16,0-1 1-16,0 1 0 0,3 5-5 0,-6 1 0 0,3-4-1 0,0 4 0 16,0 3-9-16,-3 0-2 0,3 0 0 0,-4 6 0 15,1-7-12-15,3 8-2 16,-7 2-1-16,3-9 0 0,1 6-5 0,-1 3 0 0,1-9-1 0,-1 6 0 16,-3-6-11-16,7 3 0 0,-3-10 0 0,3 7 0 15,-3-10 0-15,3 7 0 0,0-7 0 0,3 1 0 16,-3-10 36-16,0 0 1 0,0 6 1 15,4-12 0-15,-4 6-16 0,4-3-3 0,-1-4-1 0,-3 4 0 16,0-9-8-16,4 2-2 0,-4 1 0 0,0 6 0 16,4-7 12-16,-4-5 1 0,0 5 1 0,0-5 0 15,0 2-10-15,0-3-3 0,0-2 0 0,-4 2 0 16,4-3-9-16,1-6 12 0,2 6-12 0,-6-9 12 0,3 9-12 16,0-6 0-16,7-3 0 0,0 3 8 15,-10-10-8-15,6 7 0 0,1-6 0 0,3 5 0 16,0-5 0-16,-4 6 8 0,-6 3-8 0,3 3 8 0,7-3-16 0,-7 6-4 15,-7 0-1-15,0 3 0 16,4 7-158-16,-4 3-31 0,-4 2-6 0,-3 4-2 0</inkml:trace>
  <inkml:trace contextRef="#ctx0" brushRef="#br0" timeOffset="41776.3">10721 14658 403 0,'-11'0'36'0,"1"0"-36"16,10 0 0-16,-7 0 0 0,-4-3 487 0,4 3 90 15,7 0 19-15,0 0 3 0,0 0-480 0,0 0-96 16,0 9-23-16,4 0 0 0,-1 1 0 0,4 9 0 16,-7 0 0-16,4-1 0 0,3 7 0 0,-4 4 12 0,1-4-3 0,-4 3-1 15,0 3 3-15,3-2 0 16,-3-1 0-16,0 0 0 0,-3-3-11 0,-1 0 12 0,4-3-12 0,-3 3 12 16,-1-6-12-16,1-3 0 0,3 2 0 0,0 1 0 31,0-3-85-31,3 0-19 0,-6-4-4 0</inkml:trace>
  <inkml:trace contextRef="#ctx0" brushRef="#br0" timeOffset="42539.21">9811 16558 1267 0,'-4'-3'112'0,"1"-3"-89"0,-1 6-23 0,4 0 0 15,0-10 140-15,0 10 24 0,0-6 5 0,0 6 1 16,4-9-123-16,-1 5-25 0,4-2-5 0,-7 6-1 16,11 0 20-16,-4 0 4 0,4 0 1 0,3 10 0 15,-4-4 11-15,4 3 3 0,0 1 0 0,-3 9 0 16,3-4-25-16,-3 4-5 0,3 6-1 0,-4-3 0 0,1 3 12 15,0 0 3-15,-1 3 0 0,1 1 0 0,-4 2-22 0,0-3-4 16,-4 0-1-16,4-2 0 0,-3-5 28 16,-4 5 4-16,7-1 2 0,-3-7 0 0,-4 8-13 0,3-14-2 15,1 10-1-15,-1-9 0 0,4 5 3 0,-3-8 1 16,3 2 0-16,0-2 0 0,0-1-34 16,0-6 0-16,0 7 0 0,-7-10 0 0,7 0 10 0,0 0 5 15,0 0 1-15,0 0 0 0,4-3 1 0,-1-4 1 16,-6-2 0-16,6 0 0 0,1-7 10 0,0 6 1 15,-1-8 1-15,1-1 0 0,-1-6-14 0,1 6-2 16,3-9-1-16,-3 3 0 0,-1-4 2 0,1-5 0 16,6 6 0-16,-6-1 0 0,-4-2-15 0,4 3 8 15,3 0-8-15,0 3 0 0,-3 6 0 0,-4-6-10 0,0 6 0 0,3 3 0 16,1 4-11-16,-4 2-3 0,-7 1 0 0,3-1 0 31,8 4-69-31,-8-3-15 0,-6-1-2 0,3 4-1 16,3 3-120-16,1-3-24 0,3-4-5 0,-7 10 0 0</inkml:trace>
  <inkml:trace contextRef="#ctx0" brushRef="#br0" timeOffset="43655.25">10527 17085 921 0,'-21'0'40'0,"21"0"10"0,0 0-40 0,0 0-10 0,7-9 0 16,-4 5 0-16,1-8 270 0,3 2 52 0,3 1 10 0,1 0 3 15,-4-1-200-15,4 1-40 0,6-7-8 0,1 7-2 16,-7-1-5-16,-1-2 0 0,4-4-1 0,4 7 0 16,-4 2-68-16,0-2-11 0,-3 0 0 0,3 9-12 15,-4-10 12-15,-3 10 0 0,-7 0 12 0,0 0-12 16,11 0 0-16,-4 6-9 0,-7-6-1 0,0 4 0 15,0-4 10-15,4 15 0 0,-1-5 0 0,-3-1-8 16,-7 10 16-16,0-3 3 0,7-4 1 0,-3 4 0 16,-5-1-12-16,1 4 0 0,0-6 0 0,-3 3 0 0,6 2 0 15,-6-8 0-15,-1 5 0 0,0 4-11 0,1-3 11 0,-1-4 0 16,-6 10 0-16,3-9-8 0,-1 6 8 0,1 0 0 16,-3 6 0-16,-4-7-8 0,3 4 8 15,7-3 11-15,1 0-3 0,-1-6 0 0,-3 9 0 0,3-10-8 16,11 4 12-16,0-7-4 0,-3 10 4 0,-1-10 1 15,1 1 0-15,10-1 0 0,0-3 25 0,0 4 5 16,-7-10 1-16,14 6 0 0,4-3-36 0,-4 4-8 16,0-4 0-16,-3 3 0 0,3-6 8 0,3 3-8 15,-3-6 12-15,1 3-4 16,-5-6-37-16,4 6-8 0,4-10-2 0,-4 7 0 16,-3-3-84-16,6-4-17 0,1-5-3 0,0 2-1 15,-4-2-84-15,0-11-16 0</inkml:trace>
  <inkml:trace contextRef="#ctx0" brushRef="#br0" timeOffset="44763.55">10883 13648 921 0,'-10'3'82'0,"6"3"-66"16,-3-6-16-16,0 0 0 0,7 0 289 0,-7 10 55 0,0-4 10 15,3-3 2-15,4-3-294 0,0 0-62 16,4 10 0-16,-4-1-16 0,7-3 4 0,0 4 2 0,4-10 0 0,-11 0 0 15,0 0 10-15,14 0 0 0,10 0 10 0,-2 0-10 16,-5-6 37-16,8 2 2 0,7-5 0 16,3 3 0-16,-3-4 13 0,3 1 4 0,-3 6 0 0,-1-4 0 15,1-2-39-15,0 9-7 0,-7-6-2 0,3 6 0 16,0 0 4-16,4 0 1 0,-7 0 0 0,-1 0 0 16,-3 0-13-16,1 6 8 0,2-3-8 0,-6 3 0 15,-8 4 16-15,5-10-4 0,-1 9 0 0,0-2 0 16,-7-4-12-16,-7-3 0 0,10 6 0 0,-3-3-10 15,1 3 39-15,-8-6 8 0,0 0 2 0,0 0 0 16,0 0-29-16,0 0-10 0,3 10 0 0,-3-10 9 16,7 9 1-16,0-3 0 0,-7 4 0 0,0-1 0 0,-3-6-2 0,3 13 0 15,0-6 0-15,0 5 0 16,-4-2-8-16,1 2 0 0,3 4 0 0,0 6 0 0,-4-6 0 0,4 9 0 16,4-3 0-16,-1 10 0 0,1-4 0 15,-4 13 0-15,3 0 0 0,1 9 0 0,3 1 0 0,-4 8 0 16,-3 1 0-16,4 9-11 0,3-3 11 0,-4 3 0 15,-3 0 0-15,0 7 0 0,0 2 0 0,0-2 8 16,4-4-8-16,-4 3 11 0,-4 1 25 0,4-4 4 16,0 13 2-16,0-10 0 0,4 4-11 0,-8-1-3 15,-3 1 0-15,4 6 0 0,-1 0 0 0,-3-7-1 16,0 7 0-16,0-7 0 0,7 1-11 0,-3-4-1 16,-8 1-1-16,4-4 0 0,7-3-3 0,-4 3-1 0,1-9 0 0,-4-3 0 15,-4 6 3-15,8-6 1 0,-1-7 0 16,1 4 0-16,-8-4 2 0,4 4 1 0,7-13 0 0,-3 3 0 15,-1-3-4-15,0-3-1 0,1 0 0 0,6 0 0 16,-3-7-3-16,4 7-1 16,-8-6 0-16,8-4 0 0,3 1-8 0,-3-1 12 0,-4-2-12 0,3 2 12 15,4-9-12-15,-3 3 12 0,-4-2-12 0,-4-1 12 16,-3-3-12-16,7-1 0 0,7-2 0 0,-3 0 0 16,-4 0 0-16,0 0 0 0,3-4 0 0,1-5 8 15,-4 9-8-15,0-10 0 0,3 7 0 0,1-7 0 16,3 1 0-16,-4-1 0 0,-6 0 0 0,6 1 0 15,-3-10 0-15,0 0 12 0,-3 0-12 0,-1 9 12 16,4-9-12-16,0 0 0 0,0 0 0 0,0 0 0 16,-3 6 0-16,3-6 0 0,0 0 0 0,0 0 8 15,-7 4 5-15,7-4 1 0,0 0 0 0,0 0 0 16,0 0-14-16,0 0 0 0,0 0 8 0,0 0-8 0,0 0 0 0,0 0 0 16,-7 0 8-16,3 6-8 0,4-6 0 0,-7 3 0 15,0 3 8-15,0 1-8 0,0-4 9 0,0 3-1 16,-7-3 0-16,0-3 0 0,-4 6 0 15,0-3 0-15,8-3 0 0,-8 7 0 0,1-4-8 0,-5 3 8 16,12-3-8-16,-4-3 8 0,-4 7-8 0,4-7 0 16,0 0 0-16,3 3 0 0,1 3-8 0,-1-6-1 15,-3 9 0-15,0-9 0 16,3 0-19-16,1 0-3 0,-8 7-1 16,4-14 0-16,3 7-95 0,-3-9-19 0,4 3-4 0,-1-4-1262 0</inkml:trace>
  <inkml:trace contextRef="#ctx0" brushRef="#br0" timeOffset="45205.63">12263 15834 1670 0,'0'0'148'0,"0"0"-118"15,0 0-30-15,0 0 0 0,0 0 258 0,0 0 46 16,0 0 8-16,0 0 3 0,0 0-246 0,0 0-49 16,7 3-9-16,3 3-3 0,4 4-8 0,0-10 8 15,1 0-8-15,2 0 8 0,8 0-8 0,0-7 8 16,-1 4-8-16,4 3 8 0,8-6 13 0,-4 6 3 16,3-3 0-16,-7-4 0 0,4 4-24 0,-4 3-10 15,0-6 1-15,0 6 0 0,-3 0 9 0,0 0 12 0,-4 0-2 16,-7 0-1-1,4 0-52-15,-1 0-10 0,-3 6-3 0,1-3 0 16,-1-3-96-16,0 0-20 0,-4 7-4 0,1-4-1 16,0-3-8-16,-4 6-2 0,3-3 0 0,-10-3 0 0</inkml:trace>
  <inkml:trace contextRef="#ctx0" brushRef="#br0" timeOffset="45524.68">12280 16056 1936 0,'-21'4'86'0,"10"-4"18"0,1 6-84 16,-1-3-20-16,1-3 0 0,3 6 0 15,0-6 32-15,0 3 3 0,3 4 0 0,4-7 0 0,0 0-11 0,0 0-1 16,0 0-1-16,7 0 0 0,7 6 50 0,0-3 11 15,4-3 1-15,-4 0 1 0,4 0 5 16,-1 0 1-16,1 0 0 0,3 0 0 0,0 0-54 0,4 0-10 16,-4 0-3-16,4 0 0 0,0 0-24 0,3 0 0 15,-4 0 8-15,1 0-8 16,0 0-22-16,0 0-6 0,-1 0-2 0,-3 0 0 16,4-3-112-16,0-3-22 0,-4 6-5 0,4 0-1 15,-4-10-48-15,4 10-10 0,20-9-1 16,-6-1-1-16</inkml:trace>
  <inkml:trace contextRef="#ctx0" brushRef="#br0" timeOffset="46186.71">13578 15620 403 0,'0'0'36'0,"0"0"-36"16,0 0 0-16,0 0 0 0,0 0 350 0,0 0 63 16,0 0 13-16,0 0 2 0,0 0-328 0,0 0-65 15,0 0-14-15,0 0-2 0,-3 7 14 0,3 2 3 16,0 1 1-16,0 2 0 0,0-2 53 0,3-1 10 16,1 7 3-16,-1-7 0 0,1 10-19 0,3-3-4 15,0 9-1-15,0-3 0 0,0 0-31 0,4 6-7 16,-1-3-1-16,-3 6 0 0,1 1-16 0,2-1-3 15,-3 3-1-15,4 1 0 0,-4-7-4 0,3 7 0 0,-3-10-1 16,0 3 0-16,1 0 10 0,-5-3 3 0,1 3 0 0,3-2 0 16,-4-1-15-16,4-7-2 15,-3 1-1-15,-1 0 0 0,1-10-1 0,-1 7 0 0,1-6 0 0,-1-1 0 16,-3-9 5-16,0 0 1 0,0 0 0 0,0 0 0 16,0 0 18-16,0 0 4 0,0 0 1 15,0 0 0-15,7 0-19 0,-7 0-4 0,8-9-1 0,-5-1 0 16,4-6-2-16,0 4 0 0,0-4 0 0,-3-3 0 15,3 1-12-15,0-4 0 0,3 3 0 0,-3-3 0 16,4 0 0-16,3 3 0 0,-3-6 0 0,3 6 0 16,-4-3 0-16,5-3 0 0,2 0 0 0,-3-3 0 15,4 0 0-15,0-4 0 0,3 4 0 0,-4 0 0 16,5-7 0-16,-5 7 0 0,4 3 0 0,-3 0 0 16,-4 6 0-16,0-3 0 0,-3 0 0 0,-1 10 0 0,-3-4 0 15,-3 7-16-15,3-1 3 0,-7 1 1 16,0-1-60-1,0 4-12-15,0 6-3 0,-3-9 0 0,-5 6-102 0,1-4-21 0,4 4-4 0,-4-3-979 16</inkml:trace>
  <inkml:trace contextRef="#ctx0" brushRef="#br0" timeOffset="46804.36">13677 15432 460 0,'0'0'41'0,"0"0"-33"0,-7 0-8 0,0 0 0 15,-3 0 510-15,-1 0 100 0,4-6 20 0,3 6 4 16,-3 0-498-16,7 0-99 0,0 0-20 0,0 0-4 16,0 0-13-16,4-3 0 0,-1-3 0 0,8-4 0 15,0 1 0-15,3-1 0 0,-4 4 0 0,4-3 0 16,-3 6 11-16,7-4-1 0,-1-2 0 0,1 9 0 16,-4-9 19-16,4 9 4 0,-1-10 1 0,-3 10 0 15,0 0-12-15,1 0-2 0,2 0-1 0,-6 0 0 0,3 6-5 0,0-2-1 16,0-4 0-16,0 9 0 15,0-9-13-15,0 6 0 0,1-3 0 0,2-3 0 0,-3 7 28 0,4-7 4 16,0 0 0-16,3 0 0 16,-4 0-16-16,5 0-4 0,2 0 0 0,-6 0 0 0,0 0 4 0,-1-7 1 15,1 7 0-15,-1 0 0 0,-2 7-1 0,2-7-1 16,-3 0 0-16,0 0 0 0,-3 0 4 16,0 0 1-16,-1 0 0 0,-10 0 0 0,0 0-10 0,0 0-2 15,0 0 0-15,0 0 0 0,0 0 0 0,0 0 0 16,0 0 0-16,0 0 0 0,0 0 0 0,0 0 0 15,0 0 0-15,0 0 0 0,0 0 10 0,0 0 2 0,0-7 0 0,-3-2 0 16,3 6 0-16,-4-3 0 0,-3-4 0 0,0 10 0 16,0-9-20-16,-4 2 0 15,4 7 0-15,0-9 0 0,-3 0 10 0,-1-1-2 0,0 1 0 0,1-1 0 16,3 1-8-16,-4 0 0 0,1-1 9 0,-1-5-9 16,1 5 0-16,-1 1 8 0,0 2-8 15,1-2 6-15,-1 0-6 0,1-1 0 0,-1 1 0 0,4-1-10 31,0-5-128-31,7 5-26 0</inkml:trace>
  <inkml:trace contextRef="#ctx0" brushRef="#br1" timeOffset="56302.9">13861 3419 2923 0,'-11'-25'129'0,"8"9"27"0,-5-2-124 0,1 2-32 0,0-12 0 0,-3 6 0 16,-1-3 30-16,1-1 0 0,-1-2 0 0,-3 3 0 16,0-3-9-16,0 0-1 0,-4-4-1 0,0 10 0 15,1-3-19-15,-4 7 0 0,-8-8-11 0,-2 11 11 16,-5 5-20-16,-2 1 2 0,-5 0 1 0,-3-1 0 16,-10 10-8-16,-8 6-2 0,-6 7 0 0,-8-4 0 0,-3 7 6 0,0 3 1 15,-4 6 0-15,1 3 0 0,-8-3 20 16,7 3 0-16,1 7-9 0,2-7 9 0,5 10 0 0,-4-4 0 15,-4 1-8-15,0-1 8 0,4 4 0 0,4 3 0 16,-1-10 0-16,7 4 0 0,-3 8 0 0,7-5 0 16,-10 6 0-16,10-3 0 0,7 6 0 0,3 0 0 15,1-3 0-15,6 9 9 0,5-3-9 0,-1 7 0 16,0 5 0-16,0 1 8 0,-3 6-8 0,3 3 0 16,10 7 0-16,1 2 0 0,-7-6 9 0,10 13-9 15,4-6 10-15,3 2-10 0,4-8 0 0,0 2 0 0,7-6 0 16,7-3 0-16,3-3-13 0,1 6 4 0,-1-3 1 0,4 0 0 15,7-3 8-15,4-3 12 16,-4-4-2-16,3-2-1 0,8-4-9 0,3 0 8 0,11-3-8 0,-4-3 8 16,-3 7 9-16,7-7 2 0,10 6 0 0,4-9 0 15,-7 0-19-15,3-6 0 0,7 5 0 0,4-8 0 16,7 3 10-16,7-4-2 0,4 1 0 0,3 2 0 16,4-5 4-16,3-4 0 0,-4-9 0 0,8 9 0 15,0-9-12-15,-4-4 0 0,0 1 0 0,0-7 0 16,-3 1 10-16,-1-7 0 0,8-3 0 0,-4 0 0 15,0 0 2-15,-3-3 0 0,-8-7 0 0,8 1 0 16,0-7 7-16,-1 7 1 0,-6-16 1 16,-1 6 0-16,-3-6-9 0,-3-3-3 0,-1-7 0 0,1-2 0 15,-4 2-1-15,3-9 0 0,1-9 0 0,-1 0 0 0,-3-1-8 16,-3-8 12-16,-1-1-12 0,-6 6 12 16,-1-2-12-16,-3-4 0 0,0-3 0 0,0-3 0 0,-4 0 8 0,0-3-8 15,-3 0 0-15,-4 0 8 0,4 0-8 0,-4-7 10 16,-3-2-10-16,-4 2 10 15,-7 4-10-15,1-6 10 0,-5 2-10 0,-3 1 10 0,-3-4-10 0,-4 4 0 16,-3-4-10-16,-4 1 10 0,-4 2 0 16,-3-2-9-16,-4 3 9 0,-3 5 0 0,-3-8 0 0,-8 9 0 15,-7 0 0-15,4 0-8 0,-7 3 8 0,-1 6 0 16,-2 0-9-16,-5 7 9 0,-3-4 0 0,1 4 0 16,-5-4 0-16,-3 7 0 0,-7 9-11 0,4 0 11 15,-4 0-8-15,3 6 8 16,-3 10-48-16,4-6-4 0,0 15 0 0,-1-6-1 15,-6 0-159-15,-4 12-31 0</inkml:trace>
  <inkml:trace contextRef="#ctx0" brushRef="#br1" timeOffset="59597.71">14803 15172 288 0,'0'-6'25'0,"-7"-10"-25"0,3 7 0 0,-3-4 0 15,0-3 567-15,3-2 108 0,-3 2 21 0,4 3 5 16,3-2-560-16,-4-4-112 16,4 0-29-16,0-6 8 0,-7 6-20 0,4-6-4 0,-1 0-1 0,1-3 0 31,-4 3-30-31,-1 3-5 0,-2-13-2 0,-4 7 0 0,0-3 26 0,-4 3 6 15,0-1 1-15,-3 4 0 0,-3 3 0 0,-1-3 0 0,-3 0 0 0,-1 6 0 16,-2 0 33-16,-5 1 8 0,-2-4 0 0,-1 3 1 16,-7 0 18-16,4 3 3 0,-1 4 1 0,-3-4 0 15,4 4-5-15,0-4-1 0,3 0 0 0,0 7 0 16,0-1-17-16,0 1-3 0,1 0-1 0,-5-1 0 16,1 4-3-16,0 3-1 0,-1-3 0 0,5 6 0 15,-1 0-12-15,0 6 0 0,4-3 0 0,-1 6 0 16,5 7 0-16,-5 0-13 0,5 3 4 0,-5-1 1 15,1 7-4-15,-7 4 0 0,-1-1 0 0,-2 13 0 0,-1-4 0 16,-4 10 0-16,4-3 0 0,1 10 0 0,2-1 12 0,4 0 0 16,4 0-9-16,3 7 9 0,4-7 0 0,0 4 0 15,0-4 0-15,7 10 0 16,-4 6 10-16,4-6 0 0,3 2 0 0,0-2 0 0,4 0-10 0,0 0 0 16,4-1 0-16,3 7 0 0,3-6 15 0,4 6 1 15,4-6 0-15,3-1 0 0,0 1-8 0,3-6-8 16,4 5 11-16,0 1-11 0,4-3 24 0,3 5-1 15,-3-5-1-15,7 3 0 0,3-7-22 0,0 4-20 16,7-7 4-16,1-6 1 0,2 6 15 0,1-2 0 16,4-4 0-16,-1-7 0 0,7 1 12 0,-3-6 1 15,4-7 1-15,-1 3 0 0,4-9 3 0,0-6 1 0,7-1 0 0,7-5 0 16,-4-7-4-16,4 3-1 0,0-6 0 0,0-6 0 16,0-7 21-16,0-2 4 15,4-10 1-15,3 3 0 0,7-10-23 0,-3-5-4 0,-8 2 0 16,1-9-1-16,-1 0-11 0,-3 4 10 0,0-10-10 0,1 2 10 15,-9-5-10-15,1 0 0 0,-7-7 0 16,-3 4 8-16,-11-4-8 0,-1 7 0 0,-6-3 0 0,-4 2 8 16,-6 1 2-16,-1-7 0 0,-4 4 0 0,-3-7 0 15,-3 0-10-15,-4 1 0 0,-3 2 0 0,-4-3 0 16,-4 1 0-16,-3-1 0 0,-4-3-10 0,1-3 10 16,-8 0 0-16,1 6 0 0,-1 1 0 0,-7-1 0 15,-3 0 0-15,0 7 16 0,-7-7-1 0,-1 0-1 16,-10 4 2-16,1 2 1 0,-5-2 0 0,1 6 0 15,-1 5-17-15,-3-2 0 0,-3 3 0 0,0 3-9 0,-8 7-3 0,-3-4-1 16,7 3 0-16,4 10 0 16,-1 0-27-16,4 3-6 0,7 0-1 0,1 0-914 15,2 6-183-15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2:09.7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4434 5018 1497 0,'0'0'133'0,"-7"0"-106"0,4 0-27 0,3 0 0 16,0 0 197-16,0 0 35 0,-4-6 6 0,4 6 2 15,0 0-151-15,0-3-29 0,-7-3-7 0,7-4-1 16,-3 1-30-16,3-1-6 0,0 1-2 0,0 3 0 16,0-4-14-16,0-2 8 0,0-4-8 0,0 0 0 15,-7 7 0-15,3 0 0 0,1-13 0 0,-4 0 0 16,3 9 0-16,-3-12 9 0,-4 6-9 0,4 4 12 15,-3-14-12-15,-4 4 10 0,3 6-10 0,0 1 10 16,-3-1-10-16,-3 3 8 0,3 4-8 0,0-1 8 0,-8 10 14 16,5-3 2-16,-4 6 1 0,-4 0 0 0,0 6-10 0,0-3-3 15,-6 10 0-15,6-1 0 0,0 4-12 16,4-4 0-16,4 13 0 0,-5-9 0 16,8 6 0-16,0 3 0 0,-4 0 0 0,8 4 0 0,3 5 0 0,0 4 0 15,3 6 0-15,-6-1 0 0,10 11 0 0,-4-1 0 16,-3 4 0-16,4 11 0 0,3-5 8 0,0 9-8 15,0-3 11-15,3-3-11 0,-3 3 13 0,7 0-4 16,-3-3-1-16,-4 3 0 0,0-3-8 0,0-3 0 16,3-4 0-16,4-2 0 0,-7-4 0 0,0-3 10 15,-7-3-1-15,7-3 0 0,-3-6-9 0,3-4-14 0,-4 1 3 16,-3-1 1 0,4-6-181-16,-8 1-36 0</inkml:trace>
  <inkml:trace contextRef="#ctx0" brushRef="#br0" timeOffset="296">3461 5708 3250 0,'0'0'72'0,"0"0"14"0,0 0 3 0,0 0 3 16,10 0-74-16,4-3-18 0,1 3 0 0,6-6 0 0,3 12 0 0,1-6-19 16,-4-6 4-16,11 6 1 15,-4 0 14-15,11-3 0 0,-4-4 12 0,4 4-12 0,7-3 0 0,0-3-11 16,7-1 0-16,3 1 0 16,-6-1-24-16,-5-5-5 0,5 5 0 0,-11 1-1 15,7-7-72-15,-8 7-15 0,5-1-2 0,-5-2-1 16,1-4-66-16,-3 0-14 0,24-5-2 0,-11 5-1 0</inkml:trace>
  <inkml:trace contextRef="#ctx0" brushRef="#br0" timeOffset="758.63">5122 4786 2084 0,'0'0'46'0,"-10"0"10"0,3 0 1 16,0-6 1-16,-4 6-46 0,4 0-12 0,0 6 0 0,3-6 0 16,-6 0 18-16,3 3 2 0,3 10 0 0,1-4 0 15,-8 1-3-15,-3 2 0 0,3 4 0 0,1 3 0 0,-11 0-2 16,7 6-1-16,-1 0 0 0,-2 3 0 0,-1 0 24 0,4-3 5 16,-4 10 1-16,4 2 0 0,0 1 8 15,-7 3 3-15,3 3 0 0,8 3 0 16,-11-3-17-16,7 3-3 0,-11 6-1 0,7-3 0 0,1-3-24 0,-5 7-10 15,1-1 8-15,7 0-8 0,-3 0 0 0,6-5 0 16,0 2 0-16,4-3 0 0,0-3 12 0,7-7-4 16,0 7 0-16,7-9 0 0,0-7-8 0,4 6-11 15,0-5 3-15,6-4 0 0,4-6-4 0,-7-1 0 16,8 4 0-16,-5-9 0 16,8 6-62-16,-4-10-13 0,4-3-2 0,7 4-1 15,-4-1-113-15,4-9-22 0,6 6-5 0,-6-6-1 0</inkml:trace>
  <inkml:trace contextRef="#ctx0" brushRef="#br0" timeOffset="1614.81">5249 5511 403 0,'0'0'36'0,"0"0"-36"0,0 0 0 0,0 0 0 16,0 6 320-16,0-6 58 15,-7 0 11-15,7 0 3 0,0 0-299 0,0 0-59 0,0 0-12 0,0 0-2 16,0 0 8-16,0 0 3 0,0 0 0 0,0 0 0 16,0 0-13-16,0 0-2 15,0 0-1-15,0 0 0 0,0 0 16 0,7 9 3 0,-3 1 1 0,-1-1 0 16,-3 1 12-16,4 8 2 0,-4-2 1 0,0 3 0 16,0 6-2-16,0-6-1 0,-4 6 0 0,4-3 0 15,0 9-13-15,0-9-2 0,0 3-1 16,-3 3 0-16,3-2-7 0,0-8 0 0,3 11-1 0,-3-4 0 15,4-7-23-15,-1 1 0 0,1-3 0 0,3 3 0 16,-3-4 0-16,3-5 9 0,7-1-9 0,-11 1 0 16,8-1 11-16,-1 0-11 0,1 1 10 0,0-10-10 0,3 9 11 15,0-9-11-15,7 0 12 0,-3 0-12 0,3-3 11 16,0-3-11-16,4 3 10 0,-1-4-10 16,1-2 13-16,3 6-3 0,0-13-1 0,-3 7 0 0,0-1-9 0,-7-5 8 15,3-4-8-15,0 3 8 0,-7 4-8 0,7-7 0 16,-10-3 0-16,3 3 0 0,-7 0 28 0,3 1 3 15,1-8 1-15,-4 8 0 0,0-7-16 0,-3 3-4 16,3-4 0-16,-7 11 0 0,7-4-12 0,-7 6 9 16,0-2-9-16,0 5 8 0,0-5 0 0,-7 12 0 15,7-7 0-15,-7 4 0 0,7 6-8 0,0 0 12 16,0 0-12-16,0 0 12 0,-4 0-12 0,-3 9-11 16,7-2 3-16,-7 2 0 0,4 0 8 0,3 4-12 15,0 3 12-15,0 2-12 0,0 1 12 0,3 6 0 16,-3-6 0-16,7 6 8 0,0 3-8 0,0-2 0 0,4 2 8 0,-4-3-8 15,3 3 0-15,1-9 0 16,0 6 0-16,3 0 0 0,-4-6 11 0,4-3-3 0,4-4 0 0,-7 7 0 16,3-10-8-16,0 7 0 0,0-7 0 0,0 1 0 31,4-1-28-31,-11 1-2 0,3-1 0 0,1-3 0 16,0 4-99-16,-1-4-20 0,-6-3-4 0,-4-3-1000 0</inkml:trace>
  <inkml:trace contextRef="#ctx0" brushRef="#br0" timeOffset="2533.08">6378 6028 2170 0,'0'0'96'0,"0"0"20"0,0 0-92 0,0 0-24 0,0 0 0 0,0 0 0 16,4 0 38-16,6-3 3 0,1 3 1 0,0-6 0 15,3 6-26-15,0 0-6 0,0 9-1 0,3-9 0 16,-2 9-1-16,-1 1 0 0,7-4 0 0,-11 4 0 15,8 5 1-15,0-2 0 0,-4 2 0 0,-4 4 0 16,1 0-1-16,-4 0 0 0,0 6 0 0,0 0 0 16,-7-3 12-16,0 3 1 0,0 0 1 0,0-6 0 15,-3 6 25-15,-1-6 5 0,-3 0 0 0,0 0 1 16,3-1-29-16,-3 7-7 0,0-9-1 0,4 3 0 16,-11-3-5-16,7-4-2 0,3 4 0 0,-6-4 0 0,3-5-9 0,-1 8-12 15,-2-5 2-15,-1-1 1 16,4-6-135-1,0 7-26-15,-7-10-6 0</inkml:trace>
  <inkml:trace contextRef="#ctx0" brushRef="#br0" timeOffset="3206.98">6971 5511 864 0,'0'0'76'0,"0"0"-60"0,0 0-16 0,0 0 0 0,0 0 216 0,0 0 41 15,7 0 8-15,-7 0 2 16,0 0-178-16,0 0-35 0,7 0-7 0,-7 0-2 0,0 0 31 0,0 0 5 15,11 0 2-15,-4 0 0 0,0 6-12 0,0-3-3 16,-7-3 0-16,7 9 0 16,0-2-16-16,0-4-3 0,-4 9-1 0,5 1 0 0,-1-4-9 0,0 1-3 15,0 5 0-15,0 4 0 0,0-3-13 0,0 3-3 16,3 0-1-16,1 6 0 0,0-7 1 0,-4 1 1 16,-4 0 0-16,4 0 0 0,0 6-9 0,4-6-1 15,-11-3-1-15,3 2 0 0,1 7-10 0,3-6 12 16,-3 0-12-16,3 0 12 0,-4-10-4 0,4 7-8 0,-3 0 12 0,-1-7-4 15,4 0 6-15,4-5 1 16,-4 2 0-16,0-3 0 0,-7-3 6 0,11 6 2 0,-1-6 0 0,4-6 0 16,-14 6 2-16,11-3 1 0,-4-7 0 0,3 1 0 15,1 0-5-15,-4-7-1 0,7 0 0 16,-10-3 0-16,3 1 1 0,3-7 0 0,4 6 0 0,-10-6 0 16,7 3-21-16,-1-13-8 0,1 10 0 0,-1-3 0 15,4 3 17-15,-3-3 4 0,3 3 1 0,-3 6 0 16,-1-6 3-16,4 6 1 0,-10 0 0 15,7 0 0-15,-1 3-32 0,-6 4-6 0,3-4-2 0,3 1 0 16,-3 5 0-16,0 1 0 0,0-4 0 0,-3 4 0 31,3-4-94-31,0 10-20 0,-3-13-3 0,-1 13-1217 0</inkml:trace>
  <inkml:trace contextRef="#ctx0" brushRef="#br0" timeOffset="4666.01">5316 5235 345 0,'0'0'31'0,"0"0"-31"0,0 0 0 0,0 0 0 15,-7 0 293-15,7 0 53 16,0 0 10-16,0 0 3 0,0 0-277 0,0 0-55 16,0 0-11-16,0 0-3 0,0 0 21 0,0 0 4 0,0 0 1 0,0 0 0 15,0 0-10-15,0 0-1 0,0 0-1 0,0 0 0 16,0 0 25-16,0 0 6 0,0 0 1 0,7 0 0 15,4 0 1-15,-4 0 1 0,4 0 0 0,3 0 0 16,-11 0-21-16,8 0-5 0,3 0-1 0,-3 0 0 16,3 0-14-16,3 0-4 0,-6-10 0 0,6 10 0 15,5-3 3-15,-5-3 0 0,4 6 0 16,1-3 0-16,-5 3-7 0,4 0 0 0,1 0-1 0,-5-7 0 16,4 7 8-16,1-6 1 0,-5 3 1 0,1 3 0 15,-1-6-10-15,1 3-3 0,0 3 0 0,-4-7 0 16,4 7 4-16,-4 0 0 0,0-3 0 0,0-3 0 0,3 3-12 15,-6 3 8-15,0-6-8 0,3 6 8 0,-7-4 2 0,3-2 0 16,1 6 0-16,-4-3 0 0,0-3-10 16,4 0 12-16,-4 2-12 0,0 4 12 0,3-6-12 0,-3 3 10 15,4-3-10-15,-11 6 10 0,0 0 7 0,0 0 2 16,7-10 0-16,-7 10 0 0,0 0-19 0,0 0 8 16,0-3-8-16,0-3 0 0,0 3 19 0,-3-4-3 15,-1-2-1-15,4 9 0 0,-11-6-7 0,4 3-8 16,0-4 11-16,-3 4-11 0,3-3 15 0,-4 3-4 15,4-3-1-15,-4-4 0 0,1 7-10 0,-1-3 10 16,1-1-10-16,-1 4 10 0,4 3-10 0,0-6 0 0,-4 3 0 16,4-3 0-16,0 6 0 0,4-10-11 15,-4 10 11-15,0 0-12 0,3-3 12 0,1-3 0 16,-1 6-9-16,4 0 9 0,0 0-13 0,-7 0 1 0,4 0 1 0,3 0 0 31,-11 0-18-31,7 6-4 0,1-3-1 0,-1-3 0 16,4 0-5-16,0 0-1 0,0 0 0 0,0 0 0 15,0 0-160-15,0 0-32 0</inkml:trace>
  <inkml:trace contextRef="#ctx0" brushRef="#br0" timeOffset="5411.62">7070 5119 1324 0,'0'0'59'0,"0"0"12"0,0 0-57 0,0 0-14 0,-7 0 0 0,7 0 0 16,0 0 177-16,0 0 33 0,0 0 6 0,0 0 2 16,0 0-174-16,0 0-34 0,0 0-10 0,7 9 0 15,0-9 10-15,0 6-2 0,7-6 0 0,-4 4 0 16,5-4-8-16,-1 0 12 0,7 0-12 0,-7 0 12 16,7 0 7-16,4 0 1 0,-8 0 1 0,1 0 0 15,7 0-10-15,0-4-3 0,-1 4 0 0,-3 0 0 16,4-6-8-16,-4 6 10 0,7-3-10 0,-10-3 10 15,3 6-10-15,0-10 0 0,-3 7 9 0,0-3-9 0,-1 3 17 16,-3-4-1-16,4 7 0 0,-11-6 0 16,4 6 14-16,-1-3 2 0,-3 3 1 0,4 0 0 0,-11 0-9 15,0 0-3-15,0 0 0 0,0 0 0 0,0 0-5 0,0 0-2 16,0 0 0-16,0 0 0 0,-4-6-3 0,1 3-1 16,-1-4 0-16,4 4 0 0,-10-3 0 0,3 3 0 15,0-3 0-15,0 6 0 0,3-4 5 0,-3-2 1 16,0-3 0-16,0 9 0 0,3-10-3 0,-6 4 0 15,3-3 0-15,0-1 0 0,0 7-3 0,3-3-1 16,-3-4 0-16,-4 1 0 0,4 3-1 0,0 3-8 16,0-7 12-16,4 4-4 0,-4 3-8 0,3-3 0 15,1-4 0-15,-1 7 0 0,-3-3-12 0,7-1 1 16,0 4 1-16,-3 3 0 16,3 0-18-16,0 0-4 0,0 0-1 0,0 0 0 15,-4-9-5-15,4 9-1 0,0 0 0 0,0 0 0 16,0 0-4-16,0 0-1 0,0 0 0 0,0 0 0 15,0 0-175-15,0 0-35 0</inkml:trace>
  <inkml:trace contextRef="#ctx0" brushRef="#br0" timeOffset="5969.29">7482 4476 2102 0,'0'0'46'0,"0"0"10"0,0 0 1 0,0 0 3 0,0 0-48 0,0 9-12 0,0-2 0 0,4 2 0 15,3-6 0-15,7 3 0 0,-3 4 0 0,3-1 0 16,0 1 13-16,7-1 4 0,-7 0 1 0,7 4 0 15,8-1 2-15,-5 7 0 0,8 0 0 0,-4 6 0 16,4-6 4-16,-4 6 0 0,8 0 1 0,-5 3 0 16,1 7 2-16,-4-1 0 0,-3-2 0 0,3 12 0 15,-3-4-5-15,0 1-1 0,-8 9 0 0,8-6 0 16,-11 13 0-16,0-13 0 0,-3 9 0 16,-4-3 0-16,0 0-10 0,0 4-3 0,-4-1 0 0,-3 0 0 15,-3-3 20-15,3-3 3 0,0 7 1 0,0-10 0 16,0 3-20-16,0 3-3 0,-7-6-1 0,7-7 0 15,-4 7-8-15,1-6 8 0,-1-4-8 0,1-5 8 16,-1 5-8-16,1-6 0 0,-1-3 0 0,-3 4 0 16,0-7 0-16,0 0 0 0,0-4 0 0,-4-2-11 15,4 0-151-15,-7-4-30 0</inkml:trace>
  <inkml:trace contextRef="#ctx0" brushRef="#br0" timeOffset="7804.59">8781 5332 1670 0,'0'0'148'0,"0"0"-118"16,0 0-30-16,0 0 0 0,0 0 148 0,3-3 24 15,8 3 5-15,-1 0 1 0,4-6-138 0,1 6-27 0,6 0-5 0,0 0-8 16,4 0 15-16,3 6-3 0,-3-12-1 0,3 6 0 16,3 6 17-16,1-6 3 15,0 0 1-15,3-6 0 0,4 6-32 0,0 0-18 16,0-7 2-16,3 7 1 0,0-3 24 0,1 3 5 0,-5 0 1 0,5 0 0 31,-4 0-39-31,-8 0-8 0,1 0-2 0,0 0 0 16,0 0-30-16,-8 0-5 0,5 0-2 0,-5 3 0 0,1-3-163 15,0 7-33-15,13-7-6 0,-9 0-2 0</inkml:trace>
  <inkml:trace contextRef="#ctx0" brushRef="#br0" timeOffset="8223.2">8950 5617 806 0,'-7'10'36'0,"7"-10"7"0,0 0-35 0,0 0-8 0,0 0 0 0,0 0 0 16,0 0 376-16,0 0 72 0,0 0 16 0,11 0 2 16,6 0-373-16,-6 0-74 0,6 0-19 0,1 0 0 15,3-10 10-15,-3 10-2 0,3-3 0 0,7-3 0 16,4 0-8-16,0 2 0 0,3-2-12 0,0 3 12 15,4-3-9-15,0 6 9 0,3-10 0 0,-3 1 0 16,3 9 0-16,-3 0 0 0,0-9 0 0,0 9 0 31,0-4-48-31,-4-2-4 0,7-3 0 0,-7 2 0 0,4 7-14 0,0-3-3 0,-4-3-1 0,1 3-882 16</inkml:trace>
  <inkml:trace contextRef="#ctx0" brushRef="#br0" timeOffset="9655.35">11222 5109 2304 0,'0'0'51'0,"0"0"10"0,0 0 3 0,0 0 0 0,-11 0-52 0,4 0-12 15,7 0 0-15,0 0 0 0,-7 0 9 0,7 0-1 16,0 0 0-16,0 0 0 0,0 0-8 0,0 0 0 15,0 0 0-15,0 0 0 0,11 10 8 0,-11-10 2 16,0 0 1-16,3 6 0 0,8-3-11 0,-4 3 8 0,-4-2-8 0,1 2 8 16,0 9 20-16,-1-5 4 15,4 2 1-15,-7 4 0 0,0 3 22 0,0 0 4 0,4 6 1 16,-8 0 0-16,4-3-39 0,-3 12-7 0,3-9-2 0,0 4 0 16,0-1-3-16,0-3-1 0,-4 3 0 0,4-3 0 15,4 0 4-15,-1-6 0 16,1-3 0-16,-1 6 0 0,8-13 0 0,-4 7 0 0,0-7 0 0,0 7 0 15,3-3-4-15,1-7-8 0,0 3 12 0,3-3-4 16,3-2-8-16,1 2 0 0,-4-6 0 0,0 3 0 16,-3-6 8-16,3 3-8 0,0-6 0 0,4 6 8 15,3-4 1-15,-7-2 0 0,-3 0 0 0,3 3 0 16,3-3-9-16,-3 2-9 0,-10-2 9 0,7-3-13 16,3-1 21-16,-4 1 5 0,-3-1 1 0,4-5 0 15,-4 5-14-15,4-8 0 0,3-1 0 0,-4 0 0 0,1 0 8 16,3-3-8-16,-4 3 0 0,1-9 9 15,0 3-9-15,-1-3 10 0,1 3-10 0,-1-3 10 16,-3-1-10-16,4 4 8 0,-7 0-8 0,3 6 8 0,-4 0-8 0,1 1 0 16,-4-1 0-16,0 3 0 0,3-3 0 0,-3 10 0 15,-3-7-12-15,3 7 12 0,-4-1-9 0,1 4 9 16,-4 3 0-16,7 3 0 0,0 0 0 0,0 0 0 16,-4-6 0-16,4 6 0 0,0 0 0 0,-7 9 0 15,3 4 0-15,4-4 0 0,-3 4 0 0,3 2 0 16,3 1 12-16,-3 3-3 0,4-7 2 0,0 13 0 15,3 4 0-15,-4-10 0 0,4 6-11 0,-3 0 0 16,3 3 0-16,-4 0 0 0,4-3 0 0,-3 3 0 16,-1-2 0-16,1 2 0 0,-1-3 27 0,1 0 3 15,-1-3 1-15,1 3 0 0,-4-6-31 0,4-4 0 0,3 4 0 0,-7 0 0 16,3-3 0-16,1-7 0 0,3 7 0 0,3-4 0 31,-6-2-24-31,6-4-12 0,1-3-1 0,0-3-1 16,3 6-70-16,-4-12-15 0,4 6-2 0,-3-3-699 15,0-3-139-15</inkml:trace>
  <inkml:trace contextRef="#ctx0" brushRef="#br0" timeOffset="10436.28">12319 4485 864 0,'0'0'76'0,"0"0"-60"16,0 0-16-16,0 0 0 0,0 0 252 0,0 0 48 15,0 0 10-15,0 0 2 0,0 0-232 0,0 0-47 16,0 0-9-16,4 10-1 0,-1-1 1 0,1-3 0 16,-4 10 0-16,0-3 0 0,0 2-15 0,0-5-9 0,-4 8 12 0,4 8-12 15,0-8 0-15,0 11 0 16,0-11 0-16,0 7 0 0,-3 4 12 0,3-4-4 0,0 9 0 0,0-15-8 16,0 9 17-16,0-3-3 0,0-6-1 0,3 6 0 15,-3 0-13-15,0-6 11 16,0-6-11-16,0 2 10 0,0 4-10 0,0-3 0 0,0-7 9 0,0 1-9 31,0-4-16-31,0-6-8 0,4 3-2 0,-4-3-633 0,0 0-126 16</inkml:trace>
  <inkml:trace contextRef="#ctx0" brushRef="#br0" timeOffset="10745.32">12090 4504 230 0,'0'0'20'0,"0"0"-20"0,0 0 0 0,0 0 0 0,3-3 426 0,-3 3 81 15,7-6 16-15,-3 6 3 0,-4 0-382 0,14-3-76 16,-14 3-15-16,18-7-3 0,-1 7 6 0,1 0 2 15,-4 0 0-15,4 0 0 0,-1 0 6 0,-3 0 0 16,4 0 1-16,0 0 0 0,-4 0-37 0,7 0-8 16,-3 0-2-16,3 0 0 0,0 0-18 0,0 0 10 15,4-3-10-15,3 3 8 0,-3-6-24 0,-1 3-4 0,1-4-2 0,0-2 0 32,-1 6-136-32,5-3-27 0,-1-4-6 0,-3 10-837 0</inkml:trace>
  <inkml:trace contextRef="#ctx0" brushRef="#br0" timeOffset="11354.8">12823 5018 2199 0,'0'0'97'0,"0"0"21"0,0 0-94 0,0 0-24 15,0 0 0-15,0 0 0 0,0 0 43 0,0 0 4 16,8 3 1-16,-1 4 0 0,0-1-32 0,0 3-5 16,0 1-2-16,-4 2 0 0,4 4 21 0,4 3 4 0,0 0 1 0,-4-4 0 15,0 10-25-15,3-3-10 0,-3 3 8 0,7 4-8 16,-3-14 18-16,0 14-2 0,3-4 0 0,-4 3 0 15,8 0 25-15,-8-3 5 0,5 3 1 16,-1-2 0-16,0 2-24 0,0-13-5 0,4 11-1 0,-4-8 0 16,-7 1 12-16,3 0 3 0,4 0 0 0,-3-10 0 15,0 7-19-15,-1-7-3 0,8 1-1 0,-4-1 0 16,0 1 5-16,0-10 1 0,4 0 0 0,-1 0 0 16,1-4-7-16,-4-2-8 0,0-3 11 0,0-1-11 15,0-5 32-15,1 2 0 0,-1-3 0 0,0-6 0 16,-4-3-24-16,5-3-8 0,-5-3 0 0,4-7 0 15,0 1 11-15,4-4-2 0,-4-3 0 16,0 3 0-16,4-3-9 0,-1 3 0 0,1-2 0 0,0 11 0 16,-1-9 0-16,1 13 0 0,-4-6 0 0,4 5 0 15,-8 4-91-15,4 3-20 0,1-3-4 0,-1 16-1194 16</inkml:trace>
  <inkml:trace contextRef="#ctx0" brushRef="#br0" timeOffset="27414.94">2226 8349 1036 0,'-11'-10'46'0,"11"10"10"0,-3 0-45 0,3 0-11 0,-7-9 0 0,7 9 0 0,-4 0 176 0,4 0 32 15,0 0 8-15,0 0 0 16,-3-10-152-16,3 10-30 0,0 0-6 0,0 0-2 0,0 0-15 0,0 0-3 16,0 0-8-16,0 0 12 0,0 0 10 0,0 0 2 15,0 0 0-15,0 0 0 16,0 0-6-16,0 0-1 0,3-6 0 0,8 6 0 0,3 0 4 0,-3 0 1 16,3 0 0-16,0 0 0 0,3 6 3 0,-2-6 1 15,2 10 0-15,1-4 0 0,7 3-26 0,-8-5 0 16,11 5 0-16,-3 0 0 0,0-2 18 0,0-4-2 15,-1 3 0-15,1 3 0 0,-4-2-1 0,4-4-1 16,-1 3 0-16,1-3 0 0,0-3-5 0,-4 7-1 16,4-4 0-16,-1-3 0 0,-6-3 4 0,10 3 0 15,-10 0 0-15,3 0 0 0,0-7 2 0,-7 7 1 0,0 0 0 16,-3 0 0-16,3-3 0 0,-3 3 0 0,-1 0 0 0,1 0 0 16,-11 0-2-16,0 0 0 0,0 0 0 15,0 0 0-15,0 0 2 0,0 0 0 0,0 0 0 0,0 0 0 16,3 10 4-16,-3-10 1 0,0 0 0 0,0 0 0 15,0 0-8-15,-10 3-2 0,6 6 0 0,-6-9 0 16,3 6 2-16,7-6 1 0,-7 0 0 0,0 4 0 16,3 2-1-16,-7-6-1 0,8 6 0 15,-4-3 0-15,-4-3-11 0,4 10 10 0,-3-10-10 0,3 9 10 16,-4 0-10-16,4 1 0 0,-4 5 0 0,1-5 0 16,-4 9 0-16,3-4 0 0,-3 4 0 0,3 0 8 15,-3-3 8-15,-7 3 2 0,7-1 0 0,3 1 0 16,-3 6-5-16,-3-6-1 0,-1 0 0 0,0 3 0 15,4-3-12-15,0-1 11 0,0 1-11 0,3-3 10 16,1-4-2-16,-4 4 0 0,3 0 0 0,-3-7 0 0,7 4-8 16,-4-4 0-16,8-3 9 0,-8 4-9 15,8-4 8-15,-4-3-8 0,3 7 10 0,-3-4-10 0,4-3 0 0,-1-3 0 16,-3 6 0-16,4-2 0 0,3 2 10 0,0-6-10 16,-11 3 10-16,11 3-10 0,-11-6 0 0,8 10 0 15,3-10 0-15,-7 0 0 0,3 6 0 0,4-6 0 16,-7 3 0-16,7-3 0 0,0 0 0 0,0 0 0 15,-3 6 0-15,3-6 0 0,0 0 0 0,0 0 0 16,0 0 0-16,0 0 0 0,0 0 0 0,0 0 0 16,0 0 0-16,0 0 0 0,0 0 0 0,0 0 0 15,0 0 0-15,0 0 0 0,-4-6 10 0,4 6-10 16,0 0 10-16,-7 0-10 0,4 0 11 0,-4-9-11 0,3 9 12 16,4-10-12-16,0 4 20 0,-4-3-2 0,-3-1-1 15,7 1 0-15,7-10 2 0,-7 9 0 0,-7-8 0 0,4 2 0 16,3-3-8-16,-7-6-2 0,3 6 0 0,4-6 0 15,-10 3-9-15,6-9 0 0,4 3 9 16,-7-1-9-16,-3 4 0 0,6-9 0 0,4 6 0 0,-4-7 8 16,-3 7-8-16,4 0 0 0,-4 3 0 0,3 0 0 15,1 6 0-15,-4-3 0 0,3 0 0 16,-3 9 0-16,4-2 0 0,-4 5-8 0,3 1 8 0,4-1-8 16,-3 4-7-16,-5-3-1 0,8 9 0 0,0 0 0 31,-3 0-68-31,-8 0-15 0,8 0-2 0,-8 6-1 0,4-3-167 0,4 6-34 0</inkml:trace>
  <inkml:trace contextRef="#ctx0" brushRef="#br0" timeOffset="29810.15">2886 8875 1440 0,'0'0'64'0,"-7"0"12"0,3-3-60 0,4 3-16 0,0 0 0 0,-3-6 0 15,3 3 53-15,-7-3 8 16,7 6 2-16,0 0 0 0,-4-4-19 0,4-2-4 0,0 0-1 0,0 6 0 16,0 0 15-16,0 0 3 15,0 0 1-15,0 0 0 0,0 0-15 0,0 0-3 0,-7-3-1 0,7 3 0 16,0 0-4-16,0 0-1 16,0 0 0-16,-7 0 0 0,-4 0-10 0,11 0-1 0,0 0-1 0,-7 3 0 15,4 3 11-15,-1 0 3 0,-6-2 0 0,10-4 0 16,-7 9-10-16,3-3-2 0,-3 4 0 0,3-1 0 15,4-6 13-15,-3 7 3 0,-4 2 0 0,3 1 0 16,4-7-23-16,0 7-4 0,0-4-1 16,0 3 0-16,-7 1 0 0,7-4 0 0,7 1 0 0,-14 5 0 15,7 1 2-15,0-3 0 0,0 2 0 0,0-2 0 16,7 3 0-16,-7-7 0 0,4 7 0 0,3-4 0 0,-4 4-6 0,-3-7 0 16,4 1-8-16,3-1 12 15,-3 1 0-15,3-4-1 0,3 3 0 0,-6-9 0 0,6 10-11 0,-10-10 0 16,0 0 0-16,4 0 0 15,-4 0 0-15,7 6 18 0,-4-6-3 0,-3 0-1 0,0 0 5 0,11 0 1 16,-7-6 0-16,3 6 0 0,0-10-3 0,0 4 0 16,3-3 0-16,-6 5 0 0,6-5-5 0,-6 3 0 15,3-7-1-15,4-2 0 0,-8 8-11 0,8-5 12 16,-8-4-12-16,4 3 12 0,7-2-12 16,-10-1 0-16,3 4 9 0,4-4-9 0,-8 6 0 0,8 4 0 15,-8-13 0-15,4 10 8 0,-3-4-8 0,3 1 0 16,-4 3 0-16,-3-1 0 0,0 1 0 0,4-1 0 15,3 1 0-15,-7 3 0 0,0 2 0 0,0-2 0 0,0 6 0 16,0 0 0-16,0 0 0 0,3-9 0 0,-3 6 0 0,0 3-8 16,0 0 8-16,0 0 0 0,8-7 0 0,-8 7 0 15,0 0 0-15,0 0 0 0,0 0 0 0,0 0 0 16,0 0 0-16,0 0 0 0,0 0 0 0,0 0 0 16,0 0 0-16,0 0 0 0,0 0 0 15,0 0 0-15,0 0 0 0,3 10 0 0,1-1 0 0,-4-3 0 16,7 10 0-16,-7-3 0 0,0 2 0 0,0-5-8 15,3 9 8-15,-3-4 0 0,0 4 0 16,7 0 0-16,-7 0 0 0,4 0 0 0,3 2 0 0,-7-2 0 16,3 0 0-16,-3 0 0 0,4-3 0 0,-4-4-8 15,7 4 8-15,-7-7 0 0,3 10 0 0,5-10 0 16,-8 1 0-16,3-1 0 0,1 1 0 0,3 2 8 16,-7-2-8-16,3-7 0 0,4 6 0 0,-3-9 0 0,6 10 0 15,-6-10 0-15,3 0-10 0,3 0 10 16,-6 0-28-16,7-4 2 0,-1-2 0 0,1-3 0 15,-8-1-78-15,8 1-16 0,-1 0-4 0,5-7 0 16,-12 3-120-16,8-2-24 16</inkml:trace>
  <inkml:trace contextRef="#ctx0" brushRef="#br0" timeOffset="30225.9">2836 8822 403 0,'0'0'17'0,"0"0"5"0,0 0-22 0,0 0 0 16,-10 0 0-16,10 0 0 0,0 0 227 0,-4 0 41 15,-6 0 8-15,3 6 1 16,7-6-242-16,-4 3-49 0,-7 4-10 0</inkml:trace>
  <inkml:trace contextRef="#ctx0" brushRef="#br0" timeOffset="36760.71">4120 8019 1587 0,'0'0'70'0,"0"0"15"0,0-3-68 0,0-3-17 16,0-4 0-16,0 10 0 0,0-9 71 0,0 6 10 15,4-3 3-15,-4-4 0 0,0 4-24 0,4 3-5 16,3-3-1-16,-7 2 0 0,0-2-18 0,3-3-3 0,4-1-1 0,-7 7 0 16,0 3 5-16,0-12 1 15,4 2 0-15,-4 1 0 0,0 6 13 0,0-7 2 0,0 1 1 0,-4-7 0 16,4 10 5-16,0-7 1 0,-7-2 0 0,4 5 0 16,-4-5-14-16,3 2-2 0,0-3-1 0,4 7 0 15,-10-7-15-15,10 4-4 0,-11-4 0 0,8 4 0 16,3-4-12-16,-11 0-2 0,4 7-1 0,4-4 0 15,-4 4-9-15,3-4 0 0,-7 4 0 0,8 6 0 16,-8-3 0-16,8 2 0 0,-8-2 0 0,1 6 0 16,-4 6 0-16,3-2 0 0,-3-4-11 0,3 9 11 15,-3 0 0-15,4 7-8 0,-1 0 8 0,0-4 0 16,8 4 0-16,-8 3 0 0,1 6 0 0,6 0 0 16,-3-3 0-16,4 3 0 0,3 3 12 0,0 7-4 15,0-7 1-15,0 6 1 0,0 4 0 0,0 6 0 16,0-3-1-16,0-4 0 0,0 7 0 0,0 0 0 0,0 3-9 0,0 6 10 15,-7-9-10-15,7 3 10 0,-4 7-10 16,-3-4 0-16,3-3 0 0,1-3 0 0,-4-7 8 0,3 7-8 16,4-9 0-16,0 2 8 0,-7-2-8 0,4-7 0 15,3 4 9-15,0-11-9 16,-4 11 0-16,-3-10 0 0,7-3 0 0,-3 3-8 16,-4-4-28-16,7-8-4 0,-4-1-2 0,4 1 0 15,-7 5-129-15,7-5-25 0,0-10-6 0,0 0-914 0</inkml:trace>
  <inkml:trace contextRef="#ctx0" brushRef="#br0" timeOffset="37086.36">3394 8455 2073 0,'0'0'184'0,"7"-3"-147"0,-4-3-29 0,4 6-8 15,-3 0 126-15,10-6 24 0,-3 6 5 0,10 0 1 16,-7-4-107-16,7 4-21 0,-3 0-4 0,3 0 0 16,4 0-10-16,-4 0-2 0,3 0 0 0,-6 0 0 15,3 0-12-15,0 0 0 0,4 4 0 0,-4-4 0 16,-3 6 0-16,7-6-12 0,-4 6 3 0,0-3 0 15,-3-3-22-15,3 6-4 0,0-2-1 0,-7-4 0 32,7 6-29-32,-14-3-7 0,11 3 0 0,-11-3-1 0,0-3-34 0,-4 7-6 0,-3-7-2 0,8 3 0 15,-8-3-117-15,0 0-24 0</inkml:trace>
  <inkml:trace contextRef="#ctx0" brushRef="#br0" timeOffset="38226.51">3581 8374 1566 0,'-11'0'69'0,"4"3"15"0,0-3-68 0,-4 0-16 0,4 6 0 0,0-6 0 15,0 6 23-15,4-3 1 0,3-3 0 0,0 0 0 16,0 0-14-16,0 0-2 0,0 0-8 0,0 0 12 15,0 0 17-15,0 0 3 0,0 0 1 0,3 7 0 16,4-4-13-16,7 3-2 0,-3-6-1 0,-4 3 0 16,4-3 31-16,6 0 5 0,-10 0 2 0,11-3 0 15,-4 3-15-15,-3 0-2 0,3 0-1 0,0 0 0 16,0-6-9-16,4 6-1 0,-8 6-1 0,8-6 0 16,-4 3-18-16,4-3-8 0,-1 0 8 0,4 7-8 15,1-4 12-15,-5-3-2 0,4 0-1 0,1 6 0 16,-5-3 3-16,4-3 0 0,1 0 0 0,2 6 0 15,-6-6 0-15,3 0 0 0,0 0 0 0,4 0 0 16,-7 0-12-16,-1 0 12 0,8-6-12 0,-11 6 12 0,0 0-12 16,4-3-12-16,-4-3 2 0,3 6 1 15,1-3-122-15,-4-4-24 0,0 7-5 0</inkml:trace>
  <inkml:trace contextRef="#ctx0" brushRef="#br0" timeOffset="43322.06">4815 7803 345 0,'0'0'15'0,"0"0"4"0,0 0-19 0,0 0 0 15,0 0 0-15,0 0 0 0,0 0 109 0,0 0 19 16,0 0 3-16,0 0 1 0,0 0-52 0,0 0-9 16,0 0-3-16,0 0 0 0,0 0 22 0,0 0 4 15,0 0 1-15,0 0 0 0,0 0-20 0,0 0-4 16,0 0-1-16,0 0 0 0,0 0-12 0,0-9-2 0,-3 9-1 16,3 0 0-16,0 0-7 0,0 0 0 0,-4-7-1 0,4 7 0 15,0 0-20-15,0 0-4 0,-3-3-1 16,3 3 0-16,0 0-2 0,0 0-1 0,0-6 0 15,0 6 0-15,0 0 2 0,0 0 1 0,0 0 0 0,0 0 0 16,-11 6-7-16,4-3-2 0,0-3 0 0,7 7 0 16,-10 2-1-16,3-3 0 0,-1 4 0 0,5 2 0 15,-4-2 6-15,-4-1 1 0,4 13 0 0,0-10 0 16,-3 4-3-16,-1 3 0 0,0 0 0 0,8 0 0 16,-8 6 0-16,-3 3-1 0,4-3 0 0,-1 9 0 15,0-5-7-15,8 5 0 0,-8-6-8 0,-3 10 12 16,7-3-4-16,-3-1 0 0,3 4-8 0,-1 2 12 15,5-8-3-15,-4 9-1 0,3-4 0 0,4-2 0 16,-7 9-8-16,0-7 8 0,7-2-8 0,0-1 8 0,-7-2-8 16,7 2 0-16,-3 1 0 0,3-7-11 0,-7 6 19 0,7-6 3 15,0 7 1-15,-4-7 0 16,4-3-12-16,0 4 0 0,0-8 0 0,0 1 0 0,4-3 0 0,3 6 0 16,-7-6 0-16,10 0-11 0,-6 3-8 0,6-3-1 15,1 0-1-15,3-4 0 16,0-2-6-16,7 2-1 0,-7-5 0 0,8 6 0 15,-12-7-28-15,8 0-5 0,-1 1-2 0,1-7 0 16,3 6-175-16,-7-2-35 0,18 2-7 0,-14-3-2 0</inkml:trace>
  <inkml:trace contextRef="#ctx0" brushRef="#br0" timeOffset="44504.71">5144 8374 633 0,'0'0'56'0,"0"0"-44"0,-4-7-12 0,4 7 0 16,-4 0 187-16,4-3 35 0,-3 3 7 0,3 0 2 0,0 0-141 0,0 0-28 16,-4-6-6-16,4 6 0 15,0 0 0-15,0 0 0 0,0 0 0 0,0 0 0 0,0 0-29 0,0 0-6 16,0 0-1-16,0 0 0 0,0 0 11 0,0 0 1 16,0 0 1-16,0 0 0 0,0 0 0 0,0 0 0 15,0 9 0-15,-7-2 0 0,7 2 11 0,-3 0 3 16,3 1 0-16,-7-1 0 0,3 1-19 15,1-1-4-15,3 1-1 0,-7 5 0 0,3-5-3 0,-3 5 0 16,0-2 0-16,7 2 0 0,-7 1-1 0,7 3-1 16,0-6 0-16,0 8 0 0,0-2 1 0,0-6 0 15,0 3 0-15,7 2 0 0,-7 1-11 0,4-3-8 16,-1 0 9-16,4-4-9 0,-3 4 21 0,3-7-1 0,-7 10-1 0,7-3 0 16,0-7-19-16,3 0 0 15,-6 1 0-15,-1-1 0 0,5 1 0 0,-5-4 0 16,4 3 0-16,4-6 0 0,-8-3 0 0,8 7 10 0,-8-7-10 0,4 0 8 15,0 0-8-15,0 0 8 0,4 0-8 0,0-7 8 16,-8 7-8-16,8-3 8 0,-8-3-8 0,8 3 8 16,-4-3 0-16,0-4-8 0,0 7 12 0,-3-3-4 15,3-4-8-15,0 1 12 0,0 0-12 0,3-1 12 16,-3-5-12-16,0 5 12 0,4-6-12 0,-7-2 12 16,3 8-12-16,0-9 10 0,3 4-10 0,-3-4 10 15,-3 0-10-15,3 3 8 0,0-2-8 0,0-1 8 16,-3 3-8-16,3-3 0 0,-4 0 0 0,1 4 0 15,3 2 0-15,-7-2 0 0,3 5 0 0,-3-5 0 16,0 5 0-16,0 1-9 0,0 6 0 0,0-7 0 16,0 4 33-16,0 6 6 0,0 0 2 0,0 0 0 15,7-3-42-15,-7 3-8 0,0 0-2 0,0 0 0 0,0 0 7 0,0 0 1 16,0 0 0-16,4 3 0 0,-1 6 12 16,1-2 0-16,-4 5 0 0,7-6 0 0,-7 13 0 0,7-3 0 15,-7 3 0-15,3 6 0 16,-3-3 0-16,0 3 0 0,8-6 0 0,-8 6 0 0,0 3 0 0,0-9 0 15,0 6 0-15,0-6 0 0,0-1 8 0,3-2-8 16,1 3 0-16,3 0 0 0,-7-4 0 16,0 4 0-16,3-3-8 0,4-4 8 15,-3-2-32-15,3 6 0 0,7-7 0 0,-11-3 0 16,8 4-117-16,0-7-24 0,-1-3-5 0,-6 0-518 0,10 0-104 0</inkml:trace>
  <inkml:trace contextRef="#ctx0" brushRef="#br0" timeOffset="44926.1">5740 8875 403 0,'0'0'36'0,"0"0"-36"0,0 0 0 0,0 0 0 0,0 0 384 0,0 0 69 15,0 0 15-15,3 10 2 0,1-1-366 0,3-3-74 16,-7 10-14-16,3-3-4 0,4-4 10 0,0 1 2 15,1 5 0-15,-5 4 0 0,8-10-12 0,-4 10-1 16,7-3-1-16,-11 3 0 0,4 0-10 0,7 6 0 16,-10-10 0-16,3 4 0 0,-7 0 0 0,4 0 8 15,-1 0-8-15,-3-4 0 0,-3 4 29 0,3 0 1 16,-4-3 0-16,4 2 0 0,-7-2 9 0,3-3 1 16,-3 2 1-16,0 1 0 0,0-4-26 0,4 4-6 0,-8-6-1 15,4 5 0-15,4-5-8 0,-1-1 0 16,-6 0 0-16,2-5 0 15,1 2-94-15,4-3-21 0,-4-3-4 0,-4 0-898 0</inkml:trace>
  <inkml:trace contextRef="#ctx0" brushRef="#br0" timeOffset="45402.13">5983 8461 1670 0,'0'0'74'0,"0"0"15"0,0 0-71 0,0 0-18 0,0 0 0 0,-3 4 0 15,-1 5 160-15,4 0 29 0,4 1 6 0,-1 2 1 0,8 1-171 0,-8-4-33 16,4 7-8-16,0-3 0 0,4 2 16 0,0 4-8 15,-1-3 8-15,1 3 0 0,-8-1 0 16,4 1 0-16,7-3 0 0,-3 3 0 0,-4-1 9 0,4-2-1 16,-4 3 0-16,-4-10 0 0,4 1 25 0,0 5 5 15,0-5 1-15,4-4 0 0,-8-3-20 0,8 7-4 16,-7-10-1-16,6 6 0 0,-3-6 30 0,0-6 5 16,-7 6 2-16,11 0 0 0,-1-3-25 0,1-4-5 0,0 4-1 0,-4-3 0 31,3-4-3-31,-3 4-1 0,0-3 0 0,0-1 0 0,4 1 10 0,-7 0 2 0,3-1 0 15,-4 1 0-15,4-7-28 0,-3 7 0 0,6-4 0 0,-6-3 0 16,-1 1 0-16,1-4 0 16,-1 6 0-16,1-9 0 0,3 10 0 0,-4-7 12 0,-3 3-12 0,8-2 12 15,-8 2-12-15,3-3 0 0,1 3 0 0,-1 4 0 16,-3-4 0-16,4 7 0 0,-1-1-11 16,4 1 11-1,-7 0-108-15,4-1-16 0,-1 4-3 0,1-4-1 0,-1 1-71 16,1 9-14-16,3-6-3 0,4-4-673 0</inkml:trace>
  <inkml:trace contextRef="#ctx0" brushRef="#br0" timeOffset="46184.87">6456 7618 864 0,'0'0'76'0,"0"0"-60"0,0 0-16 0,0 0 0 0,0 0 180 0,0 0 32 16,0 0 8-16,0 0 0 0,0 0-146 0,0 0-30 16,0 0-5-16,7 6-2 0,-7-6-1 15,10 3 0-15,-6 4 0 0,3 2 0 0,7 0 0 0,-7 1 0 16,0 6 0-16,7 2 0 0,1 1-18 0,2 0-4 16,-6-3-1-16,3 12 0 0,3 3 3 0,1-3 0 15,7-6 0-15,-4 10 0 0,4-4 3 0,3 6 1 16,4 4 0-16,-1-3 0 0,-2-1 4 0,2-3 2 15,5 10 0-15,-5-3 0 0,5-4 16 0,-1 10 3 0,-3 0 1 0,-4 3 0 16,4-3-31-16,-4 0-7 0,-3 3 0 0,-8-3-8 16,1 6 17-16,-8-3-3 0,5-9-1 0,-15 6 0 15,0 0-1-15,0-7 0 0,0 7 0 0,-7-3 0 16,-4-10 18-16,4 4 3 0,-4-1 1 0,-3 1 0 16,-3-7-21-16,-1 0-4 0,0 3-1 0,4-2 0 15,-3-10-8-15,-1 6 0 0,0-7 0 0,8-5 0 31,-12 9-142-31,8-10-24 0,0-2-5 0,-3 6-877 0</inkml:trace>
  <inkml:trace contextRef="#ctx0" brushRef="#br0" timeOffset="47495.08">7867 8267 230 0,'0'0'20'0,"0"0"-20"0,0 0 0 0,0 0 0 15,0 0 156-15,0-6 26 0,-7 3 6 0,0-4 0 16,7 7-60-16,0 0-13 0,-4-3-3 0,4 3 0 16,0-6-5-16,0 6-2 0,0 0 0 0,0 0 0 15,-3-9-19-15,3 9-4 0,3-4-1 0,4-2 0 16,-7 6-13-16,11-3-4 0,-4-3 0 0,4 6 0 16,-1 0-35-16,4 0-7 0,4 0-2 0,-4 0 0 15,4 0-20-15,3 0 9 0,0 0-9 0,0 0 0 0,4 0 0 16,3 0 0-16,4 0 0 0,-4 0 0 0,4 0 8 15,0 0-8-15,-1-7 9 0,5 4-9 0,-1 3 13 0,-3-6-3 16,6 6-1-16,-9 0 0 0,2-3-9 16,5-3 10-16,-12 6-10 0,5 0 10 0,-5-3-10 0,1 3-14 15,0-7 3-15,-1 7 1 16,-2 0-94 0,2 0-20-16,-6 0-3 0,3 0-485 0,-7 0-96 0</inkml:trace>
  <inkml:trace contextRef="#ctx0" brushRef="#br0" timeOffset="48428.57">7938 8421 2296 0,'0'0'51'0,"0"0"10"0,0 0 3 0,0 0 0 0,-8 0-52 0,8 0-12 16,0 0 0-16,0 0 0 15,0 0 8-15,0 0 0 0,0 0-8 0,0 0 12 0,0 0-12 0,0 0 8 16,0 0-8-16,8 0 0 0,-1 9 0 0,3-3 0 15,-3-6 0-15,4 10 0 0,3-1 0 0,-7-3 0 16,7-2 0-16,0 2 0 0,4-3 13 0,-1-3 3 16,5 0 1-16,-1 0 0 0,3 0 7 0,1 0 0 15,3-3 1-15,4 3 0 0,-4 0-17 0,4-6-8 0,0 6 0 16,0 0 8-16,-4 6-8 0,0-6-12 0,-3 3 2 0,-1-3 1 31,5 6-35-31,-12-3-8 0,4-3 0 0,-3 7-1 16,-4-7-142-16,4 3-28 0</inkml:trace>
  <inkml:trace contextRef="#ctx0" brushRef="#br0" timeOffset="49968.53">9927 7135 1461 0,'0'0'64'0,"-10"0"15"16,3 0-63-16,-4 0-16 0,0 0 0 0,1 0 0 0,-1 6 61 0,-3-6 10 16,0 0 1-16,-4 0 1 15,4 3-21-15,-3-3-5 0,-5 7-1 0,1-7 0 0,0 3-17 0,3-3-3 16,-6 0-1-16,3 6 0 0,-4-6-3 16,4 0-1-16,0 0 0 0,-8 0 0 15,8 0 15-15,-4 0 4 0,-3-6 0 0,4 6 0 0,-5 0 0 0,5 0 0 16,6 0 0-16,-7-3 0 0,1 3-12 0,-1 0-3 15,0 0 0-15,1 0 0 0,-1 0-8 0,4 0-1 16,-4 0-1-16,4 0 0 0,3 0-3 0,1 0-1 16,2 0 0-16,-2 3 0 0,6-3-1 0,-3 0 0 15,7 0 0-15,-4 6 0 0,4-6-1 0,0 0 0 0,7 0 0 16,0 0 0-16,0 0-9 0,0 0 12 16,0 0-12-16,-3 0 12 0,3 0-12 0,0 0 0 0,0 0 0 0,0 0-11 15,0 0 11-15,0 10 11 0,-4-1-3 0,4-3 0 16,0-3-8-16,0 7-11 15,0-10 3-15,0 6 0 0,0 7 8 0,0-7 0 0,0 3 0 0,0 7 0 16,0-4 24-16,4 4 6 0,-4 0 2 0,3 3 0 16,1-1-32-16,-4 1 0 0,3 0 0 0,-3 6 0 15,4-6 0-15,-1 9 0 0,1-3 12 0,3 0-3 16,-3 4-9-16,-4-4 12 0,7 3-12 0,-4 0 12 16,4 0-12-16,-3 7 12 0,-1-1-12 0,1 4 12 15,-1 3-12-15,1-4 8 0,-1 7-8 0,1 0 8 16,-4 3-8-16,3-3 0 0,1 6 9 0,-4-9-9 15,0 9 12-15,3-6-3 0,1 3 0 0,-4 3 0 16,4-3-9-16,-4 7 0 0,3-7 0 0,1 12 0 16,-1-12 18-16,1 7 2 0,3-4 0 0,-4-3 0 0,1 6-4 15,-1 0-1-15,4-6 0 0,0 7 0 0,-3-1 0 0,-1 0 0 16,1 1 0-16,0-1 0 0,3 0-4 0,-4 1-1 16,1-1 0-16,-1 0 0 0,-3 4-2 0,4 2 0 15,-1-2 0-15,1 2 0 0,-4-5-8 0,3-1 0 16,1 0 9-16,-4-6-9 0,3 3 9 15,-3-3-9-15,0-3 12 0,0 3-12 0,0 7 17 0,-3-10-3 16,3 6-1-16,0-3 0 0,0-3 0 0,-4 0 0 16,4 0 0-16,0-1 0 0,-3-2-2 0,3 3-1 15,7 0 0-15,-7 0 0 0,0 0 1 0,0 3 0 16,3-3 0-16,-3 0 0 0,4 6-11 0,-1-9 0 0,-3 2 0 0,4 1 0 16,-1 7 0-16,1-11 0 0,-4 4 0 0,3 0 0 15,1 0 0-15,-4-6 0 0,0 2 8 0,4-5-8 16,-4-4 12-16,3 4-4 0,-3-1 0 0,4-6 0 15,-4-2-8-15,0 2 0 0,0 0 9 0,0 3-9 16,0-9 0-16,0 3 8 0,0 4-8 0,0-4 0 16,3 3 8-16,-3-3-8 0,0 3 10 0,4-3-10 15,-4 4 0-15,7-1 0 0,-7 3 0 16,0-3 0-16,0 7 0 0,3-7 0 0,1 7 0 0,-4-7 9 16,0 6-9-16,0 1 0 0,0-4 0 0,0 4 0 15,0-1 0-15,3-6 0 0,-3-3 0 0,0 4 8 16,-3-1-8-16,3 3 0 0,0-9 0 0,3 3 0 15,-3 0 0-15,0-6 0 0,0 6 0 0,4-12 0 0,-1 12 0 16,-3-6 0-16,0-10 0 0,0 7 0 16,0 3 0-16,-3-4 0 0,-1-2 0 0,4 3 0 0,0-1 0 0,-3-2 0 15,3 6 0-15,-7-4 8 0,7-5-8 0,-7 8 0 16,7-2 0-16,-4-6 0 0,1 8 0 16,3-8 0-16,0-1 0 0,0 7 0 0,0-7 0 0,0 1 8 15,0-1-8-15,0-3 8 0,0-3-8 0,0-3 8 16,0 0-8-16,0 0 8 0,0 0-8 0,0 0 0 15,0 0 0-15,0 0 0 0,0 0 0 0,0 0 8 16,0 0-8-16,0 10 0 0,-4-10 0 0,4 0 0 16,0 0 8-16,0 0-8 0,0 0 0 0,0 0 0 15,0 0 0-15,0 0 0 0,0 0 0 0,0 0 0 16,0 0 8-16,0 0-8 0,0 0 0 0,11 0 0 0,-1 0 0 16,4 6 0-16,-3-12 0 0,-4 6 0 0,-7 0 0 0,14 0 0 15,-3 0 0-15,6 0 0 0,-6 0-10 16,3 6 10-16,4-3 0 0,-8-3 0 0,4 0-8 0,4 0 8 31,-7 0-44-31,6 7-7 0,1-14-1 0,-4 7 0 16,7 0 0-16,0-3 0 0,0-3 0 0,1 3 0 15,2-4-4-15,5-2-2 0,-1 0 0 0,4-1 0 16,3 1-57-16,4-7-11 0,-4 7-2 0</inkml:trace>
  <inkml:trace contextRef="#ctx0" brushRef="#br0" timeOffset="51357">9899 7768 403 0,'0'0'36'0,"0"0"-36"15,-4 0 0-15,1 0 0 0,-1 0 323 0,1-3 57 16,-1 3 12-16,1-6 3 0,-4 6-313 0,7 0-62 15,-7-3-20-15,3-3 10 0,4-1-2 0,-3 4-8 16,3-3 12-16,-4 6-4 0,4 0-8 0,0-9 0 16,0-1 0-16,-3 7 0 0,3-3 0 0,0-4 0 15,-4 4 0-15,4 3 8 0,0-3 8 0,-3 3 2 16,-5-4 0-16,5 7 0 0,-8-3 24 0,1 3 5 16,3-6 1-16,0 6 0 0,-4 0-13 0,-3 0-3 15,3 0 0-15,-3 0 0 0,0 0 4 0,0 6 0 0,0-6 0 16,0 3 0-16,0 4-18 0,0 2-3 15,-1-6-1-15,1 10 0 0,0-10-14 0,4 6 0 16,-1 1 0-16,8 5 0 0,-12-5 0 0,5-1 0 0,3 7 0 0,0-4 0 16,3-2-9-16,-3 2 9 0,4 1 0 15,-1 2-9-15,1-2 9 0,3 3-10 0,0-1 10 0,0-2-10 16,0 3 10-16,0-7 0 0,0 7 0 16,0-4 0-16,0-2 0 0,3-1 0 0,1-3 0 0,-1 4 0 15,1-1 0-15,3 0 9 0,0 1-9 0,3-4 0 16,-3-3 9-16,8-3-9 0,-8 0 0 0,7 0 9 15,0-3-9-15,3-3 10 0,-2-4-10 0,2 1 10 16,1 0-10-16,0-7 12 0,3 3-12 0,0-2 12 16,-4 2-2-16,5-2 0 0,-5-4 0 0,-3 3 0 15,1-3 10-15,-5 0 3 0,1 4 0 0,-4-4 0 16,0 0 8-16,0-6 1 0,-4 6 1 0,1 4 0 0,-4-7-1 16,0-3-1-16,0 6 0 0,-4-6 0 0,4 0-11 0,0-4-1 15,-7 4-1-15,7 6 0 16,-3-9-18-16,3 12 0 0,-4-2 0 0,1-7 0 0,3 12 0 0,-4-3 0 15,1-2 0-15,-1 8 0 0,4-6-13 0,-3 7 0 16,-1 0 0-16,1-1 0 16,-1 1-7-16,1-1 0 0,-5 4-1 0,8 6 0 15,0 0-69-15,0 0-14 0,-3-3-2 0,3 3-1 16,0 0-158-16,0 0-32 0,7-9-7 0,0-7 0 16</inkml:trace>
  <inkml:trace contextRef="#ctx0" brushRef="#br0" timeOffset="52154.84">10308 7333 864 0,'0'0'76'0,"0"0"-60"0,0 0-16 0,0 0 0 16,0 0 66-16,0 0 10 0,0-4 3 0,0 4 0 16,4-6-31-16,-1-3-7 0,-6 6-1 0,3 3 0 15,3-7 19-15,-3-2 3 0,0 6 1 0,0-3 0 16,-3-4-6-16,-1 4-1 0,8 3 0 15,-4-7 0-15,-7 4 0 0,3-3-1 0,8 5 0 0,-4-2 0 16,0-3-11-16,-4 3-3 0,1-4 0 0,-1 7 0 16,4-3-8-16,-3-4-1 0,-8 7-1 0,4-3 0 15,0 3-8-15,0-3-2 0,-4-4 0 0,1 10 0 16,3-6-9-16,-4 6-3 0,4-3 0 0,-4 3 0 16,1-7-9-16,-1 7 8 0,4 0-8 15,0 7 8-15,-4-4-8 0,4 3 0 0,0-3 0 0,0 4 0 0,0 2 0 0,0 0 0 16,0 7 0-16,0-3 0 0,4 8 0 0,-4-2 0 15,3 0 0-15,0 0-11 0,1 9 11 0,-1-3 0 16,4 3 0-16,0 4 0 0,0-4 0 0,0 0 0 16,4 0 0-16,-1 4 0 0,1-4 12 0,3 0-1 15,-3 1-1-15,-1-4 0 0,1 3-10 0,3-3 10 16,-7 3-10-16,3 0 10 0,-3 4-10 0,0-4-12 16,0-3 2-16,0-3 1 0,0 3-7 0,0-6 0 15,0-3-1-15,-3 2 0 16,3-8-82-16,0 5-16 0,0-5-3 15,0-7-765-15</inkml:trace>
  <inkml:trace contextRef="#ctx0" brushRef="#br0" timeOffset="52437.78">9987 7662 2372 0,'0'0'105'0,"0"0"22"16,0 0-102-16,11-3-25 0,3-4 0 0,3 7 0 16,1-3 29-16,3-3 1 0,-3-3 0 0,3 2 0 15,0 4-22-15,4-3-8 0,-7 6 0 0,6-9 0 0,-3 5 12 0,4-5-3 16,-4 3-1-16,8-4 0 15,-5 4-40-15,1 3-8 0,-4-7-1 0,-3 4-1 16,-8 3-128-16,4-3-26 0,8-4-4 0,-12 10-649 16</inkml:trace>
  <inkml:trace contextRef="#ctx0" brushRef="#br0" timeOffset="52874.93">9282 8311 288 0,'0'0'12'0,"0"0"4"0,0 0-16 0,0 0 0 0,0 0 0 0,0 0 0 16,0 0 500-16,0 0 98 0,14-6 19 0,-11 6 4 15,8-10-493-15,6 7-98 0,12-3-20 0,-1-4-10 0,4 1 9 0,3 3-9 16,4 3 8-16,7-7-8 15,-8 1 0-15,8-1 0 0,4 1-9 0,3-7 9 16,3 10 0-16,4-3 0 0,3-4 0 0,-3 4 0 0,-3-7 0 0,3 7 0 16,0-7 0-16,7-3 0 0,0 0 0 0,-4 4 0 15,-6-4 0-15,-1 0 0 0,-3 3 0 0,-3-3 8 16,-5 7-8-16,-2-4 0 16,-4 1-55-16,-1 5-17 0,-2-2-3 0,-5 2-637 15,-9 4-128-15</inkml:trace>
  <inkml:trace contextRef="#ctx0" brushRef="#br0" timeOffset="53593.93">9959 8750 2217 0,'0'0'48'0,"0"-9"11"0,-4 5 1 0,1-2 4 0,3-3-52 0,-4 2-12 0,4-2 0 0,0 6 0 0,0-6 16 0,-3 2 0 16,3-2 0-16,3-1 0 0,-3 4-16 0,0-3 0 15,4-1 8-15,-4 7-8 0,3-6-9 0,-3-1-5 16,0-2-1-16,0 2 0 15,-3 1-9-15,-1 6-1 0,-3-3-1 0,4-4 0 0,-8 7 10 0,4-3 1 16,-7 6 1-16,0 0 0 0,0 6 14 0,-4-3 10 0,1 7-2 0,-5-1 0 16,1 7 9-16,4-7 2 15,-5 10 0-15,1-10 0 0,4 10-3 0,-5-3-1 0,8-7 0 0,0 10 0 16,4-3-15-16,-5 3 0 0,8-4 0 0,0 4 0 16,4 0 0-16,-1 0 0 0,1-1 0 15,-1 8 0-15,4-8 8 0,0 1-8 0,0-3 11 16,4 3-11-16,-1-4 0 0,4-5 0 0,-3-1 0 0,3 1-9 15,0-1 9-15,4-3 0 0,-4-3 10 16,3-3-10-16,1 0 0 0,-1-3 0 0,5-3 0 0,-5-3 0 16,1-1 20-16,3 1 2 0,0-1 0 0,4-5 0 15,-8 2 20-15,4-3 4 0,0-2 1 0,0-1 0 16,-3-3-16-16,0 3-3 0,-1 0-1 0,-3 0 0 16,0-6 5-16,-3 7 0 0,-1-8 1 0,1-2 0 15,-4 3-20-15,0-3-4 0,0 0-1 0,0-1 0 16,-4-2-8-16,4 3 0 0,-3 0 0 0,3 3 0 0,-4-4 0 0,1 1 0 15,-1 3 0-15,-3 6 0 0,4 0 0 0,-1-3-9 16,1 10 9-16,-1-4 0 16,1 7-33-16,-1-1 0 0,1 10 0 0,3 0 0 15,0 0-148-15,0 0-30 0,0 0-5 0</inkml:trace>
  <inkml:trace contextRef="#ctx0" brushRef="#br0" timeOffset="54262.63">10146 8480 2073 0,'0'0'45'0,"0"0"10"0,-4 0 1 0,4 0 4 0,-3 0-48 0,3 0-12 0,0 0 0 0,0 0 0 0,-4 3 0 0,4-3 0 16,0 7 0-16,0 2 0 0,4 0 0 0,-4 1 0 16,3-1 0-16,-3 1 0 15,4 5 0-15,-4-5 0 0,7 5 0 0,-4-2 8 0,-3 3 16 0,4-1 4 16,0-2 0-16,-1 3 0 0,1-4 9 0,-1 4 3 16,1 3 0-16,-1-4 0 0,1-5-22 0,-1 5-4 15,1-2-1-15,3-4 0 0,-4 1-5 0,4-1-8 16,-3-3 11-16,3 4-11 0,-3-1 15 0,3-9-4 15,0 10-1-15,0-10 0 0,-7 0 2 0,10 0 0 16,1 0 0-16,3-10 0 0,4 10-12 0,-4-9 0 16,0-1 0-16,7-5 0 0,4 5 0 0,-8-8 0 15,-6 2 11-15,7 3-11 0,-1-5 12 0,1-4-3 0,-8 3-1 0,-3 0 0 16,4 0-8 0,-4 3 8-16,0-2-8 0,-3-1 8 0,-8 3 4 0,8 7 0 0,3-4 0 0,-7-3 0 15,0 7-12-15,-4 0 10 0,8 2-10 0,-4 7 10 16,0 0-10-16,0 0 0 15,0 0 0-15,0 0 8 0,0 0-8 0,0 10-9 0,-11 2 9 0,8 1-13 16,6-4 13-16,-3 1 0 0,-3 5-10 0,3-5 10 16,3 9 0-16,1-4 0 0,-1-5 0 15,-3 9 0-15,-7-10 13 0,7 10 1 0,7-10 0 0,0 1 0 16,-3 5-14-16,-1-5 0 0,8-4-9 0,-1 3 9 16,1-6-12-16,0 4 3 0,-4-4 1 0,3 3 0 15,11-6-148 1,-6-6-28-16,-5 3-7 0</inkml:trace>
  <inkml:trace contextRef="#ctx0" brushRef="#br0" timeOffset="54759.67">10827 8562 2016 0,'0'0'179'0,"0"0"-143"0,0 0-36 0,0 0 0 0,3 9 182 0,1 7 30 15,-8 3 5-15,4 0 2 0,4 6-186 0,-1 3-33 16,1-3-14-16,-1-3 1 16,-3 3-29-16,7 3-6 0,4-3 0 0,-7-6-1 15,-4 6-130-15,3-6-25 0,4-3-6 0</inkml:trace>
  <inkml:trace contextRef="#ctx0" brushRef="#br0" timeOffset="55185.85">10305 9330 1785 0,'0'0'159'0,"0"0"-127"15,-7 0-32-15,3 0 0 0,4 0 318 0,0 0 58 16,0 0 11-16,0 0 2 15,0 0-389-15,4 6-77 0,-4-6-16 0,7 10-3 16,-4-7-164-16,8 6-32 0,13-2-6 0,-24-7-2 0</inkml:trace>
  <inkml:trace contextRef="#ctx0" brushRef="#br0" timeOffset="55341.88">10305 9713 3222 0,'0'0'71'0,"-7"0"14"0,0 0 3 0,3-7 3 0,-3 4-73 0,0 3-18 0,0-6 0 0,7 6 0 16,-4-3-16-16,4 3-6 0,-3-6-2 0,3 6 0 31,0 0-176-31,0 0-36 0,0 0-8 0</inkml:trace>
  <inkml:trace contextRef="#ctx0" brushRef="#br0" timeOffset="55500.39">10312 9769 1843 0,'0'0'81'0,"0"0"18"0,-7 6-79 0,-4-6-20 0,4-6 0 0,0 6 0 0,0 0 272 0,7 0 52 16,0 0 9-16,0 0-1081 16,0 0-217-16</inkml:trace>
  <inkml:trace contextRef="#ctx0" brushRef="#br0" timeOffset="56801.98">10044 11114 1904 0,'0'0'84'0,"0"0"18"0,0 0-82 0,0 0-20 0,0 0 0 0,0 0 0 0,0 0 61 0,0 0 8 15,0 0 2-15,-4 0 0 0,4 0-35 0,0 0-8 16,-3-9 0-16,3 3-1 0,0 3-15 0,0-7-4 16,0 4 0-16,0-4 0 0,3 1-8 0,-3 0 0 15,0-7 0-15,0 7 0 0,0-1 0 0,0 1 8 16,0-1-8-16,-3 1 8 0,-1-7 10 0,0 13 2 0,-3-6 0 0,-3 2 0 15,-1-2 9-15,1 6 3 0,-1-3 0 0,-3 6 0 16,-7 0-18-16,3 0-3 0,-3 0-1 0,3 9 0 16,-6-3-10-16,3 4 0 0,-1-1 0 0,5 1 0 15,-4 5 0-15,3-2 0 0,4 2 0 0,0-2 0 16,3 3 0-16,1 2 0 0,2-2 0 0,1-3 0 16,4 2 0-16,-4 4 0 0,7-3 9 0,0 3-9 15,0-1 0-15,0-2 0 0,-4-3 0 0,8 9 0 16,-1-10 0-16,1 7 0 15,-4-10 0-15,3 7 0 0,4 0 0 0,-3-7 0 0,0 1 0 0,3-1 0 16,-4 0 0-16,4-2 0 0,0-4 0 0,4 3 0 16,-1-6 0-16,4 3 0 0,1-6 0 0,2 3 8 15,-3 0 0-15,0-6 1 0,4 3 0 0,0-4 0 16,-4-2 5-16,0 0 1 0,0-1 0 0,4 1 0 0,-8-7 15 16,4 7 3-16,-3-7 1 0,3-3 0 0,-3 0-8 15,-1 1-2-15,1-1 0 0,-1 0 0 0,-6-3 13 0,3 0 3 16,-3-3 0-16,3-3 0 0,-4 3-24 15,1 0-5-15,3-4-1 0,-4 4 0 0,1-3-10 0,-1 3 0 16,-3 3 9-16,4-3-9 0,-4 0 12 0,0 3-3 16,0 0 0-16,-4 0 0 0,4-3 19 0,-3 6 3 15,-4-6 1-15,3 6 0 0,-3 0-32 0,0 1 8 16,0-4-8-16,0 3 0 0,0 6 0 0,-4-2 0 16,1-4 0-16,-1 3 0 0,1-3-17 0,-1 10-3 15,-3-7-1-15,3 4 0 16,1-4-16-16,3 7-3 0,-4-1-1 0,4 1 0 15,0 2-87-15,0-2-18 0,3 9-3 0,4 0-635 0,0 0-126 0</inkml:trace>
  <inkml:trace contextRef="#ctx0" brushRef="#br0" timeOffset="57270.53">10721 10553 2458 0,'-14'-19'109'0,"10"16"23"0,-3-9-106 0,4 2-26 15,-4-2 0-15,3-4 0 0,-6 0 35 0,-1 7 1 16,7-1 1-16,-3 1 0 0,0 0-37 0,0-1 0 16,0 1 0-16,4-1 0 0,-4 4 0 0,0 3 0 15,-4-6-8-15,4 2 8 0,3-2 0 0,1 9-10 16,-15-10 10-16,8 10 0 0,3 0-19 0,-4 0 3 16,0 0 1-16,-3 10 0 0,0-4 15 0,-3 7 8 15,6-4 0-15,-3 16-8 0,0-6 15 0,3 6-4 16,8 10-1-16,-4-1 0 0,0-3 6 0,-1 4 2 0,8 3 0 0,4 5 0 15,0-2-18-15,-4-3 8 16,0 9-8-16,3-3 0 0,4-3 0 0,0-4 0 0,-10 1 0 0,3-4 0 16,7-5-8-16,0 2-6 0,-7-3-1 15,0-9 0-15,0 6 7 0,-4-6 8 0,8-10-13 0,-8 1 5 16,-3-1-5-16,4 0-1 0,3-9 0 0,0 0 0 31,0 0-112-31,0 0-22 0,0-9-5 0,0-7-808 0</inkml:trace>
  <inkml:trace contextRef="#ctx0" brushRef="#br0" timeOffset="57435.68">10146 10926 2872 0,'0'0'64'0,"0"0"12"0,0 0 4 0,0 0 0 0,0 0-64 0,10 3-16 0,5 4 0 0,2-7 0 0,1 0 0 15,7 6 9-15,-1-6-9 0,4 0 8 16,1 0-8-16,6-6 0 0,0 6 0 0,4-10 0 15,-7 4-27-15,0 3 3 0,10-3 0 0,-7-4 0 16,-7 1-142-16,1 6-28 0,-1-7-6 0,-3-2-839 0</inkml:trace>
  <inkml:trace contextRef="#ctx0" brushRef="#br0" timeOffset="58080.68">9613 11588 1911 0,'0'0'84'0,"-7"0"19"0,0 0-83 0,4-3-20 16,-8 3 0-16,4-7 0 0,7 7 43 0,0 0 4 0,0 0 1 0,0 0 0 16,0 0-26-16,0 0-5 15,0 0-1-15,11 0 0 0,3-9 0 0,3 3 0 0,11 3 0 0,1-7 0 16,6 1-16-16,4-7 0 0,7 7 0 0,0-7 0 16,6 4 0-16,1-4 0 0,-3 3 0 0,-1-2 0 15,1-1 0-15,2 7 0 0,5-10 0 16,-8 9 0-16,1-5 0 0,3 5 0 0,7 1 0 0,-8-1 0 15,-6 1 0-15,0 3 0 0,-3-4 0 0,2 7 0 16,1-3-45 0,-7-4-3-16,0 10-1 0,0-9-571 0,3 9-113 0</inkml:trace>
  <inkml:trace contextRef="#ctx0" brushRef="#br0" timeOffset="58877.3">10192 12052 1609 0,'0'0'71'0,"-7"-3"15"0,0-3-69 0,0 6-17 16,0 0 0-16,-1-4 0 0,-2-2 45 0,-1 6 6 15,4-6 1-15,-3 3 0 0,-1 3-32 16,1-7-7-16,-1 7-1 0,0-3 0 0,1-3 14 0,-4 3 2 16,0-3 1-16,-1 6 0 0,1 0 8 0,-3-3 2 15,6-4 0-15,-7 14 0 0,4-4 11 0,-3-3 2 16,6 9 1-16,-3 0 0 0,3-2-21 0,-3 8-5 15,4-2-1-15,-1 6 0 0,1-4-26 0,3 4 0 0,-1 6 8 0,1-6-8 16,4 6-8-16,3-6-4 16,-4 9-1-16,8-9 0 0,-1-3 4 0,1 3 1 15,-1-4 0-15,5-2 0 0,-5-4-3 0,8 7 0 0,-1-10 0 0,1-3 0 16,-1 7 11-16,1-10 0 0,0 0-9 0,3-3 9 16,-4-4 0-16,4 4 0 0,4-13 8 15,-4 7-8-15,4-7 25 0,-4-2 0 0,0-1 0 0,4 0 0 16,-4-6 21-16,0 0 4 0,0 3 1 0,0-10 0 15,-3 4-1-15,3 0 0 0,-4 0 0 0,-3-4 0 16,4 4-32-16,-8 0-6 0,1 3-2 0,3-3 0 16,-7-1-10-16,4-2 8 0,-4 3-8 0,-4 0 8 15,1-1-8-15,-1-2 0 0,-3 3-12 0,3 9 12 16,-3 0-46 0,0 0-2-16,-3 4 0 0,-1 5 0 15,1 1-76-15,-1 3-16 0,0 6-4 0,4 6-856 0</inkml:trace>
  <inkml:trace contextRef="#ctx0" brushRef="#br0" timeOffset="59462.77">10393 11883 2228 0,'17'0'49'0,"-17"0"11"0,-10 0 1 0,10 0 1 0,0 0-50 0,0 0-12 0,0 0 0 15,0 0 0-15,0 0 16 0,0 0 0 0,0 0 0 0,0 0 0 16,-4 9-16-16,4 0 0 0,7 7-12 0,-3 3 12 16,-8-3-9-16,4 2 9 0,11 11 0 0,-4-11-9 15,-3 14 9-15,-1-10 0 0,-3 3 0 0,4 3-8 16,10-9 8-16,-7 6 8 0,-7 0-8 0,3-6 11 16,8 0-2-16,-4-10 0 0,-3 7 0 0,-1-7 0 15,4 1 11-15,4-10 3 0,-4 6 0 0,3-6 0 16,-3-6-23-16,7-4 0 0,1 1 0 0,-1-7-8 15,0 7 8-15,-4-10 0 0,5 0 0 0,2 3 0 0,-3-6 0 0,0 0 0 16,-3 4 0-16,0-1 0 0,-1 0 0 16,1 0 0-16,-8 0 8 0,4 4-8 0,0-1 28 15,-3 7 0-15,-4-1 1 0,3 7 0 0,-3 3-7 0,0 0-2 16,0 0 0-16,0 0 0 0,0 0-12 0,0 0-8 16,0 0 8-16,0 0-8 0,-7 3 0 0,7 7 0 15,0 5 0-15,4-5-8 0,-4-1 8 0,0 7 0 16,0-4 8-16,3 4-8 0,4-7 0 0,1 10 0 15,-8-9 0-15,3 5 0 0,4-5 0 0,-3 9-15 16,-1-10 3-16,1 0 0 16,-1 1-93-16,1-1-19 0,6 1-3 0,-6 2-545 0,-4-12-110 15</inkml:trace>
  <inkml:trace contextRef="#ctx0" brushRef="#br0" timeOffset="60235.6">10926 12444 1209 0,'-8'0'108'0,"5"-3"-87"0,-4-3-21 0,7 6 0 0,0-7 312 0,-4-2 57 0,1-1 12 0,6 1 3 16,4-10-327-16,0 10-57 0,-3-10-27 0,0 3 3 16,6-9 24-16,1 6 0 0,-4-3 0 0,0 1 0 15,-4-1 0-15,4-4 0 16,8 11 0-16,-8-4 0 0,-7 0 0 0,7 10 0 0,3-7 0 0,1 13 0 15,-1-3 8-15,-6 3-8 0,-4 3 8 0,0 0-8 16,7 3 12-16,-7-3-1 0,0 9-1 0,3 7 0 16,5 3 0-16,-5-4 0 0,-6-2 0 0,-1 6 0 15,8 3-10-15,-1-4 0 0,-6-5 0 0,3 3 0 16,-4 2 0-16,4-8 0 0,7-1 0 0,-3-3 0 16,-8 4 0-16,4-10 0 0,7 9 0 0,0-9 0 15,-7 0 0-15,0 0 0 0,7 0 0 0,4 0 0 16,-1-9 0-16,-3 6 0 0,-3-10 0 0,3 4 0 15,4-4 0-15,-1-2 0 0,-6-1 0 0,-1 3 0 16,4-2 0-16,-3 2 0 0,3-3 0 0,-4 1 0 16,1 5 0-16,-1 1 0 0,5 0 0 0,-5-1 0 0,-3 4 0 0,0 6 0 15,7-3 0-15,-7 3 0 0,0 0 0 0,0 0-11 16,7 0 3-16,0 0 0 16,0 0 8-16,-7 0 0 0,0 0 0 0,0 0 0 0,11 0 0 0,-8 0 11 15,-3 0-3-15,0 0 0 0,0 0 39 0,7 9 7 16,-3 7 2-16,-4-4 0 0,4 4-13 0,-4 3-3 15,7 6 0-15,-4-3 0 0,-3 3-32 0,7 0-8 16,-3 3 0-16,3-9 0 0,0 6 0 0,0-6 0 16,-4 0 0-16,8-3 0 0,0 2 0 0,-4-8 0 15,0-1 0-15,0 1 0 16,0-4-91-16,0-6-20 0,0 0-4 0,3-6-689 16,1-4-137-16</inkml:trace>
  <inkml:trace contextRef="#ctx0" brushRef="#br0" timeOffset="61542.2">10890 6868 1728 0,'7'0'153'0,"-7"0"-122"0,0 0-31 0,0 0 0 16,0 0 165-16,4 0 27 0,3 0 6 0,-7 0 1 31,0 0-187-31,10 0-36 0,5 0-8 0,-5 0-2 0,-3 0 34 0,7 0-8 0,8 0 8 0,-1 0 0 16,0 0 0-16,0 0-12 0,0 0 12 0,4 0-10 0,0 0 10 0,-1 7 0 15,-3-7 0-15,1 0 0 0,-1 0 0 0,0 0 9 16,-3 0-1-16,-1 0-8 0,-3 3 18 16,4 3-3-16,0-6-1 0,-4 0 0 0,-7 6-2 0,3-2-1 15,4-4 0-15,1 0 0 0,-15 0 6 0,3 9 2 16,4-3 0-16,0-3 0 0,-3 7 1 15,-1-4 1-15,-3-6 0 0,4 9 0 0,-1 1 19 0,1-1 3 16,-8 1 1-16,4-1 0 0,0 7-31 0,4-7-5 16,-4 1-8-16,-4 5 11 0,4-2-11 0,0 2 0 15,7 11 0-15,-3-4 8 0,-8 3-8 0,8 3 0 16,3 6 0-16,4 4 0 0,-8 6 0 0,4 0 0 16,4 9 0-16,6 0 0 0,1 1 0 0,-7 8 0 0,-4-2 0 15,7 3 0-15,0 3 0 0,0 6 0 0,-3 6 0 16,-1-6 0-16,1 7 0 0,-1-7 0 0,1 0 0 0,-4 9-11 15,0-2 11-15,0 9 11 0,4-7-3 0,-4 7 0 16,-4-7 10-16,-3 7 2 0,7-3 0 0,0 3 0 16,-7-1 9-16,4-5 3 0,-1 0 0 0,1 5 0 15,-1 4-20-15,1 3-3 0,-1-3-1 0,1 0 0 16,3-3 3-16,-3 9 0 0,-1 4 0 0,1-4 0 16,-1 0-11-16,4 0 8 0,-3 0-8 0,-1-6 8 15,4 0 0-15,0-3-8 0,0-6 12 0,-3-1-4 16,7-9 21-16,-4 7 4 0,0-7 1 0,3 0 0 15,-3-3-22-15,0-6-12 0,0-1 12 0,0-2-12 16,1-4 10-16,-1-2-10 0,0 5 8 0,0-2-8 0,-4-4 13 16,4 0-2-16,-3 1-1 0,-1-7 0 0,4 3-10 0,-7-3 8 15,4 6-8-15,-1-3 8 0,1 1-8 0,0 8 0 16,-8-6 0-16,8 10 0 0,-4-10 0 0,0 1 0 16,3-7 0-16,-3-3 0 0,4 0 8 15,-1-7 0-15,1-2 0 0,-4-1 0 0,3 1 20 0,1-7 3 16,-1-3 1-16,4-6 0 0,0 9-20 0,0-9-3 15,0-3-1-15,0 2 0 0,1-8-8 0,-1 5 0 16,3-5-10-16,-3-1 10 0,0 7 0 0,0-7 0 16,0 4 0-16,0-4 0 0,4 4 0 0,-4-1 0 15,0-5 0-15,0 5 0 0,0-2 0 0,0-1 0 16,0 4 0-16,0-10 0 0,-7 6 0 0,4 1-9 16,3-4 9-16,0-3 0 0,-3-3 0 0,-4 0 0 0,0 0 12 0,7 6-4 15,0-3-8-15,-7-3 0 0,0 0 0 0,0 0 0 16,10 0 0-16,-10 0 0 15,0 0 0-15,0 0-8 0,0 0 8 0,0 0 0 0,0 0 0 0,0 0 8 16,0 0-8-16,0 0 11 0,0 0-11 0,0 0 12 16,0 0-12-16,0 0 10 0,-7 0-10 15,7 0 10-15,-3 0-2 0,-8 7-8 0,1-7 12 0,-5 6-4 16,1-3 2-16,0 6 0 0,-7-9 0 0,3 7 0 16,1-4 0-16,-4 3 0 0,-4-3 0 0,7 4 0 15,-3-4-10-15,0-3 0 0,3 0 0 0,-3 0 0 16,0 0-72-16,3 0-14 0,-6-10-2 15,6 1-1411-15</inkml:trace>
  <inkml:trace contextRef="#ctx0" brushRef="#br0" timeOffset="88053.56">15935 7154 1692 0,'0'0'75'0,"-4"0"15"0,-3 0-72 0,4 0-18 0,-4 0 0 0,3 0 0 15,4 0 48-15,0 0 5 0,0 0 2 0,0 0 0 16,0 0-47-16,0 0-8 0,0 0 0 0,0 0 0 16,0 0 0-16,0 0 0 0,0 0 0 0,0 0 0 15,7-3 0-15,0-4 0 0,0 4 0 0,-7 3 0 16,0 0 0-16,0 0 0 0,0 0 8 0,4-6-8 16,-4 6 48-16,0 0 4 0,0 0 2 0,0 0 0 15,4-3 17-15,-8-3 3 0,0 2 1 0,1-2 0 16,-4-3-13-16,0 9-2 0,0-6-1 0,-4 2 0 15,1-2-22-15,-1 3-4 0,-3-3-1 0,3 3 0 16,-3-4-16-16,4 7-3 0,-1-3-1 0,0 3 0 16,-6 0-12-16,3 0 0 0,-4 3 0 0,4 4 0 15,-4-4 0-15,1 6 0 0,-1 1-12 0,0-1 12 0,1 7-12 16,3-1 12-16,-4-2-12 0,4 3 12 0,3-1-8 0,-3-2 8 16,4 6 0-16,-1 2 0 0,4-2 0 0,0 0 9 15,0 0 1-15,0 6 0 0,0-6-10 16,3 0 0-16,1 6 0 0,-1-13 0 0,4 13 8 0,0-9 0 15,0 3 0-15,7-3 0 0,-7-4-8 0,7 4 8 16,-3-7-8-16,3 1 8 0,3-4 0 0,-2-3 0 16,2 3 0-16,1-6 0 0,3 0-8 0,-7-6 0 15,7 3 0-15,0-3 0 0,0-4 8 16,0 1 0-16,0-7 0 0,1 7 0 0,-5-10 4 0,4 3 0 0,4 7 0 16,-8-10 0-16,5 0 6 0,-5 0 2 15,4-6 0-15,-7 0 0 0,0 3-7 0,0-3-1 0,0-3 0 16,-3 3 0-16,3-10-12 0,0 7 8 15,0 0-8-15,0-3 0 0,-3-1 10 0,-1 1-10 0,1-1 10 0,-1 1-10 16,1 3 19-16,-1 0-3 0,-3-1 0 16,4-2 0-16,-4 9 4 0,0-3 1 0,-4 0 0 0,1 6 0 15,-1-6-8-15,1 12-1 0,-4-2-1 0,3-4 0 16,-6 10-11-16,6-7 0 0,-3 7 0 0,0-1 0 16,0 1-38-1,0 2 0-15,-7-2 0 0,3 0 0 16,-3 5-84-16,3-2-17 0,4 6-3 0,-3-3-1 0,3-3 6 0,7 6 1 0,0 0 0 0,0 0 0 15,0 0-93-15,7 6-19 0,21-3-3 16,0 3-1-16</inkml:trace>
  <inkml:trace contextRef="#ctx0" brushRef="#br0" timeOffset="88709.8">16461 6671 1652 0,'0'0'73'0,"3"-9"15"0,-3 5-70 0,0-2-18 0,7-3 0 0,-7 2 0 15,7-2 77-15,-3 6 12 0,-4-7 3 0,3 1 0 16,4 0-48-16,-3-4-10 0,3 4-2 0,-4-1 0 16,5 1-24-16,-5-4-8 0,4-2 0 0,0-1 0 15,-3 3 11-15,-1-2-2 0,1-1 0 0,-1 7 0 0,-3-4 20 0,0 7 4 16,0-4 1-16,0 1 0 0,-3 0-9 0,-1 2-1 16,-3 7-1-16,0-3 0 15,0 3-9-15,-4 0-2 0,-3 3 0 0,0 4 0 0,0-4-12 0,0 9 0 16,-4-2 0-16,1 2 0 0,-1-2 0 0,4 5 8 15,0 1 0-15,3-3 1 0,-3 5 7 0,0 7 0 16,4-6 1-16,-1 6 0 0,0 0-1 0,4 4 0 16,-3-1 0-16,6 6 0 0,-3 4-7 0,4-3-1 15,-4 2-8-15,3 7 12 0,-3-3-12 16,0 3 0-16,3-4 8 0,-3 4-8 0,0-3 0 0,4-3 0 16,-4-1 0-16,3 4 0 0,-3-9 0 0,0 2 0 15,0 1 8-15,3-1-8 0,1-6 0 0,-4 0 0 0,3-2 8 0,1-1-8 16,-1-3 0-16,-3 0 0 15,7-4-12-15,-3-5 12 16,-1 3-39-16,4-7-1 0,0 0 0 0,-3 1 0 16,3-10-49-16,0 0-11 0,0 0-1 0,0 0-551 0,0 0-109 0</inkml:trace>
  <inkml:trace contextRef="#ctx0" brushRef="#br0" timeOffset="88958.69">15981 7116 2188 0,'0'0'97'0,"3"0"20"0,4-9-93 0,0 9-24 16,4-6 0-16,0 6 0 15,6-4 107-15,-3 4 17 0,4-6 3 0,3 6 1 0,4 0-108 0,0-3-20 16,3 3 0-16,0-6-13 0,0 3 13 0,-3-4 0 15,3 7 0-15,-7-3 0 0,4-3 8 0,0 6-8 16,-4-3 0-16,-3-4 0 16,3 7-27-16,-4-6-12 0,1 3-2 0,0-3-1 15,-4 6-162-15,-4-3-33 0</inkml:trace>
  <inkml:trace contextRef="#ctx0" brushRef="#br0" timeOffset="90231.53">15275 7706 957 0,'0'0'42'0,"-7"0"10"0,-3 0-42 0,-4 0-10 0,3 0 0 0,-3 0 0 16,0 0 21-16,0 0 3 0,0 6 0 0,3-3 0 16,-3-3-34-16,3 6-6 15,4-2-2-15,-3-4 0 0,-1 9 18 0,4-9 0 16,0 6 0-16,3-6 0 0,-3 3 58 0,7-3 15 0,-3 7 3 0,3-7 1 16,0 0 43-16,0 0 8 0,0 0 1 0,0 0 1 15,0 0-24-15,0 0-5 0,0 0-1 0,3 6 0 16,-3-6-37-16,7 3-8 0,-7-3-2 0,7 6 0 15,4-3-34-15,0-3-7 0,3 0-2 0,0 0 0 16,0 0 25-16,4 0 5 0,-1-3 0 0,1-3 1 16,-4 3 0-16,4-3 0 0,-1-1 0 0,1 4 0 15,3-3-26-15,-3 6-6 0,3-3-1 0,0-3 0 16,-3 6-8-16,3-4 0 0,-7 4 0 0,4-6 0 16,-4 6 0-16,0 0 0 0,0-3 0 0,0 3 0 15,-3 0 0-15,-1 0 0 0,4 0 0 0,-3 0 0 0,-1 0 12 16,5 0 1-16,-1 0 0 0,3 0 0 15,-3-6 4-15,4 6 1 0,3 0 0 0,4-3 0 0,0-4-5 0,-1 7-1 16,5-9 0-16,-1 9 0 0,4 0-12 16,-4-6 8-16,3 3-8 0,1 3 0 0,-4 0 0 0,1 0 8 15,-5-7-8-15,1 7 0 0,0 0 0 0,-4 0 0 16,0 0 0-16,0 0 0 0,-3 0 0 0,3-3 0 16,0 3 8-16,0 0-8 0,4-6 12 0,3 3 0 15,1-4 0-15,-1 4 0 0,-4-3-1 0,5 3-1 16,-1-3 0-16,4-4 0 0,-4 4-10 0,4-3 0 15,-4 5 0-15,0-2 0 0,-3 3 0 0,-1-3-14 0,-6 3 3 16,3-4 1 0,-7 1-19-16,4 3-4 0,-7-3-1 0,3 6 0 15,-4 0-110-15,1 0-21 0,-4 6-5 0,-4-3-537 0,1 3-107 16</inkml:trace>
  <inkml:trace contextRef="#ctx0" brushRef="#br0" timeOffset="91213.14">15868 8295 1094 0,'0'0'48'0,"0"0"11"0,-4-3-47 0,4-3-12 16,-3 6 0-16,-1-3 0 0,4 3 141 0,-7-7 27 16,0 4 4-16,0-3 2 0,0 6-135 15,4 0-27-15,-1 0-12 0,-3-6 10 0,0 6 1 0,0-3 0 16,-7 3 0-16,3 0 0 0,1 0-11 0,-4 3 8 15,-1 3-8-15,-2-6 8 0,3 9 12 0,-7-2 1 16,3-4 1-16,0 6 0 0,1 1 5 0,2-1 1 16,-2 7 0-16,-1-7 0 0,4 10 0 0,0-3 0 15,0 2 0-15,3 1 0 0,1 0-9 0,-1 6-2 0,4-6 0 0,-4 6 0 16,8-6-5-16,-4 6-2 0,3-6 0 0,4 0 0 16,0-1 11-16,0-2 3 0,4 3 0 0,-1-10 0 15,1 7-24-15,3-7-10 0,0 1 1 0,0-1 0 16,0 1 9-16,0-4 0 0,4-3 0 0,-1-3 8 15,1-3 2-15,0 3 1 0,3-6 0 0,0 3 0 16,0-7 13-16,0-2 2 0,0 2 1 0,4-9 0 16,-1 1 5-16,1-1 0 0,0 0 1 0,-1-6 0 15,1 0-4-15,0 6-1 0,-4-6 0 0,-4 3 0 16,-3-9 6-16,4 9 1 0,-4-7 0 0,0-2 0 16,0 3-23-16,-3 0-12 0,-1-1 12 0,4-2-12 0,-3 3 8 15,-1 0-8-15,1-7 0 0,-4 7 0 16,-4-7 10-16,4 7-10 0,-3-6 8 0,-1 8-8 0,4-2 0 0,-7 3 0 15,4-3 0-15,-1 9 0 0,-3 0-14 0,4 4 5 16,-5-4 1-16,1 3 0 16,-3 7-28-16,3-1-6 0,3 10-1 0,4 0 0 15,-7 0-145-15,0 7-30 0,0 5-6 0</inkml:trace>
  <inkml:trace contextRef="#ctx0" brushRef="#br0" timeOffset="91823.54">16030 8323 748 0,'0'0'67'0,"0"0"-54"0,0 0-13 0,0 0 0 16,0 0 245-16,0 0 47 0,0 0 8 0,0 0 3 16,0-3-231-16,0 3-47 0,0-6-9 0,0 6-1 15,0 0 0-15,0 0 0 0,0 0 0 0,0 0 0 16,0 0-15-16,0 0 11 0,0 0-11 0,0 0 10 16,0 0 0-16,0 0 0 0,4 6 0 0,-4 10 0 15,3-3 10-15,-3-4 3 0,0 7 0 0,0-1 0 16,0-2-4-16,0 6-1 0,0-4 0 0,0 4 0 0,0 0-9 0,0 0-1 15,0 3-8-15,4-3 12 0,-4-1-12 16,0-2 8-16,3-3-8 0,1-4 0 0,-1 0 14 0,1 1-3 16,3-4-1-16,-7-6 0 0,7 10 13 0,0-4 2 15,4-6 1-15,-1 0 0 0,1-6 4 0,-1 6 1 16,5-10 0-16,-1 1 0 16,0-1-10-16,0-5-1 0,0 2-1 0,4-3 0 0,-1-2-11 0,-3 2-8 15,0-3 12-15,1 3-12 0,-1-2 10 0,-4-1-10 16,4-6 8-16,-3 6-8 0,-4 0 9 0,0 0-9 15,4 0 10-15,-8-3-10 0,1 10 0 0,-1-4 0 16,-3 7 0-16,4-1 0 0,-1 1 12 0,1 0-3 0,-4 9-1 16,0 0 0-16,0 0-8 0,0 0 0 15,0 0 0-15,0 0 0 0,0 0 0 0,0 0 0 16,0 0 0-16,0 0 0 0,0 9 0 0,0 0 0 0,0 7 0 0,0-3 0 16,-4-4-8-16,4 7 8 0,4 3 0 0,-1-4 0 15,-3-2 0-15,0 9 0 0,0-10 0 0,0 7 0 16,4-9 0-16,-1 5 0 0,-3 1 0 15,-3-4 0-15,3 4-9 0,0-7 9 0,3 1-12 0,1-1 12 32,-1 1-50-32,1-4-3 0,3-3-1 0,-7-3-666 0,7 6-132 0</inkml:trace>
  <inkml:trace contextRef="#ctx0" brushRef="#br0" timeOffset="92105.76">16619 8552 2469 0,'0'0'109'0,"0"0"23"0,-7 10-105 0,4-1-27 15,-1 1 0-15,1 8 0 0,3-2 36 0,0 0 3 16,0 3 0-16,3-1 0 0,1 1-39 0,-1 0 0 16,1-3 0-16,-1 3-8 0,4 6 8 0,0-13 0 15,1 10-9-15,-1-3 9 16,-4 0-25-16,4-4-1 0,4-2 0 0,-1 3-1095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7:42.7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9857 13488 345 0,'0'0'31'0,"0"0"-31"0,-4-9 0 0,1 9 0 15,-4 0 348-15,3 0 63 0,4 0 13 16,-7-7 2-16,3 7-334 0,-3 0-68 0,4-3-12 0,-4 3-4 16,0 0 18-16,0 0 3 0,0-6 1 0,0 6 0 15,-1 0-17-15,1 0-3 0,-3-3-1 0,-1 3 0 16,4-6 18-16,-3 6 3 0,-4-3 1 0,3-4 0 15,-3 7 8-15,0 0 1 0,0-9 1 0,-1 9 0 16,-2 0-13-16,3 0-4 0,-4 0 0 0,0 0 0 16,-3 0-11-16,4 0-2 0,-5 0-1 0,-2 0 0 15,3 6 4-15,3-6 1 0,-3 3 0 0,0-3 0 16,3 7-15-16,0-7-10 0,1 3 2 0,-1 3 0 16,0-3 8-16,4-3 0 0,0 6 10 0,4 4-10 15,-1-10 14-15,0 9-3 0,1-3-1 0,3-2 0 16,0 5-10-16,0-3 0 0,3 4 0 0,4-7 0 0,-3 6 0 0,3 4 0 15,-4-1 0-15,4-2 0 0,0 5 0 0,0 1 0 16,0 3 0-16,0 0 0 0,-3-1 0 16,3 8 8-16,0-4-8 0,0 9 0 0,-4-3 12 0,4 10-2 15,-3-4-1-15,-1 4 0 0,4 6 4 0,-3 0 1 16,3 6 0-16,-4-3 0 0,0 9-6 0,1 4 0 16,-1 3-8-16,4-1 12 0,-3-2-3 0,-1-4-1 15,1 4 0-15,-1-4 0 0,1 7 5 0,-1 0 1 16,1 0 0-16,3-4 0 0,-4 4-6 0,1-7-8 15,-1 4 11-15,4 3-11 0,-3 2 13 16,-1-2-4-16,1 6-1 0,-1 3 0 0,0 0-8 0,-3 0 0 16,4-3 0-16,-1 0 0 0,1 4 8 0,-4-1 0 15,3 0 0-15,1-3 0 0,-1-3 1 0,1-4 0 0,-1 1 0 16,1 0 0-16,-1 0 0 0,1 6 0 0,-1-7 0 0,1-5 0 16,-1 2-9-16,4-5 0 0,-4-1-12 0,4-6 12 15,0-3 12-15,-3 0 9 16,-1 3 3-16,4-3 0 0,0 0-13 0,-3-1-3 0,3-5 0 0,0 6 0 15,-4-3 0-15,1-4 0 0,-1-2 0 0,4 3 0 16,-3-10-8-16,-1 6 0 0,1 1 0 0,-1-1 0 16,-3-6 0-16,7 1 0 0,-7-1-12 0,0 3 12 15,3-9 0-15,-3 3 8 0,4 3 2 0,-4-6 0 16,3 0-2-16,-3-3 0 0,4 6 0 16,-1-6 0-16,-3 6 0 0,7-6 0 0,-7 0 0 0,0 0 0 15,4 6-8-15,-1-10 0 0,0 4 0 0,1-3 0 16,3-4 0-16,-4 4 0 0,4-6 0 0,0-1 0 15,-3 7 8-15,6-13-8 0,1 6 12 0,-1 1-4 16,-3-10-8-16,8 6 0 0,-5-3 0 0,11 3 0 0,-10 4 17 0,6-4 11 16,4 3 3-16,0-6 0 0,4 7-31 15,-4-1 8-15,4-2-8 0,3 2 0 0,4-3 8 0,-1 4 0 16,1-7-8-16,3 6 12 0,4 1 0 0,3-10-1 16,-6 6 0-16,2 3 0 0,-2-9-11 15,2 7 8-15,-6-4-8 0,0-3 8 0,-1 0-8 0,-2 6 0 16,-8-3 0-16,0 3 8 15,0-6-64-15,-4 3-12 0,-10-3-4 0,0 0 0 16,0 0-132-16,0 0-26 0</inkml:trace>
  <inkml:trace contextRef="#ctx0" brushRef="#br0" timeOffset="764.99">10171 13933 1792 0,'0'0'80'0,"0"0"16"0,0 0-77 0,0 0-19 0,0 0 0 0,0 0 0 16,0 0 35-16,0 0 3 0,0 0 1 0,0 0 0 15,0 0-39-15,0 10-12 0,0 6 0 0,0-7 0 16,0 3 12-16,0 4 0 0,3 0 0 0,1-4 0 16,-1 7 0-16,1 3 0 0,-1-3 0 0,4 3-8 15,-3 3 38-15,3 0 8 0,3 0 2 0,-2 3 0 16,-1 1 0-16,0-1 0 0,0-3 0 0,3 0 0 16,-3-3-4-16,0 3 0 0,0-6 0 0,0 0 0 15,1 3 4-15,2-10 0 0,-6 4 0 0,3-7 0 16,0 1-1-16,3-1 0 0,-3-3 0 0,4-3 0 15,-11-3 5-15,11-3 0 0,6-3 1 0,-6 3 0 0,-4-3-17 16,3-4-3-16,8-5-1 0,0 2 0 0,-4-3 16 0,0-9 2 16,0 6 1-16,0-6 0 0,7 3-24 0,-3-3-5 15,-4 0-1-15,0-3 0 0,4 0-13 16,-1 3 0-16,-6-10 0 0,3 7 0 0,-3 0 0 0,-1 3 11 16,4-4-11-16,-7 11 10 0,1-7-10 15,-1-1 0-15,3 5 0 0,-3-5 0 0,-7 8 0 0,4-7 8 16,3 9-8-16,0-3 0 0,-4 0-8 0,4 10-8 15,-7-7 0-15,4 4-1 16,0 2-82-16,-1 4-16 0,-3 6-3 0,0 0-700 16,0 0-140-16</inkml:trace>
  <inkml:trace contextRef="#ctx0" brushRef="#br0" timeOffset="1567.98">11017 14266 2322 0,'0'0'51'15,"0"0"10"-15,0 0 3 0,0 0 1 0,0 0-52 0,0 0-13 0,-3 9 0 0,-4-2 0 0,0 8 0 0,3-2 0 16,1 2-9-16,-1-2 9 0,-3 9-8 0,0-3 8 16,0 0 0-16,7-1-9 0,3 7 9 0,-10-6 0 15,-3 6 0-15,-1-6 0 0,15 0 14 0,-8-3-2 16,-3-4 0-16,-3 4 0 0,2 3 21 0,5-10 4 15,-1 7 1-15,1-4 0 0,-8-5-22 0,8 8-5 16,3-5-1-16,0-1 0 0,-7 0-10 0,3 1 0 16,4-1 0-16,0 7 0 0,0-3 0 15,-3-4 0-15,-1 0 0 0,4-2 0 16,4 2-51-16,-4 0-2 0,-4-2-1 0,4-7 0 16,0 0-118-16,0 0-23 0,0 0-5 0,0 0 0 0</inkml:trace>
  <inkml:trace contextRef="#ctx0" brushRef="#br0" timeOffset="2908.25">10164 16840 2062 0,'0'0'92'0,"0"0"18"0,0 0-88 0,0 0-22 16,0 0 0-16,-4 3 0 0,-3 4 23 0,3-4 0 15,1 6 0-15,-1-2 0 0,4-7-23 0,0 12 0 16,0-3-10-16,0 7 10 0,0 3-9 0,0-3 9 16,4 2 0-16,-1 8-9 0,1-8 9 0,-4 11 0 15,3-4 8-15,1 3-8 0,-4 0 26 0,4 3 1 16,-1-2 0-16,1-1 0 0,-1 6 5 0,-3 1 0 16,0 3 1-16,0-4 0 0,0 1 6 0,0-4 1 15,-3 3 0-15,3 1 0 0,0-7-16 0,0 3-2 0,-4-2-1 16,4-10 0-16,0 6 18 0,4-7 3 0,-4-5 1 0,0 3 0 15,3-7-25-15,1 0-5 16,-4-9-1-16,0 0 0 0,0 0 7 0,0 0 1 0,7 0 0 0,3 0 0 16,1-9 16-16,-1 0 3 0,1-1 1 15,0-5 0-15,3-4-20 0,0-9-3 0,-4 9-1 0,5-16 0 16,-1 10 6-16,3-13 1 0,-3 10 0 0,-3-13 0 16,-4 10-12-16,4-3-3 0,6-7 0 0,-3 10 0 15,-10-1-8-15,3-5 0 0,7 8 0 0,0-5 0 16,0 6 0-16,-3-1 0 0,-1-2 0 0,1 3 0 15,3 3-17-15,-3-4 4 0,-4 11 1 0,3-1 0 16,1 3-23-16,0-3-4 0,-4 4-1 16,-7 2 0-16,7-3-158 15,-4 7-32-15,4 9-6 0</inkml:trace>
  <inkml:trace contextRef="#ctx0" brushRef="#br0" timeOffset="3697.36">10693 17700 403 0,'0'0'36'0,"0"0"-36"0,0 0 0 0,0 0 0 0,0 0 414 0,0 0 76 0,0 0 15 0,0 0 3 15,0 0-414-15,0 9-83 0,0-9-11 0,0 0-14 16,0 0 34-16,0 0 6 0,0 0 2 0,0 0 0 16,0 0 25-16,0 0 6 0,7 0 1 0,3 0 0 15,-3-6 3-15,4 3 1 0,-4-7 0 0,4 1 0 16,3-7-32-16,-4-3-7 0,-3 4-1 0,4-4 0 15,3-6 13-15,0 6 3 0,-3-9 0 0,3 9 0 16,-7-6-29-16,7 6-11 0,0 0 8 0,-3 3-8 16,-8 7 0-16,8 0 0 0,-1-1 0 0,1 10 0 15,-4 0 0-15,0 10 0 0,-3-4 0 0,3 3 0 16,7 4 0-16,-7 2 0 0,-4 4 0 0,8-3-11 0,0 3 11 16,-4 6 0-16,-11-6 0 0,8 0 8 15,-1-1-8-15,1-2 0 0,-1-3 0 0,-3 2 0 0,0 1 0 0,0-7 8 16,7 1-8-16,-7-10 0 15,-3 3 0-15,3-3 8 0,7 9-8 0,-7-9 0 0,0 0 8 0,0 0-8 16,10-9 10-16,1 9-10 0,0-10 9 0,-4 1-9 16,0 0 8-16,-4-7-8 0,8 3 0 15,-1-5 0-15,-6-7 0 0,3 6 0 0,4-6 0 0,-4 0 0 16,7 3 0-16,-4 0 0 0,-3 9 0 0,0-3 0 16,4 4 0-16,0-4 0 0,-4 7 0 0,-4 2 0 15,8 4 0-15,-8-3 0 0,4 3 0 0,0-3 0 16,0 6 0-16,0-10 0 0,1 10-8 0,-1-3 8 0,-7 3 0 15,10-6 0-15,-3 0 0 0,4 2 0 16,-4-2 0-16,0 6 0 0,0-3 0 0,0-3 0 0,0 6 0 0,4 0 0 16,-11 0 0-16,3 9 0 0,8-3 0 0,-4 4 0 15,-4 9 0-15,4-1 0 0,0-2 0 0,4 3 0 16,-7 0 11-16,3 6-3 0,-7 0-8 0,3-3 12 16,8 3 0-16,-4-6-1 0,-11 6 0 0,11-6 0 15,4-4-1-15,-1-2 0 0,-6 3 0 0,0-7 0 16,6 7 7-16,1-7 2 0,-1 1 0 0,-3-7 0 15,-7 9-11-15,4-9-8 0,10 7 12 0,-7-4-12 16,-3 3 0-16,3-5 0 0,0 5 0 0,3 4 0 16,1-1 0-16,-4-3-9 0,-4 7 1 0,4-6 0 15,1 5-13-15,2-2-3 0,-10 2 0 0,0-5 0 16,0-10-59-16,0 0-12 0,0 0-2 0,0 0-763 16,0 0-152-16</inkml:trace>
  <inkml:trace contextRef="#ctx0" brushRef="#br0" timeOffset="4619.91">10336 15078 1728 0,'-10'-3'76'0,"10"3"16"0,0-6-73 0,-4 2-19 16,-3-2 0-16,0 3 0 0,0-3 196 0,7 6 35 15,0 0 7-15,0 0 2 16,-3 0-217-16,3 0-43 0,0 0-9 0,0 0-2 15,0 0-164-15,0 0-33 0,0 0-6 0</inkml:trace>
  <inkml:trace contextRef="#ctx0" brushRef="#br0" timeOffset="4776.29">10379 15138 2026 0,'0'0'90'0,"0"0"18"0,0 0-86 0,0 0-22 0,-7 3 0 0,7-3 0 15,0 0 33-15,0 0 3 0,-4 6 0 0,-3-3 0 16,4 3-105 0,3-6-21-16,0 0-4 0,0 0-770 0</inkml:trace>
  <inkml:trace contextRef="#ctx0" brushRef="#br0" timeOffset="4920.81">10396 15316 2286 0,'0'0'101'0,"0"0"21"0,0 0-98 0,0 0-24 16,0 0 0-16,0 0 0 15,0 0-90-15,0 0-23 0,0 0-5 0,4-6-779 16</inkml:trace>
  <inkml:trace contextRef="#ctx0" brushRef="#br0" timeOffset="5404.12">10301 16640 1443 0,'0'0'32'0,"0"0"6"0,0 9 2 0,0-9 0 0,0 0-32 0,0 0-8 0,-3 6 0 0,3-6 0 0,0 0 0 0,0 0 0 15,0 0 0-15,0 0 8 0,0 0-8 0,0 0-12 16,0 0 2-16,0 0 1 16,0 0-43-16,0 0-9 0,7 0-2 0,-7 0-505 0</inkml:trace>
  <inkml:trace contextRef="#ctx0" brushRef="#br0" timeOffset="5563.87">10382 16583 115 0,'0'0'0'0,"0"0"10"0,0 0-10 0,0 0 0 0,0 0 0 0,0 0 0 16,0 0 440-16,0-6 85 0,-3 3 18 0,-1-3 3 15,8-4-458 1,-4-6-88-16,-4 7-24 0,4-4-577 0,0-2-116 0</inkml:trace>
  <inkml:trace contextRef="#ctx0" brushRef="#br0" timeOffset="5722.06">10428 16301 288 0,'-10'0'25'0,"2"0"-25"16,8 0 0-16,0 0 0 0,-14 0 391 0,7 0 73 15,7 0 14-15,0 0 3 16,0 0-413-16,0 0-82 16,7-3-17-16,0-3-3 0,8 2-32 0,-1-2-6 0,-7 3-2 0,7-3 0 15,0 3-134-15,-3-4-28 0,-11 7-4 0,7 0-2 0</inkml:trace>
  <inkml:trace contextRef="#ctx0" brushRef="#br0" timeOffset="9236">10195 15586 1270 0,'0'0'56'0,"0"0"12"0,0 0-54 0,0 0-14 0,0 0 0 0,0 0 0 0,0 0 36 0,0 0 4 16,0 0 0-16,0 0 1 0,11 0-29 0,-11 0-12 15,0 0 8-15,0 0-8 0,0 0 34 0,0 0 2 16,0 0 0-16,0 0 0 0,0 0 31 0,0 0 6 16,0 0 2-16,0 0 0 0,-4-3 0 0,4 3 0 15,0 0 0-15,0 0 0 0,0 0-21 0,0 0-4 16,0 0-1-16,0 0 0 0,0 0-15 0,0 0-3 16,-3-6-1-16,3 6 0 0,0 0 4 0,0 0 1 15,0 0 0-15,0 0 0 0,0 0 5 0,0 0 0 16,0 0 1-16,0 0 0 0,-4 0-11 0,4 0-2 15,0 0-1-15,0 0 0 0,-7-4-15 0,7 4-4 0,0 0 0 0,0 0 0 16,0 0-8-16,0 0 12 16,0 0-12-16,0 0 12 0,0 0-4 0,0 0 0 0,0 0 0 0,0 0 0 15,4 10 2-15,-1-7 0 0,1 6 0 0,-1 1 0 16,1-1-10-16,-1 4 10 0,4-1-10 0,-3-2 10 16,0 9-10-16,3-10 0 0,-4 7 9 0,1 2-9 15,-1 1 14-15,1 6-2 0,3-6 0 0,-4 0 0 16,1 6 8-16,-1-6 0 0,1 6 1 15,3-6 0-15,0 0-6 0,0 3-2 0,0-10 0 0,0 7 0 16,0-3 4-16,0-7 1 0,0 0 0 0,-3 1 0 16,3-1-6-16,0 1-2 0,4-4 0 0,-8-3 0 15,-3-3-1-15,0 0 0 0,14 6 0 0,-7 1 0 16,-7-7 3-16,0 0 0 0,11 0 0 0,-4 0 0 0,0-7-1 0,-7 7 0 16,7 0 0-16,0-6 0 15,7 3 3-15,-7 3 1 0,-7 0 0 0,0-6 0 0,11-4-7 0,-4 7 0 16,-4-3-8-16,1-4 12 0,-1 7-12 0,4-6 9 15,4-4-9-15,-4 4 8 16,0-1-8-16,4 1 10 0,3-3-10 0,0-4 10 0,-3 0-2 0,3 4 0 16,3-4 0-16,1-9 0 0,0 6-8 0,-1-6 12 15,-3 6-12-15,4-9 12 0,0 3-12 0,-1 6 0 16,-6-9 9-16,3 9-9 0,0-6 0 0,-3 6 0 16,-1-6 0-16,-3 6 0 0,0 0 0 0,4 4-15 15,-4 2 3-15,-4-3 0 16,-3 7-92-16,4 0-19 0,3-1-3 0,-7 4-1 15,0-3-115-15,0 9-23 0,4 0-5 0</inkml:trace>
  <inkml:trace contextRef="#ctx0" brushRef="#br0" timeOffset="10433.93">11070 15940 1447 0,'0'0'64'0,"0"0"13"0,0 0-61 0,0 0-16 0,0 0 0 0,0 0 0 16,0 0 58-16,0 0 9 0,-7 3 1 0,7-3 1 0,0 0-58 0,0 0-11 15,-7 0 0-15,7 0 0 16,0 0 18-16,0 0 11 0,-7 10 3 0,0-4 0 0,-4-3-20 0,1 4-4 16,10 2-8-16,-4 0 12 0,-6-2 43 0,3 2 8 15,7-9 1-15,-4 9 1 0,-6 1-8 0,6-1-1 16,0 7-1-16,1-3 0 0,3-4-20 16,-4 7-4-16,-3-7-1 0,11 7 0 0,3-4-13 0,-4 4-2 15,-10 3-1-15,7-4 0 0,4-2-14 0,-1 3 0 16,1-1 0-16,-8-2 0 0,1-4 9 0,-1 7-9 15,8-7 8-15,-4 1-8 0,-7-1 16 0,7-9-3 16,7 10 0-16,4-4 0 0,-11-6-13 0,3 3 8 16,4 3-8-16,4-6 0 15,-1 3-39-15,1-6-13 0,-11 3-4 16,14 0 0-16,7 0-108 0,-7-6-23 0,-14 6-4 0,11 0-371 0,-1-3-74 0</inkml:trace>
  <inkml:trace contextRef="#ctx0" brushRef="#br0" timeOffset="10682.4">11222 15699 2584 0,'-11'-6'115'0,"4"6"23"0,-7 0-110 0,7 0-28 16,0 0 0-16,0 0 0 0,-7 0 35 0,10 0 1 16,4 0 1-16,0 0 0 0,-7 6-29 0,7-6-8 15,0 0 0-15,0 0 0 16,0 0-32-16,0 0-7 0,0 0-1 0,11 0-741 16,3 0-148-16</inkml:trace>
  <inkml:trace contextRef="#ctx0" brushRef="#br0" timeOffset="15559.97">16013 10973 1350 0,'0'0'29'0,"0"0"7"0,0 0 0 0,0 0 3 0,0 0-31 0,0-9-8 0,3 6 0 0,1-4 0 16,-4 4 39-16,3-3 6 0,-3-3 2 0,4 2 0 16,-1 4 7-16,1-3 2 0,-1-3 0 0,1 5 0 15,-4-5 29-15,3 3 7 0,1-4 0 0,-1 7 1 16,-3-3-8-16,0-4-1 0,4 4-1 0,-4 3 0 16,-4-6-20-16,4 2-4 0,0 4-1 0,-3-6 0 15,-1 3-19-15,-3-4-4 0,4 4-1 0,-4-4 0 0,0 1-14 0,0 0-2 16,0-1-1-16,-4 1 0 0,-3-1-17 0,0 1 10 15,-7 0-10-15,3-1 8 0,-3 1-8 16,-4 3 0-16,0-4 0 0,1 10 0 0,3 0 0 0,-1 0 0 16,-2 3 0-16,2 10 0 0,1-4 0 0,0 4 0 15,0 2 9-15,3 1-9 0,1 3 0 0,3 3 0 16,-4 0 0-16,4 0 0 0,3 9 0 0,1-3 0 16,3 1 0-16,0-1 0 0,0 6 0 15,3-5 0-15,0 5 0 0,4-9 0 0,4 3 0 0,0-3 0 16,3-3 0-16,0 3 0 0,0-6 0 0,3-3 0 0,1 3 0 15,3-10-8-15,0 1 8 0,4-1 0 16,-1-9 0-16,5 6 0 0,-1-6 0 0,0-6 12 0,-4 6-2 16,8-9-1-16,0 5 4 0,0-5 1 0,-4 0 0 15,3-7 0-15,5 0-3 0,-5 4-1 16,-6-4 0-16,3-3 0 0,-3 0 14 0,-4-6 2 0,0 7 1 0,0-8 0 16,-3-2-9-16,-1 0-2 0,-3-3 0 0,0 2 0 15,0-5 3-15,1-4 0 0,-5 4 0 16,4-4 0-16,-3 4-7 0,-1-10-2 0,1 6 0 0,-1-6 0 15,-3 7-10-15,0-4 0 0,0 3 0 0,0 4 0 16,0-1 13-16,0 7-2 0,-3 0-1 0,3 3 0 16,-7-4-33-1,3 11-6-15,1-1-2 0,-4 0 0 0,3 3-5 0,-3 1-2 0,0 5 0 16,0 1 0-16,0-1-117 16,0 1-23-16,3 9-5 0,1-6-933 0</inkml:trace>
  <inkml:trace contextRef="#ctx0" brushRef="#br0" timeOffset="16029.98">16725 10403 1440 0,'0'0'128'0,"-3"-4"-103"16,3-5-25-16,0-7 0 0,0 7 178 0,0-1 30 15,0-5 7-15,3 5 1 0,1-2-165 0,3-4-33 0,-4-3-6 0,4 4-2 16,-7-7-10-16,4 0 0 0,-4 3-10 0,0 0 10 16,0 0-12-16,0 1 3 15,0-1 1-15,0 3 0 0,-4 0 8 0,1 4-13 0,-1-4 5 0,-3 16 8 16,0-3 8-16,0 3 10 0,-3 3 2 0,-1 7 0 15,-3 5-9-15,0-2-2 0,-4 9 0 0,0-3 0 16,1 2 4-16,-4 5 1 16,0 2 0-16,-1 3 0 0,-2-3 2 0,-1 1 1 0,4 5 0 0,-4 4 0 15,4-4 13-15,0 10 2 0,3-6 1 0,0 2 0 16,8-2-19-16,3 6-4 0,-4 0-1 0,1-6 0 16,3 5-9-16,0 1 0 0,0-6 9 0,-1 6-9 15,8-6 0-15,-3-4 0 0,3 4 0 0,0-4 0 0,3-9 0 16,1 3 0-16,3-2 0 0,0-8 0 0,-3 7-14 15,-1-6-4-15,4-3-1 0,0-4 0 16,-3-2-77-16,-1-1-16 0,4-9-4 0,-7 0-551 16,0 0-110-16</inkml:trace>
  <inkml:trace contextRef="#ctx0" brushRef="#br0" timeOffset="16271.67">16101 10791 2246 0,'0'0'200'0,"0"0"-160"0,3-6-32 0,4 3-8 16,0-3 116-16,4 6 21 0,7-3 5 0,6-4 1 16,1 7-118-16,7-3-25 0,0-3 0 0,3 6 0 15,0-6 0-15,0 6 0 0,1-4 0 0,-1 4 0 16,4-6 0-16,-8 3 0 0,1-3 0 15,-4 6 0 1,-3-10-36-16,3 7-2 0,-3-3-1 0,0-3 0 0,-4-1-31 16,0 4-6-16,4 3-2 0,-8-4-647 0,5 7-130 0</inkml:trace>
  <inkml:trace contextRef="#ctx0" brushRef="#br0" timeOffset="16779.72">15208 11694 1728 0,'-7'-3'153'0,"4"-3"-122"0,-4 0-31 0,0 3 0 15,7 3 160-15,0 0 27 0,0 0 5 0,0 0 0 16,7 0-167-16,3 0-33 0,4 0-8 0,4-7 0 16,3 7 16-16,7-3 0 0,4-3 0 0,7 3 0 15,0 3 24-15,7-6 9 0,3 2 2 0,4-2 0 16,10 6-17-16,4-3-3 0,7-3-1 0,-3 6 0 16,0 0-6-16,-1-7-8 0,1 4 11 0,-1 3-11 15,-3 0 8-15,7-6-8 0,4 6 0 0,-4-9 0 16,-10 6 12-16,3-4 0 0,-11-2-1 0,8-1 0 15,-1 1-11-15,1 3 10 0,-4-4-10 0,-4 7 10 0,0-6-10 0,-6-1 0 16,-4 4-10-16,-8-3 10 16,1 2-176-1,-3 4-28-15</inkml:trace>
  <inkml:trace contextRef="#ctx0" brushRef="#br0" timeOffset="17573.91">16111 12507 1807 0,'0'0'40'0,"0"0"8"0,0 0 1 0,0 0 2 0,0 0-41 0,0 0-10 16,0-10 0-16,4 4 0 0,-4 3 0 0,3-3 0 15,1-4 0-15,-4 7 8 0,3-3-8 0,-3-4 0 16,0 1 0-16,0 0-11 0,0-1 23 0,0 4 5 15,-3-4 1-15,-1 1 0 0,-3 0 36 0,0-1 7 16,0-5 2-16,-3 5 0 0,-1 1-12 0,-3-4-3 16,-4 4 0-16,1 2 0 0,-1-2-11 0,0 3-2 15,-6 3-1-15,3-4 0 0,-1 7-5 0,-2 0-1 0,3 7 0 16,-1-4 0-16,5 3-20 0,-1 3-8 16,4 10 0-16,-4-9 9 0,4 9-9 0,0-4 0 0,4 4-10 0,2 6 10 15,-2-6-14-15,-1 9 3 0,4-3 1 0,4 3 0 16,-4 7-1-16,3-7 0 0,1 7 0 0,-1-7 0 15,4 3 11-15,4-9-12 0,-4 10 12 0,3-10-12 16,4-4 12-16,4-2 0 0,-1 0 8 0,1-4-8 16,0-2 20-16,3-4-1 0,0-3 0 0,3 3 0 15,1-12 2-15,7 3 1 0,3-3 0 0,4-4 0 16,-4 1 5-16,4-10 1 0,-4 0 0 0,0-6 0 16,0-3 0-16,4 3 0 0,-4-10 0 0,1 7 0 15,-5-6-20-15,1 2-8 0,0-2 8 0,-4-1-8 16,-4 1 16-16,1-1-1 0,0 4-1 0,-8-10 0 15,-6 3-3-15,-1 4-1 0,1-4 0 0,-11-2 0 16,0 2-10-16,0 3 0 0,-4-2 0 0,1 9-11 0,-5-7 11 0,1 10-12 16,-3-3 12-16,3 9-12 15,-1 0-6-15,1 0-2 0,0-3 0 0,4 10 0 16,-1-4-87-16,4-3-17 0,0 4-4 0,0 5-607 16,7 1-121-16</inkml:trace>
  <inkml:trace contextRef="#ctx0" brushRef="#br0" timeOffset="20642.16">15558 4993 2286 0,'0'0'101'0,"0"0"21"0,0 0-98 0,0 0-24 0,0 0 0 0,0 0 0 16,0 0 28-16,10 0 0 0,4 0 0 0,4 0 0 15,3 10-28-15,4-10 0 0,3 0 0 0,4 0 0 16,3 0 0-16,4 6 0 0,3-6 0 0,0 3 0 0,1 3 0 0,-1-6 0 16,0 0 0-16,-3 0 0 0,4 0 0 0,-5 0-12 15,5 0 2-15,-4 0 1 16,-1 0-29-16,1 0-6 0,0 0 0 0,3 0-1 15,-3-6-154-15,-4 3-30 16,25-3-7-16,-14-4 0 0</inkml:trace>
  <inkml:trace contextRef="#ctx0" brushRef="#br0" timeOffset="20905.47">15674 5341 2304 0,'0'0'204'0,"0"0"-163"0,0 0-33 0,11 0-8 16,6 0 148-16,4 0 27 0,4 10 5 0,3-10 2 15,8-10-149-15,-1 10-33 0,4 0 0 0,-4 0 0 16,4 0-34 0,-1 0-4-16,-2 0-1 0,-1 0 0 0,4 0-129 0,0 0-25 0,-1 0-6 0,1 0-847 15</inkml:trace>
  <inkml:trace contextRef="#ctx0" brushRef="#br0" timeOffset="22187.38">19293 3915 1324 0,'0'0'59'0,"0"0"12"0,0 0-57 0,0 0-14 0,0 0 0 0,0 0 0 0,0 0 150 0,0 0 27 16,0 0 6-16,0 0 1 0,0 0-138 0,0 0-27 15,0 0-6-15,0 0-1 0,-10 0 6 0,3 6 1 16,0-3 0-16,-4-3 0 0,-3 6-19 0,-7 4 0 15,3-4 0-15,-3-3 0 0,-4 6 16 0,-3-2-4 0,0 2-1 0,-4-6 0 16,0 10 21-16,-3-4 4 16,0 1 0-16,-4-1 1 0,0 4 11 0,4-4 3 0,-4 4 0 0,-3-1 0 15,0 4-13-15,-4-7-2 0,3 7-1 0,-3-4 0 16,8 7-15-16,-5-3-2 0,1 0-1 16,3 5 0-16,0-5-7 0,4 0-2 0,3-4 0 0,1 7 0 15,2-9-8-15,1 5 12 0,3 1-12 0,-3-3 12 16,7 2 4-16,0-12 2 0,3 13 0 15,1-7 0-15,3-2 0 0,6-4 0 0,1 3 0 0,4-3 0 16,3-3 7-16,0 0 2 0,0 0 0 0,0 0 0 16,7 10-11-16,7-1-1 0,0-3-1 0,4 1 0 15,-1-4-14-15,1 6 11 0,7-9-11 0,-4 10 10 16,7-10-10-16,0 6 0 0,4 3 0 0,3-9 0 16,1 0 0-16,-1 0 0 0,0 3 0 0,4 4 0 15,3-1 0-15,1-3 0 0,-4-3 0 0,-1 6 0 16,-2-3 0-16,-5-3 0 0,5 0 8 0,-5 7-8 0,1-7 0 15,-4 0 0-15,1 0 0 0,2 0 0 0,-10 0 0 0,4 0 0 16,0 0 9-16,-7 0-9 16,3 0 12-16,-7 3-3 0,0-3 0 0,-4 0 0 0,8 0-1 0,-7 0 0 15,-4 6 0-15,3-6 0 0,-3 0-8 16,-7 0 0-16,0 0 0 0,0 0-11 0,0 0 20 0,0 0 4 16,0 0 1-16,0 0 0 0,0 0-14 0,-7 3 0 15,0 4 0-15,0-4 0 0,-7 3 0 0,4-3-8 16,-5 3 8-16,-2 4 0 0,-8-4 0 0,4-3 0 15,-4 7 0-15,1 5 0 0,-5-12 0 0,5 13 0 0,-8 0 0 16,0-4 0-16,0 4 0 0,-3 0-15 16,-4 6 3-16,4-7 1 0,0 1 19 0,-1 3 3 0,1-7 1 0,3 7 0 15,1 3-12-15,2-3 0 16,1 0 0-16,0 0 0 0,0-1 0 0,3 1 0 0,4 6 0 0,0-9 0 16,-4 3 0-16,4-4 0 0,0 4 0 0,0-6 0 15,-1 2 0-15,1 4 0 0,-3 6 0 0,-1-9 0 16,0 6 0-16,0-3 0 0,-3 6 0 0,7-6 0 15,0 6-13-15,3 0 1 0,4-13 1 16,4 7 0-16,3-3 34 0,-1 3 6 0,8-10 2 0,0 7 0 16,4-7-10-16,0 1-1 0,3-4-1 0,3 6 0 15,1-5-11-15,6 2-8 0,1 1 12 0,3-1-12 16,4 0 8-16,0 1-8 0,3-1 0 0,-4-3 0 16,1 4 9-16,3-4-9 0,1-3 0 0,2-3 9 15,5 7-9-15,-1-4 10 0,4-3-10 0,0 0 10 16,6-3-10-16,-2 3 0 0,3 0 0 0,3 0 0 15,-3 0 0-15,3-7 0 0,-3 4 0 0,0-3 0 16,3 0 0-16,-3 2 0 0,4-2 0 0,-5 6 0 0,1-9 0 0,0 9 0 16,-3 0 0-16,-5-10 0 0,1 10-23 0,-7-3 0 15,-4-3 0-15,0 6 0 16,-3-9-182-16,0 9-37 0,-1-10-7 0</inkml:trace>
  <inkml:trace contextRef="#ctx0" brushRef="#br0" timeOffset="23564.31">20094 4724 1904 0,'0'0'84'0,"0"-7"18"0,0-2-82 0,0 9-20 15,-3-3 0-15,3-4 0 0,0-2 89 0,0 9 14 16,0 0 2-16,0 0 1 0,0-9-64 0,0 9-13 0,0 0-2 0,0 0-1 16,0-7-26-16,0 7 8 0,0 0-8 0,0 0 0 15,0 0 0-15,0 0 0 0,0 0 0 0,0 0 0 16,0 0 0-16,0 0 12 0,0 0-12 0,3 7 12 15,-3-7 15-15,4 9 3 16,-1 0 1-16,-3 1 0 0,4 6 17 0,-1-4 4 0,-3 4 1 0,0 3 0 16,0-1-24-16,0 8-5 0,0 2 0 0,0-3-1 15,0 9-6-15,0-5-1 0,4-1 0 0,-1 3 0 16,1-3-16-16,-1-3 0 0,1-3 0 0,0 3 0 16,3-6 0-16,0 0 0 0,3-3 0 0,-3 3 0 15,0-4 0-15,-3-5 0 0,3 2 0 0,0-6-9 16,4 4 23-16,-1-10 5 0,1 0 1 0,-4 0 0 15,3 0-20-15,1 0 0 0,0-3 0 0,3-4 0 16,-4-2 16-16,4 0 0 0,-3-1 0 0,3 1 0 0,0-1-16 0,-3-5 8 16,3 5-8-16,-4 1 0 15,5 3 0-15,-1-7 0 0,-4-3-10 0,4 7 10 0,0 0 0 0,-3-1 0 16,0 1 0-16,-1-7 0 0,1 7 0 16,-4-1 0-16,3-5 0 0,-6 5 0 0,3-9 12 0,0 4-4 15,-3 2 0-15,-1-2 0 0,1-4-8 0,3 3 0 16,-4-3 0-16,1-6 8 0,-1 6-8 0,1 1 8 15,3-1-8-15,-4 9 8 0,1-15-8 0,3 13 0 16,-4-4 0-16,1 0 0 0,0 7 0 0,-1 6 0 16,-3-4 0-16,4-2 0 0,-4 9 0 0,0 0 0 15,0 0 0-15,0 0 0 0,0 0 0 0,0 0 0 16,0 0 0-16,-4 16 0 0,1-4-8 0,-1 7 8 16,0-3 0-16,1 3 0 0,-4-4 0 0,3 4 0 0,1 6 0 0,-4-6 0 15,7 9 0-15,-4-3 0 16,4-6 0-16,0 6 0 0,0-6 0 0,4 6 8 0,-4-6-8 0,7 0 12 15,0 0-4-15,3-4 0 0,1 4 0 0,0-3 0 16,3-4-8-16,0 4 0 0,-4-7 0 0,5 10 8 16,-1-9-8-16,0-1 0 0,3 0 0 0,-2 1 0 15,-1-1-24-15,3 4 4 0,-3-4 0 16,1-6 0-16,-1 7-135 16,-4-10-26-16,1 0-6 0,-11 0-948 0</inkml:trace>
  <inkml:trace contextRef="#ctx0" brushRef="#br0" timeOffset="26026.4">21184 5018 691 0,'0'0'61'0,"0"0"-49"0,0 0-12 0,0 0 0 15,0 0 187-15,0 0 34 0,0 0 7 0,0 0 2 16,0 0-164-16,0 0-33 0,0 0-6 0,0 0-2 15,0 0-25-15,0 0 0 0,0 0 0 0,0 0 0 16,-3 10 0-16,-1-4 0 0,-3-3 0 0,4 7 0 16,-4-4 13-16,0 3-2 0,3-6-1 0,-3 13 0 15,0-7 37-15,0 1 7 0,-4 9 2 0,4-10 0 16,-3 7 4-16,3-1 0 0,0-2 1 0,-1 3 0 16,1 2-1-16,0 1 0 0,7-9 0 0,-3 5 0 15,3 4-28-15,3-3-5 0,-3-4-2 0,7 4 0 16,4 3-25-16,-4-10 0 0,0 7 8 0,7-7-8 0,0 1-16 15,0-1-4-15,4 1-2 0,-4-4 0 16,4-3-94-16,-1-3-18 16,5 0-4-16,-5 0-744 0</inkml:trace>
  <inkml:trace contextRef="#ctx0" brushRef="#br0" timeOffset="26235.6">21297 4771 1900 0,'-7'0'169'0,"0"0"-135"16,0 0-34-16,0 0 0 0,0 6 112 0,3-6 15 0,4 0 3 0,0 0 1 15,0 9-108-15,0-9-23 0,0 0 0 0,0 0 0 31,0 0-28-31,0 0 0 0,0 0 0 0,7 0-653 0,4 3-131 0</inkml:trace>
  <inkml:trace contextRef="#ctx0" brushRef="#br0" timeOffset="26786.79">21759 4642 1843 0,'0'0'164'0,"0"-6"-132"0,0-4-32 0,0 10 0 16,7-6 161-16,0 3 26 0,-7 3 5 15,0 0 0-15,0 0-140 0,0 0-29 16,0 0-6-16,0 0-1 0,4 3-16 0,3 13 0 0,7-7-11 0,-3 7 11 16,-4-4-10-16,3 13 10 0,4-6-8 0,1 0 8 15,-5 3 0-15,4 6-10 0,-3-9 10 0,3 9 0 16,0-3 0-16,-3 4 0 0,-1-4 0 0,1 3 0 15,-1-9 0-15,1 6 11 0,0-6 0 0,-4-1 0 16,3 4 20-16,-3-9 4 0,4 3 1 0,-1-7 0 16,-2 0-13-16,6 7-3 0,0-13 0 0,0 7 0 15,-4-10 9-15,8-10 2 0,3 10 0 0,4-9 0 16,-4-1-6-16,0-5-1 0,0 2 0 0,4-2 0 16,3-11-12-16,-6 8-2 0,-8-11-1 0,0 4 0 15,7-6-9-15,-3 0 0 0,-8-7 0 0,1 4 0 16,6-1-12-16,-6-3 12 0,-4 4-10 0,-3-4 10 15,-1 10-43-15,1-3-2 0,3 2-1 0,-4 4 0 16,-6 13 13-16,3-4 2 0,0 4 1 16,0-1 0-16,3 10-171 0,-3 3-35 0</inkml:trace>
  <inkml:trace contextRef="#ctx0" brushRef="#br0" timeOffset="27215.25">22715 5090 1440 0,'0'0'128'0,"0"0"-103"0,-3 0-25 0,-1 10 0 16,4-10 195-16,-7 6 33 0,0-3 8 0,0 7 0 16,7-1-164-16,-3-3-32 0,-1 4-8 0,-3-4 0 15,0 3-9-15,3 1-2 0,1-1 0 0,-4 1 0 0,0 8 6 0,3-8 1 16,1 9 0-16,3-4 0 15,-4-5 8-15,4 5 1 0,0-2 1 0,4 3 0 0,-4 3-14 0,0-1-4 16,3-2 0-16,1 3 0 0,3-3-3 0,0-4-1 16,-7 4 0-16,7 3 0 0,4-10-7 0,-1 0-1 15,-3 1-8-15,4-1 12 16,-4 1-12-16,3-4 0 0,1 3 0 0,0-9 0 0,-11 0-13 0,14 7-6 16,0-7-1-16,-4 0 0 15,-3-7-143-15,4 4-29 0,0-3-5 0,-1-4-849 0</inkml:trace>
  <inkml:trace contextRef="#ctx0" brushRef="#br0" timeOffset="27406.7">22842 4849 2476 0,'0'0'110'0,"0"0"22"0,0 0-105 0,0 0-27 0,0 0 0 0,0 0 0 16,0 0 26-16,7 9 0 0,4-9 0 0,0 10 0 16,-1-4-26-16,-3-3-19 0,0 7 3 0,-3-4-1112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40:15.0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11751 13494 2174 0,'0'0'48'0,"0"0"9"0,0 0 3 0,0 0 1 0,-7 0-49 0,7 0-12 16,-7-6 0-16,3 6 0 0,-3-3 27 0,7 3 2 15,0 0 1-15,-7 0 0 0,4-6-17 0,3 6-3 16,-11 0-1-16,11 0 0 0,0 0-9 0,0 0 0 16,-7 6 0-16,0-3 0 0,7-3 0 0,0 0 0 15,0 0 0-15,0 0 0 0,0 0 0 0,0 0 0 0,0 0 0 0,0 0 0 16,0 0 0-16,0 0 0 0,0 6 0 0,0-6 8 16,0 0 10-16,0 0 2 0,0 0 0 0,0 0 0 15,11 4 10-15,-4 2 2 0,3-6 1 0,-3 0 0 16,4 3-10-16,0-3-3 0,-1 0 0 0,1 0 0 15,3 6-10-15,-4-6-2 0,8 3-8 0,-4-3 12 16,7 10-12-16,-3-10 8 0,0 6-8 0,3-6 0 16,3 9 0-16,1-2 0 0,-4-4 0 0,0 3 0 15,1-3 0-15,2 4 0 0,-3-4 0 16,4 3-10-16,-4-3 10 0,1 3 0 0,2-3 8 0,-6 4-8 16,-1-7 0-16,5 9 0 0,-8-9 0 0,3 6 0 15,-6-2 0-15,3 2 0 0,-3-3 0 0,-1 3 0 16,-3-3 0-16,4-3 0 0,-4 7 0 0,0-4 8 15,-7-3-8-15,7 6 0 0,0-6 0 0,0 9 0 16,-3 1 8-16,-1-4-8 0,1 4 10 0,-4-1-10 16,3-6 22-16,1 7-2 0,-4 5 0 0,3-5 0 15,1 5-28-15,-4-2-7 0,0 3-1 0,0 2 0 0,0 1 16 16,0 6 0-16,0-6 0 0,0 6 0 0,0-6 0 16,0 9 0-16,0-3 0 0,0 3-9 0,0-2 9 15,-4 2 0-15,4 6 0 0,0 1 0 0,0 2 0 0,-3-2 0 16,3 9 0-16,0 0-8 0,0 3 8 0,0-3 0 15,0 0 0-15,-4 3 0 0,4-4 0 0,0 8 0 16,-3-4 0-16,3 0 0 0,0 3 10 0,0-3-2 16,-4 13-8-16,4-7 12 0,0-6-12 0,0 6 0 15,0 0 8-15,-3 7-8 0,3-4 0 0,0 7 0 16,-4 0 0-16,4 0 0 0,0-1 0 0,0 1 0 16,-3-3 8-16,3-4-8 0,0 7 11 0,-4-4-1 15,4-2 0-15,0 6 0 0,-3-4 2 0,3-2 0 0,-4-4 0 16,4 0 0-16,0-3-12 0,0-3 0 0,0 4 9 15,0-4-9-15,0 0 0 0,0 6 8 0,0 0-8 16,0-3 0-16,4-3 0 0,-4-3 0 0,0 0 0 0,-4 3 8 16,4-3-8-16,0 0 0 0,-3 3 0 0,3 3 0 15,-4-3 8-15,4 4-8 0,0-4 8 0,0 3-8 16,0-9 13-16,0 2-1 0,0 1-1 0,0-3 0 16,0-3-3-16,4 6-8 0,-1-7 12 0,-3 1-4 15,4 6 11-15,-1-10 1 0,1 1 1 0,-1 2 0 16,1-2-21-16,-1-1 0 0,1-5 0 0,-1 5 0 15,4-6 0-15,-3 1-20 0,3 5 4 0,-4-6 1 16,1 4 15-16,0-4 0 0,-1 0 0 0,1 7 0 16,-1-7 0-16,-3 6 0 0,4 1 0 0,-4-7 0 15,3 0 0-15,1 4 0 0,-4-10 0 0,3 3 0 16,1-7 0-16,-4 8 8 0,3-14-8 0,1 4 0 0,-1-7 12 16,1 7-12-16,-1-4 12 0,-3-5-12 0,0 2 13 0,0 0-4 15,0-2-1-15,4-4 0 0,-4-3 0 16,3 9 0-16,-3-2 0 0,0 2 0 0,0-9-8 0,0 0 10 15,0 3-10-15,0 10 10 0,0-10-10 0,0 6 0 16,0-9 0-16,0 10 0 0,0-10 0 0,0 0 0 16,0 0 8-16,0 0-8 0,0 0 9 0,0 0 0 15,-3 6 0-15,3-6 0 0,0 0-1 0,0 0-8 16,-7 3 12-16,7-3-4 0,0 0 2 0,0 0 0 16,0 0 0-16,-4 9 0 0,4-9 5 0,-7 7 1 15,4-7 0-15,-4 0 0 0,0 3 0 0,0-3 0 16,3 0 0-16,-3 0 0 0,0 0-1 0,0 0 0 0,0 0 0 15,3 0 0-15,-3 0-4 0,0 0-1 0,0 0 0 16,0 0 0-16,0 0-10 0,0 0 0 0,0 0 9 0,-4 6-9 16,4-12 0-16,0 6-10 0,-3-3 1 0,3 3 0 15,0 0 9-15,-4 0 16 0,0-7-4 0,1 7-1 16,-1 0-11-16,4 0 0 0,-3-3 0 0,-1 3 0 16,-3-6 0-16,3 6 0 0,-3 0 0 0,4-3 0 15,-8 3 0-15,7-6-14 0,1 6 2 0,-1 0 0 31,1 0-22-31,-1 6-4 0,4-3-1 0,0-3 0 0,-4 0-155 16,4 9-31-16</inkml:trace>
  <inkml:trace contextRef="#ctx0" brushRef="#br0" timeOffset="2025.81">8199 15031 172 0,'0'0'8'0,"0"0"1"0,-7 9-9 0,-1-9 0 16,-2 10 0-16,3-10 0 0,0 6 159 0,0-3 29 16,-4 3 7-16,4-2 1 0</inkml:trace>
  <inkml:trace contextRef="#ctx0" brushRef="#br0" timeOffset="2333.5">7987 15138 460 0,'0'0'41'0,"0"0"-33"0,0 0-8 15,0 0 0-15,-7 3 206 0,7-3 39 0,-7 6 8 16,0-6 2-16,0 3-153 0,7-3-30 0,0 0-7 16,0 0-1-16,0 0-40 0,0 0-8 0,0 0-1 0,0 0-1 15,0 0 3-15,0 0 1 0,0 0 0 0,0 0 0 16,0 0 8-16,0 0 2 0,0 0 0 0,10 0 0 16,-3 0-8-16,4 0-2 0,-4 0 0 0,4 0 0 15,-4 6-2-15,3-6-1 0,1 0 0 0,3 7 0 16,-7-4-15-16,7-3 0 0,0 6 0 0,4-6 0 15,-4 3 0-15,4-3 0 0,-1 0 0 0,1 0 0 16,-4 6 24-16,4-6-2 0,-4-6 0 0,0 6 0 16,10 0-11-16,-6 0-3 0,0 0 0 0,-8 0 0 15,8 0-8-15,0-3 0 0,-4 3 0 0,3-6 8 16,-3 6-26-16,-3 0-6 0,0 0 0 0,-1 0-1 16,1 0-50-1,-1 0-9-15,-3 0-3 0,-7 0 0 0</inkml:trace>
  <inkml:trace contextRef="#ctx0" brushRef="#br0" timeOffset="2815.17">7997 15539 1692 0,'0'0'75'0,"-3"0"15"0,-4-6-72 0,0 6-18 0,0-3 0 0,0 3 0 16,3-7 52-16,-3 7 8 0,0-3 0 0,0-3 1 15,0 6-36-15,0 0-7 0,7 0-2 0,-11 0 0 16,4-3-16-16,4-4 0 0,-1 7 0 0,4 0 0 16,0 0 0-16,0 0 0 0,0 0 0 0,0 0 0 15,0 0 0-15,0 0 13 0,0 0-2 0,0 0-1 16,0 0 13-16,7 0 2 0,0 0 1 0,4 0 0 0,-4 0 14 0,7 0 2 15,-3 0 1-15,3 0 0 0,0-6 8 16,-4 3 1-16,5 3 1 0,-1-6 0 0,7 6-28 16,-11-3-5-16,8 3-2 0,0-7 0 0,3 7-18 0,-3-3 0 15,3 3 0-15,0 0 0 16,0 0-27-16,0 0-9 0,-3 3-1 0,3-3-682 16,-3 10-136-16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41:00.3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16535 12265 1220 0,'0'0'27'0,"0"0"5"0,0 0 2 0,0 0 0 0,0 0-34 0,0 0 0 15,0 0 0-15,0 0 0 0,0 0 42 0,0 0 2 16,0 0 0-16,7 10 0 0,-4-4-20 0,-3-6-3 16,0 0-1-16,4 9 0 0,-4-9-20 0,0 3 0 15,0-3 0-15,3 10 0 0,-3-10 29 0,0 6 2 16,0 3 0-16,0-2 0 0,0-7-5 0,0 3-1 0,0 6 0 0,-3 1 0 15,3-10 19-15,0 9 3 0,-4 1 1 0,1-4 0 16,3 9-32-16,-4-5-5 0,1 2-2 0,-1-2 0 16,4 6-9-16,-3-1 12 0,-1-2-12 15,4-4 12-15,0 1 16 0,0 5 4 0,-3-5 1 0,3 5 0 16,0-2 6-16,0-4 1 0,0 4 0 0,0-4 0 16,0 4-9-16,3-4-2 0,-3 1 0 0,4 5 0 15,-4 1-21-15,3-7-8 0,-3 4 0 0,4-7 0 16,-1 4 0-16,1-1 0 0,-1 0 0 0,1 1 0 15,-1-1 13-15,1 1-3 0,-1-1-1 0,4-3 0 16,-3 4-9-16,0-1 0 0,3 1 0 0,-4-1 0 16,4-3 0-16,0 4 0 0,-3-1 0 0,3-3 0 15,-7-6 0-15,7 3 0 0,-4 4 0 0,4-7 0 16,-7 0 0-16,11 3 0 0,-4-6 0 0,4 3 0 16,-4 0 0-16,0-7 0 0,3 7-12 0,-3-3 12 0,0-3 0 15,1 6 0-15,-1-9 0 0,0 2 0 0,0 4 0 16,0-3 0-16,0 6 0 0,0-9 8 0,0 5-8 15,0-2 0-15,0 3 0 0,0-3 0 0,0-4 14 0,0 4-2 16,4-3-1-16,-1-1 0 0,-3 1 0 0,4-1 0 16,-4 1 0-16,4 0 0 0,-4-1-11 0,-4-6 12 15,4 7-12-15,-3-3 12 0,3-4-12 0,-4 6 0 16,1-5 0-16,-1 5 0 0,-3 1 0 0,4-7 0 16,-4 7 0-16,0-1 0 0,-4 1 0 0,4 0 0 15,-3-1 0-15,-1 1 0 0,1-1 0 0,-1 1 0 16,4 0-8-16,-3-7 8 0,-1 7 0 0,1-1 0 0,-1 1 0 0,4-1 0 15,0-5 0-15,0 5 0 0,0 1 0 0,0 3 0 16,4-4 0-16,-4 1 0 0,3-1 0 0,-3 10 0 16,4-3 0-16,-1-3 0 0,-3 6 0 0,0 0 0 15,0 0 0-15,0 0 0 0,0 0 8 0,0 0-8 16,0 0 0-16,0 0 0 0,0 0 0 0,0 0-11 16,0 0 11-16,0 0 0 0,0 9 0 0,0 1-8 15,0-10 8-15,0 9 0 0,0 1 0 0,0-4 0 16,0 9 13-16,4-5-1 0,-4-1-1 0,0 4 0 15,0-7 9-15,3 4 1 0,1 8 1 0,-1-8 0 16,-3 5-4-16,4-5-1 0,-1 9 0 0,1-4 0 16,-4-2-9-16,0 9-8 0,0-10 12 0,4 7-12 15,-1-3 16-15,1 3-4 0,-1-1-1 0,4-2 0 16,0-6-11-16,-3 8 0 0,-1-2 0 0,1-3-11 0,-1-7 1 0,1 10 0 16,-1-7 0-16,1 0 0 15,-1-5-34-15,1 5-6 0,-4-9-2 0,4 9 0 16,-1-2-43-16,-3 2-9 0,0-9-1 0,4 9-535 15,-1-2-108-15</inkml:trace>
  <inkml:trace contextRef="#ctx0" brushRef="#br0" timeOffset="608.73">17219 12773 864 0,'0'0'38'0,"0"0"8"0,0 0-37 0,0 0-9 15,0 0 0-15,0 0 0 0,0 0 116 0,0 0 22 16,0 0 4-16,0 0 1 0,0 0-75 0,0 0-14 15,0 0-3-15,0 0-1 0,0 0-26 0,0 0-4 16,0 0-2-16,0 0 0 0,0 0 16 0,0 0 3 16,0 0 1-16,0 0 0 0,0 0 10 0,0 0 3 15,0 0 0-15,-3 10 0 0,3-1-14 0,-7 0-2 16,7 1-1-16,-4-1 0 0,0 1-10 0,1-1-1 16,-1 7-1-16,1-7 0 0,-1 1-2 0,1-1 0 15,-1 0 0-15,4-2 0 0,-3 2 1 0,-1 0 0 16,1 1 0-16,3-1 0 0,0-2-1 0,0 2-1 15,-4 0 0-15,4 1 0 0,0-1-11 0,0-3-8 0,0 4 12 16,0-7-12-16,0 6 0 0,0-2 0 0,0-7 0 0,0 9 0 16,4 0 0-16,-1-2 0 0,-3-7 0 0,7 3-12 15,0 3-4-15,0-3 0 0,-3-3 0 0,3 10 0 16,0-10 7-16,0 6 1 0,0-6 0 0,0 9 0 31,0-9-16-31,4 7-4 0,-4-4 0 0,0 3 0 16,-7-6-50-16,11 3-10 0,-1-3-3 0,-3 0-498 0,-7 0-100 0</inkml:trace>
  <inkml:trace contextRef="#ctx0" brushRef="#br0" timeOffset="870.48">17283 12544 2343 0,'0'0'52'0,"0"0"10"0,0 0 2 0,0 0 2 0,0 0-53 0,0 0-13 16,0 0 0-16,0 0 0 0,0 0 36 0,3 7 4 15,-3-7 0-15,0 0 1 0,0 0-41 0,0 0 0 16,0 0 0-16,0 0 0 15,0 0-129-15,0 0-25 0,0 0-5 0</inkml:trace>
  <inkml:trace contextRef="#ctx0" brushRef="#br0" timeOffset="2044.24">17438 7483 1436 0,'0'0'64'15,"0"0"12"-15,0 0-60 0,0 0-16 0,10-9 0 0,1 6 0 0,0-4 40 0,-1 1 4 16,1 3 2-16,-1-3 0 0,4 2-8 0,-3 4-2 16,0-6 0-16,-1 6 0 0,-3 0 12 0,4 0 1 15,-4 0 1-15,3 0 0 0,1 0-14 0,0 6-2 16,-1-6-1-16,1 4 0 0,3 2-19 0,-4-6-4 16,1 3-1-16,0 3 0 0,3-6-9 0,0 7 0 15,-4-7 0-15,5 0 0 0,-1 0 0 0,3-7 0 16,1 7 9-16,0 0-9 0,-4 0 0 0,7 0 8 15,-3-6-8-15,3 3 0 0,-4 3-15 0,1 3-7 16,-7 3-2-16,3 1 0 16,-4-4-34-16,1 6-7 0,3-3-2 0,-3-3-484 15,3 7-97-15</inkml:trace>
  <inkml:trace contextRef="#ctx0" brushRef="#br0" timeOffset="2540.23">17537 7775 1821 0,'0'0'80'0,"0"0"18"0,0 0-78 0,0 0-20 0,10-7 0 16,-3 7 0-16,4-3 59 0,-1-3 8 0,1 3 1 15,-4-3 1-15,4 6-48 0,-1 0-9 0,1 0-3 0,-1-7 0 16,-3 7-9-16,4 0 0 0,0 0 0 0,3 0 0 16,-4 0 0-16,4 0 0 0,1-3 0 0,-1 3 0 15,3 0 8-15,-3 0-8 0,4-6 12 0,0 6-4 16,-1-3-8-16,1-3 8 0,0 6-8 0,-1-4 8 15,-3 4-8-15,4 0 0 0,-4-6 0 0,0 6 0 32,-10 0-46-32,3 6-5 0,0-6-1 0,0 0-549 0,-7 0-111 15</inkml:trace>
  <inkml:trace contextRef="#ctx0" brushRef="#br0" timeOffset="4834.5">18584 7223 115 0,'0'0'10'0,"0"0"-10"16,0 0 0-16,0 0 0 0,0 0 281 0,0 0 55 15,0 0 10-15,0 0 2 0,0 0-235 0,0 0-47 16,0 0-10-16,0 0-1 0,0 0-39 0,0 0-7 16,0 0-1-16,0 0-8 0,0 0 26 0,0 0-2 15,0 0 0-15,0 0 0 0,0 0 33 0,0 0 7 16,0 0 0-16,0 0 1 0,0 0-4 0,0 0-1 0,0 0 0 0,0 0 0 15,0 0-19-15,0 0-4 0,0 0-1 0,0 0 0 16,11 3-12-16,-11-3-2 0,0 0-1 0,0 0 0 16,7 6 17-16,0 0 3 0,-3-2 1 0,-4-4 0 15,0 0-15-15,3 9-3 0,1-3-1 0,-1-3 0 16,-3-3 15-16,4 10 3 0,-1-4 1 0,1 4 0 16,-1-1-34-16,4 0-8 0,-7-2 0 0,4 2 0 15,3 0 0-15,0 1 0 0,0 9 0 0,0-4 0 16,4-2 0-16,-4-4 0 0,3 7-12 0,1 0 12 15,3 2 0-15,-3-5 0 0,-4 9 0 0,3-3 0 16,1 0 9-16,-1-1-9 0,1 1 10 0,0-3-10 16,-4 3 15-16,0 0-3 0,0-4-1 0,0 4 0 15,0-3 1-15,0-4 0 0,0 7 0 0,-4-3 0 16,5 3 2-16,-5-4 1 0,4 4 0 0,0 0 0 0,0-3-15 16,-3 2 11-16,-1 1-11 0,1 0 10 15,3-3 6-15,-4-1 2 0,1-2 0 0,-1-4 0 0,-3-2-18 0,4 2 0 16,-4-9 0-16,3 9 0 0,-3-9 10 15,0 0-2-15,4 0 0 0,-4 0 0 0,0 0 8 0,0 0 2 16,7 0 0-16,-3 0 0 0,-4 0 6 0,7-3 0 16,-4-3 1-16,1-3 0 0,-1-1-7 0,1 1-2 15,-1-7 0-15,1 7 0 0,-1-7-4 0,1-3 0 16,-1 7-1-16,-3-10 0 0,4 9-3 0,-1-6-8 16,1-3 12-16,0 4-4 0,-1 5-8 0,1-9 0 15,3 3 0-15,-4 0 0 0,4 1 0 0,0 2 0 16,0-3 0-16,0 0 0 0,0 0 0 0,0 4 0 15,-3-4 0-15,0 0 0 0,6 0 0 0,-3 1 0 16,0 2-8-16,-3 0 8 0,3 4-18 0,-4-4 1 0,1-3 0 16,-1 10 0-1,-3-7-27-15,0 7-4 0,0-7-2 0,0 3 0 16,-3 7-25-16,3-3-5 0,-4-1 0 0,4 1-1 16,0 0-119-16,0 2-23 0,-3 4-5 0,3 3-436 0,0 0-88 0</inkml:trace>
  <inkml:trace contextRef="#ctx0" brushRef="#br0" timeOffset="5498.46">19403 7721 864 0,'0'0'76'0,"0"0"-60"15,0 0-16-15,0 0 0 0,0 0 333 0,0 0 64 16,0 0 13-16,0 0 2 0,0 0-312 0,0 0-64 16,0 0-12-16,0 4-2 0,0 11-22 0,3-5 0 15,-3-1 0-15,4 0 0 0,-1 7 0 0,1 3 0 16,-4 0 0-16,7 0-8 0,-4-4 8 0,-3 4 0 16,4 0 0-16,-4 0-8 0,4 6 8 0,-1-6 0 15,-3-4 0-15,4 4-8 16,-4 0-70-16,0 0-14 0,3-4-2 0,-3 4-877 0</inkml:trace>
  <inkml:trace contextRef="#ctx0" brushRef="#br0" timeOffset="6961.5">17748 11328 172 0,'0'0'16'0,"0"0"-16"0,0 0 0 0,0 0 0 16,0 0 317-16,0 0 61 0,0 0 12 0,0 0 2 16,0 0-297-16,0 0-60 0,0 0-12 0,0 0-3 15,0 0-20-15,0 0 0 0,0 0 0 0,0 0 0 16,0 0 16-16,0 0 0 0,0 0-1 0,0 0 0 16,0 0 17-16,7 0 4 0,0-7 1 0,0 7 0 15,4 0-5-15,3 0-2 0,0-3 0 0,4 3 0 16,0-6 0-16,-1 6 0 0,4-3 0 0,0 3 0 0,1-7 5 15,2 7 1-15,1-9 0 0,0 9 0 0,3-3-9 16,-3-3-2-16,-1-1 0 0,1 4 0 0,-4 3-17 16,4-6-8-16,-7 6 8 0,-1-3-8 0,1 3 0 0,-4 3 0 15,0-3 0-15,0 0 0 16,-3 6-31-16,-1-6-8 0,1 10-1 16,-4-10-1-16,0 9-123 0,-3-3-24 0,-4-6-4 0,7 3-568 15</inkml:trace>
  <inkml:trace contextRef="#ctx0" brushRef="#br0" timeOffset="7538.08">17738 11641 1450 0,'0'0'64'0,"0"0"14"0,0 0-62 0,0 0-16 16,0 0 0-16,0 0 0 0,0 0 80 0,0 0 12 15,0 0 4-15,0 0 0 0,0 0-26 0,0 0-5 16,0 0-1-16,0 0 0 0,0 0-28 0,0 0-7 0,0 0-1 0,0 0 0 16,0 0-16-16,0 0-4 0,10 0-8 15,-3-3 12-15,-7 3-4 0,11 0-8 0,-1 0 11 16,1 0-11-16,0-6 31 0,-1 6-1 0,4 0 0 0,4-7 0 16,0 4-1-16,-1 3 0 0,1-6 0 0,0 3 0 15,-4-3 6-15,3-4 1 0,4 7 0 16,1-3 0-16,-1-4-36 0,0 7 0 0,-3-3 0 15,-1-3 0-15,4 9 0 0,-3-7 0 0,-4 7 0 0,4 0 0 32,-4-3-33-32,-4 6-14 0,1-3-2 0,0 0-667 0,-4 0-132 0</inkml:trace>
  <inkml:trace contextRef="#ctx0" brushRef="#br0" timeOffset="9361.92">18937 11086 921 0,'0'0'40'0,"0"0"10"0,0 0-40 0,0 0-10 0,0 0 0 0,0 0 0 15,0 0 256-15,0 0 48 0,0 0 11 0,0 0 1 16,0 0-248-16,0 0-49 0,0 0-11 0,0 0-8 16,11 3 0-16,-4 4 0 0,-7-7 0 0,7 9 0 15,0 0 0-15,0-2 0 0,0 2 0 0,-3 0-9 16,3 1 17-16,-4-1 4 0,4 1 1 0,0 8 0 16,0-8 27-16,-3 6 6 0,3-7 1 0,-4 10 0 15,4-10-4-15,0 10-1 0,-3-3 0 0,3 2 0 16,0 1-13-16,0-3-2 0,0 3-1 0,4 0 0 15,-4 6-14-15,0 0-2 0,0 3-1 0,0-3 0 16,0 3-1-16,0 1 0 0,4-11 0 0,-4 4 0 16,0-9-8-16,0 6 10 0,-4-10-10 0,4 7 10 15,1-7 17-15,-1 1 3 0,-7-10 1 0,3 6 0 0,-3-6 1 16,0 0 0-16,0 0 0 0,0 0 0 0,11-6 15 0,-1 2 3 16,-3-2 1-16,0-3 0 0,0-7-7 0,-3 4-2 15,3-4 0-15,0-3 0 0,0 3-26 0,-3-2-6 16,3-8-1-16,0 8 0 0,-4-1-9 0,4-6 0 15,0 6 9-15,-3-9-9 0,3 9 0 0,-3-6 0 16,-1 0 0-16,4 3 0 0,0-3 0 0,0 0 0 16,-3-4-11-16,3 4 11 0,3-3 0 0,-6 3 0 15,3 3 0-15,-3-3 10 0,3 0-10 0,0 3-16 16,0 0 4-16,-4 3 1 16,1 0-13-16,-1 1-4 0,1 8 0 0,-4-6 0 15,0 7-74-15,3 0-15 0,-3-1-3 0,0 4-1 16,0 6-102-16,-3 0-20 0</inkml:trace>
  <inkml:trace contextRef="#ctx0" brushRef="#br0" timeOffset="10013.75">19794 11516 748 0,'0'0'67'0,"0"0"-54"0,0 0-13 0,0 0 0 16,0 0 183-16,0 0 33 0,0 0 8 0,4-7 0 16,-4 7-151-16,0 0-30 0,0-3-7 0,0 3 0 15,0-6-4-15,0 6-1 0,-4-3 0 0,4 3 0 16,-3-6-15-16,3 6-4 0,-4-3 0 0,4 3 0 16,0 0-12-16,0 0 11 0,0 0-11 0,-7 3 10 15,4-3 30-15,-4 9 5 0,7-9 2 0,-7 0 0 16,0 9-12-16,3 4-3 0,-3-4 0 0,3 1 0 15,1 2 12-15,-1 4 3 0,-3-7 0 0,4 10 0 16,3-9-19-16,-4 5-4 0,1-5-1 0,3 9 0 16,-4-1-12-16,4-2-3 0,0 0 0 0,0 3 0 15,0-7-8-15,0 4 0 0,4-1 0 0,-1-2 0 16,-3-4 0-16,4 7 8 0,-4-7-8 0,3 1 0 0,-3-1 0 16,0-9 0-16,4 10 0 0,3-4-11 15,-7-6-25-15,3 9-4 0,-3-9-2 16,0 0 0-16,8 4-19 0,-8-4-4 0,7 6-1 15,0-6 0-15,3 0-22 0,-3 0-4 0,0-6 0 0,0 2-1 16,0 4-93-16,0-6-18 0</inkml:trace>
  <inkml:trace contextRef="#ctx0" brushRef="#br0" timeOffset="10265.36">19780 11143 1324 0,'0'0'59'0,"0"0"12"0,0 0-57 0,0 0-14 0,0 0 0 0,0 0 0 16,0 0 229-16,0 0 43 0,0 0 9 0,0 0 2 15,0 0-195-15,0 0-38 0,0 0-8 0,0 0-2 16,0 0-32-16,0 0-8 0,-3 9 0 0,-4-9 0 31,3 6-229-31,-3-6-48 0,-7 10-10 0,14-10-1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8:4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6121 4761 2070 0,'-7'0'45'0,"-4"-3"10"0,-3-3 1 0,3 3 3 0,-3-4-47 0,4 7-12 0,-1 0 0 0,4 0 0 16,0 0 44-16,0 0 6 0,7 0 2 0,0 0 0 16,-4 0-32-16,4 0-7 0,0 0-1 0,0 0 0 15,0 0-4-15,-10 7 0 0,6-4-8 0,4-3 12 16,-3 9 0-16,3-9-1 0,-4 0 0 0,4 0 0 15,0 0 18-15,0 0 4 0,0 0 1 0,0 0 0 16,0 0-2-16,0 0 0 0,0 0 0 0,0 0 0 16,14 0 13-16,4 0 3 0,7-3 0 0,3-3 0 15,4 3 0-15,6-4 0 0,12 1 0 0,6 6 0 16,-3-9-23-16,14 9-4 0,4-3-1 0,13-4 0 16,1 7-20-16,0 0 9 0,3 0-9 0,4 0 0 0,3 0 12 15,4 7-12-15,-8-4 12 0,1-3-12 0,-7 6 0 0,-8-3-12 16,-2 3 0-16,-12-6 0 15,-10 0-156-15,-4 7-30 16,-17-4-6-16,-14-3-2 0</inkml:trace>
  <inkml:trace contextRef="#ctx0" brushRef="#br0" timeOffset="838.83">9327 5003 1209 0,'-28'-13'53'0,"14"7"12"0,0 6-52 0,-4-3-13 15,1-4 0-15,-1 7 0 0,4-6 144 0,0 3 27 16,0-3 5-16,3 6 0 0,4 0-126 0,-3-3-26 0,6-4-4 0,-3 7-2 16,0-3-9-16,3 3-1 0,4 0-8 0,0 0 12 15,-7 0-12-15,7 0 0 16,0 0 8-16,0 0-8 0,-7 0 24 0,7 0 3 0,-3 3 0 0,3-3 0 16,0 0 13-16,0 0 4 0,0 10 0 0,0-10 0 15,0 0-1-15,3 6 0 0,8 3 0 0,-1-2 0 16,1-4 5-16,3 6 0 0,7-9 1 0,4 10 0 15,0-10 1-15,6 6 0 0,8-6 0 0,4 3 0 16,2 3-18-16,5-6-3 0,-1 0-1 0,8 0 0 16,-1 0-8-16,11 0-3 0,4 0 0 0,10 0 0 15,0 0-3-15,0 0-1 0,0 0 0 0,4 0 0 16,3 0 5-16,4 0 1 0,7 0 0 0,-1 0 0 0,-2 0 3 16,2 0 1-16,1 0 0 0,3 0 0 15,4 0-11-15,0 0-1 0,-7 0-1 0,10 0 0 0,8 0 2 0,-1 0 1 16,-7 0 0-16,8 0 0 0,-1 0-1 15,-6 0-1-15,-8 3 0 0,0-3 0 0,4 7-2 0,0-7 0 16,-4 0 0-16,-6 9 0 0,-5-9-1 0,4 10-8 16,1-10 12-16,-8 0-4 0,-3 6 0 0,-11-3 0 15,-11-3 0-15,-3 0 0 0,-10 6-8 0,-5-6 0 16,-2 0 0-16,-8 0 0 0,-3 0 0 0,-8 0 0 16,-2-6 0-16,-5 6 0 0,-6-3-9 0,-4-3-4 15,0 2-1-15,-4-2 0 16,1-3-87-16,-4 2-18 0,0 4-3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19:46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31316 4118 1256 0,'0'0'56'0,"0"-9"11"0,4 6-54 0,-4-3-13 0,7-4 0 0,-4 10 0 16,4-9 62-16,-3 2 10 0,3-2 1 0,0 0 1 15,0-1-11-15,-4 4-3 0,1-3 0 0,3 9 0 16,-3-10-12-16,-4 10-4 0,0 0 0 0,0 0 0 16,0-3 12-16,0 3 1 0,0 0 1 0,-7-6 0 15,-1 6-1-15,-2 0 0 0,-1 6 0 0,1-3 0 16,-4 7-17-16,0-1-4 0,-4 4-1 0,0-1 0 15,-3 13 1-15,0-6 1 0,0 6 0 0,-4-3 0 16,0 12 10-16,-6-8 1 0,-1 2 1 0,-7 6 0 16,4 10-25-16,-4-16-4 0,-3 16-2 0,-1 0 0 15,-3-6 3-15,4 3 1 0,0-1 0 0,3 4 0 0,-3 0-6 16,-1 9-2-16,1-2 0 0,-4-4 0 16,-3 6 6-16,-4 0 0 0,-7-6 1 0,3 7 0 0,1-4-6 15,3-3-2-15,0 6 0 0,0-6 0 0,4 3-2 0,-1-3-1 16,1 7 0-16,-7-10 0 0,6 0 10 0,-3-7 1 15,7 7 1-15,1 0 0 0,9-10-22 0,1 10 8 16,0-6-8-16,6-4 0 0,1-5 9 0,0 5-9 16,3-6 12-16,1 1-12 0,-1 2 10 0,4-9-10 15,-4 3 8-15,4 0-8 0,0-6 8 0,0 6-8 16,-1-6 0-16,8-3 8 0,-3-4-8 0,6-3 8 16,1 1-8-16,2-1 8 0,1-2-8 0,0-7 8 15,0 9-8-15,4-9 8 0,3 0 1 0,0 0 0 16,-7-9 0-16,3 2 0 0,4-2 3 0,4-1 1 15,-1-2 0-15,1-10 0 0,-1 3-13 0,4-9 0 0,-3 3 8 0,-1 3-8 16,1-9 15-16,-1 9 0 0,1-10 0 0,3 1 0 16,0 0-25-16,4-1-5 15,-4 1-1-15,3 3 0 0,1 3 16 0,-1-4 0 0,1 4 0 0,-4 3 0 16,4-9 0-16,-1 9 0 0,-3-9 0 0,4 12 0 16,-4-9 0-16,4 2 0 0,-4-2 0 0,0 9 0 15,0 4 0-15,0-4 0 0,0 0-8 0,-4 3 8 16,4 7 0-16,-3 0-9 0,-1-1 9 0,1 1-8 15,-4 3 8-15,0 6-13 0,0 0 5 0,0 0 8 16,0 0-16-16,4 15 5 0,-4-5 1 0,0 5 0 16,-4 4 2-16,4 6 0 0,-7-3 0 0,3 3 0 15,1 3 8-15,-1 7 0 0,-6-7 0 16,3 7-8-16,0-1 8 0,-7 4 0 0,3-4 0 0,0 1 0 0,-3 2 0 16,0-2 0-16,0 3 0 0,0-4 0 0,3 1 0 0,1 2 0 15,-1-5 0-15,1-1 0 0,-1-6 0 0,8 3 0 16,-5-3 0-16,5-6 0 0,-1 0 0 0,-3 0 0 15,7-4 0-15,-3 1 8 0,3-3-8 0,3-4 9 16,1-3-9-16,-4 4 10 0,0-1-2 0,0-9-8 16,0 0 12-16,7 6-4 0,0-2-8 0,4-4 12 15,-1 0-12-15,8 0 12 0,3-4-12 0,0-2 12 16,7 3-12-16,1-6 12 0,2-4-1 0,1 4 0 16,7-4 0-16,3-6 0 0,8-3-11 0,3 3 0 15,-1-2 9-15,5-1-9 0,-1-7 0 0,-6 4 8 0,-4 6-8 0,-4-2 0 31,-3-1-26-31,0 0-10 0,3-3-1 0,-3 6-1427 0</inkml:trace>
  <inkml:trace contextRef="#ctx0" brushRef="#br0" timeOffset="4751.91">29094 8019 1666 0,'0'0'36'0,"0"-9"8"0,0-1 2 0,0 10 2 0,0 0-39 0,0-9-9 0,-4 0 0 0,4-1 0 16,0 4 0-16,0 6 0 0,-3-3 0 0,-1-3 0 16,4-4 10-16,-4 7-10 0,1-3 12 0,-1-4-12 15,1 1 12-15,-4 9-12 0,0-9 12 0,0 2-12 16,-4 4 35-16,-3-3 0 0,-4-4 0 0,-3 7 0 16,-11-3-12-16,-3-3-3 0,-4 9 0 0,-10-10 0 15,-7 10-20-15,-4 0 9 0,0 0-9 0,-7 0 0 16,-4 10 8-16,-7-4-8 0,-6 3 0 0,-4 1 0 15,-1 2 0-15,5-2-16 0,-4 5 4 16,-8 1 0-16,-3-3 12 0,4 5 0 0,7 4 0 0,-4-3 0 16,-3-6 0-16,0 2 16 0,3 4-3 0,7 0-1 0,8-3 3 15,6 3 0-15,8-1 0 0,3-2 0 16,0 9 5-16,3-3 0 0,8 3 1 0,0 3 0 0,-1 4-13 0,8-1-8 16,3 4 8-16,4 5-8 0,7 1 0 0,3-6 0 15,4 8 0-15,7-5 8 0,3-3-8 16,4-1 0-16,3 4 0 0,8-7 0 0,3 0 0 0,7 1-10 15,7-4 10-15,8 0-10 0,6-3 2 0,4-6 0 16,10 0 0-16,4 0 0 0,0-4 8 16,7-5 0-16,7 6 0 0,3-4 0 0,12-2 0 0,6-4 0 15,0-3 0-15,0 3 0 0,4-6 0 0,3 6-12 16,7-2 4-16,-3-8 0 0,-11-2 8 0,8 0 8 16,-1-3-8-16,7-1 11 0,-3-9 9 0,-4 4 1 15,-7-4 1-15,1 0 0 0,-1-6-1 0,3 6 0 16,-2-9 0-16,-5 3 0 0,-10 3-9 0,-3-10-3 0,-8 4 0 15,5-6 0-15,-1-4-9 0,-4 4 0 0,-7-1 0 0,1-3 0 16,-8 4-10-16,-3-4-7 0,-11 4-2 0,1-1 0 16,-15 4 0-16,-3 0 0 0,-4-1 0 15,-4 7 0-15,-10-3 19 0,-3 3-8 0,-8-3 8 0,-10-4 0 16,-4 4 0-16,-10 3 0 0,-4 3 0 0,-7-3 9 16,-7 6-9-16,0-6 10 0,1 6-10 0,-8 0 10 15,0-6-10-15,-11 7 0 0,-3 2 0 0,0-3 0 16,3 0-64-16,1 0-16 15,6 4-2-15,1-4-1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28:01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16147 10954 864 0,'0'0'38'0,"-7"-3"8"0,0-3-37 0,-1-3-9 16,1 2 0-16,0 4 0 0,0 3 311 0,7 0 60 16,0 0 12-16,0 0 2 0,0 0-256 0,0 0-51 15,0 3-10-15,0 13-3 0,0 0-49 0,0 3-16 16,4 9 10-16,-1 0-10 0,1 6 0 0,-1 10 0 15,1 0 0-15,-1 3 0 0,-3 3-15 0,4 4 5 16,-4 2 1-16,4 7 0 0,-4 6 9 0,0 3-12 0,3 6 12 16,-3-2-12-16,0 8 12 0,0 1 0 15,-3 3-9-15,3 9 9 0,-4 0 0 0,0 4 0 0,1-1 12 0,-1 7-4 16,-3 9 7 0,0-4 1-16,-3-2 0 0,3 13 0 0,-4-4-1 0,1 3 0 0,-1-6 0 15,4 9 0-15,-4 1 4 0,4-1 1 0,0-2 0 0,0-4 0 16,0 6 3-16,0-3 1 0,3-5 0 0,1 8 0 15,-1-9-13-15,1 6-3 0,-1-3 0 0,4-3 0 16,-3 0-8-16,3 7 8 0,0-4-8 0,0-6 8 16,-4-3-8-16,4-4 0 0,0 1-10 15,0-7 10-15,0 7 0 0,0-10 0 0,0-6 0 0,0 6 10 16,0-6-2-16,0-3 0 0,0-10 0 0,0 4 0 16,0-4-8-16,0-12 8 0,-3 3-8 0,-1 3 8 15,4-9 10-15,0 0 2 0,-3-1 0 0,3-8 0 16,0-4 0-16,0-3 0 0,-4-3 0 0,1-7 0 0,-1 7-20 0,4-9 0 15,-7 2 0-15,4-2 0 0,3-7 0 16,-4-3 0-16,4 0 0 0,-3-3 0 16,3-6-32-16,0 3-9 0,3 0-3 0,-3-4 0 15,0-5-104-15,4-1-20 0,-1 0-5 0,-3 1-893 16</inkml:trace>
  <inkml:trace contextRef="#ctx0" brushRef="#br0" timeOffset="444.19">11793 16470 1566 0,'-24'-12'69'0,"13"5"15"0,-3-2-68 0,-7-7-16 15,0 7 0-15,-1-4 0 0,1-2 32 0,0-1 2 16,-7 4 1-16,0 2 0 15,3-6-56-15,-3 7-11 0,0 0-3 0,-4 2-445 16,-3 4-90-16</inkml:trace>
  <inkml:trace contextRef="#ctx0" brushRef="#br0" timeOffset="3565.24">16432 9722 1720 0,'0'0'76'0,"7"0"16"0,1-6-73 0,-5 3-19 0,4-4 0 0,0 4 0 16,4 3 40-16,-1-6 4 0,-3 3 0 0,0 3 1 15,4-6-22-15,-7 6-5 0,-4 0-1 0,7 0 0 16,-7 0 11-16,7 6 3 0,0-6 0 0,-7 0 0 16,7 3-10-16,-4 3-1 0,4-3-1 0,-3 7 0 15,-1 5-4-15,4-5-1 0,-3 6 0 0,7-7 0 16,-8 7 14-16,4-4 2 0,0 7 1 0,0 6 0 15,0 0-6-15,0 3-1 0,0 1 0 0,0 5 0 16,1-6 9-16,-1 13 2 0,-4-10 0 0,4 10 0 16,-3-6-15-16,-1-4-4 0,-3 4 0 0,0-1 0 15,0-6-3-15,-3 7-1 0,3-1 0 0,-4-6 0 16,-3 1 1-16,4 2 0 0,-4 0 0 0,-1-5 0 16,1 2 12-16,0-3 3 0,-7 3 0 0,4-9 0 0,-1 6-4 0,1-9 0 15,-5 2 0-15,-2-2 0 16,3-3 13-16,-4 2 3 0,-3-5 0 0,3-1 0 0,-3 1-16 15,3-4-4-15,1-3 0 0,3-3 0 0,-8 6 4 0,8-3 1 16,-7-3 0-16,7-3 0 0,-7 3-5 16,3-6 0-16,1 6-1 0,-1-9 0 0,4 9-5 0,0-10-1 15,0 4 0-15,0 3 0 0,3-7-5 0,-3-5 0 16,3 5-8-16,1-5 12 0,-1 5-12 0,1-2 9 16,-1-4-9-16,0 7 8 0,1-7-8 0,-1 3 0 15,4-2 0-15,0-4 0 0,-3 9-17 0,2-5-6 0,5 5-1 16,-4 1 0-1,0-7-155-15,0 7-31 0</inkml:trace>
  <inkml:trace contextRef="#ctx0" brushRef="#br0" timeOffset="22371.94">10389 14282 1832 0,'-24'-10'81'0,"13"1"17"0,-3-1-78 0,3 1-20 0,4-7 0 0,-3 7 0 16,-1-1 56-16,1-5 7 0,2 5 1 0,1 1 1 16,-3-1-10-16,-1 4-3 0,4-3 0 0,0-1 0 15,4 7-12-15,-4-3-2 0,3 3-1 0,-3-3 0 16,7 6-11-16,0 0-2 0,0 0-1 0,0 0 0 16,-4 6-15-16,1-3-8 0,-1 6 10 0,4 1-10 15,0-1 0-15,4-3 0 0,3 10 0 0,0-6-10 16,4 2 10-16,-1-2 0 0,8-4 0 0,3 3 8 15,-7 1 0-15,11-1 1 0,3 0 0 0,7 1 0 0,1-1 9 0,-5 7 2 16,1-7 0-16,0 7 0 16,10-3 0-16,-3-4 1 0,-4 7 0 0,4-1 0 0,3-5-13 0,8 2-8 15,-1-5 8-15,4 8-8 0,0-2 0 0,0 2 8 16,3-2-8-16,-3 3 0 0,-3-1 12 16,3-2-1-16,7 3-1 0,0 2 0 0,0 1-2 0,-1-3-8 15,9 3 12-15,-1-1-4 0,-4 1-8 0,4 3 0 16,4-3 0-16,-1 0 0 0,4 6 0 15,4-6 0-15,-4 0 0 0,4-1 0 0,-8-2 0 0,8 3 0 16,-1 0 0-16,4 0 0 0,4-1 8 0,-4 4-8 0,-7 0 8 16,8-6-8-16,-1 3 8 0,3 0-8 15,1-1 0-15,-4-2 8 0,-3 3 10 0,3-3 2 0,-7-4 0 16,11 4 0-16,-1 3-5 0,8-4-1 0,-7 4 0 0,3 0 0 16,-7-3-14-16,4 2 0 0,6 7 8 0,-2-3-8 15,6 4 13-15,-7-1 0 0,4-7 0 16,-1 11 0-16,1-4-13 0,3 3 0 0,1 0 0 0,-5 4 0 15,1-4 0-15,3-3 0 0,1-3 0 0,-1 9 0 16,-3-9 0-16,-1 3-18 0,-2 0 4 0,6-3 1 16,0 3 13-16,-3 0 16 0,-4 4-3 0,-3-4-1 15,-1 3-12-15,4 0 0 0,1-3 0 0,-1 10 0 16,0-1 0-16,-3-2 0 0,-4 2 0 0,4-6 0 16,6 4 12-16,-3-4-4 0,1 0-8 0,-1 0 12 15,0 4-12-15,4-4 0 0,3 0 0 0,-3-3 0 16,-1 3 0-16,-2-2 0 0,-5 2 0 0,5 0 0 15,2-3 0-15,-3 0 0 0,4-3 0 0,-7 3 0 0,-1 0 0 0,5 0 0 16,2-3 0-16,1 3 0 16,-4 0 8-16,1-6-8 0,-1 0 0 0,0 6 0 0,4-6 12 0,-4 0-3 15,4 0-1-15,-11 6 0 0,-4-6-8 0,4 6 0 16,-3-7 0-16,7 8 8 0,3-8-8 0,-3 1 0 16,-8 0 9-16,4 0-9 0,0 6 0 0,-3-9 0 15,3-4 0-15,-3 10 8 0,-1-9-8 0,-10 5 0 16,-3-2 0-16,-1-7 0 0,4 7 0 15,-3-3 0-15,-1-4 0 0,-3 1 0 0,0 5 0 0,-3-5 0 16,-8-1 0-16,-3 0 0 0,-4 1 0 0,-3-4 11 16,-7 4-11-16,3-10 12 0,-3 6-12 0,-4-3 0 0,-3-3-12 0,-4 6 12 31,0-6-105-31,0 3-14 0,-3-3-2 0,0 0-705 0,-1-3-141 0</inkml:trace>
  <inkml:trace contextRef="#ctx0" brushRef="#br0" timeOffset="23308.07">21773 16931 2127 0,'0'0'47'0,"0"0"9"0,0 0 3 0,0 0 1 0,0 0-48 0,11 3-12 0,3 4 0 0,-7 2 0 0,-7 0-17 0,0 7-6 15,4-3-1-15,-4 12 0 0,-4-6 24 0,-6 6 0 16,-1 3 0-16,0-3 8 0,4 3 10 0,-3 0 2 16,-4-2 0-16,3-1 0 0,4-3 36 0,0 9 8 15,-4-9 2-15,4 3 0 0,-3-6-6 0,6 0-2 0,-3 3 0 0,0-10 0 16,0 4-8-16,0-1-2 0,4-2 0 0,-5-4 0 16,1 1-25-16,4-1-6 15,-1 1-1-15,1 2 0 0,3-12-6 0,0 0-2 0,0 0 0 0,0 0 0 16,0 0-8-16,0 0 0 0,0 0 0 15,0-12 0-15,7 2 26 0,0 1 3 0,0-10 1 0,7 0 0 16,-3-6-16-16,6-3-3 0,4 3-1 0,-3-3 0 16,0 2-10-16,-1-2 0 0,12 3 0 15,-5 3 0-15,-3-3 0 0,1 9 0 0,2-2 0 0,1-1 0 16,-4 3 0-16,0 7-11 0,-3-1 3 0,0 1 0 16,3 6 8-16,0-3 0 0,-7 6 0 0,4 0 0 15,-1 0 0-15,1 0 0 0,-4 6 0 0,0-3 0 16,-3 6 0-16,3 1 0 0,-3-1 0 0,-4 7 0 15,-4-1-28-15,4-2-3 16,0 3-1-16,-3 3 0 0,-4-4 52 0,0-2 9 0,0 2 3 0,0 1 0 16,0-3-32-16,0 2 0 0,-4-5 0 0,4-1 0 0,0 1 12 0,0-4-4 15,-7 3-8-15,7 1 12 0,0-10-12 0,0 3 0 16,-3 6 0-16,-1-3 0 0,1 4 0 16,3-10 0-16,0 0 0 0,-4 6 0 0,-3 4 0 15,0-1 0-15,7-9 0 0,0 0 0 0,-4 3 0 0,4-3 0 16,0 0 0-16,0 0 0 0,0 0 0 0,0 0 0 15,0 0 8-15,11-3-8 0,7-6 0 16,-1-7 11-16,-6 6-11 0,6-5 10 0,5-4-10 0,-1 0 8 16,0 3-8-16,0-2 8 0,-7-1-8 0,7 0 0 15,1 0 0-15,-1 4 0 0,-7-4 0 0,0 9 0 16,4-5-11-16,-4 2 11 0,0-3 0 0,3 7 0 0,-2-7 0 0,-1 7-8 16,3 0 8-16,1-1 0 0,-4 1 0 0,0-1 0 15,4 1 0-15,-1 3 0 16,-2-4 0-16,-1 10-8 0,3 0 8 0,1 0 0 0,-4 0 0 15,0 6 0-15,-3 4 0 0,-1-1 0 0,8 1 0 0,-7 9 0 16,-4-1 0-16,0-2 0 0,3 3 0 16,1 6 0-16,-8-6 8 0,4 9 3 0,-3-3 1 0,7 3 0 15,-1 0-3-15,1-2 0 0,-11 8 0 0,0-6 0 16,10-3-9-16,-6 0 0 0,-1 4 0 0,-3-7 0 16,0 3 0-16,4-6 0 0,-1 6 0 0,-3-10 0 15,-7 4-9-15,7-9-4 0,4 5-1 0,-1-2 0 16,-6-4-174-16,3-9-36 0,0 0-6 0</inkml:trace>
  <inkml:trace contextRef="#ctx0" brushRef="#br0" timeOffset="25344.7">9934 17703 864 0,'-3'-3'76'0,"-4"3"-60"16,0 0-16-16,-4 0 0 0,7-7 187 0,-3 7 34 15,7-3 7-15,0 3 2 0,-3-6-190 0,6 3-40 16,1-7 0-16,3 4-12 0,0 3 12 0,0-3 0 16,0-4 0-16,4 4 0 0,-1 3 0 0,4-3 12 0,1-4-4 15,-1 1 0-15,3 6 37 0,1-7 8 0,0 4 2 0,-1-3 0 16,1-1-7-16,3 1-2 0,0-1 0 0,4 1 0 15,-4-7-11-15,11 7-3 16,0-7 0-16,3 4 0 0,0-4-7 0,4 0-1 0,10-3-1 0,-3 1 0 16,4-1-14-16,-5 0-9 0,-2-6 12 15,6 0-12-15,4 3 15 0,0-3-4 0,0 0-1 0,3-4 0 16,8 4 6-16,-1 7 0 0,-6-8 1 0,-1 4 0 16,-3-3 7-16,4 0 2 0,6-3 0 15,-3 3 0-15,0-3-8 0,4 3-2 0,3 6 0 0,-4-9 0 16,1 3-5-16,-1-1-2 0,-3 5 0 0,0-5 0 15,4 1-9-15,-1 3 10 0,4-3-10 0,0 0 10 16,-7 6 3-16,0-6 1 0,0 7 0 0,3-11 0 16,1 4 6-16,3 0 2 0,4 3 0 0,-4-3 0 0,-4 6-8 0,1-6-2 15,-8 0 0-15,4 6 0 16,0-9-12-16,3 9 8 0,-6 4-8 0,3-4 0 0,0 0 0 0,-4 3 8 16,-6-3-8-16,3 1 0 0,-4 2 0 0,0 3 0 15,4-2 0-15,4-4 0 16,-4 3 8-16,3-3 6 0,1 1 1 0,-5 2 0 0,-2-3 0 0,-1 0 0 15,1 4 0-15,-4-4 0 0,6 0 0 0,-6-6 0 16,4 6 0-16,-1 0 0 0,0 0-5 0,1 1-1 16,-1 2 0-16,1 0 0 0,-8 4-9 0,0-4 0 15,1 4 0-15,-1-4 0 0,0 6 0 0,-3-5 0 16,7 5-12-16,0 1 12 0,0 0 0 0,-4-1 0 0,4 4 0 16,-7-4 12-16,3 1-12 0,-3 0 0 15,-4-1 0-15,-3 1-11 0,3-1 11 0,-3 1 0 0,3 3 8 0,0-4-8 16,4 1 0-16,-3 0 0 15,-5-1 0-15,-3 4-8 0,1-4 8 0,2 1 0 0,-2 0 0 0,-1 5 8 16,0-2-8-16,0-3 0 0,-3 9 0 0,0-6 0 16,-1-4 8-16,1 7-8 0,0-3 10 0,3 3-10 15,-3-4 0-15,3-2 0 0,4 6 0 0,-4-4 0 16,4-2 8-16,-1 3-8 0,-2 3 0 0,-5-4 0 16,5 4 0-16,-1-3 8 0,-7-3-8 0,0 5 0 15,0-2 0-15,0 6 0 0,-3-9 0 0,0 9 0 16,-4-6 0-16,3 6 0 0,-2-10 9 0,-1 10-9 15,0-3 14-15,0-3-2 0,0 3-1 0,0-4 0 16,0 7-1-16,0-9 0 0,0 9 0 0,8-10 0 16,-5 4-10-16,4 3 0 0,4-3 0 0,0 3 0 0,3-7 0 15,0 4 0-15,-7-3 0 0,4-1 0 0,0 1 0 16,3 2 0-16,0-2 0 0,1 6 0 16,-5-3 0-16,1-4 8 0,0 7-8 0,-4-3 8 15,3-4-8-15,-6 4 0 0,3-3-10 0,0-1 10 0,1 1 0 0,-1 6 0 16,0-7 0-16,4 4 0 0,-1-3 0 0,5 2 0 15,-1-2 0-15,4 0 0 0,-1-1 0 16,1 1 0-16,-4-1 0 0,8-5 0 0,-5 5 0 0,5 1 0 16,-5-4 8-16,1-2-8 0,-4 8 0 0,8-2 0 15,-1-4 8-15,0-2-8 0,4 5 0 0,3 1 0 16,1-7 0-16,-1 7 0 0,4-4 0 0,-4-2 0 16,0 5 0-16,1-5 0 0,-1 5 8 0,-3-9-8 15,-4 4 0-15,4 2 0 0,7-3 0 0,-7-9 10 16,3 7-10-16,4-1 8 0,0-6 3 0,3 6 0 0,-3 0 0 0,0-6 0 15,0 6 3-15,0 0 1 0,-1-6 0 0,5 6 0 16,-1 1-15-16,8-7 0 0,-1 6 0 0,1-6 0 16,2 6 0-16,1 0 0 0,-3-6 0 0,-1 6 0 15,4 0 0-15,0 0 0 0,0 1 0 0,0-4 0 16,4 3 0-16,-1 0 0 0,-3 0 0 0,-7 4 0 16,0-4 0-16,3-6 0 0,-3 3 0 0,4-3 9 15,-1 0-9-15,1 6 0 0,3 0 0 0,-7 0 0 16,0-6 0-16,-1 6 0 0,-6 0 9 0,4-6-1 15,-1 6-8-15,0 4 11 0,4-7-11 0,0 0 12 16,4 3-4-16,-1 0-8 0,-3-6 12 0,-3 6-4 16,-1 1-8-16,0-1 0 0,1 0 9 0,-1-6-9 15,4 0 0-15,0 6 0 0,0-6 0 0,-4 3-12 0,1-3 12 0,-1 6 0 16,-3 0 8-16,-4-6-8 16,-3 6 0-16,0-6 0 0,0 6 0 0,-1-6 8 0,5 6-8 0,-4 4-12 15,3-7 4-15,-3 3 0 16,-4-3-21-1,0 10-4-15,-3-7-1 0,-4 3 0 0,4 0-29 0,-7 4-5 0,-1-4-2 0,-2 0 0 16,-1 7-88-16,0-3-18 0,0-4-3 0,0 0-919 0</inkml:trace>
  <inkml:trace contextRef="#ctx0" brushRef="#br0" timeOffset="26338.1">22782 12441 1890 0,'0'0'84'0,"0"-6"16"0,-3-1-80 0,-1-2-20 0,4 6 0 0,0-4 0 16,0-2 47-16,0 6 5 16,-3-3 0-16,6 2 1 0,4-2-27 0,0-3-6 0,-7 9 0 0,0 0-1 15,11 0-19-15,-4 0 0 0,-7 0 0 0,0 0-9 16,0 0 9-16,4 9 0 0,-1 7 0 0,-6-4-8 16,-4 7 8-16,0 6-8 0,3 4 8 0,4 11-8 15,-7-2 8-15,0 6 0 0,-7 0 0 0,0 0 0 16,3 0 10-16,0-4 1 0,1 1 0 0,-1-3 0 15,8-1 25-15,-4 4 6 0,-4-6 1 0,4-4 0 16,0 0 11-16,4 1 2 0,-1 2 1 0,-3-9 0 16,0 3-41-16,3 1-8 0,1-4-8 0,-1 0 12 15,1-6-12-15,3 0 12 0,0-4-12 0,0-2 12 16,0-4-4-16,0 7-8 0,0-10 12 0,0-6-4 16,0 0 7-16,0 0 1 0,0 0 0 0,7-6 0 0,3-4 16 15,-3 1 4-15,1 0 1 0,-1-7 0 0,3-3-8 0,1 0-1 16,3 0-1-16,-4-6 0 0,-3-3-5 15,4 3-1-15,10 0 0 0,0-3 0 0,-3 3-33 0,3 6-6 16,4 0-2-16,0 0 0 0,-8 4 20 0,4 2-10 16,1-3 10-16,-5 7-8 0,-3 3 8 15,4 3-8-15,-4-4 8 0,0 4-8 0,0 3 8 0,0-6 0 16,1 6 0-16,-1 0-8 0,0 6 8 0,-4-6-10 16,4 3 10-16,-3-3-10 0,3 10 1 0,-3-4 0 15,-1-3 0-15,1 3 0 0,-1 10 0 0,-2-7 0 16,2 4 0-16,-3 3 0 0,-3 2 9 0,-1 1 0 15,1 6-9-15,-1-6 9 0,-3 6 0 0,0-6 0 0,0 9 0 16,-3-9 0-16,-1 6 0 0,1-6 0 0,-1 3 0 0,-3-3 0 16,-3 0 0-16,2-7 0 15,1 4 10-15,4-1-10 0,-8-5 14 0,4-1-4 0,0 1-1 0,-3-4 0 16,-1-3 0-16,0-3 0 0,1 6 0 0,-4-12 0 16,0 6 11-16,-4 0 1 15,-3-9 1-15,0 9 0 0,-1-10-4 0,1 1-1 0,-7-1 0 0,3 1 0 16,4 0-3-16,0-4-1 0,-7 4 0 0,3-1 0 15,0 7-13-15,1-3 0 0,-1-3 0 0,4 9 0 16,0 0-19-16,3 0 0 0,8-4 0 0,-1 4-862 16,0 4-173-16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21:53.8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2589 8010 1609 0,'0'0'71'0,"7"-10"15"0,-7 7-69 0,4-3-17 15,3-3 0-15,0 2 0 0,0-2 20 0,4 6 0 0,-11-3 0 0,10 2 0 16,-6-2 19-16,-4-3 4 16,0 6 1-16,3-4 0 0,-3-2 6 0,0 9 2 0,-3-9 0 0,3 2 0 15,0-2-12-15,-4-1-1 0,-3 1-1 0,4-7 0 16,3 7-10-16,-7 0-1 0,3-1-1 0,-3-2 0 16,4-4 10-16,-8 7 1 0,7-7 1 0,-6 6 0 15,-4 1 0-15,3 0 0 0,-3-1 0 0,3 10 0 16,-3 0-22-16,-7 0-4 0,7 10 0 0,-7-1-1 15,-4 0-11-15,4 7 0 0,7 3 0 0,-11 0 0 16,11 9-13-16,-7 3 5 0,0-9 8 0,3 10-13 16,1-1 13-16,-1 3 0 0,4-5-10 0,-4 5 10 15,4-9 0-15,0 4 0 0,7-4 0 0,0-7 0 16,0 8 0-16,3-8 0 0,-3-2 0 0,7-3 0 16,0 5 0-16,0-8 10 0,7 5-10 0,-3-5 10 15,6-1 0-15,-6 1 0 0,14-4 0 0,-4-3 0 0,-4-3 5 16,4 6 1-16,0-6 0 0,8 0 0 0,-8-6 3 15,7 6 1-15,-3-3 0 0,-1-3 0 16,8-4-9-16,-8 7-2 0,1-6 0 0,0-1 0 0,-1-5 3 16,-2 5 0-16,2-5 0 0,1 2 0 0,-4-3 0 0,0 1 0 15,0-4 0-15,4 0 0 16,-4-6 4-16,0-3 0 0,0 3 1 0,-3-7 0 0,6 1-3 0,-10-4-1 16,4 7 0-16,0-6 0 0,-1 2 1 0,-6 1 0 15,3 0 0-15,-4-1 0 0,4 4-5 0,-7 0-1 16,4 0 0-16,-8-4 0 0,4 4-8 0,-7 0 0 15,4 3 9-15,-4-10-9 0,3 7 10 0,-6 0-2 0,-1-7-8 16,0 10 12-16,4-3-12 0,-10 3 0 0,6-3 8 0,4-1-8 16,-11 4 0-16,11 7-10 0,-3-1 2 15,-1 3 0 1,4-3-24-16,0 10-4 0,0-7 0 0,3 7-1 16,4 6-104-16,0 3-21 0,0 0-4 15,0 0-957-15</inkml:trace>
  <inkml:trace contextRef="#ctx0" brushRef="#br0" timeOffset="692.42">3150 7267 1846 0,'0'0'82'0,"0"0"17"0,0 0-79 0,0 0-20 0,0 0 0 0,0 0 0 16,-3 3 44-16,3-3 4 0,0 0 2 0,0 0 0 16,0 0-34-16,0 0-6 0,0 6-2 0,0-3 0 15,0 4-8-15,-7 2 8 0,7 0-8 0,0-2 8 16,0 2 0-16,0 0 0 0,0-5 0 15,0 5 0-15,0 7 12 0,7-7 3 0,-7 0 0 0,3 7 0 16,-3-6 4-16,0 8 1 0,4-8 0 0,3 9 0 16,-7-4-12-16,3 4-1 0,4 6-1 0,-3-6 0 15,0 6-2-15,3-6 0 0,-4 9 0 0,4-9 0 16,-7 6-3-16,11 0-1 0,-8-3 0 0,1 3 0 16,3 0-8-16,3 3 0 0,-6 1 9 0,7-4-9 15,-11 3 0-15,10-3 8 0,-6 0-8 0,3 0 0 0,-4-3 8 16,-3 3-8-16,0 0 8 0,0-3-8 0,0 3 18 0,0-6-1 15,-3 0 0-15,-4-3 0 16,3 3 19-16,-6-1 4 0,3-2 1 0,-1-7 0 0,-2 10-7 0,-1-9-2 16,-3-1 0-16,4 7 0 0,-5-7-3 0,5 1-1 15,-1-1 0-15,-3-3 0 0,-3-3-5 0,2 4-2 16,1-4 0-16,0 3 0 0,4-6-5 0,-4-6-2 16,-4 6 0-16,0-3 0 0,8-4-14 0,-11 4 8 15,10-6-8-15,-3 3 0 0,0-4-8 0,0 1-8 16,3-7-2-16,0 7 0 15,1-1-41-15,6 1-8 0,-6 6-1 0,3-4-1 16,3-2-100-16,1 9-20 0,-8 0-4 0,4 0-487 16,7 0-96-16</inkml:trace>
  <inkml:trace contextRef="#ctx0" brushRef="#br0" timeOffset="1563.38">1637 8643 403 0,'0'0'17'0,"-11"0"5"0,8 7-22 0,-8-4 0 0,1-3 0 0,-1 0 0 15,0 0 174-15,8 6 30 0,-8-6 7 0,11 0 1 0,0 0-109 0,0 0-22 16,0 0-4-16,0 0-1 0,0 0 15 0,0 0 2 16,0 0 1-16,11-6 0 0,3 6-25 15,0 0-5-15,7 0 0 0,4 0-1 0,7 0-38 0,-4 0-7 16,11 0-2-16,3 6 0 0,4-3-4 0,-4-3-2 16,4 0 0-16,0 0 0 0,3 0-2 0,8 0 0 15,-4 0 0-15,7-9 0 0,7 9 18 0,-4-3 3 16,-3 3 1-16,4-7 0 0,-4 4 7 0,7-3 2 15,-4 3 0-15,8-3 0 0,-8-4-8 0,4 4-2 16,4 3 0-16,-8-4 0 0,-3 4-13 0,0-3-4 16,0-3 0-16,-3-1 0 0,-4 1-12 0,3-1 9 0,-6 4-9 15,-1 3 8-15,0-3-8 0,-10 6 0 0,3 0 9 16,-13 0-9-16,2 0-11 0,-6-3-6 0,3-4-2 0,-3 4 0 31,-4-3-15-31,4 3-3 0,-4-4-1 0,0-2 0 0,-3 3 11 0,3 3 3 0,-7-7 0 16,0 4 0-1,4-3-8-15,-4 5-2 0,0-2 0 0,-3-3 0 16,-1 9-83-16,1-6-17 0,-8 6-3 0</inkml:trace>
  <inkml:trace contextRef="#ctx0" brushRef="#br0" timeOffset="2398">2794 9474 1724 0,'0'0'76'0,"-4"-3"16"0,-6-3-73 0,6 6-19 0,4 0 0 0,0 0 0 16,-7-3 12-16,4-3-2 0,-1-4 0 0,-3 10 0 15,4-9-2-15,3 6 0 0,-7-10 0 0,3 4 0 16,4-1 0-16,-7 7-8 0,4-13 12 0,-1 7-4 15,-7 0-8-15,4-7 0 0,4 6 9 0,-8 1-9 16,1-3 22-16,6-4 0 0,-10 10 0 0,3-4 0 0,1 1 3 0,-1-1 1 16,-3 1 0-16,0 9 0 15,-4-6 8-15,1 6 2 0,-4 6 0 0,-4-6 0 0,0 9 0 0,1 1 0 16,-1-1 0-16,-7 1 0 0,7 5-36 0,1 4 0 16,10 6 0-16,-11 0 0 0,4 3-9 15,7 1-9-15,-1-4-2 0,-2 3 0 0,10 0 20 0,-4 7-8 16,1-7 8-16,3 6 0 0,3-5 0 0,4-4 0 15,-3 0 0-15,6-6 0 0,-3 6 0 0,4-6 0 16,3-1 0-16,-4 1 0 0,8-3 8 0,-1-4-8 16,4-2 0-16,1 2 9 0,2-2 4 0,-3-7 1 15,7 3 0-15,-3-12 0 0,3 6-14 0,4-10 0 16,0 7 8-16,-1-12-8 0,1 5 22 0,0-5 2 16,-1 2 0-16,-2-3 0 0,2-2 13 0,-3-8 3 0,-6 8 1 0,6-7 0 15,-7-4-4-15,-4 1-1 16,5-6 0-16,-1 5 0 0,-4-5-7 0,1-1-1 0,-1 1-1 15,-6-4 0-15,3 1-15 0,-7-4-4 0,4 3 0 0,-4 4 0 16,0-10-8-16,-4 6-12 0,4 4 2 0,-7-4 1 16,3 0 9-16,-3-2 12 0,0 5-2 0,-3 4-1 15,3 0-9-15,3-1 0 0,-10 7 0 0,7 0 0 16,-4 0 0-16,4 6 0 0,-3 0 0 16,-1 4 0-1,4 5-39-15,0 1-9 0,-4-1-3 0,4 7 0 0,4-3-191 0,-1 6-38 0,4 0-8 16,0 0-2-16</inkml:trace>
  <inkml:trace contextRef="#ctx0" brushRef="#br0" timeOffset="7360.94">2967 9296 1609 0,'0'0'71'0,"0"0"15"0,0 0-69 0,0 0-17 15,-7-4 0-15,7 4 0 0,0 0 48 0,0 0 5 0,0 0 2 0,0 0 0 16,0 0-15-16,0 0-4 0,0 0 0 16,0 0 0-16,0 0 4 0,0 0 1 0,0 0 0 0,0 0 0 15,0 0 12-15,-4 4 3 16,4-4 0-16,0 9 0 0,0 4 4 0,0-13 0 0,0 3 1 0,4 6 0 15,-4-9-1-15,7 9-1 0,-4 1 0 0,1-1 0 16,3 1-22-16,-3 5-4 0,3-5-1 0,0 9 0 16,0-10 0-16,3 7 0 0,-6 3 0 0,6-1 0 15,1-8-13-15,-8 5-3 0,5 4-1 0,-5-3 0 16,8-7-5-16,-11 10-1 0,10-9 0 0,-6 5 0 16,3-5-1-16,-4 5 0 0,1-5 0 0,3-1 0 15,-7 1 3-15,3-7 0 0,-3-3 0 0,0 0 0 16,8 9-3-16,-8-9-8 0,0 0 12 0,0 0-4 0,0 0 4 0,0 0 0 15,0 0 0-15,3 0 0 0,1-3 14 0,3-3 3 16,-4 3 1-16,4-13 0 16,-3 6-11-16,6-8-3 0,-10 2 0 0,11-3 0 0,-11 10-16 0,10-10 0 15,-6 3 0-15,0 4 0 0,6-4 0 0,-3 7 0 16,-3 2 0-16,6-2 0 16,-10 9 0-16,0 0-14 0,0 0 2 0,11 0 1 0,-11 6 2 0,3 4 0 15,4-1 0-15,-3 0 0 0,7 7 9 0,-8-3-8 16,4 2 8-16,-3 1-8 0,6-3 8 15,-6 2 0-15,6 4 0 0,-3-3 0 0,0-7 0 0,11 4 0 16,-7-7 0-16,-4 3 0 0,3 1 0 0,4-4 0 16,-3-3 0-16,0 3 0 0,-1-2 9 0,-6 2-9 15,6-3 12-15,1-3-12 0,-1 0 20 0,1 0-2 0,-4-3-1 0,0 3 0 16,4-6 5-16,-1 2 1 16,-10-2 0-16,14 3 0 0,-3-6-13 0,-7-4-2 15,-1 4-8-15,4 6 12 0,4-13-1 0,-8 6-1 0,4-8 0 0,-3 2 0 16,-1 3-10-16,4-2 8 0,-3-4-8 0,3-6 8 15,-3 6-8-15,-1-6 0 0,4-3-10 0,-3 3 10 16,-4-4-25-16,7 4 1 0,-7 3 0 0,3-3 0 16,4 0-65-1,-7 3-13-15,0 0-2 0,0-6-1 16,4 9-50-16,-4-6-9 0,3 6-3 0,-3 4-626 0,-3 2-126 0</inkml:trace>
  <inkml:trace contextRef="#ctx0" brushRef="#br0" timeOffset="7967.27">3087 9073 2275 0,'-11'-9'100'0,"11"9"22"0,0-10-98 0,-7 7-24 0,7 3 0 0,0-6 0 16,0-4 19-16,7 7-2 15,-7-3 0-15,0-4 0 0,0 10-17 0,4-6 0 0,6 3 0 0,-10 3 0 16,4-6 0-16,3 6 0 0,-7 0 0 0,3-3 0 15,5 3 0-15,-1-7 0 0,0 7-12 0,3 0 12 16,1 0-8-16,-8 0 8 0,8 7 0 0,-1-7-9 16,-6 3 9-16,7-3 8 0,-1 0-8 0,1 0 11 15,-4 6 10-15,3-3 3 0,1-3 0 0,3 0 0 16,-3 0 1-16,-1 0 1 0,1 0 0 16,-1 0 0-16,-3 0-16 0,4 6-10 0,0-6 12 0,-1 0-12 15,1 0 9-15,-1 0-9 0,5 0 0 0,-5-6 9 16,1 6-9-16,-4 0 10 0,0 0-10 0,3-3 10 15,4 3-10-15,-3 0 0 0,-4-6 0 0,0 6 0 16,4 0 8-16,-8 0-8 0,4 0 8 0,-7 0-8 0,0 0 11 0,7-3-3 16,0-4-8-16,4 4 12 0,-11 3 17 0,4-6 3 15,-1-3 1-15,4-1 0 0,-7 1-17 0,4 3-3 16,-4-4-1-16,0 7 0 0,0-3 0 0,0-4 0 16,-4 10 0-16,-3-9 0 0,4 3 0 0,-1 2 0 15,-7-2 0-15,4 6 0 0,0-9-12 0,-3 6 0 16,-1-4 0-16,-3-2-10 0,3 0 33 15,-3 5 6-15,4-8 2 0,-1 2 0 0,-3 7-31 0,4-6 0 16,-1 0 0-16,0-1 0 0,-3-2 0 0,4 8 0 16,-1-2 0-16,0-3 0 15,4 6-49-15,7-4-10 0,0 7-1 0,0 0-1185 0</inkml:trace>
  <inkml:trace contextRef="#ctx0" brushRef="#br0" timeOffset="8823.1">4230 8349 1872 0,'0'0'83'0,"0"0"17"0,0 0-80 0,0 0-20 15,0 0 0-15,0 0 0 0,0 0 37 0,10 6 4 16,-6-3 1-16,7-3 0 0,-1 6-18 0,1-3-4 16,3-3-1-16,-4 7 0 0,8-7-4 0,0 0-1 15,6 3 0-15,-6-3 0 0,3 0-5 0,4-3-1 16,0 3 0-16,-1-7 0 0,8 7 11 0,-7-9 1 16,3 6 1-16,4-3 0 0,-4 6-21 0,4-10 9 15,-8 7-9-15,-3-3 0 0,4-4 0 0,-7 10 0 0,-1-6 0 0,-2 6 0 31,-1 0-19-31,-4 0-10 0,4 0-3 0,-7 0 0 16,0 0-28-16,1 6-7 0,-8-6-1 0,0 0-816 0</inkml:trace>
  <inkml:trace contextRef="#ctx0" brushRef="#br0" timeOffset="9085.93">4300 8568 1785 0,'0'0'159'0,"0"0"-127"15,0 0-32-15,0 0 0 16,0 0 132-16,7-6 21 0,11 6 4 0,-7-6 1 0,6 2-118 0,4 4-23 15,8-6-5-15,-5 6 0 0,8-3-3 0,3 3 0 16,4 0 0-16,0 3 0 16,3-3-87-16,4 0-18 0,-7 0-3 0,7 0-879 0</inkml:trace>
  <inkml:trace contextRef="#ctx0" brushRef="#br0" timeOffset="12904.34">5704 7546 2286 0,'0'0'50'0,"0"0"10"0,0 0 3 0,-7 6 1 0,4-3-51 0,-8-3-13 0,8 10 0 0,3-4 0 15,0 10 0-15,0-7-10 0,-4 4 2 0,8-4 0 16,3 7 16-16,0 2 3 0,-4 1 1 0,1-3 0 0,3 3-4 0,4 0-8 16,-1 6 12-16,-6-7-4 0,3 8 0 0,7 2 0 15,-11-3 0-15,4 0 0 16,8 3-8-16,-12-3 0 0,4 3 9 0,-7-6-9 0,4 10 0 0,-1-4 8 16,-6-3-8-16,3-3 0 0,0 3 0 0,-4 0-8 15,4-6 0-15,-7 9 0 16,7-9-100-16,-3 6-20 0,-5-6-4 0,5 0-777 0</inkml:trace>
  <inkml:trace contextRef="#ctx0" brushRef="#br0" timeOffset="13252.97">5228 8599 2469 0,'-21'-9'109'0,"10"9"23"0,-3-3-105 0,4-3-27 0,3 2 0 0,0-2 0 16,3 6 20-16,4 0-2 0,0 0 0 0,4 0 0 15,10-3-18-15,3-3 10 0,1 6-10 0,3-6 8 16,4 2 4-16,7 4 0 0,-8-6 0 0,12 6 0 15,-1-3-12-15,7-3 0 0,4 6 0 0,0 0 0 16,0 0 0-16,-4 6 0 0,0-3 0 0,1-3 0 0,-1 6 0 0,-7-6 0 16,-3 0 0-16,0 4 0 15,0-4 0-15,-4 0 0 0,0-4-12 0,-3 4 12 16,3-6-31-16,-3 6 2 0,-1-3 0 0,1-3 0 16,-4 3-38-16,4-4-7 0,0 4-2 0,-11-3-608 15,7 6-123-15</inkml:trace>
  <inkml:trace contextRef="#ctx0" brushRef="#br0" timeOffset="13984.19">5387 9408 2574 0,'-7'-15'114'0,"3"12"23"15,1-4-109-15,-1-2-28 0,4 0 0 0,-7 2 0 16,7-5 37-16,-3 2 3 0,3 4 0 0,3-6 0 16,-3-4-40-16,7 0-20 0,-7 4 3 0,4-10 0 0,3 3 9 0,0 0 8 15,4-6-12-15,-1 3 12 0,4-9-13 0,0 9 4 16,4-7 1-16,-4 8 0 16,0 2 8-16,4 6-12 0,-4-3 12 0,-3 10-12 0,-4-3 12 0,3 6 0 15,-3-7 8-15,0 4-8 0,-7 6 31 0,0 0 1 16,0 0 1-16,0 0 0 0,0 0-33 0,0 0 0 15,0 0 0-15,7 9 0 0,4 1 0 0,-8-1 0 16,4 7-12-16,1-7 3 0,-1 10 9 0,3-3 8 16,-3 3-8-16,4-1 11 0,-1 1-11 0,1-3 0 15,0-7 0-15,-1 7 8 0,1-3-8 0,3 2 0 16,-4-5 0-16,5-1 0 0,-5-3 0 0,-3-3 0 16,0 4-12-16,4-4 12 0,-11-3 0 0,7 6 8 15,-7-6 2-15,7 3 0 0,-7-3 4 0,0 0 1 16,11 7 0-16,-8-7 0 0,-3 0-7 0,7 9-8 0,-3 0 11 0,-4-9-11 15,7 7 0-15,0-4 0 0,0 3 0 0,-7-6 0 16,3 3 0-16,4 3 0 0,0-2 8 0,0-4-8 16,-7 0 8-16,11 0-8 0,0-4 12 0,3-2-12 15,-7 3 32-15,10-3 0 0,-6-4 0 16,0 7 0-16,3-12-10 0,-4 8-2 0,4-5-1 0,1 2 0 16,-1-5-3-16,-4 5 0 0,-3-5 0 0,0 2 0 15,0-3 0-15,4-2 0 0,-7 2 0 0,-1-3 0 16,4 0-6-16,-3 4-2 0,3-4 0 0,-7 6 0 15,7-9-8-15,-4 10 0 0,1-7 0 0,6-3 0 16,-10 9 0-16,11-2 0 0,-11 2 0 0,7-3 0 16,0 10-31-1,4 3 2-15,-8-3 0 0,4 6 0 0,7 0-30 0,-3 0-5 0,-8 0-2 0,8 0 0 16,0 9-115-16,-1-3-23 16,4 4-5-16</inkml:trace>
  <inkml:trace contextRef="#ctx0" brushRef="#br0" timeOffset="15745.19">6957 7376 403 0,'0'0'17'0,"0"0"5"0,0 0-22 0,7 0 0 16,0-9 0-16,0 6 0 0,-7 3 135 0,7-6 22 15,0-4 5-15,-3 10 1 0,-4 0-103 0,0 0-21 0,0 0-4 0,7-9-1 16,-7 9-3-16,0 0-1 15,0 0 0-15,0 0 0 0,0 0 8 0,0 0 2 0,0 0 0 0,0 0 0 16,0 0 11-16,0 0 2 0,-11-6 1 0,4 2 0 16,0-2 19-16,0 6 4 0,0-9 1 0,0 6 0 15,0 3-9-15,0-7-1 0,-4 4-1 0,4-3 0 16,0 6-10-16,-7-3-1 0,7-3-1 0,-4-1 0 16,1 4-18-16,-1 3-3 0,4 0-1 0,-7-6 0 15,0 3 0-15,0 3 0 0,0-7 0 16,-4 7 0-16,0-3-13 0,1-3-4 0,-1 6 0 0,0-3 0 15,-3-3 4-15,7 2 0 0,-11 4 0 0,8-6 0 16,-1 6 0-16,-7-6 0 0,8 3 0 0,-1 3 0 16,1-6-20-16,-1 6 10 0,0-4-10 0,1-2 8 15,2 6 0-15,-2 0 0 0,3-3 0 0,-4-3 0 16,8 6 0-16,-1 0 0 0,-7 0 0 0,11-3 0 0,-7 3-8 0,4 0 0 16,-1 0 0-16,0 0 0 15,1 0 0-15,6 3 0 0,-6-3 0 0,3 0 0 16,0 6 8-16,7-6-8 0,0 0 0 0,0 0 8 0,0 0-8 0,0 0 0 15,0 0 0-15,0 0 0 0,0 0 0 0,0 3 8 16,0-3-8-16,0 10 8 0,0-10-8 0,7 6 12 16,-4 9-12-16,4-11 12 0,0 5-12 0,-3-3 0 15,-1 4-12-15,4-1 12 0,4 1 0 0,-8-1 0 16,5 7 0-16,-1-4 12 0,-4 4-12 0,4 0 0 16,0 2-10-16,0 1 10 0,-3 6 0 0,3 3 0 15,0 1 0-15,-4-1 0 0,5 6 0 0,-8 4 0 0,7 6 0 16,-7-3 0-16,3 6 0 0,1-3 0 0,-1 9 0 0,-3 0 0 15,7 1 0-15,-7 2 13 0,0-3-4 0,4-3-1 16,-4-2 4-16,3 2 0 0,-3-3 0 0,4 0 0 16,-4 6-3-16,3 0 0 0,1-2 0 0,-4 2 0 15,0 0-9-15,0 0 0 0,0-5 0 0,0 5 8 16,0-6 2-16,0 6 0 0,0 0 0 0,-4 1 0 16,1-4-10-16,-1-3 8 0,1-3-8 0,-1 0 8 15,4 3-8-15,0-6 0 0,-7-4 0 0,4 1 0 16,-1-4 13-16,4 1 1 0,-3-7 0 0,3 7 0 15,0-7-6-15,-4-3 0 0,1 3-8 0,3 0 12 16,0-3-12-16,0 0 0 0,0-6 0 0,0 0 0 16,-8 0 9-16,5 0 3 0,3 3 0 0,0-10 0 15,-7 4-12-15,3-7 8 0,1 1-8 0,3-1 8 16,0 1-8-16,-4-1 10 0,4-3-10 0,0-6 10 0,-3 10-10 0,3-7 12 16,0-3-12-16,-4 6 12 0,4 3-4 0,0-9-8 15,0 0 12-15,-7 10-4 0,4-4-8 0,-1-3 10 16,4-3-10-16,0 10 10 0,-3-4-10 15,3-3 0-15,-4 3 0 0,4-6 0 0,0 0 0 0,0 0 0 16,0 0 8-16,-3 10-8 0,3-10 0 16,0 0 0-16,0 0 9 0,0 0-9 0,0 0 8 0,0 0-8 15,0 0 8-15,0 0-8 0,0 0 12 0,0 0-3 16,0 0 0-16,0 0 0 0,0 0 3 0,0 0 0 16,0 0 0-16,0 0 0 0,0 0 0 0,0 0 1 15,0 0 0-15,0 0 0 0,0 0-13 0,0 0 11 16,10 0-11-16,-3 6 10 0,4-3-10 0,-1-3 10 0,1 0-10 15,3 0 10-15,7 0-10 0,-7 0 0 16,7-3 0-16,4-3 8 0,-7 6-8 0,7 0 0 0,-1-3 0 0,4-4 0 16,-3 7-12-16,0-6 0 15,0 6-1-15,3-3 0 16,-4 3-87-16,8 0-16 0,0 0-4 0,0 0-800 0,-1 0-160 0</inkml:trace>
  <inkml:trace contextRef="#ctx0" brushRef="#br0" timeOffset="22926.29">7366 8242 748 0,'0'0'67'0,"0"0"-54"0,0 0-13 0,0 0 0 0,0 0 212 0,-4-3 40 15,-3-3 8-15,0 6 2 0,0-4-177 0,7 4-35 16,-3-6-7-16,3 3-2 0,-7-3 7 0,3-4 2 15,4 10 0-15,0 0 0 0,-7-6-21 0,7-3-4 16,0 6-1-16,0-4 0 0,0-2-12 0,0 6-4 16,7-4 0-16,-7 7 0 0,0-9-8 0,0 9 0 0,0-6 0 0,0 6 0 15,0 0 0-15,0 0 0 0,0 0 0 0,-7 0 0 16,0 6-9-16,0-6 9 0,-7 9-12 0,3 1 12 16,-3 6 0-16,0-4 0 0,-4 10 8 0,1 0-8 15,-4 3 24-15,7 0 0 0,-11 3-1 0,4 7 0 16,0-7-11-16,3 7-1 0,4-1-1 0,0-3 0 15,0 1-10-15,7-4 0 0,-1-3 0 16,5-3 8-16,3 3 1 0,3 0 0 0,5-6 0 0,-1 0 0 16,3 6-9-16,1-6 0 0,3 0 9 0,0-1-9 15,7 1 8-15,0-3-8 0,0 3 8 16,4-4-8-16,0-2 8 0,3-1-8 0,4-2 10 0,-4-7-10 16,4 3 8-16,-8-6-8 0,5 0 0 0,2-6 0 15,-6-3 17-15,0 5-2 0,0-2-1 0,-1-3 0 0,-3-1 6 16,4-5 2-16,-7 2 0 0,3-9 0 0,0 3 16 0,-10 1 3 15,3-8 1-15,-4 8 0 16,1-11-2-16,3 1 0 0,-10-6 0 0,-4 5 0 0,3-5-19 0,-3-1-4 16,-3 1-1-16,-1-4 0 0,4 10-8 0,-11-6-8 15,4-1 9-15,0 10-9 0,-7-3 0 16,0 3-10-16,0 6 0 0,3 0 0 0,-3 0 10 0,-3 10 0 16,-1-7-9-16,0 7 9 0,4-1-9 15,-3 1 9-15,-1 9-12 0,0-6 12 0,1 6-21 0,-4 0 2 16,6 6 1-16,-6 0 0 15,7-3-82-15,-3 7-16 0,2-4-3 0,5 4-609 16,3-1-123-16</inkml:trace>
  <inkml:trace contextRef="#ctx0" brushRef="#br0" timeOffset="29547.09">8781 6025 691 0,'-4'-6'61'0,"1"6"-49"16,-4-10-12-16,3 10 0 0,-3-6 215 0,3 3 40 0,1-3 8 0,-4 6 1 15,3-4-196-15,4 4-39 16,0 0-8-16,0 0-1 0,0 0 0 0,0 0 1 16,0 0 0-16,0 0 0 0,0 0-31 0,0 0-6 0,0 0-2 0,0 0 0 15,0 0 30-15,0 0 7 0,0 0 1 0,11 4 0 16,-4-4-8-16,0 6-2 0,-7-6 0 0,11 0 0 15,-1 3 41-15,-3 3 8 0,4-6 1 0,-1 0 1 16,1 7-3-16,3-4-1 0,0-3 0 0,4 6 0 16,-1-3-17-16,1-3-3 0,7 6-1 0,-4-3 0 15,0-3-2-15,7 7-1 0,-3-4 0 0,0-3 0 16,3 6-7-16,4-3-2 0,-1-3 0 0,5 7 0 16,3-7-9-16,-1 3-3 0,5 3 0 0,-8-6 0 15,7 0 12-15,4 6 1 0,-7-3 1 0,3-3 0 16,-3 0 2-16,0 0 1 0,0 0 0 0,3 0 0 15,0 0 3-15,1-3 0 0,3-3 0 0,-4 6 0 16,4 0-17-16,0-6-3 0,-4 3-1 0,-3 3 0 16,0 0-2-16,-4-7 0 0,0 7 0 0,-3-3 0 15,0-3-9-15,-1 6 0 0,5-3 0 0,-1-4 0 0,-7 4 8 0,7-3-8 16,4-3 0-16,0-1 8 0,0 4-8 0,-4 3 0 16,0-3 0-16,4-4 0 0,-7 7 8 0,3-3 0 15,-3-4 0-15,0 1 0 0,0 0-8 0,3 2 8 16,-7-2-8-16,-3-1 8 0,3 7-8 0,-3-3 8 15,3 3-8-15,-11-3 8 0,-6 3-8 0,7-4 0 16,-1 7 0-16,1 0 0 0,-11 0 0 0,4 0 0 16,-1 0 8-16,1 0-8 0,-1 0 0 0,-10 0 0 15,0 0 9-15,7-6-9 0,4 3 17 0,-11 3-1 16,0 0 0-16,4-6 0 0,-1 2-29 0,1-2-7 0,-8-3 0 0,4 6-1 16,-7-7-3-16,7 4-1 15,0 6 0-15,-4-9 0 16,-6 9-29-16,6-7-6 0,4 7 0 0,0 0-1 15,0 0-81-15,0 0-16 0,-10 0-3 0,-1 0-914 0</inkml:trace>
  <inkml:trace contextRef="#ctx0" brushRef="#br0" timeOffset="31223.2">23996 6972 2055 0,'-18'-9'91'0,"11"2"19"0,-3 7-88 0,3-9-22 15,0 9 0-15,7 0 0 0,-7-10 20 0,-1 10 0 16,8 0 0-16,0 0 0 0,0 0-12 0,0 0-8 16,0 0 10-16,0 0-10 0,0 0 8 0,0 0-8 15,0 0 0-15,0 0 9 0,0 0-9 0,0 0 0 0,0 0 0 0,0 0 0 16,0 0 13-16,8 0 7 0,2 7 2 0,8-4 0 15,6-3 17-15,5 0 3 0,-5 0 1 16,5 6 0-16,2-6-9 0,1 0-2 0,3 0 0 0,1 0 0 16,6-6-13-16,4 6-3 0,-4-3-1 0,8-4 0 15,-1 7-7-15,0 0-8 0,-3 0 11 0,-3 7-11 16,-5-7 9-16,-2 3-9 0,-1-3 0 0,-3 0 9 16,-4 0-9-16,4 6 12 0,3-3-12 15,4-3 12-15,-4 0-12 0,0 7 8 0,1-4-8 0,-1-3 8 16,0 6-8-16,4-3 0 0,-4-3 9 0,0 9-9 15,-6-9 0-15,-5 7-8 0,1-7 0 0,-4 0 0 16,0 3 8-16,1 3 0 0,-5-6 0 0,1 0 0 0,-1 0 16 16,1 0 6-16,-4 6 1 0,0-6 0 15,-3 0 4-15,-1 0 1 0,1 0 0 0,0 0 0 0,-4 0 13 16,-4 0 3-16,1 0 1 0,-4 0 0 0,0 0-45 0,0 0 0 16,0 0 0-16,0 0-10 0,0 0 10 0,-11-6 8 15,1 6-8-15,-5-9 11 0,5 2-11 0,-4 4 12 16,0-6-12-16,0 3 12 0,-1-4 0 0,5-2 1 15,-1-1 0-15,1 1 0 0,-1 2-13 0,1-5 11 16,-1 5-11-16,4 1 10 0,-4-7-2 0,1 4 0 16,-1-4 0-16,-3 0 0 0,3 7-8 0,1-4 0 15,6-2 0-15,-6 5 0 0,-1 1 0 0,1 2 0 16,3-2 0-16,-1 6 0 0,1-7 0 0,4 4 0 16,3 6 0-16,0 0 0 0,0 0-9 0,0 0 9 15,0 0-12-15,0 0 12 0,0 0-12 0,0 0 12 0,0 0-12 0,14 6 12 16,0-2-12-16,0 2 12 0,0-3-12 15,-3-3 12-15,3 9-10 0,-3-2 10 0,-4-4-8 0,7 3 8 16,-4 4 0-16,4-1 0 16,1-3 0-16,-1 4 0 0,0-7-10 0,0 6 10 0,0 4-12 0,0-4 12 15,-3 1-8-15,-1 2 8 0,1-3 0 0,-1 1 0 16,-6 6-8-16,3-1 8 0,0-2 0 0,-3 2 0 16,-4 4 0-16,0-3 9 0,0-4 1 0,-7 10 0 15,7-9-10-15,-7 6 0 0,-1-4 0 0,1 4 0 16,0-3 10-16,-3-3 0 0,-1 2 0 0,1 1 0 15,-1-4 6-15,0-2 2 0,1 6 0 0,-1-7 0 16,1 7-10-16,-1-7-8 0,4 4 12 0,-4-7-12 16,4 3-78-16,-3 1-22 0,-25-1-5 0,13-12-1 15</inkml:trace>
  <inkml:trace contextRef="#ctx0" brushRef="#br0" timeOffset="46103.18">10086 7759 964 0,'0'0'43'0,"0"0"9"0,0 0-42 0,0 0-10 0,0-3 0 0,0 3 0 15,7-6 8-15,-7 6-8 0,0 0 12 0,0 0-4 16,4-10-8-16,-4 10 0 0,0 0 0 0,0 0 0 0,0 0 12 0,0 0 0 16,0 0 0-16,0 0 0 0,0 0 12 0,0 0 4 15,0 0 0-15,3 10 0 16,-3-10 3-16,4 9 1 0,-4-3 0 0,-4 4 0 0,4-1 17 0,-3-6 4 16,-1 7 1-16,-3 2 0 0,3 1 9 0,-6-4 1 15,6 1 1-15,-3 5 0 0,-3-5-3 0,-1 8-1 16,4-2 0-16,-4 3 0 0,1 0-29 0,-1 0-5 15,-3 6-2-15,0 0 0 0,0-3-12 16,-4 9-2-16,4-3-1 0,0 1 0 0,-4-1-1 0,4 6 0 16,-3 1 0-16,-4-1 0 0,3 1-1 0,0-4 0 15,1 4 0-15,2-7 0 0,-2 6 7 0,-1 1 1 16,8-1 0-16,-4-6 0 0,-1 1 12 0,1 5 4 0,4-6 0 0,-4 7 0 16,-1-7-20-16,5-3-3 0,-1 0-1 0,1 0 0 15,-1-3-8-15,4-3 0 0,4-3 0 16,-8 0-11-16,4-4-1 0,3-3 0 0,1-2 0 0,-1 2 0 31,1-3-23-31,3-6-5 0,-7 4 0 0,7-4-1 16,-4-4-107-16,-3-2-22 0,4 0-4 0,-4-4-1 0</inkml:trace>
  <inkml:trace contextRef="#ctx0" brushRef="#br0" timeOffset="46470.58">9645 7910 1324 0,'0'0'59'0,"0"0"12"0,0 0-57 0,0 0-14 16,0 0 0-16,0 0 0 0,0 0 140 0,0 0 26 15,0 0 5-15,0 0 1 0,0 0-144 0,3 3-28 16,-3 9 0-16,4-2-11 0,0-1 11 0,-1 4 9 16,4-4-1-16,-3 7-8 0,3 2 31 0,-4-2-1 15,4 3 0-15,0 0 0 0,0-4-7 0,0 4-2 16,1 0 0-16,2 0 0 0,1-3-1 0,-1 2 0 0,4 1 0 0,-3 0 0 16,3-3-7-16,0 9-1 15,0-6-1-15,0-1 0 0,1 8 4 0,-5-8 1 0,1 7 0 0,3-3 0 16,-4 0-16-16,4 0 0 0,1-3 8 0,-5 3-8 15,4 0 0-15,-3-6 8 0,-1 2-8 0,1 1 0 16,0 0 0-16,-4-9 0 0,3 5 0 0,1-5 0 16,-4 5 0-16,0-12-20 0,0 7 4 0,-7-10 0 31,7 6-125-31,-7-6-25 0,0 0-5 0</inkml:trace>
  <inkml:trace contextRef="#ctx0" brushRef="#br0" timeOffset="47222.56">10425 7417 1371 0,'0'0'60'0,"0"0"14"0,-7 3-59 0,3-3-15 15,4 0 0-15,4 10 0 0,-4-1 12 0,0 7 0 16,0-7 0-16,7 1 0 0,3 5-12 0,-10-2 0 16,-3-4 0-16,3 7 0 0,10 0 0 0,-10-4-8 0,-7 4 8 0,4 3 0 15,-1 0 0-15,4-4 0 0,0 4 0 0,-3 0 0 16,-8-3 9-16,7 2 3 0,8 1 0 0,-8-3 0 15,-3-4-1-15,4 4 0 16,3 3 0-16,7-10 0 0,-4 7-11 0,1-7 0 0,-4 1 0 0,4-4 0 31,6-3-55-31,-10-3-16 0,-3 6-3 0,3-6-1 0</inkml:trace>
  <inkml:trace contextRef="#ctx0" brushRef="#br0" timeOffset="47570.09">10121 7445 2019 0,'0'0'44'0,"-3"-6"10"0,3 3 2 0,0-3 0 0,0 6-44 0,0 0-12 16,0 0 0-16,0 0 0 0,3 0 0 16,4-3 0-16,-7 3 0 0,7 0 0 0,0 0 0 0,0 0 12 15,4 0-12-15,0 3 12 0,-1 3 3 0,4-6 1 16,0 3 0-16,4-3 0 0,0 0 3 0,6 0 1 16,-2 0 0-16,-1-3 0 0,-4 3-1 0,5-6 0 15,-1 6 0-15,0 0 0 0,-7-3-5 0,4-4-1 16,6 7 0-16,-3 0 0 0,-6-3-13 0,2-3-10 0,1 6 2 0,-1-3 0 31,1-3-90-31,0 6-18 0,-4 0-3 0,0 6-764 0</inkml:trace>
  <inkml:trace contextRef="#ctx0" brushRef="#br0" timeOffset="48015.66">10700 8170 2030 0,'0'0'90'0,"0"0"18"0,0 0-86 0,0 0-22 15,0 0 0-15,0 0 0 0,0 0 48 0,0 0 6 0,10 0 1 0,-3 6 0 16,4-3-45-16,-11-3-10 0,7 7 0 0,0-4 0 15,4 6 0-15,-1-3 0 0,-6 4 0 0,3-1 0 16,0 1 0-16,3-1-8 0,-2 7 8 0,-1-1 0 16,-4-2 0-16,4 6-8 0,4-4 8 0,-4 1 0 15,-4-3 8-15,4 5 4 0,11-8 2 0,-7 5 0 32,-1-5-42-32,-3-1-8 0,4 1-1 0,-1-4-1 15,8-3-109-15,-7 3-21 0,-11-6-5 0,7 0-595 0</inkml:trace>
  <inkml:trace contextRef="#ctx0" brushRef="#br0" timeOffset="48320.21">11127 8142 2170 0,'0'0'48'0,"0"0"9"0,0 0 3 0,0 0 1 0,3 9-49 0,-3 0-12 16,-3 1 0-16,3-1 0 0,-4 1 0 0,4 5-8 15,0-5 8-15,-3 9-13 0,-8-1 13 0,7 4 0 16,1 0 0-16,-4 3 0 0,-4 4 0 0,4-1 0 16,-3 3 0-16,3-3 10 0,-4 10 5 0,-3-4 1 15,-7 1 0-15,7 3 0 0,3-4 2 0,-3 10 1 16,-14 0 0-16,3-6 0 0,4-1-7 0,-4 7-2 15,-3-3 0-15,0-4 0 0,3 7-10 0,7-9 0 16,-3-4 9-16,4 10-9 16,-1-13-74-16,4 0-19 0,7-2-4 0</inkml:trace>
  <inkml:trace contextRef="#ctx0" brushRef="#br0" timeOffset="52099.02">8057 8446 1368 0,'0'0'60'15,"0"0"13"-15,0 0-58 0,0 0-15 0,0 0 0 0,0 0 0 16,0 0 78-16,0 0 13 0,0 0 2 0,0 0 1 0,0 0-42 0,0 0-8 16,0 0-1-16,8-6-1 15,-8 6 6-15,10-4 2 0,-10 4 0 0,7 0 0 0,4 0-10 0,-4 0-1 16,3 0-1-16,-3 0 0 0,4-6-10 0,0 6-3 16,-1 0 0-16,8 0 0 0,-8-3-6 15,8-3-2-15,0 6 0 0,-4 0 0 0,3-3-5 0,-2-4-2 16,6 4 0-16,3-3 0 0,-2 6-10 0,-1-3 0 15,3-4 0-15,-2 7 0 0,-1 0 0 0,3 0 0 16,-6 0 0-16,0 7 0 0,-1-4 0 0,-3 3 0 16,1-3 0-16,-5 7 0 15,1-10-39-15,-1 9 0 0,-10-9 0 0,7 6 0 16,-7-6-159-16,7 10-32 0,1-1-6 0</inkml:trace>
  <inkml:trace contextRef="#ctx0" brushRef="#br0" timeOffset="53103.93">9105 7775 2026 0,'0'0'90'0,"4"-7"18"16,-4-2-86-16,0 0-22 0,0-1 0 0,0 4 0 0,3 3 27 0,1-3 1 16,3 2 0-16,0-2 0 0,0-3-28 0,0 9 0 0,0-10-14 0,0 10 5 15,4-6 9-15,-1 3 0 0,1 3 0 0,-1 0 0 16,1 0 0-16,0-6 0 0,3 6 0 15,0 0-8-15,0 0 8 0,4 0 14 0,-4 0-3 0,3 0-1 16,-6 0 20-16,0 0 4 0,3 6 1 0,0-3 0 16,-4 3-7-16,1-6-2 0,-1 10 0 15,-2-4 0-15,6-3 10 0,-14 7 3 0,7-1 0 0,0 0 0 16,-4 4-21-16,1-1-4 0,3 7-1 0,-7-3 0 16,0 3-5-16,0 6 0 0,0-6-8 0,-4 9 12 15,1-3-12-15,3 3 0 0,-4-3 0 0,1 3 0 16,-4 7 9-16,3-7-1 0,1-3 0 0,3 4 0 15,-7-1-8-15,0 3 0 0,-4-3 0 0,4 1 0 16,0 5 0-16,0 4 0 0,-4-4 0 0,1 1 0 16,-1-7 0-16,-3 6 0 0,0 1-8 0,0-7 8 15,-4 7 0-15,0-7 0 0,4 6 0 0,-3 1 0 0,-4-4 0 0,3 1 8 16,0-4-8-16,1 0 8 0,-1-3-8 0,4 0 12 16,-4-3-12-16,1 3 12 0,2-6-12 0,-2 6 0 15,3-6 0-15,3 0 0 0,-7-10 0 0,4 7 0 16,0-7 0-16,0 1-11 0,0-1 11 0,-4 0 0 15,1-2 0-15,6-4 0 0,-6-3 24 16,2 0 6-16,-2 6 2 0,-1-6 0 0,4-6-32 0,3 6 0 16,-3-3 0-16,0-4 0 0,0 4 0 0,4-3 0 15,-5-3 0-15,5-1 0 0,-1-5 12 0,4 2-4 16,0-3-8-16,0 7 12 0,4-7 0 0,-1 4-1 16,1-4 0-16,3 3 0 0,0-2-11 0,0 5 0 15,3-5 0-15,1-4 8 0,-1 3-8 0,1 4 10 0,3-7-10 0,3 3 10 16,-6 0-10-16,6 4 0 0,1-4-10 0,0-3 10 15,-1 10 0-15,-3 0-9 16,4-7 9-16,-1 7 0 0,1-1 0 0,0 1 0 0,-4 2 0 0,3 4 0 16,1-3 0-16,3 6 0 0,-14 0 10 0,14 0-10 15,-3 0 12-15,6 6-3 0,-6-3-1 0,-1-3 0 16,4 10-8-16,-3-4 12 0,3 4-12 16,-3-1 12-16,3 7-12 0,0-4 0 0,-3-6-12 0,-1 13 12 15,1-9 0-15,3-1 21 0,-4 0-2 0,1 7-1 16,3-6-1-16,-3 5 0 0,3-2 0 0,3-4 0 15,-2 7-1-15,2-7-1 0,1 1 0 0,-4 5 0 16,4-5-6-16,-1-1-1 0,4 1 0 16,-7-1 0-16,4 0-8 0,0 1 0 0,-4-1 0 0,0 1 0 15,4-4-56-15,-4 3-12 0,7 1-4 0,-3-1-786 16,3 1-158-16</inkml:trace>
  <inkml:trace contextRef="#ctx0" brushRef="#br0" timeOffset="55366.05">12153 8007 1821 0,'0'0'40'0,"0"0"8"0,0 0 1 0,0 0 3 0,0 0-41 0,0 0-11 0,0 0 0 0,0 0 0 15,0 0 54-15,0 0 9 16,0 0 1-16,0 0 1 0,0 0-17 0,0 0-3 0,0 0-1 0,0 9 0 16,4 1-23-16,-4-1-5 0,0 10 0 0,0-4-1 15,0-2-7-15,3 3 0 0,-3 3-8 0,4-4 12 16,-4 4 6-16,3 0 1 0,1 0 0 0,-1-1 0 15,-3 8 3-15,-3-8 1 0,3 7 0 0,0 1 0 16,0-5-9-16,-4 5-2 0,1-1 0 0,3 3 0 16,0-9-12-16,-4 0-12 0,1 6 3 0,-1-7 0 15,4-2-19 1,0 3-4-16,0-3-1 0,-3-4 0 0,3 4-135 0,0-7-28 16,0 1-4-16,0-10-636 0</inkml:trace>
  <inkml:trace contextRef="#ctx0" brushRef="#br0" timeOffset="55702.28">11772 8436 2300 0,'0'0'51'0,"-7"0"10"0,4-6 3 0,-4 6 0 0,7 0-52 0,0 0-12 16,0 0 0-16,0 0 0 0,0 0 44 0,0 0 7 16,7-9 1-16,3 9 0 0,1-3-20 0,3-4-3 15,4 4-1-15,-1 3 0 0,4-6 12 0,8 6 3 0,-1-3 0 0,4-4 0 16,-1 7-24-16,12-9-5 0,-5 9-1 0,1-9 0 16,4 2 3-16,-8 4 0 0,0-3 0 0,0-3 0 15,-3 5-16-15,0-2 0 0,0-3 0 0,-1 2-10 16,-2-2 10-16,2 6 0 0,-2-3 0 15,-5 3 0-15,1-7 0 0,0 4 0 0,-4 3 0 0,0-4 0 16,0 4-79 0,0-3-13-16,-3 6-4 0,0-9 0 0</inkml:trace>
  <inkml:trace contextRef="#ctx0" brushRef="#br0" timeOffset="64964.09">28258 11908 1213 0,'7'0'26'0,"0"-7"6"0,0 4 0 0,0-3 4 0,3 3-36 0,1-3 0 16,-1 6 0-16,1-4 0 0,0 4 0 0,-11 0-22 15,0 0 3-15,0 0 1 16,0 0 66-16,0 0 12 0,0 0 4 0,0 0 0 0,0 0 48 0,0 0 9 15,-4 4 3-15,-3 5 0 0,4-3-35 0,-5-3-6 16,5 4-2-16,-4-4 0 0,0 3-25 0,0 4-6 16,-4-1-1-16,4-3 0 0,-3 4 4 0,-1-1 1 15,0 0 0-15,1 1 0 0,-1-1-28 0,1 7-6 16,6-7 0-16,-3 1-1 0,-4 5-5 0,-3-2-1 16,-3 3 0-16,-1-7 0 0,4 10 22 0,-4-3 4 15,-3-4 1-15,4 4 0 0,-5 3-28 0,8-1-4 0,-3-2-8 16,3 9 11-16,-1-3 2 0,1-3 1 0,0 6 0 0,0-6 0 15,3-4-5-15,4 11-1 16,-3-8 0-16,-1 1 0 0,4 0 0 0,0 0-8 0,0-3 12 0,0 2-4 16,-4-2 3-16,4-3 0 0,0 2 0 0,-3 4 0 15,-1-3-11-15,1-4 12 0,-1 4-12 0,4 3 12 16,-4-10 0-16,-3 7 0 0,4 3 0 16,-1-1 0-16,1-2-12 0,-1-6 0 0,7-1 0 0,-6 7-11 15,-1-7 11-15,1-6 8 0,6 7-8 0,-3-1 11 16,-4 4-3-16,8-4 0 0,-1-6 0 0,-3 7 0 15,4-1-8-15,-1-3 0 0,4-6 0 0,0 0 0 16,0 3 0-16,0-3 0 0,-3 7 0 0,3-7 8 16,0 0 0-16,0 0 0 0,-4 9 0 0,1-9 0 15,-4 0-8-15,3 0 0 0,1 6 0 0,-4-6 0 0,-4-6 0 16,4 6 12-16,7 0-12 0,-4 0 12 0,-3-9-12 0,0 9 10 16,4-10-10-16,-1 4 10 15,-3 3-10-15,4-7 8 0,-1 1-8 0,1 0 8 0,3-4 9 0,-4 4 2 16,1-1 0-16,6-2 0 0,-3-4-19 0,4 0 0 15,-8 4 0-15,4-4 0 0,4-3 0 16,-4 4 0-16,0 2 0 0,0-3 0 0,0 4 0 0,3-4 0 16,1 7 0-16,-1-7 0 0,-3 7-10 15,0-1-6-15,4 1 0 0,-4 3-1 0,0-4 17 0,0 7 0 16,3-3 0-16,-3 6 0 0,0 0-8 0,0 0 8 16,0 0 0-16,0 0 0 0,0 0-12 0,4 0 12 15,-1 9-12-15,-3-3 12 0,4 4-11 0,-1-1 11 16,4 7-10-16,-3-4 10 0,-4 4 0 0,3 3-9 0,5 0 9 15,-1 0 0-15,-7-4 0 0,0 4 0 0,3 0 0 16,1-10 0-16,-4 7 0 0,0 0 0 0,3-4 0 16,1 4 0-16,3-7 0 0,-4 10 0 0,1-9 0 0,3-1 0 15,0 0 0-15,0 4 0 0,-4-4 0 16,5-6 0-16,-1 7 0 0,0-4 0 0,3-3 0 0,-3 3 0 16,-3-2 0-16,-1-4 9 0,8 6-9 0,-8-6 0 15,8 0 10-15,-4 0-10 0,4 0 8 0,-4 0-8 16,3-6 8-16,1 6-8 0,-1-10 0 0,1 7 8 15,0-3-8-15,-1-4 0 0,1 1 0 0,-1 0 8 16,1-1-8-16,-4 1 0 0,4-1 0 0,-4-5 0 16,3 5-24-16,-3-5-1 0,4 5 0 0,-1-2-879 15,8-4-175-15</inkml:trace>
  <inkml:trace contextRef="#ctx0" brushRef="#br0" timeOffset="70810.84">13339 5831 1450 0,'0'0'32'0,"0"0"6"0,0-7 2 0,0 7 1 0,0-3-33 0,0-3-8 16,0-4 0-16,0 10 0 0,0 0 0 0,0 0 0 15,-4-3 0-15,0-3 0 0,-3 3 0 0,7 3 0 16,-7-6 0-16,7 6 0 0,-3 0 26 0,-4-10 3 16,7 10 1-16,-4-6 0 0,1 3 42 0,3 3 9 15,-4-6 2-15,1-4 0 0,3 10 32 0,0-9 6 16,0 6 2-16,0 3 0 0,0-10-38 0,0 10-7 16,0 0-2-16,3-12 0 0,-3 12-19 0,0 0-4 15,0 0-1-15,0 0 0 0,0 0-35 16,0 0-7-16,0 0-2 0,0 0 0 0,0 0-8 0,0 0 0 0,0 0 0 0,0 0 0 15,0 0 0-15,4 6 0 0,-1 3 0 0,1-2 0 16,-4-4 0-16,0 3 8 16,0 3-8-16,0-5 8 0,0 2 0 0,0 3 0 0,-4 1 0 15,4-1 0-15,-3 7 20 0,3-4 3 0,-4 4 1 0,1 3 0 16,3-4-20-16,-4 4-3 0,4 0-1 0,0-3 0 16,0 3-8-16,0-1 0 0,0-2 0 15,0-3 0-15,0 2 0 0,0 4 0 0,0-10 9 0,0 7-9 16,0-6 0-16,0 5 0 0,0-5 0 0,0-1 0 15,0 0 8-15,-3-5-8 0,3-4 8 0,0 0-8 16,0 0 18-16,0 0-1 0,0 0 0 0,0 0 0 16,0 0 21-16,0 0 4 0,0 0 1 0,0 0 0 15,0 0-25-15,0 0-5 0,0 0-1 0,0 0 0 16,3-4-12-16,-3 4 11 0,0 0-11 0,4-6 10 0,3 3-10 0,-7 3 0 16,10-6 0-16,-3 6-11 15,4 6 11-15,0-6 0 0,-1 3 0 0,4-3 0 0,0 6 0 0,0-2 0 16,4-4 0-16,0 6 0 0,3-6 0 0,4 3 0 15,-1-3 0-15,1 0 0 0,3 0 0 16,0-3 0-16,1 3 0 0,2 0 0 0,1-6 0 0,3 6 0 16,-3 0 0-16,3 0 0 0,1-4 0 0,-5 4 0 15,1-6 0-15,-4 6 0 0,4 0 0 0,0 0 0 16,0-3 0-16,-1 3 0 0,8 0 0 0,-7-6 0 16,0 6 0-16,0 0 0 0,-1 0 0 0,5 0 0 15,-1 6 0-15,-3-6 0 0,3 3 0 0,-7-3 0 16,-3 0 0-16,-1 6 0 0,-2-6 0 0,2 4 0 0,-6-4 0 15,3 0 0-15,-3 0 0 0,-1 6 0 0,5-6 0 0,-5 0 0 16,1 0 0-16,-1-6 0 0,5 6 0 16,-5 0 0-16,1 0 0 0,3 0 0 0,-3 0 8 0,-1-4-8 15,1-2 0-15,3 6 8 0,-7-3-8 16,0 3 0-16,4 0 0 0,-4-6 8 0,0 6-8 0,-3 0 0 16,-1 0 8-16,-3 0-8 0,4-3 8 0,0 3-8 15,-11 0 0-15,0 0 0 0,7-7 0 0,-7 7-8 16,7 0 8-16,-7 0 0 0,0 0 0 0,10-3 0 15,-3-3 20-15,-7 6 8 0,4-6 3 0,7 3 0 16,-4-4-31-16,0 4 0 0,-4-6 0 16,1 2 0-16,3-2 0 0,-7 6 9 0,7-6 1 0,-4-4 0 15,-3 4 0-15,4-1 0 0,-1 1 0 0,1-4 0 16,-8-2 0-16,4-1 0 0,0 6 0 0,0-8 0 16,-3 2-2-16,3-3 0 0,-4 7 0 0,1-4 0 0,-1 0-8 15,1-3 8-15,-1 1-8 0,1-1 8 0,-1 0-8 0,1 3 0 16,-4-3 0-16,0 10-11 15,3-7 11-15,0 7 0 0,4 0 0 0,0-1-1049 16,4 1-203-16</inkml:trace>
  <inkml:trace contextRef="#ctx0" brushRef="#br0" timeOffset="75317.22">13254 8142 1666 0,'0'0'74'0,"0"0"15"0,-7-7-71 0,0 7-18 0,0-3 0 0,0-3 0 16,0 3 32-16,0 3 2 0,3-6 1 0,-3 6 0 15,7 0 1-15,-4-10 1 16,4 10 0-16,-7 0 0 0,7 0 43 0,-3-3 9 0,3 3 2 0,0 0 0 16,0 0-23-16,0-6-4 0,-4-4 0 0,4 10-1 15,0 0 9-15,0 0 1 0,0 0 1 0,0 0 0 16,0 0-39-16,0 0-8 0,0 0-2 0,0 0 0 16,0 0-11-16,0 0-2 0,4 10-1 0,-1 5 0 15,-3-5-1-15,4 2 0 0,-4 4 0 0,3 3 0 16,-3 0 4-16,4-4 1 0,3 10 0 0,0-3 0 15,-3 3-4-15,3 4-1 0,0-4 0 0,0 0 0 16,3-3-1-16,-3 3 0 0,4-6 0 0,-4 0 0 16,0-4-9-16,4 4 0 0,-4-3 0 0,0-1 0 15,0-2 8-15,0-4 0 0,0 1 0 0,0-1 0 0,-7-9 20 0,7 6 3 16,-7-6 1-16,0 0 0 0,0 0-32 0,7 0 8 16,-7 0-8-16,7 0 0 0,0 0 11 0,-3-6-1 15,3-3 0-15,-4-1 0 0,1 1 0 0,-1-1 0 16,1 1 0-16,-1 0 0 0,1-1-10 0,3-5 0 15,-3 5 9-15,3-9-9 0,-4 10 11 0,4 0-3 16,-3-1 0-16,3 1 0 0,3 2-8 0,-3 4 0 16,0-3 0-16,4 6-11 0,0 9 2 0,-1-9 0 15,1 10 0-15,-1-1 0 0,1 1 9 0,0 5-10 16,-1-5 10-16,1-1-10 0,-1 1 10 0,1-1 0 16,-1 0 0-16,1 1 0 0,0-4 0 0,-1 3 0 15,1-2 0-15,-4-4 0 0,0-3 0 0,0 6 0 0,0-6 0 16,0 0 0-16,4 0 8 0,-4 0-8 0,0 0 8 15,3-6-8-15,-3 6 12 0,4 0-1 0,-4-3-1 16,4-4 0-16,-1 7 3 0,-3-3 1 0,0-3 0 0,4 6 0 16,-4-6-14-16,0 3 0 0,0-4 0 0,0 4 0 15,0-3 12-15,-3-3-4 0,-1-1-8 0,1 1 12 16,3-1-4-16,-4 1 0 0,1-7-8 0,-1-3 12 16,4 4-4-16,-3-4-8 0,0 0 11 15,-1 0-11-15,1 4 9 0,-1-4-9 0,1 0 0 0,-1 3 9 16,1 4-9-16,-1-4 0 0,-3 0-12 0,4 7 12 31,-1-3-89-31,-3-4-11 0,0 13-1 0,0-4-846 0,0-2-169 0</inkml:trace>
  <inkml:trace contextRef="#ctx0" brushRef="#br0" timeOffset="75801.89">14161 7527 806 0,'0'0'36'0,"0"0"7"0,0 0-35 0,0 0-8 0,0 0 0 16,0 0 0-16,0 0 232 0,0 0 44 0,0 0 8 0,0 0 3 15,0 0-175-15,0 0-36 0,0 0-6 0,0 0-2 16,0 0-16-16,0 0-3 0,0 0-1 0,0 0 0 15,7 6-17-15,-4 4-4 0,1-1-1 0,-1 0 0 16,1 1 0-16,6 6 0 0,-3-4 0 0,4-2 0 16,-4 5-8-16,4 1-2 0,-4 3 0 0,0-7 0 15,0 4-16-15,0 3 10 0,-4-4-10 0,4 4 8 16,-3 0-8-16,-1 0 8 0,1-3-8 0,-4 2 8 0,0-2-8 16,0-3 8-16,0 2-8 0,-4 1 8 0,4-7-8 15,0 1 8-15,0-1-8 0,0-6 8 16,0-3-27-16,0 0-5 0,0 0-2 0,0 7 0 15,0-7-118-15,-7 3-24 0,7-3-5 0,-7 6-749 16</inkml:trace>
  <inkml:trace contextRef="#ctx0" brushRef="#br0" timeOffset="76133.23">13889 7590 1785 0,'0'0'159'0,"-4"-10"-127"0,1 4-32 0,3 3 0 16,0-7 68-16,0 4 8 0,0 3 2 0,0-6 0 15,3 2 8-15,4-2 2 0,0 0 0 0,1 2 0 16,2-2-26-16,1 6-5 0,-1-4-1 0,4-2 0 15,0 9-21-15,1-9-5 0,2-1-1 0,4 10 0 16,-3-9-13-16,3 3-4 0,7 2 0 0,-3-2 0 16,0 6-3-16,3-9-1 0,4 6 0 0,0-4 0 15,-1 4-8-15,5-3 0 0,-5 6 0 0,1-9 0 16,-4 9-19-16,1-7 1 0,-1 4 0 0,3-3 0 16,-2 6-109-16,2-3-21 0,1 3-5 0,-7-7-1 0</inkml:trace>
  <inkml:trace contextRef="#ctx0" brushRef="#br0" timeOffset="79650.98">15325 7107 1209 0,'0'0'53'0,"0"0"12"0,0-6-52 0,0-4-13 0,-4 7 0 0,4 3 0 15,0-6 148-15,0 3 26 0,-3-4 6 0,3-2 0 16,-4 9-116-16,4 0-23 0,-3-10-5 0,3 10 0 15,0 0-14-15,0 0-2 0,-7 0-1 0,7 0 0 16,-8 0-19-16,1 7 0 0,0-4-8 0,4 6 8 16,3-2 0-16,-4 5 0 0,-6-2 0 0,-1 5 10 15,1 1 11-15,-5 3 3 0,-2 0 0 0,3 6 0 16,-4 3 12-16,-3 0 2 0,0 0 1 0,0 7 0 16,-1-1-2-16,5 10 0 0,-4 0 0 0,-4 3 0 15,4-3-11-15,-4 3-2 0,4 3-1 0,-4 4 0 16,0 2-12-16,1-3-3 0,-1 1 0 0,4-1 0 15,0 0 2-15,3-3 0 0,0-3 0 0,-3 0 0 16,11 4 25-16,-4-4 5 0,-1-3 0 0,1-1 1 16,0 1-15-16,4 3-3 0,3-6-1 0,0 3 0 0,3-3 2 0,1 0 0 15,3-4 0-15,3-2 0 0,1 2-10 0,3-8-2 16,7 5 0-16,0-3 0 0,3 1-12 0,1-7 0 16,0 0 0-16,6-3 0 15,1 3-78-15,0 3-18 0,3-12-4 16,4 9-1097-16</inkml:trace>
  <inkml:trace contextRef="#ctx0" brushRef="#br0" timeOffset="84787.43">15709 7856 345 0,'0'0'31'0,"0"0"-31"0,0 0 0 0,0 0 0 15,0 0 92-15,4-6 12 0,-1-3 2 0,1-1 1 16,-1 1-25-16,4 6-5 0,0-7-1 0,4 4 0 16,-4-3 23-16,4-1 4 0,-4 4 1 0,0-4 0 0,0 1-12 0,0 6-3 15,-4-3 0-15,4-4 0 16,-7 10-3-16,4-6-1 0,-4 6 0 0,0 0 0 0,0 0-30 0,0 0-7 16,0 0 0-16,0 0-1 0,0 0-19 0,0 0-4 15,0 0-1-15,0 0 0 0,-4 6 1 0,1 4 0 16,-4-1 0-16,-4 0 0 0,1 1 12 0,-1 6 4 15,-7 2 0-15,1 1 0 0,-4 0-10 16,3 6-2-16,-3 0 0 0,0 0 0 0,0 3-12 0,-1-6-4 16,1 10 0-16,0-10 0 0,0 3 10 0,-4 0 2 15,0-6 0-15,1 6 0 0,-4-6-24 0,-1 6-18 16,5-6 3-16,-1-1 1 0,0 1 14 0,4 0 0 0,3-3 0 16,-3-7 0-16,4 7-17 0,3-7-4 0,3 4-1 0,0-4 0 31,1-3-26-31,-1-3-6 0,4 4-1 0,0-7 0 15,0 0-171-15,7 0-34 0</inkml:trace>
  <inkml:trace contextRef="#ctx0" brushRef="#br0" timeOffset="85112.45">15184 7841 1843 0,'-4'-4'164'0,"1"-2"-132"0,-1 3-32 0,0-3 0 16,4 6 164-16,0 0 25 0,0 0 6 0,0 0 1 15,8 0-160-15,2 6-36 0,-3-3 0 0,7 3 0 16,-3-2 0-16,3 11 0 0,-7 4 0 0,4-3-9 0,-1-4 9 0,4 13 0 16,4 0 0-16,0-3 0 0,-4 10 0 0,3-4 0 15,-3 0 0-15,1 7 0 0,-1-7 13 0,0-3-1 16,0 10-1-16,0-7 0 0,-3 0 6 0,3-3 2 15,-4 3 0-15,1-3 0 0,-4 4 1 0,3-11 1 16,-2 4 0-16,-5-3 0 0,1 3-21 0,3-6 0 16,-4 3 0-16,4-10 0 0,-3 0 0 0,3 7-10 15,-4-7 1-15,4 1 0 16,0-4-140-16,-7-6-28 0,8 0-6 0</inkml:trace>
  <inkml:trace contextRef="#ctx0" brushRef="#br0" timeOffset="85569.66">16076 7376 961 0,'0'0'42'0,"0"0"10"0,0 0-42 0,0 0-10 16,11-3 0-16,-11 3 0 0,7-6 34 0,-7 6 5 16,0 0 1-16,7 0 0 0,0 6-7 0,-4-3-1 15,-3-3 0-15,4 10 0 0,-1-1 52 0,1 4 11 16,-4-1 1-16,0 4 1 0,0 3-19 0,0 0-4 16,0-4-1-16,0 4 0 0,0 0-13 0,0 0-2 15,0 0-1-15,0 3 0 0,0-4-24 0,-4-5-5 16,4 9 0-16,-3-10-1 0,3 7-19 0,0-3-8 0,0 0 0 0,-4-4 8 15,4-2-20-15,0-1-4 16,-3-3 0-16,3 4-1 16,0-10-147-16,0 0-28 0,0 0-7 0,-11 6-1 0</inkml:trace>
  <inkml:trace contextRef="#ctx0" brushRef="#br0" timeOffset="85835.43">15910 7408 1209 0,'-7'-6'53'0,"4"-1"12"0,-4 4-52 0,3-3-13 0,-3 6 0 0,7 0 0 0,0 0 359 0,0 0 69 16,0 0 13-16,0 0 3 0,14 0-364 0,0 0-80 15,0 0 0-15,1 0-13 16,-1 0 13-16,3 0 0 0,1 6 0 0,0-6-9 0,3 0-6 0,-4 0-1 15,5 0 0-15,-1 0 0 16,-4 0-14-16,4 0-3 0,1 0-1 0,-1 0 0 16,-4 0-28-16,5 3-6 0,-1-6 0 0,0 6-656 15,4 4-130-15</inkml:trace>
  <inkml:trace contextRef="#ctx0" brushRef="#br0" timeOffset="86231.9">16693 7712 1900 0,'0'0'169'0,"0"0"-135"0,-7 3-34 0,0 3 0 16,4-2 92-16,-4 2 11 0,3 3 2 0,1 1 1 0,-1-1-84 0,1 7-22 16,-1-4 0-16,-3 4 0 15,4 3 0-15,-5 0 0 0,1-4-15 0,4 13 5 0,-4-9 10 0,-4 6 12 16,4 0-2-16,-3-3-1 0,-4 10 7 0,-1-10 2 15,1 3 0-15,-3 0 0 0,-1 0 22 0,-3-3 5 16,-4 3 1-16,4-6 0 0,0 0-34 0,0 6-12 16,7-6 0-16,-4-1 9 0,4-2-9 0,0 3 0 15,-4-10 0-15,4 7 0 16,0-7-131-16,0 1-18 0,3-10-4 0,1 6-1 0</inkml:trace>
  <inkml:trace contextRef="#ctx0" brushRef="#br0" timeOffset="86496.56">16242 7819 2556 0,'0'0'56'0,"0"0"12"0,0 0 3 0,0 0 0 0,0 0-57 0,3 3-14 0,1 6 0 0,3 1 0 16,4 5 0-16,-1 1-10 0,1-4 2 0,-1 7 0 15,1 3 8-15,0 0 0 0,-1 3 8 0,1 3-8 16,3-2 8-16,0 2-8 0,4 0 8 0,3-3-8 16,0 3 12-16,0-3-1 0,0-6-1 0,0 6 0 15,4-6-10-15,-4 0 0 0,0-3 0 0,1 2 0 16,-1-8-19-16,3 6-9 0,1-13-1 0,3 6-1095 16</inkml:trace>
  <inkml:trace contextRef="#ctx0" brushRef="#br0" timeOffset="88070.37">17530 7721 1152 0,'-8'0'51'0,"8"0"10"0,-3-6-49 0,-1 6-12 0,1 0 0 0,-1 0 0 15,-6 0 130-15,6 0 23 0,4 0 5 0,-3 6 1 16,-4-6-102-16,0 4-20 0,0 2-4 0,3-3-1 16,-3 3 16-16,3 4 2 0,-3-1 1 0,4 0 0 15,3 1-24-15,0 6-5 0,0 2-1 0,0 7 0 16,-4-6 17-16,1 9 3 0,-1-9 1 0,4 3 0 16,0 6-42-16,0-9 0 0,-3 9 0 0,-1-2 0 15,1-1 0-15,3-3 0 0,-4-4 0 0,4 8 0 16,-3-8-10-16,-1-2-1 0,4 3 0 0,-3-3 0 15,-1-7-117-15,4 0-24 0,-3 1-5 0,-1-10-1 0</inkml:trace>
  <inkml:trace contextRef="#ctx0" brushRef="#br0" timeOffset="88284.11">17209 7997 2383 0,'0'0'105'0,"0"0"23"0,0 0-103 15,0 0-25-15,0 0 0 0,0 0 0 0,0 0 19 0,0 0-2 0,7 0 0 0,3 0 0 16,4 0-17-16,0 0 0 0,4 0-11 0,7 0 11 16,-1-6-9-16,5 6 9 0,-5 0 0 0,5 0-9 15,6-9-6-15,0 9-1 0,0-7 0 0,1 4 0 31,-1-3-117-31,4-3-24 0,0-1-5 0</inkml:trace>
  <inkml:trace contextRef="#ctx0" brushRef="#br0" timeOffset="119753.21">18958 7518 1440 0,'0'0'128'0,"0"0"-103"16,0 0-25-16,-10 0 0 0,-1 0 142 0,4 0 23 15,0 0 5-15,0 9 1 0,-4-3-144 0,4-3-27 16,-3 7-9-16,-1-1 0 0,1 1 9 0,-1-1 0 16,0 7 0-16,-3-1 0 0,4-2 32 0,-1 3 8 15,-3 2 1-15,0 1 1 0,-4-3 15 0,1 12 3 16,-1-3 1-16,-3 3 0 0,0 7-12 0,-4-1-2 0,0 1-1 0,-6-4 0 15,-1 13-27-15,0-9-6 16,4 9-1-16,-7-7 0 0,3 7 0 0,0-9 0 0,0 2 0 0,4-2 0 16,0 2 7-16,3-2 1 15,4-7 0-15,0-3 0 0,3 0-20 0,4-6 0 0,3-3 0 0,1-4 0 32,6-5-99-32,4-7-23 0,0 0-5 0,0 0-953 0</inkml:trace>
  <inkml:trace contextRef="#ctx0" brushRef="#br0" timeOffset="120052.15">18267 7652 2516 0,'0'0'112'0,"-4"-9"22"15,1 9-107-15,3 0-27 0,0 0 0 0,0 0 0 0,0 0 17 0,0 0-1 16,0 0-1-16,3 9 0 15,1 1-15-15,3-1-15 0,3 7 3 0,-2-7 1 0,2 10 11 0,4 0-8 16,0 3 8-16,0 0-8 0,4-3 8 0,0 6 0 16,-4 3 0-16,3-3 0 0,-2 0 0 0,2-6 11 15,-3 9-3-15,0-3 0 0,1 3 10 0,-5-2 2 16,1 2 0-16,3-3 0 0,-4-6-20 0,1 6 0 16,0-6 0-16,-1-1 0 0,-3 1 0 0,4 0 0 15,-4-3 0-15,0 3 0 16,4-4-19-16,-1-5-7 0,1-1-2 0,-1 0 0 15,1 1-110-15,3-1-22 0,4-9-5 0,-4 0-481 16,-4 0-96-16</inkml:trace>
  <inkml:trace contextRef="#ctx0" brushRef="#br0" timeOffset="120421.62">19318 7248 864 0,'0'0'76'0,"0"0"-60"15,-7 0-16-15,4 3 0 16,-8 3 224-16,4-3 41 0,0 4 9 0,0-4 2 0,3 6-180 0,1 4-36 16,-4-4-8-16,7 1 0 0,-4 2-1 0,4-2 0 15,4 5 0-15,-4 4 0 0,0-10-23 0,3 7-5 16,1 3-1-16,-1 0 0 0,1-4-14 0,-1 4-8 16,1 0 10-16,-1 0-10 0,-3-3 0 0,4 2 0 15,-1-2 0-15,-3-3 0 0,0 2-9 0,0-5-8 16,0-1-2-16,0 1 0 15,0-10-38-15,0 0-8 0,0 0-2 0,0 0-868 0</inkml:trace>
  <inkml:trace contextRef="#ctx0" brushRef="#br0" timeOffset="120672.47">19018 7286 1785 0,'-3'-10'159'0,"-4"4"-127"0,-4 6-32 0,4-3 0 16,0-4 264-16,7 7 46 0,0 0 10 0,0 0 1 15,11 0-286-15,3-3-58 0,0 3-11 0,3 0-2 16,1-6 16-16,7 6 3 0,-1 6 1 0,5-6 0 16,-1 0 4-16,4 0 2 0,-4 3 0 0,-3-3 0 15,-1 7-34-15,1-7-6 0,-4 3-2 0,-3-3 0 16,3 6-12-16,0-6-4 0,-3 0 0 0,-1 0 0 15,1 0-109-15,0 0-23 0,-1 0-4 0,1 0 0 0</inkml:trace>
  <inkml:trace contextRef="#ctx0" brushRef="#br0" timeOffset="121071.39">20013 7627 1094 0,'0'0'97'0,"0"0"-77"0,0 0-20 0,0 0 0 16,0 0 249-16,0 0 47 0,0 0 8 0,-3 0 3 15,-4 7-220-15,-1-7-44 0,8 0-9 0,-3 9-2 16,-4-3 9-16,0 4 2 0,0-1 0 0,0 1 0 16,0-1-18-16,-4 7-3 0,4-4-1 0,-4 7 0 15,1-3-5-15,-1 2 0 0,1 1-1 0,-4 6 0 16,-4 0 14-16,0-3 3 0,-3 3 1 0,0 1 0 16,-4 2-33-16,-3 0 0 0,0-3 0 0,-4 10 0 15,-3-7 0-15,0 6 0 0,-4-5 0 0,0-1 0 16,4 6-38-16,3-9-14 0,0 0-4 0,7-3 0 15,4-6-6-15,4 3-2 16,3-10 0-16,3 1-643 0,0-4-129 0</inkml:trace>
  <inkml:trace contextRef="#ctx0" brushRef="#br0" timeOffset="121324.61">19576 7750 2246 0,'0'0'100'0,"-4"-7"20"0,-3 4-96 0,7 3-24 16,0 0 0-16,0 0 0 0,-3 10 165 0,3-4 29 0,0 3 6 0,0 1 0 15,7 2-164-15,-4 4-36 0,1 0 0 0,3-4 0 16,0 7 0-16,3 3 0 16,1-10 0-16,3 7 0 0,4 3-8 0,-1-3 8 0,4 0 0 0,1 0 0 15,-1 6 0-15,-4-6 0 0,5-1 0 0,-5 7 0 16,1-12 0-16,-4 12 0 0,4-9 0 0,-4 3 0 31,0-4-40-31,-4-2-8 0,1 6 0 0,3-4-1 0,-3 1-34 16,-1-3-6-16,-3 2-2 0,4-5-676 0,-4-1-135 0</inkml:trace>
  <inkml:trace contextRef="#ctx0" brushRef="#br0" timeOffset="122052.73">19939 6787 403 0,'0'-9'36'0,"0"-1"-36"0,0 1 0 0,-4 2 0 0,4-2 374 0,0 0 68 15,4-1 14-15,0 1 2 16,-4-1-341-16,7-5-68 0,0 12-13 0,0-7-4 0,0 4-19 0,0-3-4 16,3 9-1-16,1-4 0 0,3-2-8 0,0 12 0 15,0-6 0-15,4 4 0 0,0 5 15 0,-1 0 1 16,4 7 0-16,1 3 0 0,2 0-7 0,4 6-1 16,-3 3 0-16,3 0 0 0,1 7 13 0,-5-1 3 15,1 1 0-15,3 2 0 0,-3-2 3 0,3 2 1 16,0 4 0-16,4-3 0 0,-4-1-9 15,4 4-2-15,0-3 0 0,-4 6 0 0,-3 0 3 0,-4 0 1 16,-3-4 0-16,3 10 0 0,-4-3-21 0,-3-3 0 0,-3 0 0 0,-4 0 0 16,0 3 24-16,-3-3 6 15,-8 0 2-15,1 0 0 0,-1-6-16 0,-3-4-4 0,0 4 0 0,-4 2 0 16,1-5 4-16,3 3 0 0,0-4 0 16,-7-6 0-16,0 10-16 0,-4-7 8 15,4 1-8-15,3-7 0 0,-3 9 0 0,3-9 0 0,-3-3 0 0,4-3-840 16,3 3-163-16</inkml:trace>
  <inkml:trace contextRef="#ctx0" brushRef="#br0" timeOffset="127506.85">20511 6404 172 0,'0'0'16'0,"0"0"-16"0,0 0 0 0,0-3 0 0,0-3 389 0,0 6 75 16,0 0 16-16,7-3 2 0,0-3-344 0,3 6-69 0,-3-4-13 0,7 4-4 16,0 4-27-16,1-4-5 15,6 9-2-15,0-9 0 0,-3 6-18 0,3-3 0 16,3 4 8-16,8-7-8 0,-4 9 0 0,4-3 10 0,-4-3-10 0,4 4 8 16,-7-4 10-16,0-3 2 0,-1 0 0 0,4 0 0 15,-3 0-2-15,3 0 0 0,-6-3 0 0,6 3 0 16,-4-7 6-16,1 7 2 0,-4 0 0 15,0 0 0-15,-3 0-1 0,0 0 0 0,-4 0 0 0,0 7 0 16,0-4-1-16,-3 3-1 0,-4-3 0 0,0 7 0 16,-4-4-9-16,1 3-2 0,-4 1 0 0,3 5 0 15,-3-2 0-15,0-4-1 0,-3 7 0 0,-1 3 0 16,4-3-11-16,-3-4 0 0,-1 4 9 0,4 3-9 16,-3-1 12-16,-1 4-1 0,4-3-1 0,-3 3 0 15,3 3-10-15,-4 0 0 0,1 4 0 0,-1-1 0 16,1 6 0-16,-1 1 0 0,4 2 0 0,0-2 0 0,0 9-12 0,0 0 1 15,0 0 1-15,0 3 0 16,4 3 18-16,-4-3 3 0,-4 6 1 0,4 0 0 0,0 1-12 0,0-1-14 16,0 0 3-16,-4-6 1 15,1 7 10-15,3-4 0 0,-4-3 8 0,1 0-8 0,3 6 16 0,0-3-2 16,0-3 0-16,3-3 0 0,-3 3-6 0,0 4 0 16,0-8-8-16,0-5 12 0,0 6-4 15,0-6-8-15,-3 6 11 0,3-10-11 0,0 10 12 0,0-6-4 16,0-4 0-16,0 4-8 0,-4-4 13 0,4 10-4 15,-3-9-1-15,3 2 0 0,-7-9 7 0,3 7 1 16,4-7 0-16,-3 4 0 0,-1-11 5 0,1 5 2 16,-4 2 0-16,3-9 0 0,-3 3-1 0,4-10 0 0,-1 4 0 15,4-1 0-15,-4-2 2 0,4-4 0 16,-3 1 0-16,3-1 0 0,0-9-3 0,-4 6 0 0,4-6 0 0,0 0 0 16,0 0-2-16,0 0-1 15,0 4 0-15,0-4 0 0,0 0 0 0,0 6 0 0,0 3 0 0,0-9 0 16,0 0-6-16,0 0-2 0,0 10 0 0,0-10 0 15,0 0-10-15,-7 6 12 0,0 3-12 0,0-5 12 16,4 2-12-16,-8-3 12 0,4-3-12 0,-4 6 12 16,1-6-4-16,-1 10-8 0,-3-10 12 0,4 0-4 15,-4 0-8-15,-1 6 0 0,1-6 9 0,0-6-9 16,4 6-43 0,-5 0-13-16,5-10-2 0,-1 10-1 0,1-9-169 0,6-1-35 0</inkml:trace>
  <inkml:trace contextRef="#ctx0" brushRef="#br0" timeOffset="129070.36">4410 11625 2210 0,'-14'-3'98'0,"14"3"20"0,0 3-94 0,0-3-24 0,0 0 0 0,0 0 0 15,0 0 0-15,0 13-12 0,7-10 2 0,3 7 0 16,4-4-2-16,4-3-1 0,0 3 0 0,13-6 0 16,-6 3 13-16,10-3 0 0,1-3 0 0,-1 3 10 15,0-6-10-15,4 6 0 0,0-3 9 0,3-3-9 16,-3 2 0-16,7-2 9 0,-4 6-9 0,0-3 0 15,-6-3 8-15,-1 6-8 0,-3 0 0 0,-4 6 0 32,0-3-118-32,-3-3-30 0,-4 10-7 0,-10-10-1 0</inkml:trace>
  <inkml:trace contextRef="#ctx0" brushRef="#br0" timeOffset="129375.69">4519 11970 2559 0,'0'0'113'0,"0"0"24"0,0 0-109 0,0 0-28 0,0 0 0 0,0 0 0 16,11 4 0-16,-1 2 0 15,4-6 0-15,4 6 0 0,0-3 0 0,-1-3 0 0,1 10 0 0,7-10 0 16,-8 6 0-16,4-6 0 0,1 3 0 0,-5-3 0 31,4 0-35-31,1 6 1 0,-5-6 0 0,4 0 0 16,1 0-35-16,2 0-7 0,1 0-2 0,3 0 0 16,4-6 37-16,-4 6 7 0,-3 0 2 0,7-3 0 15,3-3-28-15,4 3-4 0,-1-4-2 0</inkml:trace>
  <inkml:trace contextRef="#ctx0" brushRef="#br0" timeOffset="130517.69">6174 10901 2127 0,'-7'-9'94'0,"7"9"20"0,-4-3-91 0,4 3-23 15,0 0 0-15,0 0 0 0,0 0 38 0,0 0 3 16,0 0 1-16,11 3 0 0,-11-3-42 0,10 6 0 16,4 3 0-16,-3 1-11 0,-8-1 11 0,8 1 0 15,0 8 0-15,-11-2 0 0,7 3 0 0,-4 0 0 0,1 0 0 16,-4 6 0-16,0 0 8 0,-4-3 3 15,4 3 1-15,-3 3 0 0,-1-3-3 0,1 3 0 0,-4-3 0 0,3 4 0 16,-3-4-9-16,0 0 0 0,0-6 9 0,3 9-9 16,-10-9 0-16,7 6 9 0,-3-6-9 15,6 6 0 1,-10 0-66-16,7-6-20 0,3-1-4 0,-3-2-866 0</inkml:trace>
  <inkml:trace contextRef="#ctx0" brushRef="#br0" timeOffset="130875.35">5680 11810 2523 0,'-21'-15'112'0,"14"12"23"0,-1 3-108 0,8-7-27 15,-7 4 0-15,7 3 0 0,0 0 16 0,0-6-1 16,7-3-1-16,1 9 0 0,-8 0-14 0,10 0-10 16,4 0 2-16,7 0 0 0,1 0-3 0,-5 9 0 15,8-3 0-15,3-3 0 0,-3 4 11 0,3 2-8 0,4-9 8 0,-4 9-8 16,7-2 8-16,-3-4 0 0,3 3 0 0,4-3 0 15,-11 4 8-15,8-7-8 0,-1 3 8 0,0-3-8 16,-3 0 10-16,0 0-2 0,-4 0-8 0,4 0 12 16,-4 0-12-16,0-3 0 0,0-4 8 15,1-2-8 1,2 9-62-16,-3-10-15 0,4 7-3 0,-4-3-626 0,4 6-125 0</inkml:trace>
  <inkml:trace contextRef="#ctx0" brushRef="#br0" timeOffset="131544.37">5694 12532 2797 0,'0'0'124'0,"-7"-7"25"0,0 7-119 0,0-3-30 0,3-3 0 0,4 6 0 0,0 0 0 0,0 0 0 16,0-3 0-16,7-3 0 0,-3-10-10 0,10 7-2 15,-11-1 0-15,11-2 0 0,4-4 4 0,-7-3 0 16,10 3 0-16,-3-6 0 0,3 1 8 0,0-8 0 15,0 1 0-15,0 3 0 0,0-3 0 0,4 0 0 0,-7-4 0 0,-1 10 0 16,1-3 0-16,-4 0 11 16,4 3-3-16,-4 0 0 0,0 10 4 0,-7-4 0 0,7 7 0 0,-10 5 0 15,6-2-12-15,-3 6 0 0,-7 0 0 0,7 6 0 16,0 4 0-16,4 2-14 0,-11 4 3 0,3 3 1 16,1 6 10-16,3-6 0 0,-3 6 0 0,3-6 0 15,-7-1 0-15,7 11 0 0,0-10 0 0,3 2-8 16,1-2 8-16,-4 0 0 0,0 0 8 0,4 0-8 15,-1-4 0-15,4-2 0 0,-3 3 0 0,-8-7 0 16,8 7 0-16,0-7 0 0,-4 1 0 0,0-1 0 16,3 0 0-16,-6 1 14 0,3-1-3 0,7 1-1 15,-10-4-10-15,3-3 0 0,0 3 0 0,0 1 0 16,3-4 0-16,-6-3 0 0,3 6 10 0,7-3-10 0,-11-3 13 16,5 0-4-16,-8 0-1 0,7-3 0 15,0-3 20-15,-7 6 3 0,10 0 1 0,-10 0 0 0,4-10-16 0,-1 1-4 16,1 3 0-16,3-4 0 0,0 1 16 0,-7-1 4 15,3 1 0-15,-3 0 0 16,8-1-12-16,-8-6-3 0,3 4 0 0,1-4 0 0,-1 1-5 0,1-4 0 16,6 0-1-16,-10 0 0 0,4 3-11 0,3-6 0 15,-4 1 0-15,1-1 0 0,3-4 0 0,-4 8 0 16,4-7 0-16,-3-1 0 0,3 5 0 0,0-5 0 16,0 8 0-16,-3-7 0 0,3 6 0 15,-4 3 0-15,8-3 0 0,-11 10 0 16,3-1-20-16,4-5-7 0,1 12-1 0,-5-4 0 15,4 4-116-15,0 3-23 0,4-6-5 0,-4 6-1036 0</inkml:trace>
  <inkml:trace contextRef="#ctx0" brushRef="#br0" timeOffset="133359.22">8033 10729 921 0,'0'0'40'0,"0"0"10"0,-7-7-40 0,3-2-10 0,-3 6 0 0,4-3 0 16,-4-1 320-16,-1 4 61 0,5 3 13 0,-4-6 2 16,0 3-325-16,0-4-71 0,0 7 0 0,-4-3-12 15,1 3-10-15,-1 0-2 0,-3-6 0 0,3 6 0 16,-3 0 12-16,-3 0 1 0,-1 0 1 0,0 0 0 16,-6 0 10-16,-1 0 0 0,0 0 0 0,4 0 0 15,-14 0 20-15,3 6 5 0,0-3 2 0,0-3 0 16,-3 10 24-16,0-10 5 0,3 6 0 0,4-6 1 15,-4 3 5-15,4 4 1 0,0-7 0 0,3 0 0 16,4 6-27-16,0-3-4 0,3-3-2 0,8 0 0 0,-5 0-11 0,5 6-3 16,3-6 0-16,3 3 0 0,-6-3-8 0,10 0-8 15,0 0 9-15,0 0-9 0,-4 0 16 0,4 0-2 16,0 0-1-16,0 0 0 0,0 0-25 16,0 0-6-16,0 0-1 0,0 10 0 0,0-1 19 0,4-3 0 15,-1 4 0-15,4-1 0 0,-7 7 0 0,11-4 0 16,-8 4 0-16,4 0 0 0,0 3 0 0,1-7 0 15,2 10 0-15,-3 0 0 0,4-3 19 0,-4 6-3 16,3 0 0-16,-3 0 0 0,0 3-16 0,4 1 0 16,-4 8 0-16,0-2 0 0,-3-1 0 0,-1 4-17 15,1-4 3-15,-1 4 1 0,-3 3 13 0,4-4 0 16,-8 7 0-16,1 3 0 0,-1 4 10 0,1-4 2 16,-1 3 0-16,-3-3 0 0,0-3-12 0,0 9-9 0,3-9 9 0,-10 3-13 15,4-3 13-15,-1 0 0 0,-3 3 12 16,4 3-12-16,-8-6 14 0,4-7-4 0,3 1-1 0,1 3 0 15,-5-10-9-15,5 4 8 0,3-10-8 0,-4 3 8 16,4 0 8-16,0-3 0 0,0 0 1 0,4 0 0 16,-4-3 0-16,-1 4 0 0,5-8 0 0,-4 7 0 15,7 4-9-15,0-4-8 0,-7 3 12 0,3 0-12 16,4-3 9-16,0 0-9 0,0-6 0 0,0 6 9 16,0-3-9-16,0-3 0 0,4 3 0 0,3-3 8 15,-7-7-8-15,7 4 8 0,-4-7-8 0,5 7 8 16,-1-7 0-16,0-5 0 0,3 2 0 0,1 3 0 15,-1 1 2-15,4-10 0 0,1 9 0 0,2-9 0 0,-6 6-10 0,6-2 10 16,-2-4-10-16,2 0 10 16,-3 6-10-16,7-3 0 0,-6-3 0 0,6 0 0 15,3-3-24-15,1 3-8 0,-4 0 0 0,4-6-1 16,3 2-147-16,4-2-30 0,3 3-6 16</inkml:trace>
  <inkml:trace contextRef="#ctx0" brushRef="#br0" timeOffset="134375.99">7959 11694 1692 0,'-14'-3'75'0,"7"3"15"0,-4 3-72 0,0-3-18 16,1 0 0-16,-1 7 0 0,1-4 46 0,-1-3 6 15,4 6 0-15,-4-6 1 0,11 0 24 0,0 0 5 0,0 0 1 0,0 0 0 16,0 0-13-16,0 0-2 16,11 0-1-16,3-6 0 0,0 6-47 0,0 0-8 0,4 0-3 15,3-3 0-15,0-4-9 0,4 7 8 0,0 0-8 0,3 0 8 16,-7 0-8-16,7 0 0 0,0 0 0 0,1 0 0 15,-5 0 0-15,1 0 0 16,0 0 0-16,-8 0 0 0,1 0-16 0,0 0-3 0,-1 0 0 0,-3 7 0 31,4-7-137-31,0 0-27 0,-1 0-5 0</inkml:trace>
  <inkml:trace contextRef="#ctx0" brushRef="#br0" timeOffset="135054.97">8865 11274 2718 0,'-3'-15'120'0,"-1"5"25"0,4 1-116 16,-3-1-29-16,6 1 0 0,-3 0 0 0,7 2 12 0,0-2-4 0,4-1-8 0,0 1 12 16,6-7-12-16,-3 7-8 15,4 0 8-15,10-1-13 16,-10-2-22-16,6-4-4 0,1 7-1 0,3-1 0 0,-3 1 23 0,0 2 4 0,3-2 1 0,-3 9 0 15,-1 0 12-15,-2 9-9 16,-1-2 9-16,0 2-8 0,-7 1 0 0,0 5 0 0,0 4 0 0,-3 3 0 16,-1 0 16-16,-3 0 4 0,1 9 1 0,-5-3 0 15,1 1 8-15,-1 5 2 0,1-6 0 16,3 7 0-16,-7-1-23 0,7-2 0 0,-7 9 0 0,3-4 0 16,1-2 0-16,-1 9 0 0,-6-7 0 0,3-2 0 15,0 2 11-15,0-2-3 0,-7 2 0 16,0-2 0-16,-7-1-8 0,-1 1 0 0,-2-7 0 0,-4 10 0 15,-4 3 18-15,-3-10 2 0,-4 3 0 0,4 1 0 16,-4-7-20-16,0 7 0 0,1-10 0 0,-1-7 0 16,-4 1 0-16,5-3 0 0,-5-3 0 0,5-7 0 0,2 3 0 0,1-9 0 15,4 0 0-15,-1 0 0 16,7-6 8-16,-6 3 0 0,6-3 1 0,4-4 0 0,0 1-9 16,3-4 0-16,4 1 9 0,4 2-9 0,-1 1 0 0,4-1 0 15,7 7 0-15,0-3 0 0,0-3 0 0,7 9-8 16,-3-10 8-16,6 4 0 0,1 3 0 0,3 3 0 15,4-7 0-15,3 7 0 0,-7 0 0 0,11 0 0 16,-7 0 0-16,3 7 0 0,4-7 0 0,-8 9 0 16,5-3 0-16,-5-2 0 0,1 5 9 0,3-3 1 15,1-3 0-15,-5 7 0 0,4-10-10 0,1 9 0 16,-1-3 0-16,-3-6 8 0,-1 10-8 0,1-10 8 16,0 0-8-16,-4 6 8 0,4-3-8 0,-1-3 0 15,-6 7 0-15,0-4 0 0,-4-3-17 0,-4 0-6 0,1 6-1 0,-1-3 0 31,-3-3-134-31,-7 0-27 0,0 0-6 0,0 0-825 0</inkml:trace>
  <inkml:trace contextRef="#ctx0" brushRef="#br0" timeOffset="135516.99">10432 11302 1850 0,'10'-12'82'0,"-10"12"17"0,-7-6-79 0,4-4-20 0,6 4 0 0,1-3 0 0,-1-1 27 0,-3 1 1 16,-3-1 1-16,6 7 0 0,4-3-7 0,-7 6-2 16,-3-6 0-16,3 6 0 0,0 0 19 0,0 0 3 15,-11 6 1-15,1-6 0 0,-5 9 8 0,5 1 1 16,-1-1 1-16,-3 10 0 0,-3-3 2 0,-1-1 0 16,4 4 0-16,0 0 0 0,0 9-2 0,-4-3 0 0,0 4 0 0,1-1 0 15,-1 6-26-15,4 1-6 16,-4 2-1-16,1-2 0 0,-5 9 10 0,5-7 2 0,-4 4 0 0,3-3 0 15,-3-1-32-15,0-2 0 16,-4-1 0-16,4 4 0 0,-4-3 0 0,4-7 0 0,0 6 0 0,3-6 0 16,4-2 0-16,-4-1 0 0,4-7 0 0,4 1 0 31,-1-9-27-31,4-1-5 0,-3 0 0 0,-1-2-1 16,4-7-122-16,0 0-24 0,0-7-5 0,0-2-540 0,0 0-109 0</inkml:trace>
  <inkml:trace contextRef="#ctx0" brushRef="#br0" timeOffset="135802.44">9663 11268 1785 0,'0'0'159'0,"0"-9"-127"16,0-1-32-16,0 1 0 0,0-1 178 0,3 1 30 15,1 3 5-15,3 6 2 16,0-3-164-16,7 6-33 0,-4 3-6 0,5 3-2 0,-5 1-10 0,8 9 0 15,-1-4 0-15,5 13 0 0,-1-9 0 0,0 16 0 16,4-7 0-16,-1 7 0 0,1-1 0 0,0 4 0 16,-1-4 11-16,-2 4-11 0,2 3 16 0,-3-4-2 15,-3-2-1-15,3 2 0 0,-7-2 6 0,8 2 1 16,-8-5 0-16,3-4 0 0,-3 0-3 0,0 0 0 16,1 4 0-16,-1-10 0 0,0 3-8 0,0 3-1 15,0-12-8-15,0 9 12 0,4-6-12 0,-4-7-8 0,-4 4 8 0,5 0-13 31,-5-7-18-31,4-6-3 0,-3 6-1 0,-1-2 0 16,-10-7-144-16,8 0-29 0,6 0-5 0</inkml:trace>
  <inkml:trace contextRef="#ctx0" brushRef="#br0" timeOffset="136138.57">10851 10751 1728 0,'0'0'153'0,"0"0"-122"0,0 0-31 0,0 0 0 0,0 0 96 0,0 12 14 16,0-2 2-16,0 2 1 0,4 4-94 0,0 3-19 15,-1-1 0-15,-3 7-8 0,0-6 19 16,4 10 4-16,-1-4 1 0,-3 9 0 0,-3-6 16 0,3 1 3 16,3-4 1-16,1 3 0 0,-8-3 0 0,1 3 1 15,6-3 0-15,1-6 0 0,-4 6-22 0,0-6-5 16,0 0-1-16,0 0 0 0,7-4-9 0,-7-5 0 16,-4 5 9-16,4-5-9 15,4-7-24-15,-4-3-10 0,0 0-2 0,0 0-677 16,0 0-136-16</inkml:trace>
  <inkml:trace contextRef="#ctx0" brushRef="#br0" timeOffset="136419.2">10460 10954 2016 0,'7'-9'89'0,"-4"0"19"0,1-1-87 0,0 4-21 0,-1-3 0 0,4 5 0 15,7-5 116-15,-3 3 18 0,-8-4 4 0,8 1 1 16,7 3-111-16,3 2-28 0,0-2 0 0,-3 3 0 16,6-6 0-16,1 2 0 0,7-2 0 0,-4 0 0 15,0 2 0-15,4 4 0 0,7-3 9 0,-1-4-9 0,-9 1 0 0,6 6 8 16,0-3-8-16,1 6 0 0,-1-10 0 0,-7 10-10 16,0-3 1-16,-3-3 0 15,0 6-91-15,-8 0-19 16,-3-6-3-16,0 6-866 0</inkml:trace>
  <inkml:trace contextRef="#ctx0" brushRef="#br0" timeOffset="136890.23">11338 11453 2268 0,'-10'0'100'0,"10"0"21"0,-4 6-97 0,4-6-24 0,0 10 0 0,0-1 0 0,-3 4 36 0,6 2 1 16,8 4 1-16,-1 0 0 0,-6 0-38 0,6 6 0 15,8-6 0-15,0 6-12 16,-8 0 12-16,4-3 0 0,1 3 0 0,2-6 0 0,4 6 0 0,-3-6 0 16,-11-1 0-16,4 4 0 0,6-9 0 0,-3 6 0 15,-3-4 0-15,-4 1 8 0,0-3-8 0,4 2-12 16,-4-5 4-16,0-1 0 16,-4 1-24-16,1-1-5 0,6-3-1 0,-3-3 0 15,-7-3-39-15,0 0-8 0,11 0-2 0,-4 0-521 16,-7 0-104-16</inkml:trace>
  <inkml:trace contextRef="#ctx0" brushRef="#br0" timeOffset="137179.51">11815 11481 2786 0,'0'0'124'0,"-4"0"24"0,-3 7-118 0,0-4-30 0,0 6 0 0,-4 7 0 16,4 3 16-16,-3 6-2 0,-1 3-1 0,0 0 0 16,1 7-13-16,-4 5-10 0,-4-2 2 0,4 6 0 15,0 0 8-15,-4-3-8 0,-3 2 8 0,0 8-8 16,7-4 8-16,-4 3 0 0,1-9 0 0,-5 2 0 16,8 8 0-16,0-14 0 0,4 7 0 0,-5-6 0 0,-6-4 0 15,7 1-10-15,7 2 10 0,0-2-10 16,-4-7-20-1,1 4-4-15,3-1-1 0,0-6 0 0,7 3-147 0,-4-9-30 0,-3 3-5 0</inkml:trace>
  <inkml:trace contextRef="#ctx0" brushRef="#br0" timeOffset="137796.01">12813 11196 864 0,'0'0'76'0,"0"0"-60"16,-7 0-16-16,3 9 0 0,-3-2 345 0,4 2 67 0,-1 0 12 0,4 10 4 16,-3 6-352-16,3-6-76 15,-4 9 0-15,4 4-11 0,-3-1 11 0,3 4-8 16,0 5 8-16,0 1-8 0,0-6 8 0,3 5 0 0,1-2 0 0,-1 0 0 16,4-4 0-16,-3 1 0 0,-1-7 8 0,4 0-8 15,-3-3 0-15,3-6 0 0,-7 0 0 16,3-4 0-1,1 4-42-15,0-3-3 0,-1-7-1 0,-3 1-624 0,0-1-125 16</inkml:trace>
  <inkml:trace contextRef="#ctx0" brushRef="#br0" timeOffset="138014.69">12502 11616 1209 0,'0'0'108'0,"0"0"-87"0,0 0-21 0,0 0 0 0,0 0 367 0,0 0 69 16,8-9 13-16,2 9 3 0,4-3-344 0,0-4-68 16,4 7-15-16,0-3-2 0,3-3-12 0,0 6-3 15,7-3 0-15,0-4 0 0,4 4-8 0,-4-3 0 16,4-3 0-16,3 2 0 16,1 4-43-16,-1-6-10 0,0 3-3 0,4-4 0 15,0 10-115-15,-4-9-23 0,0 9-5 0,-3-7-821 16</inkml:trace>
  <inkml:trace contextRef="#ctx0" brushRef="#br0" timeOffset="140012.06">13804 10857 864 0,'0'0'76'0,"0"0"-60"0,0 0-16 0,4-3 0 15,-1-3 113-15,1 3 20 0,-4 3 4 0,3-7 1 0,4 4-62 0,-3-3-12 16,-4 6-2-16,7-3-1 0,-4-3 9 0,5-4 2 16,-5 10 0-16,1-9 0 15,-1 2-14-15,4-2-2 0,-3 6-1 0,6-6 0 0,-3-7-16 0,4 6-3 16,0 1-1-16,3-7 0 0,3 4-22 0,1-4-4 16,3 0-1-16,-3-2 0 0,3 5-8 0,0-3 0 15,4 7 0-15,-1 0 8 0,-2-1-8 0,-5 4 0 16,1 6 0-16,-4 0 0 0,4 0 8 15,-1 6 0-15,-3-3 0 0,0 7 0 0,-3-1 0 0,0 7-8 16,-1 0 12-16,-3-4-4 0,0 7 0 0,0-3 0 16,0 9 0-16,1-7 0 0,2 8-8 0,-6-5 10 15,6 5-10-15,-6 2 10 0,3 3 3 0,0-3 1 0,0 1 0 16,0 8 0-16,0-2-6 0,0-7 0 0,-3 6-8 0,-1 1 12 16,4-1-12-16,-7-5 8 15,0 8-8-15,-3-5 0 0,-1-1 28 0,-3-6 0 0,-4 10 0 0,1-7 0 16,-1 0-28-16,-3 7 0 0,-3-1 0 0,-5 1 0 15,1-1 0-15,0-6 0 0,0 0 0 0,0-2 0 16,-4 2 0-16,0-3 0 0,-3-3 0 0,3 3 0 16,1-6 0-16,3 6 8 0,-1-10-8 0,1-2 12 15,0 3-4-15,7-7-8 0,-4 0 11 0,1-2-11 16,3-4 17-16,3-3-3 0,-3 0-1 0,3-3 0 16,1-4 0-16,-1 4 0 0,1-3 0 0,-1-3 0 15,4 2-13-15,-4-2 0 0,1 0-9 0,3-1 9 16,-4 1-9-16,1-1 9 0,2 4-8 0,5-3 8 15,-4 6 0-15,3-4 9 0,4-2 0 0,-3 6 0 16,6-4-9-16,-3-2 8 0,7 0-8 0,0 2 8 0,4-2 13 16,0 0 3-16,3-1 0 0,0 1 0 0,0-1-24 15,4 1 0-15,-1 0 0 0,4-7 0 0,-3 6 0 16,0-5 0-16,-1 5 0 0,1 1 0 0,0 6 0 0,-1-3 0 16,1 2 0-16,0 4 0 0,-4 0 9 0,3 4-9 15,1-4 12-15,-4 9-12 0,7 0 12 0,-7-2-12 16,4 8 12-16,0-2-12 0,3-4 23 0,0 7-3 15,4-7 0-15,-4 10 0 0,3-3 10 0,-2-4 2 16,2 4 0-16,-3 3 0 0,1-3-20 0,-1-4-3 16,-4 4-1-16,-2 3 0 0,-1-4-8 0,3-5 0 15,-6 5-10-15,3-2 10 0,-7-4 0 0,0 1 0 16,4-1 0-16,-8-3 0 0,8 4 0 0,-4-4 0 16,-4-3 8-16,8-3-8 15,-7 0-90-15,6 0-22 0,1-9-4 0</inkml:trace>
  <inkml:trace contextRef="#ctx0" brushRef="#br0" timeOffset="141334.84">15117 11089 1036 0,'0'0'92'0,"0"0"-73"0,0 0-19 0,0 0 0 15,0 0 216-15,0 0 40 0,0 0 8 0,0 0 2 16,0 0-201-16,0 0-40 0,0-9-8 0,0 9-1 16,0 0-24-16,0 0-5 0,-4-3-1 0,4 3 0 15,0 0 14-15,0 0 10 0,0-7-2 0,0 7 0 16,0 0-8-16,0 0 0 0,0 0 9 0,0 0-9 15,0 0 24-15,0 0 1 0,7 10 0 0,0-4 0 16,0-3 5-16,-3 7 1 0,3 5 0 0,-4 1 0 16,1 3 5-16,-4 0 0 0,3 6 1 0,1-6 0 15,-1 9-8-15,1-3-1 0,-4 3-1 0,3-3 0 16,1 3-10-16,3-3-1 0,0 4-1 0,0-4 0 0,0-3-4 0,4 3-1 16,-1-6 0-16,1-4 0 0,3 4 9 0,-7 0 1 15,4-10 1-15,-4 1 0 0,3 2 7 0,-3-9 0 16,4-3 1-16,0 0 0 0,-1 0-5 0,1-9-2 15,-1 0 0-15,1-1 0 0,3 1-14 16,-3-7-8-16,-4-3 8 0,3 4-8 0,1-4 13 0,-4 6-1 16,0-9-1-16,4 4 0 0,-4 5-11 0,-4-3 0 15,4 7 0-15,0-1 0 0,0 4-10 0,-7 6 10 16,0 0-13-16,7 0 5 0,-7 0-4 16,11 10-1-16,-4-1 0 0,4-3 0 15,-4 10 13-15,3-3 0 0,-3-4 0 0,4 0-9 0,-4 7 9 0,3 3 0 16,-2-10 0-16,2 10 0 0,-3-10 0 0,4 7 0 0,-1-6 0 15,1-1 0-15,-1 0 0 0,1-2 0 0,0 2 10 16,3 0-10-16,-4-2 18 0,4-4-2 0,-3-3-1 0,3 6 0 16,0-3 6-16,0-3 2 0,0-3 0 0,4 3 0 15,0-6 0-15,-8 3 0 0,1-4 0 0,0-2 0 16,3 3-3-16,-4 3-1 0,1-7 0 0,-1 1 0 16,1-1-1-16,0 1 0 0,-4-7 0 0,3 1 0 15,-3 5-2-15,0-9 0 0,4 4 0 0,-4 2 0 16,0-6-6-16,0-6-2 0,-3 6 0 0,3-6 0 15,-4 7-8-15,1-1 0 0,-1-6 0 0,1 6 0 16,-1 0-12-16,1 3-8 0,-4-2-2 0,0 2 0 16,-4 6-110-16,4-2-21 0,0 6-5 0,-3-4-685 15,-4 4-137-15</inkml:trace>
  <inkml:trace contextRef="#ctx0" brushRef="#br0" timeOffset="144068.49">16394 10446 1666 0,'0'0'36'0,"0"0"8"0,0 0 2 0,0 0 2 0,-4 0-39 0,1-3-9 0,-1-3 0 0,0 6 0 16,4 0 36-16,0 0 6 0,0 0 1 0,0 0 0 15,0 0-5-15,0 0-1 0,0 0 0 0,4 9 0 16,-4 1 3-16,4 6 0 0,3-7 0 0,-4 7 0 15,1-4-4-15,-1 4 0 0,1-1 0 0,-1-2 0 16,1 6-22-16,-1-3-5 0,1 2-1 0,-1 1 0 16,1 6-8-16,-1-6 10 0,-3 6-10 0,0-6 10 15,4 6-10-15,-4-6 10 0,-4 0-10 0,1-1 10 16,-1-2-2-16,4 3 0 0,-3-3 0 0,3-4 0 16,0 4-8-16,0-7-14 0,0-2 3 15,3-4 1-15,-3-3-43 0,0 0-9 0,0 0-2 0,4 6 0 16,3-12-156-16,0 3-32 0,0-13-7 0,4 0-1 15</inkml:trace>
  <inkml:trace contextRef="#ctx0" brushRef="#br0" timeOffset="144374.54">16048 10509 1324 0,'-11'-3'59'0,"8"-3"12"0,-1 3-57 0,-3-4-14 0,0 4 0 0,7-3 0 15,-3-3 176-15,3 2 32 0,3 4 6 0,1-3 2 16,-1-4-161-16,1 10-32 16,-1-9-7-16,4 6 0 0,0-3-16 0,4 2 11 0,-4-2-11 0,0 6 10 15,0-3 26-15,4 3 4 0,-1-6 2 0,4 6 0 16,0-6 18-16,1 2 4 0,-1 4 1 0,3-6 0 15,5 6-17-15,-1-3-3 0,0-3-1 0,4 3 0 16,-1-4-28-16,1 4-7 0,-4-3-1 0,4 6 0 16,-1-10-8-16,1 10 0 0,0-9 0 15,0 9 8-15,-1 0-8 0,1-6-11 0,-4 6 3 0,0 0 0 16,-3 0-86-16,0-3-17 0,-1 3-3 0,1 0-624 16,-1 0-125-1</inkml:trace>
  <inkml:trace contextRef="#ctx0" brushRef="#br0" timeOffset="146526.22">17819 10635 172 0,'0'0'16'0,"0"0"-16"0,0 0 0 0,0 0 0 15,0 0 203-15,0 0 37 0,0 0 8 0,0 0 2 16,0 0-126-16,0 0-26 0,7-4-5 0,-7 4-1 15,0 0-4-15,0 0-2 0,0 0 0 0,0 0 0 16,0 0-18-16,0 0-3 0,0 0-1 0,0 0 0 16,0 0-28-16,0 0-5 0,0 0-2 0,-7 0 0 15,-4 4 7-15,4 2 0 0,0 3 1 0,0 1 0 0,0-1 7 0,0 0 0 16,-4 1 1-16,4-1 0 0,0 7-6 0,-3 0-2 16,3-4 0-16,-4 4 0 0,0 0-10 15,4-4-3-15,-3 4 0 0,3-7 0 0,-4 10-12 0,1 0-2 16,-1-4-1-16,0 4 0 0,1 6-9 0,-4-6 0 15,0 9 0-15,0 1 0 0,-8 2 9 16,5-3-9-16,-8 7 10 0,4-1-10 0,3-2 0 0,-3 2 0 16,0-6 0-16,3-3 0 0,-3 4 0 15,3-4 0-15,4-7 0 0,0 1-10 0,0-3 10 0,4 0 0 16,2-4 0-16,-2-2 8 0,3-1-18 0,3-3-3 16,1-3-1-16,3-3 0 15,0 0-107-15,0 0-22 0,0 0-4 0,0 0-1 16,-4-3-110-16,1-3-22 0</inkml:trace>
  <inkml:trace contextRef="#ctx0" brushRef="#br0" timeOffset="148651.01">17117 10794 1659 0,'7'-9'36'0,"-4"6"8"0,4-3 2 0,-3-4 1 0,3 7-38 0,4-3-9 15,3-4 0-15,0 4 0 0,-4-3 21 0,5 6 3 16,-1-4 0-16,0-2 0 0,3 9 21 0,-6-3 5 0,0-3 1 0,-4 6 0 16,0 0 21-16,0 0 5 0,-7 0 1 15,0 0 0-15,0 0 12 0,-4 9 2 0,4 0 1 0,0 1 0 16,0-1-5-16,0 7-2 0,0-7 0 0,7 7 0 16,-3-4-44-16,3-2-9 0,0 6-1 0,7-7-1 15,0 10-15-15,4-4-4 0,3 1 0 0,0 3 0 16,-7 3-12-16,4-6 0 0,-1 12 8 0,1-3-8 15,7 0 0-15,-4 3 0 0,-3-3 8 0,3-3-8 16,-4 13 0-16,-2-7 8 0,-1-3-8 0,0 3 0 16,-4-3 0-16,1 4 0 0,-1-4 0 0,1-7 0 15,-4 1 0-15,0 3 0 0,4-3 0 0,-4-6 0 16,0 2 0-16,0-5 0 0,0-1 0 0,0 1 0 16,4-1 0-16,-4 0-13 0,0-9 1 0,3 7 0 15,-3-14-26-15,0 7-5 0,0 0-1 0,1-9 0 16,-1 0-176-16,-4-1-36 0</inkml:trace>
  <inkml:trace contextRef="#ctx0" brushRef="#br0" timeOffset="149085.43">18161 10403 288 0,'0'0'25'0,"0"0"-25"0,0 0 0 0,0 0 0 16,-4-4 398-16,4 4 74 0,-3-6 16 16,3 6 2-16,3 0-388 0,1-3-78 0,0-3-15 0,-4 6-9 15,0 0 0-15,7 0 0 0,-7 0 0 0,7 6 0 16,0-3 0-16,0 3 0 0,0 4 0 0,-4-1 0 16,-3 1 12-16,4 5 4 0,-4 4 0 0,0 0 0 15,0 0 10-15,0 6 2 0,0-6 1 0,0 6 0 16,-4-6-10-16,1 6-3 0,-4-7 0 0,7 8 0 15,-4-8-8-15,1 1-8 0,-1 0 9 0,1-10-9 0,3 10 0 16,-4-9-10-16,4 5 0 0,0-5 0 16,0-10-53-16,0 0-10 0,0 0-3 15,0 0-550-15,0 0-110 0</inkml:trace>
  <inkml:trace contextRef="#ctx0" brushRef="#br0" timeOffset="149405.19">17903 10478 1670 0,'-7'-6'148'0,"0"6"-118"0,0 0-30 0,4 0 0 15,3 0 183-15,0 0 30 0,0 0 7 0,0 0 0 16,10 0-187-16,4 6-33 0,4-6-16 0,0 3 2 15,6-3 2-15,1-3 0 0,7-3 0 0,0-1 0 16,3 4 12-16,-3-3 16 0,-1 3-3 0,5-4-1 16,-1-2-12-16,0 6 0 0,1-3-9 0,-1-4 9 15,0 7-11-15,-3-3 11 0,0 0-12 0,-4 2 12 16,0-2-23-16,0 3 3 0,-3-3 0 0,-4 6 0 16,0-3-24-1,-3 3-4-15,-4 0 0 0,0 3-1 0,0-3-118 0,-3 6-23 0,-1-3-5 0,1-3-1 16</inkml:trace>
  <inkml:trace contextRef="#ctx0" brushRef="#br0" timeOffset="149802.79">19128 10553 1440 0,'0'0'64'0,"-7"6"12"0,3-6-60 0,-3 3-16 0,3-6 0 0,-3 6 0 16,-3-3 176-16,-1 7 32 0,4-4 6 0,4 6 2 15,-4 4-179-15,-4-1-37 0,4-2 0 0,-7 5-9 16,3 4 21-16,-3 6 5 0,-3-6 1 0,2 6 0 16,-6-3 21-16,4 3 4 0,2-6 1 0,-2 6 0 15,-4 10 0-15,3-7 0 0,-3 0 0 0,-4 7 0 16,4-1-4-16,-7 4 0 0,0-10 0 0,-4 6 0 16,0 1-25-16,0 3-6 0,-3-4-1 0,7-6 0 15,3-3-8-15,4 4 0 0,0-11-12 0,0 7 12 16,7-9-21-16,3-3 3 0,0-1 1 0,8-2 0 15,-1-7-95-15,4-3-18 0,0 0-4 0,0 0-574 16,0 0-116-16</inkml:trace>
  <inkml:trace contextRef="#ctx0" brushRef="#br0" timeOffset="150132.31">18521 10747 2732 0,'-18'-6'121'0,"15"3"25"0,-4-3-117 0,7 6-29 15,0 0 0-15,0 0 0 0,0 0 11 0,0 0-11 16,0 0 12-16,10 9-12 0,-3 1-12 0,7 5-8 0,0 1-3 0,4-4 0 16,0 7 13-16,3 3 10 15,0 0-13-15,4 3 5 0,-4 0 8 0,4-3 0 0,-1 3 0 0,1 4 0 16,-4 2 0-16,4-3 0 0,-4-9 0 0,0 9 0 15,0-3 0-15,1-6 0 0,-1 6 0 0,-4-6 0 16,1-3 0-16,3-4 0 16,-3 4 0-16,-1 3 0 0,-2-10 0 0,-1 1 0 0,0 5 0 0,0-5 0 31,-7-1-28-31,4 0-8 0,-1-2 0 0,1-4-1 16,-4 6-172-16,0-2-35 0,7 2-6 0,-14-9-2 0</inkml:trace>
  <inkml:trace contextRef="#ctx0" brushRef="#br0" timeOffset="153062.26">19297 9920 921 0,'-18'0'82'0,"11"0"-66"0,0 6-16 0,-3-6 0 16,-1 0 70-16,4 3 10 0,-4-6 3 0,8 3 0 0,3 0-41 15,0 0-8-15,-4-6-2 0,4 6 0 0,0-10 52 0,0 7 11 16,4-3 1-16,-4 6 1 15,0 0 15-15,7-10 2 0,0 10 1 0,4-9 0 0,-1 9 1 0,1 0 0 16,-1 0 0-16,1 0 0 0,3 3-74 0,-3 3-14 16,3-6-4-16,0 7 0 0,0-4 2 0,4 6 0 15,-1 1 0-15,4-4 0 0,1-3-26 16,2 6 0-16,1-2 0 0,0-7 0 0,-4 3 16 0,3 3-3 16,1-6 0-16,3 0 0 0,1 0 0 0,-1 0 0 15,-3-6 0-15,-1 3 0 0,1 3-1 0,0-7 0 16,-8 7 0-16,4-3 0 0,-6 3 23 0,-1 0 4 0,0 0 1 15,0 0 0-15,-4 0-29 0,-2 3-11 16,2 4 8-16,-3-4-8 0,0 3 11 0,-7-6-3 0,0 0-8 0,4 10 12 16,-1-1-12-16,1-3 9 0,-4-6-9 15,0 10 8-15,0-1-8 0,0 0 12 0,0 1-12 0,0-1 12 16,-4 1-12-16,4 5 0 0,0-5 9 0,0 9-9 16,-3-1 0-16,-1-2 0 0,4 9 0 0,-3-3 0 15,-1 3 0-15,-3 3 11 0,4-3-3 0,3 13 0 16,-4-3-8-16,1 8 0 0,-1 1 0 0,0 10 0 15,-3-1 0-15,4 3-11 0,-1 4 3 0,1-4 0 16,3-2 8-16,0 5 0 0,0-2 0 0,0 2 0 16,3-2 0-16,1 2 0 0,-1-2 0 0,4 2 0 15,-3-5 27-15,3-7 4 0,0 3 1 0,0-3 0 16,-3 0-32-16,-1 6 0 0,4-2 0 0,-3-4 0 16,-1-4 0-16,1 4 11 0,-4-3 0 0,0 0 0 0,3-9-3 15,-3 2 0-15,-3-2 0 0,3-7 0 0,0 3 0 16,0-9 0-16,-4 4 0 0,4-1 0 0,0-7 6 0,0 1 1 15,0-3 0-15,0-4 0 0,-3 10-2 0,3-9 0 16,0-4 0-16,-4 1 0 16,4 5 7-16,-3-5 2 0,-1-1 0 0,1 1 0 0,3-4 2 0,-4-3 0 15,-3 6 0-15,4-2 0 0,-4-7-24 0,-1 9 0 16,1-9 0-16,-3 10 0 0,-1-4 30 0,-3-3 2 16,0 3 0-16,0-3 0 0,-7 4-32 0,-4-4 0 15,0 3 0-15,-3-3 0 0,-4 3 0 0,1-6 0 16,6 10 0-16,-7-10 0 0,0 6 0 0,1-3 0 15,2-3 0-15,1 10 0 16,0-10-124-16,3 6-30 0,-3-3-6 0</inkml:trace>
  <inkml:trace contextRef="#ctx0" brushRef="#br0" timeOffset="168716.23">3087 11732 874 0,'0'0'39'0,"0"0"8"0,0 0-38 0,0 0-9 16,0 0 0-16,0 0 0 0,0 0 16 0,0 0 2 15,0 0 0-15,0 0-425 0</inkml:trace>
  <inkml:trace contextRef="#ctx0" brushRef="#br0" timeOffset="169162.25">3069 11613 748 0,'0'0'67'0,"0"0"-54"0,-3-6-13 16,3 6 0-16,-7-10 196 0,3 1 36 0,4 6 7 0,0-7 1 15,0 4-131-15,0-3-26 0,4-1-6 0,-4 1-1 16,7 3-31-16,-7-4-6 0,3 1-2 0,4-7 0 16,-7 7-29-16,4-1-8 0,-4 1 0 0,-4-1 0 15,4 1 0-15,-7 0 0 0,4-1 0 0,-4 1 0 16,0 3 19-16,-4 2-1 0,-3-2 0 0,-4 6 0 15,1 0-3-15,-5 0-1 0,1 0 0 0,-3 10 0 16,6-4 21-16,-14 3 4 0,7 1 1 0,-3 8 0 16,-4 1-17-16,4 6-3 0,-7 4-1 0,10-4 0 15,-6 9-2-15,6-6 0 0,0 10 0 0,0-4 0 0,1 10-17 16,6 0 0-16,0-6 0 0,8 6 0 0,-4-7 20 0,3 7 0 16,4 0 0-16,7-9 0 0,7 9-20 0,-3-10 0 15,3-3 0-15,7 4 0 0,0-10 0 0,7 3 0 16,0-9 0-16,4-3 0 0,0-7 10 15,3 1-2-15,4-10 0 0,3 0 0 0,4-10 4 0,7-5 0 16,-8 5 0-16,1-9 0 0,4 0 8 0,-5-6 3 16,-2 3 0-16,-8-9 0 0,4 3-2 0,-11 0 0 15,-4-7 0-15,5 1 0 0,-12-1-7 0,1-2-2 16,-8 2 0-16,1-9 0 0,-4 3-3 0,-4-3-1 16,1 1 0-16,-8-1 0 0,-6 0-8 0,-1 6-11 15,-7-3 3-15,1 13 0 16,-8-6-28-16,4 12-6 0,-8-3-1 0,1 9 0 15,-11 7-120-15,0 5-24 0</inkml:trace>
  <inkml:trace contextRef="#ctx0" brushRef="#br0" timeOffset="198385.12">27922 1754 1335 0,'7'-9'29'0,"-7"5"7"0,4-5 0 0,-4-4 2 0,7 10-30 0,-7-6-8 16,0 3 0-16,0-7 0 0,0 4 0 0,0-4 12 16,0 10-4-16,0-3 0 0,0 3 44 0,0 3 8 15,-4-10 3-15,4 10 0 0,0 0-15 0,0 0-4 16,0 0 0-16,0 0 0 0,0 0-20 0,0 0-4 16,0 0 0-16,0 0-1 0,0 0-4 0,0 0-1 15,-7 3 0-15,0 4 0 0,4-4 9 0,-1 6 1 16,1 7 1-16,-1-7 0 0,1 10 5 0,-4 3 1 15,3-9 0-15,1 12 0 0,-4 0-2 0,-4 3 0 16,4-3 0-16,-4 3 0 0,1 0-15 0,-4 7-3 0,-4 3-1 16,0-1 0-16,-3 4 3 0,0-6 1 15,3 2 0-15,1 1 0 0,3-7-14 0,3 7-12 0,-10-10 3 0,3 0 0 16,4-3 9-16,0 4 8 0,-4-4-8 16,8 3 11-16,-4-13 1 0,3 4 1 0,-3 0 0 0,3-3 0 15,1-4-1-15,3 1 0 0,-4-1 0 0,1-2 0 16,3-1 10-16,0 1 2 0,-1-4 0 15,1 0 0-15,0-3-7 0,7-3-1 0,-7 0 0 0,0 7 0 16,0-4-5-16,7-3-2 0,0 0 0 0,-7-3 0 16,0-4-1-16,0 4-8 0,0-9 12 0,3 9-4 15,1-4 0-15,-1-2-8 0,1-1 12 0,-1 1-4 16,1-7-8-16,3 7 0 0,-4 6 9 0,4-13-9 16,-3 7 0-16,3-4 0 0,0 1 0 0,0 2 0 15,3 1 0-15,-3-1 0 0,0 1 0 0,4 0 0 16,-4 2 0-16,0-2 0 0,3 0 0 0,1-1-8 0,-4 1 8 0,0 9 0 15,0 0 0-15,0-10 0 16,3 7 0-16,-3 3 0 0,0 0 0 0,0 0 0 0,0 0 0 0,0 0-10 16,0 0 10-16,0 0 0 0,0 0-9 0,0 0 9 15,0 0 0-15,-10 10-9 16,6 2 9-16,-3-6 0 0,4 4-9 0,3-1 9 0,-4 1 0 0,4-1-9 16,0 10 9-16,4-10 0 0,-4 1-8 0,3 5 8 15,-3-5 0-15,4 5 0 0,-1-5 0 16,1 2 0-16,-1-5 0 0,1 8 0 0,-1-2 0 0,1-7 0 15,3 4 0-15,-4-7 0 0,5-3 0 0,-1 6 9 16,0 0-9-16,-4-3 12 0,-3-3-2 0,7 0 0 16,0 0 0-16,0 0 0 0,0 0 0 0,0 0 0 0,4 0 0 15,0 0 0-15,-4 0-10 0,3 0 8 0,8-9-8 0,0 9 8 16,3-6-8-16,3 3-9 0,1-7 9 0,7-6-779 16,-4 4-148-16</inkml:trace>
  <inkml:trace contextRef="#ctx0" brushRef="#br1" timeOffset="-146131.78">8784 12695 2300 0,'-14'6'51'0,"-7"-6"10"0,3-6 3 0,-6 6 0 0,6 0-52 0,0 0-12 0,4-3 0 0,0-4 0 0,0 7 28 0,3-3 2 0,4-3 1 0,0 6 0 15,4-3 17-15,3 3 4 0,0 0 1 0,0 0 0 16,10-6-10-16,1 6-3 15,10 0 0-15,7 0 0 0,1 0-23 0,13-7-5 0,7 4 0 0,11-3-1 16,-7 6 27-16,14-10 6 0,4 7 0 0,6-6 1 16,12-7-30-16,-1 10-7 0,3-3 0 15,-2-1-8-15,6 1 17 0,0-1-3 0,4 1-1 0,-4 0 0 16,-3-1-1-16,0 4-1 0,-1-4 0 0,5 1 0 16,6 6-3-16,-14-3 0 0,-7 3 0 0,-3-4 0 15,6 7-8-15,-6 0 0 0,-7 0 0 0,-1 0 8 16,1 0-8-16,-4 0 0 0,-7 0 0 0,-7 0 0 15,-7 7 0-15,-1-7 0 0,1 3 9 0,-3-3-9 16,-12 0-28-16,5 0-9 0,2 6-3 16,-6-3 0-16,-7-3-16 0,0 0-3 0,-1 0-1 0,1 6 0 15,-4-6-25 1,-7 0-6-16,0 0-1 0,-3-6 0 0,3 6-88 0,-3 0-17 0,-11 0-4 0,0 0-671 16</inkml:trace>
  <inkml:trace contextRef="#ctx0" brushRef="#br1" timeOffset="-145461.54">13455 12284 2419 0,'-18'-9'215'0,"15"5"-172"0,-4-2-35 0,3-3-8 0,1 3 125 0,3 6 23 16,3-10 5-16,4 7 1 15,7-3-154-15,8 3-32 0,6-4-5 0,7-2-2 0,4 9 23 0,14-10 5 16,7 10 1-16,7-6 0 0,3 6 10 0,11-3 0 15,4 3 0-15,10 0 0 0,8 0 0 16,6 3 0-16,4-3 0 0,3 6 0 0,8 4 11 0,-1-10-3 16,1 6 0-16,3-3 0 0,7 4 20 0,-4-4 3 15,-3-3 1-15,4 6 0 0,10-6-10 16,-7 0-2-16,-7 0 0 0,7 0 0 0,0 0 9 0,-7 0 2 16,-7-6 0-16,4 6 0 0,3-10-12 0,-4 10-3 15,-14-3 0-15,1-3 0 0,-1-4-16 0,-3 4 8 0,0 3-8 16,-11-3 0-16,-7 6 8 0,-10-3-8 0,-1-4 0 15,-6 7 0-15,-7-3 0 0,-5 3 0 0,-6-6 0 16,0 6 0-16,-10 6 0 0,-8-6-9 0,-3 0 9 16,-4 0-12-1,-7 3-16-15,0-3-3 0,-3 0-1 0,-8 7 0 0,5-7 32 0,-8 0-9 0,3 3 9 0,-6-3 0 16,6 0-10-16,-10 0 10 0,0 0-12 0,4 0 12 16,3 6-10-16,-7-6 10 0,0 0-8 0,0 0 8 15,0 0-24-15,0 0 1 0,3 0 0 0,-3 0 0 31,0 0-106-31,0 0-22 0,0 0-4 0,0 0-994 0</inkml:trace>
  <inkml:trace contextRef="#ctx0" brushRef="#br0" timeOffset="-140809.65">4695 14495 1324 0,'0'0'118'0,"0"0"-94"0,0 0-24 0,0 0 0 16,0 0 109-16,0 0 18 0,0 0 3 0,0 0 1 15,0 0-79-15,8-7-15 16,-8 7-3-16,7 0-1 0,3-3 35 0,-3 3 6 0,-7 0 2 0,11 0 0 16,-1 0-11-16,-3 0-1 0,8 3-1 0,-5-3 0 15,4 0-22-15,-3 0-4 0,3 0-1 0,7 7 0 16,-7-4-25-16,4-3-11 0,10 0 8 0,-3 6-8 16,-1-3 0-16,1-3 0 0,0 0 0 0,-4 0 0 15,7 7 0-15,4-7 0 0,-7 3-14 0,-1 3 5 16,5-6-44-16,-5 0-9 0,-3 0-2 15,1 0 0-15,2 0-108 0,-6 0-23 16,3-6-4-16,0 6-362 0,-7 0-73 16</inkml:trace>
  <inkml:trace contextRef="#ctx0" brushRef="#br0" timeOffset="-140518.78">4748 14837 2016 0,'0'0'179'0,"0"-10"-143"15,-3 10-36-15,3 0 0 0,0 0 163 0,10-9 25 0,5 9 6 0,-1-3 1 31,7-4-195-31,-4 1-44 0,8 6-7 0,7 0-1 0,3-3 26 0,0 3 5 0,1 0 1 0,-1 3 0 32,-7-3-27-32,8 6-5 0,-1-6 0 0,0 10-1 15,-10-4 3-15,-1-3 1 0,1 7 0 0,0-4 0 16,-4-3-28-16,-7 3-6 0,0-3-1 0</inkml:trace>
  <inkml:trace contextRef="#ctx0" brushRef="#br0" timeOffset="-140039.18">6466 13667 1612 0,'0'0'144'0,"0"0"-116"0,0 0-28 0,0 0 0 16,0 0 252-16,0 0 44 0,0 9 8 0,7 1 3 31,-7-1-271-31,4 7-55 0,0-1-10 0,-1-2-3 0,4 6 32 0,0 6 0 0,-3-6-8 0,-1 6 8 16,-3 0 0-16,4-3-9 0,-4 3 9 0,0 3-8 15,-4-3 8-15,1 3 0 0,-1-2 0 0,-3 2 0 16,0-3-16-16,0 9 3 0,3-5 0 0,-6-1 0 15,-1 3-39-15,4-9-7 0,0 3-1 16,7 3-1 0,-10-9-108-16,3 6-22 0,3-9-4 0,1-3-637 0</inkml:trace>
  <inkml:trace contextRef="#ctx0" brushRef="#br0" timeOffset="-139687.89">5902 14325 1929 0,'0'0'85'0,"0"0"19"0,0 0-84 0,0 0-20 0,0 0 0 0,0 0 0 0,0 0 44 0,0 0 5 0,11 4 1 0,3 2 0 15,0-3 6-15,3 3 0 0,5-6 1 0,-1 0 0 16,7 3-1-16,-3 4 0 16,10-7 0-16,-7 0 0 0,7 6-32 0,1-3-6 0,-1-3-2 0,0-3 0 15,1 3-16-15,-1 0 0 0,0-6 0 0,4 6 0 16,-11 0 0-16,14-7 0 0,-10 4 0 0,4 3-9 16,-8 0-5-16,3 3-1 0,5 4 0 0,-8-7 0 31,4 6-19-31,-4-3-4 0,-3-3-1 0,-1 6 0 15,1-6-16-15,-7 3-3 0,-1-3-1 0,8 0 0 0,-14 0-125 16,3 7-24-16</inkml:trace>
  <inkml:trace contextRef="#ctx0" brushRef="#br0" timeOffset="-138959.58">5831 15435 2066 0,'0'0'92'0,"0"0"18"0,7-9-88 0,-7 6-22 0,11-6 0 0,-11-1 0 15,11-6 46-15,-4 7 5 0,3 0 1 0,-3-7 0 16,7 3-20-16,-3-2-3 0,-4-1-1 0,4-3 0 15,3 0-8-15,3 4-3 0,-6-4 0 0,3-9 0 16,0 9 5-16,0-6 1 0,4 6 0 0,-4-6 0 16,0-3-12-16,0 3-3 0,4-4 0 0,0 4 0 15,-1-3 0-15,1 0-8 0,3-7 12 0,-7 10-4 16,0-3-8-16,4 12 0 0,-4-2 0 0,-3-1-11 16,-1 9 11-16,4-5 0 0,-10 12 10 0,3-4-10 0,0-2 10 0,0 9-10 15,-7 0 10-15,11 0-10 0,-4 6 0 16,0-3 0-16,3 7-13 0,-3-1 4 15,0 4 9-15,4-1-8 0,-8 7 8 0,5 0-8 0,2 6 8 0,-3-6-10 16,0 6 10-16,-3 3-10 16,3-3 10-16,-4 3 0 0,1 7-9 0,3-7 9 0,-4 3 0 0,-3 1 0 15,8-7 0-15,-8 3 0 0,3 7 0 0,1-10 0 16,-4-7 0-16,3 8 0 0,1-5 10 0,-1-5 3 16,4-6 1-16,0-1 0 0,0 0 25 0,4-2 5 15,-1-4 0-15,-2-3 1 0,2-3-26 0,1 3-6 16,3-10-1-16,3 4 0 0,-6-3 8 0,7-1 2 0,-4 1 0 15,3-7 0-15,1 4 2 0,-4-4 1 0,4-3 0 0,-8 0 0 16,8-6-7-16,-4 6-2 0,4-6 0 16,-1 6 0-16,1-6-8 0,-7 3-8 0,3 0 9 0,0-6-9 15,-4 9 0-15,5 1 0 0,-1-8 0 16,0 8 0-16,-4-7-10 0,1 6 10 0,0-6-8 0,-1 3 8 31,1-3-44-31,-1 0-3 0,1 3-1 0,3 0 0 16,-7 3-85-16,11 0-18 0,-11 0-3 0,3 4-584 0,8-4-117 0</inkml:trace>
  <inkml:trace contextRef="#ctx0" brushRef="#br0" timeOffset="-137949.43">8117 13372 172 0,'0'0'16'0,"0"0"-16"16,0 0 0-16,-3 0 0 0,-4 6 403 0,0-6 77 0,7 0 16 0,0 0 4 15,-11 4-362-15,11-4-72 0,0 0-14 0,0 0-4 16,0 0 12-16,-7-4 3 0,4-2 0 0,-1 3 0 16,4 3-34-16,-3-6-6 0,-4-1-2 0,3 4 0 15,-3 3-21-15,0-6 9 0,-4 3-9 0,1-3 0 16,-1 2 0-16,-7 4 0 0,8 0 0 0,-15 0 0 16,1 0 11-16,-1 0-2 0,-7 0 0 0,0 4 0 15,1-4-9-15,-1 0 8 0,4 6-8 0,-4-3 8 16,0-3 21-16,4 6 4 0,0-3 1 0,3-3 0 0,4 7-5 0,0-7-1 15,3 0 0-15,7 0 0 0,-6 0-15 0,3 6-3 16,3-3-1-16,4-3 0 0,-4 0-9 0,4 10 0 16,0-10 0-16,0 9 0 0,0 0 0 0,4 1 0 15,-1-1 0-15,4 7 0 0,-10 0-19 16,6 2 4-16,1 1 1 0,-5 6 0 0,8-3 14 0,-7 10 0 16,4-4 12-16,-1 9-12 0,4-2 0 0,0 3 0 15,-3 5 0-15,3 1 0 0,-4 0 0 0,4 3-14 16,-3 3 1-16,3-3 0 0,-4 7 21 0,4-4 4 15,-3 3 0-15,3-6 1 0,3 7-13 0,-3-7 0 16,4 3 0-16,-4-3 0 0,0-3 0 0,-4 0 0 16,4 0 0-16,-3 3 0 0,-1-4 9 0,-10 1-1 0,3 0 0 0,4 10 0 15,-3-7-8-15,-4-3 0 0,3-1 0 0,-3 1 0 16,11-6 0-16,-12-4 0 16,5 1 0-16,-1-1 0 0,1-5 0 0,3-1 18 0,0-3-3 0,-1 3-1 15,1-9-2-15,4 6 0 0,-4 0 0 0,7-6 0 16,-11 0-12-16,4-10 0 0,0 7 0 0,4-4 0 15,3-5 25-15,-4 8 6 0,1-11 1 0,3-4 0 16,0 0-19-16,0 0-3 0,0 0-1 0,0 0 0 16,7 9 5-16,-4-9 1 0,-3 0 0 0,7 9 0 15,0-9-6-15,4 10-1 0,-1-4 0 0,5-3 0 16,-12 3-8-16,4 4 0 0,7-1 0 0,-3 1 0 16,-4-1 0-16,3 0 0 0,-2-2 0 0,-1 2 0 15,3 1 0-15,-3-4 0 0,4-3 0 0,-8 6 0 16,8-2 0-16,-1-4 0 0,1-3 0 0,3 6 0 0,-7-6 32 15,7 0 5-15,0 0 1 0,4 0 0 16,-4-6-25-16,7 6-5 0,-3-3 0 0,3-4-8 0,0 4 8 0,4 3-8 16,0-6 0-16,-1 6 0 0,-2-3 0 0,2 3 0 15,1 0 0-15,0 3 0 0,-1-3-14 0,-2 0 3 16,-1 6 1-16,0-3 0 16,0 7-24-16,0-10-5 0,-3 6-1 0,3-3 0 15,-3 3-12-15,-1-6-4 0,1 7 0 0,-7-7 0 16,6 0-108-16,-6 0-21 0,3 0-5 0</inkml:trace>
  <inkml:trace contextRef="#ctx0" brushRef="#br0" timeOffset="-137425.87">7934 14319 518 0,'-7'0'23'0,"0"0"5"0,3 0-28 0,-3 0 0 16,0 0 0-16,0 0 0 0,7 0 349 0,0 0 65 15,0 0 13-15,0 0 2 0,0 0-329 0,0 0-67 0,0 0-13 0,14 0-2 16,-3 0 17-16,3 0 3 16,-3 0 1-16,6 0 0 0,1 0-10 0,-1 0-1 0,5 0-1 0,6-3 0 15,-3 3-15-15,3-6-4 0,4 6 0 0,3 0 0 16,-7-3-8-16,4 3 0 0,0 0 0 0,-1 3 0 31,1-3-34-31,0 6-2 0,-4-3-1 0,0-3 0 16,0 6-123-16,1-2-25 0,-12-4-5 0</inkml:trace>
  <inkml:trace contextRef="#ctx0" brushRef="#br0" timeOffset="-136561.58">9038 13915 288 0,'0'0'25'0,"0"0"-25"0,0-7 0 0,4 4 0 15,-1-3 190-15,4-3 33 0,-3-1 6 0,3 4 2 16,0-4-76-16,0-2-15 0,7-4-4 0,-3 7 0 0,-1-7-8 0,4 4-1 15,0-4-1-15,4 7 0 16,-4-1-34-16,0-6-6 0,0 4-2 0,4-4 0 0,-4 7-29 0,4-1-7 16,-1 4 0-16,1-3-1 0,0-1-31 0,-1 1-7 15,1 9-1-15,0-3 0 0,3-4-8 0,0 7 0 16,0 0 0-16,4 10 0 0,-4-1 0 0,0-2 0 16,0 5 0-16,1 4 0 0,-1 3-14 0,-4 6 5 15,1 3 1-15,-4 0 0 0,-3 7 8 0,-4-1 0 16,-4 10 0-16,1-6 8 0,-1-1-8 0,-10 13 0 15,0-3 0-15,-3 7 0 0,3-1 9 0,-15-3-9 16,5-3 12-16,-4-3-12 0,-8 3 16 0,5-6-3 16,-8-3-1-16,4-1 0 0,-1 4 16 0,-2-3 2 15,-1-10 1-15,-3 6 0 0,3-5-18 0,-3 2-3 16,3-9-1-16,4 3 0 0,-1-6-9 0,5 0 8 0,3-4-8 0,-1-5 8 16,5-1 4-16,3-9 0 0,3 6 0 0,-3-6 0 15,7-6-4-15,0 6 0 16,3-3 0-16,4-3 0 0,0-4-8 0,0 1 0 0,4 3 0 0,3 3 0 15,0-4 12-15,7 4 0 0,-7-3 0 0,7 6 0 16,0 0-12-16,4 0-17 16,0 0 4-16,3 6 1 0,4-3 12 0,3-3 0 0,0 7 0 0,4-4 0 15,-1-3 16-15,1 6 7 0,0-3 1 0,0 3 0 16,-1 4-7-16,1-1-1 0,-4-3 0 0,-3 4 0 16,0-7-16-16,-4 6 0 0,0-2 0 0,-3 2 0 15,-4 0 0-15,4 1-9 0,-11-4 1 0,7-3 0 16,-7 7-101-16,0-4-20 0,0 3-4 0,-4 1-1 15,1-4-80-15,-1-3-16 0,-3-3-3 0</inkml:trace>
  <inkml:trace contextRef="#ctx0" brushRef="#br0" timeOffset="-136149.66">10520 13908 2574 0,'-21'0'114'0,"21"0"23"0,0 0-109 0,0 0-28 0,0 0 0 0,0 0 0 15,0 0 0-15,0 0-20 0,0 0 3 0,0 0 1 32,0 0-10-32,0 0-2 0,0 0 0 0,0 0 0 0,-14 0 39 0,7 10 7 0,7-10 2 15,0 0 0-15,-8 6 12 0,-2 3 4 0,-4 1 0 0,3-1 0 16,1 1 16-16,-1-1 3 0,-3 10 1 0,0-3 0 16,0 9-16-16,0-7-4 0,-4 17 0 0,0-4 0 15,-3 10-19-15,7-3-4 0,-7 12-1 0,7-3 0 16,0-3-12-16,-4-7 0 0,4 7 8 0,3-9-8 15,-3 2 0-15,4-8 0 0,3 5 0 0,-4-9 0 16,4 3-8-16,0-2-5 0,0-8-1 0,0 1 0 16,0 0-108-16,3-6-22 0,-3-4-4 0,4-6 0 15,-4 7-118-15,-1-10-23 16,-2-4-5-16,10 4-1 0</inkml:trace>
  <inkml:trace contextRef="#ctx0" brushRef="#br0" timeOffset="-135862.87">10114 13908 2559 0,'0'0'113'0,"0"0"24"0,0 0-109 0,0 0-28 0,0 0 0 0,0 0 0 16,7 0 15-16,0 10-3 0,0-1 0 0,7 7 0 15,1 0-12-15,2 5 9 0,1-2-9 0,-1 13 8 16,5-4-8-16,-1 0 0 0,3 7 0 0,-2 2-11 15,-5-2 19-15,1-1 3 0,10 4 1 0,-3-4 0 16,-11 4 5-16,0 3 2 0,4-7 0 0,3-2 0 31,0 2-40-31,-3-6-8 0,-4 7-2 0,0-7 0 0,4 6 20 0,-1-8 11 0,-3 8-12 16,-3-12 12 0,3 9-53-16,0-9-4 0,0 3-1 0,-3-6 0 0,-1-3-24 0,4 3-5 15,1-4-1-15,-5-5-562 0,-3-1-113 0</inkml:trace>
  <inkml:trace contextRef="#ctx0" brushRef="#br0" timeOffset="-135504.92">10862 13488 1998 0,'14'0'44'0,"-14"0"8"0,-7 0 3 0,7 0 1 0,0 0-44 0,0 0-12 15,0 0 0-15,0 0 0 0,0 0 0 0,0 0 0 0,0 0 0 0,0 10 0 16,-3-4 0-16,-1 6 8 15,11 4-8-15,-3 3 8 0,-8-3 44 0,4 2 9 16,0 1 2-16,4 6 0 0,-1-6-18 0,1 6-3 0,-8-6-1 0,4 0 0 16,4 0-27-16,-1-1-6 0,-6-2 0 0,-1 3-8 15,4-3 0-15,0-4-20 16,4-2 2-16,-1 5 1 16,-3-5-200-16,0-4-40 0</inkml:trace>
  <inkml:trace contextRef="#ctx0" brushRef="#br0" timeOffset="-135265.39">10668 13444 2833 0,'0'0'62'0,"0"0"13"0,7-3 2 0,-7 3 3 0,0 0-64 0,7-6-16 15,11 6 0-15,-1-10 0 0,-2 10 0 0,6 0 0 16,10-6 0-16,1 3-9 0,0 3-9 0,0-6-2 16,3 3 0-16,4-4 0 15,3 7-41-15,-3-3-9 0,-7 3-2 0,-4-6 0 16,7 6-89-16,-10 0-19 0,-4 0-3 0,-3 0-738 0</inkml:trace>
  <inkml:trace contextRef="#ctx0" brushRef="#br0" timeOffset="-134895.75">11278 14159 3060 0,'-7'0'68'0,"7"0"13"0,0 0 3 0,0 0 1 0,0 0-68 0,0 6-17 0,0 4 0 0,4 6 0 0,3-7 0 0,0 4 0 16,0-4 0-16,4 7 0 16,-1-7 0-16,4 0-12 0,-3 1 0 0,-1-1 0 0,5 1 0 0,-5 5 0 15,4-5 0-15,-3 5 0 16,-4-2-13-16,7 3-3 0,4 2 0 0,-4 1 0 0,-7-3 15 0,7 0 2 15,0-4 1-15,4 4 0 16,-1-4-22-16,-3 4-5 0,0-7-1 0,4 1 0 16,0-1-19-16,-4 1-4 0,-4-4-1 0,-2 3 0 15,-1-9-139-15,-7 0-28 0</inkml:trace>
  <inkml:trace contextRef="#ctx0" brushRef="#br0" timeOffset="-134664.78">11815 14307 3211 0,'-18'12'142'0,"11"-2"30"0,-4 8-138 0,1 7-34 0,-4 10 0 0,7-1 0 16,-1 4 0-16,-2 0-12 0,-4 6 0 0,3 9 0 15,1-3-72-15,-5 7-13 16,1 2-3-16,-7-2-1 15,0-4 26-15,3 0 6 0,4 0 1 0,-7 1 0 0,-7-10 9 0,7 3 3 0,10-3 0 0,1 0 0 16,-12-16 7-16,12 6 1 0,3-15 1 0,0 6-623 16,7-9-125-1</inkml:trace>
  <inkml:trace contextRef="#ctx0" brushRef="#br0" timeOffset="-134317.33">12912 13808 1785 0,'0'0'159'0,"0"0"-127"0,-7 3-32 0,3 3 0 16,-3 4 168-16,4 9 28 0,-1-4 6 0,0-2 1 15,4 12-159-15,0 0-32 0,0 0-12 0,4 3 8 16,0 1-8-16,-1 8 0 0,4-2 0 0,-3-1 0 16,3 1 0-16,0-1 0 0,-4-2 0 0,4 2 0 15,0 1 0-15,-3-1 0 0,-4-3 0 0,3 1-11 31,-3-10-22-31,-3 3-5 0,3 0-1 0,-4-6 0 0,1-4-98 0,3-2-20 0,-4-4-4 0,1 1-733 16</inkml:trace>
  <inkml:trace contextRef="#ctx0" brushRef="#br0" timeOffset="-134104.54">12661 14266 748 0,'0'0'67'0,"0"0"-54"16,0 0-13-16,0 0 0 0,0 0 605 0,7-3 119 16,4-4 23-16,3 7 5 0,4 0-616 0,-1 0-124 15,8-3-24-15,0-3-4 16,3 6-13-16,4 0-3 0,3-9 0 0,4-1 0 16,3 1-94-16,0 3-19 0,1-4-4 0,-1 1-1 15,0-1-58-15,-6 1-12 0,2 9-3 0,-6-10-455 16,-4 4-91-16</inkml:trace>
  <inkml:trace contextRef="#ctx0" brushRef="#br0" timeOffset="-126758.77">32508 11500 115 0,'15'-9'0'0,"-15"9"10"0,7 0-10 0,-7 0 0 16,0-10 0-16,0 10 0 0,0 0 432 0,0-3 84 15,-4-3 16-15,1-4 4 0,-1 7-420 0,4 3-85 16,0 0-17-16,0 0-3 0,-3-6 10 0,3 6 3 15,0 0 0-15,-8 6 0 0,1-3-2 0,4 13 0 16,-1-3 0-16,-3 2 0 0,-3 20-22 0,-1-7 8 16,1 10-8-16,-1 2 0 0,-3 4 0 0,-4-3 0 15,-3 9 0-15,3-3 0 0,1 7 8 0,-4-4 0 0,-4 6 0 0,0-2 0 16,1-1-8-16,-1 0 0 0,-7-6 8 0,0 7-8 16,-6-11 0-16,2 1 0 0,1-9 0 0,0 9 8 15,-1-7-8-15,5-8 12 0,-1 2-4 0,7-3 0 16,1 0 25-16,2-3 6 0,8-6 1 0,0 0 0 15,0-3-4-15,7-7-1 0,0-6 0 0,0 4 0 16,7-7-4-16,0 0-1 0,0 0 0 0,0 0 0 16,0 0-4-16,-4-10-1 0,1 1 0 0,3-7 0 15,-4 4-11-15,4-4-2 0,0 0-1 0,-3-3 0 16,3 1-11-16,-4-1 10 0,4 3-10 0,-3-3 10 16,-1 0-10-16,1 4 0 0,3-4 9 0,-4 0-9 15,4 3 0-15,-3 4 0 0,3-4 0 0,3 1 8 16,-3 2 0-16,4-3 1 0,-1 7 0 0,1-7 0 0,-1 7-9 0,1-4 12 15,-1-2-12-15,4 5 12 16,0-5-12-16,0 5 0 0,-3 7 0 0,3-3 8 0,-3-4-8 0,3 7 0 16,0 3 0-16,-7 0 0 0,0 0 0 0,3 10 0 15,4-1 0-15,0 4 0 0,-3 8-12 16,-4 1 3-16,0 3 0 0,0 4 0 0,0-4 9 0,-4 9-10 16,1-5 10-16,-1 8-10 0,1-2 10 0,-1-1 0 15,1 1 0-15,3-4 0 0,0 3 0 0,0-8 0 16,0 2 0-16,7-3 0 0,-4 0 8 0,1-6-8 15,3-7 10-15,0 4-10 0,3 0 24 0,1-7-2 16,3-6 0-16,4 3 0 0,7-2-4 0,-1-8-1 16,4-2 0-16,4-3 0 0,3-1-7 0,1-8-2 0,-1 2 0 15,0-3 0-15,4-9-16 0,0 0-4 16,7-13-1-16,0 3-886 0,7-6-177 0</inkml:trace>
  <inkml:trace contextRef="#ctx0" brushRef="#br0" timeOffset="-119866.86">14196 13485 1450 0,'0'0'64'0,"0"0"14"0,0 0-62 0,0 0-16 15,0 0 0-15,0 0 0 0,0 0 33 0,7-6 4 16,-7 6 1-16,3-7 0 0,8 4-1 0,-4-3 0 15,0 6 0-15,4-9 0 0,-1 6 17 0,1-4 3 16,6-2 1-16,1 6 0 0,-4-10-6 0,4 4 0 16,-1-1-1-16,5 1 0 0,2 0-9 0,-6-1-2 15,3 1 0-15,0 2 0 0,0-2-24 0,-3 6-4 16,3-3-2-16,-3 6 0 0,0 0-10 0,-1 0 12 0,1 6-12 0,-1-3 12 31,-2 3-12-31,-1 4 0 0,0-1 0 0,0 10 0 0,-3-3 0 0,-1 2 0 0,4 1 0 0,-7 6 0 16,0 0 0-16,4 4 0 0,-4-1 0 0,0 0 0 15,0 7 0-15,-3-7 0 0,-1 6 0 0,1-5 8 16,-1 2-8-16,-3 0 0 0,-3 4 0 0,-1-1 0 16,4 4 0-16,-3-4 0 15,-4-5 0-15,-1 5 0 0,-2 1 0 0,-4-7 8 0,3 3-8 0,-6-3 8 16,-1-6 2-16,-3 10 0 0,0-4 0 0,-4-3 0 16,0-6-2-16,-3 0-8 0,-4 6 12 0,-3-13-4 15,0 4-8-15,-4 0 0 0,0-7 0 0,4 0 8 16,3-5-8-16,0 2 0 0,1-6 9 0,2 0-9 15,5-6 11-15,2 2-3 0,1-5 0 0,7-7 0 16,0 7 0-16,3-7-8 0,1 4 12 0,-1-4-4 0,8-3-8 16,-1 4 10-16,4 5-10 0,4-9 10 0,-1 4-10 0,4 5 0 15,0-2 0-15,4 2 0 0,0 1-12 0,3-4 1 16,0 4 1-16,0 6 0 0,4-4 10 16,-1 4 0-16,4 3 0 0,4 0-8 0,0 0 8 0,-1 3-12 15,5-3 12-15,-5 7-12 0,1 2 12 0,0 1 0 16,-1 5 0-16,-2-2 0 0,2-4 0 0,-6 7 11 15,7 3-1-15,-8 0 0 0,1-4 10 0,0 1 3 16,-1-4 0-16,-3 7 0 0,0-3-12 0,1 0-3 16,-8-4 0-16,3-2 0 0,1 5-8 0,-1 1 0 15,-3-4 9-15,0-5-9 0,1 2 0 0,-5-6 0 16,1 7 0-16,-1-4-8 16,-3-6-40-16,4 9-7 0,-1 1-1 0,-3-10-1 15,0 6-171-15,0-6-35 0</inkml:trace>
  <inkml:trace contextRef="#ctx0" brushRef="#br0" timeOffset="-116398.75">15787 13400 921 0,'0'0'82'0,"0"0"-66"16,0 0-16-16,0 0 0 15,0 0 99-15,0 0 16 0,0 0 3 0,0 0 1 0,0 0-77 0,0 0-15 16,0 0-3-16,0 0-1 0,0 0 34 0,0 0 7 16,0 0 2-16,0 0 0 15,-7 10 5-15,3-4 1 0,-3 3 0 0,0 1 0 0,0 6-6 0,-4-4-1 16,4 4 0-16,-7 3 0 0,4-1-10 0,-8 7-3 16,0 1 0-16,1-5 0 0,-1 14-11 0,-3-7-2 15,-4 7-1-15,4-1 0 0,-4 4-24 0,1-4-5 16,-4-5-1-16,-4 5 0 0,4 1-8 0,-4-7 0 15,4 3 0-15,3-3 8 0,0-6-8 0,4 3 0 16,3-6 0-16,4 3 8 0,0-9-8 0,0 2-9 0,3-5 9 0,4-1-13 31,0 1-90-31,0-4-17 0,4-3-4 0,-1-3-865 0</inkml:trace>
  <inkml:trace contextRef="#ctx0" brushRef="#br0" timeOffset="-116104.68">15226 13516 1670 0,'0'0'74'0,"0"0"15"16,0 0-71-16,0 0-18 0,-4-9 0 0,4 9 0 16,0 0 133-16,0 0 23 0,0 0 5 0,0 0 1 15,7 9-148-15,-3 1-30 0,3-1-5 0,0 7-2 0,7 3 23 0,-7-1 0 16,0 4 0-16,4 0 0 0,-1 3 20 0,5-6 1 15,2 6 1-15,1 0 0 0,3-3 4 0,-3 4 1 16,3 2 0-16,0-3 0 0,-3 3-12 0,-1-3-3 16,-3 0 0-16,4-3 0 15,-4 0-12-15,0-3-8 0,-3 0 8 0,3 0-13 0,-3-1 13 16,-1 1 0-16,-3-9 0 0,4 5 0 16,-1-5-45-16,1 5-10 0,-4-5-1 15,0-7-1-15,-3 3-140 0,3-6-28 0,7 0-6 0,-4-9-1 0</inkml:trace>
  <inkml:trace contextRef="#ctx0" brushRef="#br0" timeOffset="-115807.38">16087 13115 2329 0,'0'0'51'0,"0"0"10"0,0 0 3 0,0 0 2 0,-7 0-53 0,3 6-13 0,-3 10 0 0,4-4 0 15,-1 4-13-15,4-3-6 0,0 2-1 0,0 10 0 32,4-6-20-32,-4 10-5 0,0-11-1 0,3 7 0 0,1 0 31 0,-1-3 7 0,-3 4 8 0,4-8-13 15,-4-2 13-15,0 3 0 0,0 0 0 0,0-4 0 0,3 4 0 0,-3-3 0 16,-3-4 0-16,3-2 0 0,0-1 0 15,0 4 0-15,-4-4 0 0,4-6 0 16,0-3-153 0,0 0-31-16,0 0-7 0,0 0-1 0</inkml:trace>
  <inkml:trace contextRef="#ctx0" brushRef="#br0" timeOffset="-115589.04">15826 13077 2592 0,'0'0'57'0,"0"0"12"0,0 0 3 0,0 0 0 0,0 0-58 0,10 0-14 0,1-6 0 0,3 3 0 32,0 3-20-32,7-6-8 0,-3 6 0 0,3 0-1 15,0 6 0-15,0-6 0 0,0-6 0 0,1 6 0 16,-5 6-3-16,4-6-1 0,-3 0 0 0,3 0 0 15,-3 3-115-15,0 3-22 0,-1-6-5 0</inkml:trace>
  <inkml:trace contextRef="#ctx0" brushRef="#br0" timeOffset="-114908.46">16831 13253 1465 0,'0'0'64'0,"0"0"15"0,0 0-63 0,0 0-16 16,-7 3 0-16,0 7 0 0,0-1 40 0,-4 0 4 15,8 1 2-15,-8 5 0 0,1 4-6 0,-5-3 0 16,5 3-1-16,-4 0 0 0,0 9 15 0,0-3 3 16,-4 0 1-16,0 3 0 0,1 0-3 0,-5 7-1 15,-2 2 0-15,-1-2 0 0,-3-1-21 0,-4 4-4 16,0-3-1-16,1-1 0 0,2 1-7 0,1-7-1 15,0 6-1-15,3-5 0 0,1-1-19 0,2-3 8 16,1-6-8-16,7-1 0 0,4-2-13 16,-1-6-10-16,4-1-1 0,3-3-1 15,4-6-138-15,0 0-27 0,0 0-6 0</inkml:trace>
  <inkml:trace contextRef="#ctx0" brushRef="#br0" timeOffset="-114640.73">16436 13294 2808 0,'0'0'62'0,"0"0"13"0,0 0 2 0,0 0 1 0,0 0-62 0,0 0-16 0,-4 15 0 0,4 4 0 16,0-3-19-16,4 3-6 0,-1 9-2 0,5-3 0 15,-1 3-2 1,3 0-1-16,1 4 0 0,-1-1 0 0,4 10 8 0,1-3 2 0,-5-4 0 0,4 4 0 15,0 2 6-15,0-2 2 0,-3-3 0 0,0-1 0 0,3-3-4 0,-7 1-1 16,3-4 0-16,1-3 0 16,0-3-16-16,-4-3-3 0,0 6-1 0,0-9 0 15,0-4-40-15,0 4-8 0,-4 0-2 0,8-4-540 16,-8-6-108-16</inkml:trace>
  <inkml:trace contextRef="#ctx0" brushRef="#br0" timeOffset="-113797.66">17279 13648 1324 0,'-7'-6'118'0,"7"6"-94"0,-7-3-24 0,0-4 0 0,0 7 175 0,7 0 30 15,0 0 7-15,0 0 0 0,-4 0-162 0,4 0-33 16,0 0-6-16,0 0-2 0,0 0 22 0,0 0 4 15,0 0 1-15,4 10 0 0,-4-4-12 0,3 3-1 16,1 10-1-16,3-3 0 0,-4-7 26 0,5 10 6 16,-5-3 1-16,1 6 0 0,3 0-3 0,-4 0 0 15,1 3 0-15,-1 0 0 0,-3-3-44 0,4-6-8 16,-4 2 0-16,0 1-8 0,3 3 16 0,1-9 3 0,-1 2 1 0,1-2 0 16,-1-4-12-16,1 4 0 0,-1-10 0 15,5 6 0-15,-8-9 11 0,0 0 0 16,10 0 0-16,-3 0 0 0,7-3 1 0,-3-3 0 0,-1-3 0 0,1-1 0 15,0 1-3-15,-1-1 0 0,-3-5 0 16,0 2 0-16,4-3-9 0,-1 10 8 0,1-3-8 0,0-1 8 16,-1 1-8-16,1 9-11 0,-1-3 3 0,1 6 0 15,0 3-4-15,-1-3 0 0,1 7 0 0,3-1 0 16,-4 7 12-16,1-7-8 0,0 1 8 0,3 5-8 16,-7-5 8-16,3-1 0 0,1 1 0 0,-1-1 0 15,1-3 0-15,0-3 0 0,-4 4 8 0,0-7-8 16,0 3 19-16,0 3-1 0,0-6 0 0,-7 0 0 15,7 0 13-15,-7 0 2 0,7-6 1 0,-7 6 0 16,0 0-10-16,7 0-3 0,4-3 0 0,-4 3 0 0,-4 0-9 16,4 0-3-16,-7 0 0 0,7-7 0 15,4 7-9-15,0 0 0 0,-4 0 9 0,3 0-9 0,-3 0 9 0,4-3-9 16,-1-3 12-16,1 3-12 16,0-3 16-16,-4-4-3 0,3 4-1 0,1-4 0 0,-1 1 0 0,1 0 0 15,-4-10 0-15,0 9 0 0,4-8-12 0,-4 2 0 16,0-9 0-16,0 6 0 15,0-3-31-15,0 0-5 0,-4 0-2 0,1-3 0 16,0 0-129-16,-1-3-25 0,1 3-6 0,3-4-971 0</inkml:trace>
  <inkml:trace contextRef="#ctx0" brushRef="#br0" timeOffset="-112470.7">17999 12830 1843 0,'0'0'164'0,"0"0"-132"16,-11-10-32-16,1 10 0 0,-1 0 133 0,0 0 20 15,4 0 4-15,0 0 1 0,0 0-126 0,7 0-24 0,0 0-8 0,0 0 0 16,0 0 0-16,0 0 0 0,7 6 0 0,4-2 0 15,3-4 16-15,4 6 3 16,-1-6 1-16,11 0 0 0,1 0 4 0,-1-6 0 0,4 6 1 0,3 0 0 16,-3-4-13-16,3-2-4 0,-3 3 0 0,3-3 0 15,0 3 19-15,1-4 3 0,-5 7 1 16,1-3 0-16,-7 3-31 0,3 0 0 0,0 0 0 0,-3 3 0 16,0-3 10-16,-4 0-1 0,-4 7 0 0,1-4 0 15,-4-3-9-15,0 6 0 0,-3-6 9 16,-1 3-9-16,1-3 0 0,-4 10 8 0,-7-10-8 0,7 0 0 15,-7 0 8-15,4 6-8 0,-4-6 10 0,3 9-10 16,1 1 11-16,-4 5-11 0,0-5 12 0,0 2-12 16,0 4 12-16,-4 0-12 0,1-4 12 0,-1 7-12 15,1 6 8-15,-4-6-8 0,3 6 0 0,-3 0 0 0,-4 3 0 16,8 1 10-16,-8 2-10 0,8 0 8 16,-4 4-8-16,3 2-11 0,1 4 3 0,-1-3 0 0,1 6 8 0,3-7 0 15,3 7 0-15,1 0 0 0,-1 0 0 0,1 0 0 16,3 0 0-16,3 0 0 0,-3-3 0 15,4 2 0-15,0 1 0 0,-1-3 0 0,1-3 0 0,-1-1 0 16,1-2 0-16,-1-1 0 0,-2 1 9 0,-1 2-9 16,0-2 12-16,0-4-12 0,-4 4 0 0,1-1 0 15,-1 4 0-15,1 3 0 0,-1-13 0 0,1 6 0 16,-1-5 0-16,-3-1 0 0,0-3 0 16,0 0 13-16,0-6-4 0,0 0-1 0,0 6 10 0,0-6 2 15,-3-4 0-15,3-2 0 0,-4 2 9 0,4-5 3 0,-3-1 0 16,3 1 0-16,-4-1 0 0,1-3 1 0,-1-3 0 0,-3 7 0 15,0-4-19-15,0-3-4 0,-4 4-1 0,1-7 0 16,-1 9 13-16,-3-9 2 0,-3 6 1 16,-5-3 0-16,1-3-3 0,0 7-1 0,-7-7 0 0,3 0 0 15,-3 0-9-15,3 0-1 0,-3 3-1 0,3-3 0 16,-3-3-10-16,3 3 0 0,1 0 9 16,-1-7-9-16,4 7 0 0,0-3 0 0,3-3 0 0,-3 0 0 15,7 3-83 1,-4-4-11-16,0-2-2 0,4-1-1320 0</inkml:trace>
  <inkml:trace contextRef="#ctx0" brushRef="#br0" timeOffset="-98095.38">4713 16238 2026 0,'0'0'44'0,"0"0"10"0,0 0 2 0,0 0 1 0,-3 7-45 0,3-7-12 0,0 0 0 0,-11 3 0 16,11-3 52-16,0 0 9 0,-4 6 2 0,4-6 0 16,0 9-43-16,0 1-9 0,0-4-2 0,0 3 0 15,0 1-9-15,0-1 0 0,0 1 0 0,0 8 0 16,-3-2 0-16,3-3 0 0,-4 12 0 0,1-6 0 15,-8 6 17-15,-3 3 2 0,-3 6 0 0,2-5 0 16,-6 5 18-16,4 1 4 0,-8 2 1 0,0 4 0 0,4-3-14 16,0-1-2-16,-4 4-1 0,1-3 0 15,-1-1 6-15,4 4 1 0,-4-10 0 0,7 4 0 0,-3-7-32 0,7 3 0 16,-4-9-8-16,1 4 8 0,3-1-16 0,3-13 3 16,1 4 1-16,-5-1 0 15,5-5-23-15,-1-7-4 0,1 6-1 0,6-9 0 16,-6 0-141-16,-5-3-29 0,5-3-6 0</inkml:trace>
  <inkml:trace contextRef="#ctx0" brushRef="#br0" timeOffset="-97787.14">4110 16489 2296 0,'0'0'51'0,"0"0"10"0,0 0 3 0,0 0 0 0,0 0-52 16,0 0-12-16,0 0 0 0,0 0 0 0,10 0 22 0,-2 6 2 0,2-6 0 0,1 7 0 15,3-4-8-15,3 6 0 0,-2 1-1 0,-1-1 0 16,0 0-15-16,3 7 0 0,1 0 0 0,0 3 0 16,6-1-9-16,-6 1 9 0,0 6 0 0,6-6-9 15,-10 9 22-15,8-3 5 0,-5 4 1 0,4-4 0 16,-6 9-19-16,6-6 0 0,-7-2 0 0,7-5 0 15,-10 11 0-15,6-10 0 0,-3 3 0 0,4 3-12 0,-4-3 12 16,0-6-11-16,0 0 11 0,4 3-10 16,-7-3-79-16,3-7-16 0,-4 4-3 0,4 3-552 15,-3-10-111-15</inkml:trace>
  <inkml:trace contextRef="#ctx0" brushRef="#br0" timeOffset="-97430.46">5214 16003 2016 0,'-14'-6'89'0,"14"6"19"0,-7-3-87 0,3 6-21 0,-6-3 0 0,-4 6 0 15,7-3 77-15,3 7 11 0,-3-1 3 0,0 4 0 16,7-1-91-16,-4-2 0 0,4-1-16 0,0 7 2 16,0-1 14-16,4-2-12 0,0 6 12 0,-1-4-12 15,4 4 12-15,-7 0 0 0,4 3 0 0,3-3 0 16,-7 0 0-16,0-1 0 0,0 1-12 0,0 0 3 15,0 3-13-15,0 0-2 0,-7-6-1 0,3 2 0 32,-3 1-25-32,4-3-5 0,-5-7-1 0,1 10-551 0,0-10-110 0</inkml:trace>
  <inkml:trace contextRef="#ctx0" brushRef="#br0" timeOffset="-97138.68">4978 16069 1843 0,'0'0'164'0,"0"0"-132"16,0 0-32-16,7-3 0 0,-7 3 109 0,0-6 15 0,7 2 4 0,-7 4 0 15,7 0-117-15,3 0-23 16,5-6-5-16,6 6-1 0,-7 0 18 0,7 0 11 0,4 0-2 0,3-3 0 15,-3 3-9-15,6-6 0 0,-6 6 0 0,0-3 0 16,-4-4 0-16,4 7 0 0,-1-6-11 0,-6 3 11 31,0 3-33-31,6 0-2 0,-10-6 0 0,8 6 0 16,-5-4-118-16,-3-2-24 0,4 6-5 0</inkml:trace>
  <inkml:trace contextRef="#ctx0" brushRef="#br0" timeOffset="-96739.04">6181 16282 403 0,'-4'0'36'0,"1"6"-36"16,-4-6 0-16,3 4 0 0,-7-4 424 0,8 6 77 0,-4-3 16 16,3 3 3-16,-6 4-415 0,6-1-83 0,1 0-22 0,-1 1 0 15,-6-1 9-15,6 7-9 16,-7-7 8-16,8 10-8 0,-8-3 0 0,-3 3 0 0,4 9 0 0,-8-3 0 15,0 0 17-15,-3 3 2 0,-3 1 0 0,2-1 0 16,-6 6 11-16,3-6 2 16,1 7 1-16,-8-1 0 0,4 1-9 0,-4-1-1 0,4-5-1 0,3 5 0 15,-7-6-22-15,4 1 0 0,7-11 0 0,0 7 0 32,3 1-26-32,-3-8-10 0,10-2-1 0,-3-3-1 15,7-4-156-15,0-3-31 0</inkml:trace>
  <inkml:trace contextRef="#ctx0" brushRef="#br0" timeOffset="-96451.77">5747 16307 2833 0,'0'0'125'0,"0"0"27"0,0 0-122 0,0 0-30 15,0 0 0-15,10 3 0 0,1 13-10 0,3-7-8 16,4 7-2-16,-1 3 0 0,8-3 7 0,0 6 1 16,-1-7 0-16,5 10 0 0,2-3-6 0,1 3-1 15,3 0 0-15,1 4 0 0,-12-4 3 0,1-3 1 16,3 9 0-16,-3-9 0 16,-4 9-12-16,0-2-2 0,-10-1-1 0,7 6 0 15,-4-5-19-15,-4-1-4 0,1-3-1 0,-1 3 0 16,1-6-21-16,0-3-4 0,-1 0-1 0,4-4 0 15,-10-2-127-15,6-4-25 0,12 1-6 0,-12-1-1 0</inkml:trace>
  <inkml:trace contextRef="#ctx0" brushRef="#br0" timeOffset="-95798.77">6752 16602 2502 0,'0'0'111'0,"0"0"22"0,0 0-106 0,0 0-27 0,0 0 0 0,-3 9 0 0,-1 1-14 0,4-1-8 16,0 1-2-16,0-1 0 0,-3 7 12 0,3-7 1 16,0 7 1-16,0-4 0 0,0 4 10 0,0 0 0 15,3-4 0-15,4 7-8 0,-3-3 8 0,3 3 0 16,3-1 0-16,-6 7 0 0,3-6 30 0,-4 0 8 16,8 3 2-16,-7-3 0 0,-1 0-18 0,4-1-3 15,-3 1-1-15,3-9 0 0,-4 5-8 0,4 4-2 16,0-9 0-16,-3-4 0 0,3 3 4 0,-7-9 1 0,7 0 0 15,4 0 0-15,-4 0 8 0,3-6 2 0,1 3 0 16,-1-7 0-16,1-5-8 0,-4-1-2 0,0 7 0 0,4-10 0 16,-4 6-5-16,3-2-8 0,-6-1 11 0,3-3-11 15,0 0 9-15,0 13-9 0,-3-6 0 16,3 5 9-16,-7 7-9 0,7-3-11 0,-7 3 3 0,10 0 0 16,-3 3 0-16,0 4 0 0,4 2 0 0,-4 0 0 15,0 1 8-15,4 5 0 0,-4-5 0 0,3 2 0 16,1-5 0-16,3 2 0 0,-3 0 8 0,3 1-8 15,3-1 8-15,-6-2-8 0,3-4 8 0,0 3-8 16,-3-3 17-16,3-3-1 0,-4 0 0 0,1 0 0 16,0-3 16-16,-1-3 2 0,4 3 1 0,-3-4 0 15,-8 4-6-15,4-3-1 0,8-4 0 0,-12 1 0 16,1 0 4-16,6-1 1 0,-3-5 0 0,4 2 0 0,-11-3-16 0,10 1-3 16,4-4-1-16,-10-6 0 15,3 6-13-15,0-3 8 0,4 0-8 0,-4-6 0 0,0 9 0 0,0-6-12 16,3 6 1-16,-6 0 0 15,3 0-25-15,0 1-6 16,0 2-1-16,-7 0 0 0,4 7-79 0,-1 0-16 0,1-1-3 0,-4 1-1 16,7 9-99-16,-7 0-20 0</inkml:trace>
  <inkml:trace contextRef="#ctx0" brushRef="#br0" timeOffset="-94899.48">8167 16426 172 0,'0'0'16'0,"0"0"-16"16,0 0 0-16,0 0 0 0,0 0 318 0,10 7 61 16,-3-7 12-16,4 6 2 0,0-6-207 0,3 0-42 15,0 0-8-15,3 3-1 0,-2-3-51 0,6 0-9 16,-4 0-3-16,5 0 0 0,-1-3-23 0,3 3-5 16,1 0 0-16,-4 0-1 0,4 0-25 0,0 0-5 15,-11 3-1-15,7-3 0 0,-3 0-12 0,3 0 0 16,-4 0 0-16,5 0 0 0,2 0 0 0,-3 0 0 15,1-9 0-15,2 9-10 0,5 0 0 0,-5-7 0 16,1 4 0-16,3 3 0 16,-3-6-14-16,0 6-4 0,-1 0 0 0,1 0 0 15,-4 0-34-15,-3 6-7 0,-1-6-2 0,-3 3-591 0,1 4-118 16</inkml:trace>
  <inkml:trace contextRef="#ctx0" brushRef="#br0" timeOffset="-94485.4">8251 16709 2646 0,'0'0'117'0,"0"0"24"0,0 0-113 0,0 0-28 16,0 0 0-16,8 0 0 0,6 0 20 0,3 0-3 15,4 0 0-15,4 0 0 16,3 0-37-16,1 0-7 0,9 0-1 0,-9-7-1 0,2 7 29 0,5 0 18 16,2-3-2-16,1-3-1 0,4 6-23 0,-1-3-5 0,0-3-1 0,4 6 0 31,-4 0-15-31,1-4-3 0,-1-2-1 0,-3 6 0 16,0-3-99-16,-4-3-20 0,-3 6-4 0,-4 0-793 0</inkml:trace>
  <inkml:trace contextRef="#ctx0" brushRef="#br0" timeOffset="-90885.71">11321 16172 403 0,'0'0'17'0,"0"0"5"0,0 0-22 0,0 0 0 16,10-6 0-16,-6 3 0 0,-4 3 236 0,0 0 44 15,10-6 8-15,-3 6 1 0,0-3-245 0,-7 3-44 0,0 0-20 0,0 0 1 16,15-7 19-16,-15 7 16 15,0 0-4-15,0 0 0 0,0 0 38 0,0 0 7 16,0 0 2-16,0 0 0 0,0 0 32 0,0 0 6 0,0 0 2 0,-4 10 0 16,-7-1-19-16,4 1-4 0,4-1-1 0,3-3 0 15,0 13-19-15,-7-3-4 0,-4-4-1 0,1 13 0 16,-1 0-11-16,0 4-1 0,-6-1-1 0,3 0 0 16,0 7-8-16,-4-1-2 0,-3 1 0 0,3-1 0 15,-7-6-12-15,1 10-4 0,-1-10 0 0,-7 7 0 16,-3-1 4-16,10-6 1 0,4 7 0 0,0-1 0 15,-11-5-17-15,4-4 10 0,10 0-10 0,4-3 8 16,-3-7-8-16,3 4 0 0,-1-3 0 0,8-4 0 16,0-5 0-16,4 2-19 0,-4 0 3 0,0-9 1 15,7 0-103-15,0 0-21 0,-4 0-4 0,4 0-586 16,-3 0-118-16</inkml:trace>
  <inkml:trace contextRef="#ctx0" brushRef="#br0" timeOffset="-90518.69">10827 16361 1497 0,'0'0'66'0,"0"0"14"0,-4-7-64 16,1-2-16-16,-1-1 0 0,4 1 0 0,4 0 129 0,-4 9 23 15,0 0 4-15,0 0 0 0,3-7-113 0,4 4-23 16,0-3-5-16,0 3-1 0,0-3 18 0,4 2 4 0,0-2 1 0,-4 6 0 15,-7 0-6-15,10 0-2 0,4 0 0 0,0 6 0 16,-10-2 14-16,3 5 2 16,7 0 1-16,0 7 0 0,-7-7 8 0,4 10 2 0,-4-3 0 0,7 3 0 15,0 0-29-15,0 6-6 0,-3-7-1 0,-1 11 0 16,12-4-3-16,-8 3-1 0,0-3 0 16,-4 3 0-16,5 4-8 0,2-4-8 0,1 0 12 0,-4 0-12 15,-3 4 0-15,6-1 0 0,1-6 0 0,-4 3 0 16,-3 4 8-16,-1-10-8 0,4 3 0 0,4 0 0 15,-1-6 0-15,-6-1-9 0,0 1-1 0,-1-3 0 16,8-7-20-16,0 1-4 0,-15-1-1 0,11 1 0 16,4-4-31-1,-8-3-6-15,1-3-2 0,0-3 0 0,-4 3-162 0,3-6-32 0,4-13-6 0,-10 3-2 16</inkml:trace>
  <inkml:trace contextRef="#ctx0" brushRef="#br0" timeOffset="-90041.07">11790 15824 864 0,'0'0'76'0,"0"0"-60"0,0 0-16 0,0 0 0 16,0 0 184-16,0 0 35 0,0 0 6 0,0 0 2 16,0 0-156-16,0 0-31 0,0 0-7 0,0 0-1 15,10 10-19-15,-3-7-4 0,1 6-1 0,-1 4 0 16,0-1 8-16,3-2 2 0,-3 5 0 0,0 4 0 16,0 0 32-16,-3 0 6 0,3 6 2 0,-3-6 0 0,-1 6-21 0,1 0-4 15,-1-3-1-15,-3 0 0 16,0 0-9-16,0-3-3 0,0-4 0 0,0 4 0 0,0 0-20 0,0-3-8 15,0 2 0-15,4-8 0 16,-4-1-39-16,7-2-7 0,-7-7-2 0,0 0-891 16</inkml:trace>
  <inkml:trace contextRef="#ctx0" brushRef="#br0" timeOffset="-89788.02">11613 15887 2718 0,'0'0'60'0,"0"-6"12"0,-3-4 2 0,-1 10 2 0,4 0-60 0,0 0-16 0,4-9 0 0,7 6 0 32,-1-3-23-32,4-4-7 0,4 4-2 0,7 6 0 0,-1-10 32 0,8 1 0 0,0 0 0 0,3-1 0 15,4 1 0-15,0 3-9 0,3-4 9 0,0 1 0 16,1-1-10-16,-5 1 10 0,1 0-12 0,-3 2 12 15,-5-2-20-15,-3 6 4 0,-3-4 0 0,-4 4 0 32,1 3-36-32,-8 0-6 0,-4-6-2 0,1 6 0 0,-4 6-142 0,0-6-29 0,-7 0-5 0,3 10-2 15</inkml:trace>
  <inkml:trace contextRef="#ctx0" brushRef="#br0" timeOffset="-89480.85">12393 16398 2894 0,'0'0'64'0,"0"0"12"0,0 0 4 0,0 0 1 0,0 0-65 0,4 10-16 16,3-1 0-16,3 7 0 16,1-7-20-16,-1 7-7 0,5-4-1 0,6 4-1 15,-4-7-3-15,8 10 0 0,-4-9 0 0,0 5 0 16,4-5 2-16,0 9 0 0,-4-10 0 0,4 0 0 0,-8 7 17 0,4-7 3 0,-6 1 1 0,2-1 0 31,-3 1-24-31,0-4-5 0,-3-3-1 0,0 3 0 16,-4-6-137-16,3 10-27 0,-3-10-5 0</inkml:trace>
  <inkml:trace contextRef="#ctx0" brushRef="#br0" timeOffset="-89196.61">13141 16185 2833 0,'-7'0'62'0,"0"6"13"0,0 4 2 0,-4-1 3 0,-3 7-64 0,7 3-16 0,0-1 0 0,0 11 0 0,-4-4 0 0,1 3-16 15,-1 0 4-15,4 7 0 0,0-1 12 0,-3 1 0 16,-1 2 0-16,-3-2 0 0,0 2 0 0,-4-2 16 16,0-1-3-16,1 4-1 0,-4 6 16 0,-1-10 4 15,-2 4 0-15,-1 3 0 0,0-10-20 0,-3 4-4 16,3-7-8-16,-3 6 12 0,4-9-12 0,2 4-13 15,-2-11 2-15,6 8 1 16,-3-8-144-16,10 1-29 0,1-3-5 0</inkml:trace>
  <inkml:trace contextRef="#ctx0" brushRef="#br0" timeOffset="-80047.01">15575 16577 460 0,'0'0'41'0,"0"0"-33"0,-7 6-8 0,7-6 0 16,0 0 324-16,0 0 64 0,0 0 12 0,0 0 2 15,0 0-322-15,0 0-64 0,0 0-16 0,0 0 0 16,7-9 10-16,0 3-2 0,0 2 0 0,-7 4 0 16,7-6 25-16,-3-3 5 0,3-1 1 0,-4 4 0 15,4 3 25-15,-3-3 4 0,-4-4 2 0,0 10 0 16,4-3-2-16,-1-6-1 0,-3-4 0 0,4 4 0 15,-4-1-12-15,3 1-3 0,1-1 0 0,-1-8 0 16,1 8-28-16,3-5-7 0,-4-4-1 0,8 0 0 16,-4 3 0-16,4-6-1 0,3-3 0 0,-4 6 0 15,1-6-3-15,3 0 0 0,4-3 0 0,-4 3 0 16,3-3-2-16,-3 3-1 0,-7-4 0 0,8 1 0 16,-5-6-9-16,1-1 0 0,-1 7 9 0,1-7-9 0,-1 1 12 0,-2 6-3 15,-1-7 0-15,0 4 0 0,-4 0-9 0,4 2 0 16,-3-5 0-16,3 12 0 0,-4-3 0 0,1 6 0 15,-1-6 0-15,1 6 0 0,-1 3 8 0,5-2 0 16,-1-1 0-16,-4 9 0 0,4-5-8 0,0 5-11 16,0 1 3-16,0-1 0 0,0 4 8 0,0-3-10 15,0 9 10-15,-7 0-10 0,0 0 10 0,0 0 0 16,8 6 0-16,2 3 0 0,-6 1 0 0,3 6-12 16,-4-4 4-16,1 13 0 0,3-6 8 0,-4 9 0 0,-3 4 0 15,4-4 0-15,-4 16 0 0,3-7 0 0,1 1 0 16,-4 6 0-16,3-10 0 0,1 4 0 0,3 3 0 15,-3-7 0-15,3-2-15 0,-4-7 3 0,4 3 0 16,-3-3 0-16,3 0 12 0,0-6 0 0,0 0 0 0,3 0 0 16,1-4 12-16,-4 4-12 0,0-10 12 0,4 7-12 15,-1-6 16-15,-3-1-4 0,4-6-1 0,0 3 0 16,-4 1 1-16,3-4 1 0,1-3 0 0,-4 0 0 16,3 0-4-16,-3 0-1 0,1-10 0 0,-1 4 0 15,3-3-8-15,-6-1 0 0,3 1 0 0,0-4 8 16,0-2 15-16,0-1 2 0,4-3 1 0,-4 0 0 15,0-6-10-15,0-3-3 0,0 3 0 0,0-3 0 16,0-7-5-16,3 4 0 0,1-1-8 0,-4-2 12 16,0 6-12-16,0 0 0 0,0 2 0 0,0-2 0 15,0 0 0-15,-3 3 8 0,-1 0-8 0,1-3 0 0,-1 9 0 0,1 0 0 16,-8 3 0-16,4-3-10 0,-3 4-7 0,3 2-2 16,-4-2 0-16,1 5 0 15,-1 1-10-15,4 3-3 0,-3-4 0 0,3 1 0 16,0-1-15-16,0 7-3 0,0-3-1 0,3 3 0 15,-3-10-73-15,4 10-14 0,3 3-3 0,0 0-1 16,4-6-70-16,-1 6-13 0,8 6-3 0,-1 3-582 0</inkml:trace>
  <inkml:trace contextRef="#ctx0" brushRef="#br0" timeOffset="-79527.03">16693 16031 997 0,'0'0'44'0,"0"0"9"0,0 0-42 0,0 0-11 0,-7 0 0 0,7 0 0 15,-3-6 16-15,3 6 0 0,0 0 1 0,0 0 0 16,-7-3 70-16,7 3 13 0,0 0 4 0,0 0 0 15,-4-10 27-15,4 10 5 0,-3-6 2 0,3 6 0 16,0 0-44-16,0 0-9 0,0 0-1 0,0 0-1 16,-7 0-35-16,0 0-6 0,-4 6-2 0,4-2 0 0,-4 2-22 0,1 10-5 15,-4-4-1-15,3-2 0 16,-6 5-12-16,2 4 0 0,1 0 0 0,4 0 0 0,-4 3 0 16,-1 0 8-16,5-7 0 0,3 10 1 15,0-3 12-15,3-6 3 0,1 9 0 0,3-6 0 16,7 0-11-16,0-4-1 0,0-2-1 0,0 3 0 0,4-7-11 0,-1 0 0 15,1 1 9-15,3-4-9 0,0-3 11 0,-3 3-3 16,3-6 0-16,0 4 0 0,-4-8-8 0,1-2 0 16,-1 3 0-16,1-3 8 0,0-4 2 0,-1 1 0 15,1-7 0-15,-1 7 0 0,1-10 5 0,0 3 1 16,-4 4 0-16,0-7 0 0,3-3 6 0,-3 3 2 16,-3 0 0-16,-1-6 0 0,1 7-8 0,-1-4 0 15,-3 0-1-15,0 3 0 0,0 0-15 0,0-6 0 16,-3 12 0-16,-1-5 0 0,1 2 0 0,-1 0-13 0,1 7 1 0,-4-1 0 15,0 7-11-15,0-3-1 0,0 3-1 0,0-3 0 32,-1-1-15-32,5 7-2 0,3 0-1 0,0 0 0 15,-7 0-52-15,7 0-10 0,-7 0-3 0,7 0-921 0</inkml:trace>
  <inkml:trace contextRef="#ctx0" brushRef="#br0" timeOffset="-79125.9">16926 16282 1720 0,'0'0'76'0,"-3"10"16"0,-1-4-73 0,4 3-19 15,-3-6 0-15,-1 10 0 16,4-10-25-16,0-3-9 0,0 0-2 0,7 9 0 15,4-9-20-15,-8 7-4 0,-3-7 0 0,7-7-1 0,0 7 121 16,1-9 24-16,-1 9 4 0,-4-9 2 0,1-1 58 16,-1 4 11-16,1-3 2 0,-1-1 1 0,-6 1-32 0,3-7-6 15,0 4-2-15,-4 2 0 0,1-6-62 0,-1-2-13 16,-3 2-3-16,4-3 0 0,-1 0-14 0,0 0-3 16,-3 1-1-16,0-7 0 0,0 6-26 0,0-6 0 15,0 6 0-15,0-6 0 0,4 3 9 0,-1 0 0 0,1 3 0 16,-1-6 0-16,4 6 0 0,0 7 0 15,4-4 0-15,3-3 0 0,-4 3-9 0,4 7 0 0,0-10 0 16,4 10 0-16,-4-7 0 0,3 13 0 0,1-6 0 0,3-1 0 16,0 1-17-16,0 3 1 0,0-1 0 0,-3 4 0 31,3 3-68-31,0 0-14 0,-3 0-2 0,3 0-1 16,0 0-79-16,0 10-16 0,-3-10-4 0,3 9-756 0</inkml:trace>
  <inkml:trace contextRef="#ctx0" brushRef="#br0" timeOffset="-78409.51">17311 15890 2595 0,'0'0'115'0,"-7"0"24"0,0 6-111 0,0-2-28 0,3 2 0 0,-3 3 0 15,4 1-26-15,3 5-10 0,3-2-3 0,4-4 0 16,-3 7-11-16,3 3-2 0,0-4-1 0,0-2 0 0,-4 3 37 0,4 3 7 16,-3-4 9-16,3-5-13 0,-3 8 13 0,-4-2 0 15,3-3 9-15,-3-7-9 0,0 10 34 0,0-7 1 16,-3 0 0-16,3 1 0 0,-8-7 16 0,8-3 3 15,0 0 1-15,0 0 0 0,0 0-11 0,0 0-3 16,0 0 0-16,-3-3 0 0,-1-3-15 0,4-4-3 0,-3-2-1 0,3-4 0 16,7 0-5-16,-4 4-1 0,5-7 0 15,-1-3 0-15,0 3-2 0,3-9-1 0,1 3 0 0,3-3 0 16,0 2-2-16,0-2-1 0,0 9 0 0,-3 1 0 16,3 2-10-16,0 0 0 15,-3 7 0-15,-1-1 0 16,1 7-26-16,-1-3-4 0,1 6-1 0,0 0 0 0,-1 0 31 0,-3 6 0 0,0-3 0 0,4 4 0 15,-4-4 0-15,0 3 0 0,0-3 0 0,0 10 0 16,0-4 0-16,0 1 0 0,0-7 0 0,-3 6 0 16,3 1 0-16,0 5 0 0,-4-5 0 0,4-1 0 15,0 0 20-15,1 1 9 0,-5-1 3 0,4-2 0 16,-7-7-32-16,7 9 0 0,-3-3 0 0,-4-6 0 16,7 3 8-16,-7-3-8 0,7 0 0 0,-7 0 0 15,7 0 20-15,0-3-1 0,0-3-1 0,-3 3 0 0,-1-3 1 0,4-4 0 16,-3 1 0-16,3-1 0 0,-4 1 4 0,4-7 1 15,-3 7 0-15,3 3 0 0,-4-4-24 16,4 1-16-16,-3-1 2 0,3 7 1 0,0-3 13 0,0 6 0 16,-7 0-10-16,7 0 10 0,0 0 0 0,4 0 0 15,-1 9 0-15,1-2 0 0,-4 2-8 16,4-6 8-16,-1 7 0 0,-3-1 0 0,4 7 0 0,-1-7 0 16,1 7 0-16,-4-4 0 0,4 4 0 0,-4-7 0 15,0 7 0-15,0-3 0 0,0-4-10 0,0 7 10 16,-4-7 0-16,-3 1-9 0,8-1 0 0,-8 7 0 15,0-7 0-15,3-3 0 16,1-3-15-16,-4-3-4 0,3 10 0 0,-3-10 0 16,7 6-76-16,0-3-16 0,-3-3-4 0,3 0 0 15,3 0-77-15,-3 0-16 0,4 0-3 0,0-3-678 0</inkml:trace>
  <inkml:trace contextRef="#ctx0" brushRef="#br0" timeOffset="-77597.66">18507 15906 345 0,'0'0'31'0,"0"0"-31"16,0 0 0-16,0 0 0 0,-7 0 362 0,0-6 66 15,0 6 14-15,0 0 2 16,-1-4-542-16,5-2-109 0,-4 6-21 0,3-3-5 16,-3-3 72-16,4 3 14 0,3 3 3 0,-4-7 1 15,4 7 90-15,0-3 17 0,0 3 4 0,0 0 1 0,-7-6 231 0,4 6 47 16,-1-3 9-16,4 3 1 0,-3-6-103 0,3 6-21 15,-4 0-4-15,1-7-1 0,-1 4-61 0,4 3-13 16,0 0-2-16,0 0-1 0,-4 0-15 0,1-6-2 0,-4 3-1 0,3-4 0 16,1 4 3-16,3 3 0 0,-7-6 0 0,3 6 0 15,1-9 12-15,3 9 4 0,0 0 0 0,0 0 0 16,0 0-28-16,0 0-4 0,0 0-2 0,-4 0 0 16,4 0-6-16,0 0-2 0,0 0 0 0,-7 6 0 15,0-3-10-15,0 6-11 0,0-2 3 16,0 2 0-16,0 1 8 0,-4 8 0 0,4-2 0 0,-3-3 0 15,-1 2 8-15,0 4 3 0,1 0 1 0,-1-3 0 16,1 2 16-16,-1 1 3 0,4-3 1 0,0 0 0 16,0-4-32-16,3 4 0 0,1-4 0 0,-1 4 0 15,4 0 12-15,0-4-3 0,4-2-1 0,-1-1 0 16,1 7-8-16,0-7 8 0,-1-3-8 0,4 4 8 16,0-7-8-16,4 3 0 0,-1-6 0 0,1 3 0 15,-1-3 0-15,5 0 0 0,-5 7 0 0,4-14 0 16,-3 4 0-16,3-3 0 0,-3 6 0 0,-1-3 0 0,1-3 0 0,-1 2 0 15,-3-2 0-15,0-3 0 0,-3 6 0 0,3-4 8 16,-3-2-8-16,-1 3 8 16,1-4 2-16,3 1 0 0,-4-1 0 0,1 1 0 0,-4-7-10 0,0 7 0 15,3 0 9-15,1-1-9 0,-4 7 0 0,3-3 9 16,1-4-9-16,-1 4 0 0,-3 6 15 0,0 0-4 16,0 0-1-16,0 0 0 0,0 0 10 0,0 0 1 15,0 0 1-15,7 6 0 0,0 1-22 0,-3-4 0 16,-4-3 0-16,4 9 0 0,-4-9 0 0,3 10 12 15,1-1-2-15,-1-3-1 0,1 4-9 0,-4-1 0 16,0 0 0-16,0-9 0 0,0 7-8 0,0-7-1 16,0 0 0-16,3 9 0 0,1-6 9 0,-4-3 0 15,0 0 0-15,3 10 8 16,-3-10-58-16,7 6-11 0,0-6-3 0,4 0 0 16,-1 0-39-16,5 0-8 0,-5-6-1 0,1 6-1 15,-1-10-19-15,4 7-3 0,1-6-1 0,-5-1 0 16,4-5-92-16,-3 5-18 0,10-15-4 0,-3-3-1 0</inkml:trace>
  <inkml:trace contextRef="#ctx0" brushRef="#br0" timeOffset="-77296.14">18757 15291 2257 0,'-3'-19'100'0,"-1"13"20"0,1 3-96 0,3-3-24 0,-4-4 0 0,4 1 0 0,0 6 40 0,-3-3 4 15,6-4 0-15,-3 10 0 0,0 0-17 0,7-6-3 16,-7 6-1-16,7-3 0 16,-7 3-11-16,11 3-3 0,-4 3 0 0,3 4 0 15,-3 5-1-15,4-2 0 0,0 12 0 0,-4 0 0 0,3 3 13 0,-3 10 3 16,0-4 0-16,0 1 0 0,1 2-8 0,-5 7-2 16,4 0 0-16,-3 0 0 15,-1 3-4-15,1 3-1 0,-4-3 0 0,3-3 0 0,-3 3 7 0,0-3 0 16,-3 0 1-16,3-9 0 0,0-1-17 0,0-6 10 15,0 1-10-15,3-4 8 0,1 3-8 0,-1-9 0 16,1 6 0-16,3-6 0 0,0-4-12 0,3-5-5 0,-2-1-1 16,6 0-802-16,3-2-161 15</inkml:trace>
  <inkml:trace contextRef="#ctx0" brushRef="#br0" timeOffset="-75352.64">19660 15693 2746 0,'-17'0'122'0,"6"0"25"0,-3 0-118 0,7 6-29 16,0-3 0-16,7-3 0 15,-7 6-42-15,7-6-14 0,0 0-4 0,10 10 0 16,5-7-9-16,2 3-3 0,4-6 0 0,0 0 0 0,1 0 72 16,2 0 8-16,5 0 5 0,-5-6 1 0,4 3 26 0,-3-4 4 15,0 7 2-15,0-3 0 0,-4-3-27 0,3 3-6 16,-2-3-1-16,-1 6 0 0,-4-4-12 0,1-2 0 0,0 6 0 0,-4-6 0 31,0 6-21-31,-4-3-11 0,1 3-1 0,-4 0-698 16,0 0-139-16</inkml:trace>
  <inkml:trace contextRef="#ctx0" brushRef="#br0" timeOffset="-71754.61">20242 15059 1591 0,'0'0'35'0,"-3"0"7"0,-1 0 2 0,1-3 0 0,-1-3-35 0,4 6-9 0,0 0 0 0,0-10 0 32,4 4-100-32,-4-3-21 0,3 6-5 0,1-4-1 15,-1-2 54-15,1 9 10 0,-4 0 3 0,0-10 0 0,0 1 158 0,0 9 32 0,0 0 6 0,0 0 2 16,-11-9 41-16,4 9 8 0,0-7 1 0,-7 7 1 15,0 0-57-15,0 0-12 0,0 0-3 0,0 0 0 16,-4 0-49-16,-3 7-9 0,-4-4-3 0,0 3 0 16,-3 3-44-16,4 1-12 0,-1-4 0 0,0-3 0 15,4 4 16-15,0-4 0 0,0 3 1 0,0-3 0 16,-1 3-1-16,1-6-1 0,4 7 0 0,-1-4 0 16,0-3 13-16,1 6 4 0,3-6 0 0,3 3 0 0,0-3-20 15,1 0-4-15,3 6-8 0,0-6 12 16,-4 4-12-16,8 2 11 0,-1-3-11 0,0-3 10 0,-3 9-10 15,4-2 0-15,-1 2 0 0,1 0 0 0,-1 1 0 0,1-1 0 16,-4 7 8-16,3-7-8 0,-6 10 0 0,6-3 0 16,1-4 0-16,-4 4 0 0,3 3 8 0,-3 0-8 15,3-4 8-15,4 4-8 0,0 0 9 16,0 0-9-16,0 6 10 0,0 0-10 0,7 3 0 0,-3 0 0 16,0 7 0-16,-1-7 0 0,4 7 0 0,-7-1 0 15,4 4 0-15,-4 6 0 0,0-4 0 0,-4-2 0 16,4 0 0-16,-3 3 0 0,-4-4 10 0,3-2-10 15,4-7 10-15,-4 9-10 0,4-11 0 0,0 2 0 16,-3-3 0-16,3 3 0 0,3-9 14 0,1 3-3 0,-4-3-1 16,7-7 0-16,0-2-10 0,-3 5-14 15,3-5 3-15,0-4 1 0,3 3 22 0,-3-5 4 0,4 2 0 16,-4-3 1-16,0-3-1 0,-3 0-1 0,6 0 0 0,-10 0 0 16,7 0-15-16,4-3 0 0,-11 3 0 15,7 0 0-15,0-6 0 0,0 6 0 0,4-4 0 0,-4 4 0 16,3 0 0-16,-3 0 0 0,0 0 0 0,4 0 0 15,-1-6 0-15,-2 6 0 0,2 0 0 16,4 0-10-16,-3 0 10 0,-1-3 0 0,5-3 0 0,-1 6-8 16,-4-3-11-16,8-4-1 0,-1 1-1 0,1 3 0 31,-4-3-91-31,7-4-19 0,-3 7-3 0,0-3-1 0,-4 3-52 16,3-4-10-16,1 7-3 0,-4-3-748 0</inkml:trace>
  <inkml:trace contextRef="#ctx0" brushRef="#br0" timeOffset="-71044.38">20616 15630 2253 0,'0'0'49'0,"0"0"11"0,0 0 1 0,-10 0 3 0,-1-10-51 0,1 10-13 0,-5 0 0 15,5 0 0-15,-1 0 8 0,-3 0-8 0,0 10 11 0,0-10-11 16,0 9 16-16,-4-2-4 0,1 2-1 15,-1-6 0-15,4 7 4 0,-4 5 1 0,1-5 0 0,-5 8 0 16,1-2 12-16,0 3 4 0,3 0 0 0,-3 0 0 16,0-4-20-16,0 4-3 0,3 0-1 0,-3-3 0 15,7 2 6-15,0 1 1 0,0-3 0 0,3 3 0 16,8-4-5-16,-1-2-1 0,-3 3 0 0,4-7 0 16,6 0-9-16,4 1 0 0,4-4 0 0,-1-3 0 15,4-3 0-15,1 0 0 0,6 0 0 0,-4 0 0 16,5-3 0-16,2-3 0 0,-3-4 0 0,1 1 0 0,-1-7 0 0,0 7 0 15,0-4 0-15,-3-2 0 16,6-4 0-16,-6 9 0 0,0-5 0 0,3-4 0 16,-4 3 27-16,5 4 3 0,-8-4 1 0,3 4 0 0,-3-4-31 0,1 0 0 15,-5-3 0-15,4 10 0 16,-3-10 13-16,-1 10-3 0,1-1-1 0,-4 4 0 0,-3-3-1 0,-4 9 0 16,3-4 0-16,-3 4 0 0,0 0 0 0,0 0 0 15,0 0 0-15,-7 4 0 0,0 5-8 16,-4 0 0-16,4 1 0 0,-3 6 0 0,-4 2 0 0,0 1 0 15,-4 0 0-15,4 6-11 0,-4 0 11 0,4 10 0 16,-4-7 0-16,1 6 0 0,3-5 0 0,0 5 0 0,3 1 0 16,-3-4 0-16,0 10 0 0,3-10 0 15,1 10 0-15,-1-4 0 0,0 7 0 0,1-6 0 16,-1 3 0-16,1-10 0 0,6 4 0 0,-3-4 0 16,0-3 8-16,4-6-8 0,-1 3 0 0,4-6 0 0,0-3 0 0,0 3 0 15,0-4 0-15,7-5 0 0,-3-1 0 0,-1 0-8 31,4 1-29-31,0-1-6 0,4-9-1 0,-1 6 0 16,1-6-24-16,3 0-4 0,4-6-2 0,-1-3 0 16,8-1-18-16,0 1-3 0,-1-7-1 0,8 4-859 0</inkml:trace>
  <inkml:trace contextRef="#ctx0" brushRef="#br0" timeOffset="-70533.75">20951 15605 864 0,'0'0'76'0,"-10"0"-60"16,-1 6-16-16,1-6 0 16,-1 3 364-16,1-3 69 0,3 6 15 0,-1 1 2 15,8-7-403-15,-3 3-81 0,-1 6-16 0,4-9-3 0,0 10 34 0,0-1 7 16,4 1 2-16,-4-1 0 0,0 7 10 0,3 2 11 15,-3 1-3-15,-3 6 0 0,3-6 13 0,-4 6 3 16,1 0 0-16,-1-3 0 0,1 3 20 0,3 0 4 16,-7-6 0-16,7 6 1 0,-4-6-27 0,4 0-6 15,-3-3 0-15,3-4-1 0,3-2 13 0,-3-4 4 16,4 3 0-16,3 1 0 0,-7-10-32 0,10 0 0 0,-3 0 0 16,4 0 0-16,3 0 0 0,-3-10 0 0,6 1 0 0,-3 3 0 15,1-4 0-15,-1 1 0 0,7-4 0 16,-7-2 0-16,0-4 0 0,4 3 0 0,-4-3 0 0,3 4 0 15,-2-4 12-15,-5 0-3 0,1 3-1 16,-4 4 0-16,0-4 2 0,-4-3 0 0,1 10 0 0,-4-7 0 16,3 7 3-16,1 6 1 0,-4 3 0 0,0 0 0 15,0-7-14-15,0 7 0 0,0 0 0 0,0 0 0 16,7-3 0-16,0 3 0 0,0 3 8 0,0 4-8 16,0-4 0-16,4 6 0 0,-4 1 0 0,0-1 0 15,0 7 0-15,4-1 0 0,-1-2 0 0,-3 3 0 16,0-1 0-16,-3 4 0 0,-1-6 0 0,1 9 0 15,-4-4 0-15,3-5 0 0,1 3 0 0,-4 2 0 16,0-2-20-16,0-3 0 0,0-7 0 0,3 3 0 16,-3 1-89-16,0-10-19 0,4 9-3 0,-4-9-1 15,11 0-87-15,-1 6-17 0</inkml:trace>
  <inkml:trace contextRef="#ctx0" brushRef="#br0" timeOffset="-69983.93">21830 15683 1152 0,'0'0'102'0,"0"0"-82"16,-7 0-20-16,7 0 0 0,0 0 103 0,0 0 16 0,0-9 3 0,0 9 1 31,-7-6-150-31,7 6-29 0,0 0-7 0,0 0-1 0,-11 0 94 0,1-4 18 0,3 4 4 0,0 0 1 16,-11 4 68-16,0-4 14 0,1 6 2 15,-1-3 1-15,-3 9-46 0,-4-2-8 0,0 2-3 0,1 4 0 16,-1 3-34-16,4 0-7 0,-4 6-2 0,4 0 0 16,0-3-19-16,3 3-4 0,4 3-1 0,3-9 0 15,1 6-14-15,6-6 9 0,1 3-9 0,3-10 8 16,0 4-8-16,7-3 0 0,-4-4 0 15,4-3 0-15,4 4 0 0,0-10 0 0,-1 0 0 0,4 0 0 16,0 0 0-16,1-10 0 0,-1 4 0 0,3-3 0 0,4-1-14 0,-3-2 5 16,0-4 1-16,-4-3 0 0,0 0 8 0,0 4-12 15,4-10 12-15,-4 6-12 16,-11 0 12-16,8 0 0 0,3-6 0 0,-7 6 0 0,-7-6 0 0,7 6 0 16,4 1 0-16,-1 2 0 0,-3 6 0 15,-3 1 0-15,3 9 0 0,0-3 0 0,7 3 8 16,-14 0 3-16,0 0 1 0,7 9 0 0,4 4 7 0,-4 3 1 15,-4 2 1-15,-3-2 0 0,4 3-21 16,-4 0 0-16,3-1 0 0,-3-2 0 0,-3 0 0 0,3-4 0 16,3 7 0-16,1-9 0 0,-8 5 12 0,8-5-3 15,3-1 0-15,0 0 0 16,0 1-29-16,0-4-5 0,-7-6-2 0,11 3 0 16,-1-3-113-16,1 0-24 0,-4-3-4 0,4-3-791 0</inkml:trace>
  <inkml:trace contextRef="#ctx0" brushRef="#br0" timeOffset="-69730.42">22239 15122 2829 0,'0'0'125'0,"0"0"27"0,-3 6-122 0,-1 4-30 0,-3 2 0 0,7 4 0 15,4 12-29-15,-1-3-12 0,-3 3-3 0,4-3 0 16,6 13-3 0,-3-7-1-16,0 1 0 0,-3 2 0 0,3 1 48 0,-4-1 0 0,8 1 0 0,-11-4 0 15,-4 0 0-15,4 1 0 0,11 2 0 0,-7 1 0 0,-11-1 0 16,-1-5 0-16,5-1 0 0,3-3 0 16,3 3-84-16,-6 0-13 0,-1-3-3 0,1-6-582 15,3 6-116-15</inkml:trace>
  <inkml:trace contextRef="#ctx0" brushRef="#br0" timeOffset="-69536.22">22052 15552 2592 0,'0'0'230'0,"0"0"-184"0,0 0-37 0,0 0-9 0,0 0 137 0,4-4 26 0,6-2 5 0,4-3 0 31,0 6-184-31,8-4-36 0,-1-2-8 0,7-1-2 16,4 4-24-16,0-3-5 0,-11 6-1 0,7-4 0 15,4-2-89-15,-4 9-19 0,-3-3-3 0,-4 3-769 0</inkml:trace>
  <inkml:trace contextRef="#ctx0" brushRef="#br0" timeOffset="-69349.86">22659 15730 3106 0,'-7'7'68'0,"3"2"15"0,1 0 2 0,-1 1 3 0,-3 5-71 0,0-5-17 0,4 9 0 0,-1-4 0 16,4-2-32-16,-3-4-9 0,-1-2-3 0,1 2 0 16,3-9-89-16,0 0-19 0,-8 0-3 0,8 0-1 15,0 0-83-15,0-3-17 0,-3-19-3 0,-1 3-1 0</inkml:trace>
  <inkml:trace contextRef="#ctx0" brushRef="#br0" timeOffset="-69183.66">22673 15266 3178 0,'0'0'141'0,"-3"0"29"0,-8-3-136 0,4 3-34 0,3-6 0 0,1 6 0 31,-4 0-72-31,7 0-20 0,0 0-5 0,0 0-1 15,0 0-48-15,0 0-10 0,0 0-1 0,0 0-1 16,10-3-114-16,1 6-24 0,-11-3-4 0,25 6 0 0</inkml:trace>
  <inkml:trace contextRef="#ctx0" brushRef="#br0" timeOffset="-68800.56">22899 15558 288 0,'0'0'25'0,"0"0"-25"0,0 0 0 0,0 0 0 16,0 0 602-16,0 0 115 0,7 9 23 0,-7-9 5 15,0 0-628-15,3 10-125 0,4 5-26 0,-3-2-5 16,-8-7 39-16,1 3 0 0,3 10 0 0,-7-9 0 16,-4 9 0-16,-6-4 0 0,-1 1 0 0,4-4 0 0,3 7 0 15,1-3 15-15,-11 3-3 0,6-4 0 0,5-2 12 0,-4 3 3 16,0-7 0-16,0 0 0 0,6 1-12 0,8-4-3 16,-7 4 0-16,7-10 0 0,0 0-12 0,0 0 0 15,18 0 0-15,-7 0 0 0,-1 0 0 0,8 0 0 16,3 0 0-16,4-7 0 15,-1-2 0-15,5 6 9 0,2-7-9 0,-2 4 8 0,-5-3-8 0,5-7 0 16,-8 7 0-16,-4-1 0 0,1-2 13 0,-4-4-2 16,0 7-1-16,-7-7 0 0,0 6 15 15,0-2 3-15,-3-4 1 0,-1 7 0 0,-3-7-7 0,-3 7-2 16,-1-1 0-16,-3 1 0 0,0-7-4 0,0 7-2 16,-3 6 0-16,-1-7 0 0,0 1-14 0,1 3 0 0,-4-4 0 15,7 4 0-15,-4 3 0 0,4-3-13 16,-7-4 4-16,7 7 1 15,7 3-16-15,-4-6-2 0,-6 3-1 0,3-4 0 16,3 4-78-16,4 3-16 0,0 0-3 0,0 0-1 16,7-6-91-16,0-4-17 0,4 10-4 0</inkml:trace>
  <inkml:trace contextRef="#ctx0" brushRef="#br0" timeOffset="-68416.61">23417 15567 2790 0,'0'0'61'16,"-7"6"13"-16,-3-2 2 0,3-4 3 0,0 9-63 0,0-3-16 0,0 4 0 0,3-1 0 15,0 0-56-15,1 1-15 0,-1-1-2 0,-3 7-1 16,4-7 42-16,3 1 8 0,-4-1 1 0,4 1 1 0,0-1 40 0,-3 7 8 16,3-7 2-16,0-6 0 0,0-3 16 0,0 0 3 15,3 7 1-15,-3-7 0 0,0 0-13 0,0 0-3 16,0 0 0-16,0 0 0 0,4 0 0 0,3 0 0 15,-4-7 0-15,4 4 0 0,-3-6-19 0,0-1-4 16,3 1-1-16,3-7 0 0,-6 7 3 0,6-7 0 16,-3-3 0-16,4 0 0 0,0-6 0 0,3 7 0 15,-4-1 0-15,4-6 0 0,4 3-11 0,-4 0 0 16,0 0 0-16,-3 6 0 0,6 0 0 0,-2 7 0 16,-1 0 0-16,7 6 8 0,-4-4 18 0,5 7 3 15,-5 7 1-15,11 2 0 0,1-6-30 0,6 13 0 0,4-1 0 16,-7-2 0-16,-1 3 14 0,1 2-3 0,0-2-1 0,0-3 0 15,-1 6-10-15,-6-4 0 0,-4 4 0 0,-3-3 0 32,-1-4-86-32,-6 4-13 0,-4 0-2 0,-7 6-786 0,-7-1-157 15</inkml:trace>
  <inkml:trace contextRef="#ctx0" brushRef="#br0" timeOffset="-67433.26">17480 16843 748 0,'0'0'67'0,"0"0"-54"0,0 0-13 0,0 0 0 16,0 0 124-16,0 0 21 0,0 0 5 0,0 0 1 15,0 0-99-15,0 0-19 0,0 0-4 0,0 0-1 16,0 0 41-16,0 0 8 0,0 0 2 0,0 0 0 0,0 0-5 16,0 0-1-16,0 0 0 0,0 0 0 15,-3 0-10-15,3 0-3 0,0 0 0 0,0 0 0 0,-7-3-26 0,7 3-6 16,0 0 0-16,0 0-1 0,0 0-3 0,0 0-1 15,0 0 0-15,0 0 0 0,0 0 15 0,0 0 3 16,0 0 1-16,0 0 0 0,0 0-24 0,0 0-5 16,0 0-1-16,0 0 0 0,0 0-1 0,0 0-1 15,0 0 0-15,0 0 0 0,-4-6 0 0,4 6 0 16,0 0 0-16,0 0 0 0,0 0 18 0,0 0 3 16,0 0 1-16,0 0 0 0,0 0-32 0,0 0 0 15,0 0 0-15,0 0 0 0,0 0 12 0,0 0-3 16,0 0-1-16,0 0 0 0,0 0-8 0,0 0 0 15,0 0 0-15,-3 6 0 0,-1-3 0 0,-3 7 0 0,0-1 0 0,0 1 0 16,-4-1 0-16,1-3-11 0,-1 10 3 0,0-3 0 16,-3 2 8-16,4-2 0 15,-1 2 0-15,1 4-8 0,3 0 8 0,0-3 0 0,-1 3 0 16,5-4 0-16,3-2 0 0,0 3 0 0,0-7 0 0,3 0 0 16,5 1 0-16,-5 5 0 0,8-11 0 0,-4 2 0 31,7 3-31-31,-4-9-10 0,4 6-3 0,-3-2 0 0,0-4 24 0,-1-4 5 0,4 4 1 0,0-6 0 15,1 6 14-15,-1-9 0 0,0 9 0 0,3-10 0 16,-6 4 0-16,0-3 0 0,3-1 0 0,-7 1 0 16,3 0 0-16,-3-1 10 0,-3-6-10 0,-1 7 8 15,1 0-8-15,0-4 0 0,-4-3 0 0,-4 1 0 16,0 2 8-16,4-3 0 0,-3 1 0 0,-1 2 0 16,-3-2-8-16,0-4 0 0,4 3 0 0,-4 7 0 0,3-4 0 15,-3 4-17-15,4 2 4 0,-1-2 1 16,1 3-36-16,3 6-6 0,-4-3-2 0,4 3 0 15,0 0-35-15,0 0-7 0,-7 0-2 0,7 0-525 16,0 9-106-16</inkml:trace>
  <inkml:trace contextRef="#ctx0" brushRef="#br0" timeOffset="-66982.4">17452 16558 633 0,'0'0'56'0,"0"0"-44"0,0 0-12 0,0 0 0 16,-7 0 297-16,0 0 58 0,3-3 11 0,4 3 2 16,-3-6-368-16,3 6-65 0,-7 0-18 0,3-10-3 15,-3 10 73-15,0-6 13 0,0 6 0 0,-4 0 9 0,1 6 47 0,3-6 10 16,-7 10 2-16,3-4 0 0,-3 7-7 0,0-4-1 15,-4 7 0-15,4 2 0 16,-7 1-28-16,3 0-5 0,1 6-2 0,-1 10 0 0,0-7-16 0,1 9-9 16,-1 4 10-16,4-3-10 0,0-1 17 0,3 4-2 15,4-3-1-15,0 0 0 0,4 2-14 0,-1-2-15 16,1-4 3-16,3 4 1 16,3-3-16-16,1-7-3 0,-1 6-1 0,4-6 0 15,4-2-44-15,-1 2-9 0,5-9-1 16,-1 3-496-16,0-10-99 0</inkml:trace>
  <inkml:trace contextRef="#ctx0" brushRef="#br0" timeOffset="-66378.53">17889 16862 172 0,'0'0'8'0,"0"0"1"15,0 0-9-15,0 0 0 0,-7 7 0 0,0-4 0 16,0 3 398-16,0-3 78 0,0-3 15 0,4 6 3 15,-4-6-447-15,7 0-90 0,-8 0-17 0,5 0-4 16,-4 3 38-16,0 4 8 0,7-7 2 0,0 0 0 0,-4 0 41 0,4 0 9 16,-7 0 2-16,7 0 0 0,-3 9 4 0,3-9 2 15,-4 6 0-15,1-2 0 0,3 5-26 0,0 0-4 16,-4-2-2-16,4 8 0 0,0-2-10 0,-3 3 0 16,-1-4 0-16,1 4 8 0,-1-1 0 0,0-2-8 15,1 3 12-15,-1-7-4 0,1 7 0 0,-1-4-8 16,4-2 12-16,0-1-4 0,0-3 4 0,4 4 1 15,-1-1 0-15,1-3 0 0,3 4-13 0,0-7 11 16,4-3-11-16,-1 6 10 0,1-6-10 0,-1 0-16 16,5 0 4-16,-1 0 1 0,0-6-5 0,3 3-2 0,-3-3 0 0,1 2 0 15,-5-2 18-15,4 3 0 0,-3-3 0 0,-1-4 0 16,1 4 0-16,-4 3 0 0,4-3 0 16,-4-4 0-16,-4 7 16 0,1-6 1 0,-1 3 0 0,-3-4 0 15,0 4 6-15,0-4 1 0,-7 7 0 16,4-6 0-16,-1-7-12 0,1 7-1 0,-1-1-1 0,-3-5 0 15,4 5-10-15,-1 1 0 0,-3-4 0 0,0 1 0 16,0 2-27-16,0 1 3 0,0 0 0 0,0-1 0 16,0 1 4-16,-4 9 0 0,0-10 1 0,4 10 0 31,-3 0-13-31,-1 0-2 0,1 0-1 0,-1 3 0 0,1 4-96 0,-1-7-19 0,0 9-4 0</inkml:trace>
  <inkml:trace contextRef="#ctx0" brushRef="#br0" timeOffset="-65907.71">18154 16781 288 0,'0'0'25'0,"0"0"-25"16,0 0 0-16,0 0 0 0,0 9 155 0,-4-3 25 16,4-6 6-16,-3 10 1 0,-1-7-111 0,1 6-23 15,3-9-4-15,0 7-1 0,0-7 83 0,0 0 16 0,0 0 3 0,0 9 1 16,0-9-59-16,0 0-12 0,0 0-3 0,0 0 0 16,0 0-45-16,0 0-10 15,0 0-2-15,0 0 0 0,0 0-20 0,0 0 0 0,0 0 0 0,0 0 0 16,0 0 0-16,0 0 0 0,0 0 0 0,0 0 0 15,0 0 19-15,0 0-1 0,3 6 0 0,1 4 0 16,-4-1-2-16,0 1-1 0,3 2 0 0,1-6 0 16,-4 4 13-16,3 5 2 0,-3-5 1 0,4 2 0 15,0-2-6-15,-4 5-1 16,0-5 0-16,3 6 0 0,1-7-12 0,-1 0-4 0,-3 1 0 0,0 5 0 16,4-2-8-16,-4-4 0 0,3 1 0 0,-3-4 0 15,0 4 28-15,0-1 3 0,4 0 1 0,-4-9 0 16,0 7-32-16,0-7 0 0,3 3 0 0,-3-3 0 15,4 9 0-15,-4-9 0 0,0 0 0 0,0 6 0 16,0-6-33-16,0 0-13 0,0 0-2 0,0 0-1 16,0 0-160-16,0 0-32 0,0 0-7 0,-11 10 0 0</inkml:trace>
  <inkml:trace contextRef="#ctx0" brushRef="#br0" timeOffset="-65634.59">17974 16887 2098 0,'0'0'93'0,"0"0"19"0,0 0-89 0,0 0-23 0,0 0 0 0,0 0 0 16,0 0 12-16,0 0-1 0,0 0-1 0,0 0 0 16,4-6-10-16,3-3 0 0,0 6-10 0,0-4 10 15,0-2 29-15,3 9 12 0,1-10 3 0,0 10 0 16,3-3 12-16,-4-3 2 0,4 0 1 0,0 3 0 15,1 3-31-15,-1-7-7 0,0 7-1 0,0-3 0 16,4 3-20-16,-4-6 0 0,0 6 0 0,0-3 0 16,4 3 0-16,-8 0-10 0,4-6 10 0,-3 6-13 31,-1 0-87-31,1 0-18 0,0 0-3 0,-4 0-555 0,3 0-112 0</inkml:trace>
  <inkml:trace contextRef="#ctx0" brushRef="#br0" timeOffset="-64881.46">18944 16815 345 0,'0'0'31'0,"0"0"-31"0,0 0 0 0,-7 3 0 0,-3 4 225 0,6-7 39 15,-3 3 8-15,7-3 2 16,0 0-170-16,0 0-33 0,0 0-7 0,0 0-2 0,0 0-7 0,0 0-2 16,0 0 0-16,0 0 0 0,-7 6-1 0,3 0-1 15,4-6 0-15,-7 10 0 0,0-1-28 0,-3 1-6 16,3 2-1-16,-4-3 0 0,0 7-8 0,-3 3-8 15,4-3 9-15,-1 2-9 0,1 1 12 0,-1 0-4 16,0-3-8-16,4 3 12 0,0-10 8 0,0 7 2 16,4-7 0-16,-1 1 0 0,4-1 2 0,0-9 1 15,0 0 0-15,11 6 0 0,-1-3-25 0,4-3 8 16,1-3-8-16,2-3 0 0,1 3 8 0,0-3-8 0,3-4 0 0,0-6 8 16,0 7-8-16,0 0 0 0,-3-1 0 0,-4-5 0 15,0 5 0-15,-3 1 12 0,-1-1-2 0,-3 1 0 16,0-1 1-16,0 1 0 0,-3-7 0 15,-4 7 0-15,0 0 4 0,-4-1 1 0,4 1 0 16,-3-1 0-16,-4 1-16 0,3 0 0 0,-3-1 8 0,0 4-8 31,0-4-18-31,4 1-6 0,-4 3-2 0,-1 3 0 16,-2-4-31-16,3 7-7 0,-4-3 0 0,4-3-1 16,0 6-142-16,4-3-28 0</inkml:trace>
  <inkml:trace contextRef="#ctx0" brushRef="#br0" timeOffset="-64697.74">19410 16690 1191 0,'0'0'52'0,"7"-6"12"0,-4-4-51 0,1 7-13 15,-1-19 0-15,-3 22 0 0</inkml:trace>
  <inkml:trace contextRef="#ctx0" brushRef="#br0" timeOffset="-64498.86">19452 16542 518 0,'0'0'46'0,"-3"-3"-37"0,3-3-9 0,-7-3 0 0,3-1 348 0,-3 1 67 16,7 6 13-16,-4-10 4 0,1 10-305 0,3 3-61 0,-4-9-12 0,4 9-2 16,0 0-40-16,0 0-12 0,0 0 0 0,-3 9 0 15,-4 0 0-15,3 1 0 0,-3 5-12 0,4-2 3 16,-1 3 9-16,1 3 0 0,-1-1-9 15,1 7 9-15,-1-6 0 0,-3 6 8 0,7 4 0 0,-3-4 0 16,-1 3 1-16,4 0 0 0,0-3 0 0,0 3 0 16,0 7-9-16,0-7-12 0,0-3 2 0,4 0 1 31,-1-6-46-31,-3 9-9 0,4-9-1 0,-1-3-1 16,1-1-130-16,-4-5-27 0,0 9-5 0,0-19 0 0</inkml:trace>
  <inkml:trace contextRef="#ctx0" brushRef="#br0" timeOffset="-64295.7">19251 16737 979 0,'0'0'87'16,"0"0"-70"-16,0 0-17 0,0 0 0 15,0 0 377-15,0 0 72 0,0 0 15 0,0 0 2 16,11 6-450-16,-1-3-89 0,1 4-19 0,3-4-3 15,0-3 42-15,-3 0 8 0,3 0 1 0,0 0 1 0,4 0 27 0,-1 0 4 16,1 6 2-16,3-3 0 16,-3-3-38-16,3 0-8 0,3 6-2 0,-2-6-537 15,2 0-107-15</inkml:trace>
  <inkml:trace contextRef="#ctx0" brushRef="#br0" timeOffset="-63222.52">20401 16699 1954 0,'0'0'87'0,"0"0"17"0,0 0-83 0,-7 0-21 16,4-6 0-16,3 6 0 16,-4-3-72-16,-3-3-20 0,0 6-3 0,0 0-1 15,0 6-9-15,-4-3-3 0,-3 3 0 0,0-3 0 0,-4 4 131 0,4 2 25 16,-3 0 6-16,-5 1 1 0,1-1 45 0,4 1 10 15,-5 5 2-15,5-5 0 0,3-1-34 0,0 1-6 0,3 5-2 0,-3-5 0 16,3-7-18-16,4 3-3 0,-3 3-1 0,6 1 0 16,4-10-48-16,0 0-19 15,-3 6 1-15,3-6 0 0,3 3-4 0,1 7-1 0,3-4 0 0,0-3 0 16,0 3 3-16,3-6 0 0,1 3 0 0,-4 4 0 16,4-1-2-16,-1-3 0 0,1-3 0 0,-1 10 0 15,5-4 22-15,-5-3 0 0,4 3 0 0,-3-3 0 16,-1 4 0-16,1-4 0 0,-4 3 0 0,0 3 0 15,0 1 0-15,0-1 0 0,-7-9 0 0,0 10 0 16,4-1 13-16,-4-3 7 0,0 4 2 0,-4-1 0 16,1 1-22-16,-4-1 0 0,0 0 0 0,0-2 0 15,-1 2-12-15,-2 1-6 0,3-1-2 0,-4 0 0 16,1 1-12-16,-4-1-4 0,-1 1 0 0,1 2 0 16,0-3-14-16,0-5-3 0,-4 5-1 0,-3 0 0 15,7 1-22-15,-7 2-5 0,-18 1-1 16,11 3-561-16</inkml:trace>
  <inkml:trace contextRef="#ctx0" brushRef="#br0" timeOffset="-62820.54">20786 16702 1648 0,'0'0'73'0,"0"0"15"0,0 0-70 0,-4-3-18 0,1-3 0 0,-1 6 0 16,4 0 133-16,-7-3 23 0,0-3 5 0,0 6 1 15,-4 0-127-15,4 6-26 0,-3-6-9 0,3 3 0 16,0 3 0-16,0 4-9 0,-4-7-1 0,-3 6 0 16,3 7 10-16,-3-7-10 0,4 1 10 0,3-1-10 15,-4 7 10-15,0-1 14 0,4-2-3 0,4 3-1 16,-4-7 7-16,7 10 2 0,0-10 0 0,0 10 0 0,3-3-9 0,1-1-2 16,-1-2 0-16,4-4 0 15,0 7-8-15,0-7 0 0,4 1 0 0,0 6 0 0,-4-7-12 0,0 0-7 16,3 1-1-16,1-4-1 15,-1-3-209-15,1 7-42 16,14-4-8-16,3-3-1 0</inkml:trace>
  <inkml:trace contextRef="#ctx0" brushRef="#br0" timeOffset="-62435.79">21117 16790 2314 0,'-14'0'103'0,"14"0"21"0,-10-3-100 0,-1-3-24 0,0-1 0 0,4 4 0 15,0 3-350-15,-3 0-75 0,3 0-15 0,0 0-4 16,0 0 259-16,0 10 51 0,-4-10 10 0,0 9 3 0,1 1 286 0,-1 5 58 0,1-2 11 0,-1 2 2 16,0 4-32-16,1-3-6 15,-1-4-2-15,1 10 0 0,-1-9-88 0,4 3-19 0,-4-7-3 0,8 10-1 16,-4-10-49-16,0 1-11 0,3 5-1 0,1-5-1 15,3-1-23-15,-4 1 0 0,4-10 0 0,0 0 0 16,7 6 0-16,0-3 0 0,4 3 0 0,0-6-12 16,-1-6 12-16,4 3-12 0,4-7 12 0,-4 4-12 15,4-3 0-15,-4-1 0 0,0-5 0 0,0 5 0 16,0 1 2-16,0-1 0 0,-3-5 0 0,-1 5 0 0,1-2 10 16,-4-4-13-16,0 7 5 0,-7-7 8 0,0 7-8 0,0-1 8 15,0 1 0-15,0-1 0 0,-4 1 0 0,1 3-11 16,-1-4 11-16,-3 10-8 0,0 0-3 0,-3-3 0 15,-1 3 0-15,1 0 0 16,3 0-170-16,-1 0-35 16,-6 0-6-16,0 3-2 0</inkml:trace>
  <inkml:trace contextRef="#ctx0" brushRef="#br0" timeOffset="-61788.86">21410 16916 2487 0,'0'0'55'0,"-7"9"11"0,0 7 2 0,0 2 2 0,3 1-56 0,-3 0-14 0,4 6 0 0,-4-6 0 16,0 0-36-16,0 6-11 0,0-6-1 0,-4-4-1 16,4 10 29-16,0-6 7 0,0-6 1 0,-4 3 0 15,4 2 24-15,0-8 6 0,0 5 1 0,0-5 0 16,4-1 18-16,-1 1 4 0,0-1 1 0,4-9 0 16,0 0-23-16,0 0-5 0,0 0-1 0,0 0 0 15,8-3-13-15,6-3 0 0,-4-4 0 0,4 1 0 16,-3-1 8-16,3-5-8 0,0 2 0 0,0-6 0 0,4-3 9 0,-4 4-9 15,0-11 8-15,0 11-8 16,0-11 0-16,-3 4 0 0,-1-3 0 0,1-3 0 0,0 2 0 0,-1 1 0 16,1-6 0-16,-4 6 0 0,3 2 0 0,-2-2 0 15,-1 3 0-15,0 0 0 0,-4 6 0 0,4 0 0 16,0 4 0-16,0 2 0 0,-3-2 0 0,3 5 0 16,0 1 0-16,0-1 0 0,-3 4 0 0,3 6 0 15,3-3 0-15,-6 3 0 0,-4 0 0 0,10 3 0 16,-10-3-12-16,11 6 12 0,-1 4-10 0,1-4 10 15,-7 3 0-15,3 1-9 0,0-1 9 0,3 1-10 0,-6-1 10 16,-1 0-10-16,1 1-2 0,-4 6-1 16,3-4 0-16,-3 4 0 0,-7-1 13 0,4-2-12 0,3 3 12 0,-4 2-12 15,-6-8 20-15,3 9 4 0,0-10 0 0,0 7 1 16,-1-1-3-16,1-2-1 16,-3-4 0-16,-1 1 0 0,1 5-9 0,-4-8 0 0,-1 2 0 0,5 1 0 15,-8-7 0-15,1 3-11 0,2-3 3 0,-2-3 0 31,-1 0-32-31,4 0-7 0,-4 0-1 0,4-9 0 16,0 9-16-16,0-10-3 0,7 10-1 0,0-9-892 0</inkml:trace>
  <inkml:trace contextRef="#ctx0" brushRef="#br0" timeOffset="-61383.4">21784 16790 2404 0,'-14'0'107'0,"14"0"21"0,-7 0-102 0,7 0-26 0,0 0 0 0,0 0 0 16,-7 0-334-16,7 0-72 0,17-3-14 0,-6-3-4 0,-4 6 348 0,4 0 76 16,3-7 0-16,-4 7 12 0,1-3 185 0,-4 3 38 15,4 0 7-15,-4 0 2 0,7 0-104 0,-7-6-21 16,-7 6-4-16,7 0-1 0,3-9-40 0,-2 9-8 15,-8 0-2-15,0 0 0 0,7-3-30 0,-4-4-6 16,-3 7-2-16,0 0 0 0,-3-9-16 0,3-1-10 0,7 4 12 0,-7 6-12 16,-4-3 18-16,4 3-3 15,0-9-1-15,0 9 0 0,-3-7-14 0,-4 4 0 0,-4-3 0 0,4 6 0 16,7 0 0-16,-11 0 0 0,-3 0 0 0,4 6 0 16,-1-3-9-16,0 4-2 0,-3 2 0 0,4 0 0 15,-1-2 11-15,4 5 0 0,7-5 8 0,-3 5-8 16,-4-3 10-16,10 7-2 0,8-6-8 0,-4-1 12 15,-7 0-12-15,3 7-10 0,4 0 2 0,0-4 0 16,4-2 8-16,-4 5 0 0,0 1-9 0,0-3 9 16,4-4-20-16,-8 7 0 0,-3-7 0 0,0 0 0 15,4 1-54-15,3-1-10 0,-4 1-3 0,1-1 0 32,-4-9-110-32,7 6-23 0,7-2-4 0,-3 2 0 0</inkml:trace>
  <inkml:trace contextRef="#ctx0" brushRef="#br0" timeOffset="-60933.95">21721 16282 1695 0,'0'0'75'0,"0"0"16"0,0 0-73 0,-8 0-18 0,1-9 0 0,7 9 0 15,0 0 100-15,0 0 16 0,0 0 3 0,0 0 1 16,7 0-55-16,1-10-10 0,-5 10-3 0,8-6 0 16,-11 6 5-16,10 0 1 0,4 0 0 0,0 6 0 15,-6-6-3-15,6 7-1 0,3-4 0 0,1 6 0 16,0 1-37-16,-1-1-7 0,4 7-2 0,-3-1 0 15,3 4-8-15,-3 0 0 0,-1 0 0 0,5 9 0 16,-5-3 0-16,4 3 0 0,-6-3 0 0,2 4 0 16,1 2 0-16,-1-3 0 0,1 7 0 0,-4-4 0 15,-3 4 0-15,3-7 0 0,0 13 0 0,-7-13 0 16,-3 9 0-16,3-5 8 0,0-1-8 0,0 0 8 16,-7-2-8-16,0-1 0 0,0 0 0 0,0-3-11 15,0 3 3-15,-4-2 0 0,-3-1 0 0,0-7 0 16,4 1-29-16,-8 0-6 0,0 0-1 0,1-3 0 15,-1-7-166-15,-3-3-34 0,-18 4-6 0,-3-20-2 0</inkml:trace>
  <inkml:trace contextRef="#ctx0" brushRef="#br0" timeOffset="-57106.3">6893 17916 864 0,'0'0'38'0,"0"0"8"0,0 0-37 0,0 0-9 16,0 0 0-16,0 0 0 0,0 0 240 0,0 0 47 16,0 0 9-16,0 0 1 0,0 0-188 0,0 0-37 15,0 0-8-15,0 0-2 0,0 0 3 0,0 0 1 16,0 0 0-16,0 0 0 0,0 0-11 0,0 0-3 16,0 0 0-16,0 0 0 0,0 0-5 0,0 0-2 15,0 0 0-15,0 0 0 0,0 0-23 0,0 0-5 0,0 0-1 0,0 0 0 16,0 0-3-16,0 0-1 0,0 0 0 0,0 0 0 15,0 0 13-15,0 0 3 0,0 0 0 16,0 0 0-16,0 0-28 0,0 0 0 0,0 0 0 0,0 0 0 16,0 0 12-16,0 0-4 0,0 0 0 0,0 0 0 15,0 0 0-15,0 9-8 0,0-2 12 0,0 2-4 16,0-9 4-16,0 0 0 0,0 0 0 0,0 0 0 16,4 9 18-16,-4-9 4 0,0 0 1 0,0 0 0 15,0 0-35-15,3 10 0 0,-3-4 0 0,4 3 0 16,-4-9 11-16,0 4 1 0,3 5 1 0,1-3 0 15,3 4-13-15,-7 5 0 0,0-5 0 0,4 2 0 16,-1 4 13-16,-3-7-3 0,4 1-1 0,-1 6 0 16,1-7-9-16,-4 10 8 0,7-4-8 0,-7-2 8 15,3-4-8-15,-3 7 0 0,4-7 0 0,-1 7 0 16,-3-6 0-16,7-1 0 0,-7 0 0 0,4 7 0 16,3-13 9-16,0 7 0 0,-7-1 0 0,7 0 0 0,-3-9 3 15,3 7 0-15,0-4 0 0,-7-3 0 0,0 0-4 0,0 0-8 16,0 0 12-16,7 0-4 0,0 6-8 0,0-6 10 15,-7 0-10-15,3-9 10 0,1 9-10 0,3-7 12 16,-4-2-12-16,5 6 12 0,-5-13-12 0,1 7 0 16,3-1 9-16,0-5-9 0,-4 2 0 0,4-3 0 15,0 7 0-15,4-7 0 0,-8 7 0 0,4 6 0 16,8-7 0-16,-8 4 0 0,0-3 0 0,3 9 0 16,1-10-9-16,-8 10 9 0,12-6 0 0,-5 6-9 15,1-3 9-15,-1 3 0 0,1 0 0 0,-8 3 0 16,8 3 0-16,0 1 0 0,-4-4-12 0,0 6 12 0,3 1-12 15,1-1 12-15,-1 7-13 0,5-7 4 0,-8 10 1 0,3-10 0 16,1 7-3-16,-4-7 0 0,0 10 0 0,0-9 0 16,3 5 11-16,-2-5 0 0,-1-1 0 15,3 0 0-15,-3-2 8 0,4-4 3 0,-1 3 1 0,-3-6 0 16,-7 0-12-16,11 0 8 0,3-6-8 0,-10 6 8 16,3-10 2-16,3 7 0 15,-3-3 0-15,0-3 0 0,0 2-1 0,1-2 0 0,2 0 0 0,-10-1 0 16,4 1-9-16,-1-7 8 0,1 4-8 15,-4-4 8-15,0 3-8 0,0-2 0 0,0-1 0 0,0-3 8 16,-4 0-8-16,4 4 0 0,0-4-10 0,-3 0 10 16,-1 3-20-16,4-2 1 0,0-1 1 0,-7 3 0 15,4-3-6-15,3 0-2 0,-4 4 0 0,4-4 0 16,4 6-10-16,-1-5-1 0,4 2-1 0,-7 0 0 16,7 4-61-16,-3-4-12 0,3 7-2 15,3-1-1-15,-3 4-150 0,4 6-31 16</inkml:trace>
  <inkml:trace contextRef="#ctx0" brushRef="#br1" timeOffset="-48440.57">1782 16031 921 0,'0'0'40'0,"0"0"10"16,0 0-40-16,0 0-10 0,0 0 0 0,0 0 0 15,0 0 178-15,0 0 34 0,0 0 6 0,0 0 2 16,0 0-139-16,0 0-27 0,0 0-6 0,0 0 0 16,0 0-32-16,0 0-7 0,-11 0-1 0,0 7 0 0,8-4-8 0,-4 6 0 15,0-3 0-15,-4 4-11 16,1-1 11-16,-5 1-8 0,5 5 8 0,-4-2-8 0,-4 6 8 0,4-4 0 16,0 4 0-16,0 0 0 0,-7 6 35 0,7 3 2 15,-8-3 1-15,8 4 0 0,-7 5 20 0,3-6 4 16,-3 7 1-16,-3-1 0 0,2 1-43 0,1-7-9 15,4 10-2-15,-5-7 0 0,8 0 6 0,-7 4 1 16,7-1 0-16,0 4 0 0,-4-4-4 0,11 4 0 16,-3 3 0-16,-1-4 0 0,8-2-12 0,-5 3 0 15,8-4 8-15,-3 1-8 0,3-1 0 0,0-3 8 16,0 4-8-16,0-1 0 0,0 1 0 0,3-7-10 0,-3 7 0 16,8-7 0-16,-5 9 10 0,8-2 12 15,-8-7-2-15,8 4-1 0,-1-11-9 0,1 5-11 0,3-1 3 0,0-7 0 31,-3 11-37-31,3-10-7 0,3-4-2 0,-2-5 0 16,-1 5-125-16,-4-2-25 0,4-4-4 0,1-9-2 0</inkml:trace>
  <inkml:trace contextRef="#ctx0" brushRef="#br1" timeOffset="-47913.39">2078 16423 172 0,'0'0'16'0,"0"0"-16"0,0 0 0 0,0 0 0 16,0 0 337-16,0 0 65 15,0 0 13-15,0 0 2 0,0 0-281 0,0 0-56 0,0 0-11 0,0 0-2 16,0 0-31-16,0 0-5 0,0 0-2 0,0 0 0 16,0 0-15-16,-7 10-3 15,3 5-1-15,4-2 0 0,-7 3 0 0,4-4 0 0,-4 4 0 0,3 3 0 16,-6-1 4-16,6 8 1 0,-7-8 0 0,-3 7 0 16,4 0 13-16,-1-3 2 0,-3 10 1 0,0-4 0 15,-4 7-8-15,4-7-2 0,0 6 0 0,0-6 0 16,3 1-21-16,-6 2 9 0,10-9-9 0,-4 3 0 15,1 0 0-15,-5-6 0 0,5 0 0 0,-1 0 0 16,-3-10-67-16,4 7-20 0,6-13-4 0,-7 9-548 16,-6-8-109-16</inkml:trace>
  <inkml:trace contextRef="#ctx0" brushRef="#br1" timeOffset="-47606.83">1693 16439 1767 0,'-7'-16'78'0,"7"16"17"0,0-6-76 0,0 3-19 16,0-7 0-16,0 10 0 0,0 0 51 0,0 0 6 15,0 0 2-15,0 0 0 0,0 0-42 0,0 0-8 16,0 0-1-16,7 4-8 0,-3 5 11 0,-1-3-11 0,8 4 10 0,-4 8-10 16,-3-8 20-16,-1 6-3 15,8 2 0-15,-1 1 0 0,1 0 3 0,-8-3 0 16,15 9 0-16,-11-6 0 0,11 9 4 0,-4-9 0 0,-4 12 1 0,5-9 0 15,-1 6-11-15,0 7-2 0,3-4-1 0,-3 0 0 16,-3-6-11-16,3 4 0 0,-3 5-10 0,-1-6 10 16,4-3 0-16,-3 4 0 0,0-10 0 0,-4 6 0 15,0-7-20-15,3-2 3 0,1 3 0 0,-4-10 0 32,0 7-47-32,4-7-8 0,-8 10-3 0,8-9 0 0,-1-1-16 15,1 0-3-15,-8-2-1 0,8-4-421 16,-7 3-85-16</inkml:trace>
  <inkml:trace contextRef="#ctx0" brushRef="#br1" timeOffset="-47254.98">2392 16176 1324 0,'0'0'59'0,"0"0"12"0,0 0-57 0,-7 6-14 16,3-3 0-16,-6 6 0 0,6-2 143 0,4 2 25 15,0 7 6-15,-7-7 1 0,7 1-118 0,7-1-23 0,-7 7-5 0,0-4-1 16,0 4-19-16,7-7-9 0,0 10 8 0,-7-10-8 15,0 7 0-15,4-6 0 16,-4 2 0-16,0 4 0 0,0-1-11 0,-4-2 11 0,4-4-8 0,0 7 8 16,-7 0-18-16,4-4 2 0,-1-2 0 0,-6 5 0 31,3-5-32-31,3 5-5 0,0-5-2 0,-3-1 0 16,4 1-33-16,3-4-6 0,0-6-2 0,0 0-375 0,0 0-75 0</inkml:trace>
  <inkml:trace contextRef="#ctx0" brushRef="#br1" timeOffset="-46985.52">2201 16191 2246 0,'0'0'100'0,"-3"0"20"16,-4-6-96-16,3 3-24 0,4 3 0 0,0 0 0 0,0 0 90 0,0 0 14 15,0 0 2-15,14 0 1 16,-3 0-107-16,3 0-35 0,-3 0 0 0,3 0 0 16,7 3 2-16,-7-3 0 0,0 0 0 0,7 0 0 15,0 0 1-15,-6 0 1 0,2 0 0 0,4 0 0 16,-7 0-18-16,4 0-4 0,0 0-1 0,-1-3 0 16,-2 3-10-16,-5 0-3 0,4 0 0 0,-3 3 0 15,-1-3-90-15,-6 0-19 0,6 0-3 0,-6 0-1 0</inkml:trace>
  <inkml:trace contextRef="#ctx0" brushRef="#br1" timeOffset="-46595.79">2910 16345 1267 0,'0'0'112'0,"0"0"-89"0,0 0-23 0,0 0 0 0,0 0 121 0,0 0 20 15,0 0 4-15,-3 9 1 0,-8-9-116 0,11 10-30 16,-7-4 8-16,4 3-8 0,3 10 0 0,-7-9 0 15,0 5 0-15,-4 4 0 0,0 0 21 0,-3 6 3 16,0-6 0-16,-7 9 0 16,0-3 28-16,3 0 7 0,-3-3 1 0,-4 9 0 0,4-2-7 0,-3-1-1 15,2 6 0-15,-2 4 0 0,6-3-32 0,-7-7-8 16,4 3 0-16,0-3-1 0,7 1-11 16,0-4 10-16,-7-7-10 0,10 8 10 0,0-8-27 0,4-2-6 15,-3-3-1-15,-1-4 0 16,4 0-177-16,0-9-36 0,-11 0-7 0,18 0-2 0</inkml:trace>
  <inkml:trace contextRef="#ctx0" brushRef="#br1" timeOffset="-46322.98">2551 16417 2426 0,'0'0'53'0,"0"0"11"0,0 0 3 0,0 0 1 0,0 0-54 0,0 0-14 0,0 0 0 0,3 6 0 16,8 10 0-16,-1-4-16 0,1 4 3 0,3-3 1 16,0 2 12-16,4 4-11 0,-1 0 11 0,5-3-10 15,-1 3 2-15,-4-1 0 0,8 7 0 0,-7 0 0 16,-1-3-1-16,1 10 0 0,-4-4 0 0,-3 0 0 16,3 7-15-16,-11-7-2 0,4-3-1 0,-3 3 0 15,6-3-4-15,1-6-1 0,-11 0 0 0,11-3 0 0,-11-1 15 0,7-2 2 16,0-4 1-16,-4-2 0 15,8-4-129 1,-4-3-25-16,0 0-6 0</inkml:trace>
  <inkml:trace contextRef="#ctx0" brushRef="#br1" timeOffset="-45816.21">2850 16041 1818 0,'-14'0'80'0,"4"0"17"0,10 0-77 0,0 0-20 0,0 0 0 0,0 0 0 16,0 0 18-16,0 0 0 0,10 6 0 0,4-3 0 15,-3 7-18-15,7-1 0 0,-1-3-11 0,8 4 11 16,-7-1-15-16,10 7 4 0,-3-7 1 0,-1 4 0 0,1-4 10 0,-7 7 0 16,3-1 0-16,0 4 0 15,-3 0 0-15,3 0 0 0,-7 0 8 0,3 6-8 0,-9 0 0 0,9 3 0 16,-6-3 0-16,-8 3 0 0,8 1 19 15,-1-4-1-15,5 9 0 0,-5-12 0 0,1 9 29 0,-4-9 5 16,3 10 2-16,1-10 0 0,3 3-17 0,-3 3-3 16,-1-3-1-16,4 3 0 0,-3-3-20 0,0 4-4 15,-8 2-1-15,4-3 0 0,-7 0 3 16,0-2 0-16,0 2 0 0,-7-3 0 0,4 3-11 0,-12 0 0 16,8-3-10-16,-3 0 10 0,-4-3 0 0,3 0 0 15,-3-3 0-15,3 0 10 0,1-6-10 0,-4 2 0 16,3 1 0-16,-3-4 0 15,3-5-48-15,1 2-3 0,-4-3 0 0,3-2-593 0,1-8-118 0</inkml:trace>
  <inkml:trace contextRef="#ctx0" brushRef="#br1" timeOffset="-45413.59">3330 15837 1818 0,'0'0'80'0,"-3"0"17"0,-8 6-77 0,4 4-20 16,4-4 0-16,-8-3 0 0,7 6 20 0,-3-2 0 15,4-4 0-15,3-3 0 16,0 0-12-16,0 9-8 0,0-9 12 0,0 0-12 0,0 0 15 0,3 10-4 16,-3-10-1-16,0 0 0 0,0 0 13 0,11 0 2 15,0 6 1-15,-1-6 0 0,1 0 3 0,-8 0 1 16,8 0 0-16,3-6 0 0,0 6-17 0,4 0-3 15,-11-4-1-15,3-2 0 0,4 6-9 0,4 0-11 16,-4 0 3-16,-3 0 0 16,3 0-22-16,0 0-4 0,0 0-1 0,-3 0-581 15,-1 0-117-15</inkml:trace>
  <inkml:trace contextRef="#ctx0" brushRef="#br1" timeOffset="-45160.51">3771 15577 2617 0,'0'0'57'0,"0"0"12"0,0 0 3 0,0 0 2 0,0 0-59 0,0 6-15 0,0-3 0 0,-7 13 0 16,7-7-20-16,7 0-6 15,-7 10-2-15,4 0 0 0,-1 6 16 0,4 3 4 0,-7 7 0 0,0-1 0 0,0 1-11 0,0 3-1 16,0-1-1-16,0 7 0 0,0-9 10 0,-7 2 3 16,4 4 0-16,-1-3 0 15,-3-1-124-15,4-2-25 0</inkml:trace>
  <inkml:trace contextRef="#ctx0" brushRef="#br1" timeOffset="-42945.9">9521 15950 172 0,'0'0'16'0,"0"0"-16"16,0 0 0-16,0 0 0 0,0 0 189 0,0 0 35 16,0 0 8-16,0 0 0 0,0 0-173 0,0 0-35 15,-7 3-8-15,0-3 0 0,-3 6 5 0,10-6 2 16,0 0 0-16,0 0 0 0,0 0 45 0,0 0 10 15,0 0 2-15,0 0 0 0,0 0-1 0,0 0 0 16,0 0 0-16,0 0 0 0,0 0-43 0,0 0-8 16,0 0-1-16,0 0-1 0,0 3-26 0,0 10 8 15,-4-10-8-15,-3 6 0 0,4 7 0 0,-4-7-19 16,-4 1 3-16,0 9 1 0,-3-10 24 0,0 10 5 0,4-3 1 16,-4 2 0-16,-1 1 10 0,1 6 3 0,0 0 0 15,4-3 0-15,-4 3 7 0,3 1 1 0,0 2 1 0,4 0 0 16,4-3-13-16,3 3-4 0,-7-3 0 0,7 10 0 15,0-7-12-15,0 0-8 0,0 4 8 0,3-1-8 16,1 0 13-16,-1-2-1 0,1 5-1 16,-1-6 0-16,1 10-11 0,3-4 0 0,-4-5 0 0,5 5 0 15,-1 1-12-15,-4-1 12 0,1-6-10 0,3 1 10 16,-4-4-21-16,4 3 1 0,-3-9 1 0,3 6 0 16,3-10-23-16,1-2-5 15,0-4-1-15,-1 1 0 0,4 2-13 0,0-8-3 0,1 2-1 0,-1-6-463 16,3 0-92-16</inkml:trace>
  <inkml:trace contextRef="#ctx0" brushRef="#br1" timeOffset="-41632.52">9846 16166 172 0,'0'0'16'0,"0"0"-16"0,0 0 0 0,0 10 0 15,-3-4 177-15,3-6 33 0,0 9 6 0,0 1 2 0,-4-1-78 0,0 0-16 16,1 7-4-16,3-6 0 16,-4 2-32-16,-3 4-6 0,0 3-2 0,0-1 0 0,0 4-26 0,0 0-6 15,-7-3 0-15,3 6-1 0,-6 0-15 0,3 3-4 16,0-2 0-16,-1 2 0 0,-2-3-11 0,-1-6-2 15,1 6-1-15,2-3 0 0,1 0-14 0,0-4-10 16,0-5 2-16,4 3 0 16,-5-1-32-16,8-2-7 0,-3-4-1 0,3-2-506 15,0-4-102-15</inkml:trace>
  <inkml:trace contextRef="#ctx0" brushRef="#br1" timeOffset="-41332.86">9451 16273 1868 0,'0'0'83'0,"0"0"17"0,0 0-80 0,0 0-20 0,0 0 0 0,11 9 0 16,3 7 18-16,-7-7 0 0,3 10 0 0,4-3 0 15,0-4-18-15,1 7 0 0,2 3 0 0,-3-3-9 16,4-7 9-16,-4 13 0 0,0-6 0 0,0-3-8 16,-3 3 8-16,3 0 0 0,-3-4 0 0,-1 4 0 15,-3 6 0-15,4-6 0 0,-4 0 0 0,0 0 0 16,0-4 0-16,-3 10 0 0,-1-6 0 0,1-6 0 0,-1 9-9 0,4-3 0 16,-7-7 0-16,4 4 0 0,-1-1-5 0,1-2-1 15,-1-4 0-15,4 1 0 16,-3 5-97-16,3-8-19 0,0-4-4 0,-4 6-540 15</inkml:trace>
  <inkml:trace contextRef="#ctx0" brushRef="#br1" timeOffset="-40902.2">10040 15922 1954 0,'0'0'43'0,"0"0"9"0,0 0 1 0,0 0 3 0,0 0-45 16,-3 12-11-16,-1-3 0 0,0 1 0 15,4 6-20-15,0-7-7 0,0 10-1 0,0-10 0 16,4 7-3-16,-4 3-1 0,4-10 0 0,-1 10 0 15,1-10 6-15,-1 7 1 0,1 0 0 0,-1-4 0 0,1 4 9 0,-1 3 3 16,1-4 0-16,-4-2 0 0,3 3-1 0,-6-7 0 16,-1 7 0-16,1-4 0 15,-1-2-19-15,1-1-4 0,-1 4-1 0,-3-10-399 16,4 6-80-16</inkml:trace>
  <inkml:trace contextRef="#ctx0" brushRef="#br1" timeOffset="-40612.86">9920 15862 1440 0,'0'-9'64'0,"0"9"12"0,7-7-60 0,-3 4-16 0,-4 3 0 0,7-6 0 16,-7 6 191-16,0 0 35 0,0 0 7 0,7-3 2 31,-7 3-235-31,7 0-36 0,3 0-13 0,-10 0-3 0,8 0 36 0,2 0 6 0,-3 0 2 0,4 3 0 16,-4-3 8-16,3 0-8 0,1 0 8 0,0 0-8 15,-1 0-4-15,-3 0 0 0,-7 0 0 0,11 0 0 16,-1 0-32-16,-3 0-6 0,-7 0-2 0,11 0 0 16,0-3-118-16,-4 3-24 0,-7 0-5 15,14-10-412-15</inkml:trace>
  <inkml:trace contextRef="#ctx0" brushRef="#br1" timeOffset="-40084.39">10382 16254 2124 0,'0'0'94'0,"0"0"19"16,0 0-90-16,0 0-23 0,0 0 0 0,0 0 0 16,0 0 16-16,0 0-2 0,-7 0 0 0,0 3 0 0,7-3-14 0,-7 6-12 15,7 4 3-15,-7 5 0 16,-7-5 9-16,3 2-8 0,4 4 8 0,-3 3-8 0,-4 0 8 0,-1 6 14 15,-2 3-3-15,3-3-1 0,-4 3 21 0,0 7 4 16,-3-7 1-16,4-3 0 0,-5 3 0 0,1 7 1 16,0-7 0-16,0-3 0 0,0 3-25 15,3-3-12-15,1 1 10 0,2-8-10 0,1 7 0 0,4-6-16 16,-1-6 1-16,4 2 1 16,4-5-122-16,-4-1-24 0,7-9-4 15</inkml:trace>
  <inkml:trace contextRef="#ctx0" brushRef="#br1" timeOffset="-39836.21">10100 16354 2761 0,'0'0'122'0,"-7"0"26"0,0-3-119 0,0 3-29 0,7 0 0 0,0 0 0 31,0 0-36-31,0 0-12 0,0 0-4 0,7 3 0 0,0 7 23 0,0 5 4 0,4-5 1 0,-1-1 0 16,4 10-8-16,-3-3-2 0,-1 2 0 0,1 1 0 15,3 0 22-15,-3 6 12 0,-1-6-12 0,1 6 12 16,-8 0-16-16,1-3 4 0,3 3 1 0,-3-6 0 16,-4 6 3-16,0-6 0 0,3-3 0 0,1 2 0 15,-8-2-37-15,8-3-7 0,-1-4-2 0,1 0 0 16,-1 4-137-16,1-10-27 0,-4-3-6 0,7 10-476 15</inkml:trace>
  <inkml:trace contextRef="#ctx0" brushRef="#br1" timeOffset="-39373.9">10361 15846 2127 0,'-14'-9'94'0,"14"9"20"0,4-3-91 0,-4 3-23 0,3-7 0 0,1 4 0 31,6-3-18-31,1 6-8 0,-1-3-2 0,-10 3 0 16,0 0-11-16,7 0-2 0,15 3-1 0,-15-3 0 0,-7 0 31 0,7 9 11 0,7 1 0 0,0-1-9 15,-4 4 25-15,-2-1 6 0,-1 4 1 0,3-3 0 16,1 9 49-16,-1-4 9 0,1 1 3 0,-1 9 0 16,5-9-41-16,-1 6-8 0,-7 4-2 0,0-4 0 15,0 3 0-15,3-3 0 0,1 9 0 0,-4-5 0 16,-3-1-33-16,-1 6 0 0,4-5 0 0,0 5 0 16,-7 1 0-16,0-7 0 0,4 6 0 0,-1 1 0 15,-3-7 0-15,0 0 0 0,-3 7 0 0,3-7 0 0,-4-3 0 16,1 3 0-16,-8 7 12 0,-3-10-12 0,7 3 14 15,-4 0-4-15,-6-9-1 0,-1 12 0 0,4-9-9 16,-4 3 12-16,4-6-12 0,-7 0 12 0,-4-3-12 0,8 3 0 16,6-4 0-16,1-2 0 15,-5 2-43-15,5-5-4 0,-4-4-1 0,0-3 0 16,3 4-182-16,-3-7-37 0,-11-7-7 0,11-2-2 0</inkml:trace>
  <inkml:trace contextRef="#ctx0" brushRef="#br1" timeOffset="-38970.36">10629 15708 1335 0,'-14'0'59'0,"14"0"13"0,0 0-58 0,0 0-14 0,-10 0 0 0,10 0 0 0,0 0 60 0,0 0 10 16,0 0 2-16,0 0 0 15,0 0 11-15,0 0 2 0,0 0 1 0,0 0 0 0,0 0-25 16,7 3-5-16,7-3 0 0,-4 0-1 0,-3 0-21 0,0 0-4 16,4 0-1-16,0 0 0 15,-1 0-17-15,-3 0-4 0,-7 0-8 0,7 7 12 16,4-7-32-16,-4 0-8 0,-7 0 0 0,0 0-1 16,7 0-32-16,-7 0-7 0,0 0 0 0,0 0-1 15,0 0-43-15,0 0-9 0,11-7-2 0,-8 7 0 0</inkml:trace>
  <inkml:trace contextRef="#ctx0" brushRef="#br1" timeOffset="-38688.36">10894 15479 1440 0,'0'0'128'0,"0"0"-103"0,0 0-25 0,0 0 0 16,0 0 197-16,3 10 35 0,-3-1 6 0,7 7 2 16,7 0-204-16,-6 2-36 0,-5 1-15 0,1 9 1 15,3-3-6-15,-4 4 0 0,-3-4-1 0,-3 9 0 16,-1 1 0-16,1-4 0 0,-1 1 0 0,-3-1 0 15,-11 0-33-15,8-3-6 0,3-2-2 0,-4-5-810 16</inkml:trace>
  <inkml:trace contextRef="#ctx0" brushRef="#br0" timeOffset="-28578.77">6950 17690 1782 0,'0'0'39'0,"0"0"8"0,0 0 1 0,0 0 3 0,0 0-41 0,0 0-10 0,0 0 0 0,0 0 0 15,0 0 0-15,0 0 0 0,3-6 0 0,-3 6-11 16,0 0 11-16,7-3 11 0,-3-4-3 0,3 4 0 16,0-3-8-16,-4 6 0 0,5-3-10 0,-1-3 10 15,0 2 12-15,0-2 8 0,-4 6 1 0,4-6 1 16,4 3 7-16,-4-3 2 0,-4 2 0 15,5-2 0-15,-1 3-9 0,0-3-2 0,0-4 0 0,0 7 0 16,0-3-6-16,7-3-2 0,-7 2 0 0,0-2 0 16,4-1-1-16,-8 7-1 0,4-6 0 0,0 3 0 15,0-10-10-15,4 7 0 0,-11 5 0 0,7-5 8 16,4 3-8-16,-4-4 8 0,-7 10-8 0,0-9 8 16,7 3-8-16,0 2 0 0,-7-2 0 0,0 6 0 15,0 0-9-15,0 0 9 0,3-9-12 0,-3 9 12 16,7-3 0-16,-7 3 0 0,0 0 0 0,0 0 0 15,0 0 0-15,0 0 0 0,0 0 0 0,0 0 0 0,0 0 0 0,0 0 0 16,0 0 0-16,0 0 0 0,0 0-12 0,4 3 12 16,3 6-12-16,3 7 12 0,-3-7 0 0,1 7 0 15,-5-7 0-15,1 1 0 0,3 5 0 0,-4-2 0 16,4-7 0-16,-3 4 0 0,3-7 0 0,-4 6 0 16,4-2 0-16,-3 2 0 0,-4-9 0 0,11 6-15 15,-4-3 5-15,3 4 1 16,1-7-123-16,3-7-24 0,3 7-4 0,1 0-596 0</inkml:trace>
  <inkml:trace contextRef="#ctx0" brushRef="#br0" timeOffset="-28078.64">7980 17969 864 0,'0'0'76'0,"0"0"-60"15,7-3-16-15,-7-3 0 0,3-4 104 0,4 1 17 16,4 3 4-16,0-4 1 0,-1 10-38 0,8-9-7 0,0 6-1 0,-1-7-1 16,8 1-5-16,-8 3-1 0,8-4 0 0,3 4 0 15,-6-3-17-15,6 9-3 16,0-10-1-16,4 10 0 0,-8-9-19 0,1 9-4 0,-4 0-1 0,0-3 0 16,1 3-16-16,-8 0-3 15,3 0-1-15,-10 3 0 0,4-3-8 0,0 6-11 0,-4-3 3 0,-7-3 0 31,7 6-54-31,-7-6-10 0,7 4-3 0,-7-4-517 0,0 0-104 0</inkml:trace>
  <inkml:trace contextRef="#ctx0" brushRef="#br0" timeOffset="-27677.64">8047 18110 1209 0,'3'-6'108'0,"4"3"-87"16,1-3-21-16,2 6 0 0,1-10 112 0,-1 1 17 0,4 9 4 15,0-10 1-15,1 10-69 0,2 0-13 16,-6-3-4-16,3-3 0 0,0 12 6 0,0-6 1 0,-3 0 0 0,-1 3 0 16,-3-3-27-16,7 10-4 0,-6-10-2 15,-1 6 0-15,-4-3-22 0,4 4 0 16,4-7 0-16,-11 0 8 0,0 0-8 0,3 3 0 0,4-3 8 0,7 6-8 15,-10-6-12-15,7 0-6 16,-4 0-2-16,7-6 0 16,-4 6-150-16,8 0-30 0,0-3-7 0,3-4-1 0</inkml:trace>
  <inkml:trace contextRef="#ctx0" brushRef="#br0" timeOffset="-26949.83">9571 17631 864 0,'0'0'38'0,"0"0"8"0,0 0-37 0,0 0-9 0,-4 6 0 0,4-3 0 0,-3 3 192 0,-1 4 37 15,1-1 7-15,3 0 2 0,-7 1-192 0,3-1-38 16,-3 1-8-16,4 5 0 0,-12-5 0 0,5-1 0 15,-1 7 0-15,1 3 8 0,-4-4 15 0,0-2 3 16,-4 12 1-16,-3-6 0 0,7 0-8 0,-8 6-2 16,1 0 0-16,0-6 0 0,0 9 18 15,0-3 3-15,-4 0 1 0,4-3 0 0,0 3-22 0,0 3-4 16,3-9-1-16,0 6 0 0,1-6-12 0,-1-3 0 0,4 2 8 16,0 1-8-16,3-9 0 0,-3 5 0 0,4-5 0 0,-1-1 0 31,0 1-20-31,1-4-8 0,-1 3 0 0,4-6-1 15,-7 4-111-15,3-7-23 0,1 0-4 0</inkml:trace>
  <inkml:trace contextRef="#ctx0" brushRef="#br0" timeOffset="-26580.86">9021 17734 1962 0,'0'0'87'0,"0"0"17"0,0 0-83 0,10-6-21 16,-3 6 0-16,0-3 0 0,0 3 14 0,4 0-2 16,3 3 0-16,-3-3 0 0,-4 0-12 0,3 6 0 15,1 3-9-15,-1-5 9 0,1 5 0 0,0 7 10 16,-1-1 0-16,1-2 0 0,3 12-1 0,-4-6 0 15,5 6 0-15,-1 0 0 0,0-3 21 0,3 3 4 16,-3-6 1-16,4 6 0 0,-4-6-3 0,0 6-1 16,0-6 0-16,1 9 0 0,-8-9-16 0,3-4-3 15,4 4-1-15,-3 0 0 0,-1-3-11 0,-2-1 0 16,6-2 9-16,-4 3-9 0,-3-7 0 0,4 0 8 0,-1 1-8 0,1-1 0 16,0 1-10-16,-1-1-6 15,1-9-2-15,-1 9 0 16,1-9-44-16,0 0-9 0,-4 7-1 0,0-7-1 15,3 0-111-15,-6 0-21 0,-4 0-5 0</inkml:trace>
  <inkml:trace contextRef="#ctx0" brushRef="#br0" timeOffset="-26141.86">9740 17524 576 0,'0'0'25'0,"7"-3"6"0,0 3-31 0,-3-6 0 16,3-4 0-16,-4 7 0 0,4-3 192 0,1 6 32 16,-1-3 6-16,0-4 2 0,-7 7-137 0,7 0-27 15,0 0-6-15,-7 0-1 0,0 0 7 0,7 0 0 16,-7 0 1-16,3 7 0 0,4-4-37 0,-7 6-7 16,0-9-1-16,4 10-1 0,-1-1-15 0,-3 7-8 0,0-7 10 0,0 10-10 15,0-3 0-15,0-1 0 16,0-2 0-16,0 2 0 0,0 4 16 0,0 0-4 0,0-3 0 0,0 3 0 15,0-1-12-15,4 1 0 0,0 0 0 0,-1-3 0 16,1 2 0-16,-1 1 0 0,1-3 0 16,-1 0 0-16,-3-4-12 0,0-2-6 0,0-1-1 0,4 4 0 31,-8-4-36-31,4-9-7 0,0 0-2 0,0 0-476 0,0 0-96 0</inkml:trace>
  <inkml:trace contextRef="#ctx0" brushRef="#br0" timeOffset="-25811.54">9638 17568 1814 0,'0'0'80'0,"0"0"17"0,0 0-77 0,0 0-20 16,0 0 0-16,0 0 0 0,0 0 24 0,7 0 0 16,-7 0 1-16,7 0 0 0,4 0-13 0,-1 0-2 15,1 0-1-15,3 0 0 0,0 0 23 0,4-3 4 16,-1 3 0-16,4-7 1 0,1 7-26 0,-1-3-11 16,3-3 8-16,1 3-8 0,3-3 8 0,-3 2-8 15,-4-2 8-15,0 0-8 0,1 3-14 0,-1-3-8 0,-7 6-2 0,0-4 0 31,0 4-35-31,0 0-7 0,-3 0-2 0,-1 4 0 16,1-4-33-16,0 0-7 0,-11 0-2 0,10 9 0 16</inkml:trace>
  <inkml:trace contextRef="#ctx0" brushRef="#br0" timeOffset="-25439.54">10492 17621 1548 0,'0'0'68'0,"0"0"15"0,0 0-67 0,0 0-16 0,0 0 0 0,10 10 0 0,1-4 10 0,-11-6-2 15,-4 9 0-15,4-3 0 0,11 4 6 0,-11-1 1 16,-7 1 0-16,0 2 0 0,3-5 44 0,4 8 9 16,-7-2 1-16,-3 6 1 0,-8-4-26 0,7 4-4 15,1 0-2-15,-1 6 0 0,-14-6-20 0,8 6-4 16,-1-6-1-16,1 9 0 0,-1-3-13 0,-3 0 9 16,0-6-9-16,3 9 8 0,-3-9-8 0,0 6 0 15,-1 0-10-15,1-3 10 16,4 0-36-16,-5-3 0 0,1 0-1 0,4-1 0 15,-4 1 0-15,3-3 0 0,0 0 0 0,4-4 0 16,4-2-61-16,-1-1-12 0,4-3-2 0,0-3-1 0</inkml:trace>
  <inkml:trace contextRef="#ctx0" brushRef="#br0" timeOffset="-25132.15">10146 17841 2275 0,'0'0'100'0,"0"0"22"0,0-7-98 0,3 4-24 15,-3 3 0-15,7-6 0 16,1 6 25-16,-1 0 0 0,3-6 0 0,1 12 0 0,-1-6-25 0,1 6 0 16,3-3-14-16,-3 4 5 0,-1 2 9 0,1-6 0 15,-1 13 0-15,4-7 0 16,1 7 0-16,-1 3-8 0,-4 0 8 0,8-1 0 0,0 1 0 0,-1-3 0 15,-6 9 0-15,3-3 0 0,-4-3-12 0,5 3 4 16,-5-3 0-16,1-7 0 16,-8 4-32-16,4-1-5 0,7-2-2 0,-3-4 0 15,-11-2-109-15,7 2-21 0,4 0-5 0,3-2-1 16,-7-4-21-16,3-3-5 0,5-10-1 0,9 7 0 0</inkml:trace>
  <inkml:trace contextRef="#ctx0" brushRef="#br0" timeOffset="-24742.31">10552 17273 1440 0,'-11'6'64'0,"4"-3"12"0,0-3-60 0,0 0-16 0,7 0 0 0,-4 10 0 15,-6 2 101-15,10-8 18 0,0 5 3 0,3 0 1 0,-3 1-103 0,4-1-20 16,3 7 0-16,3-7 0 0,1 1 12 0,0-1 11 16,6 7 1-16,1-7 1 15,0 10 24-15,3 0 5 0,0-4 1 0,4 11 0 0,6-4-25 0,-2 3-5 16,-5 0-1-16,1-3 0 0,-4 9-16 15,4-3-8-15,-1 0 8 0,-6 1-8 0,-7 5 8 0,3-2-8 16,7-1 0-16,-10 3 8 0,-8-5-8 0,1 5 10 16,6 1-10-16,-3-1 10 0,-3-6-10 0,-4 10 0 15,-4-7 0-15,1-2 0 0,3-1-8 0,-4 0-4 16,-10-3-1-16,0 0 0 16,10-6-52-16,-6 0-11 0,-8-4-1 0,1-2-539 15,-5-4-107-15</inkml:trace>
  <inkml:trace contextRef="#ctx0" brushRef="#br0" timeOffset="-24223.68">9098 17345 1461 0,'0'0'64'0,"0"0"15"0,0 0-63 0,0 0-16 16,0-9 0-16,0 6 0 0,0 3 0 0,0-10 0 16,4 4 0-16,-4 6-10 0,0 0-1 0,0-9 0 15,0-1 0-15,0 10 0 0,0-6 27 0,0 6 6 16,0 0 1-16,0 0 0 0,0 0 5 16,0 0 0-16,0 0 1 0,-7 0 0 0,0 6-7 0,-4-6-2 15,-3 10 0-15,3 5 0 0,-3-2-12 0,-3 2-8 0,-5 11 8 16,1-5-8-16,0 5 36 0,0 8 4 15,0-6 0-15,0 7 0 0,-4 2-13 0,7-2-3 16,1 3 0-16,-1 5 0 0,4 1 4 0,-4 0 1 0,8 3 0 0,-1 7 0 16,0-4-21-16,1-3-8 15,6-3 0-15,1 3 9 0,3-3-1 0,3 0 0 0,4-10 0 0,0 1 0 16,8-7-8-16,2 0-12 0,1-3 2 0,3-6 1 31,0 0-34-31,4 3-6 0,3-10-2 0,4-2 0 16,0-1-24-16,-1-3-5 0,8-3 0 0,0 4-657 0</inkml:trace>
  <inkml:trace contextRef="#ctx0" brushRef="#br0" timeOffset="-23698.57">11479 17540 864 0,'0'0'76'0,"0"0"-60"15,-3 0-16-15,3 0-381 16</inkml:trace>
  <inkml:trace contextRef="#ctx0" brushRef="#br0" timeOffset="-23038.39">10654 17408 1209 0,'0'0'108'0,"-4"-3"-87"16,1-4-21-16,-1 7 0 0,4 0 118 0,0 0 19 15,0 0 4-15,0 0 1 0,7-3-113 0,4-3-29 0,-11 6 8 0,7-9-8 16,-7 9 14-16,7 0 1 0,4-10 0 0,-1 10 0 16,1-3 13-16,-1-3 2 0,5 6 1 0,-1-6 0 15,-4 2-20-15,-3 4-11 0,4-6 12 16,-1 6-12-16,1 0 8 0,0 0-8 0,-11 0 0 0,7-9 0 15,3 9 0-15,-3-3 0 0,-7 3 8 0,0 0-8 16,7-7 0-16,-7 7 0 0,0 0 0 0,0 0 0 31,0 0-24-31,0 0-9 0,7 0-2 0,-7 0-513 0,0 0-104 0</inkml:trace>
  <inkml:trace contextRef="#ctx0" brushRef="#br0" timeOffset="-22623.81">11158 17207 1544 0,'-14'0'68'0,"14"0"15"0,0 0-67 0,0 0-16 15,0 0 0-15,0 0 0 0,0 0 23 0,0 0 1 0,0 0 0 0,0 0 0 16,-7 0-24-16,7 0 0 16,0 0-10-16,0 0 10 0,-10 10 0 0,6-7 0 0,4-3 8 0,0 0-8 15,0 9 8-15,-3-3-8 0,3-2 0 0,0 8 0 16,7-2 0-16,-4-1 0 0,-6 3 0 0,3 4 0 15,7 3 0-15,-4 0 0 0,-3 0 0 0,-3 6 0 16,3 0 9-16,0 3-9 0,7-3 8 0,-7 0-8 16,-7-3 0-16,3 3 0 0,8 0 0 0,-8-3 0 15,1 3 0-15,-1 0-11 0,4-6 1 0,0 0 0 16,4-3-54 0,-4-4-12-16,-4 4-1 0,4-7-1 0</inkml:trace>
  <inkml:trace contextRef="#ctx0" brushRef="#br0" timeOffset="-22238.81">11892 17505 1566 0,'0'0'34'0,"0"0"7"0,0 0 2 0,0 0 1 0,-7 6-35 0,-3-2-9 0,-1-4 0 0,4 6 0 16,-4 3 0-16,4 1-11 0,-3-1 3 0,-1 0 0 15,-3 1 27-15,3 6 5 16,-6-1 2-16,3-2 0 0,-4 6-10 0,0 2-1 0,-6-2-1 0,-5 3 0 15,1 3 27-15,4 0 6 0,-1 1 1 0,0-5 0 16,-7 8-16-16,11 2-4 0,4-9 0 0,2 3 0 16,-6 3-28-16,4-6 0 0,3 0 0 0,3-3 0 15,4 6 8-15,-4-6-8 0,1 0 0 0,3-4 0 16,3 4-10-16,4-9-8 0,-10-1-2 0,6 4 0 16,4-13-148-16,0 0-31 0</inkml:trace>
  <inkml:trace contextRef="#ctx0" brushRef="#br0" timeOffset="-21949.62">11345 17546 1900 0,'0'0'169'0,"0"0"-135"16,0 0-34-16,0 0 0 0,14 0 82 0,-3 3 10 15,3 3 1-15,0 4 1 0,7-7-82 0,1 6-12 16,-5 7-12-16,4 3 2 0,1 0 18 0,-1 6 3 16,3 0 1-16,5 3 0 0,-8 0-12 0,0 7 0 15,4-7 0-15,-4 6 8 0,-4 1-8 0,1-1 0 0,-4-2-12 0,-3 2 12 16,-1-9 0-16,1 4 0 0,-4-4 0 0,4 0 0 16,-8-6-11-16,4-7 3 0,-3 10 0 0,-1-9 0 31,-3-4-27-31,4 7-5 0,-1-7 0 0,-3-9-1 15,0 0-129-15,0 0-26 0,0 0-4 0</inkml:trace>
  <inkml:trace contextRef="#ctx0" brushRef="#br0" timeOffset="-21581.36">12136 17380 1638 0,'0'0'72'0,"0"0"16"0,0 0-71 0,0 0-17 16,3-10 0-16,-3 10 0 0,11 0 12 0,-11 0 0 16,0 0-1-16,10 0 0 0,-3 7-11 0,0-4 0 15,-3 6 0-15,-1 0 0 0,1 1 40 0,-1 6 7 0,1 2 1 16,0 1 0-16,-8 3-10 0,4 0-2 0,0-3 0 0,0 3 0 16,0 0-21-16,-4-6-5 15,4 2-1-15,0 1 0 0,-3 0-9 0,-1-3 0 0,4-1 0 0,-3-2-11 31,-1-4-30-31,4 1-7 0,-3-4 0 0,-1 3-515 0,1 1-102 0</inkml:trace>
  <inkml:trace contextRef="#ctx0" brushRef="#br0" timeOffset="-21286.4">11917 17439 2012 0,'0'0'89'0,"0"0"19"0,0 0-87 0,7-6-21 0,0-3 0 0,0-1 0 0,4 4 29 0,-1 3 2 16,8-4 0-16,-1 4 0 0,1-3-31 16,0 3 0-16,-4 3 0 0,3 0 0 0,1-6 9 0,3 6-1 15,0 6 0-15,4-6 0 0,-4 3 2 0,0 3 0 16,1-3 0-16,-1-3 0 0,0 7-10 0,-3-4 0 15,-1 3 0-15,1 0-11 0,0-2-3 0,-1-4-1 16,-3 0 0-16,4 0 0 16,0 0-47-16,-1 0-10 0,1 0-1 0,-1 0-510 15,1 0-101-15</inkml:trace>
  <inkml:trace contextRef="#ctx0" brushRef="#br0" timeOffset="-20862">12601 17806 2098 0,'0'0'93'0,"0"-6"19"0,0 3-89 0,0 3-23 16,0 0 0-16,0 0 0 0,0 0 23 0,0 0 0 15,0 0 0-15,0 0 0 0,11 3-12 0,-11-3-3 16,7 6 0-16,3 4 0 0,-2-1 15 0,-5 0 2 15,1 1 1-15,-1-4 0 0,1 3-15 0,-1 1-3 16,1 6-8-16,3-4 12 0,-7-12-12 0,3 16 11 16,4-4-11-16,-3-2 10 0,-4-10-10 0,7 15 0 15,0-5-10-15,4 5 10 0,-8-5-16 0,4-1 4 16,0 1 0-16,0-1 0 16,4-3-32-16,-8 4-7 0,8-7-1 0,-4 6 0 15,0-9-56-15,-7 0-11 0,7 7-2 0,-7-7-690 0</inkml:trace>
  <inkml:trace contextRef="#ctx0" brushRef="#br0" timeOffset="-20569.38">13046 17762 691 0,'0'0'61'15,"0"0"-49"-15,0 0-12 0,0 0 0 16,0 0 248-16,0 0 48 0,0 0 8 0,0 0 3 16,0 10-247-16,-4 5-48 0,1-2-12 0,-1 3 0 0,-6-7 24 0,3 16 4 15,-4-3 0-15,4 3 1 16,-7 0 6-16,3 3 1 0,-6 1 0 0,2 2 0 16,1 0-36-16,-3-6-11 0,-1 10 0 0,0-7 0 0,1 0 11 0,-4 7 0 15,-4-10 0-15,0 3 0 0,1 0 12 0,-1 4-3 16,0-10 0-16,0 9 0 15,-3-9-36-15,7 3-7 0,-4 3-2 0,4-9-828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32:09.7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14136 6213 288 0,'0'0'25'0,"0"0"-25"15,0 0 0-15,0 0 0 0,0 0 219 0,0 0 38 16,0 0 8-16,0 0 2 0,0 9-189 0,0-9-38 16,-4 4-7-16,-3 5-1 0,4-3-18 0,-1 4-3 15,1-1-1-15,-1 1 0 0,1-1 14 0,-1 0 4 16,1-2 0-16,-1 2 0 0,-3-3 20 0,0 4 4 16,0 2 0-16,0-2 1 0,-4-1 12 0,4 7 3 15,-3-1 0-15,-1-2 0 0,0 3 17 0,-3-1 4 16,-3-2 1-16,3 6 0 0,-1-4-21 0,1 4-4 15,0 0-1-15,0-3 0 0,0 2-28 0,-4 1-7 0,1-3-1 16,3 3 0-16,3-4-19 0,-3-2-9 0,3 3 8 0,1-1-8 16,3-2 31-16,0 3 1 0,0-7 0 0,0 10 0 31,-1-10-52-31,5 7-9 0,3-4-3 0,-4-2 0 0,1 6 20 0,-1-7 3 0,4-3 1 0,0-3 0 31,0 7-39-31,0-10-7 0,0 0-2 0,0 0 0 16,0 0-83-16,11-3-17 0,0-4-3 0,-4 4-448 0,3-6-89 0</inkml:trace>
  <inkml:trace contextRef="#ctx0" brushRef="#br0" timeOffset="440.15">14111 6207 633 0,'0'0'28'0,"0"0"6"0,0 0-34 0,0 0 0 16,-3 6 0-16,3-6 0 0,-7 3 232 0,-1 3 39 16,1-2 8-16,7-4 1 0,0 0-160 0,0 0-33 15,0 0-7-15,-3 0 0 0,-1 6-15 0,4-6-2 16,0 0-1-16,0 0 0 0,0 0-22 0,0 0-5 0,0 3-1 15,0-3 0-15,0 13-14 0,0-10-4 0,4 6 0 0,-1 7 0 16,1-7-6-16,3 1-2 0,-3 5 0 0,3-2 0 16,0 3-8-16,0-4 12 0,-4 4-12 0,4 3 12 15,0-1-12-15,0-2 0 0,0 9 9 0,-3-6-9 16,0 0 0-16,-1 6 0 0,1-6 0 0,-1-1 8 16,-3 1-8-16,0-3 9 0,7 3-9 0,-3-4 10 15,-4-2-10-15,0 3 0 0,7-1 0 0,-7-2 0 16,0-4 0-16,3 1-12 0,4-4 4 0,-3 3 8 31,-4-9-36-31,0 0 0 0,0 0 0 0,7 7 0 0,-7-7-23 16,0 0-4-16,0 0-1 0,0 0 0 0,0 0-143 0,0 0-29 15,0 0-5-15,3-22-2 0</inkml:trace>
  <inkml:trace contextRef="#ctx0" brushRef="#br0" timeOffset="651.76">13847 6652 1036 0,'0'0'92'0,"0"0"-73"15,0 0-19-15,0 0 0 0,0 0 188 0,0 0 35 16,0 0 6-16,0 0 2 0,0 0-153 0,0 0-30 16,7-6-7-16,0 3-1 0,0-4-19 0,7 7-4 15,-4 0-1-15,5 0 0 0,2-3-5 0,4-3-2 16,0 6 0-16,8 0 0 0,-1 0-9 0,7-3 0 0,-3 3 0 0,7 0 8 15,3 0-22-15,0-6-5 0,4 6-1 0</inkml:trace>
  <inkml:trace contextRef="#ctx0" brushRef="#br0" timeOffset="2115.75">15875 8750 345 0,'0'0'31'0,"0"0"-31"0,0 0 0 0,0 0 0 16,0 0 175-16,0 0 29 0,0 0 5 0,0 0 2 16,0 0-118-16,0 0-23 0,0 0-5 0,0 0-1 15,0 0-32-15,0 0-6 0,0 0-2 0,0 0 0 16,0 0-10-16,0 0-2 0,0 0-1 0,0 0 0 16,0 0 22-16,0 0 5 0,0 0 1 0,0 0 0 15,0 9 17-15,-4 1 3 0,4-1 1 0,-7-3 0 16,0 13 4-16,0-3 2 0,-3 3 0 0,-1 0 0 0,1-1-9 15,-1 1-1-15,0 3-1 0,1 0 0 0,-4-3-22 16,3 6-4-16,1 0-1 0,-5 0 0 16,5-3-16-16,-4 3-3 0,3-6-1 0,4 6 0 0,-3-6-8 0,-1 6 0 15,4-12 0-15,-4 2 0 0,8 4 0 0,-8-3-14 16,4-7 2-16,0 1 0 16,-4-7-47-16,4 9-9 0,4-9-1 0,-1 4-1 15,4-7-106-15,-7 0-22 0,4 0-4 0,3 0-525 0</inkml:trace>
  <inkml:trace contextRef="#ctx0" brushRef="#br0" timeOffset="2444.94">15812 8747 806 0,'0'0'72'0,"0"0"-58"0,0 0-14 0,0 0 0 16,0 0 196-16,0 0 37 0,0 0 7 0,0 0 2 16,3-6-148-16,-3 6-30 0,11 0-5 0,-4 6-2 15,3-3-13-15,1 3-4 0,-1 4 0 0,1-1 0 16,3 0-22-16,-3 10-5 0,-1-9-1 0,4 8 0 16,-3-2 4-16,0 9 0 0,-1-6 0 0,-3 0 0 15,0 0-8-15,0 0 0 0,0 2-8 0,0-2 12 16,-3 0-1-16,3 0-1 0,-3 0 0 0,-1 0 0 15,4 6 7-15,-7-7 2 0,4 1 0 0,-1 3 0 0,1-3-32 16,-4-6-7-16,3 2 0 0,1 1-1 16,-1-4-19-16,1-2-3 0,-4 6-1 15,3-7 0-15,-3-3-133 0,0-6-27 0,4 3-6 0,-4-3-1 16</inkml:trace>
  <inkml:trace contextRef="#ctx0" brushRef="#br0" timeOffset="2671.09">15660 9114 1152 0,'-4'-7'102'0,"1"7"-82"0,-1-3-20 0,4 3 0 16,-3-6 183-16,3 6 32 0,0 0 6 0,0 0 2 16,0 0-166-16,0 0-33 0,10 0-6 0,1 0-2 15,-1 0-3-15,5 0-1 0,2 6 0 0,1-6 0 16,-1 3-12-16,5-3 9 0,-1 7-9 0,4-4 8 15,-1-3-8-15,1 9-11 0,0-9 3 0,-1 7 0 32,1-4-121-32,-4 3-24 0,0 0-5 0</inkml:trace>
  <inkml:trace contextRef="#ctx0" brushRef="#br0" timeOffset="3141.19">17304 8885 2041 0,'0'0'90'0,"0"0"19"0,0 0-87 0,3 9-22 0,-3 7 0 0,4 0 0 15,-1-4 16-15,1 7-2 0,3 6 0 0,-4-6 0 16,5 6-14-16,-5 3 0 0,4-3 0 0,-3 3 0 16,-1-2 0-16,4 2 0 0,-3-3 0 0,-1 0 0 15,1-6-35-15,-1 0 0 16,1-1 0-16,-4 1 0 15,3-3-94-15,1 0-19 0,-1-4-4 0,4-6-1 0</inkml:trace>
  <inkml:trace contextRef="#ctx0" brushRef="#br0" timeOffset="3357.19">17216 9126 1958 0,'0'-19'87'0,"0"19"17"0,0-3-83 0,0-6-21 16,3-1 0-16,4-2 0 0,0 9 123 0,4-3 20 16,-1 2 4-16,4-2 1 0,8 3-131 0,-5-3-25 15,4 6-6-15,4 0-1 0,-4 0 15 0,4 6-12 16,-4-3 12-16,0 3-12 16,4-2-45-16,-4 2-9 0,0 3-2 0,4-3 0 15,-4-2-174-15,-3 5-35 0</inkml:trace>
  <inkml:trace contextRef="#ctx0" brushRef="#br0" timeOffset="3779.66">18891 8706 2098 0,'0'0'46'0,"0"0"10"0,-3 0 1 0,3 0 3 15,-7 0-48-15,0 0-12 0,0 6 0 0,3 4 0 0,-3-1 0 0,0 1 10 16,-4 5-10-16,1-2 10 0,-1 6 0 0,1 6 0 16,-5 0 0-16,1 3 0 0,0 0-1 0,-3-3 0 15,-1 0 0-15,0 4 0 0,1-4 9 0,-1-3 2 0,0 3 0 16,4 0 0-16,-3 3-20 0,3-9 0 16,-1 0 0-16,5 3 0 0,-1-4-16 0,1-5-6 15,3 3-2-15,0-7 0 16,3 7-32-16,1-13-6 0,-1 6-2 0,4-9-540 0,0 0-109 15</inkml:trace>
  <inkml:trace contextRef="#ctx0" brushRef="#br0" timeOffset="4027.12">18919 8615 2066 0,'0'0'45'0,"0"0"10"0,0 0 1 0,4 10 3 0,-4 5-47 0,4-2-12 0,-1 2 0 0,1 11 0 15,-1-5 0-15,4 5 0 0,-3 2 0 0,3 6 0 0,-4-6 0 0,4 7 12 16,0-7-12-16,0 7 12 0,1-1-12 0,-1 1 0 16,0-7 0-16,0 6 0 0,-4-5-11 0,4-1 11 15,-3-3-8-15,-4 3 8 16,7-9-37-16,-7 6-3 0,3-6 0 0,-3-3 0 15,0 2-50-15,0-2-10 0,-3-3-3 0,-1-7 0 0</inkml:trace>
  <inkml:trace contextRef="#ctx0" brushRef="#br0" timeOffset="4236.34">18630 9142 633 0,'0'0'28'0,"0"0"6"0,0 0-34 0,0 0 0 0,4-9 0 0,-4 9 0 16,7 0 402-16,3 0 74 0,1 0 14 0,3 0 3 15,4 0-405-15,-4 3-80 0,3 3-17 0,5-6-3 16,-1 0-2-16,0 0 0 0,7 6 0 0,0-6 0 31,4-6-45-31,0 6-9 0,3-6-1 0,0 3-575 0,-3-4-114 0</inkml:trace>
  <inkml:trace contextRef="#ctx0" brushRef="#br0" timeOffset="4622.39">19375 8571 1094 0,'0'0'97'0,"0"0"-77"0,-4-3-20 0,4 3 0 16,0 0 243-16,0 0 45 0,0 0 8 0,0 0 3 15,0 0-214-15,0 0-42 0,0 0-9 0,0 0-2 16,0 0-32-16,0 9 0 0,4 1 0 0,-1 2-12 16,-3-2 12-16,0 6 0 0,4 2 0 0,-4 1 0 15,-4-3 0-15,4 9 0 0,0-6 12 0,-3 0-12 16,-1 6 0-16,4-3 0 0,-3 3-15 0,-1 0 5 16,-3 0-2-16,3-3-1 0,1 3 0 15,-1-6 0 1,4 0-30-16,-3 2-5 0,3-8-2 0,0 3-574 0,0-7-114 0</inkml:trace>
  <inkml:trace contextRef="#ctx0" brushRef="#br0" timeOffset="4919.35">19311 8606 2246 0,'0'-10'100'0,"0"4"20"0,0 3-96 0,0-3-24 0,0 2 0 0,0 4 0 16,4-6 71-16,-1 6 9 0,4-3 3 0,0-3 0 15,0 6-67-15,0-6-16 0,4 2 0 0,3 4 0 16,0-6 0-16,4 3-9 0,3-3 1 0,0 3 0 31,7-4-25-31,-3 7-5 0,3-3-1 0,-3-3 0 16,7 6-95-16,-4 0-19 0,7 0-4 0</inkml:trace>
  <inkml:trace contextRef="#ctx0" brushRef="#br0" timeOffset="6655.35">19590 8568 403 0,'0'0'36'0,"0"0"-36"0,0 0 0 0,0 0 0 0,0 0 108 0,0 0 16 16,0 0 2-16,0 0 1 0,0 0-86 0,0 0-17 16,0 0-3-16,0 0-1 0,0 0-20 0,0 0 0 15,0 0 0-15,0 0 0 0,0 0 17 0,0 0-1 16,0 0 0-16,0 0 0 0,0 0 29 0,0 0 6 15,0 0 1-15,0 0 0 0,-7 0 0 0,0 0 1 0,3 0 0 16,-3 0 0-16,0 3 4 0,0-3 1 0,0 0 0 0,-4 0 0 16,4 6-14-16,-3-2-4 0,3-4 0 0,0 6 0 15,0-3-15-15,-1-3-3 0,-2 0-1 0,6 0 0 16,-6 0-21-16,10 0 0 0,0 0 0 0,-7-3 0 16,0 3 11-16,-4-6-3 0,4 6 0 15,0-4 0-15,-4-2 4 0,4 6 0 0,-3 0 0 0,-1-3 0 16,4 3 1-16,-3-6 1 0,-1 6 0 0,4 0 0 15,-4 0-5-15,1 6-1 0,-1-6 0 0,1 3 0 16,-1-3 18-16,0 6 3 0,1-2 1 0,-1-4 0 16,-3 6-14-16,4-3-4 0,-5 3 0 0,5-3 0 15,-1-3-3-15,-3 7-1 0,0-7 0 0,0 0 0 16,3 3 6-16,-3-3 1 0,0 0 0 0,4 0 0 16,-5 0 4-16,5-3 1 0,-1 3 0 0,1 0 0 15,-1 0-12-15,4-7-8 0,0 7 9 0,0-3-9 0,3-3 0 16,-3 6 8-16,7 0-8 0,-3-9 0 15,3 9-53-15,0 0-14 0,0 0-2 16,0 0-872-16</inkml:trace>
  <inkml:trace contextRef="#ctx0" brushRef="#br0" timeOffset="31141.9">17918 772 115 0,'0'0'10'0,"0"0"-10"16,0 0 0-16,0 0 0 0,0 0 332 0,0 0 65 16,0 0 13-16,0 0 2 0,0 0-302 0,0 0-61 15,7 0-12-15,0-9-2 0,0 9-35 0,0-9 0 0,3 9 0 0,1-10 0 16,0 10 0-16,3-6 0 0,-4 6 0 16,8-3 0-16,-4-3 0 0,0 6 0 0,0-4 0 15,0 4 0-15,0 0 0 0,1 0 0 0,-1-6 0 0,0 6 0 16,-4 0 22-16,4 0-2 0,-3 0-1 0,3 0 0 15,0 0 8-15,-3 0 1 0,3 0 1 0,0 0 0 16,0 0-7-16,0-9-2 0,0 9 0 0,1 9 0 16,-5-9-4-16,4 0 0 0,0 0-1 0,0 0 0 15,-6 6-15-15,2-6 0 0,-3 0 0 16,4 4 0-16,-8-4 0 0,-3 0 0 0,7 6 0 0,-7-6 0 16,0 0 0-16,0 0 0 0,0 9 0 0,0-9 0 15,0 0 14-15,-3 7 3 0,-4-4 1 0,0 6 0 16,0-9-5-16,-4 9-1 0,0-2 0 0,1-4 0 15,-1 3-12-15,1-3 11 0,3-3-11 0,-4 7 10 16,0-4-10-16,1 3 8 0,-1-6-8 0,1 6 8 16,-1-3-8-16,4 7 0 0,-7-10 0 0,3 9 0 0,-3-3 0 15,0-2 0-15,4 2 0 0,-5-3 0 16,-2 3 0-16,3 4 0 0,-4-1 0 0,4 0 0 0,0-2 0 16,0 2 8-16,-4-6-8 0,4 7 0 0,-4-4 0 15,1 3 0-15,3-9 0 0,3 10 0 0,-3-1 0 16,0-3 0-16,0-2 0 0,0 2 0 0,-1-3 0 0,1 3 0 15,4 1 0-15,-4-4 0 0,3 6 0 0,1-9 0 16,-1 10 0-16,4-4 0 0,0-3 0 0,0 3 0 16,0-3 0-16,0-3 0 0,7 0 0 0,0 0 0 15,-4 10 0-15,1-4 0 0,-4-6 0 0,7 0 0 16,0 9 0-16,-4 1 0 0,0-1 0 0,4-9 0 16,0 0 0-16,0 0 0 0,4 7 0 0,0-4 0 0,-4-3 10 15,7 6-10-15,0-3 21 0,0 3-2 0,0-6-1 16,0 10 0-16,3-10-3 0,5 6-1 0,-5-3 0 0,4 7 0 15,4-10-2-15,-4 6-1 0,0 3 0 0,4-9 0 16,-1 3-11-16,1 4 12 0,0-1-12 0,-1-6 12 16,4 3-12-16,1 3 0 0,-8-3 0 0,3-3 8 15,1 10-8-15,0-10 0 0,-4 0 0 0,0 0 8 16,-4 0-8-16,5 0 0 0,-5 0 0 0,1-10 0 16,3 10-22-16,-4-3 3 0,5-3 1 0,-5 3 0 15,4 3-19-15,0-13-4 0,0 10-1 16,4-6 0-16,-4 3-18 0,4 6-3 0,-1-10-1 15,1 1-533-15,0 9-107 0</inkml:trace>
  <inkml:trace contextRef="#ctx0" brushRef="#br0" timeOffset="31693.6">18888 559 518 0,'0'0'46'16,"0"0"-37"-16,0 0-9 0,0 0 0 0,0 0 284 0,0 0 54 15,0 0 11-15,10 7 3 0,1-4-284 0,-1 3-56 16,-2 3-12-16,-1 1 0 0,0 5 0 0,0 4 0 16,0 0 0-16,-4 6-10 0,1-6 10 0,-1 9 0 15,1-3 0-15,-4 3 0 0,3-9 0 0,-3 6 0 16,0 0 0-16,4-6 0 0,-1 0 0 0,-3 6 11 15,4-6-11-15,0 0 12 0,-4-4-12 0,3-2 0 16,-3 0 0-16,4-1 0 0,-4 4 0 0,0-7 0 16,3 4 0-16,1-7 0 15,-1 3-20-15,-3 1-7 0,0-10-1 0,0 0-486 16,7 0-98-16</inkml:trace>
  <inkml:trace contextRef="#ctx0" brushRef="#br0" timeOffset="32352.45">18842 406 2181 0,'0'0'96'0,"0"0"21"0,0 0-93 0,0 0-24 0,0 0 0 0,0 0 0 16,0 0 0-16,0 0 9 0,10 0-9 0,1 9 0 16,-4-9 0-16,4 9 0 0,-1-9-15 0,1 7 5 0,6 2-9 0,-6-6-1 15,3-3-1-15,4 6 0 16,-1-2-13 0,1 2-2-16,0-6-1 0,-1 0 0 0,5 0 14 0,-5 0 3 0,4 0 1 0,1 0 0 0,-5-6 19 0,1 6 0 15,-4 0 0-15,-4 0 0 0,5 0 0 0,-8 0 16 16,-7 0-2-16,7 6 0 0,-4 3 6 0,-3 10 0 15,-3-13 1-15,3 4 0 0,-7-1 0 0,0 10 0 16,0-3 0-16,-4-4 0 0,0 4-21 0,-6 3 9 16,3 0-9-16,-4 2 0 0,4-8 8 0,-4 12-8 15,-3-12 0-15,3 12 0 0,-3-10 0 0,4-2-19 16,-1 0 3-16,4-1 0 0,0-3 16 0,3-9-12 16,1 7 12-16,3-7-10 0,-1 0 10 0,8 0 0 15,0 0 10-15,0 0-10 0,0 0 13 0,0 0-3 16,0 0-1-16,4-7 0 0,0-2-9 0,6 9 0 0,-3-9 0 15,7 9 0-15,0-10 0 0,1 10 0 0,2 0 0 0,1 0 0 16,6 0 0-16,1 7 0 0,-4-4 0 16,4 6 0-16,0-9-8 0,-4 9-1 0,0-2 0 0,-3-4 0 15,-4 3 9-15,3-3-13 0,-6 7 5 0,0-4 8 16,-1 0 0-16,-3-3 0 0,-7-3 0 0,4 10 0 16,3-1 0-16,-7-3 0 0,0 4-14 0,0-1 5 15,-4 1 20-15,1 8 4 0,-1-8 1 0,-3-1 0 16,0 1-16-16,0 5 11 0,0-5-11 0,0 5 10 15,0-2-10-15,0 0 10 0,0-1-10 0,3-2 10 16,-3-1-10-16,0 0 0 0,-3-2 0 0,-1 2 8 16,0 0-8-16,-3 1 0 0,0-1 0 0,0-2 0 15,-4-4-16-15,4 3-4 0,-3-3-2 0,-1 3 0 16,4-6-1-16,0-6 0 0,0 6 0 0,3 0 0 16,4-9-34-16,4 6-7 0,3-13-2 0,0 6-729 15</inkml:trace>
  <inkml:trace contextRef="#ctx0" brushRef="#br0" timeOffset="32668.21">19678 271 230 0,'0'0'20'0,"0"0"-20"0,0 0 0 0,0 0 0 16,-4-10 378-16,4 10 71 0,0 0 15 0,0 0 2 15,0 0-347-15,0 0-70 0,0 0-13 0,-3 10-4 16,3-1-32-16,-4 1 0 0,1 8 0 0,-4-2 0 16,7-3-9-16,-4 2-9 0,1 10-2 0,-1-6 0 15,1 9 20-15,3-9 0 0,-4 6 0 0,1-6 0 16,3 0 0-16,-4 6 0 0,4-9 0 0,0-4 0 15,-3 10-15-15,-1-9 1 0,4 2 0 0,0-2 0 32,-3-7-48-32,3 4-10 0,-4-1-1 0,4-9-699 0</inkml:trace>
  <inkml:trace contextRef="#ctx0" brushRef="#br0" timeOffset="32908.25">19396 299 1843 0,'0'0'81'0,"3"-9"18"0,1 5-79 0,3-2-20 16,-4 0 0-16,8 3 0 0,0 3 89 0,6 0 15 16,1 0 2-16,3-7 1 0,4 7-91 0,3-3-16 15,0 3 0-15,4 0-11 0,-4 0 11 0,4 0 0 16,0 0 0-16,-1 0-8 15,-2 0-23-15,-5 0-4 0,1 0-1 0,-4 0 0 16,0 0-165-16,0 0-34 0,-3 0-6 0,-4 3-2 0</inkml:trace>
  <inkml:trace contextRef="#ctx0" brushRef="#br0" timeOffset="33259.28">19999 453 1267 0,'0'0'112'0,"0"0"-89"16,0 0-23-16,0 0 0 0,0 6 193 0,0 13 35 15,0-10 6-15,0 10 2 0,0-3-192 0,0 9-44 16,4-6 0-16,-4-1 0 0,0 7 0 0,0-6 0 16,0 9 0-16,0-9 0 0,0 6 0 0,0-6 0 15,0 0 0-15,0 6 0 0,0-9-10 0,0-4 10 16,-4 4-13-16,0 3 5 0,1-10-8 0,3 1 0 16,-4 5-1-16,-3-5 0 15,4-1-31-15,-4 7-5 0,3-7-2 0,1-6 0 16,-1 7-49-16,4-10-11 0,0 0-1 0,0 0-1 0</inkml:trace>
  <inkml:trace contextRef="#ctx0" brushRef="#br0" timeOffset="33827.8">19992 424 2487 0,'0'-18'55'0,"0"18"11"0,0-10 2 0,0 10 2 0,0 0-56 0,0 0-14 0,0 0 0 0,0 0 0 16,0 0 0-16,11-6 0 0,3 6 0 0,0-3 0 15,3 6-13-15,1-3-6 0,3-3-1 0,4 3 0 16,0 0 8-16,-1 0 0 0,-3 0 1 0,4 0 0 16,-4 0-11-16,0 0-2 0,-3 3-1 0,0 3 0 15,-4-6-12-15,0 10-3 0,-7-1 0 0,4-9 0 0,-4 9 29 16,-7-9 11-16,0 0-8 0,0 10 8 0,0-1 0 0,-7 1 0 15,3-4 0-15,-7 13 0 0,-3-10 0 0,0 1 0 16,-3-1 0-16,-1 7 0 0,-3-7 0 0,0 7 0 16,-1-4 0-16,5 4 0 0,-1-7 0 15,4 1 0-15,-4 5 0 0,8-5 0 0,-1-7 0 0,1 9 0 16,3-8 0-16,0 5 0 0,3 0 0 0,4-2 0 16,0-7 0-16,0 0 0 0,0 0-19 0,0 9 2 15,4-6 0-15,-1 7 0 0,-3-10 5 0,11 0 0 16,-1 6 1-16,1-6 0 0,-1 6 11 0,5-3 0 15,-5 7 0-15,4-10 0 0,0 0 0 0,0 9 0 16,1-3 0-16,-1-2 0 0,0 5 0 0,3-3 9 0,-2 1 0 0,2 5 0 16,-3-3-9-16,4-2-11 0,-4 2 3 15,0-6 0-15,0 13 8 0,0-7-8 0,-3 1 8 16,0-1-8-16,-4 1 8 0,0-1 0 0,0 7 0 0,-4-7 0 16,-3 0 0-16,0 7 0 0,0-13 8 0,-3 13-8 15,-1-7 11-15,-3 1-3 0,0 5 0 0,0-5 0 16,-4-1 0-16,1 10 0 0,-4-9 0 0,0 5 0 15,0-12-8-15,-4 13 10 0,4-7-10 0,-7 1 10 16,-4 6-10-16,7-13 0 0,-3 6 9 0,0-3-9 16,3 1-8-16,1-4-7 0,-1 6-1 0,4-9 0 15,3 0-124 1,1-9-24-16</inkml:trace>
  <inkml:trace contextRef="#ctx0" brushRef="#br0" timeOffset="34633.78">20673 697 518 0,'0'0'23'0,"0"0"5"0,0 0-28 0,0 0 0 0,0 0 0 0,0 0 0 0,0 0 135 0,0 0 21 16,0 0 5-16,0 0 1 15,7 3-162-15,-7-3-43 0,0 0-3 0,7 0-1 0,7 10 30 0,-7-10 5 16,0 0 2-16,0 0 0 0,4 0 45 0,-4 9 9 15,-7-9 1-15,10 0 1 0,-3 0 58 0,-7 0 11 16,8 0 2-16,-1 6 1 0,3-6-4 0,-3 0-1 16,0 0 0-16,0 0 0 0,4 0-51 0,-1 0-10 15,1-6-3-15,0 6 0 0,-1 0-33 0,1 0-6 16,3 0-2-16,-3-9 0 0,3 9-8 0,-4 0 0 16,4 0 0-16,-3 0 0 0,7 0 0 0,-8 0 0 15,4 0 0-15,0 9 0 0,-3-9 0 0,3 6 0 16,-3-6-9-16,-1 4 9 0,1-4 0 0,-1 9 0 15,1-9 0-15,0 6 0 0,-4-6 0 16,0 7 0-16,0-4 0 0,-7-3 0 0,3 0 0 0,-3 0 0 0,0 0 0 16,0 0 0-16,0 0 0 0,0 0 8 0,0 9-8 15,0-9 0-15,-3 9 12 0,-4-2-4 0,0 2-8 16,-4-6 12-16,-3 7-12 0,0-4 0 0,0 3 0 16,-4 1 0-16,0-1 0 0,1 1-10 0,-4-1 10 0,3-3-12 15,0 4 12-15,-3-1 0 0,0 0 0 0,-4-2 0 16,4 2 0-16,-4-6 9 0,-3 7-1 0,4 2-8 15,6-9 0-15,-3 7 0 0,3-1 0 0,0-3 0 16,1-2 0-16,-1 5 0 0,8-3 0 0,-1 1 0 16,0-4 0-16,4 6 0 0,7-9 10 0,-7 0-10 15,4 10 31-15,3-4 1 0,7 3 0 0,0-6 0 16,0 7-1-16,4-4 0 0,-1 3 0 0,4 1 0 16,11-10 3-16,0 9 1 0,3 1 0 0,7-4 0 15,-3-3-35-15,3 3-9 0,0 4-1 0,4-10 0 16,7 0-50-16,0 0-11 15,7 0-1-15</inkml:trace>
  <inkml:trace contextRef="#ctx0" brushRef="#br0" timeOffset="39545.11">24141 816 1242 0,'0'0'55'0,"0"0"11"0,0 0-53 0,0 0-13 0,-4 0 0 0,4 0 0 16,0 0 41-16,0 0 6 0,0 0 1 0,4-9 0 16,-1 3 1-16,-3 6 1 0,0 0 0 0,7 0 0 15,4-10-22-15,-1 10-4 0,-3-3 0 0,4 3-1 16,3-9 0-16,-3 9 0 0,3 0 0 0,3 0 0 16,1 0-7-16,0 0 0 0,-1 0-1 0,8 0 0 15,-4 0-7-15,0 0 0 0,-3 3-8 0,3 3 12 16,4-6-12-16,-4 0 8 0,0 3-8 0,0-3 0 0,1 0 9 15,-5 0-9-15,-6 0 8 0,3 7-8 0,-4-4 0 0,1-3 8 16,-11 0-8-16,0 0 0 0,0 0 9 0,0 0-9 16,0 0 10-16,0 0-10 0,0 0 16 0,0 0-2 15,4 6-1-15,-8 3 0 0,1 1 9 16,-1-10 2-16,-3 9 0 0,-7-3 0 0,3-2-24 0,1 5 0 16,-8-3 0-16,0 4 8 0,4-1-8 0,-3-9 0 15,-8 16 0-15,4-13 0 0,-4 3 0 0,0 4 0 16,1-1 0-16,-5 0-8 0,5 1-2 0,-1 5 0 15,0-2 0-15,1 3 0 0,3-7 10 0,-4 7 0 16,4-4 0-16,3-2 0 0,-3 5 0 0,3-5 16 0,4 6-4 16,0-13-1-16,3 6 5 0,4-3 0 0,0 4 1 15,4-1 0-15,3 1-9 0,3-4-8 0,-3 3 12 0,7 1-12 16,0-4 10-16,4-3-10 0,0 6 8 0,-1 1-8 16,4-4 8-16,4 4-8 0,0-10 0 0,-1 3 8 15,1 6-8-15,-1-9 0 0,5 6 0 0,2 1 8 16,1-4-8-16,3 6 0 0,4-9 0 0,0 0 0 15,-1 0-21-15,1 0 0 0,4 0 0 0,-1 0 0 32,0-9-44-32,-3 9-9 0,-4 0-2 0,0-10-760 0</inkml:trace>
  <inkml:trace contextRef="#ctx0" brushRef="#br0" timeOffset="41315.78">18658 324 1364 0,'0'0'60'16,"0"0"13"-16,0 0-58 0,-3 0-15 0,-4 0 0 0,3 0 0 0,-3 0 0 0,4 0 9 15,-4 0-9-15,3 3 8 0,-3-3-8 0,0 0 0 16,4 6 0-16,-1-2 0 0,0-4 0 0,4 0 0 16,0 0 0-16,0 0 0 0,0 0 0 15,0 0 0-15,0 0 0 0,0 0-11 0,0 12 11 0,0 1-8 16,0-4 8-16,4-3-8 0,0 7 18 0,-1-7 4 16,-3 13 1-16,4-10 0 0,-4 7-2 0,3-3 0 15,-3-1 0-15,0 1 0 0,4 12-1 0,-4-10-1 16,0-2 0-16,3 12 0 0,-3-12-11 0,4 12 0 15,-4-10 0-15,0-2 8 0,3-1-8 0,-3 1 0 16,0 3 0-16,4-7-11 16,-4-6-24-16,0 7-5 0,0 2 0 0,0-12-375 15,0 0-74-15</inkml:trace>
  <inkml:trace contextRef="#ctx0" brushRef="#br0" timeOffset="41615.21">18323 415 1209 0,'0'-13'53'0,"0"13"12"0,0 0-52 0,0-6-13 0,0 0 0 0,4 3 0 16,3-7 83-16,-4 4 13 0,-3 6 4 0,11 0 0 0,-4-9-77 16,4 9-15-16,-1-10-8 0,1 10 8 0,3 0-8 0,4-3-12 15,-4-3 4-15,7 6 0 0,-4 0 8 0,5 0 0 16,2 0 0-16,1-6 8 16,0 6-32-16,3 0-7 0,-3 0-1 0,3-4 0 15,-3-2-79-15,3 6-16 0</inkml:trace>
  <inkml:trace contextRef="#ctx0" brushRef="#br0" timeOffset="42554.81">24871 556 748 0,'0'0'33'0,"0"0"7"0,0-9-32 0,3 9-8 15,1-7 0-15,-1-2 0 0,4 0 113 0,1 9 21 16,-1-10 4-16,0 4 1 0,0 6-108 0,3 0-22 0,-3 0-9 16,-7 0 8-16,0 0-8 0,0 0-11 0,0 0 3 15,4 12 0-15,-1 1 8 0,-3 6 0 0,-3 0 0 16,3-4 0-16,-4 10 0 0,1-6-8 0,-1 9 8 0,-3-9-8 15,4-3 8-15,-1 12 0 0,-3-12 8 0,4 3-8 16,-1-1 0-16,1-2 0 0,3-3 0 0,0-1-549 16</inkml:trace>
  <inkml:trace contextRef="#ctx0" brushRef="#br0" timeOffset="42864.11">24557 550 1609 0,'0'0'35'0,"0"0"7"0,0 0 2 0,7 6 2 0,0-3-37 0,4-3-9 15,3 10 0-15,3-10 0 0,1 6-8 0,0 3-4 16,-1-9-1-16,8 0 0 16,0 10-15-16,6-10-2 0,-2-10-1 0,6 10 0 15,4 0-119-15,-4 0-24 0,28-9-5 0,-10 9-1 0</inkml:trace>
  <inkml:trace contextRef="#ctx0" brushRef="#br0" timeOffset="43370.85">25693 575 1465 0,'0'-16'64'0,"0"13"15"0,3-6-63 0,-3 2-16 15,4-2 0-15,-1-4 0 0,1 1 13 0,-4 9 0 16,3-7 0-16,1-5 0 0,-4 5-2 0,4 7-1 16,-4-9 0-16,0 2 0 0,0 7-10 0,0-6 0 15,0 2 0-15,-4 7 8 0,4-9 6 0,-4 9 1 16,-3-9 0-16,0 9 0 0,4 0-15 0,-8 0 0 16,1 9 8-16,-4-9-8 0,-1 0 0 0,-2 9 0 15,-4 7 0-15,-1-13 0 0,-2 13 0 0,-1-7 9 16,-3 10-1-16,3-3 0 0,0 3 21 0,1 6 4 15,-1-3 1-15,7 12 0 0,-3-9 7 0,7 3 2 0,-3 1 0 0,2 5 0 16,5-9-23-16,-1 13-4 0,4-7 0 16,0 1-1-16,0 2-15 0,4-6 8 0,3 7-8 0,3-7 0 15,4 7 0-15,4-7 0 0,-1 6 0 0,4-9 0 16,4 4 0-16,3-11-10 0,4-2 0 0,0 3 0 31,3-3-34-31,0-4-8 0,4-6 0 0,0 4-492 0,-1-4-99 0</inkml:trace>
  <inkml:trace contextRef="#ctx0" brushRef="#br0" timeOffset="44028.85">26088 791 172 0,'0'0'16'0,"0"0"-16"0,0 0 0 0,0 0 0 15,0 0 368-15,0 0 70 0,0 0 14 0,11 0 4 16,-1 0-357-16,4 0-71 0,4 0-15 0,-1 0-2 16,1 0-11-16,3 0 0 0,-3 7 9 0,3-7-9 15,0 3 0-15,-3-3 0 0,3 0-10 0,-3 0 10 0,-1 0-16 16,-3-3 3-16,4 3 1 0,-4 0 0 16,4-7 12-16,-4 7 0 0,-3 0 0 0,-4 0 0 0,3 0 0 0,-3 0 0 15,-7 0 0-15,0 0 0 0,0 0 0 0,0 0 0 16,0 0 0-16,-3 10 0 0,-1-4-12 15,-6 3 0-15,-1 1 0 0,0 5 0 0,-3-5 12 0,0-1 16 16,-3 10-3-16,-1-3-1 0,-3-4-12 0,0 13 0 16,-4 0 0-16,0-6 0 0,1 0 0 0,-1 0 0 15,0 6 0-15,0-6 0 0,4 0 0 0,7-4-16 16,0 4 3-16,0-3 1 0,0-4 37 0,7 4 8 16,0 3 2-16,3-13 0 0,1 7 4 0,3-4 1 15,7-3 0-15,0 4 0 0,0-1-19 0,0 7-3 16,7-7-1-16,0-6 0 0,4 10-17 0,-1-10 0 15,5-3 0-15,6 9 0 16,0-9-122-16,4 0-28 0</inkml:trace>
  <inkml:trace contextRef="#ctx0" brushRef="#br0" timeOffset="45398.61">28275 581 576 0,'0'0'51'0,"0"0"-41"16,7-6-10-16,4 0 0 0,-4 3 58 0,0-4 10 15,0 4 1-15,0-3 1 0,-7 6-26 0,7-3-6 16,0-4-1-16,-3-2 0 0,-1 0 15 0,-3 9 2 15,0 0 1-15,7-10 0 0,-7 1 25 0,4-1 4 16,-4 4 2-16,0-3 0 0,0 9 4 0,-4-13 1 0,4 7 0 16,-3 0 0-16,-1-4-49 0,1 7-10 0,-4-6-1 0,0 9-1 15,-4-7-10-15,-3 7-1 0,0-9-1 0,-4 9 0 16,0 0-8-16,1 0-2 0,-1 0 0 0,1 9 0 16,-8-9-8-16,4 7 0 0,-4 5 0 15,4-2 0-15,0 5 8 0,3-5 0 0,0 9 0 0,1-4 0 16,3 13-8-16,0-9 0 0,3 6 9 0,0 0-9 15,-3 4 8-15,7 5-8 0,0-15 10 0,0 15-10 16,0-5 8-16,0-1-8 0,3-3 0 0,4 3 9 16,-7-9-9-16,7 6 8 0,-3 0-8 0,3-6 8 15,0 9 6-15,3-9 1 0,-3-3 0 0,4 9 0 16,3-13-15-16,0 4 0 0,4 3 8 16,-1-10-8-16,8 1 0 0,-1-4 0 0,5-3-9 0,2 3 9 15,5-6-34 1,-1 0-1-16,-4 0 0 0,5-6 0 0,-1 6-165 15,4 0-34-15,21-19-6 0,-11 10-2 0</inkml:trace>
  <inkml:trace contextRef="#ctx0" brushRef="#br0" timeOffset="46001.78">29009 841 403 0,'0'0'17'0,"-4"-6"5"0,4 6-22 0,0 0 0 16,0 0 0-16,0 0 0 0,0 0 320 0,0 0 60 0,0 0 12 0,0 0 3 16,0 0-316-16,0 0-63 0,-3 6-16 0,-1 4 0 15,4-1 0-15,0 1 0 0,-3 15 0 0,-1-13 0 16,4 4 0-16,0 3 0 0,-3 0-9 0,3-4 9 16,0 4-8-16,-4 6 8 0,4-12 0 0,0 2-9 31,0 4-124-31,-3-12-25 0</inkml:trace>
  <inkml:trace contextRef="#ctx0" brushRef="#br0" timeOffset="46179.66">29016 594 2188 0,'-7'-19'195'0,"3"19"-156"0,1-6-31 0,3 6-8 0,0 0 25 0,0 0 4 16,0 0 1-16,0 0 0 16,0 12-157-16,0 1-31 0,3-13-6 0,1 15-691 15</inkml:trace>
  <inkml:trace contextRef="#ctx0" brushRef="#br0" timeOffset="46560.71">29556 675 345 0,'0'0'15'0,"0"0"4"0,0 0-19 0,0 0 0 16,0 0 0-16,-4 0 0 0,-3 0 322 0,0 7 61 0,0-4 12 0,4-3 2 15,-8 6-317-15,0-6-64 0,-3 9-16 0,0 1 0 16,-4-10 8-16,1 9-8 0,-8-3 11 0,0-2-11 16,1 5 10-16,3-3-10 0,6 4 8 0,-2-1-8 15,-1-9 17-15,1 9-1 0,2-2-1 0,1-7 0 16,4 3-7-16,3 3-8 0,7-6 11 0,0 0-11 15,0 0 8-15,0 0-8 0,0 0 0 0,0 0 0 16,10 0 0-16,-3 0 0 0,0 0 0 0,0 3 0 16,1-3-12-16,6 7 12 0,3-7-13 0,4 3 5 15,-3-3 8-15,0 6 0 0,-1 3 0 0,1-9-8 16,-4 10 8-16,4-1 0 0,-8-3 0 0,4-2 0 16,-3 5 0-16,0-3 0 0,-4 4 0 0,0-1 0 15,-4 0 0-15,-3-9 12 0,4 7-2 0,-4 2-1 16,0 4 25-16,0-7 5 0,0-6 1 0,-4 9 0 15,-3 10-30-15,4-13-10 0,-4 4 0 0,0-1 9 16,-4 1-9-16,4-1 0 0,-4 7 0 0,1-7 0 16,-1 4-28-16,-3-1 0 15,-7 1-1-15,7 3-555 0,0-4-112 0</inkml:trace>
  <inkml:trace contextRef="#ctx0" brushRef="#br0" timeOffset="47095.18">30198 666 1400 0,'0'0'31'0,"0"0"6"0,0 0 2 0,7 0 0 0,0-3-31 0,-7 3-8 0,0 0 0 0,7 0 0 15,-4 0 52-15,-3 0 10 0,0 0 2 0,0 0 0 16,0 0 4-16,0 0 2 0,0 0 0 0,-7 0 0 16,-3 3-18-16,-4 3-3 0,0-3-1 0,0 4 0 15,-1 2-20-15,-2-9-5 0,3 9-1 0,0-9 0 16,-1 10 8-16,1-1 2 0,0-3 0 0,0-6 0 15,4 4-32-15,-1-4 0 0,0 9 0 0,4-9 0 16,0 6 0-16,0 1 0 0,0-4 0 0,4 6 0 16,3-9-18-16,0 0-10 0,-4 0-1 0,4 0-1 15,0 0 18-15,0 0 3 0,7 9 1 0,0-2 0 0,0 2-7 0,4-6-1 16,-1-3 0-16,1 10 0 0,0-10 16 0,3 6 0 16,-4-6 0-16,1 9 0 0,3-9-9 0,-3 10 1 15,-4-1 0-15,3-3 0 0,1-2 8 16,-1 5 0-16,-3-3 0 0,-3 4 0 0,-1-1 0 0,-3 0-8 15,4-2 8-15,-8 2-8 0,4-6 16 0,0-3 3 16,-3 10 1-16,-4 2 0 0,0 1-12 0,0-4 8 16,7-9-8-16,-4 0 8 0,-3 6-8 0,7-6 0 15,0 0 0-15,0 0 0 0,0 0 0 0,0 0-17 16,-3 4 4-16,3-4 1 16,0 0-135-16,0 0-26 0,0 0-6 0,0 0-1 0</inkml:trace>
  <inkml:trace contextRef="#ctx0" brushRef="#br0" timeOffset="47447.82">30529 710 1681 0,'-7'0'36'0,"-3"0"8"0,3-10 2 0,0 7 2 0,0-3-38 0,0 6-10 0,7 0 0 0,0 0 0 0,0 0 34 0,0 0 5 16,0 0 1-16,0 0 0 0,0 0-7 0,0 0-1 16,0 0 0-16,0 0 0 0,0 0 0 0,0 0 0 15,3 9 0-15,4 10 0 0,0-9-16 0,-3-1-3 16,3 7-1-16,3 2 0 0,-3-2-12 0,0-6 0 15,4-1 0-15,0 10 0 0,-1-4 0 0,-3-2 0 16,4 0 0-16,-1-1 0 0,-3 4 0 0,1-7-10 16,-1 4 2-16,0-7 0 15,-4 3-48-15,1 1-10 0,3 5-2 0,-4-11-784 16</inkml:trace>
  <inkml:trace contextRef="#ctx0" brushRef="#br0" timeOffset="47717.75">30882 682 2073 0,'-7'3'184'0,"-3"3"-147"0,-5 3-29 0,1 10-8 15,-3-9 25-15,3 15 4 0,-1 0 1 0,1-3 0 16,0 3-30-16,-3 3 0 0,2 6 0 0,1-5 0 15,0 11 0-15,0-2 0 0,0-10 0 0,0 16 0 16,0-12 0-16,0-1 0 0,0 0 0 0,-1-2-10 0,1-4-8 16,0-3-2-16,4-4 0 0,-1-2 0 0,4-7 2 15,0 7 0-15,0-3 0 0,3-4 0 16,4-9-133-16,0 0-26 0,0 0-6 0,0 0-1 0</inkml:trace>
  <inkml:trace contextRef="#ctx0" brushRef="#br0" timeOffset="48314.39">31055 647 1555 0,'0'0'138'0,"0"9"-110"16,-3 7-28-16,3-3 0 0,-4 2 92 0,0 4 14 0,1 0 2 0,-1 6 1 15,1 0-87-15,-1-6-22 0,1 9 0 0,3-3 0 16,-4-6 0-16,1 6 8 0,-1-6-8 0,1 0 0 15,-4 0 10-15,3-4-2 0,-3-5-8 0,7-1 12 16,-3 1 4-16,3-10 0 0,0 0 0 0,0 0 0 16,0 0 14-16,0 0 3 0,0 0 1 0,0 0 0 15,0 0-6-15,0 0 0 0,3-10-1 0,4 1 0 16,0-7-16-16,-3 3-3 0,-1-2-8 0,4-4 12 16,-3 0-12-16,3-6 9 0,-4 6-9 0,1 4 8 15,-1 5-8-15,1-9 0 0,0 4 0 0,-4 5 0 16,0 10 0-16,0-3 0 0,0 3 0 0,0 0 0 15,0 0 0-15,0 0 0 0,0 0 0 0,0 0 0 16,0 0 0-16,0 0 0 0,0 0 0 0,0 0 0 16,7-6 0-16,-4 3 0 0,-3 3 0 0,7 0 0 15,0-7 0-15,-3-2 0 0,3 9 0 0,0-9 0 0,0 9-14 16,0-10 5-16,0 10 1 0,-3-6 0 16,3-3 8-16,-4 5 0 0,4 4 10 0,0-6-10 0,0-3 11 15,0 9-11-15,0-10 12 0,0 1-12 0,4 3 10 0,0-4-10 16,-1 7 8-16,1-6-8 0,-1 2 0 0,4-2 0 15,-3 0 8-15,3-1-8 0,0 4 0 0,0-3 0 16,-3 9 9-16,0-4-9 0,-1 4 8 0,-3 0-8 16,4 4 10-16,-1 5-10 0,1-3 11 0,-4 13-11 15,0-10 12-15,4 7-12 0,-1 3 32 0,-6 0-1 16,-4-4 0-16,7 4 0 0,3 0-16 0,-3-3-3 16,-3 3-1-16,-4-4 0 0,7-2-11 0,-3 6 0 15,-8-4 0-15,4 4 0 0,0-10 10 0,-3 7 0 0,-1-13 0 16,0 7 0-16,4 5-1 0,-3-5 0 0,3-10 0 15,-4 0 0-15,4 0-1 0,-3 9-8 0,3-9 12 0,0 0-4 16,0 0-17-16,0 0-4 0,0 0-1 0,0 0 0 31,0 0-99-31,0 0-20 0,0-9-4 0,0-1-863 0</inkml:trace>
  <inkml:trace contextRef="#ctx0" brushRef="#br0" timeOffset="48917.88">31648 719 1094 0,'0'0'97'0,"0"0"-77"15,0 0-20-15,0 0 0 0,0 0 116 0,0 0 20 16,0 0 4-16,0 0 1 0,0 0-101 0,0 0-21 16,0 0-4-16,-4 10-1 0,4-10 11 0,0 6 3 15,-3-3 0-15,3-3 0 0,0 0-7 0,0 0-1 16,0 13 0-16,0-13 0 0,0 3 0 0,0-3 0 16,0 0 0-16,0 0 0 0,0 0 24 0,0 0 4 15,0 0 0-15,0 0 1 0,0 0 11 0,0 0 1 16,0 0 1-16,0 0 0 0,0 0-11 0,0 0-3 0,0 0 0 0,0 0 0 15,0 0-20-15,7 0-5 0,-7 0-1 0,10 0 0 16,-3-3-8-16,-3-4-2 0,-4 7 0 0,0 0 0 16,7-6-12-16,0-3 8 0,0 5-8 0,0-2 0 15,-3-3 12-15,3-1-3 0,0 1-1 0,0 0 0 16,0-1-8-16,0 1 10 0,0-7-10 0,0 7 10 16,4-7 7-16,-4 7 2 0,0 5 0 0,0-11 0 15,-4 5-19-15,8 7 0 0,-8-3 0 0,4 0 0 16,1-4-11-16,-5 7-5 0,-3 3-2 0,7 0 0 15,0-9 18-15,-3 9 0 0,-4 0-8 0,0 0 8 16,0 0 0-16,7 0 0 0,3 0 0 0,-10 0 0 16,4 3 0-16,3 3-8 0,0-3 8 0,0 4 0 15,0-4 0-15,0 9 0 0,-3 1 0 0,3-4 0 16,-4 1 0-16,1 5 0 0,-1-5 0 0,1 8 0 0,-4-11 0 16,3 5 0-16,-3 4 0 0,-3-7 0 0,3 10 0 0,0-13 0 15,0 7 0-15,0-7 0 16,-4 13-28-16,4-10-3 0,0-9 0 15,-3 7 0-15,3 2-39 0,0-9-8 0,0 0-2 0,0 0 0 16,0 0-123-16,0 0-25 0,-14 3-4 16,14-3-2-16</inkml:trace>
  <inkml:trace contextRef="#ctx0" brushRef="#br0" timeOffset="49527.96">31355 841 864 0,'0'0'76'0,"0"0"-60"0,0 0-16 0,0 0 0 15,0 0 92-15,0 0 15 0,0 0 3 0,0 0 1 16,0 0-38-16,0 0-7 0,0 0-2 0,0 0 0 16,7-6-5-16,-4-3-2 0,-3 9 0 0,8 0 0 15,-1-10-5-15,0 7 0 0,0-3-1 0,0 0 0 16,-4 3-3-16,4-4-1 0,0 4 0 0,0-6 0 16,-3 2-15-16,3-2-2 0,4 9-1 0,3-9 0 0,-4 6-1 0,1-4 0 15,-1-2 0-15,5-1 0 0,2 4-16 0,1-3-3 16,-4-4-1-16,4 1 0 0,-1 2-8 0,1 7 0 15,0-13 0-15,-4 7 8 0,0-4-8 0,0 1 0 16,4 3 0-16,-8-1 0 0,1 1 8 16,-1-4-8-16,1 1 8 0,-1 2-8 0,-3 10 15 0,1-3-3 15,-1-3 0-15,0 6 0 0,-7 0 0 0,7 0 0 16,0 6 0-16,0-6 0 0,0 3-12 0,0-3 0 16,0 10 0-16,-3-4 0 0,3 0 0 0,3 7 0 15,-6-4 0-15,-1-3 0 0,4 4 0 0,-3-1 0 16,-1 1 8-16,1-1-8 0,-4 7 9 0,3-7-1 0,-3 1 0 15,0-1 0-15,0 10 12 0,0-10 1 0,-3 1 1 16,3-1 0-16,-4 7-5 0,1-7-1 0,-1 7 0 16,1-4 0-16,-1-2-4 0,1 5 0 0,-1 4-1 0,-3-9 0 15,4-1-3-15,-4 7-8 0,3-7 12 0,0 7-4 16,1-4-8-16,-1-2 0 0,1 5 9 0,-1-5-9 16,1 5 0-16,-1-11 0 0,1 5 0 0,3 4 8 15,0-1-8-15,-4-2 0 0,4-10 0 0,0 0 8 16,0 6-8-16,0-6-8 0,0 0 8 0,0 0-12 31,0 0-32-31,0 0-8 0,0 0 0 0,0 0-697 0,0 0-139 0</inkml:trace>
  <inkml:trace contextRef="#ctx0" brushRef="#br0" timeOffset="59234.07">24194 2058 864 0,'0'0'76'0,"0"0"-60"0,0-3-16 0,3-3 0 15,-3-4 144-15,0 10 25 0,7-9 6 0,-3 6 1 16,-1-3-120-16,4-1-23 0,0-2-5 0,4 6 0 15,-1-4-20-15,5-2-8 0,-1 0 8 0,0-1-8 16,0 7 0-16,0-3 0 0,0-4 0 0,4 10 0 16,-4-9 0-16,0 3 0 0,0-4 0 0,0 10 0 0,0 0 0 0,-3-3 0 15,-4-3 0-15,0 6 0 0,0 0 0 0,0 9 0 16,-3-9 0-16,3 10 0 0,-4-4 0 0,4 3 0 16,0-5 0-16,-3 8 0 0,-1 1 30 0,1 2 1 15,-4-2 0-15,0 3 0 0,0 12-15 16,0-13-2-16,-4 1-1 0,4 6 0 0,0-3 2 0,0 3 0 15,-3 0 0-15,-1-3 0 0,1 6-15 0,-1 3 0 16,-3-6 0-16,0 6-10 0,0-9 10 0,0 9 0 16,4-3 0-16,-5-6 8 0,-2 6 0 0,-4 0 1 15,0-3 0-15,-4 3 0 0,0 0 3 16,1-3 1-16,-4-6 0 0,3 3 0 0,0 6-5 0,1-13 0 16,-1 1-8-16,0-1 12 0,1 4-2 0,-1-6-1 15,0-1 0-15,1 0 0 0,-1-2-1 0,-3-4-8 0,3 6 12 16,1-9-4-16,-1 0 0 0,0-9-8 15,4 6 12-15,0-4-4 0,0-2 1 0,4 3 0 0,-1 3 0 0,4-7 0 16,-4-6-9-16,4 7 0 0,4 0 9 16,3-7-9-16,0 3 0 0,0-2 0 0,7 5 0 0,0 1 0 15,3 0 0-15,1-1 8 0,0 4-8 0,-1-7 0 16,4 7 0-16,0-3 0 0,1 9 0 0,2 0 0 16,-3 0 0-16,0 0 0 0,4 0 0 0,-4 0 0 15,4 6 0-15,-4-3 0 0,4 3 0 0,-4-3 0 16,3 7 0-16,-3-1 0 0,0 1-8 0,4-4 8 15,-4 13 0-15,4-10 0 0,-4 7 12 0,7-4-4 16,-7 4 4-16,4-7 2 0,-4 7 0 0,4-3 0 16,-8 2-14-16,4 4 9 0,0-3-9 0,-3-7 8 0,3 1-8 15,-3 8 0-15,3-8 0 0,-4 6 0 0,1-13 0 16,0 3 0-16,-1 0 0 0,1-3-11 16,-1 4-129-16,1-7-25 0,10 0-6 15,-3-7-1-15</inkml:trace>
  <inkml:trace contextRef="#ctx0" brushRef="#br0" timeOffset="60157.2">25178 2121 115 0,'0'0'10'0,"0"0"-10"0,0 0 0 0,0 0 0 0,0 0 179 16,7-3 33-16,-4-7 8 0,-3 10 0 0,0 0-150 0,7-6-30 16,-7 6-7-16,7-9-1 0,-3 9-12 0,-4 0-4 15,7-10 0-15,-7 10 0 0,0 0-16 0,0 0 10 16,0 0-10-16,0 0 8 0,0 0-8 0,0 0-9 15,0 0 9-15,0 0-13 0,0 0-8 0,0 0-2 16,0 0 0-16,0 0 0 0,0 0 23 0,0 0 8 16,0 0 0-16,0 0 0 0,0 0 36 0,0 0 6 15,0 0 2-15,0 0 0 0,-7-3 0 0,7 3 1 16,0 0 0-16,0 0 0 0,0 0-28 0,0 0-5 16,0 0-2-16,0 0 0 0,0 0-18 0,0 0 0 15,0 0-11-15,0 0 11 0,0 0-21 0,0 0 2 16,0 0 1-16,0 0 0 0,0 0 6 0,0 0 2 0,0 0 0 0,0 0 0 15,0 0 10-15,0 0 9 0,0 0-1 0,0 0-8 16,7-6 0-16,-7 6 0 0,0 0 0 0,0 0 0 16,0 0 26-16,0 0 2 0,0 0 0 0,0 0 0 15,0 0 4-15,4-6 0 0,-1 6 1 0,4-4 0 16,-7-2-6-16,0 6-2 0,0 0 0 0,4-3 0 16,-4 3 8-16,0 0 2 0,0 0 0 0,7 0 0 15,-7 0-22-15,0-6-4 0,3-4-1 0,1 7 0 16,-4-3 21-16,0-3 4 0,0 2 1 0,0 7 0 15,0 0 7-15,0-9 2 0,0 6 0 0,0-7 0 16,0 4-5-16,0-3-1 0,-4-1 0 0,4 1 0 16,-3-1-7-16,3 4-2 0,-4-3 0 0,1-1 0 15,-1 1-14-15,1-1-3 0,-4 4-1 0,3 3 0 16,-3-3 2-16,3 3 0 0,-3 3 0 0,0 0 0 0,-3 0-12 16,-1 0 0-16,1 3 0 0,-5 3 0 0,1-3 0 15,-3 10 0-15,-4-4-10 0,-1 4 10 16,-2-4-8-16,3 7 8 0,-1-1 0 0,1 4-9 0,0 0 9 15,0 0 0-15,0 6 0 0,3-6 0 0,0 9 0 0,-3 0 0 16,7 13 0-16,-3-13 0 0,-1 10 0 0,4-4 0 16,0 1 0-16,0 9 0 0,3-16 0 0,0 10 0 15,1-4 0-15,6 1 0 0,-3 2 0 0,4-2 0 16,-1-7 0-16,4 6 8 0,0-5-8 0,4 5 0 16,-1-9 0-16,4-6 0 0,0 6 0 0,0-6-8 15,4 0 8-15,0-10-12 0,3 7-1 0,3-7-1 16,1-6 0-16,3 4 0 15,4-1-34-15,-1-3-8 0,5-3 0 16,-5 0-599-16,-2-3-119 0</inkml:trace>
  <inkml:trace contextRef="#ctx0" brushRef="#br0" timeOffset="60640.61">25329 2456 1580 0,'0'0'70'0,"0"0"14"0,0 0-67 0,0 0-17 16,0 0 0-16,0 0 0 0,0 0 20 0,0 0 0 15,0 0 0-15,11-6 0 0,0 6-10 0,-1-9-2 16,4 9 0-16,0-3 0 0,4-4 1 0,0 7 0 16,3-9 0-16,4 9 0 0,-4-6 7 0,0 2 2 15,4 4 0-15,-4-6 0 0,-4 3-8 0,5 3-2 16,-5 0 0-16,1-6 0 0,-8 6-8 0,1 0 10 16,0 0-10-16,-1 6 10 0,-10-6-10 0,0 0 0 15,0 0 0-15,0 0 0 0,0 0 0 0,0 3 0 16,0 3 0-16,-3-2 0 0,-4 8-10 0,-4-9-4 15,-7 7-1-15,1 5 0 0,-4-5 15 0,-1 2 8 0,1 4 0 0,-3 3-8 16,-5-3 0-16,1-1 0 0,0 7-12 16,3-6 3-16,0 3 33 0,4-1 6 0,4 1 2 15,-4-3 0-15,6 12 18 0,5-12 4 0,3-4 1 16,0 10 0-16,3-3-14 0,1-9-2 0,6 5-1 0,4-2 0 16,4-4-9-16,3 1-1 0,4-4-1 0,10-3 0 15,7 3-9-15,4-6-2 0,14 0 0 0,3 0 0 31,8-6-96-31,13 3-20 0,89-13-4 0,-32-6-1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54:27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21322 10631 345 0,'0'0'31'0,"0"0"-31"0,0 0 0 0,0 0 0 15,0 0 149-15,0 0 24 0,3-6 5 0,-3 3 1 16,0-6-118-16,4 2-23 0,-1-2-5 0,1 6-1 15,-4-10-32-15,4 4 0 0,-1 6 0 0,1-7 0 16,-4 4-11-16,0-3-9 0,0-1-1 0,0 7-1 16,-4-3 22-16,4 6 0 0,-3-10 0 0,-1 4 0 0,0 3 44 15,1-3 6-15,-4 3 2 0,0-4 0 16,0 4 6-16,-4-3 2 0,4 6 0 0,-3-3 0 16,-1-3-13-16,0 6-3 0,-3 0 0 0,0 6 0 15,0-3-27-15,0 3-5 0,0-3-2 0,0 4 0 16,-4 2-1-16,0 0 0 0,1 1 0 0,3-1 0 15,-4 7-9-15,4-4 0 0,0-2 0 0,0 6 0 16,3 2 0-16,-3-2 0 0,3-3 0 0,1 2 0 16,3 1 0-16,0-4 0 0,0 4 0 0,7 0 0 15,-4-4 12-15,4 4 4 0,4-7 1 0,-4 7 0 0,3-3 13 0,4-4 2 16,0 0 1-16,4 1 0 0,-4-4-13 0,4 4-4 16,3-10 0-16,0 9 0 0,0-9-5 0,4 0-2 0,-1 0 0 0,4 0 0 15,-3-3 0-15,0-3 0 16,-1-1 0-16,1 4 0 0,0-6 11 0,-1 2 1 0,-3-2 1 15,4 0 0-15,-4-4 10 0,0-3 1 0,-3 7 1 0,3-7 0 16,-4-2 0-16,1 2 0 0,0-6 0 0,-4 3 0 16,0-3-34-16,0-6 0 0,-4 9 0 0,4-9 0 15,-3 3 0-15,-1-3 0 0,-3-7 0 0,4 10 0 16,-4-9 0-16,0 5 0 0,0-5-12 0,0 6 3 16,-4-1-2-16,4 1 0 0,-3-3 0 0,-4 3 0 15,3 2 1-15,1 5 0 0,-4-5 0 0,3 11 0 16,1 2-8-16,-4-2-2 0,3 5 0 0,-3 1 0 15,0 2 0-15,3 4 0 0,1 3 0 0,-4 0 0 16,3 3-53 0,4-3-11-16,-3 7-3 0,-1 2-465 0,4 1-92 0</inkml:trace>
  <inkml:trace contextRef="#ctx0" brushRef="#br0" timeOffset="335.68">21569 10506 2134 0,'0'0'95'0,"0"0"19"0,0 0-91 0,0 0-23 0,-4 3 0 0,4-3 0 16,-3 6 31-16,3 4 1 0,0-1 1 0,-4 1 0 16,1-1-24-16,3 0-9 0,0 1 0 0,-4-4 9 15,1 10-25-15,-1-4-6 0,4-2-1 0,0 5 0 32,0-5-9-32,0 6-3 0,0-4 0 0,0-3 0 15,4 1 4-15,-1 6 1 0,-3-10 0 0,0-6 0 16,4 9-19-16,-4-9-4 0,0 0-1 0,0 0 0 15,0 0-102-15,0 0-21 0</inkml:trace>
  <inkml:trace contextRef="#ctx0" brushRef="#br0" timeOffset="498.04">21594 10205 1922 0,'0'0'42'0,"0"0"9"0,0 0 1 0,0 0 3 0,7 6-44 0,0-3-11 16,0-3 0-16,-7 0-568 15,0 0-115-15</inkml:trace>
  <inkml:trace contextRef="#ctx0" brushRef="#br0" timeOffset="1104.16">21756 10622 2314 0,'0'0'103'0,"0"0"21"0,0 0-100 0,0 0-24 0,0 0 0 0,0 0 0 16,0 0 0-16,0 0 0 0,0 0 0 0,0 0 0 15,-7 0 0-15,7 0-9 0,0 0 9 0,0 0-13 31,0 0-35-31,0 0-6 0,7-6-2 0,0-4 0 0,-4 1-5 16,4 0-2-16,-3-7 0 0,3 6 0 0,4-2 51 0,-1-4 12 0,-6-3 0 0,3 4 0 16,3-4 35-16,-3 3 9 0,-3-3 3 0,-1 10 0 15,5-4-4-15,-1-2-1 0,3 5 0 0,-3 4 0 16,-3-3-6-16,-4 9-2 0,7-3 0 0,-7 3 0 16,0 0-11-16,0 0-3 0,10 0 0 0,5 3 0 0,-1 3-20 15,-7-3 0-15,3 3 0 0,-3 4 8 0,7-1-8 16,-7 1 0-16,1 5-8 0,-5-2 8 0,4-4 0 15,-3 7-10-15,3 0 10 0,-7-4 0 0,3 4 0 0,1-7 0 16,-1 1 0-16,-3-1 0 0,-3 0 0 0,3-2 0 16,0-7 0-16,0 0 0 0,0 0 14 0,0 0 0 15,0 0 0-15,0 0 0 0,0 0 6 0,7-7 0 16,-4 7 1-16,8-9 0 0,0 6-21 0,-4-7 0 16,-4-5 0-16,1-1 0 0,6 4 0 0,-6-4-20 15,-1-3 4-15,1 3 1 0,-1 4 3 0,4-4 1 16,-3-3 0-16,3 10 0 0,-7-7 11 0,0 7 0 15,7-1 0-15,0 1-8 0,-7 3 8 0,0 6 0 16,4 0 0-16,6 0 0 0,-3 0 25 0,-7 0 1 0,7 6 0 16,4 3 0-16,3-2-26 0,-3 2 0 0,-4-6 0 15,3 7 0-15,4-1 0 0,-3 1 0 0,3 2 0 16,-7-3 0-16,0 4 0 0,4-4 0 0,-1 7 0 0,-3-6 0 16,-7 8 0-16,4-2 0 0,6-3 0 0,-2 2 0 15,-8-5 0-15,0 5 0 0,7-2 0 0,-4-4 0 31,4 7-30-31,-3-7-8 0,-4 1-2 0,0-1 0 16,3 1-105-16,-3 2-22 0,0-12-4 0,0 0-697 0</inkml:trace>
  <inkml:trace contextRef="#ctx0" brushRef="#br0" timeOffset="1510.63">22419 10559 979 0,'0'0'87'0,"0"0"-70"16,0 0-17-16,0 0 0 0,11-6 236 0,-1 3 43 15,-10 3 9-15,11-6 1 0,3 2-218 0,-4-2-44 16,-10 6-9-16,8-9-2 0,-1 3-2 0,3 2-1 16,-3-2 0-16,0-3 0 0,-3 6-13 0,6-4 0 15,1-2 0-15,-4 0 0 0,-3 2-15 0,6-2 4 16,1 6 1-16,-4-7 0 0,3 1 10 0,-3-1-10 15,0 1 10-15,1-3-10 0,2 2 10 0,1 1 0 16,-11-4 0-16,3 4 0 0,4-7 0 0,-3 10 0 0,-8-4 8 0,1 1-8 16,-1 0 10-16,1 9-2 15,-4-10-8-15,0 10 12 0,-8 0 7 0,8 6 1 0,-3-2 0 16,3 2 0-16,-7-3 0 0,3 3 0 0,1-3 0 0,-5 7 0 16,5-1-8-16,3 7 0 0,0-7-1 0,3 1 0 15,4 5 1-15,0 1 1 0,-3-3 0 0,3 5 0 16,3-2-1-16,1 3-1 0,-1 0 0 0,1 0 0 15,-1-4-11-15,1 4 0 0,3 0 9 0,-4-3-9 16,1 2-11-16,-1-2-6 0,8-7-2 0,-4 7 0 31,0-3-44-31,0-4-9 0,4-3-1 0,-1-3-568 0,1-3-114 0</inkml:trace>
  <inkml:trace contextRef="#ctx0" brushRef="#br0" timeOffset="2013.55">22775 10415 1324 0,'0'0'118'0,"0"0"-94"0,0 0-24 0,-10 3 0 16,-1 7 166-16,4-10 29 0,7 0 5 0,-7 9 2 16,0 0-162-16,3 1-32 0,4-4-8 0,0 4 0 15,4-1 0-15,0 7 0 0,-4-4 0 0,3-6 0 16,8 4 0-16,-8-1 0 0,-6 1-14 0,3-10 5 16,10 9 9-16,-6-3 0 0,-4-6 0 0,0 0 0 15,0 0 0-15,0 0 9 0,0 0-1 0,0 0-8 16,-4 3 34-16,4-3 0 0,0 0 0 0,0 0 0 15,0 0-5-15,0 0-1 0,4-3 0 0,3-6 0 16,0-1-8-16,-4 1-3 0,-3-3 0 0,4 2 0 16,3-2-17-16,-3-4 0 0,-1 0 0 0,8 4 0 15,-1-7 0-15,1 3-9 0,-8 1 9 0,1 5-12 16,-1-2 12-16,4 5-13 0,-3-2 5 0,-4 9 8 16,0 0 0-16,0 0 0 0,11 0 0 0,-1 6 0 15,-3-3 0-15,0 7 0 0,4-4 0 0,-1 3 0 16,5 1 0-16,-5-1 0 0,1 7 0 0,-1-4 8 15,1 4-8-15,-1 3 0 0,-3-10 0 0,1 10 8 0,-1-9-8 16,0 5 0-16,0-5 0 0,-4 5 0 16,1-12-62-16,-1 7-5 0,1-4-1 15,-4-6 0-15,0 0-99 0,0 10-20 0,0-10-4 0,0 0-530 16</inkml:trace>
  <inkml:trace contextRef="#ctx0" brushRef="#br0" timeOffset="2481.57">23368 10214 2023 0,'0'0'89'0,"0"0"19"0,0 0-86 0,-11 10-22 0,4-10 0 0,-3 6 0 16,-1 3 28-16,1-2 0 0,-4-4 1 0,3 6 0 15,-3-2-39-15,3 2-8 0,-3-6-2 0,4 6 0 32,-5-2-20-32,1 2-5 0,4 1-1 0,-1-1 0 15,1-9 3-15,-1 9 1 0,0-2 0 0,1-4 0 0,-1 3 32 0,4-3 10 0,0 3 0 0,4 1 0 16,-4-4 0-16,7-3 14 0,0 0-1 0,0 0 0 16,0 0 3-16,0 6 1 0,0-6 0 0,0 0 0 15,0 0 3-15,0 0 0 0,0 0 0 0,3 3 0 16,4 4-8-16,4-4-2 0,-4 3 0 0,3-6 0 15,1 3-10-15,0-3 8 0,3 0-8 0,-4 6 8 0,8-6-17 16,-4 0-4-16,0 0-1 0,0 4 0 0,4-4 2 16,-8 6 1-16,1-6 0 0,0 6 0 0,-4-3 11 15,0 7 12-15,0-1-2 0,0 0-1 0,-4 1 25 0,1-1 5 16,-4 7 1-16,-4 0 0 0,1-4-16 0,-1 4-2 16,1-1-1-16,-4-2 0 0,0 3-4 0,0-4-1 15,0 4 0-15,-1 0 0 0,1-4-16 0,0 4 0 16,4-7 8-16,-4 1-8 0,3-1-16 0,1 0-8 15,-1 1 0-15,4-10-1 16,0 0-143-16,0 0-29 0,-10-10-6 0,10 10-1 0</inkml:trace>
  <inkml:trace contextRef="#ctx0" brushRef="#br0" timeOffset="2687.75">23583 10346 1670 0,'0'0'74'0,"0"0"15"0,0 0-71 0,0 0-18 0,4 9 0 0,-4 1 0 15,3-1 185-15,1 7 34 0,-1-3 6 0,-3 2 2 16,4 4-195-16,-1 0-32 0,-3-3-21 0,4 9 3 16,-4-7-11-16,0 1-3 0,0 0 0 0,0 0 0 15,-4-3-141-15,1 2-29 0,-1-8-6 0,1-1-351 16,-1 7-70-16</inkml:trace>
  <inkml:trace contextRef="#ctx0" brushRef="#br0" timeOffset="2861.91">23590 10114 2350 0,'0'0'52'0,"0"0"10"0,0 0 2 0,0 0 3 0,0 0-54 0,0 0-13 15,0 0 0-15,0 0 0 0,0 0 0 0,0 0 9 16,0 0-9-16,7 0 8 16,-7 0-123-16,11 0-25 0,-11 0-4 0</inkml:trace>
  <inkml:trace contextRef="#ctx0" brushRef="#br0" timeOffset="3292.21">23904 10381 2426 0,'0'0'53'0,"0"0"11"0,0 0 3 0,0 0 1 0,0 0-54 0,0 0-14 0,0 0 0 0,0-7 0 16,0 7-20-16,-7 0-6 0,0-3-2 15,0 3 0-15,4 0-22 0,-8 3-5 0,0 4-1 0,1-4 0 16,-1 6-14-16,4 1-3 0,-3 2-1 0,-1 1 0 15,0 2 74-15,1-2 25 0,-1 3 0 0,4 2 0 0,0-2 11 0,4-3 1 16,-4 2 1-16,7 1 0 0,-4-4-15 0,4 4-3 16,0 0-1-16,4-4 0 15,-4-2-19-15,7-1 0 0,-4 7 8 0,4-10-8 0,0-3-10 16,4 4-6-16,-1-4 0 0,1-3-1 0,0 0 2 0,3-10 1 16,3 10 0-16,-3-9 0 0,1-1 14 0,-1 4 0 15,-4-3 0-15,4-1 0 0,0 1 0 0,-3 0 0 16,0-1 9-16,-1 1-9 0,-3-7 29 0,0 3 0 15,0-2 0-15,0-1 0 0,0 4 3 0,-7-4 0 16,4-3 0-16,-4 10 0 0,-4-7-22 0,1 7-10 16,-1-1 10-16,-3 1-10 0,0-7 12 0,-3 13-4 15,3-6-8-15,-4-1 12 16,4 4-32-16,-4-4-6 0,4 4-2 0,-3 3 0 16,-1-3-128-16,4 6-25 0,0-3-6 0,0-4-615 0</inkml:trace>
  <inkml:trace contextRef="#ctx0" brushRef="#br0" timeOffset="3752.7">24169 10384 864 0,'0'0'38'0,"3"9"8"0,-3-3-37 0,0 4-9 0,0 5 0 0,0-5 0 15,0 2 256-15,0-2 48 0,0 6 11 0,0-7 1 16,0 7-241-16,0-7-49 0,0 4-10 0,-3-1-1 0,3 1-15 0,0-4 0 16,0-9 0-16,-4 9 0 0,1 1 0 0,3-10 0 15,0 0 0-15,0 0 0 0,0 0 0 0,0 0-12 16,0 0 3-16,0 0 0 0,0 0 17 0,0 0 4 16,0-3 1-16,-4-4 0 0,4-2 31 0,0 0 7 15,0-1 1-15,0-5 0 0,4 5-9 0,-4-2-2 16,3-4 0-16,1-3 0 0,-4 3-30 0,3-2-11 15,4-1 0-15,-3 0 9 16,-1 0-28-16,1-3-5 0,3 3-2 0,-3 10 0 16,-1-10 8-16,4 3 2 0,-3 7 0 0,3 0 0 0,0-1 16 0,-4 1 11 15,4-1-2-15,0 4 0 0,0 3 5 0,1 3 1 16,2 0 0-16,-3 0 0 0,4 0-15 0,-1 0 0 16,4 9 0-16,1-2 0 0,-1-4 0 0,3 6 0 0,-3 1 0 15,4 5 0-15,-7 1 0 0,3-3 0 0,-4 5 0 0,4-2 0 16,-6 3 0-16,-1 0 0 0,-4 0 0 0,4 6 0 15,-3-7 0-15,3 8 0 0,-7-8 0 0,0 1 0 32,0-3-16-32,0 3-8 0,0-4-3 0,0-2-654 0,0-7-131 0</inkml:trace>
  <inkml:trace contextRef="#ctx0" brushRef="#br0" timeOffset="5268.6">21107 11453 460 0,'0'0'41'0,"0"0"-33"16,0 0-8-16,0 0 0 0,0 0 117 0,0 0 22 16,0 0 4-16,-4 6 1 0,1-3-84 0,3-3-17 15,0 0-3-15,0 0-1 0,-4 10 25 0,4-1 6 16,0-2 1-16,0 2 0 0,0-6-15 0,0 6-4 0,0 7 0 0,0-6 0 16,0-1-23-16,0 0-5 0,0 7 0 0,0-7-1 15,0 1 15-15,0-4 3 0,0-6 1 0,-3 3 0 16,3-3-30-16,0 0-12 0,0 0 11 0,0 0-11 15,0 0 28-15,0 0-1 0,0 0 0 0,0 0 0 16,7 0 1-16,-4-9 1 0,4-1 0 0,0 1 0 16,0-7-15-16,0 4-3 0,4-4-1 0,-4-3 0 15,0 4-10-15,4-4 10 0,-1 0-10 0,-3 3 10 16,0-2-18-16,4 5-4 0,-4-3-1 0,4 1 0 16,-1 5-3-16,4 1-1 0,-7-1 0 0,7 10 0 15,-3-3 17-15,3-3 16 0,-3 12-4 0,3-3 0 16,-4-3 5-16,5 10 1 0,-1-4 0 0,-4 3 0 15,1-5 2-15,-1 5 1 0,1-3 0 0,-4 4 0 16,4-1-13-16,-4 1-8 0,0-1 10 0,0 0-10 16,-4-2 8-16,1 2-8 0,-1 0 0 0,-3-2 0 0,0-4 0 0,0 6 0 15,0-9 0-15,0 7 0 0,0-4 0 0,0-3 8 16,0 0-8-16,-3 6 0 0,3-6 0 0,0 0 9 16,0 0-9-16,0 0 8 0,0 0-8 0,0 0 0 15,0 0 9-15,-4-6-9 0,1 3 0 0,3-7 8 16,0 4-8-16,0-4 0 0,0-5 0 0,3 5 0 15,1-2 0-15,-1-4-12 0,1 0 0 0,-1 7 0 16,1 0 0-16,-1-1 0 0,5 1 12 0,-5-1-12 16,4 7 12-16,0-3-12 0,0-3 12 0,-3 2 0 15,3 7 10-15,0-3-10 0,-7 3 0 0,10 0 0 16,1 0 0-16,0 0 0 0,-11 0 0 0,7 0 0 16,3 3 0-16,-3 4 0 0,4 2 0 0,-8 0-8 15,4 1 8-15,4 5 0 0,0-2 0 0,-4 3 9 16,0 3-1-16,0-1 0 0,3 7 15 0,-3-6 2 0,-3 0 1 0,0 6 0 15,-4-6-26-15,7 6 0 0,0-9 8 0,-4-4-8 32,-10 7-25-32,7-3-7 0,7-7-2 0,-3 1 0 15,-4-1-88-15,0 0-18 0,7-2-3 0,-7-7-658 0</inkml:trace>
  <inkml:trace contextRef="#ctx0" brushRef="#br0" timeOffset="5514.57">21999 11400 1209 0,'0'0'53'0,"0"0"12"0,0 0-52 0,4 6-13 16,-8 3 0-16,8 1 0 0,-1-1 266 0,1 1 50 15,-4-1 11-15,0 0 1 16,0 1-294-16,3 6-59 0,-3-7-12 0,0 0-3 16,-3 1-40-16,3 5-9 0,0-2-2 0,0-4 0 15,-4 1-107-15,1 2-22 0,3-9-4 0,0-3 0 0</inkml:trace>
  <inkml:trace contextRef="#ctx0" brushRef="#br0" timeOffset="5685.09">21967 11284 288 0,'-7'-10'12'0,"7"10"4"0,0 0-16 0,4 0 0 0,-8-6 0 0,4 6 0 16,0 0 382-16,0 0 74 0,4-9 14 0,-4 9 3 16,-4 0-377-16,4 0-76 0,0 0-20 0,0 0 0 31,0 0-103-31,4-4-25 0,3-2-6 0</inkml:trace>
  <inkml:trace contextRef="#ctx0" brushRef="#br0" timeOffset="6160.33">22387 11293 1324 0,'0'0'118'0,"0"0"-94"16,-7 0-24-16,7 0 0 0,0 0 138 0,-7 0 23 15,-7 0 5-15,7 9 1 16,7-9-159-16,-7 7-31 0,-7 2-6 0,-4-6-2 16,8 4 4-16,-4 2 1 0,-1 0 0 0,1 1 0 0,-3-4 4 0,3-3 1 15,6 7 0-15,-2-4 0 0,-1-3 21 0,1 3 0 16,10-6 0-16,-4 0 0 0,-3 10 0 0,7-10 0 15,0 0 0-15,0 0 8 0,0 0-8 0,0 0 10 0,0 0-10 16,0 0 10-16,11 0-2 0,-11 0 0 0,0 0 0 0,0 0 0 16,10 6 14-16,1-3 2 0,-4-3 1 0,-7 0 0 15,11 6-25-15,-1-2 0 0,4-4 0 0,-3 0 0 16,-11 0 0-16,7 6 0 0,7-6 0 0,0 0 0 16,-3 3 0-16,-4-3 0 0,0 6 0 0,3-6 0 15,4 3 0-15,-3 4 0 0,-11-7 0 0,7 3 0 16,7 3 0-16,-7 3 0 0,-7 1 0 0,4-4 0 15,-1 4 0-15,1 2 0 0,-4-6 0 0,-4 10 0 16,-3-3 12-16,4 2-4 0,6-2 0 0,-3 2 0 16,-7-5-8-16,0 6 0 0,7-16 0 0,0 3 0 31,-3 6-23-31,-1 0-6 0,4-9-2 0,0 0 0 0,4 7-35 0,-4-7-7 0,-11 9-2 16,4-3-612-16</inkml:trace>
  <inkml:trace contextRef="#ctx0" brushRef="#br0" timeOffset="9849.42">22645 11318 115 0,'0'0'0'0,"3"0"10"0,4 3-10 0,-7-3 0 16,0 0 0-16,0 0 0 0,4 7 257 0,-4-7 50 15,0 9 9-15,0-3 3 0,3 4-245 0,1-7-49 16,-4 6-9-16,-4 1-3 0,1-1 7 0,3 0 2 15,3 4 0-15,-3 0 0 0,-3-4-3 0,-1 0-1 16,4 7 0-16,0 0 0 0,-3-4 11 0,-1-2 3 16,1 5 0-16,-1-5 0 0,4 5-9 0,0-5-2 15,-7-1 0-15,7-6 0 0,0-3 17 0,0 0 3 16,0 0 1-16,0 0 0 0,0 0-15 0,0 0-3 16,0 0-1-16,0 0 0 0,0-9-15 0,4 0-8 0,3-1 10 15,-4 1-10-15,-6-7 0 0,6 7 0 0,1-10 0 16,3 9 0-16,0-5 0 0,0 2 0 0,0-2 0 0,0 2 0 15,4-3 0-15,-4 7 0 16,-4-7 0-16,4 7 0 0,0-1 0 0,0 7 0 0,-3-9 0 0,-4 12 0 16,7-3 0-16,-7 3-8 0,0 0 8 0,0 0 0 15,0 0 0-15,4 0 16 0,6 0-4 0,1 0 0 16,-11 0 4-16,3 0 0 0,11 3 0 0,-3 3 0 16,-4-6-16-16,0 0 0 0,-7 0 8 0,7 6-8 15,4-3 0-15,-4 4 0 0,-7-7 0 0,0 0 0 16,7 3 12-16,-7-3-1 0,0 0 0 0,0 0 0 15,0 6-11-15,-4 3 0 0,4-5 0 0,-7 5 0 16,0-3 0-16,7-6 10 0,0 0-1 0,0 0 0 16,-7 0-9-16,7 0 0 0,0 0-12 0,0 0 12 15,0 0 0-15,0 0 0 0,0 0 9 0,7 3-1 0,7-3-8 16,-7-3 8-16,-7 3-8 0,7-6 8 0,8 3-8 16,-5-3 0-16,-6-4 0 0,3 7 0 0,3-6 0 15,-3-1 0-15,4-2 0 0,0 2 0 0,-4 7 0 0,0-3-10 16,0-4 10-16,3 10-10 0,-6-9 10 0,-4 9-10 15,7 0 10-15,0 0-10 0,3 0 10 0,-2 9 0 16,-8-9 0-16,10 7-8 0,-3-4 8 0,4 6 11 16,-4-2-3-16,0 2 0 0,0 0-8 0,4 1 0 15,-8-1 0-15,4 1 0 0,0-1 0 0,0-3 10 16,0 4 1-16,0-1 0 0,0 1-11 0,0-1 12 16,0 0-12-16,-3 7 12 0,0-7-12 0,-1 1 0 0,1-1 0 15,-1 1 0 1,4-1-24-16,-3-3-3 0,-1 4-1 0,-3-1 0 15,4 1-22-15,-4-10-5 0,0 0-1 0,0 0 0 16,3 0-115-16,-3 0-23 0,0 0-5 0,0 0-1 0</inkml:trace>
  <inkml:trace contextRef="#ctx0" brushRef="#br0" timeOffset="10398.33">23460 11362 403 0,'0'0'36'0,"0"0"-36"16,0 0 0-16,0 0 0 0,-4-6 252 0,4 6 43 16,-3-3 9-16,-1-4 1 0,4 7-248 0,-3-3-49 15,-1-3-8-15,1 0 0 0,3 6-26 0,0 0 2 16,-4-3 0-16,-3-4 0 15,3 7-8-15,4 0-2 0,-7 0 0 0,0 0 0 0,0 0 24 0,0 7 10 16,0-4-8-16,-3 3 8 0,-5 0 28 0,5-3 10 16,-1 7 2-16,-3-4 1 0,4 3-2 0,-4 4-1 15,6-7 0-15,-2 10 0 0,3-3 5 0,0-4 1 16,3 0 0-16,4 7 0 0,-3-7-2 0,6 1 0 16,-3-4 0-16,7 4 0 0,-3-7-42 0,-4-3 0 15,0 0 0-15,7 6 0 16,-7-6-33-16,7 3 1 0,4-3 0 0,-1 0 0 0,-3-3 11 15,4-3 2-15,-1 6 1 0,-3-10 0 0,0 7 18 0,4-3 0 0,0-4 0 16,-4 1 0-16,3 0 0 0,-3-1 0 0,4 1 0 0,-8 3 0 16,4-4 0-16,-3 1 12 0,3-1-3 0,-3 4-1 15,-4 6 3-15,0 0 0 0,3-3 0 0,-3 3 0 16,0 0-11-16,0 0 0 0,0 0 0 0,7 0 8 16,-7 0 15-16,0 0 2 0,0 0 1 0,11 3 0 15,-1 3 6-15,1 4 2 0,-4-4 0 0,0 3 0 16,0-5-11-16,0 5-3 0,-3 0 0 0,3-2 0 15,-4-4-20-15,1 3 0 0,3 3 0 0,-4 1 0 16,4-4 0-16,-3-3 0 0,-1 7 0 0,1-4 0 16,0-3-48-1,-1 3-13-15,-3-6-3 0,0 0-1 0,7 10-15 0,-7-10-2 0,0 0-1 16,0 0-398-16,7 0-80 0</inkml:trace>
  <inkml:trace contextRef="#ctx0" brushRef="#br0" timeOffset="10682.47">23809 11143 2181 0,'0'0'96'0,"0"0"21"0,0 0-93 0,0 0-24 0,0 0 0 0,0 0 0 16,0 0 32-16,0 9 1 0,4 0 1 0,-4 4 0 15,0-1-34-15,3-2 0 0,1 6 0 0,-4-1-9 16,0-2 9-16,3 6-12 0,-3-4 12 0,0 4-12 31,0 0-16-31,0-3-4 0,-3 9-1 0,3-3 0 16,-7-4-35-16,7 8-6 0,-4-8-2 0,-3 4 0 16,0-3-24-16,3-6-4 0,-3 2-2 0,4 4 0 15,-1-9-26-15,4-1-6 0,-3 0-1 0,3-9 0 0</inkml:trace>
  <inkml:trace contextRef="#ctx0" brushRef="#br0" timeOffset="10860.26">23566 11312 1555 0,'0'0'68'0,"0"0"16"0,0 0-68 0,0 0-16 15,0 0 0-15,7-3 0 0,3 3 165 0,1-7 30 16,3 7 5-16,0 0 2 0,4 0-174 0,-1-3-28 15,4 3-20-15,1-6 3 16,-1 6-81-16,0 0-16 0,4 0-3 0,-1-3-471 16,1 3-95-16</inkml:trace>
  <inkml:trace contextRef="#ctx0" brushRef="#br0" timeOffset="11315.45">24204 11312 1652 0,'0'0'36'0,"0"0"8"0,0 0 2 0,0 0 0 0,4-3-37 0,-4 3-9 0,0-7 0 0,0 7 0 15,0-3 0-15,0-3 0 0,0 6 0 0,0 0 0 16,-4-9-12-16,1 9 1 0,-1-10 1 0,4 10 0 0,-3-6-2 0,3 6-1 16,-8 0 0-16,1 0 0 0,0 0 13 0,0 6 0 15,-3-6 0-15,3 10 0 0,-4-4 36 0,0-3 6 16,-3 6 2-16,4 1 0 0,-1-1 6 0,-3 1 2 15,4 2 0-15,-1-2 0 0,4-1-16 0,0 4-4 16,0-4 0-16,0 0 0 0,3 7 4 0,1-6 0 16,-1 5 0-16,4-5 0 0,4-1-23 0,-1 7-4 15,1-4-1-15,-4-2 0 0,3 5-20 0,4-5-5 16,-3-1-1-16,3 1 0 16,-4-4-48-16,4-3-10 0,1 3-1 0,-1-3-1 15,3-3-104-15,-3 0-21 0,7 0-4 0,-3-3-402 0</inkml:trace>
  <inkml:trace contextRef="#ctx0" brushRef="#br0" timeOffset="11803.77">24373 10980 2026 0,'0'0'44'0,"0"0"10"0,0 0 2 0,0 0 1 0,0 0-45 0,0 0-12 0,0 9 0 0,0 7 0 15,0-7 0-15,0 4 0 0,4 5 0 0,-1-2 0 0,1 3 0 0,-4 0-11 16,0 6 3-16,0-6 0 0,-4 6 8 0,4 3 11 16,-3-3-3-16,-1 0 0 0,1-3-8 0,-1 3-11 15,-3 0 3-15,4 0 0 0,-4-6 8 0,7 0 0 16,-4 0 0-16,1-4 0 0,-1-2 0 0,4-4 0 15,0 1 8-15,0-4-8 0,0-6 11 0,0 0-3 16,0 0 0-16,0 0 0 0,0 0-8 0,0 0 8 16,0 0-8-16,7-6 8 0,0-4-8 0,0 7-11 15,0-6 3-15,0-1 0 0,-3-5-12 0,3 5-3 16,0-5 0-16,-3 5 0 0,-1-2 8 0,1-4 2 16,3 7 0-16,-4-1 0 0,1 4 5 0,-1-4 8 15,-3 10-13-15,0 0 5 0,11 0 85 0,-1 7 18 16,1-7 3-16,0 3 1 0,3 3-99 0,0-3-12 15,3 7-7-15,-2-4-1 0,2 3 20 0,1 1 16 16,-4-4-4-16,4 3 0 0,-4 1-12 0,0-1 0 16,0 1 8-16,0-1-8 0,-3 1 0 0,-1 5 0 15,1-5 8-15,-4 8-8 0,0-8 0 0,0 9-12 0,-3-1 3 16,-4 4 0-16,0-9-5 0,0 6-1 0,-4 6 0 0,0-6 0 31,-3-4-97-31,4 4-19 0,-8-3-4 0,4-4-1 0</inkml:trace>
  <inkml:trace contextRef="#ctx0" brushRef="#br0" timeOffset="14116.4">21833 11836 738 0,'0'0'32'0,"0"0"8"0,11 3-32 0,-11-3-8 0,0 0 0 0,0 0 0 16,7 6 40-16,-7-6 6 0,-7 9 2 0,3-5 0 15,4-4-37-15,0 6-11 0,-3 3 0 0,-1-3 0 16,-6 4 10-16,3-7-10 0,7 6 8 0,-7-2-8 16,-4 2 15-16,4 1-3 0,7-4 0 0,-3 3 0 15,-4-6 14-15,-1 7 2 0,1-1 1 0,0-3 0 16,4 4-17-16,-4-1-4 0,-7-2-8 0,3-4 12 16,8 6 13-16,-8-3 3 0,0-3 0 0,-3 4 0 15,0 2 6-15,0 1 2 0,-4-4 0 0,4-3 0 16,-7 6-13-16,3 1-3 0,1-1 0 0,-1-3 0 15,1 10 18-15,-5-3 3 0,5-7 1 0,-1-3 0 16,-3 6-16-16,0-2-3 0,0 2-1 0,-1 1 0 0,1-4-9 16,-3-3-1-16,-1 6-1 0,0-2 0 0,1-4 1 15,-1 3 0-15,0-3 0 0,0 3 0 0,-3 4-12 16,4-4 0-16,-1-3 0 0,0 7 0 0,0-1 0 0,1 1 0 16,-1-4 0-16,4 3 0 0,-4-3 0 0,4-2 0 15,0 5 0-15,-4-3 0 0,4 4 0 0,-4-7 0 16,1 3 0-16,-1-3 0 0,0 3 0 0,4-6 0 15,0 7 0-15,0-4 0 0,-4-3 12 0,0 0-4 16,1 6 0-16,-1-3 0 0,0-3 8 0,1 0 2 16,2 0 0-16,-2 7 0 0,3-7-8 0,3 0-2 15,-3 0 0-15,0 0 0 0,3 3-8 0,-3-3 0 0,0 0 0 16,-1 0 0-16,1 0 0 0,0 6 0 0,0-3 0 16,0-3 0-16,-4 0 0 0,4 0 0 0,-4 6 0 0,4-2 0 15,0-4 0-15,-4 0 0 0,4 6 0 0,0-6 0 16,0 0 0-16,-1 3 0 0,5 3 0 0,-1-6 0 15,4-6 8-15,-4 3-8 0,4 3 12 0,0 0-4 16,4-6 14-16,-1 6 2 0,4 0 1 0,-4-4 0 16,4-2-14-16,-3 6-3 0,6 0-8 0,-3 0 12 15,7 0-12-15,0 0 0 0,-7-3 8 0,7 3-8 16,-7 0 0-16,7 0 0 0,0 0 0 0,0 0-10 16,0 0 10-16,0 0 0 0,0 0 0 0,0 0-8 15,0 0 16-15,0 0 4 0,0 0 1 0,0 0 0 16,0 0-23-16,0 0-5 0,0 0-1 0,0 0 0 15,0 0 25-15,0 0 5 0,0 0 1 0,0 0 0 16,0 0-15-16,0 0 0 0,0 0-9 0,0 0 9 0,0 0 0 16,4-6 8-16,-4 6 1 0,0 0 0 0,0 0-9 0,0 0 0 15,0 0 9-15,3-10-9 0,4 10 0 0,-7 0 0 16,0 0 0-16,0 0 0 0,0 0 0 0,0 0 0 16,0 0 0-16,0 0 0 0,0 0-9 0,0 0 9 15,7-9-10-15,-7 9 10 0,0 0 0 0,0 0 0 16,0 0 0-16,0 0 0 0,0 0 0 0,0 0-9 15,0 0 9-15,7 0 0 0,0 0 0 0,-7 0-8 16,11 0 8-16,-4 0 0 0,4 0-15 0,-1 0 3 16,1 0 0-16,-1 0 0 15,1 6-22-15,-4-6-4 0,4 3-1 0,-1-3 0 16,1 0 1-16,3 7 0 0,0-4 0 0,0-3 0 0,-3 6 26 0,3-6 12 16,-4 0-10-16,1 0 10 0,3 0 0 0,-3 0 0 0,3-6 0 0,-4 6 10 15,4 0 2-15,-3 0 0 0,0 0 0 0,3 0 0 16,-4-3-12-16,4-4 0 0,-3 7 0 0,0-3 0 15,-1-3 0-15,-3 6-11 0,4 0 3 0,-11 0 0 32,0 0-51-32,10-3-9 0,-10 3-3 0,0 0-610 0</inkml:trace>
  <inkml:trace contextRef="#ctx0" brushRef="#br0" timeOffset="15693.85">19858 12344 756 0,'0'0'33'0,"0"0"7"0,0 0-32 0,0 0-8 15,0 0 0-15,0 0 0 0,0 0 54 0,0 0 9 16,0 0 1-16,0 0 1 0,0 0-2 0,0 0-1 0,0 0 0 0,0 0 0 16,0 0-4-16,10-7-1 0,-2-2 0 0,2 9 0 15,-3-10-20-15,4 4-4 0,-4 3-1 0,3-3 0 16,4-4-4-16,1 7 0 0,-1-6-1 0,0 3 0 15,3-4 1-15,1 4 0 0,0-3 0 0,3 5 0 16,0-5-3-16,0 3 0 0,0-4 0 0,-3 1 0 16,0-1-25-16,3 1 0 0,-4 0 8 15,1-1-8-15,0 4 12 0,-1-3 1 0,-2-1 0 0,2 4 0 16,-3-4-13-16,0 7 8 0,-3-6-8 0,0 3 0 16,-1 6 0-16,-3-10 0 0,0 7 0 0,-7 3 0 15,7-6 0-15,-7 6 0 0,0 0 0 0,0 0 0 16,0 0 0-16,0 0 0 0,0 0-12 0,0 0 12 15,0 0-11-15,0 0 11 0,0 0-10 0,0 0 10 16,0 0 0-16,-3 9 0 0,-4 1 0 0,3-4 0 16,-3-3 0-16,0 6 0 0,0-9 0 0,0 7 0 15,-4-4 0-15,4 3 0 0,-7 0 0 0,4-2 0 16,-1 5-11-16,-3-3 11 0,0-3-12 0,0 7 12 0,-4-4 0 16,4 3 0-16,-4 1 0 0,1-1 0 0,-1 1 0 15,-3-1-8-15,3 7 8 0,-3-7 0 0,0 1 0 0,3 5 0 16,1-5 0-16,-1-1 0 0,4-6 0 0,0 10 0 15,0-10 9-15,0 6-9 0,3-9 23 0,0 7-1 16,1-4 0-16,-1-3 0 0,4 6 1 0,0-6 0 16,0 0 0-16,0 3 0 0,3-3-7 0,4 0 0 15,0 0-1-15,-7 0 0 0,0 0-15 0,7 0 0 16,0 0 0-16,-3 0 0 0,-4 6 0 0,3-2 0 16,-3-4-9-16,4 6 9 0,-1-3-10 0,-3 3 10 15,4 4-10-15,-5-10 10 0,5 9 0 0,3-9-9 0,-4 6 9 16,1 4 0-16,3-10 8 0,0 0 6 0,0 0 2 15,0 0 0-15,0 0 17 0,0 0 4 0,3 3 1 0,4 3 0 16,1 4-10-16,-1-10-1 0,3 6-1 0,4-3 0 16,0-3 6-16,4 6 2 0,0-6 0 0,3 3 0 15,4-3-2-15,3 0-1 0,4 0 0 0,-4 7 0 16,7-4-23-16,-3-3-8 0,3 6 0 0,-3-3 9 16,0 3-9-16,-1-2-9 0,-2 2 9 0,-5-3-13 31,1 3-86-31,-4 4-17 0,0-10-3 0,-7 9-877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17:54.8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25294 4394 864 0,'-14'0'76'0,"-4"-6"-60"16,-6 3-16-16,-4-3 0 0,-4 3 82 0,-4-4 14 16,-2 4 2-16,-5-3 1 0,-3 3-86 0,-3-4-13 15,3 7-10-15,4 0 2 16,0-3-22-16,-1-3-4 0,4 6-1 0,1-3 0 15,-1-3 7-15,0-1 2 0,4 4 0 0,3-3 0 0,-3 3 73 0,10 3 14 0,-3-6 3 16,3 6 1-16,0 0 23 0,1 0 4 0,6 0 0 16,0 0 1-16,1 0-21 0,6 0-5 0,1 0-1 15,3 0 0-15,7 0-18 0,0 0-3 0,0 0-1 0,0 0 0 16,10 0-12-16,8 0-4 0,3 0 0 0,0 6 0 16,7 3-8-16,8-9-3 0,2 3 0 15,5 10 0-15,6-10-8 0,1 6-1 0,10-9-8 0,7 7 12 16,10-4-12-16,4 3 8 0,4-3-8 0,-4-3 0 15,4 7 0-15,3-7 0 0,14 0 0 0,-6 0 0 16,2 0 8-16,1 0-8 0,0 0 0 0,0 0 9 16,-1-7 18-16,-2 7 3 0,-5 0 1 0,-2 0 0 15,-1-3-4-15,-4 3-1 0,1-6 0 0,-4 6 0 16,-3 6-11-16,-8-6-3 0,-3 0 0 0,0 0 0 0,8-6-12 0,-8 6 0 16,0-3 0-16,-4-4 0 15,-3 7 0-15,-7 0 0 0,-4-9-8 0,-3 9 8 16,-7-3-84-1,-4-3-11-15,-3-1-1 0</inkml:trace>
  <inkml:trace contextRef="#ctx0" brushRef="#br1" timeOffset="8327.28">10890 17047 1389 0,'-21'-6'61'0,"14"3"14"0,-4 3-60 0,1-6-15 15,-8 6 0-15,4 0 0 16,4-10 40-16,-1 10 6 0,-3-3 1 0,3-3 0 0,4 6-47 0,0 0 0 16,0 0-12-16,-3-6 2 0,-1 2 30 0,4 4 5 15,7 0 2-15,0 0 0 0,-7 0 28 0,7 0 5 16,0 0 2-16,0 0 0 0,0 0 2 0,7-6 1 16,3 6 0-16,8 0 0 0,3-3-2 0,0-3-1 15,4 6 0-15,7 0 0 0,10-3 5 0,1-4 1 16,2 7 0-16,5 0 0 0,6 0-4 0,4-3 0 15,-3-3 0-15,6 3 0 0,4-4-20 0,7 7-5 16,7-3-1-16,4 3 0 0,-4-6-16 0,0 6-3 16,4-6-1-16,0 3 0 0,-1 3-2 0,1 0-1 15,-11 0 0-15,4 0 0 0,-1-7-15 0,-3 7 11 0,8 0-11 16,-5 0 10-16,-3 0-10 0,0 0 10 0,-10 0-10 0,6-3 10 16,1-3-10-16,-4 3 8 15,-4-3-8-15,1-4 8 0,-8 10-8 0,-3-3 0 16,-3-3 9-16,-8-1-9 0,-7 4 0 0,-3-3-10 0,-4-3 1 15,-3-1 0-15,-4 1 9 0,-3 6 0 0,-4-7 0 0,-4 4 0 32,1-3-28-32,-7 2-3 0,-4 7-1 0,0 0 0 15,0 0-128-15,-7-3-25 0,-4-3-6 0,-3 3-567 16,-4 3-114-16</inkml:trace>
  <inkml:trace contextRef="#ctx0" brushRef="#br1" timeOffset="9222.04">7811 17060 288 0,'21'-3'12'0,"-11"3"4"0,-3-7-16 0,0 7 0 15,4-3 0-15,-8 3 0 0,-3 0 336 0,0 0 64 16,11-6 12-16,0 6 4 0,-1-3-333 0,-10 3-67 16,0 0-16-16,0 0 0 0,0 0 11 0,0 0-2 15,0 0 0-15,0 0 0 0,0 0 7 0,0 0 2 16,0 0 0-16,-7 0 0 0,-3 3 10 0,-5-3 3 15,-2 6 0-15,-1-3 0 0,-6-3-2 0,2 7 0 16,1-4 0-16,0 3 0 0,-11 0 7 0,4-2 2 16,-4 5 0-16,-3-9 0 0,3 9 0 0,-7-2 0 15,4-4 0-15,-4 6 0 0,-3-9-11 0,-4 6-3 0,-3-2 0 16,-1 2 0-16,5 3-3 0,-8-9-1 16,3 10 0-16,1-4 0 0,3-3 1 0,-3 3 0 15,-1-3 0-15,-3-3 0 0,-3 7 8 0,-1-4 2 0,4 3 0 0,-3-6 0 16,3 10-17-16,-7-10-3 0,4 6-1 0,-4-3 0 15,-4 3 5-15,-3-3 1 0,-3 7 0 0,3-1 0 16,-4-3-8-16,-3 4-8 0,7-1 11 0,3 1-11 16,-10-1 32-16,7 0 0 0,4-2 0 0,-4 2 0 15,3-3-20-15,8-2-4 0,3 5 0 0,4 0-8 16,-4-2 11-16,0-4-11 0,-4 3 10 0,4-3-10 16,0 3 16-16,1-6-4 0,2 0 0 0,1 10 0 15,-4-10 5-15,11 6 1 0,-8-3 0 0,4-3 0 16,-3 10 1-16,-4-10 0 0,4 6 0 0,-4-3 0 15,3 3-19-15,4-3-9 0,1-3 1 0,-1 0 0 16,7 7 8-16,11-4 16 0,-8 3-4 0,12-6-1 16,-8 0-20-16,7 6-4 0,4-2-1 0,3-4 0 0,1 9-3 15,3-9-1-15,0 0 0 0,7 0 0 16,3 0-94-16,4 0-20 16,0 0-3-16,0 0-1 0,11 6-80 0,10-3-17 0,-4-6-3 15</inkml:trace>
  <inkml:trace contextRef="#ctx0" brushRef="#br1" timeOffset="12578.16">8026 17270 990 0,'0'0'44'0,"0"0"8"0,0 0-41 16,0 0-11-16,0 0 0 0,0 0 0 0,-4-6 17 0,4 6 2 15,0-3 0-15,0-4 0 0,4-2 7 0,-4-1 2 0,0 10 0 0,3-6 0 16,1 3 35-16,-4 3 7 16,0 0 2-16,0-6 0 0,0 6 0 0,3-3 0 15,-3-4 0-15,0 7 0 0,0 0 5 0,0 0 2 0,0 0 0 0,0 0 0 16,0 0-19-16,0 0-4 0,0-9-1 0,0 9 0 15,-3-3-3-15,3 3-1 16,0-6 0-16,-4 2 0 0,1-2-3 0,3 6 0 0,0 0 0 0,-7 0 0 16,7 0-35-16,-4-6-13 0,-3 6 9 0,7 0-9 15,-7 0 0-15,0 0 0 0,0 6 0 0,0-6 0 16,-4 0 12-16,4 6-4 0,-3-2 0 0,-1-4 0 16,-3 6-8-16,3-3 8 0,-3-3-8 0,-3 0 8 15,-1 6 0-15,-7-3 0 0,4 4 0 16,0-4 0-16,3 3 20 0,-6-3 3 0,-1 3 1 0,0 4 0 15,4-1-10-15,-4-2-2 0,4-4 0 0,0 6 0 16,3-3-4-16,-6-3-2 0,3 4 0 0,6-4 0 16,-9 3 13-16,6 0 2 0,0-2 1 0,-6 2 0 0,6-3-30 15,0-3 0-15,-10 6 0 0,7-3 0 0,-4-3 15 16,4 7-3-16,-3-4-1 0,-1-3 0 0,0 0-3 0,0 6 0 16,4-3 0-16,-3-3 0 0,-1 6-8 0,-3 4 0 15,3-10 0-15,0 9 0 0,1-9 0 0,6 10 8 16,-7-4-8-16,1-3 0 0,6 6 0 0,-7-2 8 15,4 2-8-15,-4-3 0 0,8-2 10 0,-8 5-10 16,-3 0 12-16,3 1-12 0,0-4 0 0,1-3 0 16,-1 13 0-16,0-7 0 0,4 1 0 0,-4-1 0 15,-3 7 0-15,4-1 0 0,-1-2 0 0,4-4 0 16,-4 7 0-16,0-3 0 0,4 2 32 0,-4 1 0 16,4-3 0-16,-3 2 0 0,6 1-24 0,-7-4-8 15,1 4 0-15,2-6 0 0,-2 5 0 16,3-2 0-16,-4 2 0 0,4-2 0 0,3 0 0 0,-3-1 0 15,0 4 0-15,7-4 0 0,-4 4 0 0,0 3 0 0,1-10 0 16,-1 10 0-16,4-3 0 0,0 2 0 0,0-8 0 16,3 6 0-16,-3 2 0 0,-4 1 0 0,8-3 0 0,3 3 0 15,-7-4 0-15,3-2 0 0,4 3 0 16,3 2 0-16,-3-2 0 0,0-3 13 16,4 2-4-16,3 1-1 0,-4-3-8 0,4-4 0 0,-3 7-10 15,3-1 10-15,0-2 0 0,0-4 0 0,0 1 0 0,0-1 0 16,0 7 0-16,0-7 0 0,3 1 8 0,1-1-8 15,-1 0 8-15,1-2-8 0,-1 2 12 0,4 0-12 16,-3 1 12-16,3-4-12 0,-7 4 12 0,7-7-12 16,-3 3 10-16,3 3-10 0,3 1 8 0,-3-1-8 0,0 1 8 0,0-1-8 15,4 0 0-15,-7-2 8 0,6 2 0 16,1 0-8-16,-1 1 12 0,4-4-4 16,-3 4 0-16,3-1 0 0,-10-6 0 0,6 3 0 0,-3 4 12 0,7-1 1 15,-3-9 1-15,7 6 0 0,-8-2-22 16,4 2 0-16,4-3 0 0,-4-3 0 15,-3 6 0-15,-1-3 8 0,4 4-8 0,0 2 0 0,1 1 0 0,-5-10 0 16,4 9 0-16,-3-3 0 0,-1 4 0 0,4-7 0 16,-3 3 0-16,3 3 0 0,-3-2 0 15,3-4 0-15,4 3 0 0,-4-3 0 0,3-3 8 0,4 7-8 16,-3-7 8-16,7 3-8 0,-1-3 0 0,1 0 0 16,0 6 0-16,3-6 8 0,4 3-8 0,-4-3 0 15,4 6 0-15,-4-3 0 0,4 4 0 0,-11-4 0 16,4 3 0-16,-1 4 0 0,1-4 0 0,0-3 0 15,-1 3 0-15,-2 4 0 0,2-7 0 0,1 3 0 16,0-6 0-16,3 3 0 0,4 3 0 0,-4 4 0 0,4-10 0 0,3 9 8 16,-7-9-8-16,4 7 0 0,3-4 0 0,0 3 8 15,4-3-8-15,-4-3 0 0,-3 6 8 0,4-3-8 16,-1 4 8-16,7-7-8 0,-7 3 8 0,11 3-8 16,-3-6 0-16,6 10 0 0,-7-10 0 15,4 0 0-15,-3 6 0 0,-1-3 0 0,-3-3 0 16,-4 0 0-16,0 6 8 0,0-3-8 0,1 4 8 15,-1-4-8-15,4-3 0 16,0 6 0-16,-1-6 0 0,-2 9 0 0,3-2 0 16,-1-4 0-16,5-3 0 0,-8 9 0 15,0-9 0-15,-3 0 0 0,3 7 0 0,-3-4 0 0,3-3 11 0,-3 0-3 0,3 6 0 16,-3-6 0-16,7 0 0 0,0 3 0 0,3-3 0 0,4 0 0 0,-4 0-8 0,1 0 0 16,-1 0 0-16,-3-3-11 0,-4 3 11 0,4 0 11 15,-4 0-3-15,0 0 0 0,4 0-8 0,-4 3-11 16,4-3 3-16,0 6 0 0,3-6 16 0,1 4 3 15,-1-4 1-15,-3 6 0 0,0-6-12 0,-4 0 0 16,4 3 0-16,-4-3-11 0,0 0 11 0,8 0 0 16,-5 0 0-16,1 0 0 0,7 0 0 0,0 0 0 15,0-3 0-15,-4 3 11 0,0 0-11 0,-3-6-17 16,4 6 4-16,-5 0 1 0,1-4 12 16,0 4 16-16,3 4-3 0,-3-4-1 0,-4 0-12 0,8 0-16 15,6 0 3-15,1 0 1 0,-12 6 12 0,5-6 0 16,3 0 0-16,-4 0 0 0,-3 0 0 0,-1 0 0 15,1 0 0-15,7 3 0 0,7 3 0 0,-11-6 0 0,-6 0 0 16,6 0 0-16,7 0 13 0,1 0 6 16,-4 0 1-16,-8 0 0 0,1 0-20 0,-3 0 0 0,2 0 0 15,-6 0 0-15,0 0 0 0,7 0 0 0,3 0 0 0,0 0 0 16,4 0 8-16,-3-6 5 0,6 6 1 0,-3-3 0 16,0 3-24-16,-4 0-5 0,0 0-1 0,-3 0 0 15,-4 0 16-15,8-6 0 0,-4 6 0 0,3-4 0 16,0 4 8-16,1-6-8 0,2 6 0 0,-2 0 0 15,-1-3 0-15,0-3 0 0,-3 6 0 0,-4-3 0 16,4-4 0-16,0 7 0 0,-4-3 0 0,4-3 0 0,3 3 0 16,4-4 0-16,0 7 0 0,0-9 0 15,0 3 9-15,0 6-9 0,-7-10 0 0,3 7 9 0,0-3-9 16,1 3 0-16,-1-3 0 0,4-4 0 16,0 4 0-16,0 3 8 0,3-7-8 0,0 4 0 15,1 6 9-15,-4-3-9 0,-4-6 10 0,0 2-10 0,-3 4 0 0,0-3 0 16,-4-4 0-16,4 1 0 0,3 3 8 0,-3 3 1 15,0-7 1-15,0 1 0 0,-4-7-10 0,4 7 0 16,0 2 0-16,-4-2 0 0,4 0 0 16,-4-1 0-16,0-2 0 0,-3-4 0 0,0 7 0 15,-1-7 0-15,-2 3 0 0,2 1 0 0,1-1 0 16,-4 4 8-16,4-7-8 0,-4 4 8 0,1-4-8 16,-1 7 0-16,4-7 0 0,-4-3 7 0,0 10-7 0,0-7 0 15,-3 3 0-15,0-2-10 0,-4-1 10 0,3 7 0 16,-2-4 0-16,-5-3 0 0,1 1 0 15,-4 2 0-15,0-2 0 0,0 2 0 0,0-3 0 0,0 1 0 16,1 2 0-16,-5-3 8 0,4-2-6 0,-3 2-2 16,-1 3 0-16,1-2 0 0,-4-4 0 0,4 3 0 0,-1-3 0 0,-6 4 0 15,3 2 0-15,0-2 0 0,-7 2 0 16,7-3 0-16,-7 1 0 0,0 2 0 0,3-6 0 16,-3-3 0-16,-3 10 0 0,-1-7 0 0,1-3-10 0,-1 9 10 15,1-2 0-15,-1-4 0 0,1 3 0 0,-4 4 0 16,0-4 0-16,0 4 0 0,-4-4 0 0,4 0 0 15,0 4 0-15,-4-4-8 0,1 0 8 0,-1 7 0 16,1-10 0-16,-1 10 0 0,-3-7 0 0,0 3-8 16,-4-2 8-16,4 5 0 0,-4 1 0 0,1-7 0 15,-4 7 0-15,-4-10 0 0,0 10 0 0,0-1-8 16,1 1 8-16,-1 3 0 0,0-4 0 0,1 1 0 16,3 6 0-16,-4-4 0 0,0-2 0 0,-3 3 0 0,3 2 0 0,1 4-8 15,-1-6 8-15,0 3-8 0,0-3 8 0,1 3 0 16,3-4 0-16,-4 4 0 0,-3-3 0 0,-1 3 0 15,5-3 0-15,-4 2 0 0,-1-2 0 0,1-3 0 16,0 9 0-16,3-7 0 0,-3 4 0 0,3-3 0 16,1 3 0-16,-5-3 11 0,1 6-11 0,-4-10 0 15,4 7-10-15,3-3 10 0,1 0 0 0,-1 2 0 16,-3-2 0-16,3-3 0 0,-3 6 0 0,0-4 0 16,-4 4 0-16,0-3 0 0,4 6 0 0,-4-9 0 0,4-1 0 15,-4 4 0-15,1 3 0 0,2-4 0 16,1 4 0-16,0-3 10 0,3 3-10 0,-3-3 0 15,7 6-10-15,0-3 10 0,-4-4 0 0,7 7 0 0,-3 0 0 16,3-9 0-16,1 9 0 0,-1 0 0 0,1-6 0 16,-5 2 0-16,1 4 0 0,0-6 0 0,0 6 0 15,0-3 0-15,-4-3 0 0,4 6 0 16,-4 0 0-16,0 0 0 0,1 0 0 0,-1 0 0 0,0-3 0 0,1 3 10 16,-1 0-10-16,4 0 0 0,0 0-12 0,-1-7 12 15,5 7 0-15,-4 0 0 0,3-3 0 0,0-3 0 16,4 6 0-16,-3 0 0 0,-1-3 0 0,0-3 0 15,-3 6 0-15,4-10 0 0,-5 10 0 0,1-6 0 16,0 3 0-16,-4 3 0 0,1-7 0 0,3 4 0 16,-1-3 0-16,5 6 0 0,-4-3 8 0,-4 3-8 15,4-6 0-15,0 6 0 0,-1 0 0 0,1-4 0 16,7-2 0-16,-7 6 0 0,3 0 0 16,1 0 0-16,-1-3 0 0,0-3 0 0,1 6 0 0,-1-6 0 15,0 2 0-15,4-2 0 0,-7 6 0 0,4-3 0 16,-1-3 0-16,-3 3 0 0,3-4 0 0,-7 7 0 15,1-9 0-15,3 9 0 0,-1-3 0 0,1-3 0 0,-11 6 0 0,11-4 0 16,4-2 0-16,-1 6 0 0,-7 0 0 0,4 0 0 16,7-6 0-16,-4 6 0 0,1 0 0 0,-1 0 0 15,-3 6 0-15,3-6 0 0,4 0 0 0,-3 0 0 16,-1 0 0-16,0 0 0 0,1 6 0 0,-1-6 0 16,-3 4 0-16,-4-4 0 0,0-4 0 0,4 4 0 15,0 0 0-15,-4 0 0 0,-6 0 0 0,-1 4 0 16,14-4 0-16,1 0 0 0,-8 0 0 0,0 6 0 0,1-3 0 15,-1-3 0-15,4 0 0 0,-4 0 0 0,0 6 0 0,1-6 0 16,2 0 0-16,1 3 0 0,-7-3 0 0,3 0 0 16,1 0 0-16,-5 0 0 0,5 0 0 15,-8 0 0-15,-3 0 0 0,6 0 0 16,8 7 0-16,-7-7 0 0,-4 0 0 0,1 3 0 16,6-3 0-16,0 0 0 0,-3 6 0 0,3-6 0 15,1 3 0-15,-1-3 0 0,-3 0 0 0,7 0 0 0,-1 0 0 16,-2 0 0-16,2 0 0 0,-2 0 0 0,3 0 0 15,-4 0 0-15,0 0 0 0,1 0 0 0,-1 0 0 0,0 0 0 16,4 6 0-16,-4-6 0 0,-3 0 0 0,3 0 0 16,4 0 0-16,-3 4 0 0,2 2 0 15,-2-6 0-15,2 0 0 0,1 0 0 0,0 6 0 0,4-6 0 16,-5 3 0-16,5-3 0 0,-4 0 0 0,3 0 0 16,-3 0 0-16,0 0 0 0,-1 0 0 0,1 0 0 15,-3-3 0-15,-1 6 0 0,-3-6 0 0,3 3 0 16,0 0 0-16,1 0 0 0,-1 0 0 0,4 0 0 0,-8 0 0 0,1 0 0 15,4 3 0-15,-1-3 0 0,0 0 0 0,0 6 0 16,4-6 0-16,0 0 0 0,0 0 0 16,0 0 0-16,-4 0 0 0,4 0 0 0,-4 0 0 0,1-6 0 15,-1 6 0-15,0 0 0 0,-3 0 0 16,3 0 0-16,1 0 0 0,-5 0 0 0,1-3 0 0,3 3 0 16,-3 0 0-16,3 3 0 0,-3-3 0 0,4 0 0 15,-1 0 0-15,4 0 0 0,0 6 0 0,-4-6 0 16,4 0 0-16,0 0 0 0,3 0 0 0,-3 0 0 15,-4 0 0-15,0 0 0 0,1 0 0 0,-1 0 0 16,-3-6 0-16,3 6 0 0,0 0 0 0,1 0 0 16,2 0 0-16,-2 0 0 0,-4 0 0 0,6 0 0 15,-2 0 0-15,3 0 0 0,3 0 0 0,-3 0 0 0,7 0 0 16,-4 0 0-16,4 0 0 0,-4 0 0 0,4 6 0 16,0-6 0-16,0 0 0 0,3 0 0 0,-3 4 0 0,4-4 0 15,-1 0 0-15,-3 0 0 0,7 0 0 0,-7 0 0 16,3 6 0-16,-3-6 0 0,3 0 0 15,-3 0 0-15,4 0 0 0,-1 3 0 0,1-3 0 0,-1 0 0 16,4 0 0-16,-7 0 0 0,7 0 0 16,-4 0 0-16,4 6 0 0,-3-6 0 0,3 0 0 15,3 3 0 1,-10-3-76-16,3 0-20 0,4 7-4 0,0 2-1423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17:31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23633 14730 1652 0,'-22'6'36'0,"15"-3"8"0,0-3 2 0,-3 0 0 0,3-3-37 0,-4 3-9 0,4 0 0 0,0-6 0 16,3 3 53-16,4-7 9 0,0-5 2 0,0 5 0 16,4-5-14-16,3 2-2 0,-3-3-1 0,-1 1 0 15,4 5-11-15,0-2-3 0,-3-4 0 0,3 7 0 16,-4-7 19-16,1 7 3 0,-1-1 1 0,1 1 0 15,-1-1 4-15,1 1 0 0,-1 0 1 0,1 2 0 0,3-2-13 16,-3-1-2-16,-1 1-1 0,4-7 0 0,0 7-13 16,0 0-2-16,4-4-1 0,-1-3 0 0,1 7-6 0,0-7-2 15,3 7 0-15,3-4 0 0,1 4-10 16,3-7-3-16,0 7 0 0,4 3 0 0,-4 2-8 16,4-2 8-16,3 3-8 0,-3-3 8 0,3 3-8 15,0-4 0-15,0 7 0 0,-3 0 0 0,3 0 0 0,-3 0 0 16,0-3 0-16,-4 3 0 0,4 0 0 0,-1 0 0 15,-2 0 8-15,2 3-8 0,1-3 8 0,0 7-8 16,-1-4 8-16,1 3-8 0,3-3 8 0,0 7-8 16,-3-4 8-16,0-3-8 0,-4 6 13 0,4 4-2 15,-1-10-1-15,-2 6 0 0,-1 1 0 0,3 6 0 16,-6-7 0-16,7 0 0 0,-4 7-10 0,-3-3 8 16,3-4-8-16,0 7 8 0,0-7-8 0,0 7 0 15,0-4 0-15,1-2 0 0,2 5 0 0,-3 1 0 0,1-3 0 16,-1-4 0-16,3 7 0 0,-2-7 8 0,-5 7-8 0,1-4 0 15,-4 4 8-15,0 0-8 0,0-4 8 0,0 4-8 16,0 3 12-16,-3-4-2 0,0-2-1 0,-1 3 0 16,1 2 1-16,-4-2 0 0,0 3 0 0,3 0 0 15,-2 0-10-15,-1-1 8 0,0 7-8 0,0-6 8 16,-4 0-8-16,4 6 0 0,0-6 0 0,-7-3 8 16,7 2-8-16,-3 1 12 0,-1-3-12 0,1 3 12 15,-4-4-12-15,3-2 0 0,-3 3 0 16,4-7 0-16,-4 10 0 0,4-3 0 0,-1-7 0 0,-3 7 12 15,4-4-12-15,-4 4 12 0,0-4-12 0,0 4 12 16,0-6-12-16,0 5 12 0,0-2-12 0,0 2 12 0,0-5-12 16,0 6 0-16,0-7 9 0,0 3-9 0,0 4 11 15,0-6-3-15,0 5 0 0,3-2 0 0,-3 2-8 16,4 4 0-16,-4-9 0 0,3-1 0 0,-3 7 0 0,4-7-14 16,-4 7 2-16,3-7 0 0,1 4 12 15,-4-4 0-15,0 4 0 0,0-4 0 0,0-6 20 0,0 7 8 16,-4-1 0-16,1-3 1 0,-1 4-29 15,1-7-12-15,-4 3 1 0,3 0 0 0,-3-2 11 0,0 5 0 16,0-3 8-16,0-3-8 0,0 4 8 0,0-4-8 16,3 3 8-16,4-6-8 0,-7 0 0 0,4 3 9 15,-1 3-9-15,4-6 0 0,0 0 9 0,0 0-9 16,-7 0 0-16,7 0 9 0,0 0-9 0,-7 0 8 16,-4-6-8-16,1 3 8 0,-1 3-8 0,1-6 0 0,-1 3 9 15,0-7-9-15,-3 4 8 0,4-3-8 0,-1-1 10 16,1 1-10-16,-4-1 8 0,-1 1-8 0,1 0 0 0,4-7 9 15,-1 6-9-15,1-5 0 0,-1 5 0 16,-3 1 0-16,7-4 8 0,-4-2-8 0,4 8 0 16,0-5 8-16,0 3-8 0,0-7 0 0,3 6 0 15,1 4 0-15,-1-3 0 0,1 6 0 0,-1-7 0 0,4 10 0 16,0-6 0-16,-3 3 0 0,3-3 0 0,0 6 0 16,0 0 0-16,0 0 0 0,0 0 0 0,0 0 0 15,0 0 0-15,0 0-11 0,3 6 11 0,1 3-8 16,-1 4 8-16,4-4 0 0,1 7-9 0,-1 0 9 15,0-4 0-15,3 4-9 0,1-7 9 0,-1 10 0 16,4-10 0-16,-3 7 0 0,3-7 0 0,0 7 0 16,-3-6 0-16,3 2 0 0,0-2 0 0,-3-4 0 0,3 3 0 0,-4 1 0 15,4-1 0-15,-3-3 0 0,0 4 0 0,-1-7 0 16,1 3 0-16,-4-3 0 0,3 3 0 0,1 1 0 16,-11-7 0-16,7 3 0 0,-7-3 0 0,11 0 8 15,-11 0-8-15,10 0 0 0,1 0 10 0,-1 0-10 16,1-3 10-16,0-4-10 0,-1-2 16 0,-3 3-2 15,0-4-1-15,4-2 0 0,-1-4-1 16,1 1-1-16,3-4 0 0,-3 0 0 0,3 0-11 0,0 0 8 16,0-6-8-16,0 6 8 0,0-6-8 0,0 6 0 15,1 1 0-15,2-1 0 0,1-3 0 0,3 3 0 16,-3 7 0-16,-1-4 0 0,1 0 0 16,-4 4-19-16,-3 2 3 0,3-5 1 15,-4 5-61-15,4 4-12 16,-7 3-2-16,0-4-1386 0</inkml:trace>
  <inkml:trace contextRef="#ctx0" brushRef="#br0" timeOffset="2396.88">1485 14648 230 0,'-28'-15'20'0,"17"12"-20"0,-10-7 0 0,4 4 0 15,-8-4 516-15,4 1 100 0,7 0 19 0,-8-1 4 16,8 1-507-16,0 3-102 0,4-4-20 0,-1 1-10 16,0-1 0-16,8 7 0 0,-4-9 0 0,3 9 0 15,4 3 0-15,0 0-10 0,0 0 10 0,0 0-12 16,0 0 12-16,0 0 0 0,11 9-9 0,0 0 9 0,-4 7 17 16,3 3 8-16,1 0 2 0,-1-1 0 15,1 1 16-15,-8 6 3 0,8 4 1 0,0-4 0 0,-8 0-7 16,8-3-2-16,-1 9 0 0,-6-3 0 0,3 1-7 0,7-1-2 15,-10 3 0-15,6-3 0 0,1 1-1 16,-1-4-1-16,1 3 0 0,-1-3 0 0,-2 0-6 16,9-3-1-16,-3 3 0 0,-3 0 0 0,3-3-6 0,7 3-2 15,-7 0 0-15,7 0 0 0,-3-3-4 16,3 3-8-16,-7-6 11 0,0 0-11 0,8-10 11 0,-12 7-11 16,11 0 10-16,-7-7-10 0,-10 1 15 0,7-7-3 15,-1 3-1-15,1-6 0 0,-8 0 5 0,8-6 0 16,-8 6 1-16,4-10 0 0,-3 1 7 0,3-4 2 15,-3-9 0-15,6 1 0 0,4-11-10 0,0 4-1 16,8-7-1-16,-1 7 0 0,3-9-3 0,1-4-1 16,10 3 0-16,-6-6 0 0,6-9-10 0,0 6 0 0,11-3 9 15,-7 3-9-15,10-7 0 0,-3 1-13 0,3 0 1 0,8 6 1 16,-8-3 19-16,4 3 4 0,-7 3 1 0,0-3 0 16,0 3-13-16,-4-6 0 0,0 12 0 0,8 3 0 31,-4-2-96-31,3-1-13 0,0-3-3 0</inkml:trace>
  <inkml:trace contextRef="#ctx0" brushRef="#br0" timeOffset="10555.78">1154 16542 172 0,'-11'-3'16'0,"11"3"-16"0,-7 0 0 0,3 0 0 15,4-6 232-15,-3 3 44 0,-4-3 9 0,3 2 2 16,-6-2-183-16,3-3-36 0,3-1-7 0,1 1-1 15,-4 0 0-15,3-1 1 0,-3-6 0 0,3 7 0 0,1-7-5 0,-4 7-2 16,3 0 0-16,-3 5 0 16,4-2 2-16,3-3 1 0,-7 6 0 0,3-4 0 0,1 7-9 15,3 0-3-15,0 0 0 0,0 0 0 0,0 0-11 16,0 0-2-16,-7-6-1 0,7 6 0 16,0 0-8-16,0 0-2 0,0 0 0 0,0 0 0 0,0 0 3 0,0 0 1 15,0 0 0-15,0 0 0 0,0 0-2 0,0 0-1 16,10 0 0-16,1-3 0 0,-1 3-8 0,4 3-2 15,-3 3 0-15,7 1 0 0,3-4-12 0,-7 3 0 16,7-3 0-16,4 3 0 0,0-2 0 0,-4 2 0 16,3-6 0-16,1 3 0 0,0-3 8 0,-1 0 1 0,8 0 1 15,-7 0 0-15,0 0 18 0,10-3 3 16,-10-3 1-16,10 2 0 0,-7-2-16 0,7-3-4 0,1 6 0 16,-1-4 0-16,0-2 2 0,0 3 0 15,4 3 0-15,-3-4 0 0,-1 7-14 0,0-9 0 0,-7 6 8 16,8-4-8-16,-5-2 16 0,-2 6 0 15,2-3 0-15,-6-1 0 0,3 4 0 0,-3-3 1 0,7 6 0 0,-8-3 0 16,1-3-1-16,7 2 0 0,-4 4 0 16,-7-6 0-16,4 6-8 0,0 0-8 0,-1 0 12 15,-3 0-12-15,-3 0 9 0,7 6-9 0,-4-6 0 0,0 0 9 16,-3 0-9-16,3 0 0 0,-7 0 0 0,0 0 0 16,4 0 27-16,-8 0 3 0,-3-6 1 0,4 6 0 15,0 0-16-15,-1 0-3 0,-6-9-1 0,6 9 0 16,-3-10-11-16,-3 4 0 0,6 3 0 0,-6-3 0 15,3-4 0-15,0 7 8 0,0-3-8 0,-3-4 8 0,3 7-8 16,3-3 0-16,-6 3 0 0,-1-3 0 16,4-1 0-16,-7 7 0 0,4-3 0 0,3-3 0 0,-7 6 0 15,0 0 0-15,4 0 0 0,-4 0 0 0,3-9 0 0,-3 9 10 16,0-4-2-16,7-2-8 0,-7-3 19 16,0 9-3-16,-7-10-1 0,0 4 0 0,0 3-6 0,3-3-1 15,-6-4 0-15,-1 7 0 0,-3-6-8 0,0 2 0 16,3-2 0-16,-10 6 8 0,7-3-8 0,-11-1 0 15,4 4 0-15,0-3-11 0,4 6 11 0,-8-9-13 16,0 9 5-16,4-4 8 16,0 4 0-16,7-6 0 0,0 6 0 0,3 0 0 0,-3 0 0 15,3-3 0-15,1 3 0 0,6-6 0 0,-6 6 0 0,-1-3 0 16,11-4 0-16,0 7 0 0,-11 0 0 0,11 0 0 16,-3-9 0-16,3 9 0 0,0 0 0 15,3-6 0-15,4-4 0 0,1 10 0 0,2-3-11 0,1-3 11 0,-1 6-8 16,4 0 8-16,8 0-10 0,2 0 10 0,-3 6-12 15,4-3 12-15,-7 3-11 0,6-2 11 16,-2 2-10-16,-1 3 10 0,-4 1 0 0,1-4 0 0,-4 3 0 0,0-5 0 16,-3 5 0-16,3 0 0 0,-3 4 0 0,-1-1 0 15,1-2 0-15,-8-1 0 0,8 7 0 0,-11-7 0 16,10 7 0-16,-10-3 0 0,4 2 0 0,3 4 0 16,-7-3 8-16,0-4-8 0,0 4 0 0,0 3 0 15,0 0 11-15,0-4-11 0,0 1 10 0,-7-4-10 16,3 7 12-16,-3-3-3 0,4 3-1 0,-1-4 0 15,-6 4-8-15,3 0 0 0,3 0 0 0,-6 6-11 16,-1-6 11-16,7 0-13 0,-6 6 5 0,-1-6 8 16,8-1-117-16,-8 7-16 0,1 4-3 15,6 2-1180-15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18:53.7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29711 2350 633 0,'0'0'56'0,"0"0"-44"0,0 0-12 0,7-10 0 16,-3 4 166-16,-1-3 31 0,1 6 7 0,3-4 0 15,0 4-126-15,-4-3-26 0,4 0-4 0,-3 2-2 16,3-2 17-16,-4 3 3 0,1-3 1 0,3 6 0 15,0-10-35-15,-7 10-6 0,7 0-2 0,0-3 0 0,4-3 24 0,-4 3 4 16,-7 3 0-16,10-6 1 16,1 6 3-16,0-7 0 0,-4 4 0 0,3-3 0 15,4 3-36-15,-3 3-6 0,3-10-2 0,0 4 0 0,0 6 7 0,0 0 1 16,0-9 0-16,1 9 0 16,-5 0 4-16,1 0 2 0,-1 0 0 0,1 9 0 0,-1-9-12 0,-2 6-2 15,-1 4-1-15,0-7 0 0,0 6-11 16,-4-2 10-16,1 2-10 0,3 0 10 0,-4 1-10 0,1-4 0 15,-1 3 0-15,1 1 0 0,-1-1 0 16,-3 1 0-16,4-1 0 0,-4 7 0 0,0-13 0 0,0 13 0 16,0-7 0-16,0 0 0 0,0 1 0 0,-4 5 0 15,4-11 8-15,-3 8-8 0,-1 1 0 0,1-4 0 16,-4 1 0-16,0-1 0 0,0 0 0 0,0 7 0 0,-7 3 8 16,-1-3-8-16,-2-1 0 0,-1 7 0 0,-3-6 9 0,-4 3-9 15,1-4 0-15,2-2 9 0,1 3-9 0,0-7 0 16,-4 7 8-16,4-4-8 0,4-2 0 15,-1-1 0-15,0 0 0 0,1-2 8 0,3 2-8 16,-4 0 0-16,4-9 8 0,0 10-8 0,3-10 0 16,1 0 0-16,2 0 9 0,-2 0-9 0,-1-10 0 15,1 10 9-15,3-9-9 0,0 6 8 0,3-3-8 16,-3-4 8-16,0 1-8 0,3-1 0 0,1-5 9 0,-1 5-9 16,1 7 0-16,3-9 0 0,0 9 0 15,0-7 8-15,0 10-8 0,0 0 0 0,0 0 0 0,0 0 0 16,7-6 0-16,-7 6 0 0,0 0-9 0,7 0 9 15,0 0 0-15,4 0-9 0,-4 0 9 0,3 0 0 16,-3 0 0-16,7 0 0 0,-3 0 0 0,7 6 0 0,-8-6 0 16,8 0 0-16,-1 0 0 0,1 0 0 15,3 3 12-15,-3 4-1 0,0-7 0 0,3 0 0 16,-4 0 0-16,-3 3 0 16,1-3 0-16,-1 6 0 0,0 0-3 0,3-3-8 0,-6 4 12 0,0-4-4 15,3 6-8-15,-7-3 8 0,0 4-8 0,3-7 8 16,-3 3 2-16,1-3 0 0,-8-3 0 0,7 7 0 0,0-1-10 0,-7-6 0 15,7 3 0-15,-7-3 0 0,0 0 8 0,3 9-8 16,-3-9 12-16,0 0-4 0,0 0-8 0,0 0-9 16,0 0 9-16,7 10-13 15,-7-10-103 1,0 0-20-16,0 0-4 0</inkml:trace>
  <inkml:trace contextRef="#ctx0" brushRef="#br0" timeOffset="44455.49">31337 8123 1519 0,'0'0'33'0,"0"0"7"0,0 0 2 0,0 0 1 0,0 0-35 0,0 0-8 0,0-6 0 0,-7 2 0 16,4-2 120-16,3 6 21 0,0 0 5 0,0 0 1 15,-7-9-45-15,0 9-9 0,7 0-1 0,-4-7-1 16,4 7-14-16,0 0-2 0,-7-3-1 0,0 6 0 16,0 4-29-16,0-1-5 0,0-3-2 0,0 13 0 15,0-4-26-15,-4 10-4 0,0 0-8 0,-3 3 11 16,0 4-11-16,0 5 10 0,-3 10-10 0,-1 3 10 15,-3-3-10-15,0 9 0 0,-1 0 9 16,-6 1-9-16,-4-7 0 0,4 6 9 0,0 0-9 0,-4 7 0 16,-3-7 8-16,0 4-8 0,3 2 0 0,0-5 0 15,0-1 19-15,4-6-3 0,3 3-1 0,1-9 0 16,-1 3 8-16,4 0 1 0,-4-3 1 0,8-4 0 16,-5 1-17-16,1 6-8 0,0-10 0 0,3 4 8 0,-6-10-8 0,3 7 0 15,3-7 0-15,0 3 8 0,1-3-8 16,-1-3 0-16,4-3 0 0,-4 3 8 15,4-6-8-15,0 0 0 0,0-3 0 0,0 3 8 0,3-4-8 16,-3-5 10-16,7-1-10 0,0 0 10 0,-4 1-10 0,4-1 0 16,0-2 9-16,4-4-9 0,-4-3 0 0,7 0 9 15,0 0-9-15,0 0 0 0,-7 0 0 0,0-10 0 16,3 7 0-16,1-3 0 0,-1-4 0 0,1 1 0 16,-1-7 0-16,0 7 0 0,4-4 0 0,-3-2 0 0,-1-4 0 15,1 0 0-15,-1 0 0 0,1-3 0 0,3 4 0 16,-4-11-9-16,1 11 9 0,-1-8 0 0,1 8 0 0,-1-7 0 15,1 6 0-15,-1-6-8 16,4 6 8-16,0-6 0 0,0 6 0 0,-3 0 0 16,3-6 0-16,0 6 0 0,0 0 0 0,0 1 0 0,0 2 0 15,3 3 0-15,-3-2 0 0,4 5 0 0,-4 1 0 0,3-1 0 16,-3 4 0-16,0 6 0 0,0 0 0 0,0 0 0 16,0 0 0-16,0 0-8 0,-7 6 8 0,4 4 0 15,-1 6-11-15,1-4 11 0,-1 7-13 16,1 0 5-16,3 6 8 0,-4-6 0 0,0 6 0 0,4 3-8 15,0-9 8-15,0 6 0 0,-3 0 0 0,-1 9 0 16,4-5 0-16,-3-1 0 0,-1-3 0 0,4 3 0 16,-3-3 0-16,-1 0 0 0,4-3 0 0,-3-3 0 15,3 6 0-15,0-9 9 0,0-4-1 0,0 4-8 16,7 0 18-16,-4-7-3 0,4 4-1 0,0-7 0 0,8 3 2 16,-1-2 0-16,0-4 0 0,7-3 0 15,0 0 4-15,7 0 0 0,1-10 1 0,2 10 0 0,5-9-9 0,-5 3-1 16,8-4-1-16,-4 1 0 0,1-1-10 0,-1 1 8 15,-3-7-8-15,-1 4 8 16,-2-4-101-16,6-3-21 0,-3 4-4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19:52.2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18842 5150 748 0,'0'0'67'16,"0"0"-54"-16,0 0-13 0,0 0 0 16,0 0 128-16,0 0 22 0,0 0 5 0,0 0 1 0,0 0-109 0,0 0-22 15,0 0-4-15,0 0-1 0,0 0 3 16,0 0 0-16,0 0 0 0,0 0 0 0,0 0-23 0,0 0 0 15,0 0 0-15,0 0-8 0,0 0 8 0,0 0 0 16,0 0 8-16,0 0-8 0,0 0 0 0,0 0 0 16,0 0 0-16,0 0 0 15,0-6 25-15,0 6 7 0,0 0 2 0,0 0 0 0,-4-6 27 0,4 6 6 16,0-4 1-16,0 4 0 0,0 0-4 0,0 0 0 16,0-6 0-16,0 6 0 0,0 0-25 0,0 0-6 15,0 0-1-15,0 0 0 0,0 0-21 16,0 0-11-16,0 0 10 0,0 0-10 0,0 0 0 0,0 0 0 15,0 0 0-15,0 0 0 0,0 0 0 0,0 0 8 16,0 0-8-16,0 0 0 0,0 0 17 0,0 0 1 16,4 10 0-16,-4-10 0 0,3 12 14 0,1-9 2 0,-4-3 1 15,3 10 0-15,-3 5-7 0,0-5 0 0,0-1-1 0,0 0 0 16,0 10-4-16,0-9-1 0,0-1 0 0,-3 7 0 16,3 3-10-16,0-4-1 0,3-2-1 15,-3 12 0-15,4-6 19 0,0 6 4 16,-1-6 1-16,1 6 0 0,-1 3-18 0,4-9-3 0,-3 6-1 0,3-6 0 15,0-1 0-15,0 8 0 0,0-8 0 0,0 1 0 16,0-3-3-16,0 3-1 0,0 0 0 0,-3-4 0 16,3 4-8-16,-4-10 0 0,4 7 0 0,-3-7 0 15,-1 1 0-15,1-1-9 0,3-2 9 0,-4-4-10 32,1 3-39-32,3-6-8 0,0 0-2 0,0-6 0 0,4 6-114 15,-4-10-23-15,3 1-5 0,1-1-448 0,0-5-90 0</inkml:trace>
  <inkml:trace contextRef="#ctx0" brushRef="#br0" timeOffset="388.53">19403 5134 403 0,'0'0'36'0,"0"0"-36"15,0 0 0-15,0 0 0 0,0 0 270 0,0 0 47 16,-7 0 10-16,7 0 1 0,-4 0-260 0,4 0-53 0,0 0-15 0,0 0 0 16,-7 0 20-16,0 0-1 0,4 4-1 0,-4 2 0 15,3 0 22-15,-3 3 4 0,-4 1 0 0,4 2 1 16,0 4-13-16,-3 3-4 0,3 6 0 0,0-6 0 15,-8 9 0-15,5-3 0 0,-4 3 0 0,3 7 0 16,-6-7 4-16,2 7 1 0,-2-1 0 0,-4-6 0 16,-1 7 6-16,-2-1 1 0,3-6 0 0,-1 10 0 15,-2-3-16-15,-1 2-2 0,0-2-1 0,4-1 0 16,-7 4 9-16,3 3 2 0,1-4 0 0,2-2 0 16,5-7-14-16,-1 0-2 0,4-3-1 0,0 0 0 15,3-6-15-15,4 0 0 0,0-10 0 0,0 10-10 16,4-9-15-16,-1 5-3 0,1-5-1 0,3-4 0 15,-4-3-152-15,4-3-31 0,0 0-5 0</inkml:trace>
  <inkml:trace contextRef="#ctx0" brushRef="#br0" timeOffset="817.21">19632 5307 345 0,'0'0'31'0,"-3"-3"-31"0,-4 3 0 0,7 0 0 16,0 0 340-16,0 0 61 0,0 0 13 0,0 0 2 16,0 0-318-16,0 0-64 0,0 0-13 0,10 3-2 15,-3 3-7-15,4-6 0 0,3 0-1 0,-4 3 0 16,5 4 10-16,-1-7 3 0,0 0 0 0,3 6 0 16,1-6 24-16,3 0 6 0,-3 0 1 0,3-6 0 15,-3 6-19-15,-1 0-3 0,8-10-1 0,-4 10 0 16,4-6-20-16,0 3-12 0,-1-4 12 0,4 4-12 15,1-3 0-15,-1-3 0 0,-3-1 0 0,3 1 0 16,-3-1 0-16,3 4-14 0,-7-3 2 0,0 9 1 16,4-10-125-1,-8 1-26-15,1 9-5 0,-7-10-700 0</inkml:trace>
  <inkml:trace contextRef="#ctx0" brushRef="#br0" timeOffset="1191.02">19689 5598 1094 0,'-11'4'48'0,"4"-4"11"0,3 0-47 0,4 0-12 0,-3-4 0 0,3 4 0 15,0 0 182-15,0 0 34 0,0 0 8 0,0 0 0 16,0 0-172-16,0 0-34 0,0 0-7 0,10 4-2 16,-10-4 13-16,0 0 2 0,15 6 1 0,-1-6 0 15,0 0-11-15,0 6-2 0,4-6-1 0,-4 0 0 16,0 0 17-16,0 0 3 0,3 3 1 0,1-6 0 15,-4-3 0-15,4 6 1 0,0-6 0 0,3 2 0 16,-4-2-8-16,4 6-1 0,1-3-1 0,2-3 0 16,1 6-23-16,0 0 0 0,-1 0 0 0,1 0 0 15,-4 0-94-15,0 0-23 0,1 0-5 16,-1 0-814-16</inkml:trace>
  <inkml:trace contextRef="#ctx0" brushRef="#br0" timeOffset="3606.62">20765 5197 1443 0,'0'0'64'0,"0"0"13"0,0 0-61 0,0 0-16 15,0 0 0-15,0-6 0 0,3 3 36 0,4-4 5 16,-7 7 1-16,0 0 0 0,4 0-30 0,-4 0-12 15,0 0 8-15,7 0-8 0,-7 0 24 16,7 0-1-16,-4 0 0 0,1 7 0 0,-4-7 4 0,7 3 1 16,-4 3 0-16,4 3 0 0,-3 1-3 0,3-1 0 15,-3 7 0-15,3-7 0 0,0 1 13 0,-4 9 2 16,4-4 1-16,-3-2 0 0,-1 9 11 0,1 0 1 16,3-7 1-16,-4 11 0 0,1-8-21 0,-1 1-4 15,1 0-1-15,0 0 0 0,-4-4-13 0,3 4-3 16,1 0-1-16,-1-10 0 0,1 7-11 0,-4 0 0 15,3-4 9-15,4-2-9 0,-3-1 8 0,3-3-8 0,0-6 10 0,3 10-10 16,-3-10 14-16,4 0-3 16,-4 0-1-16,7 0 0 0,-3-10-10 0,-1 10 10 0,5-6-10 0,-5-3 10 15,1 9-10-15,-1-10 12 0,4 1-12 0,-7 0 12 16,4-1-1-16,-4 1 0 0,0 2 0 16,0-2 0-16,0 6-11 0,-7 3 0 0,4 0-12 0,-4 0 12 15,0 0-14-15,0 0 5 0,0 0 1 0,3 3 0 16,4 6 8-16,-3 1-8 0,-1 6 8 0,1-7-8 15,3 10 8-15,0-10 14 0,4 1-3 0,-1 5-1 16,4-5-10-16,-3-1 0 0,3 1 0 0,4-4 8 16,-4 3-8-16,3-9 0 0,-6 6 0 0,3-2-11 15,4-4 11-15,-4-4 16 0,-4-2-4 0,5 0-1 16,-1 3 20-16,-4-3 4 0,4-4 1 0,-3-2 0 16,3-4 7-16,0 6 1 0,-7-5 1 0,4 5 0 15,-1-8-14-15,-3 2-3 0,4-3-1 0,-4 0 0 16,0 0-5-16,0 4-1 0,0-13 0 0,-3 2 0 15,3 5-13-15,-4-5-8 0,4 1 8 0,-3 7-8 16,-1-8 0-16,1 4 0 0,0-3 0 0,-4 10 0 0,0-7 0 16,0 6 0-16,0 0 0 0,0 4 0 0,0 2 0 15,-4 1-16-15,4 3 4 0,-4-4 0 16,4 4-58-16,0 6-12 0,0 0-2 0,0 0-1 16,0 0-67-16,0-9-12 0,0 9-4 15,0 0 0-15,0 0-42 0,4-10-9 0</inkml:trace>
  <inkml:trace contextRef="#ctx0" brushRef="#br0" timeOffset="4020.85">21788 4717 1591 0,'0'0'70'0,"0"0"15"0,0 0-68 0,0 0-17 0,-7 0 0 0,7 0 0 0,0 0 17 0,0 0 0 15,-8 10 0-15,5-4 0 0,3-6-17 0,3 9 0 16,1 1 0-16,-8-1 0 0,-3 1 14 0,7-1 6 15,4 0 0-15,-4 7 1 0,-4-6 3 0,8-1 0 16,7 10 0-16,-4-4 0 0,-4 4-4 0,4-3 0 16,0-7 0-16,0 10 0 0,4 0-20 0,-4 0 9 15,-7-4-9-15,3 4 0 0,8-3 8 0,-7-4-8 16,-8 10 0-16,4-9 0 0,0 3 12 16,0 2-12-16,-4-8 12 0,1 9-12 0,-8-13 0 0,8 3-19 15,3 1 3-15,-4-1 0 16,-3-9-127-16,7 0-25 15,0 0-4-15,0 0-2 0</inkml:trace>
  <inkml:trace contextRef="#ctx0" brushRef="#br0" timeOffset="4299.58">21474 4840 864 0,'0'0'76'0,"0"0"-60"0,0 0-16 0,0 0 0 16,0 0 170-16,0 0 31 0,0 0 7 0,10-7 0 15,1 7-127-15,-1 0-25 0,1 0-6 0,0 0-1 16,6 0 3-16,1 0 0 0,-1 0 0 0,5-3 0 16,6-3-8-16,0 3 0 0,-3 3-1 0,3-6 0 15,-3 2-9-15,3-2-2 0,4 3 0 0,-8-3 0 0,1 6-32 0,-4-7-16 16,7 7 2-16,-3-3 0 15,-7 3-17-15,-1 0-3 0,5 0-1 0,-8-6 0 16,3 3-58-16,-3-3-12 16,-3 6-3-16,3 0 0 0,4 0-92 0,-4 0-20 15,3-10-3-15,-2 10-1 0</inkml:trace>
  <inkml:trace contextRef="#ctx0" brushRef="#br0" timeOffset="4786.93">22567 5169 1094 0,'0'0'97'0,"0"0"-77"0,-3 0-20 0,3 0 0 15,0 0 159-15,0 0 28 0,-11 0 5 0,8 3 2 16,3-3-139-16,-4 6-28 0,-3-3-6 0,0 4-1 0,0-4-4 0,0 6-2 16,0 7 0-16,-4-7 0 0,-3 7 14 0,3-3 2 15,-3 8 1-15,0-2 0 0,-3 0-13 0,-1 0-2 16,-3 6-1-16,0-6 0 0,7 6 0 0,-4-6 0 16,-3 0 0-16,3 9 0 0,0-19 19 0,1 13 4 15,-1-9 1-15,-3 5 0 0,3-2-39 0,1-6 0 16,3 5 0-16,0-2-8 15,-1-13-31-15,1 9-5 0,11-3-2 0,-4-6 0 16,-4 0-163-16,4 0-33 0,7 0-6 0,-11-6-2 0</inkml:trace>
  <inkml:trace contextRef="#ctx0" brushRef="#br0" timeOffset="5041.99">22080 5250 345 0,'0'0'15'0,"0"0"4"0,0 0-19 0,0 0 0 16,0 0 0-16,0 10 0 0,4 5 384 0,-1-2 72 0,1 3 16 0,-1 3 2 15,1-1-385-15,3 1-77 0,7 6-12 0,-3-6-8 16,-4 0 8-16,7 3 0 0,0-10 0 0,4 7 0 16,-1-3 0-16,1 3 0 0,3-4 0 0,0-5 0 15,11 5 8-15,-4-2-8 0,0-4 10 0,-3 1-10 16,3-1 0-16,1-3 0 0,-5-2 0 0,-3 2 0 15,1 0-42-15,-1-3-14 16,0-3-4-16,0 0-512 0,-7 0-104 0</inkml:trace>
  <inkml:trace contextRef="#ctx0" brushRef="#br0" timeOffset="5414.7">23248 5109 1839 0,'0'0'81'0,"0"0"18"0,0 0-79 0,0 0-20 0,0 0 0 0,0 0 0 16,0 10 45-16,-3-1 6 0,3-3 1 0,0 10 0 15,-4-7-42-15,4 4-10 0,-4 3 0 0,4-4 0 16,0 10 0-16,-3-3 0 0,3 0 0 0,-4 6-11 16,1-6 11-16,-1 9 0 0,1-9 8 0,-4 6-8 0,3-6 0 0,4-1 0 15,-3 1 0-15,-1 3 0 16,1-3 0-16,3-6 0 0,-4 2 0 0,1 1 0 31,-1-7-34-31,4 1-11 0,-3-1-3 0,3-9-524 0,0 6-104 0</inkml:trace>
  <inkml:trace contextRef="#ctx0" brushRef="#br0" timeOffset="5637.35">22980 5360 2602 0,'0'0'57'0,"0"0"12"0,0 0 3 0,0 0 1 0,0 0-58 0,0 0-15 0,0 0 0 0,0 0 0 16,11 6 0-16,-1 4 0 0,4-4 0 0,4-3 0 16,0-3 0-16,-1 7 9 0,1-4-1 0,-1-3 0 15,5 0-8-15,-1 0 0 0,0 0-12 0,7-3 12 31,-3 3-78-31,3-7-8 0,0 7-2 0,4 0-630 0,0-9-126 0</inkml:trace>
  <inkml:trace contextRef="#ctx0" brushRef="#br0" timeOffset="7744.88">23795 5144 1630 0,'0'0'72'0,"-7"-6"16"0,-4 6-71 0,8 0-17 0,-4-4 0 0,7 4 0 16,0 0 92-16,-7 0 14 0,3-6 3 0,4 6 1 16,0 0-72-16,0-3-14 0,0-3-4 0,4-4 0 15,-1 10-9-15,-3 0-3 0,7-9 0 0,0 6 0 16,4-4-8-16,-1 1 0 0,-3 3 0 0,1 3 8 15,-1-6 31-15,3 6 5 0,1 0 2 0,-4 0 0 16,0 6-11-16,-4-6-3 0,4 3 0 0,0 3 0 0,-3 4-9 0,0-1-3 16,-1 1 0-16,1 5 0 0,-1-5-9 0,1 9-3 15,3-1 0-15,0-2 0 16,0 9 4-16,0-3 0 0,0 0 0 0,0 6 0 0,0-6-12 0,4 13 0 16,-4-16 0-16,3 12 8 0,-3-9 2 0,4 3 0 15,-4 3 0-15,0-6 0 0,0-3 18 0,0 0 3 16,0 0 1-16,-3-10 0 0,-1 10-32 0,1-10 0 15,-1-3-8-15,1 4 8 0,-1-1 0 0,-3-9 8 16,0 0 0-16,0 0 1 0,0 0 10 0,0 0 1 16,0 0 1-16,0 0 0 0,4-9-10 0,-1-7-3 15,1 7 0-15,-1-4 0 0,-3-2-8 0,4-4 0 16,0 0 0-16,-4-6 0 0,7 9 0 0,-4-3 8 0,4 1-8 16,-3 2 8-16,-1 3-8 0,4-2 0 15,0 5-12-15,0 1 12 0,0-1-12 0,0 4 12 16,4 6-12-16,-4-3 12 0,4 6-12 0,-1-3 12 0,1 6-10 15,-1-6 10-15,1 10 0 0,0-1 0 0,-1 1 0 0,1-4 0 16,-4 3 0-16,3-6 0 0,-3 7 0 0,4-4 0 16,-4 4 0-16,4-1 0 0,-4-3 0 0,3-3 0 15,-3 7 0-15,4-10 8 0,0 6 0 0,-4-3-8 16,0-3 8-16,3 6-8 0,1-6 0 0,-1 0 0 16,-3 4 12-16,1-4-12 0,2 0 12 0,1-4-12 15,-8 4 30-15,8 0-1 0,-8 0 0 0,8-6 0 16,-4 6-17-16,0-3-4 0,-7 3-8 0,11-6 12 15,-1 6-12-15,-3-10 9 0,0 1-9 0,0 0 8 16,0 2 0-16,0-2 0 0,-3-1 0 0,3 1 0 0,0-3-8 16,-3-4 10-16,-1 0-10 0,1 7 10 0,-1-10-10 15,1 3 10-15,-4 4-10 0,3-4 10 0,-3-3-10 0,-3 0 0 16,3-6 0-16,0 6 0 16,-4 1-29-16,1-1 1 0,3 0 1 0,-4-3 0 15,4 13-116-15,0-10-23 0,0 9-5 0,4-5-598 16,-4 12-120-16</inkml:trace>
  <inkml:trace contextRef="#ctx0" brushRef="#br0" timeOffset="8292.61">24839 5366 979 0,'0'0'87'0,"0"0"-70"0,0 0-17 0,0 0 0 16,0 0 140-16,0 0 25 0,-3 10 5 0,3-10 1 15,-4 6-126-15,1-3-25 0,-1 4-4 0,0-4-2 16,-3 6 13-16,0 0 2 0,0-2 1 0,0 2 0 0,0 1 12 0,-3 5 2 16,3-2 1-16,-1-4 0 0,-2 7 15 0,3 0 2 15,-4-4 1-15,1 4 0 16,-1-7-23-16,4 10-4 0,0-10 0 0,0 10-1 16,0-3-19-16,0-7-3 0,3 7-1 0,1-3 0 15,-1 2-12-15,4 4 0 0,-3-10 0 0,6 1 0 0,-3 5 0 16,4-5 0-16,-1-1 0 0,4 1 0 0,0-4 8 15,0-3-8-15,1-3 0 0,6 0 9 0,-4 6 2 0,8-12 0 16,-4 6 0-16,0-9 0 0,0-1 2 0,7 7 1 16,-3-9 0-16,0 2 0 0,3 1-6 0,-4-1-8 15,5-8 11-15,-8 8-11 0,0-5 16 0,-4 5-3 16,1-2-1-16,0-4 0 0,-4 0-4 0,-4 7-8 16,1-10 11-16,-4 0-11 0,0 10 20 15,0-7-4-15,-4-3 0 0,-3 0 0 0,0 10-2 0,-4-7-1 16,1-2 0-16,-8 8 0 0,1-6-3 0,-1 7-1 15,0 0 0-15,-3-1 0 0,4 1-27 0,-1 3-6 16,0 2 0-16,1 4-1 16,-1-6-99-16,4 6-20 0,-4-3-4 0</inkml:trace>
  <inkml:trace contextRef="#ctx0" brushRef="#br0" timeOffset="15572.67">18771 6774 115 0,'0'0'10'0,"0"0"-10"0,-3 4 0 0,3-4 0 0,0 0 234 0,0 0 45 16,0 0 9-16,0 9 1 0,0-9-167 0,-4 6-34 16,4-6-6-16,4 10-2 0,-1-7-29 0,1 6-7 15,-1 4 0-15,4-4-1 16,0 4-25-16,-3-4-5 0,3 7-1 0,4-1 0 0,-4 4-12 0,0 0 9 16,3 0-9-16,-3 0 8 0,0-1-8 0,1 4 0 15,-1-3 0-15,0 0 0 0,0 0 0 0,0-3 8 16,0-4-8-16,0 4 0 0,-4 3 0 0,4-10 0 15,-3 7 0-15,3-7 0 0,-3 1-19 16,3-1 1-16,0 0 0 0,0 1 0 16,0-4-39-16,0-3-8 0,0 3-2 0,-4-2-575 0</inkml:trace>
  <inkml:trace contextRef="#ctx0" brushRef="#br0" timeOffset="15898.47">19117 6787 864 0,'0'0'76'0,"-7"0"-60"0,0-3-16 0,7 3 0 0,0 0 117 0,0 0 21 15,-7 0 4-15,7 0 1 0,0 0-102 0,0 0-20 16,0 0-4-16,-7 3-1 0,0-3-16 0,3 9 10 15,1 1-10-15,-1-4 8 16,1 3 24-16,-1 1 5 0,1-1 1 0,3 7 0 0,-4-4-7 0,1 4-2 16,-1-6 0-16,0 8 0 0,-3 1-6 0,4 3-2 15,-1-3 0-15,1 0 0 0,-8 9-6 0,4-9-2 16,-3 6 0-16,-1 3 0 0,0-3-3 0,1 0-1 16,-1 4 0-16,-3-1 0 0,-3 0-9 0,2 6 0 15,1-2 9-15,0-1-9 0,-3 1 8 0,2-1-8 16,5 0 8-16,-1-3-8 15,4 1-16-15,0-4-8 0,0 0-2 0,4-6-513 0,-1-1-102 0</inkml:trace>
  <inkml:trace contextRef="#ctx0" brushRef="#br0" timeOffset="16326.3">19572 6868 1728 0,'0'0'153'0,"0"0"-122"16,0 0-31-16,0 0 0 0,0 0 37 0,0 0 2 15,0 0 0-15,0 0 0 0,0 0-28 0,4 0-11 16,6 0 8-16,1 0-8 0,-1-3 0 0,1 3-14 16,0-6 2-16,-1 6 0 0,1 0 12 0,3 0-9 15,-4 0 9-15,1 0-8 0,0 0 8 0,-1-3 0 16,4 3 0-16,-3 3 0 0,3-3 0 0,0 0 0 15,-3 6 0-15,-1-3 0 0,4-3 0 0,0 0 0 16,1 0 0-16,-5 0 0 0,4 0-12 0,0 0-1 16,1 0 0-16,-1 0 0 15,-4-3-29-15,4-3-6 0,0 6 0 0,1 0-1 16,-5 0-51-16,1 0-11 0,6-3-1 0,-3 3-1 0</inkml:trace>
  <inkml:trace contextRef="#ctx0" brushRef="#br0" timeOffset="16715.88">19502 7107 1670 0,'0'0'148'0,"0"0"-118"16,0 0-30-16,10 0 0 0,4-6 40 0,0 6 3 16,0-10 0-16,4 10 0 0,7-3-35 0,0-3-8 15,-1 3 0-15,1-4 0 0,0 7 0 0,-4-3 0 16,0-3 0-16,-3 6 0 0,3-3 0 0,-7 3 0 15,0-7 10-15,0 7-10 0,-3 0 0 0,3 0 0 16,-4-6 0-16,4 6 0 0,-3-3 16 0,3 3-3 16,-3-6-1-16,6 6 0 0,1-3-12 0,0-4 0 15,-1 4 0-15,1-3 0 16,7 6-48-16,-4-3-13 0,-4-3-3 0,1 6-708 0</inkml:trace>
  <inkml:trace contextRef="#ctx0" brushRef="#br0" timeOffset="17667.34">20761 6677 403 0,'-4'-6'17'0,"4"6"5"0,0 0-22 0,0 0 0 0,0 0 0 0,0 0 0 16,0 0 240-16,0 0 43 0,0 0 9 0,0 0 1 15,0 0-201-15,0 0-41 0,8-3-8 0,-8 3-2 16,10-6 15-16,-10 6 4 0,0 0 0 0,11 0 0 16,-11 0 6-16,0 0 2 0,0 0 0 0,0 0 0 15,10 6-13-15,-3-3-3 0,0 6 0 0,-3 1 0 16,-1-1-31-16,4 7-6 0,-7-7-2 0,8 10 0 15,-8 6 0-15,3-6 0 0,4 0 0 0,-7 6 0 16,4 0-13-16,-1 3 9 0,1-9-9 0,-1 6 8 16,1 0-8-16,3-6 0 0,-4 0 9 0,1-4-9 0,-1-2 8 15,4-4-8-15,-3 1 10 0,3-4-10 16,0 3 27-16,-7-9-1 0,0 0 0 0,0 0 0 0,0 0-14 0,0 0-4 16,4-6 0-16,-1 3 0 0,4-3-8 0,-7-4 8 15,4-2-8-15,-4-4 8 0,0 0-8 0,0 4 0 16,0-4 0-16,3 7 0 0,-3-7-9 0,0 7-4 15,0 6-1-15,4-4 0 0,-4 7 2 0,0 0 0 16,0 0 0-16,0 0 0 0,0 10 0 0,3-1 0 0,4 7 0 16,-7 0 0-16,4-4 12 0,-1-3 0 0,1 7 0 15,3-6 0-15,-3-1 0 0,-1 0 0 16,4-2 10-16,0-4-10 0,0-3 11 0,0 0-3 16,-7 0-8-16,11 0 12 0,-4 0 11 0,4 0 1 15,-4-3 1-15,0-4 0 0,3 4 0 0,-3-3 0 0,0 3 0 16,0-3 0-16,0 2-13 0,0-2-2 0,-3-3-1 15,3 2 0-15,0 4 7 0,0-3 2 0,0-3 0 0,4-1 0 16,-1 1-18-16,1-1 0 0,0-5 0 0,3 5 0 16,-7 1 0-16,3 0 0 0,1-7 0 0,-4 6 0 15,0-8 13-15,4 5-4 0,-1-3-1 16,1 1 0-16,-4-4 4 0,0 6 0 0,0-9 0 16,-4 4 0-16,8-1-12 0,-7 3 0 0,-1-3 0 0,1 1 0 15,-1-1 0-15,1-6 0 0,-4 6 0 0,3-6 0 16,-3 3-11-16,0-3-4 0,0 6-1 0,4-6 0 15,-4 9-16-15,3 4-3 0,1-4-1 0,-1 13 0 16,1-4-83-16,-4 7-17 0,7 7-3 0,0 2-877 16</inkml:trace>
  <inkml:trace contextRef="#ctx0" brushRef="#br0" timeOffset="20828.16">21555 6963 1072 0,'0'0'48'0,"0"0"9"0,0 0-45 0,0 0-12 0,0 0 0 0,0 0 0 15,0 0 72-15,0 0 13 0,0 0 3 0,0 0 0 16,0 0-36-16,0 0-6 0,0 0-2 0,0 3 0 16,0 6-13-16,0-3-3 0,0-3-1 0,-4 4 0 15,1 8-18-15,3-5-9 0,3-1 10 0,-3 1-10 16,-3-1 12-16,3 7-3 0,3-4-1 0,-3 4 0 16,0-3-8-16,4 2 0 0,-1 1 0 0,1-4 0 0,-1 4 0 0,1 3 12 15,-4 0 0-15,0 0 0 16,3-4-12-16,1 4 0 0,-4-3 0 0,0-4 8 15,0 4-8-15,3 0 0 0,1-4 0 0,-4 4 0 16,-4-7-24-16,4 1-6 0,0-10-2 0,0 0 0 16,0 6-116-16,0-6-23 0</inkml:trace>
  <inkml:trace contextRef="#ctx0" brushRef="#br0" timeOffset="21459.71">22373 6508 864 0,'-10'0'76'0,"10"0"-60"0,0 0-16 0,0 0 0 15,-15 0 160-15,15 0 28 0,0 0 7 0,0 0 1 16,0 0-160-16,0 0-36 0,-7 3 0 0,7-3 0 16,0 9 0-16,-3-2 12 0,-8 8-3 0,1-5 0 15,6-1-9-15,-3 1 12 0,0-1-12 0,-7 7 12 16,0-4 36-16,0 7 7 0,3-3 1 0,-6 3 1 15,-8 6-16-15,7 0-3 0,1-3-1 0,-1 3 0 16,0 3-22-16,1-3-5 0,-8-6-1 16,7 6 0-16,4-6-9 0,0 0 0 0,0-1 0 0,3-2 0 15,4 0-20 1,0-4-7-16,0-5-1 0,4 2 0 16,-1-6-51-16,4-3-10 0,0 0-3 0</inkml:trace>
  <inkml:trace contextRef="#ctx0" brushRef="#br0" timeOffset="21759.55">22006 6618 1864 0,'-7'-10'41'0,"7"10"9"0,-3 0 2 0,3 0 0 0,0 0-42 0,0-3-10 15,-7-3 0-15,7 6 0 0,0 0 0 0,0 0 0 16,0 0 0-16,0 0 8 0,0 0-8 0,0 0 0 15,0 0-12-15,0 0 12 0,0 0-10 0,7 9 10 16,3-3 0-16,-3 4-9 0,0-7 17 0,0 6 3 16,4-2 1-16,3 8 0 0,0-5-4 0,0 2 0 0,-3-2 0 0,7 5 0 15,3 4-8-15,0 0 0 0,-7-3 0 0,4 3 0 16,3-1-19-16,-4 1 1 16,1-3 0-16,0 3 0 15,-4-4-20-15,4-2-4 0,-8 3-1 0,1-1 0 16,-1-2-8-16,1 2-1 0,3 1-1 0,-3-3 0 15,-1-4-29-15,1 0-6 0,-1-2 0 0,1 2-1 0</inkml:trace>
  <inkml:trace contextRef="#ctx0" brushRef="#br0" timeOffset="22171.87">22698 6937 1814 0,'0'0'80'0,"-4"7"17"0,-6-7-77 0,10 0-20 0,0 0 0 0,-4 9 0 16,1 1 22-16,-1-1 1 0,8 0 0 0,-1 1 0 15,1-1-23-15,-4 1-18 0,3-1 3 0,1 0 1 16,3 1-2-16,0-1-1 0,-7 4 0 0,3-4 0 15,4 1 8-15,0-1 9 0,-7-6-13 0,-3 7 5 32,3 5-26-32,3-5-5 0,-3-1-1 0,0-3 0 15,-3 4-121-15,-1-1-25 0</inkml:trace>
  <inkml:trace contextRef="#ctx0" brushRef="#br0" timeOffset="22558.1">23421 6542 2145 0,'0'0'95'0,"0"0"20"0,0 0-92 0,0 0-23 16,0 0 0-16,-7 3 0 0,7-3 0 0,-4 10 8 0,4-10-8 0,0 6 0 31,0 7-20-31,4-4-9 0,-1 7-2 0,-3-7 0 15,4 7 4-15,-1 3 1 0,-3 0 0 0,0-4 0 0,0 4 14 0,0 6 4 0,-3-3 0 0,-1-3 0 16,4 6 8-16,0 0 0 0,-3-6 0 0,3 0 0 31,-7-1-43-31,7-2-13 0,0-6-2 0,-4 5-477 0,4-2-95 0</inkml:trace>
  <inkml:trace contextRef="#ctx0" brushRef="#br0" timeOffset="22764.48">23280 6752 1728 0,'-7'0'153'0,"7"0"-122"15,0 0-31-15,0 0 0 16,0 0 120-16,0 0 17 0,10-9 4 0,1 9 1 16,3-3-128-16,0-3-26 0,4 2-4 0,-1-2-2 15,-2 6-25-15,2 0-5 0,1-3 0 0,-1-3-1 16,-2 6 0-16,2 0 0 0,1 0 0 0,-4 0 0 15,0 0-17-15,0 0-3 0,-3 0-1 0</inkml:trace>
  <inkml:trace contextRef="#ctx0" brushRef="#br0" timeOffset="23355.86">23961 6583 1900 0,'0'0'169'0,"0"0"-135"0,0 0-34 0,0 0 0 16,0 0 51-16,0 0 3 0,0 0 1 0,14 6 0 31,0-6-89-31,-4 10-18 0,1-10-3 0,0 9-1 0,-4 1 23 16,0-1 4-16,0 0 1 0,-4-2 0 0,4 8 18 0,-3-2 10 0,-1 3-10 0,-3-7 10 15,4 7 35-15,0-4 13 0,-4 4 2 0,0-4 1 16,0 4-17-16,0 0-3 0,0-7-1 0,3 4 0 16,1-7-18-16,-1-3-3 0,-3-3-1 0,4 6 0 0,-4-6 0 0,0 0-8 15,0 0 12-15,7 0-4 0,3-6-24 0,-6 3-6 16,3-3-1-16,0 6 0 16,0-10-19-1,0 7-4-15,0-3-1 0,-7 6 0 0,7 0 20 0,-7 0 4 0,7 0 1 0,0 0 0 0,4 0 22 16,-1 6-9-16,-3-3 9 0,4 7 16 0,-4-4 6 15,4-3 2-15,-1 3 0 0,1 4 0 0,-1-4 1 16,1-3 0-16,3-3 0 0,-3 0-13 0,3 0-2 16,-4-3-1-16,5-3 0 0,-5 3 6 0,1-4 1 15,-1 1 0-15,1 3 0 0,-1-3-6 0,-3 3-1 0,1-7 0 16,-1 4 0-16,0-3 15 0,0 5 4 0,0-2 0 0,0-3 0 16,7 9-1-16,-7-7 0 0,-3 4 0 0,3-3 0 15,0 3-14-15,0-3-2 0,0 6-1 0,0-4 0 16,3-2 7-16,-3 3 2 0,4-3 0 0,0-4 0 15,3 10 7-15,0-9 2 0,0 3 0 0,-3 3 0 16,-1-7-28-16,1 4 0 0,-1-3 0 0,1 5 0 16,-4-8 0-16,0 9 0 0,0-4 0 0,0-2 0 31,0 0-20-31,-7-1-10 0,4 1-2 0,-4-1 0 0,3 1-96 0,-3 0-20 0,0-1-4 16,-3 4-1-16,3 6 49 0,0 0 11 0,0-10 1 0,0 10-627 15</inkml:trace>
  <inkml:trace contextRef="#ctx0" brushRef="#br0" timeOffset="23874.81">24726 6796 1494 0,'0'0'32'0,"0"0"8"0,0 0 0 0,0 0 3 0,0 0-35 0,0 0-8 16,0 0 0-16,0 0 0 0,0 0-15 0,7 0-5 15,0-3 0-15,0 3-1 0,4 0 21 0,-4-6 10 0,0 6-1 0,-3 0 0 16,6-3 76-16,-3-3 15 0,-3 6 4 0,3 0 0 16,-4-10-31-16,4 10-5 0,-7 0-2 0,4 0 0 15,-4 0-43-15,0 0-9 0,0 0-2 0,0 0 0 16,0 0-12-16,0 0 0 0,7 6 0 0,-7-6-10 15,0 10 10-15,0-1 0 16,-4 4 0-16,1-4 0 0,-1 4 0 0,1-1-10 0,-1-2 10 0,1-1-13 16,-4 0 13-16,0 7 0 0,0-6 0 0,-4 5 0 15,0-2 0-15,1 2 0 0,3-5 0 0,-4 9 0 16,1-10 0-16,-1 7 0 0,1-7 12 0,-1 7-12 16,4-7 14-16,-4 1-4 0,4-1-1 0,0 0 0 15,0 1 6-15,4-1 1 0,-1-2 0 0,4-7 0 16,-3 3 3-16,3 6 1 0,0-9 0 0,3 10 0 15,1-4-20-15,3 3-16 0,-4 1 4 0,4-4 0 0,-3-3 12 16,3 3 0-16,0-3 0 0,0 4 0 0,4-7 8 16,-4 3 4-16,3-3 0 0,-3 0 1 0,4 0-13 0,-1 0 0 15,4 0 0-15,-3 0 0 0,3 0 0 0,0 0 0 16,-3 0 0-16,3 0 0 16,-3 0-24-16,3 0-5 15,-4-3-1-15,1 3 0 0,-1 0-25 0,1 0-5 0,0 0 0 16,-8 0-1-16,-3 0-55 0,7 0-10 0,0 0-2 0,-7 0-1 15</inkml:trace>
  <inkml:trace contextRef="#ctx0" brushRef="#br0" timeOffset="24820.71">25693 6404 1882 0,'0'0'41'0,"0"0"9"0,0 0 2 0,0 0 1 0,0 0-42 0,0 0-11 16,-7 7 0-16,7-7 0 0,-7 9 11 0,0 0 0 15,0 1 0-15,3-1 0 0,-3 1-11 0,0 5 0 16,-4 1-10-16,-3-3 10 0,4 5 0 0,-4-2 0 0,-4 3 0 16,4-3 0-16,0-4 8 0,0 10 8 15,-4-3 2-15,4 0 0 0,-7 0 2 0,3-1 0 0,0-2 0 0,1 3 0 16,-1-4-20-16,4-2 0 15,0 3 8-15,3-1-8 0,1-2 0 0,-1-4-19 0,1-2 4 16,3-4 1 0,3 3-120-16,4-6-24 0,-7 0-5 0,0-6-1 0</inkml:trace>
  <inkml:trace contextRef="#ctx0" brushRef="#br0" timeOffset="25037.71">25224 6492 2422 0,'0'0'108'0,"0"0"21"0,-4-3-103 0,4 3-26 0,0 0 0 0,0 0 0 15,0 0 10-15,0 0-10 0,0 0 12 0,11 3-12 16,-1 7-20-16,1-1-12 0,3 0-1 16,0-2-1-16,7 8 18 0,-3-2 4 0,3 3 1 0,4 2 0 15,3 1 11-15,0 0-8 0,-3-3 8 0,0 9-8 0,-1-6 8 0,-3-1-10 16,1 7 10-16,-1-3-10 15,-4 4-126-15,1-8-24 0,0 1-6 0,-4 6-1 16,-4-9-32-16,1-4-6 0,7 23-2 0,-1-19 0 0</inkml:trace>
  <inkml:trace contextRef="#ctx0" brushRef="#br0" timeOffset="25782.63">25890 6922 979 0,'0'0'87'0,"0"0"-70"0,0 0-17 0,0 0 0 16,4-3 150-16,-1-7 26 0,1 1 6 0,-1 3 1 15,5-4-107-15,-1 4-22 16,3 3-4-16,-3-4-1 0,4-2 7 0,-4 6 2 0,3-3 0 0,5-4 0 16,-5 7-13-16,1-3-2 0,3-4-1 0,0 4 0 15,0 3-15-15,0-3-3 0,0 3-1 0,0-4 0 16,1 7-23-16,-1-3 0 0,0-3 0 0,0 6 0 16,-4 0-14-16,5-3-7 0,-5 3-2 0,1 0 0 15,-4 0 10-15,0 3 1 0,-4 3 1 0,-3-6 0 16,7 3-5-16,-3 7-2 0,-4-1 0 0,0 4 0 15,-4-4 18-15,1 1-10 0,-4-1 10 0,0 3-8 16,-4-2-2-16,1 6 0 0,-1-1 0 0,-7-2 0 16,8 2 10-16,-4 4 0 0,0-3 0 0,-1-4 8 15,1-2 13-15,-3 6 3 0,6-1 1 0,-3-2 0 0,0 2 6 16,3-5 1-16,1 6 0 0,-1-4 0 0,1-2-19 16,3-1-3-16,-1 7-1 0,5-1 0 0,-1-5-9 0,1-1 8 15,3 7-8-15,0-4 8 16,0 4-16-16,3-3-4 0,1-4-1 0,3 7 0 15,-3-7-31-15,3 0-5 16,-4 7-2-16,4-6 0 0,-3-1-91 0,6 0-18 0,-3-2-4 16,4-4-1-16</inkml:trace>
  <inkml:trace contextRef="#ctx0" brushRef="#br0" timeOffset="26240.77">27107 6395 2170 0,'0'0'96'0,"-7"0"20"0,7 0-92 0,-7 0-24 15,0 6 0-15,0-3 0 16,0 4 12-16,4 2-1 0,3 0-1 0,-4 7 0 15,4-6-37-15,0-1-7 0,4 7-2 16,-1-4 0-16,1 4 20 0,-4-4 4 0,3 4 1 0,4 0 0 0,-3-4 11 0,-1 7 0 16,1-3 0-16,-1 3 8 15,4-1-8-15,-3 8 0 0,-8-11 0 0,4 4 8 16,4 0-56-16,-4-4-12 0,0-2-1 0,0-4-511 16,-4 7-101-16</inkml:trace>
  <inkml:trace contextRef="#ctx0" brushRef="#br0" timeOffset="26444.83">26861 6605 2581 0,'0'0'56'0,"0"0"12"0,0 0 3 0,0 0 2 0,7-6-58 0,0 3-15 0,3-4 0 0,4 7 0 31,4-6-18-31,3 6-6 0,0-3-2 0,4 3 0 0,3-6-75 0,0 6-15 0,-3-3-4 0,0 3 0 32,7 0 41-32,-4-7 8 0,0 7 2 0,-3 0 0 0,3 7 47 0,-7-7 10 0,-3 3 1 0,-1 3-518 15,1-6-104-15</inkml:trace>
  <inkml:trace contextRef="#ctx0" brushRef="#br0" timeOffset="28200.26">28579 6351 172 0,'0'0'16'0,"0"0"-16"0,0 0 0 0,0 0 0 0,0-3 404 0,0 3 79 16,0-6 15-16,0-4 3 0,3 7-356 15,1-3-71-15,-4 6-14 0,0 0-4 0,0 0-24 0,7-3-4 16,-7 3-2-16,0 0 0 0,0 0 10 0,0 0 1 16,0 0 1-16,0 0 0 0,0 0-8 0,3 9-2 15,1 1 0-15,-1-1 0 0,1 0-12 0,-4 7-2 16,3-3-1-16,-3-4 0 0,4 7-2 0,-1 2-1 15,4-8 0-15,-3 9 0 0,3-4 4 0,-3 1 1 16,3-3 0-16,3-4 0 0,-3 7-4 16,4-7-1-16,3 7 0 0,-4-7 0 0,1 1-10 15,0-1 8-15,3-6-8 0,-4 3 8 0,-3 1 0 0,0-4 0 16,4 3 0-16,-4-3 0 0,4-3-8 0,-4 0 0 0,-7 0 0 16,10-3 0-16,1-3 0 15,-4 6 0-15,0-3 0 0,-3-4 0 0,3 1 0 0,-4-3 0 0,1 6 0 16,-1-7 0-16,1 1 10 0,-1 2-10 0,1-8 12 0,-1 5-12 15,-3 1 0-15,4 6 0 16,-1-3 0-16,-3 6 0 0,0 0 0 0,0 0 0 0,0 0 0 0,7 0 0 16,4 0-16-16,-7 6 4 0,3-3 0 0,-4 6 0 15,4 1 12-15,0 2 0 0,0-2 0 0,0-1 0 16,0 1 0-16,0-7 0 0,0 6 0 0,-3-3 0 16,3 4 0-16,-3-10 10 0,-4 0-10 0,7 9 8 15,-7-9 10-15,7 0 2 0,-7 0 0 0,7 6 0 16,3-6-8-16,-3-6 0 0,-7 6-1 0,7 0 0 0,1-3 5 15,-1-3 0-15,0 3 1 0,0-4 0 0,0 1-1 0,-4 3-1 16,4-3 0-16,0 3 0 0,0-4-2 0,0 4 0 16,-3-3 0-16,0-4 0 0,3 7-4 0,0-3-1 15,0 0 0-15,0 3 0 0,0-4 1 0,0 7 0 16,0-9 0-16,0 6 0 0,0-3 4 0,4 6 1 16,-1-10 0-16,1 10 0 0,-1-9 1 0,1-1 0 15,0 1 0-15,-1 3 0 0,1-4-1 0,-1 7 0 16,1-6 0-16,-4-7 0 0,4 7-14 15,-4-7 0-15,0 7 0 0,0-1 0 16,-4-2-27-16,1-1-1 0,-1 4-1 0,1-4 0 16,-1-3-36-16,1 1-7 15,-4 5-2-15,0-2 0 0,0 2-64 0,0 1-13 0,-4 3-2 0,4-4-1 16,7 4-62-16,-7 6-13 0,0-3-3 0</inkml:trace>
  <inkml:trace contextRef="#ctx0" brushRef="#br0" timeOffset="28712.46">29482 6564 2487 0,'0'0'55'0,"0"0"11"0,-7 0 2 0,0 0 2 0,3 0-56 0,4 0-14 0,-7 7 0 0,3-7 0 15,-3 3-32-15,4-3-10 0,3 0-2 0,-7 6 0 0,0-3 20 0,-4 3 3 16,4 4 1-16,0-1 0 0,-4 1 40 0,4-1 9 15,0 0 2-15,0 7 0 0,0 0-15 0,0-4-2 16,0 4-1-16,0 3 0 0,4-4-13 0,-1-2 9 16,-3 3-9-16,3 3 8 0,4-4 6 0,0-2 1 15,0 2 0-15,0-5 0 0,7 6-15 0,-3-7 0 16,3 0 0-16,0 1 0 0,4-1 0 0,-1 1 11 16,4-4-11-16,4-3 10 0,0 3-10 0,-1-3 8 0,4 4-8 0,-3-7 8 15,3 0-8-15,-3-7-11 0,3 4 3 0,-7-3 0 16,4-3 8-16,-4-1 0 0,0 10 0 0,-3-9 0 15,3-1 8-15,-4 1 3 16,-3-7 1-16,0 7 0 0,1-1 6 0,-5-5 2 0,1 5 0 0,-4 1 0 16,0-4 16-16,-4-2 3 0,1 8 1 0,-1-5 0 15,-3 2-24-15,0 1-5 0,-4-7-1 0,1 10 0 32,-1-3-39-32,-3 6-8 0,0-7-2 0,-4 1-762 0,1 3-153 0</inkml:trace>
  <inkml:trace contextRef="#ctx0" brushRef="#br0" timeOffset="32779.83">18644 8135 2055 0,'0'0'91'0,"-7"0"19"0,0 7-88 0,0-7-22 0,4 3 0 0,3-3 0 16,0 0 20-16,0 0 0 0,0 0 0 0,0 0 0 16,0 0-20-16,0 0 0 0,0 0 0 0,0 6 0 15,3 3 0-15,1 1-8 0,-1-4 8 0,1 4-8 16,3-1 8-16,0 0 0 0,0 1 0 0,0-1 8 15,0 7 6-15,-3-4 2 0,3 4 0 0,0-7 0 0,0 10 4 0,-4-3 2 16,4-4 0-16,-3 4 0 0,-1 3-13 0,4-3-9 16,-3-1 12-16,-1-2-12 15,5 6 9-15,-5-4-9 0,1 1 0 0,-1-3 9 0,1 5-9 0,-4-8 0 16,3 5 0-16,1-5 0 0,-1 6 0 0,4-7-11 16,0 0 3-16,0 1 0 15,4-10-47-15,0 9-9 0,-1-9-1 0,4 0-1 16,0 0-114-16,0-3-22 0,1-3-5 0,2 0-482 15</inkml:trace>
  <inkml:trace contextRef="#ctx0" brushRef="#br0" timeOffset="33082.66">19082 8135 1594 0,'-18'0'71'0,"11"0"14"0,7 0-68 0,-3 7-17 0,-5-7 0 0,5 0 0 15,-4 0 75-15,3 0 11 0,4 0 2 0,-3 3 1 16,-4 3-19-16,0-6-4 0,7 0-1 0,-7 9 0 16,0 1-31-16,0 6-6 0,0-4-2 0,-1 4 0 15,-2 3-26-15,3-1 0 0,-4 7 0 0,1 1 0 0,-1 2 0 16,-3 0 0-16,-4 6 9 0,4 4-9 15,-7 3 0-15,0-7 0 0,3-2 0 0,1 8 0 16,-5-11 0-16,5 5 12 0,-4-6-2 0,7 1-1 0,-8-1 4 16,5-3 1-16,3 3 0 0,-1-3 0 0,5 0-14 0,3-6 8 15,-4 6-8-15,8-12 0 16,3 6-108-16,0-4-28 0,3 1-6 0,1-7-754 16</inkml:trace>
  <inkml:trace contextRef="#ctx0" brushRef="#br0" timeOffset="33640">19502 8276 1209 0,'0'0'108'0,"0"0"-87"16,-7 0-21-16,-1 7 0 0,-2-4 205 0,10-3 37 15,0 0 7-15,0 0 2 0,0 0-163 0,0 0-33 16,0 0-7-16,0 0 0 0,0 0-28 0,7-10-4 15,0 10-2-15,4-9 0 0,3 9-14 0,3-9 0 16,-3 2-9-16,1 7 9 0,-1-3 0 0,3-3 0 16,-3 3-8-16,1-3 8 0,2 6 0 0,1 0-9 0,-4 0 9 0,4 0-8 15,-4 6 8-15,0-6 0 0,0 0-9 0,0 3 9 32,0 3-38-32,0-6-3 0,0 3-1 0,0-3 0 15,4 7-30-15,0-4-7 0,-4-3-1 0,11 0 0 16,-1-3-30-16,4 3-6 0,4-7-2 0,3 7 0 15,1-3 10-15,6-3 1 0,-7 3 1 0,4 3-420 0</inkml:trace>
  <inkml:trace contextRef="#ctx0" brushRef="#br0" timeOffset="34206.8">19389 8625 2026 0,'0'0'90'0,"-7"-4"18"0,3-2-86 0,4 6-22 0,0 0 0 0,0 0 0 16,0 0 31-16,0-6 1 0,4 3 1 0,-1-4 0 15,4 4-33-15,0-3 0 0,7 3-12 0,0-3 3 16,4-4 0-16,3 7 0 0,4-3 0 0,0 0 0 16,-1 2 9-16,1 4 0 0,3 0 8 0,1 0-8 15,-1 0 0-15,0 0 0 0,-3 0 0 0,-1 0 0 16,-2 0 8-16,-5 10-8 0,1-10 10 0,-4 0-10 15,0 6 20-15,-3-3-3 0,-1-3 0 0,1 0 0 16,3 0 4-16,-4-3 1 0,1-3 0 16,3 6 0-16,0 0-22 0,0-6 0 15,0 2 0-15,4-2 0 0,3 3-92 0,0-3-22 0,1-4-5 0,2 7-764 16</inkml:trace>
  <inkml:trace contextRef="#ctx0" brushRef="#br0" timeOffset="39077.67">20899 8142 1094 0,'0'0'48'0,"0"0"11"0,-7 0-47 0,7 0-12 16,-4 0 0-16,4 0 0 0,0 0 113 0,0 0 21 16,0 0 4-16,0 0 1 0,0 0-72 0,0 0-15 15,0 0-2-15,0 0-1 0,0 0 13 0,0 0 2 16,0 0 1-16,0 0 0 0,0 0-9 0,0 0-1 15,0 0-1-15,0 0 0 0,0 0-2 0,7-7-1 16,-7 7 0-16,11 0 0 0,-11 0-9 0,0 0-2 0,3-3 0 0,-3 3 0 16,0 0-10-16,0 0-2 0,0 0-1 0,0 0 0 15,0 0-11-15,0 0-3 16,0 0 0-16,0 0 0 0,0 0 0 0,0 0 0 0,0 0 0 0,7 3 0 16,0 7-13-16,-7-10 0 0,0 0-9 0,4 12 9 15,-1 1 0-15,-3-4 0 0,4 1 0 0,-1-1 0 16,-3 7 0-16,4-1 0 0,-1-2 0 0,-3 6 10 15,4-4-10-15,-1 11 0 0,1-8 0 0,0 1 0 16,-1 9 0-16,-3-6 0 0,4 0 0 0,-1-3 0 16,-3 6 8-16,4-6 0 0,-1-3 0 15,-3 2 0-15,4-2-8 0,-1-3 0 0,1-4 0 0,-1-3 0 16,-3-6 12-16,4 10 0 0,-4-10 0 0,0 0 0 16,7 6 0-16,3-3 0 0,-6-3 0 0,3-3 0 15,0-3 4-15,0-4 0 0,4 4 1 0,-4 3 0 16,0-6-1-16,-4 2-1 0,4-2 0 0,-3-1 0 15,3 1-15-15,-3 0 0 0,-4-1-12 0,7 1 12 0,-4 3 0 16,1-4 0-16,-4 1 0 0,7 3 0 0,-7 2 0 0,0 4 0 16,7-6 0-16,-7 6-10 0,0 0 10 15,7 0-12-15,3 0 12 0,1 6-12 0,-4-2 12 0,4 2-13 16,-1 3 5-16,4 1 8 0,-3-1-11 0,3 0 11 16,-3-2-8-16,3 2 8 0,-4 7 0 0,4-7 0 15,1 1 0-15,-1-1 0 0,-4-6 0 0,4 7 0 16,-7-4 0-16,4 3-8 0,0-3 8 0,-4-2 0 15,-7-4 0-15,0 0 0 0,10 6 0 0,1-6 0 16,-11 0 0-16,10 3 0 0,-10-3 0 16,11 0 11-16,0-3-11 0,-1 3 12 0,1-6-2 0,-1 2 0 0,-3-2 0 15,4 3 0-15,-4-3 5 0,4-4 1 0,-1 4 0 16,-3-3 0-16,4-1-16 0,-4 1 0 0,0-1-12 16,0 1 12-16,-4-7 0 0,5 7 0 0,-5-4 12 0,-3-2-3 15,4-1-9-15,-4-3 0 0,0 0 0 16,0 1 8-16,-4-1-8 0,4-6 12 0,-3 9-12 15,3-6 12-15,-4-3-12 0,4 6 0 0,0-6 0 0,0 0 0 16,-4 6 0-16,4 0 0 0,4-6-10 0,-4 7 10 16,4-1-24-16,-4-6 2 0,3 12 0 0,-3-3 0 31,4 7-72-31,-4 0-14 0,3 2-4 0,-3 7 0 16,0 0-137-16,0 0-28 0</inkml:trace>
  <inkml:trace contextRef="#ctx0" brushRef="#br0" timeOffset="39734.83">21805 8599 1558 0,'0'0'69'0,"0"0"15"0,0 0-68 16,0 0-16-16,0 0 0 0,0 0 0 0,0 0 0 0,0 0 0 0,0 0 0 0,0 0 0 31,0 0-21-31,-7 0-11 0,0 7-3 0,0 2 0 0,-4 1 21 0,8-1 4 0,-1 0 1 0,-3 1 0 16,-7 5 9-16,4-5 8 0,10 6-8 0,-4-4 11 15,-3 4 23-15,0-1 5 0,0-2 1 0,3 6 0 16,4-4-12-16,-3 1-3 0,-1-3 0 0,4 2 0 15,7-5-25-15,-3 5 0 0,-1-5 0 0,5-1 0 16,-1 1 0-16,3-1 0 0,1 0 0 0,-4 1 0 16,-7-10 0-16,7 9-20 0,3-2 3 0,1-4 1 0,-4 3 4 0,7-6 2 15,0 0 0-15,0 0 0 0,4-6 10 16,-4 6 8-16,0-3-8 0,4-4 11 0,-4 4-11 16,0-3 8-16,-7-4-8 0,0 4 8 0,4-3 37 15,-4-1 7-15,-4 1 2 0,-3 0 0 16,4-1-18-16,-4 1-3 0,3-1-1 0,-6-5 0 0,-1 5 7 0,1-5 1 15,3 5 0-15,-4 1 0 0,-10-13-19 16,11 6-13-16,-1 7-8 0,-3 2 0 16,-3-5-12-16,-5 3 0 0,5-1 0 15,-1-6-13-15,1 10-3 0,-8-3 0 0,0 6 0 0,11-7 10 16,-7 4 2-16,-3 6 0 0,-1-9 0 0,0 9 4 0,8 0 0 0,-1-4 1 16,4-2 0-1,-7 6-19-15,7 0-4 0,7 0-1 0,0 0-748 0</inkml:trace>
  <inkml:trace contextRef="#ctx0" brushRef="#br0" timeOffset="40448.65">23580 7919 403 0,'0'0'36'0,"0"0"-36"0,0 0 0 0,0 0 0 16,0 0 311-16,0 0 55 0,0 0 11 0,0 0 3 0,0 0-272 0,0 6-55 16,0 4-10-16,0-1-3 0,3 0 19 0,-3 4 3 15,0 3 1-15,-3-1 0 0,3-2-32 0,0 3-7 16,0 2 0-16,0 1-1 0,0 0-15 0,-4-3-8 15,4 3 10-15,-3-1-10 0,3-2 0 0,-4 3 0 16,1 0 0-16,-1-4 0 0,1 4 0 0,-1 0 0 16,0-3 12-16,-3-7-3 15,4 7-42-15,-1-7-9 0,1 4-2 0,-1-4 0 16,1-3-25-16,-1-3-6 0,1 4-1 0,3-7-780 0</inkml:trace>
  <inkml:trace contextRef="#ctx0" brushRef="#br0" timeOffset="40700.66">23209 8242 1825 0,'0'0'80'0,"0"0"18"0,0 0-78 0,7 0-20 0,0-3 0 0,4-3 0 15,0 6 45-15,6-10 6 0,8 7 1 0,3-3 0 16,0-1-20-16,8 4-3 0,-1-6-1 0,0 3 0 15,0 3-16-15,1-4-3 0,-1 4-1 0,-3-3 0 16,-1-4-8-16,1 10-12 0,0-9 2 0,0 9 1 16,-1-6-53-16,1 6-10 0,-4-3-3 0,1 3-505 15,-5-7-100-15</inkml:trace>
  <inkml:trace contextRef="#ctx0" brushRef="#br0" timeOffset="41369.73">24229 7938 2257 0,'0'-10'49'0,"0"10"11"0,0 0 1 0,0-9 3 0,0 9-51 0,0 0-13 0,0 0 0 0,0 0 0 16,0 0-16-16,0 0-5 0,0 0-2 0,0 0 0 16,0 0 10-16,7 6 1 0,0 4 1 0,-4 2 0 15,4-2 11-15,-3 8-13 0,0 4 5 0,-1-3 8 16,-3 0 0-16,4 9 12 0,-1-9 0 0,1 6 0 15,-1-6 13-15,-3 0 3 0,4 3 1 0,-1-3 0 16,1-1-11-16,-4-2-2 0,3-3-1 0,4 5 0 16,0-8 6-16,-3 5 2 0,3-5 0 0,0-1 0 15,0-2 2-15,0-4 1 0,0-3 0 0,0 0 0 16,4 0-14-16,-1 0-4 0,1-3 0 0,3-4 0 16,-3-2-16-16,-4-1-4 0,7 1-1 0,-4 0 0 0,-2 2-8 15,-1-2-2-15,0 0 0 0,-4-1 0 0,4 7 13 0,-7 3 10 16,0 0-13-16,0 0 5 0,0 0-4 0,0 0-1 15,4 3 0-15,3 13 0 0,-4-7 13 0,4 4 10 16,4 2-2-16,-4-5 0 0,0 6 4 0,4-4 0 16,-4-6 0-16,7 4 0 0,-4-1-4 0,1 1 0 15,3-4 0-15,-3-3 0 0,3 3 16 0,-4-3 4 16,1-3 0-16,3 0 0 0,-3 0-13 0,-1-3-3 16,1-3 0-16,-4 3 0 0,3-3 0 0,-2 6 0 15,2-10 0-15,1 7 0 0,-4-3 23 0,0-4 4 0,3 4 1 0,1-3 0 16,0 6-13-16,-4-7-3 15,3-6 0-15,4 7 0 0,-3-7 7 0,3 7 1 0,0-4 0 0,0-2 0 16,0-4-32-16,0 0 0 0,4 0 0 0,-4-3 0 16,4-6 0-16,-1 3 0 15,-6 3 0-15,0-9 0 0,3 9-16 0,-7-3-5 16,0 0-2-16,-4 3 0 16,-3-3-16-16,4 9-3 0,3-3-1 0,-7 10 0 15,0-1-117-15,0 4-24 0,0 6-5 0,0 0-824 0</inkml:trace>
  <inkml:trace contextRef="#ctx0" brushRef="#br0" timeOffset="41703.62">25121 8358 864 0,'0'0'76'0,"0"0"-60"15,0 9-16-15,-3-2 0 0,-1 2 319 0,4 0 61 0,0 1 12 16,0 6 2-16,0-7-322 0,4 0-64 0,-4 7-8 0,0-3-11 15,0 2 11-15,0-2 0 0,0 9 0 0,0-10 0 16,-4 7 0-16,4-3-8 0,-3 3 8 0,3-4 0 16,0-5-17-16,0 5 1 0,0-2 1 0,3-4 0 31,1 1-84-31,-1-1-17 0,4-3-3 0,-7-6-735 0</inkml:trace>
  <inkml:trace contextRef="#ctx0" brushRef="#br0" timeOffset="42003.5">26017 7841 1785 0,'0'0'159'0,"-7"0"-127"15,4 0-32-15,-4 6 0 0,-4 3 126 0,4 1 19 16,0-1 4-16,-4 7 1 0,4-4-136 16,-3 4-27-16,-4 3-6 0,3 0-1 0,-3 6 2 0,0-7 0 15,-4 1 0-15,1 6 0 0,-1-6 18 0,4-3-10 16,-7 3 10-16,3 0-8 0,0-4 23 0,-3-2 5 16,4 2 0-16,-5 1 1 0,5-3-21 0,-4-4-12 0,-1 7 2 0,1-7 0 31,0 1-13-31,4-1-2 0,-5 0-1 0,5-2 0 15,3-7-135-15,-1 3-27 0,-2-3-6 0</inkml:trace>
  <inkml:trace contextRef="#ctx0" brushRef="#br0" timeOffset="42228.94">25523 7884 1900 0,'0'0'169'0,"8"-3"-135"0,-1-3-34 0,0 6 0 15,3 0 135-15,1 6 20 0,-1-3 4 0,5 4 1 32,-1-4-152-32,3 3-29 0,-3 4-7 0,0-1 0 15,4 10-2-15,-4 0 0 0,0-4 0 0,0 4 0 0,1 6-18 0,-5-6-4 0,4 9-1 16,-3-9 0-16,-1 6-23 0,-3-6-5 0,4 0-1 0,-4-4 0 16,4 4-17-16,-1-3-3 0,1-7-1 0,-1 7 0 0</inkml:trace>
  <inkml:trace contextRef="#ctx0" brushRef="#br0" timeOffset="42481.37">26123 8267 691 0,'0'0'61'0,"0"0"-49"0,-3 9-12 0,3 1 0 16,-4-1 395-16,4 1 76 0,0 5 15 0,0-5 3 16,4 5-390-16,-1-2-79 0,1 3-20 0,-1-1 0 15,1-2 0-15,-1 3-8 0,1-4-1 0,-1-2 0 32,4 5-109-32,0-5-22 0,1-1-4 0,-1 0-488 0,0 1-97 0</inkml:trace>
  <inkml:trace contextRef="#ctx0" brushRef="#br0" timeOffset="43114.58">27379 7756 1670 0,'0'0'148'0,"0"0"-118"16,0 0-30-16,0 0 0 15,0 0 139-15,0 0 21 0,0 0 5 0,0 0 1 0,0 0-139 0,0 9-27 16,0-6 0-16,0 13-14 0,4-6 14 0,-1-1 0 16,-3 10 9-16,4-4-9 0,-1-2 0 0,-3 9 0 15,4-3 0-15,-4-7 0 0,0 13-9 0,3 0-8 16,-3-6-2-16,-3 9 0 0,3-9 19 0,-4 6 0 16,4-6 0-16,0 0 0 0,-3-3-24 0,-1 3 0 15,1-10-1-15,-1 0 0 16,1 7-74-16,-1-7-14 0,-3-2-3 0</inkml:trace>
  <inkml:trace contextRef="#ctx0" brushRef="#br0" timeOffset="43370.95">27005 8000 2977 0,'0'0'65'0,"0"-9"14"0,0 0 2 0,4 2 3 0,-4 7-67 0,7-3-17 0,0-3 0 0,3 6 0 16,8-9 0-16,0 5-11 0,-1-2 2 0,8-3 0 31,-4 9-24-31,4-3-5 0,7-4-1 0,-1 4 0 0,1-3 12 0,0 6 3 0,-4-6 0 0,0 3 0 16,1-4-32-16,-1 7-7 0,-4-3-1 0,1 3 0 15,-4-6-102-15,0 6-21 0,1 0-4 0,-5 0-430 16,1-3-87-16</inkml:trace>
  <inkml:trace contextRef="#ctx0" brushRef="#br0" timeOffset="44095.65">28459 7759 2649 0,'0'0'58'0,"0"0"12"0,-4 0 2 0,-3 0 4 0,7 0-61 0,-4 0-15 0,4 0 0 0,-7 9 0 16,7 1-17-16,-3-1-7 0,3 7 0 0,0 3-1 15,0 0 10-15,0-4 3 0,0 10 0 0,0-6 0 0,0 0 12 16,0 9 0-16,-4-9 0 0,8-3 0 0,-4 2 0 0,3 1 0 16,-3-3 0-16,4 0 0 0,-1-4 0 0,1-6 0 15,-4-6 0-15,7 10 0 0,-7-10 0 0,7 3 0 16,-7-3 0-16,11 0 0 0,-1-3 0 0,1-3 0 16,-1 2 0-16,1-2 0 0,3-3-10 0,-3-4 1 15,-4 1 0-15,3-1 0 0,-3-3 9 0,4 7 12 16,-4-7-2-16,4 7-1 0,-4 0-9 0,3 5-11 15,-3-2 3-15,4 6 0 0,0 0 8 0,-1 0 0 0,1 6 0 0,-4 4 0 16,3-1-12-16,4 10 0 0,-3-3 0 0,0-4 0 16,-1 4 26-16,4-7 5 15,0 10 1-15,1-9 0 0,-1 5-20 0,3-5 0 16,-3-1 0-16,4 1 0 0,-4-4 0 0,0-3 10 0,0 3-10 0,-3-3 8 16,3-3 14-16,-3 7 2 0,-4-7 1 15,0-7 0-15,0 7 18 0,3 0 3 0,1-3 1 0,-4-3 0 16,0-3-3-16,4 5 0 0,-4-2 0 0,0-3 0 15,3-1-23-15,-3-5-5 0,4 5 0 0,-4-2-1 16,4-4-3-16,-1-3-1 0,1-6 0 0,-1 6 0 16,1 0-11-16,-4-6 8 0,4 0-8 0,-1 3 8 15,-3-3-18-15,0 6-4 0,0 1-1 0,0-4 0 16,-3 3-35-16,3 6-7 16,-7-2-2-16,4-1 0 0,-4 7-154 0,0-1-31 0,0 1-7 0</inkml:trace>
  <inkml:trace contextRef="#ctx0" brushRef="#br0" timeOffset="44631.45">29245 8123 1900 0,'0'0'169'0,"0"0"-135"0,0 0-34 15,7-6 0-15,4-4 137 0,0 10 21 0,-1-9 4 0,4 2 1 31,4 4-179-31,-1-3-36 0,1-3-8 0,0 5 0 0,-1-2 29 0,5 3 7 0,-1-3 0 0,-4-4 1 32,1 10-16-32,-4-3-3 0,0-3-1 0,0 6 0 0,-3 0 29 0,-4 0 6 0,0 6 8 0,-7-6-13 15,0 0 13-15,7 3 0 0,-7-3 9 0,0 0-9 16,4 10 32-16,-4-10 1 0,3 9 0 0,-3-3 0 16,0 7 6-16,-3-7 1 0,-1 4 0 0,-3 5 0 0,4-2-26 15,-8-4-5-15,0 7-1 0,-3 0 0 16,-3-4-8-16,2 4 0 0,-2-4 0 0,3 4 8 15,-4-6-8-15,4 5 0 0,0-5 9 0,3-1-9 16,1 0 0-16,6 1 9 0,-3 6-9 0,4-13 0 0,-1 6 0 0,1-3 0 16,3 4 0-16,0-1 0 0,0 1 20 0,0-10 0 15,3 9 0-15,1 0 0 0,-1 1-20 0,1 2 0 16,3-2 0-16,-4-1 0 0,4 1 0 0,-3-1 0 16,3 0-12-16,3 1 3 15,1-4-22-15,0-3-4 0,-1 7-1 0,4-4 0 16,0-3-64-16,1 3-12 0,-1-3-4 0,0-3-483 15,-4 0-97-15</inkml:trace>
  <inkml:trace contextRef="#ctx0" brushRef="#br0" timeOffset="44939.97">30476 7627 1785 0,'4'-3'159'0,"-4"-3"-127"0,-4-3-32 0,4 5 0 16,-7-2 192-16,7 6 33 0,0 0 7 0,-7 0 0 16,-3 6-217-16,-1-2-44 0,-3 5-9 0,-7-3-2 15,0 13 8-15,-4 0 2 0,-3 0 0 0,-4 6 0 16,4 3 18-16,0 6 3 0,-1-8 1 0,1 8 0 0,4-6 38 0,-1 7 8 15,0-7 2-15,-3 0 0 0,0-3-26 0,-1 3-5 16,1-2-1-16,4-8 0 0,-5 1-8 0,5 0 0 16,2-10 0-16,5 7 0 15,-4-6-100-15,7-4-23 0,-1-3-4 0,5 3-541 16,-1-6-109-16</inkml:trace>
  <inkml:trace contextRef="#ctx0" brushRef="#br0" timeOffset="45150.29">29916 7605 2710 0,'0'0'120'0,"0"0"25"0,0 0-116 0,0 0-29 0,7 10 0 0,0-1 0 16,3 1 27-16,8 8-1 0,0-2 0 0,-1 3 0 15,1 0-26-15,3-4-14 0,0 4 2 0,-3 0 0 31,3 6-45-31,0-6-9 0,-3 0-2 0,3 9 0 16,0-12-147-16,-3 9-29 0,-1-13-7 0,-3 10-615 0</inkml:trace>
  <inkml:trace contextRef="#ctx0" brushRef="#br0" timeOffset="45574.73">30476 8104 1555 0,'15'-13'138'0,"-8"10"-110"16,0-3-28-16,0-3 0 0,0-1 200 0,3 7 36 16,1-6 6-16,0-1 2 0,-1-2-209 0,4 2-35 15,-3 7-20-15,-1-6 2 0,1-1 8 0,0 4 2 16,-1 3 0-16,1-3 0 15,-1-4 0-15,1 10 0 0,0-6 0 0,-1 6 0 0,1 0 8 0,-1 0-10 16,1 0 10-16,-4 0-10 0,0 6 10 0,-7-6-8 16,0 0 8-16,3 3-8 0,-3-3 8 0,0 13 0 15,0-1 0-15,-7-2-8 0,0-1 8 0,0 7 11 16,-3 3-3-16,-1-4 0 0,1 4-8 0,-8 0 12 16,4 0-12-16,-7 0 12 0,-1 6-12 0,1-6-16 0,0-1 4 15,4-2 1-15,-1 3 2 0,4-3 0 0,3-7 0 16,4 7 0-16,4-4 59 0,3-2 12 0,0-1 2 0,3 0 1 15,4 4-17-15,4-4-3 0,-1 1-1 0,1-1 0 16,0 1-19-16,3 5-4 0,3-5-1 0,1 2 0 31,0-2-41-31,3 5-9 0,0 4-2 0,4-9 0 16,-1 8-92-16,4-2-20 0,4 0-3 0,7-4-535 0,3-2-107 0</inkml:trace>
  <inkml:trace contextRef="#ctx0" brushRef="#br0" timeOffset="55613.81">22514 7797 738 0,'0'0'32'0,"0"0"8"0,0 0-32 0,0 0-8 0,0 0 0 0,0 0 0 16,0 0 92-16,0 0 16 0,0 0 4 0,0 0 1 15,0 0-44-15,0 0-9 0,0 0-1 0,0 0-1 16,0 0-22-16,0 0-5 0,0 0-1 0,0 0 0 16,0 0-5-16,0 0-1 0,0 0 0 0,0 0 0 15,-3-3 6-15,3 3 1 0,0 0 0 0,0 0 0 0,0 0 9 16,0 0 3-16,-7 0 0 0,7 0 0 15,0 0-5-15,0 0-1 0,0 0 0 0,0 0 0 0,0 0 1 0,0 0 0 16,0 0 0-16,0 0 0 0,-4-7-17 0,4 7-3 16,0 0-1-16,0 0 0 0,0 0-5 0,0 0-2 15,-3 10 0-15,3-4 0 0,-4 3 9 0,4 1 1 16,0-1 1-16,0 1 0 0,0-1-21 0,0-3-8 16,0 4 0-16,-3-1 0 0,6 7 19 0,-3-7 4 15,-3 1 1-15,3-1 0 0,0 7-16 0,3-4 0 16,-3-2 0-16,0 5 0 0,0 1 0 0,0-4 0 15,7 7 9-15,-7-3-9 0,0 3 13 0,0-4-2 16,4-2-1-16,-1 3 0 0,1 3 3 0,-4-10 1 16,3 7 0-16,1-7 0 0,3 10-2 0,-7-10 0 15,0 1 0-15,0-1 0 0,3 0-4 0,1 7-8 0,-4-6 11 16,0-1-11-16,0 0 9 0,0-2-9 0,0 2 0 0,-4-3 9 16,1 4-9-16,3-1 0 0,0 1 0 0,0-1 0 15,0 0 0-15,0 1 0 0,0-1 0 16,3 7 0-16,1-7 8 0,-1 1-8 0,-3-1 12 15,4 0-4-15,0 1-8 0,-1-1-11 0,-3 1 3 16,0-1 0-16,4-3 8 0,-1 4 12 0,-6-1-2 0,3-9-1 16,0 0-9-16,0 10 0 0,0-1-12 0,0-9 12 15,-7 6 0-15,3-3 0 0,4-3 0 0,0 0 0 16,-7 7-16-16,0 2 0 0,7-9 1 0,-7 0 0 31,7 0-103-31,-4 9-21 0,-6-9-4 0,3-3-486 0,3-3-98 0</inkml:trace>
  <inkml:trace contextRef="#ctx0" brushRef="#br0" timeOffset="56519.05">21939 8170 230 0,'0'0'20'0,"0"0"-20"16,0 0 0-16,0 0 0 16,0 0 169-16,0 0 30 0,0 0 5 0,0 0 2 0,0 0-159 15,0 0-32-15,7-3-7 0,-7 3 0 0,7-7-8 0,-7 7 0 16,0 0 0-16,0 0 0 0,7 0 0 0,-7 0 0 15,0 0 0-15,0 0 0 0,0 0 8 0,0 0 0 16,0 0 0-16,0 0 0 0,0 0 26 0,0 0 6 16,0 0 0-16,0 0 1 0,0 0 6 0,0 0 1 15,0-3 0-15,0 3 0 0,0 0-2 0,0-6 0 0,4-3 0 0,-4 9 0 16,0 0 3-16,3-7 1 0,-3 7 0 0,0 0 0 16,4 0-9-16,-4 0-1 0,0 0-1 0,0 0 0 15,0 0-11-15,0 0-3 0,0 0 0 0,0 0 0 16,0 0-14-16,0 0-3 0,0 0-8 0,0 0 12 15,-7 0-12-15,7 0 0 0,0 0 8 0,0 0-8 16,-4 7 0-16,4-7 0 0,0 0 0 0,0 0 0 16,0 0 0-16,0 9 0 0,-7-9 8 0,7 0-8 15,0 0 0-15,0 0 0 0,-3 9 0 0,3-9 0 16,0 10 0-16,0-10 0 0,0 0 0 0,0 0 0 16,-4 6 0-16,4-6 0 0,0 0 0 0,0 0 0 15,-7 3 0-15,7-3 0 0,0 0 0 0,0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0-8 16,0 0 8-16,4 10 0 15,-4-10-56-15,3 6-4 0,1-3 0 0,-4-3-744 0</inkml:trace>
  <inkml:trace contextRef="#ctx0" brushRef="#br0" timeOffset="67047.69">26293 11560 1659 0,'0'0'36'0,"0"0"8"0,7 0 2 0,0-7 1 0,0-2-38 0,3 0-9 0,1-1 0 0,-1 7 0 16,1-10-43-16,-4 10-10 0,-3-3-3 0,3-3 0 15,-7 9 23-15,0 0 4 0,0 0 1 0,0 0 0 0,-7-3 86 0,7 3 18 16,-7-7 3-16,0 7 1 0,-1-9 25 0,5 9 6 16,3 0 1-16,0 0 0 15,-7 0-48-15,7 0-10 0,0 0-2 0,0 0 0 16,0 0-22-16,3-10-5 0,1 7-1 0,-1-3 0 0,1 0 4 0,3 3 0 16,0-4 0-16,0 7 0 0,-7 0 10 0,0 0 2 15,0 0 1-15,0 0 0 0,0 0-10 0,0 0-3 16,0 0 0-16,0 0 0 0,0 0 14 0,0 0 2 15,0 0 1-15,0 0 0 0,-7 0-7 0,0 7-2 16,-4-4 0-16,8-3 0 0,-4 6-12 0,7-6-4 16,0 0 0-16,0 0 0 0,0 0-12 0,-4 9-8 15,4-2 10-15,0 2-10 0,4-6 0 0,-4 7 0 16,7-1 0-16,-4 7 0 0,1-7 8 0,0 1-8 16,3-1 0-16,-4 7 0 0,1-1 12 0,-1-2-4 0,-3 3-8 0,0-4 12 15,-3 10 12-15,3-9 1 0,-4 5 1 0,1-2 0 16,-1 3-14-16,1 0-4 0,-1-4 0 0,0 4 0 15,-3 0 2-15,4-3 0 16,-1 2 0-16,4-2 0 0,-3-3-10 0,3 2 0 0,0-5 0 0,0-1 0 16,3 7 0-16,1-7 0 0,-1-6 0 0,1 4 0 15,-4-7 0-15,3 9 12 0,-3-9-12 0,0 0 12 16,0 0-4-16,0 0 0 0,0 0 0 0,0 0 0 16,0 0-8-16,0 0 8 0,0 0-8 0,0 0 8 15,0 0-8-15,0 0 12 0,0 0-12 0,-7-9 12 16,0 2-12-16,0 4 0 0,0-6 9 0,4 3-9 15,-4-7 0-15,3-3 0 0,-3 7 0 0,4-7 0 0,-1-3 0 16,0 1 0-16,4-1 0 0,0-6 0 16,0 9 0-16,4-6 0 0,-4-3 0 0,4 0 0 15,-1-3 0-15,1 3 0 0,3-4 0 0,-4 4-8 0,1 7 8 0,-1-8 0 16,-3 8 0-16,0 5 0 0,-3-6 0 0,3 4 0 16,-4 5 0-16,1-5 0 0,-1 5 0 0,1 1 0 15,-1 2 0-15,1 4 0 0,-1-3-9 0,0 3 0 16,1-3 0-16,-1 2 0 0,4 4 9 0,0 0 0 15,0 0 0-15,0 0 0 0,0 0 0 0,0 0 0 16,0 0 0-16,0 0 0 0,0 0 0 0,0 0 0 16,7 4 0-16,1 5 0 0,-1-3-11 0,0 10 11 15,-4-7-13-15,4 4 5 0,-3 3 8 0,-1-1 0 16,-3-2 0-16,0 6 8 0,0 6-8 16,0 0 0-16,-3-6 0 0,-1 9-8 0,-3-3 8 0,4-6 0 15,-4 6 0-15,3-3 0 0,1 3 0 0,-1 0 0 0,-3-6 0 16,3 6 0-16,1-13 0 0,3 4-10 0,-4 3 10 15,4-10-10 1,4 7-26-16,-1-7-6 0,1 1-1 0,-1-4 0 16,5-3-117-16,-1 3-23 0,0-6-5 0,3 0-614 0,-3-6-123 0</inkml:trace>
  <inkml:trace contextRef="#ctx0" brushRef="#br0" timeOffset="67494.47">26762 11942 1929 0,'0'0'85'0,"-7"0"19"0,0 3-84 0,3-3-20 0,1 0 0 0,-4 7 0 15,3-4 14-15,4-3-2 0,0 0 0 0,0 0 0 16,0 0-12-16,0 6 9 0,0 3-9 0,4 1 8 16,-1-4 24-16,1 4 5 0,-4-10 1 0,0 9 0 15,3 0 20-15,-3 1 4 0,0 5 1 0,-3-2 0 16,3 3-22-16,-4-4-4 0,1 4-1 0,-5 0 0 16,1-4-8-16,-3 4-1 0,3-1-1 0,-4-2 0 15,-3 6-26-15,0-4 0 0,0 1 0 0,-4-3-765 16,1 2-147-16</inkml:trace>
  <inkml:trace contextRef="#ctx0" brushRef="#br0" timeOffset="72478.78">23086 14542 806 0,'0'0'36'0,"0"0"7"0,0 0-35 0,0 0-8 16,0 0 0-16,0 0 0 0,0 0 345 0,0 0 67 15,0 0 14-15,0 0 2 0,0 0-348 0,0 0-69 0,0 0-11 0,0 0-9 16,0 0 9-16,0 0 8 0,0 0-8 0,3 9 11 16,-3 7 22-16,0-7 5 15,4 10 1-15,-4-3 0 0,7-4-15 0,-4 10-4 0,1 0 0 0,-1 3 0 16,1-6 20-16,0 9 3 0,-1-3 1 15,-3 4 0-15,0 5-36 0,0-6-8 0,-3 7 0 0,-1-7 0 16,0 7 0-16,-3-7-12 0,0 3 2 0,0-3 1 16,-3-3 9-16,6-3 0 0,-3 3 0 0,4-6 8 15,-4-3-8-15,7-7-10 0,-4 7 10 0,8-7-13 32,-1-5-179-32,-3-4-36 0</inkml:trace>
  <inkml:trace contextRef="#ctx0" brushRef="#br0" timeOffset="73179.64">23075 15755 2415 0,'0'0'107'0,"0"0"22"0,0 0-103 0,0 0-26 15,0 0 0-15,0 0 0 0,-7-3 21 0,7 3-1 16,0 0 0-16,0 0 0 0,-3 0-20 0,3 0 0 16,0 0 0-16,-7-6 0 0,7 6 0 0,0 0 0 15,0 0 0-15,0 0 0 0,0 0 20 0,-4 9 0 16,1 1 0-16,3-1 0 0,0 7 26 0,0 0 5 16,3 2 1-16,-3 4 0 0,4 10 3 0,-1-4 1 0,-3 0 0 15,4 7 0-15,-4-7-41 0,0 6-15 16,3-5 11-16,-3 2-11 0,0 0 12 0,-3 1-4 0,3-4-8 15,-4 0 12-15,1 0-12 0,-1-3 0 0,4 4 0 0,-3-4 0 16,3 3 0-16,-4-9 0 0,0 3 0 0,4-10 0 31,0 7-81-31,4-10-16 0,-4 4-3 0,4-4-725 0,-4-9-145 0</inkml:trace>
  <inkml:trace contextRef="#ctx0" brushRef="#br0" timeOffset="73717.06">23142 16781 2790 0,'0'0'61'0,"0"0"13"0,-7-7 2 0,4 4 3 0,3 3-63 0,0 0-16 0,0 0 0 0,0 0 0 31,0 0-39-31,0 0-10 0,0 0-3 0,-4 10 0 0,1-1 68 0,3 1 12 0,0-1 4 0,0 7 0 16,3 2-7-16,1 1-1 0,-1 0 0 0,4 6 0 15,-3-6 13-15,-1 6 3 0,1 3 0 0,-1-9 0 16,1 12-26-16,-4-9-5 0,3 4-1 0,-3-8 0 0,0 7-8 0,0-6-12 16,0 0 2-16,-3-3 1 0,3 3 9 0,-4-1 0 15,4-2 0-15,-3-7 0 32,3 7-56-32,0-3-8 0,0-4-3 0,0-3 0 0,0-6-185 0,0 0-36 0</inkml:trace>
  <inkml:trace contextRef="#ctx0" brushRef="#br0" timeOffset="74202.46">23199 17834 288 0,'0'0'25'0,"0"0"-25"0,0 0 0 0,0 0 0 0,0 0 520 0,0 0 100 16,0 0 19-16,0 0 4 0,0 0-517 0,0 0-103 16,0 0-23-16,0 0 0 0,0 0 33 0,0 0 7 15,0 0 2-15,0 0 0 0,7 10 11 0,0-1 3 16,0 1 0-16,-4 12 0 0,1-1-29 0,-1 5-6 15,-3 2-1-15,0 6 0 0,0 4-3 0,-3-4-1 16,3-5 0-16,-4 5 0 0,1 1-16 0,-4-1 0 16,3-6 0-16,1 7 0 0,-1-7 0 0,1 0 0 15,3-3 0-15,0 4-909 16,0-4-184-16</inkml:trace>
  <inkml:trace contextRef="#ctx0" brushRef="#br0" timeOffset="76560.77">23343 13507 345 0,'0'0'31'0,"0"0"-31"0,0 0 0 0,0 0 0 15,0 0 154-15,0 0 25 16,0 0 5-16,0 0 0 0,0 0-84 0,0 0-18 0,0 0-3 0,0 0-1 16,0 0-33-16,0 0-6 0,0 0-2 0,0 0 0 15,0 0-14-15,0 0-3 0,0 0-1 0,0 0 0 16,0 0 15-16,0 0 3 0,0 0 1 0,0 0 0 15,0 0 16-15,0 0 3 0,0 0 1 0,0 0 0 16,0 0-5-16,0 0-1 0,7 6 0 0,-7-6 0 16,0 0-19-16,0 3-4 0,0-3-1 0,-3 10 0 15,3-10 9-15,-4 6 2 0,1 3 0 0,-4-9 0 16,3 10-6-16,-3-10-1 0,7 0 0 0,0 0 0 16,0 0-8-16,-3 9-3 0,-4-9 0 0,3 7 0 15,4-7-9-15,-7 0-1 0,0 3-1 0,0 3 0 16,0-6 1-16,0 3 0 0,3 3 0 0,-6-3 0 0,-1 4 7 15,4 2 2-15,-4-3 0 0,1 4 0 16,-1 2-1-16,-3-2 0 0,4 5 0 0,-1-5 0 16,-3 6-6-16,0-4-1 0,0 4 0 0,0 3 0 0,-1-4-12 0,5-2 9 15,-4 3-9-15,0 2 8 0,3-8-8 16,-3 5 0-16,0-5 0 0,3 5 8 0,1-5-8 0,-1-1 0 16,0 4 0-16,1-7 0 0,3 4-15 0,-4-1 2 15,1 0 0-15,-1 1 0 0,1-1-9 0,2 1-2 16,-2-4 0-16,-4 3 0 15,0 1-8-15,7-1-1 0,-4 0-1 0,0-2 0 16,-6 2-45-16,6-6-9 0,4 4-1 0,0-7-1 16,0 9-94-16,0-9-20 0,3 9-3 0,4-9-1 15,0 0 12-15,0 0 1 0</inkml:trace>
  <inkml:trace contextRef="#ctx0" brushRef="#br0" timeOffset="77134.53">22853 13570 1882 0,'-11'6'84'0,"11"-6"16"0,0 0-80 0,0 0-20 16,-7 0 0-16,0 3 0 0,7-3 49 0,0 0 6 15,0 0 1-15,0 0 0 0,0 0-32 0,0 0-7 0,0 0-1 0,0 0 0 16,0 0-8-16,0 0-8 0,7 6 12 0,-7-6-12 16,0 0 29-16,7 3-1 0,4 4 0 0,0-7 0 15,3 6 0-15,-4-3 0 0,-10-3 0 0,11 10 0 16,3-4-4-16,-3 3 0 15,-8 1-1-15,4-1 0 0,4 0-7 0,-4 10 0 0,0-9-1 0,0 5 0 16,3 1-7-16,1-3 0 0,-4 2-8 0,4-2 12 16,-1 3-12-16,1 2 8 0,-1-8-8 15,1 5 0-15,0 1 8 0,-1-3-8 0,1-4 0 0,-1 0 9 16,-3 1-9-16,4-4 0 0,0 4 0 0,-1-1 8 16,-3 0-8-16,4-2-11 0,-4 2 3 0,3-6 0 15,-6 3-26 1,3 4-5-16,0-4-1 0,0 4 0 0,0-7-106 0,0 6-22 0,-3 0-4 0,3 1-430 15,0-4-86-15</inkml:trace>
  <inkml:trace contextRef="#ctx0" brushRef="#br0" timeOffset="77733.99">23601 13811 1324 0,'0'0'118'0,"0"0"-94"15,-7 0-24-15,0 0 0 0,0 6 13 0,7-6-1 0,0 0-1 0,-7 0 0 16,3 0 13-16,4 0 2 0,-7 0 1 0,7 0 0 15,-7 0 19-15,3 0 4 0,-3 0 1 0,0 4 0 16,0 2 26-16,0 0 6 0,-3-3 1 16,-1 3 0-16,4-2 0 0,-4 5 0 0,-3 0 0 0,0 1 0 15,0-1-40-15,0 7-8 0,0-7-2 0,0 7 0 16,0-7-2-16,0 10 0 0,-1-9 0 0,5 8 0 16,-1-8-32-16,1 6 0 0,3 2 0 0,-4-8 0 46,8 5 0-46,-1-5 0 0,0-1 0 0,1 7-12 0,3-7 12 0,0 1 0 0,0-1 0 0,3-6 0 0,5 10 11 0,-1-4 1 0,0-6 1 0,3 4 0 16,-3-7-13-16,4 3 0 0,-1-3 0 0,1 0 0 16,3 0 0-16,-3 0 0 0,3-3 0 0,-4 3 0 0,5 0 0 0,-1-7 0 15,-4 7 0-15,4-9 0 0,-3 9 0 0,-1-3-13 16,1-3 2-16,0-4 1 0,-1 4 10 0,1-4 14 16,-4 1-3-16,0 0-1 0,0-1-10 0,0 1 0 15,0-1-12-15,-3 4 12 0,-1-3 0 0,1-1 8 16,-1-2 2-16,-3-1 0 0,4 4-10 0,-4-1 0 15,0-2 0-15,-4 3 0 0,4-1 0 0,-3-2 0 16,-4 2 0-16,3 1 8 0,-3 6-8 0,0-7 0 16,-4 4 0-16,4-3 8 0,-3-1-8 0,3 1-11 0,-7 2 3 15,3-2 0-15,0 6 8 0,4-3 0 0,-3-4 0 16,3 7 0 0,0-3-27-16,0-4-3 0,0 4-1 0,7 3 0 15,0 3-106-15,0-6-22 0,0 6-4 0,0-10-741 0</inkml:trace>
  <inkml:trace contextRef="#ctx0" brushRef="#br0" timeOffset="78407.48">23798 13021 921 0,'0'0'82'0,"0"0"-66"0,-3 3-16 0,-4-3 0 15,7 0 114-15,-7 6 19 0,7-6 4 0,0 0 1 16,-7 0-57-16,7 0-11 0,0 0-2 0,0 0-1 16,-7 0-21-16,7 0-4 0,0 0-1 0,0 0 0 15,0 0-1-15,0 0 0 0,-4 0 0 0,4 0 0 16,-7 0-12-16,7 0-2 0,-7 3-1 0,0-3 0 15,3 7-11-15,1 2-2 0,-4-6-1 0,3 7 0 0,-3-1 1 0,4 4 0 16,-1-1 0-16,1 4 0 0,-1-4-12 0,-3 10 0 16,4-3 9-16,-4 0-9 0,3 0 12 0,0 0-1 15,1-4-1-15,-1 4 0 0,1 0 10 0,3 0 1 16,0 3 1-16,3-10 0 0,1 7-22 0,-1-3 0 16,1-7 0-16,0 7 0 15,3-4 0-15,0-2 0 0,-4-1 0 0,8 4 0 16,-4-4-20-16,3 1-9 0,-3-7-2 0,4 6 0 15,0-3-20-15,-1 4-4 0,1-1-1 0,3-9 0 16,-4 10-117-16,1-10-24 0,0 6-5 0,3-3-1 0</inkml:trace>
  <inkml:trace contextRef="#ctx0" brushRef="#br0" timeOffset="78854.57">24074 13140 576 0,'0'0'25'0,"0"0"6"0,0 0-31 0,0 0 0 0,-4 9 0 0,-3-9 0 0,7 0 240 0,0 0 43 16,0 0 8-16,-4 10 1 0,-3-4-232 0,7-6-46 15,0 0-14-15,-3 3 0 0,-1 7 9 0,1-4-9 16,-1 3 8-16,4 1-8 0,-3-1 45 0,-1-3 4 15,1 4 1-15,3-1 0 0,-4 1-22 0,4 5-4 16,-3-5 0-16,3 2-1 0,3 4-23 0,-3-7 8 16,4 1-8-16,-4-1 0 0,3 7 0 0,4-13 8 15,-3 6-8-15,-1-2 0 0,1 2 0 0,3-3 0 16,-7-6 0-16,7 4 0 16,-7-4-24-16,7 6-2 0,-7-6-1 0,7 0 0 15,4 0-113-15,-4 0-22 0,0-6-5 0,0 6-1 0</inkml:trace>
  <inkml:trace contextRef="#ctx0" brushRef="#br0" timeOffset="79134.21">24215 12952 1440 0,'0'0'128'0,"-7"0"-103"0,-4 0-25 0,4 0 0 0,0 3 152 0,0 3 24 15,3-6 6-15,4 0 1 16,0 0-151-16,0 0-32 0,0 0 0 0,0 0 0 16,0 0-30-16,0 0-1 0,0 0 0 0,0 0 0 15,0 0 2-15,0 0 0 0,0 0 0 0,0 0 0 16,0 0-17-16,0 0-3 0,0 0-1 0,0 0-473 15,7 0-94-15</inkml:trace>
  <inkml:trace contextRef="#ctx0" brushRef="#br0" timeOffset="79626.82">24172 12798 1447 0,'0'0'64'0,"0"-6"13"0,-3-3-61 0,-1 2-16 0,4 7 0 0,-3-9 0 16,3 6 25-16,0 3 3 0,-4-6 0 0,4 6 0 16,0 0 11-16,0 0 2 0,0-10 1 0,0 10 0 15,0 0 10-15,0 0 3 0,0 0 0 0,0 0 0 0,0 0-12 0,0 0-3 16,0 0 0-16,0 0 0 0,7 6-11 0,0 4-2 16,0-7-1-16,0 3 0 0,4 4 2 0,0-1 1 15,-1 0 0-15,1-2 0 0,-1 2-11 0,4 4-2 16,-3-7-1-16,3 13 0 0,-3-10-3 0,-4 10-1 15,3-3 0-15,1-1 0 16,-4 4 1-16,0 0 0 0,0 0 0 0,-3 6 0 0,-1-6-12 16,-3-1 0-16,0 8 0 0,-3-8 8 0,3 7 1 0,-4-6 0 15,1 6 0-15,-1-3 0 0,1 3 9 0,-4 4 2 0,-1-4 0 16,-2 0 0-16,-1-3-20 0,1 3-9 16,-1-6 1-16,4 6 0 0,-4-6 8 0,1-1 0 0,-4-8 10 0,3 5-10 15,-3 4-8-15,4-3-8 0,-5-4-2 0,-2 4 0 31,3 0-113-31,-8-7-22 0,5 4-5 0</inkml:trace>
  <inkml:trace contextRef="#ctx0" brushRef="#br1" timeOffset="95013.44">4276 10026 345 0,'0'0'31'0,"7"0"-31"0,0-9 0 0,-7 9 0 15,0 0 127-15,3-10 19 0,-3 10 4 0,7 0 1 16,-7 0-55-16,0 0-10 0,0 0-2 0,0 0-1 0,0 0 17 0,0 0 4 16,0 0 1-16,0 0 0 0,0 0-33 0,0 0-6 15,0 0-2-15,0 0 0 0,0 0-3 0,0 0-1 16,0 0 0-16,0 0 0 0,0 0 7 0,4 0 1 16,6 7 0-16,1-4 0 0,-7-3-30 0,3 9-6 15,-7-9 0-15,7 6-1 0,0 4-5 0,3-7-1 16,-3 3 0-16,0 4 0 0,4-1 6 0,-7 7 1 15,3-4 0-15,0-2 0 0,0 5 8 0,3 1 1 16,-3-3 1-16,4 2 0 0,-4 4-5 0,4-3-1 16,3 3 0-16,-4-1 0 0,4 1-12 0,-3 0-4 15,0-3 0-15,3 3 0 0,-4-1-8 0,4 1-3 16,0 3 0-16,1-3 0 0,-5-6-9 16,4 2 10-16,-3 4-10 0,3-3 10 0,-7-4-10 0,4 4-11 15,-1-7 3-15,-3 7 0 16,0-13-39-16,-3 7-7 0,3-4-2 0,-4 3 0 15,-3-9-103-15,0 0-21 0,0 0-4 0,0 0-852 0</inkml:trace>
  <inkml:trace contextRef="#ctx0" brushRef="#br1" timeOffset="95491.94">5084 9910 2026 0,'-11'-9'90'0,"7"9"18"0,-3 0-86 0,7 0-22 0,0 0 0 0,0 0 0 0,-10 0 11 0,10 0-3 16,0 0 0-16,-7 0 0 0,0 0-8 0,7 0 0 15,0 0 0-15,0 0 0 0,0 0 0 0,0 0 0 16,-11 9 0-16,8-3 0 0,-1-2 0 0,4 5 0 16,0-9-11-16,0 6 11 0,-7 4 20 0,3-1 10 15,-3 7 2-15,4-4 0 0,-4 4 28 0,0 0 7 16,0 2 1-16,-4 4 0 0,4 4-16 0,-4 2-2 0,1 3-1 0,-4-3 0 16,3 10-19-16,-10-4-4 0,7 4-1 15,0 3 0-15,-4-4-8 0,4 11-1 0,-4 2-1 16,8-3 0-16,-11 3-15 0,7-6 0 0,-4-3 0 0,4 2-10 15,0 1 10-15,0-9 0 0,-1 2 0 0,5-2 0 16,-1-1 8-16,-3 1-8 0,4-4 10 0,-1 4-10 16,0-4 13-16,1-3-3 0,-1 1-1 15,4-4 0-15,-3-3-9 0,-1 3-11 0,0-6 3 0,1 6 0 16,6-7-10-16,-6 1-2 0,6-3 0 0,-6 3 0 31,3-10-29-31,3 7-7 0,4-7 0 0,0-6-1 16,0-3-161-16,0 0-32 0,0 0-6 0,14-3-2 0</inkml:trace>
  <inkml:trace contextRef="#ctx0" brushRef="#br1" timeOffset="97309.73">5831 10061 633 0,'0'0'28'0,"-7"0"6"0,0 0-34 0,-3 0 0 0,3 0 0 0,-4 0 0 16,4 0 104-16,4 0 15 0,-12 0 2 0,8 0 1 16,4 6-98-16,-4-3-24 0,0-6 0 0,7 3 0 15,0 0 14-15,0 0-2 0,-4 0-1 0,4 0 0 16,0 0 17-16,0 0 3 0,0 0 1 0,0 0 0 16,-7 0 34-16,7 0 7 0,0 0 2 0,0 0 0 0,0 0 13 0,0 0 2 15,0 0 1-15,0 0 0 0,0 0-14 0,0 0-2 16,0 0-1-16,0 0 0 0,0 0-20 0,11 3-4 15,3-6-1-15,-4 6 0 16,5-3-21-16,-5 0-4 0,1 0 0 0,3 0-1 0,-4 0-8 0,4 6-2 16,-3-6 0-16,3 4 0 0,0-4-13 0,7 0 9 15,-10 6-9-15,7-3 8 0,-4 3-8 0,3-3 0 16,-2-3 0-16,6 10 0 0,-11-4 0 0,8-6 0 16,-4 3-9-16,4 3 9 0,-4-6-17 0,0 10 0 15,0-10 0-15,4 0 0 16,-8 6-31-16,8-6-7 0,3 0-1 0,-7-6 0 15,7 6-29-15,-7 0-7 0,8 0 0 0,-8-3-1 16,0 3 12-16,0 0 2 0,4 0 1 0,-11 0 0 16,10 0 29-16,-13 0 5 0,3 0 2 0,0 3 0 15,0-3-26-15,-7 0-6 0</inkml:trace>
  <inkml:trace contextRef="#ctx0" brushRef="#br1" timeOffset="97684.77">5722 10337 2070 0,'0'0'92'0,"0"0"18"0,0 0-88 0,0 0-22 15,0 0 0-15,0 0 0 0,11 3 11 0,-1 3-3 16,4-6 0-16,-3 3 0 0,3-3-8 0,4 0 0 16,-1 0 0-16,4 0-11 0,-3 0 23 0,3-3 4 15,4 3 0-15,0 0 1 0,-1 0 19 0,1-6 4 16,0 6 1-16,3 0 0 0,-3 0-4 0,-1 0-1 15,-6 0 0-15,3 0 0 0,0 0-25 0,-3 0-11 16,0 6 8-16,-1-6-8 0,1 0-12 0,0 3-7 0,-4 3-1 0,3-6-1 31,1 0-103-31,0 7-21 0,-4-7-4 0,3 0-751 0</inkml:trace>
  <inkml:trace contextRef="#ctx0" brushRef="#br1" timeOffset="106684.85">19484 14862 1562 0,'0'0'69'0,"0"0"15"0,3-10-68 0,-3 4-16 16,4-3 0-16,0-1 0 0,-1 10 32 0,-3 0 2 15,4-9 1-15,-4 9 0 0,0 0 5 0,3-3 2 16,1-4 0-16,-4 7 0 0,0 0 17 0,0 0 3 16,0 0 1-16,0 0 0 0,0 0-2 0,0 0 0 0,0 0 0 0,3 10 0 15,1-1-20-15,-8 7-4 0,4-4-1 0,-7 4 0 16,4 3-1-16,-8 0-1 0,4 6 0 0,-7 0 0 15,0 3 10-15,0 0 1 0,-4 7 1 16,0 2 0-16,1 7-8 0,-4 0-2 0,-4 0 0 0,0 3 0 16,-7 6 16-16,1-2 4 0,-1-4 0 15,-7 6 0-15,4-3-40 0,-4 3-7 0,0 1-1 0,0-4-8 16,4 0 0-16,0 3 0 0,7-6 0 0,-4 7 0 16,7-10 11-16,0-7 1 0,4 4 1 0,0-3 0 15,0-4-13-15,3-6-16 0,1 1 3 0,3 2 1 16,-4-9 1-16,4 3 1 0,0-6 0 0,3-3 0 15,-3 2-34-15,3-8-6 16,1 5-2-16,3-11 0 0,0 2-53 0,0-3-11 0,0-6-3 0,3-3 0 16,1 2-120-16,-1-2-24 0,-10-22-5 0,14 3 0 15</inkml:trace>
  <inkml:trace contextRef="#ctx0" brushRef="#br1" timeOffset="107127.76">18669 15141 1382 0,'-7'-13'61'0,"3"7"13"0,-3-4-59 0,0 1-15 16,0 0 0-16,4 2 0 0,-4-2 173 0,0 0 32 15,0 5 7-15,3-2 0 0,-7 3-161 0,8-3-33 0,-4 6-6 16,3-3-2-16,4 3 24 0,0 0 5 0,0 0 1 0,0 0 0 16,0 0 0-16,0 0 1 0,7 3 0 0,4 6 0 15,0 1 5-15,3-1 1 0,0 0 0 0,3 7 0 16,5-7 1-16,-5 10 0 0,4-3 0 0,1 3 0 16,-1 6-10-16,3-6-2 0,1 9 0 0,0-3 0 15,0 3-4-15,3 0-2 0,3-2 0 0,-2 8 0 16,2-6-3-16,1 0-1 0,0 7 0 0,0-7 0 15,-1 4-6-15,1-4-2 0,-4 6 0 0,1-6 0 16,-5 7-7-16,1-7-2 0,-4 0 0 0,-3 4 0 0,3-4-9 0,-7-6 0 16,0 3 0-16,0 0 0 0,-3-6 0 0,0 0 0 15,-1 0-14-15,1-4 5 16,-4 4-25-16,0-10-5 0,-4 1-1 0,4-1 0 16,-3 4-96-16,-1-10-19 0,-3-3-4 0,0 9-1 15,0-9-84 1,0 0-16-16</inkml:trace>
  <inkml:trace contextRef="#ctx0" brushRef="#br1" timeOffset="114345.37">21784 14463 57 0,'-35'0'0'0,"24"0"0"0,4-3 0 0,-3 3 0 15,-5 0 243-15,-2-6 43 0,3 6 9 0,3-3 1 16,1 3-177-16,-5-6-36 0,5 6-7 0,3 0-2 16,-4-4 14-16,4 4 2 0,-3 0 1 0,-1 0 0 15,4 0-3-15,0 0 0 0,3-6 0 0,-3 6 0 16,4 0-6-16,3 0-2 0,0 0 0 0,0-9 0 15,3-1-17-15,1 7-4 0,6-9-1 0,-3 2 0 16,0 1-18-16,1-1-3 0,6 1-1 0,0 0 0 0,3-1-11 0,-2 1-2 16,-5 3-1-16,4-4 0 15,7 1-7-15,-7 9-2 0,-3-10 0 0,0 10 0 0,-4-9 3 16,0 9 0-16,-7 0 0 0,0 0 0 0,0 0 4 0,0 0 0 16,10 0 1-16,1 6 0 0,-11-6 4 0,11 3 1 15,3-3 0-15,0 7 0 0,-4-4 14 0,4-3 2 16,-3 6 1-16,7-6 0 0,-4 3-28 0,3-3-6 15,-6 0-1-15,7 0 0 0,-1 0 0 0,1 0 0 16,-4 0 0-16,4 0 0 0,-4 0 4 0,3 0 0 16,-2 0 0-16,-1 6 0 0,-4-6-12 0,4 4 12 0,7-8-12 15,-3 4 12-15,-4 4-4 0,0-4 0 0,8-4 0 16,-1 8 0-16,0-4 1 0,0 0 0 0,-3 0 0 0,3 6 0 16,7-3-9-16,-3 3 0 0,-4-3 9 0,7 4-9 15,-3-1 0-15,0-3 0 0,-4 3 0 16,0-3 0-16,0-3 0 0,4 7 0 0,-4-7 8 15,0 3-8-15,-3-6 0 0,3 3 8 0,4-7-8 0,-1 7 0 16,-3 0 0-16,4-9 9 0,3 9-9 0,4 0 0 16,-4 0 10-16,1 0-10 0,-5 0 8 0,4 0-8 15,8 0 9-15,-8 6-9 0,-3-3 10 0,3 4-10 16,-3-4 8-16,3 6-8 0,-4-9 0 0,1 7 9 16,0-4-9-16,0 3 0 0,-4 0 9 0,3-3-9 15,5-3 0-15,-1 7 8 0,0-4-8 0,4-3 0 16,0 0 0-16,-1 0 8 0,1 0-8 0,0 0 0 15,3-3 0-15,-3-4 9 0,-4 7-9 0,4-3 0 0,-4-3 19 16,0 6-3-16,0 0-1 0,-3-6 0 0,0 3-15 0,0 3-10 16,-1 0 2-16,1 0 0 0,3 0 8 15,0 0 0-15,1 0 0 0,-1 0 0 0,0 3 0 0,0 3 0 16,1-6 0-16,-1 0 0 0,3 6 0 0,-2-3 0 16,-1-3 0-16,0 0 0 0,-3 0 9 0,0 0-9 15,3 0 12-15,0-3-12 0,0-3 0 0,4 0 0 16,0 3 0-16,3-4 0 0,-3-2 0 0,3 9 0 15,-3-10 0-15,3 10 0 0,-3-3 0 0,3-3 0 16,-7 6 0-16,-3 0 0 0,3 0 0 0,-3 6 0 16,-4-6 8-16,0 0-8 0,-3 3 0 0,0-3 0 15,3 0 0-15,0 0 0 0,4 0 8 0,-4 0-8 16,3 0 0-16,5 0 0 0,-1 0 0 0,0 0 0 0,4-3 0 16,3-3 0-16,0 6 8 0,1 0-8 0,-1-9 0 15,-3 9 0-15,-1-7 8 0,1 4-8 16,-4 3 0-16,-3-6 0 0,3 3 0 0,1 3 0 0,-5-6 0 0,4 2 0 15,1 4 0-15,-1 0 0 0,4-6 0 0,-4 6 0 16,-3 0 8-16,-1 6-8 0,1-6 0 0,0 4 0 16,-1-4 0-16,1 6 0 0,0-6 0 0,3 3 0 15,-3 3 8-15,3-6-8 0,-3 3 0 0,3 4 0 16,0-7 0-16,0 0 0 0,0 0 8 0,4-7-8 16,0 4 0-16,3 3 0 0,1-6 0 0,2 6 0 15,-6-3 12-15,3 3-12 0,-3 0 12 0,0 0-12 16,0 3 0-16,-1-3 0 0,-2 0 0 0,-1 6 0 15,-4-6 0-15,1 3 0 0,3-3 0 0,-3 7 0 16,0-7 0-16,-1 0 0 0,5 0 0 0,2 0 0 0,1 0 0 0,0 6 0 16,3-6 0-16,1 3 0 15,-1-3 0-15,0 0 0 0,0 6 0 0,1-3 0 16,-5-3 0-16,5 7 0 0,-8-7 0 0,0 0 0 0,4 0 0 16,0 0 0-16,3 0 0 0,0 0 0 0,0-7 0 0,-3 7 0 15,-4 7 0-15,4-7 0 0,3 0 0 0,-3 0 0 16,3 0 0-16,-3 3 0 0,0 3 0 0,3-3 0 15,-7-3 0-15,4 0 0 0,0 7 0 0,-4-7 0 16,7 0 0-16,1 0 0 0,-1 0 0 0,0 0 0 16,4 0 0-16,0 0 0 0,0 0 13 0,-4 3-4 15,-3 3-1-15,-1-6 0 0,-2 0-8 0,-5 6 0 0,5-3 0 16,-8-3 0-16,3 7 0 0,-2-7 0 0,2 3-12 0,5-3 12 16,-5 0 0-16,4 0 0 0,4 0 0 0,0 0 0 15,0 0 0-15,-1 0 0 0,-2 0 8 16,2 0-8-16,1 6 0 0,0-3 0 0,-4-3 0 15,0 6 0-15,1-6 8 0,-5 4-8 16,-3-4 8-16,1 6-8 0,-1-6 0 0,4 0-11 0,-4 0 1 0,3 0 0 16,1 3 10-16,0-3 14 0,3 0-3 0,0 0-1 15,0 0-10-15,4 0 0 0,-4 0 0 0,4 0-11 16,0 0 11-16,-4 0-8 0,4 0 8 0,-4 0-8 16,0 0 8-16,1 0 11 0,-5 0-3 0,1 0 0 15,0-3-8-15,3 3 0 0,-3 0 0 0,6 0 0 16,-2-6 0-16,2 6-11 0,-3 0 3 0,4-4 0 15,-4 4 8-15,1-6 0 0,-1 6 8 0,0 0-8 16,-3 0 8-16,3-3-8 0,-3 3 8 0,-1 0-8 0,-2-6 0 0,-1 6-8 16,0-3 0-16,0-4 0 0,-7 7 8 0,4-3 11 15,-1-3-3-15,1 0 0 0,0 3-8 0,-4-4-9 16,7 4 9-16,-3-3-13 0,-1 3 13 0,4-4 0 16,1-2 0-16,-1 9 0 0,0-9 0 0,0 9 0 15,0-10 0-15,0 10 0 0,1-6 0 0,-1 3 0 16,-4-3 0-16,1 6 0 0,-4 0 0 0,0 0 0 15,0 0 0-15,-7 0 0 0,4 0 0 16,-4 0 0-16,4 0 0 0,-1 0 0 0,-10 0 0 0,11 0 0 16,-1 0 0-16,-2 0 0 0,-8 0 10 0,7 0-10 15,3 0 8-15,-10 0-8 0,7 0 0 0,-7 0 0 16,7-4 0-16,-7 4 0 0,0 0 0 0,11 0 0 16,-11 0 0-16,0 0 0 0,0 0 12 0,7 0-4 15,-7 0 0-15,0 0 0 0,0 0-8 0,7 0 0 0,-7 0 0 0,0 0-11 16,0 0 11-16,7 4-8 0,-7-4 8 15,7 0-8-15,-7 0 8 0,4 6 0 0,-1 3 0 0,1 1 0 16,-1-1 0-16,1 0 11 0,-1 1-3 0,-3-1 0 16,4 7-8-16,-4-7 0 0,0 10 0 0,3-3 0 15,-3-4 0-15,4 4 0 0,-4 3 0 16,3-3-11-16,-3 2 11 0,0 1 0 0,4 0 8 16,-1 6-8-16,-3-6 0 0,0 6 0 0,0 3 0 0,0-3-8 15,0 4 8-15,0-4-10 0,0 9 10 0,0 1-10 16,0-4 10-16,0 3 0 0,0 1 0 0,4-1 0 15,-4-5 0-15,0 5 0 0,0 1 8 0,0-4-8 16,0 3 0-16,0 1 0 0,0 3 0 0,0 6 0 16,0-10 0-16,0 4 0 0,0 2 0 0,0-2 0 15,0 0 0-15,0-4 0 0,0 1 0 0,0-1 0 16,0-2 0-16,3 2 0 0,-3 0 0 0,0 4 8 0,4-3-8 16,-4-1 8-16,0 4-8 0,0-4 8 15,0 4-8-15,0-4-8 0,0 1 8 0,0 2-12 0,4-2 12 0,-4-7 8 16,0 7-8-16,0-1 11 0,0-6-11 0,0 7 0 15,0-1-12-15,0-5 12 0,0 8 0 0,0 4 0 16,0-10 0-16,0 4 12 0,0 6-12 0,0-10 0 16,0 3-10-16,0 1 10 0,0-1 0 0,0-5 0 15,0 5 0-15,0-6 0 0,-4 1 0 0,4 5 0 16,0-6 0-16,0 7 0 0,0-7 0 0,-4 7 0 0,4-1 0 0,0 1 10 16,0-1-10-16,0-3 0 0,0 4 0 15,4-7-11-15,-4 7 11 0,4-7 0 16,-4 3 0-16,3-3 0 0,1 1 0 0,-1-1 0 15,-3 3 0-15,4-3 0 0,-4 7 8 0,3-7-8 0,-3 10 8 16,0-7-8-16,0 0 0 0,0 4 0 0,0-7 0 16,0 7 0-16,0-7 0 0,-3 3 0 0,3-2-9 15,0-1 9-15,-4 0 0 0,4-3 0 0,0 3 8 0,-3 7-8 16,3-10 0-16,-4 3 0 0,4-3 0 0,0 3 0 16,-3 1 0-16,3-4 0 0,0 0 0 0,0-3 0 15,0 9 0-15,0-9 0 0,0 3 0 0,0-6 0 16,0 6 0-16,3-6 0 0,-3 0 0 0,0 3 0 15,0-10 0-15,0 7 0 0,0-3 0 0,0 2 0 16,0-2 0-16,-3-3 0 0,3 2 0 0,0 1 0 16,-4-3 0-16,4 2 0 0,0-2 0 0,0 2 0 15,-4 4 0-15,4-3 0 0,0-7 0 0,-3 10 0 0,3-9 0 0,0 8 0 16,-4-8 0-16,4 5 0 0,0 1 0 0,-3-3 0 16,-1-4 0-16,4 7 0 0,0-7 0 0,0 1 0 15,-3 5 0-15,3-5 0 0,0-1 0 0,-4 1 0 16,4 5 0-16,-3-2 0 0,3-7 0 15,0 10 0-15,0-4 8 0,0-2-8 0,0-1 0 0,0 0 0 16,0 1 0-16,0 6 0 0,0-7 0 0,0 0 0 16,0 1 0-16,0-4 0 0,0 3 0 0,0 1 0 15,3-1 8-15,-3-2-5 0,0-7-3 0,0 9 0 16,0-6 0-16,0-3 0 0,4 9 0 0,-4-9 0 16,0 0 0-16,0 7 0 0,0 2 0 0,0-9 0 15,0 0 0-15,3 10 0 0,-3-1 0 0,0-9 0 16,0 0 0-16,0 6 0 0,0-6 0 0,0 10 0 0,0-10 0 0,0 0 0 15,0 0 0-15,4 3 0 0,-4 6 0 0,0-9 0 16,0 6 0-16,0-6 0 16,0 10 0-16,0-10 0 0,0 0 0 0,0 0 0 0,0 9 0 0,0-9 0 15,0 0 0-15,0 0 0 0,0 10 0 0,0-10 0 16,0 0 0-16,0 0 0 0,0 0 0 0,0 0 0 16,0 0 0-16,0 0 0 0,0 0 0 0,0 0 0 15,0 0 0-15,0 0 0 0,0 0 0 0,0 0 0 16,0 0 0-16,0 0 0 0,0 0 0 0,0 0 0 15,0 6 0-15,0-6 0 0,0 0 0 0,0 0 0 16,0 0 0-16,0 0-8 0,0 0 8 0,0 0-10 16,-4 3 10-16,4-3 0 0,0 0 8 0,-3 6-8 15,3-6 0-15,-7 4 0 0,0 2 0 0,0-6 8 16,0 3-8-16,0-3 0 0,-4 6 0 0,0-6 0 0,1 0 0 16,-4 6 0-16,0-6 0 0,-1 0 0 0,-6 4 0 0,0-4 0 15,-4 0 0-15,1 0 0 0,-4 0 0 0,-4-4 0 16,0 4 0-16,0-6 2 0,1 6-2 0,-1 0 0 15,0 0 0-15,7 0 0 0,-3-6 0 0,0 3 0 16,0 3 0-16,-1 0 0 0,-2 0 0 0,-5 0 0 16,1-6 0-16,-4 6 0 0,-7 0 0 0,1-4 0 15,-1 4 0-15,0-6 0 0,4 6 0 0,-4 0 0 16,7 0 0-16,0 0 0 0,-3-3 0 0,-8 3 0 0,1 0 0 16,-7-6 0-16,3 6 0 0,-4-3 0 15,1 3 0-15,3 0 0 0,7-7 0 0,0 7 0 0,0 0 0 16,-3 0 0-16,-4 0 0 0,-4-3 0 0,1-3 0 0,0 6 0 15,3 0 0-15,0 0 0 0,3-3 0 0,8-4 0 16,-4 7 0-16,4 0 0 16,-4-6 0-16,-3 6 0 0,-4 0 0 0,-4 0 0 15,1-3 0-15,-1 3 0 0,4 0 0 0,4 0 0 0,0 0 0 0,-4 0 0 16,-4 0 0-16,-3 3 0 0,4 3 0 0,-4-6 0 16,0 0 0-16,3 0 0 0,5 7 0 0,2-4 0 15,4-3 0-15,0 0 0 0,-3 6 0 0,0-3 0 16,-1-3 0-16,-3 0 0 0,0 7 0 0,1-7 0 15,2 0 0-15,4 0 0 0,0 0 0 0,4 0 0 16,-4 0 0-16,4 0 0 0,-8 0 0 0,1 0 0 16,0 0 0-16,-4 0 0 0,3 0 0 0,1-7 0 15,3 7 0-15,0 0 0 0,4 0 0 0,0 0 0 0,-1 0 0 0,1 0 0 16,-7 0 0-16,-1 0 0 0,4 0 0 0,-3-3 0 16,-4 3 0-16,7 0 0 0,0-6 0 15,4 6 0-15,0 0 0 0,3 0 0 0,0 0 0 0,-3-3 0 16,-8-4 0-16,4 7 0 0,-3 0 0 0,3-6 0 15,-3 3 0-15,6 3 0 0,1-6 0 16,3 6 0-16,1 0 0 0,2 0 0 0,-3-3 0 16,1 3 0-16,-1 0 0 0,0-7 0 0,-3 7 0 0,-1 0 0 15,1-3 0-15,-4 3 0 0,4-6 0 0,-1 6 0 16,5 0 0-16,2 0 0 0,1-3 0 0,3 3 0 16,-3-6 0-16,0 6 0 0,-4 0 0 0,0 0 0 15,-3 0 0-15,0-4 0 0,-1 4 0 0,4 0 0 16,-3-6 0-16,3 6 0 0,4 0 0 0,0 0 0 15,-1 0 0-15,5 0 0 0,-5-6 0 0,1 6 0 0,-4-3 0 0,1 3 0 16,-1 0 0-16,0 0 0 0,-7 0 0 0,4 0 0 16,-1 0 0-16,5 0 0 0,2-7 0 15,1 7 0-15,0 0 0 0,-1 0 0 0,1 0 0 0,0 0 0 16,0 0 0-16,-4 0 0 0,-4 0 0 0,-2 0 0 16,6 0 0-16,0 0 0 0,0 0 0 0,0 0 0 15,-3 7 0-15,7-7 0 0,3 0 0 0,4 0 0 16,0 0 0-16,-1 0 0 0,5 0 0 0,-5 0 0 15,5 3 0-15,-8-3 0 0,4 0 0 0,3 0 0 16,0 0 0-16,1 0 0 0,-12 6 0 0,8-6 0 16,0 0 0-16,3 0 0 0,1 0 0 0,-1 6 0 15,-3-2 0-15,3-4 0 0,4 0 0 0,0 0 0 16,-1 6 0-16,1-3 0 0,7-3 0 0,-3 0 0 16,-1 0 0-16,0 0 0 0,4 0 0 0,0 0 0 0,3 0 0 0,-3 0 0 15,0 0 0-15,4 0 0 0,3 0 0 0,0 0 0 16,-4 0 0-16,0 0 0 0,4-3 0 15,4 3 0-15,-4-6 0 0,-4 6 0 0,1 0 0 0,3-4 0 16,7 4 0-16,-8-6 0 0,-2 6 0 0,-1-6 0 16,8 3 0-16,-4 3 0 0,0-7 0 0,0 4 0 15,7-3 0-15,-4 6 0 0,4 0 0 0,0-3 0 16,-7-3 0-16,7-4 0 0,0 10 0 0,0-9 0 16,-3 6 0-16,-5-10 0 0,8 4 0 0,-3 6 0 15,3-13 0-15,-7 7 0 0,0-1 0 0,0 1 0 16,7-7 0-16,-4 4 0 0,-6-4 0 0,3-3 0 15,10 3 0-15,-6-2 0 0,-1-1 0 0,4 3 0 16,-3-3 0-16,3-9 0 0,3 3 0 0,-3 0 0 16,-3 3 0-16,3-3 0 0,3 0 0 0,1-4 0 15,-8 4 0-15,1-3 0 0,3 3 0 0,0-3 0 0,0 0 0 0,-4-1 0 16,-3-5 0-16,7 9 0 0,0-10 0 0,-4 7 0 16,-6-6 0-16,3-4 0 0,3 10 0 0,1-13 0 15,-4 10 0-15,3-4 0 0,1 1 0 0,-1-1 0 16,1-2 0-16,-1 2 0 0,1 1 0 0,-1-4 0 15,4 0 0-15,0-2 0 0,-4 2 0 0,1 0 0 16,-1-3 0-16,4 4 0 0,-3-1 0 0,3-3 0 16,-7 4 0-16,7 2 0 0,-4-2 0 0,4 2 0 15,-7-9 0-15,0 7 0 0,4-1 0 0,-1-3 0 16,1 4 0-16,-4-1 0 0,3-3 0 0,-3 4 0 0,3 2 0 16,-3 1 0-16,4-4 0 0,-4 4 0 15,0-1 0-15,3 4 0 0,-3-4 0 0,0-6 0 0,4 4 0 0,-4-1 0 16,-1-6 0-16,5 10 0 0,3-10 0 0,-4 6 0 15,1 1 0-15,-1-4 0 0,1 6 0 16,3 4 0-16,-4-10 0 0,1 10 0 0,-1-4 0 0,1-5 0 16,-1 2 0-16,1 3 0 15,-4-2 0-15,3 2 0 0,1-2 0 0,3 2 0 0,-8 1 0 0,5 6 0 16,-1-7 0-16,1 7 0 0,3-7 0 0,0 7 0 16,-4 3 0-16,4-3 0 0,0-7 0 0,0 7 0 15,0-6 0-15,4 5 0 0,-1 1 0 0,1-3 0 16,-1-1 0-16,1 1 0 0,0 0 0 0,-1-1 0 15,1 4 0-15,-4 0 0 0,3 3 0 0,1-3 0 0,-1 2 0 0,-3 1 0 16,0-3 0-16,0 3 0 0,0 3 0 0,0-3 0 16,0 0 0-16,0-3 0 0,-3 0 0 0,6 2 0 15,-3 1 0-15,4 3 0 0,-4-3 0 0,3 0 0 16,1-3 0-16,-4 3 0 0,3 6 0 0,1-6 0 16,-1 6 0-16,1 0 0 15,-1 1 0-15,1 2 0 0,-1-3 0 0,5 0 0 0,-8 4 0 16,3 5 0-16,1-9 0 0,3 10 0 0,-7-7 0 0,3 4 0 15,-3-4 0-15,4 7 0 0,-1-7 0 0,-3 7 0 16,0-4 0-16,0 4 0 0,0-1 0 0,0-2 0 16,0 2 0-16,0 1 0 0,0 6 0 0,0-4 0 15,0-2 0-15,0 6 0 0,0-3 0 0,0-4 0 16,0 10 0-16,-3-6 0 0,3 3 0 0,0-3 0 16,0-4-71-16,3 1-10 0,1-1-3 15,-1 1-1468-15</inkml:trace>
  <inkml:trace contextRef="#ctx0" brushRef="#br1" timeOffset="117337.66">32787 14498 2127 0,'-7'-10'94'0,"7"7"20"0,-7-3-91 0,4-3-23 16,-5 9 0-16,5-10 0 0,-1 4 16 0,-3 3-2 16,4-3 0-16,3 2 0 0,-4-2-14 0,4 6-13 15,-3-9 2-15,3 9 1 0,-4 0 10 0,4 0 16 16,0-3-4-16,-3-4-1 0,-1 4 5 0,-3 3 2 16,7 0 0-16,-7-6 0 0,0 6 14 0,-7 0 4 15,-4-6 0-15,1 6 0 0,-5-3-4 0,1 3-1 16,-7 0 0-16,-4-7 0 0,1 7-6 0,-5 0-1 15,-2 0 0-15,2-9 0 0,1 9 20 0,3 0 3 16,0-3 1-16,-3-4 0 0,-4 4-20 0,4-3-3 16,-4 6-1-16,-3-3 0 0,3-3 7 0,-7 6 1 15,4 6 0-15,0-3 0 0,-1-3-32 0,4 6 0 0,1-3 0 0,2-3 0 16,-2 7 0-16,-1-4 0 0,-7-3 0 0,4 0 0 16,-4 0 10-16,0 0-10 0,-4 0 10 0,5 6-10 15,-5-6 8-15,4 3-8 0,4-6 0 0,3 3 9 16,4-6 1-16,-4 6 0 0,4-3 0 0,-4-4 0 15,0-2 2-15,4 9 0 0,7-9 0 0,0-1 0 16,-1 10 9-16,1-6 3 0,-4 3 0 0,8-3 0 16,-1 2-13-16,4-2-3 0,-4 3 0 0,7-3 0 15,1 6-8-15,-1-3 0 0,4-4 0 0,0 4 0 16,-4-3 11-16,4 0-3 0,4 3-8 0,-1 3 12 16,-3-7-12-16,3 7 0 0,-3 0 8 0,4 0-8 15,-4 0 0-15,3-3 0 0,-3 3 0 0,0 0 0 16,0 3 0-16,0-3 0 0,-1 0 0 0,1 0 0 0,0 0 0 15,4 7 0-15,-1-7 0 0,0 0 0 0,4 3 10 0,0 3-1 16,0-6 0-16,4 6 0 0,-4-6-9 0,0 3 12 16,7-3-12-16,-4 0 12 0,-3 0-12 0,4 10 10 15,3-10-10-15,-4 0 10 16,4 0-10-16,-4 9 12 0,4-9-12 0,0 0 12 0,0 0-12 0,-3 10 10 16,3-4-10-16,0 3 10 0,0-6-10 0,3 10 12 15,-3-10-12-15,0 6 12 0,4 1-12 0,-4-1 8 16,4 7-8-16,-4-7 8 0,0 7-8 0,3-3 10 15,1 2-10-15,3 4 10 0,-7 0-10 0,3 0 0 0,4 6 0 16,-3 0 8-16,3 3-8 0,-4 7 0 16,1-7 0-16,3 6 8 0,0-5 1 0,4 5 0 0,-1 4 0 15,1-4 0-15,-1 1-9 0,1 2 0 0,3-2 0 0,-7 2-11 16,4-2 11-16,-4 6 0 0,0-1 0 0,3 4 0 16,-6 0 0-16,3 10 0 0,0-4 0 0,-4-3 0 15,1 6 0-15,0-6 0 0,-4 6 0 0,3-2 0 16,-3-4 9-16,4 6-9 0,-1 0 12 15,-3-6-12-15,4 7 17 0,-1-4-3 0,1-3-1 0,-1 3 0 16,-3-3-13-16,7-3 0 0,-3 3 0 0,-1-3 0 16,1 6 0-16,-1-3 0 0,1-3 0 0,3 9-10 15,-7-6 10-15,4 7 0 0,3-11 0 0,-7 1 0 16,3 0 0-16,-3 3 0 0,4-3 0 0,-4 0 0 16,0 3 0-16,0 3 8 0,0 4-8 0,0-7 0 15,0 6 0-15,-4-9 0 0,4 6 0 0,-3-9 8 16,-1 3-8-16,1 0 0 0,-1 0 0 0,4-7 0 0,-4 7 12 15,4 0-1-15,-3 0-1 0,3-7 0 16,0 4-10-16,0-3 0 0,0 0 0 0,0-4 0 0,3 1 0 0,1-7 0 16,-4 6 0-16,4-6 0 0,-4 1 0 0,3 5 10 15,1-9-1-15,-1 10 0 0,-3-7-9 0,0 10-9 16,0-7 9-16,0 0-13 0,0 4 13 0,0-1 0 16,-3-5 0-16,3-1 0 0,0 3 0 15,-4-3 12-15,4-3-3 0,0-3 0 0,0 0-9 16,0 0-16-16,0-6 4 0,4 3 1 0,-4 6 20 0,0-6 4 15,0-4 1-15,3-2 0 0,1 3-14 16,-4-4 0-16,3 4 0 0,1-1 0 0,-4-2 0 0,3 3 8 16,-3-7-8-16,0 7 0 0,4-4 0 0,-4-2 0 15,0 5 0-15,0-5 0 0,0-1 0 0,0 7 0 0,0-7 0 0,0 10 0 16,-4-9 0-16,4 5 0 0,0-2 0 0,-3-4 0 16,3 7 0-16,0-7 8 0,0 1-8 0,0-1 0 15,0 0 0-15,0 1 0 0,0 2 0 0,0-8 0 16,0 5 0-16,0-3 8 0,0-6-8 0,0 0 0 15,0 0 0-15,3 10 0 0,-3-10 0 0,0 0 0 16,0 0 0-16,0 3 0 0,4 3 8 0,-4-6-8 16,0 0 0-16,0 0 0 0,0 0 0 0,3 9 0 15,-3-9 0-15,0 0 8 0,4 7-8 0,-4-4 0 16,0-3 0-16,3 9 0 0,-3-9 0 0,0 0 0 16,0 0 0-16,0 7 0 0,0-7 0 0,0 3 0 15,0-3 0-15,0 0 0 0,4 9 0 0,-4-9 0 16,0 0 0-16,0 0 0 0,7 6 0 0,0-3 0 15,-7-3 8-15,11 0-8 0,-1 7 0 0,1-7 0 0,3-7 8 16,0 7-8-16,0-3 0 0,4 3 0 16,3-6 0-16,0 6 8 0,-3-3-8 0,3-3 0 0,4 3 0 15,3 3 0-15,0-7 0 0,-3 7 0 16,3-3 0-16,0-3 0 0,0 6 0 0,1-3 0 0,-1-4 0 0,-4 7 0 16,5-6 0-16,2 3 0 0,5 3 0 0,-1-6 0 15,0 6 0-15,1-3 0 0,2-4 0 0,1 4 0 16,0 3 0-16,-4-6 0 0,4 6 0 0,-4-3 0 15,-3-3 0-15,0 6 0 0,-4-10 0 0,4 10 0 16,-4-9 0-16,4 2 0 0,-4 4 0 0,4-3 0 16,3-3 0-16,-3 6 0 0,3-4 0 0,0 4 0 0,-3-3 0 15,3 6 0-15,-6 0 0 0,-5 0 0 0,1 0 0 16,0 0 0-16,-4 0 0 0,0 0 0 16,-3 6 0-16,3-3 0 0,-4-3 0 0,1 0 0 15,-4 7 0-15,4-7 0 0,-1 0 0 0,1 0 0 0,0 0 0 0,3-7 0 16,-3 7 0-16,-1 0 0 0,4 0 0 0,-3-3 0 15,0-3 0-15,-1 6 0 0,-3 0 0 16,0 0 0-16,1 0 9 0,-1 0-1 0,0 0 0 0,-4 0 0 16,1 0-8-16,-4 0 0 0,-7 0 0 0,11 0 0 15,-4 6 0-15,0-3 0 0,-7-3 0 0,0 0 0 16,7 0 0-16,0 0 0 0,-7 0 0 0,0 0 0 16,0 0 0-16,10 7 0 0,-10-7 0 0,7 0 0 15,-7 0 0-15,8 0 0 0,-8 0 0 0,7 0 0 16,-7 0 0-16,10 0 0 0,-10 0 0 0,7 0 0 15,-7 0 0-15,7-7 0 0,0 7 0 0,-7 0 0 0,7-9 8 0,0 9 0 16,-3-10 0-16,3 4 0 16,-3 3-8-16,3-3 0 0,-4 3 0 0,4-7 7 0,-3-5-7 0,3 5 0 15,-4 1 0-15,1-7 0 0,-1 3 0 0,1-2 0 16,-1-4 0-16,-3 0 0 0,4-6 0 0,-1 0 0 16,-3-3 0-16,4 3 0 0,-4-4 0 15,4-5 0-15,-4 3 0 0,0-4 0 0,3-6 0 16,-3-6 0-16,-3 3 0 0,3 1 0 0,-4-1 0 15,4-3 0-15,-4 3 0 0,1 0 0 0,-1 0 0 0,-3 0 0 16,4 3 0-16,-4-3 0 0,0 0 0 0,-4 1 0 16,4-1 0-16,0 0 0 0,-4 0 0 0,1-3 0 15,-1-3 0-15,1 3 0 0,3 3 0 0,-4 0 0 16,4-3 0-16,-4 3 0 0,1 0 0 0,3-9 0 0,-4 9 0 0,4-3 0 16,4-4 0-16,-1 11 0 0,-3-4 0 0,4 3 0 15,-1 3 0-15,-3 4 0 0,7-4 0 0,-7 4 0 16,3-4 0-16,1 4 0 0,3-1 0 0,0 1 0 15,0 5 0-15,-4-5 0 0,4 6 0 0,-3-7 0 16,-1 4 0-16,4 0 0 0,-7 2 0 0,4 1 0 16,3 3 0-16,-4-3 0 0,4 3 0 0,-3 0 0 15,-1-4 0-15,4 4 0 0,0 3 0 0,0-3 0 16,0-3 0-16,0 3 0 0,0-3 0 0,0 3 0 16,4 0 0-16,-4 3 0 0,0-3 0 0,3-1 0 15,-6 5 0-15,6-5 0 0,-3 1 0 0,0 7 0 16,0-8 0-16,0 8 0 0,4-7 0 0,-4 6 0 15,0 0 0-15,0 3 0 0,0-3 0 0,0 1 0 16,-4-1 0-16,4 0 0 0,0-6 0 0,0 6 0 16,0-6 0-16,0 6 0 0,0-6 0 0,0 3 0 15,0-3 0-15,0 0 0 0,0 0 0 0,-3 3 0 0,3-3 0 0,-4 0 0 16,4 3 0-16,0-3 0 0,-3 6 0 0,-1-6 0 16,0 6 0-16,4 3 0 15,-7-3 0-15,4 1 0 0,-1 2 0 0,1-3 0 0,-1 0 0 0,4 4 0 16,-3-4 0-16,3 0 0 0,-4 3 0 0,4-2 0 15,-3-1 0-15,3-6 0 0,0 6 0 16,-4 0 0-16,4 0 0 0,-3 0 0 0,-1-6 0 0,4 10 0 16,-7-4 0-16,4 0 0 0,-1 0 0 0,1 4 0 15,-1-4 0-15,4 0 0 0,-7 3 0 0,7-3 0 0,-4 4 0 16,4 2 0-16,-3-3 0 0,-1 4 0 0,1-4 0 16,3 7 0-16,0-7 0 0,0 7 0 0,0-4 0 0,0-2 0 15,0 5 0-15,0 1 0 16,-4-7 0-16,8 7 0 0,-4-1 0 0,3-5 0 0,-3 5 0 15,0 1 0-15,0-1 0 0,4 1 0 0,-4 0 0 16,0-7 0-16,0 6 0 0,0 1 0 0,0 0 0 0,3-1 0 16,-3 4 0-16,0-3 0 0,4 5 0 0,-4-2-10 31,0-3-32-31,3 9-6 0,-3-10-2 0,0 10 0 0,8-3-117 16,-8 3-23-16,0 0-5 0</inkml:trace>
  <inkml:trace contextRef="#ctx0" brushRef="#br1" timeOffset="120193.46">8008 9578 748 0,'0'0'33'0,"0"0"7"0,0 0-32 0,0 0-8 16,0 0 0-16,0 0 0 15,0-10 256-15,-3 4 48 0,3 6 11 0,0-9 1 16,0-1-208-16,0 10-41 0,0 0-9 0,0-9-2 0,3 3-31 0,1-4-6 16,-1 1-2-16,1 6 0 0,-1-7-17 0,4-2 0 15,-3 9 0-15,-1-4 0 0,-3 7 0 0,0 0 0 16,4-9 0-16,-4 9 0 0,0 0 12 0,0 0 0 16,0-3-1-16,0 3 0 0,0 0 23 0,0 0 5 15,0 0 1-15,0 0 0 0,0 0 8 0,0 0 1 16,0 0 1-16,0 0 0 0,0 0-18 0,0 0-3 0,-7 3-1 15,3-3 0-15,-3 9 0 0,4-2 0 0,-1 2 0 0,-3 0 0 16,4 10-12-16,-5-3-4 16,1 3 0-16,4 0 0 0,-11-1 4 0,3 7 0 0,1 4 0 0,-4-4 0 15,-4 3 0-15,0-3 0 16,1 3 0-16,-1-3 0 0,-7 4 9 0,1-4 3 0,-1 3 0 16,0 0 0-16,8 3-14 0,-8-2-2 0,4-1-1 0,-4 0 0 15,0 7 7-15,1-4 2 0,-1 0 0 0,0 4 0 16,-3-7-5-16,3 7-1 0,4-7 0 0,-4 6 0 15,-3-6-3-15,7 4-1 0,-7-4 0 0,10 0 0 16,-7 1 0-16,1-4 0 0,-1 3 0 0,7-3 0 16,1-6-10-16,-4 0 0 0,7-4 0 0,-1 4 0 15,5-10 0-15,-1 7 8 0,-3-6-8 0,7-1 8 16,-3 0-8-16,2 1 0 0,1-1 0 0,4 7 8 16,-8-7-8-16,4 1 0 0,0-1 0 0,0 0 0 0,4 1 0 15,-4-1 0-15,-1 4 0 0,1-10 0 0,4 6 0 0,3-9 0 16,0 0 0-16,0 10 0 0,0-10-16 0,0 0 5 15,0 0 1-15,0 0 0 0,0 0-1 0,0 0 0 16,0 0 0-16,0 0 0 0,0 0-8 0,0 0-1 16,0 0-1-16,0 0 0 15,0 0-83-15,0 0-17 0,0 0-3 0,0 0-1 16,0 0-117-16,0 0-23 0</inkml:trace>
  <inkml:trace contextRef="#ctx0" brushRef="#br1" timeOffset="121191.59">7126 9412 748 0,'0'0'33'0,"0"0"7"0,0 0-32 0,0-4-8 0,-3-2 0 0,3 6 0 15,0 0 88-15,0 0 15 16,0 0 3-16,0-3 1 0,0 3-19 0,0 0-3 0,-11 0-1 0,11 0 0 15,0 0 18-15,0 0 3 0,0 0 1 0,0 0 0 16,0 0-17-16,0 0-3 0,0 0-1 0,0 0 0 16,0 0-12-16,0 0-2 0,0 0-1 0,0 0 0 15,0 0-7-15,0 0-2 0,0 9 0 0,0-5 0 16,4 5-13-16,-4 4-2 0,7-1-1 0,-7 4 0 16,7-4-9-16,-4-2-3 0,1 5 0 0,6 4 0 15,-6-3 1-15,3 9 0 0,0-3 0 0,0 3 0 0,4 0-8 0,-4-6-2 16,3 9 0-16,-3-9 0 0,4 6-8 15,3 3-3-15,0-3 0 0,0-6 0 0,4 6-1 0,-4 3 0 16,4-2 0-16,-1 2 0 0,1-3 1 0,3 3 0 16,0 0 0-16,-3 4 0 0,-1-4-5 0,1 0 0 15,3 0-8-15,0-3 12 0,4 4-2 16,-7-4-1-16,3 3 0 0,0-3 0 0,-3 3-1 0,3-3-8 16,0-6 12-16,-3 9-4 0,3-3-8 0,0-6 8 15,-10 6-8-15,3 0 8 0,-4-6-8 0,1 0 8 16,3 0-8-16,-3-3 8 0,-1-4-8 0,4 4 0 15,-3-7 0-15,3 1 0 0,-7-1 12 0,4 0-4 16,-1 1 0-16,1-4 0 0,-1 4-8 0,1-1 0 0,-4 0 0 0,-3-2 0 16,3 2 0-16,0-6 0 0,3 7 0 15,-10-4 0-15,7 3 0 0,-3 1 0 0,3-4 0 0,0 3 0 16,-7-6-13-16,0-3-2 0,3 10 0 0,1-4 0 31,-4-6-14-31,7 10-3 0,-7-10-1 0,7 6 0 16,-7-6-14-16,7 3-2 0,-7-3-1 0,7 0 0 15,4 6-15-15,3-6-3 0,-11-6-1 0,8 6 0 16,0-3-148-16,-1-3-30 0,4-4-5 0</inkml:trace>
  <inkml:trace contextRef="#ctx0" brushRef="#br1" timeOffset="152134.7">8982 6527 1548 0,'0'0'68'0,"0"-7"15"0,0 4-67 0,-4-3-16 0,4-3 0 0,-3 5 0 15,3-2 33-15,-4 3 3 0,4-3 1 0,0 6 0 0,0 0 0 0,0-10 0 16,0 4 0-16,0 6 0 0,0-3-7 0,0 3-2 16,7-6 0-16,-7 6 0 15,4-10 1-15,-4 10 0 0,0 0 0 0,0 0 0 0,7 0 8 0,-7 0 2 16,0 0 0-16,0 0 0 0,0 0 17 15,7 7 3-15,0-4 1 0,-4 12 0 0,1-5-2 0,-1 5 0 16,1-2 0-16,-4 3 0 0,4 2-8 0,-1 1-2 16,4 0 0-16,-7 6 0 0,0-6-18 15,0 6-4-15,4-6-1 0,-1 0 0 16,-3 6-14-16,4-6-3 0,-1-1-8 0,1 4 12 0,-1-3 8 0,1-6 0 16,-1 2 1-16,1 4 0 0,-1-3-21 0,1-4 0 15,-1-5 0-15,1 2 0 0,-4-9 0 0,4 10 0 16,-1-1 0-16,-3-9 0 0,0 0 0 0,0 0 0 15,0 0 0-15,0 0 0 0,11-3 11 0,-4-3-3 16,0 2 0-16,-4-2 0 0,1-3 0 0,3-1 0 0,-7 1 0 0,3-7 0 16,4 7-8-16,-3-7 0 0,-1 7 9 0,1-4-9 15,0 4 0-15,-1-1 0 0,4-2 0 0,-3 9 0 16,-4 3 0-16,3-7-8 0,-3 7 8 16,11 0-12-16,-11 0 12 0,7 0 0 0,0 0 0 0,3 7-8 15,1 2 8-15,0-3-10 0,-1 4 10 16,1-7-10-16,-1 6 10 0,1 1 0 0,0-1 0 0,-1 4 0 15,1-1 0-15,3-2 0 0,-7-1 0 0,0 0 8 16,0 7-8-16,4-6 0 0,3 5 0 0,-7-2 0 16,0-4 0-16,0 7 0 0,3-7 0 0,1 1 0 15,0-1 0-15,-4 0 12 0,0-2 0 0,-7-7-1 16,10 3 2-16,-3 3 1 0,-7-6 0 0,11 0 0 16,0 6 6-16,-11-6 2 0,7 4 0 0,-7-4 0 0,10-4-10 0,1-2-3 15,-4 0 0-15,3 3 0 0,-3-7-1 0,0 1 0 16,1 0 0-16,-1-7 0 0,0 0 2 0,0 4 0 15,0-4 0-15,0-3 0 0,-4 0-2 0,1-6 0 16,3 6 0-16,-4-6 0 0,1 3 0 0,0-3 0 16,3 0 0-16,-7 0 0 0,3 6 18 15,1-3 3-15,-4 0 1 0,3 0 0 0,-3-3-30 16,0 10-20-16,4 2 4 0,-1-3 0 0,-3 1 8 0,0 5 8 16,0-2-12-16,0 2 12 0,0-5-24 0,0 5 1 15,4 1 1-15,-1-7 0 16,1 7-48-16,-1-1-10 0,-3 1-1 0,4-7-1 15,3 7-88-15,-4 0-18 0,4-1-3 0</inkml:trace>
  <inkml:trace contextRef="#ctx0" brushRef="#br1" timeOffset="153019.69">8971 6222 1036 0,'0'0'92'15,"-7"-6"-73"-15,4 6-19 0,3 0 0 0,0 0 195 0,0 0 35 0,-4-9 7 0,4 9 2 16,0 0-166-16,0 0-33 0,0 0-6 0,4-3-2 16,-4 3 0-16,3-7 0 0,-3 7 0 0,7-3 0 15,4-3-11-15,-4 6-2 0,3-6-1 0,-3 6 0 16,4-3-4-16,3 3-1 0,-7 3 0 0,4-3 0 15,3 0 7-15,-4 0 2 0,5 6 0 0,-1-6 0 16,0-6-6-16,3 6 0 0,1 6-1 0,3-6 0 16,0 0 17-16,1 0 4 0,-1 0 1 0,0 0 0 15,0 0-18-15,0-6-4 0,0 3-1 0,-3 3 0 16,0 0 2-16,-1 0 0 0,1-7 0 0,7 7 0 16,-11-3 0-16,3-3 1 0,-2 6 0 0,-1-3 0 15,3-3-2-15,-6 6-1 0,3-4 0 0,-3-2 0 0,-4 6-14 0,0-3 9 16,0 3-9-16,0-6 8 0,-7 6 5 0,7 0 1 15,0 0 0-15,-7 0 0 0,3-3-2 0,-3 3 0 16,7-7 0-16,1 7 0 0,-8 0-3 0,7-6-1 16,-7 6 0-16,0-3 0 0,7-3 13 0,-4 6 3 15,1-4 0-15,-4 4 0 0,3-6-24 0,1 3 0 16,-4 3 0-16,3-6 0 0,1 3 11 0,-1-4-3 16,-3 7 0-16,0 0 0 0,0 0-8 15,4-3 8-15,-4 3-8 0,0 0 8 0,0 0-8 0,0 0 0 16,0 0 0-16,0-6 8 0,-4 0 2 0,4 6 0 0,0 0 0 0,0-3 0 15,-3-4 6-15,-1 7 0 16,1-9 1-16,-1 9 0 0,-3-3 5 0,4-4 1 16,-1-2 0-16,1 6 0 0,-8-3-12 0,4 3-3 0,0-4 0 15,0-2 0-15,0 3 10 0,3-4 2 0,-6 7 0 0,3-3 0 16,0-4-10-16,-4 1-2 0,0 0 0 0,4 2 0 16,0-2 0-16,0-1 0 0,-3 7 0 0,3-3 0 15,0 3-8-15,-1-3-17 0,1-4 4 0,0 4 1 16,7 6 12-16,-3-3 0 0,-1 3 0 0,4 0 0 31,0 0-156-31,0 0-37 0</inkml:trace>
  <inkml:trace contextRef="#ctx0" brushRef="#br1" timeOffset="161350.6">9126 4495 1249 0,'0'0'55'0,"0"0"12"0,0 0-54 0,-3 0-13 0,-4-10 0 0,3 10 0 15,-3-3 50-15,4-3 7 0,3 6 2 0,-7 0 0 16,0 0-44-16,7 0-15 0,-4-3 9 0,4 3-9 15,0 0 12-15,0 0-4 0,-7 0 0 0,7 0 0 16,0 0 25-16,0 0 5 0,0 0 1 0,0 0 0 16,0 0 6-16,0 0 2 0,0 0 0 0,0 0 0 15,0 0 10-15,0 0 3 0,0 0 0 0,0 0 0 16,0 0-17-16,0 0-3 0,0 0-1 0,0 9 0 16,0-6-10-16,0 7-1 0,0-1-1 0,0 4 0 15,-4-4 0-15,4 4 0 0,-3-7 0 0,3 3 0 16,0 1 5-16,0 5 0 0,0-2 1 0,0 3 0 15,0-4-33-15,0 4-14 0,3 3 1 0,1-4 0 16,-4 4 13-16,4 0 0 0,-1 0 0 0,-3-4 0 16,4 4 0-16,-1 6 0 0,1-6 0 0,-1-3 0 0,1 6 0 15,3-7 16-15,-7 4-3 0,0-3-1 0,3 3 8 0,-3-4 2 16,0-2 0-16,0 6 0 0,0-4-5 0,0 1-1 16,0-3 0-16,-3 2 0 15,3-12 0-15,0 13 0 0,-4-10 0 0,4 4 0 0,-3-7 5 0,3-3 1 16,0 0 0-16,0 0 0 0,-4 6-12 0,4-6-2 15,0 0-8-15,0 0 12 0,0 0 0 0,0 0-1 16,0 0 0-16,0 0 0 0,0 0-3 0,0 0-8 16,0-6 12-16,-3-3-4 0,3 5-8 0,0-5 8 15,0-7-8-15,-4 10 8 0,8-3-8 0,-1-10 0 16,1 3 0-16,-1 4 0 0,1-4 0 0,-1-3 0 16,4 3 0-16,0 4 0 0,0-4 0 0,4-3 0 0,-4 10-8 0,4-7 8 15,-1 4 0-15,4 2 0 16,-3-5-9-16,3 5 9 0,0 1 0 0,0 3-8 0,4-4 8 0,-4 7 0 15,0-3 0-15,-3 3 0 0,3-4 0 16,-4 1 0-16,1 3 0 0,-4-3 0 0,4 3-13 0,-1-4 4 16,1 7 9-16,-1-3 0 0,1 3 0 0,0-6 0 15,3 6 0-15,-4 6 0 16,1-3 0-16,-1 4 0 0,5-4 0 0,-1 6-8 0,-7-3 0 0,3 4 0 16,-3-1 8-16,0 1 0 0,0 5-9 0,0 1 9 15,-3-3 0-15,7 2 0 0,-11-2 0 0,3 2 0 16,1 4 0-16,-1-9 0 0,1 5 0 0,-1-5 0 15,1-1 0-15,-4 1 0 0,0-1 0 0,3 0 0 16,-3 1 0-16,0-10 0 0,0 0 0 0,0 6 0 0,-3 3 0 16,3-2 0-16,-4-4 8 0,-3 6-8 15,7-9 0-15,-7 0 0 0,-3 10 0 0,2-10 0 16,-2 0 0-16,-1 6 8 0,-3-3-8 0,4 3 0 0,-8-6 0 0,0 0 0 16,4 0 0-16,-3 3 0 0,2 4 8 0,-2-1-8 15,-4-3 8-15,3-3-8 0,4 10 0 0,-4-10 0 16,8 0-12-16,-8 6 12 0,7-6-9 15,1 0 9-15,-4 0 0 0,3-6 0 0,4 6-13 0,0 0 4 16,-3 0 1-16,2 0 0 0,1-4-9 0,0-2-2 16,-3 6 0-16,6 0 0 0,-3-3-5 0,0 3 0 15,0-6-1-15,0 6 0 16,0 0-3-16,0 0 0 0,0 0 0 0,0 0 0 16,3 0-22-16,4 0-5 0,0 0-1 0,0 0-650 0,0 0-130 0</inkml:trace>
  <inkml:trace contextRef="#ctx0" brushRef="#br1" timeOffset="163068.47">8759 4278 691 0,'0'0'61'0,"0"0"-49"0,0 0-12 0,0 0 0 15,0 0 90-15,0 0 15 0,0 0 3 0,0 0 1 16,0 0-79-16,0 0-16 0,0 0-3 0,4-6-1 15,-4 6 11-15,0 0 3 0,0 0 0 0,4-3 0 16,-4-3 8-16,0 6 3 0,0 0 0 0,0 0 0 16,0 0 9-16,0 0 1 0,0 0 1 0,0 0 0 0,-8-4 10 0,8 4 1 15,-7-6 1-15,0 6 0 0,0 0-2 0,0 0-1 16,7 0 0-16,0 0 0 0,-14-3-11 0,7 3-3 16,0 0 0-16,-4 0 0 0,8 0-28 0,-8 0-5 15,4 0-8-15,-7 0 11 0,7 0-11 0,-3 0 10 16,-1 3-10-16,0-3 10 0,4 0-10 0,-7 0 10 15,4 0-10-15,-1 0 10 0,4 0-2 16,-4 0 0-16,4 0 0 0,-7 0 0 0,7 0 13 0,-3 0 3 16,-1 0 0-16,4 0 0 0,-4 0-4 0,4-3 0 15,0 3 0-15,-3 0 0 0,3 0-8 0,0 0-1 16,0-6-1-16,-1 12 0 0,1-6 1 0,7 0 0 16,-10 3 0-16,6-3 0 0,4 0-2 0,-3 0 0 15,-4 0 0-15,7 0 0 0,0 0-9 0,0 10 0 16,0-4 0-16,0-3 8 0,0 10-8 0,0-4 0 0,3 4 0 15,1-4 0-15,-1 0 0 0,4 7 0 0,0 0 0 0,0-4 0 16,1 7 8-16,-1 3-8 0,-4-3 0 16,8 0 8-16,-11 6 7 0,7-3 1 0,-4 9 0 0,1-3 0 15,-1 0-24-15,-3 10-5 0,0-3-1 0,0 5 0 16,0-2 14-16,0 0 12 0,0 2-3 0,0-2 0 16,0 0 11-16,0-4 1 0,0 4 1 0,0-4 0 15,0 1 0-15,0 2 0 0,7-2 0 0,-7-1 0 16,0 4 3-16,7-4 1 0,-7 4 0 0,4-3 0 15,-1-1-14-15,1 4-4 0,-4 3 0 0,4-10 0 16,-1 13-8-16,1-10 8 0,-4 1-8 0,3 2 8 16,-3-2-8-16,0 9 8 0,0-7-8 0,0 4 8 15,0 0 4-15,0 0 0 0,0-4 0 0,4 1 0 16,-4 6 19-16,0-10 4 0,0 1 1 0,0 2 0 0,0-2-20 16,0-1-3-16,0-5-1 0,-4 8 0 0,4-2-3 15,0-1-1-15,0 1 0 0,-3-7 0 0,3 10 4 16,0-7 0-16,0 0 0 0,0 4 0 0,0-7-12 0,0 3 0 15,-4-2 0-15,4 5 0 0,0-6 0 0,0 10 0 16,0-3 8-16,4-7-8 0,-4 12 0 0,0-8 0 16,0 2 0-16,0 1 0 15,0 2 0-15,0-2 0 0,0-7 0 0,-4 7 0 0,4-10 10 0,-3 9-10 16,3-12 12-16,0 10-12 0,-4-10 25 0,4 3-1 16,0 0-1-16,-4-6 0 0,4 6-23 0,-3-3 0 0,3-1 0 0,0 1 0 15,0-3 0-15,-4 13 0 0,4-10 0 16,0 3 0-16,0 3 0 0,0 3 0 0,-7-9 0 0,7 10 0 15,0-11 0-15,0 5 0 0,-7-1 0 16,7-7 8-16,0 1-8 0,-3 0 0 0,3 0 0 16,-4-3 8-16,4-1-8 0,-3-2 0 0,3-4 8 15,0 7-8-15,0-7 8 0,0 7-8 0,0-3 8 0,0-4-8 16,3 7 0-16,-3-1 8 0,0-2-8 0,0-4 0 16,4 7 0-16,-4 3 0 0,0-10 0 0,0 10 0 15,0-3 10-15,0-7-2 0,0 10-8 0,3-10 12 16,-3 7-12-16,0-7 0 0,0 1 0 0,0 5 0 15,0-5 0-15,0-1 0 0,0 1 0 0,0-1-10 16,0 0 10-16,-3 1 0 0,3-1 0 0,0 1 8 16,-4-4-8-16,4 3 0 0,0-9 0 0,0 16 0 0,-3-7 0 0,3-5 0 15,-4 5 0-15,4-3 8 0,-3 4-8 0,3-1 0 16,0-9 0-16,0 10 0 16,0-4 0-16,0 3 0 0,0-6 0 0,0 7 0 15,0 2 0-15,-7-9 0 0,7 7 0 0,0-10 0 0,-4 9 0 0,4 1 0 16,-3-4 0-16,-1-3 0 0,4 3 0 0,-3 4 0 15,-1-4 0-15,4-6 8 0,-4 3-8 16,4-3 0-16,-3 10 0 0,3-10 8 0,-4 6-8 0,4-6 0 16,0 0 0-16,0 0 8 0,0 0 3 15,0 0 1-15,0 0 0 0,0 0 0 0,0 3-3 0,0-3 0 16,-10 6 0-16,10-6 0 0,-4 3 7 0,-3-3 0 16,7 0 1-16,0 0 0 0,0 0-17 0,-3 7 0 15,-4-4 0-15,7-3 0 0,0 0 0 0,0 0 0 0,-4 6 0 16,4-6 0-16,0 0 0 0,0 0 0 0,0 0 0 15,0 9 0-15,0-9 0 0,0 0 0 0,0 0 0 16,0 0 0-16,4 10 0 0,3-10 0 0,-7 0 0 16,7 9 0-16,0-2 0 0,3-4 0 0,-3 3 0 15,4-3-12-15,0-3 0 0,-4 6 0 0,7-6 0 16,-4 3 12-16,1 4 0 0,3-7 0 0,0 0 0 16,-3 6 0-16,3-3 0 0,-4-3 0 0,5 0 0 15,-5 6 0-15,1-2 0 0,-1-4 0 0,4 0 0 16,-3 0 0-16,0 0 0 0,-1 0 0 15,4 0 0-15,-7-4-23 0,4-2 2 0,0 6 0 0,3-3 0 32,-4-3-15-32,4-1-4 0,4 4 0 0,0-6 0 15,-1 0 4-15,4-1 1 0,1-6 0 0,-1 7 0 0,3-7-105 0,1 7-22 16,0-4-4-16,0-2-1005 0</inkml:trace>
  <inkml:trace contextRef="#ctx0" brushRef="#br1" timeOffset="164866.29">9952 4350 1105 0,'0'0'48'0,"0"0"12"0,-4-3-48 0,4 3-12 0,-7 0 0 0,7 0 0 0,0 0 40 15,0 0 7-15,0 0 1 0,7-9 0 0,-3 3-24 16,3-4-4-16,0 10 0 0,0-9-1 0,0 3-9 0,0-4-2 15,-3 1 0-15,-4 9 0 0,0 0 1 0,0 0 0 16,0 0 0-16,0 0 0 0,0 0 6 0,0 0 1 16,0 0 0-16,0 0 0 0,0 0 32 0,0 0 6 15,0 0 2-15,0 0 0 0,0 0-12 0,7 9-3 16,-7-9 0-16,7 10 0 0,-7-10-4 0,0 0-1 16,7 6 0-16,-7-6 0 0,10 3 9 0,1 3 2 15,0-6 0-15,3 0 0 0,-4 0 1 0,4-6 0 16,-3 3 0-16,3 3 0 0,0-6-28 0,0 6-4 15,0 0-2-15,-3-10 0 0,3 10-14 0,-3 0 0 0,3 0 8 16,3 0-8-16,-2 10 0 0,-5-10 0 16,1 0 0-16,-1 6 0 0,4-3 0 0,-3 3 0 15,-4-6 8-15,0 10-8 0,-3-4 0 0,3-3 9 0,0 6-9 0,-7-9 8 16,0 0 20-16,3 7 4 0,4-4 1 0,-3 6 0 16,-4-9-20-16,3 10-4 0,1-4-1 0,3-3 0 15,7 3 8-15,-10 4 0 0,-4-10 1 0,7 9 0 16,3 7 2-16,-6-4 0 0,-4 4 0 0,0 0 0 15,3 3 1-15,1-1 1 0,3 1 0 0,-7 6 0 16,-4 3-21-16,4 7 0 0,7 3 0 0,-3-7 0 16,-1 7 0-16,-3-1 0 0,4 7 0 0,-4 0 0 15,0 0 0-15,0 3 0 0,4-3 0 0,-1 6 0 16,8-3 0-16,-8 6 0 0,-6 1 0 0,3-1 0 16,3 3 0-16,1-2 0 0,-8 8-11 0,4-8 11 15,-3 8 0-15,3 7 10 0,0-6 0 0,-4 0 0 16,-3 6 5-16,4-3 1 0,3-7 0 0,-4-2 0 0,-3 2 27 0,3-2 5 15,8 2 2-15,-1-2 0 0,-3-4-26 16,0 7-4-16,4-7-2 0,0-6 0 0,-1 6-8 16,1-9-2-16,-8 0 0 0,4 3 0 0,7-3 4 15,-3 0 0-15,-11 3 0 0,0-3 0 0,3 0 4 0,4-7 0 16,-4 7 1-16,1 0 0 0,-4 0-17 0,0-6 8 16,7-4-8-16,0 1 0 0,-11 2 0 0,8-2 0 15,-1-1 0-15,4 1 0 0,0-7 0 0,0 7-9 16,-3-7 9-16,3 0-12 0,3-3 12 0,-3 3 12 15,-3 1-2-15,-1 2-1 0,8-9-9 0,-1 3 10 16,-6 3-10-16,-1-3 10 0,1 0-10 0,6-6 0 0,-3 9 0 0,-3-9 8 16,-1 6-8-16,1-6 0 15,6 6 0-15,-3-6 0 0,-3 6 8 0,-1-6-8 0,8 0 0 0,-1 0 8 16,-3-1-8-16,0 4 0 0,0-9 0 0,0 3 8 16,0 2-8-16,4-8 0 0,-8 9 0 0,8-10 8 15,3 7-8-15,-4-7 0 0,1 7 0 0,-4-4 0 16,0 4 0-16,3-7 8 0,1 10-8 0,-4-3 0 15,-7-7 8-15,7 7-8 0,7-3 0 0,-4-4 8 16,-3 7-8-16,0-7 0 0,0 0 0 0,4 7 8 16,-1-6-8-16,-3-7 0 0,0 6 0 0,0-9 8 15,4 6-8-15,-4-6 8 0,0 3-8 0,0-3 8 16,0 0-8-16,0 0 8 0,0 0-8 0,0 0 8 16,0 0-8-16,0 0 10 0,0 0-10 0,0 0 10 15,-7 7-10-15,7-7 8 0,7 6-8 0,-7-6 8 16,0 0 9-16,0 0 2 0,0 0 0 0,7 3 0 0,-4 7-29 0,-3-10-6 15,0 0 0-15,0 0-1 0,11 0 17 16,-11 0 0-16,-3 6 0 0,3-6 0 0,0 0 0 0,0 0 0 16,0 0 0-16,0 0 9 0,0 0-9 0,0 0 12 15,0 0-12-15,0 0 12 0,-11 3-4 0,4 3 0 16,7-6 0-16,0 0 0 0,0 0-8 0,0 0 8 16,0 0-8-16,0 0 8 0,0 0-8 0,0 0 0 15,-4 3 0-15,4-3 8 0,0 0-8 0,0 0 10 16,-7 7-10-16,0-4 10 0,7-3 0 0,0 0 0 15,-7 0 0-15,-3 0 0 0,-1 0 1 0,0 0 0 16,1 0 0-16,-1 0 0 0,1 0-2 0,-4 0 0 16,3 0 0-16,0 0 0 0,-3 0-1 0,4 0-8 15,-4-3 12-15,3 3-4 0,0 0-8 0,-3 0 0 0,4-7 9 16,-1 7-9-16,1 0 0 0,-1-3 0 0,4-3-10 0,-4 6 10 31,4 0-104-31,0-3-13 0,4-3-3 0,-1 6-1345 0</inkml:trace>
  <inkml:trace contextRef="#ctx0" brushRef="#br1" timeOffset="170740.79">4780 5708 1033 0,'0'0'45'0,"0"0"11"0,4-9-45 0,6 9-11 16,-10 0 0-16,4-10 0 0,3 10 81 0,-7-9 15 15,3 6 2-15,-3 3 1 0,0 0-24 0,0 0-5 0,0 0-1 0,4-6 0 16,-4-4-14-16,0 4-3 16,0 6-1-16,0-3 0 0,0-3-26 0,0-4-5 0,0 1 0 0,0 9-1 15,-4-10 15-15,4 10 3 16,0-3 1-16,0-3 0 0,0 6-9 0,0-6-1 0,-3 2-1 0,3 4 0 16,0 0 1-16,0-6 0 0,-7 3 0 15,7 3 0-15,0 0 4 0,-4 0 0 0,-3-6 1 0,0 6 0 16,7 0-5-16,-10 6-2 0,-1-3 0 0,4 3 0 15,0-2-11-15,-4 8-3 0,-3-2 0 0,4-1 0 16,-5 4-1-16,5 2-1 0,-1 1 0 0,-3 3 0 16,-3-1-10-16,2 1 0 0,1 0 0 0,-7 6 0 15,4 0 0-15,6-3 0 0,-7 3 0 0,1 4-11 16,6 5 19-16,-3-6 3 0,3 7 1 0,-10-7 0 16,4 6 12-16,-1 1 4 0,0 3 0 0,-6 2 0 15,6-2-7-15,0 6-1 0,-6 0 0 0,13-7 0 0,-10 1-9 0,7 3-3 16,0-7 0-16,3-2 0 0,1 2 3 0,-1-6 0 15,0 4 0-15,8-4 0 0,-4 0-2 0,0 0 0 16,7-2 0-16,-7-1 0 0,7 0-9 16,0 3 8-16,0-9-8 0,0 9 8 0,7-9-8 15,-7-4 0-15,7 4 0 0,0-9 0 0,-4 5 0 0,8-5 0 16,3-1 0-16,-3 1 0 0,-1-4 26 16,4-3 3-16,7-3 1 0,-6 0 0 0,6-3-11 0,-4-3-3 15,5 2 0-15,2-2 0 0,-3-3 4 0,1-7 0 16,-5 4 0-16,4-4 0 0,1-3 8 0,-5 3 1 15,4-2 1-15,-7-1 0 0,1-6-18 0,2 3-3 16,1 0-1-16,-4-6 0 0,4 2 0 0,-8 4 0 16,4-9 0-16,-3 3 0 0,-1-7-8 0,5 4 8 0,-5-3-8 15,-3-1 8-15,0-3-8 0,4-2 0 0,-4 8 0 0,0 1 0 16,-3 0 0-16,3-1 0 16,-4 4 0-16,4 0 0 0,-7 3 0 0,0-4 0 0,4 4 0 0,-1 0 0 15,-3-3 0-15,0 0 0 0,0 3 0 0,-3-3 0 16,3 2 0-16,-4-2 0 0,4 9 0 0,0-6 0 15,-7 0 0-15,4 3 0 0,3-3 0 0,-7 6 0 16,-1-6 0-16,5 6 0 16,-1 4 0-16,1 2 0 0,3-2 0 0,-7 5-11 0,3 1 3 0,-3 3 0 15,4-4-5-15,-1 10-1 0,-6-3 0 0,3 3 0 32,-1 3-44-32,1-3-9 0,4 10-1 0,-8-4-1 0,1 3-83 15,6 1-17-15,-6-1-3 0,3 0-1 0,-4 1-17 0,4-1-3 16,0 1-1-16,3 2 0 0</inkml:trace>
  <inkml:trace contextRef="#ctx0" brushRef="#br1" timeOffset="171132.83">4470 6288 1728 0,'0'0'153'0,"0"0"-122"0,-7 0-31 0,7 0 0 15,0 0 190-15,0 0 32 16,0 0 6-16,0 0 2 0,0 0-184 0,0 0-37 16,10 0-9-16,-10 0 0 0,7 7 0 0,0-7 0 15,0 9 0-15,4-9 0 0,-7 9 0 0,3-2 0 16,7-4 0-16,-11 6 0 0,-3-9 0 0,7 7 0 0,0-4 0 0,0 6 0 15,4-3 8-15,-11 4-8 0,0-10 8 0,3 15-8 16,1-5 31-16,-4-10 1 0,0 0 0 0,4 3 0 16,-4-3 6-16,0 0 2 0,0 0 0 0,0 0 33 15,14 9-41-15,-4-9 0 0,-3 0 0 16,4-3-20-16,-1-3-4 0,-2 6 0 0,6-9-8 16,-4 5 0-16,4-2 0 0,0-3-10 0,1-1 10 15,2 4-49 1,-3 3-3-16,4-3 0 0,0-4 0 0,6 7-172 0,-10-3-36 15,8-4-6-15</inkml:trace>
  <inkml:trace contextRef="#ctx0" brushRef="#br1" timeOffset="172204.68">6117 6182 1324 0,'-3'0'118'0,"-8"-3"-94"0,4 3-24 0,0 0 0 0,0-7 160 0,3 7 28 16,-6-3 6-16,6-3 1 0,4 6-134 0,-3 0-26 15,-4-3-6-15,7 3-1 0,0 0 24 0,0 0 4 16,0 0 0-16,0 0 1 0,0 0-5 0,10-6 0 16,4 6-1-16,0 0 0 0,8 0-22 0,-8 0-4 15,7 0-1-15,7 0 0 0,4 0 26 0,-4 0 5 16,4-4 1-16,0 4 0 0,-1 0-13 0,1-6-3 16,7 6 0-16,-4 0 0 0,0-3-32 0,-3-3-8 15,4 6 0-15,-1 0 0 0,-3 0 0 0,3 0 0 0,-7 0 0 16,4 6 0-16,-8-3 0 0,1-3 0 15,-4 6 0-15,4-6 0 16,-14 4-52-16,6-4-8 0,-6 6-3 0,-1-6 0 16,1 3-132-16,-11-3-26 0,4 0-6 0,3 9-1 15,-7-9-48-15,7 0-9 0,-7 0-3 0,14 0 0 0</inkml:trace>
  <inkml:trace contextRef="#ctx0" brushRef="#br1" timeOffset="172601.87">5958 6502 921 0,'0'0'82'0,"0"0"-66"0,4-4-16 0,-4 4 0 15,7-6 328-15,-3 6 63 16,6-3 12-16,1-3 2 0,3 6-295 0,0 0-59 0,0-3-12 0,4 3-3 15,-1 0 19-15,4 0 3 0,1-7 1 0,2 7 0 16,1 0-26-16,-4 0-5 0,4 0 0 0,3 0-1 16,-3 7-19-16,7-14-8 0,-8 7 0 0,1-6 8 15,0 3-8-15,3-3 8 0,4 3-8 0,3-7 8 16,-7 1-25-16,4-1-6 0,3-5-1 0,0 8 0 16,-3-2-160-1,7 6-32-15,0-7-6 0,-15 4-781 0</inkml:trace>
  <inkml:trace contextRef="#ctx0" brushRef="#br1" timeOffset="181013.98">22010 11478 518 0,'-4'-6'46'0,"4"6"-37"0,-7 0-9 0,-3-3 0 16,3-4 226-16,0 7 43 0,7 0 9 0,0 0 2 0,0 0-218 15,0 0-43-15,0 0-9 0,0 0-2 0,7 10-8 0,0-1 0 16,3-2 0-16,4-4 0 0,0 6 0 0,4 7 0 15,-7-7 0-15,6 7 8 0,8-4-8 0,-4 4 0 16,0 3 0-16,1 0 0 16,-1-4 0-16,3 10 0 0,1-3 0 0,0 10-11 0,-4-4 19 0,0 0 4 15,4 0 1-15,-1 4 0 0,-2-4 3 0,-5 6 0 16,1-5 0-16,0 8 0 0,-1-2-7 16,-3-1-1-16,-3 1 0 0,3-4 0 0,0 10 4 15,-3-13 0-15,-1 7 0 0,1-7 0 0,-1 0 2 16,5-3 1-16,-8 0 0 15,0-6 0-15,0 0 1 0,0 0 1 0,7 0 0 0,-7-4 0 0,-4 4-5 0,5-10 0 16,2 7-1-16,-3-6 0 0,0-1-11 0,0 0 10 0,0 1-10 0,0-1 10 16,4-9-10-16,-4 10 10 15,-7-10-10-15,4 0 10 0,3 6-10 0,-7-6 12 0,0 0-12 0,0 0 12 16,0 0 9-16,0 0 3 0,0 0 0 0,0 0 0 16,0 0 4-16,0-6 0 0,3-4 1 15,-3 1 0-15,-3-1 3 0,3 1 1 0,7-7 0 0,-4 4 0 16,-3-4-7-16,4-3-2 0,-1 4 0 0,4 2 0 15,4-12-12-15,-8 6-4 0,1-6 0 0,3 6 0 16,0-6-8-16,0 13 0 0,-3-4 0 0,-4-3 0 16,3 10 0-16,4-1 0 0,-3 4 0 0,-4 6 0 15,0-9-9-15,0-1 9 0,7 10-12 0,-7 0 12 16,0 0-14-16,0-9 4 0,0 9 1 0,3 0 0 16,4-7 9-16,-7 7-13 0,0 0 5 0,7 0 8 15,4-3-10-15,-11 3 10 0,0 0 0 0,0 0-9 0,11 3 9 0,-11-3 0 16,0 0 0-16,0 7 0 0,3 8 0 0,-3-2 0 15,0 3 0-15,-3-4 0 0,-4 4 0 16,3 3 0-16,11 0 0 0,-7-4 0 0,-7 4 0 16,0 0 0-16,3-4 0 0,4 4-8 0,-3-3 8 0,-1-3 0 15,1 2 0-15,3 1 0 0,3-4 0 0,-3-2 0 16,-7-4 0-16,7 4 8 0,0-1-8 16,0 0 8-16,-7 1-8 0,4-4 8 0,-4-3-8 0,3 7 8 15,-3-4-8-15,0-3 8 0,-4 3-8 0,4 1 9 16,4-4-9-16,-4 6 10 0,-4-9-10 0,4 6 10 15,7-6-10-15,-3 3 10 0,3-3 1 0,-7 0 0 16,-4 7 0-16,0-7 0 0,11 0 15 0,-3 0 3 16,-8-7 1-16,1 7 0 0,3-3 4 0,-4-3 1 0,1 6 0 0,-1-9 0 15,0 6 1-15,-3-4 1 0,4-2 0 0,-4 3 0 16,-1 2-7-16,1-5-2 0,4 3 0 0,-1-4 0 16,-6-2 2-16,2-1 0 0,1 4 0 0,0 6 0 15,7-7-30-15,-7 1 0 0,0-1-11 0,7 4 11 31,3-3-75-31,1 3-7 0,-8-4-2 0,4 10 0 0</inkml:trace>
  <inkml:trace contextRef="#ctx0" brushRef="#br1" timeOffset="184315.99">8982 9622 972 0,'0'0'43'0,"0"0"9"0,0 0-42 0,3-7-10 16,1-2 0-16,-4 9 0 0,0 0 101 0,0-6 19 0,0 3 3 0,0-7 1 15,3 4-46-15,-3 3-9 0,0-7-1 0,0 10-1 16,0-6-14-16,4 3-2 0,-1-3-1 0,1-4 0 16,-4 1-30-16,3-1-7 0,-3 1-1 0,4 0 0 15,-1 2-12-15,1-2 9 0,0 0-9 0,-1 2 8 16,4-2-8-16,-7 9 10 0,0-9-10 0,0 9 10 15,0 0 14-15,0 0 2 0,0 0 1 0,0 0 0 16,0 0 3-16,0 0 1 0,0 0 0 0,0 0 0 16,0 0-16-16,0 0-3 0,0 0-1 0,-7 6 0 0,0-3 5 15,0 6 0-15,0-2 1 0,0 2 0 0,0-3 3 16,0 7 1-16,3-4 0 0,-3 1 0 0,0 5 2 0,0 1 0 16,-4-7 0-16,4 4 0 0,0 3 11 15,-3-1 2-15,-1-2 1 0,4 6 0 0,-3-4-25 0,-1 4-12 16,-3 6 10-16,3 0-10 0,-6-3 0 0,3 3 8 15,-1 10-8-15,1-7 0 0,0 10 0 0,-3 2 0 16,2-8 0-16,1 12 0 0,0-4 0 16,-3-2 0-16,6 0 8 0,-3 3-8 0,3-4 13 15,1 1 0-15,-1-4 0 0,4 1 0 0,-4-1 18 0,8-6 3 16,-4 7 1-16,3-7 0 0,-3 7-26 0,7-7-9 16,-7-3 0-16,7 0 9 0,-3-3-9 0,3 3 0 15,3-6 0-15,4 0 0 0,-7-4 12 0,4 1-4 0,-1-3 0 16,8-4 0-16,-4-3 0 0,4-3 0 0,-1 4 0 15,4-7 0-15,7 0 16 0,1 0 4 16,-1-7 0-16,3 4 0 0,-2-6-11 0,6 3-1 0,0-4-1 0,0-5 0 16,4 2-15-16,0-3 11 0,-4 4-11 0,-3-4 10 15,3-3-2-15,-3 4-8 0,-1-10 12 0,1 6-4 16,-7-3-8-16,3 0 0 0,0 0 0 0,0 3 0 16,0-6 9-16,-3 0-9 0,-4 0 10 0,0 3-10 15,-3-3 11-15,3-3-11 0,-7-7 12 0,0 7-12 16,4-7 12-16,-8 1-4 0,1-1 0 0,3 7-8 15,-4-6 8-15,1-4-8 0,-1 4 0 0,1-1 0 16,-4 4 0-16,0-1 0 0,3-2 0 0,-3 6 0 16,0-7 8-16,-3 7-8 0,3 0 0 0,0 3 0 15,-4-4 0-15,1 4 0 0,-1 3 0 0,1 0 0 0,-4 10 0 0,0-4 0 16,3 4-9-16,-3-4 9 0,0 10-13 0,0-4 2 16,0 1 1-16,0 6 0 15,-4-7 2-15,4 4 0 0,0-3 0 0,0 9 0 16,0-7 8-16,-4 4 0 0,4-3-9 0,0 3 9 15,0-3-36-15,-3 6-2 0,3 0-1 0,-4 0 0 16,0 6-10-16,1-3-3 0,-1 3 0 0,1 4 0 16,-4-1-29-16,3-3-7 0,-7 7 0 0,4-4-1 15,0 7-13-15,-4 3-2 0,4-10-1 0,-7 10-824 0</inkml:trace>
  <inkml:trace contextRef="#ctx0" brushRef="#br1" timeOffset="184721.92">8749 9970 2084 0,'0'0'92'0,"0"0"20"0,0 0-90 0,0 0-22 0,0 0 0 0,0 0 0 15,0 0 40-15,0 0 4 0,0 0 1 0,0 0 0 16,0 9-31-16,0-6-6 0,0-3-8 0,0 10 11 16,0-1 3-16,0 4 1 0,0-4 0 0,0 0 0 0,0 1 23 0,0-7 5 15,3 6 1-15,-3 4 0 0,0-10-18 0,0-3-3 16,7 10-1-16,-3-1 0 0,3-3 13 0,0-3 2 15,7-3 1-15,-7 0 0 0,4 0 6 0,-1 0 2 16,5 0 0-16,2-3 0 0,-3-3-16 0,4 6-3 16,3 0-1-16,4-3 0 0,3-3-18 0,-3 6-8 15,6 0 0-15,-2 0 8 0,-5-4-8 0,5 4 0 16,2 0 0-16,-2 0 0 0,2 0-14 16,-2 0-2-16,2 0 0 0,-6 0-1284 0</inkml:trace>
  <inkml:trace contextRef="#ctx0" brushRef="#br1" timeOffset="-162425.34">20391 845 403 0,'0'0'36'0,"0"0"-36"16,0 0 0-16,0 0 0 0,0 0 139 0,0 0 21 15,0 0 4-15,0 0 0 0,0 0-70 0,0 0-14 16,0 0-4-16,0 0 0 0,0 0 9 0,0 0 2 15,0 0 0-15,0 0 0 0,0 0-17 0,0 0-3 0,0 0-1 0,0 0 0 16,0 0 2-16,0 0 1 0,0 0 0 0,0 0 0 16,0 0-7-16,0 0-2 0,0 0 0 0,0 0 0 15,0 0-29-15,3 9-7 0,1 4 0 0,-1-1-1 16,-3-12 16-16,4 9 3 0,3-2 1 0,-4 2 0 16,4-6-19-16,-3 13-4 0,3-7-1 0,-4 1 0 15,1 5-6-15,-1-2-1 0,5 0 0 0,-1-1 0 16,0 4 5-16,0-4 1 0,-4 4 0 0,4 3 0 15,4-10-2-15,-4 1 0 0,-4 5 0 16,5-5 0-16,-1 9-1 0,0-10-1 0,0 0 0 0,-4 4 0 16,4-10-4-16,0 6-1 0,0 1 0 0,-3-1 0 15,3-2-9-15,-4-4 0 0,5 3 0 0,-8-6 8 16,7 3-8-16,0-3 0 0,-7 0-10 0,3 0 10 16,4 0 8-16,4-9 7 0,-8 6 1 0,4-7 1 0,-3-6-8 15,-4 7-1-15,0-7-8 0,3 4 12 0,5-13 4 16,-5 9 0-16,-3-3 0 0,4 0 0 15,-1 1-16-15,1-1-12 0,-1 3 3 0,-3-3 0 0,4 10 9 16,-1-1 0-16,1 4 0 0,-4-3 0 0,0 9 0 0,0 0 0 16,0 0 0-16,0 0-8 0,0 0 8 0,0 0 0 15,7 9 8-15,-4 1-8 0,1-1 0 0,-1-3 0 16,1 13 0-16,3-3 0 0,0-7 0 0,-3 4 0 16,3 2 0-16,-4 4 0 0,4-3 0 0,4 3 0 15,-4 0 0-15,0-4 0 0,3 1 0 0,-2-4 0 16,-1 4 0-16,3-6 0 0,-6 2 0 0,6-6 0 0,-3 4 0 0,0 9 0 15,4-13 0-15,-4-3 0 16,0 3-12-16,0-3 4 0,-7-3 8 0,11 0 0 0,-4 0 0 0,0 0 0 16,3 0 9-16,-3 0 1 15,1-3 0-15,-1-3 0 0,0 3 0 0,-4-13 0 0,8 7 0 0,-8-7 0 16,1 7 0-16,3-10 0 0,0 0 0 0,-4 3 0 16,4-2-2-16,-3-4 0 0,0 0 0 0,-1 3 0 15,1 0-8-15,-1 3 0 0,-3 4 0 0,4-4 8 16,-1-3-8-16,-3 4 0 0,4 5 0 0,-4 1 0 15,0-1 0-15,3 1 0 0,-3 3 0 0,4-4 0 16,-4 7-32-16,0 3 0 16,3-9 1-16,-3 2 0 0,0 7-26 0,4 0-6 0,-1-9-1 0,1 9 0 15,-1-9-141-15,4 6-29 0,1-4-6 0,-1 7-727 16</inkml:trace>
  <inkml:trace contextRef="#ctx0" brushRef="#br1" timeOffset="-161605.34">21826 772 230 0,'0'0'20'0,"0"0"-20"16,0 0 0-16,0 0 0 0,7-9 256 15,0 9 46-15,-7-9 10 0,0 9 1 16,11-3-228-16,-7-4-45 0,-4 7-10 0,0 0-2 0,0 0-14 0,0 0-3 16,0 0-1-16,0 0 0 0,-4-6 18 0,4 6 4 15,0 0 1-15,0 0 0 0,-7-3 38 0,7-3 7 16,0 6 2-16,0 0 0 0,0 0-7 0,0 0-1 0,-7 0 0 15,7 0 0-15,0 0-12 0,-4 6-4 0,-6-6 0 0,3 3 0 16,-4-3-24-16,4 0-4 0,0 6-2 0,-7-6 0 16,3 10-11-16,1-10-3 0,-1 9 0 0,-3 0 0 15,-7-2 1-15,7-4 0 0,0 3 0 0,0 4 0 16,-4-7-3-16,4 9-1 16,0 1 0-16,0-4 0 0,3 1-1 0,0-1 0 0,1 7 0 15,-1-7 0-15,1 10 16 0,6-10 2 0,-3 7 1 0,4 3 0 16,-1-4-27-16,1 4 0 0,3 0 0 0,0-3 0 15,0-4 0-15,3-2 0 0,4 5 8 0,-3 4-8 16,3-9 8-16,0 5-8 0,3 1 8 0,4-3-8 16,-3 2 0-16,0 1 0 0,3-7 0 15,3 4 0-15,1 3 9 0,-4-13-9 0,-3 6 10 0,3 4-10 16,0-4 0-16,0-6 0 0,4 7 0 0,-4-1 0 16,3-3 0-16,1-3 0 0,3-3 0 0,-7 7 0 15,-3-1-14-15,3-6 4 0,4 3 1 0,-1-3 0 16,-6 0-37-1,0 0-7-15,3 0-2 0,-4 0 0 0,4 0-141 0,-7 0-28 0,4 0-5 0,-4 0-374 16,0 0-74-16</inkml:trace>
  <inkml:trace contextRef="#ctx0" brushRef="#br1" timeOffset="-161198.41">21495 1014 1609 0,'0'0'35'0,"-4"0"7"0,-3 0 2 0,7 0 2 0,0 0-37 0,-3-3-9 0,3 3 0 0,0 0 0 15,0 0 41-15,0 0 7 0,0 0 0 0,0 0 1 16,0 0 2-16,0 0 0 0,3-6 0 0,4-4 0 16,0 1 13-16,0 6 2 0,7-4 1 0,1 1 0 15,-1 6-23-15,0-3-4 0,3-3 0 0,8 6-1 0,0 0-24 0,-4 0-5 16,0 0-1-16,4 0 0 0,0 0-9 0,-1 0 0 15,-6 0 0-15,0 0 0 16,3 6-33-16,-7-3-3 0,0-3 0 0,0 0 0 16,-14 0-122-1,11 0-25-15,3 0-5 0</inkml:trace>
  <inkml:trace contextRef="#ctx0" brushRef="#br1" timeOffset="-160273.45">20482 531 925 0,'0'0'40'0,"0"0"10"0,0 0-40 0,0 0-10 0,-3-9 0 0,-1 9 0 16,4-10 77-16,0 4 14 15,0 6 2-15,0 0 1 0,0 0-25 0,0 0-5 16,7-3 0-16,-7 3-1 0,0 0-8 0,0 0-2 0,4-10 0 0,6 10 0 15,-6-6 9-15,-4 6 2 0,11 0 0 0,-4 0 0 16,3 0-20-16,-3 0-4 0,4 0-1 0,-1 0 0 16,1 0-31-16,-4 0-8 0,4 0 0 0,-4 6 0 15,3-6 0-15,1 4 0 0,-4 2 0 16,0-6 0-16,4 3 0 0,-1 3 9 0,1-12-9 0,-1 12 10 16,1-6-10-16,3 10 0 0,0-10 0 0,0 9 0 15,0-9 8-15,-3 0 0 0,3 9 0 0,0-9 0 16,-3 7-8-16,3-7 8 0,0 3-8 0,-4 3 8 15,1-6-8-15,0 0 8 0,-1 0-8 0,-3 3 8 16,-7-3-8-16,7 0 0 0,4 7 0 0,-11-7-11 16,0 0 19-16,7 0 3 0,-7 0 1 0,0 0 0 15,7-7-2-15,-7 7 0 0,7-3 0 0,-7 3 0 16,0 0 18-16,0 0 4 0,0 0 1 0,4 0 0 0,-1-16-4 16,-3 7-1-16,0 9 0 0,0 0 0 0,-3-19-8 0,3 13-1 15,0 6-1-15,-4 0 0 0,-3-9-6 16,0 5 0-16,0-11-1 0,0 15 0 0,0-10-11 0,0 7 12 15,-4-3-12-15,4 0 12 0,-3 2-12 0,2-2 12 16,1 6-12-16,-3-3 12 0,3-3-12 16,3 3 0-16,-6-4 0 0,6-2 0 0,1 0 0 0,-1 9 0 15,1-10 0-15,3 4 0 0,0 3 0 0,0-4 0 16,-4 4-12-16,4-3 12 16,4-3-111-16,3 9-14 0,0-10-3 0,3 7-547 0,1-3-109 15</inkml:trace>
  <inkml:trace contextRef="#ctx0" brushRef="#br1" timeOffset="-159432.29">22486 559 1324 0,'0'0'59'0,"0"0"12"0,0 0-57 0,0 0-14 16,0 0 0-16,0 0 0 0,0 0 80 0,0 0 12 15,4 10 4-15,-4 2 0 0,0 1-23 0,3 2-4 16,1-2-1-16,-4 3 0 0,-4 9-26 0,8-3-6 16,-1 12 0-16,1-15-1 0,-1 15-11 0,1-5-1 15,-1 5-1-15,-3 1 0 0,4-1-8 0,-1 4-2 0,-3-4 0 0,0 10 0 16,4-6 1-16,-1-4 0 0,-3 1 0 0,0-7 0 15,4 7-5-15,-1-10 0 16,1 3-8-16,-4-16 12 0,0 10-12 0,4-9 0 0,3 3 0 0,-4-13 0 31,-3 6-39-31,0-9-10 0,7 6-3 0,-3-6-889 0</inkml:trace>
  <inkml:trace contextRef="#ctx0" brushRef="#br1" timeOffset="-158833.11">22380 531 2322 0,'-35'-9'103'0,"28"5"21"0,0-2-100 0,3 0-24 15,-6 3 0-15,3-3 0 0,-4 2 59 0,8-2 6 16,3-3 2-16,-4 9 0 0,1-10-39 0,3 1-7 16,7 3-1-16,3-4-1 0,-6 7-19 0,6-6 0 15,8 2 0-15,0-2 0 0,-1 9 0 0,1-9 0 16,-1-1 0-16,5 4 0 0,2 6 0 0,-3-3 0 15,1 3 0-15,2 3 0 0,5-3 0 0,-5 0 0 16,1 6 0-16,0 4 0 0,-1-1-10 0,1 7 1 16,0-4 0-16,-1 4 0 0,-6 3 9 15,3 0 11-15,4 2-3 0,-4 1 0 0,-10-3-8 0,6 6 0 16,-6 4 9-16,3-8-9 0,-7 1 8 0,-3-3-8 16,-4 3 8-16,3 0-8 0,-3-6 8 0,0 3-8 0,-10-1 10 15,6-2-10-15,-3-6 10 0,0-1-10 0,-7 10 10 0,0-10-10 16,0-3 14-16,3 4-3 15,0-7-1-15,-6 3 0 0,-8 4-10 0,4-1 0 0,7-9 0 16,-7 9 0-16,-1-9 0 0,5 7 0 0,-4-7 0 0,3 3 0 16,4-3-12-16,-4 0-4 0,1-3 0 0,-1 3-1 15,4 0 25-15,0 0 4 0,-4 0 2 0,4 0 0 16,0 0-25-16,0 0-5 0,3 0 0 0,1 0-1 16,-1 0 17-16,8 0 0 0,3 0 0 0,0 0 0 15,-8 0 0-15,8 0 0 0,0 0 0 0,0 0 0 16,8 3 0-16,2 3 0 0,1-3 0 0,3 4 0 15,0-4 14-15,0 3 3 0,0 3 1 0,4 1 0 16,3-1-18-16,-3 1 0 0,-1-4 0 0,1 3 0 16,-1 1 0-16,5 9 13 0,-5-13-1 0,1 6 0 15,0-2-12-15,-1 5 8 0,8-5-8 0,-7 9 0 16,-4-10 0-16,0 7 0 0,3 3 0 0,1-1 0 0,0-2 8 16,-1 3-8-16,-3-3 0 0,4-4 9 0,0 4-9 15,-4 3 0-15,-4-10 0 0,1 0 0 0,0 7 0 16,-4 3 0-16,-4-10 0 0,1 1 0 0,-1 5-13 0,1-5-5 15,-4-1-1-15,0 7 0 16,0-16-39-16,0 9-8 0,0-9-2 0,0 0 0 16,0 0-132-16,0 0-26 0</inkml:trace>
  <inkml:trace contextRef="#ctx0" brushRef="#br1" timeOffset="-157839">23139 638 921 0,'0'0'82'0,"0"0"-66"0,0 0-16 0,0 0 0 15,0 0 152-15,0 0 26 0,0 0 6 0,0 0 0 16,0 0-76-16,7 0-16 0,-7 0-4 0,7 0 0 16,3 0-10-16,-3-4-2 0,4-2-1 0,0 0 0 15,-4-3-7-15,3-1-2 0,1 1 0 0,-1-4 0 16,1 1-14-16,-4-1-4 0,4 4 0 0,-1-7 0 15,1-3-12-15,-1 10-2 0,-3-7-1 0,1-3 0 16,2 0-10-16,-3 4-3 0,0-4 0 0,4 0 0 16,-4 3-20-16,0-2 9 0,-4-1-9 0,4 3 0 15,-3 7 0-15,3-1 0 0,-3 1 0 16,-1 0 0-16,4-1 0 0,-3 1 0 0,3 2 0 0,-4 4-9 16,-3 3 9-16,0 0 0 0,0 0-9 0,0 0 9 15,14 10 0-15,-3-7 0 0,-4 3 0 0,0 4 0 16,4 8 0-16,-4-8 0 0,0-1 0 0,0 1 0 15,-4 5 0-15,4 4 0 0,-3-3 0 0,3-7 0 0,-3 1 0 16,-1 8 0-16,1-11 0 0,-1 2 0 0,1 0 0 0,-1 1 0 16,-3-10 0-16,7 6 0 0,-7-6 10 0,0 0-10 15,0 0 12-15,7 3-12 0,-7-3 8 0,0 0-8 16,7 0 0-16,4 0 0 0,-4-3 8 0,0-3-8 16,0 0 9-16,0 2-9 0,0-5 10 15,-3 0-10-15,3-7 10 0,0-3-10 0,-4 10 10 0,1-7-10 16,3-3 10-16,-4 4-10 0,1 2 8 0,-4-12-8 15,4 12 0-15,-1-2 9 0,1-1-9 0,-4-3 0 16,0 10 0-16,0-1 0 0,0 1 0 0,0 3 0 0,0 3 0 16,0 3 0-16,0 0-8 0,0 0 8 0,0 0 0 0,0 0 0 15,0 0 0-15,3 9 0 0,1-6-9 0,-1 7 9 16,1 5 0-16,-1 4 0 0,1-3 0 0,-1-1 0 16,4-2 14-16,-3 12 0 0,-1-12 0 0,1 2 0 15,-4 4 0-15,3 0 0 0,1-3 0 0,0 2 0 16,-1-2-14-16,1-3 11 0,-1 2-11 0,4-5 10 15,-7 5-10-15,4-5 0 0,3-7 0 0,0 3-11 32,0 4-125-32,3-1-26 0,1 0-5 0</inkml:trace>
  <inkml:trace contextRef="#ctx0" brushRef="#br1" timeOffset="-154559.02">26610 424 1209 0,'4'-9'108'0,"3"0"-87"16,-7 5-21-16,0 4 0 0,0 0 92 15,0 0 13-15,0 0 3 0,0 0 1 0,0-6-25 0,0 6-4 16,0 0-2-16,0 0 0 0,0 0-24 0,0 0-5 16,0 0-1-16,0 0 0 0,0 0 2 0,0 0 0 15,0 0 0-15,0 0 0 0,0 0-4 0,-7 0-1 16,3 10 0-16,-3-1 0 0,7-9-2 0,0 0-1 15,-7 9 0-15,-4-2 0 0,4 2 3 0,-3-6 1 16,3 7 0-16,-4-4 0 0,0 3-21 0,1 10-4 16,3-13-1-16,-4 7 0 0,-3 3 11 0,4 9 1 15,-1-13 1-15,-3 10 0 0,3 0-8 0,1-3-1 16,-4 6-1-16,3 0 0 0,0-6-11 0,1 9-3 0,-1-9 0 0,1 6 0 16,-1 0-1-16,1 0 0 0,-1 3 0 0,0-2 0 15,1 2 0-15,-1 0-8 0,4 6 12 16,0 4-4-16,-4-10 2 0,4 16 0 0,0-19 0 0,0 13 0 15,4-4 2-15,-1-5 0 16,1-4 0-16,3 3 0 0,-4-6-12 0,8 0 12 0,-4-3-12 0,3-4 12 16,1 4-12-16,-1-3 8 0,1-7-8 0,3-6 8 15,0 10-8-15,0-10 0 0,0 3 9 0,4-3-9 16,-4-3 0-16,3 0 9 0,-3 0-9 0,4 0 0 16,3-3 12-16,-3-3-12 0,-1-3 12 0,4-1-12 15,-3 1 11-15,3 3-11 0,0-13 10 0,0 3-10 16,-3 4 9-16,3-4-9 0,0-6 8 0,0-3-8 15,0 0 11-15,0 0-3 0,-3 6-8 0,0-3 12 0,-4-9-12 0,3 2 11 16,-6 11-11-16,3-17 10 0,0 16-10 0,-4-15 8 16,1 9-8-16,3-4 8 0,-7 4-8 15,3-3 0-15,1-6 9 0,0 5-9 0,-4 4 0 0,3-3 0 16,-3 0 0-16,0 3 8 0,0-3-8 0,0 2 0 16,0 4 0-16,0 1 0 0,0 2 0 15,-3 0 0-15,-1 3 0 0,0 7 0 0,4-1-13 16,0 1-1-16,-3-4 0 0,-1 1 0 0,-6 9-8 0,6-7-2 15,1 4 0-15,-1-3 0 16,-3-1-61-16,0 1-13 0,0 3-2 0,4 6-1 16,-8 0-76-16,11 0-15 0,0 0-4 0,0 0 0 0</inkml:trace>
  <inkml:trace contextRef="#ctx0" brushRef="#br1" timeOffset="-154216.9">26377 807 1879 0,'0'0'83'0,"0"0"17"0,0 0-80 0,0 0-20 0,0 0 0 0,0 0 0 15,0 0 94-15,0 0 14 0,0 0 4 0,0 0 0 16,0 0-46-16,0 0-9 0,0 0-1 0,0 0-1 16,0 0-18-16,0 0-3 0,4 9-1 0,-1 1 0 15,-3-10 10-15,4 9 1 0,-1-3 1 0,1-2 0 0,3 5-21 0,-4-3-4 16,8 4 0-16,-7-1-1 0,3-9-7 0,3 9 0 16,1-9-1-16,-1 7 0 0,1-4-11 0,3 3 0 15,0-6 0-15,0 0 0 16,-3 0-28-16,3-6 0 15,4 3-1-15,-1 3 0 0,-3-7-88 0,0-2-18 0,1 9-3 0,-5-9-595 16,4 9-119-16</inkml:trace>
  <inkml:trace contextRef="#ctx0" brushRef="#br1" timeOffset="-152694.89">27471 744 230 0,'0'0'20'0,"0"0"-20"0,0 0 0 0,0 0 0 16,0 0 202-16,0 0 36 0,3-6 7 0,1-3 2 15,-1 9-106-15,1-4-21 0,-1-2-4 0,1-3 0 16,0 9-14-16,-1-10-2 0,-3 1-1 15,7 9 0-15,-7-6-17 0,0 6-3 0,4-10-1 16,-4 10 0-16,3-3-13 0,-3 3-2 0,0-6-1 0,0 6 0 16,0 0-12-16,0 0-2 0,0 0-1 0,-3-3 0 15,-1-4-8-15,4 7-2 0,-7-9 0 0,7 9 0 16,-11 0-15-16,1 9-3 0,3-9-1 0,-7 7 0 16,3-4-6-16,1 3 0 0,-5 4-1 0,1-1 0 15,-3 0 3-15,-1 1 1 0,0 5 0 0,-3-11 0 16,0 5 9-16,0 7 1 0,-4-7 1 0,1 7 0 15,2-4-10-15,1 4-3 0,0 3 0 0,3-4 0 16,1-2 3-16,-1 12 0 0,4-6 0 0,-4 6 0 16,8-6-5-16,-1 6-1 0,4 3 0 0,0-3 0 15,4-6-10-15,-1 9 12 0,4-3-12 0,0 4 12 16,4-14-12-16,3 4 0 0,0 6 0 0,0-12 0 0,3 2 0 16,-3 4 0-16,4-3 0 0,0-4 0 0,3 1 0 0,0-10-9 15,3 6 9-15,8 1-13 0,-4-4-8 0,4-3-2 16,0-3 0-16,-4 7 0 15,3-7-26-15,-2 0-6 0,-1 0-1 0,-7 0 0 16,4-10-24-16,-4 4-6 0,0 6-1 0,-4 0 0 16,-3 0-144-16,0-10-29 0,-7 10-5 0</inkml:trace>
  <inkml:trace contextRef="#ctx0" brushRef="#br1" timeOffset="-152378.5">27100 1014 2217 0,'0'0'48'0,"0"0"11"0,0 0 1 0,0 0 4 0,4 0-52 0,3-3-12 0,-7 3 0 0,7 0 0 16,7 0 40-16,-3 0 6 0,-1-6 1 0,4 6 0 16,-3 0-17-16,3 0-3 0,0 0-1 0,-3 0 0 15,-1 0-26-15,1 0-14 0,0 6 2 0,-1-6 0 0,1 0 12 0,-1 0 0 16,1 0 0-16,-4 0 0 0,4 0 0 0,-1 0-19 16,4 0 4-16,-3-6 1 15,3-4-166-15,0 10-34 0,0-9-6 0</inkml:trace>
  <inkml:trace contextRef="#ctx0" brushRef="#br1" timeOffset="-151877.52">28053 634 691 0,'0'0'61'0,"0"0"-49"0,0 0-12 0,0 0 0 15,0 0 193-15,0 0 36 0,0 0 7 0,0 0 2 0,0 0-93 0,0 0-18 16,-4-6-4-16,4 6-1 0,0 0-26 0,0 0-4 16,-7 6-2-16,0 7 0 0,4-4-22 0,-1 7-4 15,1-3 0-15,-1 12-1 0,1-10-27 0,3 4-6 16,-4 0-1-16,4 9 0 0,0-3-6 0,0 0-2 15,0 4 0-15,0 5 0 0,0-6-7 0,0 1-2 16,0-4 0-16,0 9 0 0,4-6-12 0,-4 1 8 16,0 2-8-16,0-3 0 0,3-3 8 0,-3-3-8 15,4-3 0-15,-4 3 0 0,0-3 0 0,3-10 0 16,-3 7-8-16,4-4 8 16,-1-2-37-16,-3-10-1 0,0 0 0 0,0 0 0 15,0 0-42-15,0 0-8 0,0 0-1 0,0 0-1 16,0 0-144-16,0 0-29 0</inkml:trace>
  <inkml:trace contextRef="#ctx0" brushRef="#br1" timeOffset="-151231.96">27996 613 946 0,'0'-19'42'0,"0"19"9"0,0 0-41 0,-3 0-10 0,3 0 0 0,0-10 0 15,-4 1 98-15,1 3 18 0,-1 3 3 0,4-4 1 16,-3 4 0-16,3 3 1 0,-4-9 0 0,4 9 0 0,0-7-5 16,0-2 0-16,0 9-1 0,0 0 0 15,0 0-27-15,0 0-4 0,0 0-2 0,4-9 0 0,6-1-49 0,-3 4-9 16,4 3-3-16,0-7 0 0,-1 10 3 0,4-6 0 15,4-3 0-15,0-1 0 0,-1 10-16 0,4-3-8 16,4-3 10-16,-4 6-10 16,0 0 0-16,1 6 0 0,-5-3 0 0,1 7 0 0,3-10 9 15,0 9-9-15,-3-3 8 0,-1 4-8 0,-2-1 0 16,-5 10 0-16,4-3 0 0,0-4 0 0,-3 13 0 0,-4 0 0 16,0-6 0-16,0 0 0 0,0 6 0 0,-3-6 8 15,-1 0-8-15,1-4 8 0,-4-2 0 0,0 3-8 16,0 2 12-16,-4-2-4 0,1-13-8 0,3 7 10 15,-7 5-10-15,0 4 10 0,3-13 2 0,-6 4 1 0,-1-1 0 16,-3 1 0-16,0-1-13 0,-4 7 9 0,0-13-9 0,1 3 8 16,-8 4-8-16,4-7 8 0,-4 3-8 0,4 0 8 15,0-3-26-15,0-3-6 0,-4 10 0 0,7-10-1 16,1 0 8-16,3 0 1 0,0 0 1 16,3 0 0-16,0-10 15 0,4 10 0 0,0 0 0 0,7 0 10 15,0 0-10-15,0 0 0 0,0 0 0 0,-7 0 0 16,7 0 0-16,-3 10-9 0,3-10 9 0,-7 9-10 15,3-3 10-15,1-2 0 0,-1 5 0 0,4 4 0 16,-3-1 0-16,3-2 0 0,0-1 10 0,0 0-10 16,0 1 18-16,3-4-2 0,4 3-1 0,-3 10 0 15,6-12 1-15,1 2 0 0,-1 0 0 0,8 1 0 16,0-1-7-16,6 7-1 0,1-7 0 0,0 1 0 16,-1-1-8-16,1 0 12 0,0 1-12 0,3 6 12 15,-7-7-12-15,4 0-11 0,-4 1 3 0,0 9 0 16,-3-13-39-16,0 6-7 0,-4 4-2 0,0 3 0 15,-7-3-86-15,0-4-18 0</inkml:trace>
  <inkml:trace contextRef="#ctx0" brushRef="#br1" timeOffset="-149504.61">27936 575 518 0,'0'0'46'0,"0"0"-37"16,8-6-9-16,-5 3 0 15,1-4 186-15,-4 4 35 0,0-3 7 0,0 6 2 0,0 0-119 0,0 0-24 16,0 0-5-16,-7-3-1 0,3 3-42 0,4 0-9 16,-7 0-2-16,0 3 0 0,0 3 3 0,7-6 0 15,-4-6 0-15,4 6 0 0,-7 6 8 0,7-6 1 16,0 0 1-16,-3 13 0 0,-1 2-4 0,4 10-1 15,4-6 0-15,-4 9 0 0,3-9 3 0,1 16 0 16,-1-10 0-16,4 3 0 0,0 0-7 0,-3 7-2 16,-1-1 0-16,1 4 0 0,0-4-15 0,-1 4-3 15,-3 12-1-15,4-12 0 0,-4 3-11 16,0-1 0-16,-4-5 9 0,1-1-9 0,-1 1 0 0,0-7 0 0,1 0 0 16,-1-9 0-1,1 6-70-15,-1-9-18 0,1-4-4 0</inkml:trace>
  <inkml:trace contextRef="#ctx0" brushRef="#br1" timeOffset="-148537.34">22221 672 460 0,'0'0'41'0,"0"0"-33"0,0 0-8 0,0 0 0 16,0 0 135-16,0 0 25 0,0 0 4 0,-3-9 2 16,-1 2-109-16,1-2-21 0,6 9-5 0,1-9-1 15,-4-1 16-15,3 4 3 0,1-7 1 0,3 7 0 16,7-3 6-16,-7-1 2 0,0 1 0 0,0 0 0 15,4 2 15-15,0 4 3 16,-8-6 1-16,1 2 0 0,3-2-9 0,0-4-3 0,0 7 0 0,-4 0 0 16,1 3-21-16,3 3-4 0,0-10 0 0,0 10-1 15,-4-6-16-15,-3 6-3 0,0 0-1 0,8 0 0 16,2 0-7-16,-10 0-2 0,0 0 0 0,0 0 0 16,11 6-10-16,-1-2 12 0,-10-4-12 0,0 0 12 15,7 9-3-15,-3 7 0 0,-1 2 0 0,-3-2 0 16,4 3 7-16,-4 9 0 0,3-3 1 0,-3 10 0 15,-3-1 1-15,3-2 0 0,3 11 0 0,1-8 0 0,-4 3-9 0,0 5-1 16,-4-8-8-16,8 9 12 16,0-6-12-16,-1-4 0 0,-3 4 8 0,0-4-8 15,11-6 0-15,-8 7 0 0,-3-7 0 0,4-3 0 16,3 0-26-16,-4-6-2 16,1 0 0-16,-1-3-700 0,1-4-141 0</inkml:trace>
  <inkml:trace contextRef="#ctx0" brushRef="#br1" timeOffset="-147046.03">28512 634 518 0,'0'0'23'0,"0"0"5"0,0 0-28 0,0 0 0 15,0 0 0-15,0 0 0 0,0 0 155 0,0 0 25 16,0 0 6-16,0 0 1 0,0 0-111 0,3-6-21 16,1-3-5-16,-1 3-1 0,1 2-13 0,-4 4-4 0,7-6 0 0,-4-3 0 15,4-1 18-15,0 7 3 0,-3-9 1 0,-1 9 0 16,4-4 0-16,-3 4 0 15,3-6 0-15,-3 2 0 0,-4 7 7 0,0 0 2 0,3-9 0 0,1 0 0 16,-4 9-7-16,0-10 0 0,0 4-1 0,3-3 0 16,-3-1-9-16,0 1-2 0,0-1 0 15,4 1 0-15,-1-1-18 0,1 1-4 0,3 0-1 0,-4-7 0 16,4-3-13-16,0 10-8 0,4-1 8 0,-4-5-8 16,4 2 0-16,-1 1 0 0,1-1 0 0,-1 4 0 15,1 2 0-15,0-2 0 0,-4 0 0 16,0 5 0-16,-7 4 0 0,0 0 0 0,7-6 0 0,-7 6 8 15,0 0-8-15,0 0 0 0,0 0 8 0,0 0-8 16,10-6 8-16,-10 6-8 0,0 0 8 0,0 0-8 16,0 0 9-16,0 0-9 0,0 0 12 0,11 6-12 0,-11-6 12 15,0 0-12-15,10 10 12 0,-2 8-12 0,-5-11 11 0,1 5-11 16,-1-2 10-16,1 2-10 0,-1 1 8 0,-3-4-8 16,0-3 0-16,4 4 9 0,-4-7-9 0,0 9 0 15,-4 1 9-15,4-4-9 0,0-2 0 0,0-7 8 16,0 9-8-16,0-9 0 0,0 0 0 0,0 0 9 15,0 0-9-15,0 0 0 0,0 0 0 0,0 0 0 16,0 0 0-16,0 0 0 0,0 0 8 0,0 0-8 16,0 0 0-16,0 0 0 0,4-9 10 0,-1 2-10 15,4-2 8-15,-3 0-8 0,-1-1 0 0,1 4 0 16,-1 3 8-16,1-7-8 0,-1 4 0 0,1-3 0 16,-4-4 0-16,3 1 0 0,1 2 0 0,0 1 0 15,-1-1 0-15,1 1 0 0,-1 0 0 0,-3-1 0 16,4 4 0-16,-1-4 0 0,1 1 0 0,-4 9 10 15,3-9-10-15,-3 9 10 0,7 0-10 0,-7 0 0 0,4-10 0 0,-4 10 0 16,0 0 0-16,3-9-12 0,-3 9 2 0,0 0 1 16,0 0 9-16,0 0 0 0,7 0-9 0,0 0 9 15,1 9 0-15,-1-9 0 0,0 10 0 16,0-10 0-16,-4 9 0 0,4-3 0 0,-7-6 0 0,7 10 0 16,-3-1 0-16,-1 1 0 0,1-1 0 0,3 0 0 15,-4-2 0-15,-3-4 0 0,4 6 0 0,0 1 8 16,-1-4-8-16,-3 3 0 0,4 1 0 0,-1-1 8 15,1 0-8-15,-1 1 0 0,1-4 0 0,-1 4 0 16,-3-1 0-16,4 0 0 0,-1-2 0 0,-3 2 0 16,7-6-25-16,-7 3 2 0,4-2 1 0,-4-4 0 15,3 6-95-15,1 3-19 0,-1 1-4 0,-3-10-1 16,0 0-81-16,0 0-16 0</inkml:trace>
  <inkml:trace contextRef="#ctx0" brushRef="#br1" timeOffset="-146553.95">29263 299 576 0,'0'0'25'0,"0"0"6"0,0 0-31 0,0 0 0 0,0 0 0 0,0 0 0 16,0 0 130-16,0 0 20 0,3 0 4 0,-3 0 1 16,0 0-79-16,0 0-16 0,0 0-4 0,0 0 0 15,0 0 12-15,0 0 3 0,0 0 0 0,0 0 0 16,0 0-11-16,0 0-3 0,0 0 0 0,0 0 0 0,0 0-13 0,0 0-4 16,0 0 0-16,4 9 0 0,-8-2 10 0,4 2 2 15,0 0 0-15,0 1 0 0,0 9-20 0,0-10-4 16,0 0-1-16,0 1 0 0,0 2-17 0,0 1-10 15,0 3 12-15,0-7-12 0,0 4 0 16,0-1 0-16,0 1 0 0,0 2 0 0,0-15-17 16,0 13-1-16,0 3 0 0,-3-7 0 15,3 0-46-15,0 1-10 0,0-4-2 0,-4-3-521 16,1 4-105-16</inkml:trace>
  <inkml:trace contextRef="#ctx0" brushRef="#br1" timeOffset="-146307.02">29132 415 1418 0,'0'0'63'0,"4"0"13"0,3 9-61 0,4-9-15 0,-4 7 0 0,3-7 0 16,4 3 76-16,0 3 12 0,1-3 2 0,-1-3 1 15,-14 0-36-15,17 6-7 0,-3-2-2 0,-3 2 0 16,3-6-29-16,-3 0-5 0,-11 0-2 0,10 0 0 16,4 0-28-16,-14 0-6 0,0 0 0 0,0 0-538 15,0 0-107-15</inkml:trace>
  <inkml:trace contextRef="#ctx0" brushRef="#br1" timeOffset="-145973.2">29573 271 1677 0,'0'0'74'0,"0"0"16"0,0 0-72 0,0 0-18 0,0 0 0 0,0 0 0 16,0 3 86-16,-3 3 14 0,-1 4 2 0,4-1 1 15,-3 7-24-15,3-4-5 0,0-2-1 0,-4 5 0 16,4 4-24-16,0-3-5 0,0 3 0 16,0 6-1-16,0-7-27 0,0 1-6 0,4 6-1 0,-4-6 0 15,3 0-9-15,1 6-11 0,-1-12 3 16,1 2 0-1,3-5-132-15,0-1-27 0</inkml:trace>
  <inkml:trace contextRef="#ctx0" brushRef="#br1" timeOffset="-142221.35">9518 14843 172 0,'0'0'8'0,"3"-6"1"0,5-4-9 0,-1 1 0 0,-4-1 0 0,1 4 0 15,-1-3 318-15,4 6 62 0,-3-7 12 0,3 4 2 0,-4-4-214 0,-3 10-42 16,0 0-9-16,4-3-1 0,-4 3-32 16,0 0-5-16,0 0-2 0,0 0 0 0,0 0-20 15,0 0-4-15,0 0-1 0,0 13 0 0,-4-4-25 0,1 10-6 16,-8 3-1-16,1 0 0 0,-4 3-5 0,-4 3-2 15,-3 4 0-15,-4-1 0 0,-7 0 5 0,4 1 1 16,7 2 0-16,-7 1 0 0,-4 12-3 0,4-3-1 16,-8 0 0-16,5-1 0 0,-1 4-7 0,0-3 0 15,0-3-1-15,4-3 0 0,0-1-5 0,3-2-1 16,-3-7 0-16,3 3 0 0,1-2-1 0,-1-4 0 0,0 3 0 16,4-9 0-16,0 6-24 0,3-6-6 15,4 0-1-15,-3-4 0 16,2-2-71-16,5-4-14 0,-1 7-4 0,4-7 0 15,-10 1-72-15,10-4-14 0,-1-3-3 0,1-3-1 16,7 0-35-16,-7 0-7 0</inkml:trace>
  <inkml:trace contextRef="#ctx0" brushRef="#br1" timeOffset="-141844.33">8869 14783 2484 0,'0'0'55'0,"0"0"11"0,0 0 2 0,0 0 1 0,10 0-55 0,-3 0-14 16,1 0 0-16,2 0 0 0,1 0 27 0,-1 7 2 15,1-7 1-15,-1 3 0 0,1 3 14 0,3 3 2 16,-7 1 1-16,4 9 0 0,-1-1-27 0,1 7-6 16,0 1-1-16,-1-1 0 0,1 6-5 0,3 0-8 15,-4 1 11-15,1 2-11 0,3 1 11 0,0 2-11 16,0 4 10-16,4 0-10 0,-4 0 0 0,4-4 0 16,6 7 0-16,5-6 0 0,-8-4 0 0,3 1 0 0,5-1 0 15,-8-6 0-15,7 1 0 0,0-1 19 0,1-3-3 0,-1 3 0 16,4-3-30-16,-8-6-6 0,1 6-2 0,0-9 0 31,-1-4-154-31,-3-2-30 0,1-1-6 0</inkml:trace>
  <inkml:trace contextRef="#ctx0" brushRef="#br1" timeOffset="-141158.05">10555 14987 979 0,'0'0'43'0,"0"0"9"0,0 0-41 0,7 0-11 0,-7 0 0 0,0 0 0 16,4-9 140-16,-1 2 27 0,-3 7 5 0,0 0 0 15,-3 0-117-15,3 0-24 0,0 0-5 0,0-9-1 16,-11 9 17-16,8-3 3 0,3 3 1 0,0 0 0 16,0 0 0-16,-11 0 0 0,0 0 0 0,11 0 0 15,0 0-4-15,-10 0-1 0,-4 3 0 0,0-3 0 16,7 6 4-16,-4-3 1 0,-7 4 0 0,-3-4 0 15,0 3-10-15,3 3-1 0,-3 1-1 0,4-1 0 16,-8 1-18-16,4 5-4 0,3 1-1 0,0-3 0 16,-3 2-11-16,4-2 0 0,-1 2 0 0,0 4 8 15,4-3 8-15,4 0 2 0,-1-4 0 0,0 7 0 16,1-3 18-16,6 9 4 0,-3-6 1 0,4-7 0 0,-1 13-33 16,1-6-8-16,-1 0 0 0,4 6 0 0,0 0 0 0,0 0 0 15,0-3 0-15,0-3 0 0,4 6 0 0,-1-6 0 16,-3-4 0-16,7 4 8 0,-3-3-8 0,3-3 0 15,3 8 0-15,1-8 0 0,0 3 0 16,3-7 0-16,0 7 0 0,7-7 0 0,4 1 0 0,-1-7 0 16,1 3 0-16,0-3 0 0,7-3 0 0,3 0 0 15,-10 0-10-15,3 0 10 16,-7-3-62-16,4 3-6 0,3-6-2 0,-11 6 0 16,-2 0-118-16,-5 0-24 0,8-3-5 0</inkml:trace>
  <inkml:trace contextRef="#ctx0" brushRef="#br1" timeOffset="-140805.05">10156 15388 2160 0,'0'0'48'0,"0"0"9"0,0 0 3 0,11 0 0 0,-4 7-48 0,4-7-12 0,-1 0 0 0,1 0 0 0,-1-7 29 0,1 7 4 15,0 0 1-15,3 0 0 0,-4 0 18 0,4 0 3 16,-3 7 1-16,7-7 0 0,-1 0-28 0,1 0-4 15,-4 0-2-15,4 3 0 0,3-3-22 0,-4 0 0 16,-6 0 0-16,0 0 0 0,-4 0-12 0,7 6-8 16,-4-3 0-16,1-3-1 15,-11 0-143-15,7 0-29 0,11 7-6 0</inkml:trace>
  <inkml:trace contextRef="#ctx0" brushRef="#br1" timeOffset="-140027.85">11155 14614 1209 0,'-14'-3'53'0,"14"3"12"0,0-7-52 0,3 4-13 0,-6-3 0 0,3 6 0 16,0-3 152-16,0 3 28 0,3-6 6 0,-3 6 1 16,0 0-91-16,0 0-19 0,0 0-3 0,7 9-1 15,-3 0 3-15,-1 1 1 0,1 6 0 0,3 2 0 16,0 7-31-16,0 4-6 0,0-1-2 0,0 6 0 0,-3 4-12 16,-1 3-2-16,-3 3-1 0,0-7 0 0,4 10-12 0,-8-3-3 15,1 0 0-15,-1 0 0 0,-3 0 4 0,0 3 1 16,0-3 0-16,0 0 0 0,-7-7-5 0,3 4 0 15,8-3-8-15,-4-10 12 0,0 7-4 0,0-10 0 16,3 0-8-16,4-3 12 0,0-3-12 16,-3-4-8-16,-1-5 8 15,8 5-13-15,3-5-104 0,-4-7-21 0,-3-3-4 0,0 0-1 16,7-3-68-16,0-4-13 0</inkml:trace>
  <inkml:trace contextRef="#ctx0" brushRef="#br1" timeOffset="-139661.04">11247 14595 2066 0,'0'0'45'0,"0"0"10"0,0 0 1 0,0 0 3 0,0 0-47 0,10 0-12 0,4 0 0 0,-3 0 0 16,-4 9 20-16,0-2 3 0,-4 2 0 0,5 1 0 15,-1 8 25-15,-4-2 6 0,-6 6 1 0,3 3 0 16,7 3-39-16,-7-3-7 0,-7 4-1 0,3 5-8 16,4 1 32-16,-3 2 0 0,-1-2 0 0,-3-7 0 15,3 6-19-15,1 1-4 0,-1 3-1 0,4-4 0 0,-3 4-8 0,-1-4 0 16,8 1 0-16,-4 2 0 0,0-2 0 15,-4 2 8-15,4-2-8 0,0-7 8 0,7 4-8 0,-7-11 0 16,0 5 0-16,4-1 0 0,3-7 0 0,-4 1 0 16,1-9 0-16,3 5-11 15,0-5-38-15,0-1-8 0,0 1-2 0,-3-1 0 16,-4-9-139-16,0 0-28 0,14 0-6 0,-14 0 0 0</inkml:trace>
  <inkml:trace contextRef="#ctx0" brushRef="#br1" timeOffset="-138985.91">11176 14586 1728 0,'-7'-3'153'0,"7"-4"-122"0,0 1-31 0,3-3 0 16,1 5 103-16,3-2 14 0,0-3 3 0,0 6 1 16,4-4-92-16,-4-2-18 0,-4 3-11 0,4 3 12 15,4-4 16-15,0-2 3 0,-4 6 1 0,0-4 0 16,0 7-7-16,3-3-1 0,1-3 0 0,-1 6 0 16,-2 0 4-16,2 0 0 0,1 6 0 0,-1-3 0 0,-3-3-15 0,4 0-2 15,3 7-1-15,7-4 0 0,-3 3-10 0,-1-3 8 16,-2 4-8-16,2 2 8 0,8 7-8 0,-7-4 12 15,-4 4-12-15,0 0 12 0,3 2-12 0,-2 1 0 16,-5 0 0-16,-3 0 0 0,0 6 0 0,0-6 0 16,-3 6 0-16,-1-6 0 0,-3 6 0 15,-3-3 0-15,-1 0 0 0,-3 0-11 0,-3 3 11 16,-4-7-8-16,3 8 8 0,-3-8-8 0,0 1-4 0,-4 0 0 16,0-3 0-16,1 2 0 0,10-2-6 0,-11-3-2 15,-3-4 0-15,0 7 0 0,7-7 8 0,0 1 2 16,-4-1 0-16,0-3 0 0,4-3 10 0,0 4 0 15,3-4 0-15,-3 3 0 0,0-6 0 0,0 0 0 16,7 0 0-16,-3 0 0 0,-1 0 0 0,4 0 0 16,-4 0 0-16,4-6 0 0,7 6 0 0,-3 0 0 15,-8-3 0-15,4 3 0 0,7 0 0 0,0 0 0 0,-7 0 0 0,0 0 0 16,7 0 24-16,0 0 4 16,0 0 1-16,0 0 0 0,0 0-12 0,11 9-2 15,3 0-1-15,-4 1 0 0,1-1 13 0,3 1 2 0,4 5 1 16,-1 1 0-16,1-3-2 0,3 5 0 0,0-2 0 0,4 9 0 15,7-6-12-15,-8 0-4 0,-6 6 0 0,3-6 0 16,11 9-3-16,-7-9-1 0,-4 6 0 0,-7 3 0 16,0-3-8-16,0 3 8 0,0-3-8 0,-3 1 8 15,-4-4-8-15,-4 3 0 0,8-7 0 0,-4 7 0 16,-3-6 0-16,-1 0-11 0,4 0 3 0,0-3 0 16,0 2-8-16,4-8 0 0,-4 6-1 0,3-10 0 15,1-3-35 1,3 3-6-16,-3-6-2 0,3-6 0 0,0 6-166 0,0-9-34 0,11-7-6 15,-11-6-2-15</inkml:trace>
  <inkml:trace contextRef="#ctx0" brushRef="#br1" timeOffset="-123951.04">18895 17975 403 0,'-11'-6'17'0,"4"3"5"0,0-3-22 0,0-4 0 15,4 10 0-15,-1 0 0 0,0-3 426 0,4 3 81 16,0 0 16-16,4-6 3 0,3 6-418 0,4 0-83 15,-1-9-17-15,4 9-8 0,7-7 16 0,4 7-1 0,3-9-1 0,4 9 0 16,7-3-14-16,0-4 11 0,0-2-11 0,3 6 10 16,0-3-10-16,1 3 0 15,-1-4 0-15,0 1 0 0,4 3 18 0,3-3 8 0,8 2 2 16,-1-5 0-16,4 3-11 0,0-4-1 0,-7 1-1 16,4 0 0-16,-1-7 10 0,4 6 3 0,0-8 0 15,4 8 0-15,3-5 3 0,-7 2 1 16,0-3 0-16,-8 1 0 0,-2 5-13 0,-4-9-3 0,0 7 0 0,-4-4 0 15,0 1-6-15,-3 2-2 0,0-3 0 0,-4 7 0 16,-7-7-8-16,1 7 0 0,-1-1 0 16,0 1 0-16,-7 0 0 0,4-1 0 0,-4 1 0 0,0 3 0 15,0-4 0-15,4 7 0 0,-4-6 0 0,-3-1 0 16,0 4 28-16,-1-4 3 0,1 4 1 0,-1-3 0 0,-2 9-32 16,-1-10 0-16,0 7 0 0,0-6 0 0,-4-1 16 15,1 4-4-15,0 0 0 0,-4 3 0 0,-4-4 2 16,4 4 0-16,-7-3 0 0,0 6 0 0,0 0-3 15,0-3-1-15,-3-3 0 0,-4-4 0 0,3 7 14 16,-6-9 4-16,3 2 0 0,-4 1 0 0,0 6-28 0,-3-7-12 16,0 1 0-16,-4-7 1 0,4 7 11 0,-7 2 16 15,0-5-4-15,-4 3-1 0,1-7-11 0,-5 6 0 16,-2 4 0-16,-1-3 0 0,0 6 0 0,-3-4 0 16,3 7 0-16,-3-3 0 0,3-3 0 0,0 6 0 15,4 0 0-15,7 0 0 0,-4 0 0 0,8-3 10 0,-1-3-1 16,4 6 0-16,0 0 2 0,3 0 0 0,1-4 0 0,3-2 0 15,0 6-11-15,-1 0 0 16,5-6 0-16,3 6 8 0,0 0-8 0,0 0-17 0,0 0 4 16,0 0 1-16,0 0 0 0,7 0 1 0,4-3 0 15,3 3 0-15,-4 0-5 0,8 0 0 16,0 0-1-16,3 3 0 0,0-3 5 0,0 6 0 0,4 0 1 0,3-2 0 16,0 5 11-16,-3-3 0 0,-4-3 0 0,4 7-8 15,-4-4 8-15,-3 3 0 0,-1 1 0 0,1-1 0 16,-4 1 0-16,0-1 0 0,0 0 8 0,0 1-8 15,0 2 0-15,-3 1 0 0,0-4 0 0,3 1 0 16,-4-1 20-16,1-3 10 0,-1 4 2 0,5 6 0 16,-5-7-32-16,1 0 0 0,-1-6 0 0,1 7 0 15,-1-4 11-15,-3 4-11 0,4-1 12 0,-7 0-12 0,3 1 12 16,-4 5-12-16,1 1 12 0,-1-3-12 0,-3-4 16 16,0 7-3-16,0-1-1 0,-3-2 0 0,-1 6-3 15,-3-10-1-15,4 7 0 0,-4 0 0 0,-4-4 9 16,4-2 2-16,-4 5 0 0,-3 1 0 15,4-7-8-15,-4 4-2 0,-1-4 0 0,-2 1 0 0,-1-4-9 16,0 3-12-16,1 1 2 0,3-10 1 16,0 6-194-16,0-6-38 0</inkml:trace>
  <inkml:trace contextRef="#ctx0" brushRef="#br1" timeOffset="-121138.23">12855 13827 1652 0,'0'0'73'0,"0"0"15"0,0 0-70 0,0 0-18 16,0 0 0-16,0 0 0 0,-3 9 92 0,3-9 14 16,-4 10 3-16,1-4 1 15,-1-3-34-15,4-3-6 0,-3 9-2 0,-1-2 0 0,-3-4-25 0,3 6-6 16,-3-2-1-16,0 2 0 0,0 0-10 0,0 1-2 16,-3-1-1-16,-1 1 0 0,1 5-7 0,-5-5 0 15,-2 5-1-15,-1-2 0 0,0 3-5 0,-3-7-1 16,0 7 0-16,-4-4 0 0,4 4-9 0,-3 3 0 15,2-4 0-15,5-5 0 0,-8 2 0 0,4 4 0 16,3 3 8-16,1-10-8 0,3 7 0 0,-1-7-14 16,1 1 3-16,4-4 1 15,-1-3-93-15,1 3-18 0,-1-6-4 0,4 0-1 16,0 0-87-16,3-6-18 0</inkml:trace>
  <inkml:trace contextRef="#ctx0" brushRef="#br1" timeOffset="-120907.2">12404 13864 2174 0,'0'0'48'0,"0"0"9"0,0 0 3 0,0 0 1 0,0 0-49 0,0 0-12 16,0 0 0-16,0 0 0 0,10 0 45 0,-3-3 7 0,0 3 0 0,4 0 1 16,-4 0-6-16,0 0-2 0,4 0 0 0,-1 3 0 15,1-3-6-15,-1 7-2 0,5-4 0 0,-1-3 0 16,3 6-18-16,1 4-4 0,-4-4-1 0,4-3 0 0,-4 6-14 0,3 7 0 15,1-7 0-15,0 7 0 32,-1-3-18-32,-3 2-10 0,1-2-1 0,-1 3-1 0,3 2-2 0,-6-2-1 0,3-3 0 0,-3 9 0 15,-1-1-15 1,-3-2-4-16,4 6 0 0,-8 0 0 0,4 1-166 0,-3-4-34 0,3 12-6 16,-7-9-2-16</inkml:trace>
  <inkml:trace contextRef="#ctx0" brushRef="#br1" timeOffset="-120348.66">13593 13347 1094 0,'0'0'97'0,"0"0"-77"0,0 0-20 0,0 0 0 0,0 0 129 0,0 0 23 15,0 0 4-15,0 0 0 0,0 0-116 0,0 0-23 16,0 0-5-16,0 0 0 0,0 0-12 0,-8 9 12 16,1-2-12-16,-3 2 12 0,-4 1 18 0,3-1 4 15,-3 7 1-15,0-4 0 0,-4 4-6 0,1 3-1 16,-1-1 0-16,0 4 0 0,-3-3 2 0,4 0 0 15,-5 9 0-15,5-9 0 0,-1 6 2 0,0 0 1 16,1-3 0-16,-1 3 0 0,1 0-12 0,2 4-2 16,5-1-1-16,-1 3 0 0,4-3-2 15,0 1-1-15,0 5 0 0,4-6 0 0,-1 7-4 0,4-7-1 16,0 0 0-16,4 4 0 0,-1-4-1 0,4-3 0 0,0 3 0 16,4-3 0-16,-1-3 1 0,8 3 0 15,-4-6 0-15,0-3 0 16,0 3-29-16,4-1-5 0,-4-2-2 0,4-6 0 15,-4-1-50-15,4 0-9 0,-1 1-3 0,1-1 0 16,-1-9-115-16,-2 6-23 0</inkml:trace>
  <inkml:trace contextRef="#ctx0" brushRef="#br1" timeOffset="-119626.15">13518 14159 1036 0,'0'0'46'0,"0"0"10"0,0 0-45 0,0 0-11 15,0 0 0-15,0 0 0 0,11 0 139 0,0 0 25 16,-4-9 6-16,3-1 1 0,1 1-70 0,-4 0-13 15,3-1-4-15,1-6 0 0,-4 7 24 0,4-3 4 16,3-4 0-16,-4 0 1 0,1-3-11 0,-4 1-2 16,4 2-1-16,-4-3 0 0,0 0-60 0,0-6-12 15,0 6-3-15,0-6 0 0,0 3-12 0,-4-3-4 0,5-3 0 16,-8 3 0-16,3 0-8 0,1 6 0 0,-4-3 0 16,3 0 0-16,1 3 0 0,-1 0 0 15,1 10 0-15,-1 0 0 0,1-1 0 0,-1 4 0 16,4-3 0-16,-7 9 0 0,0 0 0 0,7 0 0 15,4 6 0-15,-4 3 0 0,4 1 0 0,-1-1 0 0,-3 10 0 0,4-3 0 16,-1-4 0-16,-3 4 0 0,1 9 0 0,-1-6 0 16,0 6 0-16,0-3 0 0,-4-3 0 0,4 2 0 15,-3-2 11-15,-1-6 0 0,4 3 0 0,-3-7 0 16,-1 0 8-16,1 1 1 0,0-1 1 0,-4-9 0 16,0 0-21-16,0 0-8 0,0 0 0 0,7 0 0 15,0-3 19-15,0-3 4 0,-4-4 1 0,4 1 0 16,0 0-16-16,-3-7-10 0,3-3 2 0,-4 0 0 15,4 0 8-15,-3 1 0 0,3-7 0 0,-3 6 0 16,3-6 0-16,-4 0 0 0,1 3 0 0,-1-4 0 16,1 1 0-16,-1 7 0 0,1-1 0 0,-1 9 0 0,1-5 0 15,-1 5 0-15,-3 1 0 0,4 6 0 0,-4 3 0 0,0 0 0 16,0 0 0-16,0 0 0 16,0 0 0-16,0 0 0 0,7 0 0 0,-7 0 0 0,7 3 0 0,0-3 0 15,0 6 0-15,0-3 0 0,0 4 0 0,0 2 0 16,0-6 0-16,0 6 0 0,0 4 0 15,1 0 0-15,-1-4 0 0,0 10 0 0,-4-4 0 0,1 1 0 16,3 3 0-16,-7 0 0 0,3 6 0 0,1-3 0 16,-1 3 0-16,-3 0-8 0,-3-6 8 0,3 6 0 15,0-3 0-15,0 0 0 16,0 0-29-16,0-7-1 0,3 4 0 0,1-9 0 0,-4 5 12 0,3-5 2 16,1-1 1-16,-1-6 0 15,-3-3-36-15,0 0-7 0,4 7-2 0,-4-7 0 16,0 0-119-16,0 0-24 0,7 0-5 0,0-10 0 0</inkml:trace>
  <inkml:trace contextRef="#ctx0" brushRef="#br1" timeOffset="-119303.66">14510 13730 1209 0,'0'0'108'16,"0"0"-87"-16,0 0-21 0,0 0 0 15,0 0 230-15,7 6 42 0,-4-3 8 0,4 6 1 0,-3-2-218 0,-1 2-44 16,1 1-9-16,-4-1-2 0,0 0-8 0,0 1 0 16,-4-1 0-16,1 1 0 0,3 5 0 0,-4-5 0 15,1 5 0-15,3-2 0 0,-4-4 0 0,4 4 0 16,-3-1 0-16,3-2 0 15,-4-1-20-15,4 7-7 0,-3-7-1 0,-1 1 0 16,1-1-30-16,-1 0-6 0,1 1-2 0,-1-4 0 16,1 4-86-16,-1-10-16 0,4 0-4 0,-7 9-1 0</inkml:trace>
  <inkml:trace contextRef="#ctx0" brushRef="#br1" timeOffset="-119043.72">14386 13864 1382 0,'0'0'61'0,"0"0"13"0,0 0-59 0,0 0-15 0,7-3 0 0,0-3 0 15,4 6 183-15,0-3 33 0,-4-3 8 0,3 6 0 16,-3 0-147-16,4-4-29 0,-1-2-7 0,-3 6-1 16,1-3 10-16,2-3 2 0,-3 6 0 0,-7 0 0 15,7 0-31-15,4 0-5 0,-4 0-2 0,0 0 0 16,-7 0-14-16,7 0-15 0,4 0 3 15,-4 0 1-15,3 0-24 16,1-6-5-16,3 6 0 0,0-4-1 0,4 4 1 0,-4-6 1 16,3 6 0-16,5-9 0 15,-1 6-25-15,0-4-4 0,-7-2-2 0,0 6 0 0,0-3-135 16,4 6-27-16,7-10-6 0,-11 4-1 0</inkml:trace>
  <inkml:trace contextRef="#ctx0" brushRef="#br1" timeOffset="-118691.96">14841 13516 748 0,'0'0'67'0,"0"0"-54"0,0 0-13 0,0 0 0 16,11 0 139-16,-4 0 25 15,4 0 4-15,-4 0 2 0,-7 0-52 0,10 0-10 0,-3 0-3 0,-7 0 0 16,7 7 31-16,0-4 7 0,0 3 1 0,1 3 0 16,-1 1-64-16,-4-1-13 0,1 1-3 0,-1 5 0 15,4 4-35-15,-7 0-7 0,4 6-2 0,-4-6 0 16,0 6-20-16,0-6 0 0,0 6 0 0,0-3 0 16,0 3 0-16,0 3 0 0,0-3 0 0,0-6 0 15,0 6 0-15,0-6 0 0,3 0 0 16,1 0 0-16,-4 3-14 0,3-10-4 0,1 7-1 0,-1-3 0 31,1-7-37-31,-1 7-8 0,4-7-2 0,-3 0 0 16,-4 1-40-16,0-10-8 0,0 0-2 0,0 0-480 0,0 0-97 0</inkml:trace>
  <inkml:trace contextRef="#ctx0" brushRef="#br1" timeOffset="-118188.56">14870 13193 1378 0,'0'0'30'0,"0"0"6"0,0-6 2 0,0-3 2 0,3-1-32 0,-3 7-8 0,0-6 0 0,0-1 0 16,0 1 0-16,0 3 0 0,0-4 0 0,4 4 0 15,-4 6 17-15,0 0 3 0,0-3 0 0,0 3 0 16,0 0 60-16,0 0 13 0,0 0 3 0,0 0 0 15,0 0-16-15,0 0-4 0,0 0 0 0,10 3 0 16,1 3-19-16,3 4-4 0,-3-4-1 0,6 6 0 16,1-2-32-16,-1 6-6 0,5-4-2 0,-1 10 0 15,0 0-4-15,0 0-8 0,4 0 11 0,-1 3-11 16,1 3 21-16,3 0-2 0,-6 7-1 0,2-7 0 16,-6 7-9-16,0-1-1 0,-1 1-8 0,-3 2 12 15,4-2-12-15,-4 2 0 0,4-5 0 0,-4-1 0 16,0 0 0-16,-4 1 0 0,1 2 0 0,0-5 0 15,-4 2 0-15,-4-3-16 0,1-3 1 0,-4-3 1 0,-4 3-7 16,1 0-2-16,-4-6 0 0,0 0 0 16,-8 0-83-16,5-4-17 0,-8-5-3 0,1 9-762 15</inkml:trace>
  <inkml:trace contextRef="#ctx0" brushRef="#br1" timeOffset="-116821.9">11497 14093 932 0,'14'-6'41'0,"-14"6"9"0,0 0-40 0,0 0-10 15,7 0 0-15,4-3 0 0,-1 3 92 0,1 0 16 16,-11 0 3-16,0 0 1 0,11 0 12 0,-11 0 4 15,0 0 0-15,0 0 0 0,0 0-23 0,0 0-4 0,0 0-1 0,0 0 0 16,0 0-29-16,0 0-7 0,10-6 0 0,-10 6-1 16,0 0-15-16,0-10-2 15,7 1-1-15,-3-1 0 0,-1 4 3 0,1-3 0 0,-1-4 0 0,1-2 0 16,-1 5-20-16,1-6-3 0,-1-2-1 0,1 5 0 16,-1-9 0-16,5 10 0 0,-8-13 0 0,0 6 0 15,3 0 0-15,1-6 0 0,-1 6 0 0,-3-6 0 16,0 6-11-16,4-6-2 0,3 3-1 0,-4 0 0 15,1 3-10-15,3-6 0 0,-4 6 0 16,4 1 8-16,0-1-8 0,0 3 0 0,-3 4 0 16,3-4 0-16,0-3 0 0,-3 10 0 0,-1-1 0 0,1-5 0 15,3 5 0-15,-7 7 8 0,3-10-8 0,-3 10 8 16,0-3-8-16,0 6 0 0,4-3 0 0,-4 3 0 16,0-6 0-16,0 6 8 0,0 0-8 0,0 0 8 0,0 0-8 15,0 0 0-15,0 0-12 0,0 0 12 0,0 0-10 0,0 0 10 16,0 0 0-16,3 9-9 0,4 0 9 0,-3 4 0 15,3 0 0-15,-3 2 0 16,3-2 0-16,-4 2 0 0,4 4 0 0,0 6 0 0,4 0 0 0,-1-3-10 16,-3 3 10-16,4 4 0 0,0-4 0 15,3 3 0-15,-7-3 0 0,3 0 9 16,1-3-9-16,-4 3 0 0,0-6 0 0,4 0 0 0,-1 6 0 0,1-6 0 16,-1-4 0-16,1 4 0 0,-4 0 0 0,4 0 0 15,3-3 0-15,-4 2 0 0,1-2 8 0,3-7-8 16,-3 7 12-16,3-3-4 0,-4-4 8 0,1 0 0 15,-1-2 1-15,5 2 0 0,-5-9 4 0,4 3 1 16,-3-3 0-16,-1 0 0 0,1-3 2 0,0 3 1 16,-1-9 0-16,-3 2 0 0,0 4 0 0,0-6 0 15,0-7 0-15,-3 7 0 0,3-7-8 0,-4 4-1 0,1-4-1 0,0-3 0 16,-1 0 2-16,-3-6 1 0,4 0 0 0,-1 3 0 16,-3-9-5-16,4 3-1 0,-4-1 0 0,3 4 0 15,-3-3-12-15,0 3 11 0,0-9-11 0,0 5 10 16,0 1-10-16,0 9 0 0,-3-9-12 0,3 6 12 15,0-6 0-15,-4 9 0 0,4 0 0 0,0 4 0 16,0-4-21-16,-3 3 0 0,3-3 0 0,0 10 0 31,0-7-121-31,0 7-24 0,0-1-5 0</inkml:trace>
  <inkml:trace contextRef="#ctx0" brushRef="#br1" timeOffset="-113415.02">32815 9898 1375 0,'0'0'30'0,"0"0"6"0,4-7 2 0,-1-2 1 0,1 3-31 0,0 6-8 0,3-10 0 0,-4 10 0 16,-3 0 61-16,7-3 11 0,-3-3 3 0,-4 6 0 16,3 0-35-16,-3 0-6 0,0 0-2 0,0 0 0 15,0 0-6-15,0 0-2 0,0 0 0 0,0 0 0 16,0 0-4-16,-3 0-2 0,3 0 0 0,-7 9 0 0,0-9-2 0,0 10 0 16,-1-4 0-16,1-3 0 0,0 3 1 0,4 4 0 15,-8-1 0-15,4 7 0 0,-3-7 10 0,3 1 1 16,-4 5 1-16,0-5 0 0,1 2-3 0,-4-2-1 15,0 5 0-15,-1-5 0 0,-2 9-13 0,3-4-4 16,0 4 0-16,-4 0 0 0,-3 0 1 0,3 6 0 16,4-6 0-16,-4-1 0 0,4 4-9 15,0-3 8-15,0 0-8 0,3 0 8 0,1 0 4 0,-1-1 0 16,1-2 0-16,-1 3 0 0,4 0-1 0,0-10 0 16,0 7 0-16,0 0 0 0,3-4-11 0,1-2 8 15,-4 5-8-15,3 1 8 0,-3-4-8 16,4-2 10-16,-1-1-10 0,-3 4 10 0,4-10-10 0,-1 6 0 0,1 1 9 15,-1-4-9-15,0 3 0 0,4-9 9 16,0 0-9-16,-3 4 0 0,3-4 12 0,0 0-12 0,-4 6 12 0,4-6-12 16,0 0 13-16,0 0-4 0,-7 0-1 0,4 6 0 15,-4-3 3-15,7-3 0 0,-7 0 0 0,7 0 0 16,0 0 1-16,0 0 1 0,-4-9 0 0,1 9 0 16,-1-10 0-16,1 4 0 0,-1 3 0 0,1-6 0 15,-1 2-5-15,4-2 0 0,-3-7-8 0,3 7 12 16,-4-1-12-16,4 1 11 0,-4 0-11 0,1-1 10 15,3 1-10-15,-4-1 0 0,1 1 0 0,-1 0 8 16,4-1 4-16,-3 1 1 0,-1-7 0 0,1 10 0 16,-1-4-13-16,1 7-16 0,-1-3 3 0,1-3 1 15,3-1 12-15,0 10 0 0,0 0 0 0,0 0 0 16,0 0-8-16,-4-3 8 0,4 3 0 0,0 0-9 0,0 0 9 0,0 0-8 16,0 0 8-16,0 0-8 0,0 0 8 0,0 0-8 15,0 0 8-15,0 0-8 0,7 3 8 0,0 3 0 16,-3 4 0-16,-1-7-8 0,4 6 8 15,-7 1 0-15,4-1 0 0,-1 7 8 0,1-7-8 0,-4 1 0 16,0-1 0-16,3 7 8 0,-3-1-8 0,0-2 0 16,4 6 0-16,-4-10 0 0,4 7 8 0,-1 0-8 15,-3-4 8-15,4-2-8 0,-4 2 11 0,3-3-3 16,-3 1 0-16,0-1 0 0,4-6 2 0,-4 7 0 16,3-4 0-16,-3-6 0 0,0 10-2 0,0-10 0 15,0 0 0-15,0 0 0 0,0 0-8 0,11 0 10 16,-4 0-10-16,3 0 10 0,1-7-10 0,-4 4 10 0,4-3-10 0,-4 3 10 15,3-4-10-15,1-2 8 0,-1 6-8 16,1-7 8-16,-4-5-8 0,4 5 0 16,-4 1 9-16,0-7-9 15,0 7-20-15,0 0-9 0,-4-7-2 0,4 6 0 16,-3 1-121-16,-4 0-25 0,3-1-5 0</inkml:trace>
  <inkml:trace contextRef="#ctx0" brushRef="#br1" timeOffset="-112534.64">33013 9757 633 0,'11'3'56'0,"-11"-3"-44"0,0 0-12 0,0 0 0 0,-8 15 107 0,5-5 19 0,3-10 4 16,-4 9 1-16,1-3-35 0,3-6-8 0,0 0 0 0,0 0-1 16,0 0-3-16,0 0 0 0,3 10 0 0,-3-10 0 15,0 0 20-15,0 0 4 0,0 0 1 0,4 3 0 16,-4-3-20-16,7 0-4 0,-7 0-1 0,7 0 0 15,0-3-17-15,-7 3-4 0,0 0-1 0,0-6 0 16,0 2-24-16,4-2-5 0,-1 3-1 0,1-3 0 16,3-4-17-16,0 1-4 0,0 3-1 0,0-4 0 15,4 1-10-15,-1-4 0 0,-3-2 9 0,0 5-9 16,0-5 0-16,0 5 9 0,0-9-9 0,0 4 0 16,0 2 11-16,-3-6-11 0,3 4 10 0,-3-4-10 0,3 3 0 15,-4-3 8-15,1 4-8 0,-1 2 0 0,1-3 0 0,-4 7 0 16,3-7 0-16,1 7 0 0,-1 0 0 15,1-1 8-15,-4 1-8 0,3 6 0 16,-3 3 0-16,4-7 0 0,-1 7 0 0,-3 0 0 0,8-6 0 0,-5 12 0 16,-3-6 0-16,7 0 0 0,0 10 0 0,0-4-8 15,-3-3 8-15,3 7 0 0,0-1-9 0,0 0 9 16,-4 1 0-16,4 5-9 0,-3-5 9 16,3 9 0-16,-3-4 0 0,-1 1 0 0,1 3 0 0,-1 0 0 15,1-1 0-15,-1-2 0 0,-3-3 0 0,4 2 0 16,-1 4 0-16,1-3 0 0,-1-7 0 0,1 1 0 15,-4 5 0-15,3-5 0 0,1-1 0 0,-4 1 9 0,3-7-1 0,-3-3-8 16,4 6 16-16,-4-6-4 0,0 0-1 0,4 9 0 16,-4-9 1-16,0 0 1 0,0 0 0 0,0 0 0 15,0 0 4-15,0 0 1 0,7 0 0 0,-7 0 0 16,0 0-2-16,0 0-1 0,3-6 0 0,1 3 0 16,-1-3-2-16,-3-4 0 0,4 1 0 0,-1-10 0 15,-3 10-2-15,0-10-1 0,4 3 0 0,-4-9 0 16,3 6-2-16,-3-9 0 0,4 3 0 0,-4-3 0 15,3 3-8-15,1-4 8 0,3-5-8 0,0 3 8 16,-4-1-8-16,8-5 0 0,-4 8 0 0,0-5 0 16,0-1 0-16,4 7 0 0,-4 0 0 0,3-3 0 15,1 2 0-15,3 4-11 0,-3-3 1 0,3 9 0 32,0 0-134-32,4 4-26 0,-1 5-6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3:31:22.8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9109 11558 21071 0,'0'0'928'0,"0"0"208"0,0 0-912 0,0 0-224 16,0 0 0-16,0 0 0 0,0 0 576 0,0 0 64 15,0 0 0-15,0 0 16 0,0 0-208 0,0 0-32 16,0 0-16-16,0 0 0 0,0 0-400 0,0 0-304 16,0 0 48-16,0 0 16 0,0 0 464 0,0 0 96 15,0 0 0-15,0 0 16 0,0 0 112 0,7-10 0 0,-3-2 16 0,-1 4 0 16,-3 8 368-16,7-6 80 0,-7 6 16 0,10-4 0 16,2 4-208-16,-1 0-32 0,-1-3-16 0,0 0 0 15,1 2-224-15,-1 0-32 0,3 2-16 0,0 0 0 16,0 2-272-16,0-7-128 0,-1-1 0 0,1 4 128 15,0 6-128-15,-1-5 0 0,0-4 0 0,1 1 0 16,0 2 176-16,5 4-48 0,3 0-128 0,0 1 192 16,-4-1 208-16,1-3 48 0,0-3 0 0,0 2 0 15,1 1-64-15,-1-1 0 0,-1-1 0 0,1 1 0 16,-1 1-192-16,-1 0-64 0,-1-2 0 0,0-1 0 16,-1-2-128-16,0 2 0 0,1 1 0 0,0 2 0 15,2 0 0-15,-2 1 0 0,-2 1 0 0,1-2 0 16,2 0 0-16,1 4 0 0,0 5 0 0,1-1 0 0,0-2 0 0,3-3 0 15,0 4 144-15,5-3-144 0,4-3 128 0,0 2-128 16,-1-1 128-16,-2 2-128 0,-1-4 0 0,0 2 144 16,-4-2-144-16,0 0 0 0,1-2 320 0,-3 1-32 15,0-2-16-15,0 1 0 0,-2 0-272 0,0 0-192 16,-1-1 16-16,3 1 16 0,0-1 288 0,0 0 64 16,-3 1 16-16,2 1 0 0,4 1-208 0,-1 0 0 15,-1-3 0-15,2 3 0 0,4 0 0 0,-4-3 0 16,-6-1 0-16,1 2 0 0,0 2 0 0,0 1 0 15,1 3 0-15,0-1 0 0,2 1 0 0,-1-3 0 16,-2-1 0-16,0 0 0 0,-1 1 0 0,1 0 0 16,1-2 0-16,-1 0 0 0,0 1 128 0,0 5-128 15,-1 0 176-15,3-1-176 0,-1 0 160 0,1-1-160 16,-1-2 128-16,1 0-128 0,-2-1 176 0,2 3-48 0,-2 0-128 0,3 0 192 16,1 0 0-16,-2 1-16 0,-2 0 0 0,-1 1 0 15,0-2-176-15,0 1 0 0,-2 0 144 0,1-1-144 16,1 0 0-16,0 1 0 0,1-1 0 0,0-1 0 15,1 2 0-15,-1-4 0 0,-2 0 0 0,1 0 0 16,-1 1 0-16,0-1 0 0,-2 0 0 0,2 0 0 16,0 2 176-16,-1-2-48 0,-2 0 0 0,2 0 0 15,0 4 48-15,1-2 0 0,0 1 0 0,2 1 0 16,2 0-176-16,-1 0 0 0,-1-3-160 0,6 0 160 16,3 0 0-16,-2-1 0 0,-4 0 0 0,-2 0 160 15,1-2-160-15,-1-1 0 0,1 2 0 0,-2 0 0 16,-2-2 0-16,0 0 0 0,-1 2 0 0,0 0 0 15,-1-2 0-15,-1 2 128 0,0 0-128 0,-1 1 0 0,-1 0 0 0,0 0 0 16,-1 0 0-16,1 1 0 0,-11-1 0 16,10 2-144-16,-10-2 144 0,12 3-160 0,-12-3-192 0,9 12-32 15,-2 7-16-15,-2-11 0 16,-5-8-1776-16,8-8-336 0,-1 3-80 0,-7 5-8032 16,11-2-1600-16</inkml:trace>
  <inkml:trace contextRef="#ctx0" brushRef="#br0" timeOffset="1015.61">13269 11585 2751 0,'0'0'256'0,"0"0"-256"0,-9-1 0 0,0 0 0 15,0-2 2432-15,9 3 448 0,0 0 96 0,0 0 16 16,-11 0-2256-16,11 0-448 0,-9 2-96 0,9-2 0 15,0 0 256-15,0 0 64 0,0 0 16 0,0 0 0 16,0 0 496-16,0 0 80 0,11-3 32 0,-1 2 0 16,-10 1 112-16,15-2 32 0,0 1 0 0,1 0 0 15,-1-1-96-15,1 1-16 0,1 1 0 0,0 0 0 16,0 0-560-16,0-3-112 0,-1 3-32 0,0 3 0 16,1-3-208-16,2 1-64 0,-1-1 0 0,0 2 0 15,0-4-16-15,3 4-16 0,3-1 0 0,-1 2 0 16,1-2 128-16,0 2 32 0,1-5 0 0,4 2 0 15,2 0 112-15,2 0 16 0,-1-1 16 0,1 1 0 16,-2 0-144-16,1 0-48 0,-4 0 0 0,1 3 0 0,0-1-144 16,-2-1-128-16,-1-1 144 0,0 2-144 0,2 0 0 0,-1-2 128 15,-1-1-128-15,1 1 0 0,2 1 0 0,0-1 0 16,-3 0 0-16,2-1 0 0,1-3 192 0,0 2-16 16,-1-2 0-16,1 1 0 0,-1 0 224 0,-1 2 48 15,-1-3 16-15,0 2 0 0,-2 2-80 0,0 0-32 16,-2 0 0-16,1 0 0 0,-2 2-224 0,1 2-128 15,0-1 160-15,0 1-160 0,1 0 128 0,1-2-128 16,-1 1 0-16,2-1 0 0,1 1 0 0,0-3 0 16,-1-3 0-16,0 1 0 0,0 0 0 0,-2 0 0 15,-1-3 0-15,0 2 144 0,-1 2-144 0,-1-2 192 16,-2-1-192-16,-1 2 192 0,0-1 32 0,0 0 16 16,0 2 0-16,0 1 0 0,-2-3-112 0,2 3 0 0,0 3-128 15,-1-6 192-15,0 2-192 0,1 1 0 0,0 0 0 0,0 1 0 16,-2-1 0-16,1 3 0 0,-2-2 0 0,0 1 0 15,-2-1 0-15,0 2 0 0,0-1 0 0,-2 2 0 16,1-4 128-16,-11 0-128 0,13 4 0 0,-2 0 0 16,1-5 0-16,-2 1 0 0,-10 0 0 0,12 1 0 15,-1-1 0-15,-1-1 0 0,-1-2 0 0,-9 3 0 16,12-3-304-16,-2 2-48 0,-1-4-16 0,2 4 0 31,-1-3-2128-31,1 1-416 0,-3-3-96 0,3-5 0 0</inkml:trace>
  <inkml:trace contextRef="#ctx0" brushRef="#br0" timeOffset="3168.42">18517 8799 4607 0,'14'-5'400'0,"-2"0"-400"0,3-3 0 0,4 0 0 16,-1-1 1376-16,0 1 192 0,0 1 32 0,-1 0 16 15,-1-3-672-15,0 2-144 0,-1 1-32 0,2 7 0 16,0 7 80-16,-6-7 16 0,-7-13 0 0,-2 2 0 16,-2 11-32-16,0 0 0 0,0 0 0 0,0 0 0 15,0 0-512-15,0 0-128 0,0 0 0 0,0 0-16 16,0 0-16-16,-10-1 0 0,-1 1 0 0,1 1 0 15,-1-1 224-15,0 2 32 0,-1 0 16 0,-2 1 0 16,-3-2-48-16,0 2-16 0,-2-1 0 0,1 2 0 16,-4 1-80-16,0 1-16 0,-2 0 0 0,-2-2 0 0,-2 3-272 15,-2-1 0-15,-3 2 128 0,1 0-128 16,-2-2 0-16,-3 5 0 0,-1-3 0 0,0 2 0 0,-2 2 0 0,-4 1 0 16,-6 1 0-16,1 2 0 0,-1-2 0 0,2 2 160 15,0-2-160-15,1 0 128 0,1-2 0 0,2 1-128 16,1 3 192-16,-2 1-64 0,0 1 16 0,0 0 0 15,0-2 0-15,-2 0 0 0,-3-1-144 0,1 2 192 16,1 0-192-16,2 1 192 0,3 2-192 0,-1 1 0 16,-2-2 0-16,0 0 0 0,-1-1 0 0,-2-1 0 15,-5 0 0-15,4 1 0 0,0 3 0 0,2-2 0 16,2-2 0-16,3 0 0 0,4-2 0 0,3-1 0 16,0-1 0-16,2 1-176 0,2-1 176 0,1 0 0 15,1-1 0-15,1 0 0 0,0 1 0 0,4 1 0 16,3 2 0-16,-1-6 0 0,-2-2 0 0,2 1 128 15,0 3-128-15,3 1 0 0,-1-3 0 0,1 1 0 0,1-3 0 16,2 3 128-16,1 0-128 0,2-1 0 0,-2 1 0 0,2-2 0 16,-1 0 0-16,2-2 0 0,0-2 0 0,1 3 0 15,-1 1 0-15,2-1 0 0,-1-2 128 0,2 1-128 16,0-1 0-16,4 1 144 0,6-7-144 0,-7 6 0 16,7-6 448-16,-6 7 0 0,6-7-16 0,-7 7 0 15,2 0-256-15,5-7-48 0,-6 6-128 0,-1 2 192 16,1-1-192-16,6-7 0 0,-10 5 0 0,1 0 0 15,0 0 0-15,0-1 0 0,0 2 128 0,0-2-128 16,0-1 0-16,0 1 0 0,-1 0 128 0,1 0-128 16,-1 3 128-16,1-3 0 0,0 0-128 0,1-2 192 15,0 3 16-15,8-5 0 0,-7 6 0 0,7-6 0 16,-9 5-48-16,9-5-16 0,0 0 0 0,-7 8 0 0,-3-2-144 0,4-1 128 16,6-5-128-16,0 0 128 0,-8 7-128 0,0-2 0 15,-1-1 0-15,0 1 0 0,-1 0 0 0,0-1 0 16,1-1 0-16,0 1 0 0,1 1 0 0,1-1 128 15,-3 1-128-15,1-1 0 0,0-1 256 0,1-2-48 16,8-1 0-16,-7 1 0 0,-1-1-16 0,8 0 0 16,0 0 0-16,0 0 0 0,0 0-16 0,0 0-16 15,0 0 0-15,0 0 0 0,0 0-160 0,0 0 160 16,0 0-160-16,0 0 160 0,0 0-160 0,0 0 0 16,0 0 0-16,0 0 128 0,0 0-128 0,0 0 0 15,0 0 0-15,0 0 0 0,0 0 0 0,0 0 128 16,0 0-128-16,0 0 0 0,0 0 0 0,0 0 128 0,0 0-128 15,0 0 0-15,0 0 160 0,1-9-160 16,2 0 192-16,-1 0-192 0,1 0 176 0,2 0-176 0,0 0 160 0,3 2-160 16,0-3 0-16,1 2 0 0,-1 0 0 0,0 1 0 15,-8 7 0-15,10-9 0 0,-1 0 0 0,-1 1 0 16,-8 8 0-16,8-7 0 0,-8 7 0 0,8-10 0 16,-8 10 128-16,7-9-128 0,-3 0 0 0,2 1 0 15,0 0 0-15,-1 2 0 0,-5 6 0 0,4-10 0 16,-4 10 0-16,3-10 0 0,-1 1 0 0,-2 9 0 15,4 8 0-15,-4-8 128 0,-4-6-128 0,4 6 0 16,-7 0 0-16,7 0 0 0,-9 4 128 0,-1 2-128 16,-1 3 0-16,0 0 0 0,0 0 0 0,-1 2 0 15,-1 1 0-15,-2 1 0 0,1 0 0 0,0 0 0 16,-1 1 0-16,2-2 0 0,0 1 0 0,0 1 0 16,-2 2 0-16,-1-2 0 0,2-2 0 0,1-2 0 0,1 3 0 0,0 0 0 15,0-1 0-15,3 0 0 0,1 0 160 0,2 1-160 16,1 0 160-16,1-2-160 0,4-11 192 0,-3 12-64 15,2-1-128-15,2 2 192 0,-1 1-192 0,4-4 128 16,-4-10-128-16,8 9 0 0,-8-9 144 0,12 7-144 16,-2-2 128-16,1-1-128 0,-1-1 368 0,2 1-16 15,1-4 0-15,2 0 0 0,2-3-96 0,0-1 0 16,0-1-16-16,3 4 0 0,1-3-240 0,2 0 176 16,2-3-176-16,0 3 160 0,-1 3-160 0,-1 0 0 15,-4-2 0-15,2 3 0 0,0-2 0 0,1-1-256 16,0-2 48-16,-1 2 0 15,-3 4-640-15,1 5-128 0,0-2-32 0,1-2-9392 0,-2-2-1888 0</inkml:trace>
  <inkml:trace contextRef="#ctx0" brushRef="#br0" timeOffset="9271.12">19343 8254 6447 0,'0'0'576'16,"0"0"-576"-16,0 0 0 0,0 0 0 15,0 0 2624-15,0 0 400 0,0 0 96 0,0 0 16 16,0 0-1984-16,0 0-384 0,0 0-64 0,0 0-32 16,0 0-240-16,0 0-48 0,0 0-16 0,12-1 0 15,-12 1 176-15,12 3 32 0,-12-3 16 0,10 4 0 0,-10-4 144 0,9 10 32 16,-9-10 0-16,7 12 0 0,1 2-192 0,-2 3-16 15,-1-1-16-15,1 5 0 0,-1-1-224 0,-1 5-64 16,-2 3 0-16,1-1 0 0,-2 4 0 0,-1 2-16 16,0-2 0-16,0 3 0 0,-1 0-48 0,1 0-16 15,-1-2 0-15,-1 0 0 0,1-6-176 0,0-1 0 16,-1-2 144-16,1 0-144 0,1 1 0 0,0-4 128 16,-3-4-128-16,1-1 0 0,-1-2 0 0,-1-3-192 15,4-10 32-15,0 0 0 16,-6 8-1984-16,6-8-400 0,0 0-80 0</inkml:trace>
  <inkml:trace contextRef="#ctx0" brushRef="#br0" timeOffset="9606.98">19255 8639 21183 0,'0'0'944'0,"0"0"192"16,0 0-912-16,0 0-224 0,0 0 0 0,0 0 0 16,0 0 1744-16,0 0 304 0,0 0 64 0,0 0 16 0,0 0-1232 15,0 0-256-15,0 0-64 0,0 0 0 16,11-5-272-16,0 0-64 0,-1 1-16 0,2-3 0 0,0 1-224 0,2-5 176 15,0 1-176-15,2-2 160 0,-2 0-160 0,2-2 192 16,1 1-192-16,-1 1 192 0,-1 0-192 0,1 2 0 16,-1 0 0-16,1-3 128 0,-2 0-336 0,2 2-80 15,0-2-16-15,-1 3 0 16,1-2-688-16,-3 1-144 0,-2 1-16 0,-4 0-7456 16,0-2-1488-16</inkml:trace>
  <inkml:trace contextRef="#ctx0" brushRef="#br0" timeOffset="10238.84">19654 7866 16575 0,'0'0'1472'0,"-10"3"-1168"0,10-3-304 0,0 0 0 16,-3 10 2816-16,1 2 512 0,2-1 112 0,4 2 16 15,3-2-2720-15,0 2-544 0,3 1-192 0,1 2 144 16,1 3-144-16,0 0 0 0,0 0 0 0,1 5 0 16,-3 1 0-16,0-1 0 0,0 2 0 0,-3 4 0 15,0 0 0-15,-2 3 0 0,0 0 0 0,3 4 0 0,1 5 0 0,-2 8 160 16,-3-1-160-16,-4-5 160 0,-3-7 496 0,-2-7 112 15,-4-5 0-15,2 1 16 0,6 1 0 0,-2 1 0 16,1-5 0-16,0-1 0 0,1-5-368 0,0 0-80 16,-1-1-16-16,1-6 0 0,1 1-144 0,0-11-48 15,-1 9 0-15,1-9 0 0,0 0 0 0,0 0-128 16,0 0 192-16,0 0-64 0,0 0-128 0,0 0 192 16,0 0-192-16,0-13 192 0,1 2-192 0,-2-4 0 15,0-1 0-15,-1-1 128 0,1-3-128 0,0 0 0 16,-1-1 0-16,2-3 0 0,-1-2-224 0,1 1 80 15,1 1 16-15,1 0 0 0,0-1 128 0,1 3-128 16,-1 0 128-16,4 5-128 0,-1 4 128 0,1 1 0 16,0 1 0-16,0-1 0 0,2 3 0 0,0 2 0 15,1 1 128-15,0 1-128 0,-1-2 0 0,1 3 0 0,1 0 0 16,-10 4 0-16,12 4 0 0,0 3 0 0,-3-1 0 0,0 3 0 16,0 0 0-16,0 4 0 0,-1 4 0 0,1 3-128 15,-1 2 128-15,0 0 0 0,-1 2 0 0,-1-2-128 16,1 0 128-16,-1 0 176 0,-1 3-48 0,2-3 0 15,-2 0-128-15,-1-2 192 0,0-3-192 0,-2-3 192 16,2-1-192-16,0-2 0 0,-1 0 144 0,-1-2-144 16,-2-1 0-16,0-8 0 0,3 11 0 0,-3-11 0 15,0 0-704 1,0 0-48-16,0 0-16 0,0 0 0 0,0 0-1344 0,0 0-288 0,0 0-48 0,0 0-6368 16,5-12-1264-16</inkml:trace>
  <inkml:trace contextRef="#ctx0" brushRef="#br0" timeOffset="10705.32">20096 8545 10127 0,'0'0'896'0,"0"0"-704"16,0 0-192-16,0 0 0 0,0 0 2000 0,0 0 368 16,0 0 80-16,0 0 16 0,11-4-1568 0,-11 4-304 15,0 0-64-15,12-1-16 0,-12 1 16 0,12-1 0 16,-12 1 0-16,11-4 0 0,1 2-64 0,0 1-16 15,-12 1 0-15,12-5 0 0,-3-2-48 0,0 1-16 16,-1 1 0-16,1-2 0 0,0 5-64 0,0-2-32 16,-9 4 0-16,9-10 0 0,-1-1 0 0,-1 2 0 15,-1-3 0-15,1 3 0 0,0 0-32 0,1-4 0 16,0 0 0-16,0 0 0 0,-2-1-256 0,1 0 0 16,-3 1 0-16,0 0 0 0,0 0 0 0,-2 3 0 0,-2 10 0 0,3-12 0 15,-3 0 0-15,0 12 0 0,0 0 0 0,-5-9 0 16,5 9 0-16,-9-5 0 0,9 5 128 0,-11-2-128 15,1 1 0-15,1 4 0 0,-2-1 128 0,2 2-128 16,0 2 0-16,1 0 0 0,2 1 0 0,-1-1 0 16,0 1 0-16,1-1 0 0,6-6 0 0,-5 12 0 15,0 0 0-15,1 2 0 0,0 2 0 0,0 1 0 16,1-2 0-16,2 2 192 0,1-3-48 0,2 5 0 16,2 2 256-16,0-1 48 0,0 0 16 0,1 0 0 15,2-1-160-15,2 1-48 0,-1-5 0 0,1 2 0 16,0 0-256-16,0-4 0 0,-2-1 0 0,1 0 0 0,-1-6 0 0,1 1-256 15,1-3 64-15,1 0 0 16,-3-1-640-16,-7-3-128 0,11 6-32 0,-11-6 0 16,10 0-464-16,-10 0-80 0,13-7-32 0,-13 7 0 0</inkml:trace>
  <inkml:trace contextRef="#ctx0" brushRef="#br0" timeOffset="11289.37">20646 8197 15663 0,'0'0'1392'0,"0"0"-1120"0,0 0-272 0,0 0 0 16,0 0 2704-16,0 0 496 0,0 0 80 0,0 0 32 15,-9 7-2800-15,1-1-512 0,8-6-208 0,-9 11 16 16,-1-2 192-16,1 1 0 0,-2 2 0 0,1 0 0 16,1-6 0-16,0 2-144 0,0 1 16 0,1 0 0 15,0 2 128-15,1-4 224 0,-1 0-48 0,1-1-16 16,7-6 320-16,-6 7 64 0,6-7 16 0,-5 9 0 15,5-9-176-15,-6 8-48 0,6-8 0 0,0 0 0 16,0 0-208-16,0 0-128 0,0 0 128 0,0 0-128 16,0 0 0-16,0 0 0 0,0 0 0 0,0 0 128 0,11 0-128 0,-1-1 0 15,1 1 0-15,-11 0-128 0,10-3 128 0,-10 3-128 16,12-1 128-16,-12 1-128 0,13-2 128 0,-3 5 0 16,-10-3 0-16,12 7-128 0,0-2 128 0,-12-5 0 15,8 8 0-15,-8-8 0 0,11 7 0 0,-2 0 0 16,-9-7 0-16,8 9 0 0,-8-9 0 0,8 14 128 15,-1-1-128-15,-2-1 176 0,-5-12-176 0,4 9 192 16,-4-9-192-16,2 13 192 0,-2-1-192 0,2 0 0 16,-1-1 0-16,-2 0 0 0,-6-2 0 0,1 1 0 15,0 2 0-15,0 1 128 0,-3 2-128 0,-2-1 0 16,1 2 0-16,-1-2 128 0,1-2-128 0,0 1 128 0,-1 2-128 0,2 0 128 16,1-2-128-16,0-3 0 0,-1 1 0 0,4-2 0 15,5-9-192-15,0 0-80 0,0 0-16 0,0 0 0 31,0 0-2944-31,0 0-592 0,0 0-112 0,1-15-32 0</inkml:trace>
  <inkml:trace contextRef="#ctx0" brushRef="#br0" timeOffset="11823.62">20809 8423 24239 0,'0'0'1072'0,"0"0"224"0,0 0-1040 0,0 0-256 16,0 0 0-16,9-6 0 0,-9 6 192 0,11-4 0 16,-1-1-16-16,-3 0 0 0,0 0-176 0,1 0 0 15,0-2 0-15,-1 1 128 0,-7 6-128 0,11-8 0 16,-2-1 0-16,0 2 128 0,-1-2-128 0,0 1 0 15,0-1 0-15,-8 9 128 0,7-8 192 0,-7 8 16 16,7-8 16-16,-1 1 0 0,-2-3 32 0,0 1 16 16,-4 9 0-16,4-10 0 0,-4 10-144 0,4-8-16 15,-4 8-16-15,0-12 0 0,0 3-96 0,0 9 0 16,0-12-128-16,0 2 192 0,-1 1-192 0,1 9 176 16,0-9-176-16,0 9 160 0,-3-11-160 0,3 11 0 15,-2-7-160-15,2 7 160 0,0 0 0 0,0 0-144 0,-8-4 144 0,8 4 0 16,-12 1 0-16,2 3 0 0,0 1 0 0,1 3 128 15,0 1 0-15,0 4 0 0,0 0 0 0,1 0 0 16,-1 1-128-16,0 1 192 0,0 0-64 0,1 2 0 16,1 0 16-16,2 2 16 0,1-1 0 0,0 1 0 15,2 0 0-15,0-1 0 0,2 0 0 0,2 0 0 16,0-1 80-16,1 2 16 0,0-1 0 0,0 0 0 16,3-4 0-16,0 1 0 0,1-1 0 0,-1-1 0 15,1-4-256-15,1 2 144 0,-1-3-144 0,4-2 128 16,-1-2-128-16,1 1 0 0,-1 2 144 0,1-3-144 15,0-3 0-15,0-1-320 0,-1-1 64 0,1-1 16 16,0 1-656-16,0 0-128 0,-11 1-16 0,13-3-8000 16,-1-1-1600-16</inkml:trace>
  <inkml:trace contextRef="#ctx0" brushRef="#br1" timeOffset="29335.6">10723 5226 23263 0,'0'0'1024'0,"0"0"224"0,0 0-992 0,0 0-256 0,0 0 0 0,0 0 0 16,0 0 960-16,0 0 160 0,0 0 32 0,0 0 0 15,0 0-512-15,0 0-112 0,0 0-16 0,0 0 0 16,0 0-272-16,0 0-64 0,0 0-16 0,0 0 0 16,0 0-160-16,0 0 160 0,8-5-160 0,1-2 160 15,1 2 80-15,0 0 16 0,-1 2 0 0,0-2 0 16,1 2 192-16,-10 3 32 0,12-4 16 0,0 0 0 16,-1 1 176-16,1 0 32 0,-1 2 16 0,0-2 0 15,1 0-112-15,2 2-32 0,2-4 0 0,1 5 0 16,0 0-304-16,-1 1-64 0,-3-1-16 0,6 2 0 15,3-2-16-15,1 0-16 0,-3-2 0 0,3 1 0 16,1 0 192-16,1-3 32 0,1 0 16 0,3 0 0 0,1 0-272 0,1 0-128 16,-1 0 128-16,4-2-128 0,3-1 176 0,2 1-48 15,0 3-128-15,0-2 192 0,-1-2-192 0,-2 2 128 16,1 1-128-16,-1-1 0 0,-2 4 192 0,-1-3-64 16,-2 2-128-16,-2 2 192 0,-2 2 160 0,-1 2 32 15,-1 0 0-15,-2 1 0 0,-1-1-128 0,1 1-32 16,-2 0 0-16,1 4 0 0,1 2-224 0,2-4 144 15,2 5-144-15,-1 0 128 0,-2 0-128 0,1-2 0 16,2 4 0-16,0-1 0 0,2-1 0 0,-2 1 192 16,1 2-192-16,-2 0 192 0,-3 2-192 0,-1-1 0 15,-1 1 0-15,-1 0 0 0,-2-2 0 0,-1 2 0 16,-1 3 128-16,-1-2-128 0,-2 0 0 0,-1 1 0 16,-1 0 144-16,-2 1-144 0,0-3 0 0,-3 2 128 15,-2 1-128-15,2 3 0 0,0-1 128 0,-1 3-128 0,-2 1 128 0,-1-2-128 16,2 2 128-16,0 0-128 0,0-1 128 0,0-1-128 15,1-1 176-15,-1-3-48 0,0 0 0 0,-1 2 0 16,-1 0 16-16,0 2 0 0,-2-2 0 0,0 0 0 16,-2-1-144-16,1 1 128 0,0-4-128 0,-1 1 128 15,-1-4-128-15,0 2 0 0,0-1 144 0,1-2-144 16,-2-2 128-16,0 0-128 0,0-1 160 0,0-1-160 16,0-1 192-16,2-2-48 0,2-7-16 0,-4 11 0 15,2-1 0-15,2-10 0 0,-4 11 0 0,4-11 0 16,0 0-128-16,-2 12 128 0,-1-2-128 0,3-10 128 15,0 0-128-15,-4 9 0 0,4-9 0 0,-5 8 128 16,5-8-128-16,-4 10 0 0,4-10 0 0,0 0 128 16,-5 9-128-16,5-9 0 0,0 0 144 0,0 0-144 0,0 0 128 0,-5 8-128 15,5-8 160-15,0 0-160 0,-7 8 192 0,7-8-48 16,0 0-16-16,0 0 0 0,0 0-128 0,0 0 0 16,0 0 0-16,0 0 0 0,-9 7 128 0,9-7-128 15,0 0 0-15,0 0 128 0,-9 2-128 0,9-2 0 16,0 0 0-16,0 0 128 0,0 0-128 0,0 0 0 15,0 0 144-15,0 0-144 0,-9-4 0 0,9 4 128 16,0 0-128-16,0 0 0 0,-7-6 128 0,7 6-128 16,0 0 128-16,-5-8-128 0,2-1 176 0,3 9-48 15,-5-9 0-15,1 1 0 0,4 8 48 0,-5-9 0 16,0 1 0-16,0 1 0 0,5 7-176 0,-8-9 192 16,1 0-192-16,2 4 192 0,0-2-192 0,5 7 0 15,-5-11 0-15,0 2 128 0,-2 1-128 0,2 0 0 0,2-2 0 0,-1 0 0 16,-2 4 0-16,1-2 128 0,1-1-128 0,0 0 0 15,-2 0 0-15,1-2 128 0,0 1-128 0,0 1 0 16,0 1 0-16,-1 0 0 0,0-1 128 0,1 0-128 16,1 0 0-16,4 9 0 0,-5-6 0 0,5 6 128 15,-6-6-128-15,6 6 0 0,0 0 0 0,0 0 0 16,0 0 0-16,0 0 0 0,0 0 0 0,0 0 0 16,0 0 0-16,0 0 0 0,0 0 0 0,0 0 0 15,0 0-144-15,7 12 144 0,-1-1 0 0,0-3 0 16,-6-8 0-16,6 11-128 0,2-4 128 0,-2 4 0 15,-2-2 0-15,2 1 0 0,-1 1 0 0,-1-1 0 16,0 2 0-16,-2 1-128 0,1 1 128 0,-1-2 0 16,1 0 0-16,0 1 0 0,-2 0 0 0,0 0 0 0,1 0 0 0,-2 0 0 15,0-1 0-15,1 1 0 0,0-1 0 0,0-1 0 16,-1-11 0-16,3 12 0 0,-3-12 0 0,0 0 0 16,3 13 0-16,-3-13 0 0,0 0 0 0,0 0 0 15,0 0 0-15,0 0 0 0,0 0 160 0,0 0-160 16,0 0 160-16,10 1-160 0,-10-1 192 0,9-2-48 15,-9 2-16-15,8-4 0 0,-8 4 32 0,8-4 0 16,-8 4 0-16,9-7 0 0,-1-2-160 0,0 3 0 16,-1-1 0-16,-7 7 128 0,10-4-128 0,-1 0 0 15,0-1 0-15,0 0 128 0,-1-2-128 0,2 1 0 16,2-1 0-16,0 1 0 0,-1 1 160 0,2 1-160 16,3-3 192-16,1-1-192 0,1-1 192 0,2 0-192 15,-1 1 192-15,4-1-192 0,1 0 144 0,2 0-144 0,-1 0 0 16,0 0 144-16,0 0-144 0,-2 1 0 0,-2 0 0 0,0 0 0 15,-1 0 0-15,-2 2 0 0,-1-1 0 0,0 1 0 32,-2-1-1120-32,1 1-208 0,-2-1-32 0,1 1-16 15,-1-2-2528-15,0-4-496 0</inkml:trace>
  <inkml:trace contextRef="#ctx0" brushRef="#br1" timeOffset="41126.28">16195 828 6447 0,'0'0'576'0,"0"0"-576"0,0 0 0 0,0 0 0 16,0 0 2544-16,0 0 400 0,0 0 64 0,0 0 32 15,0 0-1568-15,0 0-304 0,0 0-64 0,0 0-16 16,0 0-48-16,0 0-16 0,0 0 0 0,0 0 0 15,0 0-224-15,0 0-48 0,0 0-16 0,0 0 0 16,0 0-48-16,-4 11-16 0,0-1 0 0,0 3 0 16,0-2 0-16,0 3 0 0,2 0 0 0,-1 1 0 15,-1 4-64-15,1 0-16 0,2 3 0 0,1 4 0 0,0 5-80 16,0 0 0-16,-1 2-16 0,1 1 0 0,0-1-192 0,1-1-48 16,-1-1 0-16,1 2 0 0,1-2 0 0,-2 1-16 15,0-2 0-15,0-2 0 0,1 1-80 0,-1 3-16 16,0 1 0-16,0 2 0 0,-1 0-144 0,1-1 160 15,0-1-160-15,0-4 160 0,0-3-160 0,1-3 0 16,-1-2 0-16,0 0 128 0,0-5-128 0,0-3 0 16,0-2-192-16,0 1 192 15,-1-4-640-15,1-8-16 0,0 0 0 0,0 0 0 16,0 0-592-16,0 0-112 0,0 0-32 0,0 0 0 16,0 0-2000-16,0 0-384 0,4-18-96 0,0-1-16 0</inkml:trace>
  <inkml:trace contextRef="#ctx0" brushRef="#br1" timeOffset="41694.37">16439 830 3679 0,'0'0'320'0,"0"0"-320"15,0 0 0-15,0 0 0 0,0 0 2816 0,0 0 512 16,0 0 80-16,0 0 32 0,0 0-1776 0,0 0-336 16,0 0-80-16,0 0-16 0,1-9-128 0,-1 9-16 15,0-8-16-15,0 8 0 0,0 0-240 0,0 0-64 16,0 0 0-16,0 0 0 0,0 0-160 0,0 0-32 16,0 0-16-16,0 0 0 0,0 0-80 0,0 0-16 15,0 0 0-15,0 0 0 0,0 0-112 0,0 0-32 16,0 0 0-16,0 0 0 0,-4 8 80 0,0 2 16 15,1 3 0-15,1 1 0 0,1 2 192 0,-1 2 32 16,0 3 16-16,0 1 0 0,2 4-112 0,0 3-32 0,-1 4 0 0,1 2 0 16,1 1-160-16,1 1-32 0,-2 2-16 0,1-1 0 15,2-2-160-15,-2-2-16 0,-2-1-128 0,-1-2 192 16,1-1-192-16,1 0 128 0,-1-3-128 0,-1 1 0 16,0 1 128-16,-1-5-128 0,-1 1 0 0,-1-1 144 15,0-4-144-15,-2 3 0 0,-1-4 144 0,3 1-144 16,1-3 0-16,2 0 0 0,-1-4 0 0,2-2 0 31,1-2-336-31,0-9-96 0,-2 11-16 0,2-11 0 0,0 0-448 0,0 0-80 0,0 0-32 0,0 0-9648 16,0 0-1936-16</inkml:trace>
  <inkml:trace contextRef="#ctx0" brushRef="#br1" timeOffset="47698.53">16781 1207 11807 0,'0'0'512'0,"0"0"128"0,0 0-512 0,0 0-128 0,0 0 0 0,0 0 0 15,-6-3 1056-15,6 3 192 0,0 0 32 0,0 0 16 16,0 0-320-16,0 0-64 0,0 0-16 0,0 0 0 15,0 0-336-15,0 0-80 0,0 0-16 0,0 0 0 16,0 0-64-16,0 0-16 0,0 0 0 0,0 0 0 16,0 0 176-16,0 0 16 0,0 0 16 0,0 0 0 15,0 0 240-15,0 0 64 0,0 0 0 0,0 0 0 16,0 0-160-16,0 0-32 0,0 0 0 0,0 0 0 16,0 0-128-16,10-3-48 0,-10 3 0 0,0 0 0 0,0 0-80 0,12-4 0 15,-1 2-16-15,-1 0 0 0,-10 2-128 0,14-2-32 16,1-2 0-16,-1 3 0 0,-2 2-144 0,1-1-128 15,0-3 144-15,1 2-144 0,2 1 128 0,-3 0-128 16,-1-3 0-16,1 3 144 0,0 0-144 0,-2 0 0 16,0-3 144-16,1 3-144 0,-1 3 192 0,0-1-48 15,-11-2 0-15,11-2 0 0,0 2-16 0,-11 0-128 16,0 0 192-16,12 0-64 0,-2 0-128 0,-10 0 0 16,10 2 144-16,-10-2-144 0,11 2 0 0,-11-2 0 15,10 2 0-15,-10-2 0 0,11 1 0 0,-11-1 0 16,11 1 0-16,-11-1 0 0,0 0 0 0,12 3 0 15,-12-3 0-15,11 4 0 0,-11-4 0 0,0 0 0 16,0 0 0-16,0 0 0 0,0 0 0 0,0 0 0 0,0 0 0 0,0 0 128 16,0 0-128-16,0 0 0 0,2 10 0 0,-2-10 0 15,-1 12 0-15,-2-2 0 0,-2 0 0 0,0-3 0 16,-3 2 0-16,0-2 0 0,0 2 0 0,1-1-128 16,-3 0 128-16,1-2-160 0,-1 2 160 0,-1-1-160 15,0 0 160-15,4 6 0 0,5 2 0 0,-8-5 0 16,-8-10 0-16,1 0 0 0,3 3 0 0,0 2 0 15,-2 2 0-15,0-1 0 0,1-1 0 0,0 3 0 16,2 1 0-16,0 0 0 0,-1 1 0 0,1-4 0 16,2 1 0-16,2 2 0 0,2 1 0 0,0-2 0 15,7-8 0-15,-5 8 0 0,0 1 0 0,5-9 0 16,0 0 0-16,0 0 0 0,-6 9 0 0,6-9 0 16,-2 13 0-16,2-13 0 0,0 0 0 0,0 0 0 0,-2 12 0 0,2-12 144 15,0 0-144-15,0 0 0 0,0 0 144 0,0 0-144 16,0 12 0-16,0-12 144 0,0 0-144 0,0 0 0 15,0 0 144-15,7 13-144 0,-2-3 0 0,-5-10 144 16,7 9-144-16,-7-9 0 0,10 8 176 0,-10-8-176 16,11 9 160-16,-1-5-160 0,-10-4 256 0,13 3-64 15,-1-1 0-15,-2 1 0 0,-10-3-192 0,13 2 0 16,0-3 0-16,0 1 0 0,-1 1 0 0,1-1 0 16,-1-2 0-16,0 2 0 0,-2 2 0 0,2-3 0 15,-2-4 0-15,2 4 0 0,0 3 0 0,-2-1 0 16,-10-1 0-16,13-1 0 0,1 0 0 0,-3 0 0 15,-11 1 0-15,10-3 0 0,-1-1-128 0,-1-1-128 16,-8 5-32-16,9-4 0 16,-2-3-544-16,-7 7-128 0,0 0 0 0,0 0-9472 0,0 0-1904 0</inkml:trace>
  <inkml:trace contextRef="#ctx0" brushRef="#br1" timeOffset="48564.64">16797 990 11967 0,'0'0'528'0,"0"0"112"0,0 0-512 0,0 0-128 0,0 0 0 0,0 0 0 16,11 1 1440-16,-11-1 256 0,0 0 48 0,10-2 16 16,3-1-288-16,-3 2-48 0,-10 1-16 0,11 0 0 15,-1 0-320-15,1 0-64 0,-11 0 0 0,13 3-16 16,0-1-448-16,-1-1-96 0,-1 1-16 0,1 0 0 16,-2 2 0-16,2-4 0 0,1-2 0 0,0-1 0 15,-1 3-48-15,-2-1-16 0,1-2 0 0,1 2 0 0,-1 1 0 0,1-1-16 16,0-1 0-16,1 1 0 0,0-6-32 0,0 1 0 15,0 1 0-15,0 1 0 0,-1 0-144 0,-1 1-16 16,1 2-16-16,-1 0 0 0,-11 1-160 0,10-2 0 16,-10 2 0-16,10 0 0 0,-10 0 0 0,0 0 0 15,0 0 0-15,11 2 0 0,-11-2 128 0,0 0-128 16,0 0 128-16,0 0-128 0,0 0 128 0,0 0-128 16,0 0 128-16,0 0-128 0,0 0 256 0,0 0-16 15,0 0-16-15,0 0 0 0,0 0-48 0,0 0-16 16,0 0 0-16,0 0 0 0,0-10-160 0,0 10 128 15,0-9-128-15,0 0 128 0,-3-1-128 0,3 10 0 16,0 0 0-16,0 0 128 0,-1-11-128 0,1 11 0 16,0 0 0-16,0 0 0 0,-5-10 0 0,5 10 128 0,-8-8-128 15,8 8 0-15,-11-2 128 0,11 2-128 0,-9-2 0 0,9 2 128 16,-9-2-128-16,9 2 0 0,0 0 144 0,0 0-144 16,-9-2 0-16,9 2 0 0,0 0 0 0,0 0 0 15,0 0 0-15,0 0 0 0,0 0 0 0,0 0 0 16,0 0-144-16,0 0-112 0,0 0 0 0,0 0-16 31,4-8-2544-31,-4 8-496 0,0 0-96 0,13-11-9392 0</inkml:trace>
  <inkml:trace contextRef="#ctx0" brushRef="#br1" timeOffset="49122.78">17448 697 21023 0,'0'0'928'0,"0"0"192"0,0 0-896 0,0 0-224 0,0 0 0 0,0 0 0 16,0 0 448-16,0 0 32 0,0 0 16 0,0 0 0 16,0 0 64-16,0 0 16 0,0 0 0 0,4 14 0 15,-3-1 64-15,0 3 32 0,0-3 0 0,2 2 0 16,0 0-96-16,-2 2-32 0,-2 2 0 0,-2 1 0 16,0 3 176-16,0 1 48 0,-1-1 0 0,1 7 0 15,-1 5-208-15,0 3-48 0,0 1 0 0,-1 7 0 16,-3 1-64-16,0-1 0 0,1-3-16 0,3 0 0 15,0 1-48-15,0-4 0 0,0 1 0 0,0 0 0 0,-1 0-224 0,2-2-160 16,2-2 192-16,-2-7-192 0,1-3 144 0,-1-1-144 16,2-3 0-16,1 0 144 0,0-6-144 0,0-2 0 15,0-2 0-15,0-2 0 16,0-11-304-16,0 0-80 0,0 0-32 0,0 0 0 16,0 0-1792-16,0 0-352 0,0 0-80 0,0 0-10624 15</inkml:trace>
  <inkml:trace contextRef="#ctx0" brushRef="#br1" timeOffset="49515.51">17706 675 27695 0,'0'0'1216'0,"0"0"272"0,0 0-1184 0,0 0-304 0,0 0 0 0,0 0 0 16,0 0 688-16,0 0 80 0,0 0 0 0,-2 13 16 16,1 2-624-16,0-2-160 0,0 0 0 0,-1 4 0 15,1 2 0-15,0 1 128 0,-1 3-128 0,1-1 128 16,-2 1 96-16,0 5 16 0,0 0 0 0,0 5 0 15,1-3 64-15,-1 8 16 0,0 3 0 0,1 5 0 0,1 1 32 0,-1-1 16 16,0-2 0-16,0 0 0 0,2 2 96 0,0-4 32 16,-2-7 0-16,-1 0 0 0,1 0-176 0,2-2-48 15,0-2 0-15,1-1 0 0,1-3-112 0,1-1-32 16,0-2 0-16,-1-3 0 0,1-2-128 0,1 1 0 16,-2-4-160-16,2-3 160 15,-4-13-800-15,6 6-64 0,-6-6-16 0,0 0-9552 16,0 0-1920-16</inkml:trace>
  <inkml:trace contextRef="#ctx0" brushRef="#br1" timeOffset="50183.25">17862 1530 21183 0,'0'0'1888'0,"0"0"-1504"0,0 0-384 0,0 0 0 16,0 0 1472-16,0 0 240 0,0 0 32 0,13-4 16 15,-2 0-1024-15,-1-2-208 0,1-5-32 0,0 6-16 16,2 1-144-16,0 0-16 0,-1-2-16 0,1-1 0 0,-1 3-304 0,1 1 0 16,-1 1 128-16,-1 1-128 0,0-2 192 0,-2 4-32 15,-9-1 0-15,9 5 0 0,-9-5 336 0,0 0 64 16,9 8 16-16,-2 4 0 0,-3-2-368 0,-2 4-64 16,-2-1-16-16,-1-2 0 0,-2 2-128 0,-1 0 0 15,-1 0 0-15,0 3 0 0,0 4 192 0,0-2 0 16,-2-3 0-16,0 2 0 0,2 2-64 0,0 0 0 15,0-3 0-15,0 0 0 0,-2-2-128 0,1 0 0 16,-2 1 144-16,1-2-144 0,2-6 0 0,-3 5 144 16,-2-4-144-16,-1 0 0 0,2 0 128 0,-2-1-128 15,-3 3 0-15,0-4 0 0,0-2 0 0,1 0 0 16,0 1 0-16,0-2-144 0,0 2 144 0,1 0 0 0,1-5 0 0,2 0-128 16,0 0 128-16,9 0 0 0,0 0 0 0,0 0 0 15,0 0 0-15,0 0 128 0,0 0-128 0,-1-12 0 16,2 2 0-16,-1 10 0 0,5-10 0 0,2 3 0 15,-7 7 0-15,10-4 0 0,1-2 0 0,-1 0 0 16,1 2 0-16,-1 2 176 0,2-1-48 0,-2 2 0 16,1 1 192-16,-1 3 16 0,1 0 16 0,-2 3 0 15,-9-6-192-15,11 6-32 0,0-1-128 0,-2 3 192 16,-1-1-192-16,1-2 0 0,0 0 0 0,-9-5 0 16,0 0 0-16,8 7 0 0,-8-7 0 0,10 6-160 15,1-1-176-15,-11-5-48 0,0 0 0 0,0 0 0 16,0 0-336-1,10 0-80-15,-10 0-16 0,13 2 0 0,2 2-2288 0,-15-4-464 0,3-16-80 0,4 4-32 16</inkml:trace>
  <inkml:trace contextRef="#ctx0" brushRef="#br1" timeOffset="51052.37">17948 617 10127 0,'2'-11'896'0,"-2"11"-704"0,5-7-192 0,0 2 0 0,0-2 2048 0,0 1 384 16,2-1 80-16,-1 1 16 0,1-5-1760 0,0 5-368 16,-1-3-64-16,2 2-16 0,1 1-96 0,-1-2-32 15,-3-1 0-15,2 5 0 0,-7 4 224 0,9-7 32 16,-3-5 16-16,2 5 0 0,-1 3 128 0,0 0 32 15,-7 4 0-15,11-5 0 0,-2 1 32 0,-9 4 16 16,10-6 0-16,1 1 0 0,0 1-384 0,0 3-80 16,-11 1-16-16,10 0 0 0,1-3-192 0,-11 3 0 15,10-2 0-15,1 1 0 0,-11 1 0 0,10 0 0 16,-10 0 128-16,11 2-128 0,-11-2 0 0,10 5 0 16,-10-5 128-16,0 0-128 0,10 11 192 0,-2 1-16 0,-3 1 0 0,1 2 0 15,-2 1-176-15,-2 1 0 0,1 1 144 0,-1 2-144 16,-2 2 0-16,-1 1 0 0,1 1 0 0,-1-3 0 15,-2-2 0-15,-1-2 0 0,0 0 0 0,-1 1 0 16,0-1 0-16,-2-1 0 0,0 1 0 0,-1-4 0 16,-1-4 0-16,-1 1 128 0,0 2-128 0,0-1 0 15,-1-4 0-15,1 1 128 0,-1 1-128 0,0-2 0 16,-1-1 0-16,0 0 144 0,0-4-144 0,1 2 0 16,-1-1 128-16,0-1-128 0,-1-2 0 0,3 0 0 15,1 0 144-15,9 0-144 0,-11 0 0 0,2 0 144 16,9 0-144-16,0 0 0 0,-6-9 0 0,6 9 0 15,0 0 0-15,0-9 0 0,0 9 0 0,3-12 0 16,8 2-176-16,2 2 176 0,0 2-128 0,3 0 128 0,2 4 0 16,1-1 0-16,0 2 0 0,-1-3 0 15,0 3 192-15,0 1 32 0,1 0 0 0,-2 1 0 0,-2 3-32 0,1-3 0 16,0 0 0-16,-2 3 0 0,0 2-192 0,-1-1 128 16,-1 1-128-16,-2-2 0 0,1 1 0 0,-11-5 0 15,10 8 0-15,1 0 0 0,-1 0 0 0,-1 0 0 16,-9-8 0-16,11 10 0 0,-11-10 0 0,11 9 0 15,-3-1-176-15,-8-8 176 16,0 0-960-16,12 4-80 0,-12-4-16 0</inkml:trace>
  <inkml:trace contextRef="#ctx0" brushRef="#br1" timeOffset="54154.01">18817 1109 9215 0,'0'0'400'0,"0"0"96"16,0 0-496-16,0 0 0 0,0 0 0 0,0 0 0 0,0 0 3680 15,0 0 640-15,0 0 128 0,0 0 32 16,0 0-3440-16,0 0-672 0,0 0-144 0,0 0-32 0,11 15-192 0,0-7 144 15,-11-8-144-15,11-5 128 0,1-3 0 0,0 6-128 16,0 4 192-16,1-2-64 0,-2-4 224 0,0 2 32 16,1 2 16-16,2 0 0 0,4-2 112 0,2 1 32 15,-1-2 0-15,2 1 0 0,1-1-240 0,3 2-48 16,2 1-16-16,1-4 0 0,-2 1-240 0,0-3 0 16,-1 1 0-16,-2 2 0 0,-2 3 0 0,-1-1-208 15,-2-4 32-15,-2 3 16 16,-3 5-672-16,-2-1-128 0,-2 1-16 0,-9-3-7424 15,0 0-1488-15</inkml:trace>
  <inkml:trace contextRef="#ctx0" brushRef="#br1" timeOffset="54686.23">18887 1286 17503 0,'0'0'1552'0,"0"0"-1232"16,0 0-320-16,0 0 0 0,0 0 1504 0,0 0 240 16,0 0 48-16,0 0 16 0,0 0-1008 0,9 8-208 0,-9-8-32 0,11 5-16 15,-11-5-48-15,11 3-16 16,-11-3 0-16,13 1 0 0,0-1-96 0,2 3-32 0,0 2 0 0,1-5 0 16,1-7 128-16,0 2 32 0,-2 2 0 0,2 0 0 15,2 0-320-15,-2 0-48 0,-3-1-16 0,0 1 0 16,1 0-128-16,0 0 0 0,4-1 0 0,-1 3 0 15,-3 1-224-15,2-1-80 0,0-3-16 0,-1 1 0 32,0 3-1408-32,-2-1-272 0,0-2-64 0</inkml:trace>
  <inkml:trace contextRef="#ctx0" brushRef="#br1" timeOffset="55854.34">20403 647 15599 0,'0'0'688'0,"0"0"144"0,0 0-656 0,0 0-176 0,0 0 0 0,0 0 0 16,0 0 512-16,0 0 64 0,0 0 0 0,0 0 16 15,0 0-336-15,0 0-80 0,0 0-16 0,0 0 0 16,0 0 128-16,0 0 32 0,0 0 0 0,-9 4 0 16,0-1 336-16,0-3 80 0,9 0 16 0,-12 0 0 15,0 1 256-15,2 4 48 0,1-1 16 0,-2 0 0 16,-2-5-112-16,0 1-32 0,-2 2 0 0,-1 0 0 15,2-2-320-15,-1 2-64 0,0 1-16 0,-1 0 0 16,2-2-272-16,-2 1-64 0,-1 2-16 0,0 2 0 0,1-1-176 0,1 1 0 16,-1-2 144-16,2 1-144 0,-2 1 160 0,2-1-32 15,0 0-128-15,0 0 192 0,3 2 0 0,-1-1-16 16,2-3 0-16,-1 2 0 0,1 3-176 0,2 0 0 16,0-2 0-16,8-6 0 0,-9 4 0 0,9-4 0 15,-8 9 0-15,2-5 0 0,6-4 0 0,-7 7 0 16,1 1 0-16,6-8 128 0,0 0-128 0,0 0 0 15,-4 9 0-15,4-9 128 0,0 0 64 0,0 0 16 16,0 0 0-16,2 10 0 0,-2-10-16 0,4 12 0 16,-4-12 0-16,11 8 0 0,-2 1-48 0,1-5-16 15,2 0 0-15,0 1 0 0,-2-1 0 0,2 0 0 16,0-4 0-16,-1-2 0 0,2 1-128 0,2 1 160 16,-1 1-160-16,2-1 160 0,-1-1-160 0,1 1 0 0,-2 3 0 0,2-2 0 15,0-2 0-15,1 1 0 0,-1 0 0 0,3 0 0 16,0 1 160-16,2-1-160 0,-1-1 192 0,-1 1-192 15,-1 2 192-15,1 1-192 0,-4 0 192 0,0-1-192 16,-2 1 0-16,-2-1 0 0,-11-2 0 0,12 2 0 16,-12-2 0-16,12 5 0 0,-12-5 128 0,0 0-128 15,10 4 0-15,-10-4 0 0,0 0 0 0,0 0 0 16,0 0 128-16,8 8-128 0,-8-8 0 0,0 0 0 16,0 0 128-16,4 14-128 0,-1-4 0 0,-3-10 0 15,0 0 0-15,0 0 0 0,-5 11 0 0,-1-2 0 16,-2 0 0-16,-1 1 0 0,-1 1 0 0,-2-1 0 15,0 1 0-15,-1-2 160 0,-2-5-160 0,-2 2 128 0,-1 3-128 0,-1 2 0 16,1-2 0-16,0 3 0 0,-2-1 0 0,1 2 0 16,0 1 0-16,0-3-176 0,-1 1 176 0,2 2 0 15,1-1 0-15,0 0 0 0,-1 0 0 0,0 0 0 16,-2 2 0-16,2 0 0 0,1-5 0 0,1 1 0 16,1 2 0-16,2 0 0 0,-3-2 0 0,2-1 0 15,-1 1 0-15,2-1 0 0,-1 2 0 0,1-3 0 16,2-5 0-16,1 2 0 0,1 2 0 0,2-1 0 15,7-7 0-15,-5 6 0 0,5-6 0 0,-4 9 0 16,2-1 0-16,2-8 0 0,0 0 0 0,2 12 0 16,2-2 0-16,3 0 0 0,0-3 0 0,3 1 0 15,-10-8 0-15,14 9 0 0,-1 3 0 0,0-3 176 16,0 3-48-16,1-2 0 0,1-2-128 0,0-1 192 16,2-3-192-16,2-1 192 0,-1 0 64 0,0 1 0 0,3-1 16 15,1-2 0-15,2-2-112 0,2-1-32 0,2 0 0 0,1 0 0 16,0 1-128-16,-1 1 0 0,1-1 0 0,-2-1 0 15,-2 1 0-15,-1 1 0 0,-2-1-144 0,-1 1 144 16,-3 0-432-16,-2 0 32 0,-3 0 0 0,0 0 0 31,0-1-304-31,-2 2-64 0,0 1-16 0,1-2 0 16,-1-3-624-16,0 0-112 0,-1 3-16 0</inkml:trace>
  <inkml:trace contextRef="#ctx0" brushRef="#br1" timeOffset="59707.2">19927 1849 7359 0,'0'0'656'0,"0"0"-528"16,0 0-128-16,0 0 0 0,0 0 1920 0,0 0 336 15,0 0 80-15,0 0 16 0,0 0-1616 0,0 0-320 16,0 0-64-16,0 0-16 0,0 0-32 0,0 0-16 15,0 0 0-15,-9 4 0 0,9-4-48 0,0 0-16 16,0 0 0-16,-8 7 0 0,1-2 400 0,7-5 80 16,-8 6 0-16,8-6 16 0,-7 12 48 0,2-4 0 0,5-8 0 0,-5 9 0 15,5-9-240-15,-4 13-32 16,0-4-16-16,1 2 0 0,3-11-160 0,0 14-16 0,0-1-16 0,0-2 0 16,2 0 0-16,0 1 0 0,0 1 0 0,0 1 0 15,1 1-160-15,1-1-128 0,0 2 144 0,0-1-144 16,-2 5 0-16,2-3 0 0,0-3 0 0,0-1 0 31,0 0-352-31,1-4-64 0,0-1-16 0,-5-8 0 16,8 7-512-16,-8-7-96 0,10 1-32 0,-10-1-6176 0,11 1-1248 0</inkml:trace>
  <inkml:trace contextRef="#ctx0" brushRef="#br1" timeOffset="59980.28">19960 1732 12895 0,'0'0'576'0,"0"0"112"0,0 0-560 0,-8-1-128 16,8 1 0-16,0 0 0 0,0 0 2432 0,0 0 464 15,0 0 96-15,0 0 16 0,0 0-2592 0,0 0-416 16,0 0-272-16,8-7 32 0,-8 7 80 0,0 0 16 16,0 0 0-16,0 0 0 0,0 0 144 0,0 0 0 15,0 0 0-15,0 0 0 0,0 0-208 0,0 0-16 16,0 0 0-16,3 11-6288 16,-3-11-1248-16</inkml:trace>
  <inkml:trace contextRef="#ctx0" brushRef="#br1" timeOffset="60413.84">20054 1944 14735 0,'0'0'1312'0,"0"0"-1056"16,0 0-256-16,8-3 0 0,-8 3 2240 0,10-3 400 15,0 0 80-15,1 1 16 0,-11 2-1888 0,14-2-368 16,2 2-80-16,-2 0-16 0,-1 0-208 0,0 0-48 16,0-1-128-16,2 1 192 0,-1 1-192 0,-2 1 0 0,-2-2 0 0,1 0 0 15,-11 0-400-15,11 0 16 0,-11 0 16 0,11 0 0 31,-11 0-224-31,10 1-48 0,-10-1-16 0,11 1-9760 0</inkml:trace>
  <inkml:trace contextRef="#ctx0" brushRef="#br1" timeOffset="60824.47">20063 2066 20271 0,'0'0'896'0,"0"0"192"0,0 0-880 0,0 0-208 16,0 0 0-16,0 0 0 0,0 0 544 0,0 0 64 16,0 0 16-16,0 0 0 0,0 0-96 0,0 0-16 15,0 0 0-15,12 1 0 0,-1 2 96 0,1 0 16 16,-1 3 0-16,-1-6 0 0,2 0-320 0,-1 0-64 0,1 0-16 0,1 0 0 16,2 1-224-16,0-1 0 0,1-1 128 0,-1 1-128 15,-1 0 0-15,-1 0 176 0,1 0-176 0,2 0 160 16,-5 0-160-16,1 0 0 0,0 0 0 0,-2 0 128 15,-10 0-128-15,13 0 0 0,-2 1 0 0,-11-1 0 32,11-1-752-32,0 1-80 0,-11 0 0 0,10-6-6912 0,-1 5-1360 0</inkml:trace>
  <inkml:trace contextRef="#ctx0" brushRef="#br1" timeOffset="61225.13">20530 1819 21183 0,'0'0'1888'0,"0"0"-1504"15,0 0-384-15,0 0 0 0,0 0 1680 0,0 0 272 16,0 0 48-16,0 0 16 0,0 0-1568 0,0 0-320 0,0 0-128 16,9 7 0-16,-9-7 0 0,8 8 0 0,-8-8 0 0,6 13 0 15,-1 0 0-15,-1 1 0 0,-2 2 0 0,-2-3 0 16,-2 1 128-16,1-1 0 0,0 1-128 0,-2 1 192 15,-1 0 224-15,0 4 32 0,0-4 16 0,0 1 0 16,0-3-208-16,1 0-32 0,0-1-16 0,0 1 0 16,1 1-208-16,0 0 0 0,4-2 0 0,-2-12 0 31,0 11-432-31,0-11-80 0,0 0 0 0,0 0-8448 0,0 0-1696 0</inkml:trace>
  <inkml:trace contextRef="#ctx0" brushRef="#br1" timeOffset="63442.73">20025 419 3679 0,'0'0'320'16,"0"0"-320"-16,0 0 0 0,0 0 0 15,0 0 2720-15,0 0 480 0,0 0 80 0,0 0 32 16,0 0-2608-16,0 0-512 0,0 0-192 0,0 0 144 0,0 0-144 0,0 0 0 16,0 0 0-16,0 0 0 0,0 0 0 0,0 0 0 15,0 0 0-15,0 0 0 0,0 0 176 0,0 0 0 16,0 0 0-16,0 0 0 0,0 0 784 0,9-4 144 15,-9 4 48-15,0 0 0 0,8-8-48 0,-8 8 0 16,9-5 0-16,-9 5 0 0,5-10-368 0,1 1-80 16,-1-1-16-16,-5 10 0 0,6-10-336 0,1 2-80 15,-1-2-16-15,0 1 0 0,-6 9-208 0,4-12 128 16,-1 1-128-16,4 4 0 0,-1-5 0 0,1 1 0 16,-7 11 0-16,10-11 0 0,1 2 0 0,-11 9 0 15,0 0 0-15,5-12 0 0,2-4 128 0,-2 3-128 0,-3 3 0 16,-2 10 0-16,0 0 336 0,4-9-16 15,-4 9-16-15,0 0 0 0,6-7-48 0,-6 7 0 0,0 0 0 0,9-6 0 16,-9 6-256-16,9-6 0 0,-9 6 128 0,11-1-128 16,0-3 0-16,-11 4 0 0,12-1 0 0,-2 1 0 15,-10 0 0-15,0 0 0 0,0 0 0 0,0 0 0 16,9 5 0-16,-9-5 0 0,5 7 0 0,-1 0 0 16,-4-7 192-16,2 13-64 0,-2-2 0 0,-2 1-128 15,1-3 0-15,0 1 0 0,1 2 0 0,0 0 0 16,1-1 0-16,2 2 0 0,-1 0 0 0,0-1 0 15,-2-12 160-15,3 17-160 0,3-2 128 0,-2-4-128 16,-4-11 208-16,0 0-32 0,0 0-16 0,-2 15 0 16,1-4 32-16,1-11 16 0,-1 12 0 0,1-12 0 15,0 0-16-15,1 12 0 0,-1-12 0 0,0 0 0 16,0 0-64-16,0 0-128 0,0 0 176 0,7 12-176 0,-7-12 176 0,0 0-176 16,7 9 160-16,-7-9-160 0,0 0 160 0,12 0-160 15,-12 0 160-15,12-2-160 0,-3 0 240 0,-9 2-48 16,8-7-16-16,0 1 0 0,-2-1 144 0,1 1 48 15,-2-1 0-15,0 1 0 0,0-4-64 0,0 3-16 16,-1-1 0-16,-1-1 0 0,0 0-96 0,0-1 0 16,1 1-16-16,2-1 0 0,-1-2-176 0,0 0 192 15,0-1-192-15,0 2 192 0,2 0-192 0,0 0 0 16,-1 0 0-16,1 1 0 0,-1-1 0 0,1 2 0 16,-2 0 0-16,-5 9 0 0,6-7 0 0,-6 7 0 15,8-7 0-15,0 0 0 0,-8 7-240 0,9-6 32 16,0 2 0-16,-1-2 0 15,-8 6-288-15,10-5-48 0,1 3-16 0,-2-4 0 16,0 1-384-16,0 0-80 0,-9 5 0 0,12-3-8656 0,0 1-1728 0</inkml:trace>
  <inkml:trace contextRef="#ctx0" brushRef="#br1" timeOffset="66215.98">21271 993 8287 0,'0'0'736'0,"0"0"-592"15,0 0-144-15,0 0 0 0,0 0 2784 0,0 0 528 16,0 0 96-16,0 0 32 0,0 0-2352 0,0 0-448 16,0 0-112-16,0 0-16 0,0 0-384 0,0 0-128 15,0 0 0-15,0 0 0 0,0 0 128 0,0 0-128 16,0 0 0-16,12 2 0 0,0-4 160 0,-12 2-160 0,10-3 128 0,1 3-128 16,-1 1 320-16,1-1-32 0,-11 0 0 0,13-1 0 15,-2 0 544-15,2 0 128 0,0-1 0 0,1 1 16 16,-1 1-288-16,0 0-64 0,0 0-16 0,1-3 0 15,-1 2-256-15,0 0-48 0,-1-1-16 0,0 2 0 16,-1 0-288-16,0 2 128 0,-11-2-128 0,13 1 0 16,0-2 0-16,-3 1 0 0,-10 0 0 0,12 1 0 15,-12-1 0-15,10 0 0 0,-10 0 0 0,0 0 0 16,11 4 144-16,-11-4-144 0,0 0 0 0,0 0 144 16,0 0-144-16,0 0 0 0,0 0 0 0,0 0 0 15,4 12 0-15,-4-12 0 0,-2 11 0 0,-2 0 128 16,-1 1-128-16,-1-2 0 0,-1-2 144 0,1 1-144 15,-3 0 0-15,-1 1 128 0,0 1-128 0,0-3 0 0,-1-2 0 0,1 2 0 16,-2 2 0-16,0 1 0 0,2-5 0 0,-1 4 128 16,1 0-128-16,0 0 0 0,-2-2 0 0,1 1 0 15,1 0 0-15,0 2 0 0,0-3 0 0,0-2 0 16,0-1 0-16,-1 3 0 0,1 3 0 0,-1 0 0 16,2-3 0-16,0-1 0 0,-1-1 0 0,0 3 0 15,3-2 0-15,0-3 0 0,7-4 0 0,-8 5 0 16,8-5 0-16,0 0 0 0,-4 8 0 0,4-8 0 15,0 0 0-15,0 0 0 0,0 0 0 0,0 0 128 16,0 0-128-16,6 8 0 0,1-2 0 0,-7-6 144 16,0 0-144-16,10 8 0 0,-10-8 144 0,10 4-144 15,-10-4 0-15,10 3 144 0,-10-3 16 0,13 1 0 16,0-1 0-16,-1 0 0 0,0 3-32 0,0-3-128 0,-2 0 192 16,2 0-64-16,0 0-128 0,-1 0 0 0,1 0 0 0,0-3 0 15,-2 0 0-15,2 2 128 0,0 1-128 0,1 0 0 16,0-3 0-16,1 2 128 0,-1 1-128 0,-1 0 0 15,-2-1 0-15,1 1 0 0,-1 0 0 0,-10 0 0 16,11-2 0-16,-11 2 0 0,11-2 0 0,-11 2 0 16,0 0-336-16,12-1-48 0,-2-2-16 0,-10 3 0 31,0 0-672-31,0 0-128 0,0 0-16 0</inkml:trace>
  <inkml:trace contextRef="#ctx0" brushRef="#br1" timeOffset="66794.1">21889 1336 2751 0,'0'0'128'0,"0"0"16"15,0 0-144-15,0 0 0 0,0 0 0 0,0 0 0 0,0 0 4752 0,0 0 928 0,0 0 176 0,0 0 32 16,0 0-4544-16,0 0-896 0,0 0-192 0,0 0-48 16,0 0-208-16,0 0 144 0,0 0-144 0,0 0 128 15,0 0-128-15,0 0 0 0,0 0 0 0,-3 13 0 16,-3-3 0-16,6-10 192 0,0 0-192 0,-4 10 192 15,0 1 368-15,4-11 80 0,0 0 0 0,-3 9 16 16,3-9 128-16,-4 13 32 0,0 0 0 0,4-13 0 0,0 0-272 16,0 13-48-16,-3-1-16 0,3-12 0 0,0 0-320 0,3 13-160 15,-3-1 160-15,0-12-160 0,6 10 0 0,-6-10 0 16,0 0 0-16,8 8-160 16,-3 1-320-16,-5-9-64 0,11 4-16 0,-1-1 0 15,-10-3-512-15,12 0-96 0,-2-2-32 0,1 0 0 16,-1 2 160-16,1-2 16 0,-1-2 16 0,0 1 0 15,0-3-352-15,-1 1-80 0,1 2-16 0</inkml:trace>
  <inkml:trace contextRef="#ctx0" brushRef="#br1" timeOffset="67102.03">21965 1153 17503 0,'0'0'768'0,"0"0"176"0,0 0-752 0,0 0-192 0,-8-4 0 0,8 4 0 15,0 0 1808-15,0 0 336 0,-4 9 64 0,4-9 16 16,0 0-1776-16,0 0-448 0,-1 12 0 0,1-12 0 15,-1 12 0-15,-1-1 128 0,0 0-128 0,2-11 0 16,0 0 0-16,0 0 0 0,-2 8 0 0,2-8 0 16,0 0 0-16,0 0 0 0,0 0 0 0,0 0 0 15,0 0 0-15,0 0-304 0,0 0 48 0,0 0 16 16,0 0-1936-16,0 0-400 0</inkml:trace>
  <inkml:trace contextRef="#ctx0" brushRef="#br1" timeOffset="68195.38">21899 668 3679 0,'0'0'160'0,"0"0"32"0,0 0-192 0,0 0 0 16,5-8 0-16,-5 8 0 0,5-6 3312 0,-5 6 608 0,0 0 128 0,8-8 32 15,0 3-3184-15,-8 5-624 0,5-8-128 0,-5 8-16 16,10-7-128-16,-2 2 0 0,-8 5 0 0,9-6 0 16,-1-2 0-16,-1 1 0 0,-2 1 0 0,-5 6 0 15,0 0 0-15,9-5 176 0,-1-3-176 0,-2 1 192 16,-6 7 256-16,7-6 48 0,-2-3 16 0,0 1 0 16,-5 8 240-16,8-7 48 0,0 1 16 0,0-1 0 15,-1 1-128-15,1-1-32 0,1-2 0 0,1 3 0 16,-1-1-352-16,-2 3-80 0,-7 4-16 0,8-5 0 15,0-2-208-15,-8 7 128 0,0 0-128 0,0 0 0 16,0 0 128-16,0 0-128 0,0 0 0 0,0 0 0 16,11 11 0-16,-4-1 0 0,-7-10 0 0,8 9 0 0,-3 2 128 0,-5-11-128 15,6 13 0-15,-4-1 0 0,-2 1 160 0,0 0-160 16,0-2 160-16,0 1-160 0,-1-1 128 0,-2 0-128 16,-1 4 0-16,1-4 0 0,-3 0 128 0,1-1-128 15,-1 3 0-15,0 0 0 0,1 0 0 0,-1-4 0 16,-2 2 0-16,0-1 0 0,0-1 128 0,2 2-128 15,-1-3 0-15,1 1 0 0,0 0 0 0,1-3 128 16,-1 0-128-16,-1-1 0 0,-1 3 0 0,2-3 0 16,6-5 128-16,-9 4-128 0,0 0 0 0,9-4 0 15,-8 2 128-15,8-2-128 0,-11 0 0 0,3 2 0 16,8-2 128-16,0 0-128 0,-9 0 0 0,9 0 0 16,0 0 0-16,0 0 0 0,0 0 0 0,0 0 0 15,0 0 128-15,0 0-128 0,0 0 0 0,0 0 0 0,6-12 0 0,-6 12 0 16,6-9 0-16,1 1 0 0,-1-1 0 15,-6 9 0-15,0 0 0 0,12-4 0 0,-3 1 0 0,-9 3 0 16,0 0 0-16,12-5 128 0,-3 1-128 0,-9 4 0 16,12 0 144-16,-12 0-144 0,11 0 128 0,1 0-128 15,-2 0 0-15,-10 0 0 0,12 5 0 0,-1-1 0 16,-11-4 0-16,13 2 0 0,-2 0 128 0,0 1-128 16,-11-3 0-16,12 1 0 0,-12-1 0 0,11 5 0 15,-11-5 0-15,12 3 0 0,-2 1 0 0,-10-4 0 16,0 0 0-16,0 0 0 0,11 5-176 0,-11-5 176 31,0 0-608-31,0 0-32 0,13 4-16 0,-13-4 0 0,10 8-1712 0,-10-8-352 0</inkml:trace>
  <inkml:trace contextRef="#ctx0" brushRef="#br1" timeOffset="70592.38">22858 1029 13823 0,'0'0'1216'0,"0"0"-960"0,0 0-256 0,0 0 0 16,0 0 1648-16,11 2 272 0,-11-2 64 0,14-3 16 16,0-4-1392-16,-1 7-288 0,-1 0-48 0,0 0-16 15,-1-5 128-15,2 4 32 0,1 2 0 0,-1-1 0 0,0-1-128 16,0 1-32-16,-2 4 0 0,2-4 0 0,-1-3 256 0,0 2 32 15,-2-2 16-15,1 3 0 0,-1 4-192 0,-10-4-48 16,13-4 0-16,-1 2 0 0,-2 3-320 0,1-1 0 16,-11 0 0-16,12-1 0 15,-12 1-464-15,13-2-176 0,-3 2-16 0,-10 0-10912 16</inkml:trace>
  <inkml:trace contextRef="#ctx0" brushRef="#br1" timeOffset="71019.95">22788 1180 5519 0,'0'0'496'0,"0"0"-496"15,0 0 0-15,0 0 0 0,15-2 4176 0,-2 2 752 16,-2 0 128-16,1 0 48 0,1-3-3936 0,0 3-784 16,-2 2-144-16,4-1-48 0,2-1-64 0,0 0 0 15,-2 0-128-15,3 2 192 0,2-4-192 0,0 1 0 16,-2-1 0-16,0 2 0 0,0 2 0 0,-1-2 0 16,0-3 128-16,-1 3-128 0,-2-3 0 0,1 2 0 15,-2 0 0-15,0-1 0 16,-2 0-768-16,0 2-80 0,-1 2-32 0</inkml:trace>
  <inkml:trace contextRef="#ctx0" brushRef="#br1" timeOffset="72438.2">24393 599 14911 0,'0'0'656'0,"0"0"144"0,0 0-640 0,0 0-160 0,0 0 0 0,0 0 0 16,0 0 960-16,0 0 176 0,0 0 16 0,0 0 16 15,0 0-672-15,0 0-144 0,0 0-32 0,0 0 0 16,0 0 48-16,0 0 0 0,0 0 0 0,0 0 0 16,0 0 208-16,0 0 32 0,-11 3 16 0,11-3 0 15,-9 5 32-15,0-1 16 0,1 0 0 0,-1 0 0 16,-2-2-160-16,2 1-48 0,0-2 0 0,-1 2 0 16,-2 1-48-16,0-2-16 0,1 1 0 0,0-1 0 15,-1 2-64-15,1 0-16 0,-1-1 0 0,0 1 0 16,1-2 0-16,-1 2-16 0,-3-1 0 0,2 1 0 15,-1-4-160-15,0 2-16 0,-3 2-128 0,1-2 192 0,0 0-192 16,0 1 0-16,-3 1 0 0,0 1 0 0,-2-1 0 0,1 1 0 16,1 2 0-16,1-1 0 0,-1 1 0 0,1-1 0 15,0 3 0-15,1-2 0 0,0-1 0 0,4 1 0 16,2-1 0-16,1 1 0 0,0-1 192 0,2 0-64 16,8-6-128-16,-7 7 192 0,7-7-16 0,-5 10-16 15,5-10 0-15,0 0 0 0,-1 10-160 0,1-10 0 16,0 0 144-16,4 12-144 0,-4-12 128 0,9 10-128 15,1-2 160-15,2-2-160 0,0-3 192 0,2 0-48 16,2-1-16-16,2 0 0 0,0-1 0 0,-1 3 0 16,-3-3 0-16,2 2 0 0,1-1-128 0,1 2 0 15,0 0 144-15,-1 1-144 0,-1 1 0 0,0-2 128 0,-1-2-128 16,1 1 0-16,0 2 176 0,-2-1-48 16,0-4 0-16,2 2 0 0,-2 2-128 0,2 0 128 0,0 0-128 0,-1-3 128 15,1-1-128-15,-2 0 0 0,-1 0 0 0,2 0 0 16,-1 0 0-16,0 2 128 0,-1-1-128 0,0 0 128 15,0-3-128-15,-1 2 0 0,-12 0 0 0,12 1 0 16,-12-1 128-16,12 3-128 0,-1-1 0 0,-11-2 128 16,0 0-128-16,0 0 0 0,0 0 144 0,0 0-144 15,6 11 128-15,-6-11-128 0,0 0 160 0,0 0-160 16,1 10 0-16,-1-10 128 0,0 0-128 0,0 0 0 16,0 0 0-16,-4 9 0 0,4-9 128 0,0 0-128 15,0 0 0-15,-9 7 0 0,-2-1 0 0,2 1 0 16,0-7 0-16,-1 2 128 0,-2 5-128 0,0-2 0 15,1-3 128-15,-3 3-128 0,0 3 0 0,0-1 0 16,-2 0 0-16,0 1 0 0,1 1 0 0,-1 1 0 0,-2 2 0 0,1 2 0 16,0-3 0-16,0 2 0 0,-1 1 0 0,0-1 0 15,-1 0 0-15,1 2 0 0,-1-1 0 0,0 0 0 16,0 1 0-16,-1-1 0 0,2-1 0 0,-3 0 0 16,-2 1 0-16,-2 2 0 0,-1-3 0 0,1 0 0 15,3 0 0-15,1 0 0 0,0 1 0 0,2-4 0 16,0-1 0-16,5-1 0 0,1-1 0 0,2 2 0 15,1-1 0-15,1 0 0 0,2-1 0 0,7-7 0 16,-7 5 0-16,0 1 0 0,1 4 0 0,0-3 128 16,0 0-128-16,6-7 0 0,-5 10 0 0,5-10 0 15,0 0 0-15,-6 12 0 0,4 0 0 0,2-12 0 16,0 0 0-16,2 11 0 0,-2-11 0 0,10 7 0 0,0 0 0 16,0-4 0-16,1 0 0 0,1 0 176 0,1-1-176 0,2-2 160 15,2-1-160-15,3 0 192 0,2 1-192 0,1 1 192 16,2 0 0-16,3 1 0 0,1-4 0 0,3 2 0 15,-1 0 0-15,2 0 16 0,1-4 0 0,1 3 0 16,0 1-16-16,0-4 0 0,-2 3 0 0,-2 1 0 16,-1 0-192-16,-1 0 144 0,-2-1-144 0,-1 1 128 15,0-3-128-15,0 3 0 0,0 3 0 0,-1-6 0 16,-1 0 0-16,-1 2 0 0,1-2 0 0,-1 2-176 16,-1-2 0-16,-1 1 0 0,-3 1 0 0,-2-1 0 15,0 1-80-15,-3 0 0 0,-3-1-16 0,0 1 0 16,-10 1-368-1,11 0-80-15,-11 0-16 0,12 0 0 0,-1 0-544 0,0 0-128 0,-11 0 0 0,0 0-16 16,10-3-176-16,-10 3-16 0,0 0-16 0,0 0-10176 16</inkml:trace>
  <inkml:trace contextRef="#ctx0" brushRef="#br1" timeOffset="73400">23793 1883 20159 0,'0'0'896'0,"0"0"176"16,0 0-864-16,0 0-208 0,0 0 0 0,0 0 0 0,0 0 656 0,-5 8 96 15,5-8 16-15,-6 6 0 16,6-6-464-16,-7 7-96 0,0 0-16 0,1-1 0 0,6-6 128 0,-7 9 32 16,2 2 0-16,0-2 0 0,5-9-96 0,-7 11 0 15,1 1-16-15,0-1 0 0,6-11 288 0,-6 13 64 16,-2 0 16-16,1-3 0 0,1 4-32 0,-1 0-16 15,-2-3 0-15,3 1 0 0,-1 0-144 0,3-2-32 16,2 3 0-16,0 0 0 0,2-13-176 0,3 11-32 16,0-1-16-16,-3-10 0 0,8 11-160 0,-1-4 0 15,-7-7 0-15,11 8 128 0,-1-3-128 0,2-1 0 16,0-1-160-16,-1-3 160 16,-11 0-560-16,13 1-16 0,-1 2 0 0,-1-3 0 15,-1-4-592-15,0 0-128 0,0-1-32 0,-3 1-6672 0,1 1-1328 0</inkml:trace>
  <inkml:trace contextRef="#ctx0" brushRef="#br1" timeOffset="73619.27">23829 1785 23039 0,'0'0'1024'0,"-6"-6"192"0,-1-5-960 0,7 11-256 0,-6-5 0 0,6 5 0 16,0 0 1888-16,0 0 336 0,0 0 64 0,0 0 16 15,0 0-1856-15,0 0-448 0,0 0 0 0,0 0 0 16,0 0-144-16,0 0-128 0,0 0-32 0,0 0 0 16,9 11-1760-16,-9-11-368 0,8 6-64 0</inkml:trace>
  <inkml:trace contextRef="#ctx0" brushRef="#br1" timeOffset="73966.11">24098 1913 11967 0,'0'0'528'0,"0"0"112"0,0 0-512 0,0 0-128 0,0 0 0 0,0 0 0 15,0 0 3280-15,0 0 624 0,0 0 128 0,10 3 32 16,-10-3-3248-16,11 4-656 0,-11-4-160 0,12 4 0 15,-3 1 0-15,-9-5 0 0,10 5 0 0,-1 0 0 16,-9-5 0-16,12 4-144 0,-12-4 144 0,13 4-208 16,0-1-192-16,-3-1-48 0,-10-2 0 0,12 4-7040 15,-1-4-1424-15</inkml:trace>
  <inkml:trace contextRef="#ctx0" brushRef="#br1" timeOffset="74241.2">24106 2057 26255 0,'0'0'1152'0,"0"0"256"0,0 0-1120 0,0 0-288 15,0 0 0-15,0 0 0 0,0 0 368 0,0 0 16 0,9 5 0 0,-9-5 0 16,9 6-384-16,-9-6 0 16,8 8 0-16,-8-8 0 15,10 7-384-15,-10-7-32 0,9 6-16 0,0 2 0 16,-1 4-496-16,1-6-96 0,-9-6-32 0,13 2 0 16,-2-2-208-16,-11 0-32 0,12-7-16 0,-2 2-7232 0</inkml:trace>
  <inkml:trace contextRef="#ctx0" brushRef="#br1" timeOffset="74649.85">24485 1793 11055 0,'0'0'976'0,"0"0"-784"16,0 0-192-16,0 0 0 0,0 0 3392 0,-6 8 640 15,6-8 128-15,-4 12 32 0,1-1-3136 0,2 1-624 0,-2-1-128 0,1 0-32 16,-2 2-128-16,1 0-16 0,0-1-128 0,1 3 192 16,-2 1-192-16,1 3 128 0,1-2-128 0,-2 0 0 15,0 0 384-15,0 1-32 0,0 0 0 0,1 2 0 16,1-1-160-16,-2-1-16 0,-1 1-16 0,2-4 0 16,3-3-160-16,0 0-144 0,-1 0 144 0,0-2-208 31,1-10-560-31,0 10-128 0,0-10 0 0,0 0-7200 0,1 11-1440 0</inkml:trace>
  <inkml:trace contextRef="#ctx0" brushRef="#br1" timeOffset="75751.16">23884 557 7359 0,'0'0'656'0,"0"0"-528"15,0 0-128-15,0 0 0 0,0 0 1712 0,0 0 304 16,0 0 64-16,0 0 16 0,1-6-1264 0,-1 6-240 16,8-9-48-16,0 2-16 0,1 1-16 0,0 2 0 15,-9 4 0-15,11-6 0 0,-3-3-304 0,-1 2-64 16,1 1-16-16,-1 0 0 0,-1-3 448 0,1 2 96 15,-1 1 16-15,1-1 0 0,-1-2 272 0,1 1 64 16,-1 2 16-16,1-3 0 0,-1-2-336 0,1 1-80 16,-1 1-16-16,1 1 0 0,1-3-192 0,-2 2-32 0,1-1-16 0,1 1 0 15,-1 2-240-15,0-1-128 0,-2-1 160 0,-5 9-160 16,7-8 128-16,-7 8-128 0,8-9 0 0,-8 9 0 16,7-9 0-16,-7 9 0 0,7-9 0 0,-7 9 0 15,6-9 0-15,-6 9 0 0,0 0 0 0,11-5 0 16,-11 5 128-16,9-4-128 0,-9 4 0 0,10-6 144 15,-10 6-144-15,0 0 160 0,12-1-160 0,-12 1 160 16,9-4-160-16,-9 4 192 0,0 0-192 0,0 0 192 16,9 4 32-16,-9-4 16 0,0 0 0 0,0 0 0 15,0 0-16-15,7 9 0 0,-7-9 0 0,5 12 0 16,-1-2-224-16,-1 0 128 0,-3-10-128 0,0 10 0 16,0-10 192-16,2 13-48 0,0-1-16 0,-2-12 0 0,3 10 32 15,-3-10 0-15,4 15 0 0,-1-5 0 0,-3-10-160 0,0 0 0 16,6 14 144-16,0-3-144 0,-6-11 128 0,0 0-128 15,0 0 160-15,7 10-160 0,-7-10 256 0,0 0-32 16,0 0-16-16,0 0 0 0,11 7 112 0,-11-7 0 16,0 0 16-16,0 0 0 0,0 0-80 0,10 4-32 15,-10-4 0-15,0 0 0 0,0 0-64 0,11 0-16 16,-11 0 0-16,0 0 0 0,10-4-144 0,-1-2 160 16,-9 6-160-16,0 0 160 0,8-9-160 0,-1 3 0 15,-7 6 144-15,8-7-144 0,-2 1 0 0,1-1 144 16,-7 7-144-16,5-9 0 0,-3 0 144 0,1-1-144 15,1-1 0-15,0-1 144 0,-4 12-144 0,5-11 0 16,-1-2 144-16,1-2-144 0,0 6 144 0,1-4-144 16,-1 1 192-16,0 1-192 0,0-2 128 0,0 1-128 0,1 0 0 15,-1 3 0-15,1-1 0 0,0-1 0 0,-1 1-208 0,0 1 80 32,-5 9-496-32,5-7-80 0,-5 7-32 0,7-9 0 15,-7 9-1888-15,8-7-384 0,-8 7-80 0</inkml:trace>
  <inkml:trace contextRef="#ctx0" brushRef="#br1" timeOffset="77018.59">25233 929 6447 0,'0'0'576'15,"0"0"-576"-15,0 0 0 0,0 0 0 0,0 0 2624 0,0 0 400 0,0 0 96 0,0 0 16 16,0 0-1856-16,0 0-384 0,11 0-64 0,-11 0 0 16,12 0-128-16,-1-3 0 0,1 2-16 0,-1 1 0 15,-11 0-96-15,13 0-16 0,0-3 0 0,0 1 0 16,-2-1 0-16,2 0 0 0,-1 0 0 0,1-1 0 0,0 2 0 0,-1 0 0 15,0-1 0-15,1 2 0 0,1-3-112 0,0 3-16 16,-2-1-16-16,0 2 0 0,0-4-80 0,-2 4-16 16,-10 0 0-16,13 4 0 0,-1-6-336 0,0 2 144 15,-1 2-144-15,0 0 0 0,-11-2 128 0,0 0-128 16,0 0 0-16,8 5 0 0,-8-5 0 0,0 0 0 16,0 0 0-16,-4 10 0 0,4-10 0 0,-11 8 0 15,1 0 0-15,-1 0 0 0,2 1 0 0,0-1 0 16,0-2 128-16,0 1-128 0,-2-3 0 0,1 3 0 15,-2 4 0-15,0-5 0 0,2 2 0 0,0 3 0 16,-1 3 0-16,1-1 0 0,-1-3 0 0,1 2 0 16,-2 3 0-16,0-1 0 0,1-1 0 0,-1-1 0 15,0 1 0-15,0-2 0 0,1 1 0 0,-1-1 0 0,2-1 0 0,0 0 0 16,1-2 0-16,3-1 0 0,6-7 0 16,-5 9 0-16,-1-1 304 0,2 0-48 0,2-2-16 0,2-6 0 15,2 9-32-15,1-1 0 0,-3-8 0 0,4 8 0 16,-4-8-32-16,5 9-16 0,0-1 0 0,-5-8 0 15,7 9-160-15,-1-1 192 0,1-2-192 0,0 1 192 16,-7-7-192-16,10 8 160 0,-1-1-160 0,0 0 160 16,-9-7-160-16,13 3 0 0,-1 0 0 0,0 1 0 15,-2-1 0-15,1 0 0 0,0-5 0 0,0 2 0 16,0 3-448 0,1 0-112-16,-1-3-16 0,2 0-16 0,0 0-592 0,-2-3-112 0,0 2-32 15,-1-1-7712-15,1-2-1552 0</inkml:trace>
  <inkml:trace contextRef="#ctx0" brushRef="#br1" timeOffset="77469.09">25747 1242 6447 0,'0'0'272'0,"0"0"80"0,0 0-352 0,0 0 0 0,0 0 0 0,0 0 0 15,0 0 1696-15,0 0 272 0,0 0 48 0,0 0 16 16,0 0-1216-16,0 0-240 0,-6 8-64 0,6-8 0 15,-4 11 480-15,4-11 96 0,-6 9 0 0,1-1 16 16,-1 0 64-16,6-8 16 0,-5 8 0 0,1 0 0 16,0 1-384-16,4-9-80 0,-7 9-16 0,2-1 0 15,0 0-192-15,0-1-32 0,-1 1-16 0,1 0 0 16,5-8-80-16,-5 12 0 0,0-2-16 0,5-10 0 16,-2 12-80-16,2-12-16 0,0 10 0 0,0-10 0 15,0 0-272-15,6 12 0 0,-6-12 128 0,5 12-128 16,-5-12 0-16,8 10 160 0,-8-10-160 0,10 8 128 15,-1-1-128-15,-9-7-224 0,12 4 48 0,-2-2 16 16,1 5-480-16,-2-3-80 0,-9-4-32 0,10 1 0 16,-10-1-752-16,11 0-160 0,-11 0-16 0,0 0-5424 15,9-3-1088-15</inkml:trace>
  <inkml:trace contextRef="#ctx0" brushRef="#br1" timeOffset="77874.73">25730 1080 12895 0,'0'0'1152'15,"0"0"-928"-15,0 0-224 0,0 0 0 0,0 0 2400 0,0 0 432 16,0 0 96-16,0 0 16 0,0 0-2096 0,0 0-400 16,0 0-96-16,0 0-16 0,0 0-336 0,0 0 0 15,0 0 0-15,0 0 128 0,0 0-128 0,0 0-208 16,0 0 48-16,0 0 16 16,8 8-304-16,-8-8-48 0,0 0-16 0,0 0-6352 15,10 0-1280-15</inkml:trace>
  <inkml:trace contextRef="#ctx0" brushRef="#br1" timeOffset="78736.85">26005 886 18431 0,'0'0'816'0,"0"0"160"0,0 0-784 0,0 0-192 16,11-1 0-16,-11 1 0 0,11 2 960 0,-11-2 128 15,11 0 48-15,-11 0 0 0,12 0-496 0,-12 0-112 16,0 0-16-16,13-1 0 0,1 0 48 0,-1-1 0 16,-3 1 0-16,1 0 0 0,-11 1-16 0,12 0 0 15,-2 0 0-15,0 0 0 0,-10 0-32 0,13 1-16 16,-1 3 0-16,0-4 0 0,1-1-256 0,0-1-48 16,0 2-16-16,0 2 0 0,0 0-176 0,0-2 160 15,-1-1-160-15,-2 1 160 0,1 1-160 0,-1-1 0 16,-10 0 0-16,12 0 0 0,-2 0 0 0,-10 0 128 0,9-1-128 0,-9 1 0 15,0 0 192-15,10 0-32 0,-10 0-16 0,0 0 0 16,0 0-16-16,0 0 0 0,0 0 0 0,0 0 0 16,0 0-128-16,-3 14 0 0,-4-1 144 0,1-1-144 15,-1 0 0-15,1 1 0 0,-2 0 0 0,-1 0 0 16,-3 1 0-16,1 0 0 0,-1 1 0 0,0-1 0 16,0 2 0-16,2-1 0 0,1-3 0 0,0 1 128 15,0 2-128-15,-1-4 0 0,1-2 0 0,1 1 0 16,1 0 0-16,0-2 0 0,3 1 0 0,-2-1 0 15,-3-2 0-15,-1 2 128 0,3 0-128 0,-1-2 128 16,0 1-128-16,-1-1 144 0,-2 2-144 0,1 0 160 16,0 0-32-16,2 1 0 0,1-1 0 0,1-2 0 0,0 1-128 0,6-7 0 15,0 0 0-15,-2 8 128 0,1 1 64 16,1-9 16-16,0 0 0 0,0 0 0 0,10 5 0 0,0-1 0 16,-10-4 0-16,12 4 0 0,0-2-16 0,-2 2-16 15,-10-4 0-15,12 0 0 0,-12 0-48 0,13 2-128 16,-1-1 192-16,-2-1-64 0,1 0-128 0,-1 0 0 15,-10 0 0-15,14 1 128 0,-1-2-128 0,1 1 0 16,-1 0 0-16,-2 0 0 0,-11 0-384 0,12 0 32 16,1 0 16-16,-1 1 0 15,-2-2-592-15,1-2-112 0,-1-1-32 0,-1 4 0 16,-9 0-1760-16,11 0-368 0,-11 0-64 0,11-2-7200 0</inkml:trace>
  <inkml:trace contextRef="#ctx0" brushRef="#br1" timeOffset="79271.07">26485 1290 10127 0,'0'0'896'0,"0"0"-704"16,0 0-192-16,0 0 0 0,0 0 3360 0,0 0 640 15,0 0 128-15,0 0 32 0,0 0-3200 0,0 0-624 16,0 0-128-16,0 0-16 0,0 0-192 0,0 0 0 16,0 0 0-16,0 0 0 0,0 0 0 0,-5 8 0 15,5-8 0-15,-7 8 0 0,-1 1 0 0,2-1 0 16,6-8 0-16,-8 10 128 0,2-1 224 0,0 0 32 15,6-9 16-15,-4 12 0 0,-1-4 32 0,5-8 0 0,-2 12 0 0,0-2 0 16,2-10-48-16,0 13 0 0,0-4 0 0,0-9 0 16,0 0-176-16,3 12-32 0,-3-12-16 0,5 12 0 15,-5-12-160-15,8 10 128 0,-1-2-128 0,-7-8 128 16,0 0-304-16,11 8-64 0,0-1-16 0,-11-7 0 31,10 4-480-31,-10-4-96 0,11 0-32 0,-11 0 0 16,0 0-512-16,0 0-96 0,10-4-32 0,-10 4-5600 0,0 0-1104 0</inkml:trace>
  <inkml:trace contextRef="#ctx0" brushRef="#br1" timeOffset="79525.22">26525 1154 10127 0,'0'0'896'0,"0"0"-704"16,0 0-192-16,0 0 0 0,0 0 2368 0,0 0 432 15,0 0 80-15,0 0 32 0,0 0-1808 0,0 0-352 16,0 0-80-16,-9 3-16 0,9-3 0 0,0 0 0 16,0 0 0-16,0 0 0 0,-5 10-464 0,5-10-192 15,0 0 176-15,0 0-176 16,0 0-704-16,0 0-224 0,0 0-48 0,0 0-9424 0</inkml:trace>
  <inkml:trace contextRef="#ctx0" brushRef="#br1" timeOffset="80671.39">27219 938 8287 0,'0'0'736'16,"0"0"-592"-16,0 0-144 0,0 0 0 16,-9 4 2256-16,9-4 432 0,0 0 64 0,0 0 32 0,0 0-1504 0,0 0-288 15,0 0-64-15,0 0-16 16,0 0-192-16,0 0-32 0,0 0-16 0,0 0 0 0,0 0-80 0,12 0-16 15,-12 0 0-15,11 1 0 0,1 0-96 0,-1-1-32 16,-11 0 0-16,13 2 0 0,-2 0 192 0,0-2 16 16,-11 0 16-16,13 0 0 0,1 3-96 0,2-2-32 15,-1-3 0-15,0 0 0 0,-1 2-160 0,2 2-16 16,-1-1-16-16,4-2 0 0,-1-3-224 0,0 2-128 16,0 2 128-16,1-1-128 0,-1 0 0 0,0 1 0 15,0 2 0-15,1 0-128 16,-4-4-528-16,1 1-112 0,0 0 0 0,-2 1-16 15,-2 0-1840-15,-1 0-352 0,0-5-80 0</inkml:trace>
  <inkml:trace contextRef="#ctx0" brushRef="#br1" timeOffset="81289.33">27224 1147 2751 0,'0'0'128'0,"0"0"16"0,0 0-144 0,0 0 0 0,0 0 0 0,0 0 0 16,0 0 3696-16,0 0 704 0,0 0 144 0,0 0 16 15,0 0-2720-15,0 0-560 0,0 0-96 0,0 0-32 16,0 0-304-16,0 0-64 0,-9 3-16 0,9-3 0 15,0 0 128-15,0 0 0 0,0 0 16 0,0 0 0 16,0 0-80-16,0 0 0 0,0 0-16 0,9 6 0 16,3-2-384-16,1-2-80 0,0-2-16 0,1 2 0 15,1 1-80-15,0-1 0 0,0-2-16 0,0 1 0 16,1 3 128-16,1-4 16 0,-1-4 16 0,-1 4 0 16,1 1-256-16,0 2-144 0,-1-2 160 0,1 1-160 0,-2-2 0 15,2 0 0-15,-2 0 0 0,0 0-160 16,1-2-480-16,-1 2-112 0,-1 3-16 0,2-3 0 15,0-1-2304-15,1-2-480 0</inkml:trace>
  <inkml:trace contextRef="#ctx0" brushRef="#br1" timeOffset="84810.68">28417 843 13823 0,'0'0'1216'0,"0"0"-960"16,0 0-256-16,0 0 0 0,0 0 336 0,0 0 32 15,0 0 0-15,0 0 0 0,0 0-192 0,0 0-48 16,0 0 0-16,0 0 0 0,0 0-128 0,0 0 128 15,0 0-128-15,0 0 128 0,0 0 528 0,0 0 112 16,0 0 0-16,0 0 16 0,0 0 320 0,0 0 64 16,0 0 16-16,0 0 0 0,0 0-32 0,9-4-16 15,-9 4 0-15,0 0 0 0,0 0-352 0,0 0-64 16,0 0-16-16,0 0 0 0,11-4-320 0,-11 4-64 16,0 0 0-16,0 0-16 0,0 0-112 0,0 0-32 15,0 0 0-15,0 0 0 0,10 3 48 0,-10-3 16 0,0 0 0 0,11 1 0 16,-11-1 64-16,10 1 16 0,-10-1 0 0,10 0 0 15,-10 0 48-15,11 3 16 0,-11-3 0 0,10 2 0 16,-10-2-16-16,12 0 0 0,-12 0 0 0,13-1 0 16,-1-2-32-16,0 2-16 0,-2 4 0 0,2-2 0 15,1-1-96-15,0 1-16 0,0 3 0 0,1-4 0 16,0 0-64-16,3 0 0 0,2 0-128 0,2 0 192 16,-3-2-192-16,0 0 0 0,-2 0 128 0,-1 2-128 15,0 2 0-15,-1-2 0 0,2-1 0 0,-3 1 0 16,-3 3 128-16,-10-3-128 0,12 2 0 0,-2 0 0 15,2-2 128-15,-12 0-128 0,0 0 0 0,12 2 144 16,-2-3-144-16,-1 2 0 0,-9-1 0 0,0 0 0 16,11 3 0-16,-11-3 0 0,0 0 0 0,0 0 0 0,0 0 0 0,0 0 0 15,0 0 0-15,0 0 0 0,0 0 128 0,0 0-128 16,0 0 0-16,0 0 128 0,0 0-128 0,-4 6 128 16,4-6-128-16,-7 7 128 0,7-7-128 0,-9 6 192 15,-1-2-192-15,1-1 192 0,9-3-192 0,-11 8 160 16,-1 1-160-16,3-3 160 0,9-6-160 0,-10 7 0 15,-3 3 0-15,1-1 0 0,2-1 0 0,1 3 0 16,-1-1 0-16,1-1 0 0,0-2 0 0,0 3 0 16,-1 3 0-16,1-2 0 0,-1-5 0 0,1 3 0 15,0 0 144-15,-1 3-144 0,-1 0 0 0,1 1 128 16,1-3-128-16,-2 1 0 0,1-1 0 0,-1 1 144 16,1-4-144-16,0 4 0 0,-1 2 128 0,1-1-128 15,-1-1 0-15,2-3 0 0,1 0 128 0,2 0-128 0,-2 0 0 16,1 0 0-16,1-2 0 0,6-6 128 0,-8 8-128 0,2-2 0 15,6-6 128-15,-10 8-128 0,1 1 0 0,4-2 0 16,5-7 0-16,-9 5 128 0,1-1-128 0,0 1 0 16,1 0 0-16,7-5 0 0,0 0 0 0,0 0 0 15,-10 6 160-15,10-6-160 0,0 0 128 0,0 0-128 16,0 0 160-16,0 0-160 0,0 0 192 0,0 0-192 16,0 0 0-16,0 0 0 0,0 0 0 0,0 0 0 15,0 0 0-15,0 0 0 0,0 0 0 0,0 0 0 16,0 0 128-16,0 0-128 0,0 0 0 0,11 5 0 15,-11-5 0-15,10 2 0 0,-10-2 0 0,9 3 0 16,-9-3 0-16,11 4 0 0,-11-4 0 0,12 0 0 16,-2 3 0-16,-10-3 0 0,13-2 0 0,-1 2 0 15,-2 2 0-15,1-1 0 0,-1-4 0 0,2 2 0 0,0 4 0 0,-1-3 0 16,-11 0 128-16,15-3-128 0,-1 0 0 0,-1 1 0 16,-3 0 0-16,1 0 0 0,1 1 0 0,-1 1 0 15,0 0 0-15,-1 1 0 16,1-1-400-16,-11 0-48 0,13-1 0 0,-13 1 0 15,10 0-2096-15,-10 0-416 0,10-2-96 0,-10 2-11424 16</inkml:trace>
  <inkml:trace contextRef="#ctx0" brushRef="#br1" timeOffset="85940.93">28435 637 12959 0,'0'0'576'0,"0"0"112"0,0 0-560 0,0 0-128 0,0 0 0 0,0 0 0 16,-7 5 752-16,7-5 112 0,0 0 32 0,0 0 0 16,-10 4-64-16,10-4-16 0,0 0 0 0,0 0 0 15,0 0 240-15,0 0 48 0,0 0 16 0,0 0 0 16,0 0-272-16,0 0-48 0,0 0-16 0,0 0 0 15,0 0-192-15,0 0-32 0,0 0-16 0,0 0 0 16,0 0-80-16,0 0-16 0,0 0 0 0,0 0 0 16,0 0 48-16,0 0 0 0,0 0 0 0,0 0 0 15,0 0 16-15,0 0 16 0,0 0 0 0,0 0 0 16,11 0-144-16,-11 0-48 0,9 3 0 0,-9-3 0 16,10 0-48-16,-10 0-16 0,11 2 0 0,-1 1 0 0,-1-6-80 0,1 3-32 15,-10 0 0-15,13 3 0 0,0-3-160 0,-2 0 0 16,2 0 0-16,-1-3 0 0,-1 2 128 0,2 0-128 15,0 1 0-15,0-2 128 0,0 0-128 0,0 0 0 16,1 1 0-16,-1 2 128 0,0-2 16 0,0 0 0 16,-1-3 0-16,0 2 0 0,-1 4 48 0,1-1 0 15,0 0 0-15,-2-1 0 0,-10 0-48 0,12 2 0 16,-2-1 0-16,1-1 0 0,1 0-144 0,-12 0 0 16,0 0 144-16,11 1-144 0,1-1 160 0,-12 0-32 15,10-1-128-15,-10 1 192 0,0 0-48 0,11-3-16 16,1 1 0-16,-12 2 0 0,0 0 0 0,10-3-128 15,-1 1 192-15,-9 2-64 0,0 0 0 0,0 0-128 0,11-2 192 16,-11 2-64-16,0 0 16 0,0 0 0 0,0 0 0 0,0 0 0 16,0 0-144-16,0 0 0 0,0 0 144 0,0 0-144 15,0 0 0-15,0 0 128 0,0 0-128 0,0 0 0 16,0 0 0-16,0 0 144 0,0 0-144 0,0 0 0 16,0 0 256-16,0 0-64 0,0 0-16 0,0 0 0 15,0 0-32-15,0 0 0 0,0 0 0 0,-11-4 0 16,2 2 16-16,9 2 0 0,0 0 0 0,-5-7 0 15,5 7 80-15,-9-5 16 0,0 0 0 0,9 5 0 16,-7-7-32-16,1 2 0 0,-1 1 0 0,1 0 0 16,-1-2-224-16,1-2 176 0,-4 0-176 0,1 2 160 15,1-1 32-15,2 1 16 0,-2-1 0 0,2 2 0 16,-1 0-208-16,1-1 0 0,6 6 128 0,-10-5-128 16,1-1 0-16,3-1 0 0,-1 1 0 0,1 2 0 0,-5 1 0 0,3 2 0 15,8 1-144-15,-9-3 144 16,0 2-432-16,9 1 16 0,-9-3 0 0,9 3 0 15,-10-1-480-15,2 1-80 0,0-1-32 0,8 1 0 16,-9-2-1824-16,9 2-368 0,-11 2-80 0</inkml:trace>
  <inkml:trace contextRef="#ctx0" brushRef="#br1" timeOffset="87069.14">29242 368 2751 0,'0'0'128'0,"0"0"16"0,0 0-144 0,0 0 0 0,0 0 0 0,0 0 0 16,0 0 2208-16,0 0 416 0,0 0 64 0,0 0 32 15,0 0-1952-15,0 0-400 0,0 0-80 0,0 0-16 16,0 0 368-16,0 0 80 0,0 0 16 0,-1 11 0 15,1-11 400-15,0 0 80 0,-1 10 0 0,1-10 16 16,0 0-64-16,0 0-16 0,-4 12 0 0,1-2 0 16,3-10-416-16,-4 12-96 0,4-12 0 0,-4 14-16 15,-1 1-272-15,3-2-48 0,-1 0-16 0,0 0 0 16,-1 0-32-16,3 2-16 0,1 1 0 0,0 0 0 16,-2-1-240-16,0 0 0 0,1 0 0 0,2 0 0 15,-1-2 0-15,0 0 0 0,0-1 0 0,0-1 0 16,0-2 0-16,0 1 0 0,-1-1 0 0,0 0 0 0,1-9 0 0,-2 9 0 15,1-1 0-15,1-8 0 0,0 0 0 0,0 0-288 16,-3 8 32-16,3-8 16 16,0 0-2608-16,0 0-528 0</inkml:trace>
  <inkml:trace contextRef="#ctx0" brushRef="#br1" timeOffset="87859.5">29051 349 2751 0,'0'0'128'0,"0"0"16"0,0 0-144 0,0 0 0 0,0 0 0 0,0 0 0 16,0 0 3456-16,0 0 672 0,0 0 128 0,0 0 32 15,0 0-2688-15,0 0-512 0,0 0-128 0,0 0 0 16,0 0-64-16,0 0-16 0,0 0 0 0,0 0 0 15,0 0 224-15,0 0 48 0,0 0 16 0,0 0 0 16,0 0-16-16,0 0 0 0,0 0 0 0,0 0 0 16,0 0-448-16,0 0-80 0,0 0-32 0,13 6 0 15,-3-4-144-15,1 1-48 0,-11-3 0 0,13 4 0 16,0-1-128-16,0-2-16 0,1-1-16 0,0 2 0 16,2-1-80-16,2 1-16 0,2 0 0 0,-2-1 0 15,-1-1-144-15,1 1 0 0,2-1 0 0,-1 0 128 16,0 0-128-16,-2 0 0 0,-3 0 0 0,3 0 0 0,1 0 0 0,-1 0 128 15,-3 2-128-15,0-2 0 0,-1-2 0 0,-2 2 0 16,-11 0 0-16,12 2 0 0,-2-4-224 0,-10 2-128 16,11-1-32-16,-11 1 0 15,10 3-752-15,-10-3-144 0,11-3-48 0,-11 3 0 16,0 0-1552-16,11-1-320 0,0-1-64 0</inkml:trace>
  <inkml:trace contextRef="#ctx0" brushRef="#br1" timeOffset="89360.49">29574 813 2751 0,'0'0'256'16,"0"0"-256"-16,0 0 0 0,0 0 0 0,0 0 2464 0,0 0 448 15,0 0 96-15,0 0 0 0,0 0-1520 0,0 0-304 16,0 0-64-16,0 0-16 0,0 0 112 0,0 0 0 15,0 0 16-15,0 0 0 0,0 0 48 0,0 0 0 16,0 0 0-16,0 0 0 0,0 0-128 0,0 0 0 16,0 0-16-16,0 0 0 0,10 0-368 0,-10 0-64 15,10 2 0-15,-10-2-16 0,11 2-224 0,-11-2-32 16,12-2-16-16,-1 2 0 0,1 2-224 0,0-2-64 0,-2-3 0 0,2 2 0 16,0 1-128-16,-1 0 192 0,0-3-192 0,1 2 192 15,1-2 16-15,0 3 16 0,0 3 0 0,-2-2 0 16,0-2-96-16,-1 2-128 0,1 4 176 0,0-1-176 15,2-4 128-15,-1 0-128 0,-1 2 0 0,0 0 0 16,1 1 0-16,0-2 0 0,1 0 0 0,0 1 0 16,-13-2 128-16,14 1-128 0,2 0 0 0,-3 1 0 15,-3-1 0-15,1 0 160 0,-1 1-160 0,-10-2 128 16,0 0-128-16,11 1 0 0,-11-1 144 0,0 0-144 16,0 0 0-16,0 0 0 0,0 0 0 0,0 0 0 15,0 0 0-15,0 0 224 0,0 0-48 0,0 10-16 16,0-10-160-16,0 0 0 0,-7 11 0 0,1-2 0 15,-4-1 0-15,3-3-176 0,-1 1 176 0,-3 1-192 16,0 1 192-16,-1-2 0 0,1-1 0 0,0 2 0 0,-2 1 0 0,1 0 0 16,0-2 0-16,1 1 0 0,-3-2 0 0,1 1 0 15,-1 0 0-15,0 1 128 0,-2 1-128 0,0 0 0 16,1-1 0-16,0 0 0 0,2 4 0 0,0-5 144 16,0 2-144-16,2 1 0 0,0 0 128 0,2 2-128 15,0 1 0-15,2-5 0 0,1-1 128 0,6-6-128 16,-7 11 0-16,2 0 0 0,-1-1 0 0,0 1 0 15,1-3 0-15,0 2 0 0,0-4 0 0,5-6 0 16,-5 7 0-16,-1 0 0 0,1 0 0 0,0 0 0 16,5-7 0-16,-7 9 0 0,7-9 0 0,-7 8 0 15,-1-2 128-15,1 0-128 0,7-6 0 0,-10 5 0 16,1 1 0-16,9-6 0 0,0 0 128 0,0 0-128 16,-9 8 0-16,9-8 0 0,0 0 128 0,-6 7-128 0,6-7 0 0,0 0 0 15,0 0 0-15,0 0 128 0,0 0-128 0,0 0 0 16,-6 6 144-16,6-6-144 0,0 0 0 0,0 0 144 15,0 0-144-15,0 0 0 0,0 0 144 0,0 0-144 16,0 0 160-16,8 8-32 0,-8-8-128 0,10 3 192 16,-10-3-32-16,13 1-16 0,12-1 144 15,-12-1-160-15,0 2-128 0,0 1 192 0,0-2-64 16,1-2 0-16,1 1-128 0,-2-1 192 0,1 2-64 16,0 0-128-16,2 0 192 0,0-1-192 0,-1-2 192 15,0 2-192-15,-1 0 128 0,0-1-128 0,1 4 128 16,-1 0-128-16,-1 1 0 0,-1-3 0 0,-2 0 0 15,1 0 0-15,-11 0 0 0,11 0 0 0,3 0 0 16,1 0 0-16,-2 0-176 0,-2 0 48 0,2 0 0 16,1 0-320-16,-2 1-48 0,-12-1-16 0,13 0 0 15,-1-1-48-15,-2 1-16 0,-10 0 0 0,0 0 0 16,10-3-1296-16,-10 3-272 0,0 0-48 0</inkml:trace>
  <inkml:trace contextRef="#ctx0" brushRef="#br1" timeOffset="90350.19">29641 602 2751 0,'0'0'256'0,"0"0"-256"16,0 0 0-16,0 0 0 0,0 0 3008 0,0 0 544 15,0 0 112-15,0 0 32 0,0 0-1792 0,0 0-368 0,0 0-64 0,0 0 0 16,0 0-176-16,11 1-16 0,-11-1-16 0,10 1 0 15,-10-1-736-15,12 2-144 0,-2-4-16 16,1 1-16-16,-1 0-64 0,1 1-16 0,-1 0 0 0,0-2 0 16,1 1 80-16,1 1 16 0,-2 1 0 0,2-1 0 15,0-1-96-15,-2 2-16 0,-10-1 0 0,13 4 0 16,1-2 32-16,-1-2 0 0,-1 0 0 0,-1 1 0 16,-11-1-112-16,11 1-32 0,1 0 0 0,-2-1 0 15,-10 0-144-15,13 0 0 0,-1-1 0 0,-1 1 128 16,-11 0-128-16,10 0 0 0,2-1 0 0,-2 1 0 15,-10 0 368-15,12-1-16 0,-12 1 0 0,12-2 0 16,-2-2 32-16,-10 4 16 0,0 0 0 0,12-1 0 16,0-2 0-16,-12 3 0 0,0 0 0 0,0 0 0 15,0 0-32-15,9-2-16 0,-9 2 0 0,0 0 0 0,0 0-48 0,0 0-16 16,0 0 0-16,0 0 0 0,0 0-96 0,0 0 0 16,0 0-16-16,0 0 0 0,0 0-176 0,0 0 192 15,0 0-192-15,0-9 192 0,0 9-192 0,0 0 192 16,-3-8-192-16,3 8 192 0,0 0-192 0,0 0 0 15,0 0 0-15,0 0 0 0,0-9 128 0,0 9-128 16,0 0 0-16,0 0 128 0,-1-8 16 0,1 8 0 16,-1-8 0-16,-1 0 0 0,2 2 32 0,0 6 0 15,-1-8 0-15,1 8 0 0,0 0-32 0,-3-8 0 16,1 2 0-16,2 6 0 0,-7-11 0 0,3 2 0 16,2 0 0-16,2 9 0 0,0 0-144 0,-7-7 128 15,2 1-128-15,5 6 128 0,0 0-128 0,-8-5 0 16,3-3 0-16,5 8 0 0,0 0 0 0,0 0 0 0,0 0 0 0,0 0 0 15,-4-7 0-15,4 7 0 0,0 0 0 0,0 0 0 16,0 0-144-16,0 0 144 0,0 0-192 0,0 0 192 31,0 0-464-31,0 0 16 0,0 0 0 0,0 0 0 16,0 0-512-16,0 0-112 0,0 0-16 0,0 0-10240 0,0 0-2048 0</inkml:trace>
  <inkml:trace contextRef="#ctx0" brushRef="#br1" timeOffset="97700.34">18139 2285 6447 0,'0'0'576'0,"0"0"-576"16,0 0 0-16,0 0 0 0,0 0 1776 0,5 10 240 0,-5-10 48 0,5 9 16 15,-5-9-992-15,5 8-192 16,-5-8-32-16,0 0-16 0,7 9 48 0,-7-9 0 0,8 8 0 0,-8-8 0 15,7 8-208-15,-7-8-48 0,8 8 0 0,-8-8 0 16,9 6 0-16,-1 1-16 0,-8-7 0 0,9 8 0 16,-1-2-112-16,1-1-32 0,-9-5 0 0,12 7 0 15,-2-3-112-15,0 1-32 0,-10-5 0 0,11 8 0 16,0 0-64-16,-2-1-16 0,-9-7 0 0,10 11 0 16,-1-3 80-16,1 1 16 0,-1-1 0 0,0 1 0 15,0 0-48-15,1-3-16 0,1 1 0 0,1-1 0 16,-1 2 80-16,2 1 16 0,2-2 0 0,-1-1 0 15,0 1-32-15,2-1 0 0,1 0 0 0,-1 0 0 16,-1-1-96-16,1 2-32 0,1-3 0 0,0 1 0 16,0 2-32-16,0 0 0 0,-2 0 0 0,1-1 0 15,0-2 0-15,1 3-16 0,-1 1 0 0,0-1 0 0,-2 1-32 0,3 3 0 16,2-1 0-16,-4-1 0 0,1 0-144 0,0-2 0 16,-1 1 0-16,2 1-176 0,0-1 176 0,1-1 192 15,1 0-32-15,0 0-16 0,1-1-144 0,2 2 160 16,0-4-160-16,2 1 160 0,0-1 0 0,-2 0 0 15,-1-2 0-15,0 4 0 0,1 1 32 0,0 0 0 16,1-2 0-16,-2 2 0 0,-1-1-16 0,1 1 0 16,-1-1 0-16,1 3 0 0,-3-1-48 0,1-1 0 15,1-1 0-15,0 1 0 0,-1-1 16 0,2 0 0 16,-1-1 0-16,0 0 0 0,1 1-144 0,1-2 128 16,3 2-128-16,1-3 128 0,0 0-128 0,0 1 0 15,-1 1 144-15,-1 0-144 0,-1-2 0 0,1 1 128 16,-1-1-128-16,1 0 0 0,-1 0 160 0,0 1-32 0,2 0-128 0,-3 0 192 15,-1 0-32-15,0 1-16 0,0-4 0 0,-1 4 0 16,-2-2 0-16,1 2 0 0,2 1 0 0,1-1 0 16,-1 0-144-16,1 1 0 0,3-3 0 0,1 2 128 15,3 0-128-15,1-3 0 0,0 0 0 0,1 2 0 16,0-1 0-16,-1 1 0 0,-1 0 144 0,0 1-144 16,-2-4 0-16,-1 2 128 0,-1 1-128 0,-2 1 0 15,0-4 0-15,-1 1 128 0,-1 2-128 0,0-2 0 16,-1 2 176-16,3 1-48 0,-1 0 0 0,1 2 0 15,-1-3-128-15,3 2 128 0,1 1-128 0,-1-1 128 16,-3-2-128-16,3 0 0 0,2 1 0 0,2-2 128 16,1 2-128-16,1 1 0 0,1-4 0 0,-1 2 0 0,0 0 128 15,-1-1-128-15,-1-1 0 0,1 1 128 0,0-1-128 16,0 2 128-16,1-1-128 0,2 0 128 0,2-3 48 0,0 0 0 16,-2 0 0-16,1 2 0 0,2 2 80 0,-1-3 32 15,-1 1 0-15,-1 2 0 0,-1-4-288 0,0 2 0 16,-2 2 0-16,1 0 0 0,0 0 0 0,3 0 0 15,3 1 0-15,2-4 0 0,0 2 0 0,0 0 0 16,0 3 0-16,1-5 0 0,3-1 176 0,-1 2-176 16,0-2 160-16,-3 1-160 0,-1 0 0 0,-2-1 0 15,-1 0 0-15,2 0 0 0,-1-1 0 0,2 0 0 16,0 1 0-16,0 0 0 0,-3 1 0 0,0 2 0 16,-1 0 144-16,1 1-144 0,3 0 0 0,-3-1 0 15,-1-3 0-15,-1 3 0 0,-2 0 0 0,2 0 0 16,1-2 0-16,1-1 0 0,1 0 0 0,4-1 0 15,-1-2 0-15,2 2 0 0,2 0 0 0,0 3 0 0,2 2 0 0,-5-1 0 16,-1-3 0-16,-1-1 0 0,-3-2 0 0,-1 0 0 16,-1 2 0-16,-1-1 0 0,1-1 0 0,0 0 0 15,0 1 0-15,3-1 0 0,-1-1 0 0,0 2 0 16,-2 0 192-16,-1 2-64 0,1 2 0 0,-1-1 0 16,1-1-128-16,-2-1 0 0,1-3 0 0,-1 1 0 15,0 0 0-15,2 1 0 0,1 1 128 0,2-3-128 16,2 2 0-16,-2-2 0 0,0-1 0 0,0 0 128 15,2 1-128-15,-2 0 0 0,0 2 0 0,-4-4 0 16,-2 1 128-16,-1 0-128 0,0-2 0 0,-3 3 128 16,0 1 0-16,1 0 0 0,-2-1 0 0,1 1 0 15,-1 1-128-15,2 1 0 0,3 1 144 0,-1-4-144 0,-2 1 0 0,1-1 0 16,0 1 0-16,2-2 128 0,2 1-128 0,-1 0 0 16,-3 1 128-16,1-1-128 0,-1-2 0 0,-1 2 0 15,0-1 0-15,2 1 0 0,-3-1 144 0,0 0-144 16,0-3 192-16,2 3-192 0,-1 2 208 0,0-1-64 15,-1 0-16-15,0 1 0 0,-1-3 0 0,-1 1 0 16,-3 0 0-16,-1 0 0 0,3 1-128 0,-1 0 192 16,0 0-192-16,1 0 192 0,0-1-192 0,-1 1 128 15,-1-1-128-15,-1 0 128 0,0-1-128 0,1 1 0 16,1 0 0-16,1 1 128 0,2-3-128 0,0 2 0 16,1-1 0-16,0-1 0 0,0 2 0 0,3 0 0 15,-3 0 0-15,0-1 0 0,0 1 144 0,-1 1-144 16,-3 0 160-16,0 0-160 0,3 0 0 0,-3-1 0 0,-1 1 0 15,0 0 0-15,-2 2 0 0,1-2 0 16,1-1 0-16,-2 1 0 0,1 1 0 0,1-1 0 0,1 0 128 0,-1 0-128 16,0-5 0-16,1 1 0 0,1-1 128 0,2 3-128 15,1 2 0-15,2-3 144 0,-1-2-144 0,0 0 128 16,-1 0-128-16,0 3 0 0,-1 0 144 0,1 2-144 16,0-5 0-16,-1 3 144 0,-3-2-144 0,0 3 0 15,1-1 144-15,-1 1-144 0,0-3 0 0,1 1 144 16,-2-1-144-16,1 0 0 0,1-1 144 0,0-2-144 15,-1 4 0-15,2 0 128 0,-2-2-128 0,3 2 0 16,1 0 0-16,0-1 0 0,-1-1 0 0,-1 1 128 16,2-1-128-16,1 1 0 0,-3-1 0 0,2 5 0 15,0-3 0-15,-1 1 0 0,-4-1 0 0,1 1 0 16,-1-1 0-16,1 1 0 0,-2-3 0 0,-1 2 0 16,2 2 0-16,0 0 0 0,0-2 0 0,0-1 0 0,0 2 0 0,0-3 0 15,1-2 0-15,0 3 128 0,0 2-128 0,-1-2 0 16,-2 0 0-16,1 0 0 0,1-1 0 0,0 3 0 15,-2-3 0-15,1 1 0 0,1 0 0 0,-2 0 0 16,-1 0 0-16,2 1 128 0,-2 0-128 0,-1 1 0 16,-2-2 0-16,0 0 0 0,0 0 0 0,-1 0 0 15,0-1 0-15,1 1 0 0,-2 2 0 0,0-1 0 16,-2-2 0-16,2 1 0 0,-1 0 0 0,0 1 0 16,0-1 0-16,1 0 0 0,-2-1 0 0,2 1 0 15,0 0 0-15,1-1 0 0,-1 3 0 0,0-4 0 16,0 1 0-16,0 0 0 0,-2 0 0 0,2 0 0 15,2 0 0-15,-1 2 0 0,0 2 0 0,-1-1 0 0,1-5 0 0,-1 3 0 16,1 2 0-16,0-1 0 0,-1 1 0 0,0-2 0 16,0-1 0-16,-1 1 0 0,-1 0 0 0,-1 3 0 15,-2 0 0-15,1 0 0 0,0-1 0 0,-1 2 0 16,-8 4 0-16,8-6 0 0,-1-2 0 0,0 4 0 16,-7 4 0-16,7-6 0 0,-7 6 0 0,6-7 0 15,1 2 0-15,-1 0 0 0,-1-2 0 0,-5 7 0 16,0 0 0-16,9-4 0 0,-9 4 0 0,11-5 0 15,-3 1 0-15,-8 4 0 0,7-5 0 0,1 1 0 16,-8 4 0-16,11-5 0 0,-11 5 0 0,9-4 0 16,-9 4 0-16,8-4 0 0,-8 4 0 0,0 0 0 15,0 0 0-15,9-4 0 0,-9 4 0 0,8-3-128 16,-8 3 128-16,0 0 0 0,0 0 0 0,9-1 0 0,-9 1 0 0,0 0 0 16,0 0 0-16,0 0 0 0,8-4 0 15,-8 4 0-15,0 0 0 0,0 0 0 0,9-2 0 0,-9 2 0 16,8-6 0-16,-8 6 0 0,0 0 0 0,0 0 0 15,0 0 0-15,0 0 0 0,0 0 0 0,0 0 0 16,5-6 0-16,-5 6 0 0,0 0 0 0,0 0 0 16,0 0 0-16,0 0 0 0,0 0 0 0,0 0 0 15,0 0 0-15,0 0 0 0,0 0 0 0,0 0 0 16,0 0 0-16,0 0-128 0,0 0 128 0,0 0 0 16,0 0 0-16,0 0 0 0,0 0 0 0,0 0 0 15,-11-3 0-15,11 3 0 0,-11-2 0 0,11 2 0 16,-12-2 0-16,1 2 0 0,1 2 0 0,1 0 0 15,0 1 0-15,-2-2-128 0,0 1 128 0,0-2 0 16,1-2 0-16,-2 6 0 0,-1-3 0 0,-1 2 0 0,-1 0 0 0,1-3 0 16,-2 1 0-16,1 0 0 0,-2-1 0 0,-2 4 0 15,-1-3 0-15,0 2 0 0,0 0 0 0,0-1 0 16,-3 0 0-16,3-1 0 0,-1 0 0 0,4 1 0 16,-1 0 0-16,1 1 0 0,-2-2 0 0,5-1 0 15,2-1 0-15,3 1 0 0,0 0 0 0,9 0 0 16,0 0 0-16,0 0 0 0,0 0 0 0,0 0 0 15,0 0 0-15,0 0 128 0,0 0-128 0,0 0 0 16,0 0 0-16,0 0 128 0,13 0-128 0,0 0 0 16,0 0 0-16,1-2 0 0,2 1 0 0,0 0 128 15,-3 0-128-15,2-2 0 0,5 0 0 0,-2 1 0 16,-1 2 0-16,1-2 0 0,1 1 0 0,-1 0 0 16,-1-1 0-16,-1 1 0 0,-1-1 0 0,1-1 0 0,-1 2 0 0,0 1 0 15,-2 1 0-15,0-1 0 0,-1-1 0 16,-1-3 0-16,-2 1 0 0,1 3-128 0,-1 0 128 0,-9 0 0 15,11-2 0-15,0 2 0 0,-11 0 0 0,12-2 0 16,-3 0 0-16,-9 2-128 0,10 0 128 0,-10 0 0 16,9 0 0-16,-9 0 0 0,9 0 0 0,-9 0 0 15,0 0 0-15,0 0 0 0,0 0 0 0,0 0 0 16,0 0 0-16,0 0-128 0,0 0 128 0,0 0 0 16,0 0 0-16,0 0 0 0,0 0 0 0,0 0-128 15,0 0 128-15,0 0 0 0,0 0 0 0,0 0 0 16,0 0 0-16,0 0 0 0,0 0 0 0,-3 10 0 15,3-10 0-15,-4 9-128 0,4-9 128 0,0 0 0 16,-4 13 0-16,4-13 0 0,-3 11 0 0,0 2 0 0,1-3 0 0,-1 3-128 16,3-13 128-16,-2 14 0 0,0 1 0 15,1-1 0-15,0-1 0 0,-1 0 0 0,1 0 0 0,1 0-128 16,-1 0 128-16,0-1 0 0,-1-1 0 0,2 0 0 16,0 1 0-16,0 1 0 0,0-4 0 0,0 2 0 15,3-2 0-15,-1 1 0 0,0 1 0 0,0-1 128 16,-2-10-128-16,0 0 0 0,0 0 0 0,6 9 0 15,-1 0-192-15,-5-9-128 0,0 0 0 0,4 8-16 32,-4-8-2304-32,0 8-464 0,0-8-96 0,0 0-9472 0,-6 9-1888 0</inkml:trace>
  <inkml:trace contextRef="#ctx0" brushRef="#br1" timeOffset="100484.71">23355 3359 17967 0,'0'0'784'0,"0"0"176"0,0 0-768 0,0 0-192 16,0 0 0-16,0 0 0 0,0 0 528 0,0 0 64 15,0 0 16-15,0 0 0 0,0 0-112 0,0 0-32 0,12 9 0 0,-12-9 0 16,6 8 96-16,-6-8 16 0,0 0 0 0,7 10 0 16,-1-1-80-16,-6-9-16 0,3 14 0 0,-1-4 0 15,-2-10 128-15,3 10 32 0,-3-10 0 0,1 13 0 16,-5-1-128-16,3-1 0 0,4 2-16 0,-2-4 0 15,-1-9-176-15,1 13-16 0,2-2-16 0,-1 1 0 16,-3 0-16-16,1 0 0 0,3-1 0 0,-1 1 0 16,2-1 32-16,-1 2 0 0,-2 0 0 0,2 0 0 15,-1 4-80-15,0-2-16 0,-5 1 0 0,2 0 0 16,2-1-32-16,-1 3-16 0,0 2 0 0,-1 0 0 16,-1 0-160-16,1 3 0 0,-1 1 0 0,-1-1 0 15,0-1 0-15,1-1 0 0,0-3 0 0,1 1 128 16,0 2-128-16,1 1 160 0,1-1-160 0,0-2 160 0,-1 0 96 0,2-1 0 15,-1 2 16-15,0-1 0 0,1 2-16 0,-1-2-16 16,-2 0 0-16,1 1 0 0,-2-1 64 0,0-1 16 16,-3-2 0-16,1 2 0 0,2 1-144 0,1 0-32 15,-2 2 0-15,1 0 0 0,-2-2-144 0,1 2 160 16,3 1-160-16,-1-2 160 0,-4 1-160 0,1-3 192 16,3 3-192-16,-3 1 192 0,-4-1-192 0,1 0 128 15,3-2-128-15,-1 0 128 0,-3-4-128 0,2 1 192 16,-3 0-192-16,0-1 192 0,-1 1-48 0,0 0 0 15,-3-2 0-15,0-1 0 0,1 0-16 0,0 0-128 16,-1 3 192-16,0 1-64 0,0 2-128 0,-1-1 160 16,-3-3-160-16,0-1 160 0,0 0-160 0,0-1 0 15,-1 1 144-15,-2 0-144 0,-2 0 128 0,-1 1-128 16,-2-2 128-16,-1 0-128 0,0-2 256 0,4 4-32 16,2-2 0-16,-3 1 0 0,-5-1-32 0,1 1-16 0,2 2 0 0,0-2 0 15,1-1-176-15,-1-1 0 0,0 0 0 0,0 0 0 16,1-2 128-16,-1 1-128 0,0-1 0 0,-1-1 128 15,-1-1-128-15,-3 0 0 0,-4 0 144 0,0 1-144 16,1-2 128-16,-1 3-128 0,-1-3 128 0,-1 1-128 16,-2-1 128-16,3-1-128 0,-2 0 128 0,2 0-128 15,0 3 0-15,2-2 0 0,2 0 0 0,-2 1 128 16,-1 0-128-16,0 0 0 0,-1-2 0 0,-3 1 0 16,-2 1 0-16,1 1 0 0,1 3 0 0,0-3 0 15,-3 0 0-15,-1 0 0 0,1 0 0 0,4 2 0 16,-1-4 0-16,0 0 0 0,0-2 0 0,0-1 0 15,-1-1 0-15,-1-3 128 0,-2 2-128 0,-1 2 0 0,-1-1 0 0,-1 1 0 16,0-2 0-16,0 1 128 0,1 0-128 0,0 0 0 16,-1-3 0-16,-4 0 0 0,-5 0 0 0,0 3 0 15,-2 1 0-15,-3 1 0 0,-2 2 0 0,2-3 0 16,3-2 0-16,0 2 0 0,-1-1 0 0,-3-1 0 16,-3 0 0-16,0-1 128 0,3 0-128 0,2 2 0 15,-1-1 0-15,4 1 0 0,2 0 0 0,-2-3 0 16,-2-3 0-16,-1 0 0 0,1-3 0 0,-2 2 0 15,-1 1 0-15,3 2 0 0,4 0 0 0,-1-2 0 16,1-2 0-16,-5 0 128 0,-2 0-128 0,-1 1 0 16,-1 0 0-16,-1 2 128 0,-2 5 0 0,2 0 16 15,3-6 0-15,0 2 0 0,-1-3-16 0,1 0 0 16,0 1 0-16,0 2 0 0,0 0-128 0,3 1 0 0,3-2 0 0,2 0 128 16,3-3-128-16,-4 1 0 0,-1-3 0 0,-1 1 128 15,0 0-128-15,-1 3 0 0,-1 1 0 16,2 1 0-16,0 0 0 0,0-1 0 0,2 0 0 0,-4 2 0 15,-6 0 128-15,2 0-128 0,1-3 128 0,-1 6-128 16,-3 1 192-16,4-2-64 0,2-2 0 0,1-1 0 16,-2-2-128-16,-3 2 0 0,-3 1 0 0,1 0 128 15,5 0-128-15,0 3 0 0,3 1 0 0,2-2 0 16,0-2 0-16,-3-1 0 0,-5-2 0 0,1 2 0 16,0 1 0-16,0 1 0 0,-1-1 128 0,5 3-128 15,4-1 0-15,-1 0 0 0,2-1 0 0,-2-1 0 16,-2-3 0-16,2 2 0 0,0 0 128 0,2 3-128 15,0 2 0-15,4 0 0 0,3-2 0 0,4 0 128 16,-1-2-128-16,-1-2 0 0,0-1 0 0,-1 0 0 0,-3 2 0 0,1 0 0 16,2 1 128-16,1 0-128 0,-2 1 0 0,2 3 0 15,0 1 0-15,3-4 0 0,2 1 0 0,0 2 0 16,-1-4 0-16,1 1 0 0,-1 0 0 0,0 1 0 16,-3 0 0-16,2 1 0 0,0 1 0 0,0 1 0 15,1 0 0-15,1 2 0 0,3-1 0 0,3-3 0 16,0 1 0-16,2-2 0 0,-1 2 0 0,2-1 0 15,2-3 0-15,0 0 0 0,-1 0 0 0,2-1 0 16,-1-1 0-16,1 2 128 0,1 3-128 0,2-1 0 16,0-2 0-16,3 0 0 0,-3 0 0 0,2 0 128 15,1 0-128-15,0 2 128 0,2 0-128 0,1 1 0 16,3-2 0-16,2 2 0 0,1-4 0 0,2 1 0 0,-1-2 0 16,10 2 0-16,-11 4 128 0,2-1-128 0,9-3 0 0,0 0 128 15,-10 0-128-15,10 0 0 0,-9-3 0 0,9 3 0 16,0 0 176-16,-9 3-48 0,9-3-128 0,-10 0 192 15,10 0-192-15,0 0 0 0,-9-2-192 0,9 2 192 16,0 0 0-16,0 0 0 0,-9-1 0 0,9 1 0 16,0 0 0-16,0 0 0 0,0 0 0 0,0 0 144 15,-8-2-144-15,8 2 0 0,0 0 0 0,0 0 0 16,0 0 0-16,-6-6 128 0,6 6-128 0,0 0 0 16,0 0 0-16,0 0 0 0,-7-6 128 0,7 6-128 15,0 0 0-15,0 0 0 0,0 0 0 0,0 0 0 16,-4-9 160-16,2 2-160 0,2-3 192 0,0 10-192 15,0 0 224-15,4-9-64 0,0-2-16 0,1 1 0 16,-1-2 32-16,2 0 0 0,1-1 0 0,1 4 0 0,-1 1-176 0,3-1 0 16,-1-3 0-16,0 1 0 0,-1-2 0 0,1 4 0 15,1-1 144-15,1 1-144 0,-4-1 0 0,1 1 0 16,-1 0 0-16,1 0 128 0,-1-1-128 0,1 1 0 16,-1 0 0-16,-1 0 0 0,1 0 0 0,-1 0 0 15,2 0 128-15,1 2-128 0,-1-2 0 0,1 2 0 16,0 0 0-16,2 0 128 0,-1-2-128 0,-1 2 0 15,-9 7 0-15,12-9 0 0,0 2 0 0,-2 0 0 16,-10 7 0-16,11-7 0 0,-1 4 0 16,1-3 0-16,-4 1 0 0,-7 5 0 0,0 0 0 0,11-4 0 15,-11 4 0-15,10-2 0 0,-10 2 0 0,0 0 0 16,0 0-144-16,0 0 144 0,0 0 0 0,0 0 0 16,0 0-144-16,-1 10 144 0,1-10 0 0,-3 10 0 0,-2 0-128 0,0-1 128 15,0-1 0-15,-1 1 0 0,1 1-128 0,5-10 128 16,-6 7 0-16,-1 0 0 0,-2-1 0 0,0 1 0 15,-1 3 0-15,-1-3 0 0,1 4 0 0,-2-2 0 16,-2-2 0-16,1 2-128 0,1-4 128 0,0 4 0 16,0 0 0-16,1-2 0 0,-2 0 0 0,2 1 0 15,1-1 0-15,1-1 0 0,-1 0 0 0,1 0 0 16,2 1 0-16,0-1 0 0,0 5 0 0,2-2 0 16,5-9 0-16,-6 4 0 0,-2 1 0 0,8-5 0 15,0 0 0-15,-7 10 0 0,2-2 144 0,1 0-144 16,4-8 0-16,-4 9 0 0,4-9 0 0,0 0 0 15,0 0 0-15,-1 12 0 0,0-3 0 0,1-9 0 16,0 9 0-16,0-9 0 0,0 0 0 0,-2 12 0 16,2-2 0-16,0-10 0 0,0 0 0 0,0 0 0 0,0 0 0 0,0 0 192 15,3 9-64-15,-3-9 0 0,0 0-128 0,0 0 0 16,0 0 0-16,5 11 0 0,-1-2 0 0,-4-9 128 16,0 0-128-16,5 10 0 0,-5-10 0 0,6 7 0 15,-6-7 128-15,5 10-128 0,-5-10 0 0,4 11 0 16,0-2 0-16,-4-9 0 0,0 0 0 0,2 6 0 15,-2-6 0-15,0 0 0 0,4 8 0 0,-4-8 0 16,4 11 144-16,-4-11-144 0,0 0 192 0,0 0-16 16,7 7-16-16,-7-7 0 0,0 0-160 0,6 11 160 15,-1-2-160-15,-5-9 160 0,0 0-160 0,8 6 0 16,-8-6 0-16,8 8 0 0,0-1 192 0,-8-7-32 16,9 8-16-16,-1-2 0 0,-8-6-144 0,11 7 0 0,3-3 144 0,-1 1-144 15,-3 1 0-15,2-2 128 0,1 0-128 0,-2 0 0 16,-1 1 128-16,1-1-128 0,2 1 128 0,2-1-128 15,-2-2 128-15,1 0-128 0,0 1 160 0,3-2-160 16,2 4 224-16,-1-3-48 0,0-1-16 0,0 0 0 16,2 2-32-16,1-3 0 0,-2 1 0 0,1 2 0 15,-1-2-128-15,1 0 128 0,-2-1-128 0,-1 0 128 16,0 0-128-16,0 0 0 0,-1-1 0 0,-1 1 128 16,0-1-128-16,-1 1 0 0,0 1 0 0,-1 0 0 15,-1-1 0-15,0-1 0 0,0 0 0 0,-2 1 0 16,-10 0 0-16,12 0 0 0,-2 0 0 0,1 0 0 15,-1-2 0-15,-10 2 0 0,0 0 0 0,13 2 0 16,-1-2 0-16,-12 0 0 0,0 0 0 0,10 0 0 0,-10 0-208 16,0 0 16-16,0 0 16 0,0 0 0 15,0 0-1776-15,0 0-352 0,11-7-80 0,-6-3-18688 16</inkml:trace>
  <inkml:trace contextRef="#ctx0" brushRef="#br0" timeOffset="117967.1">21857 7807 20095 0,'0'0'896'0,"0"0"176"0,0 0-864 0,0 0-208 15,0 0 0-15,0 0 0 0,0 0 1088 0,0 0 192 16,0 0 16-16,0 0 16 0,0 0-1040 0,0 0-272 15,0 0 0-15,0 0 0 0,0 0 0 0,0 0 0 16,0 0 0-16,0 0 0 0,-3 11 144 0,3-11-144 16,0 0 128-16,-1 11-128 0,0 0 656 0,1 1 48 15,2-1 16-15,1 1 0 0,-4 0 224 0,1 2 32 16,-2 3 16-16,2 3 0 0,3 0-320 0,-1 1-64 16,-2 4-16-16,2 2 0 0,0 1-160 0,0 1-48 15,-2 1 0-15,1-3 0 0,2 0-176 0,3 1-32 16,3-1-16-16,-7-1 0 0,-9-5-160 0,3 1 0 0,4 2 144 0,0-1-144 15,-1-2 0-15,1-2 128 0,0-2-128 0,0-1 0 16,-2 0 0-16,2-2-128 0,-1-1 0 0,1-2 0 31,0-11-272-31,0 0-48 0,0 0-16 0,0 0 0 16,0 0-1440-16,0 0-272 0,0 0-64 0</inkml:trace>
  <inkml:trace contextRef="#ctx0" brushRef="#br0" timeOffset="118381.72">21635 8155 13823 0,'0'0'1216'0,"0"0"-960"16,-9 0-256-16,9 0 0 0,0 0 2064 0,0 0 368 15,0 0 80-15,0 0 16 0,0 0-2000 0,0 0-400 16,0 0-128-16,0 0 0 0,0 0 384 0,10-1-16 16,4-2 0-16,-3 1 0 0,1-2 336 0,0 0 64 15,3 0 0-15,5 0 16 0,-3 0 560 0,2 2 96 16,0-1 32-16,2 0 0 0,1 1-400 0,0 1-80 15,0-3-16-15,0 1 0 0,0 0-544 0,-1 1-112 0,-1 0-32 0,-2-3 0 16,-2 0-160-16,-1 0-128 0,1-2 192 0,0 1-192 16,-2-1 0-16,0 1 0 0,2-1 0 0,-3 1 0 31,-3-3-272-31,2-1-112 0,1 1-32 0,-1 0 0 16,-3-1-304-16,1 2-64 0,0 1-16 0,-1 0 0 15,-1 0-1184-15,-8 7-224 0,0 0-48 0,0 0-6144 0,0 0-1232 0</inkml:trace>
  <inkml:trace contextRef="#ctx0" brushRef="#br0" timeOffset="119114.27">22210 8051 21183 0,'0'0'944'0,"0"0"192"0,0 0-912 0,0 0-224 16,-2 10 0-16,2-10 0 0,-6 11 1872 0,6-11 336 15,0 0 64-15,0 0 16 0,2 10-1776 0,2-1-368 16,-4-9-144-16,5 13 128 0,3-5-128 0,-1 1 0 16,3 1 144-16,-1 0-144 0,-2 0 0 0,4 1 0 15,1 1 0-15,-5 2 0 0,-1 0 416 0,0 1 16 16,2-2 0-16,-3 0 0 0,0 0 224 0,-2 1 48 15,0-5 16-15,-1 2 0 0,0 0-128 0,0 1-16 16,2-3-16-16,-4-9 0 0,0 0 0 0,8 11 0 0,9-1 0 16,-11-3 0-16,-6-7 0 0,0 0 0 0,0 0 0 0,3-10 0 15,2 0-384-15,2 1-176 0,-2 1 160 0,3 2-160 16,2-1 0-16,-2-3 0 0,-1-1 0 0,-1 2 0 16,1-1-208-16,-2 1 64 0,-1-2 16 0,0 2 0 15,-4 9 128-15,6-8 0 0,-6 8 0 0,7-6 0 16,-7 6 0-16,0 0 0 0,10-4 0 0,-10 4 0 15,0 0 0-15,10-2 0 0,-10 2 0 0,12-1 0 16,1 0 0-16,-1 1 0 0,-12 0 0 0,13 0 0 16,-3 0 0-16,-10 0 0 0,12 0 0 0,-12 0 0 15,12 5 0-15,-3 2 0 0,-9-7 0 0,7 7 0 16,-7-7 144-16,6 12-144 0,-6-12 192 0,5 12-192 16,-1 0 256-16,0 1-64 0,0-4-16 0,-4-9 0 0,0 0-176 0,8 10 192 15,-8-10-192-15,0 0 192 0,6 11-192 0,-6-11 128 16,7 7-128-16,-7-7 128 0,0 0 128 0,0 0 32 15,10 2 0-15,-10-2 0 0,12 0-32 0,-12 0-16 16,10 0 0-16,-10 0 0 0,11-3 16 0,-11 3 16 16,8-6 0-16,-8 6 0 0,0 0-80 0,9-7 0 15,-1-1-16-15,-8 8 0 0,6-12 16 0,-1 5 0 16,-5 7 0-16,6-13 0 0,-2-2 192 0,-1 1 64 16,1-2 0-16,2 2 0 0,-1-2-112 0,0-1-16 15,-1-1 0-15,1 0 0 0,0-3-144 0,1-1-48 16,-1-3 0-16,0 3 0 0,-1 1-128 0,1 1 0 15,0-4 0-15,-1 3 0 0,3 1 0 0,-2 2 0 16,-2 1 0-16,0 4 0 16,4 4-352-16,-3-1-48 0,-4-2-16 0,0 3 0 15,4 3-80-15,2 0-16 0,-6 6 0 0,11-4 0 16,-11 4-2208-16,10-3-448 0,-10 3-96 0,12-4-8192 0,-3-1-1632 0</inkml:trace>
  <inkml:trace contextRef="#ctx0" brushRef="#br0" timeOffset="119665.43">23047 7837 1839 0,'0'0'160'0,"0"0"-160"16,0 0 0-16,0 0 0 0,0 0 4576 0,0 0 880 15,0 0 176-15,0 0 48 0,0 0-4464 0,0 0-896 16,0 0-192-16,0 0-128 0,0 0 128 0,0 0-128 16,0 0 0-16,0 0 0 0,0 0 464 0,0 0-16 15,0 0 0-15,0 0 0 0,0 0 672 0,0 0 128 16,0 0 32-16,0 0 0 0,0 0-64 0,-9 2 0 16,0 1 0-16,1 1 0 0,2 4-688 0,-1 4-144 15,-1-3-16-15,3 1-16 0,5-10-352 0,-4 12 144 16,0 1-144-16,0 2 0 0,2 2 0 0,-1 2 0 15,0 1 0-15,2 0 0 0,0 1 0 0,0-1 0 16,-1 1 0-16,1-2 0 0,1 0 0 0,3-2 0 16,2-2 0-16,0 0 0 0,0-2 128 0,2-6-128 0,-1 0 0 0,1 2 0 15,1-2 128-15,-8-7-128 0,0 0 0 0,11 1 0 16,1 1 192-16,-2-2-192 0,-10 0 192 0,11-1-192 16,-2-1 192-16,0-5-64 0,-1 2 0 0,1-2-128 15,-1 1 192-15,1-2-64 0,-1 0 0 0,0-1-128 16,-2-1 192-16,1-1-192 0,-1 2 192 0,-1-4-192 15,-1 0 176-15,0-1-176 0,0-2 160 0,-1-1-160 16,-2-3 176-16,0 1-176 0,-1-1 192 0,-1 1-192 16,0 2 272-16,-1-1-48 0,-1-2-16 0,-1 2 0 15,0 3 112-15,0 1 0 0,-1 0 16 0,-1 2 0 16,1 2-16-16,0 3-16 0,-3 1 0 0,2 3 0 16,6 3-304-16,-10-5 0 0,3 1 0 0,7 4 0 15,-9 2 0-15,9-2-192 0,-8 2 0 0,8-2 0 16,-9 0-576-16,9 0-96 0,0 0-32 0,0 0 0 15,-8 2-1536-15,8-2-320 0,0 0-64 0</inkml:trace>
  <inkml:trace contextRef="#ctx0" brushRef="#br0" timeOffset="120631.21">24149 7664 2751 0,'0'0'128'0,"0"0"16"0,0 0-144 0,0 0 0 16,0 0 0-16,0 0 0 0,-4-8 3968 0,4 8 768 15,0 0 160-15,0 0 32 0,0 0-3392 0,0 0-688 16,-9-4-128-16,1 1-16 0,8 3-368 0,-9-2-64 16,1 2-16-16,8 0 0 0,-10 2 64 0,-1 2 16 15,1-1 0-15,-2 1 0 0,0 2 560 0,0 1 128 16,1 1 0-16,-1 1 16 0,-1-3-272 0,0 4-64 0,0 0-16 16,1 2 0-16,0-1-336 0,5 1-64 0,3 1-16 0,1-1 0 15,-1 0 112-15,2-1 32 0,0 2 0 0,2 0 0 16,-1 2-48-16,2-1-16 0,2 1 0 0,-1-1 0 15,-2-1-224-15,2 0-128 0,-1 0 160 0,3-1-160 16,-4-12 0-16,5 14 0 0,-2-1 0 0,1-2 0 16,-4-11 0-16,6 9 128 0,-6-9-128 0,11 7 0 15,-11-7 0-15,11 3 144 0,-11-3-144 0,12 0 128 16,-12 0-128-16,12-1 0 0,-2-3 144 0,-10 4-144 16,11-7 144-16,-2 1-144 0,-3-2 192 0,2 1-192 15,0-3 208-15,-1 2-64 0,-1 0-16 0,1-2 0 0,-2-3-128 0,0 0 0 16,-1-1 144-16,-1 1-144 0,-1-1 144 15,-1 1-144-15,1 0 192 0,0-2-192 0,1-2 224 0,0 0-64 16,-2 0-16-16,0 4 0 0,0 1-16 0,1 2-128 16,-1-1 192-16,2 2-64 0,-3 9 112 0,4-9 16 15,-4 9 0-15,0 0 0 0,0 0-16 0,0 0 0 16,0 0 0-16,0 0 0 0,10-3-112 0,-10 3 0 16,12 2-128-16,-12-2 192 0,10 6-192 0,-1 3 128 15,-1-2-128-15,-1 3 0 0,0 2 0 0,0 2 0 16,-2-1 0-16,0-1 0 0,1 0 0 0,-1 1 0 15,0-1 0-15,0 1 0 0,0 1 0 0,1 0 0 16,-1-1 0-16,0-2 0 0,2-1 0 0,-1-1 0 16,-6-9 0-16,9 11 0 0,-1-2-320 0,-8-9-48 15,0 0-16-15,11 5 0 16,-2-1-192-16,-9-4-64 0,0 0 0 0,0 0 0 16,0 0-160-16,0 0-32 0,0 0-16 0,8-5 0 15,-3-3-1376-15,-3 2-272 0,-2 6-48 0</inkml:trace>
  <inkml:trace contextRef="#ctx0" brushRef="#br0" timeOffset="121082.72">24387 7833 3679 0,'0'0'320'15,"0"0"-320"-15,0 0 0 0,-2 13 0 16,3 0 5248-16,-1-13 992 0,0 0 192 0,4 13 32 0,-4-13-5248 0,9 11-1040 15,-9-11-176-15,0 0 0 0,0 0-256 0,12 12 64 16,0-2 0-16,-12-10 16 0,0 0-64 0,0 0-16 16,10 7 0-16,-10-7 0 0,0 0 576 0,0 0 128 15,0 0 0-15,0 0 16 0,0 0 960 0,0 0 192 16,0 0 48-16,0 0 0 0,0 0-448 0,0 0-64 16,0 0-32-16,0 0 0 0,0 0-480 0,0 0-80 15,0 0-32-15,0 0 0 0,0 0-288 0,3-8-64 16,-2-1-16-16,1-1 0 0,-2 10-160 0,3-10 128 15,-2 1-128-15,-1-3 128 0,0 0 0 0,0-1-128 16,0-1 192-16,0 1-64 0,-1 0 112 0,-2 0 16 16,1 0 0-16,-1-3 0 0,2-1 0 0,1 2 0 15,0-1 0-15,0 2 0 0,1 1-96 0,2 0-16 0,-1-2 0 0,2 2 0 16,2 0-144-16,-1 0 0 0,1 1 0 0,1 2 0 16,-2 1 0-16,0-2 0 0,1 2 0 0,0 3 0 15,2-1 0-15,-2 2 0 0,2 0 0 0,3 0 0 16,-1-3-208-16,0 3 80 0,0-1 128 0,-1 1-208 31,0 1-272-31,0 0-48 0,-1-2-16 0,1-1 0 16,0 2-528-16,1 1-96 0,2 0-32 0,0 2 0 15,-2 0-2608-15,1 1-528 0</inkml:trace>
  <inkml:trace contextRef="#ctx0" brushRef="#br0" timeOffset="121599">24855 7640 3679 0,'0'0'160'0,"0"0"32"0,0 0-192 0,0 0 0 15,0 0 0-15,0 0 0 0,0 0 5856 0,0 0 1120 16,0 0 240-16,11 0 32 0,-11 0-6032 0,12-4-1216 15,-1 2-256-15,1-1-32 16,-2 1-208-16,-10 2-32 0,0 0-16 0,13-4 0 0,-2-1 224 0,-1 1 64 16,-1 0 0-16,-9 4 0 0,10-6 800 0,-10 6 160 15,10-7 48-15,-10 7 0 0,7-6 400 0,-7 6 64 16,6-9 32-16,-2 1 0 0,-4 8-672 0,5-6-128 0,-5 6-16 0,5-9-16 16,-5 0-416-16,3 1 0 0,2 0 0 0,-5 8 0 15,0 0-128-15,-2-8-128 0,2 8 0 0,-6-6-16 16,0 2 32-16,-5 1 16 0,0 2 0 0,-1 2 0 15,0 4 224-15,-1 2 0 0,-1-1 144 0,1 1-144 16,0-2 400-16,0 2-16 0,-2 2 0 0,4-1 0 16,0 1 64-16,2 1 0 0,1 2 0 0,2 1 0 15,-1-1-32-15,2-1 0 0,0 1 0 0,1 3 0 16,0 0-32-16,0 2 0 0,0-1 0 0,0-1 0 16,2-2-224-16,-1 2-160 0,0 0 192 0,2-2-192 15,0-2 128-15,1-1-128 0,0 1 0 0,0-11 0 16,4 11 256-16,0 1 0 0,0-1 0 0,-4-11 0 15,7 6-16-15,4-1-16 0,-1-1 0 0,2-1 0 0,1-2-224 0,1-1 0 16,2-1 0-16,2 1 0 16,3-5-384-16,1-1-160 0,2 0-32 0,-1-1-16 15,-1-2-2272-15,3 0-448 0,1 0-80 0,-4 0-32 0</inkml:trace>
  <inkml:trace contextRef="#ctx0" brushRef="#br0" timeOffset="122059.43">25711 7099 20271 0,'0'0'1792'0,"0"0"-1424"0,0 0-368 0,0 0 0 15,0 0 2096-15,0 0 336 0,0 0 80 0,0 0 16 16,0 0-1856-16,0 0-368 0,0 0-80 0,11 2-16 15,-11-2 176-15,0 0 16 0,11 5 16 0,-11-5 0 16,8 8 0-16,-2 2 0 0,-2 1 0 0,1 0 0 16,0 2 144-16,1 2 16 0,-1 2 16 0,0 1 0 15,0 0-32-15,1 4-16 0,-4-1 0 0,2 4 0 0,0 2-128 0,1-2-32 16,-1 2 0-16,0 1 0 0,0-1-192 0,0 1-32 16,-3-4-16-16,3 2 0 0,-1 0-144 0,-1-1 0 15,1-3 0-15,1-2 0 0,0-4-384 0,0-3-16 16,-2 0 0-16,1-3 0 15,-3-10-544-15,4 11-96 0,-2-2-32 0,-2-9 0 16,0 0-240-16,0 0-48 0,0 0-16 0,0 0-7776 16,0 0-1568-16</inkml:trace>
  <inkml:trace contextRef="#ctx0" brushRef="#br0" timeOffset="122301.63">25625 7436 14735 0,'0'0'1312'0,"0"0"-1056"0,0 0-256 0,0 0 0 16,0 0 5456-16,11-4 1040 0,1-3 208 0,1 2 32 16,3 1-5008-16,1-1-1024 0,0-2-192 0,2 1-32 15,2-3-64-15,1 0-16 0,2 1 0 0,-1-1 0 16,1 1-400-16,-1 0 0 0,1 0 0 0,-2 0 0 16,-3 1-352-16,1-1 48 0,1 1 16 0,-2 1 0 15,-1 2-32-15,-1 0-16 0,-1-1 0 0,0 1 0 16,-3-1-176-16,-2-2-48 0,0-1 0 0,-1 3 0 15,1 2-512-15,-3-2-96 0,-8 5-32 0,9-9-9232 16,-3 0-1856-16</inkml:trace>
  <inkml:trace contextRef="#ctx0" brushRef="#br0" timeOffset="122866.75">26267 6669 32367 0,'0'0'1424'0,"0"0"304"0,0 0-1376 0,0 0-352 16,-2 11 0-16,2-1 0 0,1 0 512 0,2 3 48 16,-1-1 0-16,2 5 0 0,0 3-560 0,1 3 0 15,0 3 0-15,2 3 0 0,-2 1 0 0,2 2 0 0,-1 5 0 0,-1-2-144 16,-1-1 144-16,2 1 0 0,-3-2 0 0,0-1 0 15,-3 2 128-15,-3 0 48 0,0-4 16 0,-1 0 0 16,0 0 400-16,0 3 96 0,-1-2 16 0,-1-2 0 16,1-8-64-16,1 1-16 0,2-4 0 0,-1 0 0 15,-1-2-160-15,2-2-16 0,0-1-16 0,2-2 0 16,3-2-144-16,-3-9-32 0,0 0 0 0,0 0 0 16,0 0-128-16,0 0-128 0,0 0 144 0,0 0-144 15,0 0 0-15,0 0 0 0,2-9 0 0,1-2 0 16,-2 1 0-16,1-2 0 0,-2-2 0 0,0-3 0 15,0-3 192-15,2-3-48 0,1-2-16 0,-1 0 0 16,1 2-128-16,2 3-176 0,2-1 48 0,1 6 0 16,-3-2 128-16,1 4 0 0,1 1 0 0,1 4 0 0,-2 2 144 0,3 0 16 15,2 4 0-15,-1-1 0 0,-10 3-160 0,13-1 0 16,-1 0 0-16,0 2 0 0,-1 4 0 0,3 2 0 16,-4-5 0-16,0 4 0 0,2-1 0 0,-1 1 0 15,-1 2-144-15,-1 3 144 0,-1 0 0 0,1 4 0 16,0 0 0-16,0 1 0 0,-2-3 0 0,-1 1 0 15,1 1 0-15,-2 0 0 0,-1 1 0 0,2 0 0 16,4-3 0-16,-3 0 0 16,0-2-480-16,-1 2-96 0,1 2 0 0,0-2-16 15,0 0-816-15,-1-5-144 0,-6-8-48 0,0 0 0 16,7 7-1648-16,-7-7-336 0,0 0-64 0,0 0-8192 0</inkml:trace>
  <inkml:trace contextRef="#ctx0" brushRef="#br0" timeOffset="123267.42">26763 7308 7359 0,'0'0'320'0,"0"0"80"0,0 0-400 0,0 0 0 0,11-3 0 0,0 1 0 16,-1-1 5808-16,1-1 1072 0,-11 4 224 0,11-4 32 16,1-2-5712-16,-1-1-1136 0,-11 7-288 0,11-5 0 15,0-1 0-15,-1-1 160 0,-2 2-160 0,0-2 128 16,0 1-128-16,0 1 0 0,-1-2 0 0,-7 7 0 15,9-9 320-15,-2 0-32 0,-2 0 0 0,-5 9 0 16,5-8 192-16,-5 8 32 0,3-12 16 0,-2 0 0 16,-1 3-272-16,0-3-48 0,-1 1-16 0,0 0 0 15,-2 1-192-15,0 1 128 0,0 0-128 0,-1-2 0 0,1 1 0 0,-1 2 0 16,0 1 0-16,4 7 0 0,-6-2 160 0,6 2-160 16,-11 2 160-16,1 2-160 0,-1 2 288 15,1 3-32-15,-2 0-16 0,1 3 0 0,-2 2-64 0,-2 0-16 16,-2 1 0-16,0 4 0 0,2 2-160 0,2 0 0 15,1 0 144-15,0 0-144 0,0-2 128 0,2 3-128 16,0-2 128-16,3 1-128 0,3-2 288 0,3 1-16 16,-1-3 0-16,6-2 0 0,4 0 144 0,3-4 32 15,0-1 0-15,4 1 0 0,4-3-208 0,2 1-48 16,1-1 0-16,3-1 0 0,1-2-368 0,0-4-80 16,0-1 0-16,0 0-16 15,0 0-752-15,1-1-128 0,-1-4-48 0,2-2 0 16,2-2-1808-16,-4-1-352 0</inkml:trace>
  <inkml:trace contextRef="#ctx0" brushRef="#br0" timeOffset="124117.57">27952 6743 11967 0,'0'0'1072'0,"0"0"-864"0,0 0-208 0,0 0 0 16,0 0 3136-16,0 0 576 0,0 0 112 0,0 0 16 16,0 0-2976-16,0 0-608 0,0 0-112 0,0 0-16 15,0 0 128-15,0 0 16 0,0 0 16 0,-9-1 0 16,-1 1 288-16,10 0 64 0,-9 4 16 0,0 0 0 15,0-1 304-15,0 0 64 0,9-3 16 0,-9 7 0 16,-2-1-208-16,1 1-64 0,0-2 0 0,-2 2 0 16,0 1-384-16,0 1-96 0,-1-1-16 0,0 1 0 15,2 0-128-15,-1 0-16 0,0 0-128 0,2 0 192 16,0-2-48-16,3-3-16 0,7-4 0 0,0 0 0 0,-4 10 32 0,4-10 0 16,0 0 0-16,-3 12 0 15,-1-2-160-15,4-10 128 0,0 12-128 0,0-12 128 0,0 0-128 0,2 12 0 16,0-3 0-16,2-1 0 0,-4-8 0 0,7 7 0 15,-7-7-176-15,10 7 176 0,0-1-144 0,2 0 144 16,1-5-160-16,0 2 160 0,2-1-144 0,0 2 144 16,0-1-128-16,0-1 128 0,1 0-144 0,-2-1 144 15,1-1-160-15,-2 4 160 0,-2 0 0 0,0 1 0 16,-11-5-128-16,11 6 128 0,-3 1 0 0,0-1 0 16,-1 1 0-16,-2 1 0 0,0 1 0 0,-1 3 0 15,-1-2 0-15,-1 1-144 0,0-1 144 0,-1-1 128 16,-1 0-128-16,-1 0 176 0,-1 3-48 0,1-3 0 15,-2 0 0-15,2 0 0 0,-2 1 0 0,-1-1-128 0,1 0 192 0,-3-1-64 16,0 2-128-16,-1-1 192 0,-1-2-192 0,-1 1 192 16,0 1-192-16,0 1 0 0,-1 3 0 0,-2-2 0 15,-1-2-240-15,-1 0-80 0,-2 1 0 0,0-1-16 32,1 3-1408-32,2-3-288 0,0-2-48 0,3-5-7888 0,10-2-1568 0</inkml:trace>
  <inkml:trace contextRef="#ctx0" brushRef="#br0" timeOffset="124768.4">28396 6865 27647 0,'-6'-4'2448'0,"6"4"-1952"16,0 0-496-16,-8-3 0 0,8 3 1408 0,0 0 176 15,0 0 32-15,-8-6 16 0,2-1-1632 0,6 7 0 16,-8-6-320-16,8 6 32 16,-8-4-160-16,8 4-16 0,-10 0-16 0,0 0 0 0,1 0 80 0,0 2 16 15,-3 2 0-15,3 1 0 0,9-5 864 0,-10 7 176 16,-2-1 48-16,0 1 0 0,-2-1 224 0,1 4 48 15,1 0 16-15,1 4 0 0,-4 2-208 0,3 1-32 16,2 1-16-16,1 2 0 0,-2-1-336 0,4 3-64 16,1-2-16-16,3-2 0 0,-1-1-320 0,1 0 0 0,2-2 0 0,1-1 0 15,0 0 0-15,2 1-192 0,4-6 64 0,0-1 0 16,1-2 0-16,0-1 0 0,-7-5 0 0,12 3 0 16,0-2 128-16,0-1 0 0,-1-2 0 0,1 0 0 15,-2-2 0-15,2 2 176 0,0-5-48 0,-2 1 0 16,0 0 48-16,1 0 0 0,1 1 0 0,0-4 0 15,-1-1-48-15,2 0 0 0,1-2 0 0,-1 3 0 16,-2-3-128-16,0 2 0 0,-1-3 0 0,-1-1 0 16,-1-2 0-16,0 2 0 0,-2-5 0 0,2 4 128 15,-1-1-128-15,-2 2 0 0,-1-1 0 0,0 2 0 16,0-1 0-16,-3 4 0 0,0-2 0 0,1 5 0 0,-2 7 368 0,0 0 32 16,0 0 16-16,0 0 0 0,0 0-64 0,0 0-16 15,0 0 0-15,0 0 0 0,0 0-160 0,0 0-48 16,10 8 0-16,-1-1 0 0,-9-7-128 0,9 13 128 15,-1 0-128-15,0 1 128 0,-2 3-128 0,0 3 0 16,-2-3 0-16,1 2 0 0,0 1 144 0,0-3-144 16,-1 2 160-16,1-3-160 0,1 2 0 0,-1-1 0 15,1-1 0-15,1-2 0 0,-1-2-128 0,3 0-128 16,1-5-32-16,-1 1 0 16,-1 0-608-16,1-2-112 0,-9-6-16 0,11 6-16 15,-11-6-544-15,12 0-96 0,-12 0-32 0,11-4-8816 16,-11 4-1760-16</inkml:trace>
  <inkml:trace contextRef="#ctx0" brushRef="#br0" timeOffset="125503.95">28850 6867 12895 0,'0'0'1152'0,"0"0"-928"0,0 0-224 0,0 0 0 16,-5 13 6048-16,1 2 1168 0,1-1 224 0,2 0 48 16,0 1-6176-16,1-1-1312 0,-2 2 0 0,2-2-320 15,-2-1 48-15,2 0 0 0,4 0 0 0,-2-2 0 16,-2-11-96-16,2 11-16 0,-2-11 0 0,1 11 0 16,-1-11 384-16,0 0 240 0,0 0-48 0,0 0 0 15,0 0 624-15,0 0 112 0,0 0 32 0,0 0 0 16,0 0-400-16,0 0-80 0,0 0-16 0,0 0 0 0,8-6-208 0,-2 0-64 15,-1-2 0-15,1-1 0 0,-2-1-192 0,1-1 0 16,3-2 0-16,1-3 0 0,-3-3 0 0,2 1 0 16,0-4 0-16,-2 1 0 0,1 0-128 0,1 0-32 15,0 3 0-15,-1-1 0 0,1 2 160 0,0 3 0 16,-1-2 128-16,-1 5-128 0,1 2 448 0,-1 2 32 16,-6 7 0-16,10-6 0 0,0-1-256 0,-10 7-48 15,9-6-16-15,-9 6 0 0,13 0-160 0,-13 0 0 16,9 6 0-16,-1 1 0 0,-8-7 0 0,6 9 0 15,1 2-128-15,-2 5 128 0,-2-2 0 0,1 3 0 16,-1 2 0-16,0-4 0 0,-3 1 0 0,1-2 128 0,1-2 0 0,-1-2 0 16,-1 2 64-16,1 0 0 0,1-2 0 0,-2-10 0 15,0 0-192-15,0 0 0 0,0 0 0 0,5 9 0 16,-5-9 192-16,0 0-32 0,0 0-16 0,10-1 0 16,-10 1-144-16,11-5 0 0,-4-2 144 0,0-2-144 15,-2 0 0-15,2-4 0 0,-1 1 0 0,-1 1 0 16,-1-2 0-16,0 0 0 0,0-3 0 0,-1-1 0 15,-2-1 0-15,2-2 0 0,3 1 0 0,1-1 0 16,-2 2-208-16,1 0 32 0,4-3 16 0,0 2 0 16,2 0 160-16,1 2-160 0,0 0 160 0,0 4-160 15,-1 3 160-15,1 2 0 0,0 1 0 0,0 1 0 16,0 0 144-16,-4 3 16 0,-9 3 0 0,0 0 0 16,14 0-160-16,-1 3 0 0,-2 3 0 0,-1-1 128 15,1 0-128-15,-1 2 0 0,-1 0 0 0,2 4 0 0,-2 2 0 16,1 3 0-16,-1-2 0 0,0 2 0 0,-1-1 0 0,1 1 0 15,2-2 176-15,-2 6-176 0,-1 1 240 0,-1-3-48 16,1 1-16-16,-1 1 0 0,-1-2-176 0,1 2 0 16,1-2-160-16,-2-1 160 0,1-1 0 0,-1-2 0 15,1 0 176-15,-1 1-48 16,1-2-576-16,-2-2-96 0,-1-1-32 0,-4-10 0 16,0 0-1536-16,0 0-320 0,0 0-64 0,0 0-16 15,0 0-880-15,0 0-160 0,10-2-32 0</inkml:trace>
  <inkml:trace contextRef="#ctx0" brushRef="#br0" timeOffset="125986.34">29747 6723 16575 0,'0'0'1472'0,"0"0"-1168"0,0 0-304 0,0 0 0 15,0 0 2608-15,10-6 464 0,-1 0 80 0,-9 6 32 16,0 0-2064-16,11-5-416 0,-11 5-64 0,12-6-32 15,-1 1-144-15,0 0-16 0,-11 5-16 0,12-3 0 16,-1-1-112-16,0 2-32 0,-11 2 0 0,11-4 0 16,0-1 336-16,-1-1 64 0,-1 4 16 0,1-2 0 15,-10 4-48-15,10-4 0 0,-2-2 0 0,2 0 0 16,-2 0-160-16,2 1-48 0,2-2 0 0,-1 2 0 16,-4-2-192-16,3 2-32 0,0-1-16 0,0-2 0 15,-2-1-208-15,0 0 0 0,0-2 128 0,0 2-128 0,-2 0 0 0,-2 1 0 16,-3-5 128-16,2 4-128 0,0 1 128 0,-3-4 0 15,-4 3-128-15,1 1 192 0,1 2 320 0,-2 1 48 16,-2-1 16-16,6 6 0 0,-10-3-192 0,0 3-48 16,-1-3 0-16,-1 3 0 0,-2 3-336 0,1-1 0 15,1 3 0-15,-1 6 128 0,-4 2-128 0,2 1 0 16,0 3-176-16,2 4 176 0,-2 2 0 0,0 2 0 16,0 3 176-16,0-5-48 0,1 3 160 0,1-2 32 15,1 3 16-15,3 2 0 0,1 1 112 0,0-4 0 16,1-2 16-16,3 0 0 0,1-3-176 0,2 0-32 15,1-7-16-15,1 2 0 0,3-1-80 0,0 0-16 16,1-2 0-16,2-3 0 0,0-2-144 0,7-2 0 16,1 0 0-16,5 0 0 0,2-5-336 0,7-1 0 0,4-1 0 15,5-1 0 1,1-4-304-16,3-1-64 0,1-1-16 0,0-4 0 16,0-1-2208-16,1-1-432 0,1-3-96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06:35.9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26614 15103 1670 0,'0'0'74'0,"0"0"15"0,0 0-71 0,0 0-18 0,-4-9 0 0,4 9 0 16,-3-7 40-16,-1-2 4 0,0 0 0 0,4-1 1 16,-3 1-45-16,-1-1-23 0,1-5 3 0,-4 12 0 15,-4-7 59-15,1 1 12 0,-1-1 2 0,0-2 1 16,-3 9 42-16,-3-4 8 0,-1-2 1 0,4 6 1 15,-4-3-30-15,1 6-7 0,3-4-1 0,-1 4 0 16,-2 0-52-16,3 4-16 0,0-4 8 0,-4 9-8 0,4-3 12 0,0 4-3 16,0-1 0-16,-4 0 0 15,4 7-9-15,-4-3 0 0,4 9 0 0,-3-4-11 0,2 1 11 16,1 0-8-16,4 0 8 0,3 6-8 0,0-6 8 0,3 0 0 16,1-1 0-16,6-2 8 0,1 3-8 0,-1-3 0 15,4-7 8-15,0 0-8 0,4 1 0 0,-1-1 0 16,5-2-10-16,-5-4 10 0,4-3 0 0,4-3 0 15,-4-4 0-15,0-2 0 0,4-1 8 0,-1 1 0 16,1 0-8-16,0-7 12 0,-1 3 10 0,1-9 2 16,0 10 0-16,-1-7 0 0,1-3-10 0,-4 3-2 15,7-3 0-15,-3 0 0 0,-1 0 10 0,1-3 2 16,-7 7 0-16,3-8 0 0,0 1 8 0,-4-3 3 16,-3 0 0-16,1-7 0 0,-5 10-8 0,1-3-2 0,-1-6 0 15,-3 5 0-15,-3 1 1 0,3-6 0 0,0 5 0 0,-7-5 0 16,-1-1-15-16,1 7-3 0,0-6-8 15,0-1 12-15,0-2-12 0,-3 2 0 0,-1 1 0 0,-3 5-10 16,3 1-12-16,1 0-2 0,-1 3-1 0,1 9 0 31,-4 4-61-31,3-4-12 0,4 0-2 0,-4 7-1 16,4 6-143-16,0-3-29 0</inkml:trace>
  <inkml:trace contextRef="#ctx0" brushRef="#br0" timeOffset="924.83">27245 14209 1807 0,'-18'-25'40'0,"11"16"8"0,0-1 1 0,-3 4 2 0,3-6-41 15,-4-4-10-15,0 7 0 0,4-7 0 0,0 6 9 0,0 1 0 0,0 0 0 0,7-1 0 16,-7 7 1-16,7-3 0 0,0 6 0 0,0 0 0 15,-3-10 13-15,3 10 2 0,0 0 1 16,0 0 0-16,0 0 8 0,0 0 2 0,0 0 0 0,3 10 0 16,4 6-11-16,-3-4-1 0,3 13-1 0,0-6 0 15,0 9 5-15,0-3 0 0,4 4 1 0,3 5 0 16,0 1-21-16,0 8-8 0,4-5 0 0,-4 6 0 16,3-6 11-16,1 5-11 0,-4-8 12 0,0 9-12 15,0 0 8-15,0-7-8 0,-3 1 0 0,0 3 0 16,-4-4 14-16,3 1-4 0,-3-3-1 0,-3-1 0 15,3 1 29-15,-4-7 6 0,1 0 0 0,-4-3 1 16,3-6 9-16,-6 0 2 0,3 6 0 0,-4-10 0 16,1-2-18-16,-4 3-3 0,3-1-1 0,-3-2 0 15,-3-4 6-15,-1 1 0 0,-3-4 1 0,0-3 0 16,-4-3-13-16,-3 0-2 0,0-3-1 0,-4-3 0 0,0-4-25 0,4 7 0 16,0-13 0-16,0 1 0 15,-4 2-94-15,1-2-21 0,2 5-4 0,1-2-720 16,4-4-144-16</inkml:trace>
  <inkml:trace contextRef="#ctx0" brushRef="#br0" timeOffset="2560.88">25626 15727 2487 0,'-21'0'110'0,"14"0"23"0,7 0-106 0,-11 3-27 0,11-3 0 0,0 0 0 16,0 0 12-16,4 7-4 0,3 2 0 0,3 0 0 16,8 1-8-16,3-4 8 0,7-3-8 0,4 3 8 15,3-6 5-15,8 0 1 0,2-6 0 0,12 3 0 16,3-6 35-16,7-1 7 0,3-5 2 0,1 5 0 16,0 1-3-16,3-7-1 0,10-3 0 0,4 4 0 0,1 2-22 15,-5-3-5-15,1-3-1 0,7 4 0 16,3-4-14-16,4-6-2 0,3 6-1 0,-7 0 0 0,-3-6 6 15,-4 6 1-15,4-3 0 0,-4 0 0 16,-7 4-37-16,-7-1-7 0,-14 3-2 0,-3 7 0 16,-4-4-80-16,-7 4-16 15,-4 3-3-15,-7-4-1101 0</inkml:trace>
  <inkml:trace contextRef="#ctx0" brushRef="#br0" timeOffset="3115.09">26522 16636 403 0,'17'-6'17'0,"-9"6"5"0,-5 0-22 0,8 0 0 0,-1-3 0 0,1-3 0 16,3 6 268-16,-7-3 48 0,-7 3 11 0,7-7 1 15,0 1-132-15,0 3-28 0,0-6-4 0,-3-1-2 16,3 1-50-16,0-1-11 0,-4-5-1 0,1 5-1 16,-1-5-37-16,1-4-7 0,-1 3-2 0,-3-3 0 15,0 7-37-15,-3-4-8 0,-1-3-8 0,-3 4 11 0,0-4 2 0,0 9 1 16,0-5 0-16,-3 5 0 0,-4 7-2 0,-1-3 0 15,-2 3 0-15,-8 6 0 16,4 3-12-16,-4 4 0 0,4-1 0 0,-4 7 0 0,4 2 0 16,-4 1-10-16,4 9 2 0,0-9 0 0,0 6 8 0,3 4-8 15,1-4 8-15,3 0-8 0,-1-3 8 16,5 3-8-16,-1 3 8 0,4-3-8 0,4 3 8 0,-1-3 0 16,4 4 8-16,4-4-8 0,-1 0 8 0,4-3-8 15,0 3 8-15,4-6-8 0,-4-4 11 0,4-5-3 16,-1 5 0-16,4-5 0 0,0-7-8 0,1 3 0 15,2-3 0-15,-3-3 0 0,4-3 32 0,-4-3 5 0,7-3 1 16,-3-1 0-16,-1-6 2 0,1-2 0 0,3-1 0 16,-3 0 0-16,3-6-9 0,-7 3-2 15,4-3 0-15,-11-3 0 0,0-4-1 0,0 1-1 0,0-4 0 0,-3-8 0 16,-4-1-2-16,0 0 0 0,3 0 0 16,1-3 0-16,-4-3-25 0,0 9 0 0,0 0 8 0,3-3-8 15,-3 13 8-15,4 0-8 0,-8-7 12 0,8 13-4 16,-1-3-8-16,-3 3 0 0,0 3 9 0,0 0-9 15,0 0-8-15,0 6-7 0,-3 0-1 0,3 4 0 32,0 2-60-32,-4 1-12 0,4 0-2 0,-3 2-1 0,3-2-82 0,0 9-17 0,0 0-3 15,0 0-1-15</inkml:trace>
  <inkml:trace contextRef="#ctx0" brushRef="#br0" timeOffset="3737.68">27224 15862 2829 0,'-18'-3'125'0,"11"3"27"0,-7 0-122 0,7 0-30 15,-4 3 0-15,8-3 0 16,3 0-65-16,0 0-19 0,0 9-4 0,0-2-1 15,0 2 15-15,0-6 3 0,0 7 1 0,-4-1 0 0,4 7 53 0,-3-7 17 16,-4 10-10-16,0-3 10 0,0 9 48 0,0-3 14 0,-7 3 3 16,-4 3 1-16,0 6-2 0,-3 1-1 0,3 12 0 0,-3-3 0 15,4-3-39-15,-1-1-7 16,4 4-1-16,3 0-1 0,1-3-6 0,3-10-1 0,0 4 0 0,3-1 0 16,4-5-8-16,0-4 8 0,0-7-8 0,0 11 8 15,4-14-8-15,3 4 0 0,0 0 0 16,0 0 0-16,3-4 8 0,-3 1 0 0,4-3 0 0,0-4 0 15,-1-3-8-15,1 4 12 0,-1-4-12 0,1-3 12 16,-4-3 15-16,4 6 3 0,-1-6 1 0,4-6 0 16,-3 6-6-16,-1-9-1 0,-3-1 0 0,4 4 0 15,0-6 8-15,6-4 2 0,-3 0 0 0,0-3 0 16,1 7-16-16,2-13-3 0,-3 6-1 0,-3-6 0 16,3-3-3-16,-3-1-1 0,3-2 0 0,-4-7 0 15,1 4 2-15,-4-4 0 0,0 1 0 0,-3-4 0 16,3 3-12-16,-4 1 8 0,-3 2-8 0,0 1 8 15,0-1 5-15,-3 7 1 0,-1 0 0 0,1-4 0 16,-1 10-2-16,-3-12 0 0,0 9 0 0,0 3 0 0,-4-3-4 0,4 0 0 16,0 6-8-16,0 0 12 0,-3-6-12 0,2 6 0 15,5 3 0-15,-4 4 0 0,-4-4 0 16,4 7-13-16,0-7 2 0,-3 7 1 0,6-1 10 0,-3 7 0 16,0-3 0-16,0-3 0 15,0 9-23-15,0 0-9 0,3-7-1 0,4 7-1 0,-7 0 34 0,7 0 0 16,-3 0 0-16,3 0 0 0,0 0-12 0,0 0 4 15,0 0 8-15,0 0-13 16,0 0-54-16,0 0-10 0,0 0-3 0,0 0 0 16,-7 7-122-16,3 2-25 0,4 0-5 0,0 1 0 0</inkml:trace>
  <inkml:trace contextRef="#ctx0" brushRef="#br0" timeOffset="4031">27076 16226 1152 0,'-14'0'51'0,"7"0"10"0,-4 0-49 0,4 3-12 0,0-3 0 0,0 6 0 16,7-6 230-16,-4 3 43 0,4-3 9 0,0 0 2 16,0 0-254-16,-3 7-50 0,-4-4-11 0,7 3-1 15,-4 3 45-15,1-2 10 0,3 2 1 0,-4 0 1 16,4 1 38-16,-3-1 7 0,3 1 2 0,3-1 0 15,1 0-16-15,-1 7-2 0,1-13-1 0,3 4 0 0,3 2 1 0,4 0 0 16,1 1 0-16,-1-1 0 0,0-3-40 0,3 4-14 16,1-7 9-16,7 3-9 15,3-6 0-15,0 3 0 0,0 4 0 0,1-7-11 0,-1 0-6 0,0 0-2 16,-3-7 0-16,-1 4 0 16,1-3-138-16,0-3-28 0,0-1-6 0,-8-9-1 0</inkml:trace>
  <inkml:trace contextRef="#ctx0" brushRef="#br0" timeOffset="5195.31">28730 15094 1036 0,'0'0'46'0,"0"0"10"0,0 0-45 0,0 0-11 0,0 0 0 0,-14 3 0 15,14-3 129-15,0 0 24 0,-10 6 5 0,10-6 1 16,0 0-83-16,0 0-17 0,-11 0-3 0,11 0-1 0,0 0 35 0,0 0 7 16,0 0 2-16,0 0 0 0,0 0-23 0,3 0-5 15,1 6-1-15,7-3 0 16,-1-3-14-16,4 0-2 0,4 0-1 0,3 0 0 0,4 0-28 0,-1 0-5 16,1 0-2-16,3 0 0 0,1-3-18 0,-5-3 0 15,1 0 0-15,3 3 0 0,-3 3-16 0,3-7-6 16,-3 7-2-16,3-9 0 15,-3 9-90-15,3-3-18 0,-3 3-4 16,-1-6-548-16,-2 6-108 0</inkml:trace>
  <inkml:trace contextRef="#ctx0" brushRef="#br0" timeOffset="5457.03">28698 15423 1555 0,'-10'0'138'0,"6"0"-110"0,4 0-28 0,0 0 0 15,0 0 211-15,11 3 37 0,3-3 7 0,7 0 1 32,4 0-232-32,0-3-48 0,3-3-8 0,0 6-3 0,4-3 58 0,-4-4 11 0,0 7 2 0,0-3 1 15,-3-3-4-15,0 3-1 0,0-4 0 0,3 1 0 16,0 3 0-16,-3-3 0 0,3 6 0 0,0-3 0 15,4-4-32-15,-4 4 0 0,0-3 0 0,4 6 0 16,-4-9-224-16,1 9-52 0</inkml:trace>
  <inkml:trace contextRef="#ctx0" brushRef="#br0" timeOffset="5911.31">30021 14934 2372 0,'0'0'52'0,"-3"-3"12"0,-4-4 1 0,0 7 1 0,0 0-53 0,3-6-13 0,4 6 0 0,0 0 0 15,-7 0 35-15,0 0 4 16,0 0 1-16,0 6 0 0,-4 1-20 0,-3 5-3 0,0-2-1 0,0 8 0 15,3-2-3-15,-6 3-1 0,-1 6 0 0,1 3 0 16,-5 0-3-16,5 7-1 0,6-1 0 0,1 1 0 16,-1-1 0-16,4-2 0 0,7 2 0 0,0-6 0 15,3 7 0-15,5-10 0 0,2 3 0 0,1-3 0 16,3 0-8-16,3-6 8 0,1 0-8 0,3-10 8 16,7 10 0-16,-3-12 0 0,3 2 0 15,1-9 0-15,-5 0 16 0,5 0 4 0,-5-9 0 0,8 2 0 16,-4-12 2-16,0 4 1 0,1 2 0 0,2-6 0 15,-6-3 8-15,0-6 1 0,-1 0 1 0,-6 3 0 16,-4-3-4-16,-3-7-1 0,-4 1 0 0,-4 6 0 16,-3-7-16-16,-7 7-4 0,-7 0-1 0,-3 2 0 0,-5 1 4 15,1 3 1-15,-3-3 0 0,-5 10 0 0,5-4-11 16,-5 0-1-16,-2 3-8 0,2 7 12 16,-2-4-56-16,2-2-11 0,1 5-2 0,7 4-1391 15</inkml:trace>
  <inkml:trace contextRef="#ctx0" brushRef="#br0" timeOffset="12117.19">30046 14953 1422 0,'0'0'63'0,"0"0"13"0,0 0-61 0,0 0-15 16,0 0 0-16,0 0 0 0,0 0 41 0,0 0 6 0,0 0 1 15,0 0 0-15,0 0-37 0,7-4-11 16,-7 4 0-16,4-6 0 0,3 6 30 0,-7 0-1 0,0 0 0 0,0 0 0 15,0 0 41-15,0 0 8 0,0 0 2 0,0 0 0 16,0 0 0-16,0 0 1 16,0 0 0-16,0 0 0 0,-4 6-17 0,-3-2-3 0,4 2-1 0,-4-3 0 15,3-3-32-15,4 0-6 0,-7 0-2 0,7 0 0 16,0 0-9-16,0 0-3 0,0 0 0 16,0 0 0-16,0 0 20 0,0 0 3 0,-4 0 1 0,4 0 0 15,0 0-32-15,0 0 0 0,0 0 0 0,-3 0 0 16,3 0 12-16,0 0-3 0,0 0-1 0,-4-3 0 15,1-3 4-15,3 6 1 0,0 0 0 0,0 0 0 16,0 0 24-16,-7 0 5 0,0 0 1 0,7 0 0 16,0 0-28-16,0 0-6 0,-7-4-1 0,3-2 0 15,4 6 7-15,0 0 1 0,0 0 0 0,0 0 0 0,0 0-16 0,0-9 9 16,4 6-9-16,-1-4 8 16,-3-2-8-16,0 9 0 0,7-6 0 0,-3 3 0 15,-1-4 0-15,-3 7 0 0,4-3 0 0,-4 3-11 0,0 0 11 0,3-6 0 16,-3 6 0-16,0 0 0 0,0 0 0 0,0 0 0 15,0 0 0-15,0 0-8 0,-3-3-2 0,3 3 0 16,0 0 0-16,0 0 0 0,-7-7-2 0,7 7 0 16,0 0 0-16,0 0 0 15,-4-3-141-15,1-3-29 0,3 6-6 0,-4-6-933 0</inkml:trace>
  <inkml:trace contextRef="#ctx0" brushRef="#br0" timeOffset="17055.16">30081 13943 1072 0,'0'0'48'0,"0"0"9"0,0 0-45 0,0 0-12 15,0 0 0-15,0 0 0 16,0 0-83-16,0 0-18 0,-3-10-4 0,3 10-1 15,0 0 159-15,0 0 32 0,0-6 7 0,0 6 0 0,0-3 82 0,-4-3 16 16,4 6 3-16,0-10 1 0,0 10-39 0,-3 0-8 16,-1-9-2-16,1 6 0 0,-1-3-37 0,-3-4-8 15,4 4-2-15,-4 3 0 0,0-4-32 0,-4-2-6 16,0 0-2-16,-3-1 0 0,4 1-15 0,-8-1-3 16,0 4-1-16,1-6 0 0,-1 2-31 0,-3 1-8 15,0 3 0-15,0-4 0 0,-4 4 0 0,0-4-12 0,-3 7 4 16,3-3 0-16,1 3 8 0,2 3 8 15,1-6-8-15,4 6 11 0,-1-4-3 0,4-2-8 0,0 6 12 0,0 0-4 16,0 0-8-16,3 0 8 0,0 0-8 0,1 0 8 16,-1 6-8-16,4-2 0 0,-3-8 0 0,3 8 0 15,7-4 8-15,0 0-8 0,-8 0 0 0,8 0 8 16,-7 6-8-16,7-6 10 0,-7 0-10 0,7 0 10 16,0 0-10-16,0 0 0 0,0 0 0 0,0 9 0 15,0 1 0-15,4-1 0 0,-1 1 8 0,1-1-8 16,3 7 0-16,-3-4 0 0,3 4 0 0,0-1 0 15,0 4 0-15,-4 0 0 0,4 6 0 0,4-3 0 16,-4 3 0-16,0 3 0 0,4 7 0 0,-4-1 0 16,0 13 0-16,3-3 0 0,-3 10 0 0,-3-4 0 0,3 6 0 0,-4-2 0 15,1 5 0-15,-1-2 0 0,-3 2 0 0,4-2 0 16,-4 5 9-16,4-2-9 16,-1-4 10-16,-3-2-2 0,4 5-8 0,-4-12 12 0,0 7-2 0,0-1-1 15,0-6 0-15,3 6 0 0,-3 1 6 16,4-4 1-16,-4-3 0 0,0 6 0 0,0-6-8 15,0 3 0-15,0-3-8 0,0-3 12 0,0 0-4 0,0 9 0 16,0 1-8-16,-4-1 12 0,1 0-3 0,-1 1-1 16,-3-7 0-16,3 6 0 0,1-9-8 0,-1 3 8 15,-3-3-8-15,0 0 8 0,0-3-8 0,4-4 0 16,-4 1 9-16,3 3-9 0,1-10 8 0,3 3-8 0,-4 1 10 16,1-7-10-16,-1-3 12 0,4 3-4 15,0-9-8-15,0 6 12 0,0-6-12 0,0 0 9 16,0-3-9-16,0 3 8 0,0-4-8 0,0-5 0 0,0 8 9 15,0-2-9-15,-4-3 0 0,4 2 0 0,0 4 0 0,0-9 0 16,0 8 0-16,0-2 0 0,0-7 0 0,0 7 8 16,0-3-8-16,0-4 9 0,0 7-9 0,0-7 10 15,0 1-10-15,0-1 0 0,0 0 0 0,0 1 0 16,0 2 8-16,0-9-8 0,0 13 8 0,0-13-8 16,0 7 10-16,0-4-10 0,0-6 12 0,0 3-12 15,4 3 11-15,-4-6-11 0,0 0 10 0,0 0-10 16,0 0 0-16,0 0 8 0,0 0-8 0,0 0 0 15,0 0 0-15,7 10 0 0,0-4 8 0,-7-6-8 16,7 3 0-16,0-3 0 0,0 6 0 0,0-2 0 16,-7-4 0-16,0 0 0 0,11 6 0 0,-11-6 0 15,3 0-10-15,-3 0 2 0,0 0 0 0,0 0 0 16,0 0-8-16,0 0 0 0,0 0-1 0,11 3 0 0,-11-3-6 0,4 0-1 16,-4 0 0-16,7-3 0 15,-4 3-27-15,4-6-5 16,-3 6-2-16,3-10 0 0,3 10-94 0,-3-3-18 0,-3-3-4 0</inkml:trace>
  <inkml:trace contextRef="#ctx0" brushRef="#br0" timeOffset="17897.54">30515 13959 2210 0,'0'0'48'0,"0"0"11"0,-7 0 1 16,7 0 3-16,0 0-51 0,-7 0-12 0,7 0 0 0,0 0 0 0,0 0 25 0,0 0 3 16,0 0 0-16,0 0 0 0,0 0-2 0,0 0 0 15,0 0 0-15,0 0 0 0,0 0 0 0,11-7 0 16,-4 7 0-16,3-3 0 0,-3-3 4 15,4 6 1-15,3 0 0 0,-3-6 0 0,-1 6-13 0,4-4-2 16,-3 4-1-16,0 0 0 0,-1-6-15 0,1 6 11 16,-1 0-11-16,1 0 10 0,0 6-10 0,-4-6 8 15,3 0-8-15,-3 4 8 0,0 2-8 0,-3-6 10 16,3 6-10-16,-7-6 10 0,0 0 1 0,0 0 0 16,7 3 0-16,-4-3 0 0,-3 0 4 0,0 0 1 15,4 10 0-15,-4-10 0 0,7 6-5 0,-7-6-1 16,4 3 0-16,-4 6 0 0,7 1-10 0,-7-4 10 0,3 4-10 0,1 5 10 15,-1-2-10-15,1 2 0 0,-1 4 0 0,1 0 8 16,-4 6-8-16,0 3-16 0,3 7 4 16,1 3 1-16,-4 12 11 0,0-3 16 0,0 12-4 0,0 4-1 15,-4 0-11-15,4 3 0 0,-3 6 0 0,3 3 0 16,0-3 0-16,-4-6 0 0,4 3 0 0,-3-6 0 16,3 6 0-16,-4-4 0 0,4 8 0 0,-3-4 0 15,3-4 17-15,-4-2 2 0,4-3 0 0,-3-4 0 16,-1 4-11-16,4 2-8 0,0-5 9 0,-3 3-9 15,3 2 20-15,0-8-3 0,0-1 0 0,0 0 0 16,0-6-4-16,-4 3-1 0,8-3 0 0,-8-3 0 16,4 0-1-16,-4 0-1 0,1 3 0 0,-1-6 0 15,1 0-1-15,-1-1 0 0,4-2 0 0,-3-3 0 16,-4-7 9-16,3 0 2 0,4-3 0 0,-3-6 0 0,-1 0 2 16,1 3 1-16,-1-10 0 0,4 4 0 0,-3-7-5 0,-1 1-1 15,4-1 0-15,-3-3 0 0,3-6-3 0,0 4-1 16,0-4 0-16,0 0 0 0,0 0-5 0,0 0 0 15,0 0-8-15,0 0 12 0,0 0-12 0,0 0 9 16,0 0-9-16,0 0 8 0,0 0-8 0,-7 0 0 16,3-10 0-16,-3 10 0 15,0 0 0-15,0 0-11 0,0-9 3 0,0 9 0 16,0-7-19-16,0 4-3 0,-4-3-1 0,4 3 0 16,0-3-124-16,-4-4-25 0,4 1-4 15,0-7-1094-15</inkml:trace>
  <inkml:trace contextRef="#ctx0" brushRef="#br0" timeOffset="18242.25">30159 14096 2246 0,'0'0'200'0,"-7"0"-160"16,0-3-32-16,0 3-8 0,0 0 116 0,7 0 21 15,0 0 5-15,0 0 1 16,-7 0-115-16,7 0-28 0,0 0 0 0,0 0 0 0,0 0 0 0,0 0-13 16,3-6 1-16,-3 6 0 15,0 0-141-15,0 0-28 0,7-3-6 0,-7 3-1 0</inkml:trace>
  <inkml:trace contextRef="#ctx0" brushRef="#br0" timeOffset="18397.89">30131 14379 2937 0,'-14'-7'130'0,"14"7"27"0,0 0-125 0,0 0-32 0,0 0 0 15,0 0 0 1,7-9-58-16,3 0-18 0,1-1-3 0,-1 1-1 16,5 3-61-16,-5-4-13 0,1 7-2 0,-4-3-865 0</inkml:trace>
  <inkml:trace contextRef="#ctx0" brushRef="#br0" timeOffset="18511.58">30166 14498 518 0,'0'0'11'0,"0"0"2"0,0 0 1 0,0 0 2 0</inkml:trace>
  <inkml:trace contextRef="#ctx0" brushRef="#br0" timeOffset="18915.09">30032 15827 2602 0,'0'0'57'0,"-11"0"12"0,8 0 3 0,3 0 1 0,0 0-58 0,0 0-15 0,0 0 0 0,0 0 0 16,0 0 0-16,0 0-10 0,7 7 2 0,0-7 0 15,0 3-97-15,0-3-19 0,0-3-4 0</inkml:trace>
  <inkml:trace contextRef="#ctx0" brushRef="#br0" timeOffset="19057.68">30166 16219 3052 0,'-25'10'136'0,"15"-4"27"0,-4-3-131 0,3 4-32 15,4 2 0-15,3-6 0 16,4-3-187-16,0 0-44 0,0 0-9 0,0 0-874 0</inkml:trace>
  <inkml:trace contextRef="#ctx0" brushRef="#br0" timeOffset="19180.27">30095 16495 2574 0,'-14'16'56'0,"4"-13"12"0,-4 7 3 0,3-1 1 0,-3-3-57 0,3 4-15 0,1-10 0 0,-1 6 0 31,11-6-110-31,0 0-25 0</inkml:trace>
  <inkml:trace contextRef="#ctx0" brushRef="#br0" timeOffset="41921.36">2836 14799 1800 0,'0'0'40'0,"0"0"8"0,-7-6 1 0,7 6 1 0,0 0-40 0,0 0-10 0,0 0 0 0,0 0 0 16,-3 0 12-16,3-3 1 0,-11-4 0 0,11 7 0 15,0 0-2-15,0 0-1 0,0 0 0 0,-3-3 0 16,-4-3-10-16,3 6 0 0,-3-3 0 16,3-4 8-16,1 7 8 0,-4-3 2 0,-4-3 0 0,8 0 0 15,-8 3 29-15,1-4 5 0,-4 4 2 0,-1-3 0 16,1 3-2-16,-3-3-1 0,-1-4 0 0,-3 7 0 16,0-3-7-16,-4 3 0 0,0 3-1 0,-3 0 0 15,3 0-28-15,-10 3-6 0,0 6-1 0,3 1 0 16,4-1-8-16,-7 0 0 0,10 7 0 0,0 0 0 0,-7 3 0 0,15-1 0 15,-11 11 9-15,10-4-9 0,-7 3 0 0,8-3 8 16,2 3-8-16,1-3 0 16,0 0 0-16,4-3 0 0,-1 3 0 0,8 0 0 0,-4-3 0 0,3 0 0 15,-3-3 0-15,7 0 0 0,0 0 0 0,0-4 0 16,7-2 0-16,-3 3 0 0,6 3 9 0,1-10-9 16,-1 0 12-16,1 1-12 0,3-4 16 15,0 3-4-15,0-2-1 0,7-4 0 0,4-3 2 0,-4-3 1 16,4-4 0-16,0 1 0 0,-1-3 3 0,5 6 1 15,-5-7 0-15,4 1 0 0,-3-7-3 0,0 7-1 16,3-7 0-16,-7 7 0 0,4-10 8 0,-4 9 2 16,-3-5 0-16,3-4 0 0,-7 6 3 0,7-9 1 0,-7 4 0 0,7-1 0 15,-10 0-7-15,3-6-1 0,0-3 0 16,-3 3 0-16,-1-10 0 0,1 7-1 0,-7 0 0 0,6-7 0 16,-10 1 1-16,0 5 0 15,0-8 0-15,0 2 0 0,-7 1 0 0,4-1 1 0,-8-2 0 0,7 2 0 16,-6 1-4-16,-4-4-1 0,3 4 0 0,-3-4 0 15,3 0-2-15,-3 4-1 0,-3-1 0 16,3 7 0-16,3 3-13 0,-3-3 0 0,0 3 0 0,3 6 0 16,-3 3 0-16,3 7-18 0,1-4 2 0,6 4 1 15,-6-4-1-15,-1 10 0 0,1-6 0 0,6 2 0 16,-6 7-101-16,2 0-21 16,8 0-4-16,-3 7-1 0,3-4-93 0,-4 6-18 0,-3 7-4 0,4 0-1 15</inkml:trace>
  <inkml:trace contextRef="#ctx0" brushRef="#br0" timeOffset="42547.71">3112 14219 1670 0,'-11'-19'74'0,"0"13"15"0,1-7-71 0,-1 1-18 0,1 2 0 0,3 1 0 16,-4-1 83-16,4 1 13 0,3 0 2 15,-6-1 1-15,6 4-57 0,4 3-11 0,-7-4-3 0,7 7 0 16,0 0 7-16,0 0 1 0,0 0 0 0,0 0 0 16,7 0-15-16,-7 0-2 0,0 0-1 0,11 0 0 15,-4 0 22-15,0 7 5 0,4-4 1 0,-4 3 0 16,3 4-18-16,-3-1-3 0,4 7-1 0,-4-4 0 16,3-2-4-16,-2 5-2 0,6 1 0 0,-11 3 0 15,8 0 3-15,-1-1 1 0,1 8 0 0,-1 2 0 16,-6-3-11-16,7 9-3 0,-1-5 0 0,1-1 0 15,-4 0 2-15,3 6 0 0,1-8 0 0,0 8 0 0,-1-6 3 0,1 7 1 16,-4-7 0-16,0 6 0 16,3-5 14-16,-3-1 4 0,1-3 0 0,2 3 0 0,-6-3-21 0,3 4-11 15,-4-4 12-15,1-7-12 0,3 8 18 0,-4-8-3 16,4 7-1-16,-7-6 0 16,0 0 0-16,4 0 0 0,-4-3 0 0,3-4 0 0,-6 4 11 0,3-1 3 15,0-2 0-15,-4-4 0 0,-3 7-16 0,4-7-2 16,-4 1-1-16,3-1 0 0,-10 1 7 0,4-4 0 15,-1 3 1-15,-3-2 0 0,3-4 8 0,-3-3 2 16,4 6 0-16,-5-12 0 0,-2 6-11 0,3-3-3 16,0-4 0-16,-8 7 0 0,8-9-1 0,0 3 0 15,-3-4 0-15,-1 1 0 0,4-1-12 0,-7 1 0 0,7-7 0 0,-4 7 0 16,0 0 0-16,1-1 0 0,3 1 0 0,3 6-10 31,4-4-97-31,-11 7-19 0,8 0-4 0,3 0-1267 0</inkml:trace>
  <inkml:trace contextRef="#ctx0" brushRef="#br0" timeOffset="43448.32">1626 15668 1148 0,'-14'-4'51'0,"7"-2"10"0,0 6-49 0,-3-3-12 15,-1 3 0-15,0 0 0 0,8-6 0 0,-8 6 0 16,1 0 0-16,-1 0 0 0,0 0 19 0,4 6 1 16,-3-6 0-16,-1 3 0 0,4-3 60 0,4 0 12 15,-8 0 2-15,8 0 1 0,3 0-11 0,0 0-3 16,0 0 0-16,0 0 0 0,0 0 3 0,3 10 0 16,8-4 0-16,10-6 0 0,-7 0-23 0,14 0-4 0,7 0-1 0,8 0 0 15,6 0-9-15,4-6-3 0,14 6 0 16,-3-4 0-16,6-2-22 0,1 3-5 0,-1-6-1 15,8 2 0-15,3-2-6 0,0 9-2 0,-7-10 0 0,7 10 0 16,-7-6 20-16,-3 3 3 0,3-3 1 0,0 6 0 16,7 0-16-16,-7-3-4 0,-10-4 0 15,3 7 0-15,-4-3 7 0,4-3 1 0,1-3 0 0,-1 9 0 16,-7-4 8-16,-1-2 3 0,-6 0 0 0,0 3 0 16,-10 3-31-16,-1-6-15 0,-7 6 2 0,4-4 0 15,-11-2-4-15,4 3-1 0,-7-3 0 0,-1 6 0 16,1-3-91-16,-4-4-19 0,-10 7-3 15,-4 0-629-15,4 0-125 0</inkml:trace>
  <inkml:trace contextRef="#ctx0" brushRef="#br0" timeOffset="57730.43">14637 13523 864 0,'-25'-7'76'0,"-7"7"-60"16,-6-3-16-16,-5-3-381 0</inkml:trace>
  <inkml:trace contextRef="#ctx0" brushRef="#br0" timeOffset="57938.38">15730 13551 115 0,'0'0'10'0,"-3"0"-10"0,-8 6 0 0,1-3 0 16,-4-3 196-16,-1 7 38 0,-30-4 7 15,6 3 2-15</inkml:trace>
  <inkml:trace contextRef="#ctx0" brushRef="#br0" timeOffset="64446.99">2896 16012 633 0,'-7'-9'28'0,"7"9"6"0,0-6-34 0,-3-4 0 0,3 7 0 0,0-3 0 0,0-3 233 0,0-1 40 15,3 4 8-15,-3-4 2 0,7 1-211 0,-7 0-43 16,0-1-8-16,0 1-1 0,4 3 6 0,-4-4 2 16,0 1 0-16,7 6 0 0,-7 3 12 0,0 0 4 15,-7-7 0-15,7 7 0 0,0 0 20 0,0 0 4 16,0 0 0-16,0 0 1 0,0 0-9 0,-4 0-3 15,4 0 0-15,-10 0 0 0,10 7-6 0,-11-4-2 16,8 6 0-16,-8-3 0 0,0 4-5 0,1-1-2 16,-4 1 0-16,0 5 0 0,3-2-11 0,-10 3-3 0,7 2 0 15,-7 1 0-15,3-3-8 0,0 9-1 0,1-3-1 0,-4 3 0 16,-1 0-2-16,5-6-1 16,-4 9 0-16,6-3 0 0,-9 10-4 0,3-7-1 0,-1 0 0 0,5 0 0 15,-4 4-2-15,-1-4 0 0,8 6 0 0,0-5 0 16,0-1-8-16,-4 6 8 0,11-5-8 0,-3-4 8 15,-1 3 8-15,1-3 0 0,6 0 1 0,-6-3 0 16,10 3-7-16,0 0-2 0,0-6 0 0,3 9 0 16,4-9-8-16,0 6 0 0,11-6 9 0,-8-3-9 15,5 2 0-15,2-2 9 0,1-3-9 0,7-4 0 16,-11-3 15-16,7 4-4 0,-7-1-1 0,7-9 0 16,-3 10-10-16,3-10 0 0,-11 0 0 0,8 0 0 15,0 0 8-15,-4-4 7 0,7-2 1 0,-7 3 0 16,0-10 3-16,0 4 1 0,4 0 0 0,-4-1 0 15,0-2-6-15,7-4-1 0,-7 0 0 0,1-2 0 0,2-1 0 0,-3 0 0 16,-3-6 0-16,3 6 0 0,0-6-4 0,7 3-1 16,-7-9 0-16,8 2 0 0,-8 1-8 0,0-6 12 15,0-1-12-15,4 1 12 0,-4 5-12 0,-4 1 0 16,1-6 0-16,-4 6 8 0,0-1-8 16,4 4 8-16,-11 0-8 0,3 0 8 0,-3 6 4 0,4-3 1 15,-4 0 0-15,0 10 0 0,-4-7-13 0,1 3 0 16,3 1 8-16,-8 2-8 0,5-3 0 15,-8 4 0-15,1-4 0 0,-1 1 0 0,-3 2 0 0,4-3 0 16,-5 1 0-16,1 2 0 0,4-3 0 0,-4 7 0 16,-4-7 0-16,4 7 0 0,0-1-8 0,0-2 8 15,-4 3 0-15,11-7 0 0,-11 10-11 0,4-4 11 0,0 1-10 0,3-1 10 16,-3 7-17-16,4-6 2 0,-4-4 1 0,3 10 0 31,-3-3-46-31,3 6-8 0,1-3-3 0,-4 3 0 16,3 0-100-16,-3 3-20 0,3 3-4 0,1 4-1034 0</inkml:trace>
  <inkml:trace contextRef="#ctx0" brushRef="#br0" timeOffset="64767.99">2621 16361 2833 0,'0'0'62'0,"0"0"13"0,-10 0 2 0,6 0 3 0,-7 0-64 0,11 0-16 0,0 0 0 0,0 0 0 0,0 0 0 0,0 0-16 16,0 0 4-16,0 0 0 0,0 9 12 0,0 0 0 16,4 1 0-16,3-1 0 0,-7 1 0 0,4-1 16 15,-1-3-3-15,4 4-1 0,-3 5 22 0,3-5 4 16,-4 2 1-16,8-5 0 0,-8 2-19 0,4 0-4 15,4 1-1-15,-4-1 0 0,4-9-6 0,-1 6-1 16,1-2 0-16,3-4 0 0,0 6-8 0,4-6 0 16,-4-6 0-16,0 6 0 15,0-4-55-15,4-2-16 0,-1-3-3 0,4-1-1211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23:33.4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4339 15520 1209 0,'0'0'53'0,"0"0"12"0,0 0-52 0,4-6-13 0,-4 6 0 0,7-10 0 0,-4 4 98 16,-3 6 17-16,0 0 3 0,0 0 1 0,0 0-47 0,0 0-8 16,7-3-3-16,-7 3 0 0,0 0-11 0,0 0-2 15,0 0-1-15,14 3 0 0,-10-3-17 0,7 0-3 16,-4 0-1-16,7 0 0 0,-4 0 14 0,4 0 2 16,-3 0 1-16,0 0 0 0,6-3-7 0,4 3 0 15,1 0-1-15,2-6 0 0,1 6-9 0,3 0-2 16,-3-3 0-16,7-4 0 0,-8 4-12 0,1-3-4 15,3 6 0-15,0-3 0 0,-3-3-8 16,3 6 0-16,4-4 0 0,-7 4 8 0,0 0-8 0,-1 0 0 16,1 0-10-16,-4 0 10 0,4 4-22 0,-8-4 2 15,1 0 0-15,-4 0 0 16,0 0-22-16,0 0-4 0,4 0-1 16,-4 0 0-16,-3 0-101 0,3-4-21 0,-4-2-4 0,-3 6-659 0</inkml:trace>
  <inkml:trace contextRef="#ctx0" brushRef="#br0" timeOffset="362.97">4445 15639 172 0,'0'0'16'0</inkml:trace>
  <inkml:trace contextRef="#ctx0" brushRef="#br0" timeOffset="1375.83">4343 15774 2073 0,'0'0'92'0,"0"0"19"0,0-3-89 0,0 3-22 0,0 0 0 0,7-6 0 16,-7 6 52-16,3-3 5 0,4 3 2 0,0-7 0 15,0 7-19-15,4 0-3 0,0-3-1 0,3-3 0 16,0 6-7-16,0-3-1 15,4-3-1-15,6 6 0 0,-6-7-17 0,7 4-10 0,-1 3 12 0,1 0-12 16,3 0 0-16,0 0 0 0,4 3 0 0,-4 4 0 16,4-7 0-16,-7 6-16 0,0-3 4 0,3 3 0 31,-4-3-32-31,1 4-7 0,0-4-1 0,3 3 0 0,-3-3-122 0,-1 3-25 16,-6-2-5-16,0-8 0 0</inkml:trace>
  <inkml:trace contextRef="#ctx0" brushRef="#br0" timeOffset="2179.35">5602 16530 2502 0,'0'0'111'0,"0"0"22"0,0 0-106 0,0 0-27 0,0 0 0 0,0 0 0 15,7 3 0-15,0 3-9 0,0 4 0 0,4-4 0 16,-8-3 9-16,4 7 0 0,-7-10 10 0,15 6-10 16,-5-3 15-16,-3 3-3 0,11-3-1 0,-4 4 0 15,0-4 12-15,4 3 2 0,3-6 1 0,7 9 0 0,-10-9-10 0,6 0-1 16,1 10-1-16,3-10 0 0,8 0-14 0,2 0 0 15,-2 6 0-15,41-3 14 0,-34 3-3 16,-5-2-1-16,8 2 0 0,-7-3 10 0,7 3 1 16,-7-6 1-16,3 10 0 0,0-4-14 15,4-3-8-15,7 7 8 0,4-1-8 0,-1-3 14 16,4-3-2-16,0 4 0 0,0-4 0 0,0 3-12 0,0 3 9 16,7-9-9-16,4 7 8 0,6-4-8 0,1-3 8 15,-1 9-8-15,5-9 8 0,2 0-8 0,4 0 8 16,8 0-8-16,-1 0 8 0,0 0-8 0,4 0 0 15,3-3 0-15,4 3 0 0,3 0 15 0,1 0 1 0,3 3 0 16,3-3 0 0,4 0-36-16,-4 0-6 0,1 7-2 0,3-7 0 0,10 3 12 0,-3-3 1 0,-3 0 1 0,6 0 0 15,8 6 14-15,0-3 0 0,-1-3 0 0,4 0 0 16,0 0 0-16,4 0 0 0,0 0 0 0,-1 0-9 16,-3 0 9-16,4 0 11 0,-4 0-3 0,7 0 0 15,7 0 0-15,-3 0 0 0,3 6 0 0,1-6 0 16,-8 0 13-16,7 3 3 0,7 4 0 0,-3 2 0 15,3-3-11-15,-3-2-1 0,7 5-1 0,-4 0 0 16,0 1-11-16,-3 5 0 0,3-5 0 0,1-1 0 16,10 1 0-16,-4-1 0 0,-3-3 0 0,0-6 0 15,3 10 0-15,-3-10 0 0,7 9 8 0,-11-9-8 0,-7 0 12 16,4 0-4-16,3 0 0 0,-7 0 0 0,-7 0-8 16,-3 0 0-16,3 0 0 0,-10-3 0 15,-15-3 0-15,4 6-9 0,4-7 9 0,-4 4-13 16,-11 3-24-16,1 0-5 0,-1-6-1 0,-7 3 0 15,-6-3-73-15,-8 6-14 0,-3 0-3 0,-8-3-626 16,-2-4-125-16</inkml:trace>
  <inkml:trace contextRef="#ctx0" brushRef="#br0" timeOffset="5794.07">29838 11061 921 0,'0'0'82'0,"-4"0"-66"0,-3-3-16 0,4-3 0 16,3 6 132-16,-7 0 22 0,-4 0 5 0,-3 0 1 15,4-7-12-15,-5 7-3 0,1-3 0 0,4 3 0 16,-4 0-42-16,-1 0-9 0,5 0-2 0,-4-6 0 15,0 6-22-15,3 0-5 0,1 0-1 0,-1 0 0 0,0 0-14 0,-3 0-3 16,4 0-1-16,-1 0 0 0,0 6-31 0,1 4-7 16,-1-1 0-16,-3 0-8 0,0 1 11 0,0-1-11 15,-4 7 10-15,-3 3-10 0,4-4 0 0,-8 4 0 16,-7 0 0-16,0 6 0 0,4-6 0 16,-4 9 0-16,-3-3 0 0,3 3 0 0,-3-2 0 15,0 2 0-15,7 0 0 0,3 7 0 0,0-7 8 16,0 6-8-16,4 1 0 0,4 2 9 0,-1-2-9 0,0-1 12 15,4 4-12-15,-3 6 12 0,3-10-12 0,-4 4 0 16,0-4 0-16,4 1 8 0,0 3-8 16,0-4 0-16,-4 4 0 0,1-4 0 15,3 10 10-15,-1-6-10 0,1 3 12 0,4-4-12 0,-4 1 9 16,7 3-9-16,-4-4 0 0,0 1 9 16,4-4 11-16,0 1 3 0,4-1 0 0,-1-5 0 0,1 5-23 0,-1-6 0 15,1 7 0-15,-1-7 0 0,1 0 0 0,3-3 0 16,-4-6 0-16,1 6 0 0,-1-6 0 0,4 0 0 0,-4-10-12 0,4 7 4 15,-3-7 8-15,3 1 12 0,-4-1-2 0,4-9-1 16,0 10 2-16,0-10 0 0,0 0 0 0,0 0 0 16,0 0 5-16,-7-4 0 0,-3-2 1 0,3 3 0 15,0-6-5-15,-4-7 0 0,4 10-1 0,-4-7 0 16,4-3-11-16,0-9 8 0,0 6-8 0,0 1 8 16,0-7-8-16,4 3 0 0,-1-3 0 0,-3-1 0 15,0 5 0-15,3-5 0 0,1 1 0 0,-1 0 0 16,1 3 0-16,3-3 0 0,-4 0 0 0,4-3 0 15,-3 9 0-15,3 0 0 0,0 0 0 0,-4 4 0 16,4-1-8-16,0 7 8 0,-3-4 0 0,3 1 0 16,-4 8 0-16,4 4 0 0,0 0-9 0,0 0 9 15,0 0-8-15,0 0 8 0,0 10-12 0,-3-1 12 0,3 7-12 16,3-3 12-16,-3 2-12 0,4 4 12 0,-1 0-10 0,4 6 10 16,0-6-8-16,0 0 8 0,4 6 0 0,-4-7 0 15,4 1 0-15,-1 3-8 0,1 0 8 0,-4-6 0 16,4 3 0-16,-4-1 0 0,0 1 0 0,0 6 0 15,0-6 8-15,-4 6-8 0,1-9 8 0,-4 3-8 16,3-10 10-16,1 10-10 0,-1-10 15 0,-3 1-3 16,4-1-1-16,3 1 0 0,-7-10-2 0,3 9 0 15,5-3 0-15,-1 4 0 0,0-4 9 0,0-6 2 16,3-6 0-16,1 6 0 0,3-10-9 0,0 4-2 0,4-3 0 16,-1-4 0-16,5-3 2 0,2-9 0 0,1 6 0 0,0-9 0 15,3 0-11-15,0-6 0 0,4-1 9 0,0 1-9 31,3-7-38-31,7 0-12 0,1-3-2 0,2-9-1356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0:28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23728 1450 3020 0,'-25'34'67'0,"15"-15"13"0,-5 19 4 0,5 12 0 0,-1-3-68 0,1 16-16 0,6-10 0 0,4 0 0 16,0 10 10-16,4 0-2 0,3 6 0 0,0 9 0 15,3-6 10-15,5 3 2 0,2 4 0 0,4 2 0 16,4 1-20-16,3 6 0 0,8 3 0 0,-5-4 0 15,5 1 0-15,2 3 10 0,1-3-10 0,3 9 8 16,1-6 1-16,3 0 0 0,0 6 0 0,6-15 0 16,12 12-9-16,7-3-16 0,6-3 4 0,-3-1 1 15,0-2 11-15,11 0 0 0,3-1 0 0,7-2 0 16,8-4 10-16,-8 1 1 0,-3-13 0 0,6 3 0 16,12-7-19-16,-1-8-4 0,-3 2-1 0,-4-6 0 0,4-12 13 0,-4-4 0 15,8 1 0-15,-11-10 0 0,-4-3 12 16,4-6 1-16,3-13 1 0,-3-3 0 15,-1-10-5-15,-2-2-1 0,-5-7 0 0,8-12 0 0,11-4 12 16,-1-6 1-16,0-9 1 0,4 3 0 0,0-12 7 16,0-4 2-16,3-3 0 0,-6-6 0 0,-8-3-23 0,4 2-8 15,7 1 0-15,-7-6 9 0,-11 6-9 0,-3-10 0 16,-4 1 0-16,-4 2 0 0,5-2 0 0,-8-1 0 16,-7-5 0-16,-7 5 0 0,-11 0 0 0,-3-2 12 15,-10 2-2-15,-1 1 0 0,-10 2-10 0,-1-2 0 16,-2-7 0-16,-5 6 0 0,-6 1 8 0,-4 9-8 15,0 3 8-15,-3-3-8 0,-8 6 0 0,1-3 0 16,-8 9 0-16,1-2 0 0,-1 8-9 0,-3 4-1 16,0-9 0-16,0 15 0 15,-3 0-21-15,-5 0-4 0,5 6-1 16,-1 10 0-16,-3-7-160 0,0 7-32 0</inkml:trace>
  <inkml:trace contextRef="#ctx0" brushRef="#br0" timeOffset="856.83">26804 5144 2048 0,'-18'-10'91'0,"8"10"18"0,-4-6-87 0,0 6-22 0,-4-3 0 0,-3-3 0 15,0 6 76-15,-1-10 12 0,-2 1 1 0,-1 6 1 16,-3-4-21-16,-4-2-4 0,0 3-1 0,1-4 0 16,-1 7-25-16,0-3-6 0,-7-3-1 0,1 5 0 15,-8-2-32-15,0-3 0 0,-11 2 0 0,4 4 0 16,-7 3 23-16,0-6-3 0,1-3 0 0,2 9 0 16,-3 0-6-16,0-10-2 0,-3 7 0 0,-4-3 0 0,-4-4 16 15,8 4 4-15,3 3 0 0,3-3 0 0,11 3-20 0,0-4-3 16,4 4-1-16,3-6 0 0,-3-1-8 0,3 4 0 15,0-3 0-15,8-1 0 0,-1 10 0 0,4-6 0 16,3 3 0-16,0-3 0 0,8 6 0 0,2 0 0 16,5 0 0-16,3 0 0 0,7 0 0 15,0 0 0-15,0 0 0 0,7 0 0 0,7 6 0 16,7 3-11-16,4-9 3 0,3 10 0 0,7-1 8 0,1 1 0 16,6-1 0-16,0 0 0 0,8-2 0 0,10-4 0 15,10 3 0-15,11-3 0 0,4 3 0 0,3 4 0 16,4-10 0-16,7 0 8 0,7 0 0 0,-1 0 0 15,-2 6 0-15,-1-12 0 0,7 6 4 0,-3-3 2 16,0-4 0-16,-4 1 0 0,-6 3-14 0,2-3 11 16,8 3-11-16,0-7 10 0,-4 4-10 0,-3 3 0 0,-7-3 0 15,0-4 8-15,3 7-8 0,-7-3 12 0,-10-4-12 16,-11 10 12-16,-7 0-12 0,-4-9 10 0,-7 3-10 0,-3-4 10 16,-3 1-10-16,-5 6-11 0,-6-4 3 0,-7-2 0 15,-4 3 8-15,-7-4 0 0,-3 7 0 0,-11-6 0 16,-7-1 0-16,-7 4 0 0,-8-3-9 0,-6-1 9 15,-4 4 0-15,-6-3 0 0,-12-1 0 0,-10 1 0 16,-14-1 0-16,-7 10 0 0,-4 0 0 0,-3 0 0 16,-11 0 0-16,-3 10 0 0,-11-10 0 0,4 9 0 15,3 1-11-15,-7 5 3 0,-3 4 0 0,-4 0 0 16,7 6-173-16,0 0-35 16</inkml:trace>
  <inkml:trace contextRef="#ctx0" brushRef="#br0" timeOffset="2966.22">2600 7411 1807 0,'0'0'80'0,"7"-3"16"0,-3-3-76 0,6-1-20 16,1 4 0-16,-8-6 0 15,8-7 20-15,-1 7 1 0,1-1 0 0,-7 1 0 0,6-1 12 0,-6 4 3 16,3-3 0-16,-4 6 0 0,-3 3 2 0,0 0 1 15,0 0 0-15,0 0 0 0,0-10-11 0,-3 4-1 16,-4-3-1-16,3 2 0 0,-6 4-10 0,-1 3-3 16,-3 0 0-16,0-6 0 0,-4 6 5 0,0 0 1 15,-6 0 0-15,-1 0 0 0,-7 0 22 0,4 0 5 16,-4 0 1-16,4 0 0 0,-4 6 9 0,8-6 3 16,-1 10 0-16,0-4 0 0,1 3-23 0,-8 1-4 0,7 2 0 0,8 4-1 15,-8 3-23-15,4-1-8 16,7-2 0-16,-4 9 0 0,4-3 0 0,3 3 8 0,1-6-8 0,6 6 0 15,-6 3 0-15,6-3 0 0,4 4 8 16,0-4-8-16,0 3 0 0,4-3 8 0,3 3-8 16,-4 1 0-16,8 5 20 0,-1-6-1 0,4 7-1 15,-3-7 0-15,7-3-18 0,-1-6-19 0,8 6 4 0,0-9 1 16,-1-4 14-16,5 4 0 0,-5-7 0 0,8-6 0 16,-4 4 20-16,7-7 0 0,-3-7 0 0,4 4 0 15,-12-3-7-15,4-3-1 0,-3-1 0 0,-4-2 0 16,0-10-2-16,-3 3-1 0,0 0 0 0,-4 0 0 15,-4-6 23-15,1-3 5 0,3 3 1 0,-10-3 0 16,3-1-16-16,3-5-3 0,-6-1-1 0,-1-8 0 0,4-1-9 16,-3-3-1-16,3 3-8 0,0-3 12 0,0-4-12 15,4 4 9-15,-1-3-9 0,-6 9 8 0,6-2-8 16,-6-1 10-16,6 0-10 0,-6 0 10 16,3 6-10-16,-7-3 12 0,0 4-12 0,0-1 12 0,0-3-12 0,0 4 10 15,-7 9-10-15,7-7 10 0,-4 7-10 0,1 3 0 16,-8 0 0-16,4-3 0 0,4 2-10 0,-8 8-1 15,8-4 0-15,-4 0 0 16,3 3-17-16,-3-6-3 0,4 12-1 0,3-2 0 16,-4 2-19-16,4-3-4 0,0 10-1 0,0 3 0 15,0 3-116-15,0 0-24 0,0 0-5 0,0 0-927 0</inkml:trace>
  <inkml:trace contextRef="#ctx0" brushRef="#br0" timeOffset="3639.52">3574 6608 2818 0,'0'0'62'0,"0"0"13"0,0 0 2 0,-4 6 3 0,-3 7-64 0,0-4-16 16,7 7 0-16,-7 3 0 0,3 0-10 0,-3-4-5 15,0 10-1-15,7-3 0 0,-7 4 16 0,4 8 0 16,-4-6 0-16,3 0 0 0,4 7 0 0,-7-1-9 16,0-5 9-16,0-1-8 0,3 3 8 0,-3-3 0 0,0 1 0 0,7-4 0 15,-7 3 0-15,4-3 0 0,-4 3 8 16,3 1-8-16,-3 5 11 0,4-6-3 15,-1 7 0-15,4-7 0 0,0 3 3 0,0-2 0 0,0 5 0 16,4-6 0-16,-1 0 17 0,4-2 4 0,-7 2 1 16,11-3 0-16,-8 3-33 0,4-9 0 0,-7 3 0 0,7-3 0 15,0 0 0-15,-7-7 0 0,4 4 0 0,-4 3 0 16,-4-4 13-16,4-5-4 0,0 5-1 0,0-2 0 16,-7 3 2-16,0-7 0 0,0 7 0 0,4-4 0 15,-4-2 8-15,-4-1 2 0,8-3 0 0,-1 4 0 16,-7-1 4-16,4 0 0 0,0-9 1 0,0 7 0 15,4-4-13-15,-8 3-4 0,1-6 0 0,-1 0 0 16,0-6 6-16,-3 3 1 0,0-4 0 0,0-2 0 16,-4 0 2-16,1-1 1 0,-4-5 0 0,0 5 0 0,3-2-18 0,-3-4 0 15,0 0 0-15,-4-3 0 0,7 7 0 16,-6-4 0-16,2 1 0 0,-2 5-9 16,10-2-18-16,-4-1-3 15,4 4-1-15,3-1 0 0,1 7-109 0,6-6-23 0,1 2-4 16,3-2-1085-16</inkml:trace>
  <inkml:trace contextRef="#ctx0" brushRef="#br0" timeOffset="4588.52">1845 8411 2304 0,'0'0'102'0,"-3"-3"21"0,-12 3-99 0,8-6-24 16,-3 3 0-16,6-4 0 0,-6 4 23 0,6-3-1 15,4 0 0-15,0 6 0 0,0-10 17 0,11 7 3 16,-4-3 1-16,10-3 0 0,1 5-30 0,7-2-5 16,6 3-8-16,5-3 11 0,-1 6-11 15,0 0 0-15,8 0 9 0,10 0-9 0,-1 0 20 0,8-7 0 16,7 4 0-16,-3 3 0 0,7 0-4 0,-1 0 0 16,-6 0-1-16,6-6 0 0,1 6 1 15,3 0 0-15,7-3 0 0,-7-3 0 0,-3 6 6 0,3-3 2 16,7-4 0-16,-7 4 0 0,11-3-7 0,-11-4-1 15,7 7 0-15,-11-9 0 0,4 2-16 0,-3 7 0 16,-4-12 8-16,4 5-8 0,-1 1 0 0,1-1-11 0,-11-5 2 0,0 5 0 31,-7 1-72-31,-1-1-15 0,-13 1-2 0,0 0-1 16,3 2-99-16,-13 4-20 0,-5-3-4 0</inkml:trace>
  <inkml:trace contextRef="#ctx0" brushRef="#br0" timeOffset="5422.52">2586 8910 1839 0,'0'0'81'0,"0"0"18"0,0 0-79 0,0 0-20 0,0 0 0 0,0 0 0 15,0 0 31-15,0-10 2 0,0 10 1 0,0 0 0 16,0-6 4-16,0 6 1 0,0-3 0 0,0 3 0 16,0-6-15-16,0 6-4 0,0-10 0 0,0 7 0 15,0-3 15-15,0-3 2 0,0-1 1 0,0 1 0 16,0 2 15-16,0-2 3 0,0 0 1 0,-4-1 0 16,-3 1-23-16,4-1-5 0,-8 4-1 0,1-3 0 15,-5-1 0-15,5 1 0 0,-11 0 0 0,3 9 0 16,-7-4-16-16,-3 4-3 0,3 4-1 0,-3-4 0 15,-7 9-8-15,-4 7 0 0,7-4-12 0,-3 13 12 0,0 0-9 16,0 4 9-16,6-1 0 0,-2 13 0 0,2-4 0 0,5 1 0 16,-8 6 0-16,7 0 0 0,8-7 0 0,-1 4 0 15,0-6 0-15,8-4 0 0,3 3 0 16,3 1 0-16,8-1 0 0,3-12 0 0,-4 3 0 0,15-6 0 16,-4 6 0-16,0-9 0 0,7-3 0 0,-3-4 0 15,7 0 12-15,6-9-3 0,-2 0-9 16,2-3 8-16,5-6-8 0,2-1 8 0,5-5 0 0,-4-4-8 15,6 0 12-15,-6 0-4 0,0-3-8 0,3 0 10 0,-13-3-10 16,2 0 10-16,-6-3 24 0,0 3 5 0,-11-6 1 0,7-4 0 16,-7 1-18-16,-3-10-3 0,-8 6-1 15,8-6 0-15,-8 0-4 0,-3 0-1 0,0 0 0 16,-3 0 0-16,3 7 16 0,0 2 3 0,-4 1 1 16,-6 3 0-16,10-1-33 0,-11 1 0 0,4-1 0 15,0 4 0 1,0 0-28-16,3 3-2 0,-6 0-1 0,6 3 0 0,-6-3 11 0,-1 9 1 0,4-3 1 0,0 7 0 15,-4-4-123 1,4 7-25-16,4 2-5 0,3 7-986 0</inkml:trace>
  <inkml:trace contextRef="#ctx0" brushRef="#br0" timeOffset="6383.12">3150 8979 2487 0,'0'0'55'0,"0"0"11"0,0 0 2 0,0 0 2 0,0 0-56 0,0 0-14 16,0 0 0-16,4 9 0 0,3 4 12 0,-7 2 0 15,0-5 0-15,3 9 0 0,-3 6 0 0,0 0 0 16,0-3 0-16,0 3 0 0,-3 0-3 0,3-6-1 16,0 9 0-16,0-9 0 0,-7 0 26 0,3 6 5 15,4-10 1-15,-3 4 0 0,3-3-4 0,0-4 0 16,-7-2 0-16,7 6 0 0,0-13 4 0,0-3 0 16,0 0 0-16,0 0 0 0,0 0-15 0,0 0-2 15,7-3-1-15,-4-7 0 0,8 1 0 0,-8-7 0 16,8-3 0-16,0 0 0 0,-1-6-31 0,4 0-7 15,0-6 0-15,8-4-1 0,-8-8 1 0,7 8 1 16,4 1 0-16,-1-4 0 0,1 3 4 0,0 7 1 16,-4 3 0-16,3 6 0 0,1 0 10 0,-4 4-8 0,4 5 8 15,-7 7-8-15,3-3 8 0,0-3 0 0,-3 9 0 0,-1-4 0 16,1-2 0-16,3 6 0 0,-7 0 0 0,0 6 0 16,4-2 0-16,-4 2 0 0,-3-3 0 0,-1 3 0 15,4 4 0-15,-3-7 11 0,-8 12-3 0,8-5 0 16,-7 6 2-16,3-4 0 0,-7-2 0 15,3 5 0-15,-3 1-10 0,0-4 0 0,7-2 0 0,-7-1 0 16,0 1 0-16,0-10 12 0,0 0-2 0,0 0 0 16,7 6-10-16,0-6 0 0,4 0 0 0,-4-10 0 15,0 4 0-15,7-3 0 0,-3-10 0 0,3 0 0 16,0-6 0-16,4 3-16 0,-4 0 4 0,7 0 1 16,-7-3 11-16,0 0-10 0,0 6 10 0,4 0-10 0,-1 4 10 15,5 2 0-15,-8 4 0 0,7 3 0 16,-7 2 0-16,7 8-8 0,-10 2 8 0,3 3-8 15,4 4 16-15,-1 6 3 0,-3 6 1 0,0 0 0 16,0 3 12-16,4-3 4 0,-7 3 0 0,3-3 0 0,-4 4-14 16,5-4-2-16,-5-3-1 0,1 3 0 0,-4-6-3 0,3 2 0 15,1-8 0-15,-1 6 0 0,1-10-8 0,0 7 0 16,-8-7 0-16,8 7 0 16,-1-7-84-16,-3-5-18 0,0 5-4 0,4-3-792 15,0 4-158-15</inkml:trace>
  <inkml:trace contextRef="#ctx0" brushRef="#br0" timeOffset="12159.87">5489 7881 2534 0,'0'0'56'0,"0"0"11"0,0 0 2 0,0 0 3 0,0 0-58 0,4-6-14 0,3 6 0 0,7 0 0 0,-3 0-8 15,3-9-5-15,3 9-1 0,4-7 0 16,1 4 14-16,-5-3 0 0,11 6 0 0,-10-3 0 15,7 3 0-15,-1-6 0 0,1 6 0 0,-4 0 0 0,4 0 0 0,-4 0 0 16,0 0 0-16,4 0 0 0,0 0-14 0,-8 0-3 16,5 0-1-16,-1 6 0 15,3-6-13-15,-6 0-2 16,0 3-1-16,-1-3 0 0,1 0-42 0,7 6-9 0,-11-12-2 16,7 6 0-16,-14 6-25 0,11-6-4 0,-8 0-2 15,4 0 0-15</inkml:trace>
  <inkml:trace contextRef="#ctx0" brushRef="#br0" timeOffset="12472.92">5574 8160 2275 0,'0'0'100'0,"0"0"22"0,-11 0-98 0,11 0-24 0,0 0 0 0,0 0 0 15,0 0 14-15,0 0-2 0,4-9-1 0,6 3 0 16,5 3 7-16,2-4 2 0,1 4 0 0,-1-3 0 0,8 6-20 0,3-3 0 15,-3-3 0-15,7 6 0 0,-7 0 0 0,3-4 0 16,3 4 0-16,5 0 0 16,-8 0 0-16,7 4 0 0,1-4-8 0,2 0 8 15,-6 0-73-15,3 0-12 0,1 0-3 0,-1 0-878 16</inkml:trace>
  <inkml:trace contextRef="#ctx0" brushRef="#br0" timeOffset="16723.62">6996 6919 2026 0,'0'0'90'0,"0"0"18"15,-7 0-86-15,7 0-22 0,-8 3 0 0,5 3 0 16,-4 3 14-16,3 1-2 0,1-1 0 0,3 1 0 16,-4 8-12-16,4-2 0 0,-3 3 0 0,3-3 0 0,3 2 15 15,1 1 0-15,-4 0 0 0,3-3 0 16,1 3 17-16,3-1 4 0,-4 1 1 0,5 3 0 0,-1-3-20 15,0 0-4-15,0 0-1 0,0-1 0 0,0-2-12 0,7 12 0 16,-11-9 0-16,5-3 0 16,-1 3 0-16,0-1 0 0,-4-2 0 0,1 3 0 15,-1 0-34-15,4-4-10 0,-7 4-1 16,0-3-1-16,4-4-114 0,-4 4-24 0,0-6-4 0</inkml:trace>
  <inkml:trace contextRef="#ctx0" brushRef="#br0" timeOffset="17197.24">6773 7787 633 0,'0'0'28'0,"-10"0"6"0,-4 0-34 0,7 0 0 0,3 7 0 0,-10-4 0 0,3 3 424 0,1 3 77 16,-1 1 16-16,4-1 3 0,0-3-420 0,0-2-85 15,0 5-15-15,7-9 0 0,0 0 0 0,0 0-8 16,-4 6 8-16,4-6 0 0,0 0 0 0,4 10 0 16,-4-10 0-16,7 9 0 0,0-9 0 0,4 0 0 15,3 0 0-15,-4 0 0 16,1 0 9-16,7 0 3 0,3-3 0 0,-4-3 0 0,1 6 6 0,7-10 2 16,-1 10 0-16,-2-6 0 0,6 6-9 0,-3-3-2 15,3-3 0-15,0 2 0 0,4-2-9 0,3 6 0 16,0-3 0-16,8-3 0 0,-8 6 0 0,4-3-16 15,7-4 4-15,-11 7 1 0,7 0-6 0,0 0-2 16,-10 0 0-16,4 0 0 16,-5 0-112-16,-3 7-22 0,1-4-5 0</inkml:trace>
  <inkml:trace contextRef="#ctx0" brushRef="#br0" timeOffset="18029.8">6851 8706 1652 0,'0'0'36'0,"0"0"8"0,0 0 2 0,0 0 0 0,0 0-37 15,0 0-9-15,0 0 0 0,0 0 0 0,-7 0 53 0,7 0 9 16,0 0 2-16,0 0 0 0,-4 0-16 0,4 0-4 0,0 0 0 0,0 0 0 16,0 0 8-16,-3-3 2 0,-1-3 0 0,4 6 0 15,0-10 9-15,4 1 1 0,-1-1 1 0,1 4 0 16,-1-6-15-16,8-4-3 0,-11 7-1 0,7-10 0 16,0 3-2-16,4-3-1 0,-8 0 0 0,4 4 0 15,4-4-25-15,-4-6-5 0,4 6-1 0,-4-3 0 16,7 0 16-16,-7 0 2 0,3 3 1 0,-3-3 0 15,4 10-31-15,-4-4 8 0,0 0-8 0,4 7 0 16,-4 0 0-16,0-1 0 0,3 1 0 0,1-1 0 16,-8 7 0-16,5-3 0 0,-1 0 0 0,3 3 0 15,-6-4-13-15,3 7-6 0,0 0-1 0,0-3 0 16,0 3 12-16,-4 3 8 0,4-3-12 0,1 0 12 16,-1 7-10-16,-4-4 10 0,4 9-8 0,0-2 8 15,0-1 0-15,4 4-8 0,-8 2 8 0,4 4 0 16,1 0 0-16,2 0-8 0,-3 6 8 0,7-6 0 0,-10-4 0 15,6 4 0-15,4-3 0 0,-3-4 0 0,-4 4 0 16,7 3 0-16,-3-3 0 0,3-4 0 0,-3 4 0 0,-1-7 0 16,4 1 0-16,-3 5 0 0,-4-5 0 0,3-1 0 15,-3-3 0-15,4-2 8 0,-4 5-8 0,0-3 8 16,-7-6-8-16,11 3 8 0,-4 4-8 16,-7-7 12-16,10 0-4 0,1 0 0 0,0 0 4 0,-1 0 0 15,-3-7 1-15,0 7 0 0,0-3 3 0,0-3 0 16,0 3 0-16,4-3 0 0,-4-4 4 0,0 4 0 15,0-4 1-15,-3 1 0 0,6 0-5 0,-3-4 0 16,0-3-1-16,0 1 0 0,1-4-3 16,2 0 0-16,-6 3 0 0,3-6 0 0,0-3-4 0,0 7-8 15,3-8 11-15,-10 8-11 0,7-7 8 0,-3 6-8 0,3-6 0 0,0 6 0 16,-7 0 0-16,4 3 0 0,-1-2-13 0,-3-1 5 31,0 0-23-31,0 3-4 0,0 4-1 0,4-4 0 16,-1 0-118-16,1 4-24 0,6-4-5 0,-3 7-978 0</inkml:trace>
  <inkml:trace contextRef="#ctx0" brushRef="#br0" timeOffset="19147.59">8400 6420 288 0,'0'0'12'0,"0"0"4"0,0 0-16 0,0 0 0 0,0 0 0 0,0 0 0 16,0 0 124-16,0 0 21 0,0 0 5 0,0 0 1 16,0 0-65-16,0 0-13 0,0 0-2 0,0 0-1 15,0 0 1-15,0 0 0 0,0 0 0 0,0 0 0 16,0 0 1-16,7-6 1 0,-7 3 0 0,0 3 0 15,0 0-28-15,-7-7-5 0,-4 7-2 0,4-3 0 16,0-3-22-16,-4 6-4 0,-6 0 0 0,3 0-1 16,0 6-11-16,-8-3 0 0,1 4 0 0,-4-7 0 0,1 9 0 15,-8 0 8-15,4 1-8 0,3-4 8 0,0 4 7 0,1-1 1 16,-1 0 0-16,4 1 0 0,0-1 16 16,3 1 4-16,-3-4 1 0,3 3 0 0,1-6-17 15,3 4-4-15,-4 2-1 0,4-3 0 0,3-3-15 0,-3 7 8 16,0-1-8-16,3 1 0 0,4-4 0 15,4 3 0-15,-1 1 0 0,4-1 0 0,0 1 0 0,0-1 0 16,0 0 0-16,0 1 0 0,7 6 0 0,-3-7 0 16,3 0 0-16,0 1 0 0,-4-1 0 0,5 7 12 15,-1-7-3-15,3 10-1 0,-3-3-8 0,-3 3 0 16,-1-1 0-16,1 1 0 0,3 6 0 0,0 0 0 16,-7 4 0-16,0-1 0 0,0-3 0 0,3 9 0 0,-3 1 0 15,4-7 0-15,-4 7 0 0,4-4 0 0,-4 3 0 0,3 1 0 16,1 3 24-1,-4 2 0-15,3-2 0 0,-3 6 0 0,4 0 4 0,-4 0 1 0,0-7 0 0,0 7 0 16,-4-6-8-16,4 6-1 0,-3-10-1 16,-1 4 0-16,-3-4-11 0,3 4-8 0,1 6 12 0,-4-10-12 15,3 1 11-15,-3-1-11 0,4-2 10 0,-1 2-10 16,4-6 35-16,-7 7 1 0,4-10 0 0,-1 9 0 16,1-5-16-16,-1-1-4 0,1-3 0 0,-1 0 0 15,0-3-5-15,1 3-2 0,-4 3 0 0,3-6 0 16,4 0 19-16,-3 3 4 0,3 0 1 0,-4-3 0 0,4 0-33 15,-3-3 0-15,-1 0 0 0,4 0 0 0,0 0 15 16,0-1-4-16,-7-2-1 0,7 3 0 16,-3 0-10-16,-1-4 0 0,1-5 0 0,-1 9 0 15,-3-10 0-15,4 7 0 0,-1-7 0 0,4 10 0 0,-7-10 0 0,3 1 8 16,1-1-8-16,-1 1 8 0,4 2 4 0,0-2 0 16,0-10 0-16,0 3 0 0,0-3-4 15,0 9 0-15,0-9 0 0,4 9 0 0,-1-2 20 16,8-4 3-16,-11 3 1 0,7 0 0 0,-7-6-20 0,7 4-4 15,0 5-8-15,7-9 12 0,-10 0-12 0,3 6 11 16,7-6-11-16,-3 3 10 0,-1-3 7 16,4 0 2-16,4 0 0 0,-4 0 0 0,0-3 3 15,4-3 1-15,3 6 0 0,-3 0 0 0,3-3-9 0,3-3-2 16,5 2 0-16,-1-2 0 0,4-3-12 0,3 2 8 0,0-2-8 0,7 0 0 16,-6 6 0-16,-1-4 0 0,0-2 0 0,1 3 0 31,-8 2-84-31,-3-2-24 0,-4 6-4 0,-11-3 0 0</inkml:trace>
  <inkml:trace contextRef="#ctx0" brushRef="#br0" timeOffset="25253.87">8996 7154 1166 0,'0'0'52'0,"0"0"10"0,0-10-50 0,0 10-12 0,0-3 0 0,0-3 0 16,-4-3 50-16,4-1 7 0,-3 10 2 0,3-9 0 15,-4 3-3-15,1 6 0 0,-1-10 0 0,1 7 0 16,-1-3 6-16,-3 3 1 0,-3-4 0 0,-1 4 0 16,0-3-2-16,-3 6 0 0,0-3 0 0,-4 3 0 15,4 3-21-15,-3-3-4 0,-1 9 0 0,-3-2-1 16,0 2-15-16,0 4-4 0,-1 2 0 0,1 4 0 16,4 0-7-16,-1 6-1 0,0 3-8 0,1 7 12 15,3-1 2-15,-1 10 0 0,1 0 0 0,0 0 0 16,0 3-14-16,4-3 0 0,-1-7 0 0,4 1-10 15,3 3 10-15,1-7 11 0,-1-5-3 0,8-1 0 0,-1 0-8 16,1-3 0-16,7 0 0 0,-1-6 0 16,1 0 0-16,6-10 0 0,1 1 0 0,0-1 0 0,6-3 16 15,5-6-3-15,2 0 0 0,-3-6 0 16,4-3 19-16,0 5 3 0,3-11 1 0,1 5 0 0,-1 1-18 0,-3-7-3 16,-4 4-1-16,0-4 0 0,0-3-2 15,0 4-1-15,-6-4 0 0,-5 0 0 0,4 0 1 0,-6-6 1 16,-1 6 0-16,-4-6 0 0,4-3-3 0,-7 3-1 15,-3-3 0-15,-1-7 0 0,1 7-9 0,-8 0 0 16,-3-7 0-16,0 10 0 0,-3-3-12 0,-4 3 0 16,0 3-1-16,-8 0 0 0,5 0 4 0,-8-3 1 15,-3 9 0-15,3-3 0 0,-7 1 8 0,4 2-13 16,-7-3 5-16,3 0 8 16,0 4-35-16,4-4 1 0,-4 6 0 0,4-3 0 15,3 7-122-15,1-7-24 0</inkml:trace>
  <inkml:trace contextRef="#ctx0" brushRef="#br0" timeOffset="28571.44">10139 7574 172 0,'0'0'16'0,"0"0"-16"16,0 0 0-16,0 0 0 0,0 0 225 0,0 0 43 15,0 0 8-15,0 0 1 0,0 0-217 0,0 0-44 16,0 0-16-16,0 0 11 0,0 0-11 0,0 0 0 0,0 0 0 0,-4 6 0 16,1-6 8-16,3 0 0 0,-4 0 0 0,-3 7 0 15,4-4 26-15,3-3 5 0,0 0 1 16,0 0 0-16,-7 0 22 0,7 0 5 0,0 0 1 0,0 0 0 16,0 0 5-16,0 0 2 0,0 0 0 0,0 0 0 15,0 0-24-15,0 0-5 0,0 0-1 0,0 0 0 16,0 0-17-16,10 6-4 0,-3-3-1 0,4-3 0 15,-4 0-7-15,3 0-2 0,5 0 0 0,-5-3 0 16,1 3-4-16,3-6-1 0,-4 6 0 0,5 0 0 16,-1 0-9-16,3 0 0 0,-3-3 0 0,4 3 0 15,3-7 12-15,0 7-4 0,1 0 0 0,-1 0 0 16,0 0 13-16,4 0 3 0,3 0 0 0,-3-6 0 16,3 6 5-16,0-3 2 0,4 3 0 0,-1 0 0 15,-2-6-18-15,-1 6-3 0,4-4-1 0,3 4 0 16,-3-6-9-16,-1 6 0 0,-2-9 0 0,6 9 8 0,4-10-8 15,-11 10-17-15,-3-3 4 0,-1-3 1 16,5 6-82-16,-1-3-16 0,-4-3-3 0,-2-1-855 16</inkml:trace>
  <inkml:trace contextRef="#ctx0" brushRef="#br0" timeOffset="43920.77">11779 7122 288 0,'0'0'12'0,"0"-6"4"0,0-3-16 0,0 3 0 15,0-4 0-15,0 1 0 0,0 6 313 0,0-7 60 16,0 1 12-16,0-4 3 0,0 4-308 0,0-1-60 15,4-8-20-15,-4 8 10 16,3 1-10-16,1-7 12 0,-4 7-12 0,3-1 12 0,1-2 6 0,-1-1 2 16,-3 4 0-16,4 6 0 0,-4-7-6 0,3 4-1 15,-3 6 0-15,0 0 0 0,4-3-3 0,3-3-1 16,0 6 0-16,-3-4 0 0,6-2 6 0,-3 6 1 16,7-9 0-16,-3 9 0 0,0-7 12 0,3 4 2 15,0-3 1-15,0 6 0 0,4-9-3 0,-1 9 0 16,4-3 0-16,-7-4 0 0,1 7-9 0,2 0-3 15,1 0 0-15,3 0 0 0,-7 0-7 0,0 0-1 0,0 0-8 16,0 7 12-16,-3-7-12 0,3 3 0 0,-3 3 0 16,-1-6 0-16,-10 0 8 0,7 3-8 0,4 3 0 0,-4-3 0 15,0 4 12-15,-3 2-3 0,3 1-1 0,-4-1 0 16,4 7 9-16,0-7 2 0,-3 7 0 0,-1-4 0 16,4 4 7-16,-3-4 2 0,-1 4 0 0,5 3 0 15,-5 0-13-15,4-4-3 0,-3 1 0 0,-4 3 0 16,3-6-4-16,1 12 0 0,-1-7-8 0,-3 8 12 15,0-1-4-15,0-3-8 0,-3 12 11 0,-1-9-11 16,-3 10 12-16,0-7-12 0,0 6 12 0,-4-5-12 16,4-1 10-16,-3 6-10 0,-4-6 8 0,0-2-8 15,-1 2 12-15,-2-3-4 0,3-6 0 0,-7 6 0 0,3-6-8 16,0-1 8-16,4 1-8 0,-4 0 8 16,1 3 20-16,-1-9 3 0,1 2 1 0,-1 4 0 15,-3-3-20-15,3-4-4 0,0-2-8 0,4 2 12 0,-3 1-12 0,-1-4 11 16,4-3-11-16,0-2 10 0,3 2-10 0,-3-3 0 15,0-3 0-15,3 0 0 0,-3 0 0 0,4 0 12 16,-4-3-12-16,3-3 12 0,1 6-12 16,-1-10 0-16,0 10 0 0,1-9 8 0,3 6-8 15,-7-4 12-15,3-2-12 0,-3 0 12 0,3 2-12 0,1-2 0 16,3-1 0-16,-4 1 0 0,1 0 0 0,2-7 0 16,8 7 10-16,-3-1-10 0,-4-2 8 0,3-4-8 15,11 7 0-15,-3-1 0 0,-1 1 0 0,5-7 0 16,-1 7 0-16,0-1 0 0,3 4 0 0,1 3 0 15,-1-3 0-15,-3 2 0 0,8-2 0 0,-5 6 0 16,1 0 0-16,-1-3 0 0,1 3 0 0,-1 0 0 16,1-6 0-16,0 6 0 0,3 6 0 0,-4-3 0 0,-3-3 0 0,4 0 0 15,7 0 0-15,-4 6 0 0,0-2 0 0,3 5 0 16,1-3 0-16,3-3 0 0,-3 4 0 0,3 2 0 16,-3 0 31-16,3-2-1 0,0-4 0 0,0 6 0 15,-7-2-14-15,0-4-2 0,8 3-1 0,-8 3 0 16,0-2-4-16,0-4-1 0,0 6 0 0,0-3 0 15,0-2-8-15,-3 5 0 0,-4-3 0 0,3 4 0 16,1-4 0-16,-4 3 0 0,0 1 0 0,-3-1 0 16,3-6 0-16,-7 7 0 0,3-4 0 0,1 3 0 15,-1 1 0-15,-3 5 0 0,4-11 0 0,-1 5 0 16,-3-3-16-16,0-6-1 0,7 10-1 0,1-10 0 31,-5 9-78-31,-3-9-16 0,11 0-4 0,-4 0 0 0,0 0-88 16,3-3-19-16,1-3-3 0</inkml:trace>
  <inkml:trace contextRef="#ctx0" brushRef="#br0" timeOffset="46650.75">12601 7464 1699 0,'0'0'75'0,"0"0"16"0,0 0-73 0,-3-6-18 0,-1 3 0 0,8-3 0 15,-1 2 32-15,4-2 2 0,0-3 1 0,4-1 0 16,3 1-25-16,-3 9-10 0,3-9 8 0,0 2-8 16,3 4 12-16,-2 3-4 0,-1-6 0 0,3 6 0 15,-3 0 2-15,1 0 0 0,-5 0 0 0,4 6 0 16,-3 4 19-16,-1-1 4 0,5 0 1 0,-8 1 0 15,3 5-11-15,1 4-3 0,-1 0 0 0,-3 0 0 16,4-3 13-16,0 9 3 0,-4-7 0 0,3 8 0 16,-3-4-19-16,0-7-3 0,4 4-1 0,-1 0 0 15,-2-3-13-15,2 2 11 0,1-2-11 0,3-3 10 0,-4-4-10 16,5 0-17-16,-1-2 4 0,0 2 1 16,3-3-136-16,1-3-28 0,-4-3-4 15,0 0-2-15</inkml:trace>
  <inkml:trace contextRef="#ctx0" brushRef="#br0" timeOffset="46972.51">13462 7329 1555 0,'0'0'68'0,"0"0"16"0,0 0-68 0,0 0-16 0,0 0 0 0,-7 4 0 16,0-4 149-16,0 6 27 0,0-3 4 0,-4 3 2 16,4 4-144-16,0-1-29 0,0 0-9 0,0-2 0 15,0-4 16-15,0 6-1 0,0 4-1 0,0-4 0 16,0 4-14-16,0-4 9 0,3 7-9 0,-6 3 8 16,2-1-8-16,1 8 0 0,-3-8 0 0,-1 7 0 15,1 4 23-15,-4-1-1 0,-4-3 0 0,0 3 0 16,-3 7-2-16,0-1 0 0,0 1 0 0,-4 2 0 15,-3 1 0-15,3-4-1 0,0 1 0 0,1 3 0 16,3-7 1-16,-1-3 1 0,5-3 0 0,3-3 0 16,3-3-5-16,1 3-2 0,2-9 0 0,5 2 0 15,-1-5-40-15,1-1-8 0,3 0-2 0,0-9 0 16,0 0-123-16,0 0-25 0,0 0-4 0</inkml:trace>
  <inkml:trace contextRef="#ctx0" brushRef="#br0" timeOffset="47668.28">13603 6749 1695 0,'0'0'37'0,"0"0"8"0,0 0 2 0,0 0 1 0,0 0-39 0,0 0-9 0,0 0 0 0,0 0 0 15,0 0 27-15,0 0 3 0,0 0 1 0,0 0 0 16,0 0 3-16,0 0 1 0,0 0 0 0,4 10 0 16,-4-1-7-16,3 10-2 0,-3-3 0 0,0-4 0 15,4 10-6-15,-1-3-2 0,1 0 0 0,-1 6 0 16,1-3-5-16,-1 9-1 0,4-9 0 16,-3 3 0-16,-4 3-12 0,7-3 8 0,-3-6-8 0,-1 6 0 15,-6-6 13-15,6 0-3 0,1-3-1 0,-4-7 0 16,0 10-18-16,0-10-4 0,0 1-1 0,3-4 0 31,-3-6-135-31,0 0-27 0</inkml:trace>
  <inkml:trace contextRef="#ctx0" brushRef="#br0" timeOffset="47945.21">13458 6850 1785 0,'0'0'79'0,"0"-10"17"0,4 1-77 0,0-1-19 15,-1 4 0-15,1 3 0 0,-1-3 123 0,4 3 21 16,0-4 4-16,0 4 0 0,4 3-107 0,3-6-21 16,-3 6-5-16,3 0-1 0,0 0-6 0,0 0-8 0,4-3 11 0,-4 3-11 15,3 0 0-15,-3 0 0 0,8-6 0 0,-5 6-12 31,4 0-16-31,-3 0-4 0,3 0 0 0,-3 0 0 16,-1 0-169-16,1-4-35 0,0 4-6 0,-4 4-2 0</inkml:trace>
  <inkml:trace contextRef="#ctx0" brushRef="#br0" timeOffset="48285.82">14168 7079 1382 0,'0'0'123'0,"0"0"-99"0,0 0-24 0,-7 3 0 15,-1-3 168-15,1 6 28 0,4-6 5 0,3 0 2 0,-7 3-150 0,0 7-29 16,3-4-7-16,-3 3-1 0,4 7-16 0,-4-4 0 16,3-2 0-16,-3 6 0 0,-4 2 0 0,4 7 0 15,-3-6 0-15,-1 9 0 0,1-2 0 0,-1 2 0 16,-3 0 0-16,0 6 0 0,-4-2 14 0,4-1-1 16,0 1 0-16,-4-4 0 0,1-9-2 0,6 9-1 15,-3-13 0-15,3 4 0 0,1 0-10 0,-1-3 0 16,4-7 0-16,0 1 0 15,0-1-99-15,4-3-21 0,3-6-5 0,0 0-751 0</inkml:trace>
  <inkml:trace contextRef="#ctx0" brushRef="#br0" timeOffset="48546.62">13847 7248 1267 0,'0'0'112'0,"0"0"-89"0,0 0-23 0,0 0 0 16,0 0 282-16,0 0 52 0,7-6 10 0,3 6 3 16,-3 9-272-16,4-3-55 0,-1-3-10 0,5 7-2 15,-1 6-8-15,3 2 9 0,-3 7-9 0,4-6 10 16,0 9-10-16,3-2-11 0,-4 2 3 0,1-3 0 16,0 3-4-16,3-3 0 0,0 3 0 0,-3-9 0 15,-4 6-70-15,0-6-14 0,0 0-4 0,0 3 0 16,4-10-128-16,-1 7-25 0,8 0-6 0,-4 3-1 0</inkml:trace>
  <inkml:trace contextRef="#ctx0" brushRef="#br0" timeOffset="49954.36">15117 6928 1324 0,'0'0'118'0,"0"0"-94"0,0 0-24 0,0 0 0 0,0 0 132 0,0 0 21 15,0 0 5-15,-8 3 1 0,1 3-95 0,7-6-20 0,0 0-3 0,0 10-1 16,-3-1-20-16,3 1-5 16,0-1-1-16,3 7 0 0,1-1-14 0,-1-2 0 0,5 6 0 0,-1-4 0 15,3 11 0-15,-3-4-10 16,4-1 10-16,-1 1-8 0,1 4 8 0,-4-1 0 0,4 3 0 0,-1 0 0 16,-3-3 0-16,0 3 0 0,0-3 0 0,0 4-8 15,4-11 8-15,-4 8 0 0,-3-8 0 0,3 1-8 31,-4 0-35-31,1-3-6 0,3 2-2 0,-4-8 0 16,-3 6-114-16,0-7-23 0,0 0-5 0,-3 7-1 0</inkml:trace>
  <inkml:trace contextRef="#ctx0" brushRef="#br0" timeOffset="50207.75">14898 7386 2134 0,'0'0'47'0,"0"0"9"0,0 0 3 0,0 0 1 0,0 0-48 0,0 0-12 16,0 0 0-16,0 0 0 0,0 0 46 0,10 0 6 15,1 0 2-15,3-3 0 0,-3-4-2 0,3 4 0 16,0-3 0-16,0 6 0 0,0 0-32 0,4-3-6 15,3 3-2-15,0 0 0 16,0-6-42-16,11 6-9 0,0 0-1 0,0 0-1 16,-4 0-24-16,7 0-5 0,7-10-1 0,4 10 0 15,4-9-101-15,-1-1-21 0,4 1-4 0</inkml:trace>
  <inkml:trace contextRef="#ctx0" brushRef="#br0" timeOffset="62793.46">16189 6900 1922 0,'-4'-6'42'0,"4"-4"9"0,0 4 1 0,-3 3 3 0,-1-4-44 0,4 4-11 0,0 3 0 0,0-6 0 0,4-3 0 0,-1-1 0 16,1 1 0-16,3-1 8 0,0 4-8 15,4-3 0-15,-1-1 0 0,4 1 0 0,0 0 0 0,4-1 0 16,3 1 0-16,0 2 0 16,1-2 0-16,2-4 8 0,5 4 2 0,2 0 0 0,1-4 14 0,0 4 4 15,0 6 0-15,-1-4 0 0,-2-2-28 0,-1 6 0 16,0-3 0-16,-3 6 0 0,-1-10 0 15,1 10 0-15,3 0 0 0,-7 0 0 0,1 6 0 0,-1-2 0 16,-4 2 0-16,-2 3 0 0,-1 4 0 0,-7-4 0 16,3 7 0-16,-6 9 0 0,-1-6 18 0,-6 9-2 0,-4-3 0 15,0 10 0-15,0-4-3 0,-4 10-1 16,0-4 0-16,-3-2 0 0,0 2-12 0,4 7 0 0,-4-9 0 0,-1 9 0 16,1-7 0-16,0 7 0 0,4-6 0 0,-4 6 0 15,3 0 0-15,-3-7 8 16,-4 4-8-16,1-3 0 0,-1-4 23 0,0 4 1 0,-6-10 1 0,2 7 0 15,-2-10-40-15,-5 0-8 0,1-6-1 0,4-1-1 16,2 1 17-16,-2-3 8 0,-1-7-8 0,-3 7 8 16,3-13 0-16,4 6 0 0,0-9 0 0,3 0 0 15,-3 0 10-15,7-9 4 0,0 0 1 0,3-1 0 16,1 1 9-16,-1-7 1 0,4 4 1 0,0-10 0 16,3 9-26-16,1-12 0 0,-1 6 0 0,4 0-11 15,4 4 1-15,-1-4 0 0,4 0 0 0,0 3 0 16,1-2 10-16,2 8 0 0,4 1 0 0,-3-1 0 0,6-5 9 15,1 12 4-15,0-4 1 0,3 1 0 0,-7 3-2 16,0 3-1-16,7 0 0 0,4 0 0 0,-4 3-1 0,4 3 0 16,0 4 0-16,-1-1 0 0,-3 0-10 0,1 7 0 15,-5-6 0-15,1 8 0 0,-1-2 36 16,-2-3 4-16,-1 2 2 0,-4 4 0 0,4-9-13 16,0 5-2-16,-3 1-1 0,0-4 0 0,-1-2-9 0,4 6-1 15,-3-7-1-15,0 0 0 0,-1 1-15 0,1-1-8 16,-1 1 8-16,4-4-13 15,-7-3-123-15,4 3-24 16,0-6-4-16,-4 0-846 0</inkml:trace>
  <inkml:trace contextRef="#ctx0" brushRef="#br0" timeOffset="63548.75">17082 7276 1152 0,'0'0'51'0,"0"0"10"0,-4 3-49 0,-3 4-12 0,3 2 0 0,-3 0 0 15,4 1 164-15,-1-1 31 0,-3 7 5 0,7 3 2 16,-3-10-159-16,-1 10-32 0,4-3-11 0,0 2 0 0,0 1 25 0,4 0-1 16,-4 6-1-16,3-9 0 0,-3 3 6 15,0-1 2-15,4-2 0 0,-4-7 0 0,0 4-2 0,3 0 0 16,-3-4 0-16,0-9 0 0,0 0-4 0,0 0-1 16,0 0 0-16,0 0 0 0,0 0 8 0,0 0 0 15,0 0 1-15,7-9 0 16,-3-4-5-16,-4 4-2 0,3-4 0 0,-3-3 0 0,4-2-10 0,-4-1-3 15,0-6 0-15,0 0 0 0,3 3 1 0,1-3 0 16,3-1 0-16,-3 5 0 0,6-5-14 0,-3 1 11 16,0 0-11-16,4 6 10 0,-4 7-10 0,3-4-11 15,1 7 3-15,0-1 0 0,-1 4 8 0,1 3 0 16,-1-3-9-16,1 12 9 0,0-3 0 0,-4 3 0 0,0-2 0 0,3 5 0 16,1 7 0-16,-4-7 0 15,-4 7 0-15,4-7 0 0,1 10 0 0,-1-10 0 0,0 7 0 16,-4-7 0-16,1 1 0 0,3-1 0 0,0 1 0 0,-4-1 0 15,-3-9 10-15,7 6-10 0,-7-6 12 0,4 3-12 16,-4-3 12-16,7 10-12 0,-7-10 12 16,0 0-12-16,0 0 13 0,0 0-4 0,0 0-1 0,7-10 0 15,-3 7 10-15,3-3 2 0,-4-6 0 16,4-4 0-16,0 6-20 0,0-5 0 0,4-4 0 0,3 0 0 16,-3 3 10-16,3-2-2 0,-4 2 0 0,4 7 0 15,-3-4-8-15,3 4-17 0,0 2 4 0,0-2 1 16,0 6 12-16,-3-3 0 0,3 6 0 0,-3 0 10 15,-1 0-10-15,1 6 0 0,-1-3 0 0,1 3 0 0,0-3 0 0,-1 7-9 16,1-1 9-16,-1 1 0 16,-3-1 0-16,4 7 0 0,3-7 0 0,-3 10 9 0,-1-10-1 0,1 7 0 15,-1 0 0-15,1-4 0 16,0 4 4-16,-4 3 0 0,3-10 0 0,1 0 0 16,-1 7-12-16,1-6 0 0,-4-1 0 0,4 0 0 0,-4 1 0 0,3-1 0 15,-6-3 0-15,3-2 0 0,0 2 0 0,-7-6 0 16,7 3 0-16,-7-3 0 15,0 0-51-15,7 6-2 0,-7-6-1 0,0 0 0 16,0 0-192-16,0 0-38 0</inkml:trace>
  <inkml:trace contextRef="#ctx0" brushRef="#br0" timeOffset="64407.08">18567 7091 1267 0,'-4'6'112'0,"-6"-2"-89"15,-1-4-23-15,4 0 0 0,0 6 143 0,-4-6 24 16,4 0 5-16,-3 3 0 0,3 3-128 0,-7 0-27 15,3-2-5-15,0 2 0 0,1-3 3 0,-4 3 1 16,3 4 0-16,-3-7 0 0,0 6 2 0,0 7 1 16,-4 0 0-16,0-4 0 0,1 7-3 0,-1 6-1 15,-3 0 0-15,3 0 0 0,1-3 4 0,-1 3 1 16,-3 0 0-16,7-6 0 0,0 6-10 0,0-6-2 16,-1-6 0-16,5 2 0 15,3-5-28-15,-4-1-7 0,4 0-1 0,4-9 0 16,-1 7-165-16,-3-7-34 0,-3-10-6 0,10 10-2 0</inkml:trace>
  <inkml:trace contextRef="#ctx0" brushRef="#br0" timeOffset="64641.99">18013 7160 1929 0,'0'0'85'0,"0"0"19"0,0 0-84 0,0 0-20 0,0 0 0 0,0 0 0 16,0 0 55-16,7-6 6 0,-7 6 2 0,10 0 0 15,5 0-28-15,-5 6-6 0,1-3-1 0,-1 10 0 16,1-1-28-16,3-2 0 0,0 9 0 0,0-4 0 16,0 10 12-16,0-6-3 0,1 9-1 0,-1-3 0 15,0 1-8-15,-4-5 0 0,5 5 0 0,-1-8 0 0,-4 7-11 0,1-6-4 16,-1 0-1-16,-3 0 0 16,4-3-32-16,-4-7-8 0,0 0 0 0,4 1-1 15,-4-1-97 1,-4-3-19-16,-3-6-4 0</inkml:trace>
  <inkml:trace contextRef="#ctx0" brushRef="#br0" timeOffset="64966.94">18874 6618 1094 0,'0'0'97'0,"-4"9"-77"0,1 0-20 0,-1 7 0 16,1 3 217-16,-1 0 40 0,0 6 8 0,1 0 2 15,3-3-210-15,-4 9-41 0,4-9-16 0,0 10 11 16,0-11-11-16,-3 11 0 0,3-4 9 0,0-3-9 15,0-3 0-15,0 3 0 0,0-6 0 0,3 0-12 32,-3-4-40-32,4 4-9 0,-4-9-2 0,3 5 0 0,-3-5-138 0,0-1-28 15,0-9-6-15,-7 19-1 0</inkml:trace>
  <inkml:trace contextRef="#ctx0" brushRef="#br0" timeOffset="65191.39">18553 6589 1785 0,'0'0'159'0,"0"0"-127"16,7-6-32-16,-4 6 0 0,8-3 158 0,-1 3 26 15,1-6 4-15,0 6 2 0,6 0-150 0,1 0-29 16,-1 0-11-16,5-3 0 0,2 3 0 0,-3 0 0 15,1-7 0-15,2 7-12 16,1 0-84-16,0-3-17 0,-1 3-3 0,1-6-1 16,3 6-103-16,1 0-21 0,16 0-4 0,-13 6-1 0</inkml:trace>
  <inkml:trace contextRef="#ctx0" brushRef="#br0" timeOffset="65609.13">19530 6931 403 0,'0'0'36'0,"0"0"-36"16,0 0 0-16,-7 6 0 0,0 4 339 0,3-10 61 15,1 9 12-15,-4-2 2 0,0 2-309 0,-1 3-61 16,1-2-13-16,0 6-3 0,0 2-5 0,-3-2-2 15,-4 3 0-15,3-3 0 0,-3 6-9 0,0-1-1 0,0 1-1 0,-4 4 0 16,0-8-10-16,1 11 8 0,-4-4-8 16,-1 3 8-16,1 3-8 0,-3-9 0 0,-5 3 0 0,1 0 0 15,0-6 0-15,3 6-20 0,4-6 3 0,0-6 1 32,0 2-128-32,3 1-24 0,4-7-6 0</inkml:trace>
  <inkml:trace contextRef="#ctx0" brushRef="#br0" timeOffset="65837.7">19131 7179 2253 0,'14'9'100'0,"-7"-2"20"0,4 2-96 0,-1 4-24 16,5-4 0-16,-1 7 0 0,3 2 12 0,5 1-2 15,-1 6-1-15,0-6 0 0,0-3-9 0,0 3-11 16,0-4 3-16,4 4 0 16,0-3-20-16,3 3-3 0,-3-7-1 0,-1 4 0 15,1 0-92-15,0-4-20 0,-4 4-3 0,-3-7-1 0</inkml:trace>
  <inkml:trace contextRef="#ctx0" brushRef="#br0" timeOffset="67389.07">19325 6135 2152 0,'-7'-10'48'0,"4"10"9"0,-1-6 3 0,1 3 0 0,-5-3-48 0,5 6-12 15,-1-4 0-15,4 4 0 0,0 0 0 0,0 0 0 16,-7-6 0-16,7 6 8 0,0 0-8 0,0 0 0 15,0 0 9-15,0 0-9 0,11-3 0 0,0-3 9 16,-1 6-9-16,4-3 0 0,7-4 0 0,1 4 0 16,2-3 0-16,4-3-9 0,1 2 9 0,2 4 0 15,5-3 0-15,-5-4 0 0,5 7 0 0,-1-3 8 16,0-3-8-16,-3 9 11 0,-4-10 5 0,-3 10 0 16,-4-6 1-16,0 3 0 0,-3 3 7 0,-4-6 0 15,-3 6 1-15,-1 0 0 0,-3 0-2 0,-7 0-1 0,0 0 0 16,0 0 0-16,7 6-1 0,-3 3 0 0,-1 1 0 15,-3-1 0-15,0 0-1 0,0 7-1 0,0-3 0 0,0 9 0 16,-3-4-7-16,3 8-2 0,-4-4 0 0,1 12 0 16,3 0-10-16,-4 4 8 0,4-3-8 0,-7 9 8 15,4 3-8-15,-1-4 0 0,1 1 0 0,-4 0 0 16,3 0 0-16,-3 3 0 0,3-3 0 0,-3 9 0 16,0-6 0-16,0 7 8 0,0-1-8 0,4 0 8 15,-1-2 18-15,-3-4 3 0,4-4 1 0,-1 1 0 16,1 0-3-16,3-6-1 0,3 6 0 0,1 0 0 15,-1-10-26-15,1-2 8 0,3 2-8 0,0 1 0 0,0-1 8 16,0-6-8-16,3 7 8 0,-2-10-8 0,2-3 0 0,-3 3-20 16,-3-6 3-16,3 9 1 0,-4-3-4 0,1-6 0 15,3 6 0-15,-7-6 0 16,0 9-25-16,0-3-6 0,-4 3-1 0,-3-3 0 16,0 0-37-16,0-6-8 0,-3 0-2 0,-5 0 0 15,1-10-81-15,0 7-17 0,-3-7-3 0,-1 1-566 0</inkml:trace>
  <inkml:trace contextRef="#ctx0" brushRef="#br0" timeOffset="98167.85">4053 10597 1209 0,'0'0'53'0,"0"0"12"0,0-3-52 0,-3-3-13 0,3-1 0 16,0 7 0-16,-7-3 127 0,7 3 22 0,-4-6 5 0,4 6 1 15,-3-10-123-15,3 7-32 0,0-6 8 0,0 3-8 16,-7 6 0-16,7 0 12 0,-4-10-12 16,4 10 12-16,0 0 13 0,-10-3 3 0,3-3 1 0,0 12 0 15,-4-3 22-15,0 7 4 0,8-4 1 0,-8 3 0 16,-3 1-27-16,-4 2-5 0,4 4 0 0,-7 9-1 16,4-6 8-16,-1 6 1 0,0-3 1 0,4 3 0 15,-3 0-15-15,2 0-3 0,5-3-1 0,-1 3 0 16,4 3-4-16,-3 1-1 0,-1 2 0 0,4-3 0 15,3 0-9-15,4-2 0 0,-3 2 0 0,3 0 0 16,3-3 0-16,1-6-11 0,3 0 1 0,4-4 0 16,-1 1 10-16,4-7 0 0,0-5 0 0,8 5-8 15,2-9 8-15,1-3 12 0,-4-3-2 0,4 2-1 16,0-11 18-16,3 5 3 0,4 1 1 0,3-7 0 16,-11-3-19-16,5 1-3 0,2-7-1 0,-6 6 0 0,-7-6 7 15,3 6 1-15,0 0 0 0,-10-6 0 0,3 6 3 0,-4 0 1 16,5-6 0-16,-12 3 0 0,4-3-8 0,4 0 0 15,-11 3-1-15,0-3 0 0,-7 0-2 0,7 0 0 16,-4 3 0-16,-3-3 0 0,-4 9 3 0,4-3 0 16,-3 1 0-16,-4 2 0 0,-7 3-4 0,6-2 0 15,-9 5 0-15,6 1 0 0,0-7-8 0,-6 13-11 16,3-3 3-16,-1 3 0 0,5-4-4 0,-1 4-1 16,1-3 0-16,6 6 0 15,4 0-40-15,7 0-8 0,-7 0-2 0,7 0-703 16,0 0-141-16</inkml:trace>
  <inkml:trace contextRef="#ctx0" brushRef="#br0" timeOffset="98578.3">5038 10669 2170 0,'0'0'96'0,"0"0"20"0,0 0-92 0,0 0-24 16,0 0 0-16,0 0 0 0,0 0 27 0,0 0 1 15,14 6 0-15,3-6 0 0,-6 3-7 0,14-3-1 16,-11 0 0-16,7 0 0 0,7-3-20 0,-3 3 0 16,0-6 0-16,-1 3 0 0,1-3 0 0,-4 3-10 15,4-4 1-15,0-2 0 0,-4 3-11 0,3 2-3 16,-2-2 0-16,6 3 0 15,-7-3-25-15,4-4-6 0,-4 10-1 0,4-3 0 16,-1-3-26-16,-6 3-6 0,-1-3-1 0,-2 6 0 16,2 0-26-16,1-7-6 0,-8 4 0 0</inkml:trace>
  <inkml:trace contextRef="#ctx0" brushRef="#br0" timeOffset="98885.49">4988 10782 172 0,'-10'0'8'0,"10"0"1"0,0 0-9 0,0 0 0 0,-4 0 0 0,4 0 0 0,0 0 444 0,0 0 86 16,11 0 18-16,-8 0 3 0,8 3-448 0,-1-3-90 15,5 6-13-15,6-6-12 0,-7 3 12 16,7 4 0-16,4-4 0 0,-1-3 0 0,1 0 0 0,0 6-10 16,-1-6 10-16,1 3-10 0,0-3 10 0,0 7 0 15,-4-7 0-15,3 0 0 0,-2 0-17 0,6 0-2 16,4-7 0-16,-8 7 0 16,4-3-37-16,4 3-7 0,4 0-1 0,-1-6-1 15,4 6-101-15,-4 0-20 0</inkml:trace>
  <inkml:trace contextRef="#ctx0" brushRef="#br0" timeOffset="110377.36">6713 10418 403 0,'-7'6'17'0,"4"-6"5"0,3 0-22 0,-11 4 0 0,1-8 0 0,6 4 0 16,4 0 421-16,0 0 80 0,0 0 16 0,0 0 3 15,0 0-428-15,0 0-92 0,0 0 0 0,4-6-17 16,6 6 5-16,1-3 0 0,-1 3 1 0,1-6 0 16,3 6 11-16,4 6 0 0,-1-12 0 0,-6 6 0 15,7 0 0-15,3 0-12 0,-11 0 12 0,8 6-12 0,-4-6 12 16,4 0 0-16,-4 3 0 0,0-3 0 15,0 0 0-15,4 0 0 0,-8 0 0 0,8-3 0 0,0-3 0 16,-1 6 11-16,1-6-3 0,3 2 0 0,-3 4 12 0,-1-6 3 16,4 6 0-16,1 0 0 15,-8-3-40-15,7 3-8 0,-11 3-2 0,8-3-957 16</inkml:trace>
  <inkml:trace contextRef="#ctx0" brushRef="#br0" timeOffset="110783.24">7447 10265 403 0,'0'0'17'0,"0"0"5"0,0 0-22 0,0 0 0 0,0 0 0 0,0 0 0 16,0-7 291-16,0 7 53 0,0 0 12 0,0 0 1 16,0 0-227-16,0 0-46 0,0 0-8 0,0 0-3 0,0 0-8 0,0 0-1 15,0 0-1-15,0 0 0 0,4 10-25 0,3-1-5 16,0-3-1-16,0 4 0 0,3-1-15 0,-3 1-3 15,1-1-1-15,2 0 0 0,-3 1-5 0,4 5-8 16,-1 1 11-16,-3-3-11 0,4 2 10 0,-4 1-10 16,0-3 8-16,0 2-8 0,4 4 0 0,-8-3 0 15,4-4 0-15,0 4 0 0,4-7 0 16,-4 1 0-16,0 5 0 0,0-5 0 0,4-7 0 16,-4 3-12-16,3-6 2 0,1 3 1 15,-4-3-29-15,4 0-6 16,-4 7 0-16,0-4-1 0,-7-3-101 0,10-3-20 0,1-4-4 0,-1-2-629 0</inkml:trace>
  <inkml:trace contextRef="#ctx0" brushRef="#br0" timeOffset="111066.9">7902 10221 1152 0,'0'0'51'0,"0"0"10"0,0 0-49 0,0 0-12 0,0 0 0 0,0 0 0 16,0 0 168-16,0 0 32 0,4 3 5 0,-1 6 2 15,1 7-138-15,-4-7-27 0,0 7-6 0,0-4 0 16,0 4-16-16,-4 3-2 0,1 6-1 0,-1 0 0 16,-6-3 2-16,-1 13 0 0,-3-1 0 0,0 1 0 15,-4-1 5-15,-3 4 2 0,0-1 0 0,-4 4 0 16,4 0-2-16,-4 0 0 0,-3-4 0 0,3 1 0 16,4-4-8-16,4 1-1 0,-5 3-1 0,8-4 0 15,-3-6-6-15,6 7-8 0,-3-7 11 0,7-3-11 0,3-6 0 16,-3-3 0-16,7-1 0 0,0-2 0 15,7-4-25-15,-7 1-6 16,11-10-1-16,3 6 0 0,-7-6-131 0,4-6-26 16,6 2-6-16,-6-5-1 0</inkml:trace>
  <inkml:trace contextRef="#ctx0" brushRef="#br0" timeOffset="111528.03">8382 9766 1011 0,'-11'0'44'0,"11"-6"11"16,-7 6-44-16,0 0-11 0,4 0 0 0,-4 0 0 15,0 0 80-15,3 0 15 0,4 0 2 0,-7 0 1 16,0 0-34-16,7 0-8 0,0 0 0 0,0 0-1 0,0 0-9 0,0 0-2 15,0 0 0-15,0 0 0 16,0 6-10-16,0 3-2 0,0-9-1 0,0 10 0 0,0-1 24 0,0 10 5 16,-3-3 0-16,-1-1 1 0,0-2-22 0,-3 6-5 15,4 6-1-15,-1-6 0 0,-6 6-9 0,10 3-1 16,-7-9-1-16,0-4 0 0,3 14-22 16,-3-11 0-16,4 8-12 0,-1 2 4 0,0-3 8 0,4 0 12 15,0-13-2-15,0 10-1 16,0-9-41-16,0-4-9 0,4 1-2 0,-4-10-917 0</inkml:trace>
  <inkml:trace contextRef="#ctx0" brushRef="#br0" timeOffset="111780.55">8093 9819 2833 0,'0'0'62'0,"0"0"13"0,-4-6 2 0,4 6 3 0,0 0-64 0,4-3-16 0,3-7 0 0,0 4 0 15,3-3-12-15,5 6-7 0,2-4-1 0,1-2 0 16,7 3 7-16,-1 6 1 0,1-3 0 0,7-4 0 16,-1 4 12-16,1-3 0 0,3 3 0 0,1-4 0 15,-8 4-38-15,4-3-5 0,-8 0-1 0,8 3 0 16,-4-4-91-16,-3 4-18 15,3-3-4-15,0 6-507 0,-3-9-100 0</inkml:trace>
  <inkml:trace contextRef="#ctx0" brushRef="#br0" timeOffset="112132.72">9112 9998 1785 0,'0'0'79'0,"0"0"17"0,0 0-77 0,0 0-19 0,0 0 0 0,-3 3 0 15,-4 3 102-15,0-6 17 0,0 10 3 0,0-1 1 16,-1 1-99-16,1-1-24 0,-3 7 0 0,3 3 0 15,-4-4 0-15,4 4 0 0,-11 0 0 0,8 6 0 16,-4-6 0-16,-4 6 0 0,1-3 0 0,-1 3 0 16,-3-6 0-16,0 6 8 0,-4 0-8 0,7-3 8 15,-10 0 4-15,3 0 1 0,4-3 0 0,-4 6 0 16,4-7-13-16,0-2 0 0,0 3 0 0,7-10 0 16,3 1-101-16,-3-1-23 0,4-9-5 15,2 0-757-15</inkml:trace>
  <inkml:trace contextRef="#ctx0" brushRef="#br0" timeOffset="112324.06">8527 10221 1958 0,'0'0'87'0,"0"0"17"0,0 0-83 0,0 0-21 16,0 0 0-16,7 3 0 0,3-3 156 0,4 0 28 15,1 6 4-15,-1-6 2 0,0 9-151 0,3 1-31 16,5-4-8-16,-1 4 0 0,0-1 0 0,4 0 0 15,-1 1-11-15,-3 5 11 16,1-2-52-16,-5-4-3 0,4 7-1 0,1 0 0 16,-5-4-136-16,1-2-27 0,-4-1-5 0,0 1-2 0</inkml:trace>
  <inkml:trace contextRef="#ctx0" brushRef="#br0" timeOffset="112780.35">9694 9891 1497 0,'0'0'66'0,"0"0"14"16,0 0-64-16,0 0-16 0,-7 10 0 0,4-1 0 0,-1 10 198 0,1-3 36 15,3 3 7-15,-4-1 2 0,1-2-196 0,-1 9-39 16,4-3-8-16,0 3 0 0,4 3 0 0,-1-3 0 16,1-6 0-16,-4 6 0 0,3-6-16 0,4 0 3 15,-3 0 0-15,3-4 0 16,-4 1-42-16,4-3-8 0,-3 2-1 0,0-5-1 15,-1-1-159-15,-3-9-31 0</inkml:trace>
  <inkml:trace contextRef="#ctx0" brushRef="#br0" timeOffset="113018.16">9356 10196 2548 0,'0'0'113'0,"0"-4"23"16,0-2-108-16,3-3-28 0,-3 2 0 0,4 4 0 0,6-3 16 0,1 3-1 16,3-3-1-16,7 3 0 15,0-4-6-15,8 7-8 0,-1-3 11 0,0-3-11 16,4-4 0-16,0 10-20 0,3-9 2 0,4 3 1 16,-1-4-41-16,1 1-8 0,7 0-2 0,-4-1 0 15,1 1-168-15,-4 9-35 0</inkml:trace>
  <inkml:trace contextRef="#ctx0" brushRef="#br0" timeOffset="113799.99">10559 9929 2185 0,'0'0'96'0,"0"0"21"16,0 0-93-16,0 9-24 0,-4 1 0 0,1 6 0 0,6-7 20 0,-6 7-1 15,-4-4 0-15,-1 4 0 0,8 3-7 0,-3-1 0 16,-1 8-1-16,-3-8 0 0,0 7-3 0,0 1 0 16,7-8 0-16,-3 1 0 0,-8 0 0 0,8 0 0 15,6-10 0-15,1 7 0 0,-8-7 10 0,1 1 2 16,6-1 0-16,-3-9 0 0,7 6 14 0,-7-6 3 15,0 0 1-15,0 0 0 0,11 0 10 0,-11 0 3 16,-4-6 0-16,4 3 0 0,4-6-23 0,-4-1-5 16,3-6-1-16,-3 1 0 0,0 2-22 0,4-6 8 15,6-3-8-15,-6 1 0 0,-1 2 0 0,5-6 0 16,6 0 0-16,-4 6 8 0,1-6-8 0,-4 6 0 16,3 9 0-16,1-5 0 0,0 12 0 0,-1-4-12 15,-3 7 4-15,4 0 0 0,-1 7 8 0,1 2-8 0,-4 0 8 0,0 10-8 16,4 0 8-16,-4-3 0 0,0 3 0 0,-4-1 0 15,1 1 0-15,3 3 0 0,0-9 0 0,0 2 0 16,-7-5 0-16,4-1 0 0,-4-9 0 0,3 10 0 16,-3-10 0-16,0 0 0 0,7 0 8 0,4 0-8 15,-1 0 10-15,1-4-2 0,-8-5-8 0,4-7 12 16,8 1-12-16,-5 2 0 0,-3-3 0 0,0-2 0 16,4-1 0-16,-1-6 0 0,1 9 0 0,-4-3 0 15,0-6 12-15,4 6-4 0,3 1-8 0,-4-8 12 16,-6 14-12-16,7-4 0 0,3-3 0 0,0 10 0 15,-7 3 0-15,3-4 0 0,1 10 0 0,3 0-10 16,4 0 10-16,-4 7 0 0,-7-4 0 0,7 3 0 16,4 3 0-16,-1 1 0 0,-3 5-9 0,-3-5 9 15,7-1 0-15,-4 1 0 0,3-1 0 0,-6 7 0 16,0-7 0-16,3-6 0 0,0 7 0 0,0-4 0 16,-7 3 0-16,7 1 0 0,0-4 0 0,-3-3 0 15,3 3 0-15,-7 4 0 0,3-7 0 0,1 6 0 0,3 4-24 16,-7-4 0-16,-3 1 0 0,3-1 0 15,0-6-25-15,0 7-6 0,-7-1-1 0,0 4 0 16,3-10-121-16,-3-3-25 0,0 0-5 0</inkml:trace>
  <inkml:trace contextRef="#ctx0" brushRef="#br0" timeOffset="114174.82">12058 9713 2055 0,'0'0'91'0,"0"0"19"0,0 0-88 0,-7 9-22 0,-4-9 0 0,1 9 0 16,-1-9 24-16,4 10 0 0,-3-10 0 0,2 9 0 16,-2 1 4-16,-1-4 0 0,4 3 1 0,-3 7 0 0,-4-3-6 0,3 2-2 15,0-2 0-15,-3 9 0 0,0-3 27 16,0-1 4-16,0 7 2 0,0-6 0 16,-4 10-19-16,4-11-4 0,-4 7-1 0,4 0 0 15,0-6-15-15,4 0-3 0,-4 0-1 0,6-10 0 0,-2 7-11 16,6-7 0-16,-3-9 0 0,4 7 8 15,3-7-84-15,0 0-16 0,0-7-4 0,0-2-637 16,3-7-127-16</inkml:trace>
  <inkml:trace contextRef="#ctx0" brushRef="#br0" timeOffset="114394.93">11589 9775 518 0,'-14'10'46'0,"14"-10"-37"0,0 0-9 0,0 0 0 16,0 0 439-16,0 0 85 15,0 0 18-15,3 9 3 0,8-3-413 0,-4 4-82 0,3-7-17 0,-3 6-3 16,11-2-22-16,-7 2-8 0,3 7 0 0,0-4 9 16,0 4-9-16,4-7 8 0,-1 10-8 0,1 0 8 15,0-3-8-15,-1 3 0 0,-3 6 0 0,0-7 0 32,4 1-23-32,-7 0-3 0,3 3-1 0,-4-3 0 15,1-7-17-15,0 4-4 0,-4 0-1 0,0-4 0 16,3-2-109-16,-3-1-22 0,-3-3-4 0,6-3-669 0</inkml:trace>
  <inkml:trace contextRef="#ctx0" brushRef="#br0" timeOffset="114707.56">12294 9296 2520 0,'0'0'112'0,"0"0"22"0,0 0-107 0,4 6-27 16,-4 13 0-16,3-10 0 0,1 10 8 0,-1-3-8 15,-3 2 0-15,7 11 8 0,-3-4-8 0,0 3 0 0,-1-3 0 0,1 0-11 31,-1 3-20-31,1-3-4 0,-1-3-1 0,1 3 0 16,-1-6-11-16,1 0-2 0,-1 6-1 0,-3-9 0 16,0-4-22-16,4 4-4 0,-4-7 0 0,0 1-1 15,0-1-90-15,0-9-17 0,0 0-4 0,0 0-1 0</inkml:trace>
  <inkml:trace contextRef="#ctx0" brushRef="#br0" timeOffset="114920.59">12016 9383 576 0,'3'-9'51'0,"1"0"-41"0,-1 2-10 0,1-2 0 16,3-1 500-16,0 1 99 0,0 0 19 0,3 6 4 0,5-4-514 0,-1-2-108 15,7 3-10-15,-3 2-8 16,6-2-24-16,1 6-5 0,-4 0-1 0,4 0 0 15,-1 0-25-15,1 0-6 0,0 6-1 0,3-6-634 16,-3 0-127-16</inkml:trace>
  <inkml:trace contextRef="#ctx0" brushRef="#br0" timeOffset="115242">13123 9481 1555 0,'0'0'68'0,"0"0"16"0,-10 3-68 0,3 9-16 0,-4-2 0 0,-3-1 0 16,0 4 211-16,0 2 38 0,3 4 8 0,-6 0 2 15,-1 0-211-15,4 6-48 0,-4 0 0 0,-3 0 0 16,3-3 0-16,1-3 0 0,-4 6 0 0,3-6 0 16,0 6 0-16,-3-6 0 0,0-1 8 0,0 7-8 31,3-9-19-31,1 3-10 0,-1 0-3 0,4-10 0 0,0 7-128 0,3-13-27 0,0 3-5 0,4-3 0 16</inkml:trace>
  <inkml:trace contextRef="#ctx0" brushRef="#br0" timeOffset="115457.46">12605 9572 2559 0,'0'0'56'0,"0"0"12"0,0 0 3 0,0 0 1 0,10 0-58 0,-3 0-14 15,8 9 0-15,-1-3 0 0,0 4 38 0,3-1 5 16,-3 10 1-16,4 0 0 0,3 3-29 0,-3 0-6 15,3 3-1-15,-3 3 0 0,-1 0-8 0,5 7-17 16,-5-7 4-16,-3 6 1 16,4 1-23-16,0-1-4 0,-1-5-1 0,-3 5 0 15,-3 4-128-15,-1-4-25 0,5-6-6 0</inkml:trace>
  <inkml:trace contextRef="#ctx0" brushRef="#br0" timeOffset="118051.62">3976 12613 172 0,'0'0'8'0,"0"0"1"0,3-9-9 0,-3 3 0 0,-3 2 0 0,3 4 0 15,0 0 340-15,0-6 65 0,0 6 14 0,0-9 2 16,0 6-285-16,0 3-58 0,0 0-11 0,0 0-3 16,0 0-8-16,0-10-3 0,0 4 0 0,0 6 0 15,0 0 6-15,0 0 1 0,0-9 0 0,0 9 0 0,0 0-14 16,0 0-2-16,0 0-1 0,3 9 0 15,1 0-27-15,-8 7-6 0,4 3-1 0,-3 0 0 16,3-1 3-16,0 1 0 0,0 13 0 0,0-10 0 16,-7 9 15-16,3-3 3 0,-6 0 1 0,6 1 0 15,-6-4 5-15,2 3 0 0,-2-3 1 0,3-6 0 0,0 0-7 0,3 3-2 16,-3-10 0-16,4 4 0 0,-1-7-9 0,-3 1-3 16,7-10 0-16,0 0 0 15,0 0-6-15,0 0-2 0,0-10 0 0,0-5 0 0,0 2-8 16,7-9 12-16,-7 3-12 0,4 0 12 0,-4-9-12 15,3 3 0-15,4-9 0 0,-3 5 0 0,3-5 8 0,0 6-8 16,0-7 8-16,4 7-8 0,-1 0 0 0,-6 3 0 16,6 6 0-16,-6 3 0 0,3 4 0 0,0 2 0 15,3 4 0-15,1 3 0 0,0-3 0 0,3 6 0 16,0 9 0-16,3 0 0 0,-2 1-11 0,-1-1 11 16,7 1-8-16,-3-4 8 0,-1 10 0 0,-6-4 0 15,3-3 0-15,0 1 0 0,-3 6 0 0,-1-7 0 0,1 0 8 0,-4-2-8 16,0-4 0-16,3 3 0 0,-10-6 0 0,0 0 0 15,0 0 9-15,0 0-9 0,0 0 12 0,0 0-12 16,0 0 11-16,4 0-11 0,7-9 10 0,-8 2-10 16,4-2 0-16,-3 0 8 0,3-7-8 0,0 3 0 15,0-2 0-15,3-4 9 0,4 0-9 0,-3 3 8 16,0-2-8-16,3 8 0 0,-4 1 0 0,-3-1 0 16,11 4-8-16,-7-3 8 0,3 9 0 0,-4 0 0 15,4 0 0-15,-3 6 0 0,0-3 0 0,3 6 0 16,-4 1 0-16,-3-4 0 0,4 10 0 0,0-4 0 15,-1 4 0-15,4-3 0 0,0 2 0 0,4 4 8 16,-4-3-8-16,0-4 8 0,7 4-8 0,-7 3 8 0,1 0-8 16,2-4 0-16,-3 4 0 0,0-3 8 0,1-4-8 0,-5 4 0 15,1 3 0-15,-1-4 0 0,1-5 0 0,-4 6 0 16,4-4 8-16,-4-2-8 0,-4-1 0 0,4-3 0 16,-7-3 0-16,0-3 0 15,0 0-76-15,0 0-12 0,7 7-1 0,-7-7-1 16,0 0-66-16,7-7-14 0,4 7-2 0,-4-9-1 15,0 6-91-15,4-7-19 0,6-8-3 0,8-4-1 0</inkml:trace>
  <inkml:trace contextRef="#ctx0" brushRef="#br0" timeOffset="118456.78">5302 12507 403 0,'0'0'36'0,"0"0"-36"16,0 0 0-16,0 0 0 0,0 0 344 0,0 0 63 16,0 0 12-16,0 0 2 0,0 0-328 0,0 0-65 15,0 0-14-15,7 0-2 16,4 0 34-16,3 0 7 0,-3-3 2 0,-4-4 0 0,10 7-3 0,-6-6-1 16,7 3 0-16,3 3 0 0,-4-6-23 0,12 6-5 15,-5-4-1-15,1-2 0 0,3 6-5 0,4 0-1 16,-7 0 0-16,3 0 0 15,4-3-33-15,-8 3-7 0,4 0-2 0,-3 0 0 16,0-6-33-16,3 6-6 0,-10 0-2 0,3 0 0 16,0 0-61-16,-3 0-12 0,-1 0-2 0,8-3-1 15,-14-4-78-15,6 7-16 0,4 0-3 0</inkml:trace>
  <inkml:trace contextRef="#ctx0" brushRef="#br0" timeOffset="118807.7">5380 12695 2487 0,'0'0'110'0,"-4"0"23"0,1 0-106 0,3 0-27 0,0 0 0 0,0 0 0 15,0 0 0-15,0 0 0 0,0 0 0 0,10 0 0 16,1 0 12-16,7 0-4 0,6 0 0 0,5-3 0 0,2-4-8 16,5 7 0-16,6-3 0 0,-3-3 8 0,7 6 2 0,-8-3 0 15,1-3 0-15,4 6 0 0,-8 0-24 0,0 0-5 16,4 0-1-16,0 0 0 15,3 0-131-15,-10 0-26 0,3 0-6 16,-10 0-1-16</inkml:trace>
  <inkml:trace contextRef="#ctx0" brushRef="#br0" timeOffset="119991.36">7246 12058 2170 0,'0'0'96'0,"0"0"20"0,0 0-92 0,0 0-24 16,11-6 0-16,-1 6 0 0,1 0 30 0,-4 0 2 15,3 6 0-15,1-6 0 0,3 3-32 0,4 4 0 16,-11-4 0-16,3 6 0 0,1 1 0 15,3 5 0-15,-3 1-13 0,-4-4 4 0,3 14 9 0,-3-8-10 16,0 7 10-16,1 1-10 0,-1-4 10 0,3 3 0 16,-6 0 0-16,-1-7 0 0,4 1 0 0,-3-3-10 15,3-3 10-15,3 2-13 16,-6 1-20-16,3-7-4 0,7 1-1 0,-7-7-596 16,0-3-119-16</inkml:trace>
  <inkml:trace contextRef="#ctx0" brushRef="#br0" timeOffset="120289.01">7909 11927 1152 0,'-7'0'102'0,"7"6"-82"0,-14-6-20 0,4 3 0 15,-1 3 228-15,-3 4 40 0,3-1 9 0,-3 4 2 16,4 2-230-16,3 10-49 0,-4-6 0 0,0 9-9 16,4 7 9-16,-3-7 0 0,-4 7 0 0,3-7 0 15,0 13 0-15,1-4 0 0,-1-2 0 0,-3 2 0 0,0 1 0 0,0 3 0 16,3-4 0-16,-6 1 0 16,3 3 0-16,-1-4-8 0,1-2 8 0,4 2 0 15,-4-5-27-15,7-10 0 0,-4 3 0 0,0-6 0 16,4 0-20-16,0-10-4 0,0 0-1 0,4-2-515 15,3-7-103-15</inkml:trace>
  <inkml:trace contextRef="#ctx0" brushRef="#br0" timeOffset="120638.64">8350 11522 2041 0,'0'0'44'0,"0"0"10"0,-3 3 2 0,-8-3 2 0,8 6-46 0,-4-2-12 0,0 5 0 0,3 0 0 15,0 7 0-15,4-7-11 0,-10 10 3 0,6 0 0 16,4 6 8-16,0 0-8 0,-3 0 8 0,3 4-8 16,-7-7 8-16,7 9 0 0,-7-12 0 0,7 9 0 15,0-9 0-15,-4 6 0 0,1-6 0 0,3-4 0 16,-4-2 0-16,1 3 0 0,-1-1 0 0,4-2-8 16,-3-7-33-16,3-6-7 0,0 0 0 15,0 0-512-15,0 0-103 0</inkml:trace>
  <inkml:trace contextRef="#ctx0" brushRef="#br0" timeOffset="120870.24">7927 11604 2487 0,'0'0'110'0,"0"-10"23"0,0 4-106 0,0 3-27 15,0-4 0-15,0 7 0 0,3-9 12 0,5 3-4 0,2 3 0 0,4 3 0 32,4 0-31-32,3 0-6 0,4 0-2 0,-1 0 0 15,8 0-2-15,3 0-1 0,1 0 0 0,3-7 0 16,-4 7-46-16,0 0-8 0,0-3-3 0,1-3 0 16,2 6-81-16,-9-3-16 0,2-3-3 0,-9 6-485 0</inkml:trace>
  <inkml:trace contextRef="#ctx0" brushRef="#br0" timeOffset="121225.9">9151 11666 345 0,'0'0'31'0,"-3"3"-31"0,-5-3 0 0,-2 7 0 0,-1-7 456 0,1 9 86 16,-1-9 17-16,1 9 3 0,3 1-447 0,-1-4-90 16,-2 4-17-16,3-1-8 0,-4 0-9 0,4 7-6 15,0-3-1-15,-7 5 0 16,0-2-12-16,3 9-2 0,-3-6-1 0,0 6 0 0,-4 3 7 0,1-9 2 15,-1 9 0-15,1-3 0 0,-1 10 22 16,0-7 0-16,1-3 0 0,-1-3 0 0,-3 3 0 0,10-6-9 16,-6 0 9-16,6-3-13 15,0-1-35-15,1-5-8 0,3-7 0 0,3 3-1 16,4-6-108-16,0 0-22 0,-17-9-4 0,6-7-1 0</inkml:trace>
  <inkml:trace contextRef="#ctx0" brushRef="#br0" timeOffset="121455.66">8714 11801 864 0,'0'0'76'0,"0"0"-60"0,0 0-16 0,10 0 0 15,1 0 294-15,-1 0 56 0,-3 6 11 0,4-3 3 16,0 7-260-16,-1-4-52 0,-3 4-11 0,4-1-1 16,-4 0 4-16,3 10 0 0,1-9 1 0,0 8 0 15,-1 4-24-15,1 0-5 0,6-3 0 0,-2 6-1 16,2 0-15-16,-6-6 0 0,3 6 0 0,4-6-10 15,-1 0-22-15,-3 6-4 0,4-6 0 0,-4 0-1 16,4-1-31-16,-4-2-7 0,0-3-1 0,0 2 0 16,0 4-36-16,-3-9-8 0,-1 5-2 15,-3-5-694-15</inkml:trace>
  <inkml:trace contextRef="#ctx0" brushRef="#br0" timeOffset="121982.63">6946 12792 2026 0,'-17'-9'44'0,"6"9"10"0,4 0 2 0,-4-7 1 0,1 4-45 0,3-3-12 0,0 3 0 0,0-3 0 16,0 6 0-16,7 0 0 0,0 0 0 0,0 0 0 15,0 0 8-15,0 0 0 0,0 0 0 0,7-10 0 0,0 10-8 0,3-9 0 16,1 9 0-16,3-3 0 0,4-4 12 0,-1 1 0 15,8 3 0-15,0-3 0 0,6 6 30 0,8-10 6 16,0 10 2-16,7-3 0 0,3-3 6 0,1 3 2 16,3-4 0-16,-1 7 0 0,5-9-29 0,3 9-5 15,3-9-2-15,4 9 0 16,4-7 16-16,3 4 3 0,-10-3 1 0,6 3 0 0,-3-4-18 16,7-2-3-16,0 0-1 15,4 6 0-15,3-10-7 0,-3 10-1 0,-4-7-1 16,3 4 0-16,1-3-11 0,3-1 0 0,-3 7 0 0,-4-3 0 0,-4-3 0 15,-6 9 0-15,-1-10 0 0,-6 10 0 0,-1-6-11 0,-3 3-7 16,0-4-2-16,-4 4 0 16,-3 3-31-16,-7-6-6 0,0 3-2 0,-7-3 0 15,-1 6-32-15,-2 0-6 0,-8-3-2 0,-4 3 0 16,-2-7-85-16,-5 7-18 0,1 0-3 0,-4 0-1 0</inkml:trace>
  <inkml:trace contextRef="#ctx0" brushRef="#br0" timeOffset="122922.11">8005 13052 1555 0,'0'0'138'0,"0"0"-110"0,-4 7-28 0,-3-4 0 16,3-3 168-16,1 6 28 0,-8 3 5 0,4 1 2 15,-3-1-169-15,-1 7-34 0,1 3 0 0,-1-1-12 16,-3 1-8-16,3 6 0 0,-6-6-1 0,-1 6 0 16,0 4 12-16,1-1 9 0,-1-3-12 0,0 3 12 15,-3 3-14-15,0-9 4 0,0 3 1 0,-4 4 0 16,4-4-27-16,0-6-6 0,0 6-1 15,3-7 0-15,-3-2-145 0,3-3-28 0,-13 5-7 16,9-11-1-16</inkml:trace>
  <inkml:trace contextRef="#ctx0" brushRef="#br0" timeOffset="123141.63">7567 13184 2746 0,'0'0'60'0,"0"0"13"0,0 0 3 0,0 0 1 0,0 0-61 0,7 16-16 15,0-4 0-15,7 4 0 16,4-4-56-16,0 10-15 0,3-3-2 0,0 0-1 16,4 9 38-16,-1-3 8 0,1 4 2 0,0-1 0 15,-1-3-40-15,1-6-8 0,0 6-2 0,-4-6-585 0,0 6-118 16</inkml:trace>
  <inkml:trace contextRef="#ctx0" brushRef="#br0" timeOffset="123414.7">8304 12899 2559 0,'0'0'113'0,"0"0"24"0,0 0-109 0,0 0-28 0,0 0 0 0,7 0 0 0,-3 9-12 0,0 0-8 16,3 7-2-16,-4 3 0 15,1 0-10-15,3 0-1 0,0 6-1 0,-7 3 0 16,0-3-46-16,-7 3-10 0,14 0-2 0,-14-3 0 15,7 1-115-15,0-8-23 0,0 1-5 0,0-9-1 0</inkml:trace>
  <inkml:trace contextRef="#ctx0" brushRef="#br0" timeOffset="123686.4">8079 12830 2127 0,'0'0'47'0,"0"0"9"0,0 0 3 0,0 0 1 0,0 0-48 0,0 0-12 0,10 0 0 0,1-4 0 16,-4 4 36-16,3-6 6 0,1 6 1 0,3 0 0 15,0 0-31-15,4-3-12 0,-4-3 8 0,4 6-8 16,3-3 0-16,-4-4-12 0,1 7 0 0,7 0 1 31,-8-3-25-31,1 3-6 0,7 0-1 0,-1 0 0 0,-9-6-126 0,6 6-26 0,-7 6-5 0,3-3 0 0</inkml:trace>
  <inkml:trace contextRef="#ctx0" brushRef="#br0" timeOffset="124029.35">9031 12961 1094 0,'0'0'97'0,"-7"10"-77"0,-4-4-20 0,4 3 0 15,-3 1 221-15,-1-7 41 0,-3 13 8 0,4-1 2 16,-5-2-194-16,1 6-38 0,0-4-8 0,0 10-2 16,-4-6-1-16,1 0 0 0,3 6 0 0,-4-6 0 15,4 9-12-15,-7-3-2 0,3 4-1 0,-3-4 0 16,3 3-3-16,4-3-1 0,-10 3 0 0,6-3 0 16,0-6-10-16,4 6 0 0,-3-6-10 0,6 0 10 31,-3-10-146-31,3 1-23 0,4-1-5 0,0 0-698 0</inkml:trace>
  <inkml:trace contextRef="#ctx0" brushRef="#br0" timeOffset="124241.67">8654 13131 2948 0,'0'0'65'0,"0"0"14"0,0 0 2 0,7 9 1 0,3 0-66 0,1 1-16 16,3 6 0-16,4-4 0 0,3 4-16 0,3 3-6 16,1 6-2-16,0 0 0 0,3-3 7 0,0 12 1 15,4-9 0-15,3 4 0 16,-3-1-32-16,0 3-7 0,-4-9-1 0,4 9 0 16,-4-2-138-16,0-1-28 0,25 22-6 0,-14-12 0 0</inkml:trace>
  <inkml:trace contextRef="#ctx0" brushRef="#br0" timeOffset="128395.49">3066 5511 230 0,'0'0'10'0,"0"0"2"15,-11-10-12-15,8 7 0 0,-8-3 0 0,0-4 0 16,8 4 460-16,-4-3 88 0,3 9 19 0,-3-13 3 15,4 4-455-15,3-7-91 0,0 7-24 0,0-7 0 0,0 4 0 0,0-4 0 16,3-3-8-16,-3 3 8 0,7-2-18 0,-7 2 3 16,0-3 1-16,0 6 0 0,0-8 14 0,0 2 15 15,-7 0-3-15,7 0-1 16,0 3-11-16,-3-2 0 0,3-7 0 0,0 6 0 0,-7-10 0 0,3 11 18 16,1-7-3-16,3-4-1 0,0 4 30 15,0-3 7-15,3 3 1 0,1-3 0 0,3-7-36 0,-4 7-6 16,8 3-2-16,-1 3 0 0,1-3-8 0,-8 0-11 15,8 6 3-15,0 3 0 0,-1-3 8 0,4 7 0 16,-10-4 0-16,3 10 0 0,-4-3 0 0,5-1 0 16,-8 10 0-16,0 0 0 0,0 0 0 0,0 0 0 0,0 0 0 0,0 0 0 15,0 0 0-15,0 0 0 16,0 10 0-16,-8 5 0 0,5-12-19 0,-4 13-1 16,3 0-1-16,1-4 0 0,-8 7 21 0,1-3-11 0,3 3 11 15,0-4-8-15,-4 4 8 0,4-3 0 0,-7-4 0 16,3 7 0-16,1 3 8 0,-4-9-8 0,3 2 10 15,4-5-10-15,-4-1 20 0,1 7-1 0,-4-13-1 0,7 6 0 16,3-2-18-16,-7-4 0 0,11-3 0 0,0 0 0 16,-3-3 0-16,-8-4 12 0,11-2-3 0,-7 0 0 15,7-1 3-15,0-6 1 0,0 4 0 0,7-4 0 16,-7-3-13-16,11 4 0 0,-8-4 0 0,8 0 0 16,0 3 0-16,-4 4-16 0,0-7 3 0,3 3 1 15,1 1 12-15,-4 2 0 0,0-3 0 0,4 7 0 16,-8 0 0-16,1-1 0 0,3 4 0 0,-4-3 0 15,-3 9 0-15,0 0 0 0,0 0 0 0,0 0 10 16,7 0-10-16,-7 0 0 0,0 0 0 0,0 0 0 0,4 0 0 0,-4 0 0 16,10 0 0-16,1 9 0 15,0-3 0-15,-4 4 8 0,0 5-8 0,3-2 8 0,1 3-8 16,-8-4 8-16,8 10-8 0,0-9 8 0,-4 2-8 16,3 4 8-16,1 0-8 0,-1-3 8 0,1-4-8 0,-1 4 0 15,5 3 0-15,-5-4 8 16,4-5-70-16,-3 5-14 0,-1-2-4 0</inkml:trace>
  <inkml:trace contextRef="#ctx0" brushRef="#br0" timeOffset="136386.51">4078 12102 864 0,'0'0'38'0,"0"0"8"0,-3 0-37 0,3 0-9 0,0 0 0 0,-11 0 0 15,11 0 132-15,0 0 25 0,0 0 5 0,0 0 1 16,-4 3-131-16,4-3-32 0,0 0 0 0,-7 0 0 0,4 7 0 0,-8-7 0 16,8 0 0-16,3 0 0 15,0 0 0-15,-11 3 0 0,4-3 0 0,-3 0 0 0,10 0 38 0,-4 0 1 16,4 0 0-16,0 0 0 0,0 0 13 0,0 0 4 15,0 0 0-15,0 0 0 0,0 0-3 0,0 0 0 16,0 0 0-16,0 0 0 0,0 0-4 0,0 0-1 16,0 0 0-16,0-10 0 15,0 10-9-15,4-3-3 0,-4-3 0 0,0 6 0 0,7-6-11 0,-7 6-2 16,3-4-1-16,4-5 0 0,4 3 0 0,-8 3 0 16,8-7 0-16,-8 1 0 0,4-1-2 0,1-5 0 15,-1 8 0-15,3-5 0 0,1 3-20 16,-8-1 0-16,8-6 0 0,-1 7 0 0,-2 0 8 0,-1-7-8 0,3 7 8 15,-6-1-8-15,3 1 0 0,0 2 0 0,0-2 0 0,-4 0-12 16,4 5 12-16,-3-2 0 0,-1-3 0 0,5 3 0 16,-5 2 0-16,4-2 8 0,-3-3-8 15,3 6 11-15,-4-4 1 0,8 4 1 16,-11-3 0-16,10-4 0 0,-10 1 5 0,7 3 1 0,1 3 0 0,-8-4 0 16,3-2 1-16,4 6 1 0,-7-3 0 0,0 6 0 15,0 0-3-15,0 0-1 0,0 0 0 0,0 0 0 16,0 0-17-16,0 0 10 0,0 0-10 0,0 9 8 15,4 0-8-15,3 7-9 0,-7-7 9 0,3 10-13 16,8-3 13-16,-8 3 0 0,4-4 0 0,0 4 0 16,4-6 0-16,0 3 0 0,3 2 8 0,-4-2-8 15,1-3 8-15,-1 2-8 0,1 1 9 0,0-4-9 16,-4 4 10-16,0-6-10 0,3-1 10 0,-6 7-10 16,-1-7 0-16,4 0 0 0,-3-5 0 0,3 2 0 15,4 0-86-15,-11-6-23 0</inkml:trace>
  <inkml:trace contextRef="#ctx0" brushRef="#br0" timeOffset="162360.87">11987 13106 172 0,'-3'-4'16'0,"-4"-2"-16"16,-4 6 0-16,4-9 0 0,-3 9 396 0,-1-3 77 15,0 3 15-15,1-7 4 0,-1 7-393 0,1-6-79 16,-4 3-20-16,-1 3 0 0,1 0 0 0,0-6 0 16,-3 6 0-16,-5 0 0 0,5-3 0 0,-4 3-16 0,-8-7 1 15,5 7 1-15,-5 0 5 0,-2 0 1 0,-8 0 0 0,0 0 0 16,7 0 8-16,-6 0 0 0,2 0 0 0,-3 0-8 15,-3 0 8-15,3 7 14 16,1-4-3-16,-1-3-1 0,-7 6 21 0,4-6 4 16,-4 3 1-16,3 3 0 0,5 1-11 0,-1-4-1 0,0 3-1 0,0-3 0 15,7-3 5-15,-3 6 0 0,7-6 1 0,0 4 0 16,3-4-13-16,0 0-4 0,1 6 0 0,2-6 0 16,-2 0-12-16,6 0 0 0,0 0-9 0,4-6 9 15,-3 6 8-15,6 0 7 0,8-4 1 0,-1 4 1 16,-7-6-5-16,11 3-2 0,0 3 0 0,4-6 0 15,0-4-10-15,6 4 10 0,-3-3-10 0,4 6 10 16,6-4-10-16,-6-2 0 0,0 6 0 0,3-4 0 16,7-2 0-16,-4 0 0 0,1-1 0 0,0 1 0 0,3-1 0 15,4 1 0-15,-1 0 0 0,1-7 0 16,-11 10 0-16,7-4 0 0,4 1 8 0,0-1-8 0,-8 1 0 0,1 0 8 16,10-1-8-16,-7 4 0 0,0-3 15 0,-3 5-3 15,0-2 0-15,-4 6 0 0,4-9-12 0,-4 9 0 16,-7-3 0-16,0 3 0 0,0-7 0 0,-7 7-16 15,0 0 3-15,0 0 1 0,-4 0 0 0,-3 0 0 16,-3 0 0-16,-1 7 0 0,-10-4 1 0,3 3 1 16,1 3 0-16,-5 1 0 0,-6-1 10 15,4 1-10-15,2 8 10 0,-2-2-10 0,-1-3 10 0,0 2-10 16,-3 4 10-16,7 0-10 0,0 3 10 0,0-3 0 16,-1-7 0-16,1 4 0 0,4 3 0 0,-1-4 0 15,-3 4 0-15,3-9 0 0,-3 5 0 0,7-2 0 16,0-4 0-16,0 1 0 0,-4-1 8 0,7-3 3 15,8 4 1-15,3-10 0 0,-7 6-4 0,7-6-8 0,0 0 12 0,0 0-4 16,14 3 0-16,-3 7 0 0,6-1 0 0,-3-3 0 16,7-3-8-16,1 4 0 0,-1-1 0 0,0-3 8 15,7 3-23-15,4-2-5 0,0 2 0 0,-1-3-668 16,1 6-132-16</inkml:trace>
  <inkml:trace contextRef="#ctx0" brushRef="#br0" timeOffset="162888.5">12834 12861 2113 0,'-11'-6'46'0,"4"3"10"0,-3-4 1 0,-1 7 3 0,-6-6-48 0,3 3-12 16,-4 3 0-16,0 0 0 0,-3 3 0 0,3 3 9 16,-6 1-9-16,-1-4 8 0,4 12-8 0,-4-2 0 0,0 3-10 0,-3 2 10 15,0 1-12-15,0 6 3 0,3 4 1 16,4-4 0-16,-4 3 8 0,4-3 0 0,0 9 0 15,3-5-8-15,-3-1 8 0,7-3 0 0,0 3 0 0,3-9 8 16,1 6 9-16,-1-6 3 0,8 0 0 0,3-4 0 16,-4 1 14-16,8-7 3 0,3 4 1 15,3-4 0-15,4-2-8 0,4 2-2 0,0-9 0 0,6 0 0 16,1 0-12-16,7-3-4 0,7-3 0 0,-1-1 0 16,5-2-2-16,-1 6-1 0,-3-7 0 0,0 1 0 15,-4 0 3-15,-3-4 0 0,-1 4 0 0,-2-1 0 16,-5-2 9-16,1-4 3 0,-4 0 0 0,-3 7 0 15,0-10 0-15,-4 0 0 0,-4 1 0 0,-3-8 0 16,4 8-3-16,-4-1 0 0,-4-6 0 0,-3 6 0 16,-3 0-7-16,-1-6-2 0,-3 6 0 0,0 0 0 15,4 1-4-15,-8-4-8 0,4 3 11 0,-3 0-11 16,-1 3 0-16,0-2 0 0,4 5 0 0,-3-9 0 16,-1 9-16-1,1-2-9-15,-1-4-3 0,4 3 0 0,-4 4-184 0,4-4-36 0,-14-12-8 16,7 3-697-16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4:23:07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16577 9627 26655 0,'0'0'1184'0,"-9"7"240"16,-2-2-1136-16,2-4-288 0,9-1 0 0,0 0 0 0,0 0 1232 0,0 0 192 15,0 0 48-15,0 0 0 0,0 0-720 0,0 0-144 16,5-10-32-16,2 3 0 0,-7 7-240 0,10-5-48 16,1-1-16-16,-1-1 0 0,-1 2 0 0,0 1 0 15,2-4 0-15,-1 3 0 0,2 0 208 0,1-1 32 16,0 0 16-16,1 1 0 0,1 1 112 0,2 0 32 15,2 0 0-15,3 1 0 0,3 1-128 0,4-2-32 16,2-3 0-16,3 0 0 0,3 4-80 0,0 0-32 16,5 2 0-16,0-2 0 0,-2-4-112 0,-1 0-32 15,0 1 0-15,2 3 0 0,-1 3 0 0,5 1 0 16,3 1 0-16,0 1 0 0,-1 3 0 0,1-1 0 16,2-2 0-16,-5 3 0 0,-3 6-64 0,-1-2-32 15,-2 2 0-15,-2-3 0 0,3 1-160 0,0 2 0 0,2 0 0 16,1 2 128-16,-2 5-128 0,4-1 0 0,2-1 0 0,0 2 0 15,0 3 0-15,-4-1 128 0,-4-1-128 0,0 2 0 16,-1 2 0-16,-2-4 128 0,2 3-128 0,-2-3 0 16,0 4 0-16,-2 1 128 0,-3 1-128 0,1 2 0 15,1 4 160-15,0 2-160 0,-1 2 192 0,-2-1-192 16,-6-5 176-16,-1 4-176 0,-1 3 160 0,-2-1-160 16,-3 1 256-16,0 3-64 0,-4-1 0 0,0 2 0 15,-1 2-192-15,-2 0 0 0,0 1 0 0,1 0 0 16,-1 3 0-16,1-2 0 0,-2-1 144 0,-1 0-144 15,-2 2 128-15,-1-1-128 0,-1 1 0 0,3 2 128 16,-2 2-128-16,-2 1 0 0,-3 1 0 0,-2 0 0 16,-2 1 0-16,-2 1 0 0,-2-2 128 0,2 0-128 15,-4-4 0-15,0 2 0 0,0 1 0 0,-5 2 128 16,-2 2-128-16,-1 0 0 0,0 0 144 0,-3-2-144 0,-3-1 128 0,0 2-128 16,-4-4 128-16,-2 7-128 0,-1 1 0 0,-4-3 144 15,-2-3-144-15,-2 3 0 0,-4 2 160 0,0-1-160 16,1-4 128-16,1 1-128 0,-2-5 128 0,0 3-128 15,-2 1 0-15,-2-1 128 0,-2-2-128 0,-1 1 0 16,1-1 144-16,-1 0-144 0,-1-3 0 0,3 1 0 16,1-2 0-16,2 0 128 0,-1 1-128 0,-1-3 0 15,-4 1 0-15,-1 5 0 0,-3-3 0 0,1 4 0 16,-1 0 0-16,1-1 128 0,1-3-128 0,3-1 0 16,3 1 0-16,-1 1 0 0,-1 1 0 0,-1-2 0 15,-1-4 0-15,3 1 0 0,2 2 0 0,2 2 0 16,2-4 0-16,4 0 0 0,3-2 0 0,3-4 0 0,2 1 0 0,2-3 0 15,4-1 0-15,1 0 0 0,3 0 0 0,1 0 0 16,1 0 0-16,1-4 0 0,1 1 0 0,3-1 0 16,3 0 0-16,1-1 0 0,2-2 0 0,3 2 0 15,2-2 0-15,3-1 0 0,2-1 0 0,3 2 0 16,2-3 0-16,2 1 0 0,1-1 0 0,1 1 0 16,1 0 128-16,1 0-128 0,0 0 128 0,1 1-128 15,-1 1 0-15,0-4 128 0,1 4-128 0,-1-4 0 16,0-3 0-16,2-1 0 0,0-1 0 0,1-1 128 15,2 2-128-15,1-5 176 0,-1-1-176 0,1 0 192 16,-2 0 0-16,3 0 0 0,1 0 0 0,4-1 0 16,3 0-64-16,-2 1 0 0,-3-4 0 0,2 1 0 15,1 2 0-15,1 0 0 0,-4-2 0 0,0 0 0 0,-2 2-128 0,-1-1 0 16,-2-1 144-16,0 1-144 0,-1-1 0 16,-1 2 0-16,-1-2 0 0,-1 3 0 0,-1-5 0 0,0 2 0 15,-3 2 0-15,0-3 0 0,-2-1-192 0,1 0 32 16,1-2 16-16,-1 1 0 0,-1-1-16 0,2 0 0 15,-1 0 0-15,-1-2 0 0,-9-4-96 0,11 7-32 16,-2-3 0-16,-9-4 0 16,9 6-1024-16,-9-6-208 0,10 3-32 0,-10-3-16 15,12 4-1664-15,-12-4-336 0</inkml:trace>
  <inkml:trace contextRef="#ctx0" brushRef="#br0" timeOffset="1534.89">16459 9554 6447 0,'0'0'576'0,"0"0"-576"16,0 0 0-16,0 0 0 0,0 0 3840 0,0 0 672 16,0 0 128-16,8-5 32 0,-8 5-3088 0,0 0-624 15,0 0-112-15,0 0-16 0,0 0-144 0,0 0-32 16,8-4 0-16,-8 4 0 0,9 0-144 0,-9 0-48 16,9-4 0-16,-9 4 0 0,11 1-192 0,-11-1-32 15,0 0-16-15,10 0 0 0,-10 0 304 0,11-2 64 16,-11 2 16-16,10-3 0 0,-10 3 240 0,10-1 48 15,1-3 16-15,-2-1 0 0,-9 5-208 0,10-4-64 16,0-5 0-16,-1 2 0 0,-1 2-176 0,1 0-32 0,0-2-16 0,0 3 0 16,0 1-64-16,0 0-16 0,-9 3 0 15,13-5 0-15,-1-3-48 0,1 1-16 0,-1-2 0 0,-1 1 0 16,1-2 0-16,1 2 0 0,0 2 0 0,2-2 0 16,-2-1-48-16,2 0-16 0,4-1 0 0,-4 1 0 15,0 0 16-15,1 1 0 0,4-2 0 0,0 0 0 16,-2 0-80-16,0-1-16 0,-1 0 0 0,3 3 0 15,-5-1 32-15,1 1 0 0,-2 1 0 0,1-1 0 16,-1 0-32-16,-1 3-128 0,-13 5 192 0,13-4-64 16,-3 0-128-16,-10 4 160 0,0 0-160 0,10-3 160 15,-10 3-160-15,0 0 128 0,0 0-128 0,0 0 128 16,0 0-128-16,0 0 0 0,0 0 0 0,6 7 0 16,-6-7 0-16,0 0 0 0,0 0 0 0,0 0 0 0,0 0 0 0,0 0 0 15,-5 9 0-15,5-9 0 0,-9 6 0 0,1 0 0 16,-1-2 0-16,0 1 128 0,-1-4-128 0,1 4 0 15,-1-2 0-15,0 1 128 0,-2-2-128 0,1 2 0 16,0 0 0-16,-2 2 128 0,-3 0-128 0,2 2 0 16,2 0 0-16,-1 0 0 0,0-1 0 0,0 2 0 15,0-1 0-15,-2 1 0 0,0 1 0 0,0-1 0 16,2 0 0-16,0 0 0 0,-1 0 0 0,1-4 0 16,-1 0 0-16,2 3 0 0,0 4 0 0,0-2 0 15,2 1 0-15,0-2 0 0,-1-1 0 0,1 1 0 16,-1-4 0-16,2 0 0 0,1 1 0 0,0 1 0 15,1 0 0-15,-1 1 0 0,8-8 0 0,-9 5 0 16,9-5 0-16,-11 4 0 0,2 1 0 0,9-5 0 16,-8 5 0-16,8-5 0 0,0 0 0 0,-9 6 0 0,9-6 0 0,-8 5 128 15,2 1-128-15,6-6 192 0,0 0-192 0,0 0 192 16,-9 5-192-16,9-5 0 0,0 0 0 0,-7 7 0 16,7-7 0-16,-6 7 0 0,6-7 0 0,0 0 128 15,0 0 16-15,-9 5 0 0,1 0 0 0,8-5 0 16,0 0 48-16,0 0 0 0,-11 3 0 0,11-3 0 15,0 0-32-15,0 0 0 0,0 0 0 0,0 0 0 16,0 0-160-16,0 0 192 0,0 0-192 0,0 0 192 16,0 0-192-16,0 0 192 0,0 0-192 0,0 0 192 15,2 10-192-15,-2-10 160 0,6 9-160 0,2 2 160 16,2-4-32-16,1 2-128 0,-1-2 192 0,2 1-64 16,1-3 48-16,1 3 0 0,1 1 0 0,-1-2 0 15,0 0 16-15,2 1 16 0,0 0 0 0,2-2 0 0,1 1-16 0,2 1 0 16,2 0 0-16,3-1 0 0,1 0 0 0,0 0-16 15,1-1 0-15,0 1 0 0,4-1-176 0,-2-1 192 16,1 1-192-16,-4-3 192 0,-2 1-192 0,-1 2 0 16,-4-4 144-16,0 2-144 0,-4-1 0 0,-2-1 0 15,-1-3 0-15,-1 1 128 0,-1 0-304 0,0 0-48 16,-11 0-16-16,12-3 0 16,-2-1-2128-16,-2-2-448 0,0-2-64 0</inkml:trace>
  <inkml:trace contextRef="#ctx0" brushRef="#br0" timeOffset="2601.31">18032 14766 7359 0,'0'0'320'0,"0"0"80"0,0 0-400 0,2 14 0 0,1-5 0 0,-3-2 0 16,0-7 4672-16,-3 11 864 0,1 1 160 0,2-2 48 15,0-10-3680-15,2 12-720 0,0 0-160 0,-1-1-32 16,0 1-32-16,3 1-16 0,1-4 0 0,1 3 0 15,-1 0 80-15,0 1 16 0,0 0 0 0,2 2 0 16,1 4-384-16,-2-1-80 0,-1 3-16 0,2 3 0 16,3 1-352-16,-1 3-80 0,-1 2-16 0,1 4 0 15,0 2-272-15,1 3 128 0,-4 2-128 0,1 0 0 16,-1 0 304-16,2-5-48 0,-2 1-16 0,1-6 0 16,-2 0 16-16,0-3 0 0,1-2 0 0,-1-4 0 15,-3-1-256-15,1-6 144 0,1-2-144 0,-3-1 128 16,-1 0-128-16,0-12 0 0,0 0 144 0,0 0-144 15,0 0-352-15,0 0-144 0,0 0-16 0,-1-9-16 16,0-6-1632-16,-1 2-320 0,1-1-64 0,1-3-9104 16,-1-2-1840-16</inkml:trace>
  <inkml:trace contextRef="#ctx0" brushRef="#br0" timeOffset="3151.99">17845 14889 6447 0,'0'0'576'0,"0"0"-576"0,0 0 0 0,-4-9 0 16,-1 0 6304-16,5 0 1152 0,3 0 224 0,1-1 64 16,1 1-5760-16,3 0-1136 0,2 0-224 0,2-1-48 15,0 0-320-15,1 4-48 0,1 3-16 0,0-1 0 16,-2 1-48-16,1 0-16 0,1 3 0 0,1 3 0 15,-2-1 256-15,0 2 64 0,1 1 0 0,-1 3 0 16,0 0 256-16,0 1 48 0,-1-2 16 0,0 3 0 16,1 3-112-16,0-3-16 0,0 2 0 0,3 0 0 15,2-2-256-15,0 2-48 0,0-4-16 0,2 1 0 16,-1 0-144-16,2-1-48 0,0-3 0 0,0 3 0 16,-1 2-128-16,0 1 128 0,3-2-128 0,-3 1 128 15,-1 3-128-15,-1 3 0 0,1 0 0 0,0 5 0 16,-2-3 0-16,-3 4 0 0,-1 1-144 0,-1 4 144 15,-2-4 0-15,-3 2 0 0,-3-2 0 0,-2 2 144 0,2 0-16 0,-3-3-128 16,-2-2 192-16,0 2-64 0,0-3 16 0,-2 1 0 16,-1-2 0-16,-1 0 0 0,-2 1-16 0,2-1-128 15,1-1 192-15,0 0-64 0,-1-4-128 0,0 1 128 16,-3 2-128-16,-1-5 128 0,-2 0-128 0,1-1 128 16,-2 1-128-16,1-3 128 0,-4 1 16 0,1-1 0 15,-2-1 0-15,-1 0 0 0,-1-1-144 0,0 0 0 16,0 0 0-16,1-1-176 0,-2-1 176 0,2 0 0 15,2-1 0-15,0-1-128 0,1 2-80 0,0-1-16 16,1-2 0-16,1-1 0 0,0 0-128 0,3-1-32 16,9 1 0-16,0 0 0 15,-8-5-1280-15,8 5-272 0,0 0-48 0,0 0-16 16,0 0-1152-16,4-9-240 0,7-2-32 0,0 3-16 0</inkml:trace>
  <inkml:trace contextRef="#ctx0" brushRef="#br0" timeOffset="3454.97">18737 15388 28559 0,'0'0'2544'0,"0"0"-2032"0,0 0-512 0,4 12 0 0,-1 1 3568 0,0-2 608 16,3-2 128-16,0 4 32 0,2-2-3376 0,1 2-656 16,2-1-144-16,-1 1-32 0,-1 0-128 0,0 0 0 15,-1-1 0-15,0 1 0 0,0 0 0 0,-2 0 0 16,-1-2 0-16,1 0 0 0,-1 1-176 0,-1-1 48 16,-2 0 0-16,-2-11 0 15,2 13-256-15,-1-4-32 0,-1-9-16 0,0 0 0 16,-3 10-336-16,3-10-64 0,0 0 0 0,0 0-16 15,0 0-2576-15,0 0-512 0,0 0-96 0,-6-19-32 0</inkml:trace>
  <inkml:trace contextRef="#ctx0" brushRef="#br0" timeOffset="3612.45">18854 15049 32255 0,'0'0'2864'0,"-6"8"-2288"0,-3 0-576 0,2 1 0 16,1 2 1984-16,2-1 272 0,0-1 64 0,3 2 16 31,-1-1-4720-31,1 0-944 0,1 1-192 0</inkml:trace>
  <inkml:trace contextRef="#ctx0" brushRef="#br0" timeOffset="4553.31">19122 15412 8287 0,'0'0'736'0,"0"0"-592"0,-2 13-144 0,2 1 0 15,2 2 7056-15,-1-1 1392 0,-1 1 256 0,1 0 64 16,1 1-7008-16,-2-3-1408 0,-2-1-352 0,4 0 0 15,0-1 0-15,-2-12 0 0,-1 12 0 0,1-12-192 16,1 11 192-16,-1-11 0 0,0 0 0 0,0 0 0 16,0 0 128-16,0 0 16 0,0 0 0 0,0 0 0 0,0 0 304 0,0 0 64 15,0 0 16-15,0 0 0 0,0-10-32 0,0-2-16 16,-1 2 0-16,0-6 0 0,-1-1-304 0,2 0-176 16,0-5 192-16,2 1-192 0,-2-1 0 0,2 0-144 15,2 0-16-15,1 0 0 0,0 2-64 0,2 3-16 16,1 4 0-16,0 1 0 0,-2 3 240 0,2 3 0 15,0 2 0-15,1 1-144 0,0 0 144 0,1 5 144 16,1 3-16-16,-1 0-128 0,1 0 192 0,1 3-64 16,-1 4 0-16,1 0-128 0,-3 1 0 0,-1-1 0 15,-2-2 0-15,2 0 0 0,0 1 240 0,-1-1-64 16,-7-10-16-16,6 11 0 0,-6-11 80 0,7 13 16 16,-2-3 0-16,-5-10 0 0,0 0-16 0,0 0 0 0,6 11 0 15,-6-11 0-15,0 0-240 0,0 0 144 0,0 0-144 0,0 0 128 16,0 0-128-16,0 0 0 0,0 0 0 0,0 0 0 15,0 0 0-15,0 0 0 0,11-2 0 0,-11 2 0 16,10-9 0-16,-1-1 0 0,-1-2 0 0,0 0-176 16,0-5 176-16,0 2-128 0,-1-2 128 0,3 1-128 15,-1 2 128-15,1 1-128 0,-1 0 128 0,2 3-128 16,-2 3 128-16,1 0 0 0,-1 1 0 0,1 0 0 16,-10 6 0-16,11-3 0 0,0-1 0 0,-1 0 0 15,1 0 0-15,0 2 0 0,2 1 0 0,0 1 0 16,-1 1 0-16,1 2 0 0,0 4 0 0,0-2 0 15,-2 3 0-15,-1-1 128 0,0 5-128 0,1 1 128 16,-1 2-128-16,1 0 192 0,-1 3-64 0,1 3 0 16,-1 0-128-16,-1 0 128 0,-2-1-128 0,1-3 128 0,1-2-128 0,-2 0 0 15,0-2 128-15,0-2-128 0,-1 0 0 0,-1-1-320 16,-5-10 64-16,5 11 16 16,-5-11-432-16,0 0-96 0,0 0 0 0,0 0-16 15,0 0-1648-15,0 0-320 0,0 0-64 0</inkml:trace>
  <inkml:trace contextRef="#ctx0" brushRef="#br0" timeOffset="5003.82">19948 15384 31503 0,'0'0'1392'0,"0"0"288"0,0 0-1344 16,11 2-336-16,-11-2 0 0,0 0 0 0,11 0 768 0,1 0 64 0,-1 0 32 0,-11 0 0 15,13 0-656-15,0-2-208 0,-2-1 128 0,1-1-128 16,-2 0 224-16,2 0-16 0,1-1 0 0,-1 1 0 16,-3-3 16-16,3-1 0 0,2-1 0 0,-2 0 0 15,-2 0 224-15,1-1 64 0,-1-2 0 0,-1 0 0 16,-2 2-64-16,-1-3-16 0,-2 2 0 0,0-2 0 16,0 1-192-16,0 1-48 0,0-1 0 0,-1 0 0 15,-3-1-192-15,-3 0 0 0,-1 3 0 0,-3 2-160 16,-2 1 16-16,0 2 0 0,0 0 0 0,-1 4 0 15,-1 1 144-15,1 2 0 0,-1 2 0 0,1 1 0 16,-3 2 0-16,1-1 0 0,2 2 0 0,-1 3 0 16,0 2 0-16,0 0 144 0,2 4-16 0,0-2-128 0,-2 2 160 15,4 4-160-15,-1 3 128 0,1 2-128 0,0-3 176 0,-1 3-48 16,0 2-128-16,1-2 192 0,2 0-192 0,1-3 0 16,0 1 128-16,2-2-128 0,-1-1 0 0,3-2 144 15,3-4-144-15,1-1 128 0,0 0 80 0,2-3 16 16,3-2 0-16,2-1 0 0,0-2-224 0,2-1 0 15,2-3 0-15,0-2 0 16,1-2-448-16,4 0-128 0,2-2-16 0,0-1-16 16,1-2-1312-16,1-1-256 0,1 2-48 0,-5-5-16 15,-1 2-960-15,-4 0-192 0,8-5-32 0,-8-2-16 0</inkml:trace>
  <inkml:trace contextRef="#ctx0" brushRef="#br0" timeOffset="5486.19">20385 15250 35935 0,'-1'12'3200'0,"-2"0"-2560"0,0 1-512 0,1 1-128 16,-1 6 1184-16,3-1 224 0,3-2 32 0,-1 0 16 31,1-1-1856-31,2 1-368 0,0-2-80 0,2 2-16 0,-2-4 448 0,0 0 96 0,-1-1 0 0,0 0 16 15,0-3 176-15,-4-9 128 0,5 10-192 0,-5-10 192 16,0 0 0-16,6 11 224 0,-6-11-16 0,0 0 0 16,0 0 512-16,0 0 112 0,0 0 0 0,0 0 16 15,0 0-336-15,0 0-80 0,6-13-16 0,-1 1 0 16,-2 0-416-16,0-2-144 0,-1-2 0 0,-1-1 0 16,-2-1-320-16,1 0-64 0,1-4-16 0,1-2 0 0,-1-5 272 0,2 3 48 15,-1 2 16-15,1 0 0 0,-1 3 208 0,1 6 0 16,1-1-160-16,0 4 160 0,1 3 144 0,0-3 112 15,2 6 0-15,1-1 16 0,-1 3 80 0,3 2 16 16,-10 2 0-16,14 1 0 0,-1 2-112 0,0 1-32 16,0 2 0-16,0 5 0 0,0-1 32 0,0 3 16 15,0 0 0-15,-1 3 0 0,-4 2 192 0,1 0 48 16,1 3 0-16,-3-1 0 0,-3 3-176 0,1 1-16 16,0 2-16-16,0-3 0 0,1 1-304 0,-1-1 160 15,0-1-160-15,-1-1 128 0,-1-5-128 0,-2-3 0 16,-1-1 0-16,0-12 0 0,6 11-240 0,-6-11-80 15,0 0 0-15,0 0-16 16,0 0-608-16,0 0-112 0,0 0-32 0,11-1 0 16,-11 1-2128-16,8-8-432 0,-1-2-96 0</inkml:trace>
  <inkml:trace contextRef="#ctx0" brushRef="#br0" timeOffset="6004.46">21178 15008 31215 0,'0'0'1376'0,"0"0"288"15,0 0-1328-15,0 0-336 0,0 0 0 0,0 0 0 16,0 0 752-16,0 0 80 0,0 0 0 0,0 0 16 0,0 0-992 0,-6 10-208 16,-1-5-32-16,-3 4-16 0,0 2 256 0,-2 1 144 15,-1-2-160-15,0 0 160 0,0 0 304 0,0-1 144 16,-1 0 48-16,1 0 0 0,0 0 640 0,1-1 128 15,2 0 16-15,0 0 16 0,1-1-496 0,1 0-96 16,2-1-32-16,-1 1 0 0,4 1-464 0,3-8-80 16,0 0-128-16,-6 8 176 0,1-2-176 0,1 3 0 15,4-9 0-15,-1 11-176 0,1-11 176 0,0 0-128 16,1 6 128-16,-1-6-128 0,0 0 128 0,5 8-208 16,-5-8 80-16,0 0 128 0,0 0 0 0,10 3 0 15,-10-3 0-15,10 0 0 0,-10 0 0 0,12-2 0 16,-1 0 0-16,1-1 0 0,-1 0 0 0,0 2 0 15,2 0-128-15,2 1 128 0,-2 0-192 0,1 2 48 0,2 2 0 16,-2 2 0-16,-1 0 144 0,0 2-128 0,0 4 128 0,-1-2-128 16,-3 3 128-16,-1 0-128 0,-3 2 128 0,0 0-128 15,0-4 128-15,-1 3-128 0,-4 4 128 0,0-2-128 16,0-2 128-16,-1 2 176 0,-4 1-48 0,0 0 0 16,-1 0 128-16,1-3 0 0,-1-1 16 0,-1-1 0 15,-1 0 0-15,1-1 0 0,-3-3 0 0,1 0 0 16,-1 0-272-16,1-2 160 0,0-2-160 0,-1 0 128 15,1-1-128-15,0-1 0 0,0 1 0 0,0-3 0 16,0-1-432 0,0-1-160-16,-2 2-48 0,2-4 0 0,9 4-1408 0,-9-6-272 0,0 1-64 0,2-3-8048 15,2-1-1600-15</inkml:trace>
  <inkml:trace contextRef="#ctx0" brushRef="#br0" timeOffset="6277.56">21401 15235 28559 0,'0'0'2544'0,"-2"11"-2032"16,2-11-512-16,-1 13 0 0,0-1 4480 0,1 1 816 15,1 0 144-15,3 3 48 0,0 2-4528 0,1 0-960 16,0-1 0-16,2-2-192 15,1 0-272-15,-2 0-64 0,-1-1-16 0,0 2 0 16,1-1 80-16,-2-1 16 0,-3 1 0 0,0-1 0 0,-1 1 48 0,0-2 16 0,0-2 0 0,0 1 0 16,0-12 384-16,-1 12 0 0,1-12 0 0,0 0 0 15,-3 9 0-15,3-9 0 0,0 0 0 0,0 0 0 32,0 0-2336-32,0 0-384 0,0 0-80 0,3-12-13392 0</inkml:trace>
  <inkml:trace contextRef="#ctx0" brushRef="#br0" timeOffset="6435.03">21474 14884 13823 0,'0'0'608'0,"0"0"128"0,0 0-592 0,0 0-144 16,0 0 0-16,0 0 0 0,0 0 6464 0,0 12 1248 15,0-12 256-15,2 10 48 16,-2-10-9072-16,0 0-1824 0,7 9-352 0</inkml:trace>
  <inkml:trace contextRef="#ctx0" brushRef="#br0" timeOffset="6887.52">21772 15078 28095 0,'0'0'1248'0,"0"0"256"0,0 0-1200 0,0 0-304 15,0 0 0-15,0 0 0 0,0 0 768 0,11 1 112 16,-11-1 16-16,0 0 0 0,0 0-896 0,0 0 0 15,0 0-208-15,0 0 32 0,0 0 32 0,-10 6 0 0,3-2 0 16,-4 2 0-16,-2 2 592 0,1 1 128 16,2 1 32-16,0 2 0 0,-2 1 720 0,1 2 144 0,1 3 16 0,1 0 16 15,0 3-432-15,1 0-96 0,0 0-16 0,1 2 0 16,2 3-528-16,1-1-112 0,2-3-32 0,2-1 0 16,1-2-288-16,2 1 0 0,-1 0 0 0,2-5 0 15,1 1 0-15,2-2-192 0,1-3 16 0,1-1 16 16,0-1-32-16,1-2-16 0,1-5 0 0,-1 2 0 15,1-1 208-15,2-2 0 0,2-1 0 0,0-1-144 16,-4-2 144-16,5-3 256 0,5 1-64 0,0-5-16 16,-3-3-176-16,0 0 0 0,1-1 0 0,0 0 0 15,1-2 0-15,-2 0-144 0,-1 1 144 0,-4-5 0 16,-1-3-160-16,-2 2 160 0,-1 3-128 0,-1-2 128 16,-3-1 0-16,-1-1 0 0,-1 1 0 0,-3 2 176 0,-3-1 16 0,-1 0 16 15,-1 0 0-15,-3 0 0 0,-2 3-48 0,1 3-16 16,-2 1 0-16,1 1 0 0,-2 4 0 0,0 3 0 15,-1 1 0-15,2 3 0 0,-1 1 48 0,-1 0 16 16,-3 2 0-16,2 2 0 0,1 0-352 0,1 0-80 16,0 3-16-16,2-3 0 15,1-1-688-15,0 3-144 0,0-4-16 0,9-2-16 16,-8 5-1696-16,8-5-336 0,0 0-64 0</inkml:trace>
  <inkml:trace contextRef="#ctx0" brushRef="#br0" timeOffset="7354.96">22078 15304 12895 0,'-2'26'1152'0,"2"-16"-928"0,0-10-224 0,0 13 0 0,-1 0 4080 0,-1-2 768 0,1 0 144 0,0 1 48 15,1-12-3680-15,-2 13-720 0,1 0-160 0,0-2-32 16,1-11-144-16,-2 10-48 0,2-10 0 0,-1 10 0 15,1-10 176-15,0 0 16 0,0 0 16 0,0 0 0 16,0 0 544-16,0 0 96 0,0 0 32 0,0 0 0 16,0 0 160-16,0 0 48 0,0 0 0 0,5-9 0 15,-1 0-800-15,0-5-160 0,1-2-16 0,1-5-16 16,-3-3-352-16,3-2 0 0,-1-1 0 0,0 0 0 16,0 0 0-16,1 1 0 0,-1 2 0 0,1-2-128 15,1 3 128-15,-1 2 0 0,-2 2 0 0,3 4-128 0,-1 3 128 16,2-1 176-16,-1 3-48 0,2 3 0 0,1 2-128 0,1 1 128 15,-2 0-128-15,1 1 128 0,2 3-128 0,2 3 160 16,2-2-160-16,0 5 160 0,-1 0-160 0,1 1 0 16,2 0 0-16,0 4 0 0,1 1 128 0,-1 1-128 15,1 1 128-15,0 3-128 0,-1 5 176 0,-1 2-48 16,-3 2-128-16,-1 4 192 0,-1 0 48 0,-2 1 0 16,0 2 0-16,0-2 0 0,3-1-48 0,-4-2-16 15,-2-1 0-15,-1-4 0 0,1-2-176 0,-1-3 0 16,-1-2 0-16,1-2 0 0,-1-2-208 0,0-2-80 15,-5-10-16-15,0 0 0 16,0 0-1568-16,0 0-320 0,10-2-64 0,1-2-16432 0</inkml:trace>
  <inkml:trace contextRef="#ctx0" brushRef="#br0" timeOffset="8649.64">18574 16478 3679 0,'0'0'320'0,"0"0"-320"0,0 0 0 0,0 0 0 16,0 0 2288-16,0 0 384 0,0 0 80 0,0 0 0 16,0 0-1792-16,0 0-352 0,0 0-80 0,0 0-16 15,0-6-352-15,0 6-160 0,3-9 128 0,1 2-128 16,-4 7 0-16,9-6 0 0,-4-1-144 0,-5 7 144 16</inkml:trace>
  <inkml:trace contextRef="#ctx0" brushRef="#br0" timeOffset="10451.62">23214 15125 2751 0,'0'0'256'0,"0"0"-256"0,0 0 0 0,0 0 0 15,0 0 2688-15,0 0 480 0,0 0 96 0,0 0 32 16,0 0-1136-16,0 0-240 0,0 0-32 0,0 0-16 15,0 0-272-15,0 0-48 0,10-3-16 0,-10 3 0 16,0 0-288-16,0 0-64 0,12 2-16 0,-12-2 0 16,0 0-128-16,0 0-16 0,0 0-16 0,8 8 0 15,-8-8-416-15,5 11-80 0,-1 4 0 0,-1-2-16 0,-3 0-48 0,0 4-16 16,-3-2 0-16,2 4 0 0,1 0 0 0,-2 3 0 16,1 3 0-16,1 0 0 0,3-3 16 0,-1-1 0 15,0-3 0-15,-1-1 0 0,2-1-64 0,-1-2 0 16,0-2 0-16,-1-1 0 0,-1-11 16 0,1 11 0 15,-1-11 0-15,0 0 0 0,-1 10-144 0,1-10-16 16,0 0-16-16,0 0 0 0,0 0 80 0,0 0 16 16,0 0 0-16,0 0 0 0,0 0 32 0,0 0 16 15,-7-6 0-15,2-2 0 0,1-1-144 0,2 0-32 16,-2 0 0-16,1-2 0 0,0-2 0 0,2-1-16 16,0-3 0-16,1-1 0 0,1-3-176 0,0 1 192 15,-1-2-192-15,2 1 192 0,0 2-192 0,2 2 0 0,1-3 0 0,1 3 128 16,-2 3-128-16,2 1 0 0,3 0 0 0,-1 1 0 15,-1 2 0-15,0 0 0 0,4 3 0 0,1-3 0 16,-1 4 0-16,1 1 0 0,-2 0 0 0,2 1 0 16,0 1-144-16,1 2 144 0,1 2 0 0,-1 2 0 15,-2-1-144-15,-1 3 144 0,1 2 0 0,-2 2-144 16,-1-2 144-16,2 3 0 0,0 2-144 0,-2 2 144 16,-2 0 0-16,-1 2 0 0,0-3 0 0,0-2 0 15,-1 0 0-15,0 1 0 0,0 0 0 0,-4-12 128 16,5 9-128-16,-5-9 128 0,0 0-128 0,0 0 128 15,8 5-128-15,-8-5 160 0,0 0-160 0,0 0 160 16,12-4-160-16,-5 0 160 0,-7 4-160 0,8-9 160 16,-1-3-160-16,1 2 0 0,-3 2 0 0,-1 2 0 0,0-5 0 0,0 1 0 15,-1-2 0-15,1-1 0 0,-1 3-144 0,1-2 144 16,0 0 0-16,1 0 0 0,0 1-160 0,2 0 160 16,-1 2-128-16,1 3 128 0,-1-1-144 0,2 2 144 15,0-2-160-15,0 2 160 0,1 0 0 0,0 1 0 16,1 1 0-16,1 2 0 0,1-4 0 0,-2 4 0 15,-10 1 0-15,13 2 0 0,-1-1 0 0,0 5 0 16,-1 0 0-16,1 3 0 0,0 3 0 0,2 1 0 16,0 0 0-16,-2 4 0 0,-3-1 0 0,2 5 0 15,2-2 0-15,-3 2 0 0,-3 1 0 0,-1-1 0 16,-1 0 0-16,-1 0 0 0,-1-2 0 0,1 2 0 16,0-9 0-16,0 2 0 0,0 1 0 0,-2-4-224 0,-2-11 64 15,0 12 16 1,0-12-656-16,0 0-128 0,0 0-32 0,0 0 0 15,0 0-1472-15,0 0-320 0,0 0-48 0,0 0-8800 0,0 0-1776 0</inkml:trace>
  <inkml:trace contextRef="#ctx0" brushRef="#br0" timeOffset="10708.76">24121 15111 19343 0,'0'0'1728'0,"2"11"-1392"0,-2-11-336 0,0 12 0 16,0 2 6240-16,2 2 1184 0,1 5 224 0,3-3 48 15,4 0-6800-15,-1 2-1376 0,0 1-272 0,0 1-48 16,-1 0-96-16,0 2 0 0,-1-5-16 0,0 1 0 16,1-3 208-16,-2-3 64 0,-2 0 0 0,-1-1 0 0,-2 1 384 0,0-3 96 15,-1-11 16-15,0 12 0 0,0-12 144 0,0 0 0 16,0 0 0-16,0 0 128 0,0 0-128 0,0 0-240 15,0 0 64-15,-1-10-11056 16,0-2-2208-16</inkml:trace>
  <inkml:trace contextRef="#ctx0" brushRef="#br0" timeOffset="10864.24">24114 14853 43599 0,'0'0'1920'0,"0"0"416"0,0 0-1872 0,0 0-464 0,0 0 0 0,0 0 0 32,0 0-288-32,-6 10-160 0,6-10-16 0,-2 10-16 15,2-10-1920-15,1 12-384 0,0-1-80 0</inkml:trace>
  <inkml:trace contextRef="#ctx0" brushRef="#br0" timeOffset="11374.54">24605 14962 17903 0,'0'0'784'0,"12"-3"176"15,-2 1-768-15,-10 2-192 0,12-4 0 0,-2 1 0 16,-10 3 1168-16,0 0 192 0,0 0 48 0,0 0 0 0,0 0-256 0,0 0-64 16,0 0 0-16,0 0 0 0,0 12 256 0,-4-4 64 15,-3 0 0-15,-2 1 0 0,-2 0-160 0,-1 1-32 16,-2-1 0-16,0 1 0 0,-2-1-112 0,-2 0-16 15,-4 3-16-15,2-2 0 0,3-1-480 0,3 2-80 16,2-4-32-16,2 1 0 0,-1 1-352 0,5-2-128 16,6-7 0-16,-6 8 0 0,6-8 0 0,0 0 128 15,0 0-128-15,0 0 0 0,0 0 0 0,0 0 0 16,11 8 0-16,-1-3 0 0,-10-5 0 0,13 4 128 16,3-2-128-16,0 1 0 0,-1-2 0 0,0 0 0 15,-2 1 0-15,0 0 0 0,0 1 0 0,0 0 0 16,1 3-176-16,0-3 176 0,2 1-288 0,1 2 64 15,0-3 16-15,0 1 0 0,0 1 48 0,-1 1 16 0,-2 1 0 0,-1-1 0 16,-1 1 144-16,-2 2 0 0,-2 4 0 0,-2-4 0 16,0 2 0-16,-1-2 0 0,0 1 0 0,-1 3 0 15,-1 3 192-15,-1 0 0 0,-1-2 16 0,-1 0 0 16,-2-1-208-16,1 0 176 0,-2 0-176 0,0 2 160 16,-1-5 16-16,1 2 0 0,-1-2 0 0,-2 1 0 15,6-11-176-15,-6 9 0 0,-2 0 0 0,2-1 0 16,6-8 0-16,-11 8 0 0,1-2 0 0,-1-1-176 15,1-1-128-15,-1 0-16 0,1-1-16 0,0-1 0 16,-1 0-528 0,-2-2-96-16,-1 0-32 0,-1 0 0 0,2-2-2208 0,-1-2-432 0,-7-7-80 15,7 0-9136-15</inkml:trace>
  <inkml:trace contextRef="#ctx0" brushRef="#br0" timeOffset="12898.45">25089 15070 2751 0,'0'0'256'0,"0"0"-256"15,0 0 0-15,0 0 0 0,0 0 4816 0,0 0 928 16,0 0 176-16,0 0 32 0,0 0-3984 0,0 0-816 15,0 0-144-15,0 0-48 0,0 0-112 0,0 0-16 16,0 0-16-16,0 0 0 0,0 0-48 0,6 8-16 0,-6-8 0 0,8 13 0 16,-1-1-224-16,-2 2-32 0,-3 3-16 0,2 0 0 15,2 3 112-15,-4 3 32 0,-1-1 0 0,1 0 0 16,0 2-32-16,1 1 0 0,0-2 0 0,-1-1 0 16,1-1-208-16,-2-4-32 0,0-1-16 0,1-3 0 15,-2-1-80-15,1-3 0 0,-1-9-16 0,0 0 0 16,0 0 80-16,0 0 0 0,0 0 16 0,0 0 0 15,0 0-160-15,8-8-48 0,-2-4 0 0,-2-1 0 16,-2 0-128-16,-1-4 160 0,0-5-160 0,0 0 160 16,1 0-160-16,-1 2 0 0,-2-1 0 0,1-1 0 15,0 1 0-15,0 2-144 0,-2-1 0 0,1 3 0 16,0 3 144-16,1 2-160 0,2 2 160 0,-2 10-160 16,4-10 160-16,-4 10-208 0,8-6 80 0,-8 6 128 0,11-1-272 0,-11 1 64 15,11 0 16-15,1 0 0 0,-1 1 192 0,-1 2 0 16,-10-3 0-16,12 3 0 0,-12-3 0 0,13 6 0 15,-3-2 0-15,-10-4 0 0,11 2 176 0,-11-2-32 16,0 0 0-16,11 4 0 0,-11-4-144 0,11-3 160 16,-11 3-160-16,9-2 160 0,-9 2-160 0,10-4 128 15,-10 4-128-15,11-5 128 0,-3 0-128 0,-1 1 128 16,1-2-128-16,0 3 128 0,-8 3-128 0,10-7 0 16,1 3 144-16,-1 1-144 0,-10 3 144 0,13-2-144 15,0-1 192-15,-1 2-192 0,-12 1 192 0,14 0-64 16,0 0 0-16,-3 0-128 0,2 1 240 0,-1-1-64 15,-12 0-16-15,14 0 0 0,1 2-16 0,-2-1 0 16,-2 0 0-16,0 3 0 0,-1-4-144 0,-10 0 160 0,11 4-160 0,-1 0 160 16,-10-4-160-16,12 5 0 0,-2 3 0 15,-2 1 128-15,-3 1-128 0,1 2 128 0,-1 0-128 0,0 4 128 16,-1-3-128-16,-1 4 128 0,-1-2-128 0,1 1 128 16,-2 0-128-16,0-1 192 0,1-2-192 0,0 0 192 15,2-2-64-15,0-1 0 0,-4-10 0 0,5 12 0 16,-5-12 0-16,6 10 0 0,-6-10 0 0,3 7 0 15,-3-7-128-15,0 0 0 0,0 0 0 0,0 0 0 16,0 0 0-16,0 0-192 0,11 4 32 0,-11-4 16 16,0 0-240-1,0 0-32-15,0 0-16 0,9 1 0 0,-9-1-400 0,0 0-96 0,9 5-16 0,-9-5 0 16,0 0-1808-16,11 7-384 0,-11-7-64 0,10 2-7216 16,-10-2-1440-16</inkml:trace>
  <inkml:trace contextRef="#ctx0" brushRef="#br0" timeOffset="13509.59">26061 15171 17503 0,'0'0'768'0,"0"0"176"0,0 0-752 0,0 0-192 15,0 0 0-15,2-9 0 0,-2 9 2928 0,5-10 544 16,1 0 112-16,-2 0 32 16,-4 0-3616-16,3 3-896 0,-3 7-80 0,4-8-32 0,-4 8 608 0,0 0 112 0,0 0 32 0,0 0 0 15,-9-4 816-15,0 4 160 0,-2 2 48 0,2 2 0 16,-1 3 480-16,-1-1 96 0,-1 2 32 0,1 3 0 16,0-1-336-16,1 3-64 0,-1 0-16 0,1 0 0 15,1 2-496-15,2-1-96 0,1 0-32 0,2 1 0 16,0-1-336-16,3-1 0 0,1 0 0 0,1 1 0 15,-1 2 0-15,3-2 0 0,0-2 0 0,1-2 0 16,0-2 0-16,-4-8 0 0,0 0 0 0,0 0 0 16,9 7-240-16,-9-7 48 0,12 4 0 0,-12-4 0 15,12-3 192-15,-2 1 0 0,1-2-160 0,0 1 160 16,1-2 0-16,-1-2 0 0,-2-3 0 0,2 1 0 16,5-3 176-16,-2 2-48 0,-2-1-128 0,0 1 192 0,0-1-192 15,-1 1 176-15,1 1-176 0,-1-2 160 16,-4 2-160-16,1 0 128 0,-1-1-128 0,-2 0 128 0,-5 10-128 0,4-10 0 15,-2-2 144-15,0 3-144 0,-2-3 304 0,0 5-16 16,0-4 0-16,-2 2 0 0,1 1 96 0,1 8 0 16,0 0 16-16,-6-6 0 0,-1 0 0 0,7 6 0 15,0 0 0-15,0 0 0 0,0 0-32 0,0 0-16 16,-8 11 0-16,4 1 0 0,6 1-224 0,-2 1-128 16,0 3 128-16,0 0-128 0,1 2 0 0,2 4 0 15,-1-4 0-15,2 5 128 0,0-2-128 0,3 0 0 16,0 0 0-16,3-1 0 0,-1 1 0 0,0-1-208 15,0-1 80-15,0-2 128 0,1-4-320 0,1-1 64 16,-2-1 16-16,1-3 0 16,2-2-560-16,-1-2-112 0,-11-5-32 0,10 4 0 15,-10-4-528-15,10-3-96 0,0-1-32 0,-3-1-9088 16,0 0-1840-16</inkml:trace>
  <inkml:trace contextRef="#ctx0" brushRef="#br0" timeOffset="13786.67">26520 14902 42335 0,'0'0'1872'0,"0"0"384"16,0 0-1808-16,0 0-448 0,7 9 0 0,-7-9 0 15,6 12 896-15,3 0 64 0,2-1 32 0,1 2 0 16,-2 3-992-16,0-2-448 0,2 3 48 0,-1 4 0 0,-2 4 224 0,-1 1 176 15,-3 0-208-15,1 4 80 0,3 0 128 0,-1 1 0 16,-3 3 0-16,-2-2-128 0,-3-2 128 0,1-3 0 16,2-1 128-16,-2 0-128 0,-1 0 0 0,0-6 0 15,-1-3 0-15,-2-2 0 16,1 0-352-16,0-2-144 0,2-13-16 0,0 0-16 16,0 0-2032-16,0 0-416 0,0 0-80 0,0 0-7632 15,0 0-1520-15</inkml:trace>
  <inkml:trace contextRef="#ctx0" brushRef="#br0" timeOffset="14024.88">26392 15148 44223 0,'0'0'1968'0,"0"0"400"0,0 0-1904 0,0 0-464 0,12 7 0 0,3-4 0 15,1-3 1280-15,3 0 144 0,0 0 48 0,3 0 0 31,6-6-1472-31,1 2-528 0,0-1 16 0,3-1 0 16,-2-2-336-16,0 0-64 0,-2 0-16 0,-1 2 0 16,-3-1-592-16,-2 2-112 0,-3 1-32 0,-4 0 0 15,-2 2 192-15,-1 2 48 0,-1-4 0 0,-11 4 0 16,10-2 560-16,-10 2 112 0,10-1 32 0,-10 1 0 0,12-5-928 0,-4 0-176 0,-8 5-32 0,8-8-9904 16</inkml:trace>
  <inkml:trace contextRef="#ctx0" brushRef="#br0" timeOffset="14610.92">27224 15056 9215 0,'0'0'816'0,"0"0"-656"0,0 0-160 0,0 0 0 15,7-8 3232-15,-7 8 608 0,0-10 128 0,0 10 32 16,1-11-2816-16,-1 3-560 0,0 8-112 0,0-7-32 16,0 7 144-16,0 0 16 0,-4-11 16 0,-1 5 0 15,-2 0 512-15,0 4 112 0,-3 1 0 0,-1 2 16 16,-4 1-272-16,1 4-48 0,-3-1-16 0,1 1 0 15,2 2-432-15,-3 3-80 0,-1 0-32 0,0 2 0 0,1 2-176 0,2 0-48 16,4 0 0-16,0 0 0 16,3 4 64-16,1 1 0 0,-1 3 0 0,3 3 0 0,2 0 160 0,0 4 32 15,2 4 16-15,1 0 0 0,-1-1-32 0,2-1-16 16,2-5 0-16,-1-1 0 0,2-5-96 0,1 1 0 16,2-5-16-16,1-1 0 0,0-3-304 0,2-4 0 15,2-2 0-15,1-2-144 16,1-3-384-16,3-3-80 0,3 0-16 0,2-6 0 15,4-1-688-15,-1-1-144 0,-3-2-16 0,2-3-16 16,1-1-1776-16,-1-2-336 0,-3-3-80 0,-1 2-16 0</inkml:trace>
  <inkml:trace contextRef="#ctx0" brushRef="#br0" timeOffset="15094.32">27348 14631 20271 0,'0'0'1792'0,"0"0"-1424"0,-1 12-368 0,1-1 0 16,0 2 4880-16,2 3 912 0,2 2 176 0,3 7 48 16,1 4-4928-16,-2 2-1088 0,-1-1 0 0,2 0-128 15,-1 3 128-15,1 1-192 0,-2-1 192 0,0 3-192 16,1 0 192-16,-3-2 0 0,0 1 0 0,0 3 0 15,-1 1 256-15,1 0 96 0,-2-1 16 0,1 1 0 16,-2 2 320-16,1-6 64 0,1-5 16 0,0-3 0 0,-1 1-288 0,0-6-48 16,2-3-16-16,0-4 0 0,-1-5-224 0,-2-10-64 15,0 0 0-15,0 0 0 0,0 0-128 0,0 0 160 16,11 0-160-16,-11 0 160 0,10-9-160 0,-1-3 0 16,-2-1 0-16,-1-4 0 0,1-2 0 0,-1-2 0 15,1-3 0-15,-2-4 0 0,0-5 0 0,3 0 128 16,1 1-128-16,-1 1 0 0,0 3 0 0,1 3 0 15,1 5 128-15,1 4-128 0,0 4 0 0,1 6 0 16,1 0 0-16,-1 5 0 0,0 1 0 0,1 4 288 16,2 3-48-16,2 2-16 0,2 1-16 0,-1 4 0 15,-1 6 0-15,0-2 0 0,0 2-208 0,0 1 144 16,-2-2-144-16,2 1 128 0,1-1 16 0,1 2 0 16,-2-3 0-16,-3 2 0 0,0-3-144 0,-1 1 128 0,0-2-128 0,-1-1 128 15,-1 0-128-15,0-1 0 0,0-2 0 0,-1 0 0 31,-1-1-816-31,-1 1-192 0,0-1-32 0,-2-2-16 16,-6-9-1248-16,4 13-256 0,-1-3-64 0,-3-10-15296 0</inkml:trace>
  <inkml:trace contextRef="#ctx0" brushRef="#br0" timeOffset="18029.5">8697 10403 10127 0,'-13'3'448'0,"13"-3"96"0,-10 2-544 0,1 1 0 0,9-3 0 0,-10 4 0 16,10-4 1472-16,-9 1 192 0,1 4 48 0,8-5 0 16,0 0-1376-16,0 0-336 0,0 0 0 0,0 0 0 15,-6 7 128-15,6-7-128 0,0 0 160 0,0 0-160 16,0 0 704-16,0 0 64 0,0 0 0 0,10 4 0 15,1 0 576-15,1-2 128 0,-1 1 32 0,2-2 0 16,2 0-48-16,0-1-16 0,4 0 0 0,1 2 0 16,5-2-544-16,1 0-128 0,2 0 0 0,3 2-16 15,4 1-288-15,4-3-48 0,2-1-16 0,2 1 0 16,1 0 80-16,4-2 16 0,4 0 0 0,3-1 0 16,1 2 16-16,3-2 0 0,-1 1 0 0,0 0 0 15,-2-2-320-15,-4 3-48 0,-2 0-16 0,0-2 0 0,4-1-128 0,-1 2 0 16,2-2 0-16,1 0 0 0,0 0 0 0,-1 1 0 15,-2 1 0-15,0 0 0 0,-3 0 0 0,0-1 128 16,-2 1-128-16,2 0 0 0,2-2 0 0,0 2 0 16,2-1 0-16,-5 3 0 0,-3 0 0 0,-2 0 0 15,-2 0 0-15,-3 3 0 16,-1 1-384-16,1 1-176 0,0-1-16 0,1 2-10432 16,2 1-2096-16</inkml:trace>
  <inkml:trace contextRef="#ctx0" brushRef="#br0" timeOffset="21743.1">12042 10439 2751 0,'-11'2'128'0,"11"-2"16"15,-11 0-144-15</inkml:trace>
  <inkml:trace contextRef="#ctx0" brushRef="#br0" timeOffset="22398.92">11882 10430 18543 0,'0'0'816'0,"0"0"176"0,-9 4-800 0,0-2-192 16,0 0 0-16,9-2 0 0,-9 1 1360 0,9-1 240 16,-10 2 32-16,10-2 16 0,0 0-992 0,0 0-192 15,-9 2-32-15,9-2-16 0,0 0-160 0,0 0-16 16,0 0-16-16,0 0 0 0,0 0 304 0,0 0 64 16,0 0 16-16,0 0 0 0,0 0 224 0,0 0 64 15,11-6 0-15,-2 3 0 0,-9 3-96 0,13-4-16 16,-1 4 0-16,-1 0 0 0,1 0-320 0,-1 0-64 0,-1 0-16 15,3 4 0-15,3-2-208 0,-1 0-48 0,1 1-128 0,0 1 192 16,-1-2-192-16,1 1 144 0,0-1-144 0,2 0 128 16,0-2 192-16,4-2 48 0,-1 1 0 0,1 0 0 15,-1 0 80-15,3-3 0 0,0 0 16 0,1-1 0 16,-1-1-80-16,0 4-32 0,1-3 0 0,0 3 0 16,-2-3-96-16,2 4-32 0,2-3 0 0,1 1 0 15,-2 1-80-15,1 0-16 0,1 1 0 0,2 1 0 16,1 1-128-16,-1-1 128 0,0 0-128 0,1 0 128 15,2-1-128-15,-3 1 0 0,-3 0 0 0,1-1 0 16,-2-1 0-16,1 1 0 0,2 0 144 0,-1-2-144 16,1-1 192-16,4 0-16 0,1 2-16 0,1-2 0 15,1 1 32-15,2-2 0 0,1 1 0 0,-2 0 0 16,-2 0-32-16,-1 0 0 0,-2 2 0 0,1-2 0 0,0 1-160 0,-2 3 192 16,0-2-192-16,0 2 192 0,2 2-192 0,1 1 0 15,1-3 144-15,3 4-144 0,1-4 128 0,1 1-128 16,1 2 128-16,2-2-128 0,-1-1 0 0,-2 0 0 15,-1 0 0-15,-2 0-128 0,-2-3 128 0,-1 1 0 16,0-1 0-16,1 0 0 0,-1 2 176 0,4-4-48 16,1 1 0-16,1 0 0 0,-1 0 32 0,0 0 0 15,0 2 0-15,-1-1 0 0,-3 1-160 0,1-1 0 16,-3 0 144-16,0 2-144 0,-2 0 0 0,2 1 0 16,0 0 0-16,-1 2 128 0,2 1-128 0,1 0 0 15,0 0 0-15,2 1 0 0,-1-1 0 0,0 0 0 16,-5-1 0-16,-1 1 0 0,-1 1 0 0,-2-3 0 15,-1 2 0-15,0-1 0 0,-1-2 0 0,-2-2 0 0,1 2 0 0,-2 0 0 16,0-2 0-16,2 1 0 0,-1 0 0 0,-1 1 0 16,-2-3 0-16,-1 2 0 0,0 1 0 0,-2 0 0 15,-2 0-144-15,-2 0-48 0,-2 0-16 0,-11 0 0 32,9 4-2688-32,-9-4-544 0,8 6-96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3T20:36:26.4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3T20:36:33.032"/>
    </inkml:context>
  </inkml:definitions>
  <inkml:trace contextRef="#ctx0" brushRef="#br0">28824 10450 0,'0'0'16,"0"0"-16</inkml:trace>
  <inkml:trace contextRef="#ctx1" brushRef="#br0">5018 7561 3679 0,'-12'0'320'0,"1"0"-320"0,0 0 0 0,1 1 0 16,-1 4 5696-16,11-5 1056 0,-8 2 224 0,8-2 32 15,0 0-5264-15,0 0-1040 0,0 0-224 0,0 0-32 16,0 0 112-16,0 0 16 0,0 0 16 0,0 10 0 16,0-10-80-16,0 0 0 0,4 11-16 0,-4-11 0 15,0 0-48-15,11 9 0 0,1-3 0 0,-1-1 0 16,-11-5-208-16,18 6-48 0,5-1-16 0,0-4 0 16,-2-1-48-16,4 0-128 0,1 0 192 0,1-1-64 0,2-2-128 15,0-1 0-15,-1 0 0 0,0 2 128 0,-1-1-128 0,0 2 0 16,-1-6-192-16,1 3 192 0,-3 2-384 0,1 2 64 15,-3 1 0-15,3 0 0 16,1 1-1872-16,-4 0-368 0,-4 2-80 0</inkml:trace>
  <inkml:trace contextRef="#ctx1" brushRef="#br0" timeOffset="340.5">5077 7882 28559 0,'-11'1'2544'0,"2"1"-2032"0,9-2-512 0,0 0 0 16,0 0 1744-16,0 0 256 0,0 0 48 0,0 0 16 15,0 0-1472-15,0 0-288 0,4 10-64 0,4-3-16 16,4 0-96-16,1-4 0 0,1 0-128 0,0 0 192 16,5 2-192-16,-1-1 0 0,1-3 0 0,0 1 0 15,-1-1-192-15,1-1 192 0,1 0-192 0,1-1 192 16,1-1-512-16,0 1 16 0,0-3 0 0,2-1 0 16,1-3-160-16,-1 0-48 0,1 1 0 15,1-1 0-15,2 0-240 0,0 1-48 0,4 1-16 0,-2-3 0 16,-2 2-272-16,1-1-48 0,1 2-16 0,-3-5 0 0</inkml:trace>
  <inkml:trace contextRef="#ctx1" brushRef="#br0" timeOffset="887.6">6357 7402 23039 0,'-4'-24'1024'0,"1"11"192"0,1 0-960 0,-1 2-256 0,1-1 0 0,2 5 0 16,0 7 1856-16,0 0 336 0,-2-9 64 0,2 9 16 16,-5-5-1632-16,5 5-336 0,0 0-64 0,-10 6-16 15,-3 0-224-15,-2 4 176 0,0 2-176 0,-2 5 160 16,-3-2-160-16,-2 4 0 0,-4 3 144 0,1-3-144 15,3 4 0-15,1 1 144 0,-1-2-144 0,4 3 0 16,2 1 384-16,0-1-48 0,-1-3 0 0,3 2 0 16,4 0 0-16,-1 1 0 0,1 0 0 0,2 2 0 15,0 1-336-15,3 0 144 0,2 0-144 0,1 4 0 16,2 1 208-16,4 1-64 0,2-3-16 0,3 1 0 16,2-5 64-16,3-1 0 0,3-4 0 0,1-1 0 15,1-3-64-15,0 0 0 0,1-4 0 0,3-4 0 0,4-4-128 0,1 1 0 16,-2-6 0-16,3-2 128 0,1-3-128 0,1-4 128 15,-1-3-128-15,0-5 128 0,0-2 48 0,0-5 0 16,0-3 0-16,1-1 0 0,0-3 272 0,1-1 64 16,-2-1 16-16,-3-3 0 0,-4-1 112 0,0-1 32 15,-1 3 0-15,-5-1 0 0,-4-1-336 0,-5-1-64 16,-6 2-16-16,-2 2 0 0,-2-1-48 0,-5 2-16 16,-3-5 0-16,-5 5 0 0,0 6 64 0,-4 1 16 15,-3 0 0-15,-1 0 0 0,-3 3-144 0,1 5-128 16,1 4 192-16,1 3-192 0,0 1 0 0,-1 2 0 15,1 3 0-15,0 2-192 0,1 4 192 0,3 2-144 16,-1 3 144-16,2 2-128 16,0-4-1184-16,1 4-224 0,0 2-64 0,2 0-10624 15,1 2-2144-15</inkml:trace>
  <inkml:trace contextRef="#ctx1" brushRef="#br0" timeOffset="11137.51">3525 9691 2751 0,'0'0'256'0,"0"0"-256"0,0 0 0 0,0 0 0 15,0 0 896-15,0 0 144 0,0 0 32 0,0 0 0 16,0 0-832-16,0 0-240 0,0 0 0 0,0 0 128 16,0 0-128-16,0 0 0 0,0 0 0 0,0 0 128 15,0 0-128-15,0 0 0 0,0 0 0 0,0 0 0 16,0 0 0-16,0 0 0 0,0 0 0 0,0 0 0 15,0-8 224-15,0 8 32 0,0 0 0 0,0 0 0 16,0 0 768-16,4-8 176 0,-4 8 16 0,0 0 16 16,3-9-96-16,-3 9-32 0,0 0 0 0,1-9 0 15,-1 9-128-15,0 0-16 0,0 0-16 0,0 0 0 16,1-9-256-16,-1 9-48 0,-2-8-16 0,2 8 0 0,0 0-64 0,0 0-16 16,-2-8 0-16,2 8 0 0,0 0-96 0,0 0 0 15,0 0-16-15,0-7 0 0,0 7-96 0,0 0-16 16,0 0 0-16,0 0 0 0,0 0-112 0,0 0-16 15,0 0-16-15,0 0 0 0,0 0 64 0,0 0 16 16,0 0 0-16,0 0 0 0,0 0 0 0,0 0 0 16,0 0 0-16,0 0 0 0,0 0 96 0,0 0 32 15,0 0 0-15,0 0 0 0,0 0 96 0,0 0 32 16,0 0 0-16,0 0 0 0,0 0-32 0,0 0 0 16,0 0 0-16,0 0 0 0,0 0-96 0,2-8 0 15,-2 8-16-15,0 0 0 0,-2-7-80 0,2 7-16 16,0 0 0-16,0 0 0 0,0 0-16 0,0 0 0 15,0-8 0-15,0 8 0 0,0 0 0 0,0 0-16 0,0 0 0 0,0 0 0 16,0 0 16-16,0 0 0 0,0 0 0 0,0 0 0 16,0 0 0-16,0 0 0 0,0 0 0 0,0 0 0 15,-9 3-32-15,9-3 0 0,0 0 0 0,0 0 0 16,0 0 96-16,0 0 0 0,0 0 16 0,0 0 0 16,0 0-208-16,0 0-128 0,0 0 128 0,0 0-128 15,0 0 192-15,0 0-48 0,0 0 0 0,0 0 0 16,0 0 16-16,0 0 0 0,-10-1 0 0,10 1 0 15,0 0-160-15,0 0 192 0,-9-2-192 0,9 2 192 16,0 0-192-16,0 0 0 0,0 0 0 0,0 0 0 16,0 0 0-16,0 0 0 0,0 0 0 0,0 0 0 15,0 0 0-15,0 0 128 0,0 0-128 0,0 0 0 16,0 0 0-16,0 0 0 0,0 0 0 0,0 0 0 0,0 0 0 0,0 0 0 16,0 0 0-16,0 0 0 15,0 0 0-15,0 0 0 0,0 0 0 0,0 0 0 0,0 0 0 0,0 0 0 16,0 0 0-16,10 7 0 0,-2 0-192 0,-8-7 16 15,0 0 16-15,0 0 0 0,0 0-96 0,10 2-32 16,-10-2 0-16,0 0 0 16,0 0-272-16,0 0-48 0,0 0-16 0,0 0-17392 15</inkml:trace>
  <inkml:trace contextRef="#ctx1" brushRef="#br0" timeOffset="11968.46">3456 9669 9839 0,'0'0'432'0,"0"0"96"0,0 0-528 0,1-8 0 16,-1 8 0-16,0 0 0 0,0 0 1520 0,3-9 192 0,1 0 32 0,-4 9 16 15,0 0-736-15,0 0-128 0,0 0-48 0,0 0 0 16,0 0-400-16,0 0-64 0,6-4-32 0,-6 4 0 16,0 0 32-16,0 0 16 0,7-7 0 0,-7 7 0 15,0 0 80-15,0 0 16 0,0 0 0 0,0 0 0 16,0 0 336-16,0 0 64 0,0 0 0 0,0 0 16 15,0 0 176-15,0 0 16 0,0 0 16 0,0 0 0 16,0 0-32-16,0 0 0 0,0 0 0 0,0 0 0 16,-9 0-208-16,9 0-48 0,0 0-16 0,-8 7 0 15,-1-1-336-15,9-6-64 0,-7 7-16 0,0 3 0 16,-3 3-192-16,4 1-32 0,3-1-16 0,-2 1 0 16,-4 2 48-16,0 0 16 0,0-1 0 0,0 6 0 15,-2 0 112-15,-1 2 32 0,-2-1 0 0,-2 6 0 0,1 3-32 0,-2 0 0 16,-4 0 0-16,0 5 0 0,-2 3-48 0,-1-1-16 15,-1-2 0-15,3-1 0 0,-2-1-32 0,0-1-16 16,-1-1 0-16,1 0 0 0,-1-2-64 0,1-2-16 16,2 0 0-16,1-2 0 0,2 0-144 0,2-3 0 15,2 1 0-15,2-5 0 0,0 1 0 0,2-3 0 16,0-4 128-16,2 1-128 0,0 1 0 0,0-2-224 16,1-3 48-16,1-1 16 15,2 0-384-15,-1-2-80 0,-2 1-16 0,3-2 0 16,5-6-1440-16,0 0-288 0,0 0-64 0,0 0-16 15,0 0-864-15,-8-1-160 0</inkml:trace>
  <inkml:trace contextRef="#ctx1" brushRef="#br0" timeOffset="12441.58">2965 9784 34959 0,'-13'-6'1536'0,"5"4"336"16,8 2-1488-16,-12-3-384 0,0 3 0 0,12 0 0 15,0 0 352-15,0 0 0 0,0 0 0 0,0 0 0 16,0 0-352-16,0 0 0 0,8 4 0 0,1 0 0 0,-9-4 0 0,15 3 144 15,-1-2-144-15,2 0 0 0,-2 1 160 0,2-2-160 16,-2 0 128-16,0 4-128 0,1 2 256 0,-2 1-48 16,-3-2 0-16,1 3 0 0,-1 3 352 0,-1 1 64 15,-1-3 16-15,0 6 0 0,1-2 128 0,1 5 16 16,-1 3 16-16,2 1 0 0,-1 0-240 0,1 4-48 16,-1 0-16-16,3 5 0 0,0 2-208 0,3 1-32 15,1-1-16-15,-2 0 0 0,2 1-112 0,2 0 0 16,1-3-128-16,0-1 192 0,-2-1-192 0,3-1 128 15,3 0-128-15,-2-2 0 0,-3-1 144 0,0-1-144 16,-5-2 128-16,0-1-128 0,2-1 128 0,-4 1-128 16,-3-4 128-16,-1-1-128 0,-1-2 0 0,0 1 0 0,-3-2 128 15,0 0-128-15,-2-3 0 0,2-1 0 0,-4-9-160 0,4 9 160 32,-4-9-704-32,0 0-64 0,0 0 0 0,0 0 0 15,0 0-1088-15,0 0-240 0,8-6-32 0,-3-1-14960 0</inkml:trace>
  <inkml:trace contextRef="#ctx1" brushRef="#br0" timeOffset="13928.44">3881 9321 21183 0,'0'0'1888'0,"0"0"-1504"15,0 0-384-15,0 0 0 0,0 0 2128 0,0 0 368 16,0 0 64-16,0 0 0 0,0 0-2064 0,0 0-496 16,11-3 0-16,-11 3 0 0,0 0 0 0,11 3 0 15,0-2 0-15,-11-1 0 0,0 0 0 0,10 9 0 16,3 2 128-16,-6-1-128 0,-7 2 416 0,0 1 16 15,2 1 0-15,0 5 0 0,-2 3 80 0,-2 0 0 16,0 1 16-16,0 3 0 0,1 4-144 0,-4-2-48 16,-6-1 0-16,2 1 0 0,4-1-336 0,-1-1 144 15,-2-4-144-15,1 2 0 0,2-2 0 0,1-3 0 16,-1-2 0-16,1-2 0 16,0-2-512-16,2-2-224 0,3 0-32 0,-1-11-9248 0,0 0-1840 0</inkml:trace>
  <inkml:trace contextRef="#ctx1" brushRef="#br0" timeOffset="14213.7">3712 9370 25791 0,'-7'-13'2304'0,"2"7"-1856"0,-2-2-448 0,7 8 0 15,0 0 2688-15,0 0 448 0,0 0 96 0,0 0 16 16,2-9-2528-16,-2 9-496 0,8-5-96 0,-8 5-128 0,11 0 0 0,2 1 0 16,2 3 0-16,-1-1 0 0,0 0 0 0,2 1 0 15,4 0 0-15,-1 0 0 0,1-1 0 0,2-1 0 16,4 1-128-16,0 1 128 0,-4-4-288 0,0 0 0 16,2-3 0-16,1 1 0 15,-1 0-400-15,-2-3-80 0,-1 0 0 0,1 0-16 16,1 0-1520-16,-2-1-320 0,-3 2-48 0,0-1-9616 0</inkml:trace>
  <inkml:trace contextRef="#ctx1" brushRef="#br0" timeOffset="14706.98">4839 9673 4607 0,'0'0'400'16,"0"0"-400"-16,0 0 0 0,0 0 0 0,0 0 5408 15,0 0 992-15,0 0 208 0,0 0 48 0,0 0-5312 0,0 0-1072 16,0 0-272-16,-7 9 0 0,0-2 320 0,2-1-32 16,-2 2 0-16,1 2 0 0,-2 3 544 0,1 0 96 15,1 3 32-15,-3-2 0 0,-2 2-240 0,0 4-32 16,-1-2-16-16,-1 4 0 0,-1 4-128 0,-3 0-32 15,-2 7 0-15,-2 1 0 0,-2 2-96 0,-2-2-32 16,-2 1 0-16,1 3 0 0,1 1-176 0,-1 2-32 16,-3-5-16-16,4-1 0 0,3-1-160 0,3-3 160 15,-1-3-160-15,5-1 160 0,2 1-160 0,1-4 0 16,-1-2 0-16,2-1 0 16,2 0-272-16,4-5-144 0,0-2-32 0,1-3 0 15,4-11-2096-15,0 0-416 0,0 0-96 0</inkml:trace>
  <inkml:trace contextRef="#ctx1" brushRef="#br0" timeOffset="15009.09">4413 9708 32255 0,'-6'-12'1424'0,"6"12"304"0,0 0-1392 0,-10 2-336 0,10-2 0 0,-6 7 0 16,5 6 2352-16,1 2 400 0,1 0 64 0,3 1 32 16,4 4-2368-16,1 2-480 0,0 3 0 0,0 2-176 0,-1 6 176 0,2-1 0 15,7 5 0-15,-1-1 0 16,-3-2 0-16,1 0 0 0,2 1-144 0,1-1 144 0,0-1 0 0,1-1 0 16,2 0 0-16,-2 0 0 0,0-4 0 0,-1 0 0 15,-1 0 0-15,-1 0 0 16,1 1 0-16,-2 0 0 0,-1-1 0 0,0 2 0 0,-1 0 0 0,-1-2 0 15,-2-2 0-15,1-4 0 16,1 0-480-16,-1-1-32 0,-2-3 0 0,0-2 0 16,-2-3-1648-16,2-3-336 0,4-2-64 0,-2 0-12672 0</inkml:trace>
  <inkml:trace contextRef="#ctx1" brushRef="#br0" timeOffset="26435.21">11232 9964 6447 0,'0'0'576'0,"9"5"-576"0,-9-5 0 0,9 4 0 16,-9-4 1856-16,10 4 256 0,-1 0 48 0,-9-4 16 15,9 3-1584-15,-1 1-304 0,0 2-64 0,-8-6-16 16,11 0 592-16,-11 0 112 0,11 0 32 0,-2 1 0 16,-9-1 960-16,12-1 192 0,-1-2 32 0,0-1 16 15,0 0-496-15,-11 4-112 0,11-2 0 0,1 3-16 0,-1-1-496 0,-11 0-80 16,11 0-32-16,-11 0 0 0,0 0-112 0,11-4-32 16,-11 4 0-16,0 0 0 0,0 0-128 0,0 0-16 15,0 0-16-15,0 0 0 0,0 0-176 0,0 0-48 16,0 0 0-16,-11-1 0 0,0-1-64 0,-1 0 0 15,-1 0-16-15,0 0 0 0,0-1-128 0,0 2-32 16,-2 1 0-16,2 0 0 0,-1 0 160 0,1 1 16 16,0 2 16-16,-3-4 0 0,-2-7 32 0,0 2 0 15,-2 3 0-15,2-1 0 0,-2 2-176 0,0 1-16 16,-4 1-16-16,1 0 0 0,-1 3-160 0,1 1 0 16,-2-3 0-16,0 1 0 0,-1 2 0 0,3 3 0 15,2-1 0-15,-1 1 0 0,-3-1 0 0,3 1 0 0,1-1 0 16,0 2 0-16,0 1 0 0,2-2 0 0,0-2 0 0,1 2 0 15,-2 3 0-15,2-5 0 0,-1-1 0 0,0-1 0 16,2-1 0-16,1-2 0 0,-1-1 0 0,1 0 0 16,2 1 0-16,1 0 0 0,-2 1 128 0,3-1-128 15,2-1 0-15,0-2 0 0,-1-2 144 0,2 1-144 16,1 2 160-16,8 2-32 0,0 0-128 0,-9-2 192 16,9 2-48-16,0 0-16 0,0 0 0 0,-6-5 0 15,-1-3-128-15,7 8 128 0,0 0-128 0,0 0 128 16,0 0-128-16,0 0 0 0,-1-9 0 0,1 9 0 15,0-8 0-15,0 8 0 0,5-9 0 0,0-1 0 16,-1 1 0-16,1-1 0 0,-1 3 0 0,1 0 0 16,2-2 0-16,1 1 0 0,1-2 128 0,0 1-128 15,0-1 0-15,2 1 0 0,-1 1 0 0,0 1 128 0,1-2-128 16,1-1 0-16,1 4 0 0,0-1 0 0,-2 0 0 0,0 0 0 16,-3 2 0-16,1-2 0 0,0-2 0 0,0 3 0 15,-2-1 0-15,-7 7 0 0,9-8 0 0,0 2 0 16,1-1 0-16,-2 1 0 0,-1-2 0 0,-1 4 0 15,-6 4 0-15,9-9 0 0,-1 2 0 0,0 1 0 16,0-1 128-16,-8 7-128 0,9-5 0 0,-9 5 0 16,0 0 0-16,8 7 0 0,-2 0 0 0,-6-7 0 15,3-9 0-15,-3 9 0 0,0 0 0 0,0 0 0 16,0 0 0-16,0 0 128 0,-11 4-128 0,1 1 0 16,1-2 0-16,-2 2 128 0,1 2-128 0,0-1 0 15,-1 0 0-15,1 0 0 0,-1 2 0 0,-1 1 0 0,-1-2 0 16,0-1 0-16,0 1 0 0,0-1 0 0,0-1 0 15,-1 2 0-15,0 1 0 0,-1 1 0 0,1-1 0 16,1-1 0-16,0 3 0 0,0-3 0 0,-2 1 0 0,4 0 0 16,0 2 0-16,2 0 0 0,0-5 0 0,1 3 0 15,-1-1 0-15,3 3 0 0,6-10 0 0,-6 9 0 16,2 1 0-16,4-10 0 0,0 0 0 0,2 11 0 16,0 2 0-16,2-3 0 0,-4-10 128 0,7 10-128 15,-1 1 0-15,1-3 0 0,-7-8 0 0,10 10 0 16,5-2 0-16,0 0 0 0,1 0 0 0,1 1 0 15,1 0 0-15,-1-1 0 0,-1-3 0 0,1 1 0 16,1 2 0-16,0 1 0 0,-2 2 0 0,-1-2 0 16,-2-4 0-16,-1 2 0 0,0-3 0 0,-3 2 0 15,-2 2 0-15,-1-2 0 0,-6-6-192 0,8 10 192 16,-2-1-672-16,-6-9-16 0,4 9 0 0,2 0 0 16,-1-1-1840-16,-5-8-368 0,0 0-80 0,8 6-8624 15,-1-1-1728-15</inkml:trace>
  <inkml:trace contextRef="#ctx1" brushRef="#br0" timeOffset="27368.59">11894 10494 13823 0,'0'0'1216'0,"0"0"-960"16,0 0-256-16,0 0 0 0,0 0 2672 0,0 0 480 16,0 0 112-16,0 0 0 0,0 0-2368 0,0 0-496 15,0 0-80-15,0 0-32 0,0 0 560 0,0 0 112 16,0 0 32-16,0 0 0 0,0 0 272 0,2-10 48 16,4 1 16-16,-6 9 0 0,5-11-112 0,0-1-32 15,-1 2 0-15,1 0 0 0,-1 1-112 0,1-3-32 16,2-1 0-16,1 0 0 0,-1-4-208 0,1 0-64 15,0-3 0-15,1 1 0 0,2-5-224 0,-1-2-48 16,1-4-16-16,0-1 0 0,1-2-224 0,1-1-32 0,0-2-16 0,0-1 0 16,0 0-208-16,0 0 0 0,3-2 0 0,-2 5 0 15,-1 4 0-15,0 1 0 0,2 3 0 0,-4 5 0 16,-3 5 0-16,-1 0 0 0,-1 3 0 0,1 2 0 16,-1 4 128-16,2 1-128 0,-8 6 0 0,0 0 0 15,8-4 0-15,-8 4 0 0,0 0 0 0,0 0 0 16,10 8 0-16,-2 4 0 0,-1-3 0 0,-1 4 0 15,1 3 0-15,-1 2 0 0,1 0 0 0,-1 3-160 16,1 1 160-16,1 2 0 0,1 1 0 0,-1 2-128 16,-1 6 128-16,1-3 0 0,-1-4 0 0,-1 4 0 15,2-2 0-15,-1 0 0 0,-1-5 0 0,1-1 0 16,-1-1 0-16,1 0 0 0,-1-4 0 0,1-1 0 0,-2-2 0 16,1-2 128-16,2-1-128 0,1 0 0 0,-1-2 0 0,0-1 144 15,-8-8-144-15,9 6 0 0,2 1 192 0,0-3-64 16,1-2 0-16,0-2-128 0,-2-1 304 0,1 0-48 15,-1-1-16-15,0-1 0 0,0-4 16 0,1-1 0 16,0-1 0-16,-3-1 0 0,-3-1 16 0,1-2 16 16,2-1 0-16,-1-2 0 0,-3-5-32 0,1-1-16 15,0-4 0-15,0-4 0 0,-1-4-240 0,0 2 128 16,1-4-128-16,3 0 0 0,2-2 0 0,1 2 128 16,-3-4-128-16,1 5 0 0,1 1 0 0,1 2 0 15,-3 0-144-15,-1 2 144 0,1 6-320 0,-1 2 48 16,-2 1 0-16,-1 4 0 15,0 1-208-15,-2 2-32 0,1 3-16 0,-2 5 0 16,-1 6-2144-16,0 0-416 0,0 0-96 0,0 0-9584 0,7 15-1920 16</inkml:trace>
  <inkml:trace contextRef="#ctx1" brushRef="#br0" timeOffset="27832.35">12895 10110 19343 0,'0'0'1728'0,"0"0"-1392"0,-5-11-336 0,5 11 0 15,0 0 2560-15,0 0 432 0,-5-6 80 0,5 6 32 16,0 0-2288-16,0 0-464 0,0 0-96 0,0 0 0 16,0 0-96-16,0 0-16 0,0 0 0 0,0 0 0 0,0 0-144 15,-7 6 0-15,7-6 0 0,-6 8 128 0,-1 1 0 0,1-2 0 16,-1-1 0-16,1 2 0 0,-1 2 336 0,0 2 64 15,-2-3 16-15,0 2 0 0,1 0-16 0,1 1 0 16,-1 0 0-16,1 0 0 0,3 1-48 0,0 0-16 16,1 0 0-16,0 1 0 0,2-1-208 0,1 0-32 15,0 0-16-15,4-1 0 0,2 0-208 0,1-2 128 16,0 2-128-16,1-4 0 0,-8-8 128 0,12 9-128 16,0-3 0-16,-2 0 144 0,1-3-144 0,-1-1 0 15,-10-2 144-15,12-2-144 0,-2 1 144 0,-1-3-144 16,-1-2 192-16,0-1-192 0,-2-1 256 0,1-1-48 15,-2 0-16-15,-1-1 0 0,0-1 288 0,0 0 48 16,-2-4 16-16,2 0 0 0,0 0-144 0,0-4-16 0,0-2-16 0,0-3 0 16,0-2-224-16,1 1-144 0,-1 1 192 0,-1 0-192 15,-1 2 0-15,0 0 0 0,-1 1 0 0,0 4-192 16,-1-1-176-16,0 3-16 0,-1 5-16 0,-3 1 0 31,1 1-1392-31,3 8-288 0,0 0-48 0,0 0-16 16,0 0-800-16,-7 4-144 0,7-4-48 0,-8 8-5184 0,8-8-1024 0</inkml:trace>
  <inkml:trace contextRef="#ctx1" brushRef="#br0" timeOffset="28235.77">13139 10323 7359 0,'0'0'656'0,"0"0"-528"0,9 6-128 0,-9-6 0 0,10 4 5136 0,-10-4 1008 15,0 0 192-15,8 6 32 0,-8-6-4688 0,9 5-928 16,0-1-192-16,-9-4-48 0,12 3-512 0,-1-2 0 16,-11-1 0-16,10 3 0 0,-10-3 160 0,0 0-160 15,0 0 128-15,0 0-128 0,0 0 288 0,0 0-32 16,0 0 0-16,0 0 0 0,4-13 720 0,-4 1 144 16,-4 0 32-16,3 0 0 0,2 1-208 0,-2-2-48 15,-2-3 0-15,1-1 0 0,0 0-192 0,1-1-64 16,1 1 0-16,1-1 0 0,2-2-272 0,1 2-64 15,1 1-16-15,-1 3 0 0,-1-1-288 0,2 2 160 16,3-1-160-16,-1 2 128 0,-1 2-128 0,0 1 192 16,2 2-192-16,0 1 192 0,0-4-192 0,-1 5-144 0,1 0 144 15,1 1-208-15,2 4 208 0,-1-3 0 0,2 2-160 0,0 0 160 16,-1 0 0-16,1-2-176 0,-1 3 176 0,-1 0-128 16,0 3-80-16,-10-3-16 0,11 2 0 0,-1 2 0 31,-10-4-544-31,12 7-128 0,-2 6 0 0,-2-3-16 15,-8-10-2096-15,8 8-432 0,-8-8-80 0,7 9 0 16,-7-9-704-16,6 10-128 0,-6-10-16 0,8 13-16 0</inkml:trace>
  <inkml:trace contextRef="#ctx1" brushRef="#br0" timeOffset="29416.35">13578 10099 31727 0,'0'0'1408'0,"0"0"288"0,0 0-1360 0,0 0-336 15,0 0 0-15,0 0 0 0,0 0 736 0,-5 11 80 0,1-2 16 0,4-9 0 16,-1 13-672-16,1 1-160 0,-2-3 0 0,2 0 0 16,2 1 0-16,-1 1 0 0,-1 0 0 0,0 0 0 15,-1 0 288-15,1-2-32 0,1-2 0 0,-1 1 0 16,0-10 448-16,0 9 64 0,0-1 32 0,0-8 0 15,0 0-96-15,0 0 0 0,0 0-16 0,0 0 0 16,0 0-112-16,0 0-32 0,0 0 0 0,0 0 0 16,11-3-160-16,-11 3-48 0,10-6 0 0,-1 1 0 15,-1-3-80-15,-2-1 0 0,-2 0-16 0,3-2 0 16,1 0-112-16,-1-3 0 0,-1 0-128 0,-1-3 192 16,0 2-192-16,2-1 128 0,0-1-128 0,1 3 0 15,-1-2 128-15,1 2-128 0,-2-2 0 0,2 6 0 0,0 3 0 16,1 3 0-16,1 0 0 0,-1 2 0 15,-9 2 144-15,11 0-144 0,-1 0 128 0,-10 0-128 0,12 4 128 0,0-1-128 16,-2 0 128-16,1 1-128 0,-1 6 128 0,-2-1-128 16,-8-9 0-16,10 11 128 0,1 1-128 0,-3-2 0 15,-1-3 144-15,1-1-144 0,1 2 0 0,-9-8 0 16,8 8 0-16,-1 0 128 0,-7-8-128 0,8 6 0 16,-8-6 0-16,0 0 128 0,0 0-128 0,0 0 0 15,0 0 128-15,0 0-128 0,0 0 0 0,0 0 144 16,10 0-144-16,-10 0 0 0,0 0 176 0,0 0-176 15,8-5 160-15,-8 5-160 0,8-5 128 0,-8 5-128 16,6-9 0-16,-1 1 0 0,1-1 128 0,-6 9-128 16,6-11 0-16,1 1 0 0,-1-2 0 0,1 2 0 0,-1 0 0 15,2 1 0-15,0-2 0 0,0 1 0 16,-1 4 0-16,3-2 0 0,-1-2 0 0,1 1 0 0,1-3 0 0,-4 7 0 16,-7 5 0-16,11 0 0 0,-1-3 0 0,-10 3 0 15,11 4 0-15,-1 1 0 0,1-1 0 0,-1 3 0 16,0-1-160-16,1 2 160 0,-1-2-128 0,2 5 128 15,1 2 0-15,0-1-160 0,0-5 160 0,0 4 0 16,0 1-144-16,2-2 144 0,-1 0 0 0,0 2-144 16,-1 0-160-16,-1 0-16 0,-2-2-16 0,2 1 0 15,0-2-1248-15,-2-3-240 16,-3-1-48-16,1 2-16 0,-2-1-1312 16,2 2-256-16,1-4-48 0</inkml:trace>
  <inkml:trace contextRef="#ctx1" brushRef="#br0" timeOffset="30008.72">14696 10085 25503 0,'0'0'1136'0,"0"0"224"0,0 0-1088 0,0 0-272 15,-2-9 0-15,2 9 0 0,0 0 768 0,0 0 112 16,0 0 16-16,-9 0 0 0,0 1-608 0,0 3-112 16,-2 1-32-16,1 2 0 0,-2 3-144 0,0-2 0 15,-1 1 0-15,-1 1 0 0,0 2 0 0,-1 0 0 0,2 1 0 0,0 0 0 16,2-3 0-16,0 1 288 16,1-1-48-16,2 2-16 0,1 1 672 0,4-2 144 0,-3-1 32 0,2-1 0 15,2 0-432-15,0-1-96 0,2-8-16 0,3 10 0 16,-3-10-528-16,5 12 0 0,2 0 0 0,-1-3 0 31,1-2-336-31,3-1-128 0,1 3-32 0,-2-5 0 16,0 1-80-16,1-1 0 0,2-2-16 0,-1-1 0 0,-11-1 352 0,13 1 80 0,-2-1 16 0,1-1 0 15,0 0 144-15,-2-1 224 0,-10 2-48 0,11-6-16 16,-2-1 256-16,-1 1 48 0,-1-5 16 0,1 2 0 16,-1-1-96-16,-1-1-32 0,0 1 0 0,0-2 0 15,1-1-224-15,-2 0-128 0,-1-1 160 0,-2-2-160 16,-2-2 128-16,2 2-128 0,0-2 0 0,-2 2 0 15,-2 3 0-15,0 3 0 0,2 2 0 0,0 8 0 0,0 0 128 0,0 0 48 16,0 0 0-16,0 0 0 0,0 0 416 0,0 0 96 16,0 0 16-16,0 0 0 0,0 0-160 0,-2 12-32 15,2-12 0-15,-2 13 0 0,2 0-224 0,3 1-48 16,1 0-16-16,2 3 0 0,1 2-96 0,-1-2-128 16,-2 2 176-16,2-1-176 0,-1 1 208 0,3-2-64 15,-1 0-16-15,3-1 0 0,0 0-128 0,0-2 0 16,0 1 144-16,-3-3-144 0,-7-12-160 0,11 13-96 15,-2-3-32-15,-1-1 0 16,-8-9-320-16,0 0-64 0,8 5-16 0,-8-5 0 16,10 2-416-16,-1-5-96 0,-9 3-16 0,7-10-9408 15,-1 2-1904-15</inkml:trace>
  <inkml:trace contextRef="#ctx1" brushRef="#br0" timeOffset="30382.45">14963 9537 8287 0,'-2'-11'368'0,"2"11"80"0,0-10-448 0,0 1 0 0,0-1 0 0,0 2 0 16,0 8 4560-16,0 0 832 0,0 0 176 0,0 0 16 15,3-8-3872-15,-3 8-784 0,0 0-160 0,0 0-16 0,0 0 32 0,4 12 16 16,0-3 0-16,-2 3 0 0,1 0 96 0,0 2 32 16,-2 2 0-16,2 2 0 0,-1 4-224 0,2 1-32 15,1 3-16-15,1 4 0 0,-1 2-272 0,0 0-48 16,2 1-16-16,-2 2 0 0,-1 0-48 0,0 2-16 16,-1-2 0-16,3 5 0 0,-2 6-128 0,0-5-128 15,-2-2 144-15,1-5-144 0,-1-2 0 0,1-3 0 16,0-1 0-16,-1-1 0 0,2-4 0 0,-1 0 0 15,-1 0 0-15,2-5 0 16,0-2-512-16,0-1-112 0,1-2-16 0,0-2 0 16,2-4-2800-16,-7-7-560 0,17 7-112 0,-1-2-32 0</inkml:trace>
  <inkml:trace contextRef="#ctx1" brushRef="#br0" timeOffset="30969.22">15848 10153 14271 0,'0'0'640'0,"0"0"128"0,0 0-624 0,0 0-144 16,0 0 0-16,0 0 0 0,12 0 1440 0,-1 0 256 15,-11 0 48-15,13 0 16 0,-1-3-80 0,1 0-16 16,2 0 0-16,-1-1 0 0,-1-3-320 0,0 3-80 15,0-1-16-15,1 1 0 0,1 1-720 0,0 0-144 16,0-4-16-16,0 0-16 0,1 2-352 0,-2 0 144 16,-1-4-144-16,0 1 0 0,-2-1 0 0,-2-1 0 15,-1-3 0-15,0 2 0 0,-2 2 128 0,-1 1-128 16,-5 8 0-16,3-9 0 0,-2 0 240 0,-1 1-64 16,-1 0-16-16,-3 2 0 0,-1 1 208 0,-3 1 32 15,-1 0 16-15,-2 2 0 0,1 2-224 0,-2 2-32 0,1-1-16 0,-2 2 0 16,-2 1-144-16,1 1 0 0,0 0 144 0,-1 4-144 15,1-2 160-15,-2 3-32 0,-1 2-128 0,3 2 192 16,0-1-16-16,2 0-16 0,1 4 0 0,1-4 0 16,1 4 0-16,1-4 0 0,0 1 0 0,0 2 0 15,1 4-32-15,1-3-128 0,4-2 192 0,2 2-64 16,2-2-128-16,2-1 0 0,1-2 0 0,3 1 0 16,3 0 0-16,-1-2 0 0,1 1 0 0,2-3-176 15,2 2-384-15,1-3-80 16,0 1 0-16,2-3-16 0,1-2-1632 0,2 1-320 15,0-3-64-15,0-4-16 0</inkml:trace>
  <inkml:trace contextRef="#ctx1" brushRef="#br0" timeOffset="31604.22">16587 10044 21183 0,'0'0'1888'0,"-1"-7"-1504"15,0-3-384-15,1 10 0 0,0 0 1984 0,-2-7 320 16,2 7 64-16,0 0 0 0,-1-9-1856 0,1 9-384 16,0-11-128-16,0 11 0 0,0 0 0 0,0 0 0 15,0 0 0-15,-10 3-128 0,0 1-64 0,0 0 0 16,-3-1 0-16,1 3 0 0,-1 0 192 0,0 5-160 0,-2 0 160 0,-2 2-160 15,-3 2 416-15,0-1 96 16,2 0 16-16,1 3 0 0,0 3 288 0,2-2 64 0,0 0 16 0,2 1 0 16,0-2-272-16,3 2-48 0,3-3-16 0,1-2 0 15,-1-1-240-15,3 2-160 0,3-4 192 0,2 1-192 16,2-2 128-16,-3-10-128 0,3 12 0 0,2-4 0 16,3-2 128-16,1 0-128 0,-9-6 0 0,13 4 0 15,0-4 0-15,0-2 0 0,0 1 0 0,0 0 0 16,-1-5 0-16,1 1-176 0,2-3 176 0,2 1-208 15,2-1 208-15,-1-1-176 0,0-3 176 0,0 2-160 16,1-1 160-16,-3 1 0 0,1-2 0 0,-2 0 128 16,-4 0-128-16,1 2 0 0,-1 1 0 0,-4 0 0 15,-1 0 0-15,-2-3 0 0,-2 1 0 0,1 2 0 0,-3 9 0 0,0 0 0 16,1-9 0-16,-1 9-128 0,0 0 256 0,0 0 48 16,0 0 16-16,0 0 0 0,0 0-192 0,0 0 192 15,0 0-192-15,-5 8 192 0,5-8 16 0,-5 12 16 16,-1-2 0-16,1 2 0 0,-1 1-80 0,-1 3-16 15,1-1 0-15,-2 4 0 0,-1 1-128 0,0 1 0 16,-3 3 144-16,-1 3-144 0,-3 6 144 0,-1-2-144 16,-2 3 192-16,0 1-192 0,3 2 128 0,1-4-128 15,2 0 0-15,4-2 0 0,4 1 144 0,0-2-144 16,-2-2 0-16,4-4 144 0,3-2-144 0,3-1 0 16,-2-3 0-16,3-4 0 0,1-2-176 0,2 0-112 15,0-4-32-15,2-3 0 16,1-1-512-16,3-3-128 0,1-1 0 0,2-4-16 15,0-4-2144-15,-1-2-416 0,1-3-96 0,0-1-16 0</inkml:trace>
  <inkml:trace contextRef="#ctx1" brushRef="#br0" timeOffset="32098">16981 9979 17503 0,'0'0'1552'0,"0"0"-1232"0,0 0-320 0,0 0 0 16,0 0 3424-16,0 0 624 0,0 0 128 0,-8 5 32 15,8-5-3392-15,-9 10-688 0,0 0-128 0,-2 3 0 16,1 0 0-16,0 5-176 0,0 3 176 0,-1 1-192 16,-4 3 192-16,4 0 0 0,3-2-144 0,0 2 144 0,0 0 0 0,4-3 0 15,0-4 0-15,2 3 0 0,0-6 192 0,1 0 48 16,0-2 16-16,2-1 0 0,2 0-80 0,1-5-16 15,-4-7 0-15,6 7 0 0,3-4-16 0,-9-3 0 16,12 1 0-16,0-4 0 0,-1 1-16 0,3-5 0 16,1 3 0-16,0-4 0 0,-1-2-128 0,1-2 128 15,2 1-128-15,0-1 128 0,0-3-128 0,0 1 0 16,0-1-192-16,-1 0 192 0,-3-3-368 0,0 1 48 16,0-3 16-16,-1 2 0 0,-1 0 48 0,0 2 16 15,-3 1 0-15,0 0 0 0,-1 4 112 0,-1 0 128 16,-6 11-208-16,0 0 80 0,0 0 608 0,0 0 128 0,0 0 32 0,0 0 0 15,0 0 144-15,-6 8 48 16,1 2 0-16,1 2 0 0,0-1-384 0,0 0-64 0,2 4 0 0,-1-5-16 16,1 2-240-16,-1-1-128 0,2 0 128 0,1 2-128 15,-2-1 0-15,2-1 0 0,0 1 0 0,0-1 0 16,0-2 0-16,2 1 0 0,-1-1 0 0,-1-9 0 16,3 11-272-16,0-2 16 0,-3-9 16 0,6 9 0 31,-6-9-496-31,8 9-96 0,-8-9-32 0,10 7 0 15,0-3-1568-15,2-1-320 0,-1-3-64 0,-1-1-9824 0</inkml:trace>
  <inkml:trace contextRef="#ctx1" brushRef="#br0" timeOffset="32604.14">17638 9987 15663 0,'0'0'1392'0,"-9"1"-1120"16,-2-1-272-16,1 2 0 0,-3 2 4288 0,-1 2 816 16,-2 2 144-16,-1 2 48 0,0-1-4272 0,0 1-864 15,-1-4-160-15,0 5 0 0,-3 4 0 0,1 0 0 16,2 0 0-16,-2 3-144 0,0 2 144 0,0 0 0 16,2-1 0-16,2 1-128 0,3-5 128 0,1 2 0 15,2-4 0-15,1 0 0 0,0-1 0 0,2 0 0 16,3-3 160-16,0 0-160 0,2 0 192 0,2-9-48 15,0 0-16-15,0 0 0 0,0 0-128 0,8 4 192 0,-8-4-192 0,11 3 192 16,1-3-192-16,0 0 128 0,1-6-128 0,1 3 128 16,2-1-128-16,-2-3 0 0,-1 1 0 0,1-4 0 15,1 3 0-15,-1-4 0 0,-1 3 0 0,2-1 0 16,-2 0 128-16,-2-1-128 0,-3 2 0 0,0 0 128 16,0-1-128-16,0 1 0 0,-2 2 0 0,-6 6 128 15,7-8-128-15,-7 8 0 0,0 0 0 0,0 0 0 16,6-5 0-16,-6 5 0 0,0 0 144 0,0 0-144 15,0 0 224-15,0 0-32 0,0 0 0 0,7 9 0 16,-7-9 192-16,4 11 16 0,-2 0 16 0,1 1 0 16,-1 1-240-16,0-3-48 0,-1 3-128 0,-1 0 192 15,0 1-192-15,1 0 128 0,1-3-128 0,-2 0 0 16,0-11 0-16,0 11 0 0,2 1 0 0,1-5 0 0,-3-7-256 0,0 0-64 16,0 0 0-16,5 10 0 15,-5-10-240-15,0 0-48 0,0 0-16 0,0 0 0 16,10-1-256-16,-10 1-48 0,12-7-16 0,-1 1-8976 15,-4-3-1808-15</inkml:trace>
  <inkml:trace contextRef="#ctx1" brushRef="#br0" timeOffset="32981.78">17904 9707 10127 0,'0'0'896'0,"0"0"-704"0,0 0-192 0,0 0 0 15,0 0 6464-15,0 0 1280 0,0 0 240 0,3 13 48 16,-1-3-6224-16,1 3-1232 0,-1 0-256 0,1 2-64 16,-2 0-256-16,1 4 0 0,-1 1 0 0,-1 5 0 15,-3 0 128-15,1 2-128 0,-1 2 0 0,-1 4 0 16,0 3 0-16,2-5 0 0,0-2 0 0,0-2 0 16,-1 2 0-16,1-4 0 0,-2 0 0 0,1-2 0 15,0-3 0-15,1-2 0 0,0-4 0 0,1 1-192 0,-1-2-176 16,0-4-16-16,2-9-16 0,0 0 0 15,0 0-1200-15,0 0-224 0,0 0-48 0,0 0-8368 16,0 0-1680-16</inkml:trace>
  <inkml:trace contextRef="#ctx1" brushRef="#br0" timeOffset="33146.65">17761 9944 24879 0,'0'0'2208'0,"0"0"-1760"15,10 0-448-15,-10 0 0 0,12-3 4288 0,-1 3 784 16,2 3 160-16,2-2 16 0,-1 2-4208 0,0 1-848 16,1-2-192-16,0 2 0 15,1-4-1472-15,0 2-320 0,-1 2-64 0,4-3-9984 0,0 2-2000 0</inkml:trace>
  <inkml:trace contextRef="#ctx1" brushRef="#br0" timeOffset="33355.87">18182 9934 3679 0,'0'0'160'0,"0"0"32"0,0 0-192 0,4 10 0 0,-4-10 0 0,3 10 0 16,-3-10 4640-16,4 12 880 0,0 0 176 0,0 4 48 16,-1 2-4576-16,1 0-912 0,-2-2-256 0,1 1 0 15,0 2 480-15,-1 2-16 0,-1-3 0 0,-1 2 0 16,0-2 752-16,-1-1 160 0,-3 3 32 0,0-3 0 16,0-3-240-16,1 0-32 0,-1 1-16 0,0-2 0 15,-2 0-656-15,3-2-128 0,-1 1-16 0,0-5-16 16,4-7-304-16,-3 8-256 0,3-8 64 0,0 0 0 15,0 0-944-15,0 0-176 0,0 0-32 0,0 0-13152 16</inkml:trace>
  <inkml:trace contextRef="#ctx1" brushRef="#br0" timeOffset="33539.11">18226 9764 21183 0,'0'0'1888'0,"0"0"-1504"16,0 0-384-16,0 0 0 0,0 0 5072 0,0 0 944 0,0 0 192 0,0 0 48 31,0 0-7808-31,0 0-1568 0,8 7-304 0,-8-7-12496 0</inkml:trace>
  <inkml:trace contextRef="#ctx1" brushRef="#br0" timeOffset="33964.26">18362 9978 19343 0,'0'0'1728'0,"0"0"-1392"0,0 0-336 0,0 0 0 16,0 0 2752-16,0 0 464 0,0 0 112 0,0 0 0 16,6 10-2608-16,-6-10-528 0,0 0-192 0,0 15 144 15,0-2 16-15,0-13 0 0,-4 14 0 0,0 0 0 16,-1 2 224-16,0-2 64 0,0-1 0 0,-1 0 0 0,1 1 256 0,0-3 64 15,0 0 16-15,1 0 0 0,1 2-160 0,2 0-48 16,1 1 0-16,0-1 0 0,1-2-272 0,2 4-64 16,-1-6-16-16,2 1 0 0,2 1-96 0,0-2-128 15,2-1 176-15,1-2-176 0,1 2 128 0,1-2-128 16,1 0 0-16,1-2 0 0,1-2 0 0,-1-1 0 16,-1 1 0-16,1-2 0 0,1-2 0 0,-1 1 0 15,-1-1 0-15,-2-1 0 0,-10 3 0 0,11-8 0 16,-3 2 0-16,-2-2 0 0,-1 0 0 0,-1 0 0 15,0-4 0-15,-3 2 0 0,-2 0 0 0,1-3 128 16,0-4-128-16,-2 0 0 0,-6-6 0 0,3 5 0 16,1-1 0-16,-2 2 0 0,1 0 0 0,-1 1 0 0,-1-1-128 15,1 2 128-15,-1 0 0 0,2 3 0 0,0 1 0 16,-1 2 0-16,1-3 224 0,1 4-64 0,4 8-16 0,-5-6 0 16,5 6-144-16,-6-4 0 0,0-3 0 0,6 7 0 31,0 0-528-31,0 0-144 0,0 0-32 0,0 0 0 15,0 0-3008-15,0 0-624 0</inkml:trace>
  <inkml:trace contextRef="#ctx1" brushRef="#br0" timeOffset="34384.58">18755 10107 23951 0,'0'0'1056'0,"0"0"224"0,0 0-1024 0,-4 12-256 16,2-2 0-16,0 2 0 0,2 0 3264 0,2-3 608 16,-1-1 112-16,-1-8 32 0,0 9-3376 0,0-9-640 15,3 8-208-15,-3-8 0 0,0 0 208 0,0 0 0 16,0 0 0-16,0 0 0 0,0 0 0 0,0 0 0 16,5-10 0-16,-5 10 160 0,5-10 224 0,0 0 64 15,-1-3 0-15,0-1 0 0,0 0 368 0,0 1 80 16,0 1 0-16,0 1 16 0,0-9-544 0,1 3-112 15,1-2-32-15,2-1 0 0,1 4-224 0,2 1 0 16,-2-1 0-16,1 0 0 0,-1 6 0 0,2 2-128 16,-1 2 128-16,1 3-160 0,-1 0 160 0,2 3 0 15,0 0 160-15,1 3-160 0,1 0 304 0,2 2-48 0,-1 0 0 0,2 6 0 16,-1 2 128-16,2 1 32 0,3 0 0 16,0 3 0-16,-3 1-224 0,2 2-64 0,-1 0 0 0,1-4 0 15,-1-1 16-15,1 3 0 0,-3 2 0 0,0-1 0 16,-2 2 32-16,0-4 0 0,-3-1 0 0,-1-3 0 15,1 1-176-15,-2-2 160 0,-2-2-160 0,0-1 160 16,0-1-160-16,-8-8-256 0,5 7 64 0,-5-7 16 16,0 0-1360-1,0 0-288-15,0 0-48 0</inkml:trace>
  <inkml:trace contextRef="#ctx1" brushRef="#br0" timeOffset="48679.23">4682 13056 5519 0,'0'0'240'0,"1"-10"64"0,-2 0-304 0,1 3 0 0,0 7 0 0,0 0 0 16,0 0 4320-16,0 0 800 0,2-12 176 0,-2 12 16 16,0 0-4288-16,0 0-880 0,0 0-144 0,5-8 0 15,-5 8-176-15,0 0 48 0,6-8 0 0,-6 8 0 16,8-6 128-16,-8 6 0 0,7-7 0 0,-7 7-128 15,0 0 128-15,8-8 128 0,-8 8-128 0,0 0 176 16,0 0 624-16,5-9 128 0,-5 9 32 0,0 0 0 16,0 0 384-16,0 0 96 0,0 0 16 0,0 0 0 0,0 0-480 0,0 0-80 15,0 0-32-15,-11 5 0 0,0 2-416 0,1-2-64 16,-2 3-32-16,0 2 0 0,2 4-160 0,-2-3-16 16,-2 4-16-16,1 2 0 0,-2 1-160 0,0 1 0 15,-2 4 144-15,-1-1-144 0,-2 2 0 0,2 3 0 16,2 1 0-16,-3 2 0 0,-5 0 0 0,3 1 0 15,2 5 0-15,0-1 0 0,-1 0 0 0,1-1 192 16,4 1-64-16,0-2 0 0,1 2 128 0,2 0 48 16,3-1 0-16,3 1 0 0,0 0-64 0,4 1-16 15,0-4 0-15,2 2 0 0,2-1-96 0,2-2-128 16,0-2 176-16,2-1-176 0,2-3 192 0,1-4-192 16,2-3 192-16,0 1-192 0,0-1 224 0,2-5-64 15,1-4-16-15,0-1 0 0,-1-2 16 0,3-2 0 0,1-4 0 0,0 0 0 16,-1-4-32-16,4-1 0 0,4-3 0 15,-1-2 0-15,-2-3 16 0,1-3 0 0,-1 2 0 0,1-6 0 16,-1 1 16-16,0-3 0 0,-1-3 0 0,-1-3 0 16,2-4-160-16,0-1 0 0,-1-3 0 0,-2-2 0 15,0-4 0-15,0-1 0 0,-1 1 0 0,0 2 0 16,-2 1 0-16,-2 0 0 0,-4 0 0 0,0 1 0 16,-3 1 0-16,1 2 0 0,-1 1 0 0,-2-1 0 15,-5-4 0-15,0 5 0 0,-1 4 0 0,1 4 0 16,-3 3 0-16,-1 0 0 0,0 4 0 0,0 2 128 15,-2 4-128-15,-1 1 0 0,-1 0 0 0,0 2 0 16,0 2-192-16,-2 2 0 0,0-1-16 0,0 1 0 16,1 3-160-16,-2 0-16 0,-1 2-16 0,0-2 0 15,-1 2-368-15,1 1-80 0,0 0-16 0,0 4 0 16,0-4-224-16,1 4-64 0,1 0 0 0,1 0 0 16,-2-2-1408-16,3 4-304 0,0 0-48 0</inkml:trace>
  <inkml:trace contextRef="#ctx1" brushRef="#br0" timeOffset="49037.39">4380 13537 22751 0,'0'0'1008'0,"0"0"208"0,0 0-976 16,0 0-240-16,0 0 0 0,-6-4 0 0,-2 0 1136 0,8 4 176 0,0 0 32 0,0 0 16 15,0 0-400-15,0 0-64 0,0 0-32 0,0 0 0 16,0 0-240-16,11 7-48 0,-11-7-16 0,10 12 0 16,0 1-272-16,-2-2-48 0,-1-2-16 0,1 3 0 15,2-1-224-15,-1-1 144 0,-9-10-144 0,12 12 128 16,2-1-128-16,1 1 0 0,-2-3 144 0,0-3-144 15,-2-3 208-15,2 3-16 0,2-2-16 0,0-2 0 16,1-7 0-16,1 4 0 0,1-2 0 0,-1-1 0 16,-2-5-48-16,-1 4-128 0,2 2 192 0,-1-3-64 15,-2-6-320-15,-1 2-80 0,-2 0-16 0,1 0 0 16,-1-3-2368-16,-1-1-480 0</inkml:trace>
  <inkml:trace contextRef="#ctx1" brushRef="#br0" timeOffset="49602.06">4597 12833 11967 0,'0'0'1072'0,"0"0"-864"0,-11-3-208 0,2 2 0 16,9 1 2240-16,-7 0 384 0,7 0 96 0,0 0 16 16,-10 1-2160-16,10-1-448 0,0 0-128 0,0 0 0 15,0 0 512-15,0 0 32 0,0 0 0 0,0 0 0 16,0 0 64-16,0 0 16 0,0 0 0 0,0 0 0 15,0 0-160-15,11 3-16 0,-11-3-16 0,12-1 0 16,-1-2 176-16,0-1 32 0,-2-1 16 0,1-3 0 16,1 0 160-16,-2-2 16 0,-3 2 16 0,2-2 0 15,1-3-256-15,-1-2-48 0,0 2-16 0,0 0 0 16,2 0-304-16,-1-1-64 0,3-4-16 0,0-1 0 16,-3 1-144-16,1 1 192 0,2 3-192 0,-1-2 192 0,-2 3-192 0,0 1 0 15,-1 1 0-15,-1 3 128 0,1-1-128 0,0 2 0 16,0 1 0-16,-8 6 0 0,12-4 160 0,-3 1-160 15,-9 3 192-15,9-2-192 0,-9 2 208 0,0 0-64 16,0 0-16-16,0 0 0 0,10 1 64 0,-10-1 0 16,0 0 0-16,0 0 0 0,0 0 64 0,11 2 0 15,-2 1 16-15,-9-3 0 0,0 0-48 0,0 0-16 16,12 5 0-16,-2 2 0 0,-10-7-208 0,12 13 0 16,-1-3 0-16,-1 3 0 0,-4 0 0 0,1 0 0 15,-1 0 0-15,1 2 0 0,1 0-160 0,-2 2-80 16,-1 0-16-16,4-2 0 15,4-4-224-15,-1 0-48 0,-5-2-16 0,4-4-10496 16,5-4-2096-16</inkml:trace>
  <inkml:trace contextRef="#ctx1" brushRef="#br0" timeOffset="50934.33">5457 13477 14735 0,'0'0'1312'0,"0"0"-1056"0,0 0-256 0,0 0 0 15,0 0 2096-15,0 0 352 16,0 0 80-16,0 0 16 0,11-5-1792 0,-1 1-368 0,-1 0-64 0,2 0 0 16,1 4-128-16,3-1 0 0,-2 0-16 0,5-1 0 15,2 0-176-15,1 2 128 0,1 0-128 0,3 0 128 16,0-3-128-16,-1 3 128 0,1 3-128 0,0-2 128 15,-2 0-128-15,0-1 0 0,-3-2 0 0,1-1-176 16,-1 3 176-16,-2 0 0 0,-2-1 160 0,-1-1-160 16,1 1 320-16,0-3-16 0,-1 2-16 0,4 2 0 15,-1-3-160-15,-1 0-128 0,-3-1 192 0,2 1-192 16,-1-1 0-16,2 1-272 0,-1 2 16 0,0 1-7744 16,-2 0-1568-16</inkml:trace>
  <inkml:trace contextRef="#ctx1" brushRef="#br0" timeOffset="51466.7">5559 13658 12895 0,'-9'2'1152'0,"9"-2"-928"0,0 0-224 0,0 0 0 16,-11-2 2848-16,11 2 528 0,0 0 96 0,0 0 32 16,0 0-2688-16,0 0-544 0,0 0-96 0,0 0-32 15,0 0 144-15,0 0 32 0,0 0 0 0,8 8 0 16,4 0-128-16,-4-2 0 0,-8-6-16 0,9 7 0 0,1-3 128 0,1 0 16 15,-1 0 16-15,1-2 0 0,-11-2 128 0,14 3 32 16,0 0 0-16,2-3 0 0,1-2 32 0,1 1 16 16,0 0 0-16,2-1 0 0,1 1-224 0,0-2-64 15,0 1 0-15,-1-1 0 0,3 1-256 0,-1-1 0 16,0-2 128-16,1 2-128 0,5-2 0 0,-1 0 0 16,2 0-208-16,1-2 80 15,0 1-272-15,0-1-48 0,-3 2-16 0,3-2 0 16,4-1-304-16,-1 2-48 0,-2 1-16 0,-2-2-12432 0</inkml:trace>
  <inkml:trace contextRef="#ctx1" brushRef="#br0" timeOffset="60855.5">7332 12863 1839 0,'0'0'160'0,"0"0"-160"0,0 0 0 0,0 0 0 15,0 0 2224-15,0 0 400 0,0 0 96 0,0 0 16 31,0 0-2608-31,0 0-512 0,0 0-96 0,0 0-32 16,11-1-480-16,-1-1-96 0,-10 2-32 0,10 0 0 0,-10 0 1424 0,11-3 272 0,-1 0 64 0,-10 3 16 16,9-5 1648-16,-1 0 336 0,-8 5 64 0,8-7 16 15,-8 7-640-15,8-7-128 0,-8 7-32 0,0 0 0 16,0 0-704-16,0 0-128 0,0 0-48 0,0 0 0 16,0 0-528-16,0 0-128 0,0 0 0 0,0 0-16 0,0 0-176 0,0 0-48 15,0 0 0-15,0 0 0 0,0 0-16 0,-4 10 0 16,4-10 0-16,-7 7 0 0,-2 0 192 0,1-1 16 15,1-2 16-15,-1 3 0 0,0 1 160 0,-1 0 16 16,-2-2 16-16,1 2 0 0,0 1-64 0,-1 1-16 16,-2 3 0-16,1-2 0 0,1 2-144 0,-4 1-48 15,0 1 0-15,-1 2 0 0,2 0-128 0,-1-1-16 16,0 1-128-16,2 2 192 0,1 2-192 0,1 1 128 16,1 0-128-16,0 1 0 0,1 2 128 0,-1 2-128 15,3 1 0-15,-3 2 144 0,0 2 64 0,1 2 16 16,1 0 0-16,2 0 0 0,-2 3-16 0,1-1 0 15,1 1 0-15,2 2 0 0,1 1-48 0,2-2-16 0,0 1 0 16,2 0 0-16,1-2-144 0,2-5 160 0,2 1-160 0,0-3 160 16,1-1 32-16,-1-3 0 0,2-2 0 0,0 0 0 15,1-1-192-15,1 1 160 0,-1-1-160 0,1-2 160 16,-3 0-160-16,3 0 0 0,0-3 144 0,-1 0-144 16,-1-3 0-16,4 0 144 0,1-2-144 0,0 0 0 15,-2 0 0-15,1-2-304 0,0-2 48 0,1-1 0 31,1-2-480-31,-2 1-96 0,-2-1 0 0,2-4-16 16,3-4-2144-16,-2 0-416 0</inkml:trace>
  <inkml:trace contextRef="#ctx1" brushRef="#br0" timeOffset="61308.44">7897 13283 11055 0,'0'0'976'0,"0"0"-784"15,0 0-192-15,0 0 0 0,0 0 2592 0,0 0 480 16,-2-8 80-16,2 8 32 0,0 0-2544 0,0 0-512 16,0 0-128-16,0 0 0 0,0 0 0 0,0 0 0 0,0 0-128 0,0 0 128 15,0 0 176-15,0 0 112 0,0 0 32 0,0 0 0 16,0 0 672-16,0 0 144 0,0 10 16 0,-4 2 16 16,-2 0 48-16,-2 1 16 0,-1 0 0 0,0 3 0 15,-2 3-272-15,1 1-64 0,-3 1-16 0,0-2 0 16,0 5-368-16,0 0-64 0,-2 2 0 0,0 2-16 15,-6-1-160-15,3 3-16 0,2 3-16 0,-1-2 0 16,-2-1-112-16,2-3-128 0,1 0 176 0,3-3-176 16,0-2 128-16,2-1-128 0,2-2 0 0,0-1 0 15,1-3 0-15,3 0 0 0,0-2 0 0,0-3 0 16,0 1-320-16,-1-5-128 16,6-6-32-16,0 0 0 0,0 0-1920 0,0 0-384 0,-10-2-80 0</inkml:trace>
  <inkml:trace contextRef="#ctx1" brushRef="#br0" timeOffset="61626.68">7455 13315 28559 0,'-6'-9'2544'0,"1"2"-2032"16,5 7-512-16,0 0 0 0,-6-4 2192 0,6 4 352 15,0 0 64-15,0 0 16 0,0 0-2096 0,0 0-400 16,0 13-128-16,2 0 0 0,2 0 0 0,3 2 128 16,2 1-128-16,1 1 0 0,2 1 0 0,1 2 0 15,1-3 0-15,3 0 0 0,-1 0 0 0,1 0 0 0,1 2 0 0,0 1 0 16,-1-1 128-16,0 5-128 0,2-1 0 0,-4-1 144 16,-2 2-144-16,2-1 0 0,-2 1 0 0,0-3 128 15,-3 3-128-15,1 0 0 0,-5-3 0 0,3 0 0 16,3-3 0-16,-2-1 0 0,-1-2 0 0,2 1 0 31,1-3-304-31,1-1-144 0,1-2-16 0,-1-1-16 16,0-1-1648-16,0-1-336 0,0-2-64 0,0-1-6864 0,-1-2-1360 0</inkml:trace>
  <inkml:trace contextRef="#ctx1" brushRef="#br0" timeOffset="61980.4">8161 13034 17503 0,'0'0'1552'0,"0"0"-1232"16,-10-3-320-16,10 3 0 0,0 0 3200 0,-7 7 576 16,7-7 112-16,-2 11 16 0,2 3-3184 0,1-1-720 0,2-2 0 15,-1 4 0-15,0-1 0 0,0 2 0 0,1 1 0 0,1 1-144 16,1-1 144-16,0 1 0 0,0-4 0 0,-1 2 0 16,-2-2 0-16,-4-1 0 0,0-1 0 0,0 0 0 15,2 2 0-15,0-2 0 0,0-2 0 0,-1 2 0 16,0-4-320-16,1-8-16 0,0 0-16 0,0 10 0 31,0-10-2624-31,0 0-528 0</inkml:trace>
  <inkml:trace contextRef="#ctx1" brushRef="#br0" timeOffset="62243.7">8002 13060 11967 0,'0'0'528'0,"0"0"112"0,0 0-512 0,-6-4-128 16,6 4 0-16,0 0 0 0,0 0 5184 0,0 0 1024 15,0 0 192-15,8-9 32 0,-1 1-5072 0,2 2-1008 16,1 0-208-16,1 1-144 0,2 0 208 0,3 1-64 16,2-3-16-16,2 1 0 0,-2 1-128 0,0 1 0 15,2 0 0-15,-2 1 0 0,0 2 0 0,1 1 0 16,1-3-160-16,-1 3 160 15,-4 3-624-15,0-2-16 0,-4 1-16 0,1 0 0 16,0 0-592-16,0 0-112 0,-2 1-32 0,-1-1-7648 16,-9-2-1536-16</inkml:trace>
  <inkml:trace contextRef="#ctx1" brushRef="#br0" timeOffset="62852.32">8930 13112 13823 0,'0'0'1216'0,"0"0"-960"0,0 0-256 0,0 0 0 16,0 0 3296-16,0 0 608 0,0 0 128 0,0 0 32 15,0 0-2768-15,0 0-544 0,-7 8-112 0,0-2-32 16,7-6-144-16,-8 12-16 0,-2 1-16 0,1 3 0 15,0-1-160-15,-2 5-16 0,-1 0-16 0,-2 3 0 16,-3 1 144-16,0 2 48 0,0 1 0 0,-1 3 0 16,-3-1 256-16,0 1 48 0,3 0 16 0,-3 1 0 15,0-1-48-15,0 4 0 0,-1 0 0 0,1 2 0 16,1 1-240-16,-3-1-48 0,1 1-16 0,3 1 0 16,2-2-272-16,0-1-128 0,-3-10 128 0,3 0-128 15,4-4 0-15,2 1 0 0,0-7 0 0,3 0 0 16,3-2-416-16,1-5-160 0,4-8-48 15,0 0 0-15,0 0-2528 0,0 0-512 0,0 0-112 0</inkml:trace>
  <inkml:trace contextRef="#ctx1" brushRef="#br0" timeOffset="63146.96">8547 13309 23039 0,'-5'-12'2048'0,"5"12"-1648"16,-4-6-400-16,4 6 0 0,-3-8 3072 0,3 8 544 16,0 0 96-16,0 0 32 0,0 0-2976 0,0 0-576 15,0 0-192-15,12 0 0 0,-1 2 0 0,-1 4 0 16,0 3 0-16,0 4 0 0,-3 1 0 0,3 4 0 0,0 2 0 0,0 1 0 16,2-2 0-16,1 2 0 0,4 0 192 0,-3 0-64 15,-1-3-128-15,2 3 160 0,-1 0-160 0,1-1 160 16,-1-2-160-16,0 0 192 0,2 0-192 0,1-1 192 15,-3 0-192-15,0-4 0 0,1-1 0 0,-2 0 0 16,0-5 0-16,0 1-176 0,0-1 16 0,0-2 0 31,0-1-784-31,1-1-144 0,-1-9-48 0,2 2-9136 0,-1-1-1824 0</inkml:trace>
  <inkml:trace contextRef="#ctx1" brushRef="#br0" timeOffset="63790.57">9048 12800 5519 0,'0'0'496'0,"0"0"-496"0,-2-9 0 0,2 2 0 16,0 7 2560-16,0 0 400 0,0-8 96 0,0 8 16 15,0 0-1664-15,0 0-320 0,0 0-64 0,0 0 0 16,0 0-16-16,0 0 0 0,0 0 0 0,0 0 0 15,2 11-240-15,-1 1-64 0,0 1 0 0,1 2 0 16,0 0-64-16,2 3-32 0,3-1 0 0,-1 3 0 16,2 1-32-16,-1 1 0 0,3-1 0 0,0 4 0 0,1-1 16 0,1 2 0 15,2 1 0-15,-1 3 0 0,0 0-240 16,0 1-48-16,0 1-16 0,-1 0 0 0,0-1-128 0,-3 2-32 16,-1-2 0-16,-2 1 0 0,-1 1 128 0,2 0 0 15,-2-2 16-15,-1 0 0 0,-4-2 0 0,0 1 0 16,0 1 0-16,-1-1 0 0,-5 0-48 0,2 1-16 15,1 2 0-15,-3 2 0 0,-1-3-208 0,-1-1 128 16,0-4-128-16,-1 2 0 0,-2-4 0 0,1-1 128 16,-2-1-128-16,2-1 0 15,2-3-1008-15,-1-2-240 0,0-4-48 0,0 0-16 16,1-6 640-16,8-7 128 0,-11 0 32 0,1-3-13424 0</inkml:trace>
  <inkml:trace contextRef="#ctx1" brushRef="#br0" timeOffset="64211.23">9315 12674 17679 0,'0'0'768'0,"-9"3"192"0,-3 1-768 0,2-2-192 16,10-2 0-16,-11 5 0 0,1-1 1104 0,10-4 192 15,0 0 48-15,0 0 0 0,-9 3-224 0,9-3-32 16,0 0-16-16,0 0 0 0,0 0-192 0,0 0-48 15,0 0 0-15,0 0 0 0,0 0-64 0,0 0-32 16,9 0 0-16,0 0 0 0,1 0-416 0,1 0-96 16,1-3-16-16,-1 2 0 0,1 0 112 0,1 1 0 15,1 1 16-15,0-1 0 0,0-1 0 0,1-1 0 16,2 0 0-16,-1 0 0 0,-2 1-208 0,1 0-128 16,-1 0 128-16,0-2-128 0,-2 0 0 0,-1 1-320 15,-11 2 64-15,10-5 16 16,-1-3-1456-16,-1 0-288 0,-3 1-64 0,0 2-6960 0,-5 5-1376 0</inkml:trace>
  <inkml:trace contextRef="#ctx1" brushRef="#br0" timeOffset="64471.75">9672 12420 4607 0,'0'0'400'0,"0"0"-400"0,0 0 0 0,0 0 0 16,0 0 4848-16,0 0 880 0,0 0 176 0,0 0 48 16,0 0-4016-16,5 13-784 0,-2-4-176 0,0 5-16 15,-2 1-192-15,0 2-16 0,1 1-16 0,-1 1 0 0,0 5-192 0,1-3-32 16,-2 1-16-16,0 1 0 0,0 2-304 0,0 0-64 16,-2-2-128-16,1 0 192 0,0-3-192 0,-1 1 128 15,1 1-128-15,-3-3 0 0,0-4 0 0,-1 1 0 16,1-4-128-16,1-1 128 15,1 2-2352-15,-1-3-352 0</inkml:trace>
  <inkml:trace contextRef="#ctx1" brushRef="#br0" timeOffset="72216.7">10747 13008 18303 0,'0'0'816'0,"0"0"160"0,0 0-784 0,0 0-192 0,0 0 0 0,0 0 0 16,5-8 832-16,-5 8 112 0,0 0 16 0,5-9 16 16,-5 9-528-16,0 0-128 0,0 0 0 0,5-8-16 15,0 1 272-15,-5 7 48 0,0 0 16 0,0 0 0 16,0 0 224-16,0 0 48 0,0 0 16 0,0 0 0 16,0 0 32-16,0 0 16 0,0 0 0 0,0 0 0 15,-6 11-112-15,-2 2-32 0,-1 1 0 0,-1 3 0 0,-2 3-272 0,-4 3-64 16,-2 5-16-16,-2 6 0 0,-1 2-288 0,-1 2-64 15,-2 4-128-15,-3-2 192 0,-1-1-192 0,-2 2 0 16,-2 0 128-16,3 1-128 0,0-2 0 0,0-1 0 16,0-2 0-16,2 1 0 0,0-3 0 0,2 0 0 15,4-1 0-15,-1-1 0 0,0-2 128 0,4-4-128 16,1-3 0-16,1-5 0 0,0-2 0 0,3 0 0 16,1-5 0-16,2 0 0 15,1-8-416-15,9-4-80 0,-10 4-16 0,10-4 0 16,0 0-1392-16,-7-7-272 0,2-2-64 0,2-3-11312 0</inkml:trace>
  <inkml:trace contextRef="#ctx1" brushRef="#br0" timeOffset="72587.11">10272 13030 19343 0,'-14'-5'1728'0,"5"2"-1392"0,-1 1-336 0,10 2 0 15,-10 0 3392-15,10 0 592 0,0 0 128 0,0 0 32 16,0 0-3344-16,0 0-672 0,0 0-128 0,3 10 0 16,-1 3 0-16,2-3 0 0,3 1-128 0,-1 2 128 15,1 3 0-15,0 2 0 0,0 0 0 0,2 3 0 0,2 1 0 0,-1-2 256 16,0-2-32-16,2 3-16 0,-1 3 16 0,2 4 0 15,1 1 0-15,-1-1 0 0,0 0-96 0,1-2-128 16,1 5 176-16,0-1-176 0,1-1 320 0,0 1-64 16,-2-2 0-16,2 2 0 0,1 0-112 0,-2-2-16 15,1-2-128-15,-2 1 192 0,3 0-64 0,-4 0 0 16,2-4-128-16,-2-2 192 0,0 0-192 0,0-6 0 16,-2 1 0-16,1-2-160 0,0 1-160 0,-6-5-48 15,-6-10 0-15,7 11 0 16,-1-2-656-16,1-3-144 0,-7-6-32 0,0 0-8768 15,0 0-1744-15</inkml:trace>
  <inkml:trace contextRef="#ctx1" brushRef="#br0" timeOffset="72962">11099 12628 3679 0,'0'0'320'0,"0"0"-320"0,-7-9 0 0,1 3 0 15,0 2 6080-15,1-1 1136 0,5 5 224 0,0 0 48 16,0 0-5824-16,0 0-1184 0,0 0-224 0,0 0-64 0,-4 11-192 0,4-11 0 15,1 13-192-15,2 2 192 0,1 0-160 0,-1 0 160 16,-1 0-128-16,2 2 128 0,1 2 0 0,2 1 0 16,-2-1 0-16,-1 0 0 0,-3-1 144 0,-1 2 16 15,0 0 0-15,-1 0 0 0,0-3-160 0,-2 3 0 16,0-3 0-16,0 2 0 0,-3-3 0 0,0 0 0 16,-2-1 0-16,3 0 0 0,1-2 0 0,0 1-272 15,0-2 64-15,1-2 16 16,3-10-1472-16,0 0-304 0,0 0-48 0,0 0-16 0</inkml:trace>
  <inkml:trace contextRef="#ctx1" brushRef="#br0" timeOffset="73269.43">10889 12645 9215 0,'-11'-5'816'0,"1"0"-656"0,-2-2-160 0,3 1 0 15,2 2 5632-15,7 4 1104 0,0 0 224 0,0 0 32 16,0 0-5696-16,0 0-1136 0,0 0-160 0,12-3-176 16,0 1 176-16,0-1 0 0,1 2-144 0,4-3 144 15,3 3 0-15,1-1-176 0,-1 0 176 0,2-1-128 0,4-1 128 0,0 0 0 16,2 0 0-16,-1 0 0 0,0-1 0 0,-1 3 0 15,-2 0 0-15,-2-2 0 0,-2 1 0 0,-2-1 0 16,0 1 0-16,0 2 0 0,-2-2 0 0,-2 0 0 16,-1 1 0-16,0 2-192 15,0 0-1728-15,0-3-368 0,-1 1-64 0</inkml:trace>
  <inkml:trace contextRef="#ctx1" brushRef="#br0" timeOffset="73913.98">11500 13398 5519 0,'0'0'496'0,"0"0"-496"15,0 0 0-15,0 0 0 0,-9-3 5248 0,9 3 944 16,0 0 192-16,0 0 32 0,-8 3-5072 0,8-3-1008 15,0 0-208-15,0 0-128 0,0 0 576 0,0 0 32 16,0 0 0-16,0 0 0 0,-2 10 224 0,2-10 32 16,0 0 16-16,0 0 0 0,3 10-112 0,-3-10-32 15,0 0 0-15,8 12 0 0,1-1-64 0,-1-4-16 16,0 3 0-16,-1 0 0 0,-2 0-240 0,0 2-48 0,2 2-16 16,-1 2 0-16,-1-3-224 0,0 4-128 0,1-1 128 0,0 2-128 15,2 0 0-15,-1 2 0 0,-1 1 0 0,2-3 0 16,0 3 0-16,0-3 0 0,-2-2 0 0,2-5 0 15,2 8 0-15,-1-6 0 0,-1 0 0 0,0-3 0 16,-8-10 0-16,9 9 0 0,0-1 0 0,0 0 0 31,-9-8-384-31,10 8-64 0,-10-8 0 0,10 2 0 16,0-2-1760-16,0-2-352 0,-10 2-80 0,10-7-7344 0,-2 2-1472 0</inkml:trace>
  <inkml:trace contextRef="#ctx1" brushRef="#br0" timeOffset="74479.83">12006 13246 6447 0,'0'0'576'0,"0"0"-576"0,0 0 0 0,0 0 0 16,0 0 3136-16,0 0 512 0,0 0 96 0,8-6 32 15,-3-2-2064-15,-5 8-416 0,0 0-80 0,0 0 0 16,0 0-48-16,0 0 0 0,0 0 0 0,0 0 0 16,0 0-224-16,0 0-48 0,0 0-16 0,0 0 0 15,0 0-304-15,0 0-48 0,0 0-16 0,0 0 0 16,0 0-32-16,0 0-16 0,0 0 0 0,3 13 0 15,-5-3 96-15,-2 5 16 0,-1-1 0 0,-1 3 0 16,-1 1-32-16,-2 5 0 0,-3 0 0 0,2 4 0 0,-2 5 96 16,-2 2 32-16,-5 2 0 0,-1 7 0 0,-4 4-32 0,-2 5 0 15,-1 6 0-15,-1 0 0 0,0 1-208 0,-4-2-48 16,1-1-16-16,-3 2 0 0,-2-2-176 0,2 1-16 16,2 2-16-16,4-5 0 0,0 0-160 0,6-3 128 15,1-3-128-15,4-1 128 0,2-5-128 0,3-3 0 16,3 0 0-16,1-4 0 15,0-2-1056-15,4-1-192 0,2-3-32 0,2-4-11600 16,2-4-2320-16</inkml:trace>
  <inkml:trace contextRef="#ctx1" brushRef="#br0" timeOffset="82992.86">5440 9715 8927 0,'0'0'384'0,"0"0"96"0,0 0-480 0,0 0 0 0,7-10 0 0,-2 3 0 16,-5 7 128-16,7-8-128 0,-6 0 0 0,-1 8 0 15,0 0 160-15,0 0-160 0,0 0 160 0,0 0-160 16,0 0 1248-16,0 0 160 0,0 0 16 0,0 0 16 15,0-10 96-15,0 10 32 0,0 0 0 0,0 0 0 16,0 0-512-16,0 0-96 0,0 0-32 0,0 0 0 16,0 0-352-16,6-7-80 0,-6 7-16 0,0 0 0 15,7-8-32-15,-7 8-16 0,0 0 0 0,0 0 0 16,0 0 16-16,0 0 16 0,0 0 0 0,0 0 0 16,0 0 32-16,0 0 0 0,0 0 0 0,0 0 0 0,0 0 32 0,0 0 16 15,0 0 0-15,0 0 0 0,-10 12-16 0,0 1 0 16,5-3 0-16,0 2 0 0,-1 2-144 0,-1 0-16 15,0-1-16-15,0 1 0 0,-2 2-128 0,-1 1-32 16,1 1 0-16,3 0 0 0,-2-4 16 0,1 2 0 16,0-2 0-16,0 3 0 0,2 3-208 0,0-1 128 15,-2 0-128-15,2 3 0 0,-2 3 304 0,2-1-48 16,0 1 0-16,0 0 0 0,0 6 80 0,-2 0 16 16,0-1 0-16,0 0 0 0,-1 2-160 0,1-1-48 15,2-2 0-15,-1-2 0 0,-2-1-144 0,0-1 0 16,0-3 144-16,3 3-144 0,1 0 0 0,0-2 0 15,1-2 0-15,2-1 128 0,1-2-128 0,1-1 144 16,2-3-144-16,1-2 160 0,3-3 16 0,-1-1 0 0,-6-8 0 0,12 8 0 16,-2-1 32-16,2 0 16 0,0 1 0 0,-1-4 0 15,-11-4-80-15,13 2-16 0,0-2 0 0,1 0 0 16,-3 0-128-16,2 0 160 0,2-2-160 0,-2 2 160 16,-3 0-160-16,2 0 128 0,0-3-128 0,1 0 128 15,0 1-128-15,1-2 0 0,-1-1 0 0,3 1 128 16,1-3-128-16,-2-2 128 0,-2 0-128 0,2 0 128 15,0 0-128-15,0-6 192 0,-1 0-192 0,-1-1 192 16,-1-1-192-16,1 0 160 0,1-4-160 0,-1 1 160 16,-2-1 0-16,0 0 0 0,2 1 0 0,0-3 0 15,-2-2-160-15,-1 0 0 0,-1-1 0 0,0 0 128 16,-2 0-128-16,0 0 0 0,-2 1 144 0,0-2-144 16,-1-1 0-16,-2 1 0 0,0-3 0 0,-2 4 128 0,0 1-128 15,-3 0 0-15,-1 2 0 0,0 1 0 0,-1 1 0 0,-1 1 0 16,-2 1 0-16,0-2 128 0,1 0 0 0,0 2 0 15,-3-1 0-15,1 3 0 0,2-1-128 0,-1 1 0 16,-1-1 0-16,1-1 0 0,1 2 0 16,1 3 0-16,-1 1 0 0,2 0 0 0,-2 1 0 0,1 1 0 15,-2-1 0-15,0 4 0 0,-1 0 0 0,0 3-208 16,-3 0 48-16,2 2 16 0,10 3 144 0,-12-3-208 16,-2 3 80-16,1 2 128 0,1-1-448 0,-1 3 48 15,-3 1 0-15,2 0 0 16,0-2-128-16,-1 2-32 0,2 0 0 0,2 2 0 15,-1-3-144-15,1 1-16 0,1-1-16 0,0 3 0 16,-2 0-688-16,3 2-144 0,9-9-32 0,-8 7-8704 0,0 1-1760 16</inkml:trace>
  <inkml:trace contextRef="#ctx1" brushRef="#br0" timeOffset="84425.16">5375 10073 11967 0,'0'0'1072'0,"0"0"-864"0,0 0-208 0,-2-9 0 15,-2 1 1920-15,0 2 320 0,4 6 80 0,0 0 16 16,0 0-1520-16,0 0-304 0,0 0-64 0,0 0-16 15,0 0-240-15,0 0-64 0,-8-3 0 0,8 3 0 16,0 0-128-16,0 0 0 0,0 0 0 0,-8 7 0 16,8-7 0-16,-5 10 0 0,5-10-144 0,-4 10 144 15,4-10 0-15,-1 11 0 0,1-11 0 0,0 0 144 16,0 0 624-16,6 10 128 0,2-1 32 0,-1 1 0 16,-7-10 64-16,7 9 16 0,-7-9 0 0,10 7 0 15,-3 3-400-15,1-4-80 0,-8-6-16 0,11 7 0 16,-1-1-128-16,-2-1-16 0,-8-5-16 0,12 7 0 15,1-2-160-15,-2-1-16 0,0-1-16 0,2-2 0 0,2 0-16 0,2-2 0 16,-2 0 0-16,0-3 0 0,1 1 112 0,2-2 0 16,2-2 16-16,-2 2 0 0,-1-1-128 0,-1-1-16 15,-1-2-128-15,0 2 192 0,-2 1-192 0,-2-1-208 16,-1 0 32-16,-1-3 16 16,0 4-2368-16,-1-2-480 0</inkml:trace>
  <inkml:trace contextRef="#ctx1" brushRef="#br0" timeOffset="86587.82">6296 9953 16575 0,'0'0'1472'0,"0"0"-1168"0,0 0-304 0,0 0 0 16,0 0 2400-16,9 5 416 0,-9-5 96 0,14 6 16 16,-2-4-2096-16,1 1-432 0,0-3-80 0,1 0 0 15,1 0 160-15,0 0 32 0,1 0 16 0,0-1 0 16,0-2-336-16,1 2-64 0,2 1 0 0,-1-4-128 16,-1 1 0-16,1-1 0 0,2 3-240 0,-2 0 80 31,-4-3-384-31,1 1-80 0,-1 0-16 0,-1 3 0 0,-1 0-1440 0,-2-1-288 15,-10 1-64-15</inkml:trace>
  <inkml:trace contextRef="#ctx1" brushRef="#br0" timeOffset="86929.63">6244 10170 13823 0,'0'0'1216'0,"-10"-2"-960"15,10 2-256-15,0 0 0 0,-9 3 4512 0,9-3 864 16,0 0 160-16,0 0 32 0,9 9-4448 0,3-4-896 0,2-1-224 0,5-3 0 15,-1-2 0-15,3 1 0 0,2 0 0 0,1 0 0 16,-2-5 0-16,3 0 0 0,1-3 0 0,1 1-160 16,2 2-176-16,-1-1-48 0,0-1 0 0,-2 1 0 31,-1-2-480-31,-2 4-96 0,-1 1-32 0,1 2 0 16,-1 0-1600-16,-1-2-320 0,-3-1-64 0,-1-1-16 0</inkml:trace>
  <inkml:trace contextRef="#ctx1" brushRef="#br0" timeOffset="87615.35">7687 9570 16463 0,'0'0'720'0,"0"0"176"0,0 0-720 0,0 0-176 0,0 0 0 0,0 0 0 15,0 0 1280-15,0 0 208 0,0 0 48 0,0 0 16 0,-9 6-560 0,2 2-112 16,7-8-32-16,-6 8 0 0,-1-3-16 0,7-5 0 16,-6 12 0-16,0-3 0 0,0 0-96 0,-2 3-32 15,0 0 0-15,-1-1 0 0,-1 0 64 0,-1 1 0 16,-1 1 0-16,1 2 0 0,-4 4 128 0,1 1 48 15,-2-1 0-15,-1 2 0 0,0 2-240 0,-1 3-32 16,-1 0-16-16,0 5 0 0,0 5-224 0,-1-1-48 16,-1 0-16-16,3-2 0 0,3-2-160 0,-1-1-16 15,-1 0-16-15,3-3 0 0,2 1-176 0,-1-2 0 16,-3 0 144-16,-1-3-144 0,0-1 0 0,4-1 0 16,3 0 0-16,-2-1 0 15,-2-5-384-15,1 0-128 0,1-2-48 0,2 0 0 16,-1-3-336-16,2-2-80 0,0-3-16 0,1-2 0 15,8-3-288-15,-8 4-64 0,8-4-16 0,0 0 0 16,-6-7-64-16,6 7-16 0,-6-12 0 0,6 2-10816 0</inkml:trace>
  <inkml:trace contextRef="#ctx1" brushRef="#br0" timeOffset="87992.8">7161 9669 4607 0,'-4'-12'400'16,"0"0"-400"-16,1-3 0 0,1 3 0 15,2 4 5840-15,4-2 1088 0,4-1 224 0,0 4 32 16,-3 0-5696-16,4-1-1136 0,3 2-224 0,0 2-128 0,-12 4 160 0,14 0-32 16,-1-1-128-16,-1-1 192 0,-12 2-64 0,13 3 0 15,-1 3-128-15,-2 3 192 0,-2 1 176 0,0 4 16 16,-1 0 16-16,1 5 0 0,-1 0 304 0,1 2 64 15,-1 1 16-15,1 2 0 0,-1-2-16 0,1 3 0 16,1-6 0-16,1 5 0 0,1-1-160 0,0 3-32 16,2 0-16-16,0 3 0 0,2 1-240 0,-2 2-64 15,1 2 0-15,0-2 0 0,2-5-128 0,1-1-128 16,-1 0 192-16,1-2-192 0,-2-1 128 0,1-2-128 16,-2-2 0-16,1 0 0 0,2-2 0 0,-2-3-224 15,-2 2 32-15,-1-5 16 16,0 1-416-16,-3 1-96 0,-3-2-16 0,2-2 0 15,-1-3-256-15,0 1-48 0,3-3-16 0,-10-4 0 16,0 0-1792-16,9 0-384 0,1-6-64 0</inkml:trace>
  <inkml:trace contextRef="#ctx1" brushRef="#br0" timeOffset="88443.07">8037 9234 6447 0,'0'0'576'0,"0"0"-576"16,0 0 0-16,0 0 0 0,0 0 2848 0,0 0 464 16,4-8 80-16,-4 8 32 0,0 0-2080 0,0 0-432 15,6-8-80-15,-6 8 0 0,0 0 224 0,0 0 48 16,0 0 16-16,0 0 0 0,0 0-208 0,0 0-32 15,0 14-16-15,0-1 0 0,-2 0-224 0,1 2-64 16,0-1 0-16,-1 4 0 0,1 4-32 0,0-3-16 0,-1 0 0 0,0 2 0 16,-1 6 64-16,1 1 16 0,-1-3 0 0,0 2 0 15,2-2-368-15,1-3-80 0,0-3-16 0,0-4 0 16,-1 2-144-16,-1-3 0 0,1-2 0 0,0-2 128 31,0 2-656-31,1-4-144 0,0-8-32 0,-2 9-9424 0,2-9-1904 0</inkml:trace>
  <inkml:trace contextRef="#ctx1" brushRef="#br0" timeOffset="88700.56">7824 9198 23951 0,'0'0'2128'0,"4"-9"-1696"15,1 1-432-15,3 3 0 0,2 4 2848 0,3-2 480 16,4 2 112-16,3 1 16 0,-1-1-2816 0,2 1-640 16,1-2 0-16,0 4 0 0,0 3 0 0,2-5 0 15,-1 0 128-15,2-3-128 0,0 1 0 0,0 0 0 16,-1-2 0-16,3 3 0 0,-3 0 0 0,1 1 0 16,-3-3 0-16,-1 1 0 15,-1-1-768-15,-2-1-80 0,-2 0-16 0,-2 2-9360 16,-1-2-1872-16</inkml:trace>
  <inkml:trace contextRef="#ctx1" brushRef="#br0" timeOffset="89089.15">8494 9837 21183 0,'0'0'1888'0,"0"0"-1504"16,0 0-384-16,0 0 0 0,0 0 4448 0,0 0 816 15,1 12 176-15,3 1 16 0,2 0-4432 0,2-1-880 16,0-3-144-16,1 3 0 0,0-3-160 0,2 2 160 16,-2 1-160-16,1 1 160 0,1 2-272 0,-1 0 32 15,1-1 16-15,-1 1 0 0,-1-1 224 0,0-1 0 16,-1 0-160-16,0 2 160 0,0-2 0 0,0 0 0 16,1 1 0-16,-3-1 0 0,-2-3-192 0,1 0 48 15,2-3 0-15,-1 1 0 16,-6-8-880-16,10 5-192 0,0-2-16 0,-10-3-9520 15,0 0-1920-15</inkml:trace>
  <inkml:trace contextRef="#ctx1" brushRef="#br0" timeOffset="89348.51">9049 9713 32255 0,'0'0'1424'0,"-13"7"304"0,-1-2-1392 0,-1 4-336 0,-2 3 0 0,3 5 0 16,1 2 2208-16,1 4 368 0,1 3 80 0,-2 2 16 16,-3 4-1936-16,-1 4-384 0,0 2-80 0,-1 4-16 15,-3-1-256-15,3 4 0 0,-3-2 0 0,-1-2 0 16,-2 1 0-16,1-3 128 0,1 2-128 0,1-5 0 16,0 2 160-16,0 0-160 0,1-2 128 0,2 3-128 15,0 4 0-15,1-5 0 0,0-5 128 0,4-3-128 16,3 0-416-16,0-8-112 15,4-1-32-15,2-3 0 0,0-4-2896 0,3-1-592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4:24:31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 7445 14735 0,'0'0'1312'0,"0"0"-1056"0,0 0-256 0,0 0 0 16,0 0 2192-16,0 0 384 0,0 0 80 0,0 0 16 16,0 0-1952-16,10 4-384 0,-10-4-80 0,12 2 0 15,-12-2-96-15,12-2-16 0,0-1 0 0,-2 2 0 16,0 1 48-16,0 0 16 0,-10 0 0 0,14-4 0 0,0 1 176 0,-1-2 48 16,-2 1 0-16,0 2 0 0,1 2 384 0,0-2 80 15,0 1 0-15,-1 0 16 0,2 1-208 0,0 0-32 16,3 0-16-16,0 1 0 0,-1 2-320 0,4-2-64 15,0 0-16-15,1 0 0 0,-2 2-64 0,0-2 0 16,2-2-16-16,-1 1 0 0,1 5-48 0,1-5-128 16,-3 0 192-16,0 0-64 0,-1 0-128 0,-1 0 0 15,-2 0 0-15,1 0 0 0,-1-4 0 0,-1 2 0 16,-3-2 0-16,2 1 0 0,0 1 144 0,0 0-144 16,-3 1 160-16,-9 1-160 0,10-5 320 0,-2 1-16 15,1 1-16-15,-9 3 0 0,0 0 32 0,0 0 16 16,0 0 0-16,0 0 0 0,0 0-144 0,0 0-16 0,12 0-16 0,-12 0 0 15,0 0-160-15,0 0 0 16,0 0 0-16,6 7 128 0,-6-7-128 0,0 0 0 0,0 0 0 0,0 0 0 16,0 0 192-16,0 0-32 0,0 0-16 0,3 9 0 15,-3-9 64-15,0 0 16 0,-1 10 0 0,-2 1 0 16,3-11-64-16,-5 9-16 0,0 0 0 0,-1 0 0 16,0 0-144-16,1 2 0 0,2 0 0 0,-2 0 0 15,-4-1 0-15,1 1 0 0,3-1 0 0,-2 2 0 16,1 1 0-16,-1-1 0 0,-1-1 0 0,2 1 0 15,-2 0 0-15,0 1 128 0,-1-1-128 0,2 2 128 16,1 0 32-16,-1 1 0 0,1-2 0 0,-2 2 0 16,2-2-32-16,-2 3-128 0,0 0 192 0,0 1-64 15,-1 2-128-15,1 1 0 0,-1-1 0 0,1 0 0 16,0-4 0-16,1 1 0 0,0-2 0 0,0 2 0 16,0-1 128-16,0 2-128 0,1-1 128 0,-1 0-128 0,-2-2 128 0,2 0-128 15,1 2 0-15,-1 1 128 0,0-3-128 0,-3 2 0 16,1-2 0-16,3 1 128 0,2-1-128 0,-1-1 0 15,-3-1 0-15,1 0 128 0,3-5-128 0,-1 2 128 16,0-1-128-16,0 0 128 0,1 0-128 0,4-8 192 16,0 0-192-16,-5 9 192 0,-3-1-64 0,3-2-128 15,5-6 192-15,0 0-64 0,0 0-128 0,-7 10 160 16,7-10-160-16,0 0 160 0,-4 6-160 0,4-6 0 16,0 0 144-16,0 0-144 0,-4 8 0 0,4-8 0 15,0 0 0-15,0 0 0 0,0 0 0 0,0 0 0 16,0 0 0-16,0 0 128 0,0 0-128 0,0 0 144 15,0 0-144-15,0 0 160 0,0 0 64 0,0 0 16 0,0 0 0 0,0 0 0 16,-5-12 80-16,1-1 0 0,2 0 16 0,-2 0 0 16,-3 0-80-16,5-1 0 0,0-2-16 0,-2-1 0 15,-5 0-112-15,4 0 0 0,2-2-128 0,1 0 192 16,-5 0-192-16,1-1 0 0,0-1 0 0,0 3 0 16,-2-1 0-16,-1 0 128 0,-3 0-128 0,2 1 0 15,1-1 0-15,-2 0 0 0,0-2 0 0,-1 3 0 16,0-1 208-16,2 2-48 0,-1 0-16 0,2 0 0 15,1 1 32-15,3 0 0 0,0-2 0 0,0 2 0 16,-2 0-176-16,3 1 0 0,0 0 144 0,2-2-144 16,-1 0 0-16,0-1 0 0,3 0 0 0,-1 4 0 15,-1 1 0-15,0 2 0 0,2-1 0 0,0 3 0 16,0 3 0-16,0 6 0 0,-1-11 0 0,1 11-128 0,0 0 0 16,0 0 0-16,0 0 0 0,0 0 0 15,0 0-384-15,0 0-80 0,0 0-16 0,0 0 0 16,0 0-1472-16,0 0-288 0,0 0-64 0,10 9-16 15,2-2-1328-15,1-2-256 0</inkml:trace>
  <inkml:trace contextRef="#ctx0" brushRef="#br0" timeOffset="856.14">2700 7034 13823 0,'0'0'608'0,"0"0"128"0,0 0-592 0,0 0-144 16,0 0 0-16,0 0 0 0,0 0 3840 0,0 0 720 16,4 13 160-16,-3-4 16 0,1 0-3712 0,0 2-768 15,2-1-128-15,-1 1-128 0,-3-11 0 0,4 11 0 16,1 1 0-16,0 1 0 0,-1-4 0 0,0 2 0 15,0-1 0-15,0-1 0 0,1 0 208 0,-1 1-32 16,-4-10-16-16,5 15 0 0,1 1 384 0,0 0 80 16,-5-3 16-16,2 2 0 0,-1 5-96 0,1-2-16 15,-1 3 0-15,0 2 0 0,-2 2-208 0,2 1-32 0,2 0-16 0,-2 2 0 16,-5 0 16-16,3 1 0 0,4-3 0 0,0 0 0 16,1 0 64-16,-1-2 16 0,-1-2 0 0,0-3 0 15,0 2-112-15,0-2 0 0,-3-1-16 0,1 0 0 16,0-1-240-16,-2 1 176 0,-3-2-176 0,3 3 160 15,1 0-160-15,-3 0 128 0,-5-1-128 0,2 1 128 16,1 0 16-16,-1 1 0 0,0-3 0 0,-1 1 0 16,-1 0 80-16,1-1 16 0,-1-1 0 0,-1-2 0 15,0 1 48-15,1-1 16 0,1-1 0 0,1 0 0 16,-1-4-176-16,1-1-128 0,0-2 144 0,3 1-144 16,-4 1 256-16,1-3-64 0,6-5 0 0,-10 4 0 15,10-4 48-15,-10 3 0 0,0-6 0 0,10 3 0 0,-11-3 48 0,1-1 16 16,-1 0 0-16,1-3 0 0,-2-2-128 0,0-2-32 15,1-1 0-15,-2 1 0 0,-2-1-144 0,0-1 0 16,-1-1 144-16,-1 0-144 0,-1 1 0 0,0 0 128 16,-1 0-128-16,2 3 0 0,2 3 0 0,0 0 0 15,2 0 0-15,0 2 0 0,2-2 0 0,1 3 0 16,10 4 0-16,0 0 0 0,-9-6-256 0,3 1 48 16,-1-2 0-16,7 7 0 15,0 0-320-15,0 0-64 0,0 0-16 0,3-8 0 16,3 2-1024-16,2-1-208 0,-3 0-32 0,2-1-9984 15,2 1-2000-15</inkml:trace>
  <inkml:trace contextRef="#ctx0" brushRef="#br0" timeOffset="1501.99">3437 6906 21823 0,'0'0'960'0,"0"0"208"0,0 0-928 0,0 0-240 15,-10 2 0-15,10-2 0 0,0 0 256 0,-9 2 16 16,0 1 0-16,9-3 0 0,-10 6-144 0,10-6-128 16,-5 7 192-16,-2-2-192 0,-2-1 208 0,9-4-64 15,0 0-16-15,-7 9 0 0,1-4 304 0,6-5 48 16,-3 10 16-16,-1-1 0 0,-2 0 368 0,-1 1 80 15,1 2 16-15,1 0 0 0,-2 1-64 0,-1 1-16 16,-1 2 0-16,1-2 0 0,0 4-304 0,-1 3-48 16,-2-1-16-16,0 1 0 0,1 1-128 0,-1 1-48 0,0 3 0 15,0 0 0-15,-1 3 16 0,2 0 0 0,0-1 0 16,-1 2 0-16,1 2-128 0,2-1-32 0,1-2 0 0,1-1 0 16,-2 1-192-16,3 0 176 0,1-1-176 0,1 0 160 15,-1-2 64-15,2 1 16 0,-1 2 0 0,1-2 0 16,0 1 0-16,0 0 0 0,-2 1 0 0,1 4 0 15,4 0-240-15,1 1 0 0,-2-1 0 0,0-6 0 16,1-1 192-16,2 0-48 0,-3-1-16 0,2 1 0 16,2-3 112-16,3-3 16 0,1 3 0 0,1-8 0 15,0 0-256-15,3-1 0 0,1 3 128 0,-2-3-128 16,0-1-368-16,2-1-112 16,2-2-32-16,1-2 0 0,-2-1-64 0,2-1 0 0,1-1-16 0,0-1 0 15,1-2-416-15,-2-2-80 0,-2-2 0 0,2 1-16 16,1 1-192-16,0-4-48 0,-2-1 0 0,2 0-7520 15,2-1-1504-15</inkml:trace>
  <inkml:trace contextRef="#ctx0" brushRef="#br0" timeOffset="2168.75">3765 7224 13823 0,'0'0'1216'0,"0"0"-960"0,0 0-256 0,0 0 0 16,-5-5 3888-16,5 5 720 0,0 0 160 0,0 0 32 16,0 0-3712-16,0 0-720 0,0 0-160 0,0 0-16 15,0 0-192-15,0 0 160 0,-9 0-160 0,9 0 160 16,-9 5-160-16,0 2 0 0,-2 0 144 0,2 4-144 16,0 1 320-16,-2 2 0 0,1 3 0 0,-2-1 0 15,-1 2 272-15,1 3 48 0,1 1 16 0,-1 4 0 16,-2 2-80-16,1 0 0 0,0 2-16 0,0 0 0 0,-2 2-176 15,5 0-16-15,-2-1-16 0,2 1 0 0,-2 0-48 0,1 2-16 16,2-2 0-16,2 1 0 0,3-1-160 16,-3 0-128-16,-2 1 144 0,4-3-144 0,5-1 160 0,0-2-160 15,1-4 160-15,2 0-160 0,2-4 0 0,0-2 0 16,-1-3 0-16,0-1 0 0,0-3 144 0,1-3-144 16,-5-7 128-16,12 7-128 0,-2-2 208 0,2-1-32 15,1-1-16-15,0-3 0 0,-1-2 80 0,1 0 16 16,2-3 0-16,1-1 0 0,0 1-48 0,-1-1 0 15,1-4 0-15,2-3 0 0,-1 0-208 0,0-1 0 16,-2-3 128-16,-1-1-128 0,-1-2 0 0,1-1 144 16,-1-2-144-16,0 0 128 0,-1-2-128 0,-2 0 0 15,-3-1 144-15,1 0-144 0,-2 0 176 0,0-2-48 16,-4 0 0-16,1-2 0 0,-2 0 32 0,0-3 0 0,-1-2 0 0,-1-2 0 16,-4 0-32-16,2-4 0 0,2 1 0 0,-2 3 0 15,-2 2-128-15,1 5 192 0,0 3-192 0,-1 1 192 16,0 1 48-16,-2 4 16 0,0 3 0 0,0 1 0 15,0 4-256-15,0 1 0 0,-2 4 0 0,2-2 0 32,0 2-304-32,1 3-144 0,-2-2-48 0,2 5 0 15,6 2-1552-15,0 0-320 0,-9 0-64 0,9 0-9328 0,-11 4-1856 0</inkml:trace>
  <inkml:trace contextRef="#ctx0" brushRef="#br0" timeOffset="2585.36">3590 7665 2751 0,'0'0'256'0,"0"0"-256"15,-7-2 0-15,7 2 0 0,-8-4 5824 0,8 4 1104 16,0 0 240-16,0 0 32 0,0 0-5600 0,0 0-1136 16,0 0-208-16,0 0-64 0,6-6 0 0,-6 6 0 0,0 0 0 0,0 0 0 15,11 2 416-15,-11-2 80 0,0 0 16 0,13 5 0 16,-1 0-144-16,-2 0-32 0,-10-5 0 0,12 7 0 15,-1-3-96-15,0 1-32 0,-1-1 0 0,-10-4 0 16,12 4-16-16,-12-4-16 0,13 4 0 0,-3-3 0 16,-10-1-112-16,0 0 0 0,12 0-16 0,-1 0 0 15,-11 0-240-15,10 0 128 0,0-1-128 0,1-2 0 16,-2 1-160-16,-1-1-128 0,-2-4-32 0,2-2 0 16,1 5-2816-1,-2-3-560-15,-1-5-112 0,-6 12-32 0</inkml:trace>
  <inkml:trace contextRef="#ctx0" brushRef="#br0" timeOffset="3252.14">4060 6927 11967 0,'0'0'1072'0,"0"0"-864"0,0 0-208 0,0 0 0 16,0 0 3984-16,0 0 752 0,-2 12 160 0,4-3 32 15,-2-9-3648-15,6 11-736 0,-2-1-144 0,1 2-16 16,2-1-64-16,-1 2 0 0,2 0 0 0,0 1 0 16,1-1-128-16,2 2-16 0,0 0-16 0,1 0 0 0,-1 0 80 0,0 0 16 15,4 5 0-15,-2-6 0 0,-2 3 320 0,2 1 64 16,2 2 0-16,-2 2 16 0,0 3-240 0,0 0-48 16,0 3-16-16,-1 5 0 0,-3 2-160 0,-3 4-48 15,0-2 0-15,-1 0 0 0,0 4 16 0,-2-5 0 16,-2 1 0-16,0-3 0 0,0-4 80 0,-1-2 16 15,-2 0 0-15,-2-1 0 0,0 3 80 0,0-2 32 16,-1-4 0-16,0 1 0 0,-2 2-80 0,2-3-16 16,-2-2 0-16,1 2 0 0,-2-4-128 0,0 0-16 15,2-6-128-15,-2 2 192 0,-2-3-192 0,0 0 0 16,3-1 128-16,-3 0-128 0,0-5 0 0,1 0 0 16,-2-2-144-16,2 0 144 15,0 0-640-15,0-1-16 0,-1-1-16 0,-1-3 0 16,1-3-544-16,-1 1-128 0,1 0 0 0,2-3-16 15,2-1-1280-15,0-2-256 0,0-2-48 0,-1-1-9472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29:51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24409 1146 345 0,'-7'-10'31'0,"0"1"-31"16,-4 3 0-16,4-13 0 0,0 9 300 0,0-5 53 15,0 5 11-15,0 1 3 0,0-10-215 0,0 13-42 16,3-4-9-16,1 7-1 0,-1-6-31 0,4 9-5 15,0 0-2-15,0 0 0 0,0 0-34 0,0 0-8 16,0 0 0-16,0 0-1 0,0 0 2 0,11 9 1 0,-1 1 0 0,1-1 0 16,-1 0-8-16,1 10-2 0,-4-9 0 0,0 12 0 15,4 0-12-15,-1-7 8 16,-6 4-8-16,6 6 0 0,-6-3 17 0,3 3-2 0,-4 3-1 16,5-3 0-16,-5 4 5 0,4-4 1 0,-3 9 0 0,3-9 0 15,0 4 16-15,0-1 4 0,-4 6 1 0,4-5 0 16,4 5-17-16,-4 4-3 0,4-4-1 0,-1 4 0 15,4-4-8-15,-3 1-1 0,3-1-1 0,-3-6 0 16,3 10 2-16,0-3 1 0,-4-1 0 0,4 4 0 16,-3-7-4-16,3 7-1 0,-3-1 0 0,-1 7 0 15,1-6 1-15,-4 12 0 0,4-12 0 0,-1 6 0 16,-3-1 1-16,4-5 0 0,-4 6 0 0,0-6 0 16,-4 6-2-16,4-1 0 0,1-2 0 0,-1 0 0 15,3 3-8-15,4 0 10 0,-3-7-10 0,3 4 10 0,4-3-10 16,-4-1 0-16,7 4 0 0,-7-13 0 0,4 7 8 15,-1 3-8-15,-3-4 0 0,4 1 8 0,0 2-8 0,-1 1 0 16,-3-4 0-16,4 1 0 16,-4 2 0-16,0-2 0 0,0 6 0 0,1-10 0 0,-5 4 0 0,1-1 0 15,-1-6 9-15,1 0-9 0,-1 7 12 0,-3-7-1 16,4 7-1-16,-4-7 0 16,4 6 1-16,-4-9 0 0,3 1 0 0,-3 2 0 0,4 0-11 0,3-3 12 15,-3 3-12-15,-1-3 12 0,4-6-12 0,-3 9 12 16,0-12-12-16,3 3 12 0,-4 0-12 0,4 0 0 15,4-4 9-15,-4 4-9 0,0-3 0 0,4-4 8 16,-4 4-8-16,4-7 0 0,-8 10 0 0,4-9 9 0,4 5-9 16,-4-5 0-16,0 8 12 0,-3-2-4 0,-1-6 0 15,1-1-8-15,-1 7 13 0,1-4-4 16,0 4-1-16,-4-7 0 0,3 10 1 0,-3-10 0 0,0 7 0 0,0 0 0 16,1-4-9-16,-1-2 8 0,0 9-8 15,0-10 8-15,3 7-8 0,-3 3 10 16,4-4-10-16,-1 1 10 0,1-4-10 0,0 7 0 0,-1-9 0 0,1 5 0 15,3 1 0-15,-3-3 0 0,-1 2 0 0,1-5 0 16,3-1 0-16,-7 7 0 0,3-7 8 16,1 4-8-16,0-4 0 0,-1 7 0 0,1-7 0 0,-1 1 0 15,-3 5 0-15,4-5 0 0,0-1 0 0,-1 7 0 16,1-4 0-16,-1-2 0 0,1-1 8 0,-1 7-8 16,1-7 0-16,7 1 8 0,-4 5-8 0,-4-5 8 15,5-1-8-15,-1 0 12 0,3-2-12 0,1 2 12 16,-4 1-2-16,4-7 0 0,-4 6 0 0,3-3 0 15,1 1-2-15,0-4 0 0,3 6 0 0,-4 1 0 16,5-10-8-16,-5 15 10 0,1-15-10 0,3 10 10 0,-7-1-10 16,4 1 0-16,-4-1 0 0,0-3 0 0,0-3 0 0,0 7 8 15,-3-10-8-15,3 6 0 0,-3-6 0 16,3 3 8-16,-4-6-8 0,1 3 0 0,3 0 8 0,0 0-8 16,0-6 0-16,0 3 8 0,7-4-8 0,1-2 8 15,-1 0-8-15,3-1 8 0,1-6-8 0,0 13 0 16,-4-12 9-16,4 5-9 0,3-9 11 15,-3 4-3-15,3 2 0 0,-3-3 0 0,-1-2-8 0,1 8 0 16,-4-5 0-16,4-4 0 0,-4 3 0 0,0 4 0 16,0-4 0-16,0-3 0 0,4 3 0 0,0 4 0 15,0-4 0-15,-1-3 8 0,1 4-8 0,0-4 0 0,-4 0 0 0,4 0 8 16,-1-6-8-16,1 0 0 16,3-3 0-16,0 6 8 0,-3-3-8 0,0-3 0 0,3 2 0 0,-3-2 0 15,-4 3 0-15,0-9-9 0,0-1 0 0,-3 7 0 16,3 3 19-16,0-6 4 0,4-1 1 0,-4 1 0 15,4-1-15-15,3-5 8 0,0 2-8 0,4-2 0 16,-4-4 0-16,4 10 0 0,-7-4 0 0,3 1 0 16,0-4 0-16,-3-3 0 0,-1 4 0 0,1 2 0 15,-7-3 0-15,3 1 8 0,0-7-8 16,-3 0 0-16,-1-6 0 0,4 3 0 0,1-7 0 0,-1 1 0 16,7 9 0-16,0-9 0 0,0 6 0 0,1-13 0 15,2 7 8-15,-2 0-8 0,-5-1 0 0,5-2 0 16,-5-4 12-16,5 4-3 0,-5-4-1 0,1 10 0 15,-4 0-8-15,4-3 0 0,-8-4-10 0,1-2 10 0,-4 5 0 16,-3 1 0-16,-1 0 0 0,4-4 0 16,-7 4 0-16,4 3 8 0,-4-3-8 0,0-1 0 0,4 4 8 0,-4-10-8 15,0 7 0-15,0-3 0 0,0-4 0 0,4 13 0 16,3-3 0-16,-4 3 0 0,1-3 0 16,3 3 0-16,0-7 0 0,0 10 0 0,0-9 0 0,4 9 0 15,0-3 0-15,-1 3 0 0,1 0 0 0,-1 7 0 16,-2-7 8-16,-5 9-8 0,1 1 0 15,-1 3 10-15,-3-1-10 0,0 4 8 0,1 0-8 0,-5-7 0 16,-3 16 0-16,0-9-11 0,0 3 11 0,0 0-8 16,-3 6 8-16,-1 0-8 0,-3 4 8 0,3-10 0 15,-3 15 0-15,4-2 0 0,-1 5-17 0,-3-2-2 16,0 0 0-16,4-1 0 16,-4 4-118-16,3 3-24 0,4-3-5 15,-3 2-1-15</inkml:trace>
  <inkml:trace contextRef="#ctx0" brushRef="#br0" timeOffset="1484.54">28917 2350 2030 0,'-3'-16'90'0,"3"16"18"0,-7-9-86 0,0-1-22 0,0 7 0 0,3-3 0 16,-3 0 0-16,-4 2-15 0,-3-5 3 0,0 3 0 31,-4-4-39-31,-3 1-7 0,-3 0-2 0,-5-1 0 16,-2 1 22-16,-1-7 4 0,0 7 1 0,-3-1 0 0,3-5 23 0,-3 2 10 0,-4-3-8 0,-7 4 8 15,-3-1 0-15,-4 4 12 0,0-10 0 0,-3 10-1 16,-4-4 13-16,3 1 4 0,1-1 0 0,-1-3 0 16,-3 4-3-16,-3-4 0 0,-11 7 0 0,0-7 0 15,-1 3-10-15,1 4-3 0,0-3 0 0,0 8 0 16,-10-5 20-16,2 3 3 0,-2-4 1 0,-1 1 0 15,7 9-10-15,-3-10-2 0,-7 10 0 0,0-6 0 16,-7 6-8-16,7 6-1 0,3-6-1 0,-7 0 0 0,-3 10-14 16,-4-10 0-16,0 9 0 0,8 1-10 15,-1-4 10-15,0 3 0 0,-3-5 0 0,0 8 0 0,3-9 0 0,11 7 0 16,7-1 0-16,3 7 0 0,-3-7 0 0,11 1 0 16,-4 5 0-16,3-2 0 15,1-7 0-15,3 3 0 0,3-5 0 0,8 11 0 0,3-5 0 0,0-1 0 16,4-3 0-16,-1 4 0 0,5-7 8 15,-1 6-8-15,3 4 8 0,1-1-8 0,3 4 0 0,4-3 0 16,-4 2 0-16,8 4 0 0,-1-3-10 0,0-4 10 16,4 4-12-16,4 9 12 0,2-12-19 0,1 2 3 15,0 4 1-15,4 0 0 0,-1 3-5 0,4 0 0 16,0-7-1-16,3 4 0 0,-3 0 21 0,7 0 0 0,0-3 0 16,4 2 0-16,-4 1-21 0,7-3-3 15,4 0-1-15,3-4 0 0,3 4 25 0,8-4 0 0,7-5 0 0,3 2 0 16,7 0 8-16,1 1 8 15,6 6 0-15,4-13 1 0,0 12-9 0,0-5-8 0,3-1 12 0,8 7-12 16,3-4 15-16,7 4-4 0,-4 9-1 16,-3-6 0-16,0 0-10 0,1 6 0 0,-1 3 0 15,3-3 0-15,4 3 0 0,0 1 0 0,-3-4 0 0,3 3 0 16,-4-9 0-16,5 6 0 0,9-9 0 0,4-7 0 16,-3 3 0-16,3-5 8 0,-3-7-8 0,7 0 8 15,3 0 4-15,4 0 0 0,-1-7 0 0,5 7 0 16,-1-12-12-16,4 6 8 0,7-4-8 0,-4 1 8 15,-3-1-8-15,0 1 8 0,3 0-8 0,1-1 8 16,-8-5-8-16,-3 5 0 0,-4 1 0 0,4-7 0 16,3 13 0-16,-3-13 0 0,-11 4 0 0,0-4 0 15,-3 0 0-15,-4 7 0 0,4-13 0 0,-8 0 0 16,1 9 0-16,-8-2 8 0,-10-10-8 0,-7 12 0 0,-7-12 0 16,-4 9 0-16,1-6 0 0,-11 4 0 0,-1-4 0 0,-6 9-11 15,-4-12 11-15,-3 6-12 0,-8-6 12 0,1 6-13 16,-11 1 5-16,-4 2 8 0,1-12 0 15,-8 12 0-15,-3-3 12 0,0 0-4 0,0 4 0 0,-7-4-8 16,7 0 12-16,-7 3-4 0,-4 4-8 0,0-13 0 16,-3 6 0-16,-7 0 8 0,-8-9-8 0,1 6 0 15,0 3-10-15,-8 0 10 16,-3 4-32-16,0 2 0 0,4-6 0 16,-4 4-583-16,0-1-117 0</inkml:trace>
  <inkml:trace contextRef="#ctx0" brushRef="#br0" timeOffset="2556.77">28483 362 57 0,'-24'0'0'0,"-8"-10"0"16,-14-5 0-16,-3 5 0 0,-8 7 151 0,4-6 25 16,-3-7 4-16,3 3 2 0,0 1-69 0,-3 2-13 15,-4 1-4-15,-11-10 0 0,-3 4-8 0,-4 5-3 0,8 1 0 16,-4-1 0-16,0-8-25 0,-4 8-4 15,-7 1-2-15,-3-1 0 0,3 4-35 0,1-3-7 0,-1 9-2 0,-3-10 0 16,-7 1-10-16,-1 9 8 0,1 0-8 0,-7 0 8 16,0 0-8-16,-8 0 0 0,-3 0 0 0,0 0 0 15,4 0 0-15,-11 0 0 0,-3 0 0 0,3 0 0 16,7 0 0-16,-4 0 0 0,-3-6 0 0,-3 6 0 16,7 6 0-16,3-6-11 0,-4-6 11 0,1 6-8 15,3 6 8-15,4-6 0 0,6 9 8 16,4-9-8-16,-3 10 12 0,3 5-1 0,4-5-1 0,0-1 0 15,10 10 4-15,4-3 1 0,-7 6 0 0,3 3 0 16,4-7-15-16,7 8 0 0,11-1-12 0,3-3 12 16,7 3-16-16,7 0 4 0,3-6 1 0,5 9 0 15,-1-3-3-15,11 3-1 0,10-3 0 0,-3 3 0 32,0 1-13-32,10-4-2 0,8 3-1 0,6-3 0 0,1 3-5 0,3-3 0 0,7 4-1 0,3-4 0 0,8 9 37 0,3-9 13 15,4 3 0-15,3-2 0 0,4 2 30 0,11 0 5 16,6 0 2-16,11-3 0 0,7 10-4 0,0-7-1 15,4 7 0-15,10-7 0 0,11 6-4 16,3-9-1-16,4 4 0 0,10-1 0 0,8-3-12 0,6 3-2 16,4-3-1-16,7-3 0 0,8 0 3 15,-5 0 0-15,4 0 0 0,4 0 0 0,14-3-16 0,3-4-4 16,4 14 0-16,0-11 0 0,-4 4-8 0,4 0 0 16,7-3 0-16,-4 3 0 0,1-3 0 0,-4 0 0 15,3 0 0-15,4-4 8 0,7-2-8 16,-11 2 0-16,-3 1 0 0,-3-3 8 0,-8 2 0 0,4-12-8 0,3 10 12 15,-7-4-4-15,-14 4 9 0,8-13 2 0,-1 6 0 0,-7 4 0 16,-14-10-10-16,4 0-1 0,6 0-8 0,-13 0 12 16,-11 0-12-16,0-7 11 0,-4-2-11 15,-3 0 10-15,-11-4-10 0,-10 0 12 0,-7-5-12 0,-4-11 12 16,-3 4-4-16,-8-3 0 0,-10 9 0 0,-4-15 0 16,-3 6 3-16,-7-7 0 0,-7 7 0 15,-7-7 0-15,-7 1 5 0,-4-1 0 0,-4-2 1 0,-6 2 0 16,-1-2-1-16,-6-7 0 0,0 0 0 0,-8 6 0 15,-3-12-16-15,-7 12 8 0,-7 1-8 0,-4-7 0 16,-3 0 0-16,-11 9-12 0,0-2 0 0,-7 2 0 16,4 1-1-16,-4-4 0 0,0 4 0 0,-3-1 0 15,-4-6 13-15,-4 1-12 0,-6 5 12 0,-8 7-12 16,-6-10 0-16,-1 4 1 0,4 6 0 0,-11-7 0 16,-10 1 11-16,-4 9 0 0,1 3-9 0,-1-13 9 0,-7 10 0 0,-3-3 0 15,-8 9 0-15,4-6 0 0,4-3 12 0,-7 3-4 16,-11 6 0-16,7 0 0 0,3 3-8 15,1-2 0-15,-11 2 9 0,7 13-9 16,3-4-111-16,1 4-26 0</inkml:trace>
  <inkml:trace contextRef="#ctx0" brushRef="#br0" timeOffset="23929.41">26430 4815 1152 0,'0'0'102'0,"0"0"-82"0,0 0-20 0,0-4 0 16,0-2 136-16,0-3 24 0,0 9 4 0,0 0 0 15,0 0-100-15,0 0-21 0,4-10-4 0,-4 10-1 16,0 0-14-16,0 0-4 0,0 0 0 0,0 0 0 15,0 0 4-15,0 0 0 0,0 0 0 0,0 0 0 16,-4-9 12-16,4 9 2 0,0 0 1 0,-10 0 0 16,2 0-4-16,1 3-1 0,-3 3 0 0,-1-6 0 15,4 10-11-15,-3-1-3 0,3 1 0 0,0 5 0 16,-4-2-20-16,4-7 0 0,3 13 0 0,1-10 0 0,-1 7 0 0,8-7 0 16,-1 1 0-16,4-1 0 15,0 1 0-15,4-1 0 0,3 0 0 0,4-2 0 0,3-4 12 0,0-3 2 16,7 0 0-16,1 0 0 0,6 0-4 0,-3-10-1 15,-4 10 0-15,0-9 0 0,4 0-1 0,-8-1-8 16,1 1 12-16,0-1-4 0,-4-5 6 0,-3-4 1 16,-4 3 0-16,-4 4 0 0,-3-7 3 0,0 0 1 15,-7 3 0-15,0 1 0 0,-3-7 17 0,-1 0 3 16,-10 3 1-16,0 6 0 0,0-2-20 0,-4-1-3 16,-6 7-1-16,-1-1 0 0,4 1-4 0,-7 6-2 15,-1 6 0-15,1-3 0 0,-4 9-10 0,4 1-12 0,4 5 2 16,-1-5 1-16,0 8 9 0,4 8-10 15,0-8 10-15,3 11-10 0,4-4 10 0,4 0 0 0,-1 3 0 0,4-3 0 16,3-3 0-16,1 0-12 0,-1-3 12 0,8 0-12 16,-1-7 12-16,1 4 0 0,3 3 0 0,0-10-8 15,4-3 8-15,-1 4 8 0,1-1-8 16,-1-9 11-16,4 0-11 0,1 0 12 0,2-3-12 0,1-3 12 16,-4-4-3-16,4 4 0 0,3-3 0 0,-4-10 0 15,5 3 1-15,-8 4 0 0,0-7 0 0,0 0 0 16,4 3-10-16,-4-9 0 0,-4 6 0 0,1 1 8 15,-4-1-8-15,0 3 10 0,-4 0-10 0,4 4 10 16,-3-4 3-16,0 7 1 0,-8-1 0 0,4 1 0 0,-4 3-14 16,1 6 0-16,-4-3 0 0,0 3 0 15,-4 3-12-15,-3-3-4 0,0 9-2 0,0 4 0 16,-7-1 6-16,0 4 0 0,3 3 1 0,-3 0 0 0,0 6 11 16,3-7 0-16,0 11-9 0,4-11 9 15,0 8 0-15,4-11 0 0,2 4 0 0,1-10 0 0,4 10 0 0,3-9 0 16,0 5 0-16,0-15 8 0,3 10-8 0,4-1 8 15,4-3-8-15,0-2 8 16,-1-4-8-16,8 0 0 0,-4-4 9 0,7-2-9 0,4-3 0 0,-8-1 0 16,5 4 0-16,-1-3 8 0,-4-4 0 0,-2-3 0 15,-5 1 0-15,1 2 0 0,-1-2 3 0,1-4 1 16,-8 0 0-16,1 3 0 0,-4-3-4 0,0 4-8 16,-4 5 12-16,1 1-4 0,-1 0 14 0,-3 5 2 0,0-2 1 15,-3 6 0-15,3 0-4 0,-7 6-1 16,3-2 0-16,-3 2 0 0,0 3-20 0,0-6 0 15,3 7 0-15,0-1 8 0,1 7-8 0,-1-7 0 0,4 1 0 0,0 5 8 16,0-12-8-16,-3 13 0 0,2-6 0 0,1-4 8 16,0 3 0-16,0-6 1 0,-3 7 0 15,3-4 0-15,-4-3 7 0,4 3 2 0,-4 1 0 0,1-4 0 16,3 3-9-16,0-6-1 0,0 0-8 0,0 0 12 16,0 3-12-16,7-3 0 0,0 0 0 0,0 0 0 15,0 0-14-15,0 0 1 0,10-3 0 0,4-3 0 31,7 3-132-31,11-4-27 0,3-2-4 0,-3-7-2 0</inkml:trace>
  <inkml:trace contextRef="#ctx0" brushRef="#br0" timeOffset="40977.9">19960 12240 2055 0,'-14'-19'91'0,"7"16"19"0,-4-3-88 0,-3-4-22 0,0-5 0 0,0 5 0 16,-4 1 24-16,-3 0 0 0,-3-1 0 0,-1-6 0 15,0 7-24-15,-7 6 0 0,4-6 0 0,0-1 0 0,0 4 30 0,-4-4 2 16,4 1 0-16,0 3 0 0,-1-4-9 0,5 1-2 16,-5 6 0-16,5-3 0 15,-4-4 18-15,-1 1 3 0,1 2 1 0,0 7 0 0,-7-9-25 0,-4 6-5 16,-4-3-1-16,1 6 0 0,-7-10-12 0,3 10 0 15,0-3 8-15,-3-3-8 0,-1 0 0 0,4 2 0 16,-3 4 0-16,0 0 0 0,-4 0 0 0,0 0 9 16,-4 0-9-16,1 0 12 0,-4 0-12 0,3 0 10 15,1 4-10-15,3 2 10 0,-3-6-2 0,-1 0-8 16,-6 0 12-16,-1 0-4 0,1 0-8 16,3 6 10-16,-4-6-10 0,8 3 10 0,-4-3-10 0,0 10 0 15,0-10 0-15,-4 6 0 0,-3-3 0 0,0 3-11 16,0-3 11-16,4 4-8 0,3 2 8 0,0-3 0 0,-4-2 0 15,1 5 0-15,-8 0 0 0,4 1 0 16,0-1 0-16,0-3 0 0,7 4 0 0,0-1 0 0,-3 1 0 0,3-1 0 16,-7 0 0-16,7-2 8 0,-4-4-8 15,8 3 0-15,-1-6 0 0,4 10 0 0,8-10 0 0,-5 6 0 16,1-3 0-16,-1-3 0 0,1 6 0 0,0-6 0 16,-1 3 0-16,4-3 0 0,-3 7 0 0,7-7 0 15,-1 3 0-15,5-3 8 0,2 0-8 0,1 6 0 16,0-6 0-16,-1 3 0 0,-2 3 0 0,6-6 0 15,-3 4 9-15,6 2-9 0,-2-6 12 0,2 6-12 16,-2-3 22-16,6-3-2 0,-3 10-1 0,3-10 0 16,0 0-19-16,4 6 8 0,0-6-8 0,3-6 0 15,1 6 16-15,3 0-3 0,0 0-1 0,3-10 0 16,4 10 13-16,0-3 3 0,0-3 0 0,3 0 0 0,1 2 6 0,-1-5 2 16,1 3 0-16,3 3 0 0,3-4-16 0,1-2-4 15,-1 6 0-15,4-3 0 0,-3-4-16 16,6-6 0-16,-3 7 8 0,4 0-8 0,0-4 12 0,-1-3 0 15,4 1-1-15,0 2 0 0,1-2-11 0,2-4 10 16,4 0-10-16,1 3 10 0,-1-3-10 0,0 1 0 16,4-7 0-16,3 6 0 0,0 3 0 0,4-3 0 15,0-6-9-15,-1 6 9 0,-3 0-14 0,4 1 1 16,0 2 0-16,0-3 0 0,3-6 13 16,4 6 15-16,0 7-3 0,-1-4-1 0,1 0-11 0,-3 4 0 15,-1 2 0-15,0 4 0 0,-3-3 0 0,-4-1 0 16,0 4 0-16,-7-3 0 0,1 6 0 0,-5-4 0 0,-3 4 0 15,0-3 0-15,-3 6 0 0,-4 0 0 0,-7 0 0 16,0 0 0-16,0 0-9 0,0 0 9 0,0 0-12 0,0 0 12 16,0 0-15-16,-3 9 4 0,-8 1 1 0,0-4 0 15,-6-3 10-15,-4 3 0 0,-8 4 0 16,-6-1 0-16,0 1 0 0,-4-1 0 0,-7 0 0 0,0 7-8 16,0 0 8-16,4-4 0 0,0 4 0 0,-1-3 0 15,-2 2 0-15,2 1-8 0,-3-4 8 0,1 4-8 16,6-7 8-16,0 10 0 0,0-3 0 0,4 3 0 15,-4 0 0-15,7-1 0 0,1-2 0 0,-1 9 0 16,4-6 0-16,3 0 0 0,0 0 0 0,4 6-8 16,0-6 8-16,3 6 0 0,-3-7 0 0,7 8 0 15,-4-8 0-15,4 1 0 0,4 0 0 0,-1 0 0 16,4-4 0-16,3 4 9 0,1 0-9 0,6-3 10 0,-3-1 1 16,4-2 0-16,7 6 0 0,-1-4 0 15,1-5 7-15,6 9 2 0,-3-10 0 0,8 7 0 0,2-1 0 0,5-2 0 16,-1 6 0-16,7-10 0 0,4 7-4 15,3 3-1-15,0-4 0 0,4-5 0 0,0 9-5 0,0-4-1 16,0-2 0-16,-4 3 0 0,-3 2-9 0,0 1 0 16,-4 6 0-16,4 0 0 0,-4-6-11 15,1 0-7-15,-1 9-2 0,0 4 0 16,-7-1-131-16,4 3-26 0,0 1-6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32:12.2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2350 6194 1465 0,'0'0'64'0,"0"0"15"0,0 0-63 0,0 0-16 0,7-6 0 0,3 6 0 16,-6-9 0-16,6 9 0 15,-10 0 0-15,0-7-10 0,0 7 34 0,0 0 6 0,4 0 2 16,-4 0 0-16,7-9-7 0,-7 6-1 0,0-7 0 0,-7 4 0 15,3 3 42-15,-3-3 8 0,4-4 2 0,-1 4 0 16,-3 3 10-16,4-7 2 0,-8 4 1 0,7-3 0 16,-6-1-34-16,-1 1-7 0,-3 3-2 0,4 3 0 15,-5-4-10-15,-6 7-3 0,7-3 0 0,-7-3 0 16,-4 3-17-16,4-4-3 0,-4 7-1 16,8-3 0-16,-11-3 23 0,3 6 4 0,-3 0 1 15,3 0 0-15,-10 0-26 0,3 0-5 0,4 6-1 16,-8 4 0-16,5-7 7 0,3 6 1 0,-4 1 0 0,7 2 0 15,-3 1-7-15,3 2-1 0,0-5 0 0,4 9 0 16,-3 0-8-16,9-1 0 0,-6 7 0 0,0 0 0 16,4 1 0-16,6 2 0 0,-3 0 0 0,3 0 0 15,1 4 0-15,-1-4 0 0,8 0 0 0,-5 0 0 16,5-3 0-16,-1 4 0 0,4-1 0 0,0 3 0 0,0-3 0 0,4-3 0 16,-4 4 0-16,3-1 0 15,5-3 0-15,-5 0 0 0,8 3 0 0,-1-3 0 0,1-3 0 0,3 3 0 16,0-6 0-16,11 0 0 0,-1-3 24 0,8-1 4 15,3-2 0-15,1 6 0 0,3-13-10 0,-1 3-2 16,8 1 0-16,0-1 0 0,-7-9-4 0,7 0-2 16,-7-3 0-16,6-3 0 0,1-4-10 0,-3 1 10 15,2 0-10-15,1-7 10 0,-7 3-10 0,3-2 12 16,-3-1-12-16,-3-6 12 0,-1 0-12 0,-7 0 0 0,4-3 0 16,-15 6 0-16,5-6 17 0,-1-3 8 15,-7 3 2-15,-4 0 0 0,1 3-2 0,-7-3 0 0,-4-10 0 0,0 7 0 16,0 0-9-16,-4-7-3 0,-7 7 0 15,1-6 0-15,-4-1-5 0,3 7 0 0,-3-7-8 0,-7 10 12 16,0-3-12-16,-4-6 11 0,0 5-11 0,1 4 10 16,10 3-10-16,-11-3 0 0,0 0 0 0,0 6 0 15,-3-6 0-15,4 6 0 0,-1 7 0 0,0-4 0 16,8 1 0-16,-5 2 0 0,1-3 0 0,4 7 0 16,-1 0-63-1,0 2-5-15,8-2 0 0,-4 9-1 16,-4 0-113-16,4 6-22 0,0-3-5 0</inkml:trace>
  <inkml:trace contextRef="#ctx0" brushRef="#br0" timeOffset="835.19">2212 7561 1785 0,'0'-15'79'0,"-7"12"17"0,3-4-77 0,4 4-19 0,-3-3 0 0,3-3 0 15,0 9 102-15,0-7 17 0,0 4 3 0,0-3 1 16,0-4-75-16,3 7-14 0,-3-6-3 0,0 3-1 15,0-4-5-15,0 1-1 0,0-1 0 0,0 4 0 16,0-3 0-16,0-1-1 0,-3 7 0 0,3-12 0 16,-7 5 1-16,3 4 1 0,-3-4 0 0,4 1 0 15,-4 9 7-15,0-9 2 0,-4 9 0 0,0-3 0 16,-3 3-18-16,4 3-3 0,-1-3-1 0,-10 6 0 0,3-3-12 0,1 6 0 16,-1-2 8-16,-14 2-8 15,8 1 0-15,-5 8 0 0,-6-2 0 0,3-3 0 0,-3 12 0 0,0-7 0 16,3 8 0-16,0-1 0 0,-3-3 0 0,7 3 0 15,-8 0 0-15,12 0 0 0,-1 3 0 0,4-6-8 16,-4 9 8-16,4-2 0 0,3-1 0 16,-3 6 0-16,7-5 0 0,-3 5 0 0,9-6 0 0,-2 7 0 15,-1-7 0-15,4 6-10 0,4-8 10 0,3 2 0 16,3 0 0-16,4-3 0 0,4 3 0 16,-1-3 0-16,5-6 8 0,-1 6-8 0,10-6 0 0,1 6 0 15,7-6 0-15,7-3 0 0,-4-4 14 0,11 7-2 16,-4-10 0-16,4 4 0 0,0-4 23 0,0-5 4 0,-8 2 1 0,1-3 0 15,4-3-26-15,-8-3-5 0,-7-3-1 0,7-4 0 16,1 1 7-16,-1-1 1 0,-7-5 0 0,4 2 0 16,3-6 12-16,-10-3 2 0,10 4 1 0,-7-8 0 15,4 5-3-15,-4-8-1 0,4-2 0 0,-7-4 0 16,-8-2-7-16,5 2-2 0,-1-2 0 16,-7-7 0-16,-4 6-8 0,1-3-2 0,-4 4 0 0,0 2 0 15,-7-2-8-15,0 2 0 0,0 1 9 0,-7 2-9 16,0-2 12-16,0-1-3 0,-4 1 0 15,-3-1 0-15,0 7-9 0,0 0 12 0,-7 0-12 0,7 3 12 16,-11-4-12-16,7 4 12 0,-6 0-12 0,6 6 12 16,-3-6-12-16,-4 6 0 0,4 1 0 0,-4-1 0 15,1 3-22-15,-1 4 0 0,0-4 0 0,-6 7 0 16,2-1-194-16,-2 1-40 0</inkml:trace>
  <inkml:trace contextRef="#ctx0" brushRef="#br1" timeOffset="86758.28">17113 17182 1382 0,'-17'0'123'0,"-5"6"-99"0,-2-12-24 0,-4 6 0 0,-4 0 149 0,7-6 25 16,4 6 5-16,0-3 1 0,3-4-137 0,4 7-27 15,3-3-6-15,4-3-1 0,4 3 21 0,6-3 4 16,1-4 1-16,6 1 0 0,8-1-35 0,3 4 0 16,0-3 0-16,8 6 0 0,-1-4 0 0,4-2-19 15,-1 0 4-15,8 5 1 0,0-8 22 0,7 9 5 0,7-7 1 0,3 1 0 16,-3 3-14-16,7 2 0 16,7-2 0-16,-7 6 0 0,4-9 0 0,3 3 0 15,0 2 0-15,10-2 0 0,4 3 0 16,1-3 0-16,-1 6 10 0,3-10-2 0,12 7 8 0,2-3 1 0,5 3 1 0,-1-4 0 15,0 4-3-15,11-3-1 0,4 0 0 0,3 3 0 16,-8-4-14-16,8 7 0 0,11 0 0 16,-4-3 0-16,-4 3 0 0,4 0 9 0,11-6-9 0,-4 6 8 15,-3 0-8-15,3 6 0 0,3-6 0 0,-3 3 0 16,-3-3 0-16,3 7 0 0,3-4 0 0,1 3 0 16,-11 3 0-16,11 1 0 0,6-10 0 0,-6 9 0 15,-1-2 0-15,5-4 0 0,6 6 0 0,3-9 0 16,-2 6 0-16,6-6 10 0,4 4-1 0,-4 2 0 15,3-12 11-15,-2 12 1 0,-1-6 1 0,0 0 0 16,7 0-7-16,-3 6-2 0,-11-6 0 0,11 3 0 16,3-3-13-16,-6 0 0 0,-5 0 0 0,-3 6 0 15,8-2 0-15,-8-4 0 0,0 0 0 0,0 0 0 0,0 6 0 16,1-3 0-16,-1-3 0 0,-4 0 9 0,-6 0-1 0,3 0 0 16,-3 0 0-16,-1 6 0 0,-10-6-8 15,4 3 8-15,-1-3-8 0,1 0 8 0,-1 7 0 0,1-7-8 16,-4 3 12-16,0-3-4 0,-4 6-8 0,-3 0 0 15,-3-2 0-15,-1-4 0 0,8 6 8 0,-8-3-8 16,-10-3 8-16,3 0-8 0,1 0 0 0,-1 0 0 16,-3 9 0-16,-11-9 0 0,-3 0 0 0,-4 7 0 15,7-7 0-15,-3 0 0 0,0 3 0 0,-11-3 0 0,-4 0 0 16,-3 0 0-16,4 0 0 0,-4 0 0 0,4-3 0 0,-4 3 0 16,-7 3 0-16,-4-3 0 15,-3 0 0-15,-3-3 0 0,-4 3 0 0,3 0 0 0,4-7 0 16,-7 7 0-16,-4 0-14 0,1 0-8 0,-4 0-2 0,-4 0 0 31,-3 0-55-31,-4 0-11 0,-3 0-2 0,-4 0-1 16,-3 0-43-16,-1 0-9 0,-2 0-2 0,-1 0 0 15,-4 0 66-15,1 0 13 0,-4 0 2 0,0 0 1 0,0 0 65 0,0 0 19 0,-3 0 1 16,0 0 0-16,-1 0 7 0,1 7 1 0,-1-7 1 0,1 0 0 16,-4 3-39-16,4-3-8 0,3 0-2 0,-4 6-656 15</inkml:trace>
  <inkml:trace contextRef="#ctx0" brushRef="#br1" timeOffset="88485.75">32092 16881 1324 0,'0'0'118'0,"0"0"-94"0,0 0-24 0,0 0 0 16,7-3 120-16,0-3 20 0,-3 6 4 0,3-3 1 15,-7 3-69-15,0 0-15 0,0 0-2 0,0 0-1 16,0 0 26-16,0 0 6 0,3 3 1 0,-3-3 0 0,0 0 1 0,0 9 1 16,-3-3 0-16,-1 10 0 0,-3-3-23 0,-3 2-5 15,-1 4-1-15,-3 0 0 16,3 0-32-16,-6 6-6 0,-4 3-2 0,-1 7 0 0,1-7-13 0,-3 3-3 15,-1-3-8-15,0 1 12 0,1 5 6 0,2-6 1 16,1 7 0-16,4 2 0 16,-5-2-4-16,5-7-1 0,-1 7 0 0,0-7 0 15,4 3-38-15,0-9-7 0,0 3-1 0,0-6-1 16,3 0-43-16,1-10-9 0,-1 1-2 0,4-4 0 16,0 3-177-16,7-9-35 15,-10-18-7-15,6-1-2 0</inkml:trace>
  <inkml:trace contextRef="#ctx0" brushRef="#br1" timeOffset="88755">31581 17032 2491 0,'0'0'110'0,"0"0"23"0,0 0-106 0,0 0-27 0,0 0 0 0,7-10 0 15,3 10 0-15,1-9 0 0,-1 9 0 0,1-6-11 16,0 6 31-16,-1 0 7 0,-3 6 1 0,4 3 0 15,-4-3 60-15,4 4 13 0,-4 2 3 0,3 4 0 16,1 3-34-16,-1-3-6 0,1 2-2 0,-1 11 0 16,5-11-30-16,-1 8-7 0,0 2-1 0,3-3 0 15,1 3-12-15,3 7-2 0,4-7-1 0,-4 6 0 16,4-6-9-16,0-2 0 0,-1 8 0 0,4-6 0 0,-3 1 0 0,-4 2 0 16,0-9 0-16,1 3 0 15,-8 3-72-15,0-9-8 0,0 3 0 0,-7-3-1297 16</inkml:trace>
  <inkml:trace contextRef="#ctx0" brushRef="#br2" timeOffset="164853.01">18482 18361 864 0,'0'0'76'0,"-7"0"-60"0,-4 10-16 0,4-4 0 0,0-3 165 0,7-3 31 16,-7 6 5-16,7-6 2 0,0 0-165 0,0 0-38 16,0 0 0-16,0 0 0 0,0 0 0 0,0 0 0 15,0 0 0-15,4-6 0 0,3 3 58 16,-4-3 5-16,4 6 1 0,0-4 0 0,1-2 0 0,-1 6 1 15,-4-3 0-15,8-3 0 0,-4 6-20 0,3-3-4 16,-3-4-1-16,0 7 0 0,0 0-4 0,1 0-2 16,-8 0 0-16,10-6 0 0,1 3-16 0,-1 3-3 0,1-6-1 0,-4 3 0 15,7-4 14-15,-3 7 4 0,3-3 0 16,-4-3 0-16,4 3-16 0,1-4-4 16,-1-2 0-16,0 3 0 0,-4 3-12 0,8-4 11 0,-4-2-11 15,0 6 10-15,-3-3-1 0,3 2 0 0,-4-2 0 0,5-3 0 16,-5 6-1-16,4-4 0 15,-3 1 0-15,-1-3 0 0,1 6 8 0,0-4 2 0,-1 4 0 0,4-3 0 16,-3 3 5-16,-1-7 1 0,5 4 0 0,-1-3 0 16,-4 2-5-16,4-2-1 0,1 6 0 0,-1-3 0 15,-4-4-3-15,4 7-1 0,-3-3 0 0,3-4 0 16,0 1-14-16,-3 3 0 0,-1 3 0 0,1-4 0 16,3 4 9-16,0-3-1 0,0-4 0 0,-3 7 0 15,3-3 9-15,0-3 2 0,-3 2 0 0,3 4 0 16,-4-6-19-16,4 3 0 0,-3 2 0 0,0-2 0 15,-1-3 10-15,1 6-10 0,-1-4 8 0,1 1-8 16,-1 3 0-16,1-3 8 0,-4-4-8 0,4 7 0 0,-1-3 8 16,1-4-8-16,-1 7 0 0,1-3 8 0,0-3-8 0,-1 2 0 15,4 7 0-15,-3-9 8 0,3-1-8 16,-3 7 0-16,3-3 9 0,0-3-9 0,0-1 9 0,4 4-9 16,-4 3 12-16,3-3-12 0,-6-4 11 0,3 1-11 15,0 6 10-15,-3-4-10 0,3-2 10 0,0 0-10 16,0 2 10-16,0-2-10 0,0 6 8 0,0-4-8 15,-3-2 0-15,3 6 0 0,-3-3 9 0,3-4-9 16,0 1 8-16,-4 3-8 0,5 2 8 16,-5-2-8-16,4-3 0 0,-3 6 8 0,-1-4-8 0,5-2 0 15,-5 9 9-15,4-9-9 0,-3 2 0 0,-1 4 8 16,1-3-8-16,0 3 0 0,-1-4 0 0,4 4 0 16,-7-3 0-16,7 3 8 0,-3-3-8 0,0 6 0 0,-1-10 0 0,4 4 8 15,0 3-8-15,-3 3 0 0,3-6 8 0,0 2-8 16,0-2 0-16,0 3 9 15,4-3-9-15,-4-4 0 0,-3 10 8 0,3-9-8 0,0 3 0 0,4 3 0 16,-1-4 8-16,-3 4-8 0,4-3 0 0,-4 3 0 16,0-4 0-16,4 4 0 0,-4-3 8 0,0 3-8 15,0-3 8-15,-3 6-8 0,3-10 9 0,-4 4-9 16,-2 3 0-16,6-3 0 0,-7 2 0 0,3-2 0 16,1 3 0-16,-4-3 0 0,4-4 0 0,-1 10 0 15,1-9 0-15,-1 9 0 0,1-10 0 0,-1 4 9 16,5 3-9-16,-5-3 10 0,4 3-10 0,-3-4 10 15,6-2-10-15,-2 6 0 0,-1-7 0 0,0-2 8 16,0 9-8-16,4-4 0 0,-1-2 0 0,-3 6 0 16,-3-3 0-16,3-4 0 0,-3 1 0 0,3 9 0 0,0-10 0 0,-4 4 0 15,4 3 0-15,1-3 0 0,-5 3 0 16,4-4 0-16,0-2 0 0,1 9 0 0,-1-9 8 0,0 5-8 16,0-2 0-16,0-3 8 0,-3 2-8 0,3 7 0 15,-4-9 0-15,4 9 0 0,-3-3 0 0,0-3 0 16,-1 6 0-16,1-3 0 0,-1-4 0 0,1 4 0 15,-1-3 0-15,1 6 0 0,-4-10 0 0,0 4 0 16,7 6 0-16,-3-9 0 0,-1 9 0 0,1-3 0 16,0-4 0-16,-1 4 0 0,4-3 0 0,-3-3 0 15,3 9 0-15,-3-10 8 0,3 4-8 0,0 3 0 16,0-4 9-16,0-2-9 0,0 6 0 0,0-3 8 0,0-4-8 0,-3 1 0 16,3 3 0-16,0 2 8 15,-3-2-8-15,-1 3 0 0,4-3 10 0,-3 3-2 0,0-4-8 0,-1-2 12 16,1 6-12-16,-1-3 0 0,-3 2 0 0,4-2 0 15,0-3 0-15,-1 2 0 0,1 7-8 0,-1-9 8 16,1 6 0-16,-4-3 0 0,4-4 8 16,-1 1-8-16,4-1 0 0,-7 4 0 0,7-3 0 0,-3 6 0 15,0-7 0-15,-4 1 0 0,3 2 8 0,4-2-8 16,-3 0 0-16,-1 2 0 0,5-2 0 0,-5 6 0 16,4-3 0-16,0-4 0 0,0 1 0 0,1-1 0 15,-1 4 0-15,0-3 8 0,3-1-8 0,1 1 0 16,-4-1 0-16,0 1 0 0,7 0 0 15,-3-1 0-15,0 1 9 0,-1-1-9 0,1-5 8 0,0 5-8 16,6 4 0-16,-6-6 0 0,-4 2 0 0,4 1 0 16,-1-7 0-16,1 7 0 0,-4 2 0 0,0-5 0 0,0 2 0 0,0-5 0 15,4 5 8-15,-4-5-8 0,0 5 0 16,4-2 0-16,0-4 0 0,-1 0 8 0,1 7-8 0,3-10 0 16,0 3 0-16,4 4 0 15,7-4 8-15,-8-3-8 0,-6 1 0 0,7 2 8 0,3 3-8 0,0-2 0 16,-7-1 0-16,4-3 0 0,3 7 0 0,-3-4 0 15,0-3 0-15,-1 3 0 0,-3-2 0 0,4-1 0 16,0 0 0-16,-4-3 0 0,-3 3 0 0,6 0 0 16,5 1 0-16,-1 2 0 0,-3-3 0 0,3 0 0 15,3-6 0-15,5 6 0 0,-4 1 0 0,-1-1 0 16,1-6 0-16,0 6 0 0,3 0 0 0,0-6 8 16,-3 0-8-16,0 6 0 0,0-9 0 0,-4 3 0 0,0-3 8 15,0 9-8-15,8-6 0 0,-5 0 0 16,5-4 0-16,-1 4 0 0,0 3 0 0,-3-3 0 0,3 0 8 0,0 6-8 15,-3-6 0-15,0 6 0 0,-4-3 0 0,0 1 0 16,1-1 0-16,-1-4 0 0,-4 1 0 0,1-3 0 16,7 3 0-16,-4-6 0 0,4-1 0 0,3 4 0 15,0 3 0-15,1-6 8 0,-5-1-8 0,8 4 0 16,0-6 8-16,0 5-8 0,-4 1 0 0,0-3 8 16,-3 3-8-16,3-1 0 0,-3-5 0 0,4-1 0 15,2 4 0-15,1-3 0 0,7-1 8 0,-4 7-8 16,1-13 0-16,-1 10 0 0,0-4 0 0,1 1 0 15,-5-1 0-15,1 7 0 0,-3-7 0 0,-1 1 0 16,0 3 0-16,4-4 0 0,7-6 0 0,-4 10 0 16,4-10 0-16,0 4 0 0,0 2 0 0,3-2 0 0,-7-7 0 15,1 9 0-15,-1-3 9 0,-3 1-9 0,3-4 0 0,4 3 0 16,3-5 0-16,4-1 0 16,-3 0 0-16,-1 6 0 0,4-6 0 0,0 7 0 0,-4-4 0 0,1-6 0 15,-4 12 0-15,3-9 0 0,0 7 0 16,1-1 0-16,3-3 0 0,0-3 0 0,0 7 0 0,3-7 0 15,-3 0 0-15,0 6 0 0,-4-5 0 0,1-1 0 16,6 0 0-16,-3 6 0 0,7-6 0 0,0 0 0 16,-4 0 0-16,4 7 0 0,-7-7 0 0,0 0 0 15,-3-3 0-15,6 3 0 0,0 0 0 0,1-3 0 16,-1 3 0-16,4 0 0 0,0 7 0 0,0-4 0 16,-7 10 0-16,0-4 0 0,-7 1 0 0,7-1 0 15,0-3 0-15,0 4 0 0,3-1 0 0,4-2 8 0,-3 2-8 16,-5 1 0-16,-6-4 0 0,4 4 9 0,-4-1-9 0,3 4 0 15,0-4 8-15,4 1-8 16,7-1 0-16,-3-2 0 0,-1 2 0 0,1 1 0 0,-5 2 8 0,-6-2-8 16,4-7 0-16,-4 3 0 0,3 10 0 0,0-6 0 15,8-4 0-15,-4 4 0 0,0-1 0 0,-4 1 0 16,4 5 8-16,-4 1-8 0,-6 0 0 0,3 3 0 16,-8 0 0-16,8-3 0 0,0-7 0 0,3 10 0 15,-3-6 0-15,4-1 0 0,-1 4 0 0,4-6 0 16,-4 12 0-16,-3-10 0 0,-3 4 0 0,-1 0 0 15,-3 0 0-15,7-4 0 0,-1 4 0 0,5 3 0 16,3-3 8-16,0-1-8 0,-4 4 12 0,0-3-12 16,-3 3 0-16,0-3 0 0,-3 9 0 0,-5-6-12 15,1-3 12-15,3 3 0 0,8-4 0 0,-8 4 0 0,-3 7 0 16,3-8 0-16,-3 8 0 0,3-7 0 0,-6 3 0 16,-1 3 0-16,0-3 11 0,-3 3-3 15,0 6-8-15,-4-8-10 0,-3 8 10 0,-1-3-13 0,5-3 13 0,-5 4 8 16,5-4 0-16,-1 6-8 0,4-2 0 0,-4-1 0 15,-4 4-10-15,5-4 10 0,-5-3 0 0,1 10 0 16,0-7 0-16,-1 7 0 0,-2-4 0 0,2 0 0 16,-3 4-9-16,-3 0 9 0,0-1 0 0,-4 1 0 15,0-1 0-15,0 10 0 0,-3-9-13 0,3 9 4 16,-4-6 1-16,-3 6 0 16,4-3-72-16,3-4-13 0,-3 7-3 0,-1 0-860 15,1 0-171-15</inkml:trace>
  <inkml:trace contextRef="#ctx0" brushRef="#br2" timeOffset="172352.41">14097 4046 57 0,'0'0'0'0,"0"0"0"16,0 0 0-16,0 0 0 0,7-6 66 0,-3 3 8 15,-1-3 2-15,4-4 0 0,-7 10-56 0,4-3-10 16,3-3-2-16,-4 3-8 0,8-4 0 0,-8 4 0 0,1-3-10 0,3 3 10 15,0 3-16-15,0-13 5 0,-3 10 1 0,-4 3 0 16,0-6 10-16,3 3 14 16,-3-4-3-16,0 7-1 0,0 0 74 0,4-9 14 0,-4 9 3 0,0 0 1 15,0 0-15-15,0 0-3 0,0 0-1 0,-4-3 0 16,-6-3-50-16,6 6-9 0,-7 0-3 0,4 6 0 16,0-3-9-16,0-3-3 0,-3 9 0 0,-1-9 0 15,1 7-9-15,-5 2 8 0,1-6-8 0,4 10 8 16,-4-4 0-16,0 1-8 0,-1 2 12 0,1-2-4 15,0 5-8-15,0 4 0 0,3-10 0 0,-3 7 0 16,4 3 0-16,-1-3 0 0,1-4 0 0,-1 7 0 16,-3 3 0-16,3-3-9 0,1 6 9 0,-1-6 0 15,4-1 0-15,-3 1 0 0,-1 10 0 0,4-14 0 16,0 10 0-16,0-3 0 0,-4-3 0 0,4 6 0 16,0 0 0-16,0-6 0 0,-4 0 0 0,4 0 0 15,-3 6 0-15,3 0 0 0,0-6-10 0,0-1 10 0,0 1 0 16,0 0 0-16,-1-3 0 0,5 3 0 0,3-10 0 0,-4-3 9 15,1 4-9-15,3-10 10 0,0 0 14 16,0 0 2-16,0 0 1 0,0 0 0 0,0 0 37 0,0 0 7 16,0 0 1-16,0 0 1 0,0 0-8 0,0 0-1 15,0-7-1-15,-4 4 0 0,4-6-17 16,-3 3-3-16,3-4-1 0,-4 1 0 0,4-1-19 0,0-5-4 16,0 5-1-16,0-2 0 0,0-4 3 0,0 7 1 15,0-1 0-15,0-5 0 0,-3-4-22 0,3 3 0 16,0-3 0-16,-4 7 0 0,4-4 0 0,-3 0-12 15,-1 4 4-15,4-4 0 0,-3 4 8 0,3-1-8 16,0 4 8-16,-4-1-8 0,1 7 16 0,3 3 4 0,0 0 1 0,0 0 0 16,0 0-29-16,0 0-5 15,0 0-2-15,0 0 0 0,7 3 12 0,0 7 3 0,-4-1 0 0,1 4 0 16,3-1 8-16,0-2-10 16,0 5 10-16,0-12-10 0,4 13 10 0,-4-7 0 0,3 7 0 0,-3-3-8 15,0-4 8-15,-3 7 0 0,3-7 8 0,0 7-8 16,-3-7 32-16,-1 1 1 0,-3 5 1 0,0-2 0 15,0-4-18-15,0 1-3 0,-3-1-1 0,3-3 0 16,0 4 7-16,-4-1 1 0,4 1 0 0,0-10 0 16,0 6-12-16,0-6-8 0,0 0 9 0,0 0-9 15,7 9-9-15,0-9-8 0,0 0-2 0,4 0 0 16,3 0-87-16,7 0-18 0,0-9-3 0</inkml:trace>
  <inkml:trace contextRef="#ctx0" brushRef="#br2" timeOffset="173764.09">15074 3915 230 0,'0'0'20'0,"0"0"-20"0,0 0 0 0,7-4 0 0,-3-2 114 0,-1 3 18 0,1-3 4 0,-4 6 1 16,3-3-28-16,4-4-5 0,-3 4-2 0,3-3 0 15,-3 3-27-15,-4 3-6 16,0 0-1-16,0 0 0 0,0 0-53 0,0 0-15 0,0 0 0 0,0 0 0 16,3 3 0-16,-3 6 0 0,4 1 0 15,-8-1 0-15,4 1 8 0,-3-1-8 0,-5 3 8 0,5 1-8 16,-4 3 28-16,0-7 0 0,0 10 0 0,0-3 0 15,-4-4 7-15,4 7 1 0,-3 3 1 16,-5-3 0-16,5 6-13 0,-4-3-4 0,0 3 0 0,-1 0 0 16,1 3-8-16,-3 0-1 0,3 7-1 0,-4-7 0 15,0 0-10-15,1 4 0 0,-1-4 0 0,0 0 0 16,4-3 0-16,0-6 0 0,4-3 0 0,3-4 0 16,-4 7 20-16,4-6 6 0,3-1 1 0,-3-2 0 15,4 5-9-15,-4-12-2 0,3 4 0 0,1-1 0 16,3-6 9-16,-7 3 2 0,0 3 0 0,7-6 0 0,0 0 5 0,-7 3 2 15,-1-3 0-15,1 7 0 16,-3-7-4-16,10 0-1 0,-4-7 0 0,-3 7 0 16,0 0-4-16,0-9-1 0,4 9 0 0,-4-9 0 0,3-1-14 0,1 4-10 15,3-3 12-15,0-1-12 0,0-2 0 16,0-1 0-16,0-6 0 0,3 10 0 0,1-10 8 0,3 3-8 16,-4 4 9-16,1-4-9 0,3 7 0 15,-4-7 0-15,1 7 0 0,-4-1 0 0,0 7 0 0,0-3 0 16,3-4 9-16,-6 10-9 0,3 0 0 0,0 0 0 15,0 0 0-15,0 0 0 0,-4-9 12 0,4 9 3 16,0 0 1-16,0 0 0 0,0 0 5 0,0 0 2 16,0 0 0-16,0 0 0 0,0 0-6 0,0 9-1 15,-3 1 0-15,6-1 0 0,-3 1-5 0,7-1-2 0,-7 4 0 0,4-1 0 16,-1-2-9-16,1 5 8 0,3-12-8 16,-4 13 8-16,1-7-8 0,0 7 0 0,3-6 0 0,-4-1 0 15,8 0 0-15,-8 1 0 0,8-1 0 0,-1 1-11 31,5-1-123-31,6-3-25 0,-4-6-5 0</inkml:trace>
  <inkml:trace contextRef="#ctx0" brushRef="#br2" timeOffset="177855.37">25449 16843 460 0,'0'0'41'0,"0"0"-33"0,-3-3-8 0,-4-3 0 0,3 0 116 0,1 3 20 16,-1-4 5-16,4-2 1 0,0 0-69 0,0 5-13 16,4-2-4-16,-1-3 0 0,-3-1-3 0,0 10-1 15,0 0 0-15,7-6 0 0,-7 6 2 0,0 0 0 16,0 0 0-16,0 0 0 0,0 0 15 0,0 0 3 16,0 0 1-16,0 0 0 0,4 0-5 0,-4 0-2 15,7 6 0-15,-4 4 0 0,1-1-38 0,0 7-7 16,-1-4-1-16,1 4-1 0,-4 3-1 0,3 0 0 15,1 6 0-15,-4 3 0 0,0-3-6 0,0 10-2 16,0-7 0-16,0 0 0 0,-4 7-10 0,1-7 12 0,3-3-12 16,-4 9 12-16,-3-5 3 0,3-1 1 0,-6-3 0 15,6 0 0-15,-6-3 0 0,3 3 0 0,0-9 0 0,3-4 0 16,-3 4-4-16,4-7 0 16,-1 1 0-16,4-10 0 0,0 0 5 0,0 0 1 0,0 0 0 0,0 0 0 15,-4-10 1-15,4 1 0 0,0-7 0 0,0-3 0 16,0 1-11-16,0-1-8 0,0-6 12 0,4-4-12 15,3 4 9-15,-7-3-9 0,4 3 0 0,-1-3 9 16,1 0-9-16,-1-1 0 0,1 4 0 0,-4-3 0 16,3-3 0-16,1 12 0 0,-4-9 0 0,3 9 0 15,-6-6 8-15,3 6-8 0,0 3 8 0,0-3-8 16,0 4 0-16,0 5 0 0,3 1 0 0,-3 0 0 16,0 9 0-16,0 0 0 0,0-10-11 0,0 10 11 15,0 0 0-15,0 0 0 0,0 0 0 0,7 10 0 16,-3 5 0-16,-1-2 0 0,1 2 0 0,-4 4 8 15,3 0-8-15,1 6 0 0,-4 0 0 0,4-6 0 0,-4 9 0 0,3-3 8 16,1 0-8-16,-4-3 0 0,0 4 0 0,0-8 0 16,3 1 0-16,-3 3 0 0,0-3 0 0,-3-7 0 15,-1 4 0-15,1 3 8 0,3-10-8 0,-4 1 0 16,0-1 0-16,4-3 0 16,-3 4-24-16,3-10-5 0,0 0-2 0,0 0-719 15,-7 6-144-15</inkml:trace>
  <inkml:trace contextRef="#ctx0" brushRef="#br2" timeOffset="178860.95">25160 17709 403 0,'0'0'36'0,"0"0"-36"0,0 0 0 0,0 0 0 0,0 0 239 0,0 0 41 15,0 0 8-15,0 0 1 0,0 0-224 0,0 0-45 16,0 0-8-16,0 0-3 0,0 0 16 0,0 0 3 15,-3-9 1-15,3 9 0 0,0 0 24 0,0 0 5 16,0 0 1-16,0 0 0 0,0 0 12 0,0 0 2 0,0 0 1 0,0 0 0 16,0 0-12-16,0 0-2 15,0 0-1-15,0 0 0 0,0 0 0 0,0 0 0 16,-4 9 0-16,4-9 0 0,0 0-21 0,-3 6-4 0,3-6-1 0,-4 10 0 16,4-10-1-16,-4 3-1 0,4-3 0 0,0 9 0 15,-3 1-20-15,3-10-11 0,0 6 12 0,-4 3-12 16,4 1 12-16,0-1-12 0,0 0 12 0,0 1-12 15,0-1 12-15,0 1-4 0,0 5 0 0,0 1-8 16,0-3 8-16,0 2-8 0,0 4 0 16,0 0 0-16,0-3 0 0,4 2 0 0,-4-2 0 0,3-3 0 15,1 2 13-15,-4 1-1 0,0-7 0 0,0 4 0 16,4-4-12-16,-1 1 0 0,1 2 0 0,-1-2 0 16,1-7 0-16,-1 6 0 0,1-2 0 0,-4-7 0 15,7 3 0-15,-7-3 0 0,7 0 0 0,0 6 0 16,0-6 28-16,-7 0 2 0,0 0 1 0,7 0 0 15,4 0-31-15,-11 0 8 0,3 0-8 0,-3 0 0 16,7-6 0-16,-3-4 0 0,3 7 0 0,-4-3 0 0,4-4 0 0,-3 1 12 16,-1-7-3-16,4 7-1 0,0-4-8 0,-3-2 0 15,0-1 0-15,-1-3 0 0,4 7 0 16,4-10 0-16,-8 3 0 0,1 6 0 0,3-2 0 0,0 5 0 16,0-5 0-16,0 5 0 0,-3 1 0 0,3 6 0 15,-4-7 0-15,1 4 0 0,-1-3 0 0,1 2 0 16,-4 4 0-16,3-3 8 0,-3 6-8 0,4-3 0 15,-4 3 0-15,3-7 0 0,1 4 0 0,-4 3 0 16,0 0 0-16,0 0 12 0,3-6-12 0,-3 6 0 16,0 0 0-16,0 0 0 0,-3-9 0 0,3 9 8 0,0 0 0 15,0 0 0-15,0 0-8 0,0 0 0 0,0 0 0 0,0 0 0 16,0 0 0-16,0 0 0 16,0 0 0-16,0 0 8 0,0 0-8 0,0 0 0 0,0 15 0 0,-4-5 0 15,4-7 0-15,4 6 0 0,-1 7 0 16,1 0 0-16,3-4 0 0,-4 4 0 0,1-7 0 0,3 10 0 15,0 0 0-15,-3-3 0 0,3 2 0 0,0-2 0 16,0-3 0-16,0 2 0 0,3-5 0 0,-3 5 0 16,1-2 0-16,-1-4 0 0,0 1 0 15,0 5 0-15,-4-5 0 0,1-4-11 0,3 7 3 0,0-7 0 16,-4-3-106-16,1 3-21 0,-4-6-4 0,3 10-1050 16</inkml:trace>
  <inkml:trace contextRef="#ctx0" brushRef="#br2" timeOffset="180400.1">28808 16862 820 0,'0'0'36'0,"0"0"8"0,0 0-35 0,0 0-9 0,0 0 0 0,0 0 0 16,0 0 25-16,0 0 3 0,0 0 1 0,0 0 0 15,0 0 19-15,3-9 3 0,-3 9 1 0,7-3 0 16,0-4 10-16,1-2 2 0,-1 3 1 0,-4 3 0 16,1-4 16-16,3 7 3 0,-7 0 1 0,3-9 0 15,-3 9-6-15,0 0-2 0,4-9 0 0,-4 9 0 16,0 0-5-16,3-4-2 0,1-2 0 0,-4 6 0 16,0 0-8-16,0 0-2 0,0-9 0 0,0 9 0 15,0-7-17-15,0 7-4 0,0 0-1 0,0 0 0 16,0 0-19-16,0 0-4 0,0 0-1 0,0 0 0 15,0 0-4-15,3 7-1 0,-3 2 0 0,0 7 0 16,0-4 7-16,0 4 2 0,0 3 0 0,-3 6 0 16,3-6-10-16,0 9-8 0,0 3 9 0,0-2-9 15,-4-1 0-15,4 6 8 0,0-5-8 0,0-4 0 0,0 3 0 16,0-3 0-16,0-6 8 0,-3 6-8 16,3-6 8-16,0-1-8 0,0-2 11 0,3-3-11 0,-3 5 17 15,4-8-3-15,-4 6-1 0,0-7 0 0,0-9 3 0,0 6 0 16,0-6 0-16,0 0 0 0,0 0-1 0,0 0 0 15,0 0 0-15,0 0 0 0,0-6-15 0,0-3 0 16,0-1 8-16,0-6-8 0,0 7 0 0,0-10 0 16,-4 0 0-16,4 4 0 0,0-7 0 0,4-3 0 15,-8 6 0-15,4-6 0 0,0 0 0 0,0-3 0 16,0 2 0-16,-3 4 0 0,3-3 0 0,0 0 0 0,3 6 0 16,-3 1 0-16,4 2 0 0,-4-3 0 0,3 10-8 0,-3-7 8 15,0 7 0-15,4-1 0 0,-4 1 0 16,0 6 0-16,0 3 0 0,0 0 0 0,0 0 0 0,0 0 0 15,0 0 0-15,0 0 0 0,0 0 0 0,0 0 0 16,-7 12 0-16,3-2 0 0,1 8-13 16,-1 8 4-16,1 2-1 0,-4 3 0 0,3-3 0 0,1 7 0 15,-1-1 10-15,1-2 0 0,-1-1 0 0,-3 0 0 16,3-5 0-16,4 2 0 0,-7-3 0 0,7 3 0 16,-3-3 0-16,3-6 0 0,0 0 0 0,0-4 0 15,0 4-20-15,0-9 0 0,0 5 1 0,0-5 0 16,0-10-134-16,0 0-27 0,0 0-6 0</inkml:trace>
  <inkml:trace contextRef="#ctx0" brushRef="#br2" timeOffset="194091.9">741 9390 230 0,'-7'-7'20'0,"-4"-2"-20"0,1 0 0 0,-1 2 0 16,-3-2 452-16,3-4 87 0,8-2 17 0,-4 5 3 16,3-5-443-16,-6 5-88 0,10-2-17 0,-4 2-11 15,4 4 16-15,0 6-3 0,0 0-1 0,0 0 0 0,0 0 3 0,0 0 0 16,-10 6 0-16,-1-3 0 16,0 7 16-16,-3-1 3 0,4 1 1 0,-4 5 0 15,3-5-10-15,0 5-1 0,-3-2-1 0,7 3 0 0,0-13-12 0,7-3-3 16,0 0 0-16,0 0 0 0,0 0 26 0,0 0 5 15,0 0 1-15,0 0 0 0,4 12-13 0,6-9-3 16,4 4 0-16,11-4 0 0,-4-6 7 0,7-4 1 16,4 7 0-16,7 0 0 0,-4-9-32 0,4 9 0 15,3-6 0-15,-3 6 0 0,-3 0 0 16,13-3 0-16,-3 6 0 0,0 3 0 0,-4-6 0 0,4 6 0 16,0-6 0-16,-7 0 0 0,6 0 0 0,1 0 0 15,-7 0 0-15,0-6 0 0,3 0 0 0,-3 3 0 16,-4-4 0-16,1-2 0 0,-1 6 0 0,0-7 0 0,0 4-11 15,-6-3 11-15,2 6 0 0,-2-4 8 16,-5-2 2-16,-3 3 0 0,-3 6 4 0,0-10 1 0,-11 7 0 16,3-3 0-16,-3 6-2 0,-7 0 0 0,0 0 0 0,0 0 0 15,0-10-1-15,0 1 0 0,-10 3 0 0,-1 3 0 16,-3-4-12-16,4-2 11 0,-5 6-11 0,-6-7 10 16,7 4-10-16,-7-3 0 0,7-1 9 15,0 1-9-15,-4-1 0 0,0 1 0 0,4 0 0 0,-7-7 8 16,7 7-8-16,-4-7 0 0,4 6 0 15,0-8 0-15,0 8 0 0,4-5 0 0,-5 2 0 0,5-3 8 16,-1 7-8-16,4-7 0 0,0 7 0 0,-3-1 0 16,3 1 0-16,3 6 0 0,4-7 0 0,-4 4 0 15,-6-3 0-15,10 3 16 0,-7 2-4 0,7 4-1 16,0-6-11-16,0 6 0 0,0 0 0 0,0 0 0 0,0 0 0 16,0 0 0-16,0 0 0 0,0 0 0 15,7 10-33 1,3-4 1-16,-2-3 0 0,2 3 0 0,1 4 32 0,-1-1 8 0,1 0 0 0,3-2 1 0,-3 2-9 0,-1 0 0 15,4-5 0-15,-3 8 0 0,3-2 0 16,-3-7 0-16,3 6 0 0,-4 1 0 0,1-1 0 0,3-3 0 16,-4 10 0-16,1-7 0 0,-4 1 0 0,4-1 0 15,-1 1 0-15,1-1 0 16,-1 7 0-16,1-4 0 0,-4-2 0 0,0 5 8 0,4-5-8 0,-4 5 8 16,0-5-8-16,-4 2 8 0,4-2 4 0,-7 5 0 15,4-5 0-15,3-1 0 0,-7 1 5 0,-7-1 2 16,7-3 0-16,-4 10 0 0,4-7-2 0,-10 1 0 15,-1-1 0-15,8 1 0 0,-8-1-4 0,-3 0-1 0,-4 7 0 0,1-3 0 16,-4 2-12-16,-1 1 8 16,5-3-8-16,-4 5 0 0,-4-2 0 0,0 3 0 0,1 6 0 0,-8-6 0 31,4 9-79-31,-8 3-18 0,1-2-4 0</inkml:trace>
  <inkml:trace contextRef="#ctx0" brushRef="#br0" timeOffset="210201.87">4872 10675 2012 0,'0'0'44'0,"0"0"10"0,0 0 2 0,0 0 0 0,0 0-45 0,0 0-11 0,0 0 0 0,0 0 0 16,0 0 0-16,0 0 0 0,0 0 0 0,0 0-11 15,0 0 11-15,0 10 0 0,0-7 0 0,-4 6 0 16,4 7 0-16,-3-7 0 16,-8 7 0-16,4-7 0 0,0 10 8 0,-3-9-8 0,-1 8 10 0,0-8-10 15,1 12 39-15,-4-10 1 0,3 7 1 0,-7-3 0 16,1 3 12-16,-1 0 3 0,1-4 0 0,-8 4 0 15,7 6-13-15,-14 0-3 0,4-6 0 0,0 3 0 16,10-6-27-16,-6 2-5 0,-8-8-8 16,7 6 11-16,8-7-3 0,-5 0-8 0,-2 1 12 0,10-1-4 15,-4-3 2-15,4-6 0 0,3 0 0 0,-3 0 0 16,4-6 2-16,-1 3 0 0,0-3 0 16,4-4 0-16,-3 1 7 0,-1-7 1 0,8 4 1 0,-4-4 0 15,3 0-21-15,-3 4 0 0,7-7 0 0,0 0 0 0,0-3 0 0,0 3-15 16,0 1 3-16,7 2 0 15,-7 3 12-15,4-2-9 0,-4-4 9 0,7 9-8 0,-7 1 19 0,7 0 4 16,0-1 1-16,-4 4 0 0,4-3-30 0,-3 9-6 16,6-7 0-16,1 7-1 0,0 0 11 0,3 7 10 15,3-7-13-15,5 9 5 0,2 0 8 0,1 1-13 16,0-1 5-16,-1 7 8 0,5 3 0 0,-5-4 0 16,1-2 0-16,0 3 0 0,-1 2 0 0,-2 1 0 15,2 3 0-15,-6-3 0 0,-1 0 28 0,1 0 3 16,-4-1 1-16,4 1 0 0,-8-3-32 0,5 3-15 0,-5-4 2 15,4-2 0-15,0 3 13 0,-7 2 0 0,8-8 0 16,-5-1-9 0,4 7-16-16,-3-10-3 0,-8-3-1 0,8 7 0 15,0-10-95-15,-1 6-20 0,4-6-3 0,-3 0-522 16,-4 0-105-16</inkml:trace>
  <inkml:trace contextRef="#ctx0" brushRef="#br0" timeOffset="210452.84">5168 10892 2343 0,'11'-10'52'0,"-8"10"10"0,4-9 2 0,0 3 2 16,11-4-53-16,-7 7-13 0,3-3 0 0,3 3 0 15,1-4 0-15,-7-2 0 0,6 9-9 0,-3-9 9 0,4 9-12 0,-4 0 3 16,0-10 1-16,4 10 0 31,-4 0-36-31,0 0-6 0,-3-6-2 0,3 6 0 0,0 0-126 0,-4 0-26 0,-2 0-4 0</inkml:trace>
  <inkml:trace contextRef="#ctx0" brushRef="#br0" timeOffset="210675.52">4985 11121 2635 0,'0'0'116'0,"7"-7"25"0,0 7-113 0,3-3-28 0,1-3 0 0,3 6 0 16,11 0 0-16,-4 0 0 0,4-6 0 0,-1 3-10 15,5 3-5-15,-5 0-1 0,8-7 0 0,-7 7 0 32,-1 0-117-32,1 0-24 0,0 0-5 0,0 0-813 0</inkml:trace>
  <inkml:trace contextRef="#ctx0" brushRef="#br0" timeOffset="211287.09">6128 10490 345 0,'0'0'15'0,"-7"7"4"0,0-4-19 0,-11 3 0 0,11-3 0 0,-11-3 0 16,4 6 291-16,4-2 54 0,-1-4 11 0,4 6 3 15,-4 0-231-15,1-3-47 0,3-3-9 0,0 6-1 16,0-2-7-16,0 2 0 0,-4-3-1 16,4 3 0-16,3-3-31 0,-6 7-5 0,3-1-2 0,0 7 0 15,-4-7-13-15,4 7-2 0,0 3-1 16,0 0 0-16,-4-1-9 0,4 1 8 0,0 6-8 0,4-6 8 15,-8 6-8-15,4 0 0 0,4-3 0 0,-1 10 0 16,4-4 0-16,0 0 0 0,0 0 0 0,0 7 0 16,7-1 0-16,-3-5 0 0,3 5 0 0,0-6 0 15,-4 7 0-15,8-7 0 0,3-3 0 0,-3 0 0 16,3-6 0-16,0-3 10 0,3-4-10 0,1-2 10 16,0-1 2-16,-1-3 0 0,1-6 0 0,7 0 0 15,-8 0 12-15,4 0 2 0,1-6 1 0,-5-3 0 16,1-1 1-16,7 1 0 0,-11-1 0 0,7-8 0 0,-3 2-4 15,-1-3 0-15,-3-6 0 0,-3 6 0 16,3-9 8-16,-3 9 0 0,-4-9 1 0,3-3 0 0,-3 2-33 0,-7 4 0 16,4-3 0-16,-4 0 0 0,0 0 0 0,-4-4 0 15,4 4 0-15,-10 3 0 0,3-6 0 0,0-1 0 16,-4 1 0-16,0-1 0 0,1 4 8 0,-1 3-8 16,-6 6 9-16,6-9-9 0,-3 9 12 0,-4 0-3 15,4-2-1-15,0 8 0 0,0-3-20 16,-4 7-4-16,1 0 0 0,6-1-1 15,-3 4-33-15,-4 6-6 0,4 0-2 0,0 0 0 16,0 6-151-16,7-3-31 0</inkml:trace>
  <inkml:trace contextRef="#ctx0" brushRef="#br0" timeOffset="211621.69">6544 11158 2761 0,'0'0'60'0,"0"0"13"0,0 0 3 0,0 0 2 0,0 0-62 0,0 0-16 15,4 10 0-15,-1-4 0 16,-3-3-26-16,7 6-8 0,-7-2-2 0,0 2 0 16,0 1-96-16,0-1-19 0,0-3-4 0,0-3-1 15,0 7-70-15,0-4-14 0,0-6-4 0,-10 13 0 0</inkml:trace>
  <inkml:trace contextRef="#ctx0" brushRef="#br0" timeOffset="212212.06">6745 10588 2246 0,'0'0'49'0,"0"0"11"0,0 0 1 0,0 0 3 0,7-10-52 0,-7 10-12 0,11 0 0 0,-8-6 0 16,4 3 16-16,4-4 0 0,3 7 0 0,-7-3 0 16,11 3 7-16,-4-6 1 0,7 3 1 0,-7-3 0 15,7-4-13-15,4 1-4 0,-7 3 0 0,6 2 0 16,-3-2 8-16,4-3 2 0,0-1 0 0,-4 10 0 15,0-3-18-15,-3 3 0 0,-1 0 0 0,1 3 0 0,-4-3 0 0,-3 10 0 16,-4-1 0-16,3 1 0 16,5 5-8-16,-5-5 8 0,-3 8 0 0,4-2-9 15,-4 0 9-15,-4 3 8 0,4-1-8 0,-3 8 11 0,-1-5-11 0,5 5 0 16,-8-8 9-16,0 7-9 0,0-6 0 0,-8 6 9 16,5-6-9-16,-1 6 0 0,-3-3 8 15,4 0-8-15,-8 0 0 0,1-3 0 0,-1 3 11 0,-3-3-11 16,0 0 10-16,-4-1-10 0,1 7 0 0,-8-12 8 15,4 3-8-15,0 2 0 0,3-8 0 0,-10-1 0 16,7 1 0-16,-4 2 0 0,4-2 0 0,-4-7-13 16,4-3 2-16,0 6 1 0,3-6 10 0,-3-6-8 0,7 6 8 15,0-3-8-15,3-4 8 0,0 4 0 16,4-3 0-16,0 0 0 0,7 3 0 0,0 3 0 16,0 0 0-16,0 0 0 0,0 0-14 0,7 0-1 0,-7 0 0 0,11 0 0 15,3 3 15-15,4-3 12 16,-1 6-3-16,1 0 0 0,7-3-9 0,-11 7 0 0,7-4 9 0,4 3-9 15,-8-5 0-15,4 5 0 0,4-3 0 0,-4-6 8 16,1 10-8-16,-1-4 0 0,-4-3 0 16,4 6 0-16,-3-9 0 0,-4 7 0 0,4-4 0 0,-8 3 8 31,5-6-32-31,-5 0-5 0,4 0-2 0,-3 0-687 0,-4-6-138 0</inkml:trace>
  <inkml:trace contextRef="#ctx0" brushRef="#br0" timeOffset="212690.03">7715 10544 2246 0,'-7'-10'200'0,"4"7"-160"0,-4-3-32 0,0 6-8 0,-4 0 122 0,0 0 23 16,4 6 5-16,-3-3 1 0,3 7-125 0,-4-4-26 15,4 3 0-15,-4 1 0 0,1 2-20 0,-1 10 4 16,1-3 0-16,-4 0 0 16,3 0-17-16,0-1-3 0,4 1-1 0,-3-3 0 0,-1 0 15 0,4-4 3 15,4-2 1-15,-1 5 0 0,4-8 18 0,-7-4 0 16,7-3 0-16,0 0 0 0,0 0 8 0,0 0-8 0,0 0 11 0,0 0-11 16,0 0 11-16,0 0-11 0,0 0 10 0,7 9-10 15,-7-9 13 1,4 6-3-16,3-3-1 0,3 7 0 0,4-4-9 0,-3 4 0 0,3-1 0 0,4-3 0 15,-1 4 0-15,1-7 0 16,3 6-8-16,0-3 8 0,-3 4 0 0,3-1 0 0,0-2 0 0,-7 2 0 16,4-6 0-16,-4 7 0 0,0-1 9 0,-7-3-9 15,-3 4 0-15,3 5 0 0,0-2-12 0,-7-4 4 16,0 7 8-16,-7 3 0 0,7 0 0 0,-4-4 0 16,1 4 0-16,-1-3 0 0,-3-4 0 0,7 4 8 15,-7 0-8-15,0-4 0 0,-3 4 0 0,6-4 8 16,1 4-8-16,-1-7 0 0,4 7 0 0,-7-6 0 15,0-1 0-15,0 0-8 0,-4 1 0 0,1-4 0 16,-1-3-36-16,4 7-8 0,-11-10 0 0,4 6-1 16,-3-6-155-16,6 0-30 15</inkml:trace>
  <inkml:trace contextRef="#ctx0" brushRef="#br0" timeOffset="212913.65">7673 10525 3031 0,'7'-10'67'0,"0"4"13"0,0 3 4 0,4-3 0 0,-1-4-67 15,8 1-17-15,0 6 0 0,6-3 0 0,8-4 0 0,3 4 0 16,-3 3 0-16,3-4 0 0,-3 4-18 0,3-3-4 0,1 3-1 0,2 3 0 31,5-6-125-31,-1 6-26 0,-3 6-5 0,3-6-949 0</inkml:trace>
  <inkml:trace contextRef="#ctx0" brushRef="#br2" timeOffset="-172578.2">14972 4959 2131 0,'-7'6'94'15,"3"-6"20"-15,-3 3-91 0,0 3-23 0,-3 4 0 0,3-4 0 0,-4-3 56 0,4 7 6 16,-4-10 2-16,-3 9 0 0,0-3-44 0,0-6-9 16,-4 10-2-16,1-1 0 0,-4 1 11 0,-1-1 3 15,1 0 0-15,0-2 0 0,0 5-3 0,0 4-1 16,3-7 0-16,0 7 0 0,1-7 13 0,3 7 4 0,0-3 0 0,-1-4 0 16,5 0-14-16,3 1-2 15,0-1-1-15,0-3 0 0,7-6-6 0,0 0-1 0,0 0 0 0,0 0 0 16,0 0 4-16,7 0 1 0,0-9 0 0,7 0 0 15,4-7-1-15,3-3-1 0,0 0 0 0,7-6 0 16,-3 0-15-16,3 6 0 0,0-9 0 0,25-16 0 16,-28 25 0-16,-4 4 0 0,-3 2 0 15,-4 4 0-15,-4 3 0 0,-3-4 0 0,-7 10 0 16,0 0 16-16,0 0-4 0,0 0 0 0,-7 16 0 16,-3-7 12-16,-4 4 3 0,-7 2 0 0,-4 1 0 15,-7 3 7-15,4-7 2 0,-7 10 0 0,3 0 0 16,-7-6-28-16,7 3-8 0,-3 6 0 0,7-6 0 15,-4 0 9-15,4-1-1 0,0-8-8 0,3 5 12 16,-3 4-12-16,-1-3 11 0,5-7-11 0,3-5 10 0,3 2-10 16,0 3 0-16,4-9 0 0,4-3 0 15,3-3 0-15,3 6 8 0,11-10-8 0,0 4 8 0,7-3 4 0,4-10 0 16,7 3 0-16,-1 4 0 0,8-4-12 0,-4-3 8 16,11 0-8-16,0 4 8 0,3-4-8 0,1 0 0 15,2 3 9-15,1-2-9 0,-3 5 0 0,-8-3 0 16,-7 16 0-16,-3-9 0 0,-8 3 0 0,-6 6 0 15,-11 0-12-15,-7 9 4 0,-7-3-5 0,-7 4-1 16,-8 9 0-16,-9-1 0 0,-5 1 14 0,-3 6 0 16,8 0 0-16,-5-6 0 0,5 6 18 0,6-12 3 15,7 2 1-15,4 1 0 0,7-13 8 0,3 7 2 16,11-10 0-16,0 0 0 0,14-10-20 0,4 1-4 0,7-7-8 16,10 4 12-16,7-7-12 0,8-6 0 0,10 0 0 15,-4 3 0-15,1-3 0 0,-5 0 0 16,-6 6 0-16,-7 0 0 0,0 3-11 0,-11 7-1 0,-7-7-1 0,-3 13 0 15,-7-3-3-15,-11 6-1 0,0 0 0 0,-11 9 0 16,-7 7 17-16,-3-7 0 0,-11 10 0 0,-3-3 0 16,-7 3 21-16,-4-1-1 0,-3 1-1 0,-1 6 0 15,8-6 11-15,3 6 2 0,4-6 1 0,6 0 0 16,5 3-22-16,6-10-11 0,4-2 10 0,3-1-10 16,4-3 0-16,4 4 8 0,3-10-8 0,0 0 0 15,0 0 0-15,3 0 0 0,4 0 0 0,4 6 0 16,-4-6 0-16,0 3-10 0,0-3 10 0,0 0-8 15,0 0 8-15,-7 0-10 0,0 0 10 0,0 0-10 16,0 0 10-16,0 0 0 0,0 0 0 0,-10 0 0 0,-1 6 0 16,1-2 0-16,-1-4 0 0,-3 6 8 0,3-6-8 0,4 0 0 15,7 0 0-15,-3 3 8 16,-4-3-8-16,7 0 0 0,0 0 0 0,0 0 8 0,0 0-8 0,7-3 0 16,3-3 0-16,1 6 0 0,3 0 0 15,4 0 0-15,3 0 0 0,3-4-8 16,1-2-28-16,7-3-4 0,-4 3-2 0,0 2 0 15,8-5-95-15,-1-7-19 0,0 4-4 0,0-10-1184 0</inkml:trace>
  <inkml:trace contextRef="#ctx0" brushRef="#br2" timeOffset="-171939.41">15554 4410 1832 0,'0'0'81'0,"0"0"17"0,0 0-78 0,0 0-20 0,0 0 0 0,0 0 0 16,-4-6 36-16,4 3 4 0,0-4 1 0,4 1 0 0,0 3-5 0,-1-3-2 16,1-4 0-16,3 7 0 0,3-3 13 0,-3-4 2 15,0 1 1-15,4 0 0 0,-4-1 2 0,4-5 0 16,3 5 0-16,0 1 0 0,0-1 3 0,0 4 1 16,4-3 0-16,-1-1 0 0,-3 7-14 0,0-3-2 15,-3 3-1-15,3-4 0 0,0 7-2 16,0-9 0-16,4 6 0 0,-4 3 0 0,4-6-5 0,-1-1-2 15,1 4 0-15,3-3 0 0,0 3-12 0,1-4-2 16,-1-2-1-16,3 9 0 0,-2-3-7 0,-1-3 0 16,0 3-8-16,-3-4 12 0,3 7-12 0,-4 0 0 15,1-6 0-15,0 6 0 0,-1 0 0 0,-6 0 8 16,-1 0-8-16,-2 6 0 0,-8-6 0 0,3 10 9 16,-6-1-9-16,-1 0 8 0,-3 1 3 0,-7-1 0 15,0 7 0-15,-4 3 0 0,-3 0-3 0,-4 6-8 0,-3-6 12 16,-4 12-4-16,-3-12-8 0,-4 3 0 0,-3 3 0 0,3 9 8 15,0-9-8-15,4-3 0 0,0 3 0 16,6 4 0-16,1-11 0 0,7 7 8 0,0 1-8 0,3-1 0 16,1-3 0-16,2-7 8 15,5 4-8-15,-1 0 0 0,4 0 0 0,0-4 0 0,0-5 0 16,4 9 0-16,3-13 9 0,0 3-9 0,0 1 10 0,3-4-10 16,1-3 19-16,3 7-3 0,3-4 0 0,4-3 0 15,1 3 0-15,2-3-1 0,1 4 0 0,7-4 0 16,-1 3-3-16,4-6-1 0,-3 0 0 0,3 3 0 15,-3 3 0-15,0 1 0 0,3-4 0 0,0 6 0 16,-3-9-11-16,0 10 0 0,-1-4-10 0,1-3 10 16,0 3-104-16,3-6-14 0,7 0-3 0</inkml:trace>
  <inkml:trace contextRef="#ctx0" brushRef="#br2" timeOffset="-167955.97">28734 17631 172 0,'-14'0'16'0,"7"0"-16"0,-4 0 0 0,7 0 0 0,-6 0 504 0,6 0 97 16,-3 0 20-16,7 0 4 0,0 0-502 0,0 0-101 15,-7 0-22-15,0 0 0 16,-3 6 0-16,-1-3-15 0,4 3 5 0,-4 0 1 0,1-2 9 0,-1 5 0 16,1-3 0-16,6-3 0 0,-3 4 45 0,7-7 8 15,-7 3 2-15,7-3 0 0,0 0-12 0,0 0-3 16,0 0 0-16,0 0 0 0,0 0-17 0,7 6-4 15,-7-6-1-15,11 3 0 0,-1-3 1 0,4 7 0 16,0-7 0-16,4 0 0 0,-4-7 3 0,7 7 1 16,1 0 0-16,-1 0 0 0,0 0-23 0,0 0 0 15,-3 0 0-15,6 7 8 0,-6-7-8 0,3 0 0 0,-3 3 0 16,-1 3 0-16,-2 0-8 0,2-3-4 0,-6 4 0 0,3-4 0 16,-4 3 12-16,1-3 0 15,0 3 0-15,-1-2 8 0,-3-4-8 0,4 6 11 0,-4-6-11 16,4 3 12-16,-8-3-4 0,-3 0 0 0,7 6 0 0,-7-6 0 15,7 0 0-15,-7 0-8 0,7 10 12 0,-7-10-4 16,0 0 0-16,0 0 0 0,0 0 0 0,0 9 0 16,0-9 7-16,0 6 1 0,0 4 0 0,-7-7 0 15,0 6-4-15,0-2-1 0,-4 2 0 0,1 0 0 16,-1 1-11-16,-3-1 0 0,0 1 0 0,0-1 8 16,-4 7-8-16,-3-1 0 0,-4-2 0 0,4 3 0 15,-3-7 12-15,-1 10 1 0,0-10 0 0,-3 7 0 16,0 3-13-16,0 0 0 0,3-1 0 0,0-2 0 15,0 3 0-15,4 0 0 0,4-4 0 0,-1 4 0 16,0 0 0-16,4-10-16 0,0 7 3 0,4 3 1 0,3-10 12 0,-1 1 0 16,1-1 0-16,7-3 0 0,-3 4 8 0,3-1-8 15,0 1 9-15,3-1-9 0,1 0 12 16,3 1-4-16,0 2-8 0,0-2 12 0,7-7 5 0,-3 6 1 16,6-9 0-16,1 7 0 0,7-4-6 0,3-3 0 15,4 0-1-15,3 0 0 0,-3-3-11 16,3-4 0-16,0 4 9 0,1-3-9 15,-5 3-58-15,1-4-16 0,0-2-3 0,0 0-1 16,-1 2-170-16,1-2-33 0</inkml:trace>
  <inkml:trace contextRef="#ctx0" brushRef="#br2" timeOffset="-157470.09">27785 16790 230 0,'0'0'20'0,"0"0"-20"0,0 0 0 0,0 0 0 0,0 0 162 0,0 0 28 16,0 0 6-16,0 0 0 0,0 0-89 0,0 0-19 16,0 0-3-16,0 0-1 0,0 0 1 0,-4-3 0 15,4-10 0-15,0 13 0 0,0-3-9 0,0 3-1 16,0 0-1-16,0 0 0 0,0 0-13 0,0 0-2 16,0 0-1-16,0 0 0 0,0 0-6 0,0 0 0 15,0 0-1-15,0 0 0 0,0 0-1 0,0 0 0 16,0 0 0-16,0 0 0 0,0 0-23 0,0 0-5 15,0 0-1-15,0 0 0 0,0 0-11 0,-7 3-2 16,7-3-8-16,-3 7 12 0,-1 2-12 0,1 1 11 16,-1-1-11-16,4 0 10 0,-3 7 2 0,3-7 0 15,-4 10 0-15,4-9 0 0,4 5-12 0,-1 1 12 0,-3-3-12 0,0 5 12 16,4-2-12-16,-4 9 0 16,3-6 0-16,1 0 0 0,-4 6 10 0,-4-3 0 0,1 3 0 0,3-6 0 15,-4-4-2-15,4 10-8 0,0-6 12 0,-3 0-4 16,3-3 0-16,-4-4-8 0,4 7 12 0,0-9-4 15,0 5-8-15,0-5 10 0,0-4-10 16,0 3 10-16,0-9-2 0,0 0-8 0,0 0 12 0,0 0-4 16,0 0 1-16,0 0 0 0,0 0 0 0,0 0 0 15,0-9-1-15,0 3-8 0,0-7 12 0,0-3-4 16,0 1-8-16,4 2 0 0,-4-2 0 0,0-4 0 16,0 0 0-16,0-6 0 0,0 6 0 0,0-6 0 15,0 6 0-15,0-6 8 0,0 3-8 0,3-3 0 16,-3 0 10-16,0 6-10 0,0-6 12 0,0 3-12 15,0 0 0-15,0 3 0 0,0-3 0 0,0 0-12 0,0 4 12 16,0 5 0-16,-3-3 0 0,-1 1 0 0,1 5 0 0,-1 1 0 16,0 6 0-16,4-4 0 0,0 7 0 15,0 0 0-15,-3-9 0 0,3 9 0 0,0 0 0 0,0 0 0 16,0 0 0-16,0 0 0 0,0 0 0 0,0 0 0 16,0 0 0-16,0 16 0 0,3-7-8 0,-3 4 8 15,4 2-13-15,0 4 5 0,-1 0 8 0,1 0 0 16,-1 6 0-16,1-6 0 0,-4 6 0 0,0-6 0 15,0 6 0-15,0-7 0 0,0 11 0 0,0-4 0 16,0 0 9-16,0-3-9 0,-4 3 0 0,1-6 0 16,-1 6 0-16,4-6 0 0,-3 6 13 0,-5-6-4 0,5-1-1 0,-1 1 0 15,-3 3-8-15,4-3 8 16,-1-7-8-16,1 4 8 0,-4-6-8 0,0 5 0 0,3-2 0 0,4-4 0 16,4-3 0-16,-4-6 0 0,0 0 0 0,0 0 0 15,0 0-22-15,0 0 0 0,-4 0 0 16,-3 0-794-16,7-6-158 0</inkml:trace>
  <inkml:trace contextRef="#ctx0" brushRef="#br2" timeOffset="-152709.04">4103 9766 748 0,'0'0'67'0,"0"0"-54"0,0-6-13 0,0-4 0 15,0 7 206-15,7-3 38 0,-7 6 8 0,0-10 2 16,-7 7-186-16,7 3-38 0,0 0-7 0,0-6-2 16,-7-3-13-16,7 9-8 0,-7-7 8 0,3 4-8 15,-3 3-12-15,4 0-6 0,3-6-2 0,-7 3 0 16,7 3 29-16,0 0 6 0,-8-6 1 0,8 6 0 15,0 0 25-15,0 0 6 0,0 0 1 0,0 0 0 16,0 0 16-16,0 0 3 0,0 0 1 0,0 0 0 16,0 0-23-16,0 0-4 0,0 0-1 0,0 0 0 15,0 0-11-15,0 0-2 0,0 0-1 0,0 0 0 16,0 0 6-16,-7 9 2 0,4-3 0 0,-8 4 0 16,8-1-18-16,-8 0-3 0,1 1-1 0,3-1 0 15,3 1-12-15,1-1 0 0,-5-3 0 0,8 4 0 16,-3-1 16-16,3 7 0 0,0-7 0 0,0 1 0 15,0-1 9-15,0 0 3 0,3 1 0 0,-3-1 0 0,0 7-28 16,0-7 0-16,0 10-9 0,0-3 9 0,-3-4 0 16,3 4 16-16,-7 3-2 0,3-3 0 15,1-4-2-15,3 10 0 0,-11-3 0 0,11 0 0 0,-7 0-3 0,7-4-1 16,-3-2 0-16,-1 2 0 0,-6 1 7 0,10-3 1 16,-8-4 0-16,5-3 0 0,-4 4 3 0,7-10 1 15,0 0 0-15,0 0 0 0,0 0 0 0,0 0 0 16,0 0 0-16,0 0 0 0,0 0 2 0,0 0 1 15,0 0 0-15,0 0 0 0,7 0-8 0,4 6-2 16,-11-6 0-16,0 0 0 0,10 0-5 0,-3 3-8 0,4-3 11 0,-1 0-11 16,1 0 0-16,7 0 0 0,-1 0 0 0,1 0 0 15,-1 0 9-15,1 0-9 0,0 0 0 16,6 0 9-16,-6 0-9 0,0 6 8 0,-1-6-8 0,5 0 8 16,-1 0-8-16,-4 0 0 15,8 0 0-15,0 0 0 0,-1 0 0 0,5 0 8 0,2-6-8 0,1 6 0 16,3-3 10-16,1-3-10 0,3 6 12 0,-4 0-12 15,0-7 12-15,4 4-12 0,-4 3 12 0,-3-6-12 16,3 6 0-16,-7 0 0 0,4-3 0 0,-4-3 0 16,4 6 11-16,3 0-11 0,4 0 10 0,-4 0-10 15,1 6 8-15,-1-3-8 0,4-3 0 0,-4 6 9 16,0-3-9-16,1 4 0 0,-1-7 0 0,-3 6 8 16,-1-6-8-16,5 0 0 0,-1-6 0 0,0 6 8 15,1-10-8-15,6 4 8 0,4 3-8 0,0-3 8 0,-1 3-8 0,-6-4 8 16,7 7-8-16,-11 0 8 0,8 0-8 15,-8 0 0-15,4-3 9 0,-4 3-9 0,7-6 0 0,-3 6 8 16,0 0-8-16,3 0 0 0,-3 6 0 0,0-6 8 16,3 0-8-16,-6 3 0 0,2-3 16 0,1 7 0 15,-7-4-1-15,3-3 0 0,-7 6-15 16,8-6-13-16,-4 0 2 0,-1 0 1 0,5 0 10 0,-1 0 0 16,-7-6 0-16,11 6 0 0,-4 0 0 0,4 0 9 15,0 6-9-15,3-6 0 0,-7 0 9 0,1 0-9 16,-1 0 0-16,4 0 9 0,-11 0-9 0,7 0 0 15,0-6 9-15,-3 6-9 0,4 0 0 0,-1 0 9 0,-3 6-9 0,3-3 0 16,4-3 8-16,-4 6-8 16,0 4 0-16,-3-4 0 0,3-3 0 0,0 7 0 0,-3-1 0 0,0-9 0 15,0 6 8-15,-1-3-8 0,8-3 0 0,0 0 0 16,0 0 0-16,0 0 0 0,3 0 8 16,0 0-8-16,1 0 8 0,-1 0-8 0,0 0 9 0,-3-3-9 15,-4 3 0-15,1 0 0 0,-5-6 0 0,5 6 0 16,-4-3 8-16,-1-3-8 0,1 6 0 15,7 0 0-15,-7 0 0 0,3 0 8 0,0 0-8 0,-3 0 0 16,0 0 0-16,6 0 0 0,-13 0 0 0,10 0 0 16,-13 6 0-16,6-6 0 0,0 0 0 0,-3 0 0 15,-1 0 0-15,1 0 8 0,3-6-8 0,-3 6 0 16,3 0 0-16,0 0 0 0,1-4 0 0,-1 4 0 16,0 0 0-16,0 4 8 0,1-4-8 0,-1 0 0 15,0 6 0-15,0-3 0 0,0 3 0 0,-3-3 0 16,3-3 11-16,-3 10 2 0,-4-10 1 0,0 6 0 0,4-6-14 0,0 3-18 15,-1-3 4-15,1 0 1 16,0 0 13-16,0 0 0 0,-1 0 0 0,1-3 0 0,-7 3 0 0,6 0 0 16,1 0 0-16,0 0 0 0,3 0 0 0,-3-6 0 15,-1 6 10-15,1 0-10 0,-4 0 0 16,4 0 0-16,-8 0 0 0,5 0 0 0,-5 0 0 0,1-3 15 16,0 3-4-16,3-7-1 0,-4 7-10 0,1 0 0 15,0-3 0-15,-1-3 0 0,4 6 0 0,-3-3 0 16,0-3 0-16,-4 6 0 0,0 0 0 0,0-4 0 15,0-2 0-15,-3 6 0 0,-1-3 0 0,1-3 0 16,0 6 0-16,-1 0 8 0,-3-7-8 0,0 4 10 16,0 3-10-16,0-6 10 0,0 6-10 0,0-3 8 0,0-3-8 0,1 3 8 15,-1-4-8-15,0 4 0 0,0-6 9 0,0 2-9 16,-4-2 9-16,4 3-9 16,0 3 12-16,0-7-12 0,1 4 0 0,-5-3 0 0,4-1 0 0,0 1 0 15,-3-1 11-15,3 4-2 0,-4-3 0 0,1 5 0 16,-1-2-9-16,1-6 0 0,-1-4 0 15,1 7 0-15,-1-1 0 0,-3-5 0 0,0 5 9 0,4-6-9 16,-1 4 8-16,1-4-8 0,-4 4 10 0,0-4-10 16,0 0 12-16,0-3-3 0,0 1-1 0,0 2 0 15,0-3-8-15,0 0 0 0,0 1 0 0,0-1 7 16,-4-3-7-16,4 9 0 0,0-2 0 0,0-4 0 16,0 9 0-16,0-5 0 0,-3 5 0 0,3 1 0 15,0 6 0-15,0 3 0 0,0-7 0 0,0 7 0 16,0 0-60-16,0 0-11 0,0 0-2 0,0 0-1 15,7 10-199-15,-7 9-40 0</inkml:trace>
  <inkml:trace contextRef="#ctx0" brushRef="#br2" timeOffset="-151608.83">9197 10299 1094 0,'0'0'97'0,"0"0"-77"15,0 0-20-15,0 0 0 0,0 0 380 0,0 0 73 16,0 0 15-16,0 0 2 16,0 0-398-16,7 3-80 0,0 13-16 0,0-4-4 0,-3-2 17 0,3 5 11 15,-7 4-13-15,3 6 5 0,-3 0 8 0,0-3 0 16,4 10 0-16,-1-4 0 0,-3-3 0 0,0 3 0 16,4 1 0-16,3 5 0 0,-4-6 13 0,1 0 5 15,3 7 1-15,0-7 0 0,0 4 4 0,0-1 1 16,-3 0 0-16,3 1 0 0,0 8-1 15,-4-2 0-15,-3 6 0 0,4 0 0 0,-4 3-3 0,0-3-1 16,-4 9 0-16,1-9 0 0,-1 3-19 0,1-3 0 16,-4 6 0-16,3-3 0 0,-3 3 0 0,-4-9 0 15,8 3 0-15,-4 0 0 0,3 0 9 0,-3-7-9 0,7-2 0 0,-3-1 9 16,6 4 3-16,-3-13 1 0,0 10 0 0,0-13 0 16,0 9 4-16,0-3 1 0,4-3 0 15,-4-3 0-15,3 10-2 0,-3-11-1 0,0 5 0 0,0 2 0 16,-3-9-3-16,-1 6 0 0,4-7 0 0,0 8 0 15,-7-11 2-15,4 4 0 0,-1 0 0 16,4 0 0-16,-3-4-4 0,-1-2-1 0,-3 3 0 0,4-7 0 16,-1 7 0-16,1-7 0 0,-1 0 0 0,4 1 0 15,-4-1-9-15,1-2 0 0,-1-4 0 0,4 6 8 16,0-9-8-16,-3 6 12 0,3-6-12 0,-4 4 12 16,1 2-4-16,3-6 0 0,0 0 0 0,0 0 0 15,-7 3 2-15,7-3 0 0,-4 6 0 0,4-6 0 16,-7 0 3-16,0 0 1 0,4 0 0 0,-4-6 0 15,-1 3-2-15,1 3-1 0,0-6 0 0,4-4 0 0,-8 7-11 0,4-6 10 16,0-7-10-16,-3 6 10 16,-1 1-10-16,4 0 8 0,0-7-8 0,-4 3 8 0,4-2-8 0,4-1 0 15,-8 7 0-15,11-4 8 0,-7-3-8 0,4 7 0 16,-1 3 0-16,4-4 0 0,-4 1 0 0,4 6 0 16,0 3 8-16,4-6-8 0,-4-4 0 0,0 10 0 15,0-9 0-15,0 9 0 0,0 0 0 0,0 0 0 16,0 0 0-16,0 0 0 0,0 0 0 0,0 0 0 15,0 0-9-15,0 0 9 0,14 9 0 0,-14-3 0 16,7-2 0-16,-3 11 0 0,3-2-8 0,-4 2 8 16,1 1-12-16,3 3 12 0,-4 0 0 0,1 0-8 0,3-1 8 15,-3 1 0-15,3 3 0 0,-4-3 0 16,4-6 0-16,0 2 0 0,0 4 0 0,0-10 0 0,-3 1 12 0,6 6-3 16,-6-7-9-16,7 0 0 0,-4-2-12 0,0-4 12 15,0 3 0-15,0-6 0 0,3 0 0 0,1 0 0 16,0-6 0-16,3 3 0 0,-4-4 0 0,4-2 8 15,-3-7-8-15,3 7 10 0,4-4-10 0,-8-2 10 16,4-4-10-16,-3 0 0 0,-4-6-12 16,4 6 12-16,3-6 0 0,-7 0 21 0,3 3-2 0,1-3-1 15,3 0-18-15,4 3 10 0,-8-10-10 0,1 14 8 16,3-11-8-16,4 14 0 0,-4-4 0 0,-4 0 0 16,4 3 0-16,0 4-11 0,1-4 11 0,-5 7-8 15,1-7-35-15,3 7-6 0,-4 6-2 16,5-7 0-16,-12 4-144 15,4 3-29-15,4-3-5 0</inkml:trace>
  <inkml:trace contextRef="#ctx0" brushRef="#br2" timeOffset="-150501.86">8576 12773 1209 0,'0'0'53'0,"0"0"12"0,0-6-52 0,0 3-13 16,0-3 0-16,0 6 0 0,0-4 282 0,0 4 54 0,0-6 10 0,0 6 2 15,0 0-256-15,0 0-52 0,0 0-11 0,0 0-1 16,0 0 12-16,0 0 2 0,0 0 1 0,0 0 0 15,0 0-3-15,0 0 0 16,4 10 0-16,-1-1 0 0,1 7-11 0,-1-7-2 0,1 7-1 0,-1-4 0 16,1 4-6-16,-1 3-2 0,4-4 0 0,-7 4 0 15,7 0-6-15,-3-3 0 16,-1 6-1-16,1-7 0 0,-1 4 3 0,-3 0 1 0,8 6 0 0,-8-9 0 16,0 3 1-16,3-7 0 0,-3 10 0 0,0-9 0 15,0 2-8-15,0-5 0 0,4-1-8 0,-4 0 12 16,0-9-12-16,0 0 11 0,0 0-11 0,0 0 10 15,10 0 3-15,-3-3 1 0,0-3 0 0,4-3 0 16,-1-7 10-16,1 7 1 0,-4-4 1 0,4-3 0 0,-1 1-14 0,1 2-4 16,-1-3 0-16,1 7 0 15,-4 0-8-15,4-1 0 0,-1 4 0 0,-3 6 0 0,-7 0 0 0,4 0-9 16,6 6 9-16,1 4-13 16,0-4 13-16,-1 6-12 0,-3-2 12 0,4-1-12 0,-1 7 12 0,1 3 0 15,-4-10 0-15,4 7-9 0,-1-7 9 0,-3 7 0 16,4-7 0-16,-4 1 0 0,0-1 12 15,0 1 5-15,0-1 1 0,0-6 0 0,0 3-18 0,0 1 0 16,-7-7 0-16,11 3 0 0,-11-3 0 0,10 0 8 16,-3 9-8-16,4-9 0 0,3 0 0 0,-14 0 0 15,4 0 0-15,6-3 0 0,1-3 9 0,-4 6-9 16,3-10 0-16,-2 4 9 0,-1-3 2 0,0-1 0 16,3 1 0-16,-3-4 0 0,0-2 5 0,0-1 2 15,4 3 0-15,-4-2 0 0,0-4-7 0,0-6-2 0,4 6 0 16,-4-6 0-16,0 3-1 0,0-3 0 0,0 0 0 0,4-3 0 15,-4 3-8-15,0-4 10 0,0 4-10 0,0-3 10 16,3 9-10-16,-3-6 0 0,0 6 0 16,0 0 8-16,-3-6-8 0,3 7 0 0,-3 2-12 0,3 3 12 15,-7-2-24-15,7-4 4 0,-7 9 0 0,3 1 0 16,-3-7-100-16,0 7-20 0,4 0-4 16,-4 2-1275-16</inkml:trace>
  <inkml:trace contextRef="#ctx0" brushRef="#br2" timeOffset="-148098.25">27425 17728 748 0,'0'0'67'0,"0"0"-54"0,-7 0-13 0,0 6 0 16,3-6 168-16,-3 3 32 0,4-6 5 0,3 3 2 16,0 0-131-16,0 0-25 0,0 0-6 0,0 0-1 15,0 0-4-15,0 0 0 0,0 0-1 0,0 0 0 16,0 0 10-16,0 0 3 0,0 0 0 0,3 9 0 15,-3 1 15-15,4-1 3 0,-4-9 1 0,3 10 0 16,1-1-15-16,-1 0-4 0,1 1 0 0,-1 6 0 16,1-7-16-16,-4 7-4 0,3-4-1 0,1 7 0 15,-4-3-8-15,0 2-2 0,4 1 0 0,-4 6 0 16,3-6-8-16,-3-3-1 0,0 3-1 0,4 0 0 16,-4-1 0-16,3-2 0 0,-3 0 0 0,4-4 0 0,-1-2 3 0,-3-4 1 15,4 3 0-15,-1 1 0 16,-3-10 3-16,0 0 1 0,0 0 0 0,0 0 0 0,0 0-1 0,0 0 0 15,0 0 0-15,4 0 0 0,3-10-9 0,-4 1-1 16,1 3-8-16,3-4 12 0,-7 1-12 0,3 6 11 16,1-13-11-16,0 7 10 0,-4-1-10 15,3 1 0-15,1-1 0 0,-1 1 8 0,1 3-8 0,-4-4 0 16,0 10 0-16,3 0 0 0,-3 0 0 0,0 0 0 16,0 0 0-16,0 0 0 0,0 0 0 0,0 0-11 15,7 10 11-15,-3-1-8 0,3-3 8 0,-4 4 16 16,1-7-4-16,-1 6-1 0,1 1-11 0,3 2-17 15,-4-2 4-15,5-7 1 0,-1 6 20 0,0 1 4 16,-4-4 0-16,1 3 1 0,6-9-13 0,-3 10 0 0,-3-10 0 0,-1 9 0 16,-3-9 0-16,7 6 8 0,1-2 0 0,-1-4 1 15,-7 0-9-15,0 0 12 0,3 6-12 0,4-6 12 16,-7 0 3-16,11 0 1 0,-4 0 0 0,0 0 0 16,7 0-3-16,-7-6 0 0,0 6 0 0,0-4 0 15,7 4-1-15,-7-6-1 0,0 3 0 16,0-3 0-16,0-4-3 0,4 4 0 0,0-3 0 0,-4 6 0 15,0-7 2-15,3 4 0 0,-3-4 0 0,4-5 0 16,-4 5 3-16,0-2 1 0,4 6 0 0,-8-4 0 16,8-9 0-16,-8 4 0 0,4 5 0 0,-3-9 0 15,-1 10-3-15,1-10-1 0,-1 3 0 0,-3-2 0 16,4 2-10-16,-4 3 12 0,0-5-12 0,0 2 12 16,0 0-12-16,-4 4 0 0,4-4 0 0,0-3 0 15,-3 10 0-15,3-1 0 0,-4-5 0 0,1 5 0 16,-1 7-25-16,4-3-1 0,-3-3 0 0,-1 9 0 15,1-7-198-15,-4 7-39 0</inkml:trace>
  <inkml:trace contextRef="#ctx0" brushRef="#br2" timeOffset="-120374.96">31746 9001 403 0,'0'0'36'0,"0"0"-36"0,0 0 0 0,0 0 0 16,0 0 188-16,0 0 32 0,0 0 5 0,0 0 2 15,4-3-95-15,-4 3-20 0,0 0-3 0,7-10-1 16,-3 4-11-16,-1-3-2 0,-3 9-1 0,0 0 0 16,4-10-9-16,-1 4-1 0,1-3-1 0,-4 5 0 15,3-5-47-15,1 3-10 0,-1-4-2 0,-3 1 0 16,4-1-15-16,-4 1-9 0,0 0 10 0,0-1-10 15,-4-5 9-15,4 5-9 0,-3-6 8 0,3 7-8 16,-7-3 12-16,3-4-4 0,-3 0 0 0,4 7 0 16,-4 6 12-16,3-7 1 0,-7 4 1 0,8 3 0 15,-4-3-22-15,0 6 8 0,0 6-8 0,0-3 0 16,0 3 0-16,3-3 0 0,-3 4-10 0,4-4 10 0,-5 12-9 16,5-5 9-16,-4 6 0 0,3 2-9 15,-3 1 22-15,0 6 5 0,0 3 1 0,0 1 0 16,-3 5-19-16,2 4 0 0,-2-4 0 0,-1 10 0 0,1-6 13 0,-1 6-1 15,1-3 0-15,-1-1 0 0,4 4-12 0,0-3 9 16,-4-3-9-16,1-1 8 0,6-2-8 0,-3-1 0 16,-3 1 0-16,6-7 0 0,-3 0 0 0,0-3 0 15,0 3 0-15,0-2 0 16,-4-8-36-16,4 1 1 0,4 0 0 0,-4-3 0 16,3-1-97-16,-3-2-20 0,3-4-4 0,-3 1-472 15,4-10-95-15</inkml:trace>
  <inkml:trace contextRef="#ctx0" brushRef="#br2" timeOffset="-120170.53">31267 9446 2098 0,'0'0'93'0,"0"0"19"0,0 0-89 0,0 0-23 0,10 0 0 0,-3 0 0 16,4 0 0-16,3 0 0 0,0 0-12 0,4 0 4 15,3-3 8-15,0-3 16 0,0 6-4 0,4-3-1 16,3-4 23-16,0 7 5 0,-3-6 1 0,3 3 0 16,1-3-40-16,-5 6 0 0,-3-4 0 0,-3-2 0 31,0 3-100-31,-4-3-17 0,-4-4-4 0</inkml:trace>
  <inkml:trace contextRef="#ctx0" brushRef="#br2" timeOffset="-119786.75">32131 8838 698 0,'0'0'31'0,"0"0"6"0,0 0-29 0,0 0-8 15,7-7 0-15,0 4 0 0,-3-3 86 0,-4 6 16 16,7-3 3-16,-7 3 1 0,0 0 30 0,0 0 5 15,0 0 2-15,0 0 0 0,0 0-25 0,0 0-5 16,0 0-1-16,-4 9 0 0,1 1-28 0,-4-1-5 16,0 10-2-16,-4 0 0 0,4 0-14 0,-4 6-3 0,1-6-1 0,-1 2 0 15,-3 1-35-15,0 3-6 0,3 4-2 0,-6-4 0 16,3 3 1-16,-1 7 0 0,1-7 0 0,4 6 0 16,-4-6-5-16,3 1-2 0,-3 5 0 0,3-2 0 15,-3-1-2-15,0 3 0 0,0 1 0 0,7-7 0 16,-4 7-8-16,1-7 8 0,3 0-8 0,0 3 8 15,0-2-8-15,7-4 0 0,0-6 0 0,0-1 0 16,7-2 0-16,-4-3-12 0,8-4 0 0,3 7 1 31,-3-7-27-31,6-3-6 0,4-3 0 0,1 4-1 0,-1-4-83 0,0-3-16 0,0 0-3 0,4 0-810 16</inkml:trace>
  <inkml:trace contextRef="#ctx0" brushRef="#br2" timeOffset="-119514.89">32413 9277 1720 0,'0'0'76'0,"0"0"16"0,0 0-73 0,0 0-19 16,0 0 0-16,7 0 0 0,0-10 21 0,-7 10 1 15,0 0 0-15,0 0 0 0,0 0 38 0,0 0 8 16,0 0 2-16,0 0 0 0,-7 10 4 0,0 5 1 15,-3-2 0-15,3 9 0 0,-8-3-33 0,5 0-6 16,-4-1-2-16,3 11 0 0,-6-7-14 0,6 0-2 16,-3-4-1-16,0 7 0 0,0-6-9 0,3 6-8 15,-3-6 12-15,0 0-12 0,3-3-11 0,-3 2-9 0,0-2-1 0,0-3-1 32,0 2-233-32,0-5-46 0,-15-1-10 0,15 1-1 0</inkml:trace>
  <inkml:trace contextRef="#ctx0" brushRef="#br2" timeOffset="-119318.97">32209 9349 1382 0,'0'0'123'0,"0"0"-99"0,0 0-24 0,0 0 0 16,0 0 145-16,0 0 24 0,7 9 5 0,-4 1 1 16,1 2-123-16,-1-2-24 0,1-7-4 0,-1 6-2 15,4 1 26-15,-3-4 4 0,-1 3 2 0,1 1 0 16,-1-1-32-16,1 1-6 0,3 5-2 0,-3-5 0 15,3-1-6-15,-4 0 0 0,4 1-8 0,0-1 12 16,0-3-36-16,4-2-8 0,-4-4-2 0,4 6-646 16,-1 3-128-16</inkml:trace>
  <inkml:trace contextRef="#ctx0" brushRef="#br2" timeOffset="-118920.1">32494 8822 1785 0,'-10'-3'159'0,"10"3"-127"0,0 0-32 0,0 0 0 15,0 0 60-15,0 0 5 16,0 0 2-16,0 0 0 0,7 3-67 0,0 3-19 0,0-3-1 0,0 7 0 15,-3 2 39-15,6-2 7 0,1 2 2 0,-1-2 0 16,1 5 30-16,7-5 6 0,-4 9 2 0,3-4 0 16,1-2-10-16,3 9-1 0,-3-3-1 0,-1-1 0 15,1 11-22-15,0-10-5 0,-4 6-1 0,0 3 0 16,0-3 10-16,-3 3 1 0,-1-3 1 0,1 0 0 16,-1 4-30-16,-3-1-8 15,0-3 0-15,0 3 0 0,-3 0 0 0,0-3 0 0,-4 4 0 0,0-4 0 16,0 9 8-16,0-6 0 0,-8 1 0 0,5-4 0 15,-4 3 3-15,0 6 1 0,-4-8 0 0,-3 2 0 16,0 0-12-16,0-3 0 0,-4-6 0 0,-3 6 0 0,-4-6 8 0,1 0-8 16,3-4 0-16,-4 4 8 15,0-3-106 1,4-7-22-16,3-6-4 0</inkml:trace>
  <inkml:trace contextRef="#ctx0" brushRef="#br2" timeOffset="-116421.85">25407 13952 1054 0,'0'0'47'0,"0"0"9"0,0 0-44 0,0 0-12 0,0 0 0 0,0 0 0 15,0 0 64-15,-7 0 12 0,0 0 1 0,-4 0 1 16,11 0-16-16,0 0-3 0,0 0-1 0,0 0 0 16,0 0-10-16,-7 0-3 0,4 0 0 0,3 0 0 15,0 0 10-15,0 0 1 0,0 0 1 0,0 0 0 16,0 0-7-16,0 0-2 0,-7-3 0 0,7 3 0 16,0 0 0-16,0 0-1 0,-7 0 0 0,7 0 0 15,0 0-3-15,-7-6 0 0,0 6 0 0,0 0 0 16,-4 0-12-16,11 0-4 0,-4 0 0 0,4 0 0 15,-10 0-11-15,6 9-2 0,-3-9-1 0,4 7 0 16,3-7-1-16,-7 3 0 0,3 3 0 0,4-6 0 16,0 0-2-16,-3 3-1 0,3-3 0 0,0 9 0 0,0 1-2 0,0-4-8 15,-4 4 12-15,4-1-4 0,0 0 4 0,-3 1 1 16,3-1 0-16,-4 1 0 0,4 2-13 0,-4-2-13 16,4-1 2-16,-3 0 1 0,3 1 10 0,0-7 0 15,0-3 0-15,0 6 0 0,0-6 10 0,0 0-2 16,0 0-8-16,0 0 12 0,0 0 0 0,0 0-1 15,0 0 0-15,0 0 0 0,7-6 4 0,0 3 1 16,0-7 0-16,0 1 0 0,0-7-3 0,0 7 0 16,4-7 0-16,-4 7 0 0,0-1-5 0,0-2 0 15,0-4-8-15,4 7 12 0,-8-1 4 0,1-5 1 16,-1 5 0-16,1 1 0 0,-1 3 1 0,-3 6 0 16,0-4 0-16,0 4 0 0,0 0 7 0,0 0 2 15,-3-6 0-15,3 6 0 0,0 0-13 0,0 0-2 0,0 0-1 0,0 0 0 16,0 0-2-16,0 0 0 0,0 0 0 0,-4 6 0 15,-3 4-18-15,7-1-4 16,-3 1-1-16,3-1 0 0,0 0 22 0,-4 7 5 0,1-6 1 16,3-1 0-16,0 7-24 0,0-4-5 0,-4-6-1 0,4 4 0 15,0-1 16-15,4 1 0 0,-4-10 0 0,3 9 0 16,-3-9 0-16,4 6 0 0,3-3 0 0,0-3 0 16,3 0 0-16,1 0 0 0,-4 0 0 0,4-3 0 15,-1-3 9-15,1-3-9 0,-4-1 0 0,3 1 9 16,-3-1-9-16,1 4 8 0,-1-3-8 0,0-1 8 15,-7 1-8-15,0-7 12 0,0 7-12 0,0-1 12 16,0 1-3-16,-4-3 0 0,1 2 0 0,3-6 0 16,-4 10-1-16,4-6 0 0,-7-4 0 0,7 7 0 15,-4-1-8-15,4 4 8 0,-3-4-8 0,3 10 8 0,0 0-8 0,0 0 8 16,0 0-8-16,0 0 8 16,-7 0-8-16,0 10 0 0,0-4 0 0,0 4 8 0,0-1-8 0,3 7 0 15,-3-4 0-15,4 4 0 0,-5 3-11 0,5-1 11 16,-4-2-8-16,3 3 8 0,1-3 0 0,-1-4 0 15,4 4 0-15,0 0 0 0,0-4 0 0,0-3 0 16,0 1 0-16,4-4 0 0,-4-6 0 0,0 0 0 16,7 3 0-16,0 4 0 0,0-7 0 0,4 0 0 15,-4 0 8-15,3-10-8 0,-3 4 9 0,4 3-9 16,-1-7 12-16,5 1-12 0,-5-7 9 0,-3 7-9 16,0-7 0-16,4 7 9 0,-1-4-9 0,-6-2 0 15,-4-1 0-15,3 6 8 0,1-2 0 0,0 3-8 16,-4-7 12-16,0 6-4 0,-4 4-8 0,0-3 0 0,4-1 0 0,0 7 0 15,-7-3 0-15,4 3 0 0,3 3 0 0,0 0 0 16,-7 0 0-16,7 0 0 16,0 0 0-16,-4 3 0 0,-3 6 0 0,4 1-9 0,-1-1 9 0,1 7-10 15,3-7 10-15,0 7 0 0,-4-7-9 0,4 4 9 16,0-7 0-16,4 4 0 0,-1-1 0 0,1 0 0 16,-4 1 0-16,0-10 0 0,3 9 0 0,-3-9 0 15,0 0 0-15,11 0 0 0,-4 6 0 0,0-6 0 16,-7 0 0-16,0 0 0 0,7 0 0 0,0-6 8 15,0 3-8-15,0-3 10 0,0-4-10 0,-3 1 10 16,-1 0-10-16,1-1 0 0,-4 4 0 0,0-7 0 16,3-2 0-16,-3 5 8 0,0 1-8 0,0-7 0 15,0 4 0-15,-3-4 8 0,3 7-8 0,0-7 0 16,-4 3 0-16,4 4 0 0,0-7 8 0,0 7-8 16,4-1 0-16,-4-5 0 0,3 5 0 0,-3 1 0 0,4 0 0 0,-1 2 0 15,-3 4 0-15,4-3 0 0,-4-4 0 0,3 7 0 16,-6-3 0-16,3 6 0 15,0 0 0-15,0 0 0 0,0 0 0 0,-4 0 0 0,-6 6-10 0,3-3 10 16,0 4 0-16,0-4-9 0,-4 6 9 0,4 4 0 16,-4-1-9-16,1 4 9 0,-4-3 0 0,3 8 0 15,-3-8 0-15,3 6 0 0,-3-3 0 0,4-1 0 16,-1-2 0-16,1 2 0 0,3-5 0 0,3 6 0 16,0-7 0-16,4 0 0 0,0-9 0 15,0 3 0-15,4 7 0 0,0-4 0 0,-1-6 0 0,4 3 0 16,4 4 0-16,-1-7 0 0,1 6 0 0,-1-6 0 0,1-6 0 0,3 6 0 15,-3 0 11-15,-1 0-3 0,1-10-8 0,-1 4 12 16,-2 3-12-16,2-4 0 16,-6-2-9-16,3-3 9 15,0-4-93-15,0 6-13 0,-4-5-2 0,1-4-1268 0</inkml:trace>
  <inkml:trace contextRef="#ctx0" brushRef="#br2" timeOffset="-115744.89">27735 12005 1324 0,'0'0'118'0,"-7"-6"-94"16,0 3-24-16,7 3 0 0,-7-7 72 0,7 7 11 15,0-9 1-15,0 9 1 0,0 0-85 0,0 0 0 16,0 0-19-16,0 0 3 0,0 0 16 0,0 0-12 16,0 0 12-16,4 0-12 0,3-6 12 0,3 6-9 15,-3 0 9-15,1 6-8 16,2-6-48-16,4 0-10 0,-7 0-2 0</inkml:trace>
  <inkml:trace contextRef="#ctx0" brushRef="#br2" timeOffset="-114733.97">27954 11980 403 0,'0'0'17'0,"0"0"5"0,0 0-22 0,0 0 0 0,0 0 0 0,0 0 0 16,0 0 225-16,0 0 41 0,-3 0 8 0,3 0 2 16,-7-6-128-16,-1 6-24 0,1 0-6 0,7 0-1 15,-7 0-2-15,0 0-1 0,0 0 0 0,0 0 0 16,0 6-31-16,4-6-7 0,3 0 0 0,-7 0-1 16,7 0-39-16,-4 9-7 0,-3-9-1 0,7 0-1 15,-4 10-19-15,1-4-8 0,-1 3 8 0,1-6-8 0,-1 13 0 0,1-6 0 16,-1 5 0-16,4-2 0 0,-3 2 24 0,-1 1 7 15,1-3 1-15,3 5 0 16,-4-2-20-16,4-6-3 0,0 5-1 0,0-2 0 0,-3 2-8 0,6-5 8 16,-3 6-8-16,4-7 8 0,-4 4 4 0,0-7 0 15,3 3 0-15,1-3 0 0,-4-6-4 16,0 0 0-16,3 4 0 0,-3-4 0 0,0 0 20 0,0 0 3 16,0 0 1-16,11 0 0 0,-11 0-16 0,7-10-4 15,0 1 0-15,-3-1 0 0,3 1-3 0,-4-7-1 16,1 7 0-16,-1-1 0 0,-3-5 4 15,4 5 0-15,-4 1 0 0,3 0 0 0,-3-7 13 0,0 6 3 0,0 1 1 16,-3 0 0-16,3-1-21 0,0 1-8 0,0 3 0 0,0 6 0 16,0 0 0-16,0 0 0 15,0 0 0-15,0 0 0 0,0 0 0 0,0 0 8 0,-7 12-8 0,0 1 0 32,0-4-24-32,-1 7-7 0,1 3-1 0,4 6-1 0,-4-7 25 0,0 8 8 15,3-4 0-15,1 3 0 0,-1 0 0 0,-3-7 0 0,4 1 0 0,3 0 0 16,3-3 0-16,-3 3 0 0,0-10 0 15,4 7 0-15,-1-7 0 0,1-6 0 0,-4-3 0 0,7 7 0 16,-7-7 26-16,10 0 2 0,-3 0 1 0,0-7 0 16,1 4-21-16,-1-6-8 0,0-7 0 0,-4 7 0 15,1-1 0-15,3-5 0 0,-7-4 0 0,3 6 0 16,-3-3 0-16,0-2 0 0,-3 2 8 0,-1-3-8 16,1 0 0-16,-1 1 0 0,1 2 0 0,-4 0 0 0,3 4 0 0,1-4 0 15,-1 7 0-15,0-7 0 16,1 6 0-16,-1 1 0 0,4 6 0 0,0 3 0 0,0 0 0 0,0 0 0 15,0 0 0-15,0 0 0 0,0 0 0 0,0 0 0 16,0 12 0-16,0-5 0 0,0 2 0 0,0 7 0 16,0-4 0-16,0-2 0 0,0 5 0 0,0 4 0 15,0-3 0-15,0-3 0 0,0 2 0 0,0-5 0 16,0 5 0-16,-3-5 0 0,3-7 0 0,0-3 0 16,0 0 0-16,0 0 0 0,0 0 0 0,0 0 0 15,0 0 0-15,0 0 0 0,0 0 0 0,0 0 0 16,10-3 0-16,-6-7 0 0,3 4 0 0,-3-3 0 15,3-7 0-15,-4 7 0 0,1-10 0 0,-4 9 0 0,3-9 0 16,-3 10 0-16,4-7 8 0,-4 7-8 16,0-10 11-16,0 3-11 0,-4 7 0 0,4-10 0 0,0 10 0 0,-3-7 0 15,-1 7 12-15,4-4-4 0,-3 4 0 0,-1-7-8 16,1 7 16-16,3 2-4 0,-4-2-1 0,1 0 0 16,-1 6-3-16,4 3 0 0,0-7 0 0,0 7 0 15,-4 0-8-15,4 0 0 0,-10 0 0 0,6 0 0 16,-6 7 12-16,3-4 0 0,0 6 0 0,-4 0 0 15,0 7 6-15,1 3 2 0,-4-10 0 0,3 10 0 16,-3-3-20-16,4 3 0 0,2-4 0 0,1-5 0 16,-3-1 0-16,3 7 0 0,3-7 0 0,4 4 0 15,0-7 0-15,0-6 0 0,0 9 0 0,0-9 0 16,0 0-17-16,0 0-1 0,7 4 0 0,-7-4 0 16,11 6-8-16,-1-6-2 0,1-6 0 0,-4 2 0 15,4 4-41-15,-1-9-9 0,1 3-2 0,-1-4 0 16,-3 1-171-1,8 0-34-15</inkml:trace>
  <inkml:trace contextRef="#ctx0" brushRef="#br2" timeOffset="-112953.04">29058 11293 691 0,'0'0'61'0,"0"0"-49"0,0-9-12 0,4 2 0 16,-4 4 232-16,0 3 44 15,3-6 9-15,1-3 2 0,-1 5-187 0,1-2-38 0,-1 3-7 0,-3 3-2 16,0 0 5-16,0 0 1 0,0 0 0 16,0 0 0-16,0 0-2 0,0-6 0 0,0 6 0 0,0 0 0 15,0 0 3-15,0 0 0 0,-7-3 0 0,7 3 0 16,0 0-8-16,0 0-2 0,-7 0 0 0,0 0 0 15,0 3-12-15,0-3-2 0,7 0-1 0,-7 6 0 16,4 3-15-16,-4-5-4 0,0 5 0 0,3-3 0 16,-3 4-16-16,3-1 10 0,-3 0-10 0,4 7 8 15,-1-3-8-15,1 2 0 0,-1 1 0 0,1-3 0 16,-1 2 0-16,4 4 0 0,0-9 0 16,0 5 0-16,0-5 0 0,4-1 0 0,-1 0 0 0,1 1 0 15,-1-1 0-15,1-2 0 0,-4-7 0 0,0 0 0 16,0 0 0-16,7 0 10 0,0 0-10 0,0-7 10 15,0 4-2-15,-3-6 0 0,-1-1 0 0,1-2 0 16,-1 2 3-16,4-2 0 0,-3 2 0 0,-4-5 0 16,3 5-2-16,-3-5 0 0,-3 5 0 0,3 1 0 0,0-4 3 15,-4-2 1-15,1 5 0 0,-1-6 0 0,4 7-4 0,-3-7-1 16,-1 7 0-16,1 0 0 0,-1 5 0 0,1-5-8 16,-1 3 12-16,4 6-4 0,0 0-8 0,0 0 12 15,-7 0-12-15,7 0 12 0,-4 6-12 0,-3-3 0 16,4 7 0-16,-1-1 0 0,1 0 0 0,3 7 0 15,-4-7 0-15,1 1 0 0,-1 6-8 0,4-7 8 16,0 0 0-16,0 1 0 0,0 5 0 0,4-5 0 16,-4-1 0-16,3 1 0 0,-3-4-8 0,0-6 8 15,0 0 0-15,7 3 0 0,-7-3 0 0,7 10 0 16,-7-10 0-16,11 0 0 0,-4 0 0 0,0-4 0 0,-3-2 0 0,3 3 0 16,0-3 0-16,0-4 0 15,-4 4 0-15,4-3 0 0,0-1 8 0,-3 1-8 0,-1-1 8 0,1-5-8 16,-1 5 11-16,-3 1-3 0,0-4-8 0,0-2 12 15,0 5-3-15,0 1-1 0,-3-7 0 0,-1 7 0 16,4-4-8-16,-3-2 0 0,-1 8 9 0,1-2-9 16,-1-1 0-16,4 7 9 0,-7-3-9 0,4 6 0 15,3 0 13-15,-11 6-4 0,1 4-1 0,-1-1 0 16,0 1-8-16,1 5 0 0,-4-2 0 0,3 2 0 16,1-2 0-16,2 3 0 0,-2 2-8 0,6-8 8 15,-3 6 0-15,4-7 0 0,3 0 0 0,-4 7 0 16,8-7-8-16,-1-5 8 0,-3-4 0 0,0 0 0 15,7 9 0-15,0-3 0 0,0-3 0 0,1-3 0 0,2 0 0 16,-3 0 0-16,4-3 0 0,-1 3 0 16,-3-6 0-16,4-3 0 0,0 5 0 0,-4-5 0 0,0 3 0 0,0-4 0 15,0 1 0-15,0 0 8 0,-4 2-8 0,1-2 0 16,-1-1 9-16,-3 1-9 0,4 0 8 16,-1-1-8-16,-3 1 8 0,4-7-8 0,-8 7 0 0,4-1 8 15,0 1-8-15,-3 0 0 0,3-1 0 0,-4 4 0 16,1-4 0-16,-1 10 8 0,4 0-8 0,0 0 0 15,-7 0 0-15,-3 7 0 0,3-7 0 0,0 9 0 16,-4-6 0-16,0 7 0 0,4 2 0 0,-3 1 0 16,3-4 0-16,-4 1-8 0,8 5 8 0,-8-5 0 15,8-1 0-15,-1 7 0 0,0-7 0 0,8-6 0 16,0 7 0-16,-4-10 0 0,3 6 0 0,8 0 0 0,-4-3 0 0,3-3-8 16,1 0 8-16,-1 0 0 0,1 0 0 15,0-3 0-15,3-3 0 0,-4 6 0 0,1-9 9 16,-1 2-9-16,1 4 0 0,0-3 0 0,-1-4 0 0,-3 7-9 15,4-6 9-15,-4-4-12 0,-4 4 12 0,1 6-12 32,0-7-121-32,-4 4-25 0,-4-3-5 0</inkml:trace>
  <inkml:trace contextRef="#ctx0" brushRef="#br2" timeOffset="-112162.91">27714 12328 1796 0,'-7'0'80'0,"4"-3"16"0,-1-4-77 0,4 1-19 0,-3 3 0 0,6-3 0 15,-3-4 53-15,4 1 7 16,-1 0 2-16,1-7 0 0,3 7 6 0,0-4 0 0,-4-3 1 0,1 1 0 15,3 2 7-15,-4-3 0 0,1 4 1 0,0-4 0 16,3-3-23-16,-4 4-5 0,1-4-1 0,-4 3 0 16,-4 7-19-16,4-4-4 0,0-2-1 0,0 5 0 15,0 4-12-15,-3 3-4 0,3-4 0 0,0 7 0 16,0 0 20-16,0 0 3 0,0 0 1 0,0 0 0 16,-7 0-32-16,-1 10 0 0,1 2 0 0,0 1 0 15,4-4 0-15,-4 1 0 0,7 5 0 0,-4 1 0 16,4-3 0-16,0 5 0 0,0-2 0 0,0 3 0 15,0-3 0-15,0-4 0 0,4 4 0 0,-4 0 0 16,3-4 0-16,-3 4-10 0,4-7 2 0,3 1 0 16,-4-1 8-16,1-3 0 0,-4-6 0 0,11 3 0 15,-11-3 0-15,7 0 9 0,3 0-9 0,-3-3 10 0,4-3-2 0,-1-3-8 16,-3-1 12-16,4 1-4 0,0-7 0 0,-1 4 0 16,1-4 0-16,-4-9 0 0,3 6-8 15,-3 0 12-15,4-6-12 0,0 6 12 0,-8 0-12 0,4 1 10 16,0-7-10-16,-7 9 10 0,4 3-2 0,-4-2 0 15,0 2 0-15,0-3 0 0,-4 1 9 0,4 5 2 16,-3 1 0-16,-1 6 0 0,1-3-2 0,3 6 0 16,-7-10 0-16,7 10 0 0,-7 0-3 0,-4 6-1 15,7-2 0-15,-6 5 0 0,3 7-13 0,0-4 0 16,-4 10 0-16,8-3 0 0,-4 0-9 0,0 9 9 16,3-3 0-16,0 3-9 0,-3-9 9 0,4 6 0 0,3 0 0 0,-4-3 0 15,4 3 0-15,0-6 0 0,4-3 0 0,-4 3 0 16,0-4 0-16,3-5 0 15,1-1 0-15,-1 0 0 0,1 1 0 0,-4-10 0 0,0 0 0 0,7 0 8 16,-7 0-8-16,0 0-13 0,0 0 3 0,11 0 1 31,-11 0-23-31,3-10-5 0,4 1-1 0,-3-7-886 0,-1 4-176 0</inkml:trace>
  <inkml:trace contextRef="#ctx0" brushRef="#br2" timeOffset="-107645.95">6033 8662 1209 0,'0'0'108'0,"0"0"-87"0,-4-3-21 0,-3-3 0 16,-4 6 154-16,1 0 26 0,-4 0 6 0,0 0 1 15,-1 9-131-15,-6-3-25 0,0-2-6 0,3 2-1 16,-6 3 0-16,-1-9 0 0,-3 10 0 0,-4-10 0 16,-3 6-3-16,-8-3-1 0,1 3 0 0,-4-6 0 15,-3 3-4-15,0-3 0 0,-8 7-1 0,8-4 0 16,-8-3 7-16,-3 0 2 0,-3-3 0 0,-11 3 0 16,3 0 2-16,1 0 1 0,-1-7 0 0,0 7 0 15,1 0-27-15,-8-3 8 0,-3 3-8 0,0 0 0 0,3-6 15 16,-3 6-3-16,-3-3 0 0,-1 3 0 15,-3-6-12-15,-8 6 8 0,12 0-8 0,-8 0 0 0,7-3 26 0,-3-4-1 16,7 7 0-16,-4 0 0 0,1 0 0 0,10 0 0 16,-4 0 0-16,15 7 0 0,-4-14 4 0,3 7 1 15,4 0 0-15,4 0 0 0,6 7-10 0,11-4-3 16,-6-3 0-16,6 0 0 0,7 6 1 0,4-3 0 16,3-3 0-16,4 6 0 0,7-3-18 0,0-3 0 15,-4 7 0-15,11-4-9 0,-4 3 9 0,4-6 0 16,4 10 8-16,3-4-8 0,0-3 0 0,-4 6 0 15,4 1 0-15,0-1 0 0,0 7 8 0,4-7 3 16,-4 7 1-16,0-4 0 0,0 4-12 0,3 9-17 16,-3-6 4-16,0 0 1 0,0 9 24 0,0-3 6 0,0 3 1 0,-3 1 0 15,3 5-6-15,0 1-1 0,-4-1 0 0,-3 1 0 16,4-4 4-16,3 10 0 0,-7-7 0 16,7 4 0-16,0 6-6 0,-4 0-1 0,4-7 0 0,0 7 0 15,0 0-9-15,0-6 0 0,0 6 0 0,0-7 0 16,0 7 8-16,0-9-8 0,4 2 12 0,-4-2-4 15,0-1 0-15,0 4-8 0,7-4 12 0,-7 1-4 16,0-1 4-16,0-2 0 0,-7-1 0 0,7-3 0 16,-4 7 0-16,4-7 0 0,0 0 0 0,-7-3 0 15,7 0 4-15,-3-3 2 0,-1-6 0 0,-3 3 0 16,3 0 3-16,4-4 1 0,0 1 0 0,-7-3 0 16,7-4-6-16,-3 0-2 0,3 1 0 0,0-1 0 15,0-3-14-15,0-6 8 0,0 0-8 0,10 10 0 16,-10-10 12-16,0 0-4 0,0 0-8 0,4 0 12 0,7 0-2 0,-1 0-1 15,-6-3 0-15,3-4 0 0,3 7-1 16,-3-9-8-16,0 3 12 0,4 3-4 0,-4-4-8 0,4 4 0 16,-1-3 9-16,1 3-9 0,3-3 0 0,-3 2 0 15,3-2 0-15,3 6 0 0,1-3 0 16,3-3 0-16,-7 6 0 0,7 0 0 0,4-7 0 0,3 7 0 16,4 0 0-16,-4 0 0 0,4 0 0 0,3 0 0 15,-10 0 0-15,10 0 0 0,-10 0 0 0,10 7 8 16,-7-7-8-16,8 0 8 0,-1 0-8 0,0 0 0 15,11 0-11-15,-7 0 11 0,7 0 0 0,3 0 0 16,-3 0 0-16,3 0 0 0,-3 0 0 0,4-7 0 16,-8 4 0-16,14-3 0 0,1 6 8 0,3-3-8 0,0-3 0 0,-7 6 0 15,7 0 0-15,-4 0 0 0,-6 0 8 0,-1 0-8 16,7 0 0-16,-3 0 0 0,4 0 0 16,3 6 0-16,-7-3 0 0,3-3 0 0,-3 6 0 0,0-3 0 15,-4 4 0-15,1 2 0 0,-1-3 0 16,8-2 0-16,-8 5 0 0,11-3 0 0,0-3 0 0,-7 7 0 15,7-4 0-15,0-3 0 0,-7 3 8 0,-4 4-8 16,4-1 0-16,3-2 0 0,8-4 0 16,-4 3 0-16,7-3 0 0,-7 3 0 0,0 4 0 0,0-10 0 15,0 9 0-15,3-3 0 0,4-2 0 0,0-4 0 16,0 9 0-16,-3-9 0 0,-4 6 0 0,0-3 0 16,-4 4 0-16,4-4 10 0,0 3-2 0,0-6 0 15,0 3-8-15,0 4 0 0,4-1 0 0,-4-3 0 16,-4 3 0-16,4-3 0 0,4 4 0 0,-5-4 8 15,5 3-8-15,-1-3 0 0,5 3 0 0,-1-2-11 0,-4 2 11 0,4-6 0 16,0 0 0-16,0 6 0 0,0-3 0 0,7-3 0 16,0-3 0-16,4 3 0 0,-11-6 0 15,4 6 8-15,-4 0-8 0,3 0 0 0,4-6 0 0,-3 6 0 16,-1-4 0-16,-3 4 0 0,-3-6 0 0,-1 6 0 16,4 0 0-16,-7 0 0 0,7 0 0 0,0 0 8 15,0 0-8-15,0 0 0 0,-7 0 0 0,4 0 0 16,-4 0 0-16,0 0 0 0,3 6 0 0,4-6 0 15,-3 4 0-15,-4 2 0 0,0-6 0 0,-4 0 0 16,-3 6 0-16,0-3-8 0,0-3 8 0,0 10 0 0,0-4 0 16,0-3 0-16,-4 3 0 0,4-3 0 0,-7 4 8 15,-4-4-8-15,-3-3 0 0,-4 6 8 16,1-6-8-16,-1 3 0 0,-3 4 0 0,-1-7 0 0,1 0 0 16,0 6 8-16,-4-6-8 0,4 0 0 0,-7 0 0 0,-1 0 8 15,-6 0-8-15,3 0 0 0,4 0 8 0,-8-6-8 16,-2 6 0-16,2 0 8 0,8 0-8 15,-8 0 0-15,1 0 0 0,-4 0 9 0,4-10-9 0,0 10 0 16,-1-6 9-16,-3 3-9 0,0-4 0 0,0 4 9 16,1-3-9-16,-5-3 0 0,1-1 9 0,-1 7-9 15,1-9 8-15,0 2-8 0,-4 1 10 0,0-4-10 16,0-2 11-16,0-1-11 0,3 3 12 0,-3-2-12 16,-3-4 12-16,-1 3-12 0,4-3 12 0,-3-6-12 15,0 6 10-15,-4-9-10 0,3 3 8 0,-3-3-8 16,4-7 8-16,-4-2-8 0,0 2 0 0,-4-2 8 0,8-1-5 0,-8-3-3 15,4 7 0-15,-7-4 0 16,7 10 0-16,-4-7 0 0,1 1 0 0,-1-1 0 0,-3 4 0 0,7-3 0 16,-7-7 0-16,4 3 0 0,-4 4 0 0,3-4 0 15,1 4 0-15,-1-4 0 0,1 3 0 16,3 1 0-16,-4-4 0 0,4 10 0 0,-3-6 0 0,3 8 0 16,-4-2 0-16,4 0 0 0,4-3 0 15,-1 2 0-15,-6 1 0 0,3 3 0 0,3-3 0 0,1 0 0 16,-4 3 0-16,0 0 0 0,0-4 0 0,3 4 0 15,1 3 0-15,-4-3 0 0,0 6 0 0,-4 1 0 16,4-8 0-16,0 11 0 0,0 2 0 0,0-2 0 16,0-1 0-16,0 6-10 0,4-2 10 0,-4 3 0 15,0-7 0-15,0 6 0 0,0 4 0 0,0-6 0 16,0 2 0-16,-4 4 0 0,4-3 0 0,0-1 0 0,0 1 0 16,0 2 0-16,-3-2 0 0,-1 0 0 0,4-1 0 0,-3 1-8 15,-4 3 8-15,3 2 0 0,0-2 0 0,1 3-8 16,-4-3 8-16,0 3 0 0,-4-4-9 0,4 4 9 15,-3-3 0-15,-1 6 0 0,-7-3 0 0,4-3 0 16,0 6-9-16,-7 0 9 0,-4-10-12 0,-3 10 12 16,-4 0 0-16,1 0-8 0,-1-6 8 0,-3 6 0 15,-8 6 0-15,4-6 0 0,1 0-8 0,-5 0 8 16,4 0 0-16,-3 0 0 0,-4-6-8 0,-7 6 8 16,-3 0 0-16,-1-3 0 0,-3 3 0 0,1 3 0 15,-1-3 0-15,0 0 0 0,0-3 0 0,-7 3 0 16,-4-7 0-16,-3 4 0 0,7 3 0 0,-4-6 0 0,1 3 0 15,-1-3 0-15,-3-4-8 0,0 1 8 0,-4 3 0 16,4 2 0-16,0 4 0 0,0-6 0 0,0 3 0 16,-3-6 0-16,-1 2 0 0,-3 4 0 0,3-3 0 0,4-4 0 15,7 7 0-15,-7-3 0 0,0-3 0 0,-4 2 0 16,-3 4 0-16,0-3 0 0,3 3 0 0,-3-3 0 16,0 6 0-16,3-10 0 0,-3 10 0 0,4-3 0 15,-4-3 0-15,7 6 0 0,-4 0 0 0,4 0 0 16,-4-6 0-16,1 2 0 0,6 4 0 0,-3 0 0 15,3 0 0-15,1 0 0 0,3 0 0 0,0 0 0 16,-4 4-8-16,-3 2 8 0,4-6 0 0,-1 6 0 16,0 3 0-16,8-5 0 0,-4 5 0 0,3 0 0 15,-6-2 0-15,6-4 0 0,-3 9-22 0,4 1-1 16,3-4 0-16,3 10 0 16,8-9-65-16,0 5-12 0,-11 1-4 0,0 3-1353 0</inkml:trace>
  <inkml:trace contextRef="#ctx0" brushRef="#br3" timeOffset="-101358.64">11815 10258 633 0,'0'0'56'16,"0"0"-44"-16,0 0-12 0,0 0 0 16,0-3 318-16,0 3 62 0,0 0 12 0,0-6 2 0,0 6-287 0,0 0-58 15,0-10-11-15,0 10-2 0,0 0-3 0,0 0 0 16,0 0 0-16,0 0 0 0,0 0-10 0,0 0-3 15,0 0 0-15,0 0 0 0,0 0 16 0,0 0 4 16,0 0 0-16,0 0 0 0,0 0 12 0,10 7 4 16,1-7 0-16,-4 0 0 0,0 0-13 0,3-7-3 15,1 7 0-15,0 0 0 0,3-6 4 0,-4 6 0 16,4-3 0-16,4 3 0 0,0 0-16 0,3 3-4 0,-4-3 0 0,5 6 0 16,-5-6-9-16,4 10-3 0,-3-10 0 0,3 0 0 15,0 9-4-15,4-9-8 16,-4 7 11-16,0-4-11 0,1-3 11 0,-1 6-11 0,0-3 10 0,-3-3-10 15,-1 0 12-15,1 0-3 0,-1 0-1 0,1 0 0 16,3-3 8-16,0 3 2 0,1 0 0 16,2-6 0-16,1 6 2 0,3-3 0 0,0 3 0 0,4-7 0 15,0 7-5-15,0 0-1 0,-1 0 0 0,5-3 0 16,-8 3-1-16,4 3 0 0,-4-3 0 0,4 0 0 16,-1 0-13-16,1 0 0 0,0 0 0 0,3 7 0 15,0-7 0-15,4 0 0 0,0 0 0 0,3 3 0 16,-3-3 0-16,4 0 0 0,-1 0 0 0,-3 0 0 15,3 0 0-15,-3 0 8 0,0-3-8 0,7-4 0 16,-4 7 10-16,4-9-10 0,0 9 10 0,-1-3-10 0,5-4 9 16,-4 7-9-16,3 0 8 0,0-6-8 0,-6 6 12 0,3 0-4 15,0 0 0-15,-4 6 0 0,4-6-8 0,-4 0 10 16,4 7-10-16,0-4 10 0,7 3-10 0,-4-3 0 16,4 7-10-16,-4-4 10 0,-6-3 0 0,3 3 0 15,-4-3 0-15,4 4 10 0,0-7-10 0,3 9 0 16,0-9 0-16,1 0 0 0,3 0 0 0,0 0 0 15,-8 0-9-15,1 0 9 0,-3 0 0 0,-1 0 9 16,0 0 1-16,1-3 0 0,3-3 10 0,-1 6 1 16,5 0 1-16,-4 0 0 0,0 0-22 0,-1 0 0 15,-2 6 0-15,-4-6 0 0,-1 3 0 0,-2-3 0 16,-1 0 0-16,0 6 0 0,-3-2 0 0,7-4 0 0,3 0 0 0,0 0 0 16,1 0 0-16,-1 0 0 0,4 0 0 15,0 0 0-15,-4 0 0 0,0 0 0 0,-3 0-10 16,0-4 10-16,3-2-9 0,1 6 9 15,6-9 0-15,-3 2-9 0,3 4 9 0,1-3 0 0,-1 3 0 0,1-3 0 16,-8 6 0-16,0-3 0 0,-3 3 0 0,-4-7 8 16,-3 7-8-16,3 0 0 0,1 0 0 15,2-3 0-15,5 3 0 0,-1 0 0 0,0 0 0 0,1 0 8 16,-4 3-8-16,-1-3 0 0,1 0 0 0,-4 0 0 16,-3 0 0-16,3-3 0 0,4-3 0 0,0 6 0 15,3-10 0-15,4 4 0 0,0 3 0 0,-4-3 0 16,1 3 0-16,3-4 9 0,-4 4-9 0,4-3 0 15,-7 6 9-15,-1-9-9 0,1 5 0 0,0-2 9 0,0-3-9 16,3 2 0-16,1-2 0 0,-1 6 0 16,0-3 0-16,4 3 0 0,-4-4 0 0,1 7 0 0,3-3 0 0,-8-3 0 15,-2 6 0-15,2-10 0 0,5 4 0 0,-4 3 0 16,-1-3 8-16,5-4-8 16,-4 10 0-16,3-9 10 0,0 9-10 0,4-3 10 0,0 3-10 0,-4 3 0 15,4-3-10-15,-4 0 10 0,1 0 0 0,3 0 0 16,0 0 0-16,-4 0 0 0,0 0 0 15,4 6 8-15,0-3 0 0,0-3 1 0,0 10-9 0,-4-10-12 16,-3 6 12-16,-4-3-13 0,-3 3 13 0,0-6 0 16,-1 0 0-16,5 0 0 0,-5 0 0 0,5 0 0 15,2-6 0-15,5 3 0 0,-4 3 0 0,-1 0 8 16,1 0 0-16,0 0 1 0,0 0-9 0,-4 0-8 0,0 0 8 16,1 0-10-16,-5 0 10 0,1 0 0 0,3 0 0 0,1 0 0 15,2 0 0-15,1 0 9 0,0 0-9 16,0 3 9-16,-4 3-9 0,4 1 0 0,-4-4 0 0,1 6-10 15,-5-2 10-15,-3 2 0 0,1-6 0 16,-5-3 0-16,1 6 0 0,-4-3 0 16,4 4 0-16,0-7 0 0,-4 0 0 0,4 0 0 0,-4 0 0 0,3 0 0 15,-6 0 0-15,3 0 0 0,4 0 0 0,-7-7 0 16,-1 7 0-16,-6 0 0 0,3-3 0 16,-4 3 8-16,5 0-6 0,-5-6-2 0,-3 6 0 0,4 0 0 15,-1-3-16-15,-3 3-2 0,-7 0-1 0,11-6-1061 16,0 3-213-16</inkml:trace>
  <inkml:trace contextRef="#ctx0" brushRef="#br3" timeOffset="-95152.72">21904 13918 1692 0,'0'0'37'0,"0"0"8"0,0 0 2 0,0 0 0 0,0 0-38 0,0 0-9 0,0 0 0 0,0 0 0 15,0 0 25-15,0 0 3 0,-7 0 1 0,0 0 0 16,7 0-29-16,-4-3 0 0,-3 3 0 0,-3-7 0 16,-1 7 0-16,1 0 0 0,2 0 11 0,-2-3-11 0,-4 3 18 0,-4 0-3 15,1 0-1-15,-5 3 0 0,-2-3-1 0,-1 0 0 16,-3 0 0-16,-4 7 0 0,0-4-1 16,0 3 0-16,-3-3 0 0,3 3 0 0,-6-6 8 0,-1 10 2 15,-3-4 0-15,-1-3 0 0,-3 7-2 0,0-4 0 16,1 3 0-16,2-6 0 0,4 7 1 0,4-4 0 15,3-6 0-15,1 0 0 0,6 3 2 0,0 4 0 16,4-7 0-16,7-7 0 0,-4 7-23 0,8-3 0 16,-1 3 0-16,1 0 0 0,6 0 0 0,4 0-8 15,0 0 0-15,0 0 0 0,0 0 8 0,7 0 11 16,7 0-3-16,4 0 0 0,3-6-8 0,4 6 0 16,3-3 0-16,4-4 0 0,7 7 0 0,6-3 0 15,-2-3-10-15,3 6 10 0,-1-3-12 0,1-3 12 0,-3 6-13 16,-1-3 5-16,0-4 8 0,1-2 0 0,3 3 0 0,-4 2-8 15,4-2 8-15,-7-3 8 0,-1-1-8 0,1 7 11 16,0-3 1-16,-7 3 0 0,-4-3 0 0,-3 6 0 16,-1-7 0-16,-6 4 0 0,-4 3 0 0,-3 0 0 15,-4 0-4-15,-7 0 0 0,0 0 0 0,0 0 0 16,0 0-8-16,-4 0 0 0,-6 0 0 0,-5 0 0 16,-6 0 0-16,-3 0-9 0,2 0 9 0,-6 0 0 15,-7 3-10-15,0 4 10 0,-4-7-8 0,0 6 8 16,0-3 0-16,0-3 0 0,4 0 0 0,0 0 11 15,3 0 1-15,0 0 0 0,-3 0 0 0,7 0 0 16,0 0-12-16,3 0 0 0,7-3 0 0,-3-3 0 16,4 6 0-16,2 0-14 0,8-7 2 0,0 4 0 15,0 3-127-15,7 0-25 0,0 0-4 0,0 0-699 16</inkml:trace>
  <inkml:trace contextRef="#ctx0" brushRef="#br3" timeOffset="-93717.31">19068 13676 172 0,'0'0'16'0,"0"-3"-16"0,0-3 0 0,0-4 0 0,-4 4 296 0,4 3 57 15,4-3 11-15,-1-7 3 0,1 4-247 0,3-7-48 16,-4 7-11-16,4-7-1 0,4 7-23 0,0-4-4 15,-4-3-1-15,3 1 0 0,-3 2-32 0,0-2 0 16,0 5 0-16,0-6 0 0,-3 7 0 0,-1-3 0 16,-3-4 8-16,0 6-8 0,-7 1 12 0,4 0-2 15,-4 2 0-15,-4-2 0 0,-3 0-2 0,0 5 0 16,3-2 0-16,-3 6 0 0,0-3 10 0,0 3 2 16,-4 0 0-16,8 3 0 0,-8-3 0 0,8 6 1 15,-4-2 0-15,3 5 0 0,-3 0-6 0,3 1-2 16,1 5 0-16,-1 4 0 0,0-3-13 0,1 3 0 15,-1 6 8-15,4-3-8 0,0 3 0 0,-3 3 0 16,3 7 0-16,3-1 0 0,-3 4 0 16,3-7 0-16,1 0 8 0,-4 4-8 0,7-1 0 0,-4-5 11 15,4-1-11-15,0-3 10 0,0 3-10 0,0-3 0 0,0 0 0 0,0-6 8 16,0 9-8-16,0-9 0 0,4-3 0 0,-4 3-11 16,0-1-3-16,0-2-1 0,0 0 0 0,-4-4 0 31,1-2-41-31,3 5-9 0,-4-5-2 0,4-1 0 15,-3-9-144-15,3 10-29 0,-4-4-5 0,1-3-2 0</inkml:trace>
  <inkml:trace contextRef="#ctx0" brushRef="#br3" timeOffset="-93434.93">18538 13980 1785 0,'0'0'159'0,"0"0"-127"16,0 0-32-16,0 0 0 0,4-9 178 0,0 6 30 16,3-3 5-16,0 3 2 0,0-4-179 0,7-2-36 15,0 3 0-15,4 2-12 0,-4-5 12 0,7 3 0 16,0-4 0-16,0 1 0 0,0 6 0 0,4-10 0 16,0 4 0-16,3-1 0 0,-3 7 0 0,3-3 0 15,4-3 0-15,-4 9 0 0,4-10 0 0,-1 10-8 16,-2-9 8-16,-1 9-8 0,0-6 0 0,0 2 0 15,-3 4 0-15,3 0 0 16,-7-6-21-16,4 6-4 0,-7-3-1 0,-1 3 0 16,-3-6-73-16,1 3-14 0,-1-4-3 0,0-2-502 0,-4 6-100 15</inkml:trace>
  <inkml:trace contextRef="#ctx0" brushRef="#br3" timeOffset="-93018.36">19706 13334 1771 0,'0'0'39'16,"0"0"8"-16,0 0 1 0,-3-6 2 0,-4-3-40 0,3 6-10 0,1-4 0 0,3 7 0 15,-8 0 24-15,1-6 2 0,0 3 1 0,-3 3 0 0,-1 0-11 0,1 9-1 16,-1-9-1-16,0 10 0 0,1-1-14 0,-1 1 0 15,1-1 0-15,-4-3-10 0,-1 10 22 0,5-3 5 16,-8-4 1-16,4 10 0 0,0-4 18 16,0 4 3-16,-4 6 1 0,4-6 0 0,0 6-4 0,0 3-1 15,0 1 0-15,0 2 0 0,3 0-10 0,1 1-1 16,-1-1-1-16,4 4 0 0,0-7 4 0,0 6 1 16,3-9 0-16,1 10 0 0,3-7-10 0,0 0-2 15,0-3 0-15,0 1 0 0,3-5-4 0,1 5-2 16,3-8 0-16,0 7 0 0,-4-6-10 0,1 0 0 15,3 0 0-15,0 6 0 0,0-6 0 0,0 0 0 16,-3-4 0-16,3 1 0 0,-4-3 0 0,4-7-11 0,0 3 3 0,0 1 0 16,1-10-12-16,-1 6-3 0,3-3 0 0,1-3 0 31,-1 0-90-31,1 0-19 0,3 0-3 0,4-3-797 0</inkml:trace>
  <inkml:trace contextRef="#ctx0" brushRef="#br3" timeOffset="-92092.52">19713 13686 1890 0,'0'0'84'0,"0"0"16"0,0 0-80 0,-7-3-20 0,7 3 0 0,0 0 0 0,-3-7 41 0,3 7 4 16,0 0 1-16,0 0 0 15,0 0-30-15,3-9-7 0,-3 9-1 0,7 0 0 16,-7 0-8-16,0 0 10 0,0 0-10 0,4 0 10 0,3 9 2 0,-4-2 0 16,-3 5 0-16,0-6 0 0,0 4 15 0,-3-1 3 15,-1 7 1-15,1-4 0 0,-4 4 3 0,0 3 1 16,0-3 0-16,3 2 0 0,-3-2-14 0,3 3-2 16,1-7-1-16,-1 4 0 0,4-6 10 0,0 8 3 15,0-8 0-15,0-1 0 0,7 1-22 0,1-4-9 16,-5 3 8-16,8 1-8 0,-4-10 12 0,3 6-2 15,1-3-1-15,3-3 0 0,-3 0-9 0,3 0 0 16,-4-3 0-16,1 3 0 0,-1-6 0 0,1 3 10 0,0-4-10 16,-1-2 10-16,1 3-10 0,-4-4 12 15,0 1-12-15,0-1 12 0,0 1 6 0,-3 0 2 0,3-1 0 0,-4 1 0 16,1-1-20-16,-1-5 0 16,1 5 0-16,-1-5 0 0,1 5 0 0,-1 1 0 0,-3-1 0 15,4 1 0-15,-4 0 0 0,3-1 0 0,-3 10 0 0,0 0 0 16,0-6-9-16,0 6-6 0,0 0-1 0,0 0 0 15,0 0 16-15,0 0-11 16,0 0 11-16,0 0-10 0,0 0 10 0,-3 6 0 0,3 4 0 0,0-1-8 16,0 7 8-16,0-7 0 0,0 0 0 0,0 10 0 15,0-9 8-15,3 8-8 0,1-8 8 0,-4 6-8 16,3-1 18-16,4-2-1 0,0-4 0 0,1 1 0 16,-5 2-17-16,4-2 0 0,4-7 0 0,-4 6 0 15,3-9-29-15,-3 6-10 0,4-6-1 0,-4 0-1 16,4 0-28-16,-1 0-6 0,-3-6-1 15,0 6 0-15,0-3-110 0,0-3-22 16,0-4-5-16,-3 7-594 0</inkml:trace>
  <inkml:trace contextRef="#ctx0" brushRef="#br3" timeOffset="-91698.9">20091 13294 2397 0,'0'0'52'0,"0"0"12"0,0 0 1 0,0 0 3 0,0 0-54 0,0 0-14 16,0 0 0-16,-4 6 0 0,1 3 0 0,6 1-16 0,1-1 3 0,-1 1 1 15,1 5 3-15,3-5 1 0,0 5 0 0,3-2 0 16,1-4 8-16,0 7 0 0,-1 0 0 15,1-4 0-15,6 4 0 0,-6 3 0 0,3 0 8 0,-3-4-8 16,-1-2 0-16,4 9 0 0,-3-3 0 0,3-1 0 16,-7 1 8-16,0 6 1 0,4-6 0 0,-4 6 0 15,0-3 19-15,0 0 4 0,-4 0 1 0,1 3 0 16,0 3-17-16,-4-3-3 0,0 0-1 0,-4-3 0 16,4-3 6-16,-4 6 1 0,1-6 0 0,-1-3 0 15,-3 3-8-15,4-1-2 0,-4-2 0 0,3 0 0 16,1-4-9-16,-4 4 0 0,3-7 9 0,-3 1-9 0,4-1 0 15,-4 1 0-15,3-4 0 0,-7-3 8 16,1 3-154 0,-1-3-30-16,-13-3-7 0,2 0-1 0</inkml:trace>
  <inkml:trace contextRef="#ctx0" brushRef="#br3" timeOffset="-88762.8">25238 14103 403 0,'0'0'17'0,"0"0"5"0,0 0-22 0,10 0 0 0,-3 0 0 0,0 0 0 16,0-7 150-16,-7 7 26 0,0 0 4 0,8 0 2 15,-1-9-161-15,-7 9-32 0,7 0-6 0,-7 0-2 16,0 0 19-16,0 0 0 0,0 0 0 0,0 0 0 15,0 0 83-15,0 0 20 0,0 0 4 0,0 0 1 16,0 0-17-16,0 0-3 0,-4-9-1 0,4 9 0 16,0-3-47-16,0 3-10 0,0 0-2 0,0-10 0 15,0 4-10-15,4-4-2 0,-4 4-1 0,0 6 0 0,3-3-15 0,-3-6 8 16,0 2-8-16,-3-2 0 16,3 9 11-16,0-9-11 0,-4 9 12 0,1-10-12 0,-4 10 21 15,3-6-2-15,-3 6-1 0,0 0 0 0,-4 0-18 0,4 0 8 16,-3 6-8-16,-1-6 0 0,1 10 0 0,-1-4 0 15,4-3 0-15,-4 3 0 0,4-3 0 0,0 4 0 16,-3-4 0-16,6 6 0 0,4-9 0 0,0 6 0 16,-3 4 0-16,3-1 0 0,3 1 11 0,-3-1-11 15,4-3 10-15,-1 4-10 0,1-7 15 0,3 6-3 16,0-2-1-16,0 2 0 0,0-3 1 0,0-3 0 16,0-3 0-16,4 0 0 0,-1 0 0 0,1 0 0 15,-1 0 0-15,-3-3 0 0,7-3 0 0,-3 3 1 16,0-3 0-16,-1-4 0 0,4 4 0 0,-3-4 0 0,-4 7 0 0,0-6 0 15,-3 3 2-15,-1-4 0 16,1 7 0-16,-1-3 0 0,-3-4 3 0,0 10 1 0,-3-6 0 0,-4 3 0 16,3-3 2-16,-3 3 1 0,0-4 0 0,0 7 0 15,0 0-13-15,-4-3-9 0,4 6 12 0,0-3-12 16,-3 0 0-16,-1 7 0 0,4-4 0 0,0 3 0 16,-4-3 0-16,4 3 0 0,0-2 0 15,0 2 0-15,0 3 0 0,0-2 0 0,3-4 0 0,-3 3-9 16,0-3 9-16,7-3 0 0,0 0 0 0,-3 6 0 15,3-6 23-15,0 0 0 0,0 0 0 0,0 0 0 16,0 0-12-16,0 0-3 0,0 0 0 0,0 0 0 16,7 3 7-16,-7-3 1 0,0 0 0 0,10 0 0 15,1 0-7-15,-4 0-1 0,4-3 0 0,-1-3 0 16,-3 3 20-16,0-3 3 0,0-4 1 0,4 10 0 0,-7-9-32 0,3 3 0 16,0 2 0-16,-4-2 0 15,-3 6 0-15,4-3 0 0,-1-3 0 0,-3-4 0 0,0 10 12 0,0-9-3 16,-3 6-1-16,3-3 0 0,-7-1-8 0,7 4 0 15,-7 3 0-15,3-6 0 0,-3 6 0 16,0 0 0-16,0 0 0 0,0 0 0 0,3 0 0 16,4 0 0-16,-7 0 0 0,7 0 0 0,-3 6 0 0,3-6-11 15,-4 10 3-15,4-1 0 0,-3-3 8 16,3 4 0-16,0-1 0 0,3-6 0 0,1 7 0 0,-1-4 0 16,-3 3 0-16,7 1 0 0,-3-1 0 0,3-3 0 15,-7-6 0-15,3 3 0 0,4 4 0 0,-7-7 0 16,0 0 0-16,0 0 0 0,0 0 0 0,0 0 11 0,8 3-3 0,-8-3 0 15,0 0 7-15,0 0 1 0,0 0 0 0,0 0 0 16,0 0 19-16,0 0 4 0,0 0 1 0,3-3 0 16,1-4-32-16,-4 7-8 0,3-9 0 0,1 6 0 15,-4 3 0-15,0-6 0 0,0-4 0 0,0 10 0 32,0 0-50-32,3-3-11 0,-3-3-3 0,0-4-1182 0</inkml:trace>
  <inkml:trace contextRef="#ctx0" brushRef="#br3" timeOffset="-84763.82">19646 7734 1555 0,'-3'0'138'16,"-4"0"-110"-16,3 0-28 0,1 0 0 16,-4 0 93-16,3 0 14 0,4 0 2 0,0 0 1 15,0 0-94-15,0 0-16 0,-4 6-10 0,4-6 2 0,0 0 8 0,0 0 0 16,0 0-9-16,4 10 9 16,-4-10 0-16,4 9 0 0,-1 0-9 0,1 1 9 15,-4 6 0-15,3-1 0 0,-3 7-8 0,0-3 8 0,0 6 0 0,0 3 0 16,0 7 0-16,-3-1 0 0,3 4 0 15,-4 6 0-15,1-10 0 0,3 10 0 0,0 0 0 0,0-6 0 16,-4-1 0-16,-3 7 0 0,7-3 0 0,-4-3 0 16,1-4 0-16,3-6 0 0,-7 10 0 0,7-4 0 15,-4-5 0-15,4 2 0 0,-7-9 12 0,4 3 0 16,-1-6 0-16,1-3 0 0,-1-4 7 0,1-6 1 16,-1 10 0-16,1-13 0 0,3-3 1 0,0 0 1 0,0 0 0 15,0 0 0-15,-11 10-2 0,11-10 0 16,-7 0 0-16,-4-3 0 0,4-4 4 0,-3-2 0 0,3-1 0 0,0 4 0 15,-4-3 1-15,0-4 1 0,4-2 0 16,0-4 0-16,-3 3-2 0,3-3 0 0,0 0 0 16,3 1 0-16,-3 2-7 0,3-3-1 0,1 3-1 0,-1 4 0 15,4-4-7-15,-3 7-8 0,3-7 11 16,-4 7-11-16,8 6 0 0,-4-7 0 0,0 10 0 0,0 0 0 16,0 0 0-16,0 0 0 0,0 0 0 0,0 0 0 15,0 0 0-15,0 0-11 0,10 0 11 0,-2 3-13 16,-1 7 13-16,0-1 0 0,3-3 0 0,1 10 0 15,-1-3 0-15,1 2 0 0,0 4 0 0,3 0 0 16,0-3 0-16,-4 2 15 0,1-2-2 0,3-3 0 16,0 5-3-16,0-8-1 0,0 6 0 0,8-7 0 15,-1-3-9-15,7-3 0 0,0 4 0 0,7-7 0 16,1-7-100-16,6 4-13 0,7-6-3 0,-3-7 0 0</inkml:trace>
  <inkml:trace contextRef="#ctx0" brushRef="#br3" timeOffset="-82170.71">21435 11284 345 0,'0'0'31'0,"0"0"-31"0,0 0 0 0,0 0 0 16,0 0 112-16,7-10 16 0,-4 4 3 0,4 6 1 15,-7 0-68-15,4-9-14 0,-1 5-2 0,5-2-1 16,-5 3-6-16,-3 3-1 0,4-6 0 0,-4 6 0 0,0-10-19 16,0 10-4-16,0 0-1 0,0 0 0 15,0 0 36-15,0-9 6 0,0 9 2 0,0 0 0 0,0 0-39 16,0 0-7-16,0 0-2 0,0 0 0 0,-7 0-1 0,-1 0-1 15,1 6 0-15,0-3 0 0,0-3-10 0,0 0-14 16,-3 7 3-16,-1-4 1 0,1-3 34 0,-1 0 6 16,-3 6 2-16,-4-3 0 0,1-3-13 0,-1 6-3 15,0-2 0-15,1-4 0 0,-1 9 10 0,0-9 2 16,4 6 0-16,-3-6 0 0,2 3-16 0,-2 4-4 16,3-7 0-16,0 6 0 0,-4-3-8 0,4-3 10 15,3 0-10-15,1 0 10 0,-1 0 23 0,11 0 5 16,0 0 1-16,0 0 0 0,0 0 1 0,0 0 0 15,0 0 0-15,0 0 0 0,0 0-20 0,0 0-3 0,0 0-1 16,0 0 0-16,7 0-16 0,4 0 0 0,-1 0 0 16,8 0 0-16,0-3 9 0,3-3-9 0,0 6 0 0,0 0 9 15,4-7-9-15,0 4 0 16,-1 3 0-16,1-6 8 0,0 6-8 0,-4 0 0 0,0-3 0 0,0 3 8 16,0-6-8-16,-3 6 8 0,3-4-8 0,-3 4 8 15,-1-6-8-15,1 6 0 0,0-3 0 0,3 3-11 16,-7-6 11-16,0 6 0 0,4 0 0 0,-1 0 0 15,-6 0 0-15,-1 6 0 0,-2-6 0 16,2 3 0-16,4-3 0 0,-3 0 0 0,-11 0 8 0,0 0-8 16,7 0 0-16,-7 0 8 0,0 0-8 0,0 0 0 15,0 0 12-15,0 0-1 0,0 0-1 0,0 0 0 16,-7 0 10-16,7 0 3 0,0 0 0 0,-7 6 0 16,-4-6-12-16,-3 0-3 0,3 0 0 0,1 0 0 0,-4 0 0 15,0 0-8-15,-4 0 12 0,4 0-4 0,-4 0-8 0,1 0 0 16,-1 0 0-16,0 0 8 0,1 0-8 15,-1 0 0-15,0 4 0 0,1-4 0 0,-4 0 0 0,-1 0 0 16,1 0 0-16,0 0 0 0,-4 0 0 16,4 0 0-16,-3 0 0 0,2 6 0 0,1-3 0 0,0-3 0 15,3 0 9-15,1 0-9 0,3 0 11 0,3 0-3 16,-3 0 0-16,3 0 0 0,4 0 0 0,0 0 0 16,7 0 0-16,0 0 0 0,0 0-8 0,0 0 8 15,0 0-8-15,0 0 8 0,0 0 0 0,0 0 0 16,7-9 0-16,0 9 0 0,4-4-8 0,0-2 10 15,3 6-10-15,3 0 10 0,1 0-10 0,0 0 8 16,6 0-8-16,-3 0 8 0,4 0-18 0,0 0-4 16,0 6-1-16,-4-6 0 0,3 0 15 0,-2 4 0 0,2-4 0 0,-6 0 0 15,3 0 0-15,0-4 0 0,-3 4 0 16,0 0 0-16,-1-6 0 0,1 6 10 0,-1-3-10 16,1 3 12-16,-4-6-4 0,-3 6 0 0,6-3 0 0,-2-4 0 15,-5 7-8-15,1-9 10 0,-1 9-10 0,4-6 10 16,-3 3-10-16,0-4 10 0,-4 4-10 0,3-3 10 15,1-4-10-15,-1 7 10 0,-10 3-10 0,0 0 10 16,0-9-10-16,4 3 0 0,-4 6 0 0,0 0-11 16,-11-10-23-16,4 4-5 0,0 3-1 15,-3-3 0 1,-8 6-141-16,4 0-29 0</inkml:trace>
  <inkml:trace contextRef="#ctx0" brushRef="#br3" timeOffset="-81466.61">19304 10983 1335 0,'0'0'59'0,"0"0"13"0,0 0-58 0,0-3-14 16,-4-4 0-16,4-2 0 15,-3 6 32-15,3-4 4 0,0-2 1 0,0 0 0 0,0 2 2 0,0-2 0 16,0 0 0-16,0-1 0 0,0 7 4 0,0-6 1 16,0-1 0-16,0-2 0 0,0 8-16 15,-4-5-2-15,4 0-1 0,-3 2 0 0,-1-2-11 0,4 0-2 16,-7-1-1-16,4 4 0 0,-1 3 11 0,-3-4 2 16,0-2 1-16,0 6 0 0,4 3-9 0,-4-6-1 15,-1 6-1-15,-2 6 0 0,3-6-14 0,-4 3 0 16,1 3 0-16,-1-3 0 0,-7 7 8 0,4 6-8 15,0-7 0-15,0 7 9 0,0 2-9 0,0 1-9 16,0 0 9-16,0 6-13 0,0 0 13 0,-1 4 0 0,5-1 0 0,-4-3 0 16,3 3-9-16,-3-3 1 15,0 3 0-15,3 1 0 0,1 5 8 0,-1-6 0 0,1 4 0 16,3-4 0-16,-4 0 0 0,4 0 0 0,-4-3 0 0,4 0 0 16,0-3 0-16,0 4 0 0,0-1 0 0,4-7 0 31,-4 8-26-31,-1-14-3 0,5 10-1 0,-4-9 0 15,0 5-142-15,0-8-28 0</inkml:trace>
  <inkml:trace contextRef="#ctx0" brushRef="#br3" timeOffset="-81197.99">18736 11356 2761 0,'0'0'60'0,"0"0"13"0,0 0 3 0,0 0 2 0,0 0-62 0,11 0-16 16,-1-3 0-16,4-4 0 16,4 7-23-16,0-3-7 0,3-3-2 0,3 0 0 0,1 3 12 0,0-4 3 15,7 4 0-15,-4-3 0 0,0 3-5 0,0-4-1 16,0 4 0-16,1-3 0 15,-5 3-10-15,1-3-3 0,-7 6 0 0,3-7 0 16,-7 7 3-16,4 0 0 0,-4 0 0 0,0 0 0 16,-4 0-117-16,1 0-23 0,0 0-5 0</inkml:trace>
  <inkml:trace contextRef="#ctx0" brushRef="#br3" timeOffset="-80704.13">19731 10838 1558 0,'0'0'69'0,"0"0"15"0,7-9-68 0,-4 9-16 0,5-9 0 0,-5 2 0 0,1 4 0 0,3-3 0 16,-4 3 0-16,-3 3 0 0,7-7 0 0,-7 7 0 16,0-3 0-16,0 3 0 15,0 0 20-15,0 0-2 0,0 0-1 0,0 0 0 0,0 0 42 0,0 0 8 16,0 0 1-16,-3-6 1 0,-1 3-6 0,-3 3-2 16,7 0 0-16,-7 0 0 0,4 0-16 0,-8 0-3 15,4 3-1-15,0 3 0 0,0-3-22 0,-4-3-5 16,1 10-1-16,3-4 0 0,-4 4-5 0,0-1 0 15,1 0-8-15,-1 7 12 0,1-7-12 0,-1 10 11 16,-3-3-11-16,7 3 10 0,0 6-10 0,-4-3 0 16,1 9-10-16,3-3 10 0,-8 1-9 0,5 5 9 0,-1 1-8 15,1-4 8-15,-1 3 0 0,4 1 0 0,0 3 0 16,0-7 0-16,3 0 0 0,4 1 0 16,0-4 0-16,0 0 0 0,4-3 0 0,7 3 0 0,-4-2 0 0,0-8 0 15,3 11-10-15,4-11 10 0,-3 4-12 0,3-3 12 31,-3-6-45-31,3 2-3 0,0-5 0 0,0-1-597 0,0 7-120 0</inkml:trace>
  <inkml:trace contextRef="#ctx0" brushRef="#br3" timeOffset="-80139.97">19830 11183 1612 0,'0'0'144'0,"0"-6"-116"16,0-3-28-16,0-1 0 0,0 10 111 0,3-6 16 15,-3-3 3-15,4 5 1 0,-4 4-106 0,0 0-25 16,3-6 0-16,-3 6 0 0,4-9 8 0,-4 9-8 15,0 0 11-15,7 0-11 0,-7 0 12 0,7-3-4 16,3-4 0-16,1 7-8 0,0 0 35 0,-1 0 0 16,1 0 0-16,3 0 0 0,4 0-11 0,-4 0-1 15,3-3-1-15,1 3 0 0,0 0-4 0,-1 0-1 0,1 0 0 0,3 0 0 16,-7-6-5-16,4 6 0 0,-8 0-1 0,4 0 0 16,-3 0-11-1,-4 6 8-15,4-6-8 0,-4 3 8 0,-7-3-8 0,0 0 0 0,0 0 0 0,3 7 8 16,-3-7-8-16,-3 9-16 0,-4 0 4 0,-4 4 1 15,4-7 0-15,-4 4 0 0,1 5 0 16,-4-2 0-16,-4-4 11 0,0 1 0 0,1 5-9 16,-1-5 9-16,1-1 0 0,-1 1 0 0,4-1 0 0,-4-3 0 15,4 4 0-15,0-4 0 0,3-3 0 0,-3 6 0 16,4-2 0-16,-1-4 0 0,4 3 0 0,0-3 0 16,0 4 0-16,3-4 0 0,1 3 0 0,3-6 0 15,0 0 0-15,-4 9 0 0,4-9 0 0,0 7 0 16,4-4 0-16,-4 6 0 0,0-9 0 0,3 6 0 15,1 4 0-15,-1-7 0 0,1 3 0 0,0 4 0 16,-1-4 0-16,1-3 0 0,-4-3 0 0,7 10 0 0,-7-10 0 0,7 0 0 16,0 6 0-16,0-3 0 15,0-3 0-15,3 0 0 0,-3 0 0 0,1 0 0 16,2 0-33-16,4 0 1 0,-3-3 0 0,-1-3-649 16,5 6-130-16</inkml:trace>
  <inkml:trace contextRef="#ctx0" brushRef="#br3" timeOffset="-79486.01">20147 10688 1458 0,'0'0'64'0,"0"0"14"0,0 0-62 0,0 0-16 15,0 0 0-15,0 0 0 0,0 0 90 0,0 0 15 16,0 0 3-16,0 0 1 0,0 0-68 0,0 0-13 16,0 0-4-16,0 0 0 0,0 0 0 0,11 6 0 15,-1-6 0-15,-3 10 0 0,-7-10-24 0,11 0 0 16,0 9 0-16,-1-3 0 0,1-3 20 0,-1 4 1 0,1 2 1 0,-1-6 0 16,1 13 3-16,3-7 1 15,0 1 0-15,0 5 0 0,0-2 2 0,1 3 0 16,-5 2 0-16,4 1 0 0,0 3-10 0,1 0-2 0,-1-3 0 0,0 12 0 15,0-2-16-15,0-1 10 0,4 0-10 16,-4-3 8-16,0 3-8 0,0 7 0 0,0-7 0 0,0-3 8 16,0 3-8-16,-3-3 0 0,-4 0 0 0,0-3 0 15,-4 3 0-15,5-6 15 0,-12 6-4 0,0 0-1 16,1-6 10-16,-8 0 3 0,4 6 0 0,-3-6 0 16,-4 0-11-16,0 0-1 0,-1-4-1 0,1 4 0 15,-7 0-10-15,3-3 0 0,-3-7 0 0,0 7-743 16,-7-7-155-16</inkml:trace>
  <inkml:trace contextRef="#ctx0" brushRef="#br3" timeOffset="-76493.64">29217 11205 1256 0,'0'0'56'0,"0"0"11"0,0 0-54 0,0 0-13 0,7-3 0 0,-7 3 0 16,4-9 92-16,-1 2 16 0,1-2 4 0,3 6 0 15,-4-3-23-15,-3 6-4 0,0-10-1 0,4 10 0 16,-4 0-12-16,0-6-4 0,-4-3 0 0,4 5 0 15,0 4-35-15,-3-6-7 0,-1-3-2 0,4 9 0 16,-7 0-11-16,7 0-2 0,-3-3-1 0,3 3 0 16,-4-7 2-16,4 7 0 0,-7-3 0 0,4-3 0 15,-1 6 14-15,4 0 3 0,0 0 1 0,0 0 0 16,0 0-16-16,0 0-3 0,0 0-1 0,0 0 0 0,0 0 13 0,0 0 2 16,0 0 1-16,-7 0 0 15,7 0 9-15,0 0 1 0,-7 6 1 0,7-6 0 0,0 0-10 0,0 0-3 16,-4 3 0-16,4-3 0 0,-3 10-15 0,3-10-9 15,-4 9 10-15,4 1-10 0,0-1 0 16,0-3 0-16,0-6 0 0,0 10 0 0,0-1 0 0,4 0 0 16,-4-9 0-16,3 10 0 0,4-4 0 0,-3-3 0 15,-4-3 8-15,11 7-8 0,-4-4 8 0,3-3-8 16,-10 0 0-16,7 6 0 0,4-6 25 0,-4-6-1 16,0 6 0-16,0-3 0 0,0 3-24 0,-3-7 0 15,-1 4-12-15,1-6 12 0,-4 2 8 0,3-2 8 16,4 0 3-16,-3-1 0 0,-1 4-6 0,1-3-1 0,-4-1 0 0,3 1 0 15,1-10-3-15,-1 10-1 0,1-1 0 16,-1 1 0-16,1-7 0 0,-4 7-8 0,0-1 12 0,0 1-4 16,0 3-8-16,-4-4 0 0,1 7 9 0,-1-3-9 15,1 3 9-15,3 3-9 0,0 0 12 0,-11 3-12 16,-3 3 8-16,4-3-8 0,-5 7 0 0,-2-1 0 16,-1-3 0-16,4 4 0 0,0 5 0 0,3-5 0 15,-3-1 0-15,4 1 0 0,3-1 0 0,0 0 0 16,0 1 0-16,3-1 0 0,4 1 0 0,0-4-9 15,0 3 9-15,4 1 0 0,3-4 0 0,-4-3 0 16,-3-3 0-16,7 9 0 0,4-2 0 0,-4-4 0 16,3 3 0-16,-3-3 0 0,4-3 0 0,-4 7 0 15,4-7 0-15,-4 3 0 0,0-3 0 0,3 6 0 16,-10-6 0-16,7-6 9 0,-7 6-9 0,0 0 0 16,0 0 16-16,4-3-3 0,-4 3-1 0,3-7 0 0,-3-2-1 0,4 6-1 15,-4-7 0-15,0 1 0 0,0 3-10 0,-4-4 10 16,4-5-10-16,-3 11 10 15,-1-5-10-15,-3 3 0 0,4-4 0 0,3 1 0 0,-7 9 0 0,0-6 0 16,0 3 0-16,0 3 0 0,0 0-13 16,-4 0 1-16,0 3 1 0,4 3 0 0,0 3 2 0,0 1 0 15,-3-4 0-15,3 3 0 0,0 4 9 0,-1-7 0 16,1 10-9-16,4-4 9 0,-4-2 0 0,7 6 0 16,-4-7-9-16,4 0 9 0,0 1 8 0,0-1 4 15,0-3 2-15,0-6 0 0,0 0-14 0,4 10-16 16,-4-10 3-16,7 3 1 0,-7-3 12 0,7 0 15 0,-7 0-3 15,11-3-1-15,-4-3-11 0,3 6 0 0,-3-10 9 16,4 1-9-16,-4-1 8 0,0 1-8 0,0 0 10 16,4-1-10-16,-8 1 8 0,4-7-8 0,-3 7 0 0,-1-7 9 15,-3 7-9-15,0-1 0 0,4 1 0 16,-4 6 8-16,-4-4-8 0,4 7 0 16,-3-9 0-16,-1 9 0 0,4 0 0 0,-7-6 0 0,0 6 0 0,0 0 0 15,3 6-13-15,-6-6 5 0,3 6 8 0,-4-3-13 16,8 7 13-16,-4-1-9 0,0 1 9 0,0-1-8 15,3-3 8-15,0 4 0 0,-3-1 0 0,4-3 0 16,-1-3 0-16,4-3 0 0,-3 7 0 0,3-7 0 16,0 0 0-16,0 0 0 0,0 0 0 0,0 0 0 15,0 0 0-15,0 0 0 0,0 0 0 0,0 0 0 16,0 0 0-16,0 0 0 0,0 0 0 0,7 0 0 16,0-7 0-16,4-2 0 0,-4 0 0 0,3-1 0 15,1 4 0-15,3-7 0 0,-4 4 0 0,5 0 0 16,-5-1 8-16,1 4 0 0,-1-3 0 0,-3 2 0 0,0-2-8 0,0-1-10 15,1 7 10-15,-5-3-13 16,-3 3 13-16,0 3 0 0,0-6 0 0,0 6 0 0,0 0 0 0,0 0 0 16,0 0 0-16,-11-7 11 0,11 7-11 15,-7 0 10-15,-3 7-10 0,3-1 0 0,-4-3 0 16,8 6 0-16,-8 1 0 0,8-1 0 0,-5 1 0 16,5 5 0-16,-1-5 0 0,1 5 0 0,-1-2 0 15,1-7 0-15,-1 10 0 0,4-4 0 0,0-2 0 16,0-1 0-16,0-2 0 0,0 2 0 0,0 0 0 15,0-9 0-15,0 0 0 0,0 0 0 0,0 0 0 16,0 0 0-16,0 0 0 0,0 0 0 0,7 0 0 0,-7 0 0 0,0 0 0 16,7 7 0-16,0-4 8 15,-7-3-8-15,0 0 0 0,0 0 0 0,0 0 0 0,0 0 0 0,0 0 0 16,8-3 0-16,-8 3-8 0,0 0 8 0,0 0-13 31,0 0-82-31,3-7-16 0,-3 7-3 0,7-9-761 0,-7 0-152 0</inkml:trace>
  <inkml:trace contextRef="#ctx0" brushRef="#br3" timeOffset="-75329.2">25298 13990 1875 0,'0'0'83'0,"0"0"17"15,0 0-80-15,0 0-20 0,-7 0 0 0,3-3 0 0,4 3 12 0,0 0-1 16,-7-7-1-16,4 4 0 15,-1-3 0-15,-3 6 0 0,3-3 0 0,-3 3 0 16,4-6 32-16,-4 6 6 0,3-3 2 0,1-4 0 0,-1 7-5 0,4 0-1 16,-7-9 0-16,0 9 0 0,7 0-17 0,-3 0-4 15,-1-6-1-15,4 6 0 0,-7 0 6 0,3 6 2 16,-3-6 0-16,7 0 0 0,-3 6-14 0,-1-3-4 16,-3 4 0-16,0-4 0 0,4 3-12 0,-1 3 0 15,-3-6 0-15,0 7 0 0,0-1 0 0,0 4 9 16,3-4-9-16,-3 1 8 0,4 2-8 0,-1-6 0 15,1 10 0-15,3-6 0 0,0-1 0 0,0 0 0 16,3-6 0-16,1 7 0 0,-1-4 0 0,-3-6 0 0,0 0 0 16,11 10 0-16,-4-10 0 0,-7 0 10 15,14 6-10-15,-3-6 10 0,-4 0 7 0,3-6 2 0,-3 6 0 0,4 0 0 16,-4-7-9-16,0 4-2 0,0-3 0 0,0 3 0 16,0-4 20-16,0-2 3 0,0 0 1 0,-3 6 0 15,3-7-10-15,0-2-2 0,0 2 0 16,-3-2 0-16,-1 2 9 0,4-5 2 0,-3 5 0 0,-1-6 0 15,-3 7-31-15,0-3 8 0,4-4-8 0,-4 0 0 16,0 13 0-16,-4-6 0 0,4-1 0 16,-3 4 0-16,3 6 0 0,-7-3 0 0,7 3 0 0,-7 0 0 15,0 3 0-15,-1 3 0 0,1 4 0 0,0-1 0 16,4 0-16-16,-4 7-2 0,0-3-1 0,0 2 0 16,3-2 19-16,1 3-10 0,-1 2 10 0,1-2-8 15,3-3 8-15,0 2 0 0,0 1 8 0,0-4-8 16,3-2 0-16,-3-1 0 0,4 4 0 0,-4-13-8 15,3 3 8-15,4 6 0 0,-7-9 8 0,0 0-8 16,0 0 18-16,7 0-1 0,-7 0 0 0,7 0 0 0,0-9-17 0,0 6 0 16,-7-10 0-16,4 4-9 0,-4-1 19 0,3 1 4 15,-6 0 1-15,3-4 0 16,-4-3-4-16,4 7-1 0,0-7 0 0,0-2 0 0,-3 8-10 0,3-6 0 16,0 4 0-16,0-4 0 0,0 7 0 0,0-7 0 15,0 7 0-15,0 6 0 0,0-4 0 0,0 7 0 16,0-9-9-16,0 9 9 0,0 0 0 0,0 0 0 15,0 0 0-15,0 0 0 0,0 0 0 0,0 0 0 16,0 0 0-16,-7 0-10 0,0 6 10 0,0-3 0 16,0 7 0-16,-4-4 0 0,4 3 0 0,0 1 0 15,-4-1 0-15,4 7 0 0,0-4 0 0,-3-2 0 0,3 6-9 0,0-1 9 16,3-2 0-16,-3-4 0 0,3 7-9 16,4 0 9-16,-3-4 0 0,-1-3 0 0,4 7 0 0,0-6 0 15,0 5 0-15,7-5 0 0,-7-1 0 0,4 0 0 16,0 1 0-16,-1-4 0 0,4-3 0 0,-7-3 0 31,0 0-148-31,0 0-28 0,7 10-7 0,-7-10-1 0</inkml:trace>
  <inkml:trace contextRef="#ctx0" brushRef="#br1" timeOffset="-55583.82">21357 9822 1036 0,'0'0'46'0,"0"0"10"0,0-9-45 0,0 6-11 15,-3-3 0-15,3-4 0 0,-4 7 26 0,4-3 3 16,0-4 1-16,0 1 0 0,0 3-2 0,0 3-1 16,0-4 0-16,4-2 0 0,-4 9 9 0,0-3 1 15,3-4 1-15,-3-2 0 0,0 9-15 0,4-6-3 0,-4 3-1 0,0 3 0 16,0 0 19-16,0 0 4 0,0 0 1 0,0 0 0 15,0 0 15-15,0 0 3 0,0 0 1 0,0 0 0 16,0 0-10-16,3 9-1 0,-3 0-1 0,4 1 0 16,-1-1-18-16,-3 1-4 0,4-1-1 0,-4 4 0 15,0-1-6-15,0-2-1 0,0-1 0 0,3 0 0 16,1 7-4-16,-4-7-2 0,0 7 0 0,0-6 0 16,0-1-6-16,0 10-8 0,0-10 11 0,0 10-11 15,0-3 16-15,0 3-4 0,0-1-1 0,0-2 0 16,0 3 8-16,0 0 1 0,0-1 1 0,0 4 0 15,0 0 2-15,0-6 0 0,0 9 0 0,-4-6 0 16,4 0 1-16,-3 6 1 0,3-13 0 0,0 7 0 16,0 3-3-16,0-3-1 0,0 0 0 0,0 0 0 15,-4-4-8-15,1 4-1 0,-1-3-1 0,4-4 0 0,-3 7 6 0,3-3 2 16,-4 3 0-16,4-4 0 0,-3-2-19 0,-1 3 0 16,4 2 0-16,0 1 0 0,0-3 12 15,0 3-2-15,0-1 0 0,-3-2 0 0,3 3-2 0,0-3-8 16,3 2 12-16,-3 1-4 0,0 0 0 0,0-3 0 15,0 3 0-15,4-1 0 0,-1-2 5 0,-3-3 1 16,0 2 0-16,0 1 0 0,0-4-6 0,0-2-8 16,0 6 11-16,0-7-11 0,0 7 11 0,0-4-11 15,-3 4 10-15,-1-7-10 0,4 7 16 0,-3-3-4 16,-1 2 0-16,1 1 0 0,3 3 1 0,-4-7 0 16,4 10 0-16,-4 0 0 0,1-3-3 0,-1 6-1 0,1-6 0 0,-1 0 0 15,1 6-9-15,-1-6 8 16,1 6-8-16,-1-7 8 0,4 1-8 0,-3 3 0 0,-1-3 0 0,4-6 8 15,0 2 0-15,0 4-8 0,0-10 12 0,0 7-4 16,0-6 2-16,4-1 0 16,-4 0 0-16,3 1 0 0,1-1-10 0,-1 1 10 0,-3-4-10 0,4 3 10 15,-1-6-10-15,1 10 0 0,-4 0 0 0,3-4 8 16,1 0-8-16,-1 1 0 0,1 5 0 0,-4 1 0 16,0-3 0-16,4 2 0 0,-4 1 8 0,0-3-8 15,0 5 0-15,0-2 0 0,0 3 0 0,0-3 0 16,0-7 14-16,3 0-2 0,-3 7-1 0,0-3 0 15,4-4-11-15,-4 0 0 0,0 7 0 0,3-7 0 16,-3 7 8-16,4-6-8 0,-1 2 0 0,-3-6 8 16,4 13-8-16,-4-9 0 0,3 5 0 0,-3-5 0 0,4-1 0 15,-4 10 0-15,0-10 0 0,3 7 0 0,1-3 0 16,-4 2 0-16,0 1 0 0,3-4 0 0,1 4 0 0,-4 3 0 16,0-3 0-16,3-4 0 0,-3 4 0 0,4 3 0 15,-4-1 0-15,0-2 0 0,3 3 0 0,1 0 0 16,0 0 0-16,-4 3 0 0,0-10 0 0,3 13 0 15,1-6 0-15,-4 6 0 0,0-6 0 0,3 6 0 16,-3-6 0-16,4 6 0 0,-4-3 0 16,0 0 0-16,0-3 8 0,0 3-8 0,0-7 0 0,0 10 0 15,0-3 0-15,0 3 0 0,0-6 0 0,0 6 0 16,0-6 8-16,-4 6-8 0,4 0 0 0,0-3 8 16,0-6-8-16,4 12 8 0,-4-9-8 0,0 6 0 15,3-6 9-15,1 6-9 0,-4-6 0 0,3 6 0 0,1-6 0 0,-4 6 8 16,3-7-8-16,-3 1 0 15,0 6 0-15,0-3 0 0,0 0 0 0,0 0 0 16,0-3 0-16,0 6 0 0,0-6 0 0,-3 12 8 0,-1-9-8 0,4 3 0 16,-3 4 0-16,-1-4 0 0,1 9 0 15,-1-12 8-15,1 9-8 0,-1-2 0 0,1-4 0 0,-1-3 0 16,0 9 0-16,1-9 0 0,-1 3 0 0,4 0 0 16,-3-6 0-16,-1 6 0 0,1-6 0 0,-4 0 0 15,3 0 0-15,1-1 0 0,-1-2 0 16,1 9 8-16,-1-6-8 0,1 0 0 0,-1 0 0 0,1-1 0 15,3 7 0-15,-4-6 0 0,4 6 0 0,0-6 0 16,0 0 0-16,-4 0 0 0,4 6 0 0,4-6 0 16,-4-4 0-16,0 10 0 0,4-6 0 0,-4 0 0 0,0 0 0 0,0 0 0 15,0-4 0-15,0 4 0 16,0 6 0-16,-4-12 0 0,4 3 0 0,0 2 0 0,0 1 0 0,-4-3 0 16,1 3 0-16,-1-1 0 0,4 8 0 0,-3-8 0 15,-4 1 0-15,3 3 0 0,1-3 0 0,-1 0 0 16,-3 0 0-16,4-1 0 0,-1-2 8 0,1 3-8 15,-1 0 8-15,1 0-8 0,-1-4 8 0,1 4-8 16,-1-3 8-16,0-4-8 0,1 10 0 16,-1-9 0-16,1 6 0 0,3-4 8 0,-4 1-8 0,4-4 0 15,-7 7 0-15,7-3 0 0,-3 3 0 0,3-10 0 16,-4 7 0-16,4 0 0 0,0-4 0 0,0 4 9 16,-3-4-9-16,-1 4 0 0,4 0 8 0,4-4-8 15,-1 4 0-15,1 0 0 0,-4-4 0 0,0 4 0 0,3-4 0 16,-3 4 0-16,4 0 0 0,-1-4 0 15,-3-2 0-15,4 5 0 0,-4-5 0 0,0 9 0 0,3-10 0 0,-3 7 0 16,4 2 8-16,-4 1-8 0,0-3 0 0,3 0 0 16,-3-4 8-16,0 7-8 0,0-3 9 15,0-1-9-15,0-2 8 0,0 6-8 0,0-10 0 0,0 7 0 16,-3-1 0-16,6-2 8 0,-3 3-8 0,0-1 0 16,0-2 0-16,0 3 8 0,4-7-8 0,0 7 0 15,-1-4 9-15,-3-2-9 0,4-1 8 0,-4 7-8 16,3-7 8-16,-3 7-8 0,4-4 0 0,-4 4 8 15,3-7-8-15,-3 10 0 0,0-3 0 0,0-4 0 16,0-2 0-16,0 6 8 0,0 2-8 0,0-2 0 16,-3 0 0-16,6-4 8 0,-3 7-8 0,-3-3 0 15,3 3 0-15,0-4 8 0,0-2-8 0,0 2 0 0,0 4 0 16,0-9 8-16,0 9-8 0,3-10 0 0,-3 7 8 0,7-7-8 16,-7 7 0-16,4-7 8 15,-4 0-8-15,3 7 0 0,-3-3 9 0,4-4-9 0,-4 1 0 0,3-1 8 16,-3 7-8-16,4-7 0 0,-4 0 0 0,3 7 0 15,1-6 0-15,-4 5 8 0,0-2-8 0,0-4 0 16,0 7 0-16,0 3 8 0,0-4-8 0,0-2 0 16,-4 3 0-16,1 2 0 0,3 1 0 0,0-3 0 15,-4 0 0-15,4-4 8 0,-3 7-8 0,-1-3 0 16,4 2 0-16,0-2 0 0,0-3 0 0,0-4 8 16,4 7-8-16,-1-7 0 0,-3 7 0 0,4-7 0 15,-1 1 0-15,1 5 8 0,-1-5-8 0,1 2 0 0,-4-2 0 0,3-4 0 16,1 10 0-16,0-4 0 15,-1-2 0-15,1-1 0 0,-4 7 0 0,3-7 0 0,-3 7 0 0,0-4 8 16,0 4-8-16,0 3 0 0,0-4 0 0,0-2 0 16,0 3 0-16,0 2 0 0,0-2 0 0,0-3 8 15,0 2-8-15,0 1 0 0,0-3 0 16,0 2 0-16,0-5 0 0,0 8 8 0,4-2-8 0,-1-6 0 16,-3 8 0-16,4-8 8 0,-4 5-8 0,3-2 0 15,1-4 0-15,-1 7 0 0,-3-6 0 0,4-1 8 16,-1 7-8-16,1-7 0 0,-4 0 0 0,3 1 0 15,1 5 0-15,-1-2 0 0,1-7 0 0,-4 10 8 16,4-3-8-16,-1-4 0 0,1 0 0 0,-4 7 0 16,3-7 0-16,-3 1 0 0,0 6 0 0,0-4 8 15,0 4-8-15,0-7 0 0,0 10 0 0,0-3 0 0,-3-1 0 16,3-2 8-16,0 6-8 0,0-4 0 0,0 1 0 0,0-3 0 16,0 5 0-16,0-2 0 0,0 0 0 15,0 3 8-15,0-7-8 0,0 10 0 0,0-9 0 0,3 5 0 16,-3-2 0-16,0 3 0 0,0 0 0 0,0-4 0 15,0 4 0-15,0-3 8 0,0-4-8 0,-3 4 0 16,3 3 0-16,0 0 0 0,-4-4 0 0,4 4 0 16,-3 0 0-16,3-3 0 0,-4 3 0 0,0-1 0 15,1 1 0-15,3-3 0 0,-4 9 0 0,4-13 8 16,-3 10-8-16,-1-9 0 0,4 6 0 0,-3-4 0 16,3 1 0-16,-4-3 0 0,4 2 0 0,-3-2 0 15,-1 3 0-15,4-1 0 0,-3-2 0 0,3-4 0 16,0 7 0-16,-4 0 8 0,4-4-8 0,0 4 0 0,-3-7 0 15,3 10 0-15,-4-3 0 0,4-4 0 0,0-2 0 0,0 5 0 16,4 1 0-16,-4-3 0 0,0 2 0 0,0 4 0 16,0-3 0-16,0 3 0 0,-4-4 0 15,4 4 0-15,0-6 0 0,0 9 0 0,0-1 0 0,-3-2 0 16,3-3 0-16,-4 3 0 0,1 0 0 0,3-4 0 16,-4 4 0-16,4-3 0 0,0-4 0 0,-4 10 0 15,1-9 0-15,3 3-15 0,0-4 3 0,-4 4 0 16,4-1 20-16,0-2 4 0,4 3 0 0,-4-7 1 15,3 10-13-15,1-10-18 0,-4 7 4 0,0-7 1 16,0 7 13-16,0-3 16 0,0 2-3 0,0-2-1 16,0 2-12-16,0 4 0 0,0-3 0 0,-4 0 0 15,1 2 0-15,3-5 8 0,-7 3-8 0,3 2 0 0,1 8 0 16,-1-14 0-16,-3 4 0 0,4 3 0 16,-8-4 0-16,8-5 0 0,-4-1 0 0,0 1 0 0,-1-1-10 0,5 0-5 15,-4-2-1-15,0-4 0 16,0 3-20-16,3 3-5 0,-3-9-1 0,4 10 0 15,3-10-57-15,-7 0-11 0,-4 0-2 0,7 0-1 16,-3-3-75-16,0-4-14 0,0-2-3 0</inkml:trace>
  <inkml:trace contextRef="#ctx0" brushRef="#br3" timeOffset="-46484.16">21555 11864 864 0,'0'0'76'0,"0"0"-60"16,0 0-16-16,0 0 0 0,0 0 124 0,0 0 23 0,0 0 4 0,3 0 1 16,-3 0-88-16,0 0-16 15,0 0-4-15,0 0-1 0,0 0-43 0,0 0 0 0,0 0-8 0,0 0 8 16,0 0 0-16,0 0 0 0,0 0 0 0,0 0 0 15,-3-10 0-15,3 10 8 0,0 0-8 0,-7 0 12 16,0 0 17-16,-4-6 4 0,4 6 1 0,-4 0 0 16,-3 0 18-16,0 0 4 0,0 0 1 0,-4 6 0 15,1-6-7-15,-8 0-2 0,0 0 0 16,1 0 0-16,-8 0-17 0,4 4-4 0,-4-4-1 0,0 6 0 16,0-6-6-16,4 0-2 0,-3 0 0 0,2 6 0 15,1-3-2-15,3-3 0 0,1 0 0 0,-1 6 0 16,7-6-16-16,1 0 0 0,-1-6 0 0,4 6 0 15,0 0 16-15,3 0 4 0,4 0 0 0,0-3 0 16,7 3-3-16,0 0 0 0,0 0 0 0,0 0 0 16,0 0-17-16,0 0 0 0,0 0 8 0,11 0-8 0,3 0 0 0,0 0 0 15,4 0-8-15,-1 0 8 0,8 3 0 16,3-3 0-16,0 0 0 0,4 0 0 16,3 0 0-16,4 0 0 0,0 0 0 0,0 0 0 0,0 6 0 0,-1-6 0 15,-2 0 0-15,3 0 0 0,-8 0 0 0,5 0 0 16,-1-6 0-16,-3 6 0 0,3 0 0 0,-3-3 0 15,-4 3 10-15,-3 0-10 0,-4 0 17 0,0 0-1 16,-4 0-1-16,-2 0 0 0,-15 0-15 0,10 0-16 16,1 0 3-16,-4 0 1 0,-7 0 12 0,0 0 15 15,0 0-3-15,10-6-1 0,-3 6 4 0,-7 0 1 16,0 0 0-16,0 0 0 0,0 0-5 0,0 0-1 0,-10-10 0 0,-1 10 0 16,4-6-10-16,-3 6 0 0,-1-3 9 15,-7 3-9-15,1-6 0 0,-1 6 0 16,1 0 0-16,-1 0 0 0,-3 0 0 0,0 0 0 0,3 0 0 0,-7 0 8 15,4-3-8-15,0 3 11 0,-4 0-11 0,0-7 12 16,1 7-4-16,-4 0-8 16,-1 0 12-16,1 0-4 0,0 0 3 0,-4 0 0 0,7 0 0 0,-3 0 0 15,0 0 0-15,3 0 0 0,1 0 0 0,2 7 0 16,1-7-11-16,4 0 0 0,-1 3 0 0,4-3 0 16,3 6 0-16,1-6-9 0,-1 3 0 0,4 3 0 15,7-6-121-15,0 0-24 0,0 0-5 0,0 0-873 16</inkml:trace>
  <inkml:trace contextRef="#ctx0" brushRef="#br3" timeOffset="-34344.62">21833 11873 802 0,'22'0'36'0,"-22"0"7"0,0 0-35 0,7 0-8 0,3 0 0 0,4 0 0 0,0 0 38 0,-3 0 6 16,-11 0 0-16,14 0 1 0,4 0-8 0,-1 0-1 16,-2-3-1-16,-5 3 0 0,8-6-15 0,-1 6-4 15,-2 0 0-15,-1 0 0 0,-4 0-8 16,4-6-8-16,4 6 9 0,-4 0-9 0,-3-4 0 0,-1 4 0 16,8 0 0-16,-4 4 0 0,-3-4 0 0,3 6 0 15,-4-6 0-15,4 0 0 0,4 0 0 0,-4 0 0 16,-3 6 0-16,6-6 0 0,5 0 0 0,-1 0-8 15,-7 0 8-15,7 0 0 0,0 0-8 0,4 0 8 16,0 0-12-16,-4 0 12 16,-4 0-31-16,4 0 1 0,1 0 0 0,-1 0 0 15,-4 0-11-15,5-6-3 0,-1 6 0 0,3 0 0 16,-2 0-23-16,-5 0-5 0,1 0 0 0,3 0-1 16,4 0 36-16,-8 0 7 0,-2 0 2 15,2 6 0-15,11-3 40 0,-6-3 9 0,-8 0 2 0,7 0 0 0,0 0 9 0,-3 6 1 0,6-6 1 16,-2 0 0-16,-1 0-14 0,-4 4-2 0,8-4-1 0,-4 0 0 15,4 0-17-15,-4 0 0 0,-3 0 0 16,3-4 0-16,-4 4-12 0,1 0-7 0,0 0-1 0,-1 0 0 16,1 0 8-16,0 0 2 0,-4 0 0 0,0 0 0 15,4 0 10-15,-1 4 0 0,1-4 0 0,-1 0 0 16,1 0 0-16,0 0 14 0,3 0-3 0,4 0-1 16,-4 0 1-16,3 0 0 0,-2 0 0 0,-1 0 0 15,3 0-2-15,-2 0 0 0,-1 0 0 0,0 0 0 16,0 0 15-16,-3-4 2 0,3 4 1 0,-3-6 0 15,-4 6-6-15,7 0-1 0,-3 0 0 0,-1 0 0 16,1 0-10-16,-1 0-2 0,-2 0-8 0,6 6 12 0,-7-6-12 0,7 4 0 16,-3-4 0-16,3 0 0 0,-4 6 0 0,5-6 0 15,2 0 0-15,-3 3 0 16,1-3 0-16,2 0 0 0,-3 0 0 0,1 0 0 0,-1 0 0 0,0 0 0 16,0 0 0-16,-3 0 0 0,-1 0 10 0,1 0-10 15,3-3 10-15,-3 3-10 0,0 3 16 16,3-3-2-16,0 0-1 0,0 0 0 0,0 0 9 0,0 0 2 15,4 0 0-15,0 0 0 0,-1 6-8 0,1-6 0 16,-4 3-1-16,4-3 0 0,-4 7-15 0,0-7 8 16,4 0-8-16,0 0 0 0,-1 0 0 0,1 0 0 15,-4 0 0-15,0 0 0 0,1 0 0 0,-5 0 0 16,4 0 0-16,1 0 0 0,-1 0 0 0,0 0 0 16,0 0 0-16,4 0 0 0,-4 0 19 0,0 0-3 0,0 0 0 0,4 0 0 15,0 0 7-15,-4 0 1 0,0 0 0 0,4 0 0 16,-4 0-10-16,4 0-2 0,-1 0 0 15,1 0 0-15,-4 3-12 0,4-3 0 0,-1 6 0 0,-2-6 0 16,-1 0 0-16,-4 0 0 0,5 0 0 0,-5 0 0 16,1 6 0-16,0-2 0 0,-1-4 0 0,1 0 0 15,-1 0 0-15,1 0-18 0,3 0 4 0,-3 0 1 16,3 0 13-16,0 0 0 0,0 0 0 0,1 0 0 16,-1 0 0-16,0 0 0 0,0 0 8 0,0 0-8 15,0 0 20-15,4 0 0 0,0 0 0 0,-4 0 0 16,4 0-9-16,-1 0-2 0,-2 6 0 0,2-3 0 15,1-3-9-15,-4 0 0 0,0 6 0 0,0-6-11 0,4 3 11 16,0-3 0-16,-1 0 0 0,1 0 0 16,3 0 0-16,1 0 0 0,2 0 0 0,-2 0-8 0,-5 0 8 0,5 0 0 15,-1 0 10-15,0 0-10 0,-3 0 36 0,3 0 0 16,0 0 1-16,-3 7 0 0,-1-7-29 16,1 0-8-16,0 0 0 0,3 0 0 0,-3 3 0 0,-1-3 11 15,5 0-11-15,-1 6 12 0,7-6-12 0,-7 3 0 16,1-3 0-16,-1 6 0 0,4-6 0 0,-4 0 0 15,0 0 0-15,0 4 0 0,1-4 0 0,-1 6 0 16,0-6 0-16,-3 0 0 0,-4-6 0 0,4 6 0 16,-1-4 0-16,-3 4 8 0,4-6-8 0,0 6 0 15,-1 0 0-15,5-3 0 0,-1 3 0 0,-3 0 0 16,-4-6 0-16,0 6 0 0,4 0 0 0,-1 0 0 0,1 0 0 16,-4 0 0-16,4 0 0 0,-4 0 0 15,0 0 0-15,-3 0 8 0,-4 0-8 0,7 0 0 0,-7 0 0 0,4 6 0 16,0-6 8-16,-4 0 0 0,0 0 0 0,0 0 0 15,0 3-8-15,-3-3 0 0,3 0 0 0,3 0 0 16,-3 0 0-16,1 0 0 0,-1 0 0 0,0 6 8 16,0-6-8-16,3 0 0 0,-2-6 0 0,-1 6 0 15,-4 0 8-15,4 0-8 0,-3 0 12 16,0 0-4-16,-4 0 24 0,0 0 4 0,3 0 0 0,-3 0 1 16,-7 0-17-16,7 0-4 0,4 0-1 0,-4 0 0 15,-7 0-7-15,11 0-8 0,-4 0 11 0,0 0-11 16,0 0 0-16,3 0 0 0,-10 0 0 0,7 0 0 15,0 0 8-15,-7 0-8 0,0 0 0 0,0 0 0 16,0 0 0-16,0 0 0 0,8-3 0 0,-8 3 0 0,0 0 0 0,0 0 0 16,0 0 0-16,0 0 0 0,0 0 18 0,0 0-3 15,0 0-1-15,0 0 0 0,0 0 17 0,0 0 3 16,0 0 1-16,0 0 0 0,0 0-25 0,0 0-10 16,0 0 8-16,0 0-8 0,0 0 0 15,0 0 0-15,0 0 0 0,0 0 0 0,0 0 0 0,0 0 10 16,7-6-10-16,-7 6 10 0,0 0 5 0,0 0 1 15,0 0 0-15,0 0 0 0,0 0-4 16,0 0 0-16,0 0 0 0,0 0 0 0,-4-3 7 16,4 3 1-16,0 0 0 0,0 0 0 0,0 0-20 0,0 0-16 15,0 0 4-15,7-7 0 0,0 4 12 0,-7 3 0 16,0 0 0-16,0 0 10 0,0 0-2 0,7-6-8 16,-7 6 12-16,0 0-4 0,4 0 4 0,-4 0 0 0,0 0 0 0,0 0 0 15,0 0 4-15,7-9 2 0,3 9 0 0,-6-10 0 16,-4 10-9-16,10 0-1 0,-6-6-8 0,-4 6 12 15,7-3-3-15,4-4-1 0,-8 7 0 0,-3 0 0 16,11-3 10-16,-8-3 2 0,-3 6 0 0,0 0 0 16,0 0-20-16,7-3 0 0,-7 3 0 15,0 0 0-15,0 0 0 0,0-6 0 0,0 6 0 0,0 0 0 16,0 0 0-16,-3-10 18 0,-1 7-2 0,4 3-1 16,-3-6-15-16,-4 6 11 0,3-6-11 0,-3 6 10 15,0 0-10-15,-4 0 0 0,4 0 0 0,-3 6 0 16,3-6 0-16,-4 6 0 0,1-3 0 0,-1-3 0 15,0 6 0-15,4-2 0 0,7-4 0 0,-10 9 0 16,-1 0-10-16,4-2 10 0,4 2 0 0,-1 7-9 16,-3-7 9-16,4 1 0 0,3-1 0 0,0 0 0 15,0 7 0-15,0-3 0 0,0-4 0 0,3 0 0 0,8-2 0 16,-4 2 0-16,-7 1 0 0,3-1 0 0,1-3 0 16,3-3 0-16,-7-3 0 0,10 10 0 0,1-10 0 0,0 6 0 15,3-6 0-15,-7 3 0 0,7-3 0 0,-4 0 9 16,1 0-9-16,3 0 0 0,-3 0 10 15,-1-3-10-15,4-3 8 0,-3 6-8 0,0-3 8 0,-1-4-8 16,-3 4 8-16,0-3-8 0,4-3 12 0,-8 5-4 16,4-2 0-16,0-3 0 0,-7 9 0 0,8-7-8 15,-1-2 12-15,-4 0-4 0,-3-1 2 0,4 1 0 16,-4-1 0-16,0 4 0 0,0-3 4 0,0 6 1 16,-4-7 0-16,4 10 0 0,0-6-4 0,0 6-1 15,-3-9 0-15,3 9 0 0,-4 0-1 0,1-10 0 16,-1 4 0-16,4 6 0 0,-7-3-9 0,0 3 0 0,0 0 0 0,0-7 0 15,0 7 0-15,-4 0 0 0,4 0 0 0,0 7 0 16,0-7 0-16,-4 0 0 0,8 0 0 16,-4 9 0-16,0-9 0 0,0 6 0 0,3-2 0 0,1 2 0 15,-4-3 0-15,3 6-11 0,1 1 11 0,3-4-12 16,-4 3 12-16,4 1 0 0,0-1 0 0,0-9-8 16,4 10 8-16,-1-4 0 0,-3 3 0 0,4 1 0 15,-4-10 0-15,0 0-8 0,3 3 8 0,-3-3-8 16,7 6 8-16,0 4 0 0,-7-10 0 15,7 0 0-15,-7 0 0 0,11 0 0 0,-1 0 0 0,1 0 0 16,0-10 8-16,-4 10-8 0,0-9 8 0,3 9-8 16,-3-7 0-16,0-2 9 0,-3 6-9 0,3-6 0 15,-3-1 10-15,-1 4-10 0,1-4 8 0,-1 1-8 0,-3 0 9 16,0-1-9-16,0 4 10 0,0-3-10 0,0 9 12 16,-3-10-4-16,3 4-8 0,-7 3 12 15,3-4-12-15,-3 7 0 0,-4 0 0 0,4-3 0 0,-3 3 0 0,-1 0-10 16,-3 3 10-16,0-3-12 0,0 7 12 15,0-4-8-15,3 3 8 0,-3 0-8 0,3-2 8 0,-3 5 0 16,4 0 0-16,-1-2 0 0,4-4 0 0,-3 6 0 16,6-3 0-16,4-6 0 0,0 0 0 0,0 10 0 15,4-1 0-15,-4-9-8 0,3 10 8 0,4-4 0 16,4-3 0-16,-4 3 0 0,7-3 0 0,-4-3 0 0,5 7 0 16,-1-7 0-16,-4 0 0 0,4-7 0 15,-3 7 0-15,3 0 0 0,-3-3 0 0,3-3 0 0,-4 3 0 0,-3-3 0 16,0 3 9-16,4-4-9 15,-7 4 12-15,3-3-12 0,0-4 0 0,0 4 0 0,-4-3 0 0,-3 6 0 16,0 3 0-16,4-7 0 0,-1-2 0 0,-3 0 0 16,0 9 0-16,0-10 13 15,0 10-4-15,-7 0-1 0,4-9-8 0,-1 9 0 0,-3-7 0 0,0 7 0 16,0 0-12-16,-4 0 12 0,-3 0-10 0,0 7 10 16,4-7 0-16,-4 3 0 0,-1 3 0 0,1-6 0 15,4 6 0-15,-4-2 0 0,3-4 0 0,4 6 0 16,-4-3 0-16,4 3 0 0,7-6 0 0,0 0 0 15,-3 3-9-15,3-3 9 0,0 0-8 0,0 0 8 16,0 0 0-16,7 7 0 0,-7-7 0 0,10 3 0 16,5-3 0-16,-1 6 0 0,3-6 0 0,-3 0 0 0,4 0 0 15,-7 0 0-15,3 0 0 0,0-6 0 0,-4 6 0 16,1 0 0-16,0 0 0 0,-1 0 0 16,-3-3 0-16,0 3 0 0,-7 0 0 0,7-7 0 0,-7 7 0 0,0 0 0 15,7-3 0-15,-7 3 8 0,0 0 1 0,0 0 1 16,0 0 0-16,0 0 0 0,0-6-10 0,-3 3 0 15,-1-3 0-15,-3 2 0 0,0-2 0 0,4 6 0 16,-8-6 0-16,4 3 0 16,-4 3 0-16,4 0 16 0,-3 0-2 0,3 0-1 0,-4 0 5 0,1 0 1 15,-4-7 0-15,3 7 0 0,0 0-19 0,1 7-19 16,-1-7 4-16,4 0 1 0,0 3 14 16,0 3 0-16,0-6 0 0,7 0 0 0,0 0 0 0,0 0 0 15,0 0 0-15,-4 10 0 0,4-10 0 0,-3 6-9 16,3-6 9-16,3 9-8 15,1 1-15-15,3-7-2 0,0 6-1 0,7-3-813 16,-3 4-162-16</inkml:trace>
  <inkml:trace contextRef="#ctx0" brushRef="#br2" timeOffset="-27663.05">7881 12187 2210 0,'-3'0'48'0,"-1"-10"11"0,0 7 1 0,1-3 3 0,3-3-51 0,0-1-12 16,0 4 0-16,0-4 0 0,0-2-14 0,0-4-6 15,0 1 0-15,0-4-1 16,0 6-11-16,0-2-1 0,0-4-1 0,-7 3 0 15,0 4-21-15,3-4-4 0,-3 0-1 0,-7 7 0 16,4-1 25-16,-1 1 5 0,-7 6 1 0,1-3 0 0,-1 2 46 0,0-2 10 0,-3 6 1 0,0 0 1 16,0 10 11-16,3-10 1 0,-3 9 1 0,0-3 0 15,3 4 11-15,4-1 3 0,0 4 0 0,-7 9 0 16,3-1-30-16,4 5-6 16,-3 2 0-16,2 6-1 0,1 1-7 0,0 2 0 0,0 7-1 0,4 0 0 15,-5 3 3-15,1 3 1 0,4-3 0 0,-1 7 0 16,-3-1-7-16,3 0-8 0,1 1 11 0,3-1-11 15,-4-6 8-15,4-3-8 0,-3 0 0 0,3-3 0 16,-1-4 0-16,1-2 10 0,4-7-10 0,-4 6 8 16,0-12-8-16,7 3-11 0,-4-6 3 0,-3-3 0 15,4 0-178-15,-1-4-35 0,1-2-7 16,3-10-574-16</inkml:trace>
  <inkml:trace contextRef="#ctx0" brushRef="#br2" timeOffset="-27435.97">7306 12598 2811 0,'-11'-4'124'0,"11"4"27"0,0 0-121 0,0 0-30 0,0 0 0 0,0 0 0 0,0 0 11 0,0 0-11 15,0 0 12-15,11 10-12 0,-4-1 0 0,7 1 0 16,-3-10 0-16,-1 9 0 0,4-3 0 0,4-3 0 15,0-3-12-15,-1 7 3 16,1-4-33-16,3-3-6 0,0 0-2 0,1 0 0 16,-1 0-123-16,3 0-25 0,1 0-5 0,0 0-452 15,-1-3-90-15</inkml:trace>
  <inkml:trace contextRef="#ctx0" brushRef="#br2" timeOffset="-27066.24">8551 11845 2383 0,'0'0'52'0,"0"0"12"0,-14 3 1 0,4 3 2 0,-4 4-54 0,3-4-13 0,0 3 0 0,-6 1 0 0,3-1 0 0,-8 1 0 15,8 5 0-15,-3-2 0 0,-12 3 0 0,8 2-8 16,0 1 8-16,-4 9 0 16,1 4 0-16,-1-4 17 0,0 7-3 0,1 2-1 0,3 1 8 0,-4 6 2 15,4 0 0-15,3-1 0 0,-3 5 5 0,7-5 0 16,0 11 1-16,3 5 0 0,0-2 9 0,1 5 2 16,10 1 0-16,-11-3 0 0,8-4-29 0,3-2-11 15,3-1 8-15,1 0-8 0,3 0 12 0,3-2-4 16,1-4 0-16,3-3 0 0,11-7-8 0,-8 4 0 15,8-10 0-15,3 1 0 16,8-4-72-16,2-9-17 0,-2 0-3 0,3-1-1 16,6-2-73-16,-6-13-14 0,4 3-4 0</inkml:trace>
  <inkml:trace contextRef="#ctx0" brushRef="#br2" timeOffset="-26553.71">9634 11839 2131 0,'-10'0'189'0,"6"-3"-151"0,1-4-30 0,-1 7-8 0,-3 0 106 0,7 0 20 15,-7 0 4-15,7 0 1 16,0 0-105-16,-3 10-26 0,3-4 0 0,0 3 0 0,0 1 0 0,0-1 0 15,0 7-14-15,0-4 5 0,7 4 9 0,0 3-8 16,3 6 8-16,8 3-8 0,3 0 8 0,0 7 0 0,11-1 0 16,0 4 0-16,3 6 0 0,7 0 0 15,-3 0 0-15,3 0 0 0,-3 0 8 0,-3-7 0 0,2 10 0 16,-6-3 0-16,-4 6-8 0,1-3 0 0,-5 4 8 0,-3-4-8 16,-3 0 30-16,-4 3 2 0,0-6 0 0,-3 3 0 15,-8 3-16-15,1-3-4 16,-4 6 0-16,0 1 0 0,-7-7-3 0,3 3-1 0,-6-3 0 0,-1-3 0 15,-3 0 4-15,0-7 0 0,-7-2 0 0,0 2 0 16,-4-2-12-16,0-7 0 0,-10 7 0 0,0-7-837 16,-8-3-170-16</inkml:trace>
  <inkml:trace contextRef="#ctx0" brushRef="#br0" timeOffset="154686.87">11807 8885 403 0,'0'0'36'0,"4"-3"-36"0,-4-7 0 0,4 1 0 16,-1-7 505-16,1 7 95 0,-1-1 18 0,1-5 4 15,-1 5-466-15,1 1-92 0,-1-1-20 0,4 4-3 16,-7-3 12-16,0 6 3 0,4-4 0 0,-4-2 0 15,-4 9-32-15,4-9-5 0,-7 5-2 0,4-2 0 16,-1 6-17-16,-3 0 10 0,0 0-10 0,-4-6 8 16,1 6-18-16,-4 0-4 0,0-3-1 0,0 3 0 15,-1-7 4-15,-6 7 1 0,-3-3 0 0,2-3 0 16,1 3 10-16,-3-3 0 0,-8 3 0 16,0-4 0-16,7 7 0 0,1 0 0 0,-5 0 0 0,-6 0 0 15,3 7 0-15,1-4 0 0,10 3 0 0,-8 3 8 16,1 1 0-16,3 5 1 0,1-2 0 0,-1 6 0 0,0 0-9 15,-3 6 0-15,0 0 9 0,0 0-9 0,6 3 0 0,-2 0 0 16,-1 1 0-16,4 2 0 16,10 0 0-16,-6 4 0 0,-8 5 0 0,0-2 0 0,4 0 0 15,0 3-8-15,-4-1 8 0,1 4 0 0,-1 0 0 0,4 0 0 16,0 3 0-16,-1 3 0 0,1-3 0 0,0-3 0 16,3 0 0-16,4-6 8 0,4 2 0 0,-1-8 0 15,-3 2 0-15,3 1 0 0,-3-1 9 0,7 4 3 16,4-4 0-16,6 1 0 0,1-7-5 0,3 10-1 15,3-7 0-15,1 0 0 0,3 4-14 0,4-10 0 16,-1 3 0-16,1-9 0 0,10 6 9 0,0-6-1 16,8 0 0-16,-4-4 0 0,-4-5-8 0,11-1 12 0,6 1-12 0,5-4 12 15,-4-6-12-15,3 0 10 16,-3-6-10-16,-4-4 10 0,1 1-10 0,6-1 0 0,4-5 0 0,0-4 0 16,0 0 0-16,3 0 0 0,-3 1-9 0,-4-1 9 15,-3-3 0-15,-3 3 0 0,3 0 0 16,-8 0 0-16,1-6 0 0,-4 6 0 0,1-6 8 0,-5 7-8 15,-2-1 0-15,-1-6 8 0,-7 6-8 0,-3 0 0 16,3-6 12-16,-7 0-1 0,-3 6 0 16,3-9 0-16,-7 3 19 0,3-4 4 0,-10-5 1 0,4 6 0 15,-8-7-9-15,1 1-2 0,-1-4 0 0,1 0 0 16,-8-5-15-16,4 5-9 0,0-3 10 0,0-3-10 16,-4 7 32-16,1-7 0 0,-1 0 0 0,-3 6 0 15,-4-6-32-15,-3 7 0 0,4-7 0 0,-1 0 0 16,0 0 0-16,1 6-13 0,-8-6 1 0,4 10 0 0,0-1 3 0,-4 4 1 15,0 0 0-15,-3 3 0 16,-4 2-38-16,-3 5-7 0,-4-5-2 0,0 11 0 16,8 2-137-16,-5 4-27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9:38:26.5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18757 18095 295 0,'0'0'12'0,"0"0"4"0,0 0-16 0,0 0 0 0,-3 9 0 0,-1-3 0 15,-3 4 29-15,7-10 3 0,-7 0 0 0,0 9 0 16,3-9-24-16,4 0-8 0,-7 6 0 0,7-6 0 16,-7 4 0-16,4 2 0 0,-4-3 0 0,7-3 0 15,-7 0 28-15,0 6-1 0,3-3 0 0,-3 4 0 16,0-7 30-16,3 0 7 0,4 0 0 0,-7 3 1 16,0 3-14-16,7-6-3 0,-3 6-1 0,3-6 0 15,0 0-7-15,-7 3 0 0,7-3-1 0,-7 7 0 16,7-7-5-16,0 0-1 0,0 0 0 0,0 0 0 15,-4 3 10-15,-3-3 1 0,4 6 1 0,3-6 0 16,0 0-5-16,0 0-2 0,0 0 0 0,0 0 0 16,0 0-4-16,0 0-1 0,0 0 0 0,0 0 0 15,0 0-33-15,0 0 0 0,0 0 0 0,0 0 0 16,0 0 0-16,0 0 0 0,0 0 0 0,0 0 0 16,0 0 16-16,0 0 4 0,0 0 0 0,10 0 0 0,-3 0 10 0,-7 0 2 15,7 0 1-15,4-6 0 0,-4 6 0 0,0-3 0 16,0-4 0-16,0 4 0 15,4-3-10-15,-4 6-3 0,0-6 0 0,3 3 0 0,-3 3-12 0,1-7-8 16,2 4 10-16,1-3-10 0,-1 3 14 0,1-3-3 16,-4-4-1-16,3 10 0 0,1-9 5 0,0 6 1 15,-1-4 0-15,-3 1 0 0,4-3 0 0,-1 9 1 16,-2-10 0-16,2 7 0 0,-3-3-1 0,4-4 0 16,-1 7 0-16,1-3 0 0,-1-3 0 0,5 2 0 15,-5 4 0-15,1-3 0 0,-1 3 0 0,1-3-1 16,0 2 0-16,3-2 0 0,-4 6-3 0,-3-3-1 15,4-3 0-15,-1 3 0 0,1-4-11 0,0 7 8 16,-4-9-8-16,3 9 8 0,1-6-8 0,-4 2 12 16,3-2-12-16,-2 3 12 0,2-3 12 0,-3 3 4 0,4-4 0 15,-1 4 0-15,1-3-28 0,-4-3 0 0,4 2 0 16,-1-2 0-16,1 9 0 0,-4-3 13 0,0-7-1 16,3 4-1-16,1-3 1 0,-4 6 0 0,0-10 0 0,0 10 0 15,0-3-4-15,0 2-8 0,0-2 12 0,0 3-4 16,0-6-8-16,4 2 0 0,-11 7 0 0,7-9 8 15,0 3-8-15,4 3 0 0,-4-4 0 0,3 4 0 16,-3-3 0-16,4 3 0 0,-4-4 0 0,4-2 0 16,-1 9 0-16,4-9 0 0,-3 6 0 0,-1-4 8 15,1 1-8-15,3 3 0 0,0-3 9 0,0 2-9 16,1-5 12-16,-1 3-3 0,0 3 0 0,0-4 0 16,-4-2 10-16,5 0 1 0,2 2 1 0,-3-2 0 15,0 6-11-15,1-7-2 0,2 4-8 0,1-3 12 0,-1-1-12 16,-2 1 0-16,2 3 0 0,-3-4 0 0,0 1 0 15,4 6 0-15,-7-4 0 0,3-2 0 0,0 0 0 16,-4 2 0-16,1-2 0 0,0-1 0 0,3 1 0 0,-4 0 0 16,1-1 0-16,3 1 0 0,-3 3 0 0,-1-4 0 15,1 1 12-15,-1-1-3 0,4 7-1 0,1-9-8 16,-1 8 12-16,0-2-4 0,3 3 0 0,1-3 0 16,0-4 0-16,-1 1 0 0,1 0-8 0,0-1 0 15,-4 1 0-15,0 2 0 0,3-2 0 0,-2 0 0 16,2-1 0-16,1 1 0 0,-4-1 0 0,0 1 0 15,4 0 0-15,-4-1 0 0,0 4 0 0,-3-3 0 0,3-1 0 16,3 1 0-16,-6 2 0 0,3 4 0 16,-3-6 0-16,3 0 12 0,0 2-12 0,-4-2 10 0,4-1-10 0,-3 4 10 15,0-3-10-15,3 6 0 0,-4-4 0 0,1-2 0 16,3 0 0-16,-3 5 0 0,3-2 0 0,-4-3 0 16,1 2 0-16,3 4 0 0,0-3 0 0,0-3 0 15,4-1 0-15,-4 7 8 0,4-9-8 0,-4 8 0 16,0-2 0-16,0-3 0 0,-3 6 0 0,3-4 0 15,0-2 10-15,0 6-10 0,-4-3 12 0,5-4-12 16,-1 10 0-16,0-6 0 0,-4 3 0 0,4-4-12 16,-3 4 12-16,0-3 0 0,3 3 0 0,-7-3 0 15,7 2 0-15,-4-2 0 0,1-3 0 0,0 3 0 16,-1 2 0-16,1-2 0 0,-4 6 0 0,3-9 0 16,-2 6 0-16,2-4-11 0,-3 7 11 0,0-9-13 15,4 6 13-15,-1-4 0 0,-3 4 0 0,4-3 0 0,0 0 0 16,-4 3 0-16,3-4 12 0,1-2-12 15,-1 6 0-15,1-3 0 0,0-4 0 0,3 10 0 0,-4-9 8 16,4 2-8-16,0 4 0 0,1-3 0 0,2-3 0 0,-3 9 0 16,4-10 0-16,-4 10 0 0,0-9 0 0,4 6 0 15,-1-4-12-15,-2 4 3 0,2-3 9 0,-3 0 11 16,0 3-3-16,4-4 0 0,-4 7-8 0,0-9 0 16,0 6 0-16,-3-3 0 0,3 6 0 0,-3-10 0 15,3 7 0-15,-4-3 0 0,1-4 0 0,0 10 0 16,-1-6 0-16,-3 3 0 0,4-3 8 0,-1 3 0 15,1-4 0-15,0-2 0 0,-4 9 0 0,3-10 0 16,1 10 0-16,-1-9 0 0,1 3-8 0,0 3 10 0,-1 3-10 16,4-7 10-16,-3-2-10 0,3 6 0 0,-4-3 0 15,5 2 0-15,2-5 0 0,-3 3 0 0,-3-4 0 0,7 4 0 16,-1 3 0-16,1-3 0 0,-8-4 0 0,1 7 0 16,3-3 13-16,-3 3-2 0,3-4-1 0,-7-2 0 15,0 3-10-15,0 3 0 0,11-4 0 0,-8 4 8 16,1-6 0-16,-1 3-8 0,4-4 12 0,1 7-4 15,-5-3-8-15,4-1 10 0,-3 4-10 0,-1-3 10 16,5 3-10-16,-5-3 0 0,1 2 0 0,-1-2 0 16,1-3 0-16,-4 9 0 0,4-10 0 0,-1 4 0 15,-3 3 0-15,0-3 0 0,4 3 0 0,-4-4 0 16,-4 4 0-16,8-6 0 0,-4 2 0 0,4-2 0 16,-4 6 0-16,0-3 0 0,3-4 8 0,1 4-8 15,-1-3 0-15,1 5 0 0,0-5 0 0,3 3 0 16,0-4 0-16,0 4 10 0,-3-3-10 0,6 6 10 0,1-7-10 15,-1 4 0-15,-2-4 0 0,-1 1 8 0,-7 0-8 16,3-1 0-16,4 4 0 0,-6-3 0 0,-1-1 0 16,3 7 0-16,4-6 0 0,-3 2 0 0,-1 1 0 0,1 3 0 15,3-6 0-15,-3 2 0 0,3-2 0 0,0 6 0 16,-3-4 0-16,3-2 0 0,0 0 0 0,-4 2 0 16,1 4 0-16,-1-3 8 0,1-3-8 0,0 5 0 15,-4-2 0-15,3-3 0 0,-3-1 0 0,0 4 0 16,4 3 0-16,-4-3 0 0,0-4 0 0,0 7 0 15,4-3 0-15,-1-4 0 0,-3 7 0 0,0-3 0 16,4 3 0-16,3-3 0 0,-3-4 0 0,3 4 0 16,-4 3 0-16,1-3 0 0,7-4 0 0,-8 7 0 15,1-6 8-15,-1-4-8 0,4 10 0 0,1-7 0 0,2 1 0 16,-6 0-11-16,-8-1 11 0,8-5 0 0,3 5 0 0,-3 1 0 16,-4-7 25-16,7 7 4 0,3-1 1 0,-2 1 0 15,-1-7-30-15,-4 7 0 0,4-1 0 0,4 1 0 16,-4 6 0-16,0-10 0 0,0 4 0 0,-3 6 0 15,3-7 0-15,0 4 0 0,-3-3 0 0,-1-1 0 16,1 1 0-16,-1-1 0 0,-2 1 0 0,2 0 0 16,1 2 0-16,-1-2 0 0,-3 0 0 0,4-1 0 15,-1 1 0-15,1-1 0 0,-4-5 0 0,4 5 0 16,-1 4 0-16,-3-3 0 0,4-1 0 0,0 7 0 16,-4-6 0-16,3 2 0 0,1-2 0 0,-1-1 0 15,1 1 0-15,-1 3 0 0,5-4 0 0,-1 7 0 16,0-6 0-16,0-1 0 0,0 4 0 0,0-3 0 15,0-1 0-15,0 4 0 0,-3-3 0 0,0-1 0 0,-1-2 0 16,1-1 0-16,-1 4 0 0,1-1 0 0,-1 1 0 16,1 0 8-16,-4-1-8 0,4 1 0 0,-1-7 0 0,1 7 0 15,-1-1 0-15,1 1 0 0,-4-1 0 0,4 1 0 16,-1 0 0-16,-3-1 0 0,4 1 0 0,-4-1 0 16,4 4 0-16,-1-3 0 0,-3 2 0 0,0 4 0 15,4-3 0-15,-4-3 0 0,0-1 0 0,0 7 0 16,0-6 0-16,4-4 0 0,-4 4 0 0,0 6 0 15,3-7 0-15,-3 1 0 0,4-1 0 0,0-2 0 16,-4 2 0-16,3 1 0 0,1 0 8 0,-1-1-8 16,1 1 11-16,-1-1-11 0,1 1 8 0,0 3-8 15,-1-4 0-15,1 1 0 0,-1 6 0 0,1-4 0 0,0-2-13 16,-1 3 5-16,4 3 8 0,-3-4 0 0,3-2 0 16,-3 6 0-16,-4-3 8 0,3-4-8 0,1 7 8 0,-1-3-8 15,-3 3 0-15,4-4 0 0,0-2 0 0,-1 3 0 16,1 3 0-16,-1-7 9 0,1 4-9 0,-1-4 0 15,-2 7 0-15,6-3 0 0,-4-3 0 0,-3 2 0 16,4-2 0-16,-1 9 0 0,-2-9 0 0,2 5 0 16,-3-5 0-16,4 3 0 0,-4-4 0 0,0 4 0 15,3 3 10-15,-3-3-10 0,1 3 8 0,-1-4-8 16,0-2 0-16,3 6 0 0,-3-4 0 0,0-2 0 16,0 0 0-16,0 2 0 0,1-2 0 0,2 0 0 15,-3 5 0-15,0-2 0 0,4-3 0 0,-4-1 0 16,0 4 0-16,0 3 0 0,4-3 0 0,-4 3 0 15,3-4 0-15,1-2 8 0,-4 6-8 0,3-4 0 0,1-2 0 16,0 3 8-16,-1 3-8 0,4-4 0 0,-7-2 0 16,7 6 0-16,-3-3 0 0,3 2 0 0,-3-2 8 0,-1 3-8 15,1-3 8-15,-1-4-8 0,1 4 0 0,0 3 0 16,3-3 0-16,-4 2 0 0,1-5 0 0,-1 3 0 16,1 3 0-16,0-4 0 0,-1-2 0 0,1 0 0 15,-1 2 0-15,1 4 0 0,-4-3 0 0,4 3 0 16,-1-4 0-16,1-2 0 0,-4 0 0 0,0 6 0 15,0-4 0-15,4-2 0 0,-4 3 0 0,0 2 0 16,0-2 0-16,0-3 0 0,-4 6 0 0,4-4 0 16,0-2 0-16,0 3 0 0,1 3 0 0,-1-4 0 15,-4-2 0-15,4 6 0 0,-3-4 0 0,3-2 0 16,0 6 0-16,0-3 0 0,0-4 0 0,0 4 0 0,0 3 0 16,0-3 0-16,4-4 0 0,-4 1 0 0,0-1 0 0,3 1 0 15,-3 0 0-15,4 2 0 0,-4-2 0 0,4 6 0 16,-4-7 0-16,0 4 0 0,3-3 0 0,1-1 0 15,-4 1 0-15,0 3 0 0,4-4 8 0,-4 1-8 16,3 6 0-16,-3-7 0 0,4 4 0 0,-1-3 0 16,-2 2 0-16,-1 7 0 0,7-9 0 0,-7 9 0 15,0-10 0-15,0 10 0 0,0-9 0 0,0 6 0 16,4-3 0-16,-1-4 0 0,-3 1 0 0,0 3 0 16,4 2 0-16,-1-2 0 0,-3-3 0 0,1-1 0 15,-1 7 0-15,0-9 0 0,3 2 0 0,-3 7 0 16,0-3 0-16,0-4 0 0,0 7 0 0,0-3 0 15,-3-3 0-15,3-1 0 0,0 10 0 0,-7 0 0 16,7-9 0-16,0 2 0 0,0-2 0 0,0 6 0 0,-7 3 0 16,4-6 0-16,-1-4 0 0,4 7 0 0,-3-3 0 15,-4 6 0-15,7-10 0 0,-7 10 0 0,4-6 0 0,-1 3 0 16,4-3 0-16,-7-4 0 0,4 7 0 0,3-3 8 16,-4 3-8-16,1-3 8 0,-1-4-8 0,1 4 0 15,-1 6 0-15,1-3 0 0,-1-4 0 0,1 4 0 16,3-6 0-16,-3 3 0 0,3 3 0 0,-4-4 0 15,1-2 0-15,3 3 0 0,-4-4 0 0,1 7 0 16,-1-3 0-16,4-4 0 0,-3 1 0 0,3 6 0 16,0-3 0-16,0-4 0 0,0 4 0 0,0-4 0 15,-3 7 0-15,3-6 0 0,0 3 0 0,0-4 0 0,0 1 0 16,0-1 0-16,0 4 0 0,0-3 0 0,4 6 0 16,-4-7 0-16,3 4 0 0,1-3 0 0,-4-1 0 15,4 4 0-15,-4-4 0 0,3 10 0 0,-6-9 0 0,6 6 0 16,-3-7 0-16,4 4 0 0,-4-3 0 0,0-1 0 15,0 4 0-15,0-3 0 0,4-1 0 0,-4 1 0 16,0 6 0-16,0-10 0 0,0 4 0 0,4 6 0 16,-1-7 0-16,-3 4 0 0,0-3 0 0,4-1 0 15,-4 1 0-15,0 2 0 0,0 4 0 0,4-3 0 16,-4-3 0-16,0 6 0 0,0-4 0 0,0-2 0 16,0-1 0-16,0 4 0 0,0 3 0 0,0-3 0 15,0-4 0-15,4 7 0 0,-8-6 0 0,8 3 0 16,-4 2 0-16,0-2 0 0,0-3 0 0,0 2 0 15,0-2 0-15,4 6 0 0,-8-3 0 0,4-4 0 0,0 1 0 16,0-1 0-16,4 4 0 0,-4-3 0 16,0-1 0-16,0 7 0 0,0-6 0 0,0 3 0 0,0-4 0 15,0 1 8-15,4-1-8 0,-4 4 0 0,0-3 0 0,4-1 0 16,-1 7 0-16,1-6 0 0,-4-4 0 0,3 4 0 16,1-1 0-16,0 7 0 0,3-6 0 0,-4 3 0 15,1 2 0-15,-1-2 0 0,1-3 0 0,3 9 0 16,-7-10 0-16,4 4 0 0,-1 3 0 0,-3-3 0 15,0 2 0-15,0-2 0 0,1-6 0 0,-1-1 0 16,3 4 0-16,-3-1 0 0,0 1 0 0,4-1 0 16,-4 1 0-16,0 0 0 0,4-1 0 0,-1 4 0 15,1-3 0-15,-1-1 0 0,-3 1 0 0,4-1 0 16,0 1 0-16,-4 3 0 0,3-4 0 0,1 7 0 0,-4-3 0 16,3-4 0-16,1 7 0 0,-4-3 0 0,0-3 0 0,4 2 0 15,-4 4 0-15,0-3 0 0,0 3 0 0,0-7 0 16,3 4 0-16,-2 3 0 0,-1-6 0 0,0 2 0 15,0-2 0-15,3 3 0 0,-3 3 0 0,0-4 0 16,0-2 0-16,0 6 0 0,1-4 0 0,-1-2 0 16,3 6 0-16,-3-3 0 0,4-1 0 0,-1 4 0 15,-3-3 0-15,4 3 0 0,0-7 0 0,-1 4 0 16,1 3 0-16,3-3 0 0,0-4 0 0,-3 1 0 16,3 3 0-16,-4 2 0 0,1-2 0 0,-1-3 0 15,5-1 0-15,-5 1 0 0,1 6 0 0,-1-10 0 16,4 10 0-16,-3-3 0 0,3-3 0 0,-3-1 0 15,-1 7 0-15,1-6 0 0,-1 2 0 0,1-2 0 16,-4 3 0-16,4-4 0 0,-4 7 0 0,3-3 0 16,-3-4 0-16,4 1 0 0,-4 0 0 0,0 2 0 0,4 4 0 15,-4-3 0-15,-4-4 0 0,8 7 0 0,-4-3 0 16,0-3 0-16,0-1 8 0,0 4-8 0,0 3 8 0,4-3-8 16,-4-4 12-16,0 7-4 0,3-3-8 0,-3-4 0 15,0 7 0-15,4-3 0 0,-4-3-10 0,0 2 10 16,4-2 0-16,-1 6-9 0,-3-4 9 0,4-2 0 15,0 6 0-15,-4-3 0 0,3-4 0 0,4 10 0 16,-7-9 0-16,4 3 0 0,3 2 0 0,-3-2 9 16,-1 3-9-16,1-3 0 0,3-4 0 0,-3 7 0 15,-1-3 0-15,-6 3 0 0,6-3 0 0,1-1 0 0,-1 4 0 16,1-3 0-16,0 3 0 0,3-4 0 0,-4-2 0 16,1 9 0-16,-1-9 0 0,1 5 0 0,0-2 0 0,-1 0 0 15,1 3 8-15,3-3-8 0,-7 2 0 16,3-2 0-16,1 3 0 0,0-3 0 0,-4 3 0 0,3-4 0 15,-3-2 8-15,0 9-8 0,0-10 0 0,1 4 0 16,2 3 0-16,-3-3 0 0,0 3 0 0,0-4 0 16,-3 7 0-16,3-9 0 0,0 6-10 0,0-3 10 15,0 6 0-15,0-10 0 0,0 4 9 0,-3 3-1 16,3-3-8-16,0-4 0 0,0 7 0 0,0-3 0 16,0-4 0-16,0 1 0 0,0 3 0 0,4 2 0 15,-4-2 0-15,0 3 0 0,0-6 0 0,0 2 8 16,3 4-8-16,1-3 0 0,-4 3 0 0,0-3 0 15,0 2 0-15,4-2 0 0,-4-3 0 0,3 9 0 16,-3-7 0-16,4 7 0 0,0-9 0 0,-1 6 0 16,1-3 0-16,-1 6 8 0,1-10-8 0,0 7 0 0,-4-3 0 15,0-4 0-15,3 4 0 0,-3 3 8 0,0-3-8 16,4 3 0-16,-4-4 0 0,0-2 0 0,0 6 15 0,0-3 1 16,0-4 1-16,0 4 0 0,0 3-17 0,0-4-19 15,0 4 4-15,0-3 1 0,1-3 14 0,-1 9 0 16,0-10 0-16,-7 10 0 0,7-3 0 0,0-3 0 15,-7 6 0-15,10-10 0 0,-6 10 0 0,6-9 0 16,-10 9 0-16,8-6 0 0,-8 6 0 0,7-3 0 16,-7 3 0-16,7-7 0 0,-4 4 0 0,-3 3 0 15,11-6 0-15,-11 6 0 0,7-3 0 0,0-3 0 16,-7 6 0-16,7-10 0 0,0 4 0 0,-7 6 0 16,7-3 0-16,0-4 0 0,-3-2 0 0,-4 9 0 15,7-3 0-15,-7 3 0 0,7-6 15 0,0-4-1 0,-7 10 0 0,7-9 0 16,-4 9-14-16,-3 0-15 0,7-10 3 0,-7 10 1 15,7-6 11-15,1 3 0 0,-1-3 0 0,-4 3 0 16,4-4 0-16,0 4 0 0,0-3 0 0,0-4 0 16,0 10 0-16,0-9 0 0,0 3 0 0,4 3 0 15,-4-4 0-15,0 4 0 0,0-3 0 0,0 3 0 16,4-3 0-16,-4-4 0 0,0 1 0 0,0-1 0 16,4 4 0-16,-4 3 0 0,0-3 0 0,3-4 0 15,1 7 0-15,-4-3 0 0,0-4 0 0,4 1 0 16,-4 3 0-16,-4 3 0 0,1-4 0 0,3 4 0 15,0-3 0-15,0 3 0 0,0-3 0 0,0-4 0 16,4 10 0-16,-1-3 0 0,-3-3 0 0,0-1 0 16,4 4 0-16,-4 3 0 0,0-6 0 0,0 6 0 15,0-9 0-15,0-1 0 0,0 7 0 0,0-3 0 0,0-4 9 16,0 7 1-16,-3-3 0 0,3-3 0 0,4 2-10 0,-8 4 0 16,-3 3 0-16,7-9 0 0,0 3 0 0,0-4 0 15,-3 7 0-15,3-3 0 0,-4-4 0 0,1 4 0 16,-4 6 0-16,7-3 0 0,0-3 0 0,0-4-9 15,0 7 9-15,0-3-13 0,-7 6 13 0,7 0 8 16,-3-10 0-16,3 10-8 0,-4-3 0 0,-3 3 0 16,7-6 0-16,-7 6 0 0,7-6 0 0,0 3 0 15,-3-4-10-15,3 7 10 0,0-3 0 0,0-3 0 16,-3 3 9-16,3-3-1 0,0-4-8 0,0 7-8 16,0-3 8-16,0-4-12 0,0 10 12 0,0-6 0 0,0 3 0 15,0-3 0-15,0 6 0 0,4-4 0 0,-4-2 0 16,0 3 0-16,0-3 0 0,0 6 0 0,4-3 0 0,-1-4 0 15,-3 7 0-15,4 0 0 0,-4-9 0 0,3 9 0 16,1-6 0-16,0 3 0 0,-4-4 0 0,3 7 0 16,1-3 0-16,-4-3 0 0,-7 6 0 0,7-3 0 15,0-4 0-15,4 4 0 0,-8-3 0 0,8 6 0 16,-4-9 0-16,0 9 0 0,0-10 0 0,0 10 0 16,4-6 0-16,-4 6 0 0,3-9 0 0,1 9 8 15,-1-4-8-15,-3-2 0 0,4 6 0 0,0-3 0 16,-4-3 0-16,3 6 0 0,1 0 0 0,-4-3 0 15,0-4 0-15,0 7 0 0,0-3 0 0,0-3 0 16,-7 6 0-16,7-6 0 0,0 3 0 0,4 3 0 16,-8-7 0-16,4 7 0 0,0-3 0 0,0-3 0 15,-7 6 0-15,8-3 0 0,-1-4 0 0,0 4 0 0,-4-3 0 0,4 3 0 16,-3-3 0-16,3 6 0 0,0-10 0 0,0 10 0 16,0-6 0-16,0 3 0 0,4-3 0 0,-4 2 0 15,0-2 0-15,-4 6 0 0,8-3 0 0,-4-3 0 16,3 3 0-16,-2-4 0 0,-1 7 0 0,3-3 0 15,-3-3 0-15,0 6 0 0,4-6 0 0,-4 3 0 16,0 3 0-16,4-7 8 0,-1 4-8 0,1-3 0 16,-1-4 0-16,1 10 8 0,-1-9-8 0,1 6 0 15,-4-3 8-15,0-4-8 0,4 10 0 0,-4-6 0 16,-4-3 0-16,4 5 8 0,0-2-8 0,0 3 0 16,4-3 0-16,-4-4 0 0,0 7 0 0,0-3 0 15,0 0 0-15,4 3 0 0,-4-4 0 0,4 4 0 0,-4-3 0 0,3-4 0 16,1 10 0-16,-1-9 0 0,-3 6 0 0,4-3 0 15,0-4 8-15,-4 10-8 0,3-6 8 0,1-3-8 16,-4 9 0-16,3-10 0 0,-3 7 0 0,1-3 0 16,2 3 0-16,-3-4 0 0,0-2 0 0,-3 3 0 15,3 2 0-15,0-2 0 0,0 3 0 0,0-3 0 16,-7 6 0-16,7-3 0 0,0-4 0 0,0-2 0 16,4 6 0-16,-4-3 0 0,0-4 0 0,0 10 0 15,3-6 0-15,-2-4 0 0,-1 7 0 0,3-3 0 16,-3 3 0-16,4-3 0 0,-4-4 0 0,3 10-8 15,-3-9 8-15,4 3 0 0,0-4 0 0,-1 7 0 16,1-3 0-16,-1-4 0 0,1 1 0 0,0 6 0 16,3-10 0-16,-4 4 0 0,1-1 0 0,-1 7 0 15,5-6 0-15,-5 3 0 0,-3-4 0 0,4 1 0 16,-1-1 0-16,1 4 0 0,-4-3 0 0,4 6 0 0,-4-4 0 0,3-2 0 16,-3 0 0-16,0 2 0 0,4-2 0 0,-4 6 0 15,4-4 0-15,-4 4 0 0,3-3 0 0,-3-3 0 16,0-1 0-16,4 1 0 0,-1-1 0 0,-2 4 0 15,-1 3 0-15,3-6 0 0,-3 2 0 0,0-2 0 16,0 0 0-16,0 2 0 0,4-2 0 0,-4 6 0 16,0-4 0-16,0-2 0 0,0 6 0 0,4-3 0 15,-1-4 0-15,-3 7 0 0,0-9 0 0,4 8 0 16,0-2 0-16,-4-3 0 0,0-1 0 0,3 1 0 16,-3 6 0-16,4-10 0 0,0 10 0 0,-1-6 0 15,1 2 0-15,-1-2 0 0,1 0 0 0,-1-1 0 16,5 7 0-16,-5-3 0 0,1-4 0 0,3 4 0 0,-4 3 0 0,5-3 0 15,-5-4 0-15,1 1 0 0,-1 6 0 16,1-4 0-16,-1-2 0 0,1 3 0 0,3 3 0 0,-3-4 0 16,-1-2 0-16,1 6 0 0,-1-3 0 0,5-4 0 15,-5 7 0-15,4-10 0 0,-3 4 0 0,-1 6 0 16,5-6 0-16,-5 2 0 0,4-2 0 0,-3-1 0 16,3 1 0-16,-3 0 0 0,-1-1 0 0,4-5 0 15,-3 5 0-15,-1 7 0 0,5-3 0 0,-5-4 0 16,1 1 0-16,3-1 0 0,0 4 0 0,4-3 0 15,-4 6 0-15,0-4 0 0,3-2 0 0,1 3 0 16,-4-4 0-16,4 1 0 0,-1 6 0 0,1-3 0 16,0-4 0-16,-1 1 0 0,-3 2 0 0,1 4 0 15,2-3 0-15,-3-3 0 0,0 5 0 0,1-2 0 0,-5-3 0 16,1 9 0-16,3-10 0 0,-4 4 0 0,1 3 8 16,3-3-8-16,-3 3 8 0,-1-4-8 0,1 7 0 15,-4-3 0-15,3 3 0 0,1-6 0 0,-7 6 0 0,3-10 0 16,0 10 0-16,0-3 0 0,0-3 0 0,-7 6 0 15,7 0 0-15,-7 0-12 0,7 0 12 0,0-6-8 16,-7 6 8-16,7-3-8 16,-7 3-75-16,0 0-14 0,0 0-3 0,0 0-1320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39:35.8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18764 16558 2098 0,'-42'-9'93'0,"21"2"19"15,-7-2-89-15,-4 6-23 0,-3-7 0 0,-4 4 0 0,3-3 0 0,1 6-12 16,0-4 2-16,0 1 0 16,-1 3-20-16,5-3-4 0,-1 3-1 0,4-4 0 0,-4 7 35 0,4 0-8 15,-1 0 8-15,1 0 0 0,3 0 17 0,1 0 7 0,-1 0 2 0,0 0 0 16,8 7 9-16,-1-7 1 0,0 3 1 0,8-3 0 15,-1 6 27-15,11-6 4 0,0 0 2 0,0 0 0 16,11 0-15-16,3 3-3 16,4 3-1-16,3-6 0 0,4 0-4 0,3 0-1 0,3 0 0 0,5 0 0 15,-1 0-27-15,4 0-6 0,7-6-1 0,3 3 0 16,4 3-3-16,7-6-1 0,3 6 0 0,1 0 0 16,-1 0-8-16,5 0 0 0,6-3 0 0,3 3 0 15,4 0 10-15,0 0 0 0,1 0 0 0,-1 0 0 16,3-7 10-16,5 7 1 0,6 0 1 0,-3 0 0 15,-1 0-22-15,1 0 0 0,3 0 0 0,4 0 0 16,3 7 0-16,-6-7 0 0,-5 3 0 0,1 3 0 16,7-6 0-16,-4 3 0 0,0 3 0 0,-6 4 0 0,-5-4 0 15,1-3 0-15,0 3 0 0,3-2 0 16,0 2 0-16,-7-3 0 0,-3 3 0 0,3-6 0 0,0 3 0 0,-3 4 0 16,-1-7 0-16,1 0 0 0,-1 6 0 15,-3-3 0-15,-6-3 0 0,-1 0 0 0,-4 0 10 0,4 0-2 16,7 0-8-16,-3 0 12 0,-8 6 11 0,1-2 1 15,-1-4 1-15,-6 0 0 0,-1 6-12 0,1-6-2 16,-1-6-1-16,4 6 0 0,7 0-10 0,0 6 0 16,-7-6 0-16,-4 3 0 0,-6-3 0 0,-1 0 0 15,1 0 0-15,-1 0 0 0,0 0 0 0,-3 0-11 16,0-3 11-16,-4 3-12 0,1 0 12 0,-4-6 0 16,-4 6 0-16,0 0 0 0,-7 0 8 0,-3 0 0 15,0-4 0-15,-4 4 0 0,0-6-8 0,-3 6 0 0,-1 0 0 16,-3 0 0-16,1 0 0 0,-1 0 0 0,0 0-9 0,-4 0 9 31,1 0-30-31,-4 0-2 0,0 0 0 0,-7 0 0 16,0 0-140-16,0 0-29 0</inkml:trace>
  <inkml:trace contextRef="#ctx0" brushRef="#br0" timeOffset="2470.04">23178 16593 864 0,'-8'3'76'0,"1"-3"-60"15,0 6-16-15,0-6 0 0,-3 3 197 0,3 3 37 16,0-6 7-16,-4 0 2 0,4 0-182 0,0-6-36 16,-4 3-7-16,4 3-2 0,4-6-16 0,-4 3 0 15,0-4 0-15,3-2 0 0,1 6 24 0,3 3 4 16,0 0 0-16,0 0 1 0,0-6 24 0,0 6 5 0,0 0 1 0,0 0 0 15,0 0-13-15,0 0-2 16,0 0-1-16,0 0 0 0,0 0-31 0,0 0-12 0,10 0 11 0,-10 0-11 16,0 0 11-16,7 6-11 0,4-3 12 0,-4 3-12 15,3-3 22-15,-3-3-2 0,4 7-1 0,3-7 0 16,-3 3 19-16,3-3 4 0,0 6 1 0,4-6 0 16,-1 0-18-16,4 0-3 0,4 0-1 15,0 0 0-15,3 0 14 0,0 0 2 0,0 0 1 0,4 0 0 16,-4 3-10-16,8 3-1 0,-8-6-1 0,7 0 0 15,-3 10-5-15,0-10-1 0,-1 0 0 0,8 0 0 16,0 6 2-16,3-6 0 0,8-6 0 0,-1 6 0 16,4 0-10-16,0 0-1 0,3 0-1 0,-3 0 0 15,-3 0-10-15,6-3 8 0,1-4-8 0,3 1 8 16,3 3-8-16,4-3 10 0,0 3-10 0,-3 3 10 16,-4-7-10-16,0 7 0 0,-4-3 0 0,8-3 8 15,-1 6-8-15,1-3 0 0,-1 3 0 0,1 0 0 0,-1 0 0 0,-3 3 0 16,-3-3 0-16,2 0 0 0,9-3 0 0,2 3 0 15,1 0 0-15,-1 3 0 16,-3-3 0-16,4 0 0 0,-4 0 0 0,0-3 0 0,7 3 0 0,0 0 0 16,4 0 0-16,-4 0 0 0,-4 0 13 0,1 0 4 15,-1 0 1-15,4-6 0 0,1 6-18 16,-1 0 0-16,0 0 8 0,-4 0-8 0,-3 0 0 0,0 0 8 16,7 0-8-16,4 0 0 0,0-4 13 0,-1 4-4 15,4 0-1-15,-7 0 0 0,-3 0 0 0,7 0 0 16,3 0 0-16,0 0 0 0,0 4-8 0,0-4 12 15,-7 6-12-15,7-6 12 0,8 3-12 0,2-3 10 0,1 6-10 16,0-6 10-16,-8 0-10 0,8 0 0 16,3 0 0-16,4 0 0 0,0 0 0 0,-7 0 0 0,-4-6 0 15,4 6 0-15,3 0 0 0,0 0 0 0,-3 0 8 0,-8 0-8 16,-2 0 0-16,2 0 0 0,4 0 0 16,1 0 8-16,2 0-8 0,-6 6 0 0,-4-3 0 0,4-3 0 15,3 0 0-15,0 7 0 0,0-4 0 0,-3 3 0 16,-7-3 8-16,3 3-8 0,0 1 0 0,4-4 8 15,3 6-8-15,-3-9 0 0,-8 10 0 0,-3-10 8 16,0 9-8-16,0-9 10 0,8 0-10 0,-5 6 10 16,1-6 3-16,-8 3 1 0,-3 4 0 0,-3-7 0 15,-8 0-6-15,1 0 0 0,3 0-8 0,0 0 12 16,-4 6-12-16,-3-6 0 0,-4 0 0 0,-6 0 0 16,-4 0 0-16,-8 0-10 0,-2 0 10 0,-5 0-8 0,-6 0-14 15,-1-6-2-15,-2 6-1 0,-1 0 0 16,-4 0-59-16,1 0-11 0,-4-7-2 0,-4 4-808 15,-3 3-162-15</inkml:trace>
  <inkml:trace contextRef="#ctx0" brushRef="#br0" timeOffset="5916.89">21181 9202 2646 0,'-14'-16'117'0,"7"10"24"0,3 6-113 0,-3-10-28 15,0 7 0-15,0-3 0 0,3 3-8 0,4 3-8 16,0 0-2-16,0 0 0 0,0 0 29 0,0 0 5 16,0 0 2-16,0 0 0 0,0 0-18 0,0 9 0 15,0 0 0-15,0 1 0 0,4 9 0 0,-4-1 0 16,-4 1 0-16,4 6 0 0,-3 4 20 0,-1 5 0 0,1 1 0 0,-1 8 0 15,-3 1-8-15,4 3 0 0,-4 7-1 0,3-1 0 16,-6 0 14-16,6 4 3 0,-3 9 1 0,0-1 0 16,0 8-4-16,0-1-1 15,0 6 0-15,3 1 0 0,-3-4-13 0,4 9-3 0,-1 1-8 0,1 3 12 16,-4 3 0-16,3-3-1 0,0-1 0 0,1 4 0 16,-1 7 1-16,4-1 0 0,-3-6 0 0,-1 0 0 15,4 6 16-15,-3 0 3 0,-1 3 1 0,1-2 0 16,3-1-32-16,-4-9 8 0,1 12-8 0,3-3 0 15,-4 4 8-15,4-4-8 0,0 0 11 0,0-6-11 16,4 12 8-16,-4-2-8 0,0-4 0 0,3-6 0 16,1 6 8-16,-1 0-8 0,-3 4 0 0,0-4 0 0,0-3 0 0,4 0 0 15,-4 0 8-15,0-3-8 0,-4 6 12 0,4-6-2 16,0-3 0-16,-3 3 0 16,-1 0-10-16,1 3 10 0,-1-3-10 0,-3 6 10 0,4-9-10 0,-1 3 0 15,-3 0 0-15,3-3 0 0,-3 3 0 0,0-4 0 16,0-5 0-16,4-4 0 0,-4 4 0 0,0 6 8 15,0-7-8-15,3 1 12 0,-3-4-12 0,4-6 0 16,-5 0 0-16,5 0 8 0,-4 7-8 0,0-1 0 16,3-3 0-16,1-2 0 0,-1-4 15 0,1 3 1 15,-1-3 0-15,1-3 0 0,-1 6 0 16,1-3 0-16,-1 3 0 0,4-10 0 0,-3 1-7 0,6-3-1 16,-6-4 0-16,3 4 0 0,0-4-8 0,0 4-11 15,0-4 3-15,-4 4 0 0,4-4 8 0,-4-2 0 0,1-1 0 0,-1-3 0 16,1-3 24-16,-1 6 6 0,1 1 2 0,-4-7 0 15,0-3-32-15,3 0 0 0,1-7 0 16,-1 7 0-16,-3-3 0 0,4-3 0 0,-1-1-13 0,1-2 4 16,-1-1 9-16,4 1 11 0,-4-4-3 0,4 3 0 15,-3-5-8-15,3 5 0 0,0 1 0 0,0-7 0 16,0-3 28-16,0 3 3 0,0-3 1 0,0 0 0 16,-4-3-32-16,4 3 0 0,0 1 0 0,0-8 0 15,0 7 0-15,-3-3 0 0,3 0 0 0,0-3 0 16,0-6 0-16,0 2 0 0,0 4 0 0,0-9 0 15,0 8 0-15,0-8 0 0,0 5 0 0,0-5 0 16,0-1 0-16,0 1 0 0,0-1 0 0,0-3 0 16,0 4 0-16,0-10 0 0,0 0 0 0,0 0 0 15,0 0-26-15,0 0-11 0,0 0-3 0,0 0 0 16,7 0-125-16,4-10-26 16</inkml:trace>
  <inkml:trace contextRef="#ctx0" brushRef="#br0" timeOffset="8003.4">32904 16539 2257 0,'0'0'100'0,"0"0"20"0,7-6-96 0,0-3-24 0,3-1 0 0,1 1 0 15,3-1-28-15,0 1-10 0,-3 0-2 0,-1-1-1 0,1 1 41 0,-8-7 19 16,4 7-2-16,-3-1 0 15,-1 4 66-15,1 6 13 0,-4 0 2 0,0 0 1 0,0 0 13 16,0 0 2-16,0 0 1 0,0 0 0 0,0 0-74 0,-11 6-14 16,1 10-3-16,-1-4-1 0,1 7-10 0,-4 6-1 15,-1-6-1-15,1 6 0 0,-3-6 17 0,-1 6 3 16,0-3 1-16,1 3 0 0,-4 0-20 0,3 4-3 16,-3-4-1-16,0 3 0 0,-1 0-8 15,1-3 0-15,0 3 0 0,-4-3 0 0,4 1 0 0,0-8-11 16,3 1 1-16,1-9 0 15,3 5-74-15,0-5-14 0,3-7-3 0,4 3-1 16,0-6-143-16,0 0-29 0,0-19-6 0,10-9 0 0</inkml:trace>
  <inkml:trace contextRef="#ctx0" brushRef="#br0" timeOffset="8250.07">32516 16486 3099 0,'0'0'68'0,"0"0"15"0,0 0 2 0,7 3 2 0,3 3-70 0,8 4-17 0,-1-1 0 0,5 7 0 15,-1-7-16-15,0 1-6 0,-3 5-2 0,3-2 0 16,-4 6 52-16,5 3 9 0,-5-4 3 0,1 1 0 16,-1 10 5-16,1-4 2 15,-4 3 0-15,0-3 0 0,0 3-24 0,1 0-5 0,-1-3-1 0,-7 4 0 0,3-4-17 0,1 0 10 16,-4-3-10-16,0 3 8 15,0-6-8-15,0-4-12 0,4 4 2 0,-1-3 1 16,1-4-144-16,3-2-29 0,0-4-6 0,0 4 0 0</inkml:trace>
  <inkml:trace contextRef="#ctx0" brushRef="#br1" timeOffset="17162.07">16076 8803 1785 0,'0'10'159'15,"0"-1"-127"-15,-3 0-32 0,-1 7 0 0,4 3 117 0,0 0 18 16,0 6 3-16,4 3 1 16,-1-9-118-16,1 6-21 0,3 3-8 0,0-3 0 0,0 0 8 15,3 0 0-15,1-3 0 0,0-3 0 0,3 6 20 0,0 0-1 16,3-6 0-16,5 0 0 16,2 0 18-16,-3 6 4 0,4-6 1 0,0 6 0 0,-4-6-23 0,4 9-5 15,-1-3-1-15,1 3 0 0,3 7-4 0,-3-7-1 16,0 3 0-16,-1 1 0 0,1 2-8 0,-4 1 8 15,-3-1-8-15,3-6 8 0,-3 10-8 0,-1-4 12 16,1 1-12-16,-4-7 12 0,7 7-12 0,-3 2 0 16,0-2 0-16,3-1 0 0,3 4 0 0,1-10 0 15,0 7 0-15,3-1 0 0,-10 1 12 0,6-1-2 16,1-6-1-16,0 7 0 0,-1-7 11 0,1 7 1 0,-4-7 1 16,0 0 0-16,-3 6 0 0,3-5 0 15,-3 5 0-15,3 1 0 0,-3-1-14 0,-1-2-8 16,1 2 10-16,0 1-10 0,-1-1 12 0,4 1-3 0,1-4-1 0,-5 0 0 15,4-3-8-15,1 1 12 0,2-1-12 0,-3 6 12 16,4-9-12-16,-4 10 10 0,-3-7-10 0,3 7 10 16,-3-1 8-16,3-6 2 0,-3 1 0 0,3 5 0 15,0 1-20-15,0-4-16 0,0 0 4 16,0-2 0-16,-3 5 12 0,0-6 16 0,3 0-3 0,-4-2-1 16,1-1-12-16,-4-3 0 0,7 9 0 0,-3-3 0 15,0-3 0-15,-1 4-18 0,4-1 4 0,1 0 1 16,-1-3 13-16,0 3 0 0,4-3 0 0,-1 4 0 15,-3-4 0-15,1 9 0 0,2-6 0 0,1 1 0 0,0-4 10 16,-1 3 2-16,1-3 0 0,3 3 0 0,-3 0-12 16,-4-2-12-16,4 8 2 0,0-6 1 15,-1 0 9-15,-3 7 0 0,4-10 0 0,0 3 0 0,3 0 13 0,0 4-1 16,4-4-1-16,-4 0 0 0,0-3 0 0,4 0 0 16,4-3 0-16,-1 3 0 15,0-6 1-15,0 6 1 0,1-6 0 0,-5 6 0 0,5-6-13 0,-5 0 0 16,1 6 0-16,0-6-10 0,0 0 10 0,-4 6 0 15,4 0 0-15,3-3 8 0,0 3-8 0,-3 3 0 16,0-3 0-16,-1 0 0 0,1-3 0 0,3 3 0 16,-3 4 0-16,3-4 0 0,-6 3 0 0,-1-3 0 15,-3-6 0-15,3 9 8 0,-3-6-8 0,3-3 0 0,0 3 0 0,0-7 0 16,7 4 0-16,1 0 0 16,-8-3 0-16,7 9 0 0,1-6 0 0,2-1 0 0,-2 1 0 0,-1 0 0 15,0 6 0-15,-3-6 8 16,0 0-8-16,-4 6 0 0,4-6 0 0,-4-1 0 0,0 8 0 0,-3-8 0 15,7 1 0-15,-4 6 0 0,7-6 0 0,0 6 0 16,-3-6 0-16,3 6 0 0,-3-6 0 0,3 0 0 16,1-1 0-16,-5 8 8 0,1-8-8 0,0-2 0 15,0 3 0-15,-4 6 0 0,0-6 0 0,4 6 0 16,0-6 0-16,-1-1 0 0,5 8 0 0,-1-8 0 16,-3 1 0-16,3 0 0 0,0 0 0 0,0-3 8 15,1 9-8-15,-4-7 0 0,3 1 0 0,-3 6 0 16,-1-6 0-16,-2 0 0 0,2 0 0 0,1-4-8 15,3 4 20-15,1 0 5 0,-1 0 1 0,4-3 0 16,3 2-18-16,-3-2 10 0,3 3-10 0,0 0 8 16,-3-1 0-16,0-2-8 0,0 3 12 0,-4-3-4 0,0 2-8 0,4 1 0 15,4-3 0-15,2-3 0 0,5 2 0 0,3 4 0 16,-11-3 0-16,4-4 0 0,-4 4 0 0,1 3 0 16,-1 0 0-16,-3-4 8 15,0 1-8-15,-1-4 0 0,12-2 0 0,-1 6 0 0,-3-7 0 0,3 0 0 16,4 7 0-16,4-7 0 0,-1 1 0 0,-6-1 8 15,-5 1-8-15,5-1 8 0,6-3-8 0,-3-3 0 16,-3 7 9-16,2-4-9 0,12-3 0 0,-4 4 9 16,-4-4-9-16,-3 3 0 0,0-6 12 0,0 6-12 15,4-3 12-15,3-3-12 0,3 0 11 0,4 0-11 16,-3 0 10-16,-4 0-10 0,-8 0 12 0,5-3-3 16,-1-3-1-16,4 6 0 0,4 0-8 0,-1-6 0 0,1 3-10 0,-1 3 10 15,-3-7 0-15,-3 7 0 0,-4-3 0 0,3-3 10 16,4-4-10-16,0 7 0 15,7-3 0-15,-3-3 0 0,-1 2 0 0,-6-2 0 0,-1 0 0 0,-3 5 0 16,-4-11 0-16,8 5 0 0,3-5 0 0,3 5 0 16,-3-9 10-16,0 10-10 0,0-10 12 0,-7 10-12 15,0-1 0-15,-4-5 0 0,4 2 0 0,4-2 0 16,3-1 9-16,3-3 5 0,-3 0 1 0,0 4 0 16,0-4-15-16,0 0 0 0,0 0 0 0,0 3 0 15,4-2 0-15,3-1 0 0,-4 0 0 0,4 0 0 16,0-3 8-16,-3 3-8 0,-4 1 0 0,-4-1 9 15,0 0-9-15,4-6 8 0,0 6-8 0,4-6 8 16,-4 0-8-16,0 3 8 0,-4-3-8 0,1 6 8 16,-4 0-8-16,3-6 10 0,4 0-10 0,4 6 10 0,-1-6-10 15,4-3 0-15,-3 3 9 0,-1 3-9 0,-6-3 0 0,-1 6 0 16,0-6 0-16,8 0 0 0,3-3 0 0,0 2 0 16,-4 5 0-16,-3-5 0 0,-7-2 0 0,0 0 0 15,0-3 0-15,0 2 8 0,7-5-8 0,0-1 0 16,4 4 0-16,-1-3 8 0,1-1-8 0,-8 1 11 15,-3 5-11-15,-4-5 12 0,4 6-12 0,4-7 0 16,3 7 0-16,0-7 0 0,0 7 0 16,0-6 10-16,-4-1-2 0,-3 7-8 0,-4-6 0 0,4-1 0 15,-3 4 0-15,6-4-9 0,4 1 9 0,0-1 0 16,-4 4 0-16,4-1 0 0,-3-2 0 0,-4 6 0 16,-4 0 0-16,1-7 0 0,-5 1 0 0,8-4 0 15,4 3 0-15,3-2 8 0,-4-1-8 0,1-3 8 0,-1-3-8 0,-7 7 8 16,1-7-8-16,-1 9 0 0,-3-2 0 15,4-7 0-15,6 9 0 0,0-8 0 0,-3 5 0 16,0-6 0-16,0 0 0 0,-3 3 8 0,-1-9-8 0,-7 6 8 16,4 0-8-16,0 0 0 0,7 7 0 0,-4-7 0 15,1 6 0-15,-1-6 0 0,4 0 0 0,0 1 0 16,-4-4 0-16,-3 3 8 0,-4-10-8 0,1 7 8 16,3-3-8-16,-4 6 0 0,0-3 0 0,8 3 0 15,-1-9 0-15,4 9 0 0,-4-3 0 0,1-6 0 16,-4-1 0-16,-4 1 0 0,0 0 0 0,-3 0 0 15,0 9 8-15,0-10 0 0,3 1 0 0,4 0 0 16,0-4-8-16,-4 4 0 0,0 0-8 0,1-1 8 16,-1 1 0-16,-3 0-8 0,-4 6 8 0,-3-4 0 0,3 4 0 15,-3-3 0-15,0-3 0 0,3 0 0 0,0-1 0 0,4 7 8 16,3-6-8-16,1 0 8 16,-1-1-8-16,-3 7 0 0,0-3 0 0,0 3 0 0,-1-12 0 0,-6 12 0 15,0-7 0-15,-4 1 0 0,-3 0 0 0,3 6 0 16,0-4 0-16,-3 7 0 15,3-3-8-15,0 4-4 0,1-1 0 0,-8 9 0 0,-4 4-1 16,1-4-1-16,7-5 0 0,-1 8 0 16,1-9-19-16,3 10-4 0,1-3-1 0,6-10 0 15,0 6-26-15,-3 4-4 0,0-1-2 0,3 1 0 16,-3 5-122-16,3-5-24 0,4-1-4 0</inkml:trace>
  <inkml:trace contextRef="#ctx0" brushRef="#br1" timeOffset="20318.04">32004 7160 864 0,'11'0'38'0,"-4"0"8"0,0-6-37 0,0 6-9 0,3-3 0 0,1-4 0 15,0 4 209-15,-1-3 40 0,1 3 8 0,-1-3 2 16,1 2-143-16,-1-2-29 0,1-3-6 0,-7 3-1 16,3 6-6-16,-4-10-2 0,1 7 0 0,-1-3 0 15,-3-4-25-15,0 7-6 0,0-6-1 0,-3-4 0 16,-1 10-4-16,-3-6-2 0,0-1 0 0,0-5 0 0,-4 5-5 0,4-6-1 15,-3 4 0-15,3-4 0 16,-4 7 0-16,1-7-1 0,2 4 0 0,-2 2 0 0,-1-5-16 0,1 5-3 16,3 4-8-16,-4-4 12 0,0 1 7 0,4 6 1 15,0-3 0-15,0 6 0 0,-3 0-10 0,3 0-2 16,-4 0 0-16,1 0 0 0,-1 6-8 0,-3-3-12 16,3 6 2-16,1 7 1 0,-4-6 17 0,-1 8 4 15,5 1 1-15,-4 6 0 16,3-6-36-16,-6 12-7 0,2-2-2 0,5-1 0 0,-4 10 32 0,0-4 12 15,3 7-1-15,-3 0 0 0,0 2-11 0,3 8 0 16,-3 2 0-16,0-6 0 0,3 0 0 0,1 3 0 16,-4-6 0-16,0 0 0 0,3-6 8 0,-3 6-8 15,-4-7 0-15,4 4 8 0,4-3-8 0,-1-1 0 0,-3-2 0 0,3-7 0 32,4 3-34-32,-3-9 1 0,-1 3 0 0,0 3 0 15,4-9-207-15,0-3-42 0,-14 18-8 0,4-15-2 0</inkml:trace>
  <inkml:trace contextRef="#ctx0" brushRef="#br1" timeOffset="20567.2">31210 7828 1728 0,'0'0'153'0,"0"0"-122"0,0 0-31 0,0 0 0 15,11-6 199-15,3 6 33 0,0-10 8 0,7 10 0 16,4-3-191-16,3-3-38 0,-3 6-11 0,7-6 0 16,-1 3 40-16,5-4 4 0,-1 7 0 0,-3-9 1 0,3 6 6 0,-3-4 1 15,-4 7 0-15,0-3 0 0,-3-3-42 0,0-3-10 16,-4 9 0-16,-4-10 0 16,1 10-34-16,0-6-9 0,-8 6-1 0,4-9-1 15,0 9-200-15,-3-4-40 0</inkml:trace>
  <inkml:trace contextRef="#ctx0" brushRef="#br1" timeOffset="20956.87">32611 6900 1382 0,'3'-10'61'0,"-3"10"13"16,4-6-59-16,-4 6-15 0,3-6 0 0,-3 6 0 0,0 0 163 0,0 0 29 0,0 0 7 0,0 0 1 15,0 0-93-15,0 0-19 0,-7 12-3 0,-3 1-1 16,3-4-21-16,-4 10-5 0,-3-3-1 0,-4 9 0 16,4-6 3-16,-3 9 0 0,-1-3 0 0,-3 3 0 15,0 1-19-15,-4 2-3 0,0-3-1 0,1 16 0 16,-1 0-10-16,-3 0-3 0,3 3 0 0,4 0 0 15,-4 6-16-15,0-3-8 0,1-3 0 0,-1 4 8 16,0-4-8-16,4 0 0 0,-4 3 0 0,4-3 8 0,4 3 0 0,3-3-8 16,3-3 12-16,4 0-4 15,3-7-8-15,4 7 8 0,4-15-8 0,-1 5 8 0,1-6-8 0,3 4 0 16,4-10 0-16,-1 3-11 0,1 0-7 0,-1-6-2 16,4-1 0-16,1 1 0 15,-1 0-84-15,0-3-18 0,0-7-3 0,0 7-1 16,0-7-103-16,0-6-21 0,0 4-4 0</inkml:trace>
  <inkml:trace contextRef="#ctx0" brushRef="#br1" timeOffset="21259.95">32830 7759 2282 0,'0'0'50'0,"0"-9"10"0,0-1 3 0,3 4 1 0,-3 3-51 0,4-3-13 0,-1-4 0 0,-3 7 0 16,4-3 14-16,-4 6 0 0,0 0 0 0,-4-10 0 15,4 4 31-15,0 6 7 0,0 0 0 0,0 0 1 16,-7 0 11-16,4 0 1 0,-8 6 1 0,0 4 0 16,1-1-11-16,-4 1-3 0,0-1 0 0,-4 7 0 15,0 9-17-15,-6-6-4 0,-1 9-1 0,-3 0 0 16,-1-3-30-16,1 3 0 0,0 7 0 0,0-7 0 15,0 3 8-15,-1-2-8 0,1-4 0 0,7-3 9 16,0-4-28-16,3 4-5 0,4-9-2 0,3 3 0 16,1-7-140-16,3 0-28 0,3-9-6 0</inkml:trace>
  <inkml:trace contextRef="#ctx0" brushRef="#br1" timeOffset="21481.62">32410 7696 2534 0,'0'0'225'0,"0"0"-180"16,0 0-36-16,0 0-9 0,0 0 118 0,0 0 22 15,7 10 4-15,0-4 0 0,0-3-122 0,0 3-22 16,0-2-10-16,4 5 1 0,-4-3 9 0,3 4 9 0,1-1-1 0,-1 10-8 16,1-10 10-16,0 7-10 15,3 3 8-15,3 0-8 0,1-1 8 0,3 4-8 0,-3-9 0 0,6 6 8 31,-2-4-111-31,2 4-22 0,-3-9-5 0</inkml:trace>
  <inkml:trace contextRef="#ctx0" brushRef="#br1" timeOffset="21955.88">33045 6696 2106 0,'0'0'46'0,"0"0"10"0,0 0 1 0,0 0 3 0,0 0-48 0,0 0-12 0,0 0 0 0,0 0 0 0,0 0 47 0,0 0 7 15,10 3 2-15,-3 3 0 0,4 1 16 0,0-4 3 16,-1 6 1-16,4 1 0 0,-3-1-21 0,-1 7-4 15,4-1-1 1,-3-2 0-16,0 6 2 0,-1-4 0 0,4 4 0 0,-3 6 0 0,0 4-28 0,3-1-4 16,-4 3-2-16,4 0 0 0,0 1-4 0,-3-4-1 15,3 7 0-15,0-4 0 0,-3 10-4 0,-1-4-1 16,1-2 0-16,-4 12 0 0,0-3-8 0,0 0 0 0,-3-7 9 16,-1 7-9-16,1-9 12 0,-1 2-1 0,-6 4-1 0,3-6 0 15,-4-4 4-15,1 3 1 0,-1-8 0 0,1 8 0 16,-4-6 1-16,-4 10 1 0,4-7 0 15,-4 1 0-15,-3 2-17 0,4-6 8 0,-4-3-8 0,-1 4 0 16,-2-4 20-16,-1 3-4 0,1-9 0 0,-1 6 0 16,0-6-6-16,-3 6-2 0,0-6 0 15,0-1 0-15,3-2 6 0,4 0 1 0,0-4 0 0,3-2 0 16,-6 5-15-16,6 1 0 0,-3-3 8 0,0-4-8 16,0 0-15-16,-7 1-5 0,6 2-2 0,-2-9 0 31,3 7-109-31,3-10-21 0,1 0-5 0,-1-3-1 0</inkml:trace>
  <inkml:trace contextRef="#ctx0" brushRef="#br1" timeOffset="22893.17">32611 7837 579 0,'0'0'25'0,"0"0"7"0,0 0-32 0,0 0 0 0,0 0 0 0,-7 4 0 16,3-4 64-16,-3 0 8 0,4 6 0 0,3-6 1 15,-4 3 3-15,-3-3 1 0,4 0 0 0,-5-3 0 16,8 3 15-16,0 0 4 0,-3-6 0 16,3 6 0-16,0 0-4 0,-7 0 0 0,3 0 0 0,1-4 0 15,3 4-16-15,0 0-3 0,0 0-1 0,0 0 0 16,0 0-4-16,0 0 0 0,-7 0-1 0,7 0 0 16,-4-6-11-16,-3 6-3 0,4 0 0 0,-1 0 0 15,1 0-37-15,-1 6-7 0,4-6-1 0,0 0-8 16,0 0 20-16,0 0-2 0,0 0-1 0,0 0 0 15,0 0-7-15,0 0-2 0,0 0 0 0,0 0 0 16,0 0 22-16,0 0 4 0,0 0 1 0,11 4 0 16,-4 5-10-16,0-9-1 0,-7 0-1 0,10 6 0 15,-3 4 12-15,0-1 2 0,4 0 1 0,0-2 0 0,-1 2-24 0,4-6-5 16,-3 7-1-16,3-4 0 0,4 3 3 0,-4 1 0 16,0-1 0-16,4 1 0 15,-4-1 0-15,0-3 0 0,0 4 0 0,-4-1 0 0,1 0-11 0,0 1 8 16,-1-1-8-16,1 1 8 0,-4-4-8 15,0 3 0-15,-7-9 0 0,7 10 8 0,0-1-8 0,-7-9 0 16,4 10 0-16,-4-10 8 0,0 9-17 0,0-9-4 16,-4 6-1-16</inkml:trace>
  <inkml:trace contextRef="#ctx0" brushRef="#br1" timeOffset="29168.16">23925 16470 403 0,'0'0'17'0,"0"0"5"0,0-9-22 0,0-1 0 16,4 7 0-16,-4-6 0 0,0-4 277 0,3 4 51 16,1 6 11-16,0-7 1 0,3-5-252 0,-4 5-50 15,4 1-10-15,-3-7-3 0,3 7 11 0,-4-1 1 16,1 1 1-16,-1 0 0 0,-3 2 19 0,0 4 4 0,0-3 1 0,0 6 0 15,0 0 4-15,0 0 1 16,0 0 0-16,0 0 0 0,0 0-11 0,0 0-3 16,-3 6 0-16,-1 4 0 0,4 8-31 0,0-2-6 0,0 3-2 0,0 0 0 15,4 6-6-15,-1 3-8 0,-3 0 11 0,0 4-11 16,4-1 12-16,-1 4-4 0,-6-7 0 16,3 6-8-16,0 1 10 0,0-1-10 0,0-6 8 0,0 10-8 15,0-7 26-15,0-2 0 0,0-1 0 0,3-3 0 16,-3-6-26-16,4 6 0 0,-4-13 0 0,3 4 0 15,4-7 15-15,-3 1-3 0,-4-10 0 0,0 0 0 16,7 0-12-16,0-10 0 0,0 1 0 0,-3 0 0 16,3-7 0-16,-4-3 9 0,1 0-9 0,-1-6 8 15,1 3-8-15,-4-3 0 0,0 0 0 0,0 0 0 16,-4-3 0-16,1 3 0 0,-1 3 9 0,1-3-9 16,-4 0 0-16,3-4 0 0,-3 11 0 0,4-7 8 0,-4 6-8 15,3-6 0-15,0 6 8 0,-3-6-8 0,7 12 0 16,-3-3 0-16,3-2 0 0,0 8 0 0,0 4 0 0,3-3 0 15,-6-1 0-15,3 7 0 0,0-6 0 16,0 9 0-16,0 0 0 0,0 0-8 0,0 0 8 0,0 0 0 16,0 0 0-16,0 0 0 0,0 0 0 0,0 0 0 15,0 0 0-15,0 0 0 0,0 0 12 0,0 0-3 16,-7 9 0-16,3 0 0 0,-3 4-9 0,4 3 0 16,-1 2 0-16,-3 1 8 0,4 6-8 0,-1 4 0 15,1-4 0-15,-1 3 0 0,1 0 0 0,-5 7 0 16,8-4 0-16,-3 0 0 0,3-6 0 0,0 4 0 0,-4 2 0 0,4-3 0 15,0 0 0-15,0-9 0 16,0 0 0-16,0 3 0 0,0-9 0 0,0 5 0 0,0-8 0 0,0 2 0 16,0-12 0-16,0 0 0 0,0 0 11 15,0 0-11 1,0 0-119-16,-7 0-29 0,0-6-7 0,0-3-954 0</inkml:trace>
  <inkml:trace contextRef="#ctx0" brushRef="#br1" timeOffset="33444.99">14958 5467 2062 0,'14'-38'92'0,"-7"22"18"0,0-5-88 0,0-5-22 0,0-2 0 0,0-3 0 15,7 3 47-15,-3-1 5 0,-1 1 0 0,1-3 1 16,3 9-53-16,0-3 0 0,0 0 0 0,0 3 0 15,4 0-32-15,-4 3-2 0,4 0 0 0,0 3 0 16,-4 7 14-16,-4 0 4 0,4-1 0 0,0 1 0 16,-7 6 28-16,1-4 7 0,-1 7 1 0,0 0 0 0,-4 0 47 15,-3 0 9-15,0 0 3 0,0 10 0 16,0 9-15-16,0-4-2 0,-7 4-1 0,-3 0 0 0,-5 6-14 0,1 3-3 16,0-3-1-16,-7 10 0 0,3-7-10 0,1 10-1 15,-4-13-1-15,3 9 0 0,0-5-12 16,4-1-3-16,0-13 0 0,7 11 0 0,-4-8 2 0,4-5 0 15,0 3 0-15,4-7 0 0,-1-9-6 0,4 0 0 16,0 0-1-16,0 0 0 0,4-9-11 0,3-1 0 16,0-9 0-16,7-6 0 0,-3 0 8 0,6-3-8 15,4-7 12-15,-3 4-4 0,7 0-8 0,-1-4 0 16,5 13 0-16,-5-3 0 0,-10 0 0 0,1 16-11 16,-1-10 11-16,-4 3-8 0,1 7 24 0,-8 6 4 0,-3 3 2 0,0 0 0 15,0 0-6-15,0 0-2 16,0 0 0-16,0 0 0 0,0 0-14 0,-7 3 9 15,-7 3-9-15,0 3 8 0,-7 1-8 0,0-1 0 0,0 10 0 0,-1-3 0 16,1-1 0-16,0 4 0 16,-4 0 0-16,4 0 0 0,0 0 0 0,3-10 0 0,4 13 0 0,-3-9 8 15,6 2 2-15,1-5 0 0,-1-1 0 0,0 1 0 16,8-1-10-16,-4 0 0 0,3-9 0 0,4 0 0 16,0 0 0-16,0 0 8 0,0 0-8 0,0 0 8 15,7-3-8-15,4-6 0 0,-4-7 0 0,7 7-11 16,0-7 11-16,0-3 0 0,-3 4 0 0,7-4 0 15,-4 6 0-15,3-3 0 0,-3-2 0 0,-3 8 0 16,0-5 0-16,-1 5 0 0,-6 10 0 0,3-9 0 16,-7 9 12-16,0 0-1 0,0 0-1 0,0 0 0 15,0 0-1-15,-11 9 0 0,1 1 0 0,-5 5 0 16,1-2-9-16,-3 9 8 0,-1 0-8 0,0-7 8 0,1 4-8 0,-1 0 10 16,0 0-10-16,4-3 10 0,-3 2-2 0,6-8-8 15,4-1 12-15,0-3-4 0,4-6-8 0,3 0 10 16,0 0-10-16,0 0 10 0,14-6-10 0,0-3 0 15,7-1 0-15,-3-2 8 0,6-10-8 0,4 3 0 16,1-3 0-16,2 0 0 0,5-6 0 0,-1 9-14 16,-7 0 3-16,-3 0 1 0,0-2 10 0,-4 11 11 15,-4 1-3-15,-2-1 0 0,-5 1-8 0,-3 9 0 16,-7 0 0-16,0 0 8 0,0 0-8 0,0 9 12 16,-7 1-12-16,0-1 12 0,0 1-12 15,0 5 8-15,0-5-8 0,3-1 8 0,-3 0-8 0,0 7 0 0,0-7 0 0,4 1 0 16,-4-1 8-16,3 1-8 0,1-10 0 0,3 0 8 15,-8 9-8-15,8-9 0 16,0 0 0-16,0 6 0 0,0-6 0 0,0 10 0 0,0-1 0 0,0 1 0 16,0-1 0-16,-3 0 0 0,3 7-8 0,-4 0 8 15,1 6 0-15,-1-13 0 0,1 7 0 0,-1 3 0 16,1-4-11-16,-1-5 11 0,4-1-8 16,0-9 8-1,0 0-87-15,0 0-12 0,7-9-2 0,4-10-853 0,-1-6-170 0</inkml:trace>
  <inkml:trace contextRef="#ctx0" brushRef="#br1" timeOffset="34072.71">15208 3886 1094 0,'-10'0'97'0,"3"0"-77"0,0 0-20 0,0 0 0 16,-4 0 272-16,4 0 52 15,0 7 9-15,7-7 3 0,0 0-260 0,0 0-52 0,0 0-11 0,0 0-1 16,0 0 15-16,0 0 3 0,10 3 1 0,-3 3 0 16,4-3 13-16,3 7 2 0,0-10 1 0,0 6 0 15,0-3-2-15,4-3 0 0,3 0 0 0,0 0 0 16,8 0-15-16,-1 0-3 0,0-3-1 0,4-3 0 16,-4 6-6-16,0-10-2 0,1 10 0 0,-1-3 0 15,-4-6-2-15,5 2-1 0,-1-2 0 0,-3 6 0 16,3-3-3-16,0-4 0 0,0 10 0 0,-3-9 0 15,-4 2-2-15,-3 7-1 0,-4 0 0 0,0 0 0 16,0 0 4-16,-3 0 1 0,-1 0 0 0,-3 7 0 16,-7-7-3-16,7 9-1 0,-7-9 0 0,4 3 0 15,-4 10-10-15,-4-4 8 0,1 4-8 0,-8-4 8 16,1 7-8-16,-1-7 0 0,-7 10 0 0,1-3 8 16,-4 3-8-16,-4-1 0 0,0 1 0 0,1 6 0 15,-8-6 0-15,7 6 0 0,0-6 0 0,1 9 0 0,-1-9 0 0,4 6 0 16,3-6 9-16,1 3-9 0,2-10 20 0,1 4 0 15,11-3 0-15,-4-4 0 0,3 7-3 16,4-7-1-16,4 7 0 0,3-7 0 0,7 7-2 0,-3-4-1 16,3-2 0-16,7-1 0 0,-4 1-3 0,8-4-1 15,3-3 0-15,8-3 0 0,6 6-9 0,0-6 10 16,-3 0-10-16,3 7 10 0,4-4-10 0,-3-3 0 16,-1 0 0-16,4 0 0 15,-7 6-115-15,7-6-28 0,-1-6-5 0,-6 6-1224 16</inkml:trace>
  <inkml:trace contextRef="#ctx0" brushRef="#br1" timeOffset="36543.78">23548 17298 864 0,'-21'0'76'0,"10"0"-60"16,-3 0-16-16,0 0 0 0,-4 0 193 0,4 0 36 15,4 6 7-15,3-6 2 16,7 0-266-16,-7-6-54 0,7 6-10 0,0 0-3 0,0 0 57 0,0-6 11 0,7 3 3 0,-4-4 0 16,4 4 101-16,-3-3 21 0,3-3 4 15,0 9 1-15,-7 0 26 0,0 0 6 0,0 0 1 0,0 0 0 16,0 0-10-16,0 0-2 0,0 0 0 0,0 0 0 16,0 0-31-16,0 0-6 0,0 0-2 0,0 0 0 15,0 6-37-15,0-6-8 0,0 0-2 0,3 9 0 16,-3-6-18-16,0 7-4 0,-3-4-1 0,3 4 0 15,3-1-7-15,1 7-8 0,-4-7 11 0,3 0-11 16,1 1 11-16,3 6-11 0,0-4 10 0,-3 4-10 16,3 3 14-16,0-4-3 0,0 4-1 15,0 0 0-15,0 0-2 0,-4 0 0 0,4 2 0 16,0 1 0-16,-3 4-8 0,3-8 10 0,-3 1-10 0,3 0 10 16,-4-3-1-16,4 2 0 0,0-8 0 0,0 6 0 15,4-1-1-15,-1-5 0 0,1-1 0 0,0-6 0 16,-1 3 0-16,4-2 0 0,0-4 0 0,1 0 0 15,-1-4 0-15,0-2 0 0,0 6 0 0,0-3 0 0,0-3-8 0,0-4 10 16,0 1-10-16,-3 9 10 0,3-9-1 0,0 2 0 16,0-2 0-16,0-1 0 0,0 1-1 0,1-4 0 15,-1-2 0-15,-4 5 0 0,4-5 0 0,1-4-8 16,-1 3 12-16,0 4-4 0,-4-7-8 0,4-3 10 16,-3 3-10-16,0 0 10 0,-4-6-10 0,0 6 8 15,0-3-8-15,-4 0 8 0,1 1-8 0,-4-5 12 16,0 11-12-16,0-4 12 0,0 6-12 0,0-2 8 15,-4 5-8-15,4-5 8 0,0 5-8 0,-3 1 0 16,-1-1 9-16,1 4-9 0,3-3 0 0,0 9 0 16,-4 0 0-16,4 0 0 0,0 0 0 0,0 0 0 15,0 0 0-15,0 0 0 0,0 0 0 0,0 9 0 16,0 1-11-16,4 5 11 0,-4 1-8 0,3-4 8 0,1 14 0 0,-1-8-9 16,1 1 9-16,-1 6 0 0,1-6 8 0,-1 6-8 15,4 0 0-15,-3-3 0 0,0 3 0 0,-1 4-8 16,1-4 8-16,-4 0 0 0,3-6 0 0,1 6 0 15,-1-7 0-15,1 1 0 0,-4 0 0 0,3-3 0 16,4-4 0-16,0-2 14 0,0 5-3 0,0-5-1 16,0-1-10-16,1 1-17 0,2-4 4 0,-3 3 1 15,4-9-85 1,-1 0-17-16,1 0-3 0,-4-9-1 0</inkml:trace>
  <inkml:trace contextRef="#ctx0" brushRef="#br1" timeOffset="37892.74">29150 16166 1094 0,'0'0'97'0,"0"0"-77"0,0 0-20 0,0 0 0 16,0 0 178-16,0 0 32 0,0 0 6 0,0 0 2 16,4-9-165-16,-4 9-33 0,3 0-6 0,-3 0-2 15,7-3 40-15,-7 3 7 0,0 0 1 0,0 0 1 16,7-7-4-16,0 7-1 0,-7 0 0 0,11 0 0 15,-11 0-1-15,10 0-1 0,-3 7 0 0,4-4 0 16,-4-3-13-16,0 9-2 0,4-9-1 0,-4 10 0 0,0-1-6 0,0 7 0 16,0-1-1-16,-3 4 0 15,3 9-5-15,-4 1-1 0,-3 5 0 0,0 1 0 16,0 8-1-16,0-5 0 0,-3 6 0 0,-4-6 0 0,-1 6-7 0,5-10-1 16,-4 10-1-16,0-6 0 0,-4 5-2 0,1-5 0 15,3 3 0-15,0-13 0 0,-1 10 1 0,1-13 0 16,4 3 0-16,-1-3 0 0,1-6-4 0,3 0-1 15,0 0 0-15,0-4 0 0,3-5-9 0,1-1-9 16,-1-3 9-16,-3-6-13 16,0 0-125-16,7 0-25 0,4-6-5 0,0 3-1050 0</inkml:trace>
  <inkml:trace contextRef="#ctx0" brushRef="#br1" timeOffset="38665.8">28931 17477 2973 0,'0'0'132'0,"0"0"27"0,0 0-127 0,0 0-32 15,0 0 0-15,0 0 0 0,7 6 0 0,4-3 0 0,-4-3-11 0,4 0 11 31,-1 0-33-31,4 0 1 0,0 0 0 0,1 0 0 0,-1-3 51 0,3-3 10 0,1 6 3 0,3-10 0 16,0 10-32-16,0 0 0 0,11 0 0 0,-4-6 0 16,1 6 9-16,-1 0-9 0,0 0 8 0,-3 6-8 15,3-6 17-15,-7 0-1 0,0 0-1 0,-3 4 0 16,-4 2-15-16,0 0 11 0,-7-6-11 0,-7 0 10 16,7 3-10-16,-7 7 0 0,0-1-12 0,-7 1 12 15,0-1-11-15,0-3 11 0,0 10-8 0,-7-7 8 16,0 1 0-16,0-7 0 0,3 6 0 0,-3 1 0 15,0-4 0-15,-7 3 8 0,3 1-8 0,-3-1 0 16,3 1 0-16,-3-1 0 0,0 3 0 0,-4-2 8 16,4 2-8-16,3-2 0 0,-3 6 0 0,0-7 0 15,0 10 0-15,0-4 0 0,0-5 0 0,-4 6-8 16,4-4 8-16,0 4 0 0,3-4 0 0,0 4 0 0,1-7 12 0,3 7-1 16,3-3-1-16,4-7 0 0,3 3 18 0,-3 1 3 15,7-1 1-15,0-9 0 0,7 9-24 0,-7-9-8 16,7 10 0-16,4-1 0 0,0-2 0 0,3-4 0 15,-4 3 0-15,4-6 0 0,1 0 0 16,2 0 0-16,-3 0 0 0,4-6 0 0,0 3 0 0,-1 3 0 16,1 0 0-16,-1-7 0 15,1 4-72-15,3-3-18 0,-3 6-3 0,0-3-791 16,-4-4-157-16</inkml:trace>
  <inkml:trace contextRef="#ctx0" brushRef="#br2" timeOffset="44626.16">7285 7518 1677 0,'0'0'36'0,"0"0"8"0,3-10 2 0,-3 4 2 0,7-4-38 0,1 1-10 0,-5 0 0 0,4 6 0 16,7-4 28-16,-10-2 4 0,6 3 1 15,-3 2 0-15,-7 4-33 0,14 0 0 0,-14 0 0 0,0 0 0 16,4 4 0-16,3 2 0 0,-3 10 0 0,-4-4 0 15,0 4 9-15,-4 3 5 0,-3-1 1 0,3 1 0 16,-10 0 13-16,4 6 4 0,-1-6 0 0,-6 6 0 16,-5 0 6-16,5-6 2 0,-1 9 0 0,0-9 0 15,1 6 8-15,-8 0 1 0,8 0 1 0,-1-3 0 0,-7-3-27 0,4 6-6 16,0 0-1-16,0-6 0 16,0 6-7-16,3-6-1 0,0-7-8 0,8 4 12 0,-12 3-12 0,8-10 9 15,0 1-9-15,4-4 8 16,-1 3-8-16,1-9 0 0,-1 0 9 0,0 0-9 0,1 0 0 0,3-3 8 15,-11-3-8-15,11-3 0 0,-11-1 0 0,4-6 0 16,4 7 0-16,-8-10 0 0,7 4 0 16,-3 5 9-16,4-2-9 0,-4-4 0 0,3 0 25 0,4-3-1 15,-4 1-1-15,8 2 0 0,-1 3-14 0,4-2-9 16,-7-4 12-16,7 3-12 0,7 7 11 0,-7-4-11 16,0-2 10-16,0 5-10 0,7 1 0 0,-3-1 0 15,3 1-13-15,4 0 4 0,-4 2 9 0,0-2-10 0,3 9 10 16,4-6-10-16,-3 3 10 0,3 3 0 15,-3 3 0-15,3 3 0 0,-4-6 0 0,8 9 0 0,-7 1 0 0,3-1 0 16,0 1-12-16,0 5-8 0,4-5 0 0,-1 8-1 16,1-2 21-16,-1 3 0 0,5 0 0 0,-5 0 0 15,4-1 0-15,4 4 0 16,7-3 0-16,-7 0 0 0,-1 0 15 0,5 0 4 0,2-4 1 0,5 4 0 16,-8 0-10-16,4-3-2 0,-8 2 0 0,-3 1 0 15,1-9-8-15,2 5 0 16,-3-5 0-16,-3-1 0 0,0 7 0 0,-4-7 0 0,3-6-10 0,-10 7 10 15,4-4-51-15,0 3-4 0,-4-9-1 16,0 10 0 0,-7-10-166-16,0 0-34 0</inkml:trace>
  <inkml:trace contextRef="#ctx0" brushRef="#br2" timeOffset="44926.85">7758 7696 2646 0,'-4'-9'58'0,"1"9"12"0,-1-6 2 0,-3 3 3 0,3-4-60 0,1 4-15 0,-1 3 0 0,4 0 0 15,0 0 0 1,0 0-10-16,18-6 2 0,-7 6 0 16,6-3-16-16,8 3-4 0,0-7 0 0,3 7 0 15,0-3-1-15,0-3-1 0,4 6 0 0,-4-9 0 16,0 2-37-16,4 4-7 0,4-3-2 0,-5-3 0 16,1 5-8-16,0-2-1 0,-8-3-1 0,1 6-495 0,-4-4-99 0</inkml:trace>
  <inkml:trace contextRef="#ctx0" brushRef="#br2" timeOffset="45183.25">7652 7919 1209 0,'-7'-6'108'0,"7"6"-87"0,0 0-21 0,0 0 0 0,0 0 230 0,0 0 42 16,0 0 8-16,0 0 1 0,0 0-211 0,7 0-42 16,3 0-9-16,1-3-2 0,7 3-17 0,-4 0 0 15,3-7 0-15,-6 7 0 0,7-3-10 0,-1 3-2 16,4 0-1-16,1 0 0 16,-5-6-103-16,4 6-21 0,0 0-4 0,-3-3-436 15,0-4-87-15</inkml:trace>
  <inkml:trace contextRef="#ctx0" brushRef="#br2" timeOffset="45786.03">8742 7552 2016 0,'-7'-16'89'0,"3"7"19"0,-3 0-87 15,-3-1-21-15,-1 1 0 0,8-1 0 0,-5 1 128 0,5 3 20 16,-1-4 5-16,1 10 1 15,3 0-154-15,0 0-25 0,0 0-8 0,0 0-2 16,-4 7-20-16,-3 2-4 0,7 0-1 0,-10 4 0 31,3 3 5-31,-4 2 1 0,0 1 0 0,1 6 0 0,-1 0 20 0,-3-6 4 0,4 9 1 0,-1-2 0 0,-3-1 20 0,3-3 9 16,1 3-8-16,-1 0 8 0,4-6 18 0,-3 9 9 16,6-9 1-16,-3-1 1 15,3 4-29-15,1-9 0 0,3 3 0 0,3 2 0 0,1-2 0 0,3-3 11 16,-3 2-3-16,3-5-8 0,0-1 11 0,3 0-11 15,4-2 10-15,-3-4-10 0,0 3 8 0,6-3-8 16,4-3 0-16,-7-3 9 0,4-3-9 0,3-4 10 0,-3 1-10 0,3 0 10 16,0-7-10-16,-3 7 8 0,-1-4-8 0,-2-3 8 15,2-2 22-15,-6-8 4 16,-4 8 1-16,3-7 0 0,-2 3 8 0,-1-3 1 0,-4-1 1 0,1-2 0 16,-4 3-16-16,0-3-3 0,0 9-1 0,0-6 0 15,-7 0-13-15,3 6-4 0,1 0 0 16,-1 0 0-16,-3 4-8 0,0-4 10 0,-4 0-10 0,4 3 10 15,-10 4-10-15,2-4 0 0,1 1 0 0,0 5 0 16,0 1-15-16,0-1 2 0,-7 1 0 0,3 0 0 31,4 2-18-31,0 4-3 0,0-3-1 0,3 6 0 0,-6 0-87 0,6 6-18 0,4-6-3 0,0 0-754 16</inkml:trace>
  <inkml:trace contextRef="#ctx0" brushRef="#br2" timeOffset="46053.15">9073 7966 2412 0,'0'0'107'0,"0"0"21"0,0 0-102 0,0 0-26 0,0 0 0 16,0 0 0-16,0 0 33 0,0 6 2 0,0-6 0 0,-3 3 0 15,-1 10-35-15,4-13-16 0,0 9 2 0,0 1 0 32,0-1-104-32,0-6-21 0,4 7-4 0,-4 2-507 0,0-12-102 0</inkml:trace>
  <inkml:trace contextRef="#ctx0" brushRef="#br2" timeOffset="46611.11">9183 7508 1497 0,'3'-19'66'0,"-3"13"14"0,4-3-64 0,-1-1-16 0,-3 1 0 0,4-1 0 0,-1 1 253 0,5 0 47 16,-1 2 10-16,0-2 2 0,3 0-252 0,4-1-51 16,0 4-9-16,1-4 0 0,-1 7-11 0,0-3 1 15,0 6 0-15,0-3 0 16,-3 3-18-16,3 3-3 0,-4-3-1 0,1 9 0 15,3-2 4-15,0-4 1 0,-3 3 0 0,-1 4 0 0,1-1 9 0,-1 7 2 16,-3-4 0-16,1 4 0 0,6-7 16 0,-11 10 0 16,4-3-8-16,-3-7 8 0,-1 10 0 0,1-3 0 0,-1-4 0 0,-3 4 0 15,-3 3 8-15,3 0-8 16,-4-4 11-16,-3 4-11 0,0 0 14 0,4 0-4 0,-15-4-1 0,7 10 0 16,-3-6-9-16,4 6 0 0,-4-3 0 0,3 0 0 15,-7-3 0-15,1 0-11 0,-1 0 11 0,4-10-8 16,-4 0 8-16,4 1 0 0,4-1 0 0,-4-2 0 15,3-7 8-15,0 3-8 0,4 3 10 0,4-6-10 16,-4 0 9-16,7 0-9 0,0 0 8 0,0 0-8 16,0 0 9-16,0 0-9 0,0 9 10 0,0 1-10 15,7-1 0-15,0 1 0 0,0 5 0 0,0-5 0 16,4-1 0-16,-1 10 0 0,1-10-8 0,-1 7 8 16,1-7 0-16,-1 7 0 0,1-7 0 0,0 1 0 15,-4-7 0-15,0 3 9 0,3 4-9 0,1-10 8 0,-4 9-8 0,4-9 0 16,-4 0 0-16,0 0 0 15,3 0-24-15,-3 0-6 0,0-3-2 16,0-3-659-16,0 6-132 0</inkml:trace>
  <inkml:trace contextRef="#ctx0" brushRef="#br2" timeOffset="47141.55">9871 7395 2116 0,'0'0'47'16,"-11"7"9"-16,4-7 3 0,-7 0 0 0,3 6-47 0,4-3-12 0,-3-3 0 0,-1 9 0 0,4-2 8 0,0 2 0 0,4 0 0 0,-5 1 0 15,5 9-8-15,-1-10 0 0,-3 7-10 0,4-7 10 16,-1 10 0-16,1-10 0 0,-1 7 0 0,-3-7 0 16,4 1 0-16,-4-1 0 0,0 1 0 0,3-1 0 15,4-9 0-15,0 0 0 0,0 0 0 0,0 0 0 16,0 0 22-16,0 0-2 0,0 0-1 0,0 0 0 16,0 0 7-16,0 0 2 0,7 6 0 0,0-6 0 15,0 4-12-15,4 2-1 0,-1-3-1 0,1-3 0 16,0 6-14-16,3 4 0 0,0-1 0 0,0-3 0 0,4 4-10 15,-4-1 10-15,0-6-8 0,3 7 8 16,-3-1 0-16,4 7 0 0,0-7 0 0,-4-3 0 0,0 7 0 0,0-7 0 16,0 10 0-16,0-7 8 0,-7 4-8 0,0-4-8 15,0 7 8-15,-3-7-12 16,0 10 12-16,-1-9 0 0,1 5 0 0,-1 4 0 0,-3-3 0 0,0-4 0 16,0 4 0-16,0 3 0 0,-3-10 0 0,3 10 0 15,-4-3 0-15,1-7-8 0,-5 7 8 0,1-4 0 16,0-2 0-16,-3 5 0 0,3-5 0 0,-7-1-16 15,0 1 2-15,-1-1 1 16,-2-3-27-16,-1 4-6 0,0-1-1 0,-3 1 0 16,0-10-42-16,0 9-9 0,0-9-2 0,0 6-739 0</inkml:trace>
  <inkml:trace contextRef="#ctx0" brushRef="#br2" timeOffset="47378.77">9716 7392 2718 0,'0'0'60'0,"7"-6"12"0,0 3 2 0,3-4 2 0,8-2-60 0,-1 0-16 0,5-1 0 0,2 4 0 16,5 3 0-16,2-3 0 0,8 2 0 0,-4-2 0 0,4 3 0 0,0-3 0 15,-4 6 0-15,1 0 0 16,-1-3-100-16,4-4-22 0,-8 7-5 0,8 0-601 16,-4-3-121-16</inkml:trace>
  <inkml:trace contextRef="#ctx0" brushRef="#br1" timeOffset="52258.25">27665 16389 460 0,'0'0'20'0,"3"-3"5"0,1-4-25 0,-1 1 0 16,1 3 0-16,-1-6 0 0,-3 2 123 0,0-2 19 16,0-1 4-16,0 1 1 0,0 0-31 0,0-1-7 15,-3 4-1-15,3-3 0 0,-4-1-9 0,1 1-3 16,6-1 0-16,-3 1 0 0,0 0-11 0,0 2-2 15,0 4-1-15,0-3 0 0,4-4-36 0,-4 1-7 0,3 0-2 0,5 2 0 16,-1 4-10-16,0-3-3 0,0-3 0 0,0-1 0 16,0 10 11-16,0-9 1 0,-7 9 1 15,7-3 0-15,-7 3 0 0,0 0 0 0,0 0 0 0,0 0 0 16,0 0 4-16,0 0 1 0,0 0 0 0,0 0 0 16,0 0-10-16,0 3-3 0,-4 6 0 0,-3 1 0 15,4-1-17-15,-1 7-4 0,1 2-8 0,-1 1 12 16,4 0-12-16,-3 6 0 0,6 0 0 0,-3 10 0 15,0-7 8-15,4 10-8 16,-4-4 0-16,7 1 9 0,-4 2-9 0,1-2 10 0,-1-1-10 16,1-6 10-16,-4 1 0 0,3 2 0 0,-3-3 0 0,0 0 0 15,-3 1 6-15,3-4 0 0,0 0 1 0,-4-6 0 16,1-1 1-16,-1 1 0 0,4-3 0 0,-3-7 0 16,3 1-3-16,-4-1-1 0,4-9 0 0,0 0 0 15,0 0-1-15,0 0 0 0,0 0 0 0,0 0 0 16,0 0-5-16,0 0-8 0,-7-9 11 0,0-1-11 0,0 1 9 15,4-7-9-15,-4-3 0 0,-1 1 9 16,5-1-9-16,-1-6 0 0,1 6 0 0,3-6 0 0,-4 0 0 0,4 3 0 16,4-10 0-16,-1 10 0 15,-3-9 0-15,4 3 0 0,-1-7-9 0,5 7 9 0,-5 0 0 0,4 0 0 16,0-4 0-16,0 4 0 0,0 0 0 0,0 3 0 16,0-3 0-16,-3 9 0 0,-1-6 0 0,1 6 0 15,0 3 0-15,-4 4 0 0,-4-4 0 16,4 7 0-16,-4 2 0 0,1 4 0 0,-1-3 9 0,4 6-9 15,0 0 8-15,0 0-8 0,-7 6 8 0,7-6-8 0,-3 3 0 0,-1 13 8 16,1-7-8-16,-1 10 0 16,4 0 0-16,4 6-11 0,-4 0 11 0,7 3 0 0,-4 7 0 0,1-7-8 15,3 7 8-15,-4 2 0 16,-3-2 0-16,8-1 0 0,-5 4 0 0,1-4 0 0,-1-5 0 16,1 5 0-16,-4 1 0 0,0 2 0 0,0-9 0 0,0 7 0 15,-4-10 0-15,1 10 8 0,-1-14-8 0,4 5 0 16,-3-1 0-16,-1-7 0 0,0 1 0 0,1 0 0 31,-1-3-64-31,-3-1-16 0,4-2-4 0,-4-4-1 16,3 1-183-16,-3-4-36 0</inkml:trace>
  <inkml:trace contextRef="#ctx0" brushRef="#br1" timeOffset="53593.01">27337 17568 864 0,'0'0'38'0,"0"0"8"0,-7 0-37 0,3 0-9 0,-3 0 0 0,4 0 0 16,3 0 201-16,-7 0 39 0,7 0 7 0,-4-3 1 16,4 3-141-16,0 0-29 0,-4-7-6 0,1 4 0 15,-1-3-33-15,4 6-7 0,0 0 0 0,0 0-1 16,0-9 13-16,0 9 4 0,0 0 0 0,0 0 0 15,0 0 6-15,0 0 2 0,0 0 0 0,0 0 0 0,0 0 1 0,0 0 1 16,0 0 0-16,0 0 0 16,0 0-13-16,0 0-2 0,4 9-1 0,-1 0 0 0,1 7-14 0,-4-3-4 15,0 2 0-15,4 4 0 0,-4 0-3 0,0 6-1 16,0-6 0-16,0 6 0 16,0 3-9-16,0-3-3 0,0 3 0 0,0-2 0 0,0 2-8 0,-4-3 0 15,4-6 0-15,0 9 8 0,4-12-8 0,-4 2 12 16,0-2-12-16,3-3 12 0,1-4 12 15,-1-3 4-15,-3-6 0 0,0 0 0 0,0 0-28 0,11 0 0 16,-4 0 0-16,0-6 0 0,0-3 0 0,0-1 0 16,0-2 0-16,0-10 0 0,0 3 0 0,0-9 0 15,0 9 0-15,0-6 0 0,-3 0 0 0,3 6 0 16,0 0 0-16,0 0 0 0,0 4 0 0,0 5 0 0,4 1 0 0,-8-1 0 16,4 10 0-16,-7 0 0 15,7-3 0-15,0 3 0 0,-3 3-13 0,3 7-5 0,-4-4-1 16,5 3 0-16,-1 1 19 0,0 6 0 0,-4-4 0 0,4 7 0 15,0-3 8-15,0-1 8 0,0 4 1 0,0 0 1 16,4 0-18-16,-4-10 0 0,7 10 8 0,-3-3-8 16,-1-7 0-16,1 0 0 0,0 1 0 0,-1 5 0 15,4-5 0-15,0-7 0 0,-7 3 0 16,4 4 0-16,0-1 0 0,-4-3 0 0,3-2 8 0,-3 2-8 16,-7-6 9-16,7 3-1 0,0-3-8 0,-7 0 12 15,0 0 0-15,0 0 0 0,11 6 0 0,0-6 0 16,-1-6-1-16,-3 6-1 0,-7 0 0 0,11-3 0 15,-4-3 3-15,3-4 1 0,-3 7 0 0,0-6 0 0,-3-7-3 16,3 6-1-16,0-5 0 0,-3-4 0 0,-1 3 2 16,4-3 1-16,-3-2 0 0,-1-1 0 0,-3 3-3 15,7-9-1-15,-7 12 0 0,4-6 0 0,-1-3-9 0,1 6 0 16,-1 3 0-16,1-9 8 16,0 6-8-16,-1 1 0 0,-3-7 0 0,4-4 8 0,3 4-8 0,-7 3 0 15,3-9-12-15,-3 9 12 16,0-3-150-1,0 0-22-15,-3-3-5 0</inkml:trace>
  <inkml:trace contextRef="#ctx0" brushRef="#br1" timeOffset="62094.48">27852 13334 230 0,'0'0'20'0,"0"0"-20"16,0 0 0-16,0 0 0 0,0 0 139 0,0 0 23 0,0 0 5 0,0 0 1 15,0 0-122-15,0 0-24 16,0 0-5-16,0 0-1 0,0 0 9 0,0 0 2 0,0 0 0 0,0 0 0 15,0 0 85-15,-4 0 16 16,-6-6 4-16,3 6 1 0,0-3-24 0,0 3-5 0,-1 0 0 0,-2 0-1 16,3 0-24-16,0 0-5 0,0 3-1 0,0-3 0 15,7 0-22-15,-4 0-5 0,4 0-1 0,0 0 0 16,0 0 0-16,0 0 0 0,0 0 0 0,0 0 0 16,0 0-1-16,0 0 0 0,0 0 0 0,0 0 0 15,0 0-6-15,0 0-2 0,0 0 0 0,0 0 0 16,0 0-18-16,0 0-4 0,0 0-1 0,-7 0 0 15,7 0 1-15,-3 10 0 0,-4-4 0 0,3 3 0 16,-3 1-2-16,3-1 0 0,1 1 0 0,-1 5 0 16,1-2-12-16,-4-4 9 0,3 7-9 0,1 0 8 15,-4-7-8-15,3 0-14 0,4 7 3 0,-3-3 1 0,3-7 18 16,3 3 3-16,-3 1 1 0,4-1 0 16,-4-9-12-16,0 0-17 0,7 3 4 0,0 3 1 0,-7-6 35 0,10 10 7 15,-10-10 2-15,11 0 0 0,0 0-32 0,-1 0 0 16,1 0 0-16,-4 0-10 0,3-3 19 0,1-4 4 15,-4 7 1-15,0-9 0 0,0 3 2 0,-3 3 1 16,3-4 0-16,-7 7 0 0,0-9-3 0,3 0-1 16,-3 5 0-16,0-5 0 0,0-4-1 0,-3 4 0 15,3 6 0-15,-4-6 0 0,1 2-4 0,-1-2 0 16,-3-1-8-16,3 4 12 0,1 3-4 0,-1-3-8 16,4 6 11-16,-3-3-11 0,3 3 8 0,0 0-8 0,-4-7 0 0,4 7 0 15,0 0 0-15,0 0 0 16,0 0 0-16,0 0 0 0,-7 0 0 0,0 0 0 0,7 0 0 0,-7 7 0 15,-3-4 0-15,6 3-9 0,-3 3 9 0,0 1 0 16,0-1 0-16,0-2-8 0,0 2 8 0,3-6 0 16,1 3 0-16,3-6 0 0,-4 10 0 15,4-10 0-15,0 0 0 0,4 9 0 0,-4-9 0 0,0 0-8 16,0 0 8-16,7 0 0 0,3 6 10 0,-3-6-10 16,1-6 0-16,2 6 0 0,1 0 0 0,-4-3 0 15,0-3 0-15,3-4 0 0,-3 4 0 0,4 3 0 16,-4-6 0-16,-3 2 0 0,-1-2 0 0,1-1 0 15,-1 4 0-15,-3-3 0 0,-3 6 0 0,-1-4 9 16,1-2-9-16,-4 6 10 0,-1-7-10 0,1 4 10 16,-3-3-10-16,-1 2 0 0,1 4 0 0,-1-3 8 15,1 6-8-15,-1-3 0 0,4-3 0 0,-4 2 0 16,1 4 0-16,-1 0 0 0,4 0 0 0,-4 0 0 0,-3 4 0 0,7 2 0 16,0-3 0-16,0-3 0 0,0 9 0 0,0-2 0 15,0 2 0-15,0 1 0 0,7-1-10 0,-4 0 10 16,-3 1 0-16,4 5-9 0,6-5 9 0,-3 6 0 15,4-4 0-15,-1-3-8 0,1 4 8 0,3 0 0 16,0-7 0-16,0 3-8 0,0-6 8 0,0 7 0 16,0-10 0-16,4 6-8 0,-1-6 8 0,-2 3 0 15,2-3 0-15,1-3 0 0,3 3 0 0,0-6 0 16,-3 6 0-16,3-10 0 0,0 1 0 0,3 0 0 16,-6-1 10-16,3 1-10 0,-3 2 0 0,-4-2 0 15,0-3 0-15,0 2 0 0,-4-6 0 0,1 7 0 0,-1 3 0 16,-3-4 0-16,0-2 9 0,0 2-1 15,-3 4 0-15,3-3 0 0,-4-1-8 0,-3 4 0 0,4-3 0 16,-4 5-11-16,3-2 11 0,1 6 0 0,-4-3 0 0,0 3 0 16,-1 3 0-16,-2-3 0 0,3 6 12 0,0-2-4 15,0 2-8-15,3-3 0 0,-3 3 0 16,0 4 0-16,4-4 0 0,-1 3 0 0,1 1 0 16,-1-1-8-16,0-6 8 0,4 7-12 0,4-4 12 0,0 3-12 15,-4-9 12-15,7 10-12 0,-4-4 12 0,1-3-12 16,6 4 12-16,-3-4 0 0,0 3 10 0,0-3-10 15,0-3 0-15,4 0 0 0,-11 0 0 0,7 0 0 16,4 0 0-16,-4 0 0 0,3-3 0 0,-3-3 0 16,0 3 0-16,4-4 0 0,-4-2 0 0,0-1 0 15,0 4 0-15,4-3 0 0,-4-1 9 0,0-2-9 0,0-4 8 16,0 0-8-16,-4 4 0 0,1-4 8 16,-4 7-8-16,4-10 0 0,-8 10 0 0,4-7 8 15,0 7-8-15,-7-1 0 0,3 1 0 0,-3 2 8 0,0 4-8 0,4-3 0 16,-4 6 0-16,0-3 0 0,0 3 0 0,-4 0 0 15,4 3 0-15,0 6 0 0,0-2 0 16,-4 8-9-16,4-2 9 0,0 6 0 0,0-4 0 0,0 4 0 16,0 0 8-16,3 3-8 0,-3-3 0 0,7 0-10 15,-7-1 0-15,7-2 0 0,-3-3 10 0,-1 2 11 16,4 1-3-16,0-3 0 0,0-4-8 0,4 0-11 16,-1 1 3-16,-3-4 0 0,0-6 8 0,0 0 0 15,0 0 0-15,0 0 0 0,0 0 0 0,0 0 0 16,0 0 0-16,0 0 8 0,11 0-8 0,-4-6 0 15,0 3 8-15,-3-4-8 0,3-2 9 0,-4 0-9 0,1-1 12 0,-1 1-12 16,1-7 9-16,-1 7-9 0,-3-4 0 16,0-3 9-16,0 7-9 0,0-7 0 0,-3 4 0 0,3 2 0 15,-4-5 0-15,1 8 0 0,-1-2 0 0,4 6 0 16,-3-3 0-16,3 6 0 0,0 0 0 0,0 0 0 16,-7-4 0-16,7 4 0 0,0 0-8 0,0 0 8 15,0 0 0-15,0 0-11 0,-7 4 11 0,3 5-8 16,-3-3 8-16,3 4 0 0,-3-4-9 0,4 3 9 15,-1 1 0-15,1-1 0 0,-1-6 0 0,4 13 0 16,-3-7-8-16,3 1 8 0,0-1 0 0,0 1 0 16,-4-4 0-16,4-6 0 0,0 9 0 0,4-6 0 15,-4-3 0-15,0 13 0 0,0-13 0 0,0 0 0 16,0 0 0-16,0 0 0 0,0 0 0 0,0 0 0 16,0 0 0-16,7 3 0 0,-7-3 0 0,10 0 0 15,-3-3 0-15,4-3 0 0,-4-1 0 0,4 4 0 0,-8-6 0 16,4 0 0-16,0-7 0 0,0 6 0 0,0-5 0 0,-3 5 0 15,-1-2 0-15,1 2 0 0,0-5 0 0,-1 5 0 16,-3 1 0-16,0-1 0 0,-3 4 0 0,-1-3 10 16,0 9-10-16,-3-3 10 0,7 3-10 0,-10 3-16 15,-1-3 4-15,-3 9 1 0,0-3 11 0,0-2-12 16,0 5 12-16,0 0-12 0,-7 4 12 0,6-4 14 16,1 1-3-16,4-1-1 0,-1 1-27 0,4-7-6 15,0 3-1-15,7-6 0 16,0 0-119-16,11 3-24 0,3-6-5 0</inkml:trace>
  <inkml:trace contextRef="#ctx0" brushRef="#br1" timeOffset="65643.67">24074 14451 2304 0,'0'0'102'0</inkml:trace>
  <inkml:trace contextRef="#ctx0" brushRef="#br1" timeOffset="65749.86">23968 14479 115 0,'0'0'10'0,"0"0"-10"0,0 0 0 0</inkml:trace>
  <inkml:trace contextRef="#ctx0" brushRef="#br1" timeOffset="66725.64">24028 14432 1249 0,'0'0'55'0,"0"0"12"0,0 0-54 0,0 0-13 0,0 0 0 0,0 0 0 0,0 0 76 0,0 0 12 15,0 0 2-15,0 0 1 0,0 0-40 0,0 0-8 16,0 0-2-16,0 0 0 0,0 0-5 0,0 0 0 16,0 0-1-16,0 0 0 0,0 0 5 15,0 0 0-15,0 0 1 0,0 0 0 0,0 0 10 0,0 0 1 16,0 0 1-16,0 0 0 0,0 0-10 0,0 0-3 0,0 0 0 16,0 0 0-16,0 0-9 0,0 0-3 15,0 0 0-15,-4 0 0 0,1 3-7 0,-1-3-1 16,-3 0-1-16,7 0 0 0,0 0-2 0,0 0 0 15,-3 6 0-15,3-6 0 0,0 0 21 0,0 0 4 0,0 0 1 0,0 0 0 16,0 0-25-16,0 0-5 0,0 0-1 0,0 0 0 16,0 0-12-16,0 0 8 0,0 0-8 0,0 0 0 15,0 0 0-15,0 0 0 0,0 0 0 0,0 0 0 16,0 0 9-16,-4 4-9 0,0-4 8 0,4 0-8 16,-3 6 14-16,-1-3-2 0,-3-3-1 0,4 6 0 15,-4-6 17-15,3 3 3 0,1-3 1 0,3 0 0 16,0 0-19-16,0 0-3 0,0 0-1 0,0 0 0 15,0 0-9-15,0 0 0 0,0 0 0 0,0 0 0 16,0 0 0-16,3-3 0 0,-3 3 9 0,7-9-1 16,-3 3-8-16,-4 6 8 0,3-4-8 0,-3 4 8 15,0 0 0-15,0 0 1 0,0 0 0 0,0 0 0 0,0 0 5 0,0 0 1 16,0 0 0-16,-3 0 0 0,-4 0-6 0,7 0-1 16,0 0 0-16,-7 4 0 0,7-4-8 0,0 0 0 15,0 9 0-15,0 0 0 0,0 4 0 0,0-4 0 16,0 1 0-16,3 2 0 0,4-5 0 0,-3 2 0 15,3 0-9-15,0 1 9 0,0-1 0 16,0 1 0-16,0-4 0 0,4-3 0 0,-1 3 0 0,-3 1-8 16,-7-7 8-16,11 3 0 0,-4-3 0 0,4 0 0 15,-11 0 0-15,7 0 0 0,-7 0 0 0,7 0 0 16,0-3 0-16,0-4 0 0,-4 1 0 0,-3 6 0 16,4-9 0-16,-1 5 9 0,-3-5-9 0,0 3 8 0,0-4-8 15,-3 1 8-15,3 0-8 16,0 2 0-16,-4-2 9 0,1-1-9 0,3 10 0 0,-4-9 0 15,4 6 0-15,-7-3 8 0,4-4-8 0,3 10 0 0,-7-6 0 0,3 3 0 16,4 3 0-16,-10 0 0 0,2 0 0 0,1 0 0 16,0 0 0-16,0 3 0 0,0 3 0 0,0-3 0 15,0 4 0-15,4 2 0 0,-8 0 0 0,7 1 0 16,-3-1 0-16,4 7 16 0,3-7-3 0,-7 1 0 16,7-1-24-16,-4 1-5 0,8-1 0 0,-4-9-1 15,3 13 17-15,1-10 0 0,-4-3-8 0,10 9 8 16,-10-9 0-16,8 0 0 0,2 6-8 0,-3-6 8 15,-7 0 0-15,7-6 0 0,0 6 0 0,-7 0 0 16,7-3 0-16,-3-3 0 0,-4 6 0 0,3-3 0 16,1-10 8-16,-4 10-8 0,0-7 0 0,-4 4 9 0,4-3-9 15,-3-1 0-15,3 7 9 0,-4-9-9 0,1 9 0 0,-1-7 8 16,-3 4-8-16,4-4 0 0,-1 10 0 16,1-9 0-16,-1 6 0 0,4 3 0 0,-3-6 0 0,-1 6 0 15,-3-10 0-15,7 10 0 16,0 0 0-16,0 0 0 0,0 0 0 0,0 0 0 0,0 0 0 0,0 0 0 15,-4 0 0-15,4 0 0 0,0 0 0 0,0 0 0 16,0-9 0-16,0 9 8 0,0 0-8 0,0 0 0 16,0 0 8-16,0 0-8 0,0 0 14 0,0 0-2 15,0 0 0-15,0 0 0 0,0 0-12 0,0 0 0 16,0 0 8-16,0 0-8 0,0 0 0 0,0 9 0 16,-3 1 0-16,3-10 0 0,-4 9 0 0,4 0 0 15,0-9 0-15,0 7 0 0,0 2 0 0,0-6 0 16,0-3 0-16,4 10 0 15,-4-10-52-15,0 0-11 0,0 0-1 0,0 0-847 0,0 0-169 0</inkml:trace>
  <inkml:trace contextRef="#ctx0" brushRef="#br1" timeOffset="71755.89">29404 12453 486 0,'0'0'21'0,"0"0"5"0,4 0-26 0,-4 0 0 0,0 0 0 0,3-9-211 16</inkml:trace>
  <inkml:trace contextRef="#ctx0" brushRef="#br1" timeOffset="73559.5">29475 12362 115 0,'0'0'10'0,"0"0"-10"16,0 0 0-16,0 0 0 0,0 0 145 0,0 0 27 0,0 0 6 0,0 0 1 15,-4-6-118-15,4 6-23 0,0-3-5 0,0 3-1 16,0-6-51-16,0 6-10 0,-3-10-3 0,3 10 0 16,0 0 32-16,0 0 0 0,0 0 0 0,0 0 0 15,0 0 16-15,0 0 10 0,0 0 2 0,0 0 0 0,0 0 32 0,0 0 6 16,0 0 2-16,0 0 0 16,0 0 3-16,0 0 1 0,0 0 0 0,0 0 0 0,0 0-29 0,0 0-6 15,0 0-1-15,0 0 0 0,0 0-6 0,0 0-2 16,0 0 0-16,0 0 0 0,0 0 16 0,0 0 4 15,0 0 0-15,0 0 0 16,0 0 20-16,0 0 4 0,0 0 0 0,0 0 1 0,-4 0-21 0,-3 0-4 16,-4 0 0-16,4 0-1 0,0 0-11 0,4 0-1 15,-4 0-1-15,0 0 0 0,7 0-15 16,-7 7-3-16,0-7-1 0,7 0 0 0,0 0-15 0,0 0 0 16,-8 3 0-16,8-3 0 0,-7 0 9 0,4 6 3 15,3-6 0-15,-7 3 0 0,3 3 6 0,4-6 2 0,0 0 0 0,-3 4 0 16,-4 2-10-16,3-3-2 15,4-3 0-15,0 0 0 0,-7 6-8 0,4 4 0 0,-8-10 0 0,7 6 8 16,4-6 0-16,0 0-8 0,0 0 12 0,0 0-4 16,0 0-8-16,-7 3 12 0,7-3-12 15,0 0 12-15,-7 9-12 0,7-9 12 0,0 0-12 0,0 0 12 16,0 0-12-16,0 0 0 0,0 0 9 0,0 0-9 16,0 0 12-16,0 0-3 0,0 0 0 15,0 0 0-15,0 0-9 0,0 0 8 0,0 0-8 0,0 0 8 16,0 0 4-16,0 0 1 0,0 0 0 0,0 0 0 15,0 0 4-15,0 0 1 0,0 0 0 0,0 0 0 16,0 0-2-16,0 0 0 0,0 0 0 0,0 0 0 16,0 0-6-16,0 0-2 0,0 0 0 0,0 0 0 15,0 0-8-15,0 0 0 0,0 0 0 0,0 0 0 16,0 0 0-16,0 0 8 0,0 0-8 0,0 0 8 0,0 0-8 0,0 0 8 16,-3-3-8-16,-1-3 8 15,4 3 10-15,0 3 2 0,-3-6 0 0,3 6 0 0,0-4-20 0,0 4 0 16,-4-6 0-16,1-3 0 0,-1 3 0 15,4 6 8-15,0 0-8 0,0 0 10 0,0 0-10 0,0 0 8 16,0 0-8-16,-3 0 8 0,-4-4-8 0,7 4 8 16,-4 0-8-16,-6 4 8 0,2-4-8 0,1 6 0 15,0-6-10-15,0 9 10 0,0 1 0 0,-3-4-9 16,3-3 9-16,0 6 0 0,-1 1 0 0,5-4 0 16,3 4 0-16,0-4 0 0,0 3 0 0,0-6 0 15,0-3 0-15,7 10-8 0,0-4 8 0,4-3 0 16,-4 7 0-16,7-10 0 0,-4 0 0 0,1 0 0 0,-4 0 0 15,4 0-8-15,-1 0 8 0,1-4 0 16,-4-2 0-16,3 3 0 0,1-3 9 0,0-4-9 0,-4 7 12 0,0-3-12 16,0-3 16-16,-4-1-4 0,1 4-1 0,-1-4 0 15,-3 7-3-15,0-3 0 0,0-3 0 0,0-1 0 16,0 1-8-16,-3 9 0 0,-1-6 0 16,1 2 8-16,3 4 1 0,-7-6 0 0,3 6 0 0,4 0 0 15,0 0-9-15,-7 0 0 0,0 0 0 0,0 10 0 16,0-10 0-16,0 6 0 0,0 3-8 0,3 1 8 15,1-4 0-15,-1 3 0 0,1-6 0 0,3 7 0 16,0-4-8-16,0-6 8 0,0 0 0 0,0 10 0 16,0-1 0-16,0-9 0 0,0 0 0 0,0 0 0 15,0 9 0-15,0-9 0 0,-4 10 0 0,4-10 0 16,0 0 0-16,0 0 0 0,0 0 0 0,0 0 0 16,0 0 0-16,0 0 0 0,7 0 8 0,-7 0-8 0,0 0 24 0,0 0-1 15,7 0 0-15,-7 0 0 16,0 0-23-16,0 0 0 0,7-10 0 0,-7 7 8 0,4-3-8 0,-1-3 0 15,1 2 0-15,-1-2 0 0,-3 6 0 0,4-7 0 16,-4 4 0-16,4-3 0 0,-1-1 0 16,-3 1 0-16,0 9 0 0,4-6 0 0,-4 6 0 0,0 0 0 15,0 0 0-15,0 0-12 0,0 0 12 0,0 0 0 16,0 0 0-16,-7 6 0 0,-1 3-8 0,1 1 8 16,-3-1-8-16,6 7 8 0,1-7 0 0,-1 7 0 15,1-4 0-15,-1 4-8 0,4-3 8 0,-3-4 0 16,3 4 0-16,0-1 0 0,3-3 0 0,-3 1 0 0,0-10 0 0,0 6 0 15,0 4 0-15,0-10 12 16,0 0-2-16,11 0-1 0,-11 0-9 0,0 0 0 0,0 0 0 0,10 0 0 16,-3 0 0-16,4-7 13 0,-4 4-1 0,-3-3-1 15,3-4 1-15,-4 7 0 16,1-12 0-16,-1 5 0 0,1 1-12 0,-4-1 10 0,-4 1-10 0,4 0 10 16,-3-1-10-16,3 1 12 0,-4-4-12 0,1 4 12 15,-1 6-12-15,-3-7 0 0,4 1 0 0,-5 3 0 16,1-4 0-16,4 1 0 0,-1 9 0 0,4 0 0 15,-3-6 0-15,3 6 0 0,-7-10 0 0,7 10 0 16,0 0 0-16,0 0 0 0,-4 0 0 0,4 0 0 16,0 0 0-16,0 0 0 0,-7-3 0 0,7 3 0 15,-7 0 0-15,0 0 0 0,7 0 0 0,-7 0 0 16,0 3 0-16,7-3 0 0,-7 0 0 0,7 0 0 16,-4 10 0-16,1-4 0 0,3-6-11 0,3 9 11 0,1 1 0 0,-1-1-10 15,1 0 10-15,0 1 0 0,3-4 0 0,0-3-8 16,-7 10 8-16,0-13 0 0,7 3 0 0,0 3 0 15,-7-6 0-15,7 3 0 0,-4 4 0 0,-3-7 0 16,0 0 0-16,0 0 0 0,0 0 0 0,11-7 0 16,-4 7 0-16,-7 0 0 15,0 0 0-15,7-3 0 0,0-3 9 0,-3 3-9 0,-1-3 8 0,-3 6-8 16,4-10 8-16,-4 4-8 0,0-4 0 0,-4 7 8 16,1-3-8-16,3 6 0 0,-4 0 0 0,4 0 0 15,-7-3 0-15,3 3 0 0,-3 3 0 0,0-3 0 16,0 6 0-16,4-3 0 0,-8 7 0 0,4-4 0 15,4 4 0-15,-4-1 0 0,3 0-9 0,-3 1 9 0,0-4 0 16,3 3 0-16,1 1 0 0,-1-1 0 0,1 1 0 16,3-10 0-16,0 0 0 0,0 0 0 0,0 6 0 0,0-6 0 15,0 3 0-15,0-3 0 0,0 0 0 16,0 0 0-16,0 0 0 0,7 0 0 0,0 0 0 16,-7 0 0-16,0 0 0 0,3-3 8 0,5-3-8 0,-1-4 0 15,0 4 8-15,-4 3-8 0,4-7 0 0,-3 4 0 16,-4 6 0-16,0 0 0 0,0 0 0 0,0 0 0 15,0-9 0-15,0 9 0 0,0 0 0 0,0 0 0 16,0 0 0-16,0 0 0 0,0 0 0 0,0 0 0 16,0 0 0-16,0 0 0 0,0 0 0 0,0 0-10 15,0 0 10-15,0 0 0 0,3 9 0 0,-3-9 0 16,0 10 0-16,0-10 0 0,0 0 0 0,0 0 0 16,0 0 0-16,0 0 0 0,0 0 0 0,0 0 0 15,0 0 0-15,0 0 0 0,0 0 0 0,7 0 8 16,0 0-8-16,-7 0 0 0,0 0 0 0,0 0 8 0,0 0-8 0,0 0 0 15,0-10 0-15,0 10 0 0,0 0 0 0,0 0 0 16,0 0 0-16,0 0 0 0,0 0 0 0,0 0 0 16,0 0 0-16,0 0 0 0,0 0 0 15,0 0 0-15,0 0 0 0,0 0 0 0,0 0 0 0,0 0 0 16,0 0 0-16,0 0-8 0,0 0-4 0,0 0 0 16,0-3 0-16,4-6-956 15,6-7-191-15</inkml:trace>
  <inkml:trace contextRef="#ctx0" brushRef="#br3" timeOffset="86089.49">23940 14435 1335 0,'0'0'59'0,"0"0"13"0,0 0-58 0,0 0-14 0,0 0 0 0,0 0 0 16,7-3 52-16,-7 3 8 0,0 0 2 0,0 0 0 16,0 0-48-16,0 0-14 0,7-6 0 15,-7 6 8-15,0 0-18 0,0 0-3 0,0 0-1 0,0 0 0 16,0 0 22-16,0 0 5 0,-7 0 1 0,3 0 0 15,4 0-5-15,-3 0-1 0,3 0 0 0,-8-3 0 16,1 3-8-16,-3 0 8 0,3 0-8 0,0 0 8 16,0 0-17-16,-4 0-4 0,4 0-1 0,0-7 0 31,0 7-62-31,-4 0-13 0,1 0-3 0,-1 0 0 0,1 0 5 0,-1 0 1 0,0 0 0 0,-3 0 0 16,0 0-18-16,-3 0-3 0,-12 0-1 15,5 0 0-15</inkml:trace>
  <inkml:trace contextRef="#ctx0" brushRef="#br3" timeOffset="86200.96">23453 14416 172 0,'-18'7'8'0,"11"-7"1"0,0 0-9 0,-4 0 0 16,-3 0 0-16,0-7 0 15,0 7 276-15,3 0 54 0,1 0 10 0,-1 0 3 0,1-3-255 0,-1-3-52 16,4 6-9-16,-4-6-3 16,1 6-105-16,3-3-22 0,-4 3-4 0</inkml:trace>
  <inkml:trace contextRef="#ctx0" brushRef="#br3" timeOffset="87970.89">23058 14391 172 0,'-15'0'8'0,"5"0"1"0,-1 0-9 0,4 0 0 16,-3 0 0-16,-1-3 0 0,0 3 284 0,1-6 56 15,-1 6 10-15,8-3 2 0,-4 3-296 0,0-7-56 0,0 7-17 0,7 0-1 32,0 0-78-32,0 0-16 0,-14-9-4 0,3 9 0 15,4-3-14-15,-4-3-3 0,-6 6-1 0,3 0 0 16,-1-7 82-16,1 7 17 0,0 0 3 0,0-3 1 0,-7 3 91 0,3 0 19 0,4 0 3 0,4 0 1 15,-8 0-23-15,7 0-5 0,1 0-1 0,3 0 0 16,3 0-54-16,1 0-21 0,-8 0 1 0,11 0 0 16,0 0 10-16,0 0 10 0,-3 0-13 0,3 0 5 15,0 0 21-15,0 0 5 0,-7 0 1 0,-4 0 0 16,7 0 35-16,-3 0 7 0,0 0 2 0,-3 0 0 16,-1 0 11-16,1 0 2 0,2 0 1 0,1 0 0 15,-7 0-39-15,4 0-8 0,-1 0-2 0,1-6 0 31,3 6-59-31,-1 0-12 0,-2-3-2 0,-1 3-1 0,11 0-31 0,-3-6-7 0,-8 2 0 0,1 4-1 0,10 0 56 16,-7-6 11-16,-4 6 2 0,0-3 1 0,-3-3 54 0,4 6 10 16,-1-3 3-16,1-4 0 0,-12 7 10 0,8 0 2 15,4-3 1-15,-4 3 0 0,-8-6-29 16,8 6-7-16,0-6-1 0,-3 3 0 0,2 3-20 0,-2 0-8 16,-4 0 0-16,3 0 0 15,7 0-43-15,-3 0-14 0,-3 0-3 0,-1 0-1 16,4 0-95-16,3 0-20 0,-3 0-3 0,-3 0-1 15,2 0 77-15,1 0 15 0,4 0 4 0,-4 3 0 16,-4-3 164-16,4 6 32 0,0-6 8 0,0 6 0 0,-4-6 28 0,0 3 6 16,4-3 1-16,0 0 0 0,0 0-89 0,0 0-18 15,-4 0-3-15,8 0-1 0,3 7-44 0,-4-7 0 0,-7 3 0 16,8-3 0 0,3 0-42-16,0 0-5 0,-4 0-1 0,-3 0 0 15,3 6 0-15,1-6 0 0,3 0 0 0,-4 0 0 0,-3 0 29 0,0 3 6 16,7-3 1-16,0 0 0 0,-7 0 40 0,3 0 9 0,-3-3 2 0,7 3 0 15,0 0 10-15,-4 0 3 0,4-6 0 0,-3 6 0 16,6 0-28-16,-3 0-4 0,0 0-2 16,4 0 0-1,-4 0-49-15,-1 0-9 0,5 0-3 0,-4 0 0 16,0 0 1-16,7 0 0 0,-4-10 0 0,-3 10 0 0,0 0 34 0,4 0 8 0,-4 0 0 0,0 0 0 16,0 0 22-16,-1 0 6 0,-2 0 2 0,3 0 0 15,0 0 3-15,0 0 1 0,-4 0 0 0,4-3 0 16,0 3-46-16,0 0-10 0,0-6-2 0,0 6 0 15,-4 0-140-15,4 0-29 0,0 0-6 0,-3 0-1 16,3 0 99-16,-1 0 19 0,1 0 4 0,-3 0 1 0,3 0 93 16,0 0 18-16,0 0 4 0,0 0 1 0,-4 0 93 0,0 0 18 15,1 0 4-15,-1 0 1 16,1 0-87-16,-4 6-16 0,3-3-4 0,-3-3-1 0,3 0-47 0,1 0-10 16,-4 0-2-16,3 7 0 15,0-4-63-15,1-3-13 16,-1 0-2-16,1 0-1 0,-1 0-2 0,4 0-1 0,-4 0 0 0,4 0 0 0,-3 0 111 0,3 0 23 15,0 0 4-15,0 0 0 0,0 0 68 0,0 0 12 16,-1 0 4-16,1 0 0 0,0-3-43 0,7 3-8 16,-7 0-1-16,0-7-1 0,0 7-46 0,7 0-9 15,0 0-1-15,0 0-1 16,-7 0-47-16,7 0-10 0,0 0-1 0,0 0-1 16,0 0-44-16,0 0-9 0,0 0-2 0,0 0 0 15,0 0-16-15,0 0-3 0,0 0-1 0,0 0 0 0,0 0 130 0,0 0 26 0,0 0 4 0,0 0 2 16,0 0 72-16,0 0 14 0,0 0 4 0,0 0 0 15,0 0-48-15,0 0-8 16,0 0-3-16,0 0 0 0,0 0-24 0,0 0-5 0,0 0 0 0,0 0-1 16,11 0-47-16,-11 0 0 0,7 0 0 0,0 0-13 15,0-3 13-15,0 3 12 0,-7 0-3 0,7-6 0 16,0 6-9-16,-7 0 0 0,0 0 0 0,0 0 0 16,0 0 0-16,0 0 0 0,0 0 0 0,0 0 0 15,0 0 34-15,0 0 2 0,0 0 0 0,0 0 0 16,0 0 2-16,0 0 1 0,0 0 0 0,0 0 0 15,0 0-13-15,0 0-2 0,-7-6-1 0,-4 6 0 16,1 6-3-16,-1-6 0 0,-3 0 0 0,0 0 0 16,0 0 4-16,0 0 1 0,-4-6 0 0,4 6 0 0,-7 0 14 0,0 0 2 15,3 0 1-15,-7 0 0 16,4 0-5-16,-3-3-1 0,-1 3 0 0,4 0 0 0,-4 0-12 0,4 0-4 16,3 0 0-16,-3 0 0 0,7 3 1 0,-4-3 0 15,1 0 0-15,3 6 0 16,3-6 5-16,0 0 1 0,1 0 0 0,6 0 0 0,4 0-7 0,0 0-2 15,0 0 0-15,0 0 0 0,0 0-18 0,0 0 10 16,0 0-10-16,11-9 8 0,-1 9-8 16,5-7 12-16,-1 4-12 0,3 3 12 0,4-6-12 0,1 6 0 15,2-3 0-15,5 3 0 0,-1 0 0 0,-4 3-17 16,5-3 2-16,-5 0 1 0,-2 6 23 0,2-12 5 16,-6 6 1-16,-1 0 0 0,1 0-15 0,0 6 0 0,-1-12 0 0,1 6 0 15,-7 0 0-15,3 0 0 0,-4 0 0 0,-3 0 0 16,-7 0 0-16,7 0-13 15,-7 0 2-15,0 0 1 0,0 0 22 0,0 0 5 0,0 0 1 0,0 0 0 16,0 0-18-16,0 0 10 0,0 0-10 0,0 0 8 16,0 0 0-16,-7 6 0 0,0-3 0 0,-3-3 0 15,-1 0-8-15,4 7 8 0,0-7-8 0,-4 0 8 16,1 0-8-16,-4 0 12 0,3 0-12 0,1 0 12 16,-1 0-12-16,0-7 0 0,1 7 0 0,3 0 8 15,-4 0-8-15,4 0 0 0,4 0 0 0,3 0 0 16,0 0 9-16,0 0 0 0,0 0 0 0,0 0 0 15,0 0-9-15,0 0-11 0,0 0 3 0,10 7 0 16,-3 2 8-16,7-9-8 0,-3 6 8 0,3-3-8 16,0-3 8-16,0 0 0 0,0 0 0 0,1 0 8 0,2 0-8 0,-3 0 0 15,4 0 0-15,-4 7 0 16,4-7 0-16,-4 0 0 0,0 0 0 0,-4 3 0 0,5-3 0 0,-5 0 9 16,-3 0-9-16,-7 0 0 0,7 0 10 0,-7 0-10 15,0 0 8-15,0 0-8 0,0 0 15 0,0 0-3 16,7 0 0-16,-7 0 0 0,0 0-3 0,0 0-1 15,0 0 0-15,0 0 0 0,-7-3-8 0,-7 3 8 16,0 0-8-16,0 0 8 0,0 3 0 0,-4-3 0 16,1 0 0-16,-5 0 0 0,5 0-8 0,-1 6 8 15,-3-6-8-15,3 0 8 0,-3 0-8 0,0-6 12 16,3 6-12-16,1 0 12 0,-1 0-12 0,0 0 12 16,1 0-12-16,-1 0 12 0,4 0-12 0,3 0 0 15,-6 0 0-15,10 0 0 0,-4 0 0 0,4 0 8 0,4 0 0 0,3 0 0 16,0 0-8-16,0 0 0 0,0 0 0 0,0 0 0 15,0 0 0-15,10-3 0 0,1-4 0 16,-1 7 0-16,4-3 0 0,1 3 0 0,2-6 8 0,1 6-8 16,-1 0 0-16,5-6 0 0,-1 3 0 15,-4 3 0-15,5 0-12 0,-1-7 12 0,0 7-10 0,0 7 10 16,4-7 0-16,-4 0 0 0,0 0-8 0,-3 0 8 16,-1 0-11-16,-2 3 1 0,-1 3 0 0,0-6 0 31,-4 6-39-31,-3-3-8 0,4-3-2 0,-8 0 0 0,-3 0-153 0,0 0-32 0</inkml:trace>
  <inkml:trace contextRef="#ctx0" brushRef="#br3" timeOffset="88615.85">19392 14015 1324 0,'0'0'118'0,"0"0"-94"0,-3 0-24 0,-4-9 0 15,3 9 130-15,4 0 22 0,0 0 4 0,0 0 0 16,0-10-123-16,0 10-25 0,0-6-8 0,0 6 0 16,0-3 0-16,0-7 0 0,-3 4-14 0,3-3 5 15,-4-1 29-15,4 1 7 0,-3-1 1 0,3 4 0 16,-4-6 25-16,0 2 6 0,1 1 1 0,-1-7 0 0,-3 7-7 0,4-1-1 16,-8 1 0-16,4-1 0 0,0-5-19 15,-3 5-4-15,-1 4-1 0,0-3 0 0,-3 6-19 0,4-4-9 16,-4 7 8-16,-1 0-8 0,1 0 0 0,0 0 0 15,0 0 0-15,0 7 0 0,0-4 0 0,0 3 0 16,0 3 0-16,0 1 0 0,-1-1 0 0,1 7 0 16,4-4 0-16,-1 7 0 0,1-3 0 0,-1 9-16 15,0-6 3-15,-3 9 0 0,4-3 13 0,-1 3 16 16,-3-3-3-16,3 10-1 0,1-4-12 0,-4 10 0 16,3-6 0-16,1-4 0 0,3 10 0 0,-1-7 0 15,5-2 0-15,-1-7 0 0,4 3 0 0,-3-3 0 16,3-6 0-16,0 0 0 15,3-4-30-15,4 1-12 0,-3-4-2 0,0-5-1 16,-4-7-120-16,3 3-24 0,-3-3-5 0</inkml:trace>
  <inkml:trace contextRef="#ctx0" brushRef="#br3" timeOffset="88797.65">18884 14275 2188 0,'0'0'97'0,"0"0"20"0,0 0-93 0,7 0-24 0,0-9 0 0,-3 9 0 16,6-3 172-16,1-4 31 0,0 7 5 0,3 0 2 15,3 0-241-15,5 0-48 0,-1-3-9 0,3-3-3 16,1 6-143-16,3-9-29 0,32-7-5 0,-7 3-2 0</inkml:trace>
  <inkml:trace contextRef="#ctx0" brushRef="#br3" timeOffset="89171.62">19724 13861 172 0,'-4'-9'8'0,"1"3"1"0,-1-4-9 0,-3 7 0 15,4-3 0-15,-4-4 0 0,0 4 477 0,-1 6 94 0,8 0 18 0,-3 0 4 31,-4 0-495-31,7 0-98 0,0 0-22 0,-7 0-3 0,7 0 11 0,-4 6 2 0,-3 4 1 0,4 5 0 16,-1-2 11-16,-3 3-8 16,0-4 8-16,-3 4-8 0,6 3 27 0,-7 6 5 15,4-6 2-15,-7 6 0 0,-3 3 12 0,-1-3 2 0,0 3 1 0,-3 7 0 16,0-1-8-16,3-6-1 0,1 10-1 0,-1-3 0 16,4 2-8-16,-4-2-2 0,8-1 0 15,-1-6 0-15,1 7-4 0,6-7-1 0,-3-3 0 0,3 3 0 16,4-9 3-16,0 6 0 0,4 0 0 0,0-6 0 15,6 0-19-15,1-3 0 0,-1 3 0 0,4-10 0 16,0 7-22 0,4-7-8-16,3 0-2 0,0-5 0 0,1 2-16 0,2-3-3 0,-3-3-1 0,1 0 0 15,2 0-188 1,-2-3-39-16,23-13-7 0,-9-3-2 0</inkml:trace>
  <inkml:trace contextRef="#ctx0" brushRef="#br3" timeOffset="89630.04">19745 14256 2602 0,'0'0'57'0,"0"0"12"0,0 0 3 0,0 0 1 0,0 0-58 0,0 0-15 16,-4 7 0-16,4-7 0 0,0 0-16 0,-3 9-7 15,-1 1-1-15,4 5 0 16,0-2-12-16,0 2-4 0,4-2 0 0,-1 3 0 0,-3 2 28 0,4-8 12 15,0 6-10-15,-1-1 10 0,1-2 0 0,3-4 0 0,-4 1-8 0,1 5 8 16,-1-5 0-16,-3-10 8 0,4 9 0 0,-1 0-8 16,-3-9 32-16,7 7-1 0,-7-7 0 0,0 0 0 15,11 3-19-15,-11-3-4 0,7 0-8 0,0 0 12 16,0 0-1-16,0 0-1 0,0-10 0 0,0 10 0 16,0-9-10-16,0 0 0 0,0-1 9 0,0 1-9 15,1-1 0-15,-1-5 0 0,0-4 0 0,0 3 0 16,0 7 0-16,-4-4 0 0,4-2 0 0,-3 5 0 15,-1 1 0-15,4 3 0 0,-7 2 0 0,0 4 0 16,0 0 0-16,0 0-8 0,0 0 0 0,0 0 0 16,0 0 8-16,4 4-8 0,-1 5 8 0,1 0-8 15,3 4 8-15,-3-4 0 0,-1-6 0 0,4 7 0 16,0-1 0-16,0-2 0 0,-3 2 8 0,3 0-8 0,0 1 0 16,0-4 0-16,0-3 0 0,-3 7 0 15,3-10 10-15,-4 6-2 0,4-3-8 0,0 3 12 0,-7-6-12 0,7 0 0 16,0 3 0-16,0 4 0 15,-3-7-23-15,3 0-10 0,0-7-3 0,0 4 0 16,0-3-246-16,4 3-50 0,10-16-9 0,4 3-3 0</inkml:trace>
  <inkml:trace contextRef="#ctx0" brushRef="#br3" timeOffset="90028.86">20168 13852 2253 0,'0'0'49'0,"0"0"11"0,-7 0 1 0,-3 0 3 0,-1 0-51 0,4 0-13 0,7 0 0 0,-11 0 0 15,4 3 12-15,7-3-1 16,0 0 0-16,0 0 0 0,0 0-2 0,0 0 0 0,0 0 0 0,4 6 0 15,-1-3 29-15,1 7 6 0,3-10 0 0,0 6 1 16,4-3-29-16,-4 4-7 0,3 2-1 0,1 0 0 16,-1-2-8-16,1 2 12 0,-4 0-12 0,4 1 12 15,3 9-12-15,-4-4 0 0,1-2 0 0,-4 3 8 16,4 2-8-16,-1 1 0 0,1 6 0 0,-1-6 0 16,1 6 0-16,0-6 0 0,-1 9 0 0,-3-3 0 0,4 4 0 15,-4-4 0-15,0 3 10 0,0-3-10 16,-4 9 10-16,5-5-10 0,-5-1 8 0,1 3-8 0,-4-3 0 0,0-6 0 15,-4 3 0-15,1 1 0 0,-5 2 8 0,1-3-8 16,-3 3 8-16,-4-9-8 0,-4 6 0 16,-3 3 0-16,0-9-12 0,-4 3 12 15,-3-3-40-15,3-7-1 16,4-2 0-16,0-4-1058 0</inkml:trace>
  <inkml:trace contextRef="#ctx0" brushRef="#br3" timeOffset="93674.51">29266 12400 864 0,'0'0'76'0,"0"0"-60"16,0 0-16-16,0 0 0 0,0 0 82 0,0 0 14 0,0 0 2 0,0 0 1 15,-3-3-99-15,3 3-19 0,-4-6-4 0,-3 2-1 16,4-2 5-16,3 6 1 0,0 0 0 0,0 0 0 16,0-9-6-16,0 9 0 0,3 0-1 0,-3 0 0 31,0 0-19-31,0 0-4 0,0 0-1 0,0 0 0 16,0 0-35-16,0 0-6 0,0 0-2 0</inkml:trace>
  <inkml:trace contextRef="#ctx0" brushRef="#br3" timeOffset="93835.04">28780 12387 633 0,'-29'0'56'0,"19"0"-44"0,-8 0-12 0,4 0 0 16,-4 0 244-16,1 0 46 0,3-6 10 0,0 6-670 16,-1 0-134-16</inkml:trace>
  <inkml:trace contextRef="#ctx0" brushRef="#br3" timeOffset="94171.7">27266 12356 288 0,'-14'0'25'0,"-4"0"-25"0,1 0 0 0,-4 0 0 15,-4 0 96-15,4 0 15 0,-7 0 2 0,3-3 1 16,0 3-80-16,4 0-16 0,0-6-3 0,-4 6-1 16,8 0 44-16,-1 0 9 0,0-3 1 0,1-4 1 15,-1 7-1-15,0-3 0 0,1-3 0 0,-1 6 0 16,0-3-54-16,1-4-14 0,-1 7 0 0,-3 0-365 16,0-6-76-16</inkml:trace>
  <inkml:trace contextRef="#ctx0" brushRef="#br3" timeOffset="94369.67">26402 12309 403 0,'-21'3'17'0,"7"-3"5"0,0 0-22 0,-4 0 0 16,0 0 0-16,-6 0 0 0,-1 0 256 0,0 0 46 16,0 0 10-16,-3 0 1 0,4 0-250 0,-5 6-51 15,1-6-12-15,0 0 0 16,0 0-82-16,-1 0-19 0,1 7-4 0,4-7-1 16,-1 3-50-16,0-3-11 0,-3 0-1 0,3 0-1 15,-3 0 97-15,3 0 20 0,-6 0 4 0,2 0 1 0,-2 0 124 0,-5 0 25 0,1 0 5 0,0 0 1 16,-1 0-20-16,1 0-3 0,0 6-1 15,3-6 0-15,-3 0-70 0,3 3-14 0,0-3 0 0,1 0-472 16</inkml:trace>
  <inkml:trace contextRef="#ctx0" brushRef="#br3" timeOffset="94512.49">24511 12347 460 0,'-42'6'41'0,"17"-6"-33"0,-7 3-8 0,0-3 0 16,1 0 205-16,-5 0 39 0,1 0 8 0,0 0 2 15,0 0-197-15,-1 0-39 0,-2 0-8 0,-1 0-2 16,0 0-28-16,0 0-5 0,4 0-2 0,0-3-373 16,-4 3-74-16</inkml:trace>
  <inkml:trace contextRef="#ctx0" brushRef="#br3" timeOffset="95014.05">23594 12347 288 0,'-14'0'25'16,"-7"0"-25"-16,-4 0 0 0,-7 0 0 0,4 0 176 16,-4 0 29-16,-3 0 7 0,7 0 0 15,-8 0-161-15,8 0-33 0,0 0-6 0,0 0-2 16,3 0-62-16,-3 0-13 0,3 0-3 0,0 0 0 15,1 0-34-15,-1 0-7 0,-3 0-2 0,0 0 0 0,3 0 83 0,-3 0 16 16,-1 0 3-16,-2 0 1 0,-5 0 128 0,8 0 25 16,0 0 6-16,0 0 1 0,-11 0-57 0,7 0-11 15,4 0-3-15,3 0 0 0,1 0-56 0,-1 0-11 16,0-3-2-16,4 3-1 0,3-7-11 0,-3 7 0 16,0 0 0-16,0-3 8 0,7-3 1 0,-4 6 0 15,-7 0 0-15,1-3 0 0,3-4-9 0,-1 7-12 16,1-6 2-16,-4 6 1 0,1-3 9 0,-4 3 0 0,6 0 0 0,-2-6 0 15,-8 6 0-15,7 0 0 0,4 0 0 0,0-3 0 16,0 3 0-16,3 0 0 16,0 0 0-16,1-7-8 0,6 7 8 0,-3 0 16 0,0-3-4 0,3 3-1 31,1-6-35-31,-1 6-6 0,1-3-2 0,-4-3 0 0,3 6 20 0,0 0 3 0,-3-4 1 16,0-2 0-16,-7 6-6 0,3 0-1 0,4 0 0 0,-3 0 0 15,-5 0 15-15,5-6 0 0,3 6-10 0,0-3 10 16,-8 3 9-16,1 0 7 0,4 0 0 15,3 0 1-15,-1 0-5 0,-2 0 0 0,-1-6-1 0,4 6 0 16,0 0-11-16,3 0-14 0,-3 0 3 0,0 0 1 16,0 0 10-16,3 0 0 0,-3 0 0 0,4 0 0 15,-1 6 0-15,-3-6 0 0,3 0-9 0,-3 0 9 16,4 0 0-16,-1 3 0 0,-3 3 0 0,3-6 0 0,1 6 0 16,-4-6 0-16,3 4 0 0,4-4 0 0,-3 0 0 0,-5 6 0 15,5-6 0-15,-1 3 0 16,1-3-18-16,-1 0 1 0,1 6 0 0,-1-3 0 15,4-3-57-15,-4 0-11 0</inkml:trace>
  <inkml:trace contextRef="#ctx0" brushRef="#br3" timeOffset="95752.73">20941 12347 1778 0,'-14'0'39'0,"7"0"8"0,-4 0 1 0,4 0 3 0,-7 0-41 0,3 0-10 0,4 0 0 0,-3 0 0 32,3 0-19-32,-4 0-5 0,4 0-2 0,4 0 0 0,3 0 18 0,0 0 8 0,-8-3-8 0,8 3 8 15,0 0 0-15,0 0 14 0,0 0-2 0,0 0 0 16,0 0 19-16,0 0 3 0,0 0 1 0,8-7 0 0,-8 7 24 0,7 0 5 16,0-3 0-16,3 3 1 0,-3-6-20 0,4 6-4 15,-4 0-1-15,4 0 0 16,-1 0-24-16,1 6-4 0,3-3-2 0,-4-3 0 0,4 0-10 0,4 0 0 15,0 0 0-15,6 0 0 0,1-3 0 16,7-3 0-16,3 6 9 0,4 0-9 0,0-3 0 0,3-4 0 16,0 7 0-16,-6 0 8 0,3-6-8 0,-8 6 0 15,-2 0 0-15,-1 0 8 0,-7 6-8 16,-3-6 0-16,-4 0-11 0,-4 0 11 16,-10 0-27-16,0 0 1 0,0 0 0 0,0 0 0 0,-7 10 14 0,-3-4 4 15,-5-3 0-15,-2 4 0 0,-8-4 38 0,0-3 8 16,-3 6 2-16,0-6 0 0,-4 3-28 0,-3-3-12 0,3 6 10 15,-3-6-10-15,0 4 10 0,3-4-10 16,0 0 10-16,0-4-10 0,4 4 10 0,4-6-10 0,-5 6 10 0,5-3-10 16,-1-3 24-16,4 6-2 15,-4-10 0-15,4 7 0 0,0-3 6 0,0 3 0 0,-1-4 1 0,5 7 0 16,6-6-13-16,-3 3-4 0,3 3 0 0,1-6 0 16,10 6-12-16,0 0 9 0,0 0-9 0,0 0 8 15,10 0-8-15,5-3 0 0,-1 3 0 0,7 0 0 16,0 0 0-16,4 0 0 0,-1 0-11 0,5 0 11 15,-1-7 0-15,0 7-10 0,4 0 10 0,3-3 0 16,0 3 0-16,1 0 0 0,-1-6 0 0,0 6 0 16,0 0 0-16,-3 0 0 0,-4-3 0 0,-3 3 0 15,0-6 0-15,-8 6 0 0,-2 0 0 16,-1 0 0-16,-7 0 8 0,-7 0-8 0,0 0 0 0,0 0 9 16,0 0 0-16,0 0 0 0,-7 6 0 0,3-6 0 15,-6 3 19-15,-5-3 3 0,1 0 1 0,-3 0 0 0,-1 0-32 0,-3 6 0 16,-4-6 0-16,1 3 0 15,-5-3-28 1,5 7-12-16,-5-4-3 0,-2 3 0 0,2-3-63 0,-2 3-13 0,2 1-2 0,-2-4-896 16</inkml:trace>
  <inkml:trace contextRef="#ctx0" brushRef="#br3" timeOffset="96679.79">19191 11839 1440 0,'0'0'64'0,"0"0"12"0,-3-3-60 16,-1-4-16-16,1-2 0 0,-1-1 0 15,0 1 165-15,1-7 31 0,-1 7 5 0,1 0 2 0,-1-4-182 0,-3-3-36 16,4 1-7-16,-4 2-2 0,0-3 6 0,0-2 1 16,0 8 0-16,0-9 0 0,3-3 17 15,-3 10 9-15,3-7-1 0,-3 3 0 0,0 1 1 0,4 5 0 16,-4 1 0-16,0 6 0 0,3-3 12 0,-3 2 3 16,-4 4 0-16,1 4 0 0,-4 5-24 0,0 7 0 15,0 2 0-15,-4 1-8 0,0 6 0 0,4 4 0 16,-7 5 0-16,7 4 0 0,-4-4 8 0,1 1 0 15,-1 2 0-15,4-2 0 0,-4 9 0 0,8 0 0 16,-4 3 0-16,-1-3 0 0,5-1 0 0,-1-5 0 16,1 6 0-16,3-10 0 0,0 4 0 0,0-7 0 15,-1-2 0-15,5-1 0 0,-1-9-12 0,1 6-1 16,-1-10 0-16,1-2 0 16,3 3-45-16,0-7-9 0,-4 1-1 0,4-10-788 0</inkml:trace>
  <inkml:trace contextRef="#ctx0" brushRef="#br3" timeOffset="96935.78">18549 12105 864 0,'0'0'38'0,"0"0"8"15,-7 0-37-15,7 0-9 0,0 0 0 0,0 0 0 16,0 0 438-16,0 0 86 0,0 0 16 0,0 0 4 15,14-9-452-15,0 9-92 0,4 0-17 0,7-10-4 0,-1 10 10 0,1-6 3 16,3 3 0-16,4-3 0 0,-4 3-10 0,4-4-2 16,0 4 0-16,-1-3 0 15,1 6-18-15,0-9-4 0,0 9-1 0,-8-4 0 16,-2-2-20-16,-1 6-4 0,0-6-1 0,-4 3 0 16,1 3-26-16,-4-7-6 0,-3 7 0 0,3-3-505 15,-3-3-101-15</inkml:trace>
  <inkml:trace contextRef="#ctx0" brushRef="#br3" timeOffset="97552.35">19544 11553 230 0,'0'0'10'0,"0"0"2"16,0 0-12-16,3-9 0 0,-3 9 0 0,7-3 0 0,-7 3 144 0,4-6 27 16,-4 6 5-16,7-4 0 0,0-2-72 0,-7 6-16 15,0 0-2-15,0 0-1 0,0 0-12 0,0 0-2 16,4 0-1-16,-4 0 0 0,0 0-3 0,0 0-1 15,0 0 0-15,0 0 0 0,0 0-5 0,0 0-1 16,0 0 0-16,0 0 0 0,0 0-2 0,-7 0-1 16,-4 0 0-16,0 0 0 0,8 6-7 0,-8-2-2 15,4 2 0-15,0-3 0 0,4 3-28 0,-1 4-5 0,-3-1-2 16,0 0 0-16,-4 1 10 0,4 9 1 0,-3-4 1 0,-1 14 0 16,-3-4 1-16,0 3 0 15,3 0 0-15,-3 7 0 0,-3-1-7 0,3 4-2 0,-4-4 0 0,4 4 0 16,-4 6-5-16,4 0 0 0,0-4-1 0,0 1 0 15,0 3-11-15,3 0 0 0,-3 0 9 16,7-6-9-16,3 2 8 0,4-2-8 0,4 0 10 0,0-4-10 16,3 1 0-16,3-1 0 0,4-6 0 0,7 7 0 15,-3-7-26-15,3-3 2 0,4-6 0 0,7 0-733 16,3-4-147-16</inkml:trace>
  <inkml:trace contextRef="#ctx0" brushRef="#br3" timeOffset="100058.09">19544 12077 576 0,'0'0'51'0,"0"0"-41"16,0 0-10-16,0 0 0 0,0 0 273 0,0 0 53 15,0 0 10-15,0 0 3 0,0 0-249 0,0 0-50 16,0 0-9-16,0 0-3 0,0 0 20 0,0 0 3 16,0 0 1-16,7 3 0 0,4 3-20 0,-4-6-3 15,-7 0-1-15,7 0 0 0,7-6-6 0,0 3-2 16,4 3 0-16,-4-6 0 0,3 3-6 0,1-4-2 0,3 4 0 0,-3-3 0 15,-1 3 0-15,5-3 0 0,-5 6 0 0,1-4 0 16,-4-2-12-16,4 6 0 0,-4 0 8 16,3-6-8-16,-3 6 0 0,-3 0 0 0,3 0 0 0,-3 0 0 15,-1 0 0-15,-3 0 8 0,-7 0-8 16,7 0 0-16,-7 0 8 0,0 0-8 0,0 0 0 0,4 6 9 16,-1 4-9-16,-6-1 8 0,-1 0-8 0,1-2 8 15,-1 2 2-15,-3 0 0 0,0-5 0 0,0 8 0 16,-3-2-10-16,-1-1 0 0,0-6 9 0,1 6-9 15,-4 7 0-15,0-6-13 0,-8 5 1 0,1-2 1 16,0 2-15-16,-4 4-3 16,-3-3-1-16,0 3 0 0,7-4 7 0,0 4 2 0,3-6 0 0,4 2 0 15,3-5 21-15,1 6 12 0,3-7-2 0,0 4 0 16,3-4 9-16,4 3 1 0,4-2 1 0,3-1 0 16,0 1-10-16,0-1-3 0,0-6 0 0,0 4 0 0,7 2-8 15,0 0 12-15,0-2-12 0,4-4 12 0,-1-3-1 0,5 6 0 16,-5-3 0-16,1 3 0 0,0-2-11 15,-1-4 0-15,1 0 9 0,-1 6-9 0,-2-6 0 0,-1 0 0 16,3 0 0-16,-3 0 8 0,-3 0-8 0,0 0 0 16,3-6 0-16,0 6 8 0,-4-4-23 0,5-2-4 15,2 3-1-15,1-3 0 16,7-4-97-16,-4 1-20 0,7 0-4 0,0 2-1 0</inkml:trace>
  <inkml:trace contextRef="#ctx0" brushRef="#br3" timeOffset="100726.9">19858 11563 1731 0,'0'0'76'0,"0"0"17"0,-4-3-74 0,4 3-19 0,0 0 0 0,0 0 0 16,0 0 30-16,0 0 2 0,0 0 1 0,0 0 0 16,0 0-14-16,0 0-3 0,0 0-1 0,0 0 0 15,0 0 21-15,0 0 5 0,0 0 1 0,0 0 0 16,0 0-18-16,11 3-3 0,-4 3-1 0,4 0 0 16,-1 4-2-16,4-1-1 0,-3 4 0 0,6-4 0 15,1 7-17-15,0 3 0 0,-1-1 0 0,5 7 0 16,-1 4 0-16,0-4 0 15,-3 0 0-15,-1 3 0 0,-3 7 0 0,0-7 0 0,1 9 0 0,-5-2 0 16,-3 3 19-16,0 5 0 0,0-2 0 0,0-3 0 16,-3 6-7-16,-4 3-2 0,3-6 0 0,-3-4 0 15,0 1 18-15,-3-4 4 0,3 1 1 0,-4-1 0 16,4-5-11-16,0 5-2 0,-3-6-1 0,3 7 0 0,0-7-9 16,3 0-2-16,-3-3 0 0,0 0 0 15,0-6-8-15,0 0 0 0,4 0 0 0,-8 0 8 0,1-4-26 0,3 1-6 16,0-7 0-16,-4 1-1 15,1-1-173-15,-4 1-34 0</inkml:trace>
  <inkml:trace contextRef="#ctx0" brushRef="#br3" timeOffset="103246.61">21227 12811 115 0,'0'0'10'0,"0"0"-10"0,10 0 0 0,-10 0 0 15,0 0 161-15,11 0 31 0,-1 0 5 0,-3 0 2 16,-7 0-175-16,11 0-36 0,-11 0-6 0,0 0-2 31,4-3-24-31,-4 3-4 0,0 0-2 0,0 0 0 0,0 0 50 0,0 0 24 0,0 0-3 0,0 0 0 16,0 0 93-16,0 3 18 0,-7 3 4 0,3-3 1 15,-3 3-19-15,0-2-4 0,-4 2-1 0,8-6 0 16,-4 3-37-16,0 3-8 0,-4-6-2 0,0 10 0 16,1-10-26-16,-4 6-6 0,3-3-1 0,-3-3 0 15,4 0-1-15,-5 6 0 0,-2-6 0 0,3 4 0 16,-4-4-32-16,4 6 0 0,-4-6 0 0,4 0 0 0,-3 3 11 15,-1-3-2-15,0 0 0 0,1 0 0 16,-5 0 7-16,5 0 0 0,-4 0 1 0,-1 0 0 0,1 0-1 0,0-3-1 16,0 3 0-16,0 0 0 0,7-6 7 0,-4 6 2 15,-3 0 0-15,3 0 0 0,4 0-24 0,4-4-8 16,-5 4 0-16,5 0 0 0,-4 0 8 0,0 0 0 16,3 0 0-16,-3 0 0 0,0 0 0 15,3 0 11-15,1 0-3 0,-1 0 0 0,4 0 7 0,7 0 1 16,-7 0 0-16,7 0 0 0,0 0 0 0,0 0 0 15,0 0 0-15,0 0 0 0,0 0-16 0,11 0 0 16,3 0 0-16,0 0 0 0,0 0 0 0,4 0 0 16,-1 0 0-16,4 4 0 0,4-4-9 0,0 0 9 15,3 0 0-15,0 6-9 0,-3-6 9 0,0 0 0 0,-1 0 0 16,1 0-8-16,0 0 8 0,-1 0 0 0,-3 3 0 16,1-3 0-16,2 0 0 0,-2 0 0 15,-1-3 0-15,0 3 0 0,4 0 0 0,-4 0 0 0,-4 0 0 16,5 0 0-16,2 0 10 0,-6 0-2 0,-1 0-8 0,-2 3 12 15,2-3-12-15,-3 0 8 0,0 0-8 0,-3 0 0 16,0 0 0-16,-1 6 0 0,-10-6 0 16,0 0 0-16,0 0 0 0,0 0 17 0,0 0-1 0,0 0-1 15,0 0-15-15,0 0 8 0,0 0-8 0,0 0 0 16,4 0 24-16,-4 0-2 0,0 0 0 0,0 0 0 16,0 0-11-16,0 0-3 0,0 0 0 0,-4 0 0 15,-6 0-8-15,-1 0 12 0,-3 0-12 0,0 0 12 16,-4 0-12-16,1 0 0 0,-1 0 0 0,0 3 0 0,-3 4-9 15,3-7 9-15,-3 0 0 0,4 6 0 16,-1-6 0-16,0 0 0 0,4 0 0 0,0 0 0 0,-3 0 0 0,2 0 8 16,1 0 0-16,0 0 1 0,4 0-1 0,-5 0 0 15,1-6 0-15,-3 6 0 0,-1 0-8 16,0 0 0-16,1 0 0 0,-4 0 8 0,-1 0-8 0,5 0 0 16,-4 0 0-16,0 0 8 0,3 0-8 0,4 0 10 15,0 0-10-15,3-7 10 0,0 7 6 0,4 0 0 16,0-3 1-16,7 3 0 0,0 0-17 0,0 0 0 15,0 0 0-15,0 0 0 0,0 0 0 0,0 0 8 16,0 0-8-16,7 0 10 0,4 0-10 0,0-6-17 16,3 6 4-16,3 0 1 0,1 0 12 0,3 0-9 15,-3 0 9-15,3 0-8 0,0 0 8 0,4 6 0 0,-8-6-9 0,5 0 9 16,-1 0 0-16,-4 0 0 16,5 3 0-16,-5-3 0 0,4 0 0 0,-3 0 0 0,0 0 0 0,3-3 0 15,-4 3 0-15,1 0 0 0,3 0 0 0,0-6 0 16,-3 6 8-16,3 0-8 0,-3 0 8 15,-4 0-8-15,4 0 0 0,-4 0 8 0,0 0-8 0,-4 0 0 16,1 0 0-16,0 0 0 0,-4 0 0 0,-7 0 0 16,0 0 9-16,0 0-9 0,0 0 10 0,0 0-10 15,0 0 0-15,0 0 0 0,0 0 0 0,0 0 0 16,-7 6 0-16,-4-6 0 0,0 3 12 0,-3-3-3 16,-3 0-9-16,-1 0 8 0,-3 0-8 0,-4 0 8 15,4 0-8-15,-4 0 8 0,4 0-8 0,0 0 8 16,0 0-8-16,0 0 0 0,0 0 9 0,-1 0-9 15,1 0 0-15,0 7 0 0,0-7 0 0,0 0 8 16,-4 0-8-16,4 6 0 0,-4-3 0 0,4-3 0 0,-4 6 0 0,4-3 0 16,0-3 0-16,3 0 0 0,4 0 0 0,4 0 0 15,-1 7 0-15,0-7 0 16,4 0 8-16,7 0 0 0,0 0 0 0,0 0 0 0,0 0 0 0,0 0 1 16,0 0 0-16,0 0 0 0,14-7-9 0,1 7-11 15,2 0 3-15,1 0 0 0,3 0 8 0,0 0-10 16,0 0 10-16,4 0-10 0,-4 0 10 0,0 0 0 15,-3 0-9-15,3 0 9 0,0 0 0 0,-3-3 0 16,0 3 0-16,3-6 0 0,0 6 0 0,0-3 0 16,0-3 0-16,0 6 0 0,4-7 0 0,-4 4 0 15,1-3 0-15,-1 6 0 0,-7-3 0 0,0 3 0 16,0 0 0-16,0-6 0 0,-3 6 0 0,-4 0 0 16,-7 0 0-16,0 0 0 0,0 0-24 0,0 0 2 0,0 0 1 0,-11 0 0 15,1 6 21-15,-5-6 0 0,1 0 0 16,-3 0 0-16,-4-6 0 0,-1 6 0 0,1 0 8 0,0 0-8 15,-4-4 8-15,4 4-8 0,-3-6 0 0,2 6 8 16,-2 0-8-16,2-9-11 0,1 9 3 0</inkml:trace>
  <inkml:trace contextRef="#ctx0" brushRef="#br3" timeOffset="110023.04">21227 12892 230 0,'0'0'10'0,"0"0"2"0,0 0-12 0</inkml:trace>
  <inkml:trace contextRef="#ctx0" brushRef="#br3" timeOffset="113799.57">21428 12899 900 0,'0'0'40'0,"0"0"8"0,10 0-39 0,1 0-9 0,-4 0 0 0,4 0 0 16,-1 6-34-16,4-6-9 0,-3 3-1 0,3-3-1 15,0 0-52-15,4 0-11 0,-1 0-1 0,-3 0-1 16,4 0 56-16,0 0 11 0,3 0 3 0,0 0 0 0,-7 0 40 0,7 0 0 0,0 0 11 16,4 0-3-16,0 0 17 0,-7 0 3 0,3 0 1 0,-4 0 0 15,4 0-2-15,1 0-1 0,-8 6 0 0,3-3 0 16,5-3-10-16,-5 0-3 0,-3 0 0 0,0 7 0 15,1-7-13-15,2 0 0 0,1 0-9 0,-4 0 9 16,0 0 0-16,4 0 0 0,-1-7 0 0,1 7 0 16,-4 0 0-16,0 0 0 0,7 0 0 0,1 0 0 15,-5-3 12-15,4 3 9 0,-3 0 2 0,3 0 0 0,4-6 1 16,-4 6 0-16,-7 0 0 0,4 0 0 16,-1 0-4-16,1 0-1 0,3-3 0 0,-3 3 0 0,-1-6-8 0,1 6-2 15,0 0 0-15,-1 0 0 0,-3-7-9 0,1 7 0 16,6-3 0-16,-7 3 8 0,-4 0 12 15,5-6 3-15,-1 6 0 0,3 0 0 0,-3 0-8 0,1-3-2 16,2 3 0-16,1-6 0 0,-1 6-1 0,5 0 0 16,-8-4 0-16,7 4 0 0,7-6-12 0,-7 6-13 15,0 0 2-15,1 0 1 0,2 0 10 0,1 0 0 16,-7 0 0-16,3 0 0 0,0 0 0 0,-3 0 0 16,6 0 8-16,-3 0-8 0,1 6 0 0,-5-6 8 15,4 0-8-15,1 0 0 0,-5 4 0 0,4-4 0 16,-3 0 0-16,0 0 0 0,3-4 0 0,-3 4 0 0,3 0 0 0,0 0 8 15,0 0-8-15,0-6 0 0,4 6 0 0,-4 0 0 16,4 0 14-16,-1 0 2 0,-2 0 0 16,2 0 0-16,1 0 0 0,0 0 1 0,-1 0 0 0,1 0 0 15,0 0-17-15,-4 0 0 0,4 0 8 0,-4 0-8 16,0 0 0-16,-3 6 0 0,3-6 0 0,0 0-9 16,-3 0 9-16,3 0 0 0,0 0 0 0,4 0 0 15,-4 0 0-15,3 0 0 0,1 0 0 0,0 0 0 16,-4 0-12-16,4 0-1 0,-1 0 0 0,1 0 0 15,0 0-4-15,-1 0-1 0,1 0 0 0,0 0 0 16,0 0 4-16,-4 4 1 0,3-4 0 0,-2 0 0 16,-1 0 13-16,0 0 12 0,0 0-3 0,-3 6 0 15,3-6 23-15,0 0 4 0,4 0 0 0,-4 0 1 16,0 0-16-16,4 0-3 0,3 0-1 0,-3 0 0 0,-1 0-17 0,1 0 8 16,3 0-8-16,-3 0 0 0,0-6 10 0,-4 6-10 15,4 0 8-15,-1 0-8 16,-3 0 14-16,1 0-2 0,-5 0-1 0,1 0 0 0,0 6-11 0,3-6 8 15,-4 0-8-15,1 0 8 0,0 0-8 16,-1 0 0-16,4 0 0 0,-3 0 0 0,3-6 8 16,0 6-8-16,1 0 12 0,2 0-4 0,-3 0-8 0,-3 0 0 15,3-4-10-15,0-2 10 0,1 6 0 0,2 0 15 16,-3 0-2-16,-3 0 0 0,7 0 11 0,-4 0 3 16,-3 0 0-16,-1 6 0 0,4-6-13 0,-7 4-2 15,4-4-1-15,0 6 0 0,-1-6-11 0,1 3 0 16,0-3 0-16,-1 0 0 0,1 0-14 0,3 0 5 0,0 6 1 0,0-6 0 15,1 0 8-15,-1 0 0 0,3 0 0 0,-2 3-8 16,-1-3 8-16,-4 0 11 0,5 0-3 0,-1 0 0 16,0-3-8-16,0 3 0 0,0 0 0 15,-3 0 8-15,3 0 1 0,0 0 0 0,0 0 0 0,-3 0 0 16,3 3-17-16,-3-3-4 0,3 0-1 0,-3 0 0 16,-1 7-2-16,4-7 0 0,-3 0 0 0,3 6 0 15,-3-3-6-15,3-3-2 0,0 0 0 0,0 0 0 16,-3 0 11-16,3 0 3 0,0 0 0 0,1 0 0 15,-5 0 9-15,1 0 0 0,-1 6 0 0,5-6 0 16,-1 0 0-16,0 0 0 0,0 0 0 0,0 0 0 16,0 0 0-16,1 0 0 0,-5 0 0 0,4 0 8 15,-3-6-8-15,0 6 9 0,-1 0-9 0,5 0 10 16,-8 0-10-16,3 0 0 0,1 0-10 0,0 0 10 0,-4 0 0 16,3 0 0-16,-3 6 0 0,4-6 0 0,-4 0 0 0,4 0 0 15,-8 0 0-15,8 0 0 0,0 0 0 0,-1 0 0 16,-3-6 0-16,1 6 0 15,-1 0 12-15,0-3 3 0,-4 3 0 0,4-6 0 0,1 6-4 0,-1 0-1 16,0 0 0-16,0-7 0 0,4 7-10 0,-8 0-14 16,4-3 3-16,-3 3 1 0,3-6 18 0,0 6 3 15,-3 0 1-15,-1 0 0 0,-3 0-12 0,4 0 0 16,-1 0 0-16,-3 0 0 0,1 0 18 0,-1 0 2 16,-7 0 0-16,7 0 0 0,0 0 2 0,0 0 1 15,3 0 0-15,-3 0 0 0,0-3-6 0,4 3-1 16,0 0 0-16,-1 0 0 0,1 0-8 0,-1 0-8 15,4-6 9-15,-3 6-9 0,3 0 0 0,0 0 0 16,0-4 0-16,4 4 0 0,0 0 0 0,-1-6 0 0,-3 6 0 0,1 0 0 16,-1 0 0-16,-4 0 0 0,-10 0 0 15,11-3 0-15,-1 3 20 0,1-6-1 16,-4 6-1-16,4 0 0 0,-1 0 0 0,1 0 0 0,-1 0 0 0,4 0 0 16,-3 0-18-16,7 0 10 0,-8-3-10 0,4 3 8 15,0-7-8-15,1 7 0 0,-5 0 0 16,1 0 0-16,-1 0 0 0,1 0 12 0,0-6-12 0,-1 6 12 15,-3 0-12-15,4 0 0 0,-4 0 0 0,0 0 0 16,0 0 0-16,0-3 0 0,0 3 0 0,0 0 0 16,0 0 0-16,-7 0 0 0,7 0 0 0,0 0 0 15,0 0 0-15,-7 0 0 0,11 0 0 0,-4 0 0 16,0 0 0-16,-7 0 0 0,7 0 0 0,-7 0 8 16,7 0 1-16,-3 0 0 0,-4 0 0 0,7 0 0 15,-7 0 15-15,0 0 2 0,0 0 1 0,7 0 0 0,-7 0-27 16,7 0 0-16,-7 0-14 0,0 0 5 0,7 0 9 0,0 0 0 15,-7 0 10-15,3 0-10 0,-3 0 8 0,11 0-8 16,-4 0 0-16,-7 0 0 16,7 0 0-16,-7 0 0 0,7 0 0 0,0 0 0 0,-7 0 8 0,0 0 3 15,0 0 0-15,0 0 0 0,7 0-11 0,-7 0 0 16,0 0 0-16,0 0 0 0,0 0 8 0,0 0 5 16,7 0 2-16,-7 0 0 0,0 0 4 0,0 0 1 15,0 0 0-15,0 0 0 0,0 0-1 0,0 0 0 16,0 0 0-16,7 0 0 0,-7 0-19 0,4-6 8 15,-4 6-8-15,0 0 0 0,7 0 14 0,-7 0-4 0,0 0-1 0,0 0 0 16,11 0-9-16,-11 0-17 16,0 0 4-16,0 0 1 0,0 0 12 0,7 0 0 15,0-4 0-15,-7 4 10 0,0 0-10 0,0 0 0 0,10-6 0 0,-3 6-11 16,-7 0 11-16,11 0 0 0,-1 0 8 0,1 0-8 16,0 0 10-16,-1-3-2 0,-10 3-8 15,11 0 12-15,-1 0-12 0,1-6-10 0,-11 6 2 0,11 0 0 16,-11 0 8-16,10 0 0 0,-10 0 0 0,0 0 0 15,0 0 0-15,0 0 0 0,0 0 0 0,0 0 0 16,0 0 0-16,0 0 0 0,0 0 0 0,0 0 0 16,0 0 0-16,0 0 11 0,0 0-1 0,0 0 0 15,0 0-10-15,0 0 0 0,0 0-10 0,0 0 10 16,0 0 0-16,0 0 0 0,0 0 13 0,0 0-4 0,0 0 6 0,0 0 1 16,0 0 0-16,0 0 0 15,0 0-8-15,0 0-8 0,0 0 11 0,0 0-11 0,0 0 0 0,11 6 0 16,-11-6 0-16,10 0 0 0,-10 0 0 15,0 0 0-15,14 3 0 0,-14-3 0 0,7 0 0 0,-7 0 0 16,11 6 0-16,-11-6 0 0,0 0 0 0,0 0 0 16,0 0 0-16,11 4 0 0,-11-4 0 0,0 0 0 15,0 0 0-15,0 0 0 0,0 0 15 16,0 0-4-16,0 0-1 0,0 0 0 0,0 0 15 0,0 0 3 16,0 0 1-16,0 0 0 0,0 0-15 0,0 0-3 15,0 0-1-15,0 0 0 0,0 0-10 0,7 0 0 16,-7 0 9-16,0 0-9 0,10-10 0 0,-10 10 0 15,0 0 0-15,0 0 0 0,11 0 0 0,-11 0 9 16,0 0-9-16,0 0 0 0,0 0 0 0,0 0 0 0,0 0 0 0,0 0 0 16,0 0 0-16,0 0 0 15,0 0 0-15,0 0 0 0,0 0 0 0,0 0 0 0,0 0 0 0,0 0 0 16,0 0 8-16,0 0 2 0,0 0 0 0,0 0 0 16,0 0-1-16,0 0 0 0,0 0 0 0,0 0 0 15,0 0-9-15,0 0 0 0,0 0 9 0,0 0-9 16,0 0 0-16,0 0 0 0,0 0 0 0,0 0 0 15,0 0 0-15,0 0 0 0,0 0 0 0,0 0 0 16,0 0 0-16,-4 0 0 0,-3 0 0 0,4 0 0 16,-4 6-13-16,0-2 2 0,-4-4 1 0,4 0 0 15,0 6 18-15,0-6 4 0,-4 3 1 0,4 3 0 16,-3-6-1-16,3 0-1 0,3 7 0 0,-3-4 0 16,-4-3-11-16,8 6 12 0,-4-3-12 0,0 3 12 15,0-2-12-15,0 2 0 0,7-6 0 0,0 0 0 0,0 3 0 0,0-3 0 16,-4 9 0-16,4-9 0 0,4 7 0 0,-4-7 0 15,0 0 0-15,0 0 0 16,0 0 0-16,3 9 8 0,-3-9-8 0,7 6 8 0,-7-6 7 0,7 0 1 16,4 0 0-16,0 0 0 0,-1-6 6 0,1 6 2 15,-4 0 0-15,3-3 0 0,1-3-12 16,-1-1-1-16,-2 4-1 0,-1-3 0 0,-7 6-10 0,10-3 0 16,-6-3 9-16,3-4-9 0,-4 7 8 0,4-3-8 15,-3 3 10-15,-4-4-10 0,3-2 16 0,1 3-2 16,-4 6-1-16,0-10 0 0,0 7 6 0,0 3 1 15,0 0 0-15,-4-6 0 0,4 3-12 0,0 3-8 16,0 0 9-16,-3-7-9 0,-1-2 15 0,-3 9-3 0,0-3-1 0,0-3 0 16,4 6-11-16,-4-7 0 15,-4 7 0-15,7 0 0 0,4 0 0 0,-7 0 0 0,-3 0 0 0,3 7 0 16,-4-7 0-16,8 6 8 0,-4-3-8 0,7-3 0 16,0 0 0-16,0 0 0 0,0 0 0 0,0 0 0 15,0 0 0-15,-4 6 0 0,4-6 0 0,0 0 0 16,0 10 0-16,0-10 0 0,4 9-9 0,3-6 9 15,-7-3 0-15,7 10 0 0,0-4 0 0,-7-6 0 16,7 9 0-16,-7-9 0 0,0 0 0 0,7 0 0 16,-7 0 0-16,7 10 0 0,-7-10 0 0,0 0 0 15,0 0 0-15,0 0 11 0,7-3-11 0,-7 3 10 16,7-7-10-16,0 1 12 0,0 3-12 0,-3-3 12 16,-1-4 3-16,1 1 1 0,-1-1 0 0,1 1 0 15,-1 0 0-15,1-7 1 0,-4 7 0 0,0-1 0 0,0-2-8 0,0-1-1 16,-4 4-8-16,1-1 12 15,-1 7-2-15,1-6-1 0,-4 2 0 0,3 7 0 0,-6-9-9 0,3 9 0 16,-1 0 0-16,1 0 0 0,0 0-12 0,-3 0 3 16,3 6 0-16,-4-3 0 0,4-3 9 0,0 10 0 15,0-4 0-15,0-3 0 0,3 7 0 0,-3-1 0 16,-3 4-9-16,6-4 9 0,1 0 0 0,3-5 0 16,-4 5 0-16,1-3 0 0,-1 4 0 0,4-10 0 15,0 9 0-15,0-9 0 0,0 9 0 0,0-9 0 16,4 7 0-16,3-4 0 0,0 3 0 0,3-6 0 15,1 3 0-15,3-3 0 0,0 0 0 0,4 0 0 16,-4 0-8-16,0 0 8 0,-3 0 0 0,3 0 0 16,-4 0 8-16,1 6-8 0,-1-6 0 0,1 0 0 0,-11 0 0 0,4 0 0 15,-4 0 0-15,0 0 0 0,10 0 0 0,-10 0 0 16,0 0 0-16,0 0 8 0,4-6-8 0,-4 6 0 16,0 0 0-16,7-3 0 0,-7-6 0 0,-4 2 0 15,4-2 16-15,-3 6 4 0,-1-3 0 0,1-4 1 16,-1 4-13-16,1-3-8 0,-1 5 8 0,4 4-8 15,-7-6 12-15,7 6-1 0,-7 0-1 0,0 0 0 16,0 6-21-16,0-2-4 0,0 2-1 0,0-3 0 16,0 6 16-16,0 4 0 0,-1-4-10 15,-2 1 10-15,3 2 0 0,-4-2 0 0,4-4 0 0,0 10 0 16,4-7-17-16,-1 0 4 0,-3 1 1 0,4-7 0 16,3-3 12-16,0 0 16 0,3 9-3 0,-3-9-1 15,0 0-12-15,11 7 0 0,-4-1 0 0,3-3 0 16,-3-3 8-16,4-3-8 0,-4 3 0 0,4-6 0 0,-1 6 8 15,-3-10-8-15,4 4 0 0,-1 6 9 16,-3-9-9-16,0 5 0 0,1-5 0 0,-5 0 8 0,4-4-8 0,-3 4 0 16,-1-1 9-16,-3 1-9 0,4-1 10 0,-4 1-2 15,0 0-8-15,0-7 12 0,-4 13-12 16,4-7 0-16,-3 4 0 0,-4-3 0 0,3 6 0 0,-3-4 0 16,-4 7 0-16,4 0-10 0,0 0 10 0,-3 10-8 15,-1-10 8-15,1 9-8 0,-1-3 8 0,0 4 12 16,4-7-2-16,-3 3-1 0,6 4-9 0,-6-1 0 15,-1-3 0-15,4-3 0 0,3 7 0 0,-3-4 0 16,4-3 0-16,-1 7 0 0,4-10 0 16,0 0 0-16,-3 6 0 0,3-6 0 0,0 0 0 0,0 0 0 15,0 0 0-15,3 9 0 0,-3-9-11 0,11 7-1 0,-4-4 0 0,0-3 0 16,4 6 12-16,-4-6 0 16,3-6 0-16,1 6 0 0,-1 0 8 0,-3-3 4 0,4-4 1 0,0 1 0 15,-4 3-13-15,3-3-15 0,-3 6 3 0,0-10 1 16,0 7 11-16,-3-3 0 0,-4 6 0 0,4-3 0 15,-1-4 8-15,-3 7 0 0,0 0 0 0,0-9 0 16,0 0-8-16,0 9 0 0,-3 0 0 0,3 0 0 16,-4-7 0-16,4 7 0 0,-7-3 0 0,-4 3 0 15,4 0 0-15,-3 3 0 0,-1-3 8 0,4 7-8 16,0-7 0-16,0 6 0 0,0-3 0 0,-4 3 0 16,8-3 0-16,-4 4 0 0,3-4 0 0,4-3 0 15,0 0 0-15,-3 9 0 0,3 1 0 0,0-10 0 16,3 6 0-16,1 3 0 0,-1-2 0 0,1-4 0 0,3 6 0 15,0-3 0-15,0-2 0 0,0-4 0 0,0 6 0 0,4-3-20 16,-4-3 4-16,3 0 1 0,1 0 15 16,-11 0 0-16,7-3 0 0,0 3 0 0,-7 0 14 0,7-6-4 15,-7 6-1-15,4-10 0 16,-1 7-9-16,1-3 0 0,-1-4 0 0,-3 1 0 0,0 3 0 0,0-4 0 16,-3 7 0-16,3-6 0 15,-4 2 10-15,1 4 0 0,-1-3 0 0,-3 3 0 0,0-3-10 0,0 6 0 16,-4 0 0-16,1 0 0 0,3 6 0 0,-4-3 0 15,0-3 0-15,1 6 0 0,-1-3-9 0,1-3 9 0,3 10-12 16,0-10 12-16,0 6 0 0,7-6-8 16,0 0 8-16,0 0 0 0,0 0 0 0,0 0 0 0,0 0 0 15,0 0 0-15,0 0 0 0,7 9 0 0,0-5 0 0,0 2 0 16,0-3 0-16,3 3 0 0,-3-6 0 16,0 0 0-16,4 0 0 0,-4 7 0 0,-7-7 0 0,7-7 0 15,-7 7-9-15,11 0 9 0,-4 0 0 16,-7 0-9-16,7-6 9 0,0 3 0 0,0 3 8 0,-7 0-8 15,7-6 0-15,-7 6 8 0,4-10-8 0,3 7 0 16,-4-3 0-16,-3 6 0 0,0-10 0 0,0 10 0 16,4-9 0-16,-4 9 0 0,0 0 0 0,0 0 0 15,0 0 0-15,0 0 0 0,0 0 0 0,0 0 0 16,-7 0 0-16,0 0 0 0,0 0 0 0,-1 0 0 16,1 6 0-16,0-3 0 0,7-3 0 0,-3 7 0 15,3-7 0-15,-7 3 0 0,0 3 0 0,7-6 0 16,0 0 0-16,0 0 0 0,0 0 0 0,0 0 0 15,0 0 0-15,0 0 0 0,0 3 0 0,0-3 0 16,0 0 0-16,0 0-13 0,0 0 5 0,0 0 8 0,0 0 0 0,0 0 0 16,0 0 14-16,0 0-4 0,0 0-10 0,0 0-9 15,0 0 9-15,0 0-13 16,0 0 13-16,0 0 0 0,0 0 0 0,0 0 10 0,0 0-10 0,0 0 0 16,0 0 0-16</inkml:trace>
  <inkml:trace contextRef="#ctx0" brushRef="#br1" timeOffset="119698.1">28014 13996 874 0,'0'0'39'0,"7"-6"8"0,0 3-38 0,-7 3-9 16,7-7 0-16,0-2 0 0,0 6 21 0,-3-3 3 0,-4 6 0 15,7-10 0-15,-7 10-24 0,0 0-15 0,0 0 3 16,3-3 0 0,-3 3-44-16,0 0-8 0,4-12-1 0,-4 12-1 0,4-4 104 0,-1-2 21 0,-3 6 4 0,7-9 1 15,0 6 58-15,0-4 12 0,-3-2 2 16,3 6 1-16,0-3-13 0,3-4-2 0,-2 4-1 0,-1-4 0 15,3 1-29-15,-3 6-5 0,4-3-2 0,-4-4 0 16,0 1-29-16,3 3-5 0,-2 2-2 16,-1-2 0-16,-4-3-7 0,4 6-2 0,-7 3 0 0,0-7 0 15,4-2-11-15,-4 0-2 0,3-1-1 0,-3 4 0 16,0 6-11-16,0-10-3 16,0 1 0-16,-3 0 0 0,-1-4 23 0,4 1 4 0,-3 2 1 0,-1-2 0 15,1-4-31-15,-1 6-9 0,1-5 0 0,3 5 0 16,-4 1 14-16,4 6-4 0,-4-7-1 0,1 4 0 15,-1 3 0-15,4 3 0 0,-3-6 0 0,3 6 0 16,-4 0-1-16,-3 0 0 0,0 0 0 0,0 0 0 0,7 0-8 0,-7 9 0 16,-3-9 0-16,3 10 0 15,-1-4 0-15,-2-3 8 0,-1 6-8 0,1 1 8 0,-1-1-8 0,1 4 8 16,-1-1-8-16,-3-2 8 0,3-1 10 0,1 7 2 16,-1-1 0-16,1-2 0 0,-1 6-20 0,0 6 0 15,1 0 0-15,3-6 0 16,-4 9-22-16,1-3-8 0,-1 3-2 0,0-3 0 0,4 10 32 0,-3-7 0 15,-1 0 0-15,1 7 0 0,-1-1 0 0,4-5 0 16,-4 8 0-16,1-2 0 0,-1-10 0 0,1 3 0 16,-1 7 0-16,4-7 0 0,0 0 0 0,0 3 0 15,0-9 0-15,0 3 0 0,0 0-12 0,-4-3 3 16,4 3 1-16,-4-9 0 16,1 3-55-16,-1-3-10 0,1-4-3 0,-1 4 0 15,4 0-132-15,-4-4-28 0,-3-3-4 0,0-2-2 0</inkml:trace>
  <inkml:trace contextRef="#ctx0" brushRef="#br1" timeOffset="119942.39">27573 14300 2314 0,'0'0'103'0,"7"0"21"16,4-9-100-16,3 9-24 0,0-9 0 0,4 9 0 0,3-7-11 0,3 7-7 16,1-3-2-16,3-3 0 15,-3-4 5-15,3 1 1 0,-3 6 0 0,-4-3 0 0,0-4 0 0,-3 4 0 16,-4 3 0-16,0-3 0 16,0 6-16-16,-3 0-3 0,-4-4-1 0,4-2 0 15,-11 6-116-15,10 0-23 0,-3-9-5 0</inkml:trace>
  <inkml:trace contextRef="#ctx0" brushRef="#br1" timeOffset="120363.43">28543 13642 2127 0,'0'0'94'0,"0"0"20"0,0 0-91 0,-3 6-23 0,-4-6 0 0,3 3 0 16,-3 3 19-16,4 4-1 0,-4-4 0 0,-1-3 0 15,1 7-6-15,0 5-2 0,-3-5 0 0,-1 9 0 16,1-4 22-16,-5 4 4 0,-2 0 0 0,-1 6 1 15,1 0 3-15,-5 3 0 0,1-6 0 0,0 10 0 16,3-4-20-16,1 6-4 0,3-5-1 0,-4 8 0 16,0-2-15-16,1-1 0 0,3 4 0 0,-4-4 0 0,4 4 12 15,0 6-1-15,0-3 0 0,0-4 0 0,7 1-11 16,-4-4 0-16,0 1 9 0,4 2-9 0,0-11 0 16,0 8 9-16,4-6-9 0,-4 0 0 0,7-9 0 0,-4 6 0 15,4-6-12-15,0 0 3 16,4-3-18-1,3-1-3-15,-4-5-1 0,4-7 0 0,0 6-41 0,4-9-8 0,-1 0-1 0,5-3-605 16,-5-3-121-16</inkml:trace>
  <inkml:trace contextRef="#ctx0" brushRef="#br1" timeOffset="120954.04">28455 14140 1497 0,'0'0'66'0,"0"0"14"0,0 0-64 0,0 0-16 0,0 0 0 0,0 0 0 16,4 10 179-16,-1-1 32 0,1-3 6 0,-1 4 2 15,1 6-172-15,-1-7-35 0,1 4-12 0,-4-4 9 16,3 7 14-16,-3 2 2 0,4-8 1 0,-4 6 0 15,3 2 19-15,1 1 4 0,-4-3 1 0,3-4 0 16,-3 4-34-16,4 0-6 0,-1-4-2 0,-3-5 0 16,4 8 20-16,-4-12 3 0,4 7 1 0,-1-4 0 0,-3-6-32 0,0 0 0 15,0 0 0-15,0 0 0 0,0 0 0 0,0 0 0 16,0 0 0-16,7-6 0 16,0 3 0-16,0-7 0 0,-3-2 0 0,3 2 0 0,-4-2 0 15,1 2 0-15,-1-5 0 0,1 5 0 0,-1-5 0 0,-3 5 0 16,0 10 0-16,0 0 0 0,0-9 0 0,0 9 0 15,0 0 0-15,0 0 0 0,0 0-12 0,0 9-9 16,0 7-2-16,0-4 0 0,0 4 23 0,0 0-11 16,4-4 11-16,-1 4-8 0,1-7 8 0,0 7 0 15,-1-3 0-15,4-4 0 0,-3 0 17 0,3 4 3 16,0-10 0-16,3 6 0 0,1-2-2 16,-4 2 0-16,4-6 0 0,-1 4 0 0,1-7 0 0,-1 3 0 0,1 3 0 15,3-6 0-15,-3 0 3 0,-1 0 1 0,4 0 0 0,-3 0 0 16,-1 0-6-16,1-6 0 0,0 3-1 15,-4 3 0-15,3-7 5 0,4-2 0 0,-3 6 1 0,0-4 0 16,-1-2 14-16,1 0 2 16,-1-1 1-16,-3-5 0 0,0 2-24 0,0-3-5 0,1-9-1 0,-1 6 0 15,0-9 0-15,0 9-8 0,-4-6 12 0,4 0-4 16,-3-3-17-16,-1 0-4 0,-3-7-1 0,0 10 0 31,4-6-65-31,-1-1-13 0,-6 4-2 0,3 3-790 0,-4 3-157 0</inkml:trace>
  <inkml:trace contextRef="#ctx0" brushRef="#br2" timeOffset="136358.62">11758 5868 2487 0,'0'0'55'0,"0"0"11"0,0 0 2 0,-3 0 2 0,-4-9-56 0,-1 9-14 0,1-10 0 0,4 1 0 15,-1 3 54-15,1 3 8 0,-1-4 2 16,1-2 0-16,-4 6-36 0,3-4-6 0,-3-2-2 0,0 9 0 16,0-9-12-16,0-1-8 15,-7 1 8-15,0-1-8 0,3 1 11 0,-6 0-3 0,-15-1 0 0,4-2 0 16,-1 2-8-16,1 7 0 0,-11-3 0 0,0 3 0 15,-3 3 0-15,0 0-11 0,-1 0 3 0,-6 0 0 16,-14 3 8-16,6 3 0 0,4-3 0 16,0 3 0-16,0 4 0 0,0 9 11 0,1-10-3 0,6 7 0 15,7-7 20-15,-3 10 3 0,-1-3 1 0,8 3 0 16,3-1-20-16,0 11-4 0,-3-4-8 0,7 3 12 16,0 6-12-16,3-5-10 0,4 11 2 15,0-2 0-15,0 0 8 0,-1 6 12 0,8 9-2 0,-3 0-1 16,3 0-9-16,-1 10-11 0,5-3 3 0,-1 2 0 15,4 4 8-15,0-3 0 0,4 6 0 0,3-3 0 0,7 3 0 16,0-6 0-16,7-1 0 0,3-8 0 0,8-1 0 16,0 0 12-16,-4-9-2 0,4 3-1 0,3 6 5 0,4-9 1 15,3-6 0-15,0 3 0 0,-3-4 0 0,3-2 0 16,1-7 0-16,-1-3 0 16,0 0 2-16,4-3 1 0,7-6 0 0,-4 3 0 0,7-10 6 0,-3 1 0 15,4-1 1-15,-1 0 0 0,4-2 7 0,-7-7 2 16,-4 0 0-16,4 0 0 0,11-10-19 0,-5 4-4 15,-6-3-1-15,4-4 0 0,-1-3 3 0,0-3 1 16,-3 4 0-16,0-7 0 0,-7 0-5 0,-4-6-1 16,-3-1 0-16,-7-5 0 0,3-1 4 0,-3-2 0 15,-4-1 0-15,-4-3 0 0,1-2-4 0,-4-4 0 16,0 3 0-16,-3-10 0 0,-4 1-8 0,0-3 8 0,-3-4-8 16,-1 7 8-16,-6-1-8 0,-1 1 0 0,0 6 0 0,1-6 0 15,-4-1 0-15,3 7 0 16,-6-6 0-16,3 0 0 0,0-1 0 0,-4 4 0 0,1 3 8 0,2 3-8 15,-2 0 0-15,-1 1 0 0,-3 5 9 0,4-6-9 16,-5 6 10-16,1-2-2 0,0 2-8 0,4 3 12 16,-4-2-4-16,-4 2-8 0,0 7 11 0,4 3-11 15,-3 0 0-15,-1 6 0 0,-3-3 0 0,-4 6 0 16,-3 1 11-16,7 5-11 0,-1-2 10 0,1 2-10 16,-10 4 0-16,2-3-8 0,8 9-1 0,0 0 0 15,0-6 9-15,-4 12 0 0,8-6 0 0,-5 3 0 16,8 3-53-1,-3 4-15-15,-1-4-4 0,4 3-1467 0</inkml:trace>
  <inkml:trace contextRef="#ctx0" brushRef="#br1" timeOffset="155108.93">29115 13614 1011 0,'-21'9'44'0,"10"-9"11"0,0 0-44 0,1 6-11 16,-1-3 0-16,-3 4 0 0,4-4 56 0,3-3 10 15,-1 0 2-15,1 6 0 16,7-6 30-16,0 0 6 0,0 0 2 0,0 0 0 0,0 0-17 0,0 0-3 15,0 0-1-15,0 0 0 0,11-6-27 0,-11 6-6 16,7 0 0-16,-7 0-1 0,11 0 9 0,-11 0 1 16,0 0 1-16,0 0 0 0,0 0 6 0,7 0 0 15,-7 0 1-15,7 6 0 0,-7-6-13 0,7 3-2 16,0 3-1-16,0 1 0 0,-7-7-33 0,10 3-6 16,-2 6-2-16,6 1 0 0,-4-1-12 0,4-3 0 15,4 4 0-15,3-1 0 0,0 7 28 0,0-4 4 16,4-2 0-16,0 6 0 0,3 9-32 0,0-7 0 15,1 7 0-15,-5-3 0 0,1 4 0 0,-4 2 0 0,0-3 0 16,-7 3 0-16,0-3 12 0,-3 10-3 0,-4-7-1 16,-3 6 0-16,3 1 2 0,-7-4 0 0,0 4 0 0,0-7 0 15,-4 6 2-15,1 1 0 0,-4-7 0 0,0 7 0 16,3-7-12-16,-7 3 0 0,-3-3 0 16,0-6 0-16,0 10 28 0,-4-13 4 0,1 6 1 0,-4-3 0 15,3 0-44-15,-7-1-9 0,1-2-1 0,-5 3-1 31,-2 0-94-31,-1-3-18 0,0 6-4 0,-3 0-696 0,-4 0-139 0</inkml:trace>
  <inkml:trace contextRef="#ctx0" brushRef="#br2" timeOffset="160231.94">27728 13077 1490 0,'0'0'32'0,"0"0"8"0,-7 10 0 0,0-10 3 0,0 6-35 0,-3-3-8 0,3-3 0 0,-4 0 0 16,0 0-75-16,1 0-17 0,3 0-3 0,-7 0-1 16,3-3 36-16,0-3 6 0,1 6 2 0,3-10 0 0,0 4 134 0,0-3 27 15,3-1 6-15,4 7 1 0,0-6 5 0,0-1 2 16,7 1 0-16,0-4 0 0,4 4-59 0,-1 0-11 15,-6-1-2-15,7 7-1 0,-4-6-2 0,0 2 0 16,0-2 0-16,0 3 0 0,-7 6 4 0,7 0 1 16,-7 0 0-16,3-10 0 0,-3 10-1 0,4-3 0 15,-1-3 0-15,-3 6 0 0,0-10-10 0,0 10-2 16,-3-3-1-16,3-3 0 0,0 6-17 0,0-9-3 16,-4 2-1-16,4-2 0 0,4 9-3 0,-1-9-1 0,-6 5 0 15,3 4 0-15,3-6 4 0,-3-3 1 0,0 9 0 16,0-10 0-16,0 10-6 0,0 0-1 15,4 0 0-15,-4 0 0 0,0 0-3 0,0 0-1 0,11-9 0 0,-11 9 0 16,0 0 2-16,0 0 0 0,7 9 0 0,-7-9 0 16,0 0 0-16,3 10 0 0,4-1 0 0,-3 1 0 15,-4-1 0-15,3 0 0 0,-3 4 0 0,-3-1 0 16,3-2-2-16,-4-1-8 0,4 7 12 16,-3 3-4-16,-1 0-8 0,-3-1 12 0,7 7-12 0,-3-6 12 15,-5 6-12-15,1 0 0 0,4-3 0 0,-4 3 0 16,0 4 0-16,3-7 0 0,1 0 8 0,-4-4-8 15,0 8 0-15,0-8 0 0,0-2 0 0,3 3 0 16,0-4 0-16,4-2 0 0,-7-4 8 0,7 4-8 16,0-10 0-16,0-3 0 0,0 0 0 0,0 0 0 15,0 0 0-15,7 6 0 0,1-6 0 0,-1 0-11 0,-7-6 11 0,7 3 0 16,0-10 0-16,0 4 0 16,-4 0 0-16,1-10 0 0,3 0 8 0,3 3-8 0,-3 4 0 0,1-7 8 15,-1-3-8-15,0 0 0 0,0-9 0 0,0 9 0 16,0-3 0-16,0 0 0 0,0-4 0 15,-4 11 0-15,5-8 0 0,-5 8 0 0,4-7 0 0,-3 6 0 16,3 0 0-16,-7 3 8 0,3-3-8 0,-3 10 0 16,4-7 0-16,-4 7 0 0,0 6 0 15,0 3 0-15,-4-6 0 0,4 6 0 0,0 0 0 0,0 0 0 16,-3 0 0-16,3 0-8 0,-7 9 8 0,3-3 0 16,-3 4 0-16,4 5 0 0,-1-2 0 0,0 6-8 15,1-4 8-15,-1 4 0 0,4 0 0 0,-3 3 0 16,-1 0 0-16,4 3 0 0,-3-6 0 0,3 9 0 0,3-3 0 0,-3-6 0 15,0 6 0-15,0-6 0 16,0 0 0-16,0-4 0 0,0 4 0 0,0-3 0 0,-3-4 0 0,3-2 0 16,0-4 0-16,0 3 0 0,0 1 0 0,0-10 0 15,0 0 0-15,0 0 0 0,0 0 0 16,0 0 0-16,0 0 0 0,0 0 0 0,0 0 0 0,0-10 8 16,0-5-8-16,0 5 0 0,0-2 0 0,0-4 0 15,3-9 0-15,-3 6 8 0,0-6-8 0,4 3 0 16,-1-3 0-16,-3 0 0 0,0 3 0 0,4-3 8 15,-4 0-8-15,0 6 0 0,0 0 0 0,-4 4 0 16,4-4 0-16,-3 9 0 0,-1-5 0 0,1 12 0 16,3-4 0-16,0 7 0 0,0 0 0 0,0 0 0 15,0 0 0-15,-7 0-10 0,3 10 10 0,1-4 0 0,3 3-9 0,-4 10 9 16,4-3 0-16,0 3-9 0,0-1 9 0,0 11 0 16,0-4 0-16,0 0-8 15,0-6 8-15,0 9 0 0,0-9 0 0,-3 6 0 0,3-6 0 0,-4-4 0 16,1 4 0-16,-1 0 0 15,1-3-182-15,3-7-31 16</inkml:trace>
  <inkml:trace contextRef="#ctx0" brushRef="#br3" timeOffset="188710.76">13099 7768 115 0,'0'0'10'0,"0"0"-10"0,-4-3 0 0,1-3 0 0,-1-3 220 0,1-1 43 15,-8-5 8-15,-3 11 1 0</inkml:trace>
  <inkml:trace contextRef="#ctx0" brushRef="#br3" timeOffset="189922.07">12333 7348 288 0,'0'0'25'0,"0"0"-25"0,0 0 0 0,0 0 0 0,0 0 212 0,0 0 38 16,-3 10 7-16,-1-1 2 0,-3-3-162 0,0-3-32 15,3 7-6-15,-3-10-2 0,0 6-12 0,-3-6-2 16,3 0-1-16,-4 0 0 0,1 0 6 0,-1 0 0 15,0 0 1-15,4 0 0 0,4 0 2 0,-1 0 0 16,-3 0 0-16,4 0 0 0,3 0-1 0,0 0 0 16,-4-6 0-16,-3 6 0 0,7 0-7 0,0 0-2 15,0 0 0-15,-3 0 0 0,-1 0-19 0,4 0-4 16,0 0-1-16,0 0 0 0,0 0-7 0,0 0-2 16,-7 9 0-16,3-2 0 0,1-1 0 0,-4-3 0 0,0-3 0 0,3 6 0 15,4-6 16-15,0 0 2 0,0 0 1 0,0 0 0 16,0 0 10-16,0 0 3 0,0 0 0 0,0 0 0 15,0 0-6-15,0 0-1 0,7-6 0 16,4 6 0-16,-1 0-15 0,5-3-3 0,2 3-1 0,1 0 0 16,0 0 2-16,3 0 1 0,0 0 0 0,0 0 0 15,4 0-5-15,-1 0-2 0,8 0 0 0,0 0 0 16,7 3-10-16,-8-3 0 0,5 0 0 0,-1 6 8 16,0-3-8-16,4-3 0 0,-4 0 0 0,4 0 0 15,-4 0 10-15,4-3 0 0,-3-3 0 0,6 6 0 16,0-9 6-16,4 9 2 0,0 0 0 0,3-7 0 15,-6 4-5-15,3 3-1 0,-4 0 0 0,4 0 0 16,-4 0-4-16,-3 0-8 0,3 0 11 0,1 0-11 16,2 0 8-16,1 0-8 0,4 0 0 0,-1 0 0 15,4 0 13-15,3 0-4 0,1-6-1 0,-4 6 0 0,-4 0-8 0,4 0 12 16,-4 0-12-16,4 0 12 16,-7 0-12-16,4 0 0 0,6 6 9 0,0-6-9 0,1 0 0 0,-4 0 0 15,0 3 0-15,0 4 8 0,-4-7-8 0,4 0 0 16,0 0 0-16,3 0 8 0,4 0 1 15,-3 0 1-15,-4 0 0 0,0 0 0 0,-4 0 1 0,0 0 0 16,4 0 0-16,4 0 0 0,-4 0-2 0,3 0 0 16,4 0 0-16,0 0 0 0,-4 0-9 0,-3 0 8 15,-7 0-8-15,7 0 8 0,-3 0-8 0,6 6 0 16,0-6 0-16,4 0 8 0,0 0-8 0,0 0 0 16,0 0 0-16,-7 0 8 0,-3 0-8 0,3 0 0 0,7-6 0 15,-4 6 0-15,0 0 11 0,4 0-3 0,4 0-8 0,-1 6 12 16,-6-3-12-16,-4-3 0 0,0 6 0 0,0-3 0 15,3-3 0-15,4 0 14 16,4 7-4-16,-1-4-1 0,-7 6-1 0,1-3 0 0,-1 4 0 0,1-10 0 16,6 9-8-16,1-9 0 0,-1 0 0 0,1 10 0 15,3-10 11-15,-7 9-3 0,0-9-8 16,-4 0 12-16,4 0-12 0,-3 0 0 0,6 0-9 0,-3-3 9 16,0 3 0-16,4-6 0 0,-4 6 0 0,-4 0 0 15,4-3 11-15,-4-4-11 0,1 7 10 0,-1-6-10 16,4 3 10-16,0 3-10 0,0 3 10 0,4 3-10 15,-8-6 12-15,4 0-4 0,-3 7-8 0,3-4 12 16,-4-3-12-16,0 9 0 0,1-9 0 0,-1 6-10 16,1-3 10-16,-1 7 0 0,-6-10 8 0,-1 6-8 0,-7-6 0 15,1 0 0-15,6 0 0 0,0 0 0 0,1-6 0 16,-1 6 0-16,1 0 0 0,3-3 0 0,-4-4 0 0,-3 7 0 16,-4-3 0-16,0-3 8 0,-3 6-8 0,0-9 0 15,0 9 0-15,3-10 0 0,4 10 0 16,0-6 9-16,-4 3-9 0,4 3 0 0,-4 0 9 0,4 0-9 15,-7 0 0-15,-4 0 9 0,1 0-9 0,-8 0 0 16,4 0 0-16,-4 0 0 0,-3 0 0 0,3 3 0 16,-4 3 0-16,1-6 0 15,0 7-32-15,0-4-8 0,-4 3-1 0,0-3-1 16,0 6-137-16,-3 1-27 0,-4-1-6 0</inkml:trace>
  <inkml:trace contextRef="#ctx0" brushRef="#br3" timeOffset="198843.08">29182 12328 486 0,'0'0'10'0,"0"0"2"0,0 0 1 0,0 0 2 0,3-10-15 0,-3 10 0 0,4-6 0 0,-1-3 0 15,1 6 28-15,-4 3 2 0,7-7 1 0,-7 7 0 16,3-3 152-16,5-3 30 0,-8 6 7 0,3-3 0 15,-3 3-75-15,7-6-15 0,0 6-3 0,-7 0-1 16,7-4-54-16,0-2-12 0,0 6-1 0,4 6-1 16,-4-6-37-16,0 4-7 0,-7-4-2 0,7 0 0 15,-7 0-3-15,0 0-1 0,0 0 0 0,0 0 0 16,4 9 20-16,-4-9 4 0,0 0 1 0,0 0 0 16,0 0 18-16,0 0 3 0,0 0 1 0,0 0 0 15,0 0-11-15,0 0-1 0,0 0-1 0,0 0 0 16,0 0-16-16,0 0-3 0,0 0-1 0,0 0 0 0,-4 6-9 0,4-6-1 15,0 0-1-15,0 0 0 16,0 0 1-16,0 0 1 0,0 0 0 0,-7 10 0 16,4-7 8-16,-1 3 2 0,-3 3 0 0,3-2 0 0,-3-4-2 0,-3 3 0 15,-1-3 0-15,4 4 0 0,-3-4-1 0,-1-3 0 16,0 0 0-16,4 6 0 0,-3-6 1 0,3 0 0 16,-4-6 0-16,4 6 0 0,-4 0-3 0,4 0-1 15,0 0 0-15,0 0 0 0,0 0-6 0,7 0-2 16,-3 0 0-16,3 0 0 0,0 0-9 0,0 0 8 15,-7 6-8-15,3-3 8 0,4-3-8 0,-7 0 0 16,4 6 0-16,3-6 0 0,-8 4 0 0,5-4 8 16,-4 6-8-16,3-3 0 0,-3 3 10 0,7-6-10 0,-3 0 12 0,-4 6-12 15,0-2 23-15,0-4-3 0,3 0 0 0,4 0 0 16,-7 6-9-16,7-6-3 0,-7 0 0 0,0 3 0 16,3-3 0-16,4 0 0 0,-7 0 0 0,0 0 0 15,7 0-8-15,-3 6 0 0,-4-6-12 16,0 0 12-16,0 0 0 0,0 0 0 0,-1 0 0 0,1 3 12 15,0-3-12-15,-3 7 0 0,-1-7 0 0,1 0 0 16,-4 3 0-16,3-3 0 0,-3 6 0 0,0-6 0 16,0 3 0-16,-4 4 0 0,4-1 0 0,0-3 0 15,3-3 0-15,-3 9 0 0,0-9 0 0,0 10 0 16,0-10 8-16,0 6-8 0,-1-3 0 0,1 3 8 16,0-2-8-16,0 2 0 0,0-3 0 0,0 3 0 0,0 4 0 15,0-10 0-15,0 9 8 0,3-9-8 0,-7 6 0 16,8-3 0-16,-4 4 0 0,0-4 8 0,3-3-8 0,-3 6 0 15,3-6 0-15,-3 3 8 0,4-3-8 16,-5 7 8-16,1-7-8 0,4 0 8 0,-8 0-8 0,4 9 0 16,3-9 0-16,-3 9 0 0,-3-9 0 0,-1 7 0 15,4-4 0-15,0-3 0 0,-4 9 8 16,4-9-8-16,0 10 8 0,3-10-8 0,-6 6 0 0,3 3 0 16,-4-9 0-16,0 7 0 0,1-4 0 0,3 3 0 15,-4-3 0-15,0-3 0 0,4 0 0 0,-3 6 0 16,2-3 9-16,1 4-9 0,0-4 0 0,4-3 0 15,-4 6 0-15,3-3 8 0,-3 4-8 0,3-1 0 16,1-3 0-16,-1 3 0 0,1-3 0 0,-5 4 0 0,5-4 0 0,-1 3 0 16,-3-3 0-16,0 3 0 15,-4-2 0-15,4-4 8 0,-3 6 0 0,-5 3 0 0,5-9 0 0,-1 10 0 16,1-4-8-16,-5-3 0 16,1 7-11-16,0-4 11 0,3-3 0 0,-3 6 0 0,0-2 0 0,3 2 0 15,-3-3 0-15,4-3 8 0,-1 4-8 0,0 2 0 16,4-6 0-16,0 7 0 0,0-4 0 0,0-3 0 15,0 3 0-15,-4 4 0 0,4-4 0 0,0 3 0 16,0-5 8-16,0 5-8 0,0-3 0 0,0-3 0 16,-1 4 8-16,-2 2-8 0,3-3 0 0,-4-3 0 15,0 7 8-15,1-4-8 0,-1-3 0 0,0 7 0 16,1-4 0-16,-1-3 0 0,-3 3 8 0,3 4-8 16,1-1 0-16,-1 1 0 0,0-4 8 0,1-3-8 15,-1 6 0-15,1 4 0 0,-1-10 8 0,0 6-8 16,1 1 0-16,-1-4 0 0,4-3 8 0,3 7-8 0,-3-4 0 15,4 3 8-15,-1 1-8 0,0-4 0 16,4-3 0-16,-3 7 0 0,-1-4 0 0,4 3 0 0,0-6 0 16,0 4 0-16,0 2 0 0,0-3 0 0,0-3 9 0,0 4-9 15,-4 2 0-15,1-6 9 0,-1 7-9 0,-3-4 0 16,3 3 0-16,-3 1 0 0,4-1 0 0,-4-3 0 16,-4-2 0-16,0 5 0 0,4-3 0 0,0-3 0 15,0 4 0-15,0 2 0 0,7-9 0 0,-7 10 0 16,0-4 0-16,-1-3 8 0,1 3-8 0,0-3 0 15,0 7 0-15,4-4 8 0,-8-3-8 0,7 3 0 16,-3 4 0-16,4-4 0 0,-4-3 0 0,-1 7 0 16,1-1 9-16,0-3-9 0,0-3 0 0,0 4 0 15,0 2-12-15,0 1 4 0,0-4 8 0,0-3 14 0,-1 6-3 0,-2-2-1 16,3-4-10-16,-4 3 0 0,4-3 9 0,-4 3-9 16,1 1 10-16,-1-4-2 0,-3 6-8 15,7-2 12-15,-4-4-12 0,0 3 0 0,4-3 0 16,0 3 0-16,0-3 0 0,-4 4 0 0,4-1 0 0,0-3 0 15,-3 7 0-15,2-4 0 0,-2-3 0 16,-4 6 0-16,3-9 0 0,0 10 0 0,1-4 0 0,-1 3 0 16,0-2 0-16,1 2 0 0,-4-6 0 0,0 7 0 15,3-1 0-15,0-3 0 0,1 4 0 0,-8-1 0 16,4 1 0-16,0-1 0 0,-4-3 0 0,4 4 0 16,0-1 12-16,-4 0-4 0,0-2-8 0,0 2 12 15,4 1-12-15,0-1 0 0,-4-6 0 0,4 7 0 16,-3-4 0-16,2 3 0 0,1-3 0 0,0-2-10 15,0 2 10-15,3-3 0 0,-3 6 0 0,3 1 0 0,4-4 0 0,-3 4 0 16,-1-4 0-16,4 3 0 16,0 1 0-16,-4-7 0 0,1 6 0 0,2-3 0 0,-2 4 9 0,-1-1-9 15,-3 1 12-15,0-4-12 0,0 3 0 0,0 1 0 16,-1-1 0-16,1 1 0 0,4-1 0 0,-5 0 0 16,1-2 13-16,0 2-4 0,0-6-9 0,0 7 0 15,0-4 0-15,3 3 0 0,0 1 0 0,4-1-11 16,-3-3 11-16,-1 4-8 0,4-7 8 0,3 3 0 15,-3 4 0-15,0-10 0 0,3 9 0 0,-3-3 0 16,0-3 0-16,0 4 0 0,0 2 0 0,3-6 0 16,-3-3 0-16,4 6 8 0,-4 4-8 0,-1-4 0 15,1-3 0-15,0 4 8 0,0-4 0 0,0 3 1 0,-4-3 0 0,4 3 0 16,0-3-9-16,0 4 0 0,0-4 0 0,3 3 7 16,-6-6-7-16,6 10 0 0,1-10 0 0,-1 9 0 15,0-3 0-15,-3-3 0 0,0 4 0 16,4-4 0-16,-5 6 0 0,1-3-8 0,4-6 8 0,-4 10 0 15,3-4 0-15,0-3 0 0,1 7 0 0,-1-10 0 16,1 6 0-16,-1-3 0 0,4 3 0 16,0-2 0-16,-4-4 0 0,4 6 0 0,0-3 0 0,0 3 0 15,0-6 0-15,0 3 0 0,4 4 0 0,-1-7 8 16,-3 6-8-16,0-3 0 0,0-3 0 0,0 0 0 16,0 9 0-16,0-9-10 0,0 7 10 0,0-4-8 15,0-3 8-15,0 6 0 0,-1-3 8 0,-2-3-8 16,3 7 0-16,-4-4 0 0,1 3 0 0,-1-6 0 15,4 6 0-15,-4-6 0 0,1 3 0 0,-1-3 8 0,4 7-6 0,0-7-2 16,-3 0 0-16,3 3 0 16,-1-3 0-16,1 0 0 0,0 0 0 0,0 6 0 0,0-3 0 15,4-3 0-15,-4 0 0 0,0 0 0 0,0 6 0 0,0-6 0 16,-1 0 0-16,1 4 0 0,0-4 0 0,0 6 0 16,4-6 0-16,-4 0 0 0,0 3 0 0,0 3 0 15,0-6 0-15,-1 3 0 0,5 4 0 0,-8-7 0 16,4 0 0-16,4 0 0 0,3 0 0 0,-4 9 0 15,-3-9 0-15,0 0 0 0,7 0 0 0,0 0 0 16,-7 6 0-16,7-6 0 0,0 0 0 0,0 0 0 16,0 0 0-16,-3 3 0 0,3-3 0 0,-7 0 0 15,7 0 0-15,0 0 0 0,0 0 0 0,0 0 0 16,0 0 0-16,0 0 0 0,-8 7 0 0,8-7 0 16,0 0 0-16,0 0 0 0,0 0-11 0,0 0-1 0,0 0-1 0,0 0 0 31,0 0-146-31,4-7-29 0</inkml:trace>
  <inkml:trace contextRef="#ctx0" brushRef="#br3" timeOffset="205215.84">24067 14360 518 0,'0'0'46'0,"0"0"-37"15,0-6-9-15,0-4 0 0,3 1 205 0,-3 3 39 16,0-4 8-16,4 1 2 0,-4-1-176 0,3 1-35 0,-3 0-7 0,4-1-2 16,-1 1 14-16,1-7 2 0,-4 7 1 0,0-7 0 15,0 7 17-15,0 5 3 0,0-5 1 0,0 0 0 16,0 2-4-16,0-2-1 0,0-1 0 0,-4 4 0 15,4 6-27-15,0 0-4 0,0 0-2 0,0-9 0 16,-3 6-1-16,3 3 0 0,0 0 0 0,0 0 0 16,-7 0-11-16,7 0-2 0,-7-7-1 0,7 7 0 15,0 0-5-15,-4 7-1 0,4-7 0 0,-7 3 0 16,3 3-5-16,-3-3-8 0,4 3 11 0,-1 4-11 16,4-1 0-16,-7 7 0 0,7-3 0 0,0 2-9 15,0 1 9-15,0-4-8 0,0 7 8 0,0-3-8 16,0 0 8-16,0-4 0 0,4 4 0 0,-1 3 0 15,1-10 0-15,-4 10 11 0,3-10-1 0,1 1 0 16,-1 5-10-16,1-5 0 0,-1-4 0 0,-3-6-11 16,4 9 35-16,-4-9 6 0,0 0 2 0,0 0 0 0,7 4-16 0,-7-4-4 15,11 0 0-15,-11 0 0 0,7-4 0 0,-4-2 0 16,4 3 0-16,-3-3 0 16,3-4 4-16,-4 1 1 0,1 0 0 0,-1-7 0 0,-3 6-5 0,4-2 0 15,-1-4-1-15,1 1 0 0,0 2-11 16,-4-3 12-16,3 1-12 0,-3 5 12 0,0-2-12 0,4-4 0 15,-1 0 0-15,-3 7 8 0,0 0-8 0,0 5 0 16,0-5 9-16,0 9-9 0,-3-6 8 0,3 6-8 16,-4-3 8-16,4 3-8 0,0 0 0 0,0 0 8 15,-7-7-8-15,7 7 0 0,-7 0 0 0,0 10 0 16,0-10 0-16,-4 9 0 0,4 1 0 0,0-1 0 0,0-3 0 0,-3 10 0 16,2-7 0-16,1 4-10 0,0-4 10 0,0 7 0 15,0 0 0-15,0-4-8 0,4 4 8 0,-1-4 0 16,1 4 0-16,3-7 0 0,0 7 0 15,0-6 0-15,0-1 0 0,3 0-8 0,-3-9 8 16,7 10 0-16,0-1 0 0,-7-9 0 0,0 0 0 0,7 6 0 16,-7-6 0-16,11 4 0 0,-11-4 0 0,10 0 0 15,-2 0 0-15,2 0 0 0,-3-4 0 0,0-2 0 16,-3 3 0-16,-1-3 9 0,4-4-9 0,-3 1 8 16,-1 0-8-16,1-7 8 0,-1 6-8 0,1 1 8 15,-4 0-8-15,0-7 10 0,0 7-10 0,-4-4 10 16,4 4-10-16,0-1 8 0,-3-2-8 0,-1 9 8 15,4 3-8-15,0 0 0 0,0 0 9 0,0 0-9 16,-7 3 0-16,0 3 0 0,0 3 0 0,0 1-8 0,-3 5 8 16,3-5 0-16,3 2-9 0,-3 4 9 15,0-7 0-15,3 7 0 0,-3-6 0 0,4-1 0 0,-1 0 0 0,1 1 0 16,-1-1 0-16,4 1 0 16,0-4 0-16,0-6 0 0,0 3 0 0,0-3 0 0,0 0-18 0,4 9-2 15,-4-9-1-15,10 7-853 16,1-7-170-16</inkml:trace>
  <inkml:trace contextRef="#ctx0" brushRef="#br3" timeOffset="206350.01">29094 12231 2433 0,'0'0'53'0,"0"0"11"0,0-10 3 0,0 1 2 0,0 3-55 0,0-4-14 0,3 7 0 0,1-6 0 16,-1 2 0-16,-3 7 0 0,0-9 0 0,0 9 0 16,0 0 0-16,0 0 19 0,0 0-3 0,0 0 0 15,0 0 25-15,0 0 5 0,0 0 1 0,0 0 0 16,-3 0-13-16,3 0-2 0,0 0-1 0,0 0 0 15,0 0-15-15,0 0-2 0,-7 6-1 0,3-3 0 16,1 7 21-16,-1-1 4 0,4 1 1 0,-4 5 0 16,4-5-39-16,0 5-13 0,0-2 0 0,0 3 0 15,0-1 13-15,4-2 0 0,-4 2 0 0,4-5 0 0,3 6 0 0,0-7 0 16,0 0 0-16,-4 1-9 16,4-1 9-16,4-3 0 0,-1-2 0 0,-2 2 0 0,2-3 0 0,1-3 0 15,-1 6 0-15,1-6 0 0,3 0 8 0,-3-6-8 16,-1 6 8-16,-3-3-8 0,4-3 9 15,-4-4-9-15,0 1 12 0,0 3-12 0,0-4 12 0,-3 1-4 16,-1-1 0-16,-3 1-8 0,-3-7 8 0,3 7-8 16,0-4 0-16,-8-2 0 0,5 5 10 0,-8-5-10 15,4 5 8-15,-3 1-8 0,3-1 0 16,-4 1 0-16,0 9 0 0,1-6 0 0,3 6 0 0,-4 6 0 16,1 0 0-16,3 4 0 0,3-1-12 0,-3 4 12 0,0-4-12 15,3 7 12-15,4-1-11 0,0-2 11 16,0 2-8-16,0-5 8 0,0 9 0 0,4-10-8 0,0 7 8 0,-4-7 0 15,0 1 0-15,3-1 0 0,1 0 0 0,-1 1 0 16,1-4 9-16,-4-6 1 0,0 0 0 16,3 3 0-16,-3-3 2 0,0 0 1 0,0 0 0 0,7 0 0 15,-7 0-1-15,11-3 0 0,-4 3 0 0,0-6 0 16,-4-4-12-16,4 1 11 0,-3 0-11 0,0-1 10 16,-4 1-10-16,0-1 10 0,0-5-10 0,0 5 10 15,0-9-10-15,-4 4 0 0,0 5 9 0,4-8-9 16,-3 8 0-16,-1 1 0 0,-3-1 0 0,0 4 8 15,4-3-8-15,-8 6 0 0,4-4 0 0,-3 7 0 16,-1 0 0-16,0 0 0 0,1 0 0 0,-1 7-8 16,1-4 8-16,-1-3 0 0,-3 6 0 0,3-3 0 15,1 3 0-15,-1-2 0 0,1 2 10 0,-1 3-10 16,4-9 8-16,0 10-8 0,0-1 0 0,0-3 0 0,3 4 0 0,4-7 0 16,-3 3 0-16,3-6 0 15,3 9 0-15,4 1-15 0,-7-10 5 0,11 6 1 16,0-3-30-16,-1-3-5 0,4 0-2 0,0 0 0 15,4-3-140-15,0-3-28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3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customXml" Target="../ink/ink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7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7" Type="http://schemas.openxmlformats.org/officeDocument/2006/relationships/image" Target="../media/image3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11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31.png"/><Relationship Id="rId7" Type="http://schemas.openxmlformats.org/officeDocument/2006/relationships/image" Target="../media/image3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34.png"/><Relationship Id="rId4" Type="http://schemas.openxmlformats.org/officeDocument/2006/relationships/customXml" Target="../ink/ink25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customXml" Target="../ink/ink3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customXml" Target="../ink/ink29.xml"/><Relationship Id="rId15" Type="http://schemas.openxmlformats.org/officeDocument/2006/relationships/image" Target="../media/image45.png"/><Relationship Id="rId10" Type="http://schemas.openxmlformats.org/officeDocument/2006/relationships/customXml" Target="../ink/ink31.xml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customXml" Target="../ink/ink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7" Type="http://schemas.openxmlformats.org/officeDocument/2006/relationships/image" Target="../media/image4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customXml" Target="../ink/ink38.xml"/><Relationship Id="rId4" Type="http://schemas.openxmlformats.org/officeDocument/2006/relationships/image" Target="../media/image3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customXml" Target="../ink/ink40.xml"/><Relationship Id="rId4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290.png"/><Relationship Id="rId7" Type="http://schemas.openxmlformats.org/officeDocument/2006/relationships/customXml" Target="../ink/ink4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500.png"/><Relationship Id="rId10" Type="http://schemas.openxmlformats.org/officeDocument/2006/relationships/image" Target="../media/image470.png"/><Relationship Id="rId4" Type="http://schemas.openxmlformats.org/officeDocument/2006/relationships/customXml" Target="../ink/ink41.xml"/><Relationship Id="rId9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Mon 9/20,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Online + Written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for help (probability, LaTeX, anything!)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Quiz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First quiz on Wed 9/22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Details posted on Piazza soon</a:t>
            </a: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 optimization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convex, then: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Every local minimum is also a global minimum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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326BBA-26FB-49B1-93CF-F4EB8A88621A}"/>
                  </a:ext>
                </a:extLst>
              </p14:cNvPr>
              <p14:cNvContentPartPr/>
              <p14:nvPr/>
            </p14:nvContentPartPr>
            <p14:xfrm>
              <a:off x="2414160" y="1383120"/>
              <a:ext cx="9619560" cy="522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326BBA-26FB-49B1-93CF-F4EB8A8862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4800" y="1373760"/>
                <a:ext cx="9638280" cy="52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Proof: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linear?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E6BF44-C5AE-48CE-8411-E2187C3ACC9A}"/>
                  </a:ext>
                </a:extLst>
              </p14:cNvPr>
              <p14:cNvContentPartPr/>
              <p14:nvPr/>
            </p14:nvContentPartPr>
            <p14:xfrm>
              <a:off x="245160" y="2161080"/>
              <a:ext cx="7410600" cy="468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E6BF44-C5AE-48CE-8411-E2187C3ACC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800" y="2151720"/>
                <a:ext cx="7429320" cy="46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42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Proof: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linear?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3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Optimization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Linear, convex, closed-form solution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 for neural networks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58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92E5BC-BDD9-4425-9868-11CA1468F19E}"/>
                  </a:ext>
                </a:extLst>
              </p14:cNvPr>
              <p14:cNvContentPartPr/>
              <p14:nvPr/>
            </p14:nvContentPartPr>
            <p14:xfrm>
              <a:off x="1164600" y="596520"/>
              <a:ext cx="10768680" cy="579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92E5BC-BDD9-4425-9868-11CA1468F1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240" y="587160"/>
                <a:ext cx="10787400" cy="58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68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Closed-form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closed-form solution when we can write the optimal parameter equal to an expression that can evaluate to a value(s).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0=−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9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50582D-9D22-44C1-A453-9A340B1B6F21}"/>
                  </a:ext>
                </a:extLst>
              </p14:cNvPr>
              <p14:cNvContentPartPr/>
              <p14:nvPr/>
            </p14:nvContentPartPr>
            <p14:xfrm>
              <a:off x="437040" y="953280"/>
              <a:ext cx="9582480" cy="475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50582D-9D22-44C1-A453-9A340B1B6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680" y="943920"/>
                <a:ext cx="9601200" cy="47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28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AD19-C12A-4A67-8E3C-604F43D0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0EEA-B87D-49DB-A5D4-FE7390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20CFB-B9CE-43E9-AD69-16386808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71" y="994943"/>
            <a:ext cx="7345130" cy="45851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1B44F4-8E78-46A2-8132-9128480AF8FA}"/>
                  </a:ext>
                </a:extLst>
              </p14:cNvPr>
              <p14:cNvContentPartPr/>
              <p14:nvPr/>
            </p14:nvContentPartPr>
            <p14:xfrm>
              <a:off x="577800" y="981360"/>
              <a:ext cx="11125440" cy="559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1B44F4-8E78-46A2-8132-9128480AF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440" y="972000"/>
                <a:ext cx="11144160" cy="56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84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/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629905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629905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58E644-86CA-4349-9637-7E3C5F25DF05}"/>
                  </a:ext>
                </a:extLst>
              </p14:cNvPr>
              <p14:cNvContentPartPr/>
              <p14:nvPr/>
            </p14:nvContentPartPr>
            <p14:xfrm>
              <a:off x="1177200" y="65880"/>
              <a:ext cx="10864080" cy="669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58E644-86CA-4349-9637-7E3C5F25DF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840" y="56520"/>
                <a:ext cx="10882800" cy="67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07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/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D8836C-9E08-4EFF-8D64-06A89A09CEBE}"/>
                  </a:ext>
                </a:extLst>
              </p14:cNvPr>
              <p14:cNvContentPartPr/>
              <p14:nvPr/>
            </p14:nvContentPartPr>
            <p14:xfrm>
              <a:off x="904320" y="79560"/>
              <a:ext cx="9967320" cy="6746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D8836C-9E08-4EFF-8D64-06A89A09CE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960" y="70200"/>
                <a:ext cx="9986040" cy="67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A93BE78-277A-47F1-B2F1-7E0BF1C2A44A}"/>
                  </a:ext>
                </a:extLst>
              </p14:cNvPr>
              <p14:cNvContentPartPr/>
              <p14:nvPr/>
            </p14:nvContentPartPr>
            <p14:xfrm>
              <a:off x="1932840" y="4615200"/>
              <a:ext cx="5606280" cy="844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A93BE78-277A-47F1-B2F1-7E0BF1C2A4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3480" y="4605840"/>
                <a:ext cx="562500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B75502-B4AB-476B-BA5F-D4F6A038B4D9}"/>
                  </a:ext>
                </a:extLst>
              </p14:cNvPr>
              <p14:cNvContentPartPr/>
              <p14:nvPr/>
            </p14:nvContentPartPr>
            <p14:xfrm>
              <a:off x="738000" y="5487840"/>
              <a:ext cx="1623240" cy="101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B75502-B4AB-476B-BA5F-D4F6A038B4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640" y="5478480"/>
                <a:ext cx="1641960" cy="10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Calculus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in, scalar out</a:t>
                </a:r>
              </a:p>
              <a:p>
                <a:r>
                  <a:rPr lang="en-US" dirty="0"/>
                  <a:t>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71EAD-1016-43C3-BD31-0F3EF87093AF}"/>
                  </a:ext>
                </a:extLst>
              </p14:cNvPr>
              <p14:cNvContentPartPr/>
              <p14:nvPr/>
            </p14:nvContentPartPr>
            <p14:xfrm>
              <a:off x="299880" y="288360"/>
              <a:ext cx="10768680" cy="644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71EAD-1016-43C3-BD31-0F3EF8709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20" y="279000"/>
                <a:ext cx="10787400" cy="64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4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5987C-1A14-4419-8996-CDF69048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in, scalar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43E9C6-5574-49F1-AEAE-94241F7E9122}"/>
                  </a:ext>
                </a:extLst>
              </p14:cNvPr>
              <p14:cNvContentPartPr/>
              <p14:nvPr/>
            </p14:nvContentPartPr>
            <p14:xfrm>
              <a:off x="783720" y="1597680"/>
              <a:ext cx="4139280" cy="306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43E9C6-5574-49F1-AEAE-94241F7E91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360" y="1588320"/>
                <a:ext cx="4158000" cy="30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625415-B555-4EEC-9CE1-59AD63D1A03E}"/>
                  </a:ext>
                </a:extLst>
              </p14:cNvPr>
              <p14:cNvContentPartPr/>
              <p14:nvPr/>
            </p14:nvContentPartPr>
            <p14:xfrm>
              <a:off x="3557160" y="219240"/>
              <a:ext cx="7047720" cy="428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625415-B555-4EEC-9CE1-59AD63D1A0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7800" y="209880"/>
                <a:ext cx="7066440" cy="43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FBD08C-9D26-40BF-9A25-E509DA451287}"/>
                  </a:ext>
                </a:extLst>
              </p14:cNvPr>
              <p14:cNvContentPartPr/>
              <p14:nvPr/>
            </p14:nvContentPartPr>
            <p14:xfrm>
              <a:off x="2782440" y="1032120"/>
              <a:ext cx="4493880" cy="5432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FBD08C-9D26-40BF-9A25-E509DA4512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3080" y="1022760"/>
                <a:ext cx="4512600" cy="54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31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5987C-1A14-4419-8996-CDF69048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in, scalar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43E9C6-5574-49F1-AEAE-94241F7E9122}"/>
                  </a:ext>
                </a:extLst>
              </p14:cNvPr>
              <p14:cNvContentPartPr/>
              <p14:nvPr/>
            </p14:nvContentPartPr>
            <p14:xfrm>
              <a:off x="783720" y="1597680"/>
              <a:ext cx="5227560" cy="306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43E9C6-5574-49F1-AEAE-94241F7E91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360" y="1588320"/>
                <a:ext cx="5246280" cy="30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968B01-7204-4F40-9B8D-F472C1A5BACC}"/>
                  </a:ext>
                </a:extLst>
              </p14:cNvPr>
              <p14:cNvContentPartPr/>
              <p14:nvPr/>
            </p14:nvContentPartPr>
            <p14:xfrm>
              <a:off x="3216960" y="1409400"/>
              <a:ext cx="5027040" cy="5037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968B01-7204-4F40-9B8D-F472C1A5BA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0" y="1400040"/>
                <a:ext cx="5045760" cy="50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5650C5-6AA6-49BB-BFDF-32FB5C3BE340}"/>
                  </a:ext>
                </a:extLst>
              </p14:cNvPr>
              <p14:cNvContentPartPr/>
              <p14:nvPr/>
            </p14:nvContentPartPr>
            <p14:xfrm>
              <a:off x="2844720" y="4852440"/>
              <a:ext cx="1632240" cy="173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5650C5-6AA6-49BB-BFDF-32FB5C3BE3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5360" y="4843080"/>
                <a:ext cx="165096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341B07-B9EF-4FD6-B3F4-2919ADD277FA}"/>
                  </a:ext>
                </a:extLst>
              </p14:cNvPr>
              <p14:cNvContentPartPr/>
              <p14:nvPr/>
            </p14:nvContentPartPr>
            <p14:xfrm>
              <a:off x="5947560" y="2600280"/>
              <a:ext cx="1183680" cy="211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341B07-B9EF-4FD6-B3F4-2919ADD277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8200" y="2590920"/>
                <a:ext cx="1202400" cy="21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67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02142D-DDF0-424B-819F-B54F2E2D3C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640" y="1915096"/>
                <a:ext cx="10876719" cy="21960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Prove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i="1" dirty="0">
                    <a:latin typeface="+mj-lt"/>
                  </a:rPr>
                  <a:t>Hint</a:t>
                </a:r>
                <a:r>
                  <a:rPr lang="en-US" sz="2400" dirty="0">
                    <a:latin typeface="+mj-lt"/>
                  </a:rPr>
                  <a:t>: Start by expanding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 and then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, i.e.,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400" dirty="0">
                    <a:latin typeface="+mj-lt"/>
                  </a:rPr>
                  <a:t> in terms of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i="1" dirty="0">
                    <a:latin typeface="+mj-lt"/>
                  </a:rPr>
                  <a:t>Hint</a:t>
                </a:r>
                <a:r>
                  <a:rPr lang="en-US" sz="2400" dirty="0">
                    <a:latin typeface="+mj-lt"/>
                  </a:rPr>
                  <a:t>: Write out scalar partial derivatives,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i="1" dirty="0">
                    <a:latin typeface="+mj-lt"/>
                  </a:rPr>
                  <a:t>Hint</a:t>
                </a:r>
                <a:r>
                  <a:rPr lang="en-US" sz="2400" dirty="0">
                    <a:latin typeface="+mj-lt"/>
                  </a:rPr>
                  <a:t>: Work both top-down and bottom-up, i.e., also expand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, so you can see where you are going.</a:t>
                </a: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02142D-DDF0-424B-819F-B54F2E2D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0" y="1915096"/>
                <a:ext cx="10876719" cy="2196003"/>
              </a:xfrm>
              <a:prstGeom prst="rect">
                <a:avLst/>
              </a:prstGeom>
              <a:blipFill>
                <a:blip r:embed="rId2"/>
                <a:stretch>
                  <a:fillRect l="-897" r="-336" b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395B48B-184F-4DE5-8943-A53EEB58CB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639" y="1201188"/>
                <a:ext cx="10241201" cy="7139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/>
                  <a:t>Prove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1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395B48B-184F-4DE5-8943-A53EEB58C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9" y="1201188"/>
                <a:ext cx="10241201" cy="713907"/>
              </a:xfrm>
              <a:prstGeom prst="rect">
                <a:avLst/>
              </a:prstGeom>
              <a:blipFill>
                <a:blip r:embed="rId3"/>
                <a:stretch>
                  <a:fillRect l="-1250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E9A461-CD25-4E14-A3A1-423259B3E8DC}"/>
                  </a:ext>
                </a:extLst>
              </p14:cNvPr>
              <p14:cNvContentPartPr/>
              <p14:nvPr/>
            </p14:nvContentPartPr>
            <p14:xfrm>
              <a:off x="2158920" y="1698120"/>
              <a:ext cx="2733480" cy="12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E9A461-CD25-4E14-A3A1-423259B3E8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9560" y="1688760"/>
                <a:ext cx="275220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23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57CB5-FB87-4A7D-AAF1-96EC0832D31B}"/>
                  </a:ext>
                </a:extLst>
              </p:cNvPr>
              <p:cNvSpPr txBox="1"/>
              <p:nvPr/>
            </p:nvSpPr>
            <p:spPr>
              <a:xfrm>
                <a:off x="9263316" y="2128971"/>
                <a:ext cx="1618072" cy="1882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57CB5-FB87-4A7D-AAF1-96EC0832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16" y="2128971"/>
                <a:ext cx="1618072" cy="1882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AF579-DE41-4646-9D01-299F6A5D937D}"/>
                  </a:ext>
                </a:extLst>
              </p:cNvPr>
              <p:cNvSpPr txBox="1"/>
              <p:nvPr/>
            </p:nvSpPr>
            <p:spPr>
              <a:xfrm>
                <a:off x="9216121" y="4605717"/>
                <a:ext cx="2975879" cy="225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AF579-DE41-4646-9D01-299F6A5D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121" y="4605717"/>
                <a:ext cx="2975879" cy="225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1381C0-2E92-425C-B903-F1E6FA191020}"/>
                  </a:ext>
                </a:extLst>
              </p14:cNvPr>
              <p14:cNvContentPartPr/>
              <p14:nvPr/>
            </p14:nvContentPartPr>
            <p14:xfrm>
              <a:off x="9505800" y="1444320"/>
              <a:ext cx="1791360" cy="178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1381C0-2E92-425C-B903-F1E6FA1910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6440" y="1434960"/>
                <a:ext cx="1810080" cy="18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15D91D-6BC4-4BED-8932-E43BEA6E8B34}"/>
                  </a:ext>
                </a:extLst>
              </p:cNvPr>
              <p:cNvSpPr txBox="1"/>
              <p:nvPr/>
            </p:nvSpPr>
            <p:spPr>
              <a:xfrm>
                <a:off x="606798" y="1657287"/>
                <a:ext cx="7131983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𝑿𝒘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15D91D-6BC4-4BED-8932-E43BEA6E8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8" y="1657287"/>
                <a:ext cx="7131983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CE977B-D732-4B34-9718-1E066798D0BB}"/>
                  </a:ext>
                </a:extLst>
              </p14:cNvPr>
              <p14:cNvContentPartPr/>
              <p14:nvPr/>
            </p14:nvContentPartPr>
            <p14:xfrm>
              <a:off x="454680" y="591840"/>
              <a:ext cx="11256480" cy="605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CE977B-D732-4B34-9718-1E066798D0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320" y="582480"/>
                <a:ext cx="11275200" cy="60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1B3E74-3080-404E-B9A4-35818D2DCC96}"/>
                  </a:ext>
                </a:extLst>
              </p14:cNvPr>
              <p14:cNvContentPartPr/>
              <p14:nvPr/>
            </p14:nvContentPartPr>
            <p14:xfrm>
              <a:off x="4952880" y="93960"/>
              <a:ext cx="6538320" cy="3267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1B3E74-3080-404E-B9A4-35818D2DCC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3520" y="84600"/>
                <a:ext cx="6557040" cy="32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2745DE-E901-4671-8A54-B6F0FDD105A2}"/>
                  </a:ext>
                </a:extLst>
              </p14:cNvPr>
              <p14:cNvContentPartPr/>
              <p14:nvPr/>
            </p14:nvContentPartPr>
            <p14:xfrm>
              <a:off x="7127280" y="3618360"/>
              <a:ext cx="1765800" cy="88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2745DE-E901-4671-8A54-B6F0FDD105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7920" y="3609000"/>
                <a:ext cx="178452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C67EC73-D757-4066-9429-C1C881A8CAE5}"/>
                  </a:ext>
                </a:extLst>
              </p14:cNvPr>
              <p14:cNvContentPartPr/>
              <p14:nvPr/>
            </p14:nvContentPartPr>
            <p14:xfrm>
              <a:off x="1484640" y="1550520"/>
              <a:ext cx="8393760" cy="5242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C67EC73-D757-4066-9429-C1C881A8CA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5280" y="1541160"/>
                <a:ext cx="8412480" cy="52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08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Optimization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Linear, convex, closed-form solution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 for neural networks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757576-09BB-4916-AF03-4DD8DEFB797B}"/>
                  </a:ext>
                </a:extLst>
              </p14:cNvPr>
              <p14:cNvContentPartPr/>
              <p14:nvPr/>
            </p14:nvContentPartPr>
            <p14:xfrm>
              <a:off x="369720" y="5090400"/>
              <a:ext cx="8818920" cy="91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757576-09BB-4916-AF03-4DD8DEFB7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60" y="5081040"/>
                <a:ext cx="8837640" cy="9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57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0B10E-3EC6-46D2-AD32-F856D15D77D2}"/>
                  </a:ext>
                </a:extLst>
              </p:cNvPr>
              <p:cNvSpPr txBox="1"/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0B10E-3EC6-46D2-AD32-F856D15D7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292721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292721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5E0C41-17CE-4C77-B90A-DF79A079DB95}"/>
                  </a:ext>
                </a:extLst>
              </p14:cNvPr>
              <p14:cNvContentPartPr/>
              <p14:nvPr/>
            </p14:nvContentPartPr>
            <p14:xfrm>
              <a:off x="10645200" y="795240"/>
              <a:ext cx="636480" cy="276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5E0C41-17CE-4C77-B90A-DF79A079DB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35840" y="785880"/>
                <a:ext cx="655200" cy="27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29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C7B1FB0-E6B4-436A-9E39-91ACB309D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339284"/>
                  </p:ext>
                </p:extLst>
              </p:nvPr>
            </p:nvGraphicFramePr>
            <p:xfrm>
              <a:off x="78283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C7B1FB0-E6B4-436A-9E39-91ACB309D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339284"/>
                  </p:ext>
                </p:extLst>
              </p:nvPr>
            </p:nvGraphicFramePr>
            <p:xfrm>
              <a:off x="78283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24" r="-1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205" t="-1124" r="-2410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0407"/>
            <a:ext cx="10515600" cy="627812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6454"/>
                <a:ext cx="10515600" cy="2039539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6454"/>
                <a:ext cx="10515600" cy="2039539"/>
              </a:xfrm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04916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04916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E78726-9BFC-4C40-BCBE-3A1326CA6777}"/>
                  </a:ext>
                </a:extLst>
              </p:cNvPr>
              <p:cNvSpPr txBox="1"/>
              <p:nvPr/>
            </p:nvSpPr>
            <p:spPr>
              <a:xfrm>
                <a:off x="8315325" y="3842341"/>
                <a:ext cx="3876675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E78726-9BFC-4C40-BCBE-3A1326CA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25" y="3842341"/>
                <a:ext cx="3876675" cy="766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666405-F854-4A5B-879F-3BF9BB711E46}"/>
                  </a:ext>
                </a:extLst>
              </p14:cNvPr>
              <p14:cNvContentPartPr/>
              <p14:nvPr/>
            </p14:nvContentPartPr>
            <p14:xfrm>
              <a:off x="1515240" y="71640"/>
              <a:ext cx="10565280" cy="672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666405-F854-4A5B-879F-3BF9BB711E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5880" y="62280"/>
                <a:ext cx="10584000" cy="67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96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1" y="1237673"/>
            <a:ext cx="7732564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Linear regression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algebra formulation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Linear algebra properties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Calculus</a:t>
            </a:r>
            <a:endParaRPr lang="en-US" sz="2800" dirty="0"/>
          </a:p>
          <a:p>
            <a:pPr marL="917575" lvl="2" indent="-457200"/>
            <a:r>
              <a:rPr lang="en-US" sz="2800" dirty="0"/>
              <a:t>Multivariate calculus</a:t>
            </a:r>
          </a:p>
          <a:p>
            <a:pPr marL="917575" lvl="2" indent="-457200"/>
            <a:r>
              <a:rPr lang="en-US" sz="2800" dirty="0"/>
              <a:t>Calculus with linear algebra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Optimization</a:t>
            </a:r>
          </a:p>
          <a:p>
            <a:pPr marL="917575" lvl="2" indent="-457200"/>
            <a:r>
              <a:rPr lang="en-US" sz="2800" dirty="0"/>
              <a:t>Convex functions (briefly)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Closed-form solutions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2610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Expanding objective before computing 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2610"/>
                <a:ext cx="10515600" cy="2039539"/>
              </a:xfrm>
              <a:blipFill>
                <a:blip r:embed="rId2"/>
                <a:stretch>
                  <a:fillRect l="-1217" t="-5090" b="-8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BBC541-9BD4-4A46-BFA9-D0A061F37F50}"/>
                  </a:ext>
                </a:extLst>
              </p14:cNvPr>
              <p14:cNvContentPartPr/>
              <p14:nvPr/>
            </p14:nvContentPartPr>
            <p14:xfrm>
              <a:off x="3279240" y="49320"/>
              <a:ext cx="7606080" cy="414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BBC541-9BD4-4A46-BFA9-D0A061F37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9880" y="39960"/>
                <a:ext cx="7624800" cy="41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98C288-9830-43BB-866A-6BBA220628C6}"/>
                  </a:ext>
                </a:extLst>
              </p14:cNvPr>
              <p14:cNvContentPartPr/>
              <p14:nvPr/>
            </p14:nvContentPartPr>
            <p14:xfrm>
              <a:off x="528480" y="4862520"/>
              <a:ext cx="10550160" cy="123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98C288-9830-43BB-866A-6BBA220628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120" y="4853160"/>
                <a:ext cx="1056888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35A612-D10F-4E0B-8146-3CB9EA5821F3}"/>
                  </a:ext>
                </a:extLst>
              </p14:cNvPr>
              <p14:cNvContentPartPr/>
              <p14:nvPr/>
            </p14:nvContentPartPr>
            <p14:xfrm>
              <a:off x="1562040" y="3972960"/>
              <a:ext cx="9180000" cy="2113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35A612-D10F-4E0B-8146-3CB9EA5821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2680" y="3963600"/>
                <a:ext cx="9198720" cy="21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18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Gradient of objective with respect to parameters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b="-10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2D2719-FA8E-451E-B74C-F6C36F11F49D}"/>
              </a:ext>
            </a:extLst>
          </p:cNvPr>
          <p:cNvCxnSpPr>
            <a:cxnSpLocks/>
          </p:cNvCxnSpPr>
          <p:nvPr/>
        </p:nvCxnSpPr>
        <p:spPr>
          <a:xfrm flipV="1">
            <a:off x="4294730" y="3280041"/>
            <a:ext cx="1380449" cy="425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0BD3A5-E252-48BB-88DD-7C0442C38BE2}"/>
                  </a:ext>
                </a:extLst>
              </p:cNvPr>
              <p:cNvSpPr txBox="1"/>
              <p:nvPr/>
            </p:nvSpPr>
            <p:spPr>
              <a:xfrm>
                <a:off x="9002416" y="485118"/>
                <a:ext cx="1618072" cy="1882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0BD3A5-E252-48BB-88DD-7C0442C3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16" y="485118"/>
                <a:ext cx="1618072" cy="1882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26837-4AE7-4C82-81D7-042202D3B109}"/>
                  </a:ext>
                </a:extLst>
              </p:cNvPr>
              <p:cNvSpPr txBox="1"/>
              <p:nvPr/>
            </p:nvSpPr>
            <p:spPr>
              <a:xfrm>
                <a:off x="8955221" y="2961864"/>
                <a:ext cx="2975879" cy="225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26837-4AE7-4C82-81D7-042202D3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221" y="2961864"/>
                <a:ext cx="2975879" cy="225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AE4D46-1B1F-4D73-9511-6ECD17307E08}"/>
                  </a:ext>
                </a:extLst>
              </p14:cNvPr>
              <p14:cNvContentPartPr/>
              <p14:nvPr/>
            </p14:nvContentPartPr>
            <p14:xfrm>
              <a:off x="3107520" y="3326760"/>
              <a:ext cx="6982200" cy="260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AE4D46-1B1F-4D73-9511-6ECD17307E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8160" y="3317400"/>
                <a:ext cx="7000920" cy="26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780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Closed-form solution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02A0DF-A649-4D0E-A330-90F3C29DBF7A}"/>
                  </a:ext>
                </a:extLst>
              </p14:cNvPr>
              <p14:cNvContentPartPr/>
              <p14:nvPr/>
            </p14:nvContentPartPr>
            <p14:xfrm>
              <a:off x="1005840" y="2619720"/>
              <a:ext cx="9371160" cy="267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02A0DF-A649-4D0E-A330-90F3C29DBF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480" y="1729440"/>
                <a:ext cx="9389880" cy="35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D73A9F-62BE-44D8-A856-46EDFE2F97F4}"/>
                  </a:ext>
                </a:extLst>
              </p14:cNvPr>
              <p14:cNvContentPartPr/>
              <p14:nvPr/>
            </p14:nvContentPartPr>
            <p14:xfrm>
              <a:off x="565560" y="2486160"/>
              <a:ext cx="996120" cy="48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D73A9F-62BE-44D8-A856-46EDFE2F9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200" y="2476800"/>
                <a:ext cx="10148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08DC10A-C9CF-4120-91BD-4219DA406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745732"/>
                  </p:ext>
                </p:extLst>
              </p:nvPr>
            </p:nvGraphicFramePr>
            <p:xfrm>
              <a:off x="7828361" y="4600254"/>
              <a:ext cx="3039465" cy="2161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08DC10A-C9CF-4120-91BD-4219DA406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745732"/>
                  </p:ext>
                </p:extLst>
              </p:nvPr>
            </p:nvGraphicFramePr>
            <p:xfrm>
              <a:off x="7828361" y="4600254"/>
              <a:ext cx="3039465" cy="2161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6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2" t="-1111" r="-203012" b="-3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000" t="-1111" r="-101796" b="-3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1205" t="-1111" r="-2410" b="-3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A9ACD8EA-8A58-46A3-904A-6BFF7FB090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169017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A9ACD8EA-8A58-46A3-904A-6BFF7FB090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169017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BD962D-3703-4FCB-B416-4AF831C346FC}"/>
                  </a:ext>
                </a:extLst>
              </p:cNvPr>
              <p:cNvSpPr txBox="1"/>
              <p:nvPr/>
            </p:nvSpPr>
            <p:spPr>
              <a:xfrm>
                <a:off x="8016826" y="1778478"/>
                <a:ext cx="3876675" cy="281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8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BD962D-3703-4FCB-B416-4AF831C34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826" y="1778478"/>
                <a:ext cx="3876675" cy="28194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Optimization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Linear, convex, closed-form solution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 for neural networks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7983EF-BC68-4557-8C5F-1ED37ABA4FE0}"/>
                  </a:ext>
                </a:extLst>
              </p14:cNvPr>
              <p14:cNvContentPartPr/>
              <p14:nvPr/>
            </p14:nvContentPartPr>
            <p14:xfrm>
              <a:off x="290880" y="4460760"/>
              <a:ext cx="11664000" cy="205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7983EF-BC68-4557-8C5F-1ED37ABA4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520" y="4451400"/>
                <a:ext cx="11682720" cy="20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197B-64D1-45D8-9619-78177B42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Derive the following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9CAA-B8A1-4749-AEC9-0F2E0447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82"/>
            <a:ext cx="10515600" cy="467970"/>
          </a:xfrm>
        </p:spPr>
        <p:txBody>
          <a:bodyPr/>
          <a:lstStyle/>
          <a:p>
            <a:r>
              <a:rPr lang="en-US" dirty="0"/>
              <a:t>Figure out each step, given the provided justification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and</a:t>
                          </a:r>
                        </a:p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𝐲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−2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8198" r="-10669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835" r="-106690" b="-341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01835" r="-116" b="-341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9091" r="-106690" b="-2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9091" r="-116" b="-2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2667" r="-106690" b="-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2667" r="-116" b="-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30631" r="-10669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530631" r="-116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/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i="0" dirty="0">
                    <a:solidFill>
                      <a:srgbClr val="7030A0"/>
                    </a:solidFill>
                  </a:rPr>
                  <a:t>1 input feature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No bias term</a:t>
                </a:r>
                <a:endParaRPr lang="en-US" sz="1800" i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All data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blipFill>
                <a:blip r:embed="rId4"/>
                <a:stretch>
                  <a:fillRect l="-1887" t="-1894" b="-379"/>
                </a:stretch>
              </a:blipFill>
              <a:ln w="127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7C8ACD-1B36-4AF7-9E7A-AC64B3F5DCE4}"/>
                  </a:ext>
                </a:extLst>
              </p14:cNvPr>
              <p14:cNvContentPartPr/>
              <p14:nvPr/>
            </p14:nvContentPartPr>
            <p14:xfrm>
              <a:off x="1353960" y="2398320"/>
              <a:ext cx="8830440" cy="403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7C8ACD-1B36-4AF7-9E7A-AC64B3F5DC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4600" y="2388960"/>
                <a:ext cx="8849160" cy="40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4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What shape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7C9325-AD81-478D-BEE9-030609B527DF}"/>
                  </a:ext>
                </a:extLst>
              </p14:cNvPr>
              <p14:cNvContentPartPr/>
              <p14:nvPr/>
            </p14:nvContentPartPr>
            <p14:xfrm>
              <a:off x="3561120" y="3487680"/>
              <a:ext cx="4794480" cy="288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7C9325-AD81-478D-BEE9-030609B527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1760" y="3478320"/>
                <a:ext cx="4813200" cy="29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79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32FB9-21F7-4019-8080-350BC997439A}"/>
                  </a:ext>
                </a:extLst>
              </p14:cNvPr>
              <p14:cNvContentPartPr/>
              <p14:nvPr/>
            </p14:nvContentPartPr>
            <p14:xfrm>
              <a:off x="645120" y="522000"/>
              <a:ext cx="9863280" cy="438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32FB9-21F7-4019-8080-350BC9974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512640"/>
                <a:ext cx="9882000" cy="44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E6B4D6-B33D-43DF-A817-6EDD83DD2CCD}"/>
                  </a:ext>
                </a:extLst>
              </p14:cNvPr>
              <p14:cNvContentPartPr/>
              <p14:nvPr/>
            </p14:nvContentPartPr>
            <p14:xfrm>
              <a:off x="5365800" y="10440"/>
              <a:ext cx="5837400" cy="461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E6B4D6-B33D-43DF-A817-6EDD83DD2C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6440" y="1080"/>
                <a:ext cx="5856120" cy="46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30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Convex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B68937-F5F4-433B-950C-5E0009A7691E}"/>
                  </a:ext>
                </a:extLst>
              </p14:cNvPr>
              <p14:cNvContentPartPr/>
              <p14:nvPr/>
            </p14:nvContentPartPr>
            <p14:xfrm>
              <a:off x="190440" y="1394640"/>
              <a:ext cx="11628720" cy="5295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B68937-F5F4-433B-950C-5E0009A76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080" y="1385280"/>
                <a:ext cx="11647440" cy="53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CC2EDF-6B3B-484A-8948-4A68035E05B4}"/>
                  </a:ext>
                </a:extLst>
              </p14:cNvPr>
              <p14:cNvContentPartPr/>
              <p14:nvPr/>
            </p14:nvContentPartPr>
            <p14:xfrm>
              <a:off x="6703200" y="3538440"/>
              <a:ext cx="4522680" cy="301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CC2EDF-6B3B-484A-8948-4A68035E05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3840" y="3529080"/>
                <a:ext cx="4541400" cy="30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2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</TotalTime>
  <Words>1257</Words>
  <Application>Microsoft Office PowerPoint</Application>
  <PresentationFormat>Widescreen</PresentationFormat>
  <Paragraphs>334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Announcements</vt:lpstr>
      <vt:lpstr>  Mathematical Foundations for Machine Learning  Calculus</vt:lpstr>
      <vt:lpstr>Today</vt:lpstr>
      <vt:lpstr>Linear Regression</vt:lpstr>
      <vt:lpstr>Reminder: Derive the following expansion</vt:lpstr>
      <vt:lpstr>Reminder: Linear Regression</vt:lpstr>
      <vt:lpstr>Reminder: Linear Regression</vt:lpstr>
      <vt:lpstr>Linear and Convex Functions</vt:lpstr>
      <vt:lpstr>Optimization</vt:lpstr>
      <vt:lpstr>Optimization</vt:lpstr>
      <vt:lpstr>Optimization</vt:lpstr>
      <vt:lpstr>Optimization</vt:lpstr>
      <vt:lpstr>Linear Regression</vt:lpstr>
      <vt:lpstr>Optimization: Notation</vt:lpstr>
      <vt:lpstr>Optimization: Closed-form Solution</vt:lpstr>
      <vt:lpstr>Linear Regression</vt:lpstr>
      <vt:lpstr>Adding Input Features</vt:lpstr>
      <vt:lpstr>Linear Regression</vt:lpstr>
      <vt:lpstr>Linear Regression</vt:lpstr>
      <vt:lpstr>Calculus</vt:lpstr>
      <vt:lpstr>Calculus with Linear Algebra</vt:lpstr>
      <vt:lpstr>Calculus with Linear Algebra</vt:lpstr>
      <vt:lpstr>Calculus with Linear Algebra</vt:lpstr>
      <vt:lpstr>Exercise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95</cp:revision>
  <dcterms:created xsi:type="dcterms:W3CDTF">2020-05-18T13:01:09Z</dcterms:created>
  <dcterms:modified xsi:type="dcterms:W3CDTF">2021-09-20T19:25:55Z</dcterms:modified>
</cp:coreProperties>
</file>