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345" r:id="rId2"/>
    <p:sldId id="257" r:id="rId3"/>
    <p:sldId id="2307" r:id="rId4"/>
    <p:sldId id="2371" r:id="rId5"/>
    <p:sldId id="2347" r:id="rId6"/>
    <p:sldId id="2369" r:id="rId7"/>
    <p:sldId id="2358" r:id="rId8"/>
    <p:sldId id="2359" r:id="rId9"/>
    <p:sldId id="2361" r:id="rId10"/>
    <p:sldId id="1060" r:id="rId11"/>
    <p:sldId id="2372" r:id="rId12"/>
    <p:sldId id="2373" r:id="rId13"/>
    <p:sldId id="2374" r:id="rId14"/>
    <p:sldId id="2376" r:id="rId15"/>
    <p:sldId id="2375" r:id="rId16"/>
    <p:sldId id="2360" r:id="rId17"/>
    <p:sldId id="2344" r:id="rId18"/>
    <p:sldId id="2366" r:id="rId19"/>
    <p:sldId id="2389" r:id="rId20"/>
    <p:sldId id="2380" r:id="rId21"/>
    <p:sldId id="2383" r:id="rId22"/>
    <p:sldId id="2386" r:id="rId23"/>
    <p:sldId id="2388" r:id="rId24"/>
    <p:sldId id="2387" r:id="rId25"/>
    <p:sldId id="2381" r:id="rId26"/>
    <p:sldId id="2368" r:id="rId27"/>
    <p:sldId id="2377" r:id="rId28"/>
    <p:sldId id="2367" r:id="rId29"/>
    <p:sldId id="2378" r:id="rId30"/>
    <p:sldId id="2109" r:id="rId31"/>
    <p:sldId id="2114" r:id="rId32"/>
    <p:sldId id="2110" r:id="rId3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7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33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08:46.3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27947 7812 1670 0,'0'0'148'0,"0"0"-118"16,0 0-30-16,4-3 0 0,-1-3 97 0,-3 6 14 16,0 0 2-16,0 0 1 0,0 0-48 0,0 0-10 15,0 0-1-15,-3 9-1 0,-1 7-17 0,-3-3-3 16,0 5-1-16,-4 7 0 0,4-6-3 0,-7 13-1 16,-3-1 0-16,-1 3 0 0,-3 1 3 0,-4 3 1 15,-7-4 0-15,1 4 0 0,-1 6-4 0,-7 0-1 0,-3 6 0 0,3-3 0 16,-3 6-28-16,6-6 0 0,-3 6 0 15,4-9 0-15,0 0 0 0,0 0 17 0,-1 0-1 0,5-6-1 16,-5-4 3-16,5 4 1 0,-1 3 0 0,4-10 0 16,6 3-4-16,1-5-1 0,0 2 0 0,3-3 0 15,1-9-14-15,6 6 0 0,-3 0 0 0,4-6-10 16,-5-6 10-16,5 8 0 0,3-8 0 0,-4 6 0 16,4-10-8-16,-3 7 0 0,3-7 0 0,-4 7 0 15,4-7 8-15,-4 1 0 0,1-1 0 0,3 1 0 16,0-1 30-16,0-3 8 0,-1-3 2 0,-2 4 0 15,6-4-26-15,-3 3-5 0,4-3-1 0,3-3 0 16,0 0-8-16,0 0 0 0,0 0 9 0,0 0-9 16,0 0 0-16,0 0 0 0,0 0 0 0,3-9 0 15,1 6 0-15,-1-7 0 0,1-5 0 0,-1-1 0 0,-3 3 0 0,4-5 0 16,-4-7 0-16,3 6 0 0,-3-6 0 0,0 0 0 16,0 3 0-16,0-10 0 0,-3 4 0 0,-1 3 8 15,4-3-8-15,-3-1 0 0,-1 11 0 0,4-7 0 16,-7 6 0-16,7 0 8 0,-3 3-8 0,-4 1 0 15,3 5 0-15,4 1 0 0,-3-1 0 0,-1 10 0 16,1-3 0-16,3 3 0 0,0 0 0 0,-4 10 0 16,-3 2-8-16,4-2 8 0,3 5-10 0,-4 4 10 15,0 0-12-15,4 6 12 0,0-6 0 0,0 6 0 16,4 0 0-16,0-3 0 0,-4 0 0 0,3 0 0 16,1-3 0-16,-1 6 0 0,4-6-8 0,-3-4 8 15,-1 4 0-15,4-3 0 0,-3-4 0 0,3 4 0 0,-4-7 0 16,4 7 0-16,0-7 0 0,4 1 12 0,0-1 0 0,-1-9 0 15,8 10 4-15,3-10 1 0,4 0 0 0,3 0 0 16,0 0-5-16,4-3 0 0,7-4-1 16,0-2 0-16,-1 3-11 0,-2-4-11 0,-1 1 3 15,-3-10-915-15,-4 3-182 0</inkml:trace>
  <inkml:trace contextRef="#ctx0" brushRef="#br0" timeOffset="4393.09">4255 9452 864 0,'0'0'76'0,"0"-6"-60"0,3-3-16 0,-3 6 0 15,0 3 128-15,7-7 24 0,-7-2 4 0,4 3 0 16,3 2-57-16,-7 4-12 0,0 0-3 0,0 0 0 16,0 0-8-16,0-6-1 0,0 6-1 0,0 0 0 15,0 0-27-15,14 6-6 0,-14-6-1 0,3 4 0 16,4 2 0-16,-3 3 0 0,-4 7 0 0,3-3 0 15,-3 2-28-15,0-2-12 0,0 9 8 0,0 0-8 16,0 3 9-16,0 0-9 0,0-6 10 0,0 9-10 16,0-3 12-16,0 3-4 0,0-3-8 0,0 0 12 0,0-3-12 0,0 3 11 15,0-6-11-15,0 6 10 0,7-6-10 0,-7 0 8 16,0 0-8-16,0-4 8 16,0 1-114-16,0-3-23 0,0-4-5 0</inkml:trace>
  <inkml:trace contextRef="#ctx0" brushRef="#br0" timeOffset="4776.41">3849 10214 979 0,'-4'-3'87'0,"4"3"-70"0,0-6-17 0,0 6 0 15,0 0 312-15,4-3 58 0,6-3 12 0,12 6 2 16,-8-4-309-16,7-2-63 0,-4 3-12 0,8-3 0 15,7-4 0-15,3 4 0 0,0 6 0 0,1-3 0 16,3-3 0-16,-4 3 0 0,4-4-8 0,-1-2 8 0,5-1-15 0,-4 1 3 16,6 3 0-16,-9-4 0 0,-1 7 0 0,4-3 0 15,0-3 0-15,-4 5 0 16,-3-2-39-16,-4 3-7 0,4-3-2 0,-8 6 0 16,-6-7-108-16,3 7-23 0,0-3-4 0,-7-3-1 0</inkml:trace>
  <inkml:trace contextRef="#ctx0" brushRef="#br0" timeOffset="5363.15">4064 10606 2487 0,'-11'-9'110'0,"11"9"23"0,-3 0-106 0,3 0-27 0,-7 0 0 0,7 0 0 15,0 0-11-15,0 0-7 0,7-9-2 0,-7-1 0 16,0 10 20-16,10-6-12 0,-6-4 12 0,7-2-10 15,-1-4-6-15,1 1 0 0,3 2-1 0,0-3 0 16,0-2 9-16,-3 2 8 0,-1-6-12 0,4 3 12 16,-3-3 0-16,0 3 0 0,-8 7 0 0,8-10 0 0,-4 12 8 0,0-2 3 15,0-4 0-15,-4 7 0 0,4-1 19 0,-3 4 4 16,7-3 1-16,-11 9 0 0,0 0-23 16,0 0-12-16,3 0 12 0,-3 0-12 0,7 6 0 0,4 3-17 15,-8 1 1-15,8-1 1 0,-8 10 15 0,4-3 0 16,0 2-10-16,0 1 10 0,-3 0 0 0,3 6 0 15,-3-6 0-15,3 0 0 0,-4 3 0 0,1-3 15 16,3-1-3-16,-4-2 0 0,4-3-12 0,-7-4 0 16,7 0 0-16,0 1 0 0,-3-4 0 0,3-3 0 15,4 4 0-15,-4-7 0 0,3 0 20 0,1 0 2 16,3-7 0-16,4 4 0 0,-4 3 22 0,-4-6 5 0,4-4 1 16,1-2 0-16,-1-4-22 0,3 7-5 15,-3-10-1-15,-3 0 0 0,3-6 16 0,0 6 3 16,-3-6 1-16,3 0 0 0,-4 6-30 0,1-9-12 15,0 3 8-15,-1 6-8 0,-6-6 0 0,6-3 0 0,-6 3 0 0,3 6 0 32,-4 0-24-32,1 0-4 0,-4 4-1 0,3 5 0 15,-3-2-103-15,0-1-20 0,0 10-4 0,0 3-967 0</inkml:trace>
  <inkml:trace contextRef="#ctx0" brushRef="#br0" timeOffset="5793.27">4445 11080 2264 0,'-11'0'100'0,"1"0"21"0,6 9-97 0,-3-2-24 0,4 2 0 0,-4 10 0 15,0-4 9-15,0-2-9 0,3 3 10 0,-7 2-10 16,11 1 0-16,-10-3 8 0,6 3-8 0,4-4 0 16,-7-2 0-16,7 3 0 0,-3 2 0 0,3-8 0 15,0 6 0-15,3-1 0 0,-3-2 0 0,7 2 0 32,-7-5-24-32,0-1-5 0,-7 10-1 0,7-9 0 15,0 5-163-15,-3-5-33 0,3 18-6 0,-14-9-2 0</inkml:trace>
  <inkml:trace contextRef="#ctx0" brushRef="#br0" timeOffset="6135.78">3969 11848 2671 0,'0'0'118'0,"7"-3"25"0,-4-3-115 0,8 3-28 0,0-4 0 0,3 4 0 16,7-3 21-16,-4 3-1 0,8-4-1 0,0 4 0 15,0-3-19-15,3 0 0 0,-4 3-11 0,1 3 11 16,3-7-20-16,4 7 2 0,-7-3 1 0,10 3 0 31,0-6-18-31,1 6-3 0,2 0-1 0,-9 0 0 16,13 0-37-16,-7 0-8 0,-7 0-2 0,4 0-608 0,0 0-122 0</inkml:trace>
  <inkml:trace contextRef="#ctx0" brushRef="#br0" timeOffset="6727.64">4004 12463 2718 0,'0'0'60'0,"0"-10"12"0,-3 10 2 0,3-9 2 0,0 0-60 0,0-1-16 16,0 1 0-16,3-1 0 0,-3-5-16 0,11-1-5 0,-8 3-2 0,4-2 0 15,4-4 12-15,3-6 3 16,-4 6 0-16,5-9 0 0,6 3-14 0,-7 0-2 0,11-4-1 0,-4 1 0 31,-4 3-25-31,5 6-5 0,-8-6-1 0,7 6 0 0,-11 7 42 0,5-4 14 0,-5 7-9 0,1 2 9 16,-4-2 0-16,0 6 0 0,-7 3 12 0,0 0-4 15,0 0 0-15,3 3 0 0,4 6 0 0,-3-2 0 16,-1 8 0-16,-3-2 1 0,0 6 0 0,7 0 0 16,-7 3-9-16,0-4 10 0,0 1-10 0,4 6 10 15,-4-6-10-15,7 0 0 0,-7 0 0 0,11 0 0 16,-11-4 0-16,7 1 0 0,0-4 0 0,-4 4 8 15,4-7-8-15,-3 1 0 0,-1 6 9 0,4-7-9 16,-3-6 8-16,3 7-8 0,-7-10 8 0,11 0-8 16,-11 0 24-16,3 6 1 0,8-6 0 0,-1 0 0 15,-3-6 21-15,4 6 4 0,0-10 1 0,3 7 0 0,3-13-25 0,1 7-5 16,-7-10-1-16,3 3 0 0,3-6 3 0,1 1 0 16,0-1 0-16,-1-4 0 0,4-2 0 0,-7-6 0 15,1 9 0-15,2-10 0 0,-10 7-23 0,4-7 9 16,3 14-9-16,-3-5 0 0,-4 1 0 0,3 7 0 15,-6-8 0-15,-1 14-12 16,4-4-30-16,-3 1-6 0,-4 5 0 0,0 7-1 16,0 3-200-16,0 0-40 0,0 0-8 0,0 0-2 0</inkml:trace>
  <inkml:trace contextRef="#ctx0" brushRef="#br0" timeOffset="7149.18">4269 12990 2646 0,'0'0'58'0,"0"0"12"0,-4 9 2 0,4 0 3 0,-7 7-60 0,7 3-15 16,-3 6 0-16,3 0 0 0,-8-3 0 0,5 9-16 16,3-9 3-16,-4 10 1 15,4-4-28-15,-7-3-6 0,7-3-1 0,0 3 0 16,-3 3-44-16,3-9-9 0,3 6-1 0,-3-6-1 16,7 0-26-16,-7-4-6 0,0-5-1 0,0 6-649 0</inkml:trace>
  <inkml:trace contextRef="#ctx0" brushRef="#br0" timeOffset="7528.31">3761 13667 2487 0,'0'0'55'0,"0"0"11"0,0 0 2 15,10-10 2-15,-3 10-56 0,4 0-14 0,-1-6 0 0,12 3 0 0,-8 3 19 0,7 0 1 16,-3 0 0-16,6 0 0 0,1 0-8 0,3 3-2 16,0-3 0-16,8 0 0 0,-1-3-10 0,4 3 0 15,0 0 0-15,-4-6 8 0,7 6-8 0,-3-3 0 16,0-4 0-16,3-2 0 16,-3 6-24-16,7-3-6 0,-11-4-2 0,0 10-720 15,1-3-144-15</inkml:trace>
  <inkml:trace contextRef="#ctx0" brushRef="#br0" timeOffset="8137.67">3821 14523 3171 0,'-11'-9'140'0,"4"2"30"0,3-2-136 0,1-1-34 15,3 1 0-15,-7-7 0 16,14 4-41-16,-7-4-15 0,3-3-4 0,8 1 0 0,0-1 47 0,3-6 13 15,0 0 0-15,0 6 0 16,4 0-53-16,6 0-3 0,-6-6-1 0,3 6 0 16,4 0 5-16,-1-6 0 0,1 6 1 0,0 4 0 0,0 2 31 0,-8-2 7 15,1-1 1-15,-1 6 0 0,1 1 12 0,0 0 0 16,-11-1 0-16,3 7 0 0,1-3 0 0,-8 6 10 16,-3 0 0-16,11 0 0 0,-4 9 0 0,-3 1 0 15,3 5 0-15,-7 4 0 0,3 9-10 0,1-3 0 16,-4 4 0-16,0 5 0 0,0 4 0 0,0-4 0 15,0 1 0-15,0-7 0 0,7 0 0 0,-7 4 0 16,0-10 0-16,3-4 0 0,-3 4 0 0,7-9 0 16,-3 3 0-16,-1-7 0 0,5 0 0 0,-8 1 0 15,0-10 0-15,3 0 8 0,-3 0 4 0,7 0 0 0,4-3 0 0,-8-4 0 16,8-2 12-16,-8-7 2 0,4 7 1 0,0-10 0 16,4 0 0-16,-4 4 0 0,4-14 0 0,-4 4 0 15,3 3 0-15,1-9 0 0,-1 9 0 0,5-9 0 16,-5 2-14-16,4 1-2 0,-3 0-1 0,-1-7 0 15,1 10-2-15,0-3 0 0,3 3 0 0,-11 3 0 16,4 0 1-16,0 3 0 0,4-6 0 0,-4 6 0 16,-3 7-9-16,3-4 10 0,-7-3-10 0,7 4 10 15,-7 5-26-15,7-8-6 0,-4 8-1 0,4-6 0 16,-7 7-195 0,4 6-39-16</inkml:trace>
  <inkml:trace contextRef="#ctx0" brushRef="#br0" timeOffset="35344.47">5888 9421 748 0,'0'0'67'0,"0"0"-54"0,0-3-13 0,0-7 0 0,0 1 236 0,3 3 44 16,-3-4 8-16,7 7 3 0,-7-3-223 0,0-3-45 15,0 2-9-15,0 7-2 0,0-9 0 0,0 6-1 16,0-4 0-16,0 7 0 16,0 0-11-16,0 0 0 0,0-9 0 0,0 9 0 0,-10 0 0 0,3-3 0 15,7 3 0-15,-4 0-11 16,-6 0 11-16,-1 3 0 0,4 3 0 0,-4-3-8 0,-3 4 16 0,4 2 4 16,-1 1 1-16,-3-1 0 0,4 0 23 0,-8 7 5 15,0 3 1-15,4-3 0 0,-4 2-5 0,1 1-1 16,-4 0 0-16,7 0 0 0,-8 6 3 0,5-6 0 15,6 9 0-15,-6-3 0 16,2 10 2-16,-2-7 1 0,6 0 0 0,-6 6 0 0,10 1-42 0,-4-1 0 16,-3 4 0-16,7-3 0 0,3 2 0 0,-6-2 0 15,3 2 0-15,0-2 0 0,7-1 0 0,0 4 0 0,0-10 0 16,0 7 8-16,0-10-8 0,0 3 0 0,0-3 0 0,0 3 0 16,0-3 0-16,0-6 0 15,3 9 0-15,1-3 0 0,3-6 0 0,-7 0 0 0,10 6 0 0,-6-6 0 16,-1 0-12-16,8-3 1 0,7 2 1 0,-4-2 0 31,-4-3-25-31,1 2-5 0,6-5 0 0,5-4-1 16,-8 3-30-16,7-6-5 0,-3 4-2 0,-1-4-860 0</inkml:trace>
  <inkml:trace contextRef="#ctx0" brushRef="#br0" timeOffset="36166.37">5920 9804 172 0,'0'0'16'0,"0"0"-16"16,0 0 0-16,0 0 0 0,0 9 363 0,0-9 69 0,0 0 15 0,0 0 2 16,0 0-352-16,7 6-70 0,0-3-15 0,3 4-2 15,-3-7 24-15,4 3 5 0,-4 3 1 0,4 0 0 16,3-3-13-16,-7 7-3 0,3-4 0 0,1 4 0 15,0 2-6-15,-1 4-2 0,1 3 0 0,-4-4 0 16,3 14-6-16,-3-11-2 0,4 7 0 0,-4-6 0 16,0 0 5-16,-3-3 1 0,3 9 0 0,0-13 0 15,0 7 13-15,3-3 2 0,1 3 1 0,-8-10 0 16,8 7-21-16,-7-7-9 0,3 1 8 0,-4 5-8 16,4-5 8-16,0-1-8 0,0-6 8 0,-3 3-8 31,-4-6-88-31,7 10-22 0,0-4-5 0,-7-6-505 0,0 0-102 0</inkml:trace>
  <inkml:trace contextRef="#ctx0" brushRef="#br0" timeOffset="36739.83">6445 9766 1522 0,'0'0'68'0,"0"0"13"0,0 0-65 0,0 0-16 0,0 0 0 0,0 0 0 0,-3 0 52 16,3 0 6-16,0 0 2 0,0 0 0 0,-4 9-16 15,4 1-4-15,0-1 0 0,0 1 0 16,0-1-6-16,0 7-2 0,-7-7 0 0,7 7 0 0,0-4 11 0,-3 4 1 16,-1 3 1-16,4 0 0 0,-3 6-9 0,-4 0-1 15,-1-3-1-15,5 3 0 0,-4 0-5 0,-4 3-1 16,4 0 0-16,0 7 0 0,-3-7 4 16,3 7 0-16,-4-7 0 0,-3 3 0 15,3-3-8-15,1 7 0 0,-4-7-1 0,3 7 0 0,-3-7-14 16,3 6-9-16,1-5 12 0,-1 5-12 0,1-9 8 0,6 3-8 15,-7 1 0-15,8-4 0 0,-4-7 0 0,3 8-14 16,-6-8 1-16,6 1 0 16,1 0-29-16,-1-10-6 0,1 7 0 15,3-7-1-15,0 1-194 0,0-1-38 0</inkml:trace>
  <inkml:trace contextRef="#ctx0" brushRef="#br0" timeOffset="37149.39">6689 10051 1728 0,'0'0'153'0,"0"0"-122"16,0 0-31-16,0 0 0 0,0 0 105 0,0 0 15 15,0 0 4-15,0 0 0 0,14 0-90 0,-11 0-18 16,4 0-3-16,4 0-1 0,-4 0 25 0,7 3 5 15,4-3 1-15,-1 0 0 0,1 0-9 0,7-3-2 16,-4 3 0-16,4-6 0 0,-1 3-32 0,1-3 0 16,7 6 0-16,-4-10 0 0,-3 7 0 0,3-3 0 15,4-4 0-15,-4 4-12 16,4 3-14-16,-8-3-2 0,1-4-1 0,0 10 0 16,-4-3-97-16,4-3-19 0,-8 6-4 0,1-9-751 0</inkml:trace>
  <inkml:trace contextRef="#ctx0" brushRef="#br0" timeOffset="37915.33">7662 9979 2491 0,'0'0'55'0,"0"0"11"0,0 0 2 0,0 0 2 0,0 0-56 0,0 0-14 16,-7 3 0-16,7 7 0 0,7-4 0 0,-7-6 0 15,0 0 0-15,0 9 0 0,0 1 0 0,0 5-8 16,0-5 8-16,0-1-10 0,-7 10 10 0,7-9 0 15,-3 8 8-15,-1-8-8 0,1 5 0 0,-4-5-8 16,3 6 0-16,1-7 0 0,-1-6 8 0,4 6 0 16,-7-2 0-16,7-7 8 0,-4 9-8 0,4-9 12 15,0 0-4-15,0 0 0 0,0 0 1 0,0 0 1 16,0 0 0-16,-3-9 0 0,3-1-10 0,3 1 0 16,8-7 0-16,-7 4 0 0,-1-10 0 0,8 9-14 0,6-6 3 0,-10-6 1 15,11 0 10-15,-11 0 0 0,7 6 0 0,0 1-8 16,0-8 8-16,4 14 0 15,-4-4 0-15,0 7-8 0,-3-1 8 0,3 4 0 0,-3 3 0 0,-1 3 0 16,4 9 0-16,-3-2 0 0,3 2 0 0,-7 4 0 16,0-4 0-16,0 7 0 0,0 3 0 0,0-1 8 15,0-2-8-15,-3 3 0 0,3-4 0 0,0-2 0 16,-7 3 10-16,3 3 1 0,1-10 0 0,-4 0 0 16,4 7 6-16,-4-7 2 0,3-2 0 15,-3-7 0-15,0 0-9 0,0 0-2 0,0 0 0 0,0 0 0 16,7 0 0-16,4-7-8 0,-8-2 12 0,4 0-4 15,0-7-8-15,4 7 0 0,-11-10 0 0,7 3 0 16,-4-3-11-16,1-6-1 0,0 6 0 0,-1 1 0 0,4-1 12 0,-3 0 0 16,-4 3 0-16,3-3 0 0,4 4 0 0,-3 5 0 15,3 1 10-15,0 6-10 0,-7-4 0 0,3 4 0 16,4-3-8-16,1 6 8 0,-8 0-10 0,10 0 10 16,-3 0-8-16,4 0 8 0,3 0 0 0,-7 0 0 15,7 6 0-15,0-3 0 0,0 4 0 0,0-4 0 16,0 3 9-16,1-3-9 0,-5 7 12 0,8-4-4 15,-8-3 0-15,4 10-8 0,-6-1 24 0,-1-2-1 16,0 5-1-16,0-2 0 0,3 3-13 0,-3 2-9 16,0-2 12-16,4-7-12 0,-7 10 9 0,-1-3-9 15,4-4 0-15,-3 10 9 0,-4-9-9 0,7 3 0 16,0-4 0-16,-7 4 0 16,0-7-28-16,0 7-10 0,0-13-2 0,7 6-1 15,-4 4-169-15,-3-13-34 0,0 0-6 0,14 9-2 0</inkml:trace>
  <inkml:trace contextRef="#ctx0" brushRef="#br0" timeOffset="38265.58">8862 9863 1209 0,'0'0'108'0,"0"0"-87"0,0 0-21 0,0 0 0 16,0 0 261-16,0 0 48 0,0 0 10 0,0 0 1 0,-11 3-230 0,11 4-46 16,-10-4-10-16,6 3-2 15,-6-3-15-15,6 3-3 0,0 4-1 0,1 5 0 0,-4-2-3 0,0 3-1 16,0 3 0-16,3-4 0 0,-10 4-9 0,4 0 8 15,-1 0-8-15,-3 6 8 0,3 0-8 0,-6-3 0 16,3 3 0-16,-1-6 0 0,1-1 0 0,0 8 0 16,0-11 8-16,3-2-8 0,-3 2 0 0,7-5-19 15,0-1 3-15,-3-2 1 16,3-4-137-16,3 3-28 0,4-6-6 0,0 0-752 0</inkml:trace>
  <inkml:trace contextRef="#ctx0" brushRef="#br0" timeOffset="38514.39">8555 9891 403 0,'0'0'36'0,"0"0"-36"0,0 0 0 0,0 0 0 15,0 0 484-15,-4 7 89 0,4-7 19 0,4 3 3 16,-1 6-474-16,1 7-94 0,7-4-19 0,-4 4-8 15,3 3 11-15,1-10-2 0,3 7 0 0,0 3 0 16,4-4-9-16,-1 4 0 0,-3-3 0 0,4 3 8 16,0 0-8-16,-1-7 0 0,-6 4 0 0,3 0 0 15,4-4-41-15,-8 4-4 0,1-7-1 0,-1 10 0 16,1-10-190-16,0-2-39 0,17 2-7 0,0-6-2 0</inkml:trace>
  <inkml:trace contextRef="#ctx0" brushRef="#br0" timeOffset="39134.75">8855 9277 1987 0,'0'0'88'16,"0"0"18"-16,0 0-85 0,-4-10-21 0,4 10 0 0,0 0 0 0,0 0 29 0,0 0 2 16,-10 0 0-16,10 0 0 0,0 0-20 0,0 0-11 15,0 0 12-15,0 0-12 0,0 0 16 0,10 0-3 16,-3 0-1-16,-3 10 0 0,3-4-12 0,0-3 9 15,7 7-9-15,0-1 8 0,-3 7-8 0,6-1 0 16,1 7 0-16,3-6 0 16,-7 12 20-16,7-3 1 0,4 4 1 0,-7-1 0 0,3 6-22 0,4 1 0 15,-4-1 0-15,7 4-12 0,-3-4 28 0,-1 4 6 16,-2-4 1-16,-1 1 0 0,0 3 0 0,0-4 0 16,-3 4 0-16,-11 2 0 0,3-8-7 0,1 2-2 0,-8 7 0 0,1-3 0 15,-4-4 0-15,0-6 0 0,0 7 0 0,-4-7 0 16,1 0-5-16,-4 4-1 0,0-10 0 15,0 3 0-15,0 3 0 0,0-3-8 0,0 3 12 0,0-9-4 16,-1 12-8-16,5-9-11 0,-4 4 3 0,-4-8 0 31,8 1-29-31,-4-3-6 0,3 3-1 0,-3-10 0 16,0 0-57-16,0 1-12 0,4-1-3 0,3-9-822 0</inkml:trace>
  <inkml:trace contextRef="#ctx0" brushRef="#br0" timeOffset="40403.6">9641 9073 403 0,'0'0'36'0,"0"0"-36"0,0 0 0 0,0 0 0 16,0 0 264-16,0 0 47 0,0 0 9 0,0 0 1 15,0 0-237-15,0 0-47 0,0 0-9 16,0 0-3-16,0 12 17 0,0-2 3 0,0-1 1 0,0 1 0 16,0 2-5-16,0 4-1 0,0 3 0 0,0 0 0 15,0-4 0-15,0 10-1 0,-3-3 0 0,3 0 0 16,-4 0-15-16,4 3-4 0,-3 0 0 0,3-3 0 15,0 0-10-15,-4 0-2 0,4-3-8 16,-3 3 12-16,3-9-12 0,-4 5 11 0,4-2-11 0,0-7 10 16,-3 1-10-16,3-1 0 0,-4 1 0 0,4-10 8 15,0 6-90-15,0-6-18 16,0 0-4-16,0 0-780 0</inkml:trace>
  <inkml:trace contextRef="#ctx0" brushRef="#br0" timeOffset="40751.17">9335 9126 1670 0,'0'0'74'0,"0"0"15"0,0 0-71 0,0 0-18 0,0 0 0 0,0 0 0 15,0 0 128-15,0 0 21 0,7 7 5 16,-7-7 1-16,0 0-119 0,0 0-23 0,14 3-5 0,-4 3 0 16,1-6 23-16,6 0 5 0,5 6 0 0,2-6 1 15,1-6 10-15,3 0 1 0,0 3 1 0,1-4 0 16,-1-2-13-16,0-1-2 0,0 1-1 0,4 0 0 15,0-1-20-15,3 4-4 0,-3-3-1 0,0-1 0 16,-1 7 0-16,-6-3 0 0,3 6 0 0,-3 0 0 16,-4-3-20-16,4 3-5 0,-4 0-1 0,-3 0 0 15,-1 0-123 1,-3 3-25-16,1-3-5 0,-1 6-845 0</inkml:trace>
  <inkml:trace contextRef="#ctx0" brushRef="#br0" timeOffset="42985.48">9761 7587 1440 0,'-7'-7'64'0,"7"7"12"15,-7 0-60-15,0 0-16 0,4 0 0 0,-8-6 0 16,8 3 177-16,-4 3 33 0,-1 0 6 0,1-6 2 0,4 6-168 0,-4-4-34 15,-4-2-6-15,4 6-2 16,0-3-8-16,0 3 0 0,-4-6 9 0,4 3-9 0,-7-4 0 0,4 7 0 16,-1 0 0-16,1-3 0 0,-8-3 0 0,0 6 0 15,1-3 0-15,-5 3 0 0,1 0 8 0,-3 0 4 16,-5 0 1-16,5 0 0 0,3 0 16 0,-4 0 3 16,4-6 1-16,-8 6 0 0,5 6 1 0,-1-3 0 15,0-3 0-15,1 0 0 0,-1 0-10 0,0 0-3 16,1 0 0-16,2 0 0 0,-2-3-10 0,3 3-3 15,-4 0 0-15,0 0 0 0,0 0-8 0,-3 0 0 16,0 0 0-16,0 0 8 0,-4 0-8 0,4 0 0 16,-4 3 0-16,7-3 0 0,-3 6 0 0,3-3 0 15,-3 4 0-15,0-4 0 0,3-3 0 0,4 6 0 16,-4-6 0-16,4 0 0 0,-3 0 0 0,2 0 0 0,1 0 0 0,0 0 8 16,0 0 4-16,0 0 1 0,0 3 0 15,-4-3 0-15,0 0-1 0,1 6 0 0,-1-6 0 0,0 4 0 16,4-4-12-16,-4 6 0 0,1-3 0 0,-1 3 0 15,0 1 9-15,4-4-9 0,-4 3 8 0,4-3-8 16,-4 7 13-16,8-4-2 0,-8-3-1 0,8 3 0 16,-1 4-10-16,-3-4 12 0,3-3-12 0,0 6 12 15,4-2-2-15,-3-4 0 0,3 3 0 0,-1-3 0 16,5 4 8-16,-4-4 2 0,3 3 0 0,-3-3 0 16,3 3-4-16,1 4-1 0,-1-4 0 0,4-3 0 15,0 7-6-15,-3-4-1 0,3-3 0 0,-4 6 0 16,4-2-8-16,0 2 0 0,3 0 9 0,-3 1-9 15,7-1 0-15,-7 7 0 0,0-7 0 0,4 7 0 0,-4-7 0 16,0 4 0-16,7-4 0 0,-4 7 8 0,4 0-8 16,0-4 0-16,0-2 0 0,0 5 0 0,0-5 0 0,0-1 8 15,0 1-8-15,0 5 8 0,4-5 0 0,-1-1 0 16,1 7 0-16,-1-4 0 0,4-2 0 0,-3 5 1 16,6 1 0-16,-10-3 0 0,7 2-9 0,-3 4 0 15,3-3 9-15,0-4-9 0,-3 4 0 0,-1 3 0 16,1-3 0-16,3-4 0 0,-4 4 0 0,1 3 0 15,-1-10 0-15,4 7 8 0,-7-7-8 0,7 10 0 16,-3-10 8-16,3 1-8 0,-7-1 19 0,7 7-1 16,-4-7 0-16,1 7 0 0,3-7-18 0,-3 1 10 0,3-1-10 0,3 0 8 15,-6 7 8-15,3-6 2 16,7-1 0-16,-7-6 0 0,7 7-8 0,-3 2-2 0,-1-3 0 0,1 1 0 16,-1 2-8-16,5-5 0 0,-5 2 0 15,4 0 0-15,4 1 0 0,-8-1 0 0,8 1 0 0,-4-1 0 16,7-3 0-16,1 4 0 0,-1-4 0 0,3-3 0 15,1 7 0-15,0-10 0 0,-1 9 0 0,5-3 0 16,-5-3 11-16,5-3-3 0,-5 7-8 0,5 2 12 16,-1-9-12-16,-4 6 0 0,5-2 0 0,-5-4 0 15,-2 0 0-15,2 0 0 0,1 0 0 0,0 0-10 16,-1 0 10-16,5 0 0 0,2 0 0 0,1 0 0 16,0 6 0-16,3-3 0 0,-3-3 8 0,3 6-8 15,0-6 0-15,4 3 0 0,-7-3 0 0,3 7 0 16,-3-7 0-16,0 0 0 0,-1 0 0 0,1 0 0 0,0-7 0 0,3 7 0 15,1-3 0-15,-1-3 0 16,-7 6 0-16,4 0 0 0,3 0 0 0,-3 0 0 16,0 0 10-16,-1 0-2 0,1 0-8 0,-4 0 12 0,0 0-12 15,-3 0 0-15,0 0 0 0,3 0 0 0,-3 0 0 16,-1 0 0-16,1 0-11 0,0-3 11 0,0-3 0 16,-1 6 0-16,4 0 0 0,-3-4 0 0,3-2 0 0,-3 0 0 15,0 3 9-15,-1 3-1 0,1-7-8 0,0 7 0 16,0-3 0-16,-1-3 0 0,1 3 8 0,-4-3 0 15,0 2 0-15,4-2 0 0,-7 3-8 0,3-3 0 16,0-4 0-16,0 4 0 0,-3 3 0 0,3-3 0 16,-3-4 0-16,3 7 0 0,-4-3 0 0,1-4 0 0,0 7 0 15,3-3 0-15,4 0 0 0,-4 3 0 16,-4-4 0-16,1 4 0 0,-4-3 0 0,0-3 0 16,-3 5 0-16,3-2 8 0,-4-3-8 0,5 3 0 0,2 2 0 0,-3-5 0 15,-7 3 10-15,4-4-2 0,3 1-8 0,-3-1 12 16,-4-5-12-16,3 5 0 0,1 1 0 0,-1 0 0 15,-2-4 11-15,-1-3-1 0,0 7 0 0,0-7 0 16,3 4 2-16,-6-4 0 0,-4 0 0 0,7 7 0 16,-4-10-4-16,-3 10 0 0,0-7 0 0,0-3 0 15,0 7-8-15,0-4 0 0,0 0 0 0,0-2-11 16,-3 5 35-16,3-9 6 0,3 9 2 0,-3-2 0 16,-3-4-32-16,3 0-20 0,0 3 4 0,0-2 0 15,3 2 25-15,-3 3 6 0,0-2 1 0,0-4 0 16,7 3-27-16,-7 7-5 0,-3-10 0 0,3 10-1 15,0-7 17-15,3 7 0 0,-6-1 8 0,-1-2-8 16,-3 2 0-16,4 4 0 0,-1-3 0 0,-3 2 0 16,-3-2 0-16,3-1 0 0,0 7 0 0,-1-3 0 0,-6-3 0 15,0 2 0-15,0 4 0 0,4-3 0 0,-1-3 0 0,0 5 0 16,-6-5 0-16,6 3 0 0,8-4 0 0,-8 4 0 16,-10 3 0-16,3-3 0 0,4 3 0 0,-4-4 0 15,1 4 0-15,-4-6 0 0,0 2 0 0,3 7 0 16,-3-9 0-16,3 9 0 0,0-3 0 0,-3-3 0 15,4-1 0-15,-5 4 0 0,5-3 0 0,-4 6 0 16,-1-3 0-16,1-3 0 0,-3 6 0 0,-1 0 0 16,0-4 0-16,-3 4 0 0,0 0 0 0,0-6-8 15,-1 6 8-15,1 0 0 0,-4 0 0 0,1 0 0 16,-1 0 0-16,0 0 0 0,7 0 0 0,-3-3 0 0,4 3 0 16,-1-6 0-16,0 6 0 0,4-3 0 0,0-10 0 0,0 10 0 15,-4-7 0-15,4 4 0 0,0 3 0 0,-4-3 0 16,4-4 0-16,0 10 0 0,-1-9 0 0,1 6 0 15,4-3 0-15,-1 6 8 0,4 0-8 0,0 0 0 32,-4 0-24-32,0 0-12 0,4 0-1 0,-3 6-1 15,-4-3-109-15,3 3-21 0,0-3-5 0,-3 4-1191 0</inkml:trace>
  <inkml:trace contextRef="#ctx0" brushRef="#br0" timeOffset="43767.21">8918 6734 1864 0,'0'0'83'0,"0"0"17"0,0 0-80 0,-7 0-20 0,7 0 0 0,-7-4 0 16,0 4 40-16,7 0 4 0,0 0 0 0,0 0 1 15,0 0-14-15,0 0-3 0,0 0-1 0,0 0 0 16,0 0 8-16,0 0 1 0,7 0 1 0,4-6 0 15,3 3-37-15,0-3 0 0,0 3 0 0,4-4-8 16,-1 7 18-16,1-6 4 0,3 3 1 0,-3-3 0 0,-1 6 9 16,8-3 1-16,-4-4 1 0,0 4 0 15,4-3-7-15,-4 6-2 0,4-3 0 0,-7 3 0 16,3-6-5-16,-4 6 0 0,1 6-1 0,0-3 0 16,-8-3-3-16,1 0-8 0,-1 6 12 0,1-3-4 0,-4 4-8 15,4-4 10-15,-11 3-10 0,0-3 10 0,0-3-10 0,3 13 0 16,-6-10 0-16,3 12 0 0,-7-5 0 15,0 2 0-15,0-5 0 0,-1 12 0 0,-6-10 0 0,0 10 0 16,0-10 8-16,0 7-8 0,-4-7 0 0,1 7 0 16,-4-4 9-16,3 4-9 0,-3 0 0 0,0-4 8 15,-1 7-8-15,-2-3 0 0,3 0 0 0,-1-4 0 16,-2-3 0-16,6 7 8 0,0-6-8 0,1-1 8 0,3-3-8 16,3-3 8-16,1 4 8 0,2-4 3 15,8-3 0-15,0 0 0 0,0 0 0 0,0 0 0 0,0 0 0 0,0 0 0 16,4 6-1-16,-4-6 0 0,11 9 0 0,-1-2 0 15,1-4 2-15,3 6 0 0,0-9 0 0,7 7 0 16,-7-4 0-16,4-3 1 0,7 6 0 0,-1-6 0 16,1 0-12-16,3 0-9 0,4 0 12 0,0 0-12 15,-1 3 0-15,5-3 0 0,-8 0-10 0,4 6-859 16,-1-2-172-16</inkml:trace>
  <inkml:trace contextRef="#ctx0" brushRef="#br0" timeOffset="46392.43">10368 9471 1807 0,'0'0'80'0,"0"0"16"0,0 0-76 0,0 0-20 0,0 0 0 0,0 0 0 16,0 0 27-16,0 0 1 0,0 0 1 0,0 0 0 15,4-6 1-15,-4 6 0 0,0-9 0 0,0 9 0 0,0 0-6 0,0 0-2 16,-7-4 0-16,7 4 0 0,-7-6-22 0,7 6 9 15,0 0-9-15,0 0 0 0,-7 0 19 0,-1 0-3 16,8 0-1-16,-3 10 0 0,-1-4 24 0,-6 3 5 16,-1-6 0-16,1 13 1 0,-1-7 7 0,0 7 0 15,-3-3 1-15,0 2 0 0,-3 10-33 0,-1-6-6 16,4 6-2-16,0-6 0 0,0 0-12 16,0 9 9-16,3-9-9 0,-3 6 8 0,3 0-8 0,1-6 0 15,-1 9 0-15,4 0 0 0,0 7-8 0,-4-1 8 16,4-5 0-16,0 5 0 0,0 4 0 0,0-4 0 15,4 1 0-15,-1 2 0 0,1-5 0 0,3-4 0 0,3-3 0 16,-3 3 0-16,7-9 0 0,0 6 0 16,4-12 0-16,-4 5 0 0,7-2-27 0,0-6 3 0,0-1 0 0,7-3 0 31,-3-3-54-31,3 4-10 0,11-7-3 0,-4 3 0 16,0-3-157-16,4 0-32 0,25-3-7 0,-8 3-1 0</inkml:trace>
  <inkml:trace contextRef="#ctx0" brushRef="#br0" timeOffset="46909.65">10661 9847 1036 0,'-4'0'92'0,"1"0"-73"16,-1-3-19-16,4 3 0 0,0 0 248 0,0 0 45 16,0 0 10-16,0 0 1 0,0 0-223 0,0 0-45 0,0 0-8 0,0 0-3 15,0 0-25-15,0 10 0 0,4-1 8 0,-1 4-8 16,-3-7 8-16,4 10 0 0,3-4 0 15,0 4 0-15,-3-4-8 0,-1 4 0 0,8 3 0 0,-1-10 0 16,-3 7 0-16,4 3 0 0,-4-10 0 0,4 10 0 16,3-10 0-16,-4 7 0 0,-3-6-12 0,0 5 12 15,4-5 0-15,0-1 0 0,-4 7 0 0,0-7 0 16,-4 1-24-16,4 2 2 0,0-6 1 0,-3 4 0 16,-4-1-91-16,7 1-17 15,0-1-4-15,0-3-427 0,-7-6-84 0</inkml:trace>
  <inkml:trace contextRef="#ctx0" brushRef="#br0" timeOffset="47272.97">11197 9813 748 0,'0'0'67'0,"0"0"-54"0,-7 0-13 0,7 0 0 15,0 0 296-15,0 0 56 0,-7 6 11 0,4 4 2 16,3-1-293-16,-4 0-58 0,-3 1-14 0,0 9 0 16,0-4 0-16,3 4-8 0,-3 6 8 0,0-6-12 15,-3 9 12-15,-1-3 0 16,4 4 0-16,0 2 0 0,-11 0 0 0,4 1 0 0,4-4 0 0,-1 0 0 15,-3 7 0-15,-4-7 0 0,1 6 0 0,-1-5 0 16,7-1 16-16,-3 6 6 0,-10-9 1 0,6 0 0 16,11-3 1-16,-4 4 0 0,1 2 0 0,-1-9 0 15,4-4-8-15,0 4 0 0,7 0-1 0,-3-10 0 16,-5 7-24-16,12-7-5 0,3-2-1 0,0-4-647 16,-7-3-130-16</inkml:trace>
  <inkml:trace contextRef="#ctx0" brushRef="#br0" timeOffset="47998.54">11508 9973 1670 0,'0'0'148'0,"0"0"-118"16,-7 0-30-16,0 0 0 0,7 0 147 0,0 0 23 15,0 0 5-15,-4 0 1 0,-7 0-132 0,11 0-27 16,7-3-5-16,-7 3 0 0,0 0-12 0,0 0 10 0,15-6-10 0,-1 6 10 16,0 6-10-16,3-6 0 0,5 0 0 0,-1-6 0 15,7 6 0-15,-3 0 0 0,-1 0 0 0,1 0 0 16,0 0-12-16,-1-4 3 0,1 8 0 0,-4-4 0 31,4 0-16-31,0 0-3 0,-1 0-1 0,-2 0 0 16,-1 0-45-16,0 0-9 0,4 0-1 0,-4 0-1 15,0-4-108-15,-3-2-22 0,-1 6-4 0,-3 0-1 0</inkml:trace>
  <inkml:trace contextRef="#ctx0" brushRef="#br0" timeOffset="48758.91">12404 9819 2199 0,'0'0'97'0,"0"0"21"0,0 0-94 0,0 0-24 0,0 0 0 0,0 0 0 0,0 0 16 0,0 10 0 15,0-1-1-15,-4 0 0 0,4 7-15 0,0-3-8 16,-3 2 8-16,3 4-13 0,-4 0 13 0,4 0 0 16,-3 3 0-16,-1-3 0 0,4-1 0 0,-3 1 0 0,-1 0 13 15,0 3-4-15,1-3-9 0,-4 0-9 0,3-7 9 16,-3 4-13-16,4 0 29 0,-1-4 5 0,1-6 2 0,-1 4 0 15,1-1 7-15,3-9 2 0,0 0 0 0,0 0 0 16,0 0-4-16,0 0-1 0,3-9 0 0,4-1 0 16,0 4-27-16,4-3 8 0,-4-10-8 0,4 0 0 15,-1 3 0-15,4-2 0 0,0-1 0 0,4 0 0 16,-7-6 0-16,3 6 0 0,3 0 0 0,-3 0 0 16,1-3-9-16,-5 13 9 0,4-4 0 0,-3-2 0 15,3 12 0-15,-4-4 0 0,-2-2 0 0,-1 9 0 16,3 0 0-16,1 0-12 0,-8 0 12 0,8 0-10 15,-4 3 10-15,0 3 8 0,4-6-8 0,-4 10 11 16,0-4-11-16,0-3 0 0,0 7 0 0,-7-10 0 16,0 0 0-16,7 9 0 0,-4-3 0 0,1 4 0 0,-1-1 0 0,-3-9 8 15,0 0-8-15,0 0 8 0,4 10-8 0,-4-10 12 16,0 0-12-16,0 0 12 0,0 0-12 16,0 0 12-16,0 0-12 0,0 0 12 0,0 0-2 15,7-10 0-15,0 1 0 0,0-1 0 0,-3 4-10 16,3-7 0-16,3 4 0 0,-3-7 0 0,0 7 0 0,0 3 0 15,1-7 0-15,-1 4 0 0,0-7 0 0,0 7 0 16,0 2 0-16,3 4 0 0,-3-3-9 0,4 6 9 16,-4-3-12-16,4-3 12 0,-1 2 0 0,4-2 0 15,0 6 0-15,1-3 0 0,2-3 0 0,-3 6 0 0,4 0 0 16,0-3 0-16,-1 3 0 0,1-7 0 16,-1 14 0-16,-2-4 0 0,-1-3 0 0,-4 9 0 0,1-9 0 15,-1 10 0-15,1-1 17 0,0 0-2 0,-1 7-1 16,-3 0 0-16,-3-4-14 0,-1 4 11 0,-3 3-11 15,0 0 10-15,0-1-1 0,0 4 0 0,4-9 0 16,-8 6 0-16,1-4-9 0,-1 1 12 0,4-3-12 0,0-4 12 31,0 0-38-31,0 4-7 0,4-4-2 0,-4 1 0 16,0-10-20-16,0 0-4 0,0 0-1 0,0 0 0 0,0 0-157 0,0 0-32 16,0 0-7-16</inkml:trace>
  <inkml:trace contextRef="#ctx0" brushRef="#br0" timeOffset="49742.45">13758 9785 115 0,'0'0'0'0,"0"0"10"0,0 0-10 0,0 0 0 0,0 0 0 0,0 0 0 16,0 0 185-16,0 0 35 0,-3-3 8 0,3 3 0 16,0 0-110-16,0 0-22 0,0 0-5 0,0 0-1 0,0 0-3 15,0 0-1-15,-7 3 0 0,3-3 0 0,-3 9-15 0,-3 1-3 16,3-1-1-16,-4 7 0 16,0 2-1-16,-3 1 0 0,-3 0 0 0,3 6 0 15,-8 0-22-15,5 4-4 0,-4-4 0 0,-1 0-1 0,1 3-11 16,-3 0-3-16,2 0 0 0,1-3 0 15,0 4-13-15,3-4-2 0,-3-6-1 0,4-1 0 0,2-2-9 0,1-7-12 16,0 1 2-16,4-1 1 16,3-2-101-16,0-4-20 0,3-3-4 0,-3 0-746 15</inkml:trace>
  <inkml:trace contextRef="#ctx0" brushRef="#br0" timeOffset="50003.25">13409 9838 2124 0,'0'0'94'0,"0"0"19"0,0 0-90 0,0 0-23 0,0 0 0 0,0 0 0 16,0 0 53-16,0 0 7 0,0 0 0 0,0 9 1 16,4 7-53-16,-1-6-8 0,1-1-8 0,3 0 8 15,0 7 0-15,0-3 0 0,0 2 10 0,3 4-2 16,1 0-8-16,0-3 0 0,-4 2 0 0,7-2 0 15,0 3 0-15,0-7-10 0,-3 10 10 0,3-9-10 16,0 3-8-16,0-7-2 0,4 7 0 0,-4-4 0 16,3-5-36-1,-3 2-7-15,1-6-1 0,-1 3-1 16,3-6-50-16,1 3-9 0,0-6-3 0,-1 3-644 0</inkml:trace>
  <inkml:trace contextRef="#ctx0" brushRef="#br0" timeOffset="50434.46">13543 9126 2113 0,'4'10'93'0,"-4"-4"20"0,0 3-90 0,7 1-23 0,0 5 0 0,3-2 0 16,8 9 14-16,3-3-2 0,4 0 0 0,7-1 0 15,-1 7-12-15,8-6 0 0,-4 0 8 0,4 6-8 16,4 0 22-16,-5-3 2 0,5 3 0 0,3-6 0 15,-1 0-12-15,1 0-3 0,4 6 0 0,-4-6 0 16,-1 6 13-16,1 0 2 0,-7-3 1 0,-4 3 0 16,-6 0 22-16,-5 3 4 0,-6 0 1 0,0 7 0 15,-8-10-20-15,-6 13-3 0,-1-10-1 0,-3 6 0 16,-3 10-3-16,-4-9-1 0,-7 2 0 0,-1-2 0 0,-6 9-24 16,0-7 0-16,0-2 0 0,-4-1 0 0,1 4 0 15,-1-10 0-15,0 7-14 0,4-4 5 16,-4 0-175-16,4 1-36 0</inkml:trace>
  <inkml:trace contextRef="#ctx0" brushRef="#br0" timeOffset="61726.3">5849 11221 806 0,'0'0'72'0,"0"0"-58"0,-11 0-14 0,1 0 0 15,3 0 186-15,3 0 34 0,1 0 8 0,-8 0 0 0,4 0-168 0,0 0-33 16,7 6-7-16,-10-3-2 0,2-3 14 16,1 10 4-16,0-10 0 0,4 6 0 15,-8-3-26-15,4 7-10 0,0-4 8 0,-3 3-8 0,-5 1 0 0,5-1 0 16,-4 0 0-16,3 7 0 0,-6-6 40 0,-1 8 4 15,-3 1 0-15,0 0 0 0,3 3 3 0,0 0 1 16,1 9 0-16,-5 1 0 0,5 2-12 0,-1 1-1 16,1 9-1-16,-1-7 0 0,4 7-10 15,0 3-1-15,0-3-1 0,7 0 0 0,-4 6-12 16,4-3-2-16,3 0-8 0,-3 3 12 0,7-3-12 16,-7-3 9-16,7 0-9 0,0-6 8 0,0-4-8 0,7 1 0 15,-7-7 0-15,4 0 0 0,-1-3 0 0,1-6 0 16,3 0 0-16,0 3 0 0,4-10-15 0,-4-2-5 0,3 6 0 15,4-7-1 1,-3 0-110-16,7 1-21 0,-4-10-5 0</inkml:trace>
  <inkml:trace contextRef="#ctx0" brushRef="#br0" timeOffset="62102.8">5877 11942 1958 0,'0'0'174'0,"0"0"-139"16,0 0-35-16,0 0 0 0,0 0 185 15,0 0 31-15,0 0 5 0,0 10 2 0,4-1-199 0,-1 0-39 16,4 1-8-16,0 9-1 0,4-10 11 0,0 7 2 16,3 3 1-16,0-1 0 0,0 1-8 0,4 6-2 15,-4-6 0-15,0-3 0 0,0 12 5 0,-3-9 1 16,-1 0 0-16,1 6 0 0,-4-6 6 0,-4 6 8 15,11-10-13-15,-14 4 5 16,4 0-17-16,3-3-3 0,-7-4-1 0,3 4 0 16,8-7-79-16,-11 7-16 0,0-7-4 0,4-6-803 0</inkml:trace>
  <inkml:trace contextRef="#ctx0" brushRef="#br0" timeOffset="62344.15">6385 11980 2833 0,'0'0'62'0,"-7"6"13"0,-3 4 2 0,3 2 3 0,0 4-64 0,-4 9-16 0,0-3 0 0,1 3 0 16,-1 9 0-16,1-5-16 0,3 5 4 0,-11 4 0 0,0-4 3 0,1 4 1 15,-1-4 0-15,4 4 0 16,-4 3-16-16,1-4-4 0,-5 1 0 0,8 6 0 15,-10-10-10-15,6 1-2 0,4-1-1 0,3-5 0 16,1-1-16-16,3-9-3 0,0-4-1 0,3 1 0 16,4-3-76-16,-7-7-15 0</inkml:trace>
  <inkml:trace contextRef="#ctx0" brushRef="#br0" timeOffset="62678.66">6720 11444 1382 0,'0'0'61'0,"0"0"13"15,0 0-59-15,0 0-15 0,0 0 0 0,0 0 0 0,0 0 249 0,0 0 47 0,-3 3 10 0,-1 9 2 16,4 1-248-16,-7-4-48 0,7 7-12 0,0-4 0 16,0 10 0-16,7-3 0 0,-7-6 0 0,7 9 0 15,0-10-20-15,4 7 1 0,-7-3 1 0,3 3 0 16,7-1-6-16,-11-2 0 0,4 3-1 0,-7 0 0 16,7 0 2-16,-7 2 1 0,4-8 0 0,-8 3 0 31,4 2-47-31,0 1-10 0,-3-9-1 0,-1 5-537 0,4-5-107 0</inkml:trace>
  <inkml:trace contextRef="#ctx0" brushRef="#br0" timeOffset="63066.71">6452 11409 172 0,'0'0'16'0,"0"0"-16"0,0 0 0 0,0 0 0 15,0 0 456-15,0 0 88 0,11-9 17 0,-8-1 4 16,4 10-427-16,1-6-86 0,2 3-16 0,1-3-4 16,-1 6-32-16,4-4 0 0,-3 4 0 0,10 0 0 15,-3 0-99-15,-1 0-25 0,8 0-6 0,0 0-1 16,-4 0 24-16,7 0 5 0,4 0 1 0,0 0 0 31,-1 0-19-31,5 0-4 0,-1-6-1 0,-7 6 0 0,4 6 88 0,3-6 17 0,-3 0 4 0,0 0 1 16,0 4-4-16</inkml:trace>
  <inkml:trace contextRef="#ctx0" brushRef="#br0" timeOffset="63766.56">7084 11970 1497 0,'0'0'133'0,"0"0"-106"16,0 0-27-16,-4-9 0 0,4 9 140 0,0 0 22 0,0 0 5 0,0-6 1 15,0 6-133-15,4-3-27 0,3-4-8 0,0 4 0 16,0-3 0-16,11 6 0 0,-11 0 8 0,10-3-8 15,-3 3 0-15,8 0 0 0,-5 0 0 0,1 3 0 16,7-3-8-16,-1 6 8 0,-3-3 0 0,1 4 0 16,-1-4 0-16,3 3 0 0,-6-3 0 0,3 3 0 15,0-2-16-15,-3 2 2 0,0-6 0 0,-4 6 0 32,3-3-118-32,-6 4-24 0,14-4-5 0,-25-3-1 0</inkml:trace>
  <inkml:trace contextRef="#ctx0" brushRef="#br0" timeOffset="66211.63">7807 12005 172 0,'-7'0'16'0,"7"0"-16"0,0 0 0 0,0-6 0 15,7 3 230-15,-7-4 43 0,4-2 9 0,3 3 2 16,0 2-161-16,0-5-32 0,3 3-7 0,-10 3 0 16,7-4-16-16,0 4-4 0,-7 3 0 0,0 0 0 15,11-6-4-15,-11 6 0 0,0 0-1 0,7 6 0 16,-3 4-18-16,3-7-3 0,-4 6-1 0,-3 7 0 15,0 0-19-15,0-4-4 0,4 4-1 0,-4 9 0 16,-4-6-2-16,4-1-1 0,0 1 0 0,0 6 0 16,0-6 13-16,4 0 2 0,-4 0 1 0,3-4 0 0,4 4 17 15,-7-3 3-15,0-3 1 0,4 2 0 16,-4-5-5-16,3-1-1 0,-3 0 0 0,0-9 0 0,0 0-11 0,0 0-2 16,0 0-1-16,4 7 0 15,-4-7-13-15,0 0-2 0,0 0-1 0,0 0 0 0,14-7-11 0,-14-2 0 16,11-4 0-16,-4-2 0 15,3-4-22-15,1-6 3 0,-1 6 1 0,1-6 0 0,3-3-1 0,0 3 0 16,-3-4 0-16,10 11 0 0,-11-7 19 0,8 6-12 16,-4 3 12-16,4 7-10 0,-8-1 10 0,5 1 9 15,-5-1-1-15,1 10-8 0,3-6 15 0,-7 3-4 16,7 3-1-16,-3 0 0 0,3 0-10 0,0 0 0 16,-7 0 0-16,10 0 8 0,-6 3-8 0,0 3 0 15,3-2 0-15,-4 2 0 0,4 3 0 0,-3-2 0 0,-4-4 0 0,4 6 0 16,-4 0 0-16,-4 1 0 0,1 2 0 0,-4 1 0 15,3-4 20-15,-6 7 11 16,3 3 2-16,-7-10 1 0,7 1-34 0,-7-1 0 0,0 0 0 0,7-2 0 16,0-7 13-16,0 0-4 0,0 0-1 0,0 0 0 15,0 0-8-15,0 0 8 0,0 0-8 0,0 0 8 16,7 0-8-16,3-10 0 0,-3 1 0 0,7-7 0 16,-7 7 0-16,4-7 0 0,0 7-9 0,-4-4 9 15,3 4-8-15,-3-7 8 0,4 7-12 0,-4-1 12 16,4 4-8-16,-4-3 8 0,0 6 0 0,0-4 0 15,-7 7 0-15,0 0 0 0,10-3 0 0,-10 3 0 16,7-6 0-16,4 12 0 0,-11-6-10 0,7 3 10 16,4-3 0-16,-4 10-8 0,0-4 8 0,0-3 0 15,3 6 0-15,-6-2 14 0,3 2-2 0,0 7 0 16,0-4-12-16,0-2 9 0,0 5-9 0,-3 1 8 0,3-3-8 16,3-4 0-16,-10 7 0 0,7-1 0 0,0-2 0 15,0-4 0-15,1 7 0 0,-5-7 0 0,4 1 0 16,0-1-17-16,-3 1 4 0,6-1 1 15,-10 1-112-15,7-4-23 0,-7-6-4 0,0 9-563 16,4 1-113-16</inkml:trace>
  <inkml:trace contextRef="#ctx0" brushRef="#br0" timeOffset="66688.7">9398 11908 1706 0,'0'0'76'0,"0"0"15"0,0 0-73 0,0 0-18 16,0 0 0-16,0 0 0 0,0 0 0 0,0 0 0 15,0 0-11-15,0 0 11 16,0 0-15-16,0 0 4 0,0 0 1 0,0 0 0 0,0 0 10 0,0 0 14 15,0 0-3-15,0 0-1 0,-7 3 23 0,7-3 5 16,-4 6 1-16,1 4 0 0,-1-1 13 0,-3 0 4 16,-3 1 0-16,3 5 0 0,-11 1-16 0,7 3-4 15,-3 0 0-15,-3 0 0 0,3-1-8 0,-4 7-1 16,0-6-1-16,1 0 0 0,-4 6-26 0,6 0 0 16,-2-6 8-16,-1 0-8 0,0 6 0 0,4-12 12 15,0 8-12-15,4-8 12 16,-4 3-35-16,3-4-6 0,0 1-2 0,4-4 0 15,0-6-89-15,0 7-17 0,0-10-4 0</inkml:trace>
  <inkml:trace contextRef="#ctx0" brushRef="#br0" timeOffset="66964.45">9116 11933 1670 0,'0'0'74'0,"0"0"15"0,0 0-71 0,0 0-18 0,0 0 0 0,0 0 0 15,0 0 236-15,0 0 44 0,7 3 9 0,3 13 2 16,1-7-257-16,0 4-51 0,-4 2-11 0,3 1-1 0,1-4 9 0,-1 14 1 16,5-1 1-16,-5-7 0 15,1 8-13-15,-1-5-2 0,-3 5-1 0,0-1 0 0,4-7 11 0,-8 8 3 16,5-4 0-16,-1-7 0 15,-4 4-10-15,1 0-2 0,3-4 0 0,-7-5 0 16,0 9-95-16,0-13-19 0,7 3-4 0,-7-9-693 0</inkml:trace>
  <inkml:trace contextRef="#ctx0" brushRef="#br0" timeOffset="67337.81">9708 11462 2257 0,'0'0'49'0,"0"0"11"0,0 0 1 0,0 0 3 0,0 0-51 0,0 0-13 0,0 0 0 0,4 10 0 15,-4-1 0-15,4 1 0 0,-4 5 0 0,3 1 0 16,1-3 0-16,-4 5 0 0,0-2 0 0,0 3 0 0,3 0-14 0,-3 6-6 16,0 3 0-16,0-9-1 0,4 6 10 0,-4-6 3 15,0 6 0-15,0-6 0 0,0-4 8 0,-4-2-13 16,4 2 5-16,0-5 8 15,0 6-30-15,0-13 2 0,0-3 0 0,0 0 0 16,0 0-61-16,0 0-12 0,0 0-3 0,0 0-692 16</inkml:trace>
  <inkml:trace contextRef="#ctx0" brushRef="#br0" timeOffset="67670.39">9507 11481 1854 0,'0'0'40'0,"0"0"9"0,0 0 2 0,0 0 1 0,0 0-41 0,0 0-11 0,0 0 0 0,0 0 0 15,0 0 56-15,11 0 10 0,0 0 2 0,3 0 0 16,-4 0-13-16,4 0-3 0,0 0 0 0,1 0 0 15,-1 7-20-15,0-7-5 0,3 0-1 0,-2 3 0 16,2-3-26-16,-3 6 0 0,0-6 0 0,4 3 0 16,-4-3-18-16,4 0-6 0,-4 0 0 0,0 0-1 31,0 0-115-31,0 0-22 0,0 0-5 0,0 0-1 0,4-3 48 0,0-3 10 16,3 3 2-16,0-7 0 0,7 4 12 0,-3-4 2 0,3 7 1 15,-3-3 0-15,-4 0 70 0,0 3 15 0,0 3 8 0,-3-7-10 0</inkml:trace>
  <inkml:trace contextRef="#ctx0" brushRef="#br0" timeOffset="74525.75">9980 11061 1267 0,'0'0'112'0,"-7"0"-89"0,0 0-23 0,0 0 0 16,-4 0 121-16,1 6 20 0,3-6 4 0,-4 3 1 15,4-3-110-15,0 0-23 0,7 0-4 0,-4 0-1 0,4 0 24 0,0 0 4 16,0 0 0-16,0-9 1 15,0 6 16-15,0-3 3 0,8-4 1 0,-1 4 0 16,0 3-11-16,0-3-2 0,3 6-1 0,1-4 0 0,-1 4 10 0,5 4 3 16,-5-4 0-16,1 6 0 0,3-3-24 0,0 6-5 15,-3-2-1-15,3 2 0 0,0 0 3 0,-4 1 1 16,4-1 0-16,1 7 0 0,-1-7-10 0,0 10-3 16,3-9 0-16,1 5 0 0,-4 4 6 0,7-3 1 15,-3-4 0-15,3 4 0 0,4 3-2 0,-4 0 0 16,7-4 0-16,0 4 0 0,-3 6-7 0,-4-6-2 15,4 6 0-15,0-3 0 0,3 9-13 0,-3-2 0 16,-11 8 0-16,0-9 0 0,7 13 0 0,-7-6 0 16,-3 2 0-16,-4 1 0 0,-4-4 9 0,4 4-1 0,0-3 0 0,-7-1 0 15,-3-6-8-15,3 7 0 0,3 2 0 0,-3-2 8 16,-7-1-8-16,0 4 12 0,0 3-12 0,4-10 12 16,-4 4-12-16,0-7 0 0,-4 3 9 0,4-3-9 15,7-2 0-15,-4-4 0 0,-10 3 0 0,4 0 0 16,6-7 0-16,-3 1 0 0,-3-3 0 0,-5 3 0 15,5-4 0-15,3-2 11 0,7 3-11 0,-7-7 12 16,-4 10-21-16,8-10-4 0,-4 1-1 0,3-1 0 31,-7 1-19-31,1-4-4 0,3 3-1 0,3 1 0 16,1-1-86-16,-8 0-18 0,1 1-3 0,3-4-1 0,0 4-105 16,-1-1-21-16,-13 0-4 0,4-2 0 0</inkml:trace>
  <inkml:trace contextRef="#ctx0" brushRef="#br0" timeOffset="76052.89">11486 11008 518 0,'0'0'46'0,"0"0"-37"15,0 0-9-15,0 0 0 0,18-3 123 0,-7-4 22 16,-11 7 5-16,0 0 1 0,0 0-76 16,0 0-15-16,0 0-4 0,0-3 0 0,0-3 4 0,0 6 1 15,0 0 0-15,0 0 0 0,-4-6-14 0,4 6-3 16,0 0-1-16,0 0 0 0,0 0 1 0,0 0 0 15,0 0 0-15,0 0 0 0,0 0-13 0,0 0-3 16,-7 6 0-16,7-6 0 0,7 9 4 0,-7 1 0 16,-10 9 0-16,-1-10 0 0,4 7 0 0,-4 2 0 15,-3 1 0-15,-3 6 0 0,-5 0-8 0,1 4 0 16,4 5-1-16,-1-6 0 0,-7 10 0 0,4-4 0 16,3 1 0-16,1 3 0 0,-4-4 5 0,7 10 0 15,-4-6 1-15,7 2 0 0,-3-2 3 0,4 0 1 16,-4-4 0-16,-1 1 0 0,12 2-16 0,-8-2-3 15,1-1-1-15,-1-6 0 0,8 7-5 0,-4-1-8 0,3-5 11 16,-3 8-11-16,0-2 9 0,3-1-9 0,8 1 0 0,-4-4 9 16,0 4-9-16,0-10 0 0,11 9 0 0,-1-6 8 15,-3 7-8-15,4-13 0 0,-1 3 9 0,4 3-9 16,1-3 0-16,-1-6-10 0,-4 6 1 0,4-6 0 31,4 0-84-31,3-3-17 0,-7 2-3 0,4-2-1 0,3-3-71 16,4 2-15-16,-4-5-2 0,4-1-1 0</inkml:trace>
  <inkml:trace contextRef="#ctx0" brushRef="#br0" timeOffset="77045.42">11624 11864 2293 0,'0'0'50'0,"0"0"10"0,-3-6 3 0,-5 2 2 0,8 4-52 0,-3 0-13 16,-1 0 0-16,-3 0 0 0,-3 0 24 0,10 0 1 15,0 0 1-15,0 0 0 0,0 0-7 0,3 10-2 16,4-1 0-16,4 1 0 0,0-4-17 0,-1 6 0 16,4-5 8-16,4 8-8 0,-1-2 0 0,5-4 0 15,-5 7 0-15,1-7 0 0,0 10 0 0,-1-3 0 16,1-4-10-16,-1 4 10 0,1 0-16 0,-4-4 0 16,0 4 1-16,4-7 0 15,-4 10-124-15,-3-9-25 0,-1-4-4 0,-10-6-721 16</inkml:trace>
  <inkml:trace contextRef="#ctx0" brushRef="#br0" timeOffset="77329.14">12083 11767 864 0,'-7'0'76'0,"0"6"-60"0,-4-3-16 0,4 6 0 16,-7 1 420-16,7 5 80 0,-4 4 17 0,1 0 3 15,3 6-420-15,-1 0-85 0,1 4-15 0,0 5 0 16,0 4 0-16,0 2 0 0,0-2 0 0,4 6 0 16,-8 0 0-16,4-7 0 0,0 7 0 0,0-6 0 0,-4-4-24 0,4 4 3 15,-3-3 0-15,3-7 0 0,-4 6-3 0,4-5 0 16,0-4 0-16,-4 3 0 15,8-3-98-15,-4 0-20 0,0-6-4 0,0 0-843 0</inkml:trace>
  <inkml:trace contextRef="#ctx0" brushRef="#br0" timeOffset="77645.42">12513 11839 864 0,'0'0'76'0,"0"0"-60"0,0 0-16 0,0 0 0 16,0 0 354-16,0 0 68 0,0 0 14 0,7 6 2 15,4-3-333-15,-4 3-66 0,3-2-14 0,4 2-2 16,1-6-11-16,2 0-1 0,1 6-1 0,3-3 0 16,4-3-10-16,-1 0 0 0,1 0 0 0,0 0-11 15,-1 0-9-15,1 0-1 0,0 0-1 0,0 0 0 16,-1 0-35-16,-3 0-7 0,4 0-2 0,-4 0 0 16,0 0-157-16,-3 0-31 0</inkml:trace>
  <inkml:trace contextRef="#ctx0" brushRef="#br0" timeOffset="78371.77">13346 11810 2332 0,'0'0'104'0,"0"0"20"0,0 0-99 0,0 10-25 0,-4-1 0 0,4 7 0 15,0-7 28-15,0 10 1 0,0-3 0 0,-3-4 0 16,3 4-12-16,0 0-2 0,3-4-1 0,-3 4 0 16,0-7-27-16,0 10-6 0,0-3-1 0,0-4 0 15,0-5 20-15,0 8-8 0,0-11 8 0,0 5 0 16,0 0 0-16,0 1 0 0,0-4 0 0,0-6 0 15,0 0 16-15,0 0 3 0,0 0 1 0,0 0 0 16,0 0-6-16,0 0-1 0,0 0 0 0,4-9 0 16,-1-7-3-16,1 7-1 0,3-10 0 0,0 3 0 15,0 4-9-15,3-4 0 0,-3-3 0 0,4 10 8 16,0-7-8-16,-1 7-12 0,1-1 2 0,3 1 1 16,-4 2 9-16,1 4-12 0,3-3 12 0,-3 6-12 15,-1 0 12-15,1 0-8 0,3 6 8 0,-3-3-8 0,-4 4 8 0,3-4 0 16,1 3 0-16,-1 4 0 0,-3-1 0 0,1 0 0 15,2-2 0-15,-6-4 11 0,-1 3 1 0,4 3 0 16,0-9 0-16,0 10 0 0,0-10 7 0,-7 0 1 16,0 0 1-16,7 9 0 0,1-9-1 0,-8 0 0 15,0 0 0-15,0 0 0 0,0 0-20 0,0 0 8 16,10 7-8-16,-3-14 0 0,0 7 0 0,4-3 0 16,-1-3 0-16,1-4 0 0,0 1 0 0,-1 3 8 15,4-4-8-15,-3 1 8 0,-1 0-8 0,1-1 0 0,0 1 0 16,-1 2 0-16,1-2 0 0,-1 6 0 0,-3-3 0 0,4 6-8 15,-4-4 8-15,4 4-8 0,-4-6 8 0,0 12-8 16,3-6 8-16,1 4 0 0,-4-4 10 0,0 6-10 16,4-3 0-16,-4 3-10 15,0-3 0-15,3-3 0 0,-6 7 10 0,6-4 0 0,-3 3 0 0,-3 4 0 16,3-1 11-16,0-3-3 0,0-3 0 0,-3 7 0 16,3-4-8-16,-4 3 0 0,4 1 9 0,-3-1-9 15,-1 7 12-15,4-7-3 0,-3 1 0 0,-4 5 0 16,3-2-9-16,1-4-11 0,-4 7 3 0,4-7 0 31,-1 1-24-31,-3-1-5 0,7-2-1 0,-3-4 0 0,-4-3-54 0,7 6-10 0,0-3-2 16,3-3-602-16,-3 0-120 0</inkml:trace>
  <inkml:trace contextRef="#ctx0" brushRef="#br0" timeOffset="78659.81">14683 11845 1555 0,'0'0'138'0,"0"0"-110"15,-4 0-28-15,-3 3 0 0,4-3 212 0,3 0 38 16,-8 6 7-16,1-2 2 0,0 2-203 0,0 3-40 15,0 7-8-15,-3-4-8 0,3-2 0 0,-8 12 0 0,1-3 0 0,0-1-12 16,-3 8 12-16,-1-5 0 0,-3 11-10 0,3-10 10 16,-3 9-20-16,3-9 0 0,-3-6 0 0,4 3 0 15,-5-1 20-15,5-8 0 0,-4 5 0 0,6-5 0 16,1-10-18-16,4 6-6 0,-4-12 0 0,3 0-676 31,4 2-134-31</inkml:trace>
  <inkml:trace contextRef="#ctx0" brushRef="#br0" timeOffset="78840.17">14161 11917 2847 0,'0'0'63'0,"0"0"13"0,10 10 2 0,1-1 2 0,-4 7-64 0,7-7-16 0,0 0 0 0,4 7 0 0,3-3 0 0,7-4-12 16,-3 0 3-16,-1 7 0 15,1-6-15-15,3 5-2 0,-3-2-1 0,0 2 0 16,3 1-133-16,-3-3-28 0,3-4-4 0,-3 0-497 16,-4-2-99-16</inkml:trace>
  <inkml:trace contextRef="#ctx0" brushRef="#br0" timeOffset="79333.28">14654 10936 1936 0,'-17'-7'86'0,"6"4"18"0,4 3-84 0,-3 0-20 0,-5 0 0 0,5 3 0 15,-4 4 34-15,7-7 2 0,-4 6 1 0,8-3 0 16,-1 3-27-16,4-6-10 0,0 10 0 0,4-1 9 16,-1 1-9-16,8-1 0 0,-1 10 0 0,4 0 0 0,0-4 12 15,8 4-4-15,2 6 0 0,1-6 0 0,3 9 17 0,4-3 3 16,0 3 1-16,7 1 0 0,-4 2-4 0,0-9-1 15,-3 9 0-15,0-2 0 0,3-1-3 0,-7 6-1 16,0-5 0-16,4 5 0 0,-4 1 16 0,-3 2 2 16,0-2 1-16,-1-1 0 0,-6 4 13 0,3 6 4 15,-7-7 0-15,0 4 0 0,-3-3-26 0,-4-1-5 16,-3 7-1-16,-1-6 0 16,1 6-12-16,-11 0-4 0,0-10 0 0,-1 10 0 0,-2-6 20 0,-4-4 3 15,0 4 1-15,0 3 0 16,-1-10-52-16,1 3-9 0,-3-9-3 0,-1 4 0 15,-3-4-144-15,0 0-28 0,-29 13-7 0,12-20-1 0</inkml:trace>
  <inkml:trace contextRef="#ctx0" brushRef="#br0" timeOffset="113237.08">5588 12980 345 0,'0'0'31'0,"4"-3"-31"0,3-3 0 0,-7-4 0 0,-7 1 398 0,3 9 74 16,4 0 14-16,0 0 3 0,0-6-387 0,0 6-78 15,0 0-15-15,0 0-9 0,0 0 0 0,0 0-8 16,0 0-1-16,-4-3 0 0,-6 3-3 15,-1-7 0-15,4 7 0 0,0 0 0 0,-3 0 12 0,-4 0-8 16,3 0 8-16,-10 0-8 0,7 0 26 0,0 0 6 16,-4 0 0-16,0 0 1 0,1 0-5 0,-1 0-2 15,0 7 0-15,1-4 0 0,-4-3 9 0,-1 6 1 16,5-3 1-16,-4 3 0 0,-4 1 5 0,4-4 1 16,-4 6 0-16,7-3 0 0,-3 4-11 0,0-7-3 15,3 3 0-15,1-6 0 0,3 10-5 0,3-4-2 16,4-3 0-16,-4 6 0 0,11-9 2 0,0 7 0 15,-10-4 0-15,3 3 0 0,7-6 12 0,-4 10 2 0,1-7 1 16,-4 3 0-16,3 3-31 0,4 1 0 0,0-1 0 0,0 1 0 16,-7-1 15-16,7 7-3 15,7-7-1-15,-3 7 0 0,-4-4-2 0,0-2 0 0,7 5 0 0,-4-5 0 16,-3-1-9-16,4 10 0 0,3-3 0 0,-7 3 0 16,3-1 0-16,4 1 0 0,-3 6 0 0,3 0 12 15,-3 0-12-15,-1-3 0 0,4 3 0 0,-3 4 0 16,3 2 0-16,-7 0 0 0,3 4 0 0,-3-1 0 15,0 4 0-15,0 3 0 0,0-4 0 0,0 10 0 16,-3-3 0-16,3 0 8 0,-11 0-8 0,1 9 0 16,-1-6 0-16,7 4 0 0,-6-4 0 0,-1-3 0 15,1-1 12-15,-1-5-4 0,-3 6 0 0,3 0 0 16,-3-6 10-16,4-4 2 0,-1 4 0 0,-3-4 0 16,3 1-8-16,1-7-2 0,3 3 0 0,-4-3 0 15,4-2-2-15,0-5-8 0,0 5 12 0,4-8-4 0,-5 7-8 0,5-6 0 16,3-3 0-16,-4-3 0 0,4 2 0 0,0-5 0 15,0-1 0-15,0 7 0 0,0-4 11 0,0-2-3 16,0-1-8-16,4 4 12 0,-4-4-12 0,3 4 9 16,-3-4-9-16,8 0 8 0,-8-2-8 0,0 2 0 15,3 0 0-15,-3-9 8 0,7 10 3 0,-7-4 0 16,7-3 0-16,4 4 0 0,-1-4 16 0,4-3 3 16,4 0 1-16,0-3 0 0,3-4-31 0,0 4 8 15,4-3-8-15,3-4 0 0,4 1 8 0,3 0 0 16,-3 2-8-16,-4-2 12 0,-3 0-12 0,3 5 0 15,-7-5 0-15,4 3 0 0,-11-4 0 0,7 10-21 0,-10-6 3 0,3 6 1 32,0 0-67-32,-7 0-14 0,-7 0-2 0,0 0-1 15,0 0-116-15,0 0-23 0,0 6-5 0</inkml:trace>
  <inkml:trace contextRef="#ctx0" brushRef="#br0" timeOffset="115724.89">5405 14015 345 0,'0'0'31'0,"0"0"-31"0,0 0 0 0,0 0 0 16,0 0 232-16,0 0 41 0,-7-3 8 0,7 3 2 15,0 0-176-15,0 0-35 0,0 0-8 0,0 0 0 16,0 0 8-16,0 0 1 0,0 0 1 0,0 0 0 16,-4 9-10-16,4-6-1 0,0 7-1 0,0-1 0 15,4 1-10-15,3 5-3 0,0-5 0 0,3 5 0 16,1-5-31-16,3 2-6 0,4 4-2 0,-4 3 0 16,3-4 1-16,4 1 0 0,1-3 0 0,-8 6 0 15,7-4-11-15,-3 4 0 0,3-3 0 0,0-4 8 16,-7 10 1-16,7-3 0 0,-7 0 0 0,0 0 0 15,0-1-17-15,4 1-4 0,-11-3-1 0,11 3 0 16,-11 0-126-16,0-10-25 16,4 7-4-16</inkml:trace>
  <inkml:trace contextRef="#ctx0" brushRef="#br0" timeOffset="116033.04">6036 13933 2296 0,'0'0'102'0,"0"0"21"0,0 0-99 0,-7 10-24 0,7-1 0 0,-7 1 0 15,3 8 0-15,-3-2 8 0,4 12-8 0,-4-3 0 16,3 10 0-16,1-4 0 0,-11 10 0 0,3 3 0 15,4 3 0-15,-7 6 10 0,3 1-1 0,-6-1 0 16,6 0 2-16,-10 4 0 0,7 2 0 0,-11-5 0 16,4 2-11-16,0-3 0 0,3-2 0 0,-3-4 8 15,7-7 26-15,-11-2 5 0,15-4 1 16,-8-5 0-16,4-1-29 0,3-9-11 0,4 3 8 0,0-4-8 16,4-5-104-1,3-4-25-15,3-2-6 0,-3-7-853 0</inkml:trace>
  <inkml:trace contextRef="#ctx0" brushRef="#br0" timeOffset="116459.28">6445 13523 1324 0,'0'0'118'0,"0"0"-94"0,0 0-24 0,0 0 0 15,0 0 133-15,0 0 23 0,0 0 4 0,0 0 0 16,0 0-136-16,4 3-24 0,3 6-13 0,0 7 1 16,-7-7 12-16,3 7 0 0,-3-4 0 0,0 10-8 15,0-3 8-15,-3 0 0 0,3 0 8 0,-7 9-8 16,0-6 17-16,3 0-1 0,-3 3 0 0,0 0 0 16,0-3 12-16,0 0 3 0,4 0 0 0,-8-3 0 15,4 3-15-15,0-10-4 0,0 7 0 0,3-3 0 16,-6 0-23-16,6-4-5 0,-3-6 0 0,4 4-1 15,-5-7-123-15,5 3-25 0,3-6-5 0,-14 0-1 0</inkml:trace>
  <inkml:trace contextRef="#ctx0" brushRef="#br0" timeOffset="116758.92">6174 13560 1440 0,'0'0'128'0,"0"0"-103"16,0-9-25-16,0 9 0 0,0 0 244 0,0 0 44 15,0-3 9-15,7-4 2 0,3 1-246 0,8 3-53 16,0-3 0-16,-1 6-8 0,8-3 8 0,0-4 11 0,-1 4-3 0,-6-3 0 16,7 6-8-16,-1-3 0 0,5-3 0 0,-5 6 0 31,-6-4-24-31,7-2-8 0,-4 6 0 0,3-3-1 15,-6 3-22-15,3-6-4 0,0 6-1 0,-3 0 0 16,0 0-6-16,3 0-2 0,-11 0 0 0,1 0 0 16,3 0-12-16,0 0-2 0,-3 0-1 0,-1 0-441 0,1 6-88 0</inkml:trace>
  <inkml:trace contextRef="#ctx0" brushRef="#br0" timeOffset="117923.89">6526 13996 115 0,'0'0'0'0,"0"0"10"0,0 0-10 0,-3 0 0 0,-4-6 0 0,7 6 0 16,0 0 471-16,0 0 92 0,0 0 18 15,0 0 4-15,0 0-485 0,0 0-100 16,0 0-16-16,0 0-4 0,10 6 4 0,1 4 0 0,3-1 1 0,-3 0 0 15,-4 7 15-15,7-7 0 0,0 7 0 0,0-3-9 16,-3 5 9-16,-1 1 14 0,1 3-3 0,-1-3-1 16,-3 0 6-16,4 0 2 0,-4-4 0 0,0-2 0 15,0 9-10-15,4-10-8 0,-11 4 12 0,10-6-12 16,-10 8 0-16,4-2 0 0,3-3-12 0,-4 2 3 31,8-5-28-31,-11 5-6 0,7-5-1 0,0-1 0 16,4 1-54-16,-1-1-11 0,-6 0-3 0,6-2 0 0</inkml:trace>
  <inkml:trace contextRef="#ctx0" brushRef="#br0" timeOffset="118260.04">7281 13896 288 0,'0'0'25'0,"0"0"-25"16,-3 3 0-16,-8 3 0 0,-3-3 400 0,4 7 76 16,-5-1 14-16,5 7 3 0,-1-7-406 0,-3 10-87 0,4-3 0 0,-8 3-19 15,0-1 10-15,1 7 9 0,3-6-13 0,-4 9 5 16,0 4 17-16,1-1 4 0,-5 4 1 0,1 9 0 15,4-7 55-15,-8 7 11 0,0 0 3 0,4 0 0 16,-7 0 2-16,0 0 1 0,-1 3 0 0,5-3 0 16,-8 3-43-16,4 3-9 0,-4-6-2 15,4 0 0-15,7 0-32 0,-1-4-12 0,5 1 0 0,3-3 0 32,3-10-197-32,-7 6-39 0</inkml:trace>
  <inkml:trace contextRef="#ctx0" brushRef="#br0" timeOffset="121133.85">7782 14049 1602 0,'-14'0'71'0,"11"0"14"0,-1-6-68 0,1 6-17 0,-4 0 0 0,3 0 0 15,-3 0 16-15,7 0 0 0,0 0 0 0,0 0 0 16,-4 0-16-16,4 0-16 0,0 0 4 0,0 0 0 15,0 0 12-15,0 0-9 0,0 0 9 0,0 0-8 16,0 0 8-16,0 0 0 0,0 0 0 0,0 0 0 16,0 0 44-16,0 6 5 0,0-6 1 0,4 4 0 15,3 8 18-15,-7-12 4 0,7 3 1 0,4 4 0 16,-1-4 3-16,1 3 0 0,10-6 0 0,-3 0 0 16,-1 0-25-16,8 0-5 0,-4 0-1 0,0 0 0 15,4-6-29-15,-4 6-7 0,4 0-1 0,0-3 0 16,-4 3-8-16,3 0 0 0,-2 0 0 0,2 0 0 15,-3 0-32-15,4 0-8 0,0 0-1 0,-4 0-1 16,0 3-32-16,4-3-6 0,0 0-2 16,3 0 0-16,-11 0-14 15,5 0-2-15,2 0-1 0,1-3-722 0</inkml:trace>
  <inkml:trace contextRef="#ctx0" brushRef="#br1" timeOffset="127530.57">5948 12667 1134 0,'-14'0'50'0,"0"0"10"0,3 0-48 0,0 6-12 16,-6-6 0-16,3 3 0 0,0-3 48 0,-1 0 6 15,-6 0 2-15,4 0 0 0,-1 0 5 0,4 0 2 16,0 0 0-16,-4 0 0 0,4 0 5 0,0 0 2 0,3-3 0 0,1 3 0 16,3 0 6-16,0-6 0 0,3 6 1 0,-3-7 0 15,4 4-13-15,3 3-2 0,0 0-1 0,0 0 0 16,0 0 0-16,0 0 0 0,0 0 0 0,0 0 0 15,0 0-39-15,0 0-8 0,0 0-2 0,0 0 0 16,10 10-12-16,-3-4 0 0,11-3 0 0,-8 6 0 16,8-2 0-16,-4-4 11 0,7 6-11 0,4-3 10 15,0-2 1-15,6 2 0 0,-2-6 0 0,6 3 0 16,0-3 3-16,4 6 1 0,7-6 0 0,-4 0 0 16,1 0-2-16,-1 0 0 0,-3 0 0 0,7 7 0 15,-11-4 3-15,0-3 0 0,4 0 0 0,-4 0 0 16,-7 0-16-16,8 0 0 0,-5-3 0 0,5-4 0 0,-4 7 0 15,3 0 11-15,-7-6-11 0,0 6 10 0,4-3 1 0,-4 3 0 16,0 0 0-16,1 0 0 16,-5 0-11-16,1 0 0 0,-7 3 0 0,-1 3 0 0,-3-6 0 15,-3 0 0-15,0 0 0 0,3 0 0 16,-11 0 0-16,-3 0 0 0,0 0 0 0,0 0 0 0,0 0 0 0,0 0-11 16,0 0 11-16,0 0-8 0,0 0 8 0,-3 7 0 15,-11-7 0-15,3 0 8 0,-3 0-8 0,-4 0 0 16,1 3 0-16,-5-3 8 0,-2 0-8 0,-1 0 0 15,0 0 0-15,-6 0 0 0,2 0 0 0,-6 0 0 16,3 0 0-16,-3 0 0 0,0 0 0 0,0 0 0 16,-4 0 0-16,0 0 0 0,-3-3 0 0,-1 3 0 15,-6-7 0-15,3 7 0 0,-3 0 0 0,-4 0 0 0,3 0 0 0,8 7 0 16,-7-7 0-16,10 0 9 0,0 3-9 0,4-3 0 16,-1 0 11-16,5 0-11 0,-1 0 10 15,4 0-10-15,7 0 11 0,-4 6-11 0,4-3 12 16,7-3-12-16,-1 0 8 0,5 6-8 0,-4-2 0 15,7-4 0-15,3 0 0 0,-3 6 0 0,7-6 0 0,0 0 0 16,0 0-18-16,0 0 2 0,11 0 1 0,3 3 0 16,3-3-3-16,-2 0-1 0,6 0 0 0,0 0 0 31,7-3-17-31,-3 3-4 0,3-6-1 0,4 2 0 16,3-2-2-16,4-3 0 0,7 6 0 0,3-4 0 15,4 1-142-15,3 3-29 0</inkml:trace>
  <inkml:trace contextRef="#ctx0" brushRef="#br1" timeOffset="130532.36">13243 12594 1292 0,'-24'4'57'0,"9"-4"12"0,-2 6-55 0,-4-6-14 0,0 3 0 0,-4 3 0 15,-3-6 28-15,3 0 2 0,0 7 1 0,1-4 0 16,-1-3-31-16,4 6 8 0,-1-6-8 0,1 0 0 16,4 3 9-16,-1-3-1 0,0 0 0 0,1 0 0 15,3 0 7-15,3 0 1 0,-3-3 0 0,0 3 0 0,3 0 37 0,1 0 8 16,3 0 2-16,0 0 0 0,0-6 27 0,7 6 6 15,0 0 0-15,0 0 1 0,0 0-18 0,0 0-4 16,0 0-1-16,10-3 0 0,4-4-26 0,4 7-6 16,-1-6-1-16,8 3 0 0,3 3-8 0,8-6-1 15,2 2-1-15,5-2 0 0,3 3 10 0,3 3 3 16,4-6 0-16,0 6 0 0,0-10-18 0,0 10-3 16,3-3-1-16,1-3 0 0,3 6 7 0,0-3 2 15,3-3 0-15,1 6 0 0,-1 0-19 0,-3 0-3 16,-4 0-1-16,4 0 0 0,-7 0 0 0,0 0 0 15,0 0 0-15,4 6 0 0,6-6-8 0,-3 0 10 0,-7 3-10 16,0-3 10-16,-7 0 0 0,0 0 0 0,-4 0 0 0,-3 0 0 16,3 0-10-16,-3 0 10 0,0 0-10 0,-4 0 10 15,-3-3-10-15,0 3 0 0,3-6 0 0,-3 6 0 16,-8 0 0-16,4-7-12 0,-3 7 2 0,-4 0 1 31,1 0-135-31,-5-3-26 0,1-3-6 0</inkml:trace>
  <inkml:trace contextRef="#ctx0" brushRef="#br1" timeOffset="137116.59">8890 13996 1695 0,'0'0'75'0,"0"0"16"0,0 0-73 0,0 0-18 15,0 0 0-15,0 0 0 0,0 0 16 0,0 0 0 16,-4 10 0-16,4-1 0 0,-3-3-16 0,3 4 0 16,-4-1 0-16,1 0 0 0,-1 1 0 0,1 6 0 15,-1-4 12-15,1 4-12 0,-1 3 42 0,1-1 2 16,3 1 0-16,-4 3 0 0,4-3 3 0,0 0 1 0,-10-7 0 0,6 10 0 15,4-9-4-15,0 3 0 16,-3 2 0-16,-1-2 0 0,4-3-20 0,-3-4-4 16,-1 0 0-16,0-2-1 0,1 2 21 0,-1 0 4 0,4-9 0 0,0 0 1 15,0 0-25-15,0 0-4 0,0 0-2 16,0 0 0-16,-7-3 3 0,7 3 1 16,-3-9 0-16,3-7 0 0,3 7 11 0,1-7 3 0,-1-3 0 0,1 1 0 15,3 2-32-15,-3-3 0 0,-1 0 0 0,1 0 0 16,6 1 0-16,-3-8 0 0,0 8 0 0,-3 2 0 15,6-3 0-15,-3 3-13 0,0-2 1 0,1 8 0 16,2 1 3-16,-3-1 1 0,0 1 0 0,4 3 0 16,-4-4 8-16,0 1 0 0,4 9 0 0,-4-9-8 15,3 9 8-15,-3-7 0 0,4 4 0 0,-1 3-8 16,-3 0 8-16,4 0-12 0,-11 0 12 0,14 3-12 16,-10 4 12-16,6-1-8 0,-3-3 8 0,0 6-8 0,0 1 8 15,0-1 0-15,-3 1 0 0,0 5 0 16,-1-5 0-16,1 5 0 0,-4-5 12 0,3 2-4 15,-3 4-8-15,4 0 0 0,-1-7 0 0,1 0 0 0,-1 1 0 16,1-4 0-16,-4-3-8 0,0-3 8 0,0 10 0 0,0-10 0 16,0 0 0-16,0 0 0 0,0 0 20 0,0 0 10 15,0 0 2-15,7-3 0 0,-7 3-32 0,7-7 0 16,0-2 0-16,-4-7 0 0,4 7 0 16,-3-1 0-16,3 1 0 0,0-7 0 0,0 4 0 0,-3 2 0 15,3-5 0-15,0 2 0 0,0-3 0 0,0 7 0 16,0-7 0-16,0 7 0 0,0 0 0 0,4-1 0 15,-1 4 0-15,1 3 0 0,-1-4 0 0,1 4 0 16,0-3 0-16,3 6 0 0,-4 0 0 0,1 6 0 0,-1-6 0 16,1 3 0-16,-11-3-20 0,7 10 0 0,4-4 0 15,-1-3 0-15,1 10 20 0,-4-4 0 0,0 1 0 0,0 2 0 16,4-6-13-16,-4 13 1 0,-4-9 0 0,4 8 0 16,0-8 12-16,0 6 0 0,0-1 0 0,-3-2 0 15,3 2 32-15,-3 4 0 0,-1-3 0 0,1-3 0 16,-4 2-32-16,7-5 0 0,-7 5 0 0,0-2 0 15,0-4 0-15,0-2-12 0,0 2 0 0,0-9 0 32,0 0-12-32,0 0-1 0,0 0-1 0,0 0 0 0,0 0-197 0,0 0-39 0,0 0-8 15,14-16-2-15</inkml:trace>
  <inkml:trace contextRef="#ctx0" brushRef="#br1" timeOffset="139472.14">9768 13908 576 0,'0'0'51'0,"0"0"-41"0,0 0-10 0,0 0 0 0,0 0 183 0,-7 0 34 16,4 0 7-16,-4 0 2 0,7 0-171 0,0 0-35 15,0 0-6-15,0 0-2 0,-7 0-22 0,7 0-5 16,0 0-1-16,0 0 0 0,0 0 0 0,0 0 0 16,0 0 0-16,0-9 0 0,0 9 16 0,3 0 0 15,-3-9 0-15,0 9-9 0,0 0 23 0,0 0 5 16,0-10 1-16,0 10 0 0,0 0 32 0,0 0 8 0,0 0 0 0,0 0 1 16,0 0-12-16,0 0-2 0,0 0-1 0,0 0 0 15,0 0-21-15,0 0-4 16,0 0-1-16,0 0 0 0,0 0-3 0,0 0-1 0,7 0 0 0,-7 0 0 15,0 0-1-15,7 3-1 0,-7-3 0 0,7 7 0 16,0-1 7-16,-7-6 2 0,11 3 0 0,-4 3 0 16,0-3 3-16,0 7 1 0,0-4 0 0,0-3 0 15,0 13-2-15,0-7 0 0,4 7 0 0,-4-4 0 16,0 4-5-16,0 3 0 0,4-3-1 0,-4 2 0 16,0 1-7-16,0 0 0 0,-4 0-1 0,5 3 0 15,-5-3-11-15,4-7 0 0,0 10 9 0,0-9-9 16,-3 6 0-16,-1-4 0 0,4-5 0 0,-3 8 0 15,-4-8 0-15,3-1-18 0,-3 7 3 0,4-7 1 16,-1 1-34-16,1-1-6 0,-8 1-2 0,4-4 0 16,0-3-44-16,0 3-8 0,-7-6-3 0</inkml:trace>
  <inkml:trace contextRef="#ctx0" brushRef="#br1" timeOffset="139886.79">10160 13855 1267 0,'0'0'56'0,"0"0"12"0,-7 0-55 0,0-3-13 0,3 3 0 0,4 0 0 15,-7 0 95-15,7 0 16 0,0 0 3 0,0 0 1 16,-7 3-91-16,7-3-24 0,0 9 8 0,-3 1-8 16,-1-1 0-16,4 4 0 0,-3-1 0 0,3-2 0 15,-4 5 17-15,1-5-3 0,-1 9-1 0,1-1 0 16,-1-2 15-16,1 3 4 0,-1 0 0 0,-7 0 0 16,4 6 4-16,-3 0 0 0,-1 3 1 0,1 0 0 15,-5 7 0-15,1-1 0 0,-3 1 0 0,-1-1 0 16,0-2-1-16,1 8-1 0,-4-11 0 0,-4 8 0 15,4-9-17-15,-4 4-3 0,7-4-1 0,-3 0 0 16,4-3-2-16,3 3-1 0,-1-9 0 0,5 6 0 16,-1-6-11-16,4-3 0 0,0 3 0 0,0 0 0 15,7-10-16-15,0 0-4 0,0 7-2 0,0-7 0 16,7 1-110-16,-3-1-21 0,3 1-5 0,0-1-415 16,0-3-83-16</inkml:trace>
  <inkml:trace contextRef="#ctx0" brushRef="#br1" timeOffset="140392.28">10428 13472 1263 0,'-14'7'28'0,"14"-7"5"0,0 0 2 0,-7 9 1 0,0-9-36 0,0 10 0 0,7-10 0 0,0 6 0 15,-7 3 32-15,7-9-1 0,0 3 0 0,3 7 0 0,1-4 17 0,-1 3 3 16,1-2 1-16,3-4 0 0,7 6-20 0,-3 1-4 16,-8-1-1-16,4-3 0 0,4 4 1 0,-8-1 0 15,-3 7 0-15,0-4 0 0,0 4 8 16,4 0 1-16,-4-4 1 0,-4 7 0 0,1-3-21 0,-1 3-4 15,8-1-1-15,-8-2 0 0,-3 3-4 0,0-3-8 16,7-4 11-16,0 4-11 0,0 3 0 0,4-4 0 16,-8-2 0-16,4-7 0 15,11 10-21-15,-8-13-5 0,-3-3-1 0,0 0 0 16,4 9-44-16,-4-9-9 0,0 0-1 0,0 0-663 0</inkml:trace>
  <inkml:trace contextRef="#ctx0" brushRef="#br1" timeOffset="140758.26">10153 13560 1731 0,'0'0'76'0,"0"0"17"0,-4-3-74 0,4-3-19 0,-3-4 0 0,3 10 0 15,3-6 35-15,1 3 3 0,-4-3 1 0,0 6 0 16,7-10-39-16,-3 7 0 0,3-6-9 0,-4 3 9 16,4-4 0-16,0 1 0 0,0 2 0 0,0 4 0 0,-7 3 0 15,7-6 16-15,0 6-2 0,1-3-1 0,-1 3 14 16,3-6 2-16,1 6 1 0,3-3 0 0,-4 3 3 0,5 0 1 15,-1 0 0-15,7 0 0 0,4 0-10 0,-1 0-1 16,-3 0-1-16,4-7 0 0,7 7-22 0,-4 0 8 16,-7 0-8-16,4-3 0 0,3-3-11 0,0 6-6 15,-3-3-2-15,0-4 0 16,-1 1-56-16,-2 3-11 0,6-3-2 0,-3 3-777 16</inkml:trace>
  <inkml:trace contextRef="#ctx0" brushRef="#br1" timeOffset="141347.49">11250 13739 1796 0,'-7'-9'80'0,"4"9"16"0,-1 0-77 0,4-4-19 0,-4-2 0 0,1 6 0 15,-1-9 15-15,4 9-1 0,0 0 0 0,0 0 0 16,-7 6-22-16,7-6-5 0,0 0-1 0,0 0 0 31,-3 3-18-31,-1 7-4 0,-3-1-1 0,0 0 0 0,7 1 37 0,-10-1 0 0,-5 7 0 0,1 0 0 16,0-4 8-16,0 4 5 0,-7 3 2 0,0-1 0 16,0 8 29-16,-1-8 5 0,-2 1 2 0,-1 3 0 15,-10 0 19-15,7-3 4 0,3 6 1 0,4-6 0 16,-7 6-42-16,3-6-8 0,4-1-1 0,3-2-1 15,4 9-23-15,0-12-8 0,0 2 0 0,7-5 0 32,3-1-52-32,-3 1-9 0,4-4-3 0,3-6-846 0</inkml:trace>
  <inkml:trace contextRef="#ctx0" brushRef="#br1" timeOffset="141626.69">10760 13755 748 0,'0'0'67'0,"0"0"-54"16,0 0-13-16,0 0 0 0,0 0 299 0,0 0 57 15,0 9 11-15,0 1 2 0,3 8-290 0,1-2-59 16,3-3-11-16,0 8-9 0,3 1 10 0,1 4-10 15,7-8 8-15,3 1-8 0,-7 6 9 0,7 3-9 0,-3-9 10 0,6 6-10 16,1-6 11-16,-4 6-11 16,-7 0 12-16,4-6-12 0,7 0 0 0,-4 6 0 0,-7-12 0 15,0 9 0-15,0-10-12 0,4 4-7 0,-4-4-1 0,-3 4-916 16</inkml:trace>
  <inkml:trace contextRef="#ctx0" brushRef="#br2" timeOffset="146975.01">7782 12544 1263 0,'-24'0'56'0,"17"0"12"0,-4 7-55 0,-3-7-13 0,3 0 0 0,-3 0 0 16,0 6 18-16,3-6 1 0,4 0 0 0,0 0 0 16,0 3-19-16,0-3 0 0,4-3 0 0,3 3 0 15,0 0 20-15,0 0 0 0,0 0 0 0,0 0 0 16,0 0 24-16,0 0 6 0,0 0 1 0,0 0 0 16,0 0 17-16,0 0 4 0,0 0 1 0,0 0 0 15,0 0-3-15,7 3-1 0,-4 6 0 0,4-2 0 16,0-4-5-16,4-3 0 0,0 0-1 0,-1 6 0 15,1-3-1-15,-1-3 0 0,15 0 0 0,-7 0 0 16,6-3-2-16,5 3-1 0,-1-6 0 0,0 6 0 16,4-3-22-16,-4-4-4 0,0 7-1 0,4 0 0 15,0 0-9-15,-1 0-3 0,1 0 0 0,3 10 0 16,-3-10-7-16,4 9-1 0,-1-3-1 0,-3-2 0 16,-1 11-3-16,5-5-8 0,-5-4 12 0,1 3-4 0,3-6 8 0,-3 7 2 15,3-10 0-15,-3 6 0 16,3-6 1-16,4 0 0 0,0 0 0 0,3-6 0 0,4 3-5 15,-3-4-1-15,-1-2 0 0,0 6 0 0,4-13 1 16,-7 10 0-16,-4-3 0 0,4 5 0 0,-7-5-3 0,-1 3-1 16,-2 3 0-16,-5-4 0 0,1 4-10 0,-4-3 0 15,0 6 0-15,1-3 0 0,-5 3 0 16,-3 0 0-16,0 0 0 0,1 3 0 0,-1-3 0 0,-4 0 0 16,1 6 0-16,-4-6 0 0,0 3 0 0,0-3 0 15,-7 0 0-15,11 0 0 0,-4 0 0 0,-7 0 0 16,0 0 0-16,0 0 0 0,7 0-11 0,-7 0 11 15,0 0-8-15,0 0 8 16,0 0-68-16,0 0-8 0,3 0-1 0,-3 0-1 16,0 0-97-16,0 0-19 0,0 0-4 0,0 0-925 0</inkml:trace>
  <inkml:trace contextRef="#ctx0" brushRef="#br2" timeOffset="147731.6">10926 12544 403 0,'0'0'17'0,"0"0"5"0,-11 0-22 0,0 0 0 0,4 0 0 0,0 0 0 16,-3 0 365-16,10 0 69 0,0 0 14 0,0 0 2 16,0 0-336-16,0 0-67 0,0 0-14 0,17 7-2 15,4-7 19-15,-3 6 4 0,-7-3 1 0,6-3 0 16,5 6 5-16,6-3 2 0,0-3 0 0,0 0 0 16,4 0-4-16,0 0-1 0,3 0 0 0,0-3 0 15,1-3-29-15,-1-3-7 0,7 2-1 0,0 4 0 16,-3-3 10-16,4-4 2 0,2 7 0 0,1-3 0 15,0 3-10-15,-3-3-2 0,-5 3 0 0,1-4 0 0,-4 7-8 0,-3-9-3 16,0 9 0-16,0-6 0 0,-4 6 4 0,0-4 1 16,0-2 0-16,1 6 0 0,-5 0-14 0,1 0 11 15,-4 0-11-15,-3 0 10 0,-1 0-10 0,-6 0 0 16,3 0 0-16,-3 0 0 0,-4 0 0 0,3 0 0 16,-3 0 8-16,-7 0-8 0,0 0 0 0,0 0 0 15,7 0 9-15,-7 0-9 0,0 0 0 0,0 0 9 16,0 0-9-16,0 0 0 0,0 0 0 0,0 0 0 15,0 0 0-15,0 0 0 0,0 0 0 0,0 0 0 16,0 0-8-16,0 0 8 16,0 0-98-16,0 0-14 0,0 0-2 0,4-9-1 0</inkml:trace>
  <inkml:trace contextRef="#ctx0" brushRef="#br2" timeOffset="151961.28">11772 14015 979 0,'0'0'43'0,"0"0"9"0,0 0-41 0,0 0-11 0,0 0 0 0,0 0 0 0,0 0 168 0,0 0 31 15,0 0 6-15,0 0 2 16,0 0-168-16,0 0-39 0,7 6 0 0,0-3 0 0,0-3 8 0,4 7 0 15,-4-7 1-15,4 3 0 0,-4-3 19 0,3 0 4 16,1 0 1-16,-1 0 0 0,1 0 30 0,3-3 5 16,-3-4 2-16,-1 7 0 0,1-3-3 0,3-3-1 15,0 6 0-15,0-9 0 0,0 9-12 0,0-7-2 16,4 4-1-16,0-3 0 0,-1 6-23 0,1 0-5 16,-4-3-1-16,0-4 0 0,4 7-22 0,-1 0 0 15,1 0 0-15,-4 0 0 0,4 0 0 0,-4 7-10 0,0-4 1 16,0-3 0-1,-3 0-15-15,3 6-2 0,-4-6-1 0,-2 0 0 16,-8 0-100-16,10 0-20 0,-3 0-4 0,0 0-802 0</inkml:trace>
  <inkml:trace contextRef="#ctx0" brushRef="#br2" timeOffset="153666.37">12785 13949 403 0,'0'0'17'0,"0"0"5"0,0 0-22 0,0 0 0 16,0 0 0-16,3-6 0 0,-3 6 292 0,0 0 53 15,11 0 11-15,-11 0 3 0,7 0-289 0,0 0-58 16,3 0-12-16,-10 0 0 0,8 6 0 0,-1-3 0 0,0 4 0 0,0-4-10 15,0 3 10-15,-7-6 0 0,7 3 8 0,-4 6-8 16,4-2 24-16,-3-4 0 16,-1 6 0-16,-3 4 0 0,0-13 27 0,4 3 5 0,-4 6 2 0,0 1 0 15,0-4-11-15,0-6-3 0,4 9 0 16,-4-5 0-16,0 2-14 0,0 3-3 0,0-9-1 16,0 0 0-16,0 0-8 0,0 0-2 0,-4 7 0 0,4-7 0 15,0 0 0-15,0 0-1 0,0 0 0 0,0 0 0 16,0 0 1-16,0 0 0 15,0 0 0-15,0 0 0 0,0 0 1 0,4-10 1 0,-1-2 0 0,-3 2 0 16,4 1-9-16,-1-4-1 0,1-2-8 0,3-1 12 16,-4 3-2-16,4-2-1 0,0-4 0 0,0 3 0 15,0-3-9-15,0 7 0 0,1-4 0 0,2 0-11 16,1 7 3-16,-4 0 0 0,3-1 0 0,-3 1 0 16,4-1-1-16,-4 10 0 0,0-6 0 0,4 6 0 15,-11 0 9-15,3-3-10 0,8-3 10 0,-4 6-10 16,-7 0 10-16,3 0 0 0,4 6 0 0,0-6 0 15,1 3 0-15,-5 3-10 0,4 4 10 0,-3-1 0 0,-1 1-11 0,4-1 11 16,-7 0-10-16,4 7 10 0,-4 0 0 16,0-4 0-16,3 7 0 0,-3-9 0 0,-3 5 0 0,3 1 0 15,0-4 0-15,0 4 0 0,-4-6 0 16,4 5 0-16,0-5 0 0,0-1 0 0,0-6 0 0,0-3 10 16,0 0-10-16,0 0 8 0,0 0 4 0,0 0 0 15,0 0 0-15,0 0 0 0,0 0-1 0,7 0 0 16,-3-9 0-16,3 6 0 0,0-7-11 0,0 1 0 15,0-7 9-15,-3 0-9 0,3 7 0 0,0-3 0 16,0-4 0-16,0 0 0 0,0 4-10 0,0-4 10 0,3 0-12 16,1 7 12-16,-4-4-10 0,0 4 10 15,4-7-8-15,-4 7 8 0,3 3-9 0,-3 2 9 16,4-2-10-16,0 3 10 0,-1-3-9 0,1 6 9 16,-1-3-8-16,1-4 8 0,0 7 0 0,-1 0-8 0,1 0 8 0,-4 0 0 15,3 0 0-15,-3 0 0 0,0 0 0 0,1 7 0 16,-8-7 0-16,7 3 0 0,-4 3 0 0,4-3 0 15,0 7 11-15,-3 5 1 0,-1-5 0 0,1 8 0 16,-4-8-12-16,3 6 0 0,-3 2 0 0,0 1 0 16,0-3 0-16,0 3-12 0,0-4 2 0,0-2 1 15,0 3 9-15,0 2 0 0,4-2 0 0,-1-7 0 16,-3 1 0-16,4 6 8 0,-1-4-8 0,1-3 8 31,-1 1-40-31,1-4-8 0,0 4-2 0,3-1 0 0,-7-9-32 0,7 6-6 0,-4-3-2 0,4-3-868 16</inkml:trace>
  <inkml:trace contextRef="#ctx0" brushRef="#br2" timeOffset="156609.51">14009 13711 1324 0,'0'0'118'0,"0"0"-94"16,0 0-24-16,0 0 0 0,0 0 126 0,0 0 21 15,0 0 4-15,0 0 1 0,0 0-128 0,0 0-24 16,0 0 0-16,0 0-12 0,0 0 12 0,7 0-8 15,-7 0 8-15,0 0-8 0,0 0 20 0,0 0 5 16,3 9 1-16,-3-9 0 0,4 10 24 0,-4-1 5 16,0 0 1-16,0 1 0 0,-7 6 2 0,0-7 1 15,0 7 0-15,3-4 0 0,-6 4-37 0,-1 3-14 16,0-4 11-16,1 4-11 0,-4 0 12 0,3-3-3 16,-3 2-1-16,0 1 0 0,-4 0-8 0,1-3 8 15,-1-4-8-15,0 4 8 0,4 3 2 0,0-4 0 16,-3 1 0-16,-1-3 0 0,7-4-10 0,1 0 0 0,-1-2 0 0,4-4 0 31,0 3-55-31,7-6-6 0,0 0-2 0,0 0 0 16,0 0-152-16,4-9-30 0,6-16-7 0,4 6 0 0</inkml:trace>
  <inkml:trace contextRef="#ctx0" brushRef="#br2" timeOffset="156885">13677 13852 2084 0,'0'0'46'0,"-3"-6"10"0,-4 2 1 0,7-2 1 0,0 6-46 0,-4-9-12 0,1-1 0 0,-1 10 0 0,4 0 12 0,0 0 0 15,-3-6 0-15,3 6 0 0,0 0-12 0,0 0 8 16,0 0-8-16,0 0 8 0,7 0 11 0,0 0 1 16,3 6 1-16,4 4 0 0,0-1-5 0,1 7-2 15,2-4 0-15,1 4 0 0,-1 3 8 0,5 0 2 16,-8 0 0-16,3 6 0 0,1-7-6 0,-4 8-1 15,0-8 0-15,0 1 0 0,0 6-9 0,-3-6-8 16,0 0 9-16,-1-3-9 0,1 2 0 0,-4-2-10 16,3-3 0-16,-3 2 0 15,1-5-38-15,-1-1-7 0,0-3-1 0,0-2-1 16,3 2-61-16,-3-6-12 0,4 0-2 0,0-6-710 0</inkml:trace>
  <inkml:trace contextRef="#ctx0" brushRef="#br2" timeOffset="157250.94">14326 13300 1324 0,'0'0'118'0,"0"-6"-94"0,-3-4-24 0,3 7 0 16,-7-6 160-16,7 3 28 0,0 6 6 0,-4-4 1 15,4 4-147-15,0 0-28 0,0 0-7 0,0 0-1 16,0 0-12-16,0 0 0 0,0 0 0 0,0 10-10 0,4 2 10 0,-1-2 0 16,1 5 0-16,-1 4-8 15,1-3 17-15,-1-4 4 0,1 14 1 0,-4-8 0 16,3 1-14-16,-3 6 0 0,0 0 0 0,-3 4 0 0,-1-4 13 15,1 3 0-15,-1-3 0 0,1 3 0 0,-4-3 14 0,3-3 2 16,-3 0 1-16,0 0 0 0,4-6-30 0,-1 3 8 16,1-10-8-16,-1 10 0 15,4-13-42-15,-4 4-11 0,4-10-3 0,0 0-579 16,0 0-116-16</inkml:trace>
  <inkml:trace contextRef="#ctx0" brushRef="#br2" timeOffset="157594.69">14079 13256 2037 0,'0'0'44'0,"0"0"10"0,0 0 2 0,0 0 2 0,0 0-46 0,0 0-12 0,0 0 0 0,0 0 0 15,0 0 0-15,0 0 10 0,0 0-10 0,7 0 10 16,0 0-10-16,1 10 12 0,-1-10-12 0,3 9 12 16,1-3-12-16,-1 4 12 0,1-7-12 0,-4 3 12 15,4 3-12-15,-1 1 0 0,1-4 0 0,6-3 0 16,1-3 23-16,0 6-1 0,3-6 0 0,0 4 0 0,-3-4-2 0,6 0 0 15,-3 0 0-15,4 0 0 16,-7-4-38-16,3 4-8 0,0-6-2 0,-3 6 0 16,-1 0-108-16,1-3-21 0,-4-3-5 0</inkml:trace>
  <inkml:trace contextRef="#ctx0" brushRef="#br2" timeOffset="158386.12">14739 13736 288 0,'0'0'25'0,"0"0"-25"0,0 0 0 0,0 0 0 16,0 0 346-16,0 0 64 0,0 0 13 0,0 0 2 15,0 0-312-15,0 0-62 0,0 0-13 0,0 0-2 16,0 0-28-16,0 0-8 0,4 9 0 0,-4-9 0 16,3 10 29-16,4-7-1 0,-3 6 0 0,3-2 0 0,0 2 19 0,3-3 3 15,1-3 1-15,0 7 0 0,3-1-11 0,-4 1-3 16,4 2 0-16,-3 1 0 0,3-4-37 0,-3 0 0 15,-1 1 0-15,4 6 0 0,-3-7 0 0,0 0 0 16,-1 1 8-16,-3-1-8 0,4 1-12 0,-4 2-8 16,3-9 0-16,-3 7-1 15,4-4-28-15,-4 3-6 16,-7-9-1-16,7 3 0 0,4 4-90 0,-11-7-18 0,10 3-4 16,-3-3-596-16</inkml:trace>
  <inkml:trace contextRef="#ctx0" brushRef="#br2" timeOffset="158698.63">15152 13623 1612 0,'0'0'72'0,"0"0"14"0,0 0-69 0,0 0-17 0,0 0 0 0,0 0 0 15,-4 6 110-15,-3-3 18 0,4 7 4 0,3-4 1 16,-4 10-111-16,1-4-22 0,3 4 0 0,-4-3-10 16,-3 12 21-16,4-7 4 0,-1 14 1 0,-3-4 0 15,0 0 22-15,0 0 5 0,-4 4 1 0,1-4 0 16,-1 0-16-16,4 7-4 0,-7-7 0 0,3 6 0 16,1 1 7-16,-1-7 1 0,-3 7 0 0,3-1 0 15,-3-2-32-15,4-1 0 0,-1 0 0 0,1 1 0 16,-1-10-26-1,0 9-11-15,4-9-3 0,0-3 0 0,4 3-111 0,-1-4-22 0,4-5-5 0,4 3-685 16</inkml:trace>
  <inkml:trace contextRef="#ctx0" brushRef="#br0" timeOffset="162856.06">15748 13667 1695 0,'0'0'75'0,"0"0"16"0,0 0-73 0,0 0-18 0,0 0 0 0,0 0 0 16,0 0 61-16,0 0 9 0,7 0 2 0,-7 0 0 16,0 0-44-16,7 6-8 0,4-3-1 0,-4 7-1 15,-4-1-6-15,4-3-2 0,-3 4 0 0,-1-1 0 16,-3 1-10-16,0-1 0 0,0 10 9 0,-3-3-9 16,-1 2 45-16,1 1 5 0,-8 6 1 0,1 0 0 15,-1-3-29-15,0 3-6 0,-3 0 0 0,4 1-1 16,-4-5-6-16,3 5-1 15,1-8 0-15,2 7 0 0,1-6-8 0,4 0 0 0,-4-3-10 16,7 3 10-16,-4-4-64 16,4-5-6-16,4-1-2 0,3-6-570 0,-4 3-114 0</inkml:trace>
  <inkml:trace contextRef="#ctx0" brushRef="#br0" timeOffset="163106.41">15568 13927 2833 0,'0'0'62'0,"0"0"13"0,0 0 2 0,0 0 3 0,0 0-64 0,0 0-16 0,0 0 0 0,0 0 0 0,0 0-16 0,0 0-6 16,7-3-2-16,4 3 0 0,-4-6 4 0,3 6 0 15,4-3 0-15,1-4 0 16,2 7-8-16,1 0 0 0,3-3-1 0,4-3 0 15,-1 3-15-15,1-3-4 0,-7 6 0 0,3-7 0 16,4 4-21-16,-4 3-5 0,-4 0-1 0,1 0 0 16,0-6-109-16,-1 6-23 0,-3 0-4 0,-3 0-1 0</inkml:trace>
  <inkml:trace contextRef="#ctx0" brushRef="#br0" timeOffset="191041.33">16302 13943 691 0,'0'0'61'0,"0"0"-49"0,0 0-12 0,0 0 0 16,0 0 174-16,0 0 32 0,-7 0 6 0,0 0 2 15,7 0-132-15,0 0-26 0,-7 0-6 0,7 0-1 16,0 0-8-16,0 0-1 0,0 0-1 0,0 0 0 15,-4 0-9-15,4 0-2 0,0 0 0 0,0 0 0 16,0 0-7-16,0 0-1 0,-3 9-1 0,-1 1 0 16,1-1 5-16,-1 0 2 0,4 7 0 0,0 0 0 15,0-4-2-15,-3 7 0 0,-1 3 0 0,0-3 0 16,-3 0 8-16,4 6 2 0,-1-3 0 0,-3 3 0 16,4 0-14-16,-1-6-2 0,1 6-1 0,-1-6 0 15,-3 0 3-15,4-1 0 0,3-2 0 0,-4-3 0 0,4-4 0 0,0 0 1 16,0-2 0-16,0-7 0 0,0 0-5 15,0 0 0-15,0 0-1 0,0 0 0 0,11 0-1 0,-4-7 0 16,3-2 0-16,-3 0 0 0,0-4-1 0,4-3 0 16,-4-2 0-16,0 2 0 0,0-3-13 0,4 0 0 15,-1 0-9-15,1-6 9 0,-4 6 0 0,4 1 20 16,-4-7-4-16,0 6 0 0,3 0-16 0,1 0-17 16,-1 3 3-16,5 1 1 0,-5 2 13 0,4-2 12 15,-3 5-3-15,3 4 0 0,0-4-9 0,0 7 12 16,-3-3-12-16,-1-3 12 0,4 9 4 0,-3-3 0 15,-4 3 1-15,4-7 0 0,-4 7-17 0,0-3 0 16,-7 3 0-16,10 3 0 0,-10-3 0 0,7 0 0 0,-7 0 0 16,11 10 0-16,-7-1 0 0,3 0 0 15,-7-9 0-15,3 10 0 0,4-4 0 0,-7 10 0 0,0-7 0 0,0 1 0 16,0-1 0-16,0 0 0 0,0-5 0 0,0 8 0 16,0-12 0-16,0 0 0 0,0 0 0 0,0 3 0 15,0-3 0-15,0 0 0 0,0 0 0 0,0 0 0 16,0 0 0-16,0 0 0 0,0 0 0 0,11 0 0 15,-8 0 10-15,4-9-2 0,-3 3 0 0,3 2 0 16,-4-2-8-16,4-3 8 0,1-1-8 0,-5 1 8 16,4 0-8-16,0-1 0 0,-3 1 0 0,3-1 0 15,0 4 0-15,0-3 0 0,-4 6 0 0,4-4 0 16,1 4 0-16,-5-3 0 0,-3 6 0 0,0 0 8 16,0 0-8-16,7 0 0 0,0 0 0 0,0 6 8 0,0-3-8 15,0 4 0-15,0-4 0 0,0 3 0 0,0 3 0 0,1-6-9 16,-5 7 9-16,8-4 0 0,-4 4 0 0,3-1-8 15,-3 0 8-15,0 1 0 0,4 5 0 16,0-5 0-16,-4 9 0 0,0-4 0 0,3-2 0 0,-3 9 0 16,0-3 0-16,0-1 0 0,-3-2 0 15,3-3 0-15,-3 2 0 0,3-5 0 0,-4-1-9 0,4 1-2 16,0-1 0-16,0 0 0 16,0 1-29-16,0-4-7 0,-7-6-1 0,0 0 0 15,11 0-102-15,-11 0-21 0,7-6-4 0,0-4-780 0</inkml:trace>
  <inkml:trace contextRef="#ctx0" brushRef="#br0" timeOffset="191872.96">16962 13579 921 0,'0'0'40'16,"0"0"10"-16,-7 0-40 0,7 0-10 0,-11-3 0 0,11 3 0 0,0 0 152 0,0 0 28 15,-7-6 5-15,7 6 2 16,-4-3-187-16,4 3-48 0,-3-7-4 0,3-2 0 0,0 6 32 0,0-4 8 16,0-2 0-16,3 3 1 0,1-4 22 0,-1 1 4 15,1 0 1-15,3 5 0 0,-3-5 40 0,3-4 8 16,3 4 1-16,-3 0 1 0,4-1-11 0,-4 1-3 15,3-7 0-15,-3 7 0 0,4-1-20 0,0 1-4 16,-1 0 0-16,-3-1-1 0,4 1-10 0,-1-1-1 16,-6 4-1-16,3-3 0 0,0 5 6 0,0-2 2 15,0 3 0-15,0-3 0 0,0 6-15 0,0-10-8 0,0 10 10 16,-3-9-10-16,7 9 0 0,-11 0 0 0,7-6 0 0,-7 6 0 16,3 0 0-16,-3 0 0 0,11 6 0 0,-8-3 0 15,4 3 0-15,-3 4 0 0,-4-10 0 0,7 9-10 16,-4-3 10-16,-3 4 0 0,4-1 0 0,-4 1 0 15,0-1 0-15,3 1 0 0,-6 5 0 0,-1-2 0 16,1-7 0-16,-1 10 0 0,1-4 0 0,-4-2 0 16,3-1 0-16,-3 7 0 0,0-7 0 0,0 1 8 15,0 5-8-15,0-2 0 0,-4-4 0 0,4 4-8 16,-3-1-3-16,-1-2 0 0,1-1 0 0,-1 0 0 16,4 4 11-16,0-10-12 0,-4 7 12 0,8-4-12 15,3-6 12-15,0 0 14 0,0 0-3 0,0 0-1 0,0 0 6 0,0 0 0 16,0 0 1-16,-7-6 0 0,0 6-5 0,7 0-2 15,-7-10 0-15,7 10 0 0,0 0-10 0,0 0 0 16,-4 0 0-16,4 0 8 0,0 0-8 0,0 0 0 16,-3-9 0-16,3 9 0 15,0 0 0-15,0 0 0 0,0 0 0 0,0 0 0 0,0 0 0 0,0 0 0 16,0 0 0-16,0 0 0 16,0 0 19-16,7 0 8 0,0-7 1 0,3 4 1 0,-3 3-19 0,0 0-10 15,4 0 10-15,-4 0-10 0,4 0 17 0,-1 0-2 16,1 0-1-16,-1 3 0 0,1 4-14 0,-4-7 0 15,4 9 8-15,-1-9-8 0,1 6 0 0,-1-2 0 16,-3 5 0-16,4-3 0 0,-4-3-26 0,4 7 2 16,-1-10 0-16,1 9 0 15,-1-3-38-15,1 1-7 0,3-4-2 0,0 3 0 16,0-3-97-16,0-3-20 0,0 0-4 0</inkml:trace>
  <inkml:trace contextRef="#ctx0" brushRef="#br0" timeOffset="195905.21">17762 13899 748 0,'0'0'33'0,"0"0"7"0,0 0-32 0,0 0-8 0,0 0 0 15,0 0 0-15,0 0 201 0,0 0 39 0,0 0 7 0,0 0 1 16,0 0-190-16,0 0-38 0,0 0-8 0,0 0-2 16,0 0 18-16,0 0 3 0,0 0 1 0,-3 6 0 15,-1 4-8-15,-3-7 0 0,4 6-1 0,-4-3 0 16,0 4 30-16,0-1 7 0,-4 1 0 0,4-4 1 16,-4 3-7-16,1 1-2 0,-1-1 0 0,1 1 0 15,-5 5-32-15,1-2-8 0,-3 2 0 0,-1 4-1 16,-3 0 2-16,3 0 1 0,-3 3 0 0,0-3 0 15,0-1 11-15,3 1 3 0,1 0 0 0,-1-3 0 16,4-7-28-16,-4 1 0 0,4 5 0 0,0-5-11 16,3-7 11-16,1 3-8 0,6-3 8 0,-3 4-8 15,0-7-32-15,7 0-5 0,0 0-2 16,0 0 0-16,-7-7-69 0,4 7-13 16</inkml:trace>
  <inkml:trace contextRef="#ctx0" brushRef="#br0" timeOffset="196199.18">17505 13855 1267 0,'0'0'112'0,"0"0"-89"16,0 0-23-16,0 0 0 0,0 0 124 0,0 0 21 15,7 9 4-15,-7-9 1 0,0 10-95 0,3-4-19 0,-3 4-4 0,0-4-1 16,0 3 21-16,4 1 4 15,-4-1 0-15,3-6 1 0,1 13-17 0,3-7-3 0,0 1-1 16,4-1 0-16,-4 0-6 0,3 7-2 16,1-6 0-16,0-1 0 0,-1 7-13 0,1-4-3 0,-1 4-1 0,1-7 0 15,-4 7-11-15,3-4 10 0,1 4-10 0,-7 0 10 16,3-4 8-16,-4 4 2 16,4-3 0-16,-3 2 0 0,-1 4-20 0,-3-3-19 0,7-4 4 0,-7 4 1 15,4 0 1-15,-1-4 0 0,-3-5 0 0,4 2 0 31,-1 0-48-31,1 1-10 0,-4-10-1 0,0 0-1 16,0 0-138-16,7 0-27 0,4 0-6 0</inkml:trace>
  <inkml:trace contextRef="#ctx0" brushRef="#br0" timeOffset="196777.07">17974 13488 115 0,'0'0'10'0,"0"0"-10"0,0 0 0 0,4-9 0 16,-1-1 228-16,1 4 44 0,-4 3 9 0,0 3 2 16,3-6-193-16,-3 6-38 0,0 0-8 0,0 0-2 15,4-10 1-15,-4 10 0 0,0 0 0 0,0 0 0 16,0 0-7-16,0 0 0 0,0 0-1 0,0 0 0 16,0 0-23-16,0 0-12 0,0 0 12 0,0 10-12 15,-4-1 42-15,4-3 2 0,0 4 0 0,0-1 0 16,0 1 2-16,0-1 1 0,0 7 0 0,0-7 0 0,0 7-23 0,0-4-5 15,0 7-1-15,-3-3 0 16,3 3-5-16,0-1-1 0,-4-2 0 0,4 3 0 16,0 0-12-16,0-4 0 0,0-5 0 0,-3 5 0 0,-1-2 0 0,4-4-8 15,0 1-1-15,-3-1 0 16,-1 4-22-16,0-4-4 0,4 1-1 0,0-1 0 16,0-6-128-16,0-3-25 0,0 0-6 0,0 0-1 0</inkml:trace>
  <inkml:trace contextRef="#ctx0" brushRef="#br0" timeOffset="197121.87">17805 13469 1771 0,'0'0'78'0,"0"0"17"0,0 0-76 0,0 0-19 0,0 0 0 0,0 0 0 16,0 0 42-16,0 0 5 0,0 0 1 0,0 0 0 16,3 3-28-16,8-3-4 0,-1 0-2 0,5 0 0 15,-1 0 1-15,0 0 0 0,0 0 0 0,3 0 0 16,-2-3-1-16,2 3 0 0,1-6 0 0,0 6 0 0,-1-3-3 15,1-3-1-15,-1 6 0 0,5-3 0 0,-5 3-10 0,1-7 0 16,0 7 0-16,-1 0 8 0,-3 0-8 0,0 7-11 16,0-4 3-16,1-3 0 15,-1 6-20 1,0-3-4-16,-4-3-1 0,1 6-574 0,3 4-114 0</inkml:trace>
  <inkml:trace contextRef="#ctx0" brushRef="#br0" timeOffset="197713.2">18729 13817 403 0,'0'0'36'0,"0"0"-36"15,0 0 0-15,0 0 0 0,0 0 188 0,0 0 32 16,-4 4 5-16,-3 2 2 0,0 3-172 0,4 1-35 15,-8-4-6-15,4-3-2 0,0 6 13 0,-3 1 3 16,-5-4 0-16,5 4 0 0,-1-1 13 0,-3 0 3 16,-3 7 1-16,-1-7 0 0,0 7 28 0,1-3 6 0,-8 5 1 15,0-2 0-15,4 3-6 0,-4 0-1 0,1 6 0 0,-1-6 0 16,-3 6-33-16,3 0-6 16,0-3-2-16,4 3 0 0,0-6-22 0,0 0-10 0,3-1 8 0,-3 7-8 15,3-9 0-15,4-3 0 0,0 2 8 0,7-5-8 31,0-4-38-31,0-3-10 0,0 3-1 0,7-6-576 0,0 0-115 0</inkml:trace>
  <inkml:trace contextRef="#ctx0" brushRef="#br0" timeOffset="197988.67">18362 13924 2239 0,'0'0'49'0,"0"0"11"0,-3 0 1 0,3 0 2 0,0 0-51 0,0 0-12 0,0 0 0 0,0 0 0 0,0 0 0 0,0 0 0 16,0 0 0-16,0 0 0 0,0 0 0 0,7 9-12 16,0 1 12-16,3-1-13 0,1 1 13 0,-1 5 0 15,5-2 0-15,-5 3 0 0,1 2-9 0,-1-2 9 16,1-3-8-16,-1 12 8 0,1-10 0 0,-4 4 0 15,0 0 0-15,4 0 8 0,-1-4 3 0,1 4 1 16,-4-3 0-16,0-3 0 0,7-7-25 0,-3 3-5 16,-1 7-1-16,1-7 0 15,3-6-33-15,-3 7-8 0,3-4 0 0,0-3-550 0,0-3-110 16</inkml:trace>
  <inkml:trace contextRef="#ctx0" brushRef="#br0" timeOffset="199750.15">18454 12961 460 0,'-4'0'41'0,"-3"0"-33"15,0-6-8-15,0 3 0 0,0 3 265 0,0 0 51 16,-4 0 11-16,4 0 1 0,0 0-222 0,0-6-45 15,4 6-9-15,3 0-1 0,-7-3 22 0,7 3 5 16,0 0 1-16,0 0 0 0,-4-7-24 0,4 4-5 16,0 3-1-16,0 0 0 0,0-6-17 0,7-4-3 15,0 7-1-15,0-3 0 0,4-3-16 0,3 9-3 16,-3-10-1-16,3 4 0 0,0 3 4 0,3-3 0 16,1 2 0-16,0-2 0 0,3-3 0 0,0 6 1 15,0-4 0-15,0-2 0 0,1 9-1 0,-5-6-1 0,4-4 0 16,-3 10 0-16,0-9-11 0,-4 6 10 15,0-4-10-15,0 7 10 0,0-3-10 0,-3 3 10 0,-1 0-10 0,-3 0 10 16,0 0 0-16,-7 0 0 0,0 0 0 0,11 3 0 16,-8 4-10-16,5-4 0 0,-1 3 0 15,-4 3-11-15,1 1 11 0,-1-1 0 0,1 1 0 0,-1-1 0 16,1-3 24-16,-4 7 6 0,3-7 2 0,4 4 0 16,-3-1-32-16,-4 7 0 0,7-4 0 0,-4 4 0 15,1 0 0-15,0 2 0 0,-1 4 0 0,1 3 0 16,3 10 0-16,-4-1 0 0,1 1 0 0,-1 3 0 15,-3-1 0-15,4 7 0 0,-1-6 0 0,1 6 0 16,-1-10 0-16,1 4 0 0,3 3 0 0,-4-4 0 0,4 1 12 0,1-4-3 16,-1 7-1-16,0-10 0 0,-4 4 8 0,1 3 2 15,-1-4 0-15,-3 7 0 0,4-10-5 0,-4 10-1 16,-4-13 0-16,4 10 0 0,-3-4 1 0,-1 1 0 16,1-1 0-16,-1-2 0 0,-6 11 2 0,6-8 0 15,-3-1 0-15,3 4 0 0,-3-3 0 0,0-1 0 16,7 4 0-16,-7-10 0 0,4 6-7 0,-1-8 0 15,4 2-8-15,-3-3 12 0,3 0-4 0,0-3 0 16,0-6-8-16,0 9 12 0,0-13-12 0,0 4 11 16,0 3-11-16,0-10 10 0,3 7-2 15,-3-13 0-15,0 13 0 0,4-13 0 0,-4 3-8 0,0 3 10 16,0-9-10-16,0 7 10 0,-4-4 2 0,4-3 1 16,0 0 0-16,0 0 0 0,0 0-13 0,0 0 9 0,0 0-9 0,0 9 8 15,0-9-8-15,0 0 12 0,0 0-12 0,0 0 12 16,0 0-4-16,0 0 0 0,0 0 0 0,0 0 0 15,0 0-8-15,0 0 8 0,0 0-8 0,0 0 8 16,0 0-8-16,0 0 8 0,0 0-8 0,0 0 8 16,0 0-8-16,0 0 8 0,0 0-8 0,0 0 8 15,0 0-8-15,0 0 8 0,0 0-8 0,0 6 8 16,0-6 4-16,0 0 0 0,0 0 0 0,0 0 0 16,-3 4 2-16,3-4 1 0,-4 0 0 0,-3 6 0 15,0-6 0-15,0 3 0 0,-4 3 0 0,1 1 0 16,-1-4-1-16,1-3 0 0,-4 9 0 0,-4-9 0 15,4 10-3-15,-4-10-1 0,1 6 0 0,-5-3 0 16,5 3-10-16,-4-3 0 0,-1 4 0 0,5-4 0 0,-4-3 0 0,6 0 0 16,1 6 10-16,-3-6-10 15,6-6-76 1,4 3-23-16</inkml:trace>
  <inkml:trace contextRef="#ctx0" brushRef="#br0" timeOffset="205500.4">26494 15837 2984 0,'0'0'66'0,"-7"-3"14"0,-4-4 2 0,4 4 1 0,0-3-67 0,-4 6-16 0,1-3 0 0,-1-3 0 15,1-4 0-15,-5 1 0 0,-2-1 0 0,-4-5 0 16,-1 5-12-16,-6-8 12 0,-4 2-13 0,-3-3 5 31,-11 0-28-31,0-6-4 0,-6 6-2 0,-1-6 0 0,-4 6 16 0,-6 1 3 0,-8-7 1 0,1 3 0 16,-12-4 22-16,1 8 0 0,-7-7 0 0,0 6 0 15,3-6-16-15,-6 6 2 0,-8 0 0 0,0 10 0 16,-3-1 28-16,-1 4 6 0,-2-3 0 0,-8 15 1 16,-4 3 6-16,1 1 1 0,-1 8 0 0,-3 1 0 0,-3 9-28 15,0-2 0-15,3 2 0 0,-4 6 0 0,-6 1 0 0,3-1 10 16,7 4-1-16,-11 6 0 0,-3 3-9 16,4-3 0-16,10 9 0 0,-4 7 0 0,-6-4 0 0,6 4 0 15,4 2 0-15,4 1 0 0,3 3 0 0,-4 12-14 16,1-6 5-16,7 1 1 0,13-1 19 0,8-3 4 15,4 3 1-15,9-3 0 0,15-3-5 0,15 3-1 16,9-7 0-16,19 7 0 0,13-6 2 0,15 0 1 16,13-1 0-16,12 1 0 0,10 3-13 0,17-3 0 15,18-4 0-15,7-2 0 0,18 2 0 0,7-5 0 16,11-7 0-16,17-7 0 0,14 1 0 0,14-6 0 16,15-1 0-16,6-9 0 0,8-3 0 15,3-6 0-15,7 3 0 0,4-10 0 0,-1-3 0 0,8-12 0 16,3 3-13-16,4-3 4 0,0-13 9 0,3 3 0 0,-3-12-9 0,3 3 9 15,-3-3 0-15,-11-7 0 0,-10-2 0 16,-8-1 0-16,-3-3 0 0,-3-12-11 0,-11 0 1 0,-4-4 0 16,-13 4 24-16,-5-10 5 0,-6 4 1 0,-18 2 0 15,-14-6 14-15,-18 1 3 0,-6-1 1 0,-15-6 0 16,-4 6 2-16,-10 1 0 0,-10-1 0 0,-11 0 0 16,-11 0-2-16,-7 1 0 0,-14-1 0 0,-7 0 0 15,-14 1-30-15,-10 2-8 0,-19-3 0 0,-6 10 0 16,-11 0-24-1,-7-4-7-15,-7-2-1 0,-18 2 0 0,-17 4 32 0,-7 6-9 0,-8-3 9 0,-13 6 0 16,-11 0-12-16,-8 6 4 0,5 4 0 0,-8 5 0 16,0 4 8-16,-3-3-8 0,-7 3 8 0,3 6-8 15,11 0-41-15,-7 4-8 0,0 5-2 16,10 1-865-16,14 9-172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4:23:07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16577 9627 26655 0,'0'0'1184'0,"-9"7"240"16,-2-2-1136-16,2-4-288 0,9-1 0 0,0 0 0 0,0 0 1232 0,0 0 192 15,0 0 48-15,0 0 0 0,0 0-720 0,0 0-144 16,5-10-32-16,2 3 0 0,-7 7-240 0,10-5-48 16,1-1-16-16,-1-1 0 0,-1 2 0 0,0 1 0 15,2-4 0-15,-1 3 0 0,2 0 208 0,1-1 32 16,0 0 16-16,1 1 0 0,1 1 112 0,2 0 32 15,2 0 0-15,3 1 0 0,3 1-128 0,4-2-32 16,2-3 0-16,3 0 0 0,3 4-80 0,0 0-32 16,5 2 0-16,0-2 0 0,-2-4-112 0,-1 0-32 15,0 1 0-15,2 3 0 0,-1 3 0 0,5 1 0 16,3 1 0-16,0 1 0 0,-1 3 0 0,1-1 0 16,2-2 0-16,-5 3 0 0,-3 6-64 0,-1-2-32 15,-2 2 0-15,-2-3 0 0,3 1-160 0,0 2 0 0,2 0 0 16,1 2 128-16,-2 5-128 0,4-1 0 0,2-1 0 0,0 2 0 15,0 3 0-15,-4-1 128 0,-4-1-128 0,0 2 0 16,-1 2 0-16,-2-4 128 0,2 3-128 0,-2-3 0 16,0 4 0-16,-2 1 128 0,-3 1-128 0,1 2 0 15,1 4 160-15,0 2-160 0,-1 2 192 0,-2-1-192 16,-6-5 176-16,-1 4-176 0,-1 3 160 0,-2-1-160 16,-3 1 256-16,0 3-64 0,-4-1 0 0,0 2 0 15,-1 2-192-15,-2 0 0 0,0 1 0 0,1 0 0 16,-1 3 0-16,1-2 0 0,-2-1 144 0,-1 0-144 15,-2 2 128-15,-1-1-128 0,-1 1 0 0,3 2 128 16,-2 2-128-16,-2 1 0 0,-3 1 0 0,-2 0 0 16,-2 1 0-16,-2 1 0 0,-2-2 128 0,2 0-128 15,-4-4 0-15,0 2 0 0,0 1 0 0,-5 2 128 16,-2 2-128-16,-1 0 0 0,0 0 144 0,-3-2-144 0,-3-1 128 0,0 2-128 16,-4-4 128-16,-2 7-128 0,-1 1 0 0,-4-3 144 15,-2-3-144-15,-2 3 0 0,-4 2 160 0,0-1-160 16,1-4 128-16,1 1-128 0,-2-5 128 0,0 3-128 15,-2 1 0-15,-2-1 128 0,-2-2-128 0,-1 1 0 16,1-1 144-16,-1 0-144 0,-1-3 0 0,3 1 0 16,1-2 0-16,2 0 128 0,-1 1-128 0,-1-3 0 15,-4 1 0-15,-1 5 0 0,-3-3 0 0,1 4 0 16,-1 0 0-16,1-1 128 0,1-3-128 0,3-1 0 16,3 1 0-16,-1 1 0 0,-1 1 0 0,-1-2 0 15,-1-4 0-15,3 1 0 0,2 2 0 0,2 2 0 16,2-4 0-16,4 0 0 0,3-2 0 0,3-4 0 0,2 1 0 0,2-3 0 15,4-1 0-15,1 0 0 0,3 0 0 0,1 0 0 16,1 0 0-16,1-4 0 0,1 1 0 0,3-1 0 16,3 0 0-16,1-1 0 0,2-2 0 0,3 2 0 15,2-2 0-15,3-1 0 0,2-1 0 0,3 2 0 16,2-3 0-16,2 1 0 0,1-1 0 0,1 1 0 16,1 0 128-16,1 0-128 0,0 0 128 0,1 1-128 15,-1 1 0-15,0-4 128 0,1 4-128 0,-1-4 0 16,0-3 0-16,2-1 0 0,0-1 0 0,1-1 128 15,2 2-128-15,1-5 176 0,-1-1-176 0,1 0 192 16,-2 0 0-16,3 0 0 0,1 0 0 0,4-1 0 16,3 0-64-16,-2 1 0 0,-3-4 0 0,2 1 0 15,1 2 0-15,1 0 0 0,-4-2 0 0,0 0 0 0,-2 2-128 0,-1-1 0 16,-2-1 144-16,0 1-144 0,-1-1 0 16,-1 2 0-16,-1-2 0 0,-1 3 0 0,-1-5 0 0,0 2 0 15,-3 2 0-15,0-3 0 0,-2-1-192 0,1 0 32 16,1-2 16-16,-1 1 0 0,-1-1-16 0,2 0 0 15,-1 0 0-15,-1-2 0 0,-9-4-96 0,11 7-32 16,-2-3 0-16,-9-4 0 16,9 6-1024-16,-9-6-208 0,10 3-32 0,-10-3-16 15,12 4-1664-15,-12-4-336 0</inkml:trace>
  <inkml:trace contextRef="#ctx0" brushRef="#br0" timeOffset="1534.89">16459 9554 6447 0,'0'0'576'0,"0"0"-576"16,0 0 0-16,0 0 0 0,0 0 3840 0,0 0 672 16,0 0 128-16,8-5 32 0,-8 5-3088 0,0 0-624 15,0 0-112-15,0 0-16 0,0 0-144 0,0 0-32 16,8-4 0-16,-8 4 0 0,9 0-144 0,-9 0-48 16,9-4 0-16,-9 4 0 0,11 1-192 0,-11-1-32 15,0 0-16-15,10 0 0 0,-10 0 304 0,11-2 64 16,-11 2 16-16,10-3 0 0,-10 3 240 0,10-1 48 15,1-3 16-15,-2-1 0 0,-9 5-208 0,10-4-64 16,0-5 0-16,-1 2 0 0,-1 2-176 0,1 0-32 0,0-2-16 0,0 3 0 16,0 1-64-16,0 0-16 0,-9 3 0 15,13-5 0-15,-1-3-48 0,1 1-16 0,-1-2 0 0,-1 1 0 16,1-2 0-16,1 2 0 0,0 2 0 0,2-2 0 16,-2-1-48-16,2 0-16 0,4-1 0 0,-4 1 0 15,0 0 16-15,1 1 0 0,4-2 0 0,0 0 0 16,-2 0-80-16,0-1-16 0,-1 0 0 0,3 3 0 15,-5-1 32-15,1 1 0 0,-2 1 0 0,1-1 0 16,-1 0-32-16,-1 3-128 0,-13 5 192 0,13-4-64 16,-3 0-128-16,-10 4 160 0,0 0-160 0,10-3 160 15,-10 3-160-15,0 0 128 0,0 0-128 0,0 0 128 16,0 0-128-16,0 0 0 0,0 0 0 0,6 7 0 16,-6-7 0-16,0 0 0 0,0 0 0 0,0 0 0 0,0 0 0 0,0 0 0 15,-5 9 0-15,5-9 0 0,-9 6 0 0,1 0 0 16,-1-2 0-16,0 1 128 0,-1-4-128 0,1 4 0 15,-1-2 0-15,0 1 128 0,-2-2-128 0,1 2 0 16,0 0 0-16,-2 2 128 0,-3 0-128 0,2 2 0 16,2 0 0-16,-1 0 0 0,0-1 0 0,0 2 0 15,0-1 0-15,-2 1 0 0,0 1 0 0,0-1 0 16,2 0 0-16,0 0 0 0,-1 0 0 0,1-4 0 16,-1 0 0-16,2 3 0 0,0 4 0 0,0-2 0 15,2 1 0-15,0-2 0 0,-1-1 0 0,1 1 0 16,-1-4 0-16,2 0 0 0,1 1 0 0,0 1 0 15,1 0 0-15,-1 1 0 0,8-8 0 0,-9 5 0 16,9-5 0-16,-11 4 0 0,2 1 0 0,9-5 0 16,-8 5 0-16,8-5 0 0,0 0 0 0,-9 6 0 0,9-6 0 0,-8 5 128 15,2 1-128-15,6-6 192 0,0 0-192 0,0 0 192 16,-9 5-192-16,9-5 0 0,0 0 0 0,-7 7 0 16,7-7 0-16,-6 7 0 0,6-7 0 0,0 0 128 15,0 0 16-15,-9 5 0 0,1 0 0 0,8-5 0 16,0 0 48-16,0 0 0 0,-11 3 0 0,11-3 0 15,0 0-32-15,0 0 0 0,0 0 0 0,0 0 0 16,0 0-160-16,0 0 192 0,0 0-192 0,0 0 192 16,0 0-192-16,0 0 192 0,0 0-192 0,0 0 192 15,2 10-192-15,-2-10 160 0,6 9-160 0,2 2 160 16,2-4-32-16,1 2-128 0,-1-2 192 0,2 1-64 16,1-3 48-16,1 3 0 0,1 1 0 0,-1-2 0 15,0 0 16-15,2 1 16 0,0 0 0 0,2-2 0 0,1 1-16 0,2 1 0 16,2 0 0-16,3-1 0 0,1 0 0 0,0 0-16 15,1-1 0-15,0 1 0 0,4-1-176 0,-2-1 192 16,1 1-192-16,-4-3 192 0,-2 1-192 0,-1 2 0 16,-4-4 144-16,0 2-144 0,-4-1 0 0,-2-1 0 15,-1-3 0-15,-1 1 128 0,-1 0-304 0,0 0-48 16,-11 0-16-16,12-3 0 16,-2-1-2128-16,-2-2-448 0,0-2-64 0</inkml:trace>
  <inkml:trace contextRef="#ctx0" brushRef="#br0" timeOffset="2601.31">18032 14766 7359 0,'0'0'320'0,"0"0"80"0,0 0-400 0,2 14 0 0,1-5 0 0,-3-2 0 16,0-7 4672-16,-3 11 864 0,1 1 160 0,2-2 48 15,0-10-3680-15,2 12-720 0,0 0-160 0,-1-1-32 16,0 1-32-16,3 1-16 0,1-4 0 0,1 3 0 15,-1 0 80-15,0 1 16 0,0 0 0 0,2 2 0 16,1 4-384-16,-2-1-80 0,-1 3-16 0,2 3 0 16,3 1-352-16,-1 3-80 0,-1 2-16 0,1 4 0 15,0 2-272-15,1 3 128 0,-4 2-128 0,1 0 0 16,-1 0 304-16,2-5-48 0,-2 1-16 0,1-6 0 16,-2 0 16-16,0-3 0 0,1-2 0 0,-1-4 0 15,-3-1-256-15,1-6 144 0,1-2-144 0,-3-1 128 16,-1 0-128-16,0-12 0 0,0 0 144 0,0 0-144 15,0 0-352-15,0 0-144 0,0 0-16 0,-1-9-16 16,0-6-1632-16,-1 2-320 0,1-1-64 0,1-3-9104 16,-1-2-1840-16</inkml:trace>
  <inkml:trace contextRef="#ctx0" brushRef="#br0" timeOffset="3151.99">17845 14889 6447 0,'0'0'576'0,"0"0"-576"0,0 0 0 0,-4-9 0 16,-1 0 6304-16,5 0 1152 0,3 0 224 0,1-1 64 16,1 1-5760-16,3 0-1136 0,2 0-224 0,2-1-48 15,0 0-320-15,1 4-48 0,1 3-16 0,0-1 0 16,-2 1-48-16,1 0-16 0,1 3 0 0,1 3 0 15,-2-1 256-15,0 2 64 0,1 1 0 0,-1 3 0 16,0 0 256-16,0 1 48 0,-1-2 16 0,0 3 0 16,1 3-112-16,0-3-16 0,0 2 0 0,3 0 0 15,2-2-256-15,0 2-48 0,0-4-16 0,2 1 0 16,-1 0-144-16,2-1-48 0,0-3 0 0,0 3 0 16,-1 2-128-16,0 1 128 0,3-2-128 0,-3 1 128 15,-1 3-128-15,-1 3 0 0,1 0 0 0,0 5 0 16,-2-3 0-16,-3 4 0 0,-1 1-144 0,-1 4 144 15,-2-4 0-15,-3 2 0 0,-3-2 0 0,-2 2 144 0,2 0-16 0,-3-3-128 16,-2-2 192-16,0 2-64 0,0-3 16 0,-2 1 0 16,-1-2 0-16,-1 0 0 0,-2 1-16 0,2-1-128 15,1-1 192-15,0 0-64 0,-1-4-128 0,0 1 128 16,-3 2-128-16,-1-5 128 0,-2 0-128 0,1-1 128 16,-2 1-128-16,1-3 128 0,-4 1 16 0,1-1 0 15,-2-1 0-15,-1 0 0 0,-1-1-144 0,0 0 0 16,0 0 0-16,1-1-176 0,-2-1 176 0,2 0 0 15,2-1 0-15,0-1-128 0,1 2-80 0,0-1-16 16,1-2 0-16,1-1 0 0,0 0-128 0,3-1-32 16,9 1 0-16,0 0 0 15,-8-5-1280-15,8 5-272 0,0 0-48 0,0 0-16 16,0 0-1152-16,4-9-240 0,7-2-32 0,0 3-16 0</inkml:trace>
  <inkml:trace contextRef="#ctx0" brushRef="#br0" timeOffset="3454.97">18737 15388 28559 0,'0'0'2544'0,"0"0"-2032"0,0 0-512 0,4 12 0 0,-1 1 3568 0,0-2 608 16,3-2 128-16,0 4 32 0,2-2-3376 0,1 2-656 16,2-1-144-16,-1 1-32 0,-1 0-128 0,0 0 0 15,-1-1 0-15,0 1 0 0,0 0 0 0,-2 0 0 16,-1-2 0-16,1 0 0 0,-1 1-176 0,-1-1 48 16,-2 0 0-16,-2-11 0 15,2 13-256-15,-1-4-32 0,-1-9-16 0,0 0 0 16,-3 10-336-16,3-10-64 0,0 0 0 0,0 0-16 15,0 0-2576-15,0 0-512 0,0 0-96 0,-6-19-32 0</inkml:trace>
  <inkml:trace contextRef="#ctx0" brushRef="#br0" timeOffset="3612.45">18854 15049 32255 0,'0'0'2864'0,"-6"8"-2288"0,-3 0-576 0,2 1 0 16,1 2 1984-16,2-1 272 0,0-1 64 0,3 2 16 31,-1-1-4720-31,1 0-944 0,1 1-192 0</inkml:trace>
  <inkml:trace contextRef="#ctx0" brushRef="#br0" timeOffset="4553.31">19122 15412 8287 0,'0'0'736'0,"0"0"-592"0,-2 13-144 0,2 1 0 15,2 2 7056-15,-1-1 1392 0,-1 1 256 0,1 0 64 16,1 1-7008-16,-2-3-1408 0,-2-1-352 0,4 0 0 15,0-1 0-15,-2-12 0 0,-1 12 0 0,1-12-192 16,1 11 192-16,-1-11 0 0,0 0 0 0,0 0 0 16,0 0 128-16,0 0 16 0,0 0 0 0,0 0 0 0,0 0 304 0,0 0 64 15,0 0 16-15,0 0 0 0,0-10-32 0,0-2-16 16,-1 2 0-16,0-6 0 0,-1-1-304 0,2 0-176 16,0-5 192-16,2 1-192 0,-2-1 0 0,2 0-144 15,2 0-16-15,1 0 0 0,0 2-64 0,2 3-16 16,1 4 0-16,0 1 0 0,-2 3 240 0,2 3 0 15,0 2 0-15,1 1-144 0,0 0 144 0,1 5 144 16,1 3-16-16,-1 0-128 0,1 0 192 0,1 3-64 16,-1 4 0-16,1 0-128 0,-3 1 0 0,-1-1 0 15,-2-2 0-15,2 0 0 0,0 1 240 0,-1-1-64 16,-7-10-16-16,6 11 0 0,-6-11 80 0,7 13 16 16,-2-3 0-16,-5-10 0 0,0 0-16 0,0 0 0 0,6 11 0 15,-6-11 0-15,0 0-240 0,0 0 144 0,0 0-144 0,0 0 128 16,0 0-128-16,0 0 0 0,0 0 0 0,0 0 0 15,0 0 0-15,0 0 0 0,11-2 0 0,-11 2 0 16,10-9 0-16,-1-1 0 0,-1-2 0 0,0 0-176 16,0-5 176-16,0 2-128 0,-1-2 128 0,3 1-128 15,-1 2 128-15,1 1-128 0,-1 0 128 0,2 3-128 16,-2 3 128-16,1 0 0 0,-1 1 0 0,1 0 0 16,-10 6 0-16,11-3 0 0,0-1 0 0,-1 0 0 15,1 0 0-15,0 2 0 0,2 1 0 0,0 1 0 16,-1 1 0-16,1 2 0 0,0 4 0 0,0-2 0 15,-2 3 0-15,-1-1 128 0,0 5-128 0,1 1 128 16,-1 2-128-16,1 0 192 0,-1 3-64 0,1 3 0 16,-1 0-128-16,-1 0 128 0,-2-1-128 0,1-3 128 0,1-2-128 0,-2 0 0 15,0-2 128-15,0-2-128 0,-1 0 0 0,-1-1-320 16,-5-10 64-16,5 11 16 16,-5-11-432-16,0 0-96 0,0 0 0 0,0 0-16 15,0 0-1648-15,0 0-320 0,0 0-64 0</inkml:trace>
  <inkml:trace contextRef="#ctx0" brushRef="#br0" timeOffset="5003.82">19948 15384 31503 0,'0'0'1392'0,"0"0"288"0,0 0-1344 16,11 2-336-16,-11-2 0 0,0 0 0 0,11 0 768 0,1 0 64 0,-1 0 32 0,-11 0 0 15,13 0-656-15,0-2-208 0,-2-1 128 0,1-1-128 16,-2 0 224-16,2 0-16 0,1-1 0 0,-1 1 0 16,-3-3 16-16,3-1 0 0,2-1 0 0,-2 0 0 15,-2 0 224-15,1-1 64 0,-1-2 0 0,-1 0 0 16,-2 2-64-16,-1-3-16 0,-2 2 0 0,0-2 0 16,0 1-192-16,0 1-48 0,0-1 0 0,-1 0 0 15,-3-1-192-15,-3 0 0 0,-1 3 0 0,-3 2-160 16,-2 1 16-16,0 2 0 0,0 0 0 0,-1 4 0 15,-1 1 144-15,1 2 0 0,-1 2 0 0,1 1 0 16,-3 2 0-16,1-1 0 0,2 2 0 0,-1 3 0 16,0 2 0-16,0 0 144 0,2 4-16 0,0-2-128 0,-2 2 160 15,4 4-160-15,-1 3 128 0,1 2-128 0,0-3 176 0,-1 3-48 16,0 2-128-16,1-2 192 0,2 0-192 0,1-3 0 16,0 1 128-16,2-2-128 0,-1-1 0 0,3-2 144 15,3-4-144-15,1-1 128 0,0 0 80 0,2-3 16 16,3-2 0-16,2-1 0 0,0-2-224 0,2-1 0 15,2-3 0-15,0-2 0 16,1-2-448-16,4 0-128 0,2-2-16 0,0-1-16 16,1-2-1312-16,1-1-256 0,1 2-48 0,-5-5-16 15,-1 2-960-15,-4 0-192 0,8-5-32 0,-8-2-16 0</inkml:trace>
  <inkml:trace contextRef="#ctx0" brushRef="#br0" timeOffset="5486.19">20385 15250 35935 0,'-1'12'3200'0,"-2"0"-2560"0,0 1-512 0,1 1-128 16,-1 6 1184-16,3-1 224 0,3-2 32 0,-1 0 16 31,1-1-1856-31,2 1-368 0,0-2-80 0,2 2-16 0,-2-4 448 0,0 0 96 0,-1-1 0 0,0 0 16 15,0-3 176-15,-4-9 128 0,5 10-192 0,-5-10 192 16,0 0 0-16,6 11 224 0,-6-11-16 0,0 0 0 16,0 0 512-16,0 0 112 0,0 0 0 0,0 0 16 15,0 0-336-15,0 0-80 0,6-13-16 0,-1 1 0 16,-2 0-416-16,0-2-144 0,-1-2 0 0,-1-1 0 16,-2-1-320-16,1 0-64 0,1-4-16 0,1-2 0 0,-1-5 272 0,2 3 48 15,-1 2 16-15,1 0 0 0,-1 3 208 0,1 6 0 16,1-1-160-16,0 4 160 0,1 3 144 0,0-3 112 15,2 6 0-15,1-1 16 0,-1 3 80 0,3 2 16 16,-10 2 0-16,14 1 0 0,-1 2-112 0,0 1-32 16,0 2 0-16,0 5 0 0,0-1 32 0,0 3 16 15,0 0 0-15,-1 3 0 0,-4 2 192 0,1 0 48 16,1 3 0-16,-3-1 0 0,-3 3-176 0,1 1-16 16,0 2-16-16,0-3 0 0,1 1-304 0,-1-1 160 15,0-1-160-15,-1-1 128 0,-1-5-128 0,-2-3 0 16,-1-1 0-16,0-12 0 0,6 11-240 0,-6-11-80 15,0 0 0-15,0 0-16 16,0 0-608-16,0 0-112 0,0 0-32 0,11-1 0 16,-11 1-2128-16,8-8-432 0,-1-2-96 0</inkml:trace>
  <inkml:trace contextRef="#ctx0" brushRef="#br0" timeOffset="6004.46">21178 15008 31215 0,'0'0'1376'0,"0"0"288"15,0 0-1328-15,0 0-336 0,0 0 0 0,0 0 0 16,0 0 752-16,0 0 80 0,0 0 0 0,0 0 16 0,0 0-992 0,-6 10-208 16,-1-5-32-16,-3 4-16 0,0 2 256 0,-2 1 144 15,-1-2-160-15,0 0 160 0,0 0 304 0,0-1 144 16,-1 0 48-16,1 0 0 0,0 0 640 0,1-1 128 15,2 0 16-15,0 0 16 0,1-1-496 0,1 0-96 16,2-1-32-16,-1 1 0 0,4 1-464 0,3-8-80 16,0 0-128-16,-6 8 176 0,1-2-176 0,1 3 0 15,4-9 0-15,-1 11-176 0,1-11 176 0,0 0-128 16,1 6 128-16,-1-6-128 0,0 0 128 0,5 8-208 16,-5-8 80-16,0 0 128 0,0 0 0 0,10 3 0 15,-10-3 0-15,10 0 0 0,-10 0 0 0,12-2 0 16,-1 0 0-16,1-1 0 0,-1 0 0 0,0 2 0 15,2 0-128-15,2 1 128 0,-2 0-192 0,1 2 48 0,2 2 0 16,-2 2 0-16,-1 0 144 0,0 2-128 0,0 4 128 0,-1-2-128 16,-3 3 128-16,-1 0-128 0,-3 2 128 0,0 0-128 15,0-4 128-15,-1 3-128 0,-4 4 128 0,0-2-128 16,0-2 128-16,-1 2 176 0,-4 1-48 0,0 0 0 16,-1 0 128-16,1-3 0 0,-1-1 16 0,-1-1 0 15,-1 0 0-15,1-1 0 0,-3-3 0 0,1 0 0 16,-1 0-272-16,1-2 160 0,0-2-160 0,-1 0 128 15,1-1-128-15,0-1 0 0,0 1 0 0,0-3 0 16,0-1-432 0,0-1-160-16,-2 2-48 0,2-4 0 0,9 4-1408 0,-9-6-272 0,0 1-64 0,2-3-8048 15,2-1-1600-15</inkml:trace>
  <inkml:trace contextRef="#ctx0" brushRef="#br0" timeOffset="6277.56">21401 15235 28559 0,'0'0'2544'0,"-2"11"-2032"16,2-11-512-16,-1 13 0 0,0-1 4480 0,1 1 816 15,1 0 144-15,3 3 48 0,0 2-4528 0,1 0-960 16,0-1 0-16,2-2-192 15,1 0-272-15,-2 0-64 0,-1-1-16 0,0 2 0 16,1-1 80-16,-2-1 16 0,-3 1 0 0,0-1 0 0,-1 1 48 0,0-2 16 0,0-2 0 0,0 1 0 16,0-12 384-16,-1 12 0 0,1-12 0 0,0 0 0 15,-3 9 0-15,3-9 0 0,0 0 0 0,0 0 0 32,0 0-2336-32,0 0-384 0,0 0-80 0,3-12-13392 0</inkml:trace>
  <inkml:trace contextRef="#ctx0" brushRef="#br0" timeOffset="6435.03">21474 14884 13823 0,'0'0'608'0,"0"0"128"0,0 0-592 0,0 0-144 16,0 0 0-16,0 0 0 0,0 0 6464 0,0 12 1248 15,0-12 256-15,2 10 48 16,-2-10-9072-16,0 0-1824 0,7 9-352 0</inkml:trace>
  <inkml:trace contextRef="#ctx0" brushRef="#br0" timeOffset="6887.52">21772 15078 28095 0,'0'0'1248'0,"0"0"256"0,0 0-1200 0,0 0-304 15,0 0 0-15,0 0 0 0,0 0 768 0,11 1 112 16,-11-1 16-16,0 0 0 0,0 0-896 0,0 0 0 15,0 0-208-15,0 0 32 0,0 0 32 0,-10 6 0 0,3-2 0 16,-4 2 0-16,-2 2 592 0,1 1 128 16,2 1 32-16,0 2 0 0,-2 1 720 0,1 2 144 0,1 3 16 0,1 0 16 15,0 3-432-15,1 0-96 0,0 0-16 0,1 2 0 16,2 3-528-16,1-1-112 0,2-3-32 0,2-1 0 16,1-2-288-16,2 1 0 0,-1 0 0 0,2-5 0 15,1 1 0-15,2-2-192 0,1-3 16 0,1-1 16 16,0-1-32-16,1-2-16 0,1-5 0 0,-1 2 0 15,1-1 208-15,2-2 0 0,2-1 0 0,0-1-144 16,-4-2 144-16,5-3 256 0,5 1-64 0,0-5-16 16,-3-3-176-16,0 0 0 0,1-1 0 0,0 0 0 15,1-2 0-15,-2 0-144 0,-1 1 144 0,-4-5 0 16,-1-3-160-16,-2 2 160 0,-1 3-128 0,-1-2 128 16,-3-1 0-16,-1-1 0 0,-1 1 0 0,-3 2 176 0,-3-1 16 0,-1 0 16 15,-1 0 0-15,-3 0 0 0,-2 3-48 0,1 3-16 16,-2 1 0-16,1 1 0 0,-2 4 0 0,0 3 0 15,-1 1 0-15,2 3 0 0,-1 1 48 0,-1 0 16 16,-3 2 0-16,2 2 0 0,1 0-352 0,1 0-80 16,0 3-16-16,2-3 0 15,1-1-688-15,0 3-144 0,0-4-16 0,9-2-16 16,-8 5-1696-16,8-5-336 0,0 0-64 0</inkml:trace>
  <inkml:trace contextRef="#ctx0" brushRef="#br0" timeOffset="7354.96">22078 15304 12895 0,'-2'26'1152'0,"2"-16"-928"0,0-10-224 0,0 13 0 0,-1 0 4080 0,-1-2 768 0,1 0 144 0,0 1 48 15,1-12-3680-15,-2 13-720 0,1 0-160 0,0-2-32 16,1-11-144-16,-2 10-48 0,2-10 0 0,-1 10 0 15,1-10 176-15,0 0 16 0,0 0 16 0,0 0 0 16,0 0 544-16,0 0 96 0,0 0 32 0,0 0 0 16,0 0 160-16,0 0 48 0,0 0 0 0,5-9 0 15,-1 0-800-15,0-5-160 0,1-2-16 0,1-5-16 16,-3-3-352-16,3-2 0 0,-1-1 0 0,0 0 0 16,0 0 0-16,1 1 0 0,-1 2 0 0,1-2-128 15,1 3 128-15,-1 2 0 0,-2 2 0 0,3 4-128 0,-1 3 128 16,2-1 176-16,-1 3-48 0,2 3 0 0,1 2-128 0,1 1 128 15,-2 0-128-15,1 1 128 0,2 3-128 0,2 3 160 16,2-2-160-16,0 5 160 0,-1 0-160 0,1 1 0 16,2 0 0-16,0 4 0 0,1 1 128 0,-1 1-128 15,1 1 128-15,0 3-128 0,-1 5 176 0,-1 2-48 16,-3 2-128-16,-1 4 192 0,-1 0 48 0,-2 1 0 16,0 2 0-16,0-2 0 0,3-1-48 0,-4-2-16 15,-2-1 0-15,-1-4 0 0,1-2-176 0,-1-3 0 16,-1-2 0-16,1-2 0 0,-1-2-208 0,0-2-80 15,-5-10-16-15,0 0 0 16,0 0-1568-16,0 0-320 0,10-2-64 0,1-2-16432 0</inkml:trace>
  <inkml:trace contextRef="#ctx0" brushRef="#br0" timeOffset="8649.64">18574 16478 3679 0,'0'0'320'0,"0"0"-320"0,0 0 0 0,0 0 0 16,0 0 2288-16,0 0 384 0,0 0 80 0,0 0 0 16,0 0-1792-16,0 0-352 0,0 0-80 0,0 0-16 15,0-6-352-15,0 6-160 0,3-9 128 0,1 2-128 16,-4 7 0-16,9-6 0 0,-4-1-144 0,-5 7 144 16</inkml:trace>
  <inkml:trace contextRef="#ctx0" brushRef="#br0" timeOffset="10451.62">23214 15125 2751 0,'0'0'256'0,"0"0"-256"0,0 0 0 0,0 0 0 15,0 0 2688-15,0 0 480 0,0 0 96 0,0 0 32 16,0 0-1136-16,0 0-240 0,0 0-32 0,0 0-16 15,0 0-272-15,0 0-48 0,10-3-16 0,-10 3 0 16,0 0-288-16,0 0-64 0,12 2-16 0,-12-2 0 16,0 0-128-16,0 0-16 0,0 0-16 0,8 8 0 15,-8-8-416-15,5 11-80 0,-1 4 0 0,-1-2-16 0,-3 0-48 0,0 4-16 16,-3-2 0-16,2 4 0 0,1 0 0 0,-2 3 0 16,1 3 0-16,1 0 0 0,3-3 16 0,-1-1 0 15,0-3 0-15,-1-1 0 0,2-1-64 0,-1-2 0 16,0-2 0-16,-1-1 0 0,-1-11 16 0,1 11 0 15,-1-11 0-15,0 0 0 0,-1 10-144 0,1-10-16 16,0 0-16-16,0 0 0 0,0 0 80 0,0 0 16 16,0 0 0-16,0 0 0 0,0 0 32 0,0 0 16 15,-7-6 0-15,2-2 0 0,1-1-144 0,2 0-32 16,-2 0 0-16,1-2 0 0,0-2 0 0,2-1-16 16,0-3 0-16,1-1 0 0,1-3-176 0,0 1 192 15,-1-2-192-15,2 1 192 0,0 2-192 0,2 2 0 0,1-3 0 0,1 3 128 16,-2 3-128-16,2 1 0 0,3 0 0 0,-1 1 0 15,-1 2 0-15,0 0 0 0,4 3 0 0,1-3 0 16,-1 4 0-16,1 1 0 0,-2 0 0 0,2 1 0 16,0 1-144-16,1 2 144 0,1 2 0 0,-1 2 0 15,-2-1-144-15,-1 3 144 0,1 2 0 0,-2 2-144 16,-1-2 144-16,2 3 0 0,0 2-144 0,-2 2 144 16,-2 0 0-16,-1 2 0 0,0-3 0 0,0-2 0 15,-1 0 0-15,0 1 0 0,0 0 0 0,-4-12 128 16,5 9-128-16,-5-9 128 0,0 0-128 0,0 0 128 15,8 5-128-15,-8-5 160 0,0 0-160 0,0 0 160 16,12-4-160-16,-5 0 160 0,-7 4-160 0,8-9 160 16,-1-3-160-16,1 2 0 0,-3 2 0 0,-1 2 0 0,0-5 0 0,0 1 0 15,-1-2 0-15,1-1 0 0,-1 3-144 0,1-2 144 16,0 0 0-16,1 0 0 0,0 1-160 0,2 0 160 16,-1 2-128-16,1 3 128 0,-1-1-144 0,2 2 144 15,0-2-160-15,0 2 160 0,1 0 0 0,0 1 0 16,1 1 0-16,1 2 0 0,1-4 0 0,-2 4 0 15,-10 1 0-15,13 2 0 0,-1-1 0 0,0 5 0 16,-1 0 0-16,1 3 0 0,0 3 0 0,2 1 0 16,0 0 0-16,-2 4 0 0,-3-1 0 0,2 5 0 15,2-2 0-15,-3 2 0 0,-3 1 0 0,-1-1 0 16,-1 0 0-16,-1 0 0 0,-1-2 0 0,1 2 0 16,0-9 0-16,0 2 0 0,0 1 0 0,-2-4-224 0,-2-11 64 15,0 12 16 1,0-12-656-16,0 0-128 0,0 0-32 0,0 0 0 15,0 0-1472-15,0 0-320 0,0 0-48 0,0 0-8800 0,0 0-1776 0</inkml:trace>
  <inkml:trace contextRef="#ctx0" brushRef="#br0" timeOffset="10708.76">24121 15111 19343 0,'0'0'1728'0,"2"11"-1392"0,-2-11-336 0,0 12 0 16,0 2 6240-16,2 2 1184 0,1 5 224 0,3-3 48 15,4 0-6800-15,-1 2-1376 0,0 1-272 0,0 1-48 16,-1 0-96-16,0 2 0 0,-1-5-16 0,0 1 0 16,1-3 208-16,-2-3 64 0,-2 0 0 0,-1-1 0 0,-2 1 384 0,0-3 96 15,-1-11 16-15,0 12 0 0,0-12 144 0,0 0 0 16,0 0 0-16,0 0 128 0,0 0-128 0,0 0-240 15,0 0 64-15,-1-10-11056 16,0-2-2208-16</inkml:trace>
  <inkml:trace contextRef="#ctx0" brushRef="#br0" timeOffset="10864.24">24114 14853 43599 0,'0'0'1920'0,"0"0"416"0,0 0-1872 0,0 0-464 0,0 0 0 0,0 0 0 32,0 0-288-32,-6 10-160 0,6-10-16 0,-2 10-16 15,2-10-1920-15,1 12-384 0,0-1-80 0</inkml:trace>
  <inkml:trace contextRef="#ctx0" brushRef="#br0" timeOffset="11374.54">24605 14962 17903 0,'0'0'784'0,"12"-3"176"15,-2 1-768-15,-10 2-192 0,12-4 0 0,-2 1 0 16,-10 3 1168-16,0 0 192 0,0 0 48 0,0 0 0 0,0 0-256 0,0 0-64 16,0 0 0-16,0 0 0 0,0 12 256 0,-4-4 64 15,-3 0 0-15,-2 1 0 0,-2 0-160 0,-1 1-32 16,-2-1 0-16,0 1 0 0,-2-1-112 0,-2 0-16 15,-4 3-16-15,2-2 0 0,3-1-480 0,3 2-80 16,2-4-32-16,2 1 0 0,-1 1-352 0,5-2-128 16,6-7 0-16,-6 8 0 0,6-8 0 0,0 0 128 15,0 0-128-15,0 0 0 0,0 0 0 0,0 0 0 16,11 8 0-16,-1-3 0 0,-10-5 0 0,13 4 128 16,3-2-128-16,0 1 0 0,-1-2 0 0,0 0 0 15,-2 1 0-15,0 0 0 0,0 1 0 0,0 0 0 16,1 3-176-16,0-3 176 0,2 1-288 0,1 2 64 15,0-3 16-15,0 1 0 0,0 1 48 0,-1 1 16 0,-2 1 0 0,-1-1 0 16,-1 1 144-16,-2 2 0 0,-2 4 0 0,-2-4 0 16,0 2 0-16,-1-2 0 0,0 1 0 0,-1 3 0 15,-1 3 192-15,-1 0 0 0,-1-2 16 0,-1 0 0 16,-2-1-208-16,1 0 176 0,-2 0-176 0,0 2 160 16,-1-5 16-16,1 2 0 0,-1-2 0 0,-2 1 0 15,6-11-176-15,-6 9 0 0,-2 0 0 0,2-1 0 16,6-8 0-16,-11 8 0 0,1-2 0 0,-1-1-176 15,1-1-128-15,-1 0-16 0,1-1-16 0,0-1 0 16,-1 0-528 0,-2-2-96-16,-1 0-32 0,-1 0 0 0,2-2-2208 0,-1-2-432 0,-7-7-80 15,7 0-9136-15</inkml:trace>
  <inkml:trace contextRef="#ctx0" brushRef="#br0" timeOffset="12898.45">25089 15070 2751 0,'0'0'256'0,"0"0"-256"15,0 0 0-15,0 0 0 0,0 0 4816 0,0 0 928 16,0 0 176-16,0 0 32 0,0 0-3984 0,0 0-816 15,0 0-144-15,0 0-48 0,0 0-112 0,0 0-16 16,0 0-16-16,0 0 0 0,0 0-48 0,6 8-16 0,-6-8 0 0,8 13 0 16,-1-1-224-16,-2 2-32 0,-3 3-16 0,2 0 0 15,2 3 112-15,-4 3 32 0,-1-1 0 0,1 0 0 16,0 2-32-16,1 1 0 0,0-2 0 0,-1-1 0 16,1-1-208-16,-2-4-32 0,0-1-16 0,1-3 0 15,-2-1-80-15,1-3 0 0,-1-9-16 0,0 0 0 16,0 0 80-16,0 0 0 0,0 0 16 0,0 0 0 15,0 0-160-15,8-8-48 0,-2-4 0 0,-2-1 0 16,-2 0-128-16,-1-4 160 0,0-5-160 0,0 0 160 16,1 0-160-16,-1 2 0 0,-2-1 0 0,1-1 0 15,0 1 0-15,0 2-144 0,-2-1 0 0,1 3 0 16,0 3 144-16,1 2-160 0,2 2 160 0,-2 10-160 16,4-10 160-16,-4 10-208 0,8-6 80 0,-8 6 128 0,11-1-272 0,-11 1 64 15,11 0 16-15,1 0 0 0,-1 1 192 0,-1 2 0 16,-10-3 0-16,12 3 0 0,-12-3 0 0,13 6 0 15,-3-2 0-15,-10-4 0 0,11 2 176 0,-11-2-32 16,0 0 0-16,11 4 0 0,-11-4-144 0,11-3 160 16,-11 3-160-16,9-2 160 0,-9 2-160 0,10-4 128 15,-10 4-128-15,11-5 128 0,-3 0-128 0,-1 1 128 16,1-2-128-16,0 3 128 0,-8 3-128 0,10-7 0 16,1 3 144-16,-1 1-144 0,-10 3 144 0,13-2-144 15,0-1 192-15,-1 2-192 0,-12 1 192 0,14 0-64 16,0 0 0-16,-3 0-128 0,2 1 240 0,-1-1-64 15,-12 0-16-15,14 0 0 0,1 2-16 0,-2-1 0 16,-2 0 0-16,0 3 0 0,-1-4-144 0,-10 0 160 0,11 4-160 0,-1 0 160 16,-10-4-160-16,12 5 0 0,-2 3 0 15,-2 1 128-15,-3 1-128 0,1 2 128 0,-1 0-128 0,0 4 128 16,-1-3-128-16,-1 4 128 0,-1-2-128 0,1 1 128 16,-2 0-128-16,0-1 192 0,1-2-192 0,0 0 192 15,2-2-64-15,0-1 0 0,-4-10 0 0,5 12 0 16,-5-12 0-16,6 10 0 0,-6-10 0 0,3 7 0 15,-3-7-128-15,0 0 0 0,0 0 0 0,0 0 0 16,0 0 0-16,0 0-192 0,11 4 32 0,-11-4 16 16,0 0-240-1,0 0-32-15,0 0-16 0,9 1 0 0,-9-1-400 0,0 0-96 0,9 5-16 0,-9-5 0 16,0 0-1808-16,11 7-384 0,-11-7-64 0,10 2-7216 16,-10-2-1440-16</inkml:trace>
  <inkml:trace contextRef="#ctx0" brushRef="#br0" timeOffset="13509.59">26061 15171 17503 0,'0'0'768'0,"0"0"176"0,0 0-752 0,0 0-192 15,0 0 0-15,2-9 0 0,-2 9 2928 0,5-10 544 16,1 0 112-16,-2 0 32 16,-4 0-3616-16,3 3-896 0,-3 7-80 0,4-8-32 0,-4 8 608 0,0 0 112 0,0 0 32 0,0 0 0 15,-9-4 816-15,0 4 160 0,-2 2 48 0,2 2 0 16,-1 3 480-16,-1-1 96 0,-1 2 32 0,1 3 0 16,0-1-336-16,1 3-64 0,-1 0-16 0,1 0 0 15,1 2-496-15,2-1-96 0,1 0-32 0,2 1 0 16,0-1-336-16,3-1 0 0,1 0 0 0,1 1 0 15,-1 2 0-15,3-2 0 0,0-2 0 0,1-2 0 16,0-2 0-16,-4-8 0 0,0 0 0 0,0 0 0 16,9 7-240-16,-9-7 48 0,12 4 0 0,-12-4 0 15,12-3 192-15,-2 1 0 0,1-2-160 0,0 1 160 16,1-2 0-16,-1-2 0 0,-2-3 0 0,2 1 0 16,5-3 176-16,-2 2-48 0,-2-1-128 0,0 1 192 0,0-1-192 15,-1 1 176-15,1 1-176 0,-1-2 160 16,-4 2-160-16,1 0 128 0,-1-1-128 0,-2 0 128 0,-5 10-128 0,4-10 0 15,-2-2 144-15,0 3-144 0,-2-3 304 0,0 5-16 16,0-4 0-16,-2 2 0 0,1 1 96 0,1 8 0 16,0 0 16-16,-6-6 0 0,-1 0 0 0,7 6 0 15,0 0 0-15,0 0 0 0,0 0-32 0,0 0-16 16,-8 11 0-16,4 1 0 0,6 1-224 0,-2 1-128 16,0 3 128-16,0 0-128 0,1 2 0 0,2 4 0 15,-1-4 0-15,2 5 128 0,0-2-128 0,3 0 0 16,0 0 0-16,3-1 0 0,-1 1 0 0,0-1-208 15,0-1 80-15,0-2 128 0,1-4-320 0,1-1 64 16,-2-1 16-16,1-3 0 16,2-2-560-16,-1-2-112 0,-11-5-32 0,10 4 0 15,-10-4-528-15,10-3-96 0,0-1-32 0,-3-1-9088 16,0 0-1840-16</inkml:trace>
  <inkml:trace contextRef="#ctx0" brushRef="#br0" timeOffset="13786.67">26520 14902 42335 0,'0'0'1872'0,"0"0"384"16,0 0-1808-16,0 0-448 0,7 9 0 0,-7-9 0 15,6 12 896-15,3 0 64 0,2-1 32 0,1 2 0 16,-2 3-992-16,0-2-448 0,2 3 48 0,-1 4 0 0,-2 4 224 0,-1 1 176 15,-3 0-208-15,1 4 80 0,3 0 128 0,-1 1 0 16,-3 3 0-16,-2-2-128 0,-3-2 128 0,1-3 0 16,2-1 128-16,-2 0-128 0,-1 0 0 0,0-6 0 15,-1-3 0-15,-2-2 0 16,1 0-352-16,0-2-144 0,2-13-16 0,0 0-16 16,0 0-2032-16,0 0-416 0,0 0-80 0,0 0-7632 15,0 0-1520-15</inkml:trace>
  <inkml:trace contextRef="#ctx0" brushRef="#br0" timeOffset="14024.88">26392 15148 44223 0,'0'0'1968'0,"0"0"400"0,0 0-1904 0,0 0-464 0,12 7 0 0,3-4 0 15,1-3 1280-15,3 0 144 0,0 0 48 0,3 0 0 31,6-6-1472-31,1 2-528 0,0-1 16 0,3-1 0 16,-2-2-336-16,0 0-64 0,-2 0-16 0,-1 2 0 16,-3-1-592-16,-2 2-112 0,-3 1-32 0,-4 0 0 15,-2 2 192-15,-1 2 48 0,-1-4 0 0,-11 4 0 16,10-2 560-16,-10 2 112 0,10-1 32 0,-10 1 0 0,12-5-928 0,-4 0-176 0,-8 5-32 0,8-8-9904 16</inkml:trace>
  <inkml:trace contextRef="#ctx0" brushRef="#br0" timeOffset="14610.92">27224 15056 9215 0,'0'0'816'0,"0"0"-656"0,0 0-160 0,0 0 0 15,7-8 3232-15,-7 8 608 0,0-10 128 0,0 10 32 16,1-11-2816-16,-1 3-560 0,0 8-112 0,0-7-32 16,0 7 144-16,0 0 16 0,-4-11 16 0,-1 5 0 15,-2 0 512-15,0 4 112 0,-3 1 0 0,-1 2 16 16,-4 1-272-16,1 4-48 0,-3-1-16 0,1 1 0 15,2 2-432-15,-3 3-80 0,-1 0-32 0,0 2 0 0,1 2-176 0,2 0-48 16,4 0 0-16,0 0 0 16,3 4 64-16,1 1 0 0,-1 3 0 0,3 3 0 0,2 0 160 0,0 4 32 15,2 4 16-15,1 0 0 0,-1-1-32 0,2-1-16 16,2-5 0-16,-1-1 0 0,2-5-96 0,1 1 0 16,2-5-16-16,1-1 0 0,0-3-304 0,2-4 0 15,2-2 0-15,1-2-144 16,1-3-384-16,3-3-80 0,3 0-16 0,2-6 0 15,4-1-688-15,-1-1-144 0,-3-2-16 0,2-3-16 16,1-1-1776-16,-1-2-336 0,-3-3-80 0,-1 2-16 0</inkml:trace>
  <inkml:trace contextRef="#ctx0" brushRef="#br0" timeOffset="15094.32">27348 14631 20271 0,'0'0'1792'0,"0"0"-1424"0,-1 12-368 0,1-1 0 16,0 2 4880-16,2 3 912 0,2 2 176 0,3 7 48 16,1 4-4928-16,-2 2-1088 0,-1-1 0 0,2 0-128 15,-1 3 128-15,1 1-192 0,-2-1 192 0,0 3-192 16,1 0 192-16,-3-2 0 0,0 1 0 0,0 3 0 15,-1 1 256-15,1 0 96 0,-2-1 16 0,1 1 0 16,-2 2 320-16,1-6 64 0,1-5 16 0,0-3 0 0,-1 1-288 0,0-6-48 16,2-3-16-16,0-4 0 0,-1-5-224 0,-2-10-64 15,0 0 0-15,0 0 0 0,0 0-128 0,0 0 160 16,11 0-160-16,-11 0 160 0,10-9-160 0,-1-3 0 16,-2-1 0-16,-1-4 0 0,1-2 0 0,-1-2 0 15,1-3 0-15,-2-4 0 0,0-5 0 0,3 0 128 16,1 1-128-16,-1 1 0 0,0 3 0 0,1 3 0 15,1 5 128-15,1 4-128 0,0 4 0 0,1 6 0 16,1 0 0-16,-1 5 0 0,0 1 0 0,1 4 288 16,2 3-48-16,2 2-16 0,2 1-16 0,-1 4 0 15,-1 6 0-15,0-2 0 0,0 2-208 0,0 1 144 16,-2-2-144-16,2 1 128 0,1-1 16 0,1 2 0 16,-2-3 0-16,-3 2 0 0,0-3-144 0,-1 1 128 0,0-2-128 0,-1-1 128 15,-1 0-128-15,0-1 0 0,0-2 0 0,-1 0 0 31,-1-1-816-31,-1 1-192 0,0-1-32 0,-2-2-16 16,-6-9-1248-16,4 13-256 0,-1-3-64 0,-3-10-15296 0</inkml:trace>
  <inkml:trace contextRef="#ctx0" brushRef="#br0" timeOffset="18029.5">8697 10403 10127 0,'-13'3'448'0,"13"-3"96"0,-10 2-544 0,1 1 0 0,9-3 0 0,-10 4 0 16,10-4 1472-16,-9 1 192 0,1 4 48 0,8-5 0 16,0 0-1376-16,0 0-336 0,0 0 0 0,0 0 0 15,-6 7 128-15,6-7-128 0,0 0 160 0,0 0-160 16,0 0 704-16,0 0 64 0,0 0 0 0,10 4 0 15,1 0 576-15,1-2 128 0,-1 1 32 0,2-2 0 16,2 0-48-16,0-1-16 0,4 0 0 0,1 2 0 16,5-2-544-16,1 0-128 0,2 0 0 0,3 2-16 15,4 1-288-15,4-3-48 0,2-1-16 0,2 1 0 16,1 0 80-16,4-2 16 0,4 0 0 0,3-1 0 16,1 2 16-16,3-2 0 0,-1 1 0 0,0 0 0 15,-2-2-320-15,-4 3-48 0,-2 0-16 0,0-2 0 0,4-1-128 0,-1 2 0 16,2-2 0-16,1 0 0 0,0 0 0 0,-1 1 0 15,-2 1 0-15,0 0 0 0,-3 0 0 0,0-1 128 16,-2 1-128-16,2 0 0 0,2-2 0 0,0 2 0 16,2-1 0-16,-5 3 0 0,-3 0 0 0,-2 0 0 15,-2 0 0-15,-3 3 0 16,-1 1-384-16,1 1-176 0,0-1-16 0,1 2-10432 16,2 1-2096-16</inkml:trace>
  <inkml:trace contextRef="#ctx0" brushRef="#br0" timeOffset="21743.1">12042 10439 2751 0,'-11'2'128'0,"11"-2"16"15,-11 0-144-15</inkml:trace>
  <inkml:trace contextRef="#ctx0" brushRef="#br0" timeOffset="22398.92">11882 10430 18543 0,'0'0'816'0,"0"0"176"0,-9 4-800 0,0-2-192 16,0 0 0-16,9-2 0 0,-9 1 1360 0,9-1 240 16,-10 2 32-16,10-2 16 0,0 0-992 0,0 0-192 15,-9 2-32-15,9-2-16 0,0 0-160 0,0 0-16 16,0 0-16-16,0 0 0 0,0 0 304 0,0 0 64 16,0 0 16-16,0 0 0 0,0 0 224 0,0 0 64 15,11-6 0-15,-2 3 0 0,-9 3-96 0,13-4-16 16,-1 4 0-16,-1 0 0 0,1 0-320 0,-1 0-64 0,-1 0-16 15,3 4 0-15,3-2-208 0,-1 0-48 0,1 1-128 0,0 1 192 16,-1-2-192-16,1 1 144 0,0-1-144 0,2 0 128 16,0-2 192-16,4-2 48 0,-1 1 0 0,1 0 0 15,-1 0 80-15,3-3 0 0,0 0 16 0,1-1 0 16,-1-1-80-16,0 4-32 0,1-3 0 0,0 3 0 16,-2-3-96-16,2 4-32 0,2-3 0 0,1 1 0 15,-2 1-80-15,1 0-16 0,1 1 0 0,2 1 0 16,1 1-128-16,-1-1 128 0,0 0-128 0,1 0 128 15,2-1-128-15,-3 1 0 0,-3 0 0 0,1-1 0 16,-2-1 0-16,1 1 0 0,2 0 144 0,-1-2-144 16,1-1 192-16,4 0-16 0,1 2-16 0,1-2 0 15,1 1 32-15,2-2 0 0,1 1 0 0,-2 0 0 16,-2 0-32-16,-1 0 0 0,-2 2 0 0,1-2 0 0,0 1-160 0,-2 3 192 16,0-2-192-16,0 2 192 0,2 2-192 0,1 1 0 15,1-3 144-15,3 4-144 0,1-4 128 0,1 1-128 16,1 2 128-16,2-2-128 0,-1-1 0 0,-2 0 0 15,-1 0 0-15,-2 0-128 0,-2-3 128 0,-1 1 0 16,0-1 0-16,1 0 0 0,-1 2 176 0,4-4-48 16,1 1 0-16,1 0 0 0,-1 0 32 0,0 0 0 15,0 2 0-15,-1-1 0 0,-3 1-160 0,1-1 0 16,-3 0 144-16,0 2-144 0,-2 0 0 0,2 1 0 16,0 0 0-16,-1 2 128 0,2 1-128 0,1 0 0 15,0 0 0-15,2 1 0 0,-1-1 0 0,0 0 0 16,-5-1 0-16,-1 1 0 0,-1 1 0 0,-2-3 0 15,-1 2 0-15,0-1 0 0,-1-2 0 0,-2-2 0 0,1 2 0 0,-2 0 0 16,0-2 0-16,2 1 0 0,-1 0 0 0,-1 1 0 16,-2-3 0-16,-1 2 0 0,0 1 0 0,-2 0 0 15,-2 0-144-15,-2 0-48 0,-2 0-16 0,-11 0 0 32,9 4-2688-32,-9-4-544 0,8 6-96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09-23T20:36:26.4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9-23T20:36:33.032"/>
    </inkml:context>
  </inkml:definitions>
  <inkml:trace contextRef="#ctx0" brushRef="#br0">28824 10450 0,'0'0'16,"0"0"-16</inkml:trace>
  <inkml:trace contextRef="#ctx1" brushRef="#br0">5018 7561 3679 0,'-12'0'320'0,"1"0"-320"0,0 0 0 0,1 1 0 16,-1 4 5696-16,11-5 1056 0,-8 2 224 0,8-2 32 15,0 0-5264-15,0 0-1040 0,0 0-224 0,0 0-32 16,0 0 112-16,0 0 16 0,0 0 16 0,0 10 0 16,0-10-80-16,0 0 0 0,4 11-16 0,-4-11 0 15,0 0-48-15,11 9 0 0,1-3 0 0,-1-1 0 16,-11-5-208-16,18 6-48 0,5-1-16 0,0-4 0 16,-2-1-48-16,4 0-128 0,1 0 192 0,1-1-64 0,2-2-128 15,0-1 0-15,-1 0 0 0,0 2 128 0,-1-1-128 0,0 2 0 16,-1-6-192-16,1 3 192 0,-3 2-384 0,1 2 64 15,-3 1 0-15,3 0 0 16,1 1-1872-16,-4 0-368 0,-4 2-80 0</inkml:trace>
  <inkml:trace contextRef="#ctx1" brushRef="#br0" timeOffset="340.5">5077 7882 28559 0,'-11'1'2544'0,"2"1"-2032"0,9-2-512 0,0 0 0 16,0 0 1744-16,0 0 256 0,0 0 48 0,0 0 16 15,0 0-1472-15,0 0-288 0,4 10-64 0,4-3-16 16,4 0-96-16,1-4 0 0,1 0-128 0,0 0 192 16,5 2-192-16,-1-1 0 0,1-3 0 0,0 1 0 15,-1-1-192-15,1-1 192 0,1 0-192 0,1-1 192 16,1-1-512-16,0 1 16 0,0-3 0 0,2-1 0 16,1-3-160-16,-1 0-48 0,1 1 0 15,1-1 0-15,2 0-240 0,0 1-48 0,4 1-16 0,-2-3 0 16,-2 2-272-16,1-1-48 0,1 2-16 0,-3-5 0 0</inkml:trace>
  <inkml:trace contextRef="#ctx1" brushRef="#br0" timeOffset="887.6">6357 7402 23039 0,'-4'-24'1024'0,"1"11"192"0,1 0-960 0,-1 2-256 0,1-1 0 0,2 5 0 16,0 7 1856-16,0 0 336 0,-2-9 64 0,2 9 16 16,-5-5-1632-16,5 5-336 0,0 0-64 0,-10 6-16 15,-3 0-224-15,-2 4 176 0,0 2-176 0,-2 5 160 16,-3-2-160-16,-2 4 0 0,-4 3 144 0,1-3-144 15,3 4 0-15,1 1 144 0,-1-2-144 0,4 3 0 16,2 1 384-16,0-1-48 0,-1-3 0 0,3 2 0 16,4 0 0-16,-1 1 0 0,1 0 0 0,2 2 0 15,0 1-336-15,3 0 144 0,2 0-144 0,1 4 0 16,2 1 208-16,4 1-64 0,2-3-16 0,3 1 0 16,2-5 64-16,3-1 0 0,3-4 0 0,1-1 0 15,1-3-64-15,0 0 0 0,1-4 0 0,3-4 0 0,4-4-128 0,1 1 0 16,-2-6 0-16,3-2 128 0,1-3-128 0,1-4 128 15,-1-3-128-15,0-5 128 0,0-2 48 0,0-5 0 16,0-3 0-16,1-1 0 0,0-3 272 0,1-1 64 16,-2-1 16-16,-3-3 0 0,-4-1 112 0,0-1 32 15,-1 3 0-15,-5-1 0 0,-4-1-336 0,-5-1-64 16,-6 2-16-16,-2 2 0 0,-2-1-48 0,-5 2-16 16,-3-5 0-16,-5 5 0 0,0 6 64 0,-4 1 16 15,-3 0 0-15,-1 0 0 0,-3 3-144 0,1 5-128 16,1 4 192-16,1 3-192 0,0 1 0 0,-1 2 0 15,1 3 0-15,0 2-192 0,1 4 192 0,3 2-144 16,-1 3 144-16,2 2-128 16,0-4-1184-16,1 4-224 0,0 2-64 0,2 0-10624 15,1 2-2144-15</inkml:trace>
  <inkml:trace contextRef="#ctx1" brushRef="#br0" timeOffset="11137.51">3525 9691 2751 0,'0'0'256'0,"0"0"-256"0,0 0 0 0,0 0 0 15,0 0 896-15,0 0 144 0,0 0 32 0,0 0 0 16,0 0-832-16,0 0-240 0,0 0 0 0,0 0 128 16,0 0-128-16,0 0 0 0,0 0 0 0,0 0 128 15,0 0-128-15,0 0 0 0,0 0 0 0,0 0 0 16,0 0 0-16,0 0 0 0,0 0 0 0,0 0 0 15,0-8 224-15,0 8 32 0,0 0 0 0,0 0 0 16,0 0 768-16,4-8 176 0,-4 8 16 0,0 0 16 16,3-9-96-16,-3 9-32 0,0 0 0 0,1-9 0 15,-1 9-128-15,0 0-16 0,0 0-16 0,0 0 0 16,1-9-256-16,-1 9-48 0,-2-8-16 0,2 8 0 0,0 0-64 0,0 0-16 16,-2-8 0-16,2 8 0 0,0 0-96 0,0 0 0 15,0 0-16-15,0-7 0 0,0 7-96 0,0 0-16 16,0 0 0-16,0 0 0 0,0 0-112 0,0 0-16 15,0 0-16-15,0 0 0 0,0 0 64 0,0 0 16 16,0 0 0-16,0 0 0 0,0 0 0 0,0 0 0 16,0 0 0-16,0 0 0 0,0 0 96 0,0 0 32 15,0 0 0-15,0 0 0 0,0 0 96 0,0 0 32 16,0 0 0-16,0 0 0 0,0 0-32 0,0 0 0 16,0 0 0-16,0 0 0 0,0 0-96 0,2-8 0 15,-2 8-16-15,0 0 0 0,-2-7-80 0,2 7-16 16,0 0 0-16,0 0 0 0,0 0-16 0,0 0 0 15,0-8 0-15,0 8 0 0,0 0 0 0,0 0-16 0,0 0 0 0,0 0 0 16,0 0 16-16,0 0 0 0,0 0 0 0,0 0 0 16,0 0 0-16,0 0 0 0,0 0 0 0,0 0 0 15,-9 3-32-15,9-3 0 0,0 0 0 0,0 0 0 16,0 0 96-16,0 0 0 0,0 0 16 0,0 0 0 16,0 0-208-16,0 0-128 0,0 0 128 0,0 0-128 15,0 0 192-15,0 0-48 0,0 0 0 0,0 0 0 16,0 0 16-16,0 0 0 0,-10-1 0 0,10 1 0 15,0 0-160-15,0 0 192 0,-9-2-192 0,9 2 192 16,0 0-192-16,0 0 0 0,0 0 0 0,0 0 0 16,0 0 0-16,0 0 0 0,0 0 0 0,0 0 0 15,0 0 0-15,0 0 128 0,0 0-128 0,0 0 0 16,0 0 0-16,0 0 0 0,0 0 0 0,0 0 0 0,0 0 0 0,0 0 0 16,0 0 0-16,0 0 0 15,0 0 0-15,0 0 0 0,0 0 0 0,0 0 0 0,0 0 0 0,0 0 0 16,0 0 0-16,10 7 0 0,-2 0-192 0,-8-7 16 15,0 0 16-15,0 0 0 0,0 0-96 0,10 2-32 16,-10-2 0-16,0 0 0 16,0 0-272-16,0 0-48 0,0 0-16 0,0 0-17392 15</inkml:trace>
  <inkml:trace contextRef="#ctx1" brushRef="#br0" timeOffset="11968.46">3456 9669 9839 0,'0'0'432'0,"0"0"96"0,0 0-528 0,1-8 0 16,-1 8 0-16,0 0 0 0,0 0 1520 0,3-9 192 0,1 0 32 0,-4 9 16 15,0 0-736-15,0 0-128 0,0 0-48 0,0 0 0 16,0 0-400-16,0 0-64 0,6-4-32 0,-6 4 0 16,0 0 32-16,0 0 16 0,7-7 0 0,-7 7 0 15,0 0 80-15,0 0 16 0,0 0 0 0,0 0 0 16,0 0 336-16,0 0 64 0,0 0 0 0,0 0 16 15,0 0 176-15,0 0 16 0,0 0 16 0,0 0 0 16,0 0-32-16,0 0 0 0,0 0 0 0,0 0 0 16,-9 0-208-16,9 0-48 0,0 0-16 0,-8 7 0 15,-1-1-336-15,9-6-64 0,-7 7-16 0,0 3 0 16,-3 3-192-16,4 1-32 0,3-1-16 0,-2 1 0 16,-4 2 48-16,0 0 16 0,0-1 0 0,0 6 0 15,-2 0 112-15,-1 2 32 0,-2-1 0 0,-2 6 0 0,1 3-32 0,-2 0 0 16,-4 0 0-16,0 5 0 0,-2 3-48 0,-1-1-16 15,-1-2 0-15,3-1 0 0,-2-1-32 0,0-1-16 16,-1-1 0-16,1 0 0 0,-1-2-64 0,1-2-16 16,2 0 0-16,1-2 0 0,2 0-144 0,2-3 0 15,2 1 0-15,2-5 0 0,0 1 0 0,2-3 0 16,0-4 128-16,2 1-128 0,0 1 0 0,0-2-224 16,1-3 48-16,1-1 16 15,2 0-384-15,-1-2-80 0,-2 1-16 0,3-2 0 16,5-6-1440-16,0 0-288 0,0 0-64 0,0 0-16 15,0 0-864-15,-8-1-160 0</inkml:trace>
  <inkml:trace contextRef="#ctx1" brushRef="#br0" timeOffset="12441.58">2965 9784 34959 0,'-13'-6'1536'0,"5"4"336"16,8 2-1488-16,-12-3-384 0,0 3 0 0,12 0 0 15,0 0 352-15,0 0 0 0,0 0 0 0,0 0 0 16,0 0-352-16,0 0 0 0,8 4 0 0,1 0 0 0,-9-4 0 0,15 3 144 15,-1-2-144-15,2 0 0 0,-2 1 160 0,2-2-160 16,-2 0 128-16,0 4-128 0,1 2 256 0,-2 1-48 16,-3-2 0-16,1 3 0 0,-1 3 352 0,-1 1 64 15,-1-3 16-15,0 6 0 0,1-2 128 0,1 5 16 16,-1 3 16-16,2 1 0 0,-1 0-240 0,1 4-48 16,-1 0-16-16,3 5 0 0,0 2-208 0,3 1-32 15,1-1-16-15,-2 0 0 0,2 1-112 0,2 0 0 16,1-3-128-16,0-1 192 0,-2-1-192 0,3-1 128 15,3 0-128-15,-2-2 0 0,-3-1 144 0,0-1-144 16,-5-2 128-16,0-1-128 0,2-1 128 0,-4 1-128 16,-3-4 128-16,-1-1-128 0,-1-2 0 0,0 1 0 0,-3-2 128 15,0 0-128-15,-2-3 0 0,2-1 0 0,-4-9-160 0,4 9 160 32,-4-9-704-32,0 0-64 0,0 0 0 0,0 0 0 15,0 0-1088-15,0 0-240 0,8-6-32 0,-3-1-14960 0</inkml:trace>
  <inkml:trace contextRef="#ctx1" brushRef="#br0" timeOffset="13928.44">3881 9321 21183 0,'0'0'1888'0,"0"0"-1504"15,0 0-384-15,0 0 0 0,0 0 2128 0,0 0 368 16,0 0 64-16,0 0 0 0,0 0-2064 0,0 0-496 16,11-3 0-16,-11 3 0 0,0 0 0 0,11 3 0 15,0-2 0-15,-11-1 0 0,0 0 0 0,10 9 0 16,3 2 128-16,-6-1-128 0,-7 2 416 0,0 1 16 15,2 1 0-15,0 5 0 0,-2 3 80 0,-2 0 0 16,0 1 16-16,0 3 0 0,1 4-144 0,-4-2-48 16,-6-1 0-16,2 1 0 0,4-1-336 0,-1-1 144 15,-2-4-144-15,1 2 0 0,2-2 0 0,1-3 0 16,-1-2 0-16,1-2 0 16,0-2-512-16,2-2-224 0,3 0-32 0,-1-11-9248 0,0 0-1840 0</inkml:trace>
  <inkml:trace contextRef="#ctx1" brushRef="#br0" timeOffset="14213.7">3712 9370 25791 0,'-7'-13'2304'0,"2"7"-1856"0,-2-2-448 0,7 8 0 15,0 0 2688-15,0 0 448 0,0 0 96 0,0 0 16 16,2-9-2528-16,-2 9-496 0,8-5-96 0,-8 5-128 0,11 0 0 0,2 1 0 16,2 3 0-16,-1-1 0 0,0 0 0 0,2 1 0 15,4 0 0-15,-1 0 0 0,1-1 0 0,2-1 0 16,4 1-128-16,0 1 128 0,-4-4-288 0,0 0 0 16,2-3 0-16,1 1 0 15,-1 0-400-15,-2-3-80 0,-1 0 0 0,1 0-16 16,1 0-1520-16,-2-1-320 0,-3 2-48 0,0-1-9616 0</inkml:trace>
  <inkml:trace contextRef="#ctx1" brushRef="#br0" timeOffset="14706.98">4839 9673 4607 0,'0'0'400'16,"0"0"-400"-16,0 0 0 0,0 0 0 0,0 0 5408 15,0 0 992-15,0 0 208 0,0 0 48 0,0 0-5312 0,0 0-1072 16,0 0-272-16,-7 9 0 0,0-2 320 0,2-1-32 16,-2 2 0-16,1 2 0 0,-2 3 544 0,1 0 96 15,1 3 32-15,-3-2 0 0,-2 2-240 0,0 4-32 16,-1-2-16-16,-1 4 0 0,-1 4-128 0,-3 0-32 15,-2 7 0-15,-2 1 0 0,-2 2-96 0,-2-2-32 16,-2 1 0-16,1 3 0 0,1 1-176 0,-1 2-32 16,-3-5-16-16,4-1 0 0,3-1-160 0,3-3 160 15,-1-3-160-15,5-1 160 0,2 1-160 0,1-4 0 16,-1-2 0-16,2-1 0 16,2 0-272-16,4-5-144 0,0-2-32 0,1-3 0 15,4-11-2096-15,0 0-416 0,0 0-96 0</inkml:trace>
  <inkml:trace contextRef="#ctx1" brushRef="#br0" timeOffset="15009.09">4413 9708 32255 0,'-6'-12'1424'0,"6"12"304"0,0 0-1392 0,-10 2-336 0,10-2 0 0,-6 7 0 16,5 6 2352-16,1 2 400 0,1 0 64 0,3 1 32 16,4 4-2368-16,1 2-480 0,0 3 0 0,0 2-176 0,-1 6 176 0,2-1 0 15,7 5 0-15,-1-1 0 16,-3-2 0-16,1 0 0 0,2 1-144 0,1-1 144 0,0-1 0 0,1-1 0 16,2 0 0-16,-2 0 0 0,0-4 0 0,-1 0 0 15,-1 0 0-15,-1 0 0 16,1 1 0-16,-2 0 0 0,-1-1 0 0,0 2 0 0,-1 0 0 0,-1-2 0 15,-2-2 0-15,1-4 0 16,1 0-480-16,-1-1-32 0,-2-3 0 0,0-2 0 16,-2-3-1648-16,2-3-336 0,4-2-64 0,-2 0-12672 0</inkml:trace>
  <inkml:trace contextRef="#ctx1" brushRef="#br0" timeOffset="26435.21">11232 9964 6447 0,'0'0'576'0,"9"5"-576"0,-9-5 0 0,9 4 0 16,-9-4 1856-16,10 4 256 0,-1 0 48 0,-9-4 16 15,9 3-1584-15,-1 1-304 0,0 2-64 0,-8-6-16 16,11 0 592-16,-11 0 112 0,11 0 32 0,-2 1 0 16,-9-1 960-16,12-1 192 0,-1-2 32 0,0-1 16 15,0 0-496-15,-11 4-112 0,11-2 0 0,1 3-16 0,-1-1-496 0,-11 0-80 16,11 0-32-16,-11 0 0 0,0 0-112 0,11-4-32 16,-11 4 0-16,0 0 0 0,0 0-128 0,0 0-16 15,0 0-16-15,0 0 0 0,0 0-176 0,0 0-48 16,0 0 0-16,-11-1 0 0,0-1-64 0,-1 0 0 15,-1 0-16-15,0 0 0 0,0-1-128 0,0 2-32 16,-2 1 0-16,2 0 0 0,-1 0 160 0,1 1 16 16,0 2 16-16,-3-4 0 0,-2-7 32 0,0 2 0 15,-2 3 0-15,2-1 0 0,-2 2-176 0,0 1-16 16,-4 1-16-16,1 0 0 0,-1 3-160 0,1 1 0 16,-2-3 0-16,0 1 0 0,-1 2 0 0,3 3 0 15,2-1 0-15,-1 1 0 0,-3-1 0 0,3 1 0 0,1-1 0 16,0 2 0-16,0 1 0 0,2-2 0 0,0-2 0 0,1 2 0 15,-2 3 0-15,2-5 0 0,-1-1 0 0,0-1 0 16,2-1 0-16,1-2 0 0,-1-1 0 0,1 0 0 16,2 1 0-16,1 0 0 0,-2 1 128 0,3-1-128 15,2-1 0-15,0-2 0 0,-1-2 144 0,2 1-144 16,1 2 160-16,8 2-32 0,0 0-128 0,-9-2 192 16,9 2-48-16,0 0-16 0,0 0 0 0,-6-5 0 15,-1-3-128-15,7 8 128 0,0 0-128 0,0 0 128 16,0 0-128-16,0 0 0 0,-1-9 0 0,1 9 0 15,0-8 0-15,0 8 0 0,5-9 0 0,0-1 0 16,-1 1 0-16,1-1 0 0,-1 3 0 0,1 0 0 16,2-2 0-16,1 1 0 0,1-2 128 0,0 1-128 15,0-1 0-15,2 1 0 0,-1 1 0 0,0 1 128 0,1-2-128 16,1-1 0-16,1 4 0 0,0-1 0 0,-2 0 0 0,0 0 0 16,-3 2 0-16,1-2 0 0,0-2 0 0,0 3 0 15,-2-1 0-15,-7 7 0 0,9-8 0 0,0 2 0 16,1-1 0-16,-2 1 0 0,-1-2 0 0,-1 4 0 15,-6 4 0-15,9-9 0 0,-1 2 0 0,0 1 0 16,0-1 128-16,-8 7-128 0,9-5 0 0,-9 5 0 16,0 0 0-16,8 7 0 0,-2 0 0 0,-6-7 0 15,3-9 0-15,-3 9 0 0,0 0 0 0,0 0 0 16,0 0 0-16,0 0 128 0,-11 4-128 0,1 1 0 16,1-2 0-16,-2 2 128 0,1 2-128 0,0-1 0 15,-1 0 0-15,1 0 0 0,-1 2 0 0,-1 1 0 0,-1-2 0 16,0-1 0-16,0 1 0 0,0-1 0 0,0-1 0 15,-1 2 0-15,0 1 0 0,-1 1 0 0,1-1 0 16,1-1 0-16,0 3 0 0,0-3 0 0,-2 1 0 0,4 0 0 16,0 2 0-16,2 0 0 0,0-5 0 0,1 3 0 15,-1-1 0-15,3 3 0 0,6-10 0 0,-6 9 0 16,2 1 0-16,4-10 0 0,0 0 0 0,2 11 0 16,0 2 0-16,2-3 0 0,-4-10 128 0,7 10-128 15,-1 1 0-15,1-3 0 0,-7-8 0 0,10 10 0 16,5-2 0-16,0 0 0 0,1 0 0 0,1 1 0 15,1 0 0-15,-1-1 0 0,-1-3 0 0,1 1 0 16,1 2 0-16,0 1 0 0,-2 2 0 0,-1-2 0 16,-2-4 0-16,-1 2 0 0,0-3 0 0,-3 2 0 15,-2 2 0-15,-1-2 0 0,-6-6-192 0,8 10 192 16,-2-1-672-16,-6-9-16 0,4 9 0 0,2 0 0 16,-1-1-1840-16,-5-8-368 0,0 0-80 0,8 6-8624 15,-1-1-1728-15</inkml:trace>
  <inkml:trace contextRef="#ctx1" brushRef="#br0" timeOffset="27368.59">11894 10494 13823 0,'0'0'1216'0,"0"0"-960"16,0 0-256-16,0 0 0 0,0 0 2672 0,0 0 480 16,0 0 112-16,0 0 0 0,0 0-2368 0,0 0-496 15,0 0-80-15,0 0-32 0,0 0 560 0,0 0 112 16,0 0 32-16,0 0 0 0,0 0 272 0,2-10 48 16,4 1 16-16,-6 9 0 0,5-11-112 0,0-1-32 15,-1 2 0-15,1 0 0 0,-1 1-112 0,1-3-32 16,2-1 0-16,1 0 0 0,-1-4-208 0,1 0-64 15,0-3 0-15,1 1 0 0,2-5-224 0,-1-2-48 16,1-4-16-16,0-1 0 0,1-2-224 0,1-1-32 0,0-2-16 0,0-1 0 16,0 0-208-16,0 0 0 0,3-2 0 0,-2 5 0 15,-1 4 0-15,0 1 0 0,2 3 0 0,-4 5 0 16,-3 5 0-16,-1 0 0 0,-1 3 0 0,1 2 0 16,-1 4 128-16,2 1-128 0,-8 6 0 0,0 0 0 15,8-4 0-15,-8 4 0 0,0 0 0 0,0 0 0 16,10 8 0-16,-2 4 0 0,-1-3 0 0,-1 4 0 15,1 3 0-15,-1 2 0 0,1 0 0 0,-1 3-160 16,1 1 160-16,1 2 0 0,1 1 0 0,-1 2-128 16,-1 6 128-16,1-3 0 0,-1-4 0 0,-1 4 0 15,2-2 0-15,-1 0 0 0,-1-5 0 0,1-1 0 16,-1-1 0-16,1 0 0 0,-1-4 0 0,1-1 0 0,-2-2 0 16,1-2 128-16,2-1-128 0,1 0 0 0,-1-2 0 0,0-1 144 15,-8-8-144-15,9 6 0 0,2 1 192 0,0-3-64 16,1-2 0-16,0-2-128 0,-2-1 304 0,1 0-48 15,-1-1-16-15,0-1 0 0,0-4 16 0,1-1 0 16,0-1 0-16,-3-1 0 0,-3-1 16 0,1-2 16 16,2-1 0-16,-1-2 0 0,-3-5-32 0,1-1-16 15,0-4 0-15,0-4 0 0,-1-4-240 0,0 2 128 16,1-4-128-16,3 0 0 0,2-2 0 0,1 2 128 16,-3-4-128-16,1 5 0 0,1 1 0 0,1 2 0 15,-3 0-144-15,-1 2 144 0,1 6-320 0,-1 2 48 16,-2 1 0-16,-1 4 0 15,0 1-208-15,-2 2-32 0,1 3-16 0,-2 5 0 16,-1 6-2144-16,0 0-416 0,0 0-96 0,0 0-9584 0,7 15-1920 16</inkml:trace>
  <inkml:trace contextRef="#ctx1" brushRef="#br0" timeOffset="27832.35">12895 10110 19343 0,'0'0'1728'0,"0"0"-1392"0,-5-11-336 0,5 11 0 15,0 0 2560-15,0 0 432 0,-5-6 80 0,5 6 32 16,0 0-2288-16,0 0-464 0,0 0-96 0,0 0 0 16,0 0-96-16,0 0-16 0,0 0 0 0,0 0 0 0,0 0-144 15,-7 6 0-15,7-6 0 0,-6 8 128 0,-1 1 0 0,1-2 0 16,-1-1 0-16,1 2 0 0,-1 2 336 0,0 2 64 15,-2-3 16-15,0 2 0 0,1 0-16 0,1 1 0 16,-1 0 0-16,1 0 0 0,3 1-48 0,0 0-16 16,1 0 0-16,0 1 0 0,2-1-208 0,1 0-32 15,0 0-16-15,4-1 0 0,2 0-208 0,1-2 128 16,0 2-128-16,1-4 0 0,-8-8 128 0,12 9-128 16,0-3 0-16,-2 0 144 0,1-3-144 0,-1-1 0 15,-10-2 144-15,12-2-144 0,-2 1 144 0,-1-3-144 16,-1-2 192-16,0-1-192 0,-2-1 256 0,1-1-48 15,-2 0-16-15,-1-1 0 0,0-1 288 0,0 0 48 16,-2-4 16-16,2 0 0 0,0 0-144 0,0-4-16 0,0-2-16 0,0-3 0 16,0-2-224-16,1 1-144 0,-1 1 192 0,-1 0-192 15,-1 2 0-15,0 0 0 0,-1 1 0 0,0 4-192 16,-1-1-176-16,0 3-16 0,-1 5-16 0,-3 1 0 31,1 1-1392-31,3 8-288 0,0 0-48 0,0 0-16 16,0 0-800-16,-7 4-144 0,7-4-48 0,-8 8-5184 0,8-8-1024 0</inkml:trace>
  <inkml:trace contextRef="#ctx1" brushRef="#br0" timeOffset="28235.77">13139 10323 7359 0,'0'0'656'0,"0"0"-528"0,9 6-128 0,-9-6 0 0,10 4 5136 0,-10-4 1008 15,0 0 192-15,8 6 32 0,-8-6-4688 0,9 5-928 16,0-1-192-16,-9-4-48 0,12 3-512 0,-1-2 0 16,-11-1 0-16,10 3 0 0,-10-3 160 0,0 0-160 15,0 0 128-15,0 0-128 0,0 0 288 0,0 0-32 16,0 0 0-16,0 0 0 0,4-13 720 0,-4 1 144 16,-4 0 32-16,3 0 0 0,2 1-208 0,-2-2-48 15,-2-3 0-15,1-1 0 0,0 0-192 0,1-1-64 16,1 1 0-16,1-1 0 0,2-2-272 0,1 2-64 15,1 1-16-15,-1 3 0 0,-1-1-288 0,2 2 160 16,3-1-160-16,-1 2 128 0,-1 2-128 0,0 1 192 16,2 2-192-16,0 1 192 0,0-4-192 0,-1 5-144 0,1 0 144 15,1 1-208-15,2 4 208 0,-1-3 0 0,2 2-160 0,0 0 160 16,-1 0 0-16,1-2-176 0,-1 3 176 0,-1 0-128 16,0 3-80-16,-10-3-16 0,11 2 0 0,-1 2 0 31,-10-4-544-31,12 7-128 0,-2 6 0 0,-2-3-16 15,-8-10-2096-15,8 8-432 0,-8-8-80 0,7 9 0 16,-7-9-704-16,6 10-128 0,-6-10-16 0,8 13-16 0</inkml:trace>
  <inkml:trace contextRef="#ctx1" brushRef="#br0" timeOffset="29416.35">13578 10099 31727 0,'0'0'1408'0,"0"0"288"0,0 0-1360 0,0 0-336 15,0 0 0-15,0 0 0 0,0 0 736 0,-5 11 80 0,1-2 16 0,4-9 0 16,-1 13-672-16,1 1-160 0,-2-3 0 0,2 0 0 16,2 1 0-16,-1 1 0 0,-1 0 0 0,0 0 0 15,-1 0 288-15,1-2-32 0,1-2 0 0,-1 1 0 16,0-10 448-16,0 9 64 0,0-1 32 0,0-8 0 15,0 0-96-15,0 0 0 0,0 0-16 0,0 0 0 16,0 0-112-16,0 0-32 0,0 0 0 0,0 0 0 16,11-3-160-16,-11 3-48 0,10-6 0 0,-1 1 0 15,-1-3-80-15,-2-1 0 0,-2 0-16 0,3-2 0 16,1 0-112-16,-1-3 0 0,-1 0-128 0,-1-3 192 16,0 2-192-16,2-1 128 0,0-1-128 0,1 3 0 15,-1-2 128-15,1 2-128 0,-2-2 0 0,2 6 0 0,0 3 0 16,1 3 0-16,1 0 0 0,-1 2 0 15,-9 2 144-15,11 0-144 0,-1 0 128 0,-10 0-128 0,12 4 128 0,0-1-128 16,-2 0 128-16,1 1-128 0,-1 6 128 0,-2-1-128 16,-8-9 0-16,10 11 128 0,1 1-128 0,-3-2 0 15,-1-3 144-15,1-1-144 0,1 2 0 0,-9-8 0 16,8 8 0-16,-1 0 128 0,-7-8-128 0,8 6 0 16,-8-6 0-16,0 0 128 0,0 0-128 0,0 0 0 15,0 0 128-15,0 0-128 0,0 0 0 0,0 0 144 16,10 0-144-16,-10 0 0 0,0 0 176 0,0 0-176 15,8-5 160-15,-8 5-160 0,8-5 128 0,-8 5-128 16,6-9 0-16,-1 1 0 0,1-1 128 0,-6 9-128 16,6-11 0-16,1 1 0 0,-1-2 0 0,1 2 0 0,-1 0 0 15,2 1 0-15,0-2 0 0,0 1 0 16,-1 4 0-16,3-2 0 0,-1-2 0 0,1 1 0 0,1-3 0 0,-4 7 0 16,-7 5 0-16,11 0 0 0,-1-3 0 0,-10 3 0 15,11 4 0-15,-1 1 0 0,1-1 0 0,-1 3 0 16,0-1-160-16,1 2 160 0,-1-2-128 0,2 5 128 15,1 2 0-15,0-1-160 0,0-5 160 0,0 4 0 16,0 1-144-16,2-2 144 0,-1 0 0 0,0 2-144 16,-1 0-160-16,-1 0-16 0,-2-2-16 0,2 1 0 15,0-2-1248-15,-2-3-240 16,-3-1-48-16,1 2-16 0,-2-1-1312 16,2 2-256-16,1-4-48 0</inkml:trace>
  <inkml:trace contextRef="#ctx1" brushRef="#br0" timeOffset="30008.72">14696 10085 25503 0,'0'0'1136'0,"0"0"224"0,0 0-1088 0,0 0-272 15,-2-9 0-15,2 9 0 0,0 0 768 0,0 0 112 16,0 0 16-16,-9 0 0 0,0 1-608 0,0 3-112 16,-2 1-32-16,1 2 0 0,-2 3-144 0,0-2 0 15,-1 1 0-15,-1 1 0 0,0 2 0 0,-1 0 0 0,2 1 0 0,0 0 0 16,2-3 0-16,0 1 288 16,1-1-48-16,2 2-16 0,1 1 672 0,4-2 144 0,-3-1 32 0,2-1 0 15,2 0-432-15,0-1-96 0,2-8-16 0,3 10 0 16,-3-10-528-16,5 12 0 0,2 0 0 0,-1-3 0 31,1-2-336-31,3-1-128 0,1 3-32 0,-2-5 0 16,0 1-80-16,1-1 0 0,2-2-16 0,-1-1 0 0,-11-1 352 0,13 1 80 0,-2-1 16 0,1-1 0 15,0 0 144-15,-2-1 224 0,-10 2-48 0,11-6-16 16,-2-1 256-16,-1 1 48 0,-1-5 16 0,1 2 0 16,-1-1-96-16,-1-1-32 0,0 1 0 0,0-2 0 15,1-1-224-15,-2 0-128 0,-1-1 160 0,-2-2-160 16,-2-2 128-16,2 2-128 0,0-2 0 0,-2 2 0 15,-2 3 0-15,0 3 0 0,2 2 0 0,0 8 0 0,0 0 128 0,0 0 48 16,0 0 0-16,0 0 0 0,0 0 416 0,0 0 96 16,0 0 16-16,0 0 0 0,0 0-160 0,-2 12-32 15,2-12 0-15,-2 13 0 0,2 0-224 0,3 1-48 16,1 0-16-16,2 3 0 0,1 2-96 0,-1-2-128 16,-2 2 176-16,2-1-176 0,-1 1 208 0,3-2-64 15,-1 0-16-15,3-1 0 0,0 0-128 0,0-2 0 16,0 1 144-16,-3-3-144 0,-7-12-160 0,11 13-96 15,-2-3-32-15,-1-1 0 16,-8-9-320-16,0 0-64 0,8 5-16 0,-8-5 0 16,10 2-416-16,-1-5-96 0,-9 3-16 0,7-10-9408 15,-1 2-1904-15</inkml:trace>
  <inkml:trace contextRef="#ctx1" brushRef="#br0" timeOffset="30382.45">14963 9537 8287 0,'-2'-11'368'0,"2"11"80"0,0-10-448 0,0 1 0 0,0-1 0 0,0 2 0 16,0 8 4560-16,0 0 832 0,0 0 176 0,0 0 16 15,3-8-3872-15,-3 8-784 0,0 0-160 0,0 0-16 0,0 0 32 0,4 12 16 16,0-3 0-16,-2 3 0 0,1 0 96 0,0 2 32 16,-2 2 0-16,2 2 0 0,-1 4-224 0,2 1-32 15,1 3-16-15,1 4 0 0,-1 2-272 0,0 0-48 16,2 1-16-16,-2 2 0 0,-1 0-48 0,0 2-16 16,-1-2 0-16,3 5 0 0,-2 6-128 0,0-5-128 15,-2-2 144-15,1-5-144 0,-1-2 0 0,1-3 0 16,0-1 0-16,-1-1 0 0,2-4 0 0,-1 0 0 15,-1 0 0-15,2-5 0 16,0-2-512-16,0-1-112 0,1-2-16 0,0-2 0 16,2-4-2800-16,-7-7-560 0,17 7-112 0,-1-2-32 0</inkml:trace>
  <inkml:trace contextRef="#ctx1" brushRef="#br0" timeOffset="30969.22">15848 10153 14271 0,'0'0'640'0,"0"0"128"0,0 0-624 0,0 0-144 16,0 0 0-16,0 0 0 0,12 0 1440 0,-1 0 256 15,-11 0 48-15,13 0 16 0,-1-3-80 0,1 0-16 16,2 0 0-16,-1-1 0 0,-1-3-320 0,0 3-80 15,0-1-16-15,1 1 0 0,1 1-720 0,0 0-144 16,0-4-16-16,0 0-16 0,1 2-352 0,-2 0 144 16,-1-4-144-16,0 1 0 0,-2-1 0 0,-2-1 0 15,-1-3 0-15,0 2 0 0,-2 2 128 0,-1 1-128 16,-5 8 0-16,3-9 0 0,-2 0 240 0,-1 1-64 16,-1 0-16-16,-3 2 0 0,-1 1 208 0,-3 1 32 15,-1 0 16-15,-2 2 0 0,1 2-224 0,-2 2-32 0,1-1-16 0,-2 2 0 16,-2 1-144-16,1 1 0 0,0 0 144 0,-1 4-144 15,1-2 160-15,-2 3-32 0,-1 2-128 0,3 2 192 16,0-1-16-16,2 0-16 0,1 4 0 0,1-4 0 16,1 4 0-16,1-4 0 0,0 1 0 0,0 2 0 15,1 4-32-15,1-3-128 0,4-2 192 0,2 2-64 16,2-2-128-16,2-1 0 0,1-2 0 0,3 1 0 16,3 0 0-16,-1-2 0 0,1 1 0 0,2-3-176 15,2 2-384-15,1-3-80 16,0 1 0-16,2-3-16 0,1-2-1632 0,2 1-320 15,0-3-64-15,0-4-16 0</inkml:trace>
  <inkml:trace contextRef="#ctx1" brushRef="#br0" timeOffset="31604.22">16587 10044 21183 0,'0'0'1888'0,"-1"-7"-1504"15,0-3-384-15,1 10 0 0,0 0 1984 0,-2-7 320 16,2 7 64-16,0 0 0 0,-1-9-1856 0,1 9-384 16,0-11-128-16,0 11 0 0,0 0 0 0,0 0 0 15,0 0 0-15,-10 3-128 0,0 1-64 0,0 0 0 16,-3-1 0-16,1 3 0 0,-1 0 192 0,0 5-160 0,-2 0 160 0,-2 2-160 15,-3 2 416-15,0-1 96 16,2 0 16-16,1 3 0 0,0 3 288 0,2-2 64 0,0 0 16 0,2 1 0 16,0-2-272-16,3 2-48 0,3-3-16 0,1-2 0 15,-1-1-240-15,3 2-160 0,3-4 192 0,2 1-192 16,2-2 128-16,-3-10-128 0,3 12 0 0,2-4 0 16,3-2 128-16,1 0-128 0,-9-6 0 0,13 4 0 15,0-4 0-15,0-2 0 0,0 1 0 0,0 0 0 16,-1-5 0-16,1 1-176 0,2-3 176 0,2 1-208 15,2-1 208-15,-1-1-176 0,0-3 176 0,0 2-160 16,1-1 160-16,-3 1 0 0,1-2 0 0,-2 0 128 16,-4 0-128-16,1 2 0 0,-1 1 0 0,-4 0 0 15,-1 0 0-15,-2-3 0 0,-2 1 0 0,1 2 0 0,-3 9 0 0,0 0 0 16,1-9 0-16,-1 9-128 0,0 0 256 0,0 0 48 16,0 0 16-16,0 0 0 0,0 0-192 0,0 0 192 15,0 0-192-15,-5 8 192 0,5-8 16 0,-5 12 16 16,-1-2 0-16,1 2 0 0,-1 1-80 0,-1 3-16 15,1-1 0-15,-2 4 0 0,-1 1-128 0,0 1 0 16,-3 3 144-16,-1 3-144 0,-3 6 144 0,-1-2-144 16,-2 3 192-16,0 1-192 0,3 2 128 0,1-4-128 15,2 0 0-15,4-2 0 0,4 1 144 0,0-2-144 16,-2-2 0-16,4-4 144 0,3-2-144 0,3-1 0 16,-2-3 0-16,3-4 0 0,1-2-176 0,2 0-112 15,0-4-32-15,2-3 0 16,1-1-512-16,3-3-128 0,1-1 0 0,2-4-16 15,0-4-2144-15,-1-2-416 0,1-3-96 0,0-1-16 0</inkml:trace>
  <inkml:trace contextRef="#ctx1" brushRef="#br0" timeOffset="32098">16981 9979 17503 0,'0'0'1552'0,"0"0"-1232"0,0 0-320 0,0 0 0 16,0 0 3424-16,0 0 624 0,0 0 128 0,-8 5 32 15,8-5-3392-15,-9 10-688 0,0 0-128 0,-2 3 0 16,1 0 0-16,0 5-176 0,0 3 176 0,-1 1-192 16,-4 3 192-16,4 0 0 0,3-2-144 0,0 2 144 0,0 0 0 0,4-3 0 15,0-4 0-15,2 3 0 0,0-6 192 0,1 0 48 16,0-2 16-16,2-1 0 0,2 0-80 0,1-5-16 15,-4-7 0-15,6 7 0 0,3-4-16 0,-9-3 0 16,12 1 0-16,0-4 0 0,-1 1-16 0,3-5 0 16,1 3 0-16,0-4 0 0,-1-2-128 0,1-2 128 15,2 1-128-15,0-1 128 0,0-3-128 0,0 1 0 16,0-1-192-16,-1 0 192 0,-3-3-368 0,0 1 48 16,0-3 16-16,-1 2 0 0,-1 0 48 0,0 2 16 15,-3 1 0-15,0 0 0 0,-1 4 112 0,-1 0 128 16,-6 11-208-16,0 0 80 0,0 0 608 0,0 0 128 0,0 0 32 0,0 0 0 15,0 0 144-15,-6 8 48 16,1 2 0-16,1 2 0 0,0-1-384 0,0 0-64 0,2 4 0 0,-1-5-16 16,1 2-240-16,-1-1-128 0,2 0 128 0,1 2-128 15,-2-1 0-15,2-1 0 0,0 1 0 0,0-1 0 16,0-2 0-16,2 1 0 0,-1-1 0 0,-1-9 0 16,3 11-272-16,0-2 16 0,-3-9 16 0,6 9 0 31,-6-9-496-31,8 9-96 0,-8-9-32 0,10 7 0 15,0-3-1568-15,2-1-320 0,-1-3-64 0,-1-1-9824 0</inkml:trace>
  <inkml:trace contextRef="#ctx1" brushRef="#br0" timeOffset="32604.14">17638 9987 15663 0,'0'0'1392'0,"-9"1"-1120"16,-2-1-272-16,1 2 0 0,-3 2 4288 0,-1 2 816 16,-2 2 144-16,-1 2 48 0,0-1-4272 0,0 1-864 15,-1-4-160-15,0 5 0 0,-3 4 0 0,1 0 0 16,2 0 0-16,-2 3-144 0,0 2 144 0,0 0 0 16,2-1 0-16,2 1-128 0,3-5 128 0,1 2 0 15,2-4 0-15,1 0 0 0,0-1 0 0,2 0 0 16,3-3 160-16,0 0-160 0,2 0 192 0,2-9-48 15,0 0-16-15,0 0 0 0,0 0-128 0,8 4 192 0,-8-4-192 0,11 3 192 16,1-3-192-16,0 0 128 0,1-6-128 0,1 3 128 16,2-1-128-16,-2-3 0 0,-1 1 0 0,1-4 0 15,1 3 0-15,-1-4 0 0,-1 3 0 0,2-1 0 16,-2 0 128-16,-2-1-128 0,-3 2 0 0,0 0 128 16,0-1-128-16,0 1 0 0,-2 2 0 0,-6 6 128 15,7-8-128-15,-7 8 0 0,0 0 0 0,0 0 0 16,6-5 0-16,-6 5 0 0,0 0 144 0,0 0-144 15,0 0 224-15,0 0-32 0,0 0 0 0,7 9 0 16,-7-9 192-16,4 11 16 0,-2 0 16 0,1 1 0 16,-1 1-240-16,0-3-48 0,-1 3-128 0,-1 0 192 15,0 1-192-15,1 0 128 0,1-3-128 0,-2 0 0 16,0-11 0-16,0 11 0 0,2 1 0 0,1-5 0 0,-3-7-256 0,0 0-64 16,0 0 0-16,5 10 0 15,-5-10-240-15,0 0-48 0,0 0-16 0,0 0 0 16,10-1-256-16,-10 1-48 0,12-7-16 0,-1 1-8976 15,-4-3-1808-15</inkml:trace>
  <inkml:trace contextRef="#ctx1" brushRef="#br0" timeOffset="32981.78">17904 9707 10127 0,'0'0'896'0,"0"0"-704"0,0 0-192 0,0 0 0 15,0 0 6464-15,0 0 1280 0,0 0 240 0,3 13 48 16,-1-3-6224-16,1 3-1232 0,-1 0-256 0,1 2-64 16,-2 0-256-16,1 4 0 0,-1 1 0 0,-1 5 0 15,-3 0 128-15,1 2-128 0,-1 2 0 0,-1 4 0 16,0 3 0-16,2-5 0 0,0-2 0 0,0-2 0 16,-1 2 0-16,1-4 0 0,-2 0 0 0,1-2 0 15,0-3 0-15,1-2 0 0,0-4 0 0,1 1-192 0,-1-2-176 16,0-4-16-16,2-9-16 0,0 0 0 15,0 0-1200-15,0 0-224 0,0 0-48 0,0 0-8368 16,0 0-1680-16</inkml:trace>
  <inkml:trace contextRef="#ctx1" brushRef="#br0" timeOffset="33146.65">17761 9944 24879 0,'0'0'2208'0,"0"0"-1760"15,10 0-448-15,-10 0 0 0,12-3 4288 0,-1 3 784 16,2 3 160-16,2-2 16 0,-1 2-4208 0,0 1-848 16,1-2-192-16,0 2 0 15,1-4-1472-15,0 2-320 0,-1 2-64 0,4-3-9984 0,0 2-2000 0</inkml:trace>
  <inkml:trace contextRef="#ctx1" brushRef="#br0" timeOffset="33355.87">18182 9934 3679 0,'0'0'160'0,"0"0"32"0,0 0-192 0,4 10 0 0,-4-10 0 0,3 10 0 16,-3-10 4640-16,4 12 880 0,0 0 176 0,0 4 48 16,-1 2-4576-16,1 0-912 0,-2-2-256 0,1 1 0 15,0 2 480-15,-1 2-16 0,-1-3 0 0,-1 2 0 16,0-2 752-16,-1-1 160 0,-3 3 32 0,0-3 0 16,0-3-240-16,1 0-32 0,-1 1-16 0,0-2 0 15,-2 0-656-15,3-2-128 0,-1 1-16 0,0-5-16 16,4-7-304-16,-3 8-256 0,3-8 64 0,0 0 0 15,0 0-944-15,0 0-176 0,0 0-32 0,0 0-13152 16</inkml:trace>
  <inkml:trace contextRef="#ctx1" brushRef="#br0" timeOffset="33539.11">18226 9764 21183 0,'0'0'1888'0,"0"0"-1504"16,0 0-384-16,0 0 0 0,0 0 5072 0,0 0 944 0,0 0 192 0,0 0 48 31,0 0-7808-31,0 0-1568 0,8 7-304 0,-8-7-12496 0</inkml:trace>
  <inkml:trace contextRef="#ctx1" brushRef="#br0" timeOffset="33964.26">18362 9978 19343 0,'0'0'1728'0,"0"0"-1392"0,0 0-336 0,0 0 0 16,0 0 2752-16,0 0 464 0,0 0 112 0,0 0 0 16,6 10-2608-16,-6-10-528 0,0 0-192 0,0 15 144 15,0-2 16-15,0-13 0 0,-4 14 0 0,0 0 0 16,-1 2 224-16,0-2 64 0,0-1 0 0,-1 0 0 0,1 1 256 0,0-3 64 15,0 0 16-15,1 0 0 0,1 2-160 0,2 0-48 16,1 1 0-16,0-1 0 0,1-2-272 0,2 4-64 16,-1-6-16-16,2 1 0 0,2 1-96 0,0-2-128 15,2-1 176-15,1-2-176 0,1 2 128 0,1-2-128 16,1 0 0-16,1-2 0 0,1-2 0 0,-1-1 0 16,-1 1 0-16,1-2 0 0,1-2 0 0,-1 1 0 15,-1-1 0-15,-2-1 0 0,-10 3 0 0,11-8 0 16,-3 2 0-16,-2-2 0 0,-1 0 0 0,-1 0 0 15,0-4 0-15,-3 2 0 0,-2 0 0 0,1-3 128 16,0-4-128-16,-2 0 0 0,-6-6 0 0,3 5 0 16,1-1 0-16,-2 2 0 0,1 0 0 0,-1 1 0 0,-1-1-128 15,1 2 128-15,-1 0 0 0,2 3 0 0,0 1 0 16,-1 2 0-16,1-3 224 0,1 4-64 0,4 8-16 0,-5-6 0 16,5 6-144-16,-6-4 0 0,0-3 0 0,6 7 0 31,0 0-528-31,0 0-144 0,0 0-32 0,0 0 0 15,0 0-3008-15,0 0-624 0</inkml:trace>
  <inkml:trace contextRef="#ctx1" brushRef="#br0" timeOffset="34384.58">18755 10107 23951 0,'0'0'1056'0,"0"0"224"0,0 0-1024 0,-4 12-256 16,2-2 0-16,0 2 0 0,2 0 3264 0,2-3 608 16,-1-1 112-16,-1-8 32 0,0 9-3376 0,0-9-640 15,3 8-208-15,-3-8 0 0,0 0 208 0,0 0 0 16,0 0 0-16,0 0 0 0,0 0 0 0,0 0 0 16,5-10 0-16,-5 10 160 0,5-10 224 0,0 0 64 15,-1-3 0-15,0-1 0 0,0 0 368 0,0 1 80 16,0 1 0-16,0 1 16 0,0-9-544 0,1 3-112 15,1-2-32-15,2-1 0 0,1 4-224 0,2 1 0 16,-2-1 0-16,1 0 0 0,-1 6 0 0,2 2-128 16,-1 2 128-16,1 3-160 0,-1 0 160 0,2 3 0 15,0 0 160-15,1 3-160 0,1 0 304 0,2 2-48 0,-1 0 0 0,2 6 0 16,-1 2 128-16,2 1 32 0,3 0 0 16,0 3 0-16,-3 1-224 0,2 2-64 0,-1 0 0 0,1-4 0 15,-1-1 16-15,1 3 0 0,-3 2 0 0,0-1 0 16,-2 2 32-16,0-4 0 0,-3-1 0 0,-1-3 0 15,1 1-176-15,-2-2 160 0,-2-2-160 0,0-1 160 16,0-1-160-16,-8-8-256 0,5 7 64 0,-5-7 16 16,0 0-1360-1,0 0-288-15,0 0-48 0</inkml:trace>
  <inkml:trace contextRef="#ctx1" brushRef="#br0" timeOffset="48679.23">4682 13056 5519 0,'0'0'240'0,"1"-10"64"0,-2 0-304 0,1 3 0 0,0 7 0 0,0 0 0 16,0 0 4320-16,0 0 800 0,2-12 176 0,-2 12 16 16,0 0-4288-16,0 0-880 0,0 0-144 0,5-8 0 15,-5 8-176-15,0 0 48 0,6-8 0 0,-6 8 0 16,8-6 128-16,-8 6 0 0,7-7 0 0,-7 7-128 15,0 0 128-15,8-8 128 0,-8 8-128 0,0 0 176 16,0 0 624-16,5-9 128 0,-5 9 32 0,0 0 0 16,0 0 384-16,0 0 96 0,0 0 16 0,0 0 0 0,0 0-480 0,0 0-80 15,0 0-32-15,-11 5 0 0,0 2-416 0,1-2-64 16,-2 3-32-16,0 2 0 0,2 4-160 0,-2-3-16 16,-2 4-16-16,1 2 0 0,-2 1-160 0,0 1 0 15,-2 4 144-15,-1-1-144 0,-2 2 0 0,2 3 0 16,2 1 0-16,-3 2 0 0,-5 0 0 0,3 1 0 15,2 5 0-15,0-1 0 0,-1 0 0 0,1-1 192 16,4 1-64-16,0-2 0 0,1 2 128 0,2 0 48 16,3-1 0-16,3 1 0 0,0 0-64 0,4 1-16 15,0-4 0-15,2 2 0 0,2-1-96 0,2-2-128 16,0-2 176-16,2-1-176 0,2-3 192 0,1-4-192 16,2-3 192-16,0 1-192 0,0-1 224 0,2-5-64 15,1-4-16-15,0-1 0 0,-1-2 16 0,3-2 0 0,1-4 0 0,0 0 0 16,-1-4-32-16,4-1 0 0,4-3 0 15,-1-2 0-15,-2-3 16 0,1-3 0 0,-1 2 0 0,1-6 0 16,-1 1 16-16,0-3 0 0,-1-3 0 0,-1-3 0 16,2-4-160-16,0-1 0 0,-1-3 0 0,-2-2 0 15,0-4 0-15,0-1 0 0,-1 1 0 0,0 2 0 16,-2 1 0-16,-2 0 0 0,-4 0 0 0,0 1 0 16,-3 1 0-16,1 2 0 0,-1 1 0 0,-2-1 0 15,-5-4 0-15,0 5 0 0,-1 4 0 0,1 4 0 16,-3 3 0-16,-1 0 0 0,0 4 0 0,0 2 128 15,-2 4-128-15,-1 1 0 0,-1 0 0 0,0 2 0 16,0 2-192-16,-2 2 0 0,0-1-16 0,0 1 0 16,1 3-160-16,-2 0-16 0,-1 2-16 0,0-2 0 15,-1 2-368-15,1 1-80 0,0 0-16 0,0 4 0 16,0-4-224-16,1 4-64 0,1 0 0 0,1 0 0 16,-2-2-1408-16,3 4-304 0,0 0-48 0</inkml:trace>
  <inkml:trace contextRef="#ctx1" brushRef="#br0" timeOffset="49037.39">4380 13537 22751 0,'0'0'1008'0,"0"0"208"0,0 0-976 16,0 0-240-16,0 0 0 0,-6-4 0 0,-2 0 1136 0,8 4 176 0,0 0 32 0,0 0 16 15,0 0-400-15,0 0-64 0,0 0-32 0,0 0 0 16,0 0-240-16,11 7-48 0,-11-7-16 0,10 12 0 16,0 1-272-16,-2-2-48 0,-1-2-16 0,1 3 0 15,2-1-224-15,-1-1 144 0,-9-10-144 0,12 12 128 16,2-1-128-16,1 1 0 0,-2-3 144 0,0-3-144 15,-2-3 208-15,2 3-16 0,2-2-16 0,0-2 0 16,1-7 0-16,1 4 0 0,1-2 0 0,-1-1 0 16,-2-5-48-16,-1 4-128 0,2 2 192 0,-1-3-64 15,-2-6-320-15,-1 2-80 0,-2 0-16 0,1 0 0 16,-1-3-2368-16,-1-1-480 0</inkml:trace>
  <inkml:trace contextRef="#ctx1" brushRef="#br0" timeOffset="49602.06">4597 12833 11967 0,'0'0'1072'0,"0"0"-864"0,-11-3-208 0,2 2 0 16,9 1 2240-16,-7 0 384 0,7 0 96 0,0 0 16 16,-10 1-2160-16,10-1-448 0,0 0-128 0,0 0 0 15,0 0 512-15,0 0 32 0,0 0 0 0,0 0 0 16,0 0 64-16,0 0 16 0,0 0 0 0,0 0 0 15,0 0-160-15,11 3-16 0,-11-3-16 0,12-1 0 16,-1-2 176-16,0-1 32 0,-2-1 16 0,1-3 0 16,1 0 160-16,-2-2 16 0,-3 2 16 0,2-2 0 15,1-3-256-15,-1-2-48 0,0 2-16 0,0 0 0 16,2 0-304-16,-1-1-64 0,3-4-16 0,0-1 0 16,-3 1-144-16,1 1 192 0,2 3-192 0,-1-2 192 0,-2 3-192 0,0 1 0 15,-1 1 0-15,-1 3 128 0,1-1-128 0,0 2 0 16,0 1 0-16,-8 6 0 0,12-4 160 0,-3 1-160 15,-9 3 192-15,9-2-192 0,-9 2 208 0,0 0-64 16,0 0-16-16,0 0 0 0,10 1 64 0,-10-1 0 16,0 0 0-16,0 0 0 0,0 0 64 0,11 2 0 15,-2 1 16-15,-9-3 0 0,0 0-48 0,0 0-16 16,12 5 0-16,-2 2 0 0,-10-7-208 0,12 13 0 16,-1-3 0-16,-1 3 0 0,-4 0 0 0,1 0 0 15,-1 0 0-15,1 2 0 0,1 0-160 0,-2 2-80 16,-1 0-16-16,4-2 0 15,4-4-224-15,-1 0-48 0,-5-2-16 0,4-4-10496 16,5-4-2096-16</inkml:trace>
  <inkml:trace contextRef="#ctx1" brushRef="#br0" timeOffset="50934.33">5457 13477 14735 0,'0'0'1312'0,"0"0"-1056"0,0 0-256 0,0 0 0 15,0 0 2096-15,0 0 352 16,0 0 80-16,0 0 16 0,11-5-1792 0,-1 1-368 0,-1 0-64 0,2 0 0 16,1 4-128-16,3-1 0 0,-2 0-16 0,5-1 0 15,2 0-176-15,1 2 128 0,1 0-128 0,3 0 128 16,0-3-128-16,-1 3 128 0,1 3-128 0,0-2 128 15,-2 0-128-15,0-1 0 0,-3-2 0 0,1-1-176 16,-1 3 176-16,-2 0 0 0,-2-1 160 0,-1-1-160 16,1 1 320-16,0-3-16 0,-1 2-16 0,4 2 0 15,-1-3-160-15,-1 0-128 0,-3-1 192 0,2 1-192 16,-1-1 0-16,2 1-272 0,-1 2 16 0,0 1-7744 16,-2 0-1568-16</inkml:trace>
  <inkml:trace contextRef="#ctx1" brushRef="#br0" timeOffset="51466.7">5559 13658 12895 0,'-9'2'1152'0,"9"-2"-928"0,0 0-224 0,0 0 0 16,-11-2 2848-16,11 2 528 0,0 0 96 0,0 0 32 16,0 0-2688-16,0 0-544 0,0 0-96 0,0 0-32 15,0 0 144-15,0 0 32 0,0 0 0 0,8 8 0 16,4 0-128-16,-4-2 0 0,-8-6-16 0,9 7 0 0,1-3 128 0,1 0 16 15,-1 0 16-15,1-2 0 0,-11-2 128 0,14 3 32 16,0 0 0-16,2-3 0 0,1-2 32 0,1 1 16 16,0 0 0-16,2-1 0 0,1 1-224 0,0-2-64 15,0 1 0-15,-1-1 0 0,3 1-256 0,-1-1 0 16,0-2 128-16,1 2-128 0,5-2 0 0,-1 0 0 16,2 0-208-16,1-2 80 15,0 1-272-15,0-1-48 0,-3 2-16 0,3-2 0 16,4-1-304-16,-1 2-48 0,-2 1-16 0,-2-2-12432 0</inkml:trace>
  <inkml:trace contextRef="#ctx1" brushRef="#br0" timeOffset="60855.5">7332 12863 1839 0,'0'0'160'0,"0"0"-160"0,0 0 0 0,0 0 0 15,0 0 2224-15,0 0 400 0,0 0 96 0,0 0 16 31,0 0-2608-31,0 0-512 0,0 0-96 0,0 0-32 16,11-1-480-16,-1-1-96 0,-10 2-32 0,10 0 0 0,-10 0 1424 0,11-3 272 0,-1 0 64 0,-10 3 16 16,9-5 1648-16,-1 0 336 0,-8 5 64 0,8-7 16 15,-8 7-640-15,8-7-128 0,-8 7-32 0,0 0 0 16,0 0-704-16,0 0-128 0,0 0-48 0,0 0 0 16,0 0-528-16,0 0-128 0,0 0 0 0,0 0-16 0,0 0-176 0,0 0-48 15,0 0 0-15,0 0 0 0,0 0-16 0,-4 10 0 16,4-10 0-16,-7 7 0 0,-2 0 192 0,1-1 16 15,1-2 16-15,-1 3 0 0,0 1 160 0,-1 0 16 16,-2-2 16-16,1 2 0 0,0 1-64 0,-1 1-16 16,-2 3 0-16,1-2 0 0,1 2-144 0,-4 1-48 15,0 1 0-15,-1 2 0 0,2 0-128 0,-1-1-16 16,0 1-128-16,2 2 192 0,1 2-192 0,1 1 128 16,1 0-128-16,0 1 0 0,1 2 128 0,-1 2-128 15,3 1 0-15,-3 2 144 0,0 2 64 0,1 2 16 16,1 0 0-16,2 0 0 0,-2 3-16 0,1-1 0 15,1 1 0-15,2 2 0 0,1 1-48 0,2-2-16 0,0 1 0 16,2 0 0-16,1-2-144 0,2-5 160 0,2 1-160 0,0-3 160 16,1-1 32-16,-1-3 0 0,2-2 0 0,0 0 0 15,1-1-192-15,1 1 160 0,-1-1-160 0,1-2 160 16,-3 0-160-16,3 0 0 0,0-3 144 0,-1 0-144 16,-1-3 0-16,4 0 144 0,1-2-144 0,0 0 0 15,-2 0 0-15,1-2-304 0,0-2 48 0,1-1 0 31,1-2-480-31,-2 1-96 0,-2-1 0 0,2-4-16 16,3-4-2144-16,-2 0-416 0</inkml:trace>
  <inkml:trace contextRef="#ctx1" brushRef="#br0" timeOffset="61308.44">7897 13283 11055 0,'0'0'976'0,"0"0"-784"15,0 0-192-15,0 0 0 0,0 0 2592 0,0 0 480 16,-2-8 80-16,2 8 32 0,0 0-2544 0,0 0-512 16,0 0-128-16,0 0 0 0,0 0 0 0,0 0 0 0,0 0-128 0,0 0 128 15,0 0 176-15,0 0 112 0,0 0 32 0,0 0 0 16,0 0 672-16,0 0 144 0,0 10 16 0,-4 2 16 16,-2 0 48-16,-2 1 16 0,-1 0 0 0,0 3 0 15,-2 3-272-15,1 1-64 0,-3 1-16 0,0-2 0 16,0 5-368-16,0 0-64 0,-2 2 0 0,0 2-16 15,-6-1-160-15,3 3-16 0,2 3-16 0,-1-2 0 16,-2-1-112-16,2-3-128 0,1 0 176 0,3-3-176 16,0-2 128-16,2-1-128 0,2-2 0 0,0-1 0 15,1-3 0-15,3 0 0 0,0-2 0 0,0-3 0 16,0 1-320-16,-1-5-128 16,6-6-32-16,0 0 0 0,0 0-1920 0,0 0-384 0,-10-2-80 0</inkml:trace>
  <inkml:trace contextRef="#ctx1" brushRef="#br0" timeOffset="61626.68">7455 13315 28559 0,'-6'-9'2544'0,"1"2"-2032"16,5 7-512-16,0 0 0 0,-6-4 2192 0,6 4 352 15,0 0 64-15,0 0 16 0,0 0-2096 0,0 0-400 16,0 13-128-16,2 0 0 0,2 0 0 0,3 2 128 16,2 1-128-16,1 1 0 0,2 1 0 0,1 2 0 15,1-3 0-15,3 0 0 0,-1 0 0 0,1 0 0 0,1 2 0 0,0 1 0 16,-1-1 128-16,0 5-128 0,2-1 0 0,-4-1 144 16,-2 2-144-16,2-1 0 0,-2 1 0 0,0-3 128 15,-3 3-128-15,1 0 0 0,-5-3 0 0,3 0 0 16,3-3 0-16,-2-1 0 0,-1-2 0 0,2 1 0 31,1-3-304-31,1-1-144 0,1-2-16 0,-1-1-16 16,0-1-1648-16,0-1-336 0,0-2-64 0,0-1-6864 0,-1-2-1360 0</inkml:trace>
  <inkml:trace contextRef="#ctx1" brushRef="#br0" timeOffset="61980.4">8161 13034 17503 0,'0'0'1552'0,"0"0"-1232"16,-10-3-320-16,10 3 0 0,0 0 3200 0,-7 7 576 16,7-7 112-16,-2 11 16 0,2 3-3184 0,1-1-720 0,2-2 0 15,-1 4 0-15,0-1 0 0,0 2 0 0,1 1 0 0,1 1-144 16,1-1 144-16,0 1 0 0,0-4 0 0,-1 2 0 16,-2-2 0-16,-4-1 0 0,0-1 0 0,0 0 0 15,2 2 0-15,0-2 0 0,0-2 0 0,-1 2 0 16,0-4-320-16,1-8-16 0,0 0-16 0,0 10 0 31,0-10-2624-31,0 0-528 0</inkml:trace>
  <inkml:trace contextRef="#ctx1" brushRef="#br0" timeOffset="62243.7">8002 13060 11967 0,'0'0'528'0,"0"0"112"0,0 0-512 0,-6-4-128 16,6 4 0-16,0 0 0 0,0 0 5184 0,0 0 1024 15,0 0 192-15,8-9 32 0,-1 1-5072 0,2 2-1008 16,1 0-208-16,1 1-144 0,2 0 208 0,3 1-64 16,2-3-16-16,2 1 0 0,-2 1-128 0,0 1 0 15,2 0 0-15,-2 1 0 0,0 2 0 0,1 1 0 16,1-3-160-16,-1 3 160 15,-4 3-624-15,0-2-16 0,-4 1-16 0,1 0 0 16,0 0-592-16,0 0-112 0,-2 1-32 0,-1-1-7648 16,-9-2-1536-16</inkml:trace>
  <inkml:trace contextRef="#ctx1" brushRef="#br0" timeOffset="62852.32">8930 13112 13823 0,'0'0'1216'0,"0"0"-960"0,0 0-256 0,0 0 0 16,0 0 3296-16,0 0 608 0,0 0 128 0,0 0 32 15,0 0-2768-15,0 0-544 0,-7 8-112 0,0-2-32 16,7-6-144-16,-8 12-16 0,-2 1-16 0,1 3 0 15,0-1-160-15,-2 5-16 0,-1 0-16 0,-2 3 0 16,-3 1 144-16,0 2 48 0,0 1 0 0,-1 3 0 16,-3-1 256-16,0 1 48 0,3 0 16 0,-3 1 0 15,0-1-48-15,0 4 0 0,-1 0 0 0,1 2 0 16,1 1-240-16,-3-1-48 0,1 1-16 0,3 1 0 16,2-2-272-16,0-1-128 0,-3-10 128 0,3 0-128 15,4-4 0-15,2 1 0 0,0-7 0 0,3 0 0 16,3-2-416-16,1-5-160 0,4-8-48 15,0 0 0-15,0 0-2528 0,0 0-512 0,0 0-112 0</inkml:trace>
  <inkml:trace contextRef="#ctx1" brushRef="#br0" timeOffset="63146.96">8547 13309 23039 0,'-5'-12'2048'0,"5"12"-1648"16,-4-6-400-16,4 6 0 0,-3-8 3072 0,3 8 544 16,0 0 96-16,0 0 32 0,0 0-2976 0,0 0-576 15,0 0-192-15,12 0 0 0,-1 2 0 0,-1 4 0 16,0 3 0-16,0 4 0 0,-3 1 0 0,3 4 0 0,0 2 0 0,0 1 0 16,2-2 0-16,1 2 0 0,4 0 192 0,-3 0-64 15,-1-3-128-15,2 3 160 0,-1 0-160 0,1-1 160 16,-1-2-160-16,0 0 192 0,2 0-192 0,1-1 192 15,-3 0-192-15,0-4 0 0,1-1 0 0,-2 0 0 16,0-5 0-16,0 1-176 0,0-1 16 0,0-2 0 31,0-1-784-31,1-1-144 0,-1-9-48 0,2 2-9136 0,-1-1-1824 0</inkml:trace>
  <inkml:trace contextRef="#ctx1" brushRef="#br0" timeOffset="63790.57">9048 12800 5519 0,'0'0'496'0,"0"0"-496"0,-2-9 0 0,2 2 0 16,0 7 2560-16,0 0 400 0,0-8 96 0,0 8 16 15,0 0-1664-15,0 0-320 0,0 0-64 0,0 0 0 16,0 0-16-16,0 0 0 0,0 0 0 0,0 0 0 15,2 11-240-15,-1 1-64 0,0 1 0 0,1 2 0 16,0 0-64-16,2 3-32 0,3-1 0 0,-1 3 0 16,2 1-32-16,-1 1 0 0,3-1 0 0,0 4 0 0,1-1 16 0,1 2 0 15,2 1 0-15,-1 3 0 0,0 0-240 16,0 1-48-16,0 1-16 0,-1 0 0 0,0-1-128 0,-3 2-32 16,-1-2 0-16,-2 1 0 0,-1 1 128 0,2 0 0 15,-2-2 16-15,-1 0 0 0,-4-2 0 0,0 1 0 16,0 1 0-16,-1-1 0 0,-5 0-48 0,2 1-16 15,1 2 0-15,-3 2 0 0,-1-3-208 0,-1-1 128 16,0-4-128-16,-1 2 0 0,-2-4 0 0,1-1 128 16,-2-1-128-16,2-1 0 15,2-3-1008-15,-1-2-240 0,0-4-48 0,0 0-16 16,1-6 640-16,8-7 128 0,-11 0 32 0,1-3-13424 0</inkml:trace>
  <inkml:trace contextRef="#ctx1" brushRef="#br0" timeOffset="64211.23">9315 12674 17679 0,'0'0'768'0,"-9"3"192"0,-3 1-768 0,2-2-192 16,10-2 0-16,-11 5 0 0,1-1 1104 0,10-4 192 15,0 0 48-15,0 0 0 0,-9 3-224 0,9-3-32 16,0 0-16-16,0 0 0 0,0 0-192 0,0 0-48 15,0 0 0-15,0 0 0 0,0 0-64 0,0 0-32 16,9 0 0-16,0 0 0 0,1 0-416 0,1 0-96 16,1-3-16-16,-1 2 0 0,1 0 112 0,1 1 0 15,1 1 16-15,0-1 0 0,0-1 0 0,1-1 0 16,2 0 0-16,-1 0 0 0,-2 1-208 0,1 0-128 16,-1 0 128-16,0-2-128 0,-2 0 0 0,-1 1-320 15,-11 2 64-15,10-5 16 16,-1-3-1456-16,-1 0-288 0,-3 1-64 0,0 2-6960 0,-5 5-1376 0</inkml:trace>
  <inkml:trace contextRef="#ctx1" brushRef="#br0" timeOffset="64471.75">9672 12420 4607 0,'0'0'400'0,"0"0"-400"0,0 0 0 0,0 0 0 16,0 0 4848-16,0 0 880 0,0 0 176 0,0 0 48 16,0 0-4016-16,5 13-784 0,-2-4-176 0,0 5-16 15,-2 1-192-15,0 2-16 0,1 1-16 0,-1 1 0 0,0 5-192 0,1-3-32 16,-2 1-16-16,0 1 0 0,0 2-304 0,0 0-64 16,-2-2-128-16,1 0 192 0,0-3-192 0,-1 1 128 15,1 1-128-15,-3-3 0 0,0-4 0 0,-1 1 0 16,1-4-128-16,1-1 128 15,1 2-2352-15,-1-3-352 0</inkml:trace>
  <inkml:trace contextRef="#ctx1" brushRef="#br0" timeOffset="72216.7">10747 13008 18303 0,'0'0'816'0,"0"0"160"0,0 0-784 0,0 0-192 0,0 0 0 0,0 0 0 16,5-8 832-16,-5 8 112 0,0 0 16 0,5-9 16 16,-5 9-528-16,0 0-128 0,0 0 0 0,5-8-16 15,0 1 272-15,-5 7 48 0,0 0 16 0,0 0 0 16,0 0 224-16,0 0 48 0,0 0 16 0,0 0 0 16,0 0 32-16,0 0 16 0,0 0 0 0,0 0 0 15,-6 11-112-15,-2 2-32 0,-1 1 0 0,-1 3 0 0,-2 3-272 0,-4 3-64 16,-2 5-16-16,-2 6 0 0,-1 2-288 0,-1 2-64 15,-2 4-128-15,-3-2 192 0,-1-1-192 0,-2 2 0 16,-2 0 128-16,3 1-128 0,0-2 0 0,0-1 0 16,0-2 0-16,2 1 0 0,0-3 0 0,2 0 0 15,4-1 0-15,-1-1 0 0,0-2 128 0,4-4-128 16,1-3 0-16,1-5 0 0,0-2 0 0,3 0 0 16,1-5 0-16,2 0 0 15,1-8-416-15,9-4-80 0,-10 4-16 0,10-4 0 16,0 0-1392-16,-7-7-272 0,2-2-64 0,2-3-11312 0</inkml:trace>
  <inkml:trace contextRef="#ctx1" brushRef="#br0" timeOffset="72587.11">10272 13030 19343 0,'-14'-5'1728'0,"5"2"-1392"0,-1 1-336 0,10 2 0 15,-10 0 3392-15,10 0 592 0,0 0 128 0,0 0 32 16,0 0-3344-16,0 0-672 0,0 0-128 0,3 10 0 16,-1 3 0-16,2-3 0 0,3 1-128 0,-1 2 128 15,1 3 0-15,0 2 0 0,0 0 0 0,2 3 0 0,2 1 0 0,-1-2 256 16,0-2-32-16,2 3-16 0,-1 3 16 0,2 4 0 15,1 1 0-15,-1-1 0 0,0 0-96 0,1-2-128 16,1 5 176-16,0-1-176 0,1-1 320 0,0 1-64 16,-2-2 0-16,2 2 0 0,1 0-112 0,-2-2-16 15,1-2-128-15,-2 1 192 0,3 0-64 0,-4 0 0 16,2-4-128-16,-2-2 192 0,0 0-192 0,0-6 0 16,-2 1 0-16,1-2-160 0,0 1-160 0,-6-5-48 15,-6-10 0-15,7 11 0 16,-1-2-656-16,1-3-144 0,-7-6-32 0,0 0-8768 15,0 0-1744-15</inkml:trace>
  <inkml:trace contextRef="#ctx1" brushRef="#br0" timeOffset="72962">11099 12628 3679 0,'0'0'320'0,"0"0"-320"0,-7-9 0 0,1 3 0 15,0 2 6080-15,1-1 1136 0,5 5 224 0,0 0 48 16,0 0-5824-16,0 0-1184 0,0 0-224 0,0 0-64 0,-4 11-192 0,4-11 0 15,1 13-192-15,2 2 192 0,1 0-160 0,-1 0 160 16,-1 0-128-16,2 2 128 0,1 2 0 0,2 1 0 16,-2-1 0-16,-1 0 0 0,-3-1 144 0,-1 2 16 15,0 0 0-15,-1 0 0 0,0-3-160 0,-2 3 0 16,0-3 0-16,0 2 0 0,-3-3 0 0,0 0 0 16,-2-1 0-16,3 0 0 0,1-2 0 0,0 1-272 15,0-2 64-15,1-2 16 16,3-10-1472-16,0 0-304 0,0 0-48 0,0 0-16 0</inkml:trace>
  <inkml:trace contextRef="#ctx1" brushRef="#br0" timeOffset="73269.43">10889 12645 9215 0,'-11'-5'816'0,"1"0"-656"0,-2-2-160 0,3 1 0 15,2 2 5632-15,7 4 1104 0,0 0 224 0,0 0 32 16,0 0-5696-16,0 0-1136 0,0 0-160 0,12-3-176 16,0 1 176-16,0-1 0 0,1 2-144 0,4-3 144 15,3 3 0-15,1-1-176 0,-1 0 176 0,2-1-128 0,4-1 128 0,0 0 0 16,2 0 0-16,-1 0 0 0,0-1 0 0,-1 3 0 15,-2 0 0-15,-2-2 0 0,-2 1 0 0,-2-1 0 16,0 1 0-16,0 2 0 0,-2-2 0 0,-2 0 0 16,-1 1 0-16,0 2-192 15,0 0-1728-15,0-3-368 0,-1 1-64 0</inkml:trace>
  <inkml:trace contextRef="#ctx1" brushRef="#br0" timeOffset="73913.98">11500 13398 5519 0,'0'0'496'0,"0"0"-496"15,0 0 0-15,0 0 0 0,-9-3 5248 0,9 3 944 16,0 0 192-16,0 0 32 0,-8 3-5072 0,8-3-1008 15,0 0-208-15,0 0-128 0,0 0 576 0,0 0 32 16,0 0 0-16,0 0 0 0,-2 10 224 0,2-10 32 16,0 0 16-16,0 0 0 0,3 10-112 0,-3-10-32 15,0 0 0-15,8 12 0 0,1-1-64 0,-1-4-16 16,0 3 0-16,-1 0 0 0,-2 0-240 0,0 2-48 0,2 2-16 16,-1 2 0-16,-1-3-224 0,0 4-128 0,1-1 128 0,0 2-128 15,2 0 0-15,-1 2 0 0,-1 1 0 0,2-3 0 16,0 3 0-16,0-3 0 0,-2-2 0 0,2-5 0 15,2 8 0-15,-1-6 0 0,-1 0 0 0,0-3 0 16,-8-10 0-16,9 9 0 0,0-1 0 0,0 0 0 31,-9-8-384-31,10 8-64 0,-10-8 0 0,10 2 0 16,0-2-1760-16,0-2-352 0,-10 2-80 0,10-7-7344 0,-2 2-1472 0</inkml:trace>
  <inkml:trace contextRef="#ctx1" brushRef="#br0" timeOffset="74479.83">12006 13246 6447 0,'0'0'576'0,"0"0"-576"0,0 0 0 0,0 0 0 16,0 0 3136-16,0 0 512 0,0 0 96 0,8-6 32 15,-3-2-2064-15,-5 8-416 0,0 0-80 0,0 0 0 16,0 0-48-16,0 0 0 0,0 0 0 0,0 0 0 16,0 0-224-16,0 0-48 0,0 0-16 0,0 0 0 15,0 0-304-15,0 0-48 0,0 0-16 0,0 0 0 16,0 0-32-16,0 0-16 0,0 0 0 0,3 13 0 15,-5-3 96-15,-2 5 16 0,-1-1 0 0,-1 3 0 16,-1 1-32-16,-2 5 0 0,-3 0 0 0,2 4 0 0,-2 5 96 16,-2 2 32-16,-5 2 0 0,-1 7 0 0,-4 4-32 0,-2 5 0 15,-1 6 0-15,-1 0 0 0,0 1-208 0,-4-2-48 16,1-1-16-16,-3 2 0 0,-2-2-176 0,2 1-16 16,2 2-16-16,4-5 0 0,0 0-160 0,6-3 128 15,1-3-128-15,4-1 128 0,2-5-128 0,3-3 0 16,3 0 0-16,1-4 0 15,0-2-1056-15,4-1-192 0,2-3-32 0,2-4-11600 16,2-4-2320-16</inkml:trace>
  <inkml:trace contextRef="#ctx1" brushRef="#br0" timeOffset="82992.86">5440 9715 8927 0,'0'0'384'0,"0"0"96"0,0 0-480 0,0 0 0 0,7-10 0 0,-2 3 0 16,-5 7 128-16,7-8-128 0,-6 0 0 0,-1 8 0 15,0 0 160-15,0 0-160 0,0 0 160 0,0 0-160 16,0 0 1248-16,0 0 160 0,0 0 16 0,0 0 16 15,0-10 96-15,0 10 32 0,0 0 0 0,0 0 0 16,0 0-512-16,0 0-96 0,0 0-32 0,0 0 0 16,0 0-352-16,6-7-80 0,-6 7-16 0,0 0 0 15,7-8-32-15,-7 8-16 0,0 0 0 0,0 0 0 16,0 0 16-16,0 0 16 0,0 0 0 0,0 0 0 16,0 0 32-16,0 0 0 0,0 0 0 0,0 0 0 0,0 0 32 0,0 0 16 15,0 0 0-15,0 0 0 0,-10 12-16 0,0 1 0 16,5-3 0-16,0 2 0 0,-1 2-144 0,-1 0-16 15,0-1-16-15,0 1 0 0,-2 2-128 0,-1 1-32 16,1 1 0-16,3 0 0 0,-2-4 16 0,1 2 0 16,0-2 0-16,0 3 0 0,2 3-208 0,0-1 128 15,-2 0-128-15,2 3 0 0,-2 3 304 0,2-1-48 16,0 1 0-16,0 0 0 0,0 6 80 0,-2 0 16 16,0-1 0-16,0 0 0 0,-1 2-160 0,1-1-48 15,2-2 0-15,-1-2 0 0,-2-1-144 0,0-1 0 16,0-3 144-16,3 3-144 0,1 0 0 0,0-2 0 15,1-2 0-15,2-1 128 0,1-2-128 0,1-1 144 16,2-3-144-16,1-2 160 0,3-3 16 0,-1-1 0 0,-6-8 0 0,12 8 0 16,-2-1 32-16,2 0 16 0,0 1 0 0,-1-4 0 15,-11-4-80-15,13 2-16 0,0-2 0 0,1 0 0 16,-3 0-128-16,2 0 160 0,2-2-160 0,-2 2 160 16,-3 0-160-16,2 0 128 0,0-3-128 0,1 0 128 15,0 1-128-15,1-2 0 0,-1-1 0 0,3 1 128 16,1-3-128-16,-2-2 128 0,-2 0-128 0,2 0 128 15,0 0-128-15,0-6 192 0,-1 0-192 0,-1-1 192 16,-1-1-192-16,1 0 160 0,1-4-160 0,-1 1 160 16,-2-1 0-16,0 0 0 0,2 1 0 0,0-3 0 15,-2-2-160-15,-1 0 0 0,-1-1 0 0,0 0 128 16,-2 0-128-16,0 0 0 0,-2 1 144 0,0-2-144 16,-1-1 0-16,-2 1 0 0,0-3 0 0,-2 4 128 0,0 1-128 15,-3 0 0-15,-1 2 0 0,0 1 0 0,-1 1 0 0,-1 1 0 16,-2 1 0-16,0-2 128 0,1 0 0 0,0 2 0 15,-3-1 0-15,1 3 0 0,2-1-128 0,-1 1 0 16,-1-1 0-16,1-1 0 0,1 2 0 16,1 3 0-16,-1 1 0 0,2 0 0 0,-2 1 0 0,1 1 0 15,-2-1 0-15,0 4 0 0,-1 0 0 0,0 3-208 16,-3 0 48-16,2 2 16 0,10 3 144 0,-12-3-208 16,-2 3 80-16,1 2 128 0,1-1-448 0,-1 3 48 15,-3 1 0-15,2 0 0 16,0-2-128-16,-1 2-32 0,2 0 0 0,2 2 0 15,-1-3-144-15,1 1-16 0,1-1-16 0,0 3 0 16,-2 0-688-16,3 2-144 0,9-9-32 0,-8 7-8704 0,0 1-1760 16</inkml:trace>
  <inkml:trace contextRef="#ctx1" brushRef="#br0" timeOffset="84425.16">5375 10073 11967 0,'0'0'1072'0,"0"0"-864"0,0 0-208 0,-2-9 0 15,-2 1 1920-15,0 2 320 0,4 6 80 0,0 0 16 16,0 0-1520-16,0 0-304 0,0 0-64 0,0 0-16 15,0 0-240-15,0 0-64 0,-8-3 0 0,8 3 0 16,0 0-128-16,0 0 0 0,0 0 0 0,-8 7 0 16,8-7 0-16,-5 10 0 0,5-10-144 0,-4 10 144 15,4-10 0-15,-1 11 0 0,1-11 0 0,0 0 144 16,0 0 624-16,6 10 128 0,2-1 32 0,-1 1 0 16,-7-10 64-16,7 9 16 0,-7-9 0 0,10 7 0 15,-3 3-400-15,1-4-80 0,-8-6-16 0,11 7 0 16,-1-1-128-16,-2-1-16 0,-8-5-16 0,12 7 0 15,1-2-160-15,-2-1-16 0,0-1-16 0,2-2 0 0,2 0-16 0,2-2 0 16,-2 0 0-16,0-3 0 0,1 1 112 0,2-2 0 16,2-2 16-16,-2 2 0 0,-1-1-128 0,-1-1-16 15,-1-2-128-15,0 2 192 0,-2 1-192 0,-2-1-208 16,-1 0 32-16,-1-3 16 16,0 4-2368-16,-1-2-480 0</inkml:trace>
  <inkml:trace contextRef="#ctx1" brushRef="#br0" timeOffset="86587.82">6296 9953 16575 0,'0'0'1472'0,"0"0"-1168"0,0 0-304 0,0 0 0 16,0 0 2400-16,9 5 416 0,-9-5 96 0,14 6 16 16,-2-4-2096-16,1 1-432 0,0-3-80 0,1 0 0 15,1 0 160-15,0 0 32 0,1 0 16 0,0-1 0 16,0-2-336-16,1 2-64 0,2 1 0 0,-1-4-128 16,-1 1 0-16,1-1 0 0,2 3-240 0,-2 0 80 31,-4-3-384-31,1 1-80 0,-1 0-16 0,-1 3 0 0,-1 0-1440 0,-2-1-288 15,-10 1-64-15</inkml:trace>
  <inkml:trace contextRef="#ctx1" brushRef="#br0" timeOffset="86929.63">6244 10170 13823 0,'0'0'1216'0,"-10"-2"-960"15,10 2-256-15,0 0 0 0,-9 3 4512 0,9-3 864 16,0 0 160-16,0 0 32 0,9 9-4448 0,3-4-896 0,2-1-224 0,5-3 0 15,-1-2 0-15,3 1 0 0,2 0 0 0,1 0 0 16,-2-5 0-16,3 0 0 0,1-3 0 0,1 1-160 16,2 2-176-16,-1-1-48 0,0-1 0 0,-2 1 0 31,-1-2-480-31,-2 4-96 0,-1 1-32 0,1 2 0 16,-1 0-1600-16,-1-2-320 0,-3-1-64 0,-1-1-16 0</inkml:trace>
  <inkml:trace contextRef="#ctx1" brushRef="#br0" timeOffset="87615.35">7687 9570 16463 0,'0'0'720'0,"0"0"176"0,0 0-720 0,0 0-176 0,0 0 0 0,0 0 0 15,0 0 1280-15,0 0 208 0,0 0 48 0,0 0 16 0,-9 6-560 0,2 2-112 16,7-8-32-16,-6 8 0 0,-1-3-16 0,7-5 0 16,-6 12 0-16,0-3 0 0,0 0-96 0,-2 3-32 15,0 0 0-15,-1-1 0 0,-1 0 64 0,-1 1 0 16,-1 1 0-16,1 2 0 0,-4 4 128 0,1 1 48 15,-2-1 0-15,-1 2 0 0,0 2-240 0,-1 3-32 16,-1 0-16-16,0 5 0 0,0 5-224 0,-1-1-48 16,-1 0-16-16,3-2 0 0,3-2-160 0,-1-1-16 15,-1 0-16-15,3-3 0 0,2 1-176 0,-1-2 0 16,-3 0 144-16,-1-3-144 0,0-1 0 0,4-1 0 16,3 0 0-16,-2-1 0 15,-2-5-384-15,1 0-128 0,1-2-48 0,2 0 0 16,-1-3-336-16,2-2-80 0,0-3-16 0,1-2 0 15,8-3-288-15,-8 4-64 0,8-4-16 0,0 0 0 16,-6-7-64-16,6 7-16 0,-6-12 0 0,6 2-10816 0</inkml:trace>
  <inkml:trace contextRef="#ctx1" brushRef="#br0" timeOffset="87992.8">7161 9669 4607 0,'-4'-12'400'16,"0"0"-400"-16,1-3 0 0,1 3 0 15,2 4 5840-15,4-2 1088 0,4-1 224 0,0 4 32 16,-3 0-5696-16,4-1-1136 0,3 2-224 0,0 2-128 0,-12 4 160 0,14 0-32 16,-1-1-128-16,-1-1 192 0,-12 2-64 0,13 3 0 15,-1 3-128-15,-2 3 192 0,-2 1 176 0,0 4 16 16,-1 0 16-16,1 5 0 0,-1 0 304 0,1 2 64 15,-1 1 16-15,1 2 0 0,-1-2-16 0,1 3 0 16,1-6 0-16,1 5 0 0,1-1-160 0,0 3-32 16,2 0-16-16,0 3 0 0,2 1-240 0,-2 2-64 15,1 2 0-15,0-2 0 0,2-5-128 0,1-1-128 16,-1 0 192-16,1-2-192 0,-2-1 128 0,1-2-128 16,-2-2 0-16,1 0 0 0,2-2 0 0,-2-3-224 15,-2 2 32-15,-1-5 16 16,0 1-416-16,-3 1-96 0,-3-2-16 0,2-2 0 15,-1-3-256-15,0 1-48 0,3-3-16 0,-10-4 0 16,0 0-1792-16,9 0-384 0,1-6-64 0</inkml:trace>
  <inkml:trace contextRef="#ctx1" brushRef="#br0" timeOffset="88443.07">8037 9234 6447 0,'0'0'576'0,"0"0"-576"16,0 0 0-16,0 0 0 0,0 0 2848 0,0 0 464 16,4-8 80-16,-4 8 32 0,0 0-2080 0,0 0-432 15,6-8-80-15,-6 8 0 0,0 0 224 0,0 0 48 16,0 0 16-16,0 0 0 0,0 0-208 0,0 0-32 15,0 14-16-15,0-1 0 0,-2 0-224 0,1 2-64 16,0-1 0-16,-1 4 0 0,1 4-32 0,0-3-16 0,-1 0 0 0,0 2 0 16,-1 6 64-16,1 1 16 0,-1-3 0 0,0 2 0 15,2-2-368-15,1-3-80 0,0-3-16 0,0-4 0 16,-1 2-144-16,-1-3 0 0,1-2 0 0,0-2 128 31,0 2-656-31,1-4-144 0,0-8-32 0,-2 9-9424 0,2-9-1904 0</inkml:trace>
  <inkml:trace contextRef="#ctx1" brushRef="#br0" timeOffset="88700.56">7824 9198 23951 0,'0'0'2128'0,"4"-9"-1696"15,1 1-432-15,3 3 0 0,2 4 2848 0,3-2 480 16,4 2 112-16,3 1 16 0,-1-1-2816 0,2 1-640 16,1-2 0-16,0 4 0 0,0 3 0 0,2-5 0 15,-1 0 128-15,2-3-128 0,0 1 0 0,0 0 0 16,-1-2 0-16,3 3 0 0,-3 0 0 0,1 1 0 16,-3-3 0-16,-1 1 0 15,-1-1-768-15,-2-1-80 0,-2 0-16 0,-2 2-9360 16,-1-2-1872-16</inkml:trace>
  <inkml:trace contextRef="#ctx1" brushRef="#br0" timeOffset="89089.15">8494 9837 21183 0,'0'0'1888'0,"0"0"-1504"16,0 0-384-16,0 0 0 0,0 0 4448 0,0 0 816 15,1 12 176-15,3 1 16 0,2 0-4432 0,2-1-880 16,0-3-144-16,1 3 0 0,0-3-160 0,2 2 160 16,-2 1-160-16,1 1 160 0,1 2-272 0,-1 0 32 15,1-1 16-15,-1 1 0 0,-1-1 224 0,0-1 0 16,-1 0-160-16,0 2 160 0,0-2 0 0,0 0 0 16,1 1 0-16,-3-1 0 0,-2-3-192 0,1 0 48 15,2-3 0-15,-1 1 0 16,-6-8-880-16,10 5-192 0,0-2-16 0,-10-3-9520 15,0 0-1920-15</inkml:trace>
  <inkml:trace contextRef="#ctx1" brushRef="#br0" timeOffset="89348.51">9049 9713 32255 0,'0'0'1424'0,"-13"7"304"0,-1-2-1392 0,-1 4-336 0,-2 3 0 0,3 5 0 16,1 2 2208-16,1 4 368 0,1 3 80 0,-2 2 16 16,-3 4-1936-16,-1 4-384 0,0 2-80 0,-1 4-16 15,-3-1-256-15,3 4 0 0,-3-2 0 0,-1-2 0 16,-2 1 0-16,1-3 128 0,1 2-128 0,1-5 0 16,0 2 160-16,0 0-160 0,1-2 128 0,2 3-128 15,0 4 0-15,1-5 0 0,0-5 128 0,4-3-128 16,3 0-416-16,0-8-112 15,4-1-32-15,2-3 0 0,0-4-2896 0,3-1-592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4:24:31.3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1575 7445 14735 0,'0'0'1312'0,"0"0"-1056"0,0 0-256 0,0 0 0 16,0 0 2192-16,0 0 384 0,0 0 80 0,0 0 16 16,0 0-1952-16,10 4-384 0,-10-4-80 0,12 2 0 15,-12-2-96-15,12-2-16 0,0-1 0 0,-2 2 0 16,0 1 48-16,0 0 16 0,-10 0 0 0,14-4 0 0,0 1 176 0,-1-2 48 16,-2 1 0-16,0 2 0 0,1 2 384 0,0-2 80 15,0 1 0-15,-1 0 16 0,2 1-208 0,0 0-32 16,3 0-16-16,0 1 0 0,-1 2-320 0,4-2-64 15,0 0-16-15,1 0 0 0,-2 2-64 0,0-2 0 16,2-2-16-16,-1 1 0 0,1 5-48 0,1-5-128 16,-3 0 192-16,0 0-64 0,-1 0-128 0,-1 0 0 15,-2 0 0-15,1 0 0 0,-1-4 0 0,-1 2 0 16,-3-2 0-16,2 1 0 0,0 1 144 0,0 0-144 16,-3 1 160-16,-9 1-160 0,10-5 320 0,-2 1-16 15,1 1-16-15,-9 3 0 0,0 0 32 0,0 0 16 16,0 0 0-16,0 0 0 0,0 0-144 0,0 0-16 0,12 0-16 0,-12 0 0 15,0 0-160-15,0 0 0 16,0 0 0-16,6 7 128 0,-6-7-128 0,0 0 0 0,0 0 0 0,0 0 0 16,0 0 192-16,0 0-32 0,0 0-16 0,3 9 0 15,-3-9 64-15,0 0 16 0,-1 10 0 0,-2 1 0 16,3-11-64-16,-5 9-16 0,0 0 0 0,-1 0 0 16,0 0-144-16,1 2 0 0,2 0 0 0,-2 0 0 15,-4-1 0-15,1 1 0 0,3-1 0 0,-2 2 0 16,1 1 0-16,-1-1 0 0,-1-1 0 0,2 1 0 15,-2 0 0-15,0 1 128 0,-1-1-128 0,2 2 128 16,1 0 32-16,-1 1 0 0,1-2 0 0,-2 2 0 16,2-2-32-16,-2 3-128 0,0 0 192 0,0 1-64 15,-1 2-128-15,1 1 0 0,-1-1 0 0,1 0 0 16,0-4 0-16,1 1 0 0,0-2 0 0,0 2 0 16,0-1 128-16,0 2-128 0,1-1 128 0,-1 0-128 0,-2-2 128 0,2 0-128 15,1 2 0-15,-1 1 128 0,0-3-128 0,-3 2 0 16,1-2 0-16,3 1 128 0,2-1-128 0,-1-1 0 15,-3-1 0-15,1 0 128 0,3-5-128 0,-1 2 128 16,0-1-128-16,0 0 128 0,1 0-128 0,4-8 192 16,0 0-192-16,-5 9 192 0,-3-1-64 0,3-2-128 15,5-6 192-15,0 0-64 0,0 0-128 0,-7 10 160 16,7-10-160-16,0 0 160 0,-4 6-160 0,4-6 0 16,0 0 144-16,0 0-144 0,-4 8 0 0,4-8 0 15,0 0 0-15,0 0 0 0,0 0 0 0,0 0 0 16,0 0 0-16,0 0 128 0,0 0-128 0,0 0 144 15,0 0-144-15,0 0 160 0,0 0 64 0,0 0 16 0,0 0 0 0,0 0 0 16,-5-12 80-16,1-1 0 0,2 0 16 0,-2 0 0 16,-3 0-80-16,5-1 0 0,0-2-16 0,-2-1 0 15,-5 0-112-15,4 0 0 0,2-2-128 0,1 0 192 16,-5 0-192-16,1-1 0 0,0-1 0 0,0 3 0 16,-2-1 0-16,-1 0 128 0,-3 0-128 0,2 1 0 15,1-1 0-15,-2 0 0 0,0-2 0 0,-1 3 0 16,0-1 208-16,2 2-48 0,-1 0-16 0,2 0 0 15,1 1 32-15,3 0 0 0,0-2 0 0,0 2 0 16,-2 0-176-16,3 1 0 0,0 0 144 0,2-2-144 16,-1 0 0-16,0-1 0 0,3 0 0 0,-1 4 0 15,-1 1 0-15,0 2 0 0,2-1 0 0,0 3 0 16,0 3 0-16,0 6 0 0,-1-11 0 0,1 11-128 0,0 0 0 16,0 0 0-16,0 0 0 0,0 0 0 15,0 0-384-15,0 0-80 0,0 0-16 0,0 0 0 16,0 0-1472-16,0 0-288 0,0 0-64 0,10 9-16 15,2-2-1328-15,1-2-256 0</inkml:trace>
  <inkml:trace contextRef="#ctx0" brushRef="#br0" timeOffset="856.14">2700 7034 13823 0,'0'0'608'0,"0"0"128"0,0 0-592 0,0 0-144 16,0 0 0-16,0 0 0 0,0 0 3840 0,0 0 720 16,4 13 160-16,-3-4 16 0,1 0-3712 0,0 2-768 15,2-1-128-15,-1 1-128 0,-3-11 0 0,4 11 0 16,1 1 0-16,0 1 0 0,-1-4 0 0,0 2 0 15,0-1 0-15,0-1 0 0,1 0 208 0,-1 1-32 16,-4-10-16-16,5 15 0 0,1 1 384 0,0 0 80 16,-5-3 16-16,2 2 0 0,-1 5-96 0,1-2-16 15,-1 3 0-15,0 2 0 0,-2 2-208 0,2 1-32 0,2 0-16 0,-2 2 0 16,-5 0 16-16,3 1 0 0,4-3 0 0,0 0 0 16,1 0 64-16,-1-2 16 0,-1-2 0 0,0-3 0 15,0 2-112-15,0-2 0 0,-3-1-16 0,1 0 0 16,0-1-240-16,-2 1 176 0,-3-2-176 0,3 3 160 15,1 0-160-15,-3 0 128 0,-5-1-128 0,2 1 128 16,1 0 16-16,-1 1 0 0,0-3 0 0,-1 1 0 16,-1 0 80-16,1-1 16 0,-1-1 0 0,-1-2 0 15,0 1 48-15,1-1 16 0,1-1 0 0,1 0 0 16,-1-4-176-16,1-1-128 0,0-2 144 0,3 1-144 16,-4 1 256-16,1-3-64 0,6-5 0 0,-10 4 0 15,10-4 48-15,-10 3 0 0,0-6 0 0,10 3 0 0,-11-3 48 0,1-1 16 16,-1 0 0-16,1-3 0 0,-2-2-128 0,0-2-32 15,1-1 0-15,-2 1 0 0,-2-1-144 0,0-1 0 16,-1-1 144-16,-1 0-144 0,-1 1 0 0,0 0 128 16,-1 0-128-16,2 3 0 0,2 3 0 0,0 0 0 15,2 0 0-15,0 2 0 0,2-2 0 0,1 3 0 16,10 4 0-16,0 0 0 0,-9-6-256 0,3 1 48 16,-1-2 0-16,7 7 0 15,0 0-320-15,0 0-64 0,0 0-16 0,3-8 0 16,3 2-1024-16,2-1-208 0,-3 0-32 0,2-1-9984 15,2 1-2000-15</inkml:trace>
  <inkml:trace contextRef="#ctx0" brushRef="#br0" timeOffset="1501.99">3437 6906 21823 0,'0'0'960'0,"0"0"208"0,0 0-928 0,0 0-240 15,-10 2 0-15,10-2 0 0,0 0 256 0,-9 2 16 16,0 1 0-16,9-3 0 0,-10 6-144 0,10-6-128 16,-5 7 192-16,-2-2-192 0,-2-1 208 0,9-4-64 15,0 0-16-15,-7 9 0 0,1-4 304 0,6-5 48 16,-3 10 16-16,-1-1 0 0,-2 0 368 0,-1 1 80 15,1 2 16-15,1 0 0 0,-2 1-64 0,-1 1-16 16,-1 2 0-16,1-2 0 0,0 4-304 0,-1 3-48 16,-2-1-16-16,0 1 0 0,1 1-128 0,-1 1-48 0,0 3 0 15,0 0 0-15,-1 3 16 0,2 0 0 0,0-1 0 16,-1 2 0-16,1 2-128 0,2-1-32 0,1-2 0 0,1-1 0 16,-2 1-192-16,3 0 176 0,1-1-176 0,1 0 160 15,-1-2 64-15,2 1 16 0,-1 2 0 0,1-2 0 16,0 1 0-16,0 0 0 0,-2 1 0 0,1 4 0 15,4 0-240-15,1 1 0 0,-2-1 0 0,0-6 0 16,1-1 192-16,2 0-48 0,-3-1-16 0,2 1 0 16,2-3 112-16,3-3 16 0,1 3 0 0,1-8 0 15,0 0-256-15,3-1 0 0,1 3 128 0,-2-3-128 16,0-1-368-16,2-1-112 16,2-2-32-16,1-2 0 0,-2-1-64 0,2-1 0 0,1-1-16 0,0-1 0 15,1-2-416-15,-2-2-80 0,-2-2 0 0,2 1-16 16,1 1-192-16,0-4-48 0,-2-1 0 0,2 0-7520 15,2-1-1504-15</inkml:trace>
  <inkml:trace contextRef="#ctx0" brushRef="#br0" timeOffset="2168.75">3765 7224 13823 0,'0'0'1216'0,"0"0"-960"0,0 0-256 0,0 0 0 16,-5-5 3888-16,5 5 720 0,0 0 160 0,0 0 32 16,0 0-3712-16,0 0-720 0,0 0-160 0,0 0-16 15,0 0-192-15,0 0 160 0,-9 0-160 0,9 0 160 16,-9 5-160-16,0 2 0 0,-2 0 144 0,2 4-144 16,0 1 320-16,-2 2 0 0,1 3 0 0,-2-1 0 15,-1 2 272-15,1 3 48 0,1 1 16 0,-1 4 0 16,-2 2-80-16,1 0 0 0,0 2-16 0,0 0 0 0,-2 2-176 15,5 0-16-15,-2-1-16 0,2 1 0 0,-2 0-48 0,1 2-16 16,2-2 0-16,2 1 0 0,3-1-160 16,-3 0-128-16,-2 1 144 0,4-3-144 0,5-1 160 0,0-2-160 15,1-4 160-15,2 0-160 0,2-4 0 0,0-2 0 16,-1-3 0-16,0-1 0 0,0-3 144 0,1-3-144 16,-5-7 128-16,12 7-128 0,-2-2 208 0,2-1-32 15,1-1-16-15,0-3 0 0,-1-2 80 0,1 0 16 16,2-3 0-16,1-1 0 0,0 1-48 0,-1-1 0 15,1-4 0-15,2-3 0 0,-1 0-208 0,0-1 0 16,-2-3 128-16,-1-1-128 0,-1-2 0 0,1-1 144 16,-1-2-144-16,0 0 128 0,-1-2-128 0,-2 0 0 15,-3-1 144-15,1 0-144 0,-2 0 176 0,0-2-48 16,-4 0 0-16,1-2 0 0,-2 0 32 0,0-3 0 0,-1-2 0 0,-1-2 0 16,-4 0-32-16,2-4 0 0,2 1 0 0,-2 3 0 15,-2 2-128-15,1 5 192 0,0 3-192 0,-1 1 192 16,0 1 48-16,-2 4 16 0,0 3 0 0,0 1 0 15,0 4-256-15,0 1 0 0,-2 4 0 0,2-2 0 32,0 2-304-32,1 3-144 0,-2-2-48 0,2 5 0 15,6 2-1552-15,0 0-320 0,-9 0-64 0,9 0-9328 0,-11 4-1856 0</inkml:trace>
  <inkml:trace contextRef="#ctx0" brushRef="#br0" timeOffset="2585.36">3590 7665 2751 0,'0'0'256'0,"0"0"-256"15,-7-2 0-15,7 2 0 0,-8-4 5824 0,8 4 1104 16,0 0 240-16,0 0 32 0,0 0-5600 0,0 0-1136 16,0 0-208-16,0 0-64 0,6-6 0 0,-6 6 0 0,0 0 0 0,0 0 0 15,11 2 416-15,-11-2 80 0,0 0 16 0,13 5 0 16,-1 0-144-16,-2 0-32 0,-10-5 0 0,12 7 0 15,-1-3-96-15,0 1-32 0,-1-1 0 0,-10-4 0 16,12 4-16-16,-12-4-16 0,13 4 0 0,-3-3 0 16,-10-1-112-16,0 0 0 0,12 0-16 0,-1 0 0 15,-11 0-240-15,10 0 128 0,0-1-128 0,1-2 0 16,-2 1-160-16,-1-1-128 0,-2-4-32 0,2-2 0 16,1 5-2816-1,-2-3-560-15,-1-5-112 0,-6 12-32 0</inkml:trace>
  <inkml:trace contextRef="#ctx0" brushRef="#br0" timeOffset="3252.14">4060 6927 11967 0,'0'0'1072'0,"0"0"-864"0,0 0-208 0,0 0 0 16,0 0 3984-16,0 0 752 0,-2 12 160 0,4-3 32 15,-2-9-3648-15,6 11-736 0,-2-1-144 0,1 2-16 16,2-1-64-16,-1 2 0 0,2 0 0 0,0 1 0 16,1-1-128-16,2 2-16 0,0 0-16 0,1 0 0 0,-1 0 80 0,0 0 16 15,4 5 0-15,-2-6 0 0,-2 3 320 0,2 1 64 16,2 2 0-16,-2 2 16 0,0 3-240 0,0 0-48 16,0 3-16-16,-1 5 0 0,-3 2-160 0,-3 4-48 15,0-2 0-15,-1 0 0 0,0 4 16 0,-2-5 0 16,-2 1 0-16,0-3 0 0,0-4 80 0,-1-2 16 15,-2 0 0-15,-2-1 0 0,0 3 80 0,0-2 32 16,-1-4 0-16,0 1 0 0,-2 2-80 0,2-3-16 16,-2-2 0-16,1 2 0 0,-2-4-128 0,0 0-16 15,2-6-128-15,-2 2 192 0,-2-3-192 0,0 0 0 16,3-1 128-16,-3 0-128 0,0-5 0 0,1 0 0 16,-2-2-144-16,2 0 144 15,0 0-640-15,0-1-16 0,-1-1-16 0,-1-3 0 16,1-3-544-16,-1 1-128 0,1 0 0 0,2-3-16 15,2-1-1280-15,0-2-256 0,0-2-48 0,-1-1-9472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19:28:01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16147 10954 864 0,'0'0'38'0,"-7"-3"8"0,0-3-37 0,-1-3-9 16,1 2 0-16,0 4 0 0,0 3 311 0,7 0 60 16,0 0 12-16,0 0 2 0,0 0-256 0,0 0-51 15,0 3-10-15,0 13-3 0,0 0-49 0,0 3-16 16,4 9 10-16,-1 0-10 0,1 6 0 0,-1 10 0 15,1 0 0-15,-1 3 0 0,-3 3-15 0,4 4 5 16,-4 2 1-16,4 7 0 0,-4 6 9 0,0 3-12 0,3 6 12 16,-3-2-12-16,0 8 12 0,0 1 0 15,-3 3-9-15,3 9 9 0,-4 0 0 0,0 4 0 0,1-1 12 0,-1 7-4 16,-3 9 7 0,0-4 1-16,-3-2 0 0,3 13 0 0,-4-4-1 0,1 3 0 0,-1-6 0 15,4 9 0-15,-4 1 4 0,4-1 1 0,0-2 0 0,0-4 0 16,0 6 3-16,0-3 1 0,3-5 0 0,1 8 0 15,-1-9-13-15,1 6-3 0,-1-3 0 0,4-3 0 16,-3 0-8-16,3 7 8 0,0-4-8 0,0-6 8 16,-4-3-8-16,4-4 0 0,0 1-10 15,0-7 10-15,0 7 0 0,0-10 0 0,0-6 0 0,0 6 10 16,0-6-2-16,0-3 0 0,0-10 0 0,0 4 0 16,0-4-8-16,0-12 8 0,-3 3-8 0,-1 3 8 15,4-9 10-15,0 0 2 0,-3-1 0 0,3-8 0 16,0-4 0-16,0-3 0 0,-4-3 0 0,1-7 0 0,-1 7-20 0,4-9 0 15,-7 2 0-15,4-2 0 0,3-7 0 16,-4-3 0-16,4 0 0 0,-3-3 0 16,3-6-32-16,0 3-9 0,3 0-3 0,-3-4 0 15,0-5-104-15,4-1-20 0,-1 0-5 0,-3 1-893 16</inkml:trace>
  <inkml:trace contextRef="#ctx0" brushRef="#br0" timeOffset="444.19">11793 16470 1566 0,'-24'-12'69'0,"13"5"15"0,-3-2-68 0,-7-7-16 15,0 7 0-15,-1-4 0 0,1-2 32 0,0-1 2 16,-7 4 1-16,0 2 0 15,3-6-56-15,-3 7-11 0,0 0-3 0,-4 2-445 16,-3 4-90-16</inkml:trace>
  <inkml:trace contextRef="#ctx0" brushRef="#br0" timeOffset="3565.24">16432 9722 1720 0,'0'0'76'0,"7"0"16"0,1-6-73 0,-5 3-19 0,4-4 0 0,0 4 0 16,4 3 40-16,-1-6 4 0,-3 3 0 0,0 3 1 15,4-6-22-15,-7 6-5 0,-4 0-1 0,7 0 0 16,-7 0 11-16,7 6 3 0,0-6 0 0,-7 0 0 16,7 3-10-16,-4 3-1 0,4-3-1 0,-3 7 0 15,-1 5-4-15,4-5-1 0,-3 6 0 0,7-7 0 16,-8 7 14-16,4-4 2 0,0 7 1 0,0 6 0 15,0 0-6-15,0 3-1 0,0 1 0 0,0 5 0 16,1-6 9-16,-1 13 2 0,-4-10 0 0,4 10 0 16,-3-6-15-16,-1-4-4 0,-3 4 0 0,0-1 0 15,0-6-3-15,-3 7-1 0,3-1 0 0,-4-6 0 16,-3 1 1-16,4 2 0 0,-4 0 0 0,-1-5 0 16,1 2 12-16,0-3 3 0,-7 3 0 0,4-9 0 0,-1 6-4 0,1-9 0 15,-5 2 0-15,-2-2 0 16,3-3 13-16,-4 2 3 0,-3-5 0 0,3-1 0 0,-3 1-16 15,3-4-4-15,1-3 0 0,3-3 0 0,-8 6 4 0,8-3 1 16,-7-3 0-16,7-3 0 0,-7 3-5 16,3-6 0-16,1 6-1 0,-1-9 0 0,4 9-5 0,0-10-1 15,0 4 0-15,0 3 0 0,3-7-5 0,-3-5 0 16,3 5-8-16,1-5 12 0,-1 5-12 0,1-2 9 16,-1-4-9-16,0 7 8 0,1-7-8 0,-1 3 0 15,4-2 0-15,0-4 0 0,-3 9-17 0,2-5-6 0,5 5-1 16,-4 1 0-1,0-7-155-15,0 7-31 0</inkml:trace>
  <inkml:trace contextRef="#ctx0" brushRef="#br0" timeOffset="22371.94">10389 14282 1832 0,'-24'-10'81'0,"13"1"17"0,-3-1-78 0,3 1-20 0,4-7 0 0,-3 7 0 16,-1-1 56-16,1-5 7 0,2 5 1 0,1 1 1 16,-3-1-10-16,-1 4-3 0,4-3 0 0,0-1 0 15,4 7-12-15,-4-3-2 0,3 3-1 0,-3-3 0 16,7 6-11-16,0 0-2 0,0 0-1 0,0 0 0 16,-4 6-15-16,1-3-8 0,-1 6 10 0,4 1-10 15,0-1 0-15,4-3 0 0,3 10 0 0,0-6-10 16,4 2 10-16,-1-2 0 0,8-4 0 0,3 3 8 15,-7 1 0-15,11-1 1 0,3 0 0 0,7 1 0 0,1-1 9 0,-5 7 2 16,1-7 0-16,0 7 0 16,10-3 0-16,-3-4 1 0,-4 7 0 0,4-1 0 0,3-5-13 0,8 2-8 15,-1-5 8-15,4 8-8 0,0-2 0 0,0 2 8 16,3-2-8-16,-3 3 0 0,-3-1 12 16,3-2-1-16,7 3-1 0,0 2 0 0,0 1-2 0,-1-3-8 15,9 3 12-15,-1-1-4 0,-4 1-8 0,4 3 0 16,4-3 0-16,-1 0 0 0,4 6 0 15,4-6 0-15,-4 0 0 0,4-1 0 0,-8-2 0 0,8 3 0 16,-1 0 0-16,4 0 0 0,4-1 8 0,-4 4-8 0,-7 0 8 16,8-6-8-16,-1 3 8 0,3 0-8 15,1-1 0-15,-4-2 8 0,-3 3 10 0,3-3 2 0,-7-4 0 16,11 4 0-16,-1 3-5 0,8-4-1 0,-7 4 0 0,3 0 0 16,-7-3-14-16,4 2 0 0,6 7 8 0,-2-3-8 15,6 4 13-15,-7-1 0 0,4-7 0 16,-1 11 0-16,1-4-13 0,3 3 0 0,1 0 0 0,-5 4 0 15,1-4 0-15,3-3 0 0,1-3 0 0,-1 9 0 16,-3-9 0-16,-1 3-18 0,-2 0 4 0,6-3 1 16,0 3 13-16,-3 0 16 0,-4 4-3 0,-3-4-1 15,-1 3-12-15,4 0 0 0,1-3 0 0,-1 10 0 16,0-1 0-16,-3-2 0 0,-4 2 0 0,4-6 0 16,6 4 12-16,-3-4-4 0,1 0-8 0,-1 0 12 15,0 4-12-15,4-4 0 0,3 0 0 0,-3-3 0 16,-1 3 0-16,-2-2 0 0,-5 2 0 0,5 0 0 15,2-3 0-15,-3 0 0 0,4-3 0 0,-7 3 0 0,-1 0 0 0,5 0 0 16,2-3 0-16,1 3 0 16,-4 0 8-16,1-6-8 0,-1 0 0 0,0 6 0 0,4-6 12 0,-4 0-3 15,4 0-1-15,-11 6 0 0,-4-6-8 0,4 6 0 16,-3-7 0-16,7 8 8 0,3-8-8 0,-3 1 0 16,-8 0 9-16,4 0-9 0,0 6 0 0,-3-9 0 15,3-4 0-15,-3 10 8 0,-1-9-8 0,-10 5 0 16,-3-2 0-16,-1-7 0 0,4 7 0 15,-3-3 0-15,-1-4 0 0,-3 1 0 0,0 5 0 0,-3-5 0 16,-8-1 0-16,-3 0 0 0,-4 1 0 0,-3-4 11 16,-7 4-11-16,3-10 12 0,-3 6-12 0,-4-3 0 0,-3-3-12 0,-4 6 12 31,0-6-105-31,0 3-14 0,-3-3-2 0,0 0-705 0,-1-3-141 0</inkml:trace>
  <inkml:trace contextRef="#ctx0" brushRef="#br0" timeOffset="23308.07">21773 16931 2127 0,'0'0'47'0,"0"0"9"0,0 0 3 0,0 0 1 0,0 0-48 0,11 3-12 0,3 4 0 0,-7 2 0 0,-7 0-17 0,0 7-6 15,4-3-1-15,-4 12 0 0,-4-6 24 0,-6 6 0 16,-1 3 0-16,0-3 8 0,4 3 10 0,-3 0 2 16,-4-2 0-16,3-1 0 0,4-3 36 0,0 9 8 15,-4-9 2-15,4 3 0 0,-3-6-6 0,6 0-2 0,-3 3 0 0,0-10 0 16,0 4-8-16,0-1-2 0,4-2 0 0,-5-4 0 16,1 1-25-16,4-1-6 15,-1 1-1-15,1 2 0 0,3-12-6 0,0 0-2 0,0 0 0 0,0 0 0 16,0 0-8-16,0 0 0 0,0 0 0 15,0-12 0-15,7 2 26 0,0 1 3 0,0-10 1 0,7 0 0 16,-3-6-16-16,6-3-3 0,4 3-1 0,-3-3 0 16,0 2-10-16,-1-2 0 0,12 3 0 15,-5 3 0-15,-3-3 0 0,1 9 0 0,2-2 0 0,1-1 0 16,-4 3 0-16,0 7-11 0,-3-1 3 0,0 1 0 16,3 6 8-16,0-3 0 0,-7 6 0 0,4 0 0 15,-1 0 0-15,1 0 0 0,-4 6 0 0,0-3 0 16,-3 6 0-16,3 1 0 0,-3-1 0 0,-4 7 0 15,-4-1-28-15,4-2-3 16,0 3-1-16,-3 3 0 0,-4-4 52 0,0-2 9 0,0 2 3 0,0 1 0 16,0-3-32-16,0 2 0 0,-4-5 0 0,4-1 0 0,0 1 12 0,0-4-4 15,-7 3-8-15,7 1 12 0,0-10-12 0,0 3 0 16,-3 6 0-16,-1-3 0 0,1 4 0 16,3-10 0-16,0 0 0 0,-4 6 0 0,-3 4 0 15,0-1 0-15,7-9 0 0,0 0 0 0,-4 3 0 0,4-3 0 16,0 0 0-16,0 0 0 0,0 0 0 0,0 0 0 15,0 0 8-15,11-3-8 0,7-6 0 16,-1-7 11-16,-6 6-11 0,6-5 10 0,5-4-10 0,-1 0 8 16,0 3-8-16,0-2 8 0,-7-1-8 0,7 0 0 15,1 0 0-15,-1 4 0 0,-7-4 0 0,0 9 0 16,4-5-11-16,-4 2 11 0,0-3 0 0,3 7 0 0,-2-7 0 0,-1 7-8 16,3 0 8-16,1-1 0 0,-4 1 0 0,0-1 0 15,4 1 0-15,-1 3 0 16,-2-4 0-16,-1 10-8 0,3 0 8 0,1 0 0 0,-4 0 0 15,0 6 0-15,-3 4 0 0,-1-1 0 0,8 1 0 0,-7 9 0 16,-4-1 0-16,0-2 0 0,3 3 0 16,1 6 0-16,-8-6 8 0,4 9 3 0,-3-3 1 0,7 3 0 15,-1 0-3-15,1-2 0 0,-11 8 0 0,0-6 0 16,10-3-9-16,-6 0 0 0,-1 4 0 0,-3-7 0 16,0 3 0-16,4-6 0 0,-1 6 0 0,-3-10 0 15,-7 4-9-15,7-9-4 0,4 5-1 0,-1-2 0 16,-6-4-174-16,3-9-36 0,0 0-6 0</inkml:trace>
  <inkml:trace contextRef="#ctx0" brushRef="#br0" timeOffset="25344.7">9934 17703 864 0,'-3'-3'76'0,"-4"3"-60"16,0 0-16-16,-4 0 0 0,7-7 187 0,-3 7 34 15,7-3 7-15,0 3 2 0,-3-6-190 0,6 3-40 16,1-7 0-16,3 4-12 0,0 3 12 0,0-3 0 16,0-4 0-16,4 4 0 0,-1 3 0 0,4-3 12 0,1-4-4 15,-1 1 0-15,3 6 37 0,1-7 8 0,0 4 2 0,-1-3 0 16,1-1-7-16,3 1-2 0,0-1 0 0,4 1 0 15,-4-7-11-15,11 7-3 16,0-7 0-16,3 4 0 0,0-4-7 0,4 0-1 0,10-3-1 0,-3 1 0 16,4-1-14-16,-5 0-9 0,-2-6 12 15,6 0-12-15,4 3 15 0,0-3-4 0,0 0-1 0,3-4 0 16,8 4 6-16,-1 7 0 0,-6-8 1 0,-1 4 0 16,-3-3 7-16,4 0 2 0,6-3 0 15,-3 3 0-15,0-3-8 0,4 3-2 0,3 6 0 0,-4-9 0 16,1 3-5-16,-1-1-2 0,-3 5 0 0,0-5 0 15,4 1-9-15,-1 3 10 0,4-3-10 0,0 0 10 16,-7 6 3-16,0-6 1 0,0 7 0 0,3-11 0 16,1 4 6-16,3 0 2 0,4 3 0 0,-4-3 0 0,-4 6-8 0,1-6-2 15,-8 0 0-15,4 6 0 16,0-9-12-16,3 9 8 0,-6 4-8 0,3-4 0 0,0 0 0 0,-4 3 8 16,-6-3-8-16,3 1 0 0,-4 2 0 0,0 3 0 15,4-2 0-15,4-4 0 16,-4 3 8-16,3-3 6 0,1 1 1 0,-5 2 0 0,-2-3 0 0,-1 0 0 15,1 4 0-15,-4-4 0 0,6 0 0 0,-6-6 0 16,4 6 0-16,-1 0 0 0,0 0-5 0,1 1-1 16,-1 2 0-16,1 0 0 0,-8 4-9 0,0-4 0 15,1 4 0-15,-1-4 0 0,0 6 0 0,-3-5 0 16,7 5-12-16,0 1 12 0,0 0 0 0,-4-1 0 0,4 4 0 16,-7-4 12-16,3 1-12 0,-3 0 0 15,-4-1 0-15,-3 1-11 0,3-1 11 0,-3 1 0 0,3 3 8 0,0-4-8 16,4 1 0-16,-3 0 0 15,-5-1 0-15,-3 4-8 0,1-4 8 0,2 1 0 0,-2 0 0 0,-1 5 8 16,0-2-8-16,0-3 0 0,-3 9 0 0,0-6 0 16,-1-4 8-16,1 7-8 0,0-3 10 0,3 3-10 15,-3-4 0-15,3-2 0 0,4 6 0 0,-4-4 0 16,4-2 8-16,-1 3-8 0,-2 3 0 0,-5-4 0 16,5 4 0-16,-1-3 8 0,-7-3-8 0,0 5 0 15,0-2 0-15,0 6 0 0,-3-9 0 0,0 9 0 16,-4-6 0-16,3 6 0 0,-2-10 9 0,-1 10-9 15,0-3 14-15,0-3-2 0,0 3-1 0,0-4 0 16,0 7-1-16,0-9 0 0,0 9 0 0,8-10 0 16,-5 4-10-16,4 3 0 0,4-3 0 0,0 3 0 0,3-7 0 15,0 4 0-15,-7-3 0 0,4-1 0 0,0 1 0 16,3 2 0-16,0-2 0 0,1 6 0 16,-5-3 0-16,1-4 8 0,0 7-8 0,-4-3 8 15,3-4-8-15,-6 4 0 0,3-3-10 0,0-1 10 0,1 1 0 0,-1 6 0 16,0-7 0-16,4 4 0 0,-1-3 0 0,5 2 0 15,-1-2 0-15,4 0 0 0,-1-1 0 16,1 1 0-16,-4-1 0 0,8-5 0 0,-5 5 0 0,5 1 0 16,-5-4 8-16,1-2-8 0,-4 8 0 0,8-2 0 15,-1-4 8-15,0-2-8 0,4 5 0 0,3 1 0 16,1-7 0-16,-1 7 0 0,4-4 0 0,-4-2 0 16,0 5 0-16,1-5 0 0,-1 5 8 0,-3-9-8 15,-4 4 0-15,4 2 0 0,7-3 0 0,-7-9 10 16,3 7-10-16,4-1 8 0,0-6 3 0,3 6 0 0,-3 0 0 0,0-6 0 15,0 6 3-15,0 0 1 0,-1-6 0 0,5 6 0 16,-1 1-15-16,8-7 0 0,-1 6 0 0,1-6 0 16,2 6 0-16,1 0 0 0,-3-6 0 0,-1 6 0 15,4 0 0-15,0 0 0 0,0 1 0 0,0-4 0 16,4 3 0-16,-1 0 0 0,-3 0 0 0,-7 4 0 16,0-4 0-16,3-6 0 0,-3 3 0 0,4-3 9 15,-1 0-9-15,1 6 0 0,3 0 0 0,-7 0 0 16,0-6 0-16,-1 6 0 0,-6 0 9 0,4-6-1 15,-1 6-8-15,0 4 11 0,4-7-11 0,0 0 12 16,4 3-4-16,-1 0-8 0,-3-6 12 0,-3 6-4 16,-1 1-8-16,0-1 0 0,1 0 9 0,-1-6-9 15,4 0 0-15,0 6 0 0,0-6 0 0,-4 3-12 0,1-3 12 0,-1 6 0 16,-3 0 8-16,-4-6-8 16,-3 6 0-16,0-6 0 0,0 6 0 0,-1-6 8 0,5 6-8 0,-4 4-12 15,3-7 4-15,-3 3 0 16,-4-3-21-1,0 10-4-15,-3-7-1 0,-4 3 0 0,4 0-29 0,-7 4-5 0,-1-4-2 0,-2 0 0 16,-1 7-88-16,0-3-18 0,0-4-3 0,0 0-919 0</inkml:trace>
  <inkml:trace contextRef="#ctx0" brushRef="#br0" timeOffset="26338.1">22782 12441 1890 0,'0'0'84'0,"0"-6"16"0,-3-1-80 0,-1-2-20 0,4 6 0 0,0-4 0 16,0-2 47-16,0 6 5 16,-3-3 0-16,6 2 1 0,4-2-27 0,0-3-6 0,-7 9 0 0,0 0-1 15,11 0-19-15,-4 0 0 0,-7 0 0 0,0 0-9 16,0 0 9-16,4 9 0 0,-1 7 0 0,-6-4-8 16,-4 7 8-16,0 6-8 0,3 4 8 0,4 11-8 15,-7-2 8-15,0 6 0 0,-7 0 0 0,0 0 0 16,3 0 10-16,0-4 1 0,1 1 0 0,-1-3 0 15,8-1 25-15,-4 4 6 0,-4-6 1 0,4-4 0 16,0 0 11-16,4 1 2 0,-1 2 1 0,-3-9 0 16,0 3-41-16,3 1-8 0,1-4-8 0,-1 0 12 15,1-6-12-15,3 0 12 0,0-4-12 0,0-2 12 16,0-4-4-16,0 7-8 0,0-10 12 0,0-6-4 16,0 0 7-16,0 0 1 0,0 0 0 0,7-6 0 0,3-4 16 15,-3 1 4-15,1 0 1 0,-1-7 0 0,3-3-8 0,1 0-1 16,3 0-1-16,-4-6 0 0,-3-3-5 15,4 3-1-15,10 0 0 0,0-3 0 0,-3 3-33 0,3 6-6 16,4 0-2-16,0 0 0 0,-8 4 20 0,4 2-10 16,1-3 10-16,-5 7-8 0,-3 3 8 15,4 3-8-15,-4-4 8 0,0 4-8 0,0 3 8 0,0-6 0 16,1 6 0-16,-1 0-8 0,0 6 8 0,-4-6-10 16,4 3 10-16,-3-3-10 0,3 10 1 0,-3-4 0 15,-1-3 0-15,1 3 0 0,-1 10 0 0,-2-7 0 16,2 4 0-16,-3 3 0 0,-3 2 9 0,-1 1 0 15,1 6-9-15,-1-6 9 0,-3 6 0 0,0-6 0 0,0 9 0 16,-3-9 0-16,-1 6 0 0,1-6 0 0,-1 3 0 0,-3-3 0 16,-3 0 0-16,2-7 0 15,1 4 10-15,4-1-10 0,-8-5 14 0,4-1-4 0,0 1-1 0,-3-4 0 16,-1-3 0-16,0-3 0 0,1 6 0 0,-4-12 0 16,0 6 11-16,-4 0 1 15,-3-9 1-15,0 9 0 0,-1-10-4 0,1 1-1 0,-7-1 0 0,3 1 0 16,4 0-3-16,0-4-1 0,-7 4 0 0,3-1 0 15,0 7-13-15,1-3 0 0,-1-3 0 0,4 9 0 16,0 0-19-16,3 0 0 0,8-4 0 0,-1 4-862 16,0 4-173-16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20:28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23728 1450 3020 0,'-25'34'67'0,"15"-15"13"0,-5 19 4 0,5 12 0 0,-1-3-68 0,1 16-16 0,6-10 0 0,4 0 0 16,0 10 10-16,4 0-2 0,3 6 0 0,0 9 0 15,3-6 10-15,5 3 2 0,2 4 0 0,4 2 0 16,4 1-20-16,3 6 0 0,8 3 0 0,-5-4 0 15,5 1 0-15,2 3 10 0,1-3-10 0,3 9 8 16,1-6 1-16,3 0 0 0,0 6 0 0,6-15 0 16,12 12-9-16,7-3-16 0,6-3 4 0,-3-1 1 15,0-2 11-15,11 0 0 0,3-1 0 0,7-2 0 16,8-4 10-16,-8 1 1 0,-3-13 0 0,6 3 0 16,12-7-19-16,-1-8-4 0,-3 2-1 0,-4-6 0 0,4-12 13 0,-4-4 0 15,8 1 0-15,-11-10 0 0,-4-3 12 16,4-6 1-16,3-13 1 0,-3-3 0 15,-1-10-5-15,-2-2-1 0,-5-7 0 0,8-12 0 0,11-4 12 16,-1-6 1-16,0-9 1 0,4 3 0 0,0-12 7 16,0-4 2-16,3-3 0 0,-6-6 0 0,-8-3-23 0,4 2-8 15,7 1 0-15,-7-6 9 0,-11 6-9 0,-3-10 0 16,-4 1 0-16,-4 2 0 0,5-2 0 0,-8-1 0 16,-7-5 0-16,-7 5 0 0,-11 0 0 0,-3-2 12 15,-10 2-2-15,-1 1 0 0,-10 2-10 0,-1-2 0 16,-2-7 0-16,-5 6 0 0,-6 1 8 0,-4 9-8 15,0 3 8-15,-3-3-8 0,-8 6 0 0,1-3 0 16,-8 9 0-16,1-2 0 0,-1 8-9 0,-3 4-1 16,0-9 0-16,0 15 0 15,-3 0-21-15,-5 0-4 0,5 6-1 16,-1 10 0-16,-3-7-160 0,0 7-32 0</inkml:trace>
  <inkml:trace contextRef="#ctx0" brushRef="#br0" timeOffset="856.83">26804 5144 2048 0,'-18'-10'91'0,"8"10"18"0,-4-6-87 0,0 6-22 0,-4-3 0 0,-3-3 0 15,0 6 76-15,-1-10 12 0,-2 1 1 0,-1 6 1 16,-3-4-21-16,-4-2-4 0,0 3-1 0,1-4 0 16,-1 7-25-16,0-3-6 0,-7-3-1 0,1 5 0 15,-8-2-32-15,0-3 0 0,-11 2 0 0,4 4 0 16,-7 3 23-16,0-6-3 0,1-3 0 0,2 9 0 16,-3 0-6-16,0-10-2 0,-3 7 0 0,-4-3 0 0,-4-4 16 15,8 4 4-15,3 3 0 0,3-3 0 0,11 3-20 0,0-4-3 16,4 4-1-16,3-6 0 0,-3-1-8 0,3 4 0 15,0-3 0-15,8-1 0 0,-1 10 0 0,4-6 0 16,3 3 0-16,0-3 0 0,8 6 0 0,2 0 0 16,5 0 0-16,3 0 0 0,7 0 0 15,0 0 0-15,0 0 0 0,7 0 0 0,7 6 0 16,7 3-11-16,4-9 3 0,3 10 0 0,7-1 8 0,1 1 0 16,6-1 0-16,0 0 0 0,8-2 0 0,10-4 0 15,10 3 0-15,11-3 0 0,4 3 0 0,3 4 0 16,4-10 0-16,7 0 8 0,7 0 0 0,-1 0 0 15,-2 6 0-15,-1-12 0 0,7 6 4 0,-3-3 2 16,0-4 0-16,-4 1 0 0,-6 3-14 0,2-3 11 16,8 3-11-16,0-7 10 0,-4 4-10 0,-3 3 0 0,-7-3 0 15,0-4 8-15,3 7-8 0,-7-3 12 0,-10-4-12 16,-11 10 12-16,-7 0-12 0,-4-9 10 0,-7 3-10 0,-3-4 10 16,-3 1-10-16,-5 6-11 0,-6-4 3 0,-7-2 0 15,-4 3 8-15,-7-4 0 0,-3 7 0 0,-11-6 0 16,-7-1 0-16,-7 4 0 0,-8-3-9 0,-6-1 9 15,-4 4 0-15,-6-3 0 0,-12-1 0 0,-10 1 0 16,-14-1 0-16,-7 10 0 0,-4 0 0 0,-3 0 0 16,-11 0 0-16,-3 10 0 0,-11-10 0 0,4 9 0 15,3 1-11-15,-7 5 3 0,-3 4 0 0,-4 0 0 16,7 6-173-16,0 0-35 16</inkml:trace>
  <inkml:trace contextRef="#ctx0" brushRef="#br0" timeOffset="2966.22">2600 7411 1807 0,'0'0'80'0,"7"-3"16"0,-3-3-76 0,6-1-20 16,1 4 0-16,-8-6 0 15,8-7 20-15,-1 7 1 0,1-1 0 0,-7 1 0 0,6-1 12 0,-6 4 3 16,3-3 0-16,-4 6 0 0,-3 3 2 0,0 0 1 15,0 0 0-15,0 0 0 0,0-10-11 0,-3 4-1 16,-4-3-1-16,3 2 0 0,-6 4-10 0,-1 3-3 16,-3 0 0-16,0-6 0 0,-4 6 5 0,0 0 1 15,-6 0 0-15,-1 0 0 0,-7 0 22 0,4 0 5 16,-4 0 1-16,4 0 0 0,-4 6 9 0,8-6 3 16,-1 10 0-16,0-4 0 0,1 3-23 0,-8 1-4 0,7 2 0 0,8 4-1 15,-8 3-23-15,4-1-8 16,7-2 0-16,-4 9 0 0,4-3 0 0,3 3 8 0,1-6-8 0,6 6 0 15,-6 3 0-15,6-3 0 0,4 4 8 16,0-4-8-16,0 3 0 0,4-3 8 0,3 3-8 16,-4 1 0-16,8 5 20 0,-1-6-1 0,4 7-1 15,-3-7 0-15,7-3-18 0,-1-6-19 0,8 6 4 0,0-9 1 16,-1-4 14-16,5 4 0 0,-5-7 0 0,8-6 0 16,-4 4 20-16,7-7 0 0,-3-7 0 0,4 4 0 15,-12-3-7-15,4-3-1 0,-3-1 0 0,-4-2 0 16,0-10-2-16,-3 3-1 0,0 0 0 0,-4 0 0 15,-4-6 23-15,1-3 5 0,3 3 1 0,-10-3 0 16,3-1-16-16,3-5-3 0,-6-1-1 0,-1-8 0 0,4-1-9 16,-3-3-1-16,3 3-8 0,0-3 12 0,0-4-12 15,4 4 9-15,-1-3-9 0,-6 9 8 0,6-2-8 16,-6-1 10-16,6 0-10 0,-6 0 10 16,3 6-10-16,-7-3 12 0,0 4-12 0,0-1 12 0,0-3-12 0,0 4 10 15,-7 9-10-15,7-7 10 0,-4 7-10 0,1 3 0 16,-8 0 0-16,4-3 0 0,4 2-10 0,-8 8-1 15,8-4 0-15,-4 0 0 16,3 3-17-16,-3-6-3 0,4 12-1 0,3-2 0 16,-4 2-19-16,4-3-4 0,0 10-1 0,0 3 0 15,0 3-116-15,0 0-24 0,0 0-5 0,0 0-927 0</inkml:trace>
  <inkml:trace contextRef="#ctx0" brushRef="#br0" timeOffset="3639.52">3574 6608 2818 0,'0'0'62'0,"0"0"13"0,0 0 2 0,-4 6 3 0,-3 7-64 0,0-4-16 16,7 7 0-16,-7 3 0 0,3 0-10 0,-3-4-5 15,0 10-1-15,7-3 0 0,-7 4 16 0,4 8 0 16,-4-6 0-16,3 0 0 0,4 7 0 0,-7-1-9 16,0-5 9-16,0-1-8 0,3 3 8 0,-3-3 0 0,0 1 0 0,7-4 0 15,-7 3 0-15,4-3 0 0,-4 3 8 16,3 1-8-16,-3 5 11 0,4-6-3 15,-1 7 0-15,4-7 0 0,0 3 3 0,0-2 0 0,0 5 0 16,4-6 0-16,-1 0 17 0,4-2 4 0,-7 2 1 16,11-3 0-16,-8 3-33 0,4-9 0 0,-7 3 0 0,7-3 0 15,0 0 0-15,-7-7 0 0,4 4 0 0,-4 3 0 16,-4-4 13-16,4-5-4 0,0 5-1 0,0-2 0 16,-7 3 2-16,0-7 0 0,0 7 0 0,4-4 0 15,-4-2 8-15,-4-1 2 0,8-3 0 0,-1 4 0 16,-7-1 4-16,4 0 0 0,0-9 1 0,0 7 0 15,4-4-13-15,-8 3-4 0,1-6 0 0,-1 0 0 16,0-6 6-16,-3 3 1 0,0-4 0 0,0-2 0 16,-4 0 2-16,1-1 1 0,-4-5 0 0,0 5 0 0,3-2-18 0,-3-4 0 15,0 0 0-15,-4-3 0 0,7 7 0 16,-6-4 0-16,2 1 0 0,-2 5-9 16,10-2-18-16,-4-1-3 15,4 4-1-15,3-1 0 0,1 7-109 0,6-6-23 0,1 2-4 16,3-2-1085-16</inkml:trace>
  <inkml:trace contextRef="#ctx0" brushRef="#br0" timeOffset="4588.52">1845 8411 2304 0,'0'0'102'0,"-3"-3"21"0,-12 3-99 0,8-6-24 16,-3 3 0-16,6-4 0 0,-6 4 23 0,6-3-1 15,4 0 0-15,0 6 0 0,0-10 17 0,11 7 3 16,-4-3 1-16,10-3 0 0,1 5-30 0,7-2-5 16,6 3-8-16,5-3 11 0,-1 6-11 15,0 0 0-15,8 0 9 0,10 0-9 0,-1 0 20 0,8-7 0 16,7 4 0-16,-3 3 0 0,7 0-4 0,-1 0 0 16,-6 0-1-16,6-6 0 0,1 6 1 15,3 0 0-15,7-3 0 0,-7-3 0 0,-3 6 6 0,3-3 2 16,7-4 0-16,-7 4 0 0,11-3-7 0,-11-4-1 15,7 7 0-15,-11-9 0 0,4 2-16 0,-3 7 0 16,-4-12 8-16,4 5-8 0,-1 1 0 0,1-1-11 0,-11-5 2 0,0 5 0 31,-7 1-72-31,-1-1-15 0,-13 1-2 0,0 0-1 16,3 2-99-16,-13 4-20 0,-5-3-4 0</inkml:trace>
  <inkml:trace contextRef="#ctx0" brushRef="#br0" timeOffset="5422.52">2586 8910 1839 0,'0'0'81'0,"0"0"18"0,0 0-79 0,0 0-20 0,0 0 0 0,0 0 0 15,0 0 31-15,0-10 2 0,0 10 1 0,0 0 0 16,0-6 4-16,0 6 1 0,0-3 0 0,0 3 0 16,0-6-15-16,0 6-4 0,0-10 0 0,0 7 0 15,0-3 15-15,0-3 2 0,0-1 1 0,0 1 0 16,0 2 15-16,0-2 3 0,0 0 1 0,-4-1 0 16,-3 1-23-16,4-1-5 0,-8 4-1 0,1-3 0 15,-5-1 0-15,5 1 0 0,-11 0 0 0,3 9 0 16,-7-4-16-16,-3 4-3 0,3 4-1 0,-3-4 0 15,-7 9-8-15,-4 7 0 0,7-4-12 0,-3 13 12 0,0 0-9 16,0 4 9-16,6-1 0 0,-2 13 0 0,2-4 0 0,5 1 0 16,-8 6 0-16,7 0 0 0,8-7 0 0,-1 4 0 15,0-6 0-15,8-4 0 0,3 3 0 16,3 1 0-16,8-1 0 0,3-12 0 0,-4 3 0 0,15-6 0 16,-4 6 0-16,0-9 0 0,7-3 0 0,-3-4 0 15,7 0 12-15,6-9-3 0,-2 0-9 16,2-3 8-16,5-6-8 0,2-1 8 0,5-5 0 0,-4-4-8 15,6 0 12-15,-6 0-4 0,0-3-8 0,3 0 10 0,-13-3-10 16,2 0 10-16,-6-3 24 0,0 3 5 0,-11-6 1 0,7-4 0 16,-7 1-18-16,-3-10-3 0,-8 6-1 15,8-6 0-15,-8 0-4 0,-3 0-1 0,0 0 0 16,-3 0 0-16,3 7 16 0,0 2 3 0,-4 1 1 16,-6 3 0-16,10-1-33 0,-11 1 0 0,4-1 0 15,0 4 0 1,0 0-28-16,3 3-2 0,-6 0-1 0,6 3 0 0,-6-3 11 0,-1 9 1 0,4-3 1 0,0 7 0 15,-4-4-123 1,4 7-25-16,4 2-5 0,3 7-986 0</inkml:trace>
  <inkml:trace contextRef="#ctx0" brushRef="#br0" timeOffset="6383.12">3150 8979 2487 0,'0'0'55'0,"0"0"11"0,0 0 2 0,0 0 2 0,0 0-56 0,0 0-14 16,0 0 0-16,4 9 0 0,3 4 12 0,-7 2 0 15,0-5 0-15,3 9 0 0,-3 6 0 0,0 0 0 16,0-3 0-16,0 3 0 0,-3 0-3 0,3-6-1 16,0 9 0-16,0-9 0 0,-7 0 26 0,3 6 5 15,4-10 1-15,-3 4 0 0,3-3-4 0,0-4 0 16,-7-2 0-16,7 6 0 0,0-13 4 0,0-3 0 16,0 0 0-16,0 0 0 0,0 0-15 0,0 0-2 15,7-3-1-15,-4-7 0 0,8 1 0 0,-8-7 0 16,8-3 0-16,0 0 0 0,-1-6-31 0,4 0-7 15,0-6 0-15,8-4-1 0,-8-8 1 0,7 8 1 16,4 1 0-16,-1-4 0 0,1 3 4 0,0 7 1 16,-4 3 0-16,3 6 0 0,1 0 10 0,-4 4-8 0,4 5 8 15,-7 7-8-15,3-3 8 0,0-3 0 0,-3 9 0 0,-1-4 0 16,1-2 0-16,3 6 0 0,-7 0 0 0,0 6 0 16,4-2 0-16,-4 2 0 0,-3-3 0 0,-1 3 0 15,4 4 0-15,-3-7 11 0,-8 12-3 0,8-5 0 16,-7 6 2-16,3-4 0 0,-7-2 0 15,3 5 0-15,-3 1-10 0,0-4 0 0,7-2 0 0,-7-1 0 16,0 1 0-16,0-10 12 0,0 0-2 0,0 0 0 16,7 6-10-16,0-6 0 0,4 0 0 0,-4-10 0 15,0 4 0-15,7-3 0 0,-3-10 0 0,3 0 0 16,0-6 0-16,4 3-16 0,-4 0 4 0,7 0 1 16,-7-3 11-16,0 0-10 0,0 6 10 0,4 0-10 0,-1 4 10 15,5 2 0-15,-8 4 0 0,7 3 0 16,-7 2 0-16,7 8-8 0,-10 2 8 0,3 3-8 15,4 4 16-15,-1 6 3 0,-3 6 1 0,0 0 0 16,0 3 12-16,4-3 4 0,-7 3 0 0,3-3 0 0,-4 4-14 16,5-4-2-16,-5-3-1 0,1 3 0 0,-4-6-3 0,3 2 0 15,1-8 0-15,-1 6 0 0,1-10-8 0,0 7 0 16,-8-7 0-16,8 7 0 16,-1-7-84-16,-3-5-18 0,0 5-4 0,4-3-792 15,0 4-158-15</inkml:trace>
  <inkml:trace contextRef="#ctx0" brushRef="#br0" timeOffset="12159.87">5489 7881 2534 0,'0'0'56'0,"0"0"11"0,0 0 2 0,0 0 3 0,0 0-58 0,4-6-14 0,3 6 0 0,7 0 0 0,-3 0-8 15,3-9-5-15,3 9-1 0,4-7 0 16,1 4 14-16,-5-3 0 0,11 6 0 0,-10-3 0 15,7 3 0-15,-1-6 0 0,1 6 0 0,-4 0 0 0,4 0 0 0,-4 0 0 16,0 0 0-16,4 0 0 0,0 0-14 0,-8 0-3 16,5 0-1-16,-1 6 0 15,3-6-13-15,-6 0-2 16,0 3-1-16,-1-3 0 0,1 0-42 0,7 6-9 0,-11-12-2 16,7 6 0-16,-14 6-25 0,11-6-4 0,-8 0-2 15,4 0 0-15</inkml:trace>
  <inkml:trace contextRef="#ctx0" brushRef="#br0" timeOffset="12472.92">5574 8160 2275 0,'0'0'100'0,"0"0"22"0,-11 0-98 0,11 0-24 0,0 0 0 0,0 0 0 15,0 0 14-15,0 0-2 0,4-9-1 0,6 3 0 16,5 3 7-16,2-4 2 0,1 4 0 0,-1-3 0 0,8 6-20 0,3-3 0 15,-3-3 0-15,7 6 0 0,-7 0 0 0,3-4 0 16,3 4 0-16,5 0 0 16,-8 0 0-16,7 4 0 0,1-4-8 0,2 0 8 15,-6 0-73-15,3 0-12 0,1 0-3 0,-1 0-878 16</inkml:trace>
  <inkml:trace contextRef="#ctx0" brushRef="#br0" timeOffset="16723.62">6996 6919 2026 0,'0'0'90'0,"0"0"18"15,-7 0-86-15,7 0-22 0,-8 3 0 0,5 3 0 16,-4 3 14-16,3 1-2 0,1-1 0 0,3 1 0 16,-4 8-12-16,4-2 0 0,-3 3 0 0,3-3 0 0,3 2 15 15,1 1 0-15,-4 0 0 0,3-3 0 16,1 3 17-16,3-1 4 0,-4 1 1 0,5 3 0 0,-1-3-20 15,0 0-4-15,0 0-1 0,0-1 0 0,0-2-12 0,7 12 0 16,-11-9 0-16,5-3 0 16,-1 3 0-16,0-1 0 0,-4-2 0 0,1 3 0 15,-1 0-34-15,4-4-10 0,-7 4-1 16,0-3-1-16,4-4-114 0,-4 4-24 0,0-6-4 0</inkml:trace>
  <inkml:trace contextRef="#ctx0" brushRef="#br0" timeOffset="17197.24">6773 7787 633 0,'0'0'28'0,"-10"0"6"0,-4 0-34 0,7 0 0 0,3 7 0 0,-10-4 0 0,3 3 424 0,1 3 77 16,-1 1 16-16,4-1 3 0,0-3-420 0,0-2-85 15,0 5-15-15,7-9 0 0,0 0 0 0,0 0-8 16,-4 6 8-16,4-6 0 0,0 0 0 0,4 10 0 16,-4-10 0-16,7 9 0 0,0-9 0 0,4 0 0 15,3 0 0-15,-4 0 0 16,1 0 9-16,7 0 3 0,3-3 0 0,-4-3 0 0,1 6 6 0,7-10 2 16,-1 10 0-16,-2-6 0 0,6 6-9 0,-3-3-2 15,3-3 0-15,0 2 0 0,4-2-9 0,3 6 0 16,0-3 0-16,8-3 0 0,-8 6 0 0,4-3-16 15,7-4 4-15,-11 7 1 0,7 0-6 0,0 0-2 16,-10 0 0-16,4 0 0 16,-5 0-112-16,-3 7-22 0,1-4-5 0</inkml:trace>
  <inkml:trace contextRef="#ctx0" brushRef="#br0" timeOffset="18029.8">6851 8706 1652 0,'0'0'36'0,"0"0"8"0,0 0 2 0,0 0 0 0,0 0-37 15,0 0-9-15,0 0 0 0,0 0 0 0,-7 0 53 0,7 0 9 16,0 0 2-16,0 0 0 0,-4 0-16 0,4 0-4 0,0 0 0 0,0 0 0 16,0 0 8-16,-3-3 2 0,-1-3 0 0,4 6 0 15,0-10 9-15,4 1 1 0,-1-1 1 0,1 4 0 16,-1-6-15-16,8-4-3 0,-11 7-1 0,7-10 0 16,0 3-2-16,4-3-1 0,-8 0 0 0,4 4 0 15,4-4-25-15,-4-6-5 0,4 6-1 0,-4-3 0 16,7 0 16-16,-7 0 2 0,3 3 1 0,-3-3 0 15,4 10-31-15,-4-4 8 0,0 0-8 0,4 7 0 16,-4 0 0-16,0-1 0 0,3 1 0 0,1-1 0 16,-8 7 0-16,5-3 0 0,-1 0 0 0,3 3 0 15,-6-4-13-15,3 7-6 0,0 0-1 0,0-3 0 16,0 3 12-16,-4 3 8 0,4-3-12 0,1 0 12 16,-1 7-10-16,-4-4 10 0,4 9-8 0,0-2 8 15,0-1 0-15,4 4-8 0,-8 2 8 0,4 4 0 16,1 0 0-16,2 0-8 0,-3 6 8 0,7-6 0 0,-10-4 0 15,6 4 0-15,4-3 0 0,-3-4 0 0,-4 4 0 16,7 3 0-16,-3-3 0 0,3-4 0 0,-3 4 0 0,-1-7 0 16,4 1 0-16,-3 5 0 0,-4-5 0 0,3-1 0 15,-3-3 0-15,4-2 8 0,-4 5-8 0,0-3 8 16,-7-6-8-16,11 3 8 0,-4 4-8 16,-7-7 12-16,10 0-4 0,1 0 0 0,0 0 4 0,-1 0 0 15,-3-7 1-15,0 7 0 0,0-3 3 0,0-3 0 16,0 3 0-16,4-3 0 0,-4-4 4 0,0 4 0 15,0-4 1-15,-3 1 0 0,6 0-5 0,-3-4 0 16,0-3-1-16,0 1 0 0,1-4-3 16,2 0 0-16,-6 3 0 0,3-6 0 0,0-3-4 0,0 7-8 15,3-8 11-15,-10 8-11 0,7-7 8 0,-3 6-8 0,3-6 0 0,0 6 0 16,-7 0 0-16,4 3 0 0,-1-2-13 0,-3-1 5 31,0 0-23-31,0 3-4 0,0 4-1 0,4-4 0 16,-1 0-118-16,1 4-24 0,6-4-5 0,-3 7-978 0</inkml:trace>
  <inkml:trace contextRef="#ctx0" brushRef="#br0" timeOffset="19147.59">8400 6420 288 0,'0'0'12'0,"0"0"4"0,0 0-16 0,0 0 0 0,0 0 0 0,0 0 0 16,0 0 124-16,0 0 21 0,0 0 5 0,0 0 1 16,0 0-65-16,0 0-13 0,0 0-2 0,0 0-1 15,0 0 1-15,0 0 0 0,0 0 0 0,0 0 0 16,0 0 1-16,7-6 1 0,-7 3 0 0,0 3 0 15,0 0-28-15,-7-7-5 0,-4 7-2 0,4-3 0 16,0-3-22-16,-4 6-4 0,-6 0 0 0,3 0-1 16,0 6-11-16,-8-3 0 0,1 4 0 0,-4-7 0 0,1 9 0 15,-8 0 8-15,4 1-8 0,3-4 8 0,0 4 7 0,1-1 1 16,-1 0 0-16,4 1 0 0,0-1 16 16,3 1 4-16,-3-4 1 0,3 3 0 0,1-6-17 15,3 4-4-15,-4 2-1 0,4-3 0 0,3-3-15 0,-3 7 8 16,0-1-8-16,3 1 0 0,4-4 0 15,4 3 0-15,-1 1 0 0,4-1 0 0,0 1 0 0,0-1 0 16,0 0 0-16,0 1 0 0,7 6 0 0,-3-7 0 16,3 0 0-16,0 1 0 0,-4-1 0 0,5 7 12 15,-1-7-3-15,3 10-1 0,-3-3-8 0,-3 3 0 16,-1-1 0-16,1 1 0 0,3 6 0 0,0 0 0 16,-7 4 0-16,0-1 0 0,0-3 0 0,3 9 0 0,-3 1 0 15,4-7 0-15,-4 7 0 0,4-4 0 0,-4 3 0 0,3 1 0 16,1 3 24-1,-4 2 0-15,3-2 0 0,-3 6 0 0,4 0 4 0,-4 0 1 0,0-7 0 0,0 7 0 16,-4-6-8-16,4 6-1 0,-3-10-1 16,-1 4 0-16,-3-4-11 0,3 4-8 0,1 6 12 0,-4-10-12 15,3 1 11-15,-3-1-11 0,4-2 10 0,-1 2-10 16,4-6 35-16,-7 7 1 0,4-10 0 0,-1 9 0 16,1-5-16-16,-1-1-4 0,1-3 0 0,-1 0 0 15,0-3-5-15,1 3-2 0,-4 3 0 0,3-6 0 16,4 0 19-16,-3 3 4 0,3 0 1 0,-4-3 0 0,4 0-33 15,-3-3 0-15,-1 0 0 0,4 0 0 0,0 0 15 16,0-1-4-16,-7-2-1 0,7 3 0 16,-3 0-10-16,-1-4 0 0,1-5 0 0,-1 9 0 15,-3-10 0-15,4 7 0 0,-1-7 0 0,4 10 0 0,-7-10 0 0,3 1 8 16,1-1-8-16,-1 1 8 0,4 2 4 0,0-2 0 16,0-10 0-16,0 3 0 0,0-3-4 15,0 9 0-15,0-9 0 0,4 9 0 0,-1-2 20 16,8-4 3-16,-11 3 1 0,7 0 0 0,-7-6-20 0,7 4-4 15,0 5-8-15,7-9 12 0,-10 0-12 0,3 6 11 16,7-6-11-16,-3 3 10 0,-1-3 7 16,4 0 2-16,4 0 0 0,-4 0 0 0,0-3 3 15,4-3 1-15,3 6 0 0,-3 0 0 0,3-3-9 0,3-3-2 16,5 2 0-16,-1-2 0 0,4-3-12 0,3 2 8 0,0-2-8 0,7 0 0 16,-6 6 0-16,-1-4 0 0,0-2 0 0,1 3 0 31,-8 2-84-31,-3-2-24 0,-4 6-4 0,-11-3 0 0</inkml:trace>
  <inkml:trace contextRef="#ctx0" brushRef="#br0" timeOffset="25253.87">8996 7154 1166 0,'0'0'52'0,"0"0"10"0,0-10-50 0,0 10-12 0,0-3 0 0,0-3 0 16,-4-3 50-16,4-1 7 0,-3 10 2 0,3-9 0 15,-4 3-3-15,1 6 0 0,-1-10 0 0,1 7 0 16,-1-3 6-16,-3 3 1 0,-3-4 0 0,-1 4 0 16,0-3-2-16,-3 6 0 0,0-3 0 0,-4 3 0 15,4 3-21-15,-3-3-4 0,-1 9 0 0,-3-2-1 16,0 2-15-16,0 4-4 0,-1 2 0 0,1 4 0 16,4 0-7-16,-1 6-1 0,0 3-8 0,1 7 12 15,3-1 2-15,-1 10 0 0,1 0 0 0,0 0 0 16,0 3-14-16,4-3 0 0,-1-7 0 0,4 1-10 15,3 3 10-15,1-7 11 0,-1-5-3 0,8-1 0 0,-1 0-8 16,1-3 0-16,7 0 0 0,-1-6 0 16,1 0 0-16,6-10 0 0,1 1 0 0,0-1 0 0,6-3 16 15,5-6-3-15,2 0 0 0,-3-6 0 16,4-3 19-16,0 5 3 0,3-11 1 0,1 5 0 0,-1 1-18 0,-3-7-3 16,-4 4-1-16,0-4 0 0,0-3-2 15,0 4-1-15,-6-4 0 0,-5 0 0 0,4 0 1 0,-6-6 1 16,-1 6 0-16,-4-6 0 0,4-3-3 0,-7 3-1 15,-3-3 0-15,-1-7 0 0,1 7-9 0,-8 0 0 16,-3-7 0-16,0 10 0 0,-3-3-12 0,-4 3 0 16,0 3-1-16,-8 0 0 0,5 0 4 0,-8-3 1 15,-3 9 0-15,3-3 0 0,-7 1 8 0,4 2-13 16,-7-3 5-16,3 0 8 16,0 4-35-16,4-4 1 0,-4 6 0 0,4-3 0 15,3 7-122-15,1-7-24 0</inkml:trace>
  <inkml:trace contextRef="#ctx0" brushRef="#br0" timeOffset="28571.44">10139 7574 172 0,'0'0'16'0,"0"0"-16"16,0 0 0-16,0 0 0 0,0 0 225 0,0 0 43 15,0 0 8-15,0 0 1 0,0 0-217 0,0 0-44 16,0 0-16-16,0 0 11 0,0 0-11 0,0 0 0 0,0 0 0 0,-4 6 0 16,1-6 8-16,3 0 0 0,-4 0 0 0,-3 7 0 15,4-4 26-15,3-3 5 0,0 0 1 16,0 0 0-16,-7 0 22 0,7 0 5 0,0 0 1 0,0 0 0 16,0 0 5-16,0 0 2 0,0 0 0 0,0 0 0 15,0 0-24-15,0 0-5 0,0 0-1 0,0 0 0 16,0 0-17-16,10 6-4 0,-3-3-1 0,4-3 0 15,-4 0-7-15,3 0-2 0,5 0 0 0,-5-3 0 16,1 3-4-16,3-6-1 0,-4 6 0 0,5 0 0 16,-1 0-9-16,3 0 0 0,-3-3 0 0,4 3 0 15,3-7 12-15,0 7-4 0,1 0 0 0,-1 0 0 16,0 0 13-16,4 0 3 0,3 0 0 0,-3-6 0 16,3 6 5-16,0-3 2 0,4 3 0 0,-1 0 0 15,-2-6-18-15,-1 6-3 0,4-4-1 0,3 4 0 16,-3-6-9-16,-1 6 0 0,-2-9 0 0,6 9 8 0,4-10-8 15,-11 10-17-15,-3-3 4 0,-1-3 1 16,5 6-82-16,-1-3-16 0,-4-3-3 0,-2-1-855 16</inkml:trace>
  <inkml:trace contextRef="#ctx0" brushRef="#br0" timeOffset="43920.77">11779 7122 288 0,'0'0'12'0,"0"-6"4"0,0-3-16 0,0 3 0 15,0-4 0-15,0 1 0 0,0 6 313 0,0-7 60 16,0 1 12-16,0-4 3 0,0 4-308 0,0-1-60 15,4-8-20-15,-4 8 10 16,3 1-10-16,1-7 12 0,-4 7-12 0,3-1 12 0,1-2 6 0,-1-1 2 16,-3 4 0-16,4 6 0 0,-4-7-6 0,3 4-1 15,-3 6 0-15,0 0 0 0,4-3-3 0,3-3-1 16,0 6 0-16,-3-4 0 0,6-2 6 0,-3 6 1 16,7-9 0-16,-3 9 0 0,0-7 12 0,3 4 2 15,0-3 1-15,0 6 0 0,4-9-3 0,-1 9 0 16,4-3 0-16,-7-4 0 0,1 7-9 0,2 0-3 15,1 0 0-15,3 0 0 0,-7 0-7 0,0 0-1 0,0 0-8 16,0 7 12-16,-3-7-12 0,3 3 0 0,-3 3 0 16,-1-6 0-16,-10 0 8 0,7 3-8 0,4 3 0 0,-4-3 0 15,0 4 12-15,-3 2-3 0,3 1-1 0,-4-1 0 16,4 7 9-16,0-7 2 0,-3 7 0 0,-1-4 0 16,4 4 7-16,-3-4 2 0,-1 4 0 0,5 3 0 15,-5 0-13-15,4-4-3 0,-3 1 0 0,-4 3 0 16,3-6-4-16,1 12 0 0,-1-7-8 0,-3 8 12 15,0-1-4-15,0-3-8 0,-3 12 11 0,-1-9-11 16,-3 10 12-16,0-7-12 0,0 6 12 0,-4-5-12 16,4-1 10-16,-3 6-10 0,-4-6 8 0,0-2-8 15,-1 2 12-15,-2-3-4 0,3-6 0 0,-7 6 0 0,3-6-8 16,0-1 8-16,4 1-8 0,-4 0 8 16,1 3 20-16,-1-9 3 0,1 2 1 0,-1 4 0 15,-3-3-20-15,3-4-4 0,0-2-8 0,4 2 12 0,-3 1-12 0,-1-4 11 16,4-3-11-16,0-2 10 0,3 2-10 0,-3-3 0 15,0-3 0-15,3 0 0 0,-3 0 0 0,4 0 12 16,-4-3-12-16,3-3 12 0,1 6-12 16,-1-10 0-16,0 10 0 0,1-9 8 0,3 6-8 15,-7-4 12-15,3-2-12 0,-3 0 12 0,3 2-12 0,1-2 0 16,3-1 0-16,-4 1 0 0,1 0 0 0,2-7 0 16,8 7 10-16,-3-1-10 0,-4-2 8 0,3-4-8 15,11 7 0-15,-3-1 0 0,-1 1 0 0,5-7 0 16,-1 7 0-16,0-1 0 0,3 4 0 0,1 3 0 15,-1-3 0-15,-3 2 0 0,8-2 0 0,-5 6 0 16,1 0 0-16,-1-3 0 0,1 3 0 0,-1 0 0 16,1-6 0-16,0 6 0 0,3 6 0 0,-4-3 0 0,-3-3 0 0,4 0 0 15,7 0 0-15,-4 6 0 0,0-2 0 0,3 5 0 16,1-3 0-16,3-3 0 0,-3 4 0 0,3 2 0 16,-3 0 31-16,3-2-1 0,0-4 0 0,0 6 0 15,-7-2-14-15,0-4-2 0,8 3-1 0,-8 3 0 16,0-2-4-16,0-4-1 0,0 6 0 0,0-3 0 15,0-2-8-15,-3 5 0 0,-4-3 0 0,3 4 0 16,1-4 0-16,-4 3 0 0,0 1 0 0,-3-1 0 16,3-6 0-16,-7 7 0 0,3-4 0 0,1 3 0 15,-1 1 0-15,-3 5 0 0,4-11 0 0,-1 5 0 16,-3-3-16-16,0-6-1 0,7 10-1 0,1-10 0 31,-5 9-78-31,-3-9-16 0,11 0-4 0,-4 0 0 0,0 0-88 16,3-3-19-16,1-3-3 0</inkml:trace>
  <inkml:trace contextRef="#ctx0" brushRef="#br0" timeOffset="46650.75">12601 7464 1699 0,'0'0'75'0,"0"0"16"0,0 0-73 0,-3-6-18 0,-1 3 0 0,8-3 0 15,-1 2 32-15,4-2 2 0,0-3 1 0,4-1 0 16,3 1-25-16,-3 9-10 0,3-9 8 0,0 2-8 16,3 4 12-16,-2 3-4 0,-1-6 0 0,3 6 0 15,-3 0 2-15,1 0 0 0,-5 0 0 0,4 6 0 16,-3 4 19-16,-1-1 4 0,5 0 1 0,-8 1 0 15,3 5-11-15,1 4-3 0,-1 0 0 0,-3 0 0 16,4-3 13-16,0 9 3 0,-4-7 0 0,3 8 0 16,-3-4-19-16,0-7-3 0,4 4-1 0,-1 0 0 15,-2-3-13-15,2 2 11 0,1-2-11 0,3-3 10 0,-4-4-10 16,5 0-17-16,-1-2 4 0,0 2 1 16,3-3-136-16,1-3-28 0,-4-3-4 15,0 0-2-15</inkml:trace>
  <inkml:trace contextRef="#ctx0" brushRef="#br0" timeOffset="46972.51">13462 7329 1555 0,'0'0'68'0,"0"0"16"0,0 0-68 0,0 0-16 0,0 0 0 0,-7 4 0 16,0-4 149-16,0 6 27 0,0-3 4 0,-4 3 2 16,4 4-144-16,0-1-29 0,0 0-9 0,0-2 0 15,0-4 16-15,0 6-1 0,0 4-1 0,0-4 0 16,0 4-14-16,0-4 9 0,3 7-9 0,-6 3 8 16,2-1-8-16,1 8 0 0,-3-8 0 0,-1 7 0 15,1 4 23-15,-4-1-1 0,-4-3 0 0,0 3 0 16,-3 7-2-16,0-1 0 0,0 1 0 0,-4 2 0 15,-3 1 0-15,3-4-1 0,0 1 0 0,1 3 0 16,3-7 1-16,-1-3 1 0,5-3 0 0,3-3 0 16,3-3-5-16,1 3-2 0,2-9 0 0,5 2 0 15,-1-5-40-15,1-1-8 0,3 0-2 0,0-9 0 16,0 0-123-16,0 0-25 0,0 0-4 0</inkml:trace>
  <inkml:trace contextRef="#ctx0" brushRef="#br0" timeOffset="47668.28">13603 6749 1695 0,'0'0'37'0,"0"0"8"0,0 0 2 0,0 0 1 0,0 0-39 0,0 0-9 0,0 0 0 0,0 0 0 15,0 0 27-15,0 0 3 0,0 0 1 0,0 0 0 16,0 0 3-16,0 0 1 0,0 0 0 0,4 10 0 16,-4-1-7-16,3 10-2 0,-3-3 0 0,0-4 0 15,4 10-6-15,-1-3-2 0,1 0 0 0,-1 6 0 16,1-3-5-16,-1 9-1 0,4-9 0 16,-3 3 0-16,-4 3-12 0,7-3 8 0,-3-6-8 0,-1 6 0 15,-6-6 13-15,6 0-3 0,1-3-1 0,-4-7 0 16,0 10-18-16,0-10-4 0,0 1-1 0,3-4 0 31,-3-6-135-31,0 0-27 0</inkml:trace>
  <inkml:trace contextRef="#ctx0" brushRef="#br0" timeOffset="47945.21">13458 6850 1785 0,'0'0'79'0,"0"-10"17"0,4 1-77 0,0-1-19 15,-1 4 0-15,1 3 0 0,-1-3 123 0,4 3 21 16,0-4 4-16,0 4 0 0,4 3-107 0,3-6-21 16,-3 6-5-16,3 0-1 0,0 0-6 0,0 0-8 0,4-3 11 0,-4 3-11 15,3 0 0-15,-3 0 0 0,8-6 0 0,-5 6-12 31,4 0-16-31,-3 0-4 0,3 0 0 0,-3 0 0 16,-1 0-169-16,1-4-35 0,0 4-6 0,-4 4-2 0</inkml:trace>
  <inkml:trace contextRef="#ctx0" brushRef="#br0" timeOffset="48285.82">14168 7079 1382 0,'0'0'123'0,"0"0"-99"0,0 0-24 0,-7 3 0 15,-1-3 168-15,1 6 28 0,4-6 5 0,3 0 2 0,-7 3-150 0,0 7-29 16,3-4-7-16,-3 3-1 0,4 7-16 0,-4-4 0 16,3-2 0-16,-3 6 0 0,-4 2 0 0,4 7 0 15,-3-6 0-15,-1 9 0 0,1-2 0 0,-1 2 0 16,-3 0 0-16,0 6 0 0,-4-2 14 0,4-1-1 16,0 1 0-16,-4-4 0 0,1-9-2 0,6 9-1 15,-3-13 0-15,3 4 0 0,1 0-10 0,-1-3 0 16,4-7 0-16,0 1 0 15,0-1-99-15,4-3-21 0,3-6-5 0,0 0-751 0</inkml:trace>
  <inkml:trace contextRef="#ctx0" brushRef="#br0" timeOffset="48546.62">13847 7248 1267 0,'0'0'112'0,"0"0"-89"0,0 0-23 0,0 0 0 16,0 0 282-16,0 0 52 0,7-6 10 0,3 6 3 16,-3 9-272-16,4-3-55 0,-1-3-10 0,5 7-2 15,-1 6-8-15,3 2 9 0,-3 7-9 0,4-6 10 16,0 9-10-16,3-2-11 0,-4 2 3 0,1-3 0 16,0 3-4-16,3-3 0 0,0 3 0 0,-3-9 0 15,-4 6-70-15,0-6-14 0,0 0-4 0,0 3 0 16,4-10-128-16,-1 7-25 0,8 0-6 0,-4 3-1 0</inkml:trace>
  <inkml:trace contextRef="#ctx0" brushRef="#br0" timeOffset="49954.36">15117 6928 1324 0,'0'0'118'0,"0"0"-94"0,0 0-24 0,0 0 0 0,0 0 132 0,0 0 21 15,0 0 5-15,-8 3 1 0,1 3-95 0,7-6-20 0,0 0-3 0,0 10-1 16,-3-1-20-16,3 1-5 16,0-1-1-16,3 7 0 0,1-1-14 0,-1-2 0 0,5 6 0 0,-1-4 0 15,3 11 0-15,-3-4-10 16,4-1 10-16,-1 1-8 0,1 4 8 0,-4-1 0 0,4 3 0 0,-1 0 0 16,-3-3 0-16,0 3 0 0,0-3 0 0,0 4-8 15,4-11 8-15,-4 8 0 0,-3-8 0 0,3 1-8 31,-4 0-35-31,1-3-6 0,3 2-2 0,-4-8 0 16,-3 6-114-16,0-7-23 0,0 0-5 0,-3 7-1 0</inkml:trace>
  <inkml:trace contextRef="#ctx0" brushRef="#br0" timeOffset="50207.75">14898 7386 2134 0,'0'0'47'0,"0"0"9"0,0 0 3 0,0 0 1 0,0 0-48 0,0 0-12 16,0 0 0-16,0 0 0 0,0 0 46 0,10 0 6 15,1 0 2-15,3-3 0 0,-3-4-2 0,3 4 0 16,0-3 0-16,0 6 0 0,0 0-32 0,4-3-6 15,3 3-2-15,0 0 0 16,0-6-42-16,11 6-9 0,0 0-1 0,0 0-1 16,-4 0-24-16,7 0-5 0,7-10-1 0,4 10 0 15,4-9-101-15,-1-1-21 0,4 1-4 0</inkml:trace>
  <inkml:trace contextRef="#ctx0" brushRef="#br0" timeOffset="62793.46">16189 6900 1922 0,'-4'-6'42'0,"4"-4"9"0,0 4 1 0,-3 3 3 0,-1-4-44 0,4 4-11 0,0 3 0 0,0-6 0 0,4-3 0 0,-1-1 0 16,1 1 0-16,3-1 8 0,0 4-8 15,4-3 0-15,-1-1 0 0,4 1 0 0,0 0 0 0,4-1 0 16,3 1 0-16,0 2 0 16,1-2 0-16,2-4 8 0,5 4 2 0,2 0 0 0,1-4 14 0,0 4 4 15,0 6 0-15,-1-4 0 0,-2-2-28 0,-1 6 0 16,0-3 0-16,-3 6 0 0,-1-10 0 15,1 10 0-15,3 0 0 0,-7 0 0 0,1 6 0 0,-1-2 0 16,-4 2 0-16,-2 3 0 0,-1 4 0 0,-7-4 0 16,3 7 0-16,-6 9 0 0,-1-6 18 0,-6 9-2 0,-4-3 0 15,0 10 0-15,0-4-3 0,-4 10-1 16,0-4 0-16,-3-2 0 0,0 2-12 0,4 7 0 0,-4-9 0 0,-1 9 0 16,1-7 0-16,0 7 0 0,4-6 0 0,-4 6 0 15,3 0 0-15,-3-7 8 16,-4 4-8-16,1-3 0 0,-1-4 23 0,0 4 1 0,-6-10 1 0,2 7 0 15,-2-10-40-15,-5 0-8 0,1-6-1 0,4-1-1 16,2 1 17-16,-2-3 8 0,-1-7-8 0,-3 7 8 16,3-13 0-16,4 6 0 0,0-9 0 0,3 0 0 15,-3 0 10-15,7-9 4 0,0 0 1 0,3-1 0 16,1 1 9-16,-1-7 1 0,4 4 1 0,0-10 0 16,3 9-26-16,1-12 0 0,-1 6 0 0,4 0-11 15,4 4 1-15,-1-4 0 0,4 0 0 0,0 3 0 16,1-2 10-16,2 8 0 0,4 1 0 0,-3-1 0 0,6-5 9 15,1 12 4-15,0-4 1 0,3 1 0 0,-7 3-2 16,0 3-1-16,7 0 0 0,4 0 0 0,-4 3-1 0,4 3 0 16,0 4 0-16,-1-1 0 0,-3 0-10 0,1 7 0 15,-5-6 0-15,1 8 0 0,-1-2 36 16,-2-3 4-16,-1 2 2 0,-4 4 0 0,4-9-13 16,0 5-2-16,-3 1-1 0,0-4 0 0,-1-2-9 0,4 6-1 15,-3-7-1-15,0 0 0 0,-1 1-15 0,1-1-8 16,-1 1 8-16,4-4-13 15,-7-3-123-15,4 3-24 16,0-6-4-16,-4 0-846 0</inkml:trace>
  <inkml:trace contextRef="#ctx0" brushRef="#br0" timeOffset="63548.75">17082 7276 1152 0,'0'0'51'0,"0"0"10"0,-4 3-49 0,-3 4-12 0,3 2 0 0,-3 0 0 15,4 1 164-15,-1-1 31 0,-3 7 5 0,7 3 2 16,-3-10-159-16,-1 10-32 0,4-3-11 0,0 2 0 0,0 1 25 0,4 0-1 16,-4 6-1-16,3-9 0 0,-3 3 6 15,0-1 2-15,4-2 0 0,-4-7 0 0,0 4-2 0,3 0 0 16,-3-4 0-16,0-9 0 0,0 0-4 0,0 0-1 16,0 0 0-16,0 0 0 0,0 0 8 0,0 0 0 15,0 0 1-15,7-9 0 16,-3-4-5-16,-4 4-2 0,3-4 0 0,-3-3 0 0,4-2-10 0,-4-1-3 15,0-6 0-15,0 0 0 0,3 3 1 0,1-3 0 16,3-1 0-16,-3 5 0 0,6-5-14 0,-3 1 11 16,0 0-11-16,4 6 10 0,-4 7-10 0,3-4-11 15,1 7 3-15,0-1 0 0,-1 4 8 0,1 3 0 16,-1-3-9-16,1 12 9 0,0-3 0 0,-4 3 0 0,0-2 0 0,3 5 0 16,1 7 0-16,-4-7 0 15,-4 7 0-15,4-7 0 0,1 10 0 0,-1-10 0 0,0 7 0 16,-4-7 0-16,1 1 0 0,3-1 0 0,0 1 0 0,-4-1 0 15,-3-9 10-15,7 6-10 0,-7-6 12 0,4 3-12 16,-4-3 12-16,7 10-12 0,-7-10 12 16,0 0-12-16,0 0 13 0,0 0-4 0,0 0-1 0,7-10 0 15,-3 7 10-15,3-3 2 0,-4-6 0 16,4-4 0-16,0 6-20 0,0-5 0 0,4-4 0 0,3 0 0 16,-3 3 10-16,3-2-2 0,-4 2 0 0,4 7 0 15,-3-4-8-15,3 4-17 0,0 2 4 0,0-2 1 16,0 6 12-16,-3-3 0 0,3 6 0 0,-3 0 10 15,-1 0-10-15,1 6 0 0,-1-3 0 0,1 3 0 0,0-3 0 0,-1 7-9 16,1-1 9-16,-1 1 0 16,-3-1 0-16,4 7 0 0,3-7 0 0,-3 10 9 0,-1-10-1 0,1 7 0 15,-1 0 0-15,1-4 0 16,0 4 4-16,-4 3 0 0,3-10 0 0,1 0 0 16,-1 7-12-16,1-6 0 0,-4-1 0 0,4 0 0 0,-4 1 0 0,3-1 0 15,-6-3 0-15,3-2 0 0,0 2 0 0,-7-6 0 16,7 3 0-16,-7-3 0 15,0 0-51-15,7 6-2 0,-7-6-1 0,0 0 0 16,0 0-192-16,0 0-38 0</inkml:trace>
  <inkml:trace contextRef="#ctx0" brushRef="#br0" timeOffset="64407.08">18567 7091 1267 0,'-4'6'112'0,"-6"-2"-89"15,-1-4-23-15,4 0 0 0,0 6 143 0,-4-6 24 16,4 0 5-16,-3 3 0 0,3 3-128 0,-7 0-27 15,3-2-5-15,0 2 0 0,1-3 3 0,-4 3 1 16,3 4 0-16,-3-7 0 0,0 6 2 0,0 7 1 16,-4 0 0-16,0-4 0 0,1 7-3 0,-1 6-1 15,-3 0 0-15,3 0 0 0,1-3 4 0,-1 3 1 16,-3 0 0-16,7-6 0 0,0 6-10 0,0-6-2 16,-1-6 0-16,5 2 0 15,3-5-28-15,-4-1-7 0,4 0-1 0,4-9 0 16,-1 7-165-16,-3-7-34 0,-3-10-6 0,10 10-2 0</inkml:trace>
  <inkml:trace contextRef="#ctx0" brushRef="#br0" timeOffset="64641.99">18013 7160 1929 0,'0'0'85'0,"0"0"19"0,0 0-84 0,0 0-20 0,0 0 0 0,0 0 0 16,0 0 55-16,7-6 6 0,-7 6 2 0,10 0 0 15,5 0-28-15,-5 6-6 0,1-3-1 0,-1 10 0 16,1-1-28-16,3-2 0 0,0 9 0 0,0-4 0 16,0 10 12-16,0-6-3 0,1 9-1 0,-1-3 0 15,0 1-8-15,-4-5 0 0,5 5 0 0,-1-8 0 0,-4 7-11 0,1-6-4 16,-1 0-1-16,-3 0 0 16,4-3-32-16,-4-7-8 0,0 0 0 0,4 1-1 15,-4-1-97 1,-4-3-19-16,-3-6-4 0</inkml:trace>
  <inkml:trace contextRef="#ctx0" brushRef="#br0" timeOffset="64966.94">18874 6618 1094 0,'0'0'97'0,"-4"9"-77"0,1 0-20 0,-1 7 0 16,1 3 217-16,-1 0 40 0,0 6 8 0,1 0 2 15,3-3-210-15,-4 9-41 0,4-9-16 0,0 10 11 16,0-11-11-16,-3 11 0 0,3-4 9 0,0-3-9 15,0-3 0-15,0 3 0 0,0-6 0 0,3 0-12 32,-3-4-40-32,4 4-9 0,-4-9-2 0,3 5 0 0,-3-5-138 0,0-1-28 15,0-9-6-15,-7 19-1 0</inkml:trace>
  <inkml:trace contextRef="#ctx0" brushRef="#br0" timeOffset="65191.39">18553 6589 1785 0,'0'0'159'0,"0"0"-127"16,7-6-32-16,-4 6 0 0,8-3 158 0,-1 3 26 15,1-6 4-15,0 6 2 0,6 0-150 0,1 0-29 16,-1 0-11-16,5-3 0 0,2 3 0 0,-3 0 0 15,1-7 0-15,2 7-12 16,1 0-84-16,0-3-17 0,-1 3-3 0,1-6-1 16,3 6-103-16,1 0-21 0,16 0-4 0,-13 6-1 0</inkml:trace>
  <inkml:trace contextRef="#ctx0" brushRef="#br0" timeOffset="65609.13">19530 6931 403 0,'0'0'36'0,"0"0"-36"16,0 0 0-16,-7 6 0 0,0 4 339 0,3-10 61 15,1 9 12-15,-4-2 2 0,0 2-309 0,-1 3-61 16,1-2-13-16,0 6-3 0,0 2-5 0,-3-2-2 15,-4 3 0-15,3-3 0 0,-3 6-9 0,0-1-1 0,0 1-1 0,-4 4 0 16,0-8-10-16,1 11 8 0,-4-4-8 16,-1 3 8-16,1 3-8 0,-3-9 0 0,-5 3 0 0,1 0 0 15,0-6 0-15,3 6-20 0,4-6 3 0,0-6 1 32,0 2-128-32,3 1-24 0,4-7-6 0</inkml:trace>
  <inkml:trace contextRef="#ctx0" brushRef="#br0" timeOffset="65837.7">19131 7179 2253 0,'14'9'100'0,"-7"-2"20"0,4 2-96 0,-1 4-24 16,5-4 0-16,-1 7 0 0,3 2 12 0,5 1-2 15,-1 6-1-15,0-6 0 0,0-3-9 0,0 3-11 16,0-4 3-16,4 4 0 16,0-3-20-16,3 3-3 0,-3-7-1 0,-1 4 0 15,1 0-92-15,0-4-20 0,-4 4-3 0,-3-7-1 0</inkml:trace>
  <inkml:trace contextRef="#ctx0" brushRef="#br0" timeOffset="67389.07">19325 6135 2152 0,'-7'-10'48'0,"4"10"9"0,-1-6 3 0,1 3 0 0,-5-3-48 0,5 6-12 15,-1-4 0-15,4 4 0 0,0 0 0 0,0 0 0 16,-7-6 0-16,7 6 8 0,0 0-8 0,0 0 0 15,0 0 9-15,0 0-9 0,11-3 0 0,0-3 9 16,-1 6-9-16,4-3 0 0,7-4 0 0,1 4 0 16,2-3 0-16,4-3-9 0,1 2 9 0,2 4 0 15,5-3 0-15,-5-4 0 0,5 7 0 0,-1-3 8 16,0-3-8-16,-3 9 11 0,-4-10 5 0,-3 10 0 16,-4-6 1-16,0 3 0 0,-3 3 7 0,-4-6 0 15,-3 6 1-15,-1 0 0 0,-3 0-2 0,-7 0-1 0,0 0 0 16,0 0 0-16,7 6-1 0,-3 3 0 0,-1 1 0 15,-3-1 0-15,0 0-1 0,0 7-1 0,0-3 0 0,0 9 0 16,-3-4-7-16,3 8-2 0,-4-4 0 0,1 12 0 16,3 0-10-16,-4 4 8 0,4-3-8 0,-7 9 8 15,4 3-8-15,-1-4 0 0,1 1 0 0,-4 0 0 16,3 0 0-16,-3 3 0 0,3-3 0 0,-3 9 0 16,0-6 0-16,0 7 8 0,0-1-8 0,4 0 8 15,-1-2 18-15,-3-4 3 0,4-4 1 0,-1 1 0 16,1 0-3-16,3-6-1 0,3 6 0 0,1 0 0 15,-1-10-26-15,1-2 8 0,3 2-8 0,0 1 0 0,0-1 8 16,0-6-8-16,3 7 8 0,-2-10-8 0,2-3 0 0,-3 3-20 16,-3-6 3-16,3 9 1 0,-4-3-4 0,1-6 0 15,3 6 0-15,-7-6 0 16,0 9-25-16,0-3-6 0,-4 3-1 0,-3-3 0 16,0 0-37-16,0-6-8 0,-3 0-2 0,-5 0 0 15,1-10-81-15,0 7-17 0,-3-7-3 0,-1 1-566 0</inkml:trace>
  <inkml:trace contextRef="#ctx0" brushRef="#br0" timeOffset="98167.85">4053 10597 1209 0,'0'0'53'0,"0"0"12"0,0-3-52 0,-3-3-13 0,3-1 0 16,0 7 0-16,-7-3 127 0,7 3 22 0,-4-6 5 0,4 6 1 15,-3-10-123-15,3 7-32 0,0-6 8 0,0 3-8 16,-7 6 0-16,7 0 12 0,-4-10-12 16,4 10 12-16,0 0 13 0,-10-3 3 0,3-3 1 0,0 12 0 15,-4-3 22-15,0 7 4 0,8-4 1 0,-8 3 0 16,-3 1-27-16,-4 2-5 0,4 4 0 0,-7 9-1 16,4-6 8-16,-1 6 1 0,0-3 1 0,4 3 0 15,-3 0-15-15,2 0-3 0,5-3-1 0,-1 3 0 16,4 3-4-16,-3 1-1 0,-1 2 0 0,4-3 0 15,3 0-9-15,4-2 0 0,-3 2 0 0,3 0 0 16,3-3 0-16,1-6-11 0,3 0 1 0,4-4 0 16,-1 1 10-16,4-7 0 0,0-5 0 0,8 5-8 15,2-9 8-15,1-3 12 0,-4-3-2 0,4 2-1 16,0-11 18-16,3 5 3 0,4 1 1 0,3-7 0 16,-11-3-19-16,5 1-3 0,2-7-1 0,-6 6 0 0,-7-6 7 15,3 6 1-15,0 0 0 0,-10-6 0 0,3 6 3 0,-4 0 1 16,5-6 0-16,-12 3 0 0,4-3-8 0,4 0 0 15,-11 3-1-15,0-3 0 0,-7 0-2 0,7 0 0 16,-4 3 0-16,-3-3 0 0,-4 9 3 0,4-3 0 16,-3 1 0-16,-4 2 0 0,-7 3-4 0,6-2 0 15,-9 5 0-15,6 1 0 0,0-7-8 0,-6 13-11 16,3-3 3-16,-1 3 0 0,5-4-4 0,-1 4-1 16,1-3 0-16,6 6 0 15,4 0-40-15,7 0-8 0,-7 0-2 0,7 0-703 16,0 0-141-16</inkml:trace>
  <inkml:trace contextRef="#ctx0" brushRef="#br0" timeOffset="98578.3">5038 10669 2170 0,'0'0'96'0,"0"0"20"0,0 0-92 0,0 0-24 16,0 0 0-16,0 0 0 0,0 0 27 0,0 0 1 15,14 6 0-15,3-6 0 0,-6 3-7 0,14-3-1 16,-11 0 0-16,7 0 0 0,7-3-20 0,-3 3 0 16,0-6 0-16,-1 3 0 0,1-3 0 0,-4 3-10 15,4-4 1-15,0-2 0 0,-4 3-11 0,3 2-3 16,-2-2 0-16,6 3 0 15,-7-3-25-15,4-4-6 0,-4 10-1 0,4-3 0 16,-1-3-26-16,-6 3-6 0,-1-3-1 0,-2 6 0 16,2 0-26-16,1-7-6 0,-8 4 0 0</inkml:trace>
  <inkml:trace contextRef="#ctx0" brushRef="#br0" timeOffset="98885.49">4988 10782 172 0,'-10'0'8'0,"10"0"1"0,0 0-9 0,0 0 0 0,-4 0 0 0,4 0 0 0,0 0 444 0,0 0 86 16,11 0 18-16,-8 0 3 0,8 3-448 0,-1-3-90 15,5 6-13-15,6-6-12 0,-7 3 12 16,7 4 0-16,4-4 0 0,-1-3 0 0,1 0 0 0,0 6-10 16,-1-6 10-16,1 3-10 0,0-3 10 0,0 7 0 15,-4-7 0-15,3 0 0 0,-2 0-17 0,6 0-2 16,4-7 0-16,-8 7 0 16,4-3-37-16,4 3-7 0,4 0-1 0,-1-6-1 15,4 6-101-15,-4 0-20 0</inkml:trace>
  <inkml:trace contextRef="#ctx0" brushRef="#br0" timeOffset="110377.36">6713 10418 403 0,'-7'6'17'0,"4"-6"5"0,3 0-22 0,-11 4 0 0,1-8 0 0,6 4 0 16,4 0 421-16,0 0 80 0,0 0 16 0,0 0 3 15,0 0-428-15,0 0-92 0,0 0 0 0,4-6-17 16,6 6 5-16,1-3 0 0,-1 3 1 0,1-6 0 16,3 6 11-16,4 6 0 0,-1-12 0 0,-6 6 0 15,7 0 0-15,3 0-12 0,-11 0 12 0,8 6-12 0,-4-6 12 16,4 0 0-16,-4 3 0 0,0-3 0 15,0 0 0-15,4 0 0 0,-8 0 0 0,8-3 0 0,0-3 0 16,-1 6 11-16,1-6-3 0,3 2 0 0,-3 4 12 0,-1-6 3 16,4 6 0-16,1 0 0 15,-8-3-40-15,7 3-8 0,-11 3-2 0,8-3-957 16</inkml:trace>
  <inkml:trace contextRef="#ctx0" brushRef="#br0" timeOffset="110783.24">7447 10265 403 0,'0'0'17'0,"0"0"5"0,0 0-22 0,0 0 0 0,0 0 0 0,0 0 0 16,0-7 291-16,0 7 53 0,0 0 12 0,0 0 1 16,0 0-227-16,0 0-46 0,0 0-8 0,0 0-3 0,0 0-8 0,0 0-1 15,0 0-1-15,0 0 0 0,4 10-25 0,3-1-5 16,0-3-1-16,0 4 0 0,3-1-15 0,-3 1-3 15,1-1-1-15,2 0 0 0,-3 1-5 0,4 5-8 16,-1 1 11-16,-3-3-11 0,4 2 10 0,-4 1-10 16,0-3 8-16,0 2-8 0,4 4 0 0,-8-3 0 15,4-4 0-15,0 4 0 0,4-7 0 16,-4 1 0-16,0 5 0 0,0-5 0 0,4-7 0 16,-4 3-12-16,3-6 2 0,1 3 1 15,-4-3-29-15,4 0-6 16,-4 7 0-16,0-4-1 0,-7-3-101 0,10-3-20 0,1-4-4 0,-1-2-629 0</inkml:trace>
  <inkml:trace contextRef="#ctx0" brushRef="#br0" timeOffset="111066.9">7902 10221 1152 0,'0'0'51'0,"0"0"10"0,0 0-49 0,0 0-12 0,0 0 0 0,0 0 0 16,0 0 168-16,0 0 32 0,4 3 5 0,-1 6 2 15,1 7-138-15,-4-7-27 0,0 7-6 0,0-4 0 16,0 4-16-16,-4 3-2 0,1 6-1 0,-1 0 0 16,-6-3 2-16,-1 13 0 0,-3-1 0 0,0 1 0 15,-4-1 5-15,-3 4 2 0,0-1 0 0,-4 4 0 16,4 0-2-16,-4 0 0 0,-3-4 0 0,3 1 0 16,4-4-8-16,4 1-1 0,-5 3-1 0,8-4 0 15,-3-6-6-15,6 7-8 0,-3-7 11 0,7-3-11 0,3-6 0 16,-3-3 0-16,7-1 0 0,0-2 0 15,7-4-25-15,-7 1-6 16,11-10-1-16,3 6 0 0,-7-6-131 0,4-6-26 16,6 2-6-16,-6-5-1 0</inkml:trace>
  <inkml:trace contextRef="#ctx0" brushRef="#br0" timeOffset="111528.03">8382 9766 1011 0,'-11'0'44'0,"11"-6"11"16,-7 6-44-16,0 0-11 0,4 0 0 0,-4 0 0 15,0 0 80-15,3 0 15 0,4 0 2 0,-7 0 1 16,0 0-34-16,7 0-8 0,0 0 0 0,0 0-1 0,0 0-9 0,0 0-2 15,0 0 0-15,0 0 0 16,0 6-10-16,0 3-2 0,0-9-1 0,0 10 0 0,0-1 24 0,0 10 5 16,-3-3 0-16,-1-1 1 0,0-2-22 0,-3 6-5 15,4 6-1-15,-1-6 0 0,-6 6-9 0,10 3-1 16,-7-9-1-16,0-4 0 0,3 14-22 16,-3-11 0-16,4 8-12 0,-1 2 4 0,0-3 8 0,4 0 12 15,0-13-2-15,0 10-1 16,0-9-41-16,0-4-9 0,4 1-2 0,-4-10-917 0</inkml:trace>
  <inkml:trace contextRef="#ctx0" brushRef="#br0" timeOffset="111780.55">8093 9819 2833 0,'0'0'62'0,"0"0"13"0,-4-6 2 0,4 6 3 0,0 0-64 0,4-3-16 0,3-7 0 0,0 4 0 15,3-3-12-15,5 6-7 0,2-4-1 0,1-2 0 16,7 3 7-16,-1 6 1 0,1-3 0 0,7-4 0 16,-1 4 12-16,1-3 0 0,3 3 0 0,1-4 0 15,-8 4-38-15,4-3-5 0,-8 0-1 0,8 3 0 16,-4-4-91-16,-3 4-18 15,3-3-4-15,0 6-507 0,-3-9-100 0</inkml:trace>
  <inkml:trace contextRef="#ctx0" brushRef="#br0" timeOffset="112132.72">9112 9998 1785 0,'0'0'79'0,"0"0"17"0,0 0-77 0,0 0-19 0,0 0 0 0,-3 3 0 15,-4 3 102-15,0-6 17 0,0 10 3 0,0-1 1 16,-1 1-99-16,1-1-24 0,-3 7 0 0,3 3 0 15,-4-4 0-15,4 4 0 0,-11 0 0 0,8 6 0 16,-4-6 0-16,-4 6 0 0,1-3 0 0,-1 3 0 16,-3-6 0-16,0 6 8 0,-4 0-8 0,7-3 8 15,-10 0 4-15,3 0 1 0,4-3 0 0,-4 6 0 16,4-7-13-16,0-2 0 0,0 3 0 0,7-10 0 16,3 1-101-16,-3-1-23 0,4-9-5 15,2 0-757-15</inkml:trace>
  <inkml:trace contextRef="#ctx0" brushRef="#br0" timeOffset="112324.06">8527 10221 1958 0,'0'0'87'0,"0"0"17"0,0 0-83 0,0 0-21 16,0 0 0-16,7 3 0 0,3-3 156 0,4 0 28 15,1 6 4-15,-1-6 2 0,0 9-151 0,3 1-31 16,5-4-8-16,-1 4 0 0,0-1 0 0,4 0 0 15,-1 1-11-15,-3 5 11 16,1-2-52-16,-5-4-3 0,4 7-1 0,1 0 0 16,-5-4-136-16,1-2-27 0,-4-1-5 0,0 1-2 0</inkml:trace>
  <inkml:trace contextRef="#ctx0" brushRef="#br0" timeOffset="112780.35">9694 9891 1497 0,'0'0'66'0,"0"0"14"16,0 0-64-16,0 0-16 0,-7 10 0 0,4-1 0 0,-1 10 198 0,1-3 36 15,3 3 7-15,-4-1 2 0,1-2-196 0,-1 9-39 16,4-3-8-16,0 3 0 0,4 3 0 0,-1-3 0 16,1-6 0-16,-4 6 0 0,3-6-16 0,4 0 3 15,-3 0 0-15,3-4 0 16,-4 1-42-16,4-3-8 0,-3 2-1 0,0-5-1 15,-1-1-159-15,-3-9-31 0</inkml:trace>
  <inkml:trace contextRef="#ctx0" brushRef="#br0" timeOffset="113018.16">9356 10196 2548 0,'0'0'113'0,"0"-4"23"16,0-2-108-16,3-3-28 0,-3 2 0 0,4 4 0 0,6-3 16 0,1 3-1 16,3-3-1-16,7 3 0 15,0-4-6-15,8 7-8 0,-1-3 11 0,0-3-11 16,4-4 0-16,0 10-20 0,3-9 2 0,4 3 1 16,-1-4-41-16,1 1-8 0,7 0-2 0,-4-1 0 15,1 1-168-15,-4 9-35 0</inkml:trace>
  <inkml:trace contextRef="#ctx0" brushRef="#br0" timeOffset="113799.99">10559 9929 2185 0,'0'0'96'0,"0"0"21"16,0 0-93-16,0 9-24 0,-4 1 0 0,1 6 0 0,6-7 20 0,-6 7-1 15,-4-4 0-15,-1 4 0 0,8 3-7 0,-3-1 0 16,-1 8-1-16,-3-8 0 0,0 7-3 0,0 1 0 16,7-8 0-16,-3 1 0 0,-8 0 0 0,8 0 0 15,6-10 0-15,1 7 0 0,-8-7 10 0,1 1 2 16,6-1 0-16,-3-9 0 0,7 6 14 0,-7-6 3 15,0 0 1-15,0 0 0 0,11 0 10 0,-11 0 3 16,-4-6 0-16,4 3 0 0,4-6-23 0,-4-1-5 16,3-6-1-16,-3 1 0 0,0 2-22 0,4-6 8 15,6-3-8-15,-6 1 0 0,-1 2 0 0,5-6 0 16,6 0 0-16,-4 6 8 0,1-6-8 0,-4 6 0 16,3 9 0-16,1-5 0 0,0 12 0 0,-1-4-12 15,-3 7 4-15,4 0 0 0,-1 7 8 0,1 2-8 0,-4 0 8 0,0 10-8 16,4 0 8-16,-4-3 0 0,0 3 0 0,-4-1 0 15,1 1 0-15,3 3 0 0,0-9 0 0,0 2 0 16,-7-5 0-16,4-1 0 0,-4-9 0 0,3 10 0 16,-3-10 0-16,0 0 0 0,7 0 8 0,4 0-8 15,-1 0 10-15,1-4-2 0,-8-5-8 0,4-7 12 16,8 1-12-16,-5 2 0 0,-3-3 0 0,0-2 0 16,4-1 0-16,-1-6 0 0,1 9 0 0,-4-3 0 15,0-6 12-15,4 6-4 0,3 1-8 0,-4-8 12 16,-6 14-12-16,7-4 0 0,3-3 0 0,0 10 0 15,-7 3 0-15,3-4 0 0,1 10 0 0,3 0-10 16,4 0 10-16,-4 7 0 0,-7-4 0 0,7 3 0 16,4 3 0-16,-1 1 0 0,-3 5-9 0,-3-5 9 15,7-1 0-15,-4 1 0 0,3-1 0 0,-6 7 0 16,0-7 0-16,3-6 0 0,0 7 0 0,0-4 0 16,-7 3 0-16,7 1 0 0,0-4 0 0,-3-3 0 15,3 3 0-15,-7 4 0 0,3-7 0 0,1 6 0 0,3 4-24 16,-7-4 0-16,-3 1 0 0,3-1 0 15,0-6-25-15,0 7-6 0,-7-1-1 0,0 4 0 16,3-10-121-16,-3-3-25 0,0 0-5 0</inkml:trace>
  <inkml:trace contextRef="#ctx0" brushRef="#br0" timeOffset="114174.82">12058 9713 2055 0,'0'0'91'0,"0"0"19"0,0 0-88 0,-7 9-22 0,-4-9 0 0,1 9 0 16,-1-9 24-16,4 10 0 0,-3-10 0 0,2 9 0 16,-2 1 4-16,-1-4 0 0,4 3 1 0,-3 7 0 0,-4-3-6 0,3 2-2 15,0-2 0-15,-3 9 0 0,0-3 27 16,0-1 4-16,0 7 2 0,0-6 0 16,-4 10-19-16,4-11-4 0,-4 7-1 0,4 0 0 15,0-6-15-15,4 0-3 0,-4 0-1 0,6-10 0 0,-2 7-11 16,6-7 0-16,-3-9 0 0,4 7 8 15,3-7-84-15,0 0-16 0,0-7-4 0,0-2-637 16,3-7-127-16</inkml:trace>
  <inkml:trace contextRef="#ctx0" brushRef="#br0" timeOffset="114394.93">11589 9775 518 0,'-14'10'46'0,"14"-10"-37"0,0 0-9 0,0 0 0 16,0 0 439-16,0 0 85 15,0 0 18-15,3 9 3 0,8-3-413 0,-4 4-82 0,3-7-17 0,-3 6-3 16,11-2-22-16,-7 2-8 0,3 7 0 0,0-4 9 16,0 4-9-16,4-7 8 0,-1 10-8 0,1 0 8 15,0-3-8-15,-1 3 0 0,-3 6 0 0,0-7 0 32,4 1-23-32,-7 0-3 0,3 3-1 0,-4-3 0 15,1-7-17-15,0 4-4 0,-4 0-1 0,0-4 0 16,3-2-109-16,-3-1-22 0,-3-3-4 0,6-3-669 0</inkml:trace>
  <inkml:trace contextRef="#ctx0" brushRef="#br0" timeOffset="114707.56">12294 9296 2520 0,'0'0'112'0,"0"0"22"0,0 0-107 0,4 6-27 16,-4 13 0-16,3-10 0 0,1 10 8 0,-1-3-8 15,-3 2 0-15,7 11 8 0,-3-4-8 0,0 3 0 0,-1-3 0 0,1 0-11 31,-1 3-20-31,1-3-4 0,-1-3-1 0,1 3 0 16,-1-6-11-16,1 0-2 0,-1 6-1 0,-3-9 0 16,0-4-22-16,4 4-4 0,-4-7 0 0,0 1-1 15,0-1-90-15,0-9-17 0,0 0-4 0,0 0-1 0</inkml:trace>
  <inkml:trace contextRef="#ctx0" brushRef="#br0" timeOffset="114920.59">12016 9383 576 0,'3'-9'51'0,"1"0"-41"0,-1 2-10 0,1-2 0 16,3-1 500-16,0 1 99 0,0 0 19 0,3 6 4 0,5-4-514 0,-1-2-108 15,7 3-10-15,-3 2-8 16,6-2-24-16,1 6-5 0,-4 0-1 0,4 0 0 15,-1 0-25-15,1 0-6 0,0 6-1 0,3-6-634 16,-3 0-127-16</inkml:trace>
  <inkml:trace contextRef="#ctx0" brushRef="#br0" timeOffset="115242">13123 9481 1555 0,'0'0'68'0,"0"0"16"0,-10 3-68 0,3 9-16 0,-4-2 0 0,-3-1 0 16,0 4 211-16,0 2 38 0,3 4 8 0,-6 0 2 15,-1 0-211-15,4 6-48 0,-4 0 0 0,-3 0 0 16,3-3 0-16,1-3 0 0,-4 6 0 0,3-6 0 16,0 6 0-16,-3-6 0 0,0-1 8 0,0 7-8 31,3-9-19-31,1 3-10 0,-1 0-3 0,4-10 0 0,0 7-128 0,3-13-27 0,0 3-5 0,4-3 0 16</inkml:trace>
  <inkml:trace contextRef="#ctx0" brushRef="#br0" timeOffset="115457.46">12605 9572 2559 0,'0'0'56'0,"0"0"12"0,0 0 3 0,0 0 1 0,10 0-58 0,-3 0-14 15,8 9 0-15,-1-3 0 0,0 4 38 0,3-1 5 16,-3 10 1-16,4 0 0 0,3 3-29 0,-3 0-6 15,3 3-1-15,-3 3 0 0,-1 0-8 0,5 7-17 16,-5-7 4-16,-3 6 1 16,4 1-23-16,0-1-4 0,-1-5-1 0,-3 5 0 15,-3 4-128-15,-1-4-25 0,5-6-6 0</inkml:trace>
  <inkml:trace contextRef="#ctx0" brushRef="#br0" timeOffset="118051.62">3976 12613 172 0,'0'0'8'0,"0"0"1"0,3-9-9 0,-3 3 0 0,-3 2 0 0,3 4 0 15,0 0 340-15,0-6 65 0,0 6 14 0,0-9 2 16,0 6-285-16,0 3-58 0,0 0-11 0,0 0-3 16,0 0-8-16,0-10-3 0,0 4 0 0,0 6 0 15,0 0 6-15,0 0 1 0,0-9 0 0,0 9 0 0,0 0-14 16,0 0-2-16,0 0-1 0,3 9 0 15,1 0-27-15,-8 7-6 0,4 3-1 0,-3 0 0 16,3-1 3-16,0 1 0 0,0 13 0 0,0-10 0 16,-7 9 15-16,3-3 3 0,-6 0 1 0,6 1 0 15,-6-4 5-15,2 3 0 0,-2-3 1 0,3-6 0 0,0 0-7 0,3 3-2 16,-3-10 0-16,4 4 0 0,-1-7-9 0,-3 1-3 16,7-10 0-16,0 0 0 15,0 0-6-15,0 0-2 0,0-10 0 0,0-5 0 0,0 2-8 16,7-9 12-16,-7 3-12 0,4 0 12 0,-4-9-12 15,3 3 0-15,4-9 0 0,-3 5 0 0,3-5 8 0,0 6-8 16,0-7 8-16,4 7-8 0,-1 0 0 0,-6 3 0 16,6 6 0-16,-6 3 0 0,3 4 0 0,0 2 0 15,3 4 0-15,1 3 0 0,0-3 0 0,3 6 0 16,0 9 0-16,3 0 0 0,-2 1-11 0,-1-1 11 16,7 1-8-16,-3-4 8 0,-1 10 0 0,-6-4 0 15,3-3 0-15,0 1 0 0,-3 6 0 0,-1-7 0 0,1 0 8 0,-4-2-8 16,0-4 0-16,3 3 0 0,-10-6 0 0,0 0 0 15,0 0 9-15,0 0-9 0,0 0 12 0,0 0-12 16,0 0 11-16,4 0-11 0,7-9 10 0,-8 2-10 16,4-2 0-16,-3 0 8 0,3-7-8 0,0 3 0 15,0-2 0-15,3-4 9 0,4 0-9 0,-3 3 8 16,0-2-8-16,3 8 0 0,-4 1 0 0,-3-1 0 16,11 4-8-16,-7-3 8 0,3 9 0 0,-4 0 0 15,4 0 0-15,-3 6 0 0,0-3 0 0,3 6 0 16,-4 1 0-16,-3-4 0 0,4 10 0 0,0-4 0 15,-1 4 0-15,4-3 0 0,0 2 0 0,4 4 8 16,-4-3-8-16,0-4 8 0,7 4-8 0,-7 3 8 0,1 0-8 16,2-4 0-16,-3 4 0 0,0-3 8 0,1-4-8 0,-5 4 0 15,1 3 0-15,-1-4 0 0,1-5 0 0,-4 6 0 16,4-4 8-16,-4-2-8 0,-4-1 0 0,4-3 0 16,-7-3 0-16,0-3 0 15,0 0-76-15,0 0-12 0,7 7-1 0,-7-7-1 16,0 0-66-16,7-7-14 0,4 7-2 0,-4-9-1 15,0 6-91-15,4-7-19 0,6-8-3 0,8-4-1 0</inkml:trace>
  <inkml:trace contextRef="#ctx0" brushRef="#br0" timeOffset="118456.78">5302 12507 403 0,'0'0'36'0,"0"0"-36"16,0 0 0-16,0 0 0 0,0 0 344 0,0 0 63 16,0 0 12-16,0 0 2 0,0 0-328 0,0 0-65 15,0 0-14-15,7 0-2 16,4 0 34-16,3 0 7 0,-3-3 2 0,-4-4 0 0,10 7-3 0,-6-6-1 16,7 3 0-16,3 3 0 0,-4-6-23 0,12 6-5 15,-5-4-1-15,1-2 0 0,3 6-5 0,4 0-1 16,-7 0 0-16,3 0 0 15,4-3-33-15,-8 3-7 0,4 0-2 0,-3 0 0 16,0-6-33-16,3 6-6 0,-10 0-2 0,3 0 0 16,0 0-61-16,-3 0-12 0,-1 0-2 0,8-3-1 15,-14-4-78-15,6 7-16 0,4 0-3 0</inkml:trace>
  <inkml:trace contextRef="#ctx0" brushRef="#br0" timeOffset="118807.7">5380 12695 2487 0,'0'0'110'0,"-4"0"23"0,1 0-106 0,3 0-27 0,0 0 0 0,0 0 0 15,0 0 0-15,0 0 0 0,0 0 0 0,10 0 0 16,1 0 12-16,7 0-4 0,6 0 0 0,5-3 0 0,2-4-8 16,5 7 0-16,6-3 0 0,-3-3 8 0,7 6 2 0,-8-3 0 15,1-3 0-15,4 6 0 0,-8 0-24 0,0 0-5 16,4 0-1-16,0 0 0 15,3 0-131-15,-10 0-26 0,3 0-6 16,-10 0-1-16</inkml:trace>
  <inkml:trace contextRef="#ctx0" brushRef="#br0" timeOffset="119991.36">7246 12058 2170 0,'0'0'96'0,"0"0"20"0,0 0-92 0,0 0-24 16,11-6 0-16,-1 6 0 0,1 0 30 0,-4 0 2 15,3 6 0-15,1-6 0 0,3 3-32 0,4 4 0 16,-11-4 0-16,3 6 0 0,1 1 0 15,3 5 0-15,-3 1-13 0,-4-4 4 0,3 14 9 0,-3-8-10 16,0 7 10-16,1 1-10 0,-1-4 10 0,3 3 0 16,-6 0 0-16,-1-7 0 0,4 1 0 0,-3-3-10 15,3-3 10-15,3 2-13 16,-6 1-20-16,3-7-4 0,7 1-1 0,-7-7-596 16,0-3-119-16</inkml:trace>
  <inkml:trace contextRef="#ctx0" brushRef="#br0" timeOffset="120289.01">7909 11927 1152 0,'-7'0'102'0,"7"6"-82"0,-14-6-20 0,4 3 0 15,-1 3 228-15,-3 4 40 0,3-1 9 0,-3 4 2 16,4 2-230-16,3 10-49 0,-4-6 0 0,0 9-9 16,4 7 9-16,-3-7 0 0,-4 7 0 0,3-7 0 15,0 13 0-15,1-4 0 0,-1-2 0 0,-3 2 0 0,0 1 0 0,0 3 0 16,3-4 0-16,-6 1 0 16,3 3 0-16,-1-4-8 0,1-2 8 0,4 2 0 15,-4-5-27-15,7-10 0 0,-4 3 0 0,0-6 0 16,4 0-20-16,0-10-4 0,0 0-1 0,4-2-515 15,3-7-103-15</inkml:trace>
  <inkml:trace contextRef="#ctx0" brushRef="#br0" timeOffset="120638.64">8350 11522 2041 0,'0'0'44'0,"0"0"10"0,-3 3 2 0,-8-3 2 0,8 6-46 0,-4-2-12 0,0 5 0 0,3 0 0 15,0 7 0-15,4-7-11 0,-10 10 3 0,6 0 0 16,4 6 8-16,0 0-8 0,-3 0 8 0,3 4-8 16,-7-7 8-16,7 9 0 0,-7-12 0 0,7 9 0 15,0-9 0-15,-4 6 0 0,1-6 0 0,3-4 0 16,-4-2 0-16,1 3 0 0,-1-1 0 0,4-2-8 16,-3-7-33-16,3-6-7 0,0 0 0 15,0 0-512-15,0 0-103 0</inkml:trace>
  <inkml:trace contextRef="#ctx0" brushRef="#br0" timeOffset="120870.24">7927 11604 2487 0,'0'0'110'0,"0"-10"23"0,0 4-106 0,0 3-27 15,0-4 0-15,0 7 0 0,3-9 12 0,5 3-4 0,2 3 0 0,4 3 0 32,4 0-31-32,3 0-6 0,4 0-2 0,-1 0 0 15,8 0-2-15,3 0-1 0,1 0 0 0,3-7 0 16,-4 7-46-16,0 0-8 0,0-3-3 0,1-3 0 16,2 6-81-16,-9-3-16 0,2-3-3 0,-9 6-485 0</inkml:trace>
  <inkml:trace contextRef="#ctx0" brushRef="#br0" timeOffset="121225.9">9151 11666 345 0,'0'0'31'0,"-3"3"-31"0,-5-3 0 0,-2 7 0 0,-1-7 456 0,1 9 86 16,-1-9 17-16,1 9 3 0,3 1-447 0,-1-4-90 16,-2 4-17-16,3-1-8 0,-4 0-9 0,4 7-6 15,0-3-1-15,-7 5 0 16,0-2-12-16,3 9-2 0,-3-6-1 0,0 6 0 0,-4 3 7 0,1-9 2 15,-1 9 0-15,1-3 0 0,-1 10 22 16,0-7 0-16,1-3 0 0,-1-3 0 0,-3 3 0 0,10-6-9 16,-6 0 9-16,6-3-13 15,0-1-35-15,1-5-8 0,3-7 0 0,3 3-1 16,4-6-108-16,0 0-22 0,-17-9-4 0,6-7-1 0</inkml:trace>
  <inkml:trace contextRef="#ctx0" brushRef="#br0" timeOffset="121455.66">8714 11801 864 0,'0'0'76'0,"0"0"-60"0,0 0-16 0,10 0 0 15,1 0 294-15,-1 0 56 0,-3 6 11 0,4-3 3 16,0 7-260-16,-1-4-52 0,-3 4-11 0,4-1-1 16,-4 0 4-16,3 10 0 0,1-9 1 0,0 8 0 15,-1 4-24-15,1 0-5 0,6-3 0 0,-2 6-1 16,2 0-15-16,-6-6 0 0,3 6 0 0,4-6-10 15,-1 0-22-15,-3 6-4 0,4-6 0 0,-4 0-1 16,4-1-31-16,-4-2-7 0,0-3-1 0,0 2 0 16,0 4-36-16,-3-9-8 0,-1 5-2 15,-3-5-694-15</inkml:trace>
  <inkml:trace contextRef="#ctx0" brushRef="#br0" timeOffset="121982.63">6946 12792 2026 0,'-17'-9'44'0,"6"9"10"0,4 0 2 0,-4-7 1 0,1 4-45 0,3-3-12 0,0 3 0 0,0-3 0 16,0 6 0-16,7 0 0 0,0 0 0 0,0 0 0 15,0 0 8-15,0 0 0 0,0 0 0 0,7-10 0 0,0 10-8 0,3-9 0 16,1 9 0-16,3-3 0 0,4-4 12 0,-1 1 0 15,8 3 0-15,0-3 0 0,6 6 30 0,8-10 6 16,0 10 2-16,7-3 0 0,3-3 6 0,1 3 2 16,3-4 0-16,-1 7 0 0,5-9-29 0,3 9-5 15,3-9-2-15,4 9 0 16,4-7 16-16,3 4 3 0,-10-3 1 0,6 3 0 0,-3-4-18 16,7-2-3-16,0 0-1 15,4 6 0-15,3-10-7 0,-3 10-1 0,-4-7-1 16,3 4 0-16,1-3-11 0,3-1 0 0,-3 7 0 0,-4-3 0 0,-4-3 0 15,-6 9 0-15,-1-10 0 0,-6 10 0 0,-1-6-11 0,-3 3-7 16,0-4-2-16,-4 4 0 16,-3 3-31-16,-7-6-6 0,0 3-2 0,-7-3 0 15,-1 6-32-15,-2 0-6 0,-8-3-2 0,-4 3 0 16,-2-7-85-16,-5 7-18 0,1 0-3 0,-4 0-1 0</inkml:trace>
  <inkml:trace contextRef="#ctx0" brushRef="#br0" timeOffset="122922.11">8005 13052 1555 0,'0'0'138'0,"0"0"-110"0,-4 7-28 0,-3-4 0 16,3-3 168-16,1 6 28 0,-8 3 5 0,4 1 2 15,-3-1-169-15,-1 7-34 0,1 3 0 0,-1-1-12 16,-3 1-8-16,3 6 0 0,-6-6-1 0,-1 6 0 16,0 4 12-16,1-1 9 0,-1-3-12 0,0 3 12 15,-3 3-14-15,0-9 4 0,0 3 1 0,-4 4 0 16,4-4-27-16,0-6-6 0,0 6-1 15,3-7 0-15,-3-2-145 0,3-3-28 0,-13 5-7 16,9-11-1-16</inkml:trace>
  <inkml:trace contextRef="#ctx0" brushRef="#br0" timeOffset="123141.63">7567 13184 2746 0,'0'0'60'0,"0"0"13"0,0 0 3 0,0 0 1 0,0 0-61 0,7 16-16 15,0-4 0-15,7 4 0 16,4-4-56-16,0 10-15 0,3-3-2 0,0 0-1 16,4 9 38-16,-1-3 8 0,1 4 2 0,0-1 0 15,-1-3-40-15,1-6-8 0,0 6-2 0,-4-6-585 0,0 6-118 16</inkml:trace>
  <inkml:trace contextRef="#ctx0" brushRef="#br0" timeOffset="123414.7">8304 12899 2559 0,'0'0'113'0,"0"0"24"0,0 0-109 0,0 0-28 0,0 0 0 0,7 0 0 0,-3 9-12 0,0 0-8 16,3 7-2-16,-4 3 0 15,1 0-10-15,3 0-1 0,0 6-1 0,-7 3 0 16,0-3-46-16,-7 3-10 0,14 0-2 0,-14-3 0 15,7 1-115-15,0-8-23 0,0 1-5 0,0-9-1 0</inkml:trace>
  <inkml:trace contextRef="#ctx0" brushRef="#br0" timeOffset="123686.4">8079 12830 2127 0,'0'0'47'0,"0"0"9"0,0 0 3 0,0 0 1 0,0 0-48 0,0 0-12 0,10 0 0 0,1-4 0 16,-4 4 36-16,3-6 6 0,1 6 1 0,3 0 0 15,0 0-31-15,4-3-12 0,-4-3 8 0,4 6-8 16,3-3 0-16,-4-4-12 0,1 7 0 0,7 0 1 31,-8-3-25-31,1 3-6 0,7 0-1 0,-1 0 0 0,-9-6-126 0,6 6-26 0,-7 6-5 0,3-3 0 0</inkml:trace>
  <inkml:trace contextRef="#ctx0" brushRef="#br0" timeOffset="124029.35">9031 12961 1094 0,'0'0'97'0,"-7"10"-77"0,-4-4-20 0,4 3 0 15,-3 1 221-15,-1-7 41 0,-3 13 8 0,4-1 2 16,-5-2-194-16,1 6-38 0,0-4-8 0,0 10-2 16,-4-6-1-16,1 0 0 0,3 6 0 0,-4-6 0 15,4 9-12-15,-7-3-2 0,3 4-1 0,-3-4 0 16,3 3-3-16,4-3-1 0,-10 3 0 0,6-3 0 16,0-6-10-16,4 6 0 0,-3-6-10 0,6 0 10 31,-3-10-146-31,3 1-23 0,4-1-5 0,0 0-698 0</inkml:trace>
  <inkml:trace contextRef="#ctx0" brushRef="#br0" timeOffset="124241.67">8654 13131 2948 0,'0'0'65'0,"0"0"14"0,0 0 2 0,7 9 1 0,3 0-66 0,1 1-16 16,3 6 0-16,4-4 0 0,3 4-16 0,3 3-6 16,1 6-2-16,0 0 0 0,3-3 7 0,0 12 1 15,4-9 0-15,3 4 0 16,-3-1-32-16,0 3-7 0,-4-9-1 0,4 9 0 16,-4-2-138-16,0-1-28 0,25 22-6 0,-14-12 0 0</inkml:trace>
  <inkml:trace contextRef="#ctx0" brushRef="#br0" timeOffset="128395.49">3066 5511 230 0,'0'0'10'0,"0"0"2"15,-11-10-12-15,8 7 0 0,-8-3 0 0,0-4 0 16,8 4 460-16,-4-3 88 0,3 9 19 0,-3-13 3 15,4 4-455-15,3-7-91 0,0 7-24 0,0-7 0 0,0 4 0 0,0-4 0 16,3-3-8-16,-3 3 8 0,7-2-18 0,-7 2 3 16,0-3 1-16,0 6 0 0,0-8 14 0,0 2 15 15,-7 0-3-15,7 0-1 16,0 3-11-16,-3-2 0 0,3-7 0 0,0 6 0 0,-7-10 0 0,3 11 18 16,1-7-3-16,3-4-1 0,0 4 30 15,0-3 7-15,3 3 1 0,1-3 0 0,3-7-36 0,-4 7-6 16,8 3-2-16,-1 3 0 0,1-3-8 0,-8 0-11 15,8 6 3-15,0 3 0 0,-1-3 8 0,4 7 0 16,-10-4 0-16,3 10 0 0,-4-3 0 0,5-1 0 16,-8 10 0-16,0 0 0 0,0 0 0 0,0 0 0 0,0 0 0 0,0 0 0 15,0 0 0-15,0 0 0 16,0 10 0-16,-8 5 0 0,5-12-19 0,-4 13-1 16,3 0-1-16,1-4 0 0,-8 7 21 0,1-3-11 0,3 3 11 15,0-4-8-15,-4 4 8 0,4-3 0 0,-7-4 0 16,3 7 0-16,1 3 8 0,-4-9-8 0,3 2 10 15,4-5-10-15,-4-1 20 0,1 7-1 0,-4-13-1 0,7 6 0 16,3-2-18-16,-7-4 0 0,11-3 0 0,0 0 0 16,-3-3 0-16,-8-4 12 0,11-2-3 0,-7 0 0 15,7-1 3-15,0-6 1 0,0 4 0 0,7-4 0 16,-7-3-13-16,11 4 0 0,-8-4 0 0,8 0 0 16,0 3 0-16,-4 4-16 0,0-7 3 0,3 3 1 15,1 1 12-15,-4 2 0 0,0-3 0 0,4 7 0 16,-8 0 0-16,1-1 0 0,3 4 0 0,-4-3 0 15,-3 9 0-15,0 0 0 0,0 0 0 0,0 0 10 16,7 0-10-16,-7 0 0 0,0 0 0 0,0 0 0 0,4 0 0 0,-4 0 0 16,10 0 0-16,1 9 0 15,0-3 0-15,-4 4 8 0,0 5-8 0,3-2 8 0,1 3-8 16,-8-4 8-16,8 10-8 0,0-9 8 0,-4 2-8 16,3 4 8-16,1 0-8 0,-1-3 8 0,1-4-8 0,-1 4 0 15,5 3 0-15,-5-4 8 16,4-5-70-16,-3 5-14 0,-1-2-4 0</inkml:trace>
  <inkml:trace contextRef="#ctx0" brushRef="#br0" timeOffset="136386.51">4078 12102 864 0,'0'0'38'0,"0"0"8"0,-3 0-37 0,3 0-9 0,0 0 0 0,-11 0 0 15,11 0 132-15,0 0 25 0,0 0 5 0,0 0 1 16,-4 3-131-16,4-3-32 0,0 0 0 0,-7 0 0 0,4 7 0 0,-8-7 0 16,8 0 0-16,3 0 0 15,0 0 0-15,-11 3 0 0,4-3 0 0,-3 0 0 0,10 0 38 0,-4 0 1 16,4 0 0-16,0 0 0 0,0 0 13 0,0 0 4 15,0 0 0-15,0 0 0 0,0 0-3 0,0 0 0 16,0 0 0-16,0 0 0 0,0 0-4 0,0 0-1 16,0 0 0-16,0-10 0 15,0 10-9-15,4-3-3 0,-4-3 0 0,0 6 0 0,7-6-11 0,-7 6-2 16,3-4-1-16,4-5 0 0,4 3 0 0,-8 3 0 16,8-7 0-16,-8 1 0 0,4-1-2 0,1-5 0 15,-1 8 0-15,3-5 0 0,1 3-20 16,-8-1 0-16,8-6 0 0,-1 7 0 0,-2 0 8 0,-1-7-8 0,3 7 8 15,-6-1-8-15,3 1 0 0,0 2 0 0,0-2 0 0,-4 0-12 16,4 5 12-16,-3-2 0 0,-1-3 0 0,5 3 0 16,-5 2 0-16,4-2 8 0,-3-3-8 15,3 6 11-15,-4-4 1 0,8 4 1 16,-11-3 0-16,10-4 0 0,-10 1 5 0,7 3 1 0,1 3 0 0,-8-4 0 16,3-2 1-16,4 6 1 0,-7-3 0 0,0 6 0 15,0 0-3-15,0 0-1 0,0 0 0 0,0 0 0 16,0 0-17-16,0 0 10 0,0 0-10 0,0 9 8 15,4 0-8-15,3 7-9 0,-7-7 9 0,3 10-13 16,8-3 13-16,-8 3 0 0,4-4 0 0,0 4 0 16,4-6 0-16,0 3 0 0,3 2 8 0,-4-2-8 15,1-3 8-15,-1 2-8 0,1 1 9 0,0-4-9 16,-4 4 10-16,0-6-10 0,3-1 10 0,-6 7-10 16,-1-7 0-16,4 0 0 0,-3-5 0 0,3 2 0 15,4 0-86-15,-11-6-23 0</inkml:trace>
  <inkml:trace contextRef="#ctx0" brushRef="#br0" timeOffset="162360.87">11987 13106 172 0,'-3'-4'16'0,"-4"-2"-16"16,-4 6 0-16,4-9 0 0,-3 9 396 0,-1-3 77 15,0 3 15-15,1-7 4 0,-1 7-393 0,1-6-79 16,-4 3-20-16,-1 3 0 0,1 0 0 0,0-6 0 16,-3 6 0-16,-5 0 0 0,5-3 0 0,-4 3-16 0,-8-7 1 15,5 7 1-15,-5 0 5 0,-2 0 1 0,-8 0 0 0,0 0 0 16,7 0 8-16,-6 0 0 0,2 0 0 0,-3 0-8 15,-3 0 8-15,3 7 14 16,1-4-3-16,-1-3-1 0,-7 6 21 0,4-6 4 16,-4 3 1-16,3 3 0 0,5 1-11 0,-1-4-1 0,0 3-1 0,0-3 0 15,7-3 5-15,-3 6 0 0,7-6 1 0,0 4 0 16,3-4-13-16,0 0-4 0,1 6 0 0,2-6 0 16,-2 0-12-16,6 0 0 0,0 0-9 0,4-6 9 15,-3 6 8-15,6 0 7 0,8-4 1 0,-1 4 1 16,-7-6-5-16,11 3-2 0,0 3 0 0,4-6 0 15,0-4-10-15,6 4 10 0,-3-3-10 0,4 6 10 16,6-4-10-16,-6-2 0 0,0 6 0 0,3-4 0 16,7-2 0-16,-4 0 0 0,1-1 0 0,0 1 0 0,3-1 0 15,4 1 0-15,-1 0 0 0,1-7 0 16,-11 10 0-16,7-4 0 0,4 1 8 0,0-1-8 0,-8 1 0 0,1 0 8 16,10-1-8-16,-7 4 0 0,0-3 15 0,-3 5-3 15,0-2 0-15,-4 6 0 0,4-9-12 0,-4 9 0 16,-7-3 0-16,0 3 0 0,0-7 0 0,-7 7-16 15,0 0 3-15,0 0 1 0,-4 0 0 0,-3 0 0 16,-3 0 0-16,-1 7 0 0,-10-4 1 0,3 3 1 16,1 3 0-16,-5 1 0 0,-6-1 10 15,4 1-10-15,2 8 10 0,-2-2-10 0,-1-3 10 0,0 2-10 16,-3 4 10-16,7 0-10 0,0 3 10 0,0-3 0 16,-1-7 0-16,1 4 0 0,4 3 0 0,-1-4 0 15,-3 4 0-15,3-9 0 0,-3 5 0 0,7-2 0 16,0-4 0-16,0 1 0 0,-4-1 8 0,7-3 3 15,8 4 1-15,3-10 0 0,-7 6-4 0,7-6-8 0,0 0 12 0,0 0-4 16,14 3 0-16,-3 7 0 0,6-1 0 0,-3-3 0 16,7-3-8-16,1 4 0 0,-1-1 0 0,0-3 8 15,7 3-23-15,4-2-5 0,0 2 0 0,-1-3-668 16,1 6-132-16</inkml:trace>
  <inkml:trace contextRef="#ctx0" brushRef="#br0" timeOffset="162888.5">12834 12861 2113 0,'-11'-6'46'0,"4"3"10"0,-3-4 1 0,-1 7 3 0,-6-6-48 0,3 3-12 16,-4 3 0-16,0 0 0 0,-3 3 0 0,3 3 9 16,-6 1-9-16,-1-4 8 0,4 12-8 0,-4-2 0 0,0 3-10 0,-3 2 10 15,0 1-12-15,0 6 3 0,3 4 1 16,4-4 0-16,-4 3 8 0,4-3 0 0,0 9 0 15,3-5-8-15,-3-1 8 0,7-3 0 0,0 3 0 0,3-9 8 16,1 6 9-16,-1-6 3 0,8 0 0 0,3-4 0 16,-4 1 14-16,8-7 3 0,3 4 1 15,3-4 0-15,4-2-8 0,4 2-2 0,0-9 0 0,6 0 0 16,1 0-12-16,7-3-4 0,7-3 0 0,-1-1 0 16,5-2-2-16,-1 6-1 0,-3-7 0 0,0 1 0 15,-4 0 3-15,-3-4 0 0,-1 4 0 0,-2-1 0 16,-5-2 9-16,1-4 3 0,-4 0 0 0,-3 7 0 15,0-10 0-15,-4 0 0 0,-4 1 0 0,-3-8 0 16,4 8-3-16,-4-1 0 0,-4-6 0 0,-3 6 0 16,-3 0-7-16,-1-6-2 0,-3 6 0 0,0 0 0 15,4 1-4-15,-8-4-8 0,4 3 11 0,-3 0-11 16,-1 3 0-16,0-2 0 0,4 5 0 0,-3-9 0 16,-1 9-16-1,1-2-9-15,-1-4-3 0,4 3 0 0,-4 4-184 0,4-4-36 0,-14-12-8 16,7 3-697-16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19:29:51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24409 1146 345 0,'-7'-10'31'0,"0"1"-31"16,-4 3 0-16,4-13 0 0,0 9 300 0,0-5 53 15,0 5 11-15,0 1 3 0,0-10-215 0,0 13-42 16,3-4-9-16,1 7-1 0,-1-6-31 0,4 9-5 15,0 0-2-15,0 0 0 0,0 0-34 0,0 0-8 16,0 0 0-16,0 0-1 0,0 0 2 0,11 9 1 0,-1 1 0 0,1-1 0 16,-1 0-8-16,1 10-2 0,-4-9 0 0,0 12 0 15,4 0-12-15,-1-7 8 16,-6 4-8-16,6 6 0 0,-6-3 17 0,3 3-2 0,-4 3-1 16,5-3 0-16,-5 4 5 0,4-4 1 0,-3 9 0 0,3-9 0 15,0 4 16-15,0-1 4 0,-4 6 1 0,4-5 0 16,4 5-17-16,-4 4-3 0,4-4-1 0,-1 4 0 15,4-4-8-15,-3 1-1 0,3-1-1 0,-3-6 0 16,3 10 2-16,0-3 1 0,-4-1 0 0,4 4 0 16,-3-7-4-16,3 7-1 0,-3-1 0 0,-1 7 0 15,1-6 1-15,-4 12 0 0,4-12 0 0,-1 6 0 16,-3-1 1-16,4-5 0 0,-4 6 0 0,0-6 0 16,-4 6-2-16,4-1 0 0,1-2 0 0,-1 0 0 15,3 3-8-15,4 0 10 0,-3-7-10 0,3 4 10 0,4-3-10 16,-4-1 0-16,7 4 0 0,-7-13 0 0,4 7 8 15,-1 3-8-15,-3-4 0 0,4 1 8 0,0 2-8 0,-1 1 0 16,-3-4 0-16,4 1 0 16,-4 2 0-16,0-2 0 0,0 6 0 0,1-10 0 0,-5 4 0 0,1-1 0 15,-1-6 9-15,1 0-9 0,-1 7 12 0,-3-7-1 16,4 7-1-16,-4-7 0 16,4 6 1-16,-4-9 0 0,3 1 0 0,-3 2 0 0,4 0-11 0,3-3 12 15,-3 3-12-15,-1-3 12 0,4-6-12 0,-3 9 12 16,0-12-12-16,3 3 12 0,-4 0-12 0,4 0 0 15,4-4 9-15,-4 4-9 0,0-3 0 0,4-4 8 16,-4 4-8-16,4-7 0 0,-8 10 0 0,4-9 9 0,4 5-9 16,-4-5 0-16,0 8 12 0,-3-2-4 0,-1-6 0 15,1-1-8-15,-1 7 13 0,1-4-4 16,0 4-1-16,-4-7 0 0,3 10 1 0,-3-10 0 0,0 7 0 0,0 0 0 16,1-4-9-16,-1-2 8 0,0 9-8 15,0-10 8-15,3 7-8 0,-3 3 10 16,4-4-10-16,-1 1 10 0,1-4-10 0,0 7 0 0,-1-9 0 0,1 5 0 15,3 1 0-15,-3-3 0 0,-1 2 0 0,1-5 0 16,3-1 0-16,-7 7 0 0,3-7 8 16,1 4-8-16,0-4 0 0,-1 7 0 0,1-7 0 0,-1 1 0 15,-3 5 0-15,4-5 0 0,0-1 0 0,-1 7 0 16,1-4 0-16,-1-2 0 0,1-1 8 0,-1 7-8 16,1-7 0-16,7 1 8 0,-4 5-8 0,-4-5 8 15,5-1-8-15,-1 0 12 0,3-2-12 0,1 2 12 16,-4 1-2-16,4-7 0 0,-4 6 0 0,3-3 0 15,1 1-2-15,0-4 0 0,3 6 0 0,-4 1 0 16,5-10-8-16,-5 15 10 0,1-15-10 0,3 10 10 0,-7-1-10 16,4 1 0-16,-4-1 0 0,0-3 0 0,0-3 0 0,0 7 8 15,-3-10-8-15,3 6 0 0,-3-6 0 16,3 3 8-16,-4-6-8 0,1 3 0 0,3 0 8 0,0 0-8 16,0-6 0-16,0 3 8 0,7-4-8 0,1-2 8 15,-1 0-8-15,3-1 8 0,1-6-8 0,0 13 0 16,-4-12 9-16,4 5-9 0,3-9 11 15,-3 4-3-15,3 2 0 0,-3-3 0 0,-1-2-8 0,1 8 0 16,-4-5 0-16,4-4 0 0,-4 3 0 0,0 4 0 16,0-4 0-16,0-3 0 0,4 3 0 0,0 4 0 15,0-4 0-15,-1-3 8 0,1 4-8 0,0-4 0 0,-4 0 0 0,4 0 8 16,-1-6-8-16,1 0 0 16,3-3 0-16,0 6 8 0,-3-3-8 0,0-3 0 0,3 2 0 0,-3-2 0 15,-4 3 0-15,0-9-9 0,0-1 0 0,-3 7 0 16,3 3 19-16,0-6 4 0,4-1 1 0,-4 1 0 15,4-1-15-15,3-5 8 0,0 2-8 0,4-2 0 16,-4-4 0-16,4 10 0 0,-7-4 0 0,3 1 0 16,0-4 0-16,-3-3 0 0,-1 4 0 0,1 2 0 15,-7-3 0-15,3 1 8 0,0-7-8 16,-3 0 0-16,-1-6 0 0,4 3 0 0,1-7 0 0,-1 1 0 16,7 9 0-16,0-9 0 0,0 6 0 0,1-13 0 15,2 7 8-15,-2 0-8 0,-5-1 0 0,5-2 0 16,-5-4 12-16,5 4-3 0,-5-4-1 0,1 10 0 15,-4 0-8-15,4-3 0 0,-8-4-10 0,1-2 10 0,-4 5 0 16,-3 1 0-16,-1 0 0 0,4-4 0 16,-7 4 0-16,4 3 8 0,-4-3-8 0,0-1 0 0,4 4 8 0,-4-10-8 15,0 7 0-15,0-3 0 0,0-4 0 0,4 13 0 16,3-3 0-16,-4 3 0 0,1-3 0 16,3 3 0-16,0-7 0 0,0 10 0 0,0-9 0 0,4 9 0 15,0-3 0-15,-1 3 0 0,1 0 0 0,-1 7 0 16,-2-7 8-16,-5 9-8 0,1 1 0 15,-1 3 10-15,-3-1-10 0,0 4 8 0,1 0-8 0,-5-7 0 16,-3 16 0-16,0-9-11 0,0 3 11 0,0 0-8 16,-3 6 8-16,-1 0-8 0,-3 4 8 0,3-10 0 15,-3 15 0-15,4-2 0 0,-1 5-17 0,-3-2-2 16,0 0 0-16,4-1 0 16,-4 4-118-16,3 3-24 0,4-3-5 15,-3 2-1-15</inkml:trace>
  <inkml:trace contextRef="#ctx0" brushRef="#br0" timeOffset="1484.54">28917 2350 2030 0,'-3'-16'90'0,"3"16"18"0,-7-9-86 0,0-1-22 0,0 7 0 0,3-3 0 16,-3 0 0-16,-4 2-15 0,-3-5 3 0,0 3 0 31,-4-4-39-31,-3 1-7 0,-3 0-2 0,-5-1 0 16,-2 1 22-16,-1-7 4 0,0 7 1 0,-3-1 0 0,3-5 23 0,-3 2 10 0,-4-3-8 0,-7 4 8 15,-3-1 0-15,-4 4 12 0,0-10 0 0,-3 10-1 16,-4-4 13-16,3 1 4 0,1-1 0 0,-1-3 0 16,-3 4-3-16,-3-4 0 0,-11 7 0 0,0-7 0 15,-1 3-10-15,1 4-3 0,0-3 0 0,0 8 0 16,-10-5 20-16,2 3 3 0,-2-4 1 0,-1 1 0 15,7 9-10-15,-3-10-2 0,-7 10 0 0,0-6 0 16,-7 6-8-16,7 6-1 0,3-6-1 0,-7 0 0 0,-3 10-14 16,-4-10 0-16,0 9 0 0,8 1-10 15,-1-4 10-15,0 3 0 0,-3-5 0 0,0 8 0 0,3-9 0 0,11 7 0 16,7-1 0-16,3 7 0 0,-3-7 0 0,11 1 0 16,-4 5 0-16,3-2 0 15,1-7 0-15,3 3 0 0,3-5 0 0,8 11 0 0,3-5 0 0,0-1 0 16,4-3 0-16,-1 4 0 0,5-7 8 15,-1 6-8-15,3 4 8 0,1-1-8 0,3 4 0 0,4-3 0 16,-4 2 0-16,8 4 0 0,-1-3-10 0,0-4 10 16,4 4-12-16,4 9 12 0,2-12-19 0,1 2 3 15,0 4 1-15,4 0 0 0,-1 3-5 0,4 0 0 16,0-7-1-16,3 4 0 0,-3 0 21 0,7 0 0 0,0-3 0 16,4 2 0-16,-4 1-21 0,7-3-3 15,4 0-1-15,3-4 0 0,3 4 25 0,8-4 0 0,7-5 0 0,3 2 0 16,7 0 8-16,1 1 8 15,6 6 0-15,4-13 1 0,0 12-9 0,0-5-8 0,3-1 12 0,8 7-12 16,3-4 15-16,7 4-4 0,-4 9-1 16,-3-6 0-16,0 0-10 0,1 6 0 0,-1 3 0 15,3-3 0-15,4 3 0 0,0 1 0 0,-3-4 0 0,3 3 0 16,-4-9 0-16,5 6 0 0,9-9 0 0,4-7 0 16,-3 3 0-16,3-5 8 0,-3-7-8 0,7 0 8 15,3 0 4-15,4 0 0 0,-1-7 0 0,5 7 0 16,-1-12-12-16,4 6 8 0,7-4-8 0,-4 1 8 15,-3-1-8-15,0 1 8 0,3 0-8 0,1-1 8 16,-8-5-8-16,-3 5 0 0,-4 1 0 0,4-7 0 16,3 13 0-16,-3-13 0 0,-11 4 0 0,0-4 0 15,-3 0 0-15,-4 7 0 0,4-13 0 0,-8 0 0 16,1 9 0-16,-8-2 8 0,-10-10-8 0,-7 12 0 0,-7-12 0 16,-4 9 0-16,1-6 0 0,-11 4 0 0,-1-4 0 0,-6 9-11 15,-4-12 11-15,-3 6-12 0,-8-6 12 0,1 6-13 16,-11 1 5-16,-4 2 8 0,1-12 0 15,-8 12 0-15,-3-3 12 0,0 0-4 0,0 4 0 0,-7-4-8 16,7 0 12-16,-7 3-4 0,-4 4-8 0,0-13 0 16,-3 6 0-16,-7 0 8 0,-8-9-8 0,1 6 0 15,0 3-10-15,-8 0 10 16,-3 4-32-16,0 2 0 0,4-6 0 16,-4 4-583-16,0-1-117 0</inkml:trace>
  <inkml:trace contextRef="#ctx0" brushRef="#br0" timeOffset="2556.77">28483 362 57 0,'-24'0'0'0,"-8"-10"0"16,-14-5 0-16,-3 5 0 0,-8 7 151 0,4-6 25 16,-3-7 4-16,3 3 2 0,0 1-69 0,-3 2-13 15,-4 1-4-15,-11-10 0 0,-3 4-8 0,-4 5-3 0,8 1 0 16,-4-1 0-16,0-8-25 0,-4 8-4 15,-7 1-2-15,-3-1 0 0,3 4-35 0,1-3-7 0,-1 9-2 0,-3-10 0 16,-7 1-10-16,-1 9 8 0,1 0-8 0,-7 0 8 16,0 0-8-16,-8 0 0 0,-3 0 0 0,0 0 0 15,4 0 0-15,-11 0 0 0,-3 0 0 0,3 0 0 16,7 0 0-16,-4 0 0 0,-3-6 0 0,-3 6 0 16,7 6 0-16,3-6-11 0,-4-6 11 0,1 6-8 15,3 6 8-15,4-6 0 0,6 9 8 16,4-9-8-16,-3 10 12 0,3 5-1 0,4-5-1 0,0-1 0 15,10 10 4-15,4-3 1 0,-7 6 0 0,3 3 0 16,4-7-15-16,7 8 0 0,11-1-12 0,3-3 12 16,7 3-16-16,7 0 4 0,3-6 1 0,5 9 0 15,-1-3-3-15,11 3-1 0,10-3 0 0,-3 3 0 32,0 1-13-32,10-4-2 0,8 3-1 0,6-3 0 0,1 3-5 0,3-3 0 0,7 4-1 0,3-4 0 0,8 9 37 0,3-9 13 15,4 3 0-15,3-2 0 0,4 2 30 0,11 0 5 16,6 0 2-16,11-3 0 0,7 10-4 0,0-7-1 15,4 7 0-15,10-7 0 0,11 6-4 16,3-9-1-16,4 4 0 0,10-1 0 0,8-3-12 0,6 3-2 16,4-3-1-16,7-3 0 0,8 0 3 15,-5 0 0-15,4 0 0 0,4 0 0 0,14-3-16 0,3-4-4 16,4 14 0-16,0-11 0 0,-4 4-8 0,4 0 0 16,7-3 0-16,-4 3 0 0,1-3 0 0,-4 0 0 15,3 0 0-15,4-4 8 0,7-2-8 16,-11 2 0-16,-3 1 0 0,-3-3 8 0,-8 2 0 0,4-12-8 0,3 10 12 15,-7-4-4-15,-14 4 9 0,8-13 2 0,-1 6 0 0,-7 4 0 16,-14-10-10-16,4 0-1 0,6 0-8 0,-13 0 12 16,-11 0-12-16,0-7 11 0,-4-2-11 15,-3 0 10-15,-11-4-10 0,-10 0 12 0,-7-5-12 0,-4-11 12 16,-3 4-4-16,-8-3 0 0,-10 9 0 0,-4-15 0 16,-3 6 3-16,-7-7 0 0,-7 7 0 15,-7-7 0-15,-7 1 5 0,-4-1 0 0,-4-2 1 0,-6 2 0 16,-1-2-1-16,-6-7 0 0,0 0 0 0,-8 6 0 15,-3-12-16-15,-7 12 8 0,-7 1-8 0,-4-7 0 16,-3 0 0-16,-11 9-12 0,0-2 0 0,-7 2 0 16,4 1-1-16,-4-4 0 0,0 4 0 0,-3-1 0 15,-4-6 13-15,-4 1-12 0,-6 5 12 0,-8 7-12 16,-6-10 0-16,-1 4 1 0,4 6 0 0,-11-7 0 16,-10 1 11-16,-4 9 0 0,1 3-9 0,-1-13 9 0,-7 10 0 0,-3-3 0 15,-8 9 0-15,4-6 0 0,4-3 12 0,-7 3-4 16,-11 6 0-16,7 0 0 0,3 3-8 15,1-2 0-15,-11 2 9 0,7 13-9 16,3-4-111-16,1 4-26 0</inkml:trace>
  <inkml:trace contextRef="#ctx0" brushRef="#br0" timeOffset="23929.41">26430 4815 1152 0,'0'0'102'0,"0"0"-82"0,0 0-20 0,0-4 0 16,0-2 136-16,0-3 24 0,0 9 4 0,0 0 0 15,0 0-100-15,0 0-21 0,4-10-4 0,-4 10-1 16,0 0-14-16,0 0-4 0,0 0 0 0,0 0 0 15,0 0 4-15,0 0 0 0,0 0 0 0,0 0 0 16,-4-9 12-16,4 9 2 0,0 0 1 0,-10 0 0 16,2 0-4-16,1 3-1 0,-3 3 0 0,-1-6 0 15,4 10-11-15,-3-1-3 0,3 1 0 0,0 5 0 16,-4-2-20-16,4-7 0 0,3 13 0 0,1-10 0 0,-1 7 0 0,8-7 0 16,-1 1 0-16,4-1 0 15,0 1 0-15,4-1 0 0,3 0 0 0,4-2 0 0,3-4 12 0,0-3 2 16,7 0 0-16,1 0 0 0,6 0-4 0,-3-10-1 15,-4 10 0-15,0-9 0 0,4 0-1 0,-8-1-8 16,1 1 12-16,0-1-4 0,-4-5 6 0,-3-4 1 16,-4 3 0-16,-4 4 0 0,-3-7 3 0,0 0 1 15,-7 3 0-15,0 1 0 0,-3-7 17 0,-1 0 3 16,-10 3 1-16,0 6 0 0,0-2-20 0,-4-1-3 16,-6 7-1-16,-1-1 0 0,4 1-4 0,-7 6-2 15,-1 6 0-15,1-3 0 0,-4 9-10 0,4 1-12 0,4 5 2 16,-1-5 1-16,0 8 9 0,4 8-10 15,0-8 10-15,3 11-10 0,4-4 10 0,4 0 0 0,-1 3 0 0,4-3 0 16,3-3 0-16,1 0-12 0,-1-3 12 0,8 0-12 16,-1-7 12-16,1 4 0 0,3 3 0 0,0-10-8 15,4-3 8-15,-1 4 8 0,1-1-8 16,-1-9 11-16,4 0-11 0,1 0 12 0,2-3-12 0,1-3 12 16,-4-4-3-16,4 4 0 0,3-3 0 0,-4-10 0 15,5 3 1-15,-8 4 0 0,0-7 0 0,0 0 0 16,4 3-10-16,-4-9 0 0,-4 6 0 0,1 1 8 15,-4-1-8-15,0 3 10 0,-4 0-10 0,4 4 10 16,-3-4 3-16,0 7 1 0,-8-1 0 0,4 1 0 0,-4 3-14 16,1 6 0-16,-4-3 0 0,0 3 0 15,-4 3-12-15,-3-3-4 0,0 9-2 0,0 4 0 16,-7-1 6-16,0 4 0 0,3 3 1 0,-3 0 0 0,0 6 11 16,3-7 0-16,0 11-9 0,4-11 9 15,0 8 0-15,4-11 0 0,2 4 0 0,1-10 0 0,4 10 0 0,3-9 0 16,0 5 0-16,0-15 8 0,3 10-8 0,4-1 8 15,4-3-8-15,0-2 8 16,-1-4-8-16,8 0 0 0,-4-4 9 0,7-2-9 0,4-3 0 0,-8-1 0 16,5 4 0-16,-1-3 8 0,-4-4 0 0,-2-3 0 15,-5 1 0-15,1 2 0 0,-1-2 3 0,1-4 1 16,-8 0 0-16,1 3 0 0,-4-3-4 0,0 4-8 16,-4 5 12-16,1 1-4 0,-1 0 14 0,-3 5 2 0,0-2 1 15,-3 6 0-15,3 0-4 0,-7 6-1 16,3-2 0-16,-3 2 0 0,0 3-20 0,0-6 0 15,3 7 0-15,0-1 8 0,1 7-8 0,-1-7 0 0,4 1 0 0,0 5 8 16,0-12-8-16,-3 13 0 0,2-6 0 0,1-4 8 16,0 3 0-16,0-6 1 0,-3 7 0 15,3-4 0-15,-4-3 7 0,4 3 2 0,-4 1 0 0,1-4 0 16,3 3-9-16,0-6-1 0,0 0-8 0,0 0 12 16,0 3-12-16,7-3 0 0,0 0 0 0,0 0 0 15,0 0-14-15,0 0 1 0,10-3 0 0,4-3 0 31,7 3-132-31,11-4-27 0,3-2-4 0,-3-7-2 0</inkml:trace>
  <inkml:trace contextRef="#ctx0" brushRef="#br0" timeOffset="40977.9">19960 12240 2055 0,'-14'-19'91'0,"7"16"19"0,-4-3-88 0,-3-4-22 0,0-5 0 0,0 5 0 16,-4 1 24-16,-3 0 0 0,-3-1 0 0,-1-6 0 15,0 7-24-15,-7 6 0 0,4-6 0 0,0-1 0 0,0 4 30 0,-4-4 2 16,4 1 0-16,0 3 0 0,-1-4-9 0,5 1-2 16,-5 6 0-16,5-3 0 15,-4-4 18-15,-1 1 3 0,1 2 1 0,0 7 0 0,-7-9-25 0,-4 6-5 16,-4-3-1-16,1 6 0 0,-7-10-12 0,3 10 0 15,0-3 8-15,-3-3-8 0,-1 0 0 0,4 2 0 16,-3 4 0-16,0 0 0 0,-4 0 0 0,0 0 9 16,-4 0-9-16,1 0 12 0,-4 0-12 0,3 0 10 15,1 4-10-15,3 2 10 0,-3-6-2 0,-1 0-8 16,-6 0 12-16,-1 0-4 0,1 0-8 16,3 6 10-16,-4-6-10 0,8 3 10 0,-4-3-10 0,0 10 0 15,0-10 0-15,-4 6 0 0,-3-3 0 0,0 3-11 16,0-3 11-16,4 4-8 0,3 2 8 0,0-3 0 0,-4-2 0 15,1 5 0-15,-8 0 0 0,4 1 0 16,0-1 0-16,0-3 0 0,7 4 0 0,0-1 0 0,-3 1 0 0,3-1 0 16,-7 0 0-16,7-2 8 0,-4-4-8 15,8 3 0-15,-1-6 0 0,4 10 0 0,8-10 0 0,-5 6 0 16,1-3 0-16,-1-3 0 0,1 6 0 0,0-6 0 16,-1 3 0-16,4-3 0 0,-3 7 0 0,7-7 0 15,-1 3 0-15,5-3 8 0,2 0-8 0,1 6 0 16,0-6 0-16,-1 3 0 0,-2 3 0 0,6-6 0 15,-3 4 9-15,6 2-9 0,-2-6 12 0,2 6-12 16,-2-3 22-16,6-3-2 0,-3 10-1 0,3-10 0 16,0 0-19-16,4 6 8 0,0-6-8 0,3-6 0 15,1 6 16-15,3 0-3 0,0 0-1 0,3-10 0 16,4 10 13-16,0-3 3 0,0-3 0 0,3 0 0 0,1 2 6 0,-1-5 2 16,1 3 0-16,3 3 0 0,3-4-16 0,1-2-4 15,-1 6 0-15,4-3 0 0,-3-4-16 16,6-6 0-16,-3 7 8 0,4 0-8 0,0-4 12 0,-1-3 0 15,4 1-1-15,0 2 0 0,1-2-11 0,2-4 10 16,4 0-10-16,1 3 10 0,-1-3-10 0,0 1 0 16,4-7 0-16,3 6 0 0,0 3 0 0,4-3 0 15,0-6-9-15,-1 6 9 0,-3 0-14 0,4 1 1 16,0 2 0-16,0-3 0 0,3-6 13 16,4 6 15-16,0 7-3 0,-1-4-1 0,1 0-11 0,-3 4 0 15,-1 2 0-15,0 4 0 0,-3-3 0 0,-4-1 0 16,0 4 0-16,-7-3 0 0,1 6 0 0,-5-4 0 0,-3 4 0 15,0-3 0-15,-3 6 0 0,-4 0 0 0,-7 0 0 16,0 0 0-16,0 0-9 0,0 0 9 0,0 0-12 0,0 0 12 16,0 0-15-16,-3 9 4 0,-8 1 1 0,0-4 0 15,-6-3 10-15,-4 3 0 0,-8 4 0 16,-6-1 0-16,0 1 0 0,-4-1 0 0,-7 0 0 0,0 7-8 16,0 0 8-16,4-4 0 0,0 4 0 0,-1-3 0 15,-2 2 0-15,2 1-8 0,-3-4 8 0,1 4-8 16,6-7 8-16,0 10 0 0,0-3 0 0,4 3 0 15,-4 0 0-15,7-1 0 0,1-2 0 0,-1 9 0 16,4-6 0-16,3 0 0 0,0 0 0 0,4 6-8 16,0-6 8-16,3 6 0 0,-3-7 0 0,7 8 0 15,-4-8 0-15,4 1 0 0,4 0 0 0,-1 0 0 16,4-4 0-16,3 4 9 0,1 0-9 0,6-3 10 0,-3-1 1 16,4-2 0-16,7 6 0 0,-1-4 0 15,1-5 7-15,6 9 2 0,-3-10 0 0,8 7 0 0,2-1 0 0,5-2 0 16,-1 6 0-16,7-10 0 0,4 7-4 15,3 3-1-15,0-4 0 0,4-5 0 0,0 9-5 0,0-4-1 16,0-2 0-16,-4 3 0 0,-3 2-9 0,0 1 0 16,-4 6 0-16,4 0 0 0,-4-6-11 15,1 0-7-15,-1 9-2 0,0 4 0 16,-7-1-131-16,4 3-26 0,0 1-6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25:24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23213 10142 1036 0,'0'0'92'0,"0"0"-73"0,0 0-19 0,0 0 0 16,0 0 9-16,-4-9-1 0,-3-1-8 0,4 10 12 31,-1-9-47-31,-3 3-9 0,4 6-3 0,-4-3-378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25:24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23213 10142 1036 0,'0'0'92'0,"0"0"-73"0,0 0-19 0,0 0 0 16,0 0 9-16,-4-9-1 0,-3-1-8 0,4 10 12 31,-1-9-47-31,-3 3-9 0,4 6-3 0,-4-3-378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25:24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23213 10142 1036 0,'0'0'92'0,"0"0"-73"0,0 0-19 0,0 0 0 16,0 0 9-16,-4-9-1 0,-3-1-8 0,4 10 12 31,-1-9-47-31,-3 3-9 0,4 6-3 0,-4-3-378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3:31:22.8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9109 11558 21071 0,'0'0'928'0,"0"0"208"0,0 0-912 0,0 0-224 16,0 0 0-16,0 0 0 0,0 0 576 0,0 0 64 15,0 0 0-15,0 0 16 0,0 0-208 0,0 0-32 16,0 0-16-16,0 0 0 0,0 0-400 0,0 0-304 16,0 0 48-16,0 0 16 0,0 0 464 0,0 0 96 15,0 0 0-15,0 0 16 0,0 0 112 0,7-10 0 0,-3-2 16 0,-1 4 0 16,-3 8 368-16,7-6 80 0,-7 6 16 0,10-4 0 16,2 4-208-16,-1 0-32 0,-1-3-16 0,0 0 0 15,1 2-224-15,-1 0-32 0,3 2-16 0,0 0 0 16,0 2-272-16,0-7-128 0,-1-1 0 0,1 4 128 15,0 6-128-15,-1-5 0 0,0-4 0 0,1 1 0 16,0 2 176-16,5 4-48 0,3 0-128 0,0 1 192 16,-4-1 208-16,1-3 48 0,0-3 0 0,0 2 0 15,1 1-64-15,-1-1 0 0,-1-1 0 0,1 1 0 16,-1 1-192-16,-1 0-64 0,-1-2 0 0,0-1 0 16,-1-2-128-16,0 2 0 0,1 1 0 0,0 2 0 15,2 0 0-15,-2 1 0 0,-2 1 0 0,1-2 0 16,2 0 0-16,1 4 0 0,0 5 0 0,1-1 0 0,0-2 0 0,3-3 0 15,0 4 144-15,5-3-144 0,4-3 128 0,0 2-128 16,-1-1 128-16,-2 2-128 0,-1-4 0 0,0 2 144 16,-4-2-144-16,0 0 0 0,1-2 320 0,-3 1-32 15,0-2-16-15,0 1 0 0,-2 0-272 0,0 0-192 16,-1-1 16-16,3 1 16 0,0-1 288 0,0 0 64 16,-3 1 16-16,2 1 0 0,4 1-208 0,-1 0 0 15,-1-3 0-15,2 3 0 0,4 0 0 0,-4-3 0 16,-6-1 0-16,1 2 0 0,0 2 0 0,0 1 0 15,1 3 0-15,0-1 0 0,2 1 0 0,-1-3 0 16,-2-1 0-16,0 0 0 0,-1 1 0 0,1 0 0 16,1-2 0-16,-1 0 0 0,0 1 128 0,0 5-128 15,-1 0 176-15,3-1-176 0,-1 0 160 0,1-1-160 16,-1-2 128-16,1 0-128 0,-2-1 176 0,2 3-48 0,-2 0-128 0,3 0 192 16,1 0 0-16,-2 1-16 0,-2 0 0 0,-1 1 0 15,0-2-176-15,0 1 0 0,-2 0 144 0,1-1-144 16,1 0 0-16,0 1 0 0,1-1 0 0,0-1 0 15,1 2 0-15,-1-4 0 0,-2 0 0 0,1 0 0 16,-1 1 0-16,0-1 0 0,-2 0 0 0,2 0 0 16,0 2 176-16,-1-2-48 0,-2 0 0 0,2 0 0 15,0 4 48-15,1-2 0 0,0 1 0 0,2 1 0 16,2 0-176-16,-1 0 0 0,-1-3-160 0,6 0 160 16,3 0 0-16,-2-1 0 0,-4 0 0 0,-2 0 160 15,1-2-160-15,-1-1 0 0,1 2 0 0,-2 0 0 16,-2-2 0-16,0 0 0 0,-1 2 0 0,0 0 0 15,-1-2 0-15,-1 2 128 0,0 0-128 0,-1 1 0 0,-1 0 0 0,0 0 0 16,-1 0 0-16,1 1 0 0,-11-1 0 16,10 2-144-16,-10-2 144 0,12 3-160 0,-12-3-192 0,9 12-32 15,-2 7-16-15,-2-11 0 16,-5-8-1776-16,8-8-336 0,-1 3-80 0,-7 5-8032 16,11-2-1600-16</inkml:trace>
  <inkml:trace contextRef="#ctx0" brushRef="#br0" timeOffset="1015.61">13269 11585 2751 0,'0'0'256'0,"0"0"-256"0,-9-1 0 0,0 0 0 15,0-2 2432-15,9 3 448 0,0 0 96 0,0 0 16 16,-11 0-2256-16,11 0-448 0,-9 2-96 0,9-2 0 15,0 0 256-15,0 0 64 0,0 0 16 0,0 0 0 16,0 0 496-16,0 0 80 0,11-3 32 0,-1 2 0 16,-10 1 112-16,15-2 32 0,0 1 0 0,1 0 0 15,-1-1-96-15,1 1-16 0,1 1 0 0,0 0 0 16,0 0-560-16,0-3-112 0,-1 3-32 0,0 3 0 16,1-3-208-16,2 1-64 0,-1-1 0 0,0 2 0 15,0-4-16-15,3 4-16 0,3-1 0 0,-1 2 0 16,1-2 128-16,0 2 32 0,1-5 0 0,4 2 0 15,2 0 112-15,2 0 16 0,-1-1 16 0,1 1 0 16,-2 0-144-16,1 0-48 0,-4 0 0 0,1 3 0 0,0-1-144 16,-2-1-128-16,-1-1 144 0,0 2-144 0,2 0 0 0,-1-2 128 15,-1-1-128-15,1 1 0 0,2 1 0 0,0-1 0 16,-3 0 0-16,2-1 0 0,1-3 192 0,0 2-16 16,-1-2 0-16,1 1 0 0,-1 0 224 0,-1 2 48 15,-1-3 16-15,0 2 0 0,-2 2-80 0,0 0-32 16,-2 0 0-16,1 0 0 0,-2 2-224 0,1 2-128 15,0-1 160-15,0 1-160 0,1 0 128 0,1-2-128 16,-1 1 0-16,2-1 0 0,1 1 0 0,0-3 0 16,-1-3 0-16,0 1 0 0,0 0 0 0,-2 0 0 15,-1-3 0-15,0 2 144 0,-1 2-144 0,-1-2 192 16,-2-1-192-16,-1 2 192 0,0-1 32 0,0 0 16 16,0 2 0-16,0 1 0 0,-2-3-112 0,2 3 0 0,0 3-128 15,-1-6 192-15,0 2-192 0,1 1 0 0,0 0 0 0,0 1 0 16,-2-1 0-16,1 3 0 0,-2-2 0 0,0 1 0 15,-2-1 0-15,0 2 0 0,0-1 0 0,-2 2 0 16,1-4 128-16,-11 0-128 0,13 4 0 0,-2 0 0 16,1-5 0-16,-2 1 0 0,-10 0 0 0,12 1 0 15,-1-1 0-15,-1-1 0 0,-1-2 0 0,-9 3 0 16,12-3-304-16,-2 2-48 0,-1-4-16 0,2 4 0 31,-1-3-2128-31,1 1-416 0,-3-3-96 0,3-5 0 0</inkml:trace>
  <inkml:trace contextRef="#ctx0" brushRef="#br0" timeOffset="3168.42">18517 8799 4607 0,'14'-5'400'0,"-2"0"-400"0,3-3 0 0,4 0 0 16,-1-1 1376-16,0 1 192 0,0 1 32 0,-1 0 16 15,-1-3-672-15,0 2-144 0,-1 1-32 0,2 7 0 16,0 7 80-16,-6-7 16 0,-7-13 0 0,-2 2 0 16,-2 11-32-16,0 0 0 0,0 0 0 0,0 0 0 15,0 0-512-15,0 0-128 0,0 0 0 0,0 0-16 16,0 0-16-16,-10-1 0 0,-1 1 0 0,1 1 0 15,-1-1 224-15,0 2 32 0,-1 0 16 0,-2 1 0 16,-3-2-48-16,0 2-16 0,-2-1 0 0,1 2 0 16,-4 1-80-16,0 1-16 0,-2 0 0 0,-2-2 0 0,-2 3-272 15,-2-1 0-15,-3 2 128 0,1 0-128 16,-2-2 0-16,-3 5 0 0,-1-3 0 0,0 2 0 0,-2 2 0 0,-4 1 0 16,-6 1 0-16,1 2 0 0,-1-2 0 0,2 2 160 15,0-2-160-15,1 0 128 0,1-2 0 0,2 1-128 16,1 3 192-16,-2 1-64 0,0 1 16 0,0 0 0 15,0-2 0-15,-2 0 0 0,-3-1-144 0,1 2 192 16,1 0-192-16,2 1 192 0,3 2-192 0,-1 1 0 16,-2-2 0-16,0 0 0 0,-1-1 0 0,-2-1 0 15,-5 0 0-15,4 1 0 0,0 3 0 0,2-2 0 16,2-2 0-16,3 0 0 0,4-2 0 0,3-1 0 16,0-1 0-16,2 1-176 0,2-1 176 0,1 0 0 15,1-1 0-15,1 0 0 0,0 1 0 0,4 1 0 16,3 2 0-16,-1-6 0 0,-2-2 0 0,2 1 128 15,0 3-128-15,3 1 0 0,-1-3 0 0,1 1 0 0,1-3 0 16,2 3 128-16,1 0-128 0,2-1 0 0,-2 1 0 0,2-2 0 16,-1 0 0-16,2-2 0 0,0-2 0 0,1 3 0 15,-1 1 0-15,2-1 0 0,-1-2 128 0,2 1-128 16,0-1 0-16,4 1 144 0,6-7-144 0,-7 6 0 16,7-6 448-16,-6 7 0 0,6-7-16 0,-7 7 0 15,2 0-256-15,5-7-48 0,-6 6-128 0,-1 2 192 16,1-1-192-16,6-7 0 0,-10 5 0 0,1 0 0 15,0 0 0-15,0-1 0 0,0 2 128 0,0-2-128 16,0-1 0-16,0 1 0 0,-1 0 128 0,1 0-128 16,-1 3 128-16,1-3 0 0,0 0-128 0,1-2 192 15,0 3 16-15,8-5 0 0,-7 6 0 0,7-6 0 16,-9 5-48-16,9-5-16 0,0 0 0 0,-7 8 0 0,-3-2-144 0,4-1 128 16,6-5-128-16,0 0 128 0,-8 7-128 0,0-2 0 15,-1-1 0-15,0 1 0 0,-1 0 0 0,0-1 0 16,1-1 0-16,0 1 0 0,1 1 0 0,1-1 128 15,-3 1-128-15,1-1 0 0,0-1 256 0,1-2-48 16,8-1 0-16,-7 1 0 0,-1-1-16 0,8 0 0 16,0 0 0-16,0 0 0 0,0 0-16 0,0 0-16 15,0 0 0-15,0 0 0 0,0 0-160 0,0 0 160 16,0 0-160-16,0 0 160 0,0 0-160 0,0 0 0 16,0 0 0-16,0 0 128 0,0 0-128 0,0 0 0 15,0 0 0-15,0 0 0 0,0 0 0 0,0 0 128 16,0 0-128-16,0 0 0 0,0 0 0 0,0 0 128 0,0 0-128 15,0 0 0-15,0 0 160 0,1-9-160 16,2 0 192-16,-1 0-192 0,1 0 176 0,2 0-176 0,0 0 160 0,3 2-160 16,0-3 0-16,1 2 0 0,-1 0 0 0,0 1 0 15,-8 7 0-15,10-9 0 0,-1 0 0 0,-1 1 0 16,-8 8 0-16,8-7 0 0,-8 7 0 0,8-10 0 16,-8 10 128-16,7-9-128 0,-3 0 0 0,2 1 0 15,0 0 0-15,-1 2 0 0,-5 6 0 0,4-10 0 16,-4 10 0-16,3-10 0 0,-1 1 0 0,-2 9 0 15,4 8 0-15,-4-8 128 0,-4-6-128 0,4 6 0 16,-7 0 0-16,7 0 0 0,-9 4 128 0,-1 2-128 16,-1 3 0-16,0 0 0 0,0 0 0 0,-1 2 0 15,-1 1 0-15,-2 1 0 0,1 0 0 0,0 0 0 16,-1 1 0-16,2-2 0 0,0 1 0 0,0 1 0 16,-2 2 0-16,-1-2 0 0,2-2 0 0,1-2 0 0,1 3 0 0,0 0 0 15,0-1 0-15,3 0 0 0,1 0 160 0,2 1-160 16,1 0 160-16,1-2-160 0,4-11 192 0,-3 12-64 15,2-1-128-15,2 2 192 0,-1 1-192 0,4-4 128 16,-4-10-128-16,8 9 0 0,-8-9 144 0,12 7-144 16,-2-2 128-16,1-1-128 0,-1-1 368 0,2 1-16 15,1-4 0-15,2 0 0 0,2-3-96 0,0-1 0 16,0-1-16-16,3 4 0 0,1-3-240 0,2 0 176 16,2-3-176-16,0 3 160 0,-1 3-160 0,-1 0 0 15,-4-2 0-15,2 3 0 0,0-2 0 0,1-1-256 16,0-2 48-16,-1 2 0 15,-3 4-640-15,1 5-128 0,0-2-32 0,1-2-9392 0,-2-2-1888 0</inkml:trace>
  <inkml:trace contextRef="#ctx0" brushRef="#br0" timeOffset="9271.12">19343 8254 6447 0,'0'0'576'16,"0"0"-576"-16,0 0 0 0,0 0 0 15,0 0 2624-15,0 0 400 0,0 0 96 0,0 0 16 16,0 0-1984-16,0 0-384 0,0 0-64 0,0 0-32 16,0 0-240-16,0 0-48 0,0 0-16 0,12-1 0 15,-12 1 176-15,12 3 32 0,-12-3 16 0,10 4 0 0,-10-4 144 0,9 10 32 16,-9-10 0-16,7 12 0 0,1 2-192 0,-2 3-16 15,-1-1-16-15,1 5 0 0,-1-1-224 0,-1 5-64 16,-2 3 0-16,1-1 0 0,-2 4 0 0,-1 2-16 16,0-2 0-16,0 3 0 0,-1 0-48 0,1 0-16 15,-1-2 0-15,-1 0 0 0,1-6-176 0,0-1 0 16,-1-2 144-16,1 0-144 0,1 1 0 0,0-4 128 16,-3-4-128-16,1-1 0 0,-1-2 0 0,-1-3-192 15,4-10 32-15,0 0 0 16,-6 8-1984-16,6-8-400 0,0 0-80 0</inkml:trace>
  <inkml:trace contextRef="#ctx0" brushRef="#br0" timeOffset="9606.98">19255 8639 21183 0,'0'0'944'0,"0"0"192"16,0 0-912-16,0 0-224 0,0 0 0 0,0 0 0 16,0 0 1744-16,0 0 304 0,0 0 64 0,0 0 16 0,0 0-1232 15,0 0-256-15,0 0-64 0,0 0 0 16,11-5-272-16,0 0-64 0,-1 1-16 0,2-3 0 0,0 1-224 0,2-5 176 15,0 1-176-15,2-2 160 0,-2 0-160 0,2-2 192 16,1 1-192-16,-1 1 192 0,-1 0-192 0,1 2 0 16,-1 0 0-16,1-3 128 0,-2 0-336 0,2 2-80 15,0-2-16-15,-1 3 0 16,1-2-688-16,-3 1-144 0,-2 1-16 0,-4 0-7456 16,0-2-1488-16</inkml:trace>
  <inkml:trace contextRef="#ctx0" brushRef="#br0" timeOffset="10238.84">19654 7866 16575 0,'0'0'1472'0,"-10"3"-1168"0,10-3-304 0,0 0 0 16,-3 10 2816-16,1 2 512 0,2-1 112 0,4 2 16 15,3-2-2720-15,0 2-544 0,3 1-192 0,1 2 144 16,1 3-144-16,0 0 0 0,0 0 0 0,1 5 0 16,-3 1 0-16,0-1 0 0,0 2 0 0,-3 4 0 15,0 0 0-15,-2 3 0 0,0 0 0 0,3 4 0 0,1 5 0 0,-2 8 160 16,-3-1-160-16,-4-5 160 0,-3-7 496 0,-2-7 112 15,-4-5 0-15,2 1 16 0,6 1 0 0,-2 1 0 16,1-5 0-16,0-1 0 0,1-5-368 0,0 0-80 16,-1-1-16-16,1-6 0 0,1 1-144 0,0-11-48 15,-1 9 0-15,1-9 0 0,0 0 0 0,0 0-128 16,0 0 192-16,0 0-64 0,0 0-128 0,0 0 192 16,0 0-192-16,0-13 192 0,1 2-192 0,-2-4 0 15,0-1 0-15,-1-1 128 0,1-3-128 0,0 0 0 16,-1-1 0-16,2-3 0 0,-1-2-224 0,1 1 80 15,1 1 16-15,1 0 0 0,0-1 128 0,1 3-128 16,-1 0 128-16,4 5-128 0,-1 4 128 0,1 1 0 16,0 1 0-16,0-1 0 0,2 3 0 0,0 2 0 15,1 1 128-15,0 1-128 0,-1-2 0 0,1 3 0 0,1 0 0 16,-10 4 0-16,12 4 0 0,0 3 0 0,-3-1 0 0,0 3 0 16,0 0 0-16,0 4 0 0,-1 4 0 0,1 3-128 15,-1 2 128-15,0 0 0 0,-1 2 0 0,-1-2-128 16,1 0 128-16,-1 0 176 0,-1 3-48 0,2-3 0 15,-2 0-128-15,-1-2 192 0,0-3-192 0,-2-3 192 16,2-1-192-16,0-2 0 0,-1 0 144 0,-1-2-144 16,-2-1 0-16,0-8 0 0,3 11 0 0,-3-11 0 15,0 0-704 1,0 0-48-16,0 0-16 0,0 0 0 0,0 0-1344 0,0 0-288 0,0 0-48 0,0 0-6368 16,5-12-1264-16</inkml:trace>
  <inkml:trace contextRef="#ctx0" brushRef="#br0" timeOffset="10705.32">20096 8545 10127 0,'0'0'896'0,"0"0"-704"16,0 0-192-16,0 0 0 0,0 0 2000 0,0 0 368 16,0 0 80-16,0 0 16 0,11-4-1568 0,-11 4-304 15,0 0-64-15,12-1-16 0,-12 1 16 0,12-1 0 16,-12 1 0-16,11-4 0 0,1 2-64 0,0 1-16 15,-12 1 0-15,12-5 0 0,-3-2-48 0,0 1-16 16,-1 1 0-16,1-2 0 0,0 5-64 0,0-2-32 16,-9 4 0-16,9-10 0 0,-1-1 0 0,-1 2 0 15,-1-3 0-15,1 3 0 0,0 0-32 0,1-4 0 16,0 0 0-16,0 0 0 0,-2-1-256 0,1 0 0 16,-3 1 0-16,0 0 0 0,0 0 0 0,-2 3 0 0,-2 10 0 0,3-12 0 15,-3 0 0-15,0 12 0 0,0 0 0 0,-5-9 0 16,5 9 0-16,-9-5 0 0,9 5 128 0,-11-2-128 15,1 1 0-15,1 4 0 0,-2-1 128 0,2 2-128 16,0 2 0-16,1 0 0 0,2 1 0 0,-1-1 0 16,0 1 0-16,1-1 0 0,6-6 0 0,-5 12 0 15,0 0 0-15,1 2 0 0,0 2 0 0,0 1 0 16,1-2 0-16,2 2 192 0,1-3-48 0,2 5 0 16,2 2 256-16,0-1 48 0,0 0 16 0,1 0 0 15,2-1-160-15,2 1-48 0,-1-5 0 0,1 2 0 16,0 0-256-16,0-4 0 0,-2-1 0 0,1 0 0 0,-1-6 0 0,1 1-256 15,1-3 64-15,1 0 0 16,-3-1-640-16,-7-3-128 0,11 6-32 0,-11-6 0 16,10 0-464-16,-10 0-80 0,13-7-32 0,-13 7 0 0</inkml:trace>
  <inkml:trace contextRef="#ctx0" brushRef="#br0" timeOffset="11289.37">20646 8197 15663 0,'0'0'1392'0,"0"0"-1120"0,0 0-272 0,0 0 0 16,0 0 2704-16,0 0 496 0,0 0 80 0,0 0 32 15,-9 7-2800-15,1-1-512 0,8-6-208 0,-9 11 16 16,-1-2 192-16,1 1 0 0,-2 2 0 0,1 0 0 16,1-6 0-16,0 2-144 0,0 1 16 0,1 0 0 15,0 2 128-15,1-4 224 0,-1 0-48 0,1-1-16 16,7-6 320-16,-6 7 64 0,6-7 16 0,-5 9 0 15,5-9-176-15,-6 8-48 0,6-8 0 0,0 0 0 16,0 0-208-16,0 0-128 0,0 0 128 0,0 0-128 16,0 0 0-16,0 0 0 0,0 0 0 0,0 0 128 0,11 0-128 0,-1-1 0 15,1 1 0-15,-11 0-128 0,10-3 128 0,-10 3-128 16,12-1 128-16,-12 1-128 0,13-2 128 0,-3 5 0 16,-10-3 0-16,12 7-128 0,0-2 128 0,-12-5 0 15,8 8 0-15,-8-8 0 0,11 7 0 0,-2 0 0 16,-9-7 0-16,8 9 0 0,-8-9 0 0,8 14 128 15,-1-1-128-15,-2-1 176 0,-5-12-176 0,4 9 192 16,-4-9-192-16,2 13 192 0,-2-1-192 0,2 0 0 16,-1-1 0-16,-2 0 0 0,-6-2 0 0,1 1 0 15,0 2 0-15,0 1 128 0,-3 2-128 0,-2-1 0 16,1 2 0-16,-1-2 128 0,1-2-128 0,0 1 128 0,-1 2-128 0,2 0 128 16,1-2-128-16,0-3 0 0,-1 1 0 0,4-2 0 15,5-9-192-15,0 0-80 0,0 0-16 0,0 0 0 31,0 0-2944-31,0 0-592 0,0 0-112 0,1-15-32 0</inkml:trace>
  <inkml:trace contextRef="#ctx0" brushRef="#br0" timeOffset="11823.62">20809 8423 24239 0,'0'0'1072'0,"0"0"224"0,0 0-1040 0,0 0-256 16,0 0 0-16,9-6 0 0,-9 6 192 0,11-4 0 16,-1-1-16-16,-3 0 0 0,0 0-176 0,1 0 0 15,0-2 0-15,-1 1 128 0,-7 6-128 0,11-8 0 16,-2-1 0-16,0 2 128 0,-1-2-128 0,0 1 0 15,0-1 0-15,-8 9 128 0,7-8 192 0,-7 8 16 16,7-8 16-16,-1 1 0 0,-2-3 32 0,0 1 16 16,-4 9 0-16,4-10 0 0,-4 10-144 0,4-8-16 15,-4 8-16-15,0-12 0 0,0 3-96 0,0 9 0 16,0-12-128-16,0 2 192 0,-1 1-192 0,1 9 176 16,0-9-176-16,0 9 160 0,-3-11-160 0,3 11 0 15,-2-7-160-15,2 7 160 0,0 0 0 0,0 0-144 0,-8-4 144 0,8 4 0 16,-12 1 0-16,2 3 0 0,0 1 0 0,1 3 128 15,0 1 0-15,0 4 0 0,0 0 0 0,1 0 0 16,-1 1-128-16,0 1 192 0,0 0-64 0,1 2 0 16,1 0 16-16,2 2 16 0,1-1 0 0,0 1 0 15,2 0 0-15,0-1 0 0,2 0 0 0,2 0 0 16,0-1 80-16,1 2 16 0,0-1 0 0,0 0 0 16,3-4 0-16,0 1 0 0,1-1 0 0,-1-1 0 15,1-4-256-15,1 2 144 0,-1-3-144 0,4-2 128 16,-1-2-128-16,1 1 0 0,-1 2 144 0,1-3-144 15,0-3 0-15,0-1-320 0,-1-1 64 0,1-1 16 16,0 1-656-16,0 0-128 0,-11 1-16 0,13-3-8000 16,-1-1-1600-16</inkml:trace>
  <inkml:trace contextRef="#ctx0" brushRef="#br1" timeOffset="29335.6">10723 5226 23263 0,'0'0'1024'0,"0"0"224"0,0 0-992 0,0 0-256 0,0 0 0 0,0 0 0 16,0 0 960-16,0 0 160 0,0 0 32 0,0 0 0 15,0 0-512-15,0 0-112 0,0 0-16 0,0 0 0 16,0 0-272-16,0 0-64 0,0 0-16 0,0 0 0 16,0 0-160-16,0 0 160 0,8-5-160 0,1-2 160 15,1 2 80-15,0 0 16 0,-1 2 0 0,0-2 0 16,1 2 192-16,-10 3 32 0,12-4 16 0,0 0 0 16,-1 1 176-16,1 0 32 0,-1 2 16 0,0-2 0 15,1 0-112-15,2 2-32 0,2-4 0 0,1 5 0 16,0 0-304-16,-1 1-64 0,-3-1-16 0,6 2 0 15,3-2-16-15,1 0-16 0,-3-2 0 0,3 1 0 16,1 0 192-16,1-3 32 0,1 0 16 0,3 0 0 0,1 0-272 0,1 0-128 16,-1 0 128-16,4-2-128 0,3-1 176 0,2 1-48 15,0 3-128-15,0-2 192 0,-1-2-192 0,-2 2 128 16,1 1-128-16,-1-1 0 0,-2 4 192 0,-1-3-64 16,-2 2-128-16,-2 2 192 0,-2 2 160 0,-1 2 32 15,-1 0 0-15,-2 1 0 0,-1-1-128 0,1 1-32 16,-2 0 0-16,1 4 0 0,1 2-224 0,2-4 144 15,2 5-144-15,-1 0 128 0,-2 0-128 0,1-2 0 16,2 4 0-16,0-1 0 0,2-1 0 0,-2 1 192 16,1 2-192-16,-2 0 192 0,-3 2-192 0,-1-1 0 15,-1 1 0-15,-1 0 0 0,-2-2 0 0,-1 2 0 16,-1 3 128-16,-1-2-128 0,-2 0 0 0,-1 1 0 16,-1 0 144-16,-2 1-144 0,0-3 0 0,-3 2 128 15,-2 1-128-15,2 3 0 0,0-1 128 0,-1 3-128 0,-2 1 128 0,-1-2-128 16,2 2 128-16,0 0-128 0,0-1 128 0,0-1-128 15,1-1 176-15,-1-3-48 0,0 0 0 0,-1 2 0 16,-1 0 16-16,0 2 0 0,-2-2 0 0,0 0 0 16,-2-1-144-16,1 1 128 0,0-4-128 0,-1 1 128 15,-1-4-128-15,0 2 0 0,0-1 144 0,1-2-144 16,-2-2 128-16,0 0-128 0,0-1 160 0,0-1-160 16,0-1 192-16,2-2-48 0,2-7-16 0,-4 11 0 15,2-1 0-15,2-10 0 0,-4 11 0 0,4-11 0 16,0 0-128-16,-2 12 128 0,-1-2-128 0,3-10 128 15,0 0-128-15,-4 9 0 0,4-9 0 0,-5 8 128 16,5-8-128-16,-4 10 0 0,4-10 0 0,0 0 128 16,-5 9-128-16,5-9 0 0,0 0 144 0,0 0-144 0,0 0 128 0,-5 8-128 15,5-8 160-15,0 0-160 0,-7 8 192 0,7-8-48 16,0 0-16-16,0 0 0 0,0 0-128 0,0 0 0 16,0 0 0-16,0 0 0 0,-9 7 128 0,9-7-128 15,0 0 0-15,0 0 128 0,-9 2-128 0,9-2 0 16,0 0 0-16,0 0 128 0,0 0-128 0,0 0 0 15,0 0 144-15,0 0-144 0,-9-4 0 0,9 4 128 16,0 0-128-16,0 0 0 0,-7-6 128 0,7 6-128 16,0 0 128-16,-5-8-128 0,2-1 176 0,3 9-48 15,-5-9 0-15,1 1 0 0,4 8 48 0,-5-9 0 16,0 1 0-16,0 1 0 0,5 7-176 0,-8-9 192 16,1 0-192-16,2 4 192 0,0-2-192 0,5 7 0 15,-5-11 0-15,0 2 128 0,-2 1-128 0,2 0 0 0,2-2 0 0,-1 0 0 16,-2 4 0-16,1-2 128 0,1-1-128 0,0 0 0 15,-2 0 0-15,1-2 128 0,0 1-128 0,0 1 0 16,0 1 0-16,-1 0 0 0,0-1 128 0,1 0-128 16,1 0 0-16,4 9 0 0,-5-6 0 0,5 6 128 15,-6-6-128-15,6 6 0 0,0 0 0 0,0 0 0 16,0 0 0-16,0 0 0 0,0 0 0 0,0 0 0 16,0 0 0-16,0 0 0 0,0 0 0 0,0 0 0 15,0 0-144-15,7 12 144 0,-1-1 0 0,0-3 0 16,-6-8 0-16,6 11-128 0,2-4 128 0,-2 4 0 15,-2-2 0-15,2 1 0 0,-1 1 0 0,-1-1 0 16,0 2 0-16,-2 1-128 0,1 1 128 0,-1-2 0 16,1 0 0-16,0 1 0 0,-2 0 0 0,0 0 0 0,1 0 0 0,-2 0 0 15,0-1 0-15,1 1 0 0,0-1 0 0,0-1 0 16,-1-11 0-16,3 12 0 0,-3-12 0 0,0 0 0 16,3 13 0-16,-3-13 0 0,0 0 0 0,0 0 0 15,0 0 0-15,0 0 0 0,0 0 160 0,0 0-160 16,0 0 160-16,10 1-160 0,-10-1 192 0,9-2-48 15,-9 2-16-15,8-4 0 0,-8 4 32 0,8-4 0 16,-8 4 0-16,9-7 0 0,-1-2-160 0,0 3 0 16,-1-1 0-16,-7 7 128 0,10-4-128 0,-1 0 0 15,0-1 0-15,0 0 128 0,-1-2-128 0,2 1 0 16,2-1 0-16,0 1 0 0,-1 1 160 0,2 1-160 16,3-3 192-16,1-1-192 0,1-1 192 0,2 0-192 15,-1 1 192-15,4-1-192 0,1 0 144 0,2 0-144 0,-1 0 0 16,0 0 144-16,0 0-144 0,-2 1 0 0,-2 0 0 0,0 0 0 15,-1 0 0-15,-2 2 0 0,-1-1 0 0,0 1 0 32,-2-1-1120-32,1 1-208 0,-2-1-32 0,1 1-16 15,-1-2-2528-15,0-4-496 0</inkml:trace>
  <inkml:trace contextRef="#ctx0" brushRef="#br1" timeOffset="41126.28">16195 828 6447 0,'0'0'576'0,"0"0"-576"0,0 0 0 0,0 0 0 16,0 0 2544-16,0 0 400 0,0 0 64 0,0 0 32 15,0 0-1568-15,0 0-304 0,0 0-64 0,0 0-16 16,0 0-48-16,0 0-16 0,0 0 0 0,0 0 0 15,0 0-224-15,0 0-48 0,0 0-16 0,0 0 0 16,0 0-48-16,-4 11-16 0,0-1 0 0,0 3 0 16,0-2 0-16,0 3 0 0,2 0 0 0,-1 1 0 15,-1 4-64-15,1 0-16 0,2 3 0 0,1 4 0 0,0 5-80 16,0 0 0-16,-1 2-16 0,1 1 0 0,0-1-192 0,1-1-48 16,-1-1 0-16,1 2 0 0,1-2 0 0,-2 1-16 15,0-2 0-15,0-2 0 0,1 1-80 0,-1 3-16 16,0 1 0-16,0 2 0 0,-1 0-144 0,1-1 160 15,0-1-160-15,0-4 160 0,0-3-160 0,1-3 0 16,-1-2 0-16,0 0 128 0,0-5-128 0,0-3 0 16,0-2-192-16,0 1 192 15,-1-4-640-15,1-8-16 0,0 0 0 0,0 0 0 16,0 0-592-16,0 0-112 0,0 0-32 0,0 0 0 16,0 0-2000-16,0 0-384 0,4-18-96 0,0-1-16 0</inkml:trace>
  <inkml:trace contextRef="#ctx0" brushRef="#br1" timeOffset="41694.37">16439 830 3679 0,'0'0'320'0,"0"0"-320"15,0 0 0-15,0 0 0 0,0 0 2816 0,0 0 512 16,0 0 80-16,0 0 32 0,0 0-1776 0,0 0-336 16,0 0-80-16,0 0-16 0,1-9-128 0,-1 9-16 15,0-8-16-15,0 8 0 0,0 0-240 0,0 0-64 16,0 0 0-16,0 0 0 0,0 0-160 0,0 0-32 16,0 0-16-16,0 0 0 0,0 0-80 0,0 0-16 15,0 0 0-15,0 0 0 0,0 0-112 0,0 0-32 16,0 0 0-16,0 0 0 0,-4 8 80 0,0 2 16 15,1 3 0-15,1 1 0 0,1 2 192 0,-1 2 32 16,0 3 16-16,0 1 0 0,2 4-112 0,0 3-32 0,-1 4 0 0,1 2 0 16,1 1-160-16,1 1-32 0,-2 2-16 0,1-1 0 15,2-2-160-15,-2-2-16 0,-2-1-128 0,-1-2 192 16,1-1-192-16,1 0 128 0,-1-3-128 0,-1 1 0 16,0 1 128-16,-1-5-128 0,-1 1 0 0,-1-1 144 15,0-4-144-15,-2 3 0 0,-1-4 144 0,3 1-144 16,1-3 0-16,2 0 0 0,-1-4 0 0,2-2 0 31,1-2-336-31,0-9-96 0,-2 11-16 0,2-11 0 0,0 0-448 0,0 0-80 0,0 0-32 0,0 0-9648 16,0 0-1936-16</inkml:trace>
  <inkml:trace contextRef="#ctx0" brushRef="#br1" timeOffset="47698.53">16781 1207 11807 0,'0'0'512'0,"0"0"128"0,0 0-512 0,0 0-128 0,0 0 0 0,0 0 0 15,-6-3 1056-15,6 3 192 0,0 0 32 0,0 0 16 16,0 0-320-16,0 0-64 0,0 0-16 0,0 0 0 15,0 0-336-15,0 0-80 0,0 0-16 0,0 0 0 16,0 0-64-16,0 0-16 0,0 0 0 0,0 0 0 16,0 0 176-16,0 0 16 0,0 0 16 0,0 0 0 15,0 0 240-15,0 0 64 0,0 0 0 0,0 0 0 16,0 0-160-16,0 0-32 0,0 0 0 0,0 0 0 16,0 0-128-16,10-3-48 0,-10 3 0 0,0 0 0 0,0 0-80 0,12-4 0 15,-1 2-16-15,-1 0 0 0,-10 2-128 0,14-2-32 16,1-2 0-16,-1 3 0 0,-2 2-144 0,1-1-128 15,0-3 144-15,1 2-144 0,2 1 128 0,-3 0-128 16,-1-3 0-16,1 3 144 0,0 0-144 0,-2 0 0 16,0-3 144-16,1 3-144 0,-1 3 192 0,0-1-48 15,-11-2 0-15,11-2 0 0,0 2-16 0,-11 0-128 16,0 0 192-16,12 0-64 0,-2 0-128 0,-10 0 0 16,10 2 144-16,-10-2-144 0,11 2 0 0,-11-2 0 15,10 2 0-15,-10-2 0 0,11 1 0 0,-11-1 0 16,11 1 0-16,-11-1 0 0,0 0 0 0,12 3 0 15,-12-3 0-15,11 4 0 0,-11-4 0 0,0 0 0 16,0 0 0-16,0 0 0 0,0 0 0 0,0 0 0 0,0 0 0 0,0 0 128 16,0 0-128-16,0 0 0 0,2 10 0 0,-2-10 0 15,-1 12 0-15,-2-2 0 0,-2 0 0 0,0-3 0 16,-3 2 0-16,0-2 0 0,0 2 0 0,1-1-128 16,-3 0 128-16,1-2-160 0,-1 2 160 0,-1-1-160 15,0 0 160-15,4 6 0 0,5 2 0 0,-8-5 0 16,-8-10 0-16,1 0 0 0,3 3 0 0,0 2 0 15,-2 2 0-15,0-1 0 0,1-1 0 0,0 3 0 16,2 1 0-16,0 0 0 0,-1 1 0 0,1-4 0 16,2 1 0-16,2 2 0 0,2 1 0 0,0-2 0 15,7-8 0-15,-5 8 0 0,0 1 0 0,5-9 0 16,0 0 0-16,0 0 0 0,-6 9 0 0,6-9 0 16,-2 13 0-16,2-13 0 0,0 0 0 0,0 0 0 0,-2 12 0 0,2-12 144 15,0 0-144-15,0 0 0 0,0 0 144 0,0 0-144 16,0 12 0-16,0-12 144 0,0 0-144 0,0 0 0 15,0 0 144-15,7 13-144 0,-2-3 0 0,-5-10 144 16,7 9-144-16,-7-9 0 0,10 8 176 0,-10-8-176 16,11 9 160-16,-1-5-160 0,-10-4 256 0,13 3-64 15,-1-1 0-15,-2 1 0 0,-10-3-192 0,13 2 0 16,0-3 0-16,0 1 0 0,-1 1 0 0,1-1 0 16,-1-2 0-16,0 2 0 0,-2 2 0 0,2-3 0 15,-2-4 0-15,2 4 0 0,0 3 0 0,-2-1 0 16,-10-1 0-16,13-1 0 0,1 0 0 0,-3 0 0 15,-11 1 0-15,10-3 0 0,-1-1-128 0,-1-1-128 16,-8 5-32-16,9-4 0 16,-2-3-544-16,-7 7-128 0,0 0 0 0,0 0-9472 0,0 0-1904 0</inkml:trace>
  <inkml:trace contextRef="#ctx0" brushRef="#br1" timeOffset="48564.64">16797 990 11967 0,'0'0'528'0,"0"0"112"0,0 0-512 0,0 0-128 0,0 0 0 0,0 0 0 16,11 1 1440-16,-11-1 256 0,0 0 48 0,10-2 16 16,3-1-288-16,-3 2-48 0,-10 1-16 0,11 0 0 15,-1 0-320-15,1 0-64 0,-11 0 0 0,13 3-16 16,0-1-448-16,-1-1-96 0,-1 1-16 0,1 0 0 16,-2 2 0-16,2-4 0 0,1-2 0 0,0-1 0 15,-1 3-48-15,-2-1-16 0,1-2 0 0,1 2 0 0,-1 1 0 0,1-1-16 16,0-1 0-16,1 1 0 0,0-6-32 0,0 1 0 15,0 1 0-15,0 1 0 0,-1 0-144 0,-1 1-16 16,1 2-16-16,-1 0 0 0,-11 1-160 0,10-2 0 16,-10 2 0-16,10 0 0 0,-10 0 0 0,0 0 0 15,0 0 0-15,11 2 0 0,-11-2 128 0,0 0-128 16,0 0 128-16,0 0-128 0,0 0 128 0,0 0-128 16,0 0 128-16,0 0-128 0,0 0 256 0,0 0-16 15,0 0-16-15,0 0 0 0,0 0-48 0,0 0-16 16,0 0 0-16,0 0 0 0,0-10-160 0,0 10 128 15,0-9-128-15,0 0 128 0,-3-1-128 0,3 10 0 16,0 0 0-16,0 0 128 0,-1-11-128 0,1 11 0 16,0 0 0-16,0 0 0 0,-5-10 0 0,5 10 128 0,-8-8-128 15,8 8 0-15,-11-2 128 0,11 2-128 0,-9-2 0 0,9 2 128 16,-9-2-128-16,9 2 0 0,0 0 144 0,0 0-144 16,-9-2 0-16,9 2 0 0,0 0 0 0,0 0 0 15,0 0 0-15,0 0 0 0,0 0 0 0,0 0 0 16,0 0-144-16,0 0-112 0,0 0 0 0,0 0-16 31,4-8-2544-31,-4 8-496 0,0 0-96 0,13-11-9392 0</inkml:trace>
  <inkml:trace contextRef="#ctx0" brushRef="#br1" timeOffset="49122.78">17448 697 21023 0,'0'0'928'0,"0"0"192"0,0 0-896 0,0 0-224 0,0 0 0 0,0 0 0 16,0 0 448-16,0 0 32 0,0 0 16 0,0 0 0 16,0 0 64-16,0 0 16 0,0 0 0 0,4 14 0 15,-3-1 64-15,0 3 32 0,0-3 0 0,2 2 0 16,0 0-96-16,-2 2-32 0,-2 2 0 0,-2 1 0 16,0 3 176-16,0 1 48 0,-1-1 0 0,1 7 0 15,-1 5-208-15,0 3-48 0,0 1 0 0,-1 7 0 16,-3 1-64-16,0-1 0 0,1-3-16 0,3 0 0 15,0 1-48-15,0-4 0 0,0 1 0 0,0 0 0 0,-1 0-224 0,2-2-160 16,2-2 192-16,-2-7-192 0,1-3 144 0,-1-1-144 16,2-3 0-16,1 0 144 0,0-6-144 0,0-2 0 15,0-2 0-15,0-2 0 16,0-11-304-16,0 0-80 0,0 0-32 0,0 0 0 16,0 0-1792-16,0 0-352 0,0 0-80 0,0 0-10624 15</inkml:trace>
  <inkml:trace contextRef="#ctx0" brushRef="#br1" timeOffset="49515.51">17706 675 27695 0,'0'0'1216'0,"0"0"272"0,0 0-1184 0,0 0-304 0,0 0 0 0,0 0 0 16,0 0 688-16,0 0 80 0,0 0 0 0,-2 13 16 16,1 2-624-16,0-2-160 0,0 0 0 0,-1 4 0 15,1 2 0-15,0 1 128 0,-1 3-128 0,1-1 128 16,-2 1 96-16,0 5 16 0,0 0 0 0,0 5 0 15,1-3 64-15,-1 8 16 0,0 3 0 0,1 5 0 0,1 1 32 0,-1-1 16 16,0-2 0-16,0 0 0 0,2 2 96 0,0-4 32 16,-2-7 0-16,-1 0 0 0,1 0-176 0,2-2-48 15,0-2 0-15,1-1 0 0,1-3-112 0,1-1-32 16,0-2 0-16,-1-3 0 0,1-2-128 0,1 1 0 16,-2-4-160-16,2-3 160 15,-4-13-800-15,6 6-64 0,-6-6-16 0,0 0-9552 16,0 0-1920-16</inkml:trace>
  <inkml:trace contextRef="#ctx0" brushRef="#br1" timeOffset="50183.25">17862 1530 21183 0,'0'0'1888'0,"0"0"-1504"0,0 0-384 0,0 0 0 16,0 0 1472-16,0 0 240 0,0 0 32 0,13-4 16 15,-2 0-1024-15,-1-2-208 0,1-5-32 0,0 6-16 16,2 1-144-16,0 0-16 0,-1-2-16 0,1-1 0 0,-1 3-304 0,1 1 0 16,-1 1 128-16,-1 1-128 0,0-2 192 0,-2 4-32 15,-9-1 0-15,9 5 0 0,-9-5 336 0,0 0 64 16,9 8 16-16,-2 4 0 0,-3-2-368 0,-2 4-64 16,-2-1-16-16,-1-2 0 0,-2 2-128 0,-1 0 0 15,-1 0 0-15,0 3 0 0,0 4 192 0,0-2 0 16,-2-3 0-16,0 2 0 0,2 2-64 0,0 0 0 15,0-3 0-15,0 0 0 0,-2-2-128 0,1 0 0 16,-2 1 144-16,1-2-144 0,2-6 0 0,-3 5 144 16,-2-4-144-16,-1 0 0 0,2 0 128 0,-2-1-128 15,-3 3 0-15,0-4 0 0,0-2 0 0,1 0 0 16,0 1 0-16,0-2-144 0,0 2 144 0,1 0 0 0,1-5 0 0,2 0-128 16,0 0 128-16,9 0 0 0,0 0 0 0,0 0 0 15,0 0 0-15,0 0 128 0,0 0-128 0,-1-12 0 16,2 2 0-16,-1 10 0 0,5-10 0 0,2 3 0 15,-7 7 0-15,10-4 0 0,1-2 0 0,-1 0 0 16,1 2 0-16,-1 2 176 0,2-1-48 0,-2 2 0 16,1 1 192-16,-1 3 16 0,1 0 16 0,-2 3 0 15,-9-6-192-15,11 6-32 0,0-1-128 0,-2 3 192 16,-1-1-192-16,1-2 0 0,0 0 0 0,-9-5 0 16,0 0 0-16,8 7 0 0,-8-7 0 0,10 6-160 15,1-1-176-15,-11-5-48 0,0 0 0 0,0 0 0 16,0 0-336-1,10 0-80-15,-10 0-16 0,13 2 0 0,2 2-2288 0,-15-4-464 0,3-16-80 0,4 4-32 16</inkml:trace>
  <inkml:trace contextRef="#ctx0" brushRef="#br1" timeOffset="51052.37">17948 617 10127 0,'2'-11'896'0,"-2"11"-704"0,5-7-192 0,0 2 0 0,0-2 2048 0,0 1 384 16,2-1 80-16,-1 1 16 0,1-5-1760 0,0 5-368 16,-1-3-64-16,2 2-16 0,1 1-96 0,-1-2-32 15,-3-1 0-15,2 5 0 0,-7 4 224 0,9-7 32 16,-3-5 16-16,2 5 0 0,-1 3 128 0,0 0 32 15,-7 4 0-15,11-5 0 0,-2 1 32 0,-9 4 16 16,10-6 0-16,1 1 0 0,0 1-384 0,0 3-80 16,-11 1-16-16,10 0 0 0,1-3-192 0,-11 3 0 15,10-2 0-15,1 1 0 0,-11 1 0 0,10 0 0 16,-10 0 128-16,11 2-128 0,-11-2 0 0,10 5 0 16,-10-5 128-16,0 0-128 0,10 11 192 0,-2 1-16 0,-3 1 0 0,1 2 0 15,-2 1-176-15,-2 1 0 0,1 1 144 0,-1 2-144 16,-2 2 0-16,-1 1 0 0,1 1 0 0,-1-3 0 15,-2-2 0-15,-1-2 0 0,0 0 0 0,-1 1 0 16,0-1 0-16,-2-1 0 0,0 1 0 0,-1-4 0 16,-1-4 0-16,-1 1 128 0,0 2-128 0,0-1 0 15,-1-4 0-15,1 1 128 0,-1 1-128 0,0-2 0 16,-1-1 0-16,0 0 144 0,0-4-144 0,1 2 0 16,-1-1 128-16,0-1-128 0,-1-2 0 0,3 0 0 15,1 0 144-15,9 0-144 0,-11 0 0 0,2 0 144 16,9 0-144-16,0 0 0 0,-6-9 0 0,6 9 0 15,0 0 0-15,0-9 0 0,0 9 0 0,3-12 0 16,8 2-176-16,2 2 176 0,0 2-128 0,3 0 128 0,2 4 0 16,1-1 0-16,0 2 0 0,-1-3 0 15,0 3 192-15,0 1 32 0,1 0 0 0,-2 1 0 0,-2 3-32 0,1-3 0 16,0 0 0-16,-2 3 0 0,0 2-192 0,-1-1 128 16,-1 1-128-16,-2-2 0 0,1 1 0 0,-11-5 0 15,10 8 0-15,1 0 0 0,-1 0 0 0,-1 0 0 16,-9-8 0-16,11 10 0 0,-11-10 0 0,11 9 0 15,-3-1-176-15,-8-8 176 16,0 0-960-16,12 4-80 0,-12-4-16 0</inkml:trace>
  <inkml:trace contextRef="#ctx0" brushRef="#br1" timeOffset="54154.01">18817 1109 9215 0,'0'0'400'0,"0"0"96"16,0 0-496-16,0 0 0 0,0 0 0 0,0 0 0 0,0 0 3680 15,0 0 640-15,0 0 128 0,0 0 32 16,0 0-3440-16,0 0-672 0,0 0-144 0,0 0-32 0,11 15-192 0,0-7 144 15,-11-8-144-15,11-5 128 0,1-3 0 0,0 6-128 16,0 4 192-16,1-2-64 0,-2-4 224 0,0 2 32 16,1 2 16-16,2 0 0 0,4-2 112 0,2 1 32 15,-1-2 0-15,2 1 0 0,1-1-240 0,3 2-48 16,2 1-16-16,1-4 0 0,-2 1-240 0,0-3 0 16,-1 1 0-16,-2 2 0 0,-2 3 0 0,-1-1-208 15,-2-4 32-15,-2 3 16 16,-3 5-672-16,-2-1-128 0,-2 1-16 0,-9-3-7424 15,0 0-1488-15</inkml:trace>
  <inkml:trace contextRef="#ctx0" brushRef="#br1" timeOffset="54686.23">18887 1286 17503 0,'0'0'1552'0,"0"0"-1232"16,0 0-320-16,0 0 0 0,0 0 1504 0,0 0 240 16,0 0 48-16,0 0 16 0,0 0-1008 0,9 8-208 0,-9-8-32 0,11 5-16 15,-11-5-48-15,11 3-16 16,-11-3 0-16,13 1 0 0,0-1-96 0,2 3-32 0,0 2 0 0,1-5 0 16,1-7 128-16,0 2 32 0,-2 2 0 0,2 0 0 15,2 0-320-15,-2 0-48 0,-3-1-16 0,0 1 0 16,1 0-128-16,0 0 0 0,4-1 0 0,-1 3 0 15,-3 1-224-15,2-1-80 0,0-3-16 0,-1 1 0 32,0 3-1408-32,-2-1-272 0,0-2-64 0</inkml:trace>
  <inkml:trace contextRef="#ctx0" brushRef="#br1" timeOffset="55854.34">20403 647 15599 0,'0'0'688'0,"0"0"144"0,0 0-656 0,0 0-176 0,0 0 0 0,0 0 0 16,0 0 512-16,0 0 64 0,0 0 0 0,0 0 16 15,0 0-336-15,0 0-80 0,0 0-16 0,0 0 0 16,0 0 128-16,0 0 32 0,0 0 0 0,-9 4 0 16,0-1 336-16,0-3 80 0,9 0 16 0,-12 0 0 15,0 1 256-15,2 4 48 0,1-1 16 0,-2 0 0 16,-2-5-112-16,0 1-32 0,-2 2 0 0,-1 0 0 15,2-2-320-15,-1 2-64 0,0 1-16 0,-1 0 0 16,2-2-272-16,-2 1-64 0,-1 2-16 0,0 2 0 0,1-1-176 0,1 1 0 16,-1-2 144-16,2 1-144 0,-2 1 160 0,2-1-32 15,0 0-128-15,0 0 192 0,3 2 0 0,-1-1-16 16,2-3 0-16,-1 2 0 0,1 3-176 0,2 0 0 16,0-2 0-16,8-6 0 0,-9 4 0 0,9-4 0 15,-8 9 0-15,2-5 0 0,6-4 0 0,-7 7 0 16,1 1 0-16,6-8 128 0,0 0-128 0,0 0 0 15,-4 9 0-15,4-9 128 0,0 0 64 0,0 0 16 16,0 0 0-16,2 10 0 0,-2-10-16 0,4 12 0 16,-4-12 0-16,11 8 0 0,-2 1-48 0,1-5-16 15,2 0 0-15,0 1 0 0,-2-1 0 0,2 0 0 16,0-4 0-16,-1-2 0 0,2 1-128 0,2 1 160 16,-1 1-160-16,2-1 160 0,-1-1-160 0,1 1 0 0,-2 3 0 0,2-2 0 15,0-2 0-15,1 1 0 0,-1 0 0 0,3 0 0 16,0 1 160-16,2-1-160 0,-1-1 192 0,-1 1-192 15,-1 2 192-15,1 1-192 0,-4 0 192 0,0-1-192 16,-2 1 0-16,-2-1 0 0,-11-2 0 0,12 2 0 16,-12-2 0-16,12 5 0 0,-12-5 128 0,0 0-128 15,10 4 0-15,-10-4 0 0,0 0 0 0,0 0 0 16,0 0 128-16,8 8-128 0,-8-8 0 0,0 0 0 16,0 0 128-16,4 14-128 0,-1-4 0 0,-3-10 0 15,0 0 0-15,0 0 0 0,-5 11 0 0,-1-2 0 16,-2 0 0-16,-1 1 0 0,-1 1 0 0,-2-1 0 15,0 1 0-15,-1-2 160 0,-2-5-160 0,-2 2 128 0,-1 3-128 0,-1 2 0 16,1-2 0-16,0 3 0 0,-2-1 0 0,1 2 0 16,0 1 0-16,0-3-176 0,-1 1 176 0,2 2 0 15,1-1 0-15,0 0 0 0,-1 0 0 0,0 0 0 16,-2 2 0-16,2 0 0 0,1-5 0 0,1 1 0 16,1 2 0-16,2 0 0 0,-3-2 0 0,2-1 0 15,-1 1 0-15,2-1 0 0,-1 2 0 0,1-3 0 16,2-5 0-16,1 2 0 0,1 2 0 0,2-1 0 15,7-7 0-15,-5 6 0 0,5-6 0 0,-4 9 0 16,2-1 0-16,2-8 0 0,0 0 0 0,2 12 0 16,2-2 0-16,3 0 0 0,0-3 0 0,3 1 0 15,-10-8 0-15,14 9 0 0,-1 3 0 0,0-3 176 16,0 3-48-16,1-2 0 0,1-2-128 0,0-1 192 16,2-3-192-16,2-1 192 0,-1 0 64 0,0 1 0 0,3-1 16 15,1-2 0-15,2-2-112 0,2-1-32 0,2 0 0 0,1 0 0 16,0 1-128-16,-1 1 0 0,1-1 0 0,-2-1 0 15,-2 1 0-15,-1 1 0 0,-2-1-144 0,-1 1 144 16,-3 0-432-16,-2 0 32 0,-3 0 0 0,0 0 0 31,0-1-304-31,-2 2-64 0,0 1-16 0,1-2 0 16,-1-3-624-16,0 0-112 0,-1 3-16 0</inkml:trace>
  <inkml:trace contextRef="#ctx0" brushRef="#br1" timeOffset="59707.2">19927 1849 7359 0,'0'0'656'0,"0"0"-528"16,0 0-128-16,0 0 0 0,0 0 1920 0,0 0 336 15,0 0 80-15,0 0 16 0,0 0-1616 0,0 0-320 16,0 0-64-16,0 0-16 0,0 0-32 0,0 0-16 15,0 0 0-15,-9 4 0 0,9-4-48 0,0 0-16 16,0 0 0-16,-8 7 0 0,1-2 400 0,7-5 80 16,-8 6 0-16,8-6 16 0,-7 12 48 0,2-4 0 0,5-8 0 0,-5 9 0 15,5-9-240-15,-4 13-32 16,0-4-16-16,1 2 0 0,3-11-160 0,0 14-16 0,0-1-16 0,0-2 0 16,2 0 0-16,0 1 0 0,0 1 0 0,0 1 0 15,1 1-160-15,1-1-128 0,0 2 144 0,0-1-144 16,-2 5 0-16,2-3 0 0,0-3 0 0,0-1 0 31,0 0-352-31,1-4-64 0,0-1-16 0,-5-8 0 16,8 7-512-16,-8-7-96 0,10 1-32 0,-10-1-6176 0,11 1-1248 0</inkml:trace>
  <inkml:trace contextRef="#ctx0" brushRef="#br1" timeOffset="59980.28">19960 1732 12895 0,'0'0'576'0,"0"0"112"0,0 0-560 0,-8-1-128 16,8 1 0-16,0 0 0 0,0 0 2432 0,0 0 464 15,0 0 96-15,0 0 16 0,0 0-2592 0,0 0-416 16,0 0-272-16,8-7 32 0,-8 7 80 0,0 0 16 16,0 0 0-16,0 0 0 0,0 0 144 0,0 0 0 15,0 0 0-15,0 0 0 0,0 0-208 0,0 0-16 16,0 0 0-16,3 11-6288 16,-3-11-1248-16</inkml:trace>
  <inkml:trace contextRef="#ctx0" brushRef="#br1" timeOffset="60413.84">20054 1944 14735 0,'0'0'1312'0,"0"0"-1056"16,0 0-256-16,8-3 0 0,-8 3 2240 0,10-3 400 15,0 0 80-15,1 1 16 0,-11 2-1888 0,14-2-368 16,2 2-80-16,-2 0-16 0,-1 0-208 0,0 0-48 16,0-1-128-16,2 1 192 0,-1 1-192 0,-2 1 0 0,-2-2 0 0,1 0 0 15,-11 0-400-15,11 0 16 0,-11 0 16 0,11 0 0 31,-11 0-224-31,10 1-48 0,-10-1-16 0,11 1-9760 0</inkml:trace>
  <inkml:trace contextRef="#ctx0" brushRef="#br1" timeOffset="60824.47">20063 2066 20271 0,'0'0'896'0,"0"0"192"0,0 0-880 0,0 0-208 16,0 0 0-16,0 0 0 0,0 0 544 0,0 0 64 16,0 0 16-16,0 0 0 0,0 0-96 0,0 0-16 15,0 0 0-15,12 1 0 0,-1 2 96 0,1 0 16 16,-1 3 0-16,-1-6 0 0,2 0-320 0,-1 0-64 0,1 0-16 0,1 0 0 16,2 1-224-16,0-1 0 0,1-1 128 0,-1 1-128 15,-1 0 0-15,-1 0 176 0,1 0-176 0,2 0 160 16,-5 0-160-16,1 0 0 0,0 0 0 0,-2 0 128 15,-10 0-128-15,13 0 0 0,-2 1 0 0,-11-1 0 32,11-1-752-32,0 1-80 0,-11 0 0 0,10-6-6912 0,-1 5-1360 0</inkml:trace>
  <inkml:trace contextRef="#ctx0" brushRef="#br1" timeOffset="61225.13">20530 1819 21183 0,'0'0'1888'0,"0"0"-1504"15,0 0-384-15,0 0 0 0,0 0 1680 0,0 0 272 16,0 0 48-16,0 0 16 0,0 0-1568 0,0 0-320 0,0 0-128 16,9 7 0-16,-9-7 0 0,8 8 0 0,-8-8 0 0,6 13 0 15,-1 0 0-15,-1 1 0 0,-2 2 0 0,-2-3 0 16,-2 1 128-16,1-1 0 0,0 1-128 0,-2 1 192 15,-1 0 224-15,0 4 32 0,0-4 16 0,0 1 0 16,0-3-208-16,1 0-32 0,0-1-16 0,0 1 0 16,1 1-208-16,0 0 0 0,4-2 0 0,-2-12 0 31,0 11-432-31,0-11-80 0,0 0 0 0,0 0-8448 0,0 0-1696 0</inkml:trace>
  <inkml:trace contextRef="#ctx0" brushRef="#br1" timeOffset="63442.73">20025 419 3679 0,'0'0'320'16,"0"0"-320"-16,0 0 0 0,0 0 0 15,0 0 2720-15,0 0 480 0,0 0 80 0,0 0 32 16,0 0-2608-16,0 0-512 0,0 0-192 0,0 0 144 0,0 0-144 0,0 0 0 16,0 0 0-16,0 0 0 0,0 0 0 0,0 0 0 15,0 0 0-15,0 0 0 0,0 0 176 0,0 0 0 16,0 0 0-16,0 0 0 0,0 0 784 0,9-4 144 15,-9 4 48-15,0 0 0 0,8-8-48 0,-8 8 0 16,9-5 0-16,-9 5 0 0,5-10-368 0,1 1-80 16,-1-1-16-16,-5 10 0 0,6-10-336 0,1 2-80 15,-1-2-16-15,0 1 0 0,-6 9-208 0,4-12 128 16,-1 1-128-16,4 4 0 0,-1-5 0 0,1 1 0 16,-7 11 0-16,10-11 0 0,1 2 0 0,-11 9 0 15,0 0 0-15,5-12 0 0,2-4 128 0,-2 3-128 0,-3 3 0 16,-2 10 0-16,0 0 336 0,4-9-16 15,-4 9-16-15,0 0 0 0,6-7-48 0,-6 7 0 0,0 0 0 0,9-6 0 16,-9 6-256-16,9-6 0 0,-9 6 128 0,11-1-128 16,0-3 0-16,-11 4 0 0,12-1 0 0,-2 1 0 15,-10 0 0-15,0 0 0 0,0 0 0 0,0 0 0 16,9 5 0-16,-9-5 0 0,5 7 0 0,-1 0 0 16,-4-7 192-16,2 13-64 0,-2-2 0 0,-2 1-128 15,1-3 0-15,0 1 0 0,1 2 0 0,0 0 0 16,1-1 0-16,2 2 0 0,-1 0 0 0,0-1 0 15,-2-12 160-15,3 17-160 0,3-2 128 0,-2-4-128 16,-4-11 208-16,0 0-32 0,0 0-16 0,-2 15 0 16,1-4 32-16,1-11 16 0,-1 12 0 0,1-12 0 15,0 0-16-15,1 12 0 0,-1-12 0 0,0 0 0 16,0 0-64-16,0 0-128 0,0 0 176 0,7 12-176 0,-7-12 176 0,0 0-176 16,7 9 160-16,-7-9-160 0,0 0 160 0,12 0-160 15,-12 0 160-15,12-2-160 0,-3 0 240 0,-9 2-48 16,8-7-16-16,0 1 0 0,-2-1 144 0,1 1 48 15,-2-1 0-15,0 1 0 0,0-4-64 0,0 3-16 16,-1-1 0-16,-1-1 0 0,0 0-96 0,0-1 0 16,1 1-16-16,2-1 0 0,-1-2-176 0,0 0 192 15,0-1-192-15,0 2 192 0,2 0-192 0,0 0 0 16,-1 0 0-16,1 1 0 0,-1-1 0 0,1 2 0 16,-2 0 0-16,-5 9 0 0,6-7 0 0,-6 7 0 15,8-7 0-15,0 0 0 0,-8 7-240 0,9-6 32 16,0 2 0-16,-1-2 0 15,-8 6-288-15,10-5-48 0,1 3-16 0,-2-4 0 16,0 1-384-16,0 0-80 0,-9 5 0 0,12-3-8656 0,0 1-1728 0</inkml:trace>
  <inkml:trace contextRef="#ctx0" brushRef="#br1" timeOffset="66215.98">21271 993 8287 0,'0'0'736'0,"0"0"-592"15,0 0-144-15,0 0 0 0,0 0 2784 0,0 0 528 16,0 0 96-16,0 0 32 0,0 0-2352 0,0 0-448 16,0 0-112-16,0 0-16 0,0 0-384 0,0 0-128 15,0 0 0-15,0 0 0 0,0 0 128 0,0 0-128 16,0 0 0-16,12 2 0 0,0-4 160 0,-12 2-160 0,10-3 128 0,1 3-128 16,-1 1 320-16,1-1-32 0,-11 0 0 0,13-1 0 15,-2 0 544-15,2 0 128 0,0-1 0 0,1 1 16 16,-1 1-288-16,0 0-64 0,0 0-16 0,1-3 0 15,-1 2-256-15,0 0-48 0,-1-1-16 0,0 2 0 16,-1 0-288-16,0 2 128 0,-11-2-128 0,13 1 0 16,0-2 0-16,-3 1 0 0,-10 0 0 0,12 1 0 15,-12-1 0-15,10 0 0 0,-10 0 0 0,0 0 0 16,11 4 144-16,-11-4-144 0,0 0 0 0,0 0 144 16,0 0-144-16,0 0 0 0,0 0 0 0,0 0 0 15,4 12 0-15,-4-12 0 0,-2 11 0 0,-2 0 128 16,-1 1-128-16,-1-2 0 0,-1-2 144 0,1 1-144 15,-3 0 0-15,-1 1 128 0,0 1-128 0,0-3 0 0,-1-2 0 0,1 2 0 16,-2 2 0-16,0 1 0 0,2-5 0 0,-1 4 128 16,1 0-128-16,0 0 0 0,-2-2 0 0,1 1 0 15,1 0 0-15,0 2 0 0,0-3 0 0,0-2 0 16,0-1 0-16,-1 3 0 0,1 3 0 0,-1 0 0 16,2-3 0-16,0-1 0 0,-1-1 0 0,0 3 0 15,3-2 0-15,0-3 0 0,7-4 0 0,-8 5 0 16,8-5 0-16,0 0 0 0,-4 8 0 0,4-8 0 15,0 0 0-15,0 0 0 0,0 0 0 0,0 0 128 16,0 0-128-16,6 8 0 0,1-2 0 0,-7-6 144 16,0 0-144-16,10 8 0 0,-10-8 144 0,10 4-144 15,-10-4 0-15,10 3 144 0,-10-3 16 0,13 1 0 16,0-1 0-16,-1 0 0 0,0 3-32 0,0-3-128 0,-2 0 192 16,2 0-64-16,0 0-128 0,-1 0 0 0,1 0 0 0,0-3 0 15,-2 0 0-15,2 2 128 0,0 1-128 0,1 0 0 16,0-3 0-16,1 2 128 0,-1 1-128 0,-1 0 0 15,-2-1 0-15,1 1 0 0,-1 0 0 0,-10 0 0 16,11-2 0-16,-11 2 0 0,11-2 0 0,-11 2 0 16,0 0-336-16,12-1-48 0,-2-2-16 0,-10 3 0 31,0 0-672-31,0 0-128 0,0 0-16 0</inkml:trace>
  <inkml:trace contextRef="#ctx0" brushRef="#br1" timeOffset="66794.1">21889 1336 2751 0,'0'0'128'0,"0"0"16"15,0 0-144-15,0 0 0 0,0 0 0 0,0 0 0 0,0 0 4752 0,0 0 928 0,0 0 176 0,0 0 32 16,0 0-4544-16,0 0-896 0,0 0-192 0,0 0-48 16,0 0-208-16,0 0 144 0,0 0-144 0,0 0 128 15,0 0-128-15,0 0 0 0,0 0 0 0,-3 13 0 16,-3-3 0-16,6-10 192 0,0 0-192 0,-4 10 192 15,0 1 368-15,4-11 80 0,0 0 0 0,-3 9 16 16,3-9 128-16,-4 13 32 0,0 0 0 0,4-13 0 0,0 0-272 16,0 13-48-16,-3-1-16 0,3-12 0 0,0 0-320 0,3 13-160 15,-3-1 160-15,0-12-160 0,6 10 0 0,-6-10 0 16,0 0 0-16,8 8-160 16,-3 1-320-16,-5-9-64 0,11 4-16 0,-1-1 0 15,-10-3-512-15,12 0-96 0,-2-2-32 0,1 0 0 16,-1 2 160-16,1-2 16 0,-1-2 16 0,0 1 0 15,0-3-352-15,-1 1-80 0,1 2-16 0</inkml:trace>
  <inkml:trace contextRef="#ctx0" brushRef="#br1" timeOffset="67102.03">21965 1153 17503 0,'0'0'768'0,"0"0"176"0,0 0-752 0,0 0-192 0,-8-4 0 0,8 4 0 15,0 0 1808-15,0 0 336 0,-4 9 64 0,4-9 16 16,0 0-1776-16,0 0-448 0,-1 12 0 0,1-12 0 15,-1 12 0-15,-1-1 128 0,0 0-128 0,2-11 0 16,0 0 0-16,0 0 0 0,-2 8 0 0,2-8 0 16,0 0 0-16,0 0 0 0,0 0 0 0,0 0 0 15,0 0 0-15,0 0-304 0,0 0 48 0,0 0 16 16,0 0-1936-16,0 0-400 0</inkml:trace>
  <inkml:trace contextRef="#ctx0" brushRef="#br1" timeOffset="68195.38">21899 668 3679 0,'0'0'160'0,"0"0"32"0,0 0-192 0,0 0 0 16,5-8 0-16,-5 8 0 0,5-6 3312 0,-5 6 608 0,0 0 128 0,8-8 32 15,0 3-3184-15,-8 5-624 0,5-8-128 0,-5 8-16 16,10-7-128-16,-2 2 0 0,-8 5 0 0,9-6 0 16,-1-2 0-16,-1 1 0 0,-2 1 0 0,-5 6 0 15,0 0 0-15,9-5 176 0,-1-3-176 0,-2 1 192 16,-6 7 256-16,7-6 48 0,-2-3 16 0,0 1 0 16,-5 8 240-16,8-7 48 0,0 1 16 0,0-1 0 15,-1 1-128-15,1-1-32 0,1-2 0 0,1 3 0 16,-1-1-352-16,-2 3-80 0,-7 4-16 0,8-5 0 15,0-2-208-15,-8 7 128 0,0 0-128 0,0 0 0 16,0 0 128-16,0 0-128 0,0 0 0 0,0 0 0 16,11 11 0-16,-4-1 0 0,-7-10 0 0,8 9 0 0,-3 2 128 0,-5-11-128 15,6 13 0-15,-4-1 0 0,-2 1 160 0,0 0-160 16,0-2 160-16,0 1-160 0,-1-1 128 0,-2 0-128 16,-1 4 0-16,1-4 0 0,-3 0 128 0,1-1-128 15,-1 3 0-15,0 0 0 0,1 0 0 0,-1-4 0 16,-2 2 0-16,0-1 0 0,0-1 128 0,2 2-128 15,-1-3 0-15,1 1 0 0,0 0 0 0,1-3 128 16,-1 0-128-16,-1-1 0 0,-1 3 0 0,2-3 0 16,6-5 128-16,-9 4-128 0,0 0 0 0,9-4 0 15,-8 2 128-15,8-2-128 0,-11 0 0 0,3 2 0 16,8-2 128-16,0 0-128 0,-9 0 0 0,9 0 0 16,0 0 0-16,0 0 0 0,0 0 0 0,0 0 0 15,0 0 128-15,0 0-128 0,0 0 0 0,0 0 0 0,6-12 0 0,-6 12 0 16,6-9 0-16,1 1 0 0,-1-1 0 15,-6 9 0-15,0 0 0 0,12-4 0 0,-3 1 0 0,-9 3 0 16,0 0 0-16,12-5 128 0,-3 1-128 0,-9 4 0 16,12 0 144-16,-12 0-144 0,11 0 128 0,1 0-128 15,-2 0 0-15,-10 0 0 0,12 5 0 0,-1-1 0 16,-11-4 0-16,13 2 0 0,-2 0 128 0,0 1-128 16,-11-3 0-16,12 1 0 0,-12-1 0 0,11 5 0 15,-11-5 0-15,12 3 0 0,-2 1 0 0,-10-4 0 16,0 0 0-16,0 0 0 0,11 5-176 0,-11-5 176 31,0 0-608-31,0 0-32 0,13 4-16 0,-13-4 0 0,10 8-1712 0,-10-8-352 0</inkml:trace>
  <inkml:trace contextRef="#ctx0" brushRef="#br1" timeOffset="70592.38">22858 1029 13823 0,'0'0'1216'0,"0"0"-960"0,0 0-256 0,0 0 0 16,0 0 1648-16,11 2 272 0,-11-2 64 0,14-3 16 16,0-4-1392-16,-1 7-288 0,-1 0-48 0,0 0-16 15,-1-5 128-15,2 4 32 0,1 2 0 0,-1-1 0 0,0-1-128 16,0 1-32-16,-2 4 0 0,2-4 0 0,-1-3 256 0,0 2 32 15,-2-2 16-15,1 3 0 0,-1 4-192 0,-10-4-48 16,13-4 0-16,-1 2 0 0,-2 3-320 0,1-1 0 16,-11 0 0-16,12-1 0 15,-12 1-464-15,13-2-176 0,-3 2-16 0,-10 0-10912 16</inkml:trace>
  <inkml:trace contextRef="#ctx0" brushRef="#br1" timeOffset="71019.95">22788 1180 5519 0,'0'0'496'0,"0"0"-496"15,0 0 0-15,0 0 0 0,15-2 4176 0,-2 2 752 16,-2 0 128-16,1 0 48 0,1-3-3936 0,0 3-784 16,-2 2-144-16,4-1-48 0,2-1-64 0,0 0 0 15,-2 0-128-15,3 2 192 0,2-4-192 0,0 1 0 16,-2-1 0-16,0 2 0 0,0 2 0 0,-1-2 0 16,0-3 128-16,-1 3-128 0,-2-3 0 0,1 2 0 15,-2 0 0-15,0-1 0 16,-2 0-768-16,0 2-80 0,-1 2-32 0</inkml:trace>
  <inkml:trace contextRef="#ctx0" brushRef="#br1" timeOffset="72438.2">24393 599 14911 0,'0'0'656'0,"0"0"144"0,0 0-640 0,0 0-160 0,0 0 0 0,0 0 0 16,0 0 960-16,0 0 176 0,0 0 16 0,0 0 16 15,0 0-672-15,0 0-144 0,0 0-32 0,0 0 0 16,0 0 48-16,0 0 0 0,0 0 0 0,0 0 0 16,0 0 208-16,0 0 32 0,-11 3 16 0,11-3 0 15,-9 5 32-15,0-1 16 0,1 0 0 0,-1 0 0 16,-2-2-160-16,2 1-48 0,0-2 0 0,-1 2 0 16,-2 1-48-16,0-2-16 0,1 1 0 0,0-1 0 15,-1 2-64-15,1 0-16 0,-1-1 0 0,0 1 0 16,1-2 0-16,-1 2-16 0,-3-1 0 0,2 1 0 15,-1-4-160-15,0 2-16 0,-3 2-128 0,1-2 192 0,0 0-192 16,0 1 0-16,-3 1 0 0,0 1 0 0,-2-1 0 0,1 1 0 16,1 2 0-16,1-1 0 0,-1 1 0 0,1-1 0 15,0 3 0-15,1-2 0 0,0-1 0 0,4 1 0 16,2-1 0-16,1 1 0 0,0-1 192 0,2 0-64 16,8-6-128-16,-7 7 192 0,7-7-16 0,-5 10-16 15,5-10 0-15,0 0 0 0,-1 10-160 0,1-10 0 16,0 0 144-16,4 12-144 0,-4-12 128 0,9 10-128 15,1-2 160-15,2-2-160 0,0-3 192 0,2 0-48 16,2-1-16-16,2 0 0 0,0-1 0 0,-1 3 0 16,-3-3 0-16,2 2 0 0,1-1-128 0,1 2 0 15,0 0 144-15,-1 1-144 0,-1 1 0 0,0-2 128 0,-1-2-128 16,1 1 0-16,0 2 176 0,-2-1-48 16,0-4 0-16,2 2 0 0,-2 2-128 0,2 0 128 0,0 0-128 0,-1-3 128 15,1-1-128-15,-2 0 0 0,-1 0 0 0,2 0 0 16,-1 0 0-16,0 2 128 0,-1-1-128 0,0 0 128 15,0-3-128-15,-1 2 0 0,-12 0 0 0,12 1 0 16,-12-1 128-16,12 3-128 0,-1-1 0 0,-11-2 128 16,0 0-128-16,0 0 0 0,0 0 144 0,0 0-144 15,6 11 128-15,-6-11-128 0,0 0 160 0,0 0-160 16,1 10 0-16,-1-10 128 0,0 0-128 0,0 0 0 16,0 0 0-16,-4 9 0 0,4-9 128 0,0 0-128 15,0 0 0-15,-9 7 0 0,-2-1 0 0,2 1 0 16,0-7 0-16,-1 2 128 0,-2 5-128 0,0-2 0 15,1-3 128-15,-3 3-128 0,0 3 0 0,0-1 0 16,-2 0 0-16,0 1 0 0,1 1 0 0,-1 1 0 0,-2 2 0 0,1 2 0 16,0-3 0-16,0 2 0 0,-1 1 0 0,0-1 0 15,-1 0 0-15,1 2 0 0,-1-1 0 0,0 0 0 16,0 1 0-16,-1-1 0 0,2-1 0 0,-3 0 0 16,-2 1 0-16,-2 2 0 0,-1-3 0 0,1 0 0 15,3 0 0-15,1 0 0 0,0 1 0 0,2-4 0 16,0-1 0-16,5-1 0 0,1-1 0 0,2 2 0 15,1-1 0-15,1 0 0 0,2-1 0 0,7-7 0 16,-7 5 0-16,0 1 0 0,1 4 0 0,0-3 128 16,0 0-128-16,6-7 0 0,-5 10 0 0,5-10 0 15,0 0 0-15,-6 12 0 0,4 0 0 0,2-12 0 16,0 0 0-16,2 11 0 0,-2-11 0 0,10 7 0 0,0 0 0 16,0-4 0-16,1 0 0 0,1 0 176 0,1-1-176 0,2-2 160 15,2-1-160-15,3 0 192 0,2 1-192 0,1 1 192 16,2 0 0-16,3 1 0 0,1-4 0 0,3 2 0 15,-1 0 0-15,2 0 16 0,1-4 0 0,1 3 0 16,0 1-16-16,0-4 0 0,-2 3 0 0,-2 1 0 16,-1 0-192-16,-1 0 144 0,-2-1-144 0,-1 1 128 15,0-3-128-15,0 3 0 0,0 3 0 0,-1-6 0 16,-1 0 0-16,-1 2 0 0,1-2 0 0,-1 2-176 16,-1-2 0-16,-1 1 0 0,-3 1 0 0,-2-1 0 15,0 1-80-15,-3 0 0 0,-3-1-16 0,0 1 0 16,-10 1-368-1,11 0-80-15,-11 0-16 0,12 0 0 0,-1 0-544 0,0 0-128 0,-11 0 0 0,0 0-16 16,10-3-176-16,-10 3-16 0,0 0-16 0,0 0-10176 16</inkml:trace>
  <inkml:trace contextRef="#ctx0" brushRef="#br1" timeOffset="73400">23793 1883 20159 0,'0'0'896'0,"0"0"176"16,0 0-864-16,0 0-208 0,0 0 0 0,0 0 0 0,0 0 656 0,-5 8 96 15,5-8 16-15,-6 6 0 16,6-6-464-16,-7 7-96 0,0 0-16 0,1-1 0 0,6-6 128 0,-7 9 32 16,2 2 0-16,0-2 0 0,5-9-96 0,-7 11 0 15,1 1-16-15,0-1 0 0,6-11 288 0,-6 13 64 16,-2 0 16-16,1-3 0 0,1 4-32 0,-1 0-16 15,-2-3 0-15,3 1 0 0,-1 0-144 0,3-2-32 16,2 3 0-16,0 0 0 0,2-13-176 0,3 11-32 16,0-1-16-16,-3-10 0 0,8 11-160 0,-1-4 0 15,-7-7 0-15,11 8 128 0,-1-3-128 0,2-1 0 16,0-1-160-16,-1-3 160 16,-11 0-560-16,13 1-16 0,-1 2 0 0,-1-3 0 15,-1-4-592-15,0 0-128 0,0-1-32 0,-3 1-6672 0,1 1-1328 0</inkml:trace>
  <inkml:trace contextRef="#ctx0" brushRef="#br1" timeOffset="73619.27">23829 1785 23039 0,'0'0'1024'0,"-6"-6"192"0,-1-5-960 0,7 11-256 0,-6-5 0 0,6 5 0 16,0 0 1888-16,0 0 336 0,0 0 64 0,0 0 16 15,0 0-1856-15,0 0-448 0,0 0 0 0,0 0 0 16,0 0-144-16,0 0-128 0,0 0-32 0,0 0 0 16,9 11-1760-16,-9-11-368 0,8 6-64 0</inkml:trace>
  <inkml:trace contextRef="#ctx0" brushRef="#br1" timeOffset="73966.11">24098 1913 11967 0,'0'0'528'0,"0"0"112"0,0 0-512 0,0 0-128 0,0 0 0 0,0 0 0 15,0 0 3280-15,0 0 624 0,0 0 128 0,10 3 32 16,-10-3-3248-16,11 4-656 0,-11-4-160 0,12 4 0 15,-3 1 0-15,-9-5 0 0,10 5 0 0,-1 0 0 16,-9-5 0-16,12 4-144 0,-12-4 144 0,13 4-208 16,0-1-192-16,-3-1-48 0,-10-2 0 0,12 4-7040 15,-1-4-1424-15</inkml:trace>
  <inkml:trace contextRef="#ctx0" brushRef="#br1" timeOffset="74241.2">24106 2057 26255 0,'0'0'1152'0,"0"0"256"0,0 0-1120 0,0 0-288 15,0 0 0-15,0 0 0 0,0 0 368 0,0 0 16 0,9 5 0 0,-9-5 0 16,9 6-384-16,-9-6 0 16,8 8 0-16,-8-8 0 15,10 7-384-15,-10-7-32 0,9 6-16 0,0 2 0 16,-1 4-496-16,1-6-96 0,-9-6-32 0,13 2 0 16,-2-2-208-16,-11 0-32 0,12-7-16 0,-2 2-7232 0</inkml:trace>
  <inkml:trace contextRef="#ctx0" brushRef="#br1" timeOffset="74649.85">24485 1793 11055 0,'0'0'976'0,"0"0"-784"16,0 0-192-16,0 0 0 0,0 0 3392 0,-6 8 640 15,6-8 128-15,-4 12 32 0,1-1-3136 0,2 1-624 0,-2-1-128 0,1 0-32 16,-2 2-128-16,1 0-16 0,0-1-128 0,1 3 192 16,-2 1-192-16,1 3 128 0,1-2-128 0,-2 0 0 15,0 0 384-15,0 1-32 0,0 0 0 0,1 2 0 16,1-1-160-16,-2-1-16 0,-1 1-16 0,2-4 0 16,3-3-160-16,0 0-144 0,-1 0 144 0,0-2-208 31,1-10-560-31,0 10-128 0,0-10 0 0,0 0-7200 0,1 11-1440 0</inkml:trace>
  <inkml:trace contextRef="#ctx0" brushRef="#br1" timeOffset="75751.16">23884 557 7359 0,'0'0'656'0,"0"0"-528"15,0 0-128-15,0 0 0 0,0 0 1712 0,0 0 304 16,0 0 64-16,0 0 16 0,1-6-1264 0,-1 6-240 16,8-9-48-16,0 2-16 0,1 1-16 0,0 2 0 15,-9 4 0-15,11-6 0 0,-3-3-304 0,-1 2-64 16,1 1-16-16,-1 0 0 0,-1-3 448 0,1 2 96 15,-1 1 16-15,1-1 0 0,-1-2 272 0,1 1 64 16,-1 2 16-16,1-3 0 0,-1-2-336 0,1 1-80 16,-1 1-16-16,1 1 0 0,1-3-192 0,-2 2-32 0,1-1-16 0,1 1 0 15,-1 2-240-15,0-1-128 0,-2-1 160 0,-5 9-160 16,7-8 128-16,-7 8-128 0,8-9 0 0,-8 9 0 16,7-9 0-16,-7 9 0 0,7-9 0 0,-7 9 0 15,6-9 0-15,-6 9 0 0,0 0 0 0,11-5 0 16,-11 5 128-16,9-4-128 0,-9 4 0 0,10-6 144 15,-10 6-144-15,0 0 160 0,12-1-160 0,-12 1 160 16,9-4-160-16,-9 4 192 0,0 0-192 0,0 0 192 16,9 4 32-16,-9-4 16 0,0 0 0 0,0 0 0 15,0 0-16-15,7 9 0 0,-7-9 0 0,5 12 0 16,-1-2-224-16,-1 0 128 0,-3-10-128 0,0 10 0 16,0-10 192-16,2 13-48 0,0-1-16 0,-2-12 0 0,3 10 32 15,-3-10 0-15,4 15 0 0,-1-5 0 0,-3-10-160 0,0 0 0 16,6 14 144-16,0-3-144 0,-6-11 128 0,0 0-128 15,0 0 160-15,7 10-160 0,-7-10 256 0,0 0-32 16,0 0-16-16,0 0 0 0,11 7 112 0,-11-7 0 16,0 0 16-16,0 0 0 0,0 0-80 0,10 4-32 15,-10-4 0-15,0 0 0 0,0 0-64 0,11 0-16 16,-11 0 0-16,0 0 0 0,10-4-144 0,-1-2 160 16,-9 6-160-16,0 0 160 0,8-9-160 0,-1 3 0 15,-7 6 144-15,8-7-144 0,-2 1 0 0,1-1 144 16,-7 7-144-16,5-9 0 0,-3 0 144 0,1-1-144 15,1-1 0-15,0-1 144 0,-4 12-144 0,5-11 0 16,-1-2 144-16,1-2-144 0,0 6 144 0,1-4-144 16,-1 1 192-16,0 1-192 0,0-2 128 0,0 1-128 0,1 0 0 15,-1 3 0-15,1-1 0 0,0-1 0 0,-1 1-208 0,0 1 80 32,-5 9-496-32,5-7-80 0,-5 7-32 0,7-9 0 15,-7 9-1888-15,8-7-384 0,-8 7-80 0</inkml:trace>
  <inkml:trace contextRef="#ctx0" brushRef="#br1" timeOffset="77018.59">25233 929 6447 0,'0'0'576'15,"0"0"-576"-15,0 0 0 0,0 0 0 0,0 0 2624 0,0 0 400 0,0 0 96 0,0 0 16 16,0 0-1856-16,0 0-384 0,11 0-64 0,-11 0 0 16,12 0-128-16,-1-3 0 0,1 2-16 0,-1 1 0 15,-11 0-96-15,13 0-16 0,0-3 0 0,0 1 0 16,-2-1 0-16,2 0 0 0,-1 0 0 0,1-1 0 0,0 2 0 0,-1 0 0 15,0-1 0-15,1 2 0 0,1-3-112 0,0 3-16 16,-2-1-16-16,0 2 0 0,0-4-80 0,-2 4-16 16,-10 0 0-16,13 4 0 0,-1-6-336 0,0 2 144 15,-1 2-144-15,0 0 0 0,-11-2 128 0,0 0-128 16,0 0 0-16,8 5 0 0,-8-5 0 0,0 0 0 16,0 0 0-16,-4 10 0 0,4-10 0 0,-11 8 0 15,1 0 0-15,-1 0 0 0,2 1 0 0,0-1 0 16,0-2 128-16,0 1-128 0,-2-3 0 0,1 3 0 15,-2 4 0-15,0-5 0 0,2 2 0 0,0 3 0 16,-1 3 0-16,1-1 0 0,-1-3 0 0,1 2 0 16,-2 3 0-16,0-1 0 0,1-1 0 0,-1-1 0 15,0 1 0-15,0-2 0 0,1 1 0 0,-1-1 0 0,2-1 0 0,0 0 0 16,1-2 0-16,3-1 0 0,6-7 0 16,-5 9 0-16,-1-1 304 0,2 0-48 0,2-2-16 0,2-6 0 15,2 9-32-15,1-1 0 0,-3-8 0 0,4 8 0 16,-4-8-32-16,5 9-16 0,0-1 0 0,-5-8 0 15,7 9-160-15,-1-1 192 0,1-2-192 0,0 1 192 16,-7-7-192-16,10 8 160 0,-1-1-160 0,0 0 160 16,-9-7-160-16,13 3 0 0,-1 0 0 0,0 1 0 15,-2-1 0-15,1 0 0 0,0-5 0 0,0 2 0 16,0 3-448 0,1 0-112-16,-1-3-16 0,2 0-16 0,0 0-592 0,-2-3-112 0,0 2-32 15,-1-1-7712-15,1-2-1552 0</inkml:trace>
  <inkml:trace contextRef="#ctx0" brushRef="#br1" timeOffset="77469.09">25747 1242 6447 0,'0'0'272'0,"0"0"80"0,0 0-352 0,0 0 0 0,0 0 0 0,0 0 0 15,0 0 1696-15,0 0 272 0,0 0 48 0,0 0 16 16,0 0-1216-16,0 0-240 0,-6 8-64 0,6-8 0 15,-4 11 480-15,4-11 96 0,-6 9 0 0,1-1 16 16,-1 0 64-16,6-8 16 0,-5 8 0 0,1 0 0 16,0 1-384-16,4-9-80 0,-7 9-16 0,2-1 0 15,0 0-192-15,0-1-32 0,-1 1-16 0,1 0 0 16,5-8-80-16,-5 12 0 0,0-2-16 0,5-10 0 16,-2 12-80-16,2-12-16 0,0 10 0 0,0-10 0 15,0 0-272-15,6 12 0 0,-6-12 128 0,5 12-128 16,-5-12 0-16,8 10 160 0,-8-10-160 0,10 8 128 15,-1-1-128-15,-9-7-224 0,12 4 48 0,-2-2 16 16,1 5-480-16,-2-3-80 0,-9-4-32 0,10 1 0 16,-10-1-752-16,11 0-160 0,-11 0-16 0,0 0-5424 15,9-3-1088-15</inkml:trace>
  <inkml:trace contextRef="#ctx0" brushRef="#br1" timeOffset="77874.73">25730 1080 12895 0,'0'0'1152'15,"0"0"-928"-15,0 0-224 0,0 0 0 0,0 0 2400 0,0 0 432 16,0 0 96-16,0 0 16 0,0 0-2096 0,0 0-400 16,0 0-96-16,0 0-16 0,0 0-336 0,0 0 0 15,0 0 0-15,0 0 128 0,0 0-128 0,0 0-208 16,0 0 48-16,0 0 16 16,8 8-304-16,-8-8-48 0,0 0-16 0,0 0-6352 15,10 0-1280-15</inkml:trace>
  <inkml:trace contextRef="#ctx0" brushRef="#br1" timeOffset="78736.85">26005 886 18431 0,'0'0'816'0,"0"0"160"0,0 0-784 0,0 0-192 16,11-1 0-16,-11 1 0 0,11 2 960 0,-11-2 128 15,11 0 48-15,-11 0 0 0,12 0-496 0,-12 0-112 16,0 0-16-16,13-1 0 0,1 0 48 0,-1-1 0 16,-3 1 0-16,1 0 0 0,-11 1-16 0,12 0 0 15,-2 0 0-15,0 0 0 0,-10 0-32 0,13 1-16 16,-1 3 0-16,0-4 0 0,1-1-256 0,0-1-48 16,0 2-16-16,0 2 0 0,0 0-176 0,0-2 160 15,-1-1-160-15,-2 1 160 0,1 1-160 0,-1-1 0 16,-10 0 0-16,12 0 0 0,-2 0 0 0,-10 0 128 0,9-1-128 0,-9 1 0 15,0 0 192-15,10 0-32 0,-10 0-16 0,0 0 0 16,0 0-16-16,0 0 0 0,0 0 0 0,0 0 0 16,0 0-128-16,-3 14 0 0,-4-1 144 0,1-1-144 15,-1 0 0-15,1 1 0 0,-2 0 0 0,-1 0 0 16,-3 1 0-16,1 0 0 0,-1 1 0 0,0-1 0 16,0 2 0-16,2-1 0 0,1-3 0 0,0 1 128 15,0 2-128-15,-1-4 0 0,1-2 0 0,1 1 0 16,1 0 0-16,0-2 0 0,3 1 0 0,-2-1 0 15,-3-2 0-15,-1 2 128 0,3 0-128 0,-1-2 128 16,0 1-128-16,-1-1 144 0,-2 2-144 0,1 0 160 16,0 0-32-16,2 1 0 0,1-1 0 0,1-2 0 0,0 1-128 0,6-7 0 15,0 0 0-15,-2 8 128 0,1 1 64 16,1-9 16-16,0 0 0 0,0 0 0 0,10 5 0 0,0-1 0 16,-10-4 0-16,12 4 0 0,0-2-16 0,-2 2-16 15,-10-4 0-15,12 0 0 0,-12 0-48 0,13 2-128 16,-1-1 192-16,-2-1-64 0,1 0-128 0,-1 0 0 15,-10 0 0-15,14 1 128 0,-1-2-128 0,1 1 0 16,-1 0 0-16,-2 0 0 0,-11 0-384 0,12 0 32 16,1 0 16-16,-1 1 0 15,-2-2-592-15,1-2-112 0,-1-1-32 0,-1 4 0 16,-9 0-1760-16,11 0-368 0,-11 0-64 0,11-2-7200 0</inkml:trace>
  <inkml:trace contextRef="#ctx0" brushRef="#br1" timeOffset="79271.07">26485 1290 10127 0,'0'0'896'0,"0"0"-704"16,0 0-192-16,0 0 0 0,0 0 3360 0,0 0 640 15,0 0 128-15,0 0 32 0,0 0-3200 0,0 0-624 16,0 0-128-16,0 0-16 0,0 0-192 0,0 0 0 16,0 0 0-16,0 0 0 0,0 0 0 0,-5 8 0 15,5-8 0-15,-7 8 0 0,-1 1 0 0,2-1 0 16,6-8 0-16,-8 10 128 0,2-1 224 0,0 0 32 15,6-9 16-15,-4 12 0 0,-1-4 32 0,5-8 0 0,-2 12 0 0,0-2 0 16,2-10-48-16,0 13 0 0,0-4 0 0,0-9 0 16,0 0-176-16,3 12-32 0,-3-12-16 0,5 12 0 15,-5-12-160-15,8 10 128 0,-1-2-128 0,-7-8 128 16,0 0-304-16,11 8-64 0,0-1-16 0,-11-7 0 31,10 4-480-31,-10-4-96 0,11 0-32 0,-11 0 0 16,0 0-512-16,0 0-96 0,10-4-32 0,-10 4-5600 0,0 0-1104 0</inkml:trace>
  <inkml:trace contextRef="#ctx0" brushRef="#br1" timeOffset="79525.22">26525 1154 10127 0,'0'0'896'0,"0"0"-704"16,0 0-192-16,0 0 0 0,0 0 2368 0,0 0 432 15,0 0 80-15,0 0 32 0,0 0-1808 0,0 0-352 16,0 0-80-16,-9 3-16 0,9-3 0 0,0 0 0 16,0 0 0-16,0 0 0 0,-5 10-464 0,5-10-192 15,0 0 176-15,0 0-176 16,0 0-704-16,0 0-224 0,0 0-48 0,0 0-9424 0</inkml:trace>
  <inkml:trace contextRef="#ctx0" brushRef="#br1" timeOffset="80671.39">27219 938 8287 0,'0'0'736'16,"0"0"-592"-16,0 0-144 0,0 0 0 16,-9 4 2256-16,9-4 432 0,0 0 64 0,0 0 32 0,0 0-1504 0,0 0-288 15,0 0-64-15,0 0-16 16,0 0-192-16,0 0-32 0,0 0-16 0,0 0 0 0,0 0-80 0,12 0-16 15,-12 0 0-15,11 1 0 0,1 0-96 0,-1-1-32 16,-11 0 0-16,13 2 0 0,-2 0 192 0,0-2 16 16,-11 0 16-16,13 0 0 0,1 3-96 0,2-2-32 15,-1-3 0-15,0 0 0 0,-1 2-160 0,2 2-16 16,-1-1-16-16,4-2 0 0,-1-3-224 0,0 2-128 16,0 2 128-16,1-1-128 0,-1 0 0 0,0 1 0 15,0 2 0-15,1 0-128 16,-4-4-528-16,1 1-112 0,0 0 0 0,-2 1-16 15,-2 0-1840-15,-1 0-352 0,0-5-80 0</inkml:trace>
  <inkml:trace contextRef="#ctx0" brushRef="#br1" timeOffset="81289.33">27224 1147 2751 0,'0'0'128'0,"0"0"16"0,0 0-144 0,0 0 0 0,0 0 0 0,0 0 0 16,0 0 3696-16,0 0 704 0,0 0 144 0,0 0 16 15,0 0-2720-15,0 0-560 0,0 0-96 0,0 0-32 16,0 0-304-16,0 0-64 0,-9 3-16 0,9-3 0 15,0 0 128-15,0 0 0 0,0 0 16 0,0 0 0 16,0 0-80-16,0 0 0 0,0 0-16 0,9 6 0 16,3-2-384-16,1-2-80 0,0-2-16 0,1 2 0 15,1 1-80-15,0-1 0 0,0-2-16 0,0 1 0 16,1 3 128-16,1-4 16 0,-1-4 16 0,-1 4 0 16,1 1-256-16,0 2-144 0,-1-2 160 0,1 1-160 0,-2-2 0 15,2 0 0-15,-2 0 0 0,0 0-160 16,1-2-480-16,-1 2-112 0,-1 3-16 0,2-3 0 15,0-1-2304-15,1-2-480 0</inkml:trace>
  <inkml:trace contextRef="#ctx0" brushRef="#br1" timeOffset="84810.68">28417 843 13823 0,'0'0'1216'0,"0"0"-960"16,0 0-256-16,0 0 0 0,0 0 336 0,0 0 32 15,0 0 0-15,0 0 0 0,0 0-192 0,0 0-48 16,0 0 0-16,0 0 0 0,0 0-128 0,0 0 128 15,0 0-128-15,0 0 128 0,0 0 528 0,0 0 112 16,0 0 0-16,0 0 16 0,0 0 320 0,0 0 64 16,0 0 16-16,0 0 0 0,0 0-32 0,9-4-16 15,-9 4 0-15,0 0 0 0,0 0-352 0,0 0-64 16,0 0-16-16,0 0 0 0,11-4-320 0,-11 4-64 16,0 0 0-16,0 0-16 0,0 0-112 0,0 0-32 15,0 0 0-15,0 0 0 0,10 3 48 0,-10-3 16 0,0 0 0 0,11 1 0 16,-11-1 64-16,10 1 16 0,-10-1 0 0,10 0 0 15,-10 0 48-15,11 3 16 0,-11-3 0 0,10 2 0 16,-10-2-16-16,12 0 0 0,-12 0 0 0,13-1 0 16,-1-2-32-16,0 2-16 0,-2 4 0 0,2-2 0 15,1-1-96-15,0 1-16 0,0 3 0 0,1-4 0 16,0 0-64-16,3 0 0 0,2 0-128 0,2 0 192 16,-3-2-192-16,0 0 0 0,-2 0 128 0,-1 2-128 15,0 2 0-15,-1-2 0 0,2-1 0 0,-3 1 0 16,-3 3 128-16,-10-3-128 0,12 2 0 0,-2 0 0 15,2-2 128-15,-12 0-128 0,0 0 0 0,12 2 144 16,-2-3-144-16,-1 2 0 0,-9-1 0 0,0 0 0 16,11 3 0-16,-11-3 0 0,0 0 0 0,0 0 0 0,0 0 0 0,0 0 0 15,0 0 0-15,0 0 0 0,0 0 128 0,0 0-128 16,0 0 0-16,0 0 128 0,0 0-128 0,-4 6 128 16,4-6-128-16,-7 7 128 0,7-7-128 0,-9 6 192 15,-1-2-192-15,1-1 192 0,9-3-192 0,-11 8 160 16,-1 1-160-16,3-3 160 0,9-6-160 0,-10 7 0 15,-3 3 0-15,1-1 0 0,2-1 0 0,1 3 0 16,-1-1 0-16,1-1 0 0,0-2 0 0,0 3 0 16,-1 3 0-16,1-2 0 0,-1-5 0 0,1 3 0 15,0 0 144-15,-1 3-144 0,-1 0 0 0,1 1 128 16,1-3-128-16,-2 1 0 0,1-1 0 0,-1 1 144 16,1-4-144-16,0 4 0 0,-1 2 128 0,1-1-128 15,-1-1 0-15,2-3 0 0,1 0 128 0,2 0-128 0,-2 0 0 16,1 0 0-16,1-2 0 0,6-6 128 0,-8 8-128 0,2-2 0 15,6-6 128-15,-10 8-128 0,1 1 0 0,4-2 0 16,5-7 0-16,-9 5 128 0,1-1-128 0,0 1 0 16,1 0 0-16,7-5 0 0,0 0 0 0,0 0 0 15,-10 6 160-15,10-6-160 0,0 0 128 0,0 0-128 16,0 0 160-16,0 0-160 0,0 0 192 0,0 0-192 16,0 0 0-16,0 0 0 0,0 0 0 0,0 0 0 15,0 0 0-15,0 0 0 0,0 0 0 0,0 0 0 16,0 0 128-16,0 0-128 0,0 0 0 0,11 5 0 15,-11-5 0-15,10 2 0 0,-10-2 0 0,9 3 0 16,-9-3 0-16,11 4 0 0,-11-4 0 0,12 0 0 16,-2 3 0-16,-10-3 0 0,13-2 0 0,-1 2 0 15,-2 2 0-15,1-1 0 0,-1-4 0 0,2 2 0 0,0 4 0 0,-1-3 0 16,-11 0 128-16,15-3-128 0,-1 0 0 0,-1 1 0 16,-3 0 0-16,1 0 0 0,1 1 0 0,-1 1 0 15,0 0 0-15,-1 1 0 16,1-1-400-16,-11 0-48 0,13-1 0 0,-13 1 0 15,10 0-2096-15,-10 0-416 0,10-2-96 0,-10 2-11424 16</inkml:trace>
  <inkml:trace contextRef="#ctx0" brushRef="#br1" timeOffset="85940.93">28435 637 12959 0,'0'0'576'0,"0"0"112"0,0 0-560 0,0 0-128 0,0 0 0 0,0 0 0 16,-7 5 752-16,7-5 112 0,0 0 32 0,0 0 0 16,-10 4-64-16,10-4-16 0,0 0 0 0,0 0 0 15,0 0 240-15,0 0 48 0,0 0 16 0,0 0 0 16,0 0-272-16,0 0-48 0,0 0-16 0,0 0 0 15,0 0-192-15,0 0-32 0,0 0-16 0,0 0 0 16,0 0-80-16,0 0-16 0,0 0 0 0,0 0 0 16,0 0 48-16,0 0 0 0,0 0 0 0,0 0 0 15,0 0 16-15,0 0 16 0,0 0 0 0,0 0 0 16,11 0-144-16,-11 0-48 0,9 3 0 0,-9-3 0 16,10 0-48-16,-10 0-16 0,11 2 0 0,-1 1 0 0,-1-6-80 0,1 3-32 15,-10 0 0-15,13 3 0 0,0-3-160 0,-2 0 0 16,2 0 0-16,-1-3 0 0,-1 2 128 0,2 0-128 15,0 1 0-15,0-2 128 0,0 0-128 0,0 0 0 16,1 1 0-16,-1 2 128 0,0-2 16 0,0 0 0 16,-1-3 0-16,0 2 0 0,-1 4 48 0,1-1 0 15,0 0 0-15,-2-1 0 0,-10 0-48 0,12 2 0 16,-2-1 0-16,1-1 0 0,1 0-144 0,-12 0 0 16,0 0 144-16,11 1-144 0,1-1 160 0,-12 0-32 15,10-1-128-15,-10 1 192 0,0 0-48 0,11-3-16 16,1 1 0-16,-12 2 0 0,0 0 0 0,10-3-128 15,-1 1 192-15,-9 2-64 0,0 0 0 0,0 0-128 0,11-2 192 16,-11 2-64-16,0 0 16 0,0 0 0 0,0 0 0 0,0 0 0 16,0 0-144-16,0 0 0 0,0 0 144 0,0 0-144 15,0 0 0-15,0 0 128 0,0 0-128 0,0 0 0 16,0 0 0-16,0 0 144 0,0 0-144 0,0 0 0 16,0 0 256-16,0 0-64 0,0 0-16 0,0 0 0 15,0 0-32-15,0 0 0 0,0 0 0 0,-11-4 0 16,2 2 16-16,9 2 0 0,0 0 0 0,-5-7 0 15,5 7 80-15,-9-5 16 0,0 0 0 0,9 5 0 16,-7-7-32-16,1 2 0 0,-1 1 0 0,1 0 0 16,-1-2-224-16,1-2 176 0,-4 0-176 0,1 2 160 15,1-1 32-15,2 1 16 0,-2-1 0 0,2 2 0 16,-1 0-208-16,1-1 0 0,6 6 128 0,-10-5-128 16,1-1 0-16,3-1 0 0,-1 1 0 0,1 2 0 0,-5 1 0 0,3 2 0 15,8 1-144-15,-9-3 144 16,0 2-432-16,9 1 16 0,-9-3 0 0,9 3 0 15,-10-1-480-15,2 1-80 0,0-1-32 0,8 1 0 16,-9-2-1824-16,9 2-368 0,-11 2-80 0</inkml:trace>
  <inkml:trace contextRef="#ctx0" brushRef="#br1" timeOffset="87069.14">29242 368 2751 0,'0'0'128'0,"0"0"16"0,0 0-144 0,0 0 0 0,0 0 0 0,0 0 0 16,0 0 2208-16,0 0 416 0,0 0 64 0,0 0 32 15,0 0-1952-15,0 0-400 0,0 0-80 0,0 0-16 16,0 0 368-16,0 0 80 0,0 0 16 0,-1 11 0 15,1-11 400-15,0 0 80 0,-1 10 0 0,1-10 16 16,0 0-64-16,0 0-16 0,-4 12 0 0,1-2 0 16,3-10-416-16,-4 12-96 0,4-12 0 0,-4 14-16 15,-1 1-272-15,3-2-48 0,-1 0-16 0,0 0 0 16,-1 0-32-16,3 2-16 0,1 1 0 0,0 0 0 16,-2-1-240-16,0 0 0 0,1 0 0 0,2 0 0 15,-1-2 0-15,0 0 0 0,0-1 0 0,0-1 0 16,0-2 0-16,0 1 0 0,-1-1 0 0,0 0 0 0,1-9 0 0,-2 9 0 15,1-1 0-15,1-8 0 0,0 0 0 0,0 0-288 16,-3 8 32-16,3-8 16 16,0 0-2608-16,0 0-528 0</inkml:trace>
  <inkml:trace contextRef="#ctx0" brushRef="#br1" timeOffset="87859.5">29051 349 2751 0,'0'0'128'0,"0"0"16"0,0 0-144 0,0 0 0 0,0 0 0 0,0 0 0 16,0 0 3456-16,0 0 672 0,0 0 128 0,0 0 32 15,0 0-2688-15,0 0-512 0,0 0-128 0,0 0 0 16,0 0-64-16,0 0-16 0,0 0 0 0,0 0 0 15,0 0 224-15,0 0 48 0,0 0 16 0,0 0 0 16,0 0-16-16,0 0 0 0,0 0 0 0,0 0 0 16,0 0-448-16,0 0-80 0,0 0-32 0,13 6 0 15,-3-4-144-15,1 1-48 0,-11-3 0 0,13 4 0 16,0-1-128-16,0-2-16 0,1-1-16 0,0 2 0 16,2-1-80-16,2 1-16 0,2 0 0 0,-2-1 0 15,-1-1-144-15,1 1 0 0,2-1 0 0,-1 0 128 16,0 0-128-16,-2 0 0 0,-3 0 0 0,3 0 0 0,1 0 0 0,-1 0 128 15,-3 2-128-15,0-2 0 0,-1-2 0 0,-2 2 0 16,-11 0 0-16,12 2 0 0,-2-4-224 0,-10 2-128 16,11-1-32-16,-11 1 0 15,10 3-752-15,-10-3-144 0,11-3-48 0,-11 3 0 16,0 0-1552-16,11-1-320 0,0-1-64 0</inkml:trace>
  <inkml:trace contextRef="#ctx0" brushRef="#br1" timeOffset="89360.49">29574 813 2751 0,'0'0'256'16,"0"0"-256"-16,0 0 0 0,0 0 0 0,0 0 2464 0,0 0 448 15,0 0 96-15,0 0 0 0,0 0-1520 0,0 0-304 16,0 0-64-16,0 0-16 0,0 0 112 0,0 0 0 15,0 0 16-15,0 0 0 0,0 0 48 0,0 0 0 16,0 0 0-16,0 0 0 0,0 0-128 0,0 0 0 16,0 0-16-16,0 0 0 0,10 0-368 0,-10 0-64 15,10 2 0-15,-10-2-16 0,11 2-224 0,-11-2-32 16,12-2-16-16,-1 2 0 0,1 2-224 0,0-2-64 0,-2-3 0 0,2 2 0 16,0 1-128-16,-1 0 192 0,0-3-192 0,1 2 192 15,1-2 16-15,0 3 16 0,0 3 0 0,-2-2 0 16,0-2-96-16,-1 2-128 0,1 4 176 0,0-1-176 15,2-4 128-15,-1 0-128 0,-1 2 0 0,0 0 0 16,1 1 0-16,0-2 0 0,1 0 0 0,0 1 0 16,-13-2 128-16,14 1-128 0,2 0 0 0,-3 1 0 15,-3-1 0-15,1 0 160 0,-1 1-160 0,-10-2 128 16,0 0-128-16,11 1 0 0,-11-1 144 0,0 0-144 16,0 0 0-16,0 0 0 0,0 0 0 0,0 0 0 15,0 0 0-15,0 0 224 0,0 0-48 0,0 10-16 16,0-10-160-16,0 0 0 0,-7 11 0 0,1-2 0 15,-4-1 0-15,3-3-176 0,-1 1 176 0,-3 1-192 16,0 1 192-16,-1-2 0 0,1-1 0 0,0 2 0 0,-2 1 0 0,1 0 0 16,0-2 0-16,1 1 0 0,-3-2 0 0,1 1 0 15,-1 0 0-15,0 1 128 0,-2 1-128 0,0 0 0 16,1-1 0-16,0 0 0 0,2 4 0 0,0-5 144 16,0 2-144-16,2 1 0 0,0 0 128 0,2 2-128 15,0 1 0-15,2-5 0 0,1-1 128 0,6-6-128 16,-7 11 0-16,2 0 0 0,-1-1 0 0,0 1 0 15,1-3 0-15,0 2 0 0,0-4 0 0,5-6 0 16,-5 7 0-16,-1 0 0 0,1 0 0 0,0 0 0 16,5-7 0-16,-7 9 0 0,7-9 0 0,-7 8 0 15,-1-2 128-15,1 0-128 0,7-6 0 0,-10 5 0 16,1 1 0-16,9-6 0 0,0 0 128 0,0 0-128 16,-9 8 0-16,9-8 0 0,0 0 128 0,-6 7-128 0,6-7 0 0,0 0 0 15,0 0 0-15,0 0 128 0,0 0-128 0,0 0 0 16,-6 6 144-16,6-6-144 0,0 0 0 0,0 0 144 15,0 0-144-15,0 0 0 0,0 0 144 0,0 0-144 16,0 0 160-16,8 8-32 0,-8-8-128 0,10 3 192 16,-10-3-32-16,13 1-16 0,12-1 144 15,-12-1-160-15,0 2-128 0,0 1 192 0,0-2-64 16,1-2 0-16,1 1-128 0,-2-1 192 0,1 2-64 16,0 0-128-16,2 0 192 0,0-1-192 0,-1-2 192 15,0 2-192-15,-1 0 128 0,0-1-128 0,1 4 128 16,-1 0-128-16,-1 1 0 0,-1-3 0 0,-2 0 0 15,1 0 0-15,-11 0 0 0,11 0 0 0,3 0 0 16,1 0 0-16,-2 0-176 0,-2 0 48 0,2 0 0 16,1 0-320-16,-2 1-48 0,-12-1-16 0,13 0 0 15,-1-1-48-15,-2 1-16 0,-10 0 0 0,0 0 0 16,10-3-1296-16,-10 3-272 0,0 0-48 0</inkml:trace>
  <inkml:trace contextRef="#ctx0" brushRef="#br1" timeOffset="90350.19">29641 602 2751 0,'0'0'256'0,"0"0"-256"16,0 0 0-16,0 0 0 0,0 0 3008 0,0 0 544 15,0 0 112-15,0 0 32 0,0 0-1792 0,0 0-368 0,0 0-64 0,0 0 0 16,0 0-176-16,11 1-16 0,-11-1-16 0,10 1 0 15,-10-1-736-15,12 2-144 0,-2-4-16 16,1 1-16-16,-1 0-64 0,1 1-16 0,-1 0 0 0,0-2 0 16,1 1 80-16,1 1 16 0,-2 1 0 0,2-1 0 15,0-1-96-15,-2 2-16 0,-10-1 0 0,13 4 0 16,1-2 32-16,-1-2 0 0,-1 0 0 0,-1 1 0 16,-11-1-112-16,11 1-32 0,1 0 0 0,-2-1 0 15,-10 0-144-15,13 0 0 0,-1-1 0 0,-1 1 128 16,-11 0-128-16,10 0 0 0,2-1 0 0,-2 1 0 15,-10 0 368-15,12-1-16 0,-12 1 0 0,12-2 0 16,-2-2 32-16,-10 4 16 0,0 0 0 0,12-1 0 16,0-2 0-16,-12 3 0 0,0 0 0 0,0 0 0 15,0 0-32-15,9-2-16 0,-9 2 0 0,0 0 0 0,0 0-48 0,0 0-16 16,0 0 0-16,0 0 0 0,0 0-96 0,0 0 0 16,0 0-16-16,0 0 0 0,0 0-176 0,0 0 192 15,0 0-192-15,0-9 192 0,0 9-192 0,0 0 192 16,-3-8-192-16,3 8 192 0,0 0-192 0,0 0 0 15,0 0 0-15,0 0 0 0,0-9 128 0,0 9-128 16,0 0 0-16,0 0 128 0,-1-8 16 0,1 8 0 16,-1-8 0-16,-1 0 0 0,2 2 32 0,0 6 0 15,-1-8 0-15,1 8 0 0,0 0-32 0,-3-8 0 16,1 2 0-16,2 6 0 0,-7-11 0 0,3 2 0 16,2 0 0-16,2 9 0 0,0 0-144 0,-7-7 128 15,2 1-128-15,5 6 128 0,0 0-128 0,-8-5 0 16,3-3 0-16,5 8 0 0,0 0 0 0,0 0 0 0,0 0 0 0,0 0 0 15,-4-7 0-15,4 7 0 0,0 0 0 0,0 0 0 16,0 0-144-16,0 0 144 0,0 0-192 0,0 0 192 31,0 0-464-31,0 0 16 0,0 0 0 0,0 0 0 16,0 0-512-16,0 0-112 0,0 0-16 0,0 0-10240 0,0 0-2048 0</inkml:trace>
  <inkml:trace contextRef="#ctx0" brushRef="#br1" timeOffset="97700.34">18139 2285 6447 0,'0'0'576'0,"0"0"-576"16,0 0 0-16,0 0 0 0,0 0 1776 0,5 10 240 0,-5-10 48 0,5 9 16 15,-5-9-992-15,5 8-192 16,-5-8-32-16,0 0-16 0,7 9 48 0,-7-9 0 0,8 8 0 0,-8-8 0 15,7 8-208-15,-7-8-48 0,8 8 0 0,-8-8 0 16,9 6 0-16,-1 1-16 0,-8-7 0 0,9 8 0 16,-1-2-112-16,1-1-32 0,-9-5 0 0,12 7 0 15,-2-3-112-15,0 1-32 0,-10-5 0 0,11 8 0 16,0 0-64-16,-2-1-16 0,-9-7 0 0,10 11 0 16,-1-3 80-16,1 1 16 0,-1-1 0 0,0 1 0 15,0 0-48-15,1-3-16 0,1 1 0 0,1-1 0 16,-1 2 80-16,2 1 16 0,2-2 0 0,-1-1 0 15,0 1-32-15,2-1 0 0,1 0 0 0,-1 0 0 16,-1-1-96-16,1 2-32 0,1-3 0 0,0 1 0 16,0 2-32-16,0 0 0 0,-2 0 0 0,1-1 0 15,0-2 0-15,1 3-16 0,-1 1 0 0,0-1 0 0,-2 1-32 0,3 3 0 16,2-1 0-16,-4-1 0 0,1 0-144 0,0-2 0 16,-1 1 0-16,2 1-176 0,0-1 176 0,1-1 192 15,1 0-32-15,0 0-16 0,1-1-144 0,2 2 160 16,0-4-160-16,2 1 160 0,0-1 0 0,-2 0 0 15,-1-2 0-15,0 4 0 0,1 1 32 0,0 0 0 16,1-2 0-16,-2 2 0 0,-1-1-16 0,1 1 0 16,-1-1 0-16,1 3 0 0,-3-1-48 0,1-1 0 15,1-1 0-15,0 1 0 0,-1-1 16 0,2 0 0 16,-1-1 0-16,0 0 0 0,1 1-144 0,1-2 128 16,3 2-128-16,1-3 128 0,0 0-128 0,0 1 0 15,-1 1 144-15,-1 0-144 0,-1-2 0 0,1 1 128 16,-1-1-128-16,1 0 0 0,-1 0 160 0,0 1-32 0,2 0-128 0,-3 0 192 15,-1 0-32-15,0 1-16 0,0-4 0 0,-1 4 0 16,-2-2 0-16,1 2 0 0,2 1 0 0,1-1 0 16,-1 0-144-16,1 1 0 0,3-3 0 0,1 2 128 15,3 0-128-15,1-3 0 0,0 0 0 0,1 2 0 16,0-1 0-16,-1 1 0 0,-1 0 144 0,0 1-144 16,-2-4 0-16,-1 2 128 0,-1 1-128 0,-2 1 0 15,0-4 0-15,-1 1 128 0,-1 2-128 0,0-2 0 16,-1 2 176-16,3 1-48 0,-1 0 0 0,1 2 0 15,-1-3-128-15,3 2 128 0,1 1-128 0,-1-1 128 16,-3-2-128-16,3 0 0 0,2 1 0 0,2-2 128 16,1 2-128-16,1 1 0 0,1-4 0 0,-1 2 0 0,0 0 128 15,-1-1-128-15,-1-1 0 0,1 1 128 0,0-1-128 16,0 2 128-16,1-1-128 0,2 0 128 0,2-3 48 0,0 0 0 16,-2 0 0-16,1 2 0 0,2 2 80 0,-1-3 32 15,-1 1 0-15,-1 2 0 0,-1-4-288 0,0 2 0 16,-2 2 0-16,1 0 0 0,0 0 0 0,3 0 0 15,3 1 0-15,2-4 0 0,0 2 0 0,0 0 0 16,0 3 0-16,1-5 0 0,3-1 176 0,-1 2-176 16,0-2 160-16,-3 1-160 0,-1 0 0 0,-2-1 0 15,-1 0 0-15,2 0 0 0,-1-1 0 0,2 0 0 16,0 1 0-16,0 0 0 0,-3 1 0 0,0 2 0 16,-1 0 144-16,1 1-144 0,3 0 0 0,-3-1 0 15,-1-3 0-15,-1 3 0 0,-2 0 0 0,2 0 0 16,1-2 0-16,1-1 0 0,1 0 0 0,4-1 0 15,-1-2 0-15,2 2 0 0,2 0 0 0,0 3 0 0,2 2 0 0,-5-1 0 16,-1-3 0-16,-1-1 0 0,-3-2 0 0,-1 0 0 16,-1 2 0-16,-1-1 0 0,1-1 0 0,0 0 0 15,0 1 0-15,3-1 0 0,-1-1 0 0,0 2 0 16,-2 0 192-16,-1 2-64 0,1 2 0 0,-1-1 0 16,1-1-128-16,-2-1 0 0,1-3 0 0,-1 1 0 15,0 0 0-15,2 1 0 0,1 1 128 0,2-3-128 16,2 2 0-16,-2-2 0 0,0-1 0 0,0 0 128 15,2 1-128-15,-2 0 0 0,0 2 0 0,-4-4 0 16,-2 1 128-16,-1 0-128 0,0-2 0 0,-3 3 128 16,0 1 0-16,1 0 0 0,-2-1 0 0,1 1 0 15,-1 1-128-15,2 1 0 0,3 1 144 0,-1-4-144 0,-2 1 0 0,1-1 0 16,0 1 0-16,2-2 128 0,2 1-128 0,-1 0 0 16,-3 1 128-16,1-1-128 0,-1-2 0 0,-1 2 0 15,0-1 0-15,2 1 0 0,-3-1 144 0,0 0-144 16,0-3 192-16,2 3-192 0,-1 2 208 0,0-1-64 15,-1 0-16-15,0 1 0 0,-1-3 0 0,-1 1 0 16,-3 0 0-16,-1 0 0 0,3 1-128 0,-1 0 192 16,0 0-192-16,1 0 192 0,0-1-192 0,-1 1 128 15,-1-1-128-15,-1 0 128 0,0-1-128 0,1 1 0 16,1 0 0-16,1 1 128 0,2-3-128 0,0 2 0 16,1-1 0-16,0-1 0 0,0 2 0 0,3 0 0 15,-3 0 0-15,0-1 0 0,0 1 144 0,-1 1-144 16,-3 0 160-16,0 0-160 0,3 0 0 0,-3-1 0 0,-1 1 0 15,0 0 0-15,-2 2 0 0,1-2 0 16,1-1 0-16,-2 1 0 0,1 1 0 0,1-1 0 0,1 0 128 0,-1 0-128 16,0-5 0-16,1 1 0 0,1-1 128 0,2 3-128 15,1 2 0-15,2-3 144 0,-1-2-144 0,0 0 128 16,-1 0-128-16,0 3 0 0,-1 0 144 0,1 2-144 16,0-5 0-16,-1 3 144 0,-3-2-144 0,0 3 0 15,1-1 144-15,-1 1-144 0,0-3 0 0,1 1 144 16,-2-1-144-16,1 0 0 0,1-1 144 0,0-2-144 15,-1 4 0-15,2 0 128 0,-2-2-128 0,3 2 0 16,1 0 0-16,0-1 0 0,-1-1 0 0,-1 1 128 16,2-1-128-16,1 1 0 0,-3-1 0 0,2 5 0 15,0-3 0-15,-1 1 0 0,-4-1 0 0,1 1 0 16,-1-1 0-16,1 1 0 0,-2-3 0 0,-1 2 0 16,2 2 0-16,0 0 0 0,0-2 0 0,0-1 0 0,0 2 0 0,0-3 0 15,1-2 0-15,0 3 128 0,0 2-128 0,-1-2 0 16,-2 0 0-16,1 0 0 0,1-1 0 0,0 3 0 15,-2-3 0-15,1 1 0 0,1 0 0 0,-2 0 0 16,-1 0 0-16,2 1 128 0,-2 0-128 0,-1 1 0 16,-2-2 0-16,0 0 0 0,0 0 0 0,-1 0 0 15,0-1 0-15,1 1 0 0,-2 2 0 0,0-1 0 16,-2-2 0-16,2 1 0 0,-1 0 0 0,0 1 0 16,0-1 0-16,1 0 0 0,-2-1 0 0,2 1 0 15,0 0 0-15,1-1 0 0,-1 3 0 0,0-4 0 16,0 1 0-16,0 0 0 0,-2 0 0 0,2 0 0 15,2 0 0-15,-1 2 0 0,0 2 0 0,-1-1 0 0,1-5 0 0,-1 3 0 16,1 2 0-16,0-1 0 0,-1 1 0 0,0-2 0 16,0-1 0-16,-1 1 0 0,-1 0 0 0,-1 3 0 15,-2 0 0-15,1 0 0 0,0-1 0 0,-1 2 0 16,-8 4 0-16,8-6 0 0,-1-2 0 0,0 4 0 16,-7 4 0-16,7-6 0 0,-7 6 0 0,6-7 0 15,1 2 0-15,-1 0 0 0,-1-2 0 0,-5 7 0 16,0 0 0-16,9-4 0 0,-9 4 0 0,11-5 0 15,-3 1 0-15,-8 4 0 0,7-5 0 0,1 1 0 16,-8 4 0-16,11-5 0 0,-11 5 0 0,9-4 0 16,-9 4 0-16,8-4 0 0,-8 4 0 0,0 0 0 15,0 0 0-15,9-4 0 0,-9 4 0 0,8-3-128 16,-8 3 128-16,0 0 0 0,0 0 0 0,9-1 0 0,-9 1 0 0,0 0 0 16,0 0 0-16,0 0 0 0,8-4 0 15,-8 4 0-15,0 0 0 0,0 0 0 0,9-2 0 0,-9 2 0 16,8-6 0-16,-8 6 0 0,0 0 0 0,0 0 0 15,0 0 0-15,0 0 0 0,0 0 0 0,0 0 0 16,5-6 0-16,-5 6 0 0,0 0 0 0,0 0 0 16,0 0 0-16,0 0 0 0,0 0 0 0,0 0 0 15,0 0 0-15,0 0 0 0,0 0 0 0,0 0 0 16,0 0 0-16,0 0-128 0,0 0 128 0,0 0 0 16,0 0 0-16,0 0 0 0,0 0 0 0,0 0 0 15,-11-3 0-15,11 3 0 0,-11-2 0 0,11 2 0 16,-12-2 0-16,1 2 0 0,1 2 0 0,1 0 0 15,0 1 0-15,-2-2-128 0,0 1 128 0,0-2 0 16,1-2 0-16,-2 6 0 0,-1-3 0 0,-1 2 0 0,-1 0 0 0,1-3 0 16,-2 1 0-16,1 0 0 0,-2-1 0 0,-2 4 0 15,-1-3 0-15,0 2 0 0,0 0 0 0,0-1 0 16,-3 0 0-16,3-1 0 0,-1 0 0 0,4 1 0 16,-1 0 0-16,1 1 0 0,-2-2 0 0,5-1 0 15,2-1 0-15,3 1 0 0,0 0 0 0,9 0 0 16,0 0 0-16,0 0 0 0,0 0 0 0,0 0 0 15,0 0 0-15,0 0 128 0,0 0-128 0,0 0 0 16,0 0 0-16,0 0 128 0,13 0-128 0,0 0 0 16,0 0 0-16,1-2 0 0,2 1 0 0,0 0 128 15,-3 0-128-15,2-2 0 0,5 0 0 0,-2 1 0 16,-1 2 0-16,1-2 0 0,1 1 0 0,-1 0 0 16,-1-1 0-16,-1 1 0 0,-1-1 0 0,1-1 0 0,-1 2 0 0,0 1 0 15,-2 1 0-15,0-1 0 0,-1-1 0 16,-1-3 0-16,-2 1 0 0,1 3-128 0,-1 0 128 0,-9 0 0 15,11-2 0-15,0 2 0 0,-11 0 0 0,12-2 0 16,-3 0 0-16,-9 2-128 0,10 0 128 0,-10 0 0 16,9 0 0-16,-9 0 0 0,9 0 0 0,-9 0 0 15,0 0 0-15,0 0 0 0,0 0 0 0,0 0 0 16,0 0 0-16,0 0-128 0,0 0 128 0,0 0 0 16,0 0 0-16,0 0 0 0,0 0 0 0,0 0-128 15,0 0 128-15,0 0 0 0,0 0 0 0,0 0 0 16,0 0 0-16,0 0 0 0,0 0 0 0,-3 10 0 15,3-10 0-15,-4 9-128 0,4-9 128 0,0 0 0 16,-4 13 0-16,4-13 0 0,-3 11 0 0,0 2 0 0,1-3 0 0,-1 3-128 16,3-13 128-16,-2 14 0 0,0 1 0 15,1-1 0-15,0-1 0 0,-1 0 0 0,1 0 0 0,1 0-128 16,-1 0 128-16,0-1 0 0,-1-1 0 0,2 0 0 16,0 1 0-16,0 1 0 0,0-4 0 0,0 2 0 15,3-2 0-15,-1 1 0 0,0 1 0 0,0-1 128 16,-2-10-128-16,0 0 0 0,0 0 0 0,6 9 0 15,-1 0-192-15,-5-9-128 0,0 0 0 0,4 8-16 32,-4-8-2304-32,0 8-464 0,0-8-96 0,0 0-9472 0,-6 9-1888 0</inkml:trace>
  <inkml:trace contextRef="#ctx0" brushRef="#br1" timeOffset="100484.71">23355 3359 17967 0,'0'0'784'0,"0"0"176"0,0 0-768 0,0 0-192 16,0 0 0-16,0 0 0 0,0 0 528 0,0 0 64 15,0 0 16-15,0 0 0 0,0 0-112 0,0 0-32 0,12 9 0 0,-12-9 0 16,6 8 96-16,-6-8 16 0,0 0 0 0,7 10 0 16,-1-1-80-16,-6-9-16 0,3 14 0 0,-1-4 0 15,-2-10 128-15,3 10 32 0,-3-10 0 0,1 13 0 16,-5-1-128-16,3-1 0 0,4 2-16 0,-2-4 0 15,-1-9-176-15,1 13-16 0,2-2-16 0,-1 1 0 16,-3 0-16-16,1 0 0 0,3-1 0 0,-1 1 0 16,2-1 32-16,-1 2 0 0,-2 0 0 0,2 0 0 15,-1 4-80-15,0-2-16 0,-5 1 0 0,2 0 0 16,2-1-32-16,-1 3-16 0,0 2 0 0,-1 0 0 16,-1 0-160-16,1 3 0 0,-1 1 0 0,-1-1 0 15,0-1 0-15,1-1 0 0,0-3 0 0,1 1 128 16,0 2-128-16,1 1 160 0,1-1-160 0,0-2 160 0,-1 0 96 0,2-1 0 15,-1 2 16-15,0-1 0 0,1 2-16 0,-1-2-16 16,-2 0 0-16,1 1 0 0,-2-1 64 0,0-1 16 16,-3-2 0-16,1 2 0 0,2 1-144 0,1 0-32 15,-2 2 0-15,1 0 0 0,-2-2-144 0,1 2 160 16,3 1-160-16,-1-2 160 0,-4 1-160 0,1-3 192 16,3 3-192-16,-3 1 192 0,-4-1-192 0,1 0 128 15,3-2-128-15,-1 0 128 0,-3-4-128 0,2 1 192 16,-3 0-192-16,0-1 192 0,-1 1-48 0,0 0 0 15,-3-2 0-15,0-1 0 0,1 0-16 0,0 0-128 16,-1 3 192-16,0 1-64 0,0 2-128 0,-1-1 160 16,-3-3-160-16,0-1 160 0,0 0-160 0,0-1 0 15,-1 1 144-15,-2 0-144 0,-2 0 128 0,-1 1-128 16,-2-2 128-16,-1 0-128 0,0-2 256 0,4 4-32 16,2-2 0-16,-3 1 0 0,-5-1-32 0,1 1-16 0,2 2 0 0,0-2 0 15,1-1-176-15,-1-1 0 0,0 0 0 0,0 0 0 16,1-2 128-16,-1 1-128 0,0-1 0 0,-1-1 128 15,-1-1-128-15,-3 0 0 0,-4 0 144 0,0 1-144 16,1-2 128-16,-1 3-128 0,-1-3 128 0,-1 1-128 16,-2-1 128-16,3-1-128 0,-2 0 128 0,2 0-128 15,0 3 0-15,2-2 0 0,2 0 0 0,-2 1 128 16,-1 0-128-16,0 0 0 0,-1-2 0 0,-3 1 0 16,-2 1 0-16,1 1 0 0,1 3 0 0,0-3 0 15,-3 0 0-15,-1 0 0 0,1 0 0 0,4 2 0 16,-1-4 0-16,0 0 0 0,0-2 0 0,0-1 0 15,-1-1 0-15,-1-3 128 0,-2 2-128 0,-1 2 0 0,-1-1 0 0,-1 1 0 16,0-2 0-16,0 1 128 0,1 0-128 0,0 0 0 16,-1-3 0-16,-4 0 0 0,-5 0 0 0,0 3 0 15,-2 1 0-15,-3 1 0 0,-2 2 0 0,2-3 0 16,3-2 0-16,0 2 0 0,-1-1 0 0,-3-1 0 16,-3 0 0-16,0-1 128 0,3 0-128 0,2 2 0 15,-1-1 0-15,4 1 0 0,2 0 0 0,-2-3 0 16,-2-3 0-16,-1 0 0 0,1-3 0 0,-2 2 0 15,-1 1 0-15,3 2 0 0,4 0 0 0,-1-2 0 16,1-2 0-16,-5 0 128 0,-2 0-128 0,-1 1 0 16,-1 0 0-16,-1 2 128 0,-2 5 0 0,2 0 16 15,3-6 0-15,0 2 0 0,-1-3-16 0,1 0 0 16,0 1 0-16,0 2 0 0,0 0-128 0,3 1 0 0,3-2 0 0,2 0 128 16,3-3-128-16,-4 1 0 0,-1-3 0 0,-1 1 128 15,0 0-128-15,-1 3 0 0,-1 1 0 16,2 1 0-16,0 0 0 0,0-1 0 0,2 0 0 0,-4 2 0 15,-6 0 128-15,2 0-128 0,1-3 128 0,-1 6-128 16,-3 1 192-16,4-2-64 0,2-2 0 0,1-1 0 16,-2-2-128-16,-3 2 0 0,-3 1 0 0,1 0 128 15,5 0-128-15,0 3 0 0,3 1 0 0,2-2 0 16,0-2 0-16,-3-1 0 0,-5-2 0 0,1 2 0 16,0 1 0-16,0 1 0 0,-1-1 128 0,5 3-128 15,4-1 0-15,-1 0 0 0,2-1 0 0,-2-1 0 16,-2-3 0-16,2 2 0 0,0 0 128 0,2 3-128 15,0 2 0-15,4 0 0 0,3-2 0 0,4 0 128 16,-1-2-128-16,-1-2 0 0,0-1 0 0,-1 0 0 0,-3 2 0 0,1 0 0 16,2 1 128-16,1 0-128 0,-2 1 0 0,2 3 0 15,0 1 0-15,3-4 0 0,2 1 0 0,0 2 0 16,-1-4 0-16,1 1 0 0,-1 0 0 0,0 1 0 16,-3 0 0-16,2 1 0 0,0 1 0 0,0 1 0 15,1 0 0-15,1 2 0 0,3-1 0 0,3-3 0 16,0 1 0-16,2-2 0 0,-1 2 0 0,2-1 0 15,2-3 0-15,0 0 0 0,-1 0 0 0,2-1 0 16,-1-1 0-16,1 2 128 0,1 3-128 0,2-1 0 16,0-2 0-16,3 0 0 0,-3 0 0 0,2 0 128 15,1 0-128-15,0 2 128 0,2 0-128 0,1 1 0 16,3-2 0-16,2 2 0 0,1-4 0 0,2 1 0 0,-1-2 0 16,10 2 0-16,-11 4 128 0,2-1-128 0,9-3 0 0,0 0 128 15,-10 0-128-15,10 0 0 0,-9-3 0 0,9 3 0 16,0 0 176-16,-9 3-48 0,9-3-128 0,-10 0 192 15,10 0-192-15,0 0 0 0,-9-2-192 0,9 2 192 16,0 0 0-16,0 0 0 0,-9-1 0 0,9 1 0 16,0 0 0-16,0 0 0 0,0 0 0 0,0 0 144 15,-8-2-144-15,8 2 0 0,0 0 0 0,0 0 0 16,0 0 0-16,-6-6 128 0,6 6-128 0,0 0 0 16,0 0 0-16,0 0 0 0,-7-6 128 0,7 6-128 15,0 0 0-15,0 0 0 0,0 0 0 0,0 0 0 16,-4-9 160-16,2 2-160 0,2-3 192 0,0 10-192 15,0 0 224-15,4-9-64 0,0-2-16 0,1 1 0 16,-1-2 32-16,2 0 0 0,1-1 0 0,1 4 0 0,-1 1-176 0,3-1 0 16,-1-3 0-16,0 1 0 0,-1-2 0 0,1 4 0 15,1-1 144-15,1 1-144 0,-4-1 0 0,1 1 0 16,-1 0 0-16,1 0 128 0,-1-1-128 0,1 1 0 16,-1 0 0-16,-1 0 0 0,1 0 0 0,-1 0 0 15,2 0 128-15,1 2-128 0,-1-2 0 0,1 2 0 16,0 0 0-16,2 0 128 0,-1-2-128 0,-1 2 0 15,-9 7 0-15,12-9 0 0,0 2 0 0,-2 0 0 16,-10 7 0-16,11-7 0 0,-1 4 0 16,1-3 0-16,-4 1 0 0,-7 5 0 0,0 0 0 0,11-4 0 15,-11 4 0-15,10-2 0 0,-10 2 0 0,0 0 0 16,0 0-144-16,0 0 144 0,0 0 0 0,0 0 0 16,0 0-144-16,-1 10 144 0,1-10 0 0,-3 10 0 0,-2 0-128 0,0-1 128 15,0-1 0-15,-1 1 0 0,1 1-128 0,5-10 128 16,-6 7 0-16,-1 0 0 0,-2-1 0 0,0 1 0 15,-1 3 0-15,-1-3 0 0,1 4 0 0,-2-2 0 16,-2-2 0-16,1 2-128 0,1-4 128 0,0 4 0 16,0 0 0-16,1-2 0 0,-2 0 0 0,2 1 0 15,1-1 0-15,1-1 0 0,-1 0 0 0,1 0 0 16,2 1 0-16,0-1 0 0,0 5 0 0,2-2 0 16,5-9 0-16,-6 4 0 0,-2 1 0 0,8-5 0 15,0 0 0-15,-7 10 0 0,2-2 144 0,1 0-144 16,4-8 0-16,-4 9 0 0,4-9 0 0,0 0 0 15,0 0 0-15,-1 12 0 0,0-3 0 0,1-9 0 16,0 9 0-16,0-9 0 0,0 0 0 0,-2 12 0 16,2-2 0-16,0-10 0 0,0 0 0 0,0 0 0 0,0 0 0 0,0 0 192 15,3 9-64-15,-3-9 0 0,0 0-128 0,0 0 0 16,0 0 0-16,5 11 0 0,-1-2 0 0,-4-9 128 16,0 0-128-16,5 10 0 0,-5-10 0 0,6 7 0 15,-6-7 128-15,5 10-128 0,-5-10 0 0,4 11 0 16,0-2 0-16,-4-9 0 0,0 0 0 0,2 6 0 15,-2-6 0-15,0 0 0 0,4 8 0 0,-4-8 0 16,4 11 144-16,-4-11-144 0,0 0 192 0,0 0-16 16,7 7-16-16,-7-7 0 0,0 0-160 0,6 11 160 15,-1-2-160-15,-5-9 160 0,0 0-160 0,8 6 0 16,-8-6 0-16,8 8 0 0,0-1 192 0,-8-7-32 16,9 8-16-16,-1-2 0 0,-8-6-144 0,11 7 0 0,3-3 144 0,-1 1-144 15,-3 1 0-15,2-2 128 0,1 0-128 0,-2 0 0 16,-1 1 128-16,1-1-128 0,2 1 128 0,2-1-128 15,-2-2 128-15,1 0-128 0,0 1 160 0,3-2-160 16,2 4 224-16,-1-3-48 0,0-1-16 0,0 0 0 16,2 2-32-16,1-3 0 0,-2 1 0 0,1 2 0 15,-1-2-128-15,1 0 128 0,-2-1-128 0,-1 0 128 16,0 0-128-16,0 0 0 0,-1-1 0 0,-1 1 128 16,0-1-128-16,-1 1 0 0,0 1 0 0,-1 0 0 15,-1-1 0-15,0-1 0 0,0 0 0 0,-2 1 0 16,-10 0 0-16,12 0 0 0,-2 0 0 0,1 0 0 15,-1-2 0-15,-10 2 0 0,0 0 0 0,13 2 0 16,-1-2 0-16,-12 0 0 0,0 0 0 0,10 0 0 0,-10 0-208 16,0 0 16-16,0 0 16 0,0 0 0 15,0 0-1776-15,0 0-352 0,11-7-80 0,-6-3-18688 16</inkml:trace>
  <inkml:trace contextRef="#ctx0" brushRef="#br0" timeOffset="117967.1">21857 7807 20095 0,'0'0'896'0,"0"0"176"0,0 0-864 0,0 0-208 15,0 0 0-15,0 0 0 0,0 0 1088 0,0 0 192 16,0 0 16-16,0 0 16 0,0 0-1040 0,0 0-272 15,0 0 0-15,0 0 0 0,0 0 0 0,0 0 0 16,0 0 0-16,0 0 0 0,-3 11 144 0,3-11-144 16,0 0 128-16,-1 11-128 0,0 0 656 0,1 1 48 15,2-1 16-15,1 1 0 0,-4 0 224 0,1 2 32 16,-2 3 16-16,2 3 0 0,3 0-320 0,-1 1-64 16,-2 4-16-16,2 2 0 0,0 1-160 0,0 1-48 15,-2 1 0-15,1-3 0 0,2 0-176 0,3 1-32 16,3-1-16-16,-7-1 0 0,-9-5-160 0,3 1 0 0,4 2 144 0,0-1-144 15,-1-2 0-15,1-2 128 0,0-2-128 0,0-1 0 16,-2 0 0-16,2-2-128 0,-1-1 0 0,1-2 0 31,0-11-272-31,0 0-48 0,0 0-16 0,0 0 0 16,0 0-1440-16,0 0-272 0,0 0-64 0</inkml:trace>
  <inkml:trace contextRef="#ctx0" brushRef="#br0" timeOffset="118381.72">21635 8155 13823 0,'0'0'1216'0,"0"0"-960"16,-9 0-256-16,9 0 0 0,0 0 2064 0,0 0 368 15,0 0 80-15,0 0 16 0,0 0-2000 0,0 0-400 16,0 0-128-16,0 0 0 0,0 0 384 0,10-1-16 16,4-2 0-16,-3 1 0 0,1-2 336 0,0 0 64 15,3 0 0-15,5 0 16 0,-3 0 560 0,2 2 96 16,0-1 32-16,2 0 0 0,1 1-400 0,0 1-80 15,0-3-16-15,0 1 0 0,0 0-544 0,-1 1-112 0,-1 0-32 0,-2-3 0 16,-2 0-160-16,-1 0-128 0,1-2 192 0,0 1-192 16,-2-1 0-16,0 1 0 0,2-1 0 0,-3 1 0 31,-3-3-272-31,2-1-112 0,1 1-32 0,-1 0 0 16,-3-1-304-16,1 2-64 0,0 1-16 0,-1 0 0 15,-1 0-1184-15,-8 7-224 0,0 0-48 0,0 0-6144 0,0 0-1232 0</inkml:trace>
  <inkml:trace contextRef="#ctx0" brushRef="#br0" timeOffset="119114.27">22210 8051 21183 0,'0'0'944'0,"0"0"192"0,0 0-912 0,0 0-224 16,-2 10 0-16,2-10 0 0,-6 11 1872 0,6-11 336 15,0 0 64-15,0 0 16 0,2 10-1776 0,2-1-368 16,-4-9-144-16,5 13 128 0,3-5-128 0,-1 1 0 16,3 1 144-16,-1 0-144 0,-2 0 0 0,4 1 0 15,1 1 0-15,-5 2 0 0,-1 0 416 0,0 1 16 16,2-2 0-16,-3 0 0 0,0 0 224 0,-2 1 48 15,0-5 16-15,-1 2 0 0,0 0-128 0,0 1-16 16,2-3-16-16,-4-9 0 0,0 0 0 0,8 11 0 0,9-1 0 16,-11-3 0-16,-6-7 0 0,0 0 0 0,0 0 0 0,3-10 0 15,2 0-384-15,2 1-176 0,-2 1 160 0,3 2-160 16,2-1 0-16,-2-3 0 0,-1-1 0 0,-1 2 0 16,1-1-208-16,-2 1 64 0,-1-2 16 0,0 2 0 15,-4 9 128-15,6-8 0 0,-6 8 0 0,7-6 0 16,-7 6 0-16,0 0 0 0,10-4 0 0,-10 4 0 15,0 0 0-15,10-2 0 0,-10 2 0 0,12-1 0 16,1 0 0-16,-1 1 0 0,-12 0 0 0,13 0 0 16,-3 0 0-16,-10 0 0 0,12 0 0 0,-12 0 0 15,12 5 0-15,-3 2 0 0,-9-7 0 0,7 7 0 16,-7-7 144-16,6 12-144 0,-6-12 192 0,5 12-192 16,-1 0 256-16,0 1-64 0,0-4-16 0,-4-9 0 0,0 0-176 0,8 10 192 15,-8-10-192-15,0 0 192 0,6 11-192 0,-6-11 128 16,7 7-128-16,-7-7 128 0,0 0 128 0,0 0 32 15,10 2 0-15,-10-2 0 0,12 0-32 0,-12 0-16 16,10 0 0-16,-10 0 0 0,11-3 16 0,-11 3 16 16,8-6 0-16,-8 6 0 0,0 0-80 0,9-7 0 15,-1-1-16-15,-8 8 0 0,6-12 16 0,-1 5 0 16,-5 7 0-16,6-13 0 0,-2-2 192 0,-1 1 64 16,1-2 0-16,2 2 0 0,-1-2-112 0,0-1-16 15,-1-1 0-15,1 0 0 0,0-3-144 0,1-1-48 16,-1-3 0-16,0 3 0 0,-1 1-128 0,1 1 0 15,0-4 0-15,-1 3 0 0,3 1 0 0,-2 2 0 16,-2 1 0-16,0 4 0 16,4 4-352-16,-3-1-48 0,-4-2-16 0,0 3 0 15,4 3-80-15,2 0-16 0,-6 6 0 0,11-4 0 16,-11 4-2208-16,10-3-448 0,-10 3-96 0,12-4-8192 0,-3-1-1632 0</inkml:trace>
  <inkml:trace contextRef="#ctx0" brushRef="#br0" timeOffset="119665.43">23047 7837 1839 0,'0'0'160'0,"0"0"-160"16,0 0 0-16,0 0 0 0,0 0 4576 0,0 0 880 15,0 0 176-15,0 0 48 0,0 0-4464 0,0 0-896 16,0 0-192-16,0 0-128 0,0 0 128 0,0 0-128 16,0 0 0-16,0 0 0 0,0 0 464 0,0 0-16 15,0 0 0-15,0 0 0 0,0 0 672 0,0 0 128 16,0 0 32-16,0 0 0 0,0 0-64 0,-9 2 0 16,0 1 0-16,1 1 0 0,2 4-688 0,-1 4-144 15,-1-3-16-15,3 1-16 0,5-10-352 0,-4 12 144 16,0 1-144-16,0 2 0 0,2 2 0 0,-1 2 0 15,0 1 0-15,2 0 0 0,0 1 0 0,0-1 0 16,-1 1 0-16,1-2 0 0,1 0 0 0,3-2 0 16,2-2 0-16,0 0 0 0,0-2 128 0,2-6-128 0,-1 0 0 0,1 2 0 15,1-2 128-15,-8-7-128 0,0 0 0 0,11 1 0 16,1 1 192-16,-2-2-192 0,-10 0 192 0,11-1-192 16,-2-1 192-16,0-5-64 0,-1 2 0 0,1-2-128 15,-1 1 192-15,1-2-64 0,-1 0 0 0,0-1-128 16,-2-1 192-16,1-1-192 0,-1 2 192 0,-1-4-192 15,-1 0 176-15,0-1-176 0,0-2 160 0,-1-1-160 16,-2-3 176-16,0 1-176 0,-1-1 192 0,-1 1-192 16,0 2 272-16,-1-1-48 0,-1-2-16 0,-1 2 0 15,0 3 112-15,0 1 0 0,-1 0 16 0,-1 2 0 16,1 2-16-16,0 3-16 0,-3 1 0 0,2 3 0 16,6 3-304-16,-10-5 0 0,3 1 0 0,7 4 0 15,-9 2 0-15,9-2-192 0,-8 2 0 0,8-2 0 16,-9 0-576-16,9 0-96 0,0 0-32 0,0 0 0 15,-8 2-1536-15,8-2-320 0,0 0-64 0</inkml:trace>
  <inkml:trace contextRef="#ctx0" brushRef="#br0" timeOffset="120631.21">24149 7664 2751 0,'0'0'128'0,"0"0"16"0,0 0-144 0,0 0 0 16,0 0 0-16,0 0 0 0,-4-8 3968 0,4 8 768 15,0 0 160-15,0 0 32 0,0 0-3392 0,0 0-688 16,-9-4-128-16,1 1-16 0,8 3-368 0,-9-2-64 16,1 2-16-16,8 0 0 0,-10 2 64 0,-1 2 16 15,1-1 0-15,-2 1 0 0,0 2 560 0,0 1 128 16,1 1 0-16,-1 1 16 0,-1-3-272 0,0 4-64 0,0 0-16 16,1 2 0-16,0-1-336 0,5 1-64 0,3 1-16 0,1-1 0 15,-1 0 112-15,2-1 32 0,0 2 0 0,2 0 0 16,-1 2-48-16,2-1-16 0,2 1 0 0,-1-1 0 15,-2-1-224-15,2 0-128 0,-1 0 160 0,3-1-160 16,-4-12 0-16,5 14 0 0,-2-1 0 0,1-2 0 16,-4-11 0-16,6 9 128 0,-6-9-128 0,11 7 0 15,-11-7 0-15,11 3 144 0,-11-3-144 0,12 0 128 16,-12 0-128-16,12-1 0 0,-2-3 144 0,-10 4-144 16,11-7 144-16,-2 1-144 0,-3-2 192 0,2 1-192 15,0-3 208-15,-1 2-64 0,-1 0-16 0,1-2 0 0,-2-3-128 0,0 0 0 16,-1-1 144-16,-1 1-144 0,-1-1 144 15,-1 1-144-15,1 0 192 0,0-2-192 0,1-2 224 0,0 0-64 16,-2 0-16-16,0 4 0 0,0 1-16 0,1 2-128 16,-1-1 192-16,2 2-64 0,-3 9 112 0,4-9 16 15,-4 9 0-15,0 0 0 0,0 0-16 0,0 0 0 16,0 0 0-16,0 0 0 0,10-3-112 0,-10 3 0 16,12 2-128-16,-12-2 192 0,10 6-192 0,-1 3 128 15,-1-2-128-15,-1 3 0 0,0 2 0 0,0 2 0 16,-2-1 0-16,0-1 0 0,1 0 0 0,-1 1 0 15,0-1 0-15,0 1 0 0,0 1 0 0,1 0 0 16,-1-1 0-16,0-2 0 0,2-1 0 0,-1-1 0 16,-6-9 0-16,9 11 0 0,-1-2-320 0,-8-9-48 15,0 0-16-15,11 5 0 16,-2-1-192-16,-9-4-64 0,0 0 0 0,0 0 0 16,0 0-160-16,0 0-32 0,0 0-16 0,8-5 0 15,-3-3-1376-15,-3 2-272 0,-2 6-48 0</inkml:trace>
  <inkml:trace contextRef="#ctx0" brushRef="#br0" timeOffset="121082.72">24387 7833 3679 0,'0'0'320'15,"0"0"-320"-15,0 0 0 0,-2 13 0 16,3 0 5248-16,-1-13 992 0,0 0 192 0,4 13 32 0,-4-13-5248 0,9 11-1040 15,-9-11-176-15,0 0 0 0,0 0-256 0,12 12 64 16,0-2 0-16,-12-10 16 0,0 0-64 0,0 0-16 16,10 7 0-16,-10-7 0 0,0 0 576 0,0 0 128 15,0 0 0-15,0 0 16 0,0 0 960 0,0 0 192 16,0 0 48-16,0 0 0 0,0 0-448 0,0 0-64 16,0 0-32-16,0 0 0 0,0 0-480 0,0 0-80 15,0 0-32-15,0 0 0 0,0 0-288 0,3-8-64 16,-2-1-16-16,1-1 0 0,-2 10-160 0,3-10 128 15,-2 1-128-15,-1-3 128 0,0 0 0 0,0-1-128 16,0-1 192-16,0 1-64 0,-1 0 112 0,-2 0 16 16,1 0 0-16,-1-3 0 0,2-1 0 0,1 2 0 15,0-1 0-15,0 2 0 0,1 1-96 0,2 0-16 0,-1-2 0 0,2 2 0 16,2 0-144-16,-1 0 0 0,1 1 0 0,1 2 0 16,-2 1 0-16,0-2 0 0,1 2 0 0,0 3 0 15,2-1 0-15,-2 2 0 0,2 0 0 0,3 0 0 16,-1-3-208-16,0 3 80 0,0-1 128 0,-1 1-208 31,0 1-272-31,0 0-48 0,-1-2-16 0,1-1 0 16,0 2-528-16,1 1-96 0,2 0-32 0,0 2 0 15,-2 0-2608-15,1 1-528 0</inkml:trace>
  <inkml:trace contextRef="#ctx0" brushRef="#br0" timeOffset="121599">24855 7640 3679 0,'0'0'160'0,"0"0"32"0,0 0-192 0,0 0 0 15,0 0 0-15,0 0 0 0,0 0 5856 0,0 0 1120 16,0 0 240-16,11 0 32 0,-11 0-6032 0,12-4-1216 15,-1 2-256-15,1-1-32 16,-2 1-208-16,-10 2-32 0,0 0-16 0,13-4 0 0,-2-1 224 0,-1 1 64 16,-1 0 0-16,-9 4 0 0,10-6 800 0,-10 6 160 15,10-7 48-15,-10 7 0 0,7-6 400 0,-7 6 64 16,6-9 32-16,-2 1 0 0,-4 8-672 0,5-6-128 0,-5 6-16 0,5-9-16 16,-5 0-416-16,3 1 0 0,2 0 0 0,-5 8 0 15,0 0-128-15,-2-8-128 0,2 8 0 0,-6-6-16 16,0 2 32-16,-5 1 16 0,0 2 0 0,-1 2 0 15,0 4 224-15,-1 2 0 0,-1-1 144 0,1 1-144 16,0-2 400-16,0 2-16 0,-2 2 0 0,4-1 0 16,0 1 64-16,2 1 0 0,1 2 0 0,2 1 0 15,-1-1-32-15,2-1 0 0,0 1 0 0,1 3 0 16,0 0-32-16,0 2 0 0,0-1 0 0,0-1 0 16,2-2-224-16,-1 2-160 0,0 0 192 0,2-2-192 15,0-2 128-15,1-1-128 0,0 1 0 0,0-11 0 16,4 11 256-16,0 1 0 0,0-1 0 0,-4-11 0 15,7 6-16-15,4-1-16 0,-1-1 0 0,2-1 0 0,1-2-224 0,1-1 0 16,2-1 0-16,2 1 0 16,3-5-384-16,1-1-160 0,2 0-32 0,-1-1-16 15,-1-2-2272-15,3 0-448 0,1 0-80 0,-4 0-32 0</inkml:trace>
  <inkml:trace contextRef="#ctx0" brushRef="#br0" timeOffset="122059.43">25711 7099 20271 0,'0'0'1792'0,"0"0"-1424"0,0 0-368 0,0 0 0 15,0 0 2096-15,0 0 336 0,0 0 80 0,0 0 16 16,0 0-1856-16,0 0-368 0,0 0-80 0,11 2-16 15,-11-2 176-15,0 0 16 0,11 5 16 0,-11-5 0 16,8 8 0-16,-2 2 0 0,-2 1 0 0,1 0 0 16,0 2 144-16,1 2 16 0,-1 2 16 0,0 1 0 15,0 0-32-15,1 4-16 0,-4-1 0 0,2 4 0 0,0 2-128 0,1-2-32 16,-1 2 0-16,0 1 0 0,0-1-192 0,0 1-32 16,-3-4-16-16,3 2 0 0,-1 0-144 0,-1-1 0 15,1-3 0-15,1-2 0 0,0-4-384 0,0-3-16 16,-2 0 0-16,1-3 0 15,-3-10-544-15,4 11-96 0,-2-2-32 0,-2-9 0 16,0 0-240-16,0 0-48 0,0 0-16 0,0 0-7776 16,0 0-1568-16</inkml:trace>
  <inkml:trace contextRef="#ctx0" brushRef="#br0" timeOffset="122301.63">25625 7436 14735 0,'0'0'1312'0,"0"0"-1056"0,0 0-256 0,0 0 0 16,0 0 5456-16,11-4 1040 0,1-3 208 0,1 2 32 16,3 1-5008-16,1-1-1024 0,0-2-192 0,2 1-32 15,2-3-64-15,1 0-16 0,2 1 0 0,-1-1 0 16,1 1-400-16,-1 0 0 0,1 0 0 0,-2 0 0 16,-3 1-352-16,1-1 48 0,1 1 16 0,-2 1 0 15,-1 2-32-15,-1 0-16 0,-1-1 0 0,0 1 0 16,-3-1-176-16,-2-2-48 0,0-1 0 0,-1 3 0 15,1 2-512-15,-3-2-96 0,-8 5-32 0,9-9-9232 16,-3 0-1856-16</inkml:trace>
  <inkml:trace contextRef="#ctx0" brushRef="#br0" timeOffset="122866.75">26267 6669 32367 0,'0'0'1424'0,"0"0"304"0,0 0-1376 0,0 0-352 16,-2 11 0-16,2-1 0 0,1 0 512 0,2 3 48 16,-1-1 0-16,2 5 0 0,0 3-560 0,1 3 0 15,0 3 0-15,2 3 0 0,-2 1 0 0,2 2 0 0,-1 5 0 0,-1-2-144 16,-1-1 144-16,2 1 0 0,-3-2 0 0,0-1 0 15,-3 2 128-15,-3 0 48 0,0-4 16 0,-1 0 0 16,0 0 400-16,0 3 96 0,-1-2 16 0,-1-2 0 16,1-8-64-16,1 1-16 0,2-4 0 0,-1 0 0 15,-1-2-160-15,2-2-16 0,0-1-16 0,2-2 0 16,3-2-144-16,-3-9-32 0,0 0 0 0,0 0 0 16,0 0-128-16,0 0-128 0,0 0 144 0,0 0-144 15,0 0 0-15,0 0 0 0,2-9 0 0,1-2 0 16,-2 1 0-16,1-2 0 0,-2-2 0 0,0-3 0 15,0-3 192-15,2-3-48 0,1-2-16 0,-1 0 0 16,1 2-128-16,2 3-176 0,2-1 48 0,1 6 0 16,-3-2 128-16,1 4 0 0,1 1 0 0,1 4 0 0,-2 2 144 0,3 0 16 15,2 4 0-15,-1-1 0 0,-10 3-160 0,13-1 0 16,-1 0 0-16,0 2 0 0,-1 4 0 0,3 2 0 16,-4-5 0-16,0 4 0 0,2-1 0 0,-1 1 0 15,-1 2-144-15,-1 3 144 0,-1 0 0 0,1 4 0 16,0 0 0-16,0 1 0 0,-2-3 0 0,-1 1 0 15,1 1 0-15,-2 0 0 0,-1 1 0 0,2 0 0 16,4-3 0-16,-3 0 0 16,0-2-480-16,-1 2-96 0,1 2 0 0,0-2-16 15,0 0-816-15,-1-5-144 0,-6-8-48 0,0 0 0 16,7 7-1648-16,-7-7-336 0,0 0-64 0,0 0-8192 0</inkml:trace>
  <inkml:trace contextRef="#ctx0" brushRef="#br0" timeOffset="123267.42">26763 7308 7359 0,'0'0'320'0,"0"0"80"0,0 0-400 0,0 0 0 0,11-3 0 0,0 1 0 16,-1-1 5808-16,1-1 1072 0,-11 4 224 0,11-4 32 16,1-2-5712-16,-1-1-1136 0,-11 7-288 0,11-5 0 15,0-1 0-15,-1-1 160 0,-2 2-160 0,0-2 128 16,0 1-128-16,0 1 0 0,-1-2 0 0,-7 7 0 15,9-9 320-15,-2 0-32 0,-2 0 0 0,-5 9 0 16,5-8 192-16,-5 8 32 0,3-12 16 0,-2 0 0 16,-1 3-272-16,0-3-48 0,-1 1-16 0,0 0 0 15,-2 1-192-15,0 1 128 0,0 0-128 0,-1-2 0 0,1 1 0 0,-1 2 0 16,0 1 0-16,4 7 0 0,-6-2 160 0,6 2-160 16,-11 2 160-16,1 2-160 0,-1 2 288 15,1 3-32-15,-2 0-16 0,1 3 0 0,-2 2-64 0,-2 0-16 16,-2 1 0-16,0 4 0 0,2 2-160 0,2 0 0 15,1 0 144-15,0 0-144 0,0-2 128 0,2 3-128 16,0-2 128-16,3 1-128 0,3-2 288 0,3 1-16 16,-1-3 0-16,6-2 0 0,4 0 144 0,3-4 32 15,0-1 0-15,4 1 0 0,4-3-208 0,2 1-48 16,1-1 0-16,3-1 0 0,1-2-368 0,0-4-80 16,0-1 0-16,0 0-16 15,0 0-752-15,1-1-128 0,-1-4-48 0,2-2 0 16,2-2-1808-16,-4-1-352 0</inkml:trace>
  <inkml:trace contextRef="#ctx0" brushRef="#br0" timeOffset="124117.57">27952 6743 11967 0,'0'0'1072'0,"0"0"-864"0,0 0-208 0,0 0 0 16,0 0 3136-16,0 0 576 0,0 0 112 0,0 0 16 16,0 0-2976-16,0 0-608 0,0 0-112 0,0 0-16 15,0 0 128-15,0 0 16 0,0 0 16 0,-9-1 0 16,-1 1 288-16,10 0 64 0,-9 4 16 0,0 0 0 15,0-1 304-15,0 0 64 0,9-3 16 0,-9 7 0 16,-2-1-208-16,1 1-64 0,0-2 0 0,-2 2 0 16,0 1-384-16,0 1-96 0,-1-1-16 0,0 1 0 15,2 0-128-15,-1 0-16 0,0 0-128 0,2 0 192 16,0-2-48-16,3-3-16 0,7-4 0 0,0 0 0 0,-4 10 32 0,4-10 0 16,0 0 0-16,-3 12 0 15,-1-2-160-15,4-10 128 0,0 12-128 0,0-12 128 0,0 0-128 0,2 12 0 16,0-3 0-16,2-1 0 0,-4-8 0 0,7 7 0 15,-7-7-176-15,10 7 176 0,0-1-144 0,2 0 144 16,1-5-160-16,0 2 160 0,2-1-144 0,0 2 144 16,0-1-128-16,0-1 128 0,1 0-144 0,-2-1 144 15,1-1-160-15,-2 4 160 0,-2 0 0 0,0 1 0 16,-11-5-128-16,11 6 128 0,-3 1 0 0,0-1 0 16,-1 1 0-16,-2 1 0 0,0 1 0 0,-1 3 0 15,-1-2 0-15,-1 1-144 0,0-1 144 0,-1-1 128 16,-1 0-128-16,-1 0 176 0,-1 3-48 0,1-3 0 15,-2 0 0-15,2 0 0 0,-2 1 0 0,-1-1-128 0,1 0 192 0,-3-1-64 16,0 2-128-16,-1-1 192 0,-1-2-192 0,-1 1 192 16,0 1-192-16,0 1 0 0,-1 3 0 0,-2-2 0 15,-1-2-240-15,-1 0-80 0,-2 1 0 0,0-1-16 32,1 3-1408-32,2-3-288 0,0-2-48 0,3-5-7888 0,10-2-1568 0</inkml:trace>
  <inkml:trace contextRef="#ctx0" brushRef="#br0" timeOffset="124768.4">28396 6865 27647 0,'-6'-4'2448'0,"6"4"-1952"16,0 0-496-16,-8-3 0 0,8 3 1408 0,0 0 176 15,0 0 32-15,-8-6 16 0,2-1-1632 0,6 7 0 16,-8-6-320-16,8 6 32 16,-8-4-160-16,8 4-16 0,-10 0-16 0,0 0 0 0,1 0 80 0,0 2 16 15,-3 2 0-15,3 1 0 0,9-5 864 0,-10 7 176 16,-2-1 48-16,0 1 0 0,-2-1 224 0,1 4 48 15,1 0 16-15,1 4 0 0,-4 2-208 0,3 1-32 16,2 1-16-16,1 2 0 0,-2-1-336 0,4 3-64 16,1-2-16-16,3-2 0 0,-1-1-320 0,1 0 0 0,2-2 0 0,1-1 0 15,0 0 0-15,2 1-192 0,4-6 64 0,0-1 0 16,1-2 0-16,0-1 0 0,-7-5 0 0,12 3 0 16,0-2 128-16,0-1 0 0,-1-2 0 0,1 0 0 15,-2-2 0-15,2 2 176 0,0-5-48 0,-2 1 0 16,0 0 48-16,1 0 0 0,1 1 0 0,0-4 0 15,-1-1-48-15,2 0 0 0,1-2 0 0,-1 3 0 16,-2-3-128-16,0 2 0 0,-1-3 0 0,-1-1 0 16,-1-2 0-16,0 2 0 0,-2-5 0 0,2 4 128 15,-1-1-128-15,-2 2 0 0,-1-1 0 0,0 2 0 16,0-1 0-16,-3 4 0 0,0-2 0 0,1 5 0 0,-2 7 368 0,0 0 32 16,0 0 16-16,0 0 0 0,0 0-64 0,0 0-16 15,0 0 0-15,0 0 0 0,0 0-160 0,0 0-48 16,10 8 0-16,-1-1 0 0,-9-7-128 0,9 13 128 15,-1 0-128-15,0 1 128 0,-2 3-128 0,0 3 0 16,-2-3 0-16,1 2 0 0,0 1 144 0,0-3-144 16,-1 2 160-16,1-3-160 0,1 2 0 0,-1-1 0 15,1-1 0-15,1-2 0 0,-1-2-128 0,3 0-128 16,1-5-32-16,-1 1 0 16,-1 0-608-16,1-2-112 0,-9-6-16 0,11 6-16 15,-11-6-544-15,12 0-96 0,-12 0-32 0,11-4-8816 16,-11 4-1760-16</inkml:trace>
  <inkml:trace contextRef="#ctx0" brushRef="#br0" timeOffset="125503.95">28850 6867 12895 0,'0'0'1152'0,"0"0"-928"0,0 0-224 0,0 0 0 16,-5 13 6048-16,1 2 1168 0,1-1 224 0,2 0 48 16,0 1-6176-16,1-1-1312 0,-2 2 0 0,2-2-320 15,-2-1 48-15,2 0 0 0,4 0 0 0,-2-2 0 16,-2-11-96-16,2 11-16 0,-2-11 0 0,1 11 0 16,-1-11 384-16,0 0 240 0,0 0-48 0,0 0 0 15,0 0 624-15,0 0 112 0,0 0 32 0,0 0 0 16,0 0-400-16,0 0-80 0,0 0-16 0,0 0 0 0,8-6-208 0,-2 0-64 15,-1-2 0-15,1-1 0 0,-2-1-192 0,1-1 0 16,3-2 0-16,1-3 0 0,-3-3 0 0,2 1 0 16,0-4 0-16,-2 1 0 0,1 0-128 0,1 0-32 15,0 3 0-15,-1-1 0 0,1 2 160 0,0 3 0 16,-1-2 128-16,-1 5-128 0,1 2 448 0,-1 2 32 16,-6 7 0-16,10-6 0 0,0-1-256 0,-10 7-48 15,9-6-16-15,-9 6 0 0,13 0-160 0,-13 0 0 16,9 6 0-16,-1 1 0 0,-8-7 0 0,6 9 0 15,1 2-128-15,-2 5 128 0,-2-2 0 0,1 3 0 16,-1 2 0-16,0-4 0 0,-3 1 0 0,1-2 128 0,1-2 0 0,-1-2 0 16,-1 2 64-16,1 0 0 0,1-2 0 0,-2-10 0 15,0 0-192-15,0 0 0 0,0 0 0 0,5 9 0 16,-5-9 192-16,0 0-32 0,0 0-16 0,10-1 0 16,-10 1-144-16,11-5 0 0,-4-2 144 0,0-2-144 15,-2 0 0-15,2-4 0 0,-1 1 0 0,-1 1 0 16,-1-2 0-16,0 0 0 0,0-3 0 0,-1-1 0 15,-2-1 0-15,2-2 0 0,3 1 0 0,1-1 0 16,-2 2-208-16,1 0 32 0,4-3 16 0,0 2 0 16,2 0 160-16,1 2-160 0,0 0 160 0,0 4-160 15,-1 3 160-15,1 2 0 0,0 1 0 0,0 1 0 16,0 0 144-16,-4 3 16 0,-9 3 0 0,0 0 0 16,14 0-160-16,-1 3 0 0,-2 3 0 0,-1-1 128 15,1 0-128-15,-1 2 0 0,-1 0 0 0,2 4 0 0,-2 2 0 16,1 3 0-16,-1-2 0 0,0 2 0 0,-1-1 0 0,1 1 0 15,2-2 176-15,-2 6-176 0,-1 1 240 0,-1-3-48 16,1 1-16-16,-1 1 0 0,-1-2-176 0,1 2 0 16,1-2-160-16,-2-1 160 0,1-1 0 0,-1-2 0 15,1 0 176-15,-1 1-48 16,1-2-576-16,-2-2-96 0,-1-1-32 0,-4-10 0 16,0 0-1536-16,0 0-320 0,0 0-64 0,0 0-16 15,0 0-880-15,0 0-160 0,10-2-32 0</inkml:trace>
  <inkml:trace contextRef="#ctx0" brushRef="#br0" timeOffset="125986.34">29747 6723 16575 0,'0'0'1472'0,"0"0"-1168"0,0 0-304 0,0 0 0 15,0 0 2608-15,10-6 464 0,-1 0 80 0,-9 6 32 16,0 0-2064-16,11-5-416 0,-11 5-64 0,12-6-32 15,-1 1-144-15,0 0-16 0,-11 5-16 0,12-3 0 16,-1-1-112-16,0 2-32 0,-11 2 0 0,11-4 0 16,0-1 336-16,-1-1 64 0,-1 4 16 0,1-2 0 15,-10 4-48-15,10-4 0 0,-2-2 0 0,2 0 0 16,-2 0-160-16,2 1-48 0,2-2 0 0,-1 2 0 16,-4-2-192-16,3 2-32 0,0-1-16 0,0-2 0 15,-2-1-208-15,0 0 0 0,0-2 128 0,0 2-128 0,-2 0 0 0,-2 1 0 16,-3-5 128-16,2 4-128 0,0 1 128 0,-3-4 0 15,-4 3-128-15,1 1 192 0,1 2 320 0,-2 1 48 16,-2-1 16-16,6 6 0 0,-10-3-192 0,0 3-48 16,-1-3 0-16,-1 3 0 0,-2 3-336 0,1-1 0 15,1 3 0-15,-1 6 128 0,-4 2-128 0,2 1 0 16,0 3-176-16,2 4 176 0,-2 2 0 0,0 2 0 16,0 3 176-16,0-5-48 0,1 3 160 0,1-2 32 15,1 3 16-15,3 2 0 0,1 1 112 0,0-4 0 16,1-2 16-16,3 0 0 0,1-3-176 0,2 0-32 15,1-7-16-15,1 2 0 0,3-1-80 0,0 0-16 16,1-2 0-16,2-3 0 0,0-2-144 0,7-2 0 16,1 0 0-16,5 0 0 0,2-5-336 0,7-1 0 0,4-1 0 15,5-1 0 1,1-4-304-16,3-1-64 0,1-1-16 0,0-4 0 16,0-1-2208-16,1-1-432 0,1-3-96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5T20:06:35.9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26614 15103 1670 0,'0'0'74'0,"0"0"15"0,0 0-71 0,0 0-18 0,-4-9 0 0,4 9 0 16,-3-7 40-16,-1-2 4 0,0 0 0 0,4-1 1 16,-3 1-45-16,-1-1-23 0,1-5 3 0,-4 12 0 15,-4-7 59-15,1 1 12 0,-1-1 2 0,0-2 1 16,-3 9 42-16,-3-4 8 0,-1-2 1 0,4 6 1 15,-4-3-30-15,1 6-7 0,3-4-1 0,-1 4 0 16,-2 0-52-16,3 4-16 0,0-4 8 0,-4 9-8 0,4-3 12 0,0 4-3 16,0-1 0-16,-4 0 0 15,4 7-9-15,-4-3 0 0,4 9 0 0,-3-4-11 0,2 1 11 16,1 0-8-16,4 0 8 0,3 6-8 0,0-6 8 0,3 0 0 16,1-1 0-16,6-2 8 0,1 3-8 0,-1-3 0 15,4-7 8-15,0 0-8 0,4 1 0 0,-1-1 0 16,5-2-10-16,-5-4 10 0,4-3 0 0,4-3 0 15,-4-4 0-15,0-2 0 0,4-1 8 0,-1 1 0 16,1 0-8-16,0-7 12 0,-1 3 10 0,1-9 2 16,0 10 0-16,-1-7 0 0,1-3-10 0,-4 3-2 15,7-3 0-15,-3 0 0 0,-1 0 10 0,1-3 2 16,-7 7 0-16,3-8 0 0,0 1 8 0,-4-3 3 16,-3 0 0-16,1-7 0 0,-5 10-8 0,1-3-2 0,-1-6 0 15,-3 5 0-15,-3 1 1 0,3-6 0 0,0 5 0 0,-7-5 0 16,-1-1-15-16,1 7-3 0,0-6-8 15,0-1 12-15,0-2-12 0,-3 2 0 0,-1 1 0 0,-3 5-10 16,3 1-12-16,1 0-2 0,-1 3-1 0,1 9 0 31,-4 4-61-31,3-4-12 0,4 0-2 0,-4 7-1 16,4 6-143-16,0-3-29 0</inkml:trace>
  <inkml:trace contextRef="#ctx0" brushRef="#br0" timeOffset="924.83">27245 14209 1807 0,'-18'-25'40'0,"11"16"8"0,0-1 1 0,-3 4 2 0,3-6-41 15,-4-4-10-15,0 7 0 0,4-7 0 0,0 6 9 0,0 1 0 0,0 0 0 0,7-1 0 16,-7 7 1-16,7-3 0 0,0 6 0 0,0 0 0 15,-3-10 13-15,3 10 2 0,0 0 1 16,0 0 0-16,0 0 8 0,0 0 2 0,0 0 0 0,3 10 0 16,4 6-11-16,-3-4-1 0,3 13-1 0,0-6 0 15,0 9 5-15,0-3 0 0,4 4 1 0,3 5 0 16,0 1-21-16,0 8-8 0,4-5 0 0,-4 6 0 16,3-6 11-16,1 5-11 0,-4-8 12 0,0 9-12 15,0 0 8-15,0-7-8 0,-3 1 0 0,0 3 0 16,-4-4 14-16,3 1-4 0,-3-3-1 0,-3-1 0 15,3 1 29-15,-4-7 6 0,1 0 0 0,-4-3 1 16,3-6 9-16,-6 0 2 0,3 6 0 0,-4-10 0 16,1-2-18-16,-4 3-3 0,3-1-1 0,-3-2 0 15,-3-4 6-15,-1 1 0 0,-3-4 1 0,0-3 0 16,-4-3-13-16,-3 0-2 0,0-3-1 0,-4-3 0 0,0-4-25 0,4 7 0 16,0-13 0-16,0 1 0 15,-4 2-94-15,1-2-21 0,2 5-4 0,1-2-720 16,4-4-144-16</inkml:trace>
  <inkml:trace contextRef="#ctx0" brushRef="#br0" timeOffset="2560.88">25626 15727 2487 0,'-21'0'110'0,"14"0"23"0,7 0-106 0,-11 3-27 0,11-3 0 0,0 0 0 16,0 0 12-16,4 7-4 0,3 2 0 0,3 0 0 16,8 1-8-16,3-4 8 0,7-3-8 0,4 3 8 15,3-6 5-15,8 0 1 0,2-6 0 0,12 3 0 16,3-6 35-16,7-1 7 0,3-5 2 0,1 5 0 16,0 1-3-16,3-7-1 0,10-3 0 0,4 4 0 0,1 2-22 15,-5-3-5-15,1-3-1 0,7 4 0 16,3-4-14-16,4-6-2 0,3 6-1 0,-7 0 0 0,-3-6 6 15,-4 6 1-15,4-3 0 0,-4 0 0 16,-7 4-37-16,-7-1-7 0,-14 3-2 0,-3 7 0 16,-4-4-80-16,-7 4-16 15,-4 3-3-15,-7-4-1101 0</inkml:trace>
  <inkml:trace contextRef="#ctx0" brushRef="#br0" timeOffset="3115.09">26522 16636 403 0,'17'-6'17'0,"-9"6"5"0,-5 0-22 0,8 0 0 0,-1-3 0 0,1-3 0 16,3 6 268-16,-7-3 48 0,-7 3 11 0,7-7 1 15,0 1-132-15,0 3-28 0,0-6-4 0,-3-1-2 16,3 1-50-16,0-1-11 0,-4-5-1 0,1 5-1 16,-1-5-37-16,1-4-7 0,-1 3-2 0,-3-3 0 15,0 7-37-15,-3-4-8 0,-1-3-8 0,-3 4 11 0,0-4 2 0,0 9 1 16,0-5 0-16,-3 5 0 0,-4 7-2 0,-1-3 0 15,-2 3 0-15,-8 6 0 16,4 3-12-16,-4 4 0 0,4-1 0 0,-4 7 0 0,4 2 0 16,-4 1-10-16,4 9 2 0,0-9 0 0,0 6 8 0,3 4-8 15,1-4 8-15,3 0-8 0,-1-3 8 16,5 3-8-16,-1 3 8 0,4-3-8 0,4 3 8 0,-1-3 0 16,4 4 8-16,4-4-8 0,-1 0 8 0,4-3-8 15,0 3 8-15,4-6-8 0,-4-4 11 0,4-5-3 16,-1 5 0-16,4-5 0 0,0-7-8 0,1 3 0 15,2-3 0-15,-3-3 0 0,4-3 32 0,-4-3 5 0,7-3 1 16,-3-1 0-16,-1-6 2 0,1-2 0 0,3-1 0 16,-3 0 0-16,3-6-9 0,-7 3-2 15,4-3 0-15,-11-3 0 0,0-4-1 0,0 1-1 0,0-4 0 0,-3-8 0 16,-4-1-2-16,0 0 0 0,3 0 0 16,1-3 0-16,-4-3-25 0,0 9 0 0,0 0 8 0,3-3-8 15,-3 13 8-15,4 0-8 0,-8-7 12 0,8 13-4 16,-1-3-8-16,-3 3 0 0,0 3 9 0,0 0-9 15,0 0-8-15,0 6-7 0,-3 0-1 0,3 4 0 32,0 2-60-32,-4 1-12 0,4 0-2 0,-3 2-1 0,3-2-82 0,0 9-17 0,0 0-3 15,0 0-1-15</inkml:trace>
  <inkml:trace contextRef="#ctx0" brushRef="#br0" timeOffset="3737.68">27224 15862 2829 0,'-18'-3'125'0,"11"3"27"0,-7 0-122 0,7 0-30 15,-4 3 0-15,8-3 0 16,3 0-65-16,0 0-19 0,0 9-4 0,0-2-1 15,0 2 15-15,0-6 3 0,0 7 1 0,-4-1 0 0,4 7 53 0,-3-7 17 16,-4 10-10-16,0-3 10 0,0 9 48 0,0-3 14 0,-7 3 3 16,-4 3 1-16,0 6-2 0,-3 1-1 0,3 12 0 0,-3-3 0 15,4-3-39-15,-1-1-7 16,4 4-1-16,3 0-1 0,1-3-6 0,3-10-1 0,0 4 0 0,3-1 0 16,4-5-8-16,0-4 8 0,0-7-8 0,0 11 8 15,4-14-8-15,3 4 0 0,0 0 0 16,0 0 0-16,3-4 8 0,-3 1 0 0,4-3 0 0,0-4 0 15,-1-3-8-15,1 4 12 0,-1-4-12 0,1-3 12 16,-4-3 15-16,4 6 3 0,-1-6 1 0,4-6 0 16,-3 6-6-16,-1-9-1 0,-3-1 0 0,4 4 0 15,0-6 8-15,6-4 2 0,-3 0 0 0,0-3 0 16,1 7-16-16,2-13-3 0,-3 6-1 0,-3-6 0 16,3-3-3-16,-3-1-1 0,3-2 0 0,-4-7 0 15,1 4 2-15,-4-4 0 0,0 1 0 0,-3-4 0 16,3 3-12-16,-4 1 8 0,-3 2-8 0,0 1 8 15,0-1 5-15,-3 7 1 0,-1 0 0 0,1-4 0 16,-1 10-2-16,-3-12 0 0,0 9 0 0,0 3 0 0,-4-3-4 0,4 0 0 16,0 6-8-16,0 0 12 0,-3-6-12 0,2 6 0 15,5 3 0-15,-4 4 0 0,-4-4 0 16,4 7-13-16,0-7 2 0,-3 7 1 0,6-1 10 0,-3 7 0 16,0-3 0-16,0-3 0 15,0 9-23-15,0 0-9 0,3-7-1 0,4 7-1 0,-7 0 34 0,7 0 0 16,-3 0 0-16,3 0 0 0,0 0-12 0,0 0 4 15,0 0 8-15,0 0-13 16,0 0-54-16,0 0-10 0,0 0-3 0,0 0 0 16,-7 7-122-16,3 2-25 0,4 0-5 0,0 1 0 0</inkml:trace>
  <inkml:trace contextRef="#ctx0" brushRef="#br0" timeOffset="4031">27076 16226 1152 0,'-14'0'51'0,"7"0"10"0,-4 0-49 0,4 3-12 0,0-3 0 0,0 6 0 16,7-6 230-16,-4 3 43 0,4-3 9 0,0 0 2 16,0 0-254-16,-3 7-50 0,-4-4-11 0,7 3-1 15,-4 3 45-15,1-2 10 0,3 2 1 0,-4 0 1 16,4 1 38-16,-3-1 7 0,3 1 2 0,3-1 0 15,1 0-16-15,-1 7-2 0,1-13-1 0,3 4 0 0,3 2 1 0,4 0 0 16,1 1 0-16,-1-1 0 0,0-3-40 0,3 4-14 16,1-7 9-16,7 3-9 15,3-6 0-15,0 3 0 0,0 4 0 0,1-7-11 0,-1 0-6 0,0 0-2 16,-3-7 0-16,-1 4 0 16,1-3-138-16,0-3-28 0,0-1-6 0,-8-9-1 0</inkml:trace>
  <inkml:trace contextRef="#ctx0" brushRef="#br0" timeOffset="5195.31">28730 15094 1036 0,'0'0'46'0,"0"0"10"0,0 0-45 0,0 0-11 0,0 0 0 0,-14 3 0 15,14-3 129-15,0 0 24 0,-10 6 5 0,10-6 1 16,0 0-83-16,0 0-17 0,-11 0-3 0,11 0-1 0,0 0 35 0,0 0 7 16,0 0 2-16,0 0 0 0,0 0-23 0,3 0-5 15,1 6-1-15,7-3 0 16,-1-3-14-16,4 0-2 0,4 0-1 0,3 0 0 0,4 0-28 0,-1 0-5 16,1 0-2-16,3 0 0 0,1-3-18 0,-5-3 0 15,1 0 0-15,3 3 0 0,-3 3-16 0,3-7-6 16,-3 7-2-16,3-9 0 15,-3 9-90-15,3-3-18 0,-3 3-4 16,-1-6-548-16,-2 6-108 0</inkml:trace>
  <inkml:trace contextRef="#ctx0" brushRef="#br0" timeOffset="5457.03">28698 15423 1555 0,'-10'0'138'0,"6"0"-110"0,4 0-28 0,0 0 0 15,0 0 211-15,11 3 37 0,3-3 7 0,7 0 1 32,4 0-232-32,0-3-48 0,3-3-8 0,0 6-3 0,4-3 58 0,-4-4 11 0,0 7 2 0,0-3 1 15,-3-3-4-15,0 3-1 0,0-4 0 0,3 1 0 16,0 3 0-16,-3-3 0 0,3 6 0 0,0-3 0 15,4-4-32-15,-4 4 0 0,0-3 0 0,4 6 0 16,-4-9-224-16,1 9-52 0</inkml:trace>
  <inkml:trace contextRef="#ctx0" brushRef="#br0" timeOffset="5911.31">30021 14934 2372 0,'0'0'52'0,"-3"-3"12"0,-4-4 1 0,0 7 1 0,0 0-53 0,3-6-13 0,4 6 0 0,0 0 0 15,-7 0 35-15,0 0 4 16,0 0 1-16,0 6 0 0,-4 1-20 0,-3 5-3 0,0-2-1 0,0 8 0 15,3-2-3-15,-6 3-1 0,-1 6 0 0,1 3 0 16,-5 0-3-16,5 7-1 0,6-1 0 0,1 1 0 16,-1-1 0-16,4-2 0 0,7 2 0 0,0-6 0 15,3 7 0-15,5-10 0 0,2 3 0 0,1-3 0 16,3 0-8-16,3-6 8 0,1 0-8 0,3-10 8 16,7 10 0-16,-3-12 0 0,3 2 0 15,1-9 0-15,-5 0 16 0,5 0 4 0,-5-9 0 0,8 2 0 16,-4-12 2-16,0 4 1 0,1 2 0 0,2-6 0 15,-6-3 8-15,0-6 1 0,-1 0 1 0,-6 3 0 16,-4-3-4-16,-3-7-1 0,-4 1 0 0,-4 6 0 16,-3-7-16-16,-7 7-4 0,-7 0-1 0,-3 2 0 0,-5 1 4 15,1 3 1-15,-3-3 0 0,-5 10 0 0,5-4-11 16,-5 0-1-16,-2 3-8 0,2 7 12 16,-2-4-56-16,2-2-11 0,1 5-2 0,7 4-1391 15</inkml:trace>
  <inkml:trace contextRef="#ctx0" brushRef="#br0" timeOffset="12117.19">30046 14953 1422 0,'0'0'63'0,"0"0"13"0,0 0-61 0,0 0-15 16,0 0 0-16,0 0 0 0,0 0 41 0,0 0 6 0,0 0 1 15,0 0 0-15,0 0-37 0,7-4-11 16,-7 4 0-16,4-6 0 0,3 6 30 0,-7 0-1 0,0 0 0 0,0 0 0 15,0 0 41-15,0 0 8 0,0 0 2 0,0 0 0 16,0 0 0-16,0 0 1 16,0 0 0-16,0 0 0 0,-4 6-17 0,-3-2-3 0,4 2-1 0,-4-3 0 15,3-3-32-15,4 0-6 0,-7 0-2 0,7 0 0 16,0 0-9-16,0 0-3 0,0 0 0 16,0 0 0-16,0 0 20 0,0 0 3 0,-4 0 1 0,4 0 0 15,0 0-32-15,0 0 0 0,0 0 0 0,-3 0 0 16,3 0 12-16,0 0-3 0,0 0-1 0,-4-3 0 15,1-3 4-15,3 6 1 0,0 0 0 0,0 0 0 16,0 0 24-16,-7 0 5 0,0 0 1 0,7 0 0 16,0 0-28-16,0 0-6 0,-7-4-1 0,3-2 0 15,4 6 7-15,0 0 1 0,0 0 0 0,0 0 0 0,0 0-16 0,0-9 9 16,4 6-9-16,-1-4 8 16,-3-2-8-16,0 9 0 0,7-6 0 0,-3 3 0 15,-1-4 0-15,-3 7 0 0,4-3 0 0,-4 3-11 0,0 0 11 0,3-6 0 16,-3 6 0-16,0 0 0 0,0 0 0 0,0 0 0 15,0 0 0-15,0 0-8 0,-3-3-2 0,3 3 0 16,0 0 0-16,0 0 0 0,-7-7-2 0,7 7 0 16,0 0 0-16,0 0 0 15,-4-3-141-15,1-3-29 0,3 6-6 0,-4-6-933 0</inkml:trace>
  <inkml:trace contextRef="#ctx0" brushRef="#br0" timeOffset="17055.16">30081 13943 1072 0,'0'0'48'0,"0"0"9"0,0 0-45 0,0 0-12 15,0 0 0-15,0 0 0 16,0 0-83-16,0 0-18 0,-3-10-4 0,3 10-1 15,0 0 159-15,0 0 32 0,0-6 7 0,0 6 0 0,0-3 82 0,-4-3 16 16,4 6 3-16,0-10 1 0,0 10-39 0,-3 0-8 16,-1-9-2-16,1 6 0 0,-1-3-37 0,-3-4-8 15,4 4-2-15,-4 3 0 0,0-4-32 0,-4-2-6 16,0 0-2-16,-3-1 0 0,4 1-15 0,-8-1-3 16,0 4-1-16,1-6 0 0,-1 2-31 0,-3 1-8 15,0 3 0-15,0-4 0 0,-4 4 0 0,0-4-12 0,-3 7 4 16,3-3 0-16,1 3 8 0,2 3 8 15,1-6-8-15,4 6 11 0,-1-4-3 0,4-2-8 0,0 6 12 0,0 0-4 16,0 0-8-16,3 0 8 0,0 0-8 0,1 0 8 16,-1 6-8-16,4-2 0 0,-3-8 0 0,3 8 0 15,7-4 8-15,0 0-8 0,-8 0 0 0,8 0 8 16,-7 6-8-16,7-6 10 0,-7 0-10 0,7 0 10 16,0 0-10-16,0 0 0 0,0 0 0 0,0 9 0 15,0 1 0-15,4-1 0 0,-1 1 8 0,1-1-8 16,3 7 0-16,-3-4 0 0,3 4 0 0,0-1 0 15,0 4 0-15,-4 0 0 0,4 6 0 0,4-3 0 16,-4 3 0-16,0 3 0 0,4 7 0 0,-4-1 0 16,0 13 0-16,3-3 0 0,-3 10 0 0,-3-4 0 0,3 6 0 0,-4-2 0 15,1 5 0-15,-1-2 0 0,-3 2 0 0,4-2 0 16,-4 5 9-16,4-2-9 16,-1-4 10-16,-3-2-2 0,4 5-8 0,-4-12 12 0,0 7-2 0,0-1-1 15,0-6 0-15,3 6 0 0,-3 1 6 16,4-4 1-16,-4-3 0 0,0 6 0 0,0-6-8 15,0 3 0-15,0-3-8 0,0-3 12 0,0 0-4 0,0 9 0 16,0 1-8-16,-4-1 12 0,1 0-3 0,-1 1-1 16,-3-7 0-16,3 6 0 0,1-9-8 0,-1 3 8 15,-3-3-8-15,0 0 8 0,0-3-8 0,4-4 0 16,-4 1 9-16,3 3-9 0,1-10 8 0,3 3-8 0,-4 1 10 16,1-7-10-16,-1-3 12 0,4 3-4 15,0-9-8-15,0 6 12 0,0-6-12 0,0 0 9 16,0-3-9-16,0 3 8 0,0-4-8 0,0-5 0 0,0 8 9 15,0-2-9-15,-4-3 0 0,4 2 0 0,0 4 0 0,0-9 0 16,0 8 0-16,0-2 0 0,0-7 0 0,0 7 8 16,0-3-8-16,0-4 9 0,0 7-9 0,0-7 10 15,0 1-10-15,0-1 0 0,0 0 0 0,0 1 0 16,0 2 8-16,0-9-8 0,0 13 8 0,0-13-8 16,0 7 10-16,0-4-10 0,0-6 12 0,0 3-12 15,4 3 11-15,-4-6-11 0,0 0 10 0,0 0-10 16,0 0 0-16,0 0 8 0,0 0-8 0,0 0 0 15,0 0 0-15,7 10 0 0,0-4 8 0,-7-6-8 16,7 3 0-16,0-3 0 0,0 6 0 0,0-2 0 16,-7-4 0-16,0 0 0 0,11 6 0 0,-11-6 0 15,3 0-10-15,-3 0 2 0,0 0 0 0,0 0 0 16,0 0-8-16,0 0 0 0,0 0-1 0,11 3 0 0,-11-3-6 0,4 0-1 16,-4 0 0-16,7-3 0 15,-4 3-27-15,4-6-5 16,-3 6-2-16,3-10 0 0,3 10-94 0,-3-3-18 0,-3-3-4 0</inkml:trace>
  <inkml:trace contextRef="#ctx0" brushRef="#br0" timeOffset="17897.54">30515 13959 2210 0,'0'0'48'0,"0"0"11"0,-7 0 1 16,7 0 3-16,0 0-51 0,-7 0-12 0,7 0 0 0,0 0 0 0,0 0 25 0,0 0 3 16,0 0 0-16,0 0 0 0,0 0-2 0,0 0 0 15,0 0 0-15,0 0 0 0,0 0 0 0,11-7 0 16,-4 7 0-16,3-3 0 0,-3-3 4 15,4 6 1-15,3 0 0 0,-3-6 0 0,-1 6-13 0,4-4-2 16,-3 4-1-16,0 0 0 0,-1-6-15 0,1 6 11 16,-1 0-11-16,1 0 10 0,0 6-10 0,-4-6 8 15,3 0-8-15,-3 4 8 0,0 2-8 0,-3-6 10 16,3 6-10-16,-7-6 10 0,0 0 1 0,0 0 0 16,7 3 0-16,-4-3 0 0,-3 0 4 0,0 0 1 15,4 10 0-15,-4-10 0 0,7 6-5 0,-7-6-1 16,4 3 0-16,-4 6 0 0,7 1-10 0,-7-4 10 0,3 4-10 0,1 5 10 15,-1-2-10-15,1 2 0 0,-1 4 0 0,1 0 8 16,-4 6-8-16,0 3-16 0,3 7 4 16,1 3 1-16,-4 12 11 0,0-3 16 0,0 12-4 0,0 4-1 15,-4 0-11-15,4 3 0 0,-3 6 0 0,3 3 0 16,0-3 0-16,-4-6 0 0,4 3 0 0,-3-6 0 16,3 6 0-16,-4-4 0 0,4 8 0 0,-3-4 0 15,3-4 17-15,-4-2 2 0,4-3 0 0,-3-4 0 16,-1 4-11-16,4 2-8 0,0-5 9 0,-3 3-9 15,3 2 20-15,0-8-3 0,0-1 0 0,0 0 0 16,0-6-4-16,-4 3-1 0,8-3 0 0,-8-3 0 16,4 0-1-16,-4 0-1 0,1 3 0 0,-1-6 0 15,1 0-1-15,-1-1 0 0,4-2 0 0,-3-3 0 16,-4-7 9-16,3 0 2 0,4-3 0 0,-3-6 0 0,-1 0 2 16,1 3 1-16,-1-10 0 0,4 4 0 0,-3-7-5 0,-1 1-1 15,4-1 0-15,-3-3 0 0,3-6-3 0,0 4-1 16,0-4 0-16,0 0 0 0,0 0-5 0,0 0 0 15,0 0-8-15,0 0 12 0,0 0-12 0,0 0 9 16,0 0-9-16,0 0 8 0,0 0-8 0,-7 0 0 16,3-10 0-16,-3 10 0 15,0 0 0-15,0 0-11 0,0-9 3 0,0 9 0 16,0-7-19-16,0 4-3 0,-4-3-1 0,4 3 0 16,0-3-124-16,-4-4-25 0,4 1-4 15,0-7-1094-15</inkml:trace>
  <inkml:trace contextRef="#ctx0" brushRef="#br0" timeOffset="18242.25">30159 14096 2246 0,'0'0'200'0,"-7"0"-160"16,0-3-32-16,0 3-8 0,0 0 116 0,7 0 21 15,0 0 5-15,0 0 1 16,-7 0-115-16,7 0-28 0,0 0 0 0,0 0 0 0,0 0 0 0,0 0-13 16,3-6 1-16,-3 6 0 15,0 0-141-15,0 0-28 0,7-3-6 0,-7 3-1 0</inkml:trace>
  <inkml:trace contextRef="#ctx0" brushRef="#br0" timeOffset="18397.89">30131 14379 2937 0,'-14'-7'130'0,"14"7"27"0,0 0-125 0,0 0-32 0,0 0 0 15,0 0 0 1,7-9-58-16,3 0-18 0,1-1-3 0,-1 1-1 16,5 3-61-16,-5-4-13 0,1 7-2 0,-4-3-865 0</inkml:trace>
  <inkml:trace contextRef="#ctx0" brushRef="#br0" timeOffset="18511.58">30166 14498 518 0,'0'0'11'0,"0"0"2"0,0 0 1 0,0 0 2 0</inkml:trace>
  <inkml:trace contextRef="#ctx0" brushRef="#br0" timeOffset="18915.09">30032 15827 2602 0,'0'0'57'0,"-11"0"12"0,8 0 3 0,3 0 1 0,0 0-58 0,0 0-15 0,0 0 0 0,0 0 0 16,0 0 0-16,0 0-10 0,7 7 2 0,0-7 0 15,0 3-97-15,0-3-19 0,0-3-4 0</inkml:trace>
  <inkml:trace contextRef="#ctx0" brushRef="#br0" timeOffset="19057.68">30166 16219 3052 0,'-25'10'136'0,"15"-4"27"0,-4-3-131 0,3 4-32 15,4 2 0-15,3-6 0 16,4-3-187-16,0 0-44 0,0 0-9 0,0 0-874 0</inkml:trace>
  <inkml:trace contextRef="#ctx0" brushRef="#br0" timeOffset="19180.27">30095 16495 2574 0,'-14'16'56'0,"4"-13"12"0,-4 7 3 0,3-1 1 0,-3-3-57 0,3 4-15 0,1-10 0 0,-1 6 0 31,11-6-110-31,0 0-25 0</inkml:trace>
  <inkml:trace contextRef="#ctx0" brushRef="#br0" timeOffset="41921.36">2836 14799 1800 0,'0'0'40'0,"0"0"8"0,-7-6 1 0,7 6 1 0,0 0-40 0,0 0-10 0,0 0 0 0,0 0 0 16,-3 0 12-16,3-3 1 0,-11-4 0 0,11 7 0 15,0 0-2-15,0 0-1 0,0 0 0 0,-3-3 0 16,-4-3-10-16,3 6 0 0,-3-3 0 16,3-4 8-16,1 7 8 0,-4-3 2 0,-4-3 0 0,8 0 0 15,-8 3 29-15,1-4 5 0,-4 4 2 0,-1-3 0 16,1 3-2-16,-3-3-1 0,-1-4 0 0,-3 7 0 16,0-3-7-16,-4 3 0 0,0 3-1 0,-3 0 0 15,3 0-28-15,-10 3-6 0,0 6-1 0,3 1 0 16,4-1-8-16,-7 0 0 0,10 7 0 0,0 0 0 0,-7 3 0 0,15-1 0 15,-11 11 9-15,10-4-9 0,-7 3 0 0,8-3 8 16,2 3-8-16,1-3 0 16,0 0 0-16,4-3 0 0,-1 3 0 0,8 0 0 0,-4-3 0 0,3 0 0 15,-3-3 0-15,7 0 0 0,0 0 0 0,0-4 0 16,7-2 0-16,-3 3 0 0,6 3 9 0,1-10-9 16,-1 0 12-16,1 1-12 0,3-4 16 15,0 3-4-15,0-2-1 0,7-4 0 0,4-3 2 0,-4-3 1 16,4-4 0-16,0 1 0 0,-1-3 3 0,5 6 1 15,-5-7 0-15,4 1 0 0,-3-7-3 0,0 7-1 16,3-7 0-16,-7 7 0 0,4-10 8 0,-4 9 2 16,-3-5 0-16,3-4 0 0,-7 6 3 0,7-9 1 0,-7 4 0 0,7-1 0 15,-10 0-7-15,3-6-1 0,0-3 0 16,-3 3 0-16,-1-10 0 0,1 7-1 0,-7 0 0 0,6-7 0 16,-10 1 1-16,0 5 0 15,0-8 0-15,0 2 0 0,-7 1 0 0,4-1 1 0,-8-2 0 0,7 2 0 16,-6 1-4-16,-4-4-1 0,3 4 0 0,-3-4 0 15,3 0-2-15,-3 4-1 0,-3-1 0 16,3 7 0-16,3 3-13 0,-3-3 0 0,0 3 0 0,3 6 0 16,-3 3 0-16,3 7-18 0,1-4 2 0,6 4 1 15,-6-4-1-15,-1 10 0 0,1-6 0 0,6 2 0 16,-6 7-101-16,2 0-21 16,8 0-4-16,-3 7-1 0,3-4-93 0,-4 6-18 0,-3 7-4 0,4 0-1 15</inkml:trace>
  <inkml:trace contextRef="#ctx0" brushRef="#br0" timeOffset="42547.71">3112 14219 1670 0,'-11'-19'74'0,"0"13"15"0,1-7-71 0,-1 1-18 0,1 2 0 0,3 1 0 16,-4-1 83-16,4 1 13 0,3 0 2 15,-6-1 1-15,6 4-57 0,4 3-11 0,-7-4-3 0,7 7 0 16,0 0 7-16,0 0 1 0,0 0 0 0,0 0 0 16,7 0-15-16,-7 0-2 0,0 0-1 0,11 0 0 15,-4 0 22-15,0 7 5 0,4-4 1 0,-4 3 0 16,3 4-18-16,-3-1-3 0,4 7-1 0,-4-4 0 16,3-2-4-16,-2 5-2 0,6 1 0 0,-11 3 0 15,8 0 3-15,-1-1 1 0,1 8 0 0,-1 2 0 16,-6-3-11-16,7 9-3 0,-1-5 0 0,1-1 0 15,-4 0 2-15,3 6 0 0,1-8 0 0,0 8 0 0,-1-6 3 0,1 7 1 16,-4-7 0-16,0 6 0 16,3-5 14-16,-3-1 4 0,1-3 0 0,2 3 0 0,-6-3-21 0,3 4-11 15,-4-4 12-15,1-7-12 0,3 8 18 0,-4-8-3 16,4 7-1-16,-7-6 0 16,0 0 0-16,4 0 0 0,-4-3 0 0,3-4 0 0,-6 4 11 0,3-1 3 15,0-2 0-15,-4-4 0 0,-3 7-16 0,4-7-2 16,-4 1-1-16,3-1 0 0,-10 1 7 0,4-4 0 15,-1 3 1-15,-3-2 0 0,3-4 8 0,-3-3 2 16,4 6 0-16,-5-12 0 0,-2 6-11 0,3-3-3 16,0-4 0-16,-8 7 0 0,8-9-1 0,0 3 0 15,-3-4 0-15,-1 1 0 0,4-1-12 0,-7 1 0 0,7-7 0 0,-4 7 0 16,0 0 0-16,1-1 0 0,3 1 0 0,3 6-10 31,4-4-97-31,-11 7-19 0,8 0-4 0,3 0-1267 0</inkml:trace>
  <inkml:trace contextRef="#ctx0" brushRef="#br0" timeOffset="43448.32">1626 15668 1148 0,'-14'-4'51'0,"7"-2"10"0,0 6-49 0,-3-3-12 15,-1 3 0-15,0 0 0 0,8-6 0 0,-8 6 0 16,1 0 0-16,-1 0 0 0,0 0 19 0,4 6 1 16,-3-6 0-16,-1 3 0 0,4-3 60 0,4 0 12 15,-8 0 2-15,8 0 1 0,3 0-11 0,0 0-3 16,0 0 0-16,0 0 0 0,0 0 3 0,3 10 0 16,8-4 0-16,10-6 0 0,-7 0-23 0,14 0-4 0,7 0-1 0,8 0 0 15,6 0-9-15,4-6-3 0,14 6 0 16,-3-4 0-16,6-2-22 0,1 3-5 0,-1-6-1 15,8 2 0-15,3-2-6 0,0 9-2 0,-7-10 0 0,7 10 0 16,-7-6 20-16,-3 3 3 0,3-3 1 0,0 6 0 16,7 0-16-16,-7-3-4 0,-10-4 0 15,3 7 0-15,-4-3 7 0,4-3 1 0,1-3 0 0,-1 9 0 16,-7-4 8-16,-1-2 3 0,-6 0 0 0,0 3 0 16,-10 3-31-16,-1-6-15 0,-7 6 2 0,4-4 0 15,-11-2-4-15,4 3-1 0,-7-3 0 0,-1 6 0 16,1-3-91-16,-4-4-19 0,-10 7-3 15,-4 0-629-15,4 0-125 0</inkml:trace>
  <inkml:trace contextRef="#ctx0" brushRef="#br0" timeOffset="57730.43">14637 13523 864 0,'-25'-7'76'0,"-7"7"-60"16,-6-3-16-16,-5-3-381 0</inkml:trace>
  <inkml:trace contextRef="#ctx0" brushRef="#br0" timeOffset="57938.38">15730 13551 115 0,'0'0'10'0,"-3"0"-10"0,-8 6 0 0,1-3 0 16,-4-3 196-16,-1 7 38 0,-30-4 7 15,6 3 2-15</inkml:trace>
  <inkml:trace contextRef="#ctx0" brushRef="#br0" timeOffset="64446.99">2896 16012 633 0,'-7'-9'28'0,"7"9"6"0,0-6-34 0,-3-4 0 0,3 7 0 0,0-3 0 0,0-3 233 0,0-1 40 15,3 4 8-15,-3-4 2 0,7 1-211 0,-7 0-43 16,0-1-8-16,0 1-1 0,4 3 6 0,-4-4 2 16,0 1 0-16,7 6 0 0,-7 3 12 0,0 0 4 15,-7-7 0-15,7 7 0 0,0 0 20 0,0 0 4 16,0 0 0-16,0 0 1 0,0 0-9 0,-4 0-3 15,4 0 0-15,-10 0 0 0,10 7-6 0,-11-4-2 16,8 6 0-16,-8-3 0 0,0 4-5 0,1-1-2 16,-4 1 0-16,0 5 0 0,3-2-11 0,-10 3-3 0,7 2 0 15,-7 1 0-15,3-3-8 0,0 9-1 0,1-3-1 0,-4 3 0 16,-1 0-2-16,5-6-1 16,-4 9 0-16,6-3 0 0,-9 10-4 0,3-7-1 0,-1 0 0 0,5 0 0 15,-4 4-2-15,-1-4 0 0,8 6 0 0,0-5 0 16,0-1-8-16,-4 6 8 0,11-5-8 0,-3-4 8 15,-1 3 8-15,1-3 0 0,6 0 1 0,-6-3 0 16,10 3-7-16,0 0-2 0,0-6 0 0,3 9 0 16,4-9-8-16,0 6 0 0,11-6 9 0,-8-3-9 15,5 2 0-15,2-2 9 0,1-3-9 0,7-4 0 16,-11-3 15-16,7 4-4 0,-7-1-1 0,7-9 0 16,-3 10-10-16,3-10 0 0,-11 0 0 0,8 0 0 15,0 0 8-15,-4-4 7 0,7-2 1 0,-7 3 0 16,0-10 3-16,0 4 1 0,4 0 0 0,-4-1 0 15,0-2-6-15,7-4-1 0,-7 0 0 0,1-2 0 0,2-1 0 0,-3 0 0 16,-3-6 0-16,3 6 0 0,0-6-4 0,7 3-1 16,-7-9 0-16,8 2 0 0,-8 1-8 0,0-6 12 15,0-1-12-15,4 1 12 0,-4 5-12 0,-4 1 0 16,1-6 0-16,-4 6 8 0,0-1-8 16,4 4 8-16,-11 0-8 0,3 0 8 0,-3 6 4 0,4-3 1 15,-4 0 0-15,0 10 0 0,-4-7-13 0,1 3 0 16,3 1 8-16,-8 2-8 0,5-3 0 15,-8 4 0-15,1-4 0 0,-1 1 0 0,-3 2 0 0,4-3 0 16,-5 1 0-16,1 2 0 0,4-3 0 0,-4 7 0 16,-4-7 0-16,4 7 0 0,0-1-8 0,0-2 8 15,-4 3 0-15,11-7 0 0,-11 10-11 0,4-4 11 0,0 1-10 0,3-1 10 16,-3 7-17-16,4-6 2 0,-4-4 1 0,3 10 0 31,-3-3-46-31,3 6-8 0,1-3-3 0,-4 3 0 16,3 0-100-16,-3 3-20 0,3 3-4 0,1 4-1034 0</inkml:trace>
  <inkml:trace contextRef="#ctx0" brushRef="#br0" timeOffset="64767.99">2621 16361 2833 0,'0'0'62'0,"0"0"13"0,-10 0 2 0,6 0 3 0,-7 0-64 0,11 0-16 0,0 0 0 0,0 0 0 0,0 0 0 0,0 0-16 16,0 0 4-16,0 0 0 0,0 9 12 0,0 0 0 16,4 1 0-16,3-1 0 0,-7 1 0 0,4-1 16 15,-1-3-3-15,4 4-1 0,-3 5 22 0,3-5 4 16,-4 2 1-16,8-5 0 0,-8 2-19 0,4 0-4 15,4 1-1-15,-4-1 0 0,4-9-6 0,-1 6-1 16,1-2 0-16,3-4 0 0,0 6-8 0,4-6 0 16,-4-6 0-16,0 6 0 15,0-4-55-15,4-2-16 0,-1-3-3 0,4-1-1211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33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customXml" Target="../ink/ink9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customXml" Target="../ink/ink10.xml"/><Relationship Id="rId4" Type="http://schemas.openxmlformats.org/officeDocument/2006/relationships/image" Target="../media/image3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290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customXml" Target="../ink/ink11.xml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Mon 9/20, 11:59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Online + Written components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Reach out for help (probability, LaTeX, anything!)</a:t>
            </a:r>
          </a:p>
          <a:p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/>
              <a:t>Quiz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First quiz on Wed 9/22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Details posted on Piazza soon</a:t>
            </a:r>
          </a:p>
        </p:txBody>
      </p:sp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Convex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convex, then for any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 0≤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5B3DE8-31BF-46D2-BFCA-94FF6D1572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056671"/>
                <a:ext cx="5009716" cy="343419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Convex optimization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convex, then: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Every local minimum is also a global minimum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 panose="05000000000000000000" pitchFamily="2" charset="2"/>
                  </a:rPr>
                  <a:t>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5B3DE8-31BF-46D2-BFCA-94FF6D157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056671"/>
                <a:ext cx="5009716" cy="3434198"/>
              </a:xfrm>
              <a:prstGeom prst="rect">
                <a:avLst/>
              </a:prstGeom>
              <a:blipFill>
                <a:blip r:embed="rId3"/>
                <a:stretch>
                  <a:fillRect l="-2558" t="-2837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1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Linear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linear, then for any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r>
                  <a:rPr lang="en-US" dirty="0"/>
                  <a:t>Proof: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linear?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5B3DE8-31BF-46D2-BFCA-94FF6D15727B}"/>
              </a:ext>
            </a:extLst>
          </p:cNvPr>
          <p:cNvSpPr txBox="1">
            <a:spLocks/>
          </p:cNvSpPr>
          <p:nvPr/>
        </p:nvSpPr>
        <p:spPr>
          <a:xfrm>
            <a:off x="552098" y="3056671"/>
            <a:ext cx="5009716" cy="34341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14:cNvPr>
              <p14:cNvContentPartPr/>
              <p14:nvPr/>
            </p14:nvContentPartPr>
            <p14:xfrm>
              <a:off x="8344080" y="3637800"/>
              <a:ext cx="1296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4720" y="3628440"/>
                <a:ext cx="31680" cy="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942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Linear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linear, then for any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r>
                  <a:rPr lang="en-US" dirty="0"/>
                  <a:t>Proof: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linear?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5B3DE8-31BF-46D2-BFCA-94FF6D15727B}"/>
              </a:ext>
            </a:extLst>
          </p:cNvPr>
          <p:cNvSpPr txBox="1">
            <a:spLocks/>
          </p:cNvSpPr>
          <p:nvPr/>
        </p:nvSpPr>
        <p:spPr>
          <a:xfrm>
            <a:off x="552098" y="3056671"/>
            <a:ext cx="5009716" cy="34341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14:cNvPr>
              <p14:cNvContentPartPr/>
              <p14:nvPr/>
            </p14:nvContentPartPr>
            <p14:xfrm>
              <a:off x="8344080" y="3637800"/>
              <a:ext cx="1296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4720" y="3628440"/>
                <a:ext cx="31680" cy="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03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Linear algebra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Today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Optimization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Linear, convex, closed-form solution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 for neural networks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58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68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Closed-form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a closed-form solution when we can write the optimal parameter equal to an expression that can evaluate to a value(s).</a:t>
                </a:r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  <a:p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𝐽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0−2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  <a:p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0=−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9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28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AD19-C12A-4A67-8E3C-604F43D0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Input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0EEA-B87D-49DB-A5D4-FE739097B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20CFB-B9CE-43E9-AD69-16386808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771" y="994943"/>
            <a:ext cx="7345130" cy="45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4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C41BE-E28C-4CE9-8E3B-D6CC5C5CD073}"/>
                  </a:ext>
                </a:extLst>
              </p:cNvPr>
              <p:cNvSpPr txBox="1"/>
              <p:nvPr/>
            </p:nvSpPr>
            <p:spPr>
              <a:xfrm>
                <a:off x="8696325" y="3840421"/>
                <a:ext cx="3612797" cy="766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C41BE-E28C-4CE9-8E3B-D6CC5C5CD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325" y="3840421"/>
                <a:ext cx="3612797" cy="766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608832F7-F937-440A-91B7-D544F56B06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5629905"/>
                  </p:ext>
                </p:extLst>
              </p:nvPr>
            </p:nvGraphicFramePr>
            <p:xfrm>
              <a:off x="8818961" y="4606978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608832F7-F937-440A-91B7-D544F56B06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5629905"/>
                  </p:ext>
                </p:extLst>
              </p:nvPr>
            </p:nvGraphicFramePr>
            <p:xfrm>
              <a:off x="8818961" y="4606978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543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1124" r="-201796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205" t="-1124" r="-103012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124" r="-2395" b="-329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307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C41BE-E28C-4CE9-8E3B-D6CC5C5CD073}"/>
                  </a:ext>
                </a:extLst>
              </p:cNvPr>
              <p:cNvSpPr txBox="1"/>
              <p:nvPr/>
            </p:nvSpPr>
            <p:spPr>
              <a:xfrm>
                <a:off x="8696325" y="3840421"/>
                <a:ext cx="3612797" cy="766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C41BE-E28C-4CE9-8E3B-D6CC5C5CD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325" y="3840421"/>
                <a:ext cx="3612797" cy="766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608832F7-F937-440A-91B7-D544F56B060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18961" y="4606978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608832F7-F937-440A-91B7-D544F56B060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18961" y="4606978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543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1124" r="-201796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205" t="-1124" r="-103012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124" r="-2395" b="-329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095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Calculus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63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in, scalar out</a:t>
                </a:r>
              </a:p>
              <a:p>
                <a:r>
                  <a:rPr lang="en-US" dirty="0"/>
                  <a:t>Gradient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E5987C-1A14-4419-8996-CDF690483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46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5987C-1A14-4419-8996-CDF690483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in, scalar 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12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with Linear Algebra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5987C-1A14-4419-8996-CDF690483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in, scalar 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77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502142D-DDF0-424B-819F-B54F2E2D3C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640" y="1915096"/>
                <a:ext cx="10876719" cy="219600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1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400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2,1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2,2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Prove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1" smtClean="0">
                            <a:latin typeface="Cambria Math" panose="02040503050406030204" pitchFamily="18" charset="0"/>
                          </a:rPr>
                          <m:t>𝐯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i="1" dirty="0">
                    <a:latin typeface="+mj-lt"/>
                  </a:rPr>
                  <a:t>Hint</a:t>
                </a:r>
                <a:r>
                  <a:rPr lang="en-US" sz="2400" dirty="0">
                    <a:latin typeface="+mj-lt"/>
                  </a:rPr>
                  <a:t>: Start by expanding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1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400" dirty="0">
                    <a:latin typeface="+mj-lt"/>
                  </a:rPr>
                  <a:t> and then expanding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400" dirty="0">
                    <a:latin typeface="+mj-lt"/>
                  </a:rPr>
                  <a:t>, i.e., write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sz="2400" dirty="0">
                    <a:latin typeface="+mj-lt"/>
                  </a:rPr>
                  <a:t> in terms of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i="1" dirty="0">
                    <a:latin typeface="+mj-lt"/>
                  </a:rPr>
                  <a:t>Hint</a:t>
                </a:r>
                <a:r>
                  <a:rPr lang="en-US" sz="2400" dirty="0">
                    <a:latin typeface="+mj-lt"/>
                  </a:rPr>
                  <a:t>: Write out scalar partial derivatives,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i="1" dirty="0">
                    <a:latin typeface="+mj-lt"/>
                  </a:rPr>
                  <a:t>Hint</a:t>
                </a:r>
                <a:r>
                  <a:rPr lang="en-US" sz="2400" dirty="0">
                    <a:latin typeface="+mj-lt"/>
                  </a:rPr>
                  <a:t>: Work both top-down and bottom-up, i.e., also expand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400" dirty="0">
                    <a:latin typeface="+mj-lt"/>
                  </a:rPr>
                  <a:t>, so you can see where you are going.</a:t>
                </a:r>
              </a:p>
              <a:p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502142D-DDF0-424B-819F-B54F2E2D3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40" y="1915096"/>
                <a:ext cx="10876719" cy="2196003"/>
              </a:xfrm>
              <a:prstGeom prst="rect">
                <a:avLst/>
              </a:prstGeom>
              <a:blipFill>
                <a:blip r:embed="rId2"/>
                <a:stretch>
                  <a:fillRect l="-897" r="-336" b="-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8395B48B-184F-4DE5-8943-A53EEB58CB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639" y="1201188"/>
                <a:ext cx="10241201" cy="7139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dirty="0"/>
                  <a:t>Prove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1" smtClean="0">
                            <a:latin typeface="Cambria Math" panose="02040503050406030204" pitchFamily="18" charset="0"/>
                          </a:rPr>
                          <m:t>𝐯</m:t>
                        </m:r>
                      </m:den>
                    </m:f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1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1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1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2×2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8395B48B-184F-4DE5-8943-A53EEB58C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39" y="1201188"/>
                <a:ext cx="10241201" cy="713907"/>
              </a:xfrm>
              <a:prstGeom prst="rect">
                <a:avLst/>
              </a:prstGeom>
              <a:blipFill>
                <a:blip r:embed="rId3"/>
                <a:stretch>
                  <a:fillRect l="-1250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237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6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57CB5-FB87-4A7D-AAF1-96EC0832D31B}"/>
                  </a:ext>
                </a:extLst>
              </p:cNvPr>
              <p:cNvSpPr txBox="1"/>
              <p:nvPr/>
            </p:nvSpPr>
            <p:spPr>
              <a:xfrm>
                <a:off x="9263316" y="2128971"/>
                <a:ext cx="1618072" cy="1882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𝒖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-- or --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57CB5-FB87-4A7D-AAF1-96EC0832D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316" y="2128971"/>
                <a:ext cx="1618072" cy="1882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AAF579-DE41-4646-9D01-299F6A5D937D}"/>
                  </a:ext>
                </a:extLst>
              </p:cNvPr>
              <p:cNvSpPr txBox="1"/>
              <p:nvPr/>
            </p:nvSpPr>
            <p:spPr>
              <a:xfrm>
                <a:off x="9216121" y="4605717"/>
                <a:ext cx="2975879" cy="2252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𝑨𝒛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𝒛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-- or --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𝑨𝒛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AAF579-DE41-4646-9D01-299F6A5D9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121" y="4605717"/>
                <a:ext cx="2975879" cy="225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15D91D-6BC4-4BED-8932-E43BEA6E8B34}"/>
                  </a:ext>
                </a:extLst>
              </p:cNvPr>
              <p:cNvSpPr txBox="1"/>
              <p:nvPr/>
            </p:nvSpPr>
            <p:spPr>
              <a:xfrm>
                <a:off x="606798" y="1657287"/>
                <a:ext cx="7131983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𝑿𝒘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15D91D-6BC4-4BED-8932-E43BEA6E8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98" y="1657287"/>
                <a:ext cx="7131983" cy="613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088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Linear algebra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Today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Optimization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Linear, convex, closed-form solution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 for neural networks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574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50B10E-3EC6-46D2-AD32-F856D15D77D2}"/>
                  </a:ext>
                </a:extLst>
              </p:cNvPr>
              <p:cNvSpPr txBox="1"/>
              <p:nvPr/>
            </p:nvSpPr>
            <p:spPr>
              <a:xfrm>
                <a:off x="8696325" y="3840421"/>
                <a:ext cx="3612797" cy="766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50B10E-3EC6-46D2-AD32-F856D15D7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325" y="3840421"/>
                <a:ext cx="3612797" cy="766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D75EF620-534A-4861-993B-3CAB4E4394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5292721"/>
                  </p:ext>
                </p:extLst>
              </p:nvPr>
            </p:nvGraphicFramePr>
            <p:xfrm>
              <a:off x="8818961" y="4606978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D75EF620-534A-4861-993B-3CAB4E4394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5292721"/>
                  </p:ext>
                </p:extLst>
              </p:nvPr>
            </p:nvGraphicFramePr>
            <p:xfrm>
              <a:off x="8818961" y="4606978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543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1124" r="-201796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124" r="-103012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124" r="-2395" b="-329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3295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C7B1FB0-E6B4-436A-9E39-91ACB309DF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339284"/>
                  </p:ext>
                </p:extLst>
              </p:nvPr>
            </p:nvGraphicFramePr>
            <p:xfrm>
              <a:off x="7828361" y="4600254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C7B1FB0-E6B4-436A-9E39-91ACB309DF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339284"/>
                  </p:ext>
                </p:extLst>
              </p:nvPr>
            </p:nvGraphicFramePr>
            <p:xfrm>
              <a:off x="7828361" y="4600254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543814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124" r="-101796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205" t="-1124" r="-2410" b="-329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0407"/>
            <a:ext cx="10515600" cy="627812"/>
          </a:xfrm>
        </p:spPr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06454"/>
                <a:ext cx="10515600" cy="2039539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06454"/>
                <a:ext cx="10515600" cy="2039539"/>
              </a:xfrm>
              <a:blipFill>
                <a:blip r:embed="rId3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D75EF620-534A-4861-993B-3CAB4E4394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704916"/>
                  </p:ext>
                </p:extLst>
              </p:nvPr>
            </p:nvGraphicFramePr>
            <p:xfrm>
              <a:off x="8818961" y="4600254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D75EF620-534A-4861-993B-3CAB4E4394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704916"/>
                  </p:ext>
                </p:extLst>
              </p:nvPr>
            </p:nvGraphicFramePr>
            <p:xfrm>
              <a:off x="8818961" y="4600254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543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1124" r="-201796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205" t="-1124" r="-103012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124" r="-2395" b="-329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E78726-9BFC-4C40-BCBE-3A1326CA6777}"/>
                  </a:ext>
                </a:extLst>
              </p:cNvPr>
              <p:cNvSpPr txBox="1"/>
              <p:nvPr/>
            </p:nvSpPr>
            <p:spPr>
              <a:xfrm>
                <a:off x="8315325" y="3842341"/>
                <a:ext cx="3876675" cy="766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E78726-9BFC-4C40-BCBE-3A1326CA6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325" y="3842341"/>
                <a:ext cx="3876675" cy="7665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96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11" y="1237673"/>
            <a:ext cx="7732564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Linear regression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Linear algebra formulation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Linear algebra properties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Calculus</a:t>
            </a:r>
            <a:endParaRPr lang="en-US" sz="2800" dirty="0"/>
          </a:p>
          <a:p>
            <a:pPr marL="917575" lvl="2" indent="-457200"/>
            <a:r>
              <a:rPr lang="en-US" sz="2800" dirty="0"/>
              <a:t>Multivariate calculus</a:t>
            </a:r>
          </a:p>
          <a:p>
            <a:pPr marL="917575" lvl="2" indent="-457200"/>
            <a:r>
              <a:rPr lang="en-US" sz="2800" dirty="0"/>
              <a:t>Calculus with linear algebra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Optimization</a:t>
            </a:r>
          </a:p>
          <a:p>
            <a:pPr marL="917575" lvl="2" indent="-457200"/>
            <a:r>
              <a:rPr lang="en-US" sz="2800" dirty="0"/>
              <a:t>Convex functions (briefly)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Closed-form solutions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35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02610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Expanding objective before computing gradient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02610"/>
                <a:ext cx="10515600" cy="2039539"/>
              </a:xfrm>
              <a:blipFill>
                <a:blip r:embed="rId2"/>
                <a:stretch>
                  <a:fillRect l="-1217" t="-5090" b="-86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BBC541-9BD4-4A46-BFA9-D0A061F37F50}"/>
                  </a:ext>
                </a:extLst>
              </p14:cNvPr>
              <p14:cNvContentPartPr/>
              <p14:nvPr/>
            </p14:nvContentPartPr>
            <p14:xfrm>
              <a:off x="3279240" y="56044"/>
              <a:ext cx="7606080" cy="414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BBC541-9BD4-4A46-BFA9-D0A061F37F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9880" y="46684"/>
                <a:ext cx="7624800" cy="41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98C288-9830-43BB-866A-6BBA220628C6}"/>
                  </a:ext>
                </a:extLst>
              </p14:cNvPr>
              <p14:cNvContentPartPr/>
              <p14:nvPr/>
            </p14:nvContentPartPr>
            <p14:xfrm>
              <a:off x="528480" y="4862520"/>
              <a:ext cx="10550160" cy="1234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98C288-9830-43BB-866A-6BBA220628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120" y="4853160"/>
                <a:ext cx="10568880" cy="12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818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Gradient of objective with respect to parameters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94" b="-10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2D2719-FA8E-451E-B74C-F6C36F11F49D}"/>
              </a:ext>
            </a:extLst>
          </p:cNvPr>
          <p:cNvCxnSpPr>
            <a:cxnSpLocks/>
          </p:cNvCxnSpPr>
          <p:nvPr/>
        </p:nvCxnSpPr>
        <p:spPr>
          <a:xfrm flipV="1">
            <a:off x="4294730" y="3280041"/>
            <a:ext cx="1380449" cy="4252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0BD3A5-E252-48BB-88DD-7C0442C38BE2}"/>
                  </a:ext>
                </a:extLst>
              </p:cNvPr>
              <p:cNvSpPr txBox="1"/>
              <p:nvPr/>
            </p:nvSpPr>
            <p:spPr>
              <a:xfrm>
                <a:off x="9002416" y="485118"/>
                <a:ext cx="1618072" cy="1882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𝒖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-- or --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0BD3A5-E252-48BB-88DD-7C0442C38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16" y="485118"/>
                <a:ext cx="1618072" cy="1882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E26837-4AE7-4C82-81D7-042202D3B109}"/>
                  </a:ext>
                </a:extLst>
              </p:cNvPr>
              <p:cNvSpPr txBox="1"/>
              <p:nvPr/>
            </p:nvSpPr>
            <p:spPr>
              <a:xfrm>
                <a:off x="8955221" y="2961864"/>
                <a:ext cx="2975879" cy="2252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𝑨𝒛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𝒛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-- or --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𝒛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𝑨𝒛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E26837-4AE7-4C82-81D7-042202D3B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221" y="2961864"/>
                <a:ext cx="2975879" cy="225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4AE4D46-1B1F-4D73-9511-6ECD17307E08}"/>
                  </a:ext>
                </a:extLst>
              </p14:cNvPr>
              <p14:cNvContentPartPr/>
              <p14:nvPr/>
            </p14:nvContentPartPr>
            <p14:xfrm>
              <a:off x="3107520" y="3326760"/>
              <a:ext cx="6982200" cy="260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4AE4D46-1B1F-4D73-9511-6ECD17307E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8160" y="3317400"/>
                <a:ext cx="7000920" cy="26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0780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Closed-form solution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62A91-4145-4DB0-9627-26337A200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F02A0DF-A649-4D0E-A330-90F3C29DBF7A}"/>
                  </a:ext>
                </a:extLst>
              </p14:cNvPr>
              <p14:cNvContentPartPr/>
              <p14:nvPr/>
            </p14:nvContentPartPr>
            <p14:xfrm>
              <a:off x="1005840" y="2619720"/>
              <a:ext cx="9371160" cy="2673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F02A0DF-A649-4D0E-A330-90F3C29DBF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6480" y="1729440"/>
                <a:ext cx="9389880" cy="35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D73A9F-62BE-44D8-A856-46EDFE2F97F4}"/>
                  </a:ext>
                </a:extLst>
              </p14:cNvPr>
              <p14:cNvContentPartPr/>
              <p14:nvPr/>
            </p14:nvContentPartPr>
            <p14:xfrm>
              <a:off x="565560" y="2486160"/>
              <a:ext cx="996120" cy="487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D73A9F-62BE-44D8-A856-46EDFE2F97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200" y="2476800"/>
                <a:ext cx="10148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08DC10A-C9CF-4120-91BD-4219DA4063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745732"/>
                  </p:ext>
                </p:extLst>
              </p:nvPr>
            </p:nvGraphicFramePr>
            <p:xfrm>
              <a:off x="7828361" y="4600254"/>
              <a:ext cx="3039465" cy="21615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08DC10A-C9CF-4120-91BD-4219DA4063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745732"/>
                  </p:ext>
                </p:extLst>
              </p:nvPr>
            </p:nvGraphicFramePr>
            <p:xfrm>
              <a:off x="7828361" y="4600254"/>
              <a:ext cx="3039465" cy="21615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546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02" t="-1111" r="-203012" b="-3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0000" t="-1111" r="-101796" b="-3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1205" t="-1111" r="-2410" b="-32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-2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</a:endParaRP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6">
                <a:extLst>
                  <a:ext uri="{FF2B5EF4-FFF2-40B4-BE49-F238E27FC236}">
                    <a16:creationId xmlns:a16="http://schemas.microsoft.com/office/drawing/2014/main" id="{A9ACD8EA-8A58-46A3-904A-6BFF7FB090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1169017"/>
                  </p:ext>
                </p:extLst>
              </p:nvPr>
            </p:nvGraphicFramePr>
            <p:xfrm>
              <a:off x="8818961" y="4600254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6">
                <a:extLst>
                  <a:ext uri="{FF2B5EF4-FFF2-40B4-BE49-F238E27FC236}">
                    <a16:creationId xmlns:a16="http://schemas.microsoft.com/office/drawing/2014/main" id="{A9ACD8EA-8A58-46A3-904A-6BFF7FB090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1169017"/>
                  </p:ext>
                </p:extLst>
              </p:nvPr>
            </p:nvGraphicFramePr>
            <p:xfrm>
              <a:off x="8818961" y="4600254"/>
              <a:ext cx="3039465" cy="21592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155">
                      <a:extLst>
                        <a:ext uri="{9D8B030D-6E8A-4147-A177-3AD203B41FA5}">
                          <a16:colId xmlns:a16="http://schemas.microsoft.com/office/drawing/2014/main" val="2656247970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013155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543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99" t="-1124" r="-201796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1205" t="-1124" r="-103012" b="-3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0000" t="-1124" r="-2395" b="-329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-1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-2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3</a:t>
                          </a:r>
                        </a:p>
                      </a:txBody>
                      <a:tcPr marL="14288" marR="14288" marT="9525" marB="9525" anchor="ctr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BD962D-3703-4FCB-B416-4AF831C346FC}"/>
                  </a:ext>
                </a:extLst>
              </p:cNvPr>
              <p:cNvSpPr txBox="1"/>
              <p:nvPr/>
            </p:nvSpPr>
            <p:spPr>
              <a:xfrm>
                <a:off x="8016826" y="1778478"/>
                <a:ext cx="3876675" cy="2819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2800" b="1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BD962D-3703-4FCB-B416-4AF831C34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826" y="1778478"/>
                <a:ext cx="3876675" cy="28194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0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Linear algebra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Today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Optimization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Linear, convex, closed-form solution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needed to: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Calculus need for neural networks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00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197B-64D1-45D8-9619-78177B42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Derive the following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9CAA-B8A1-4749-AEC9-0F2E04472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82"/>
            <a:ext cx="10515600" cy="467970"/>
          </a:xfrm>
        </p:spPr>
        <p:txBody>
          <a:bodyPr/>
          <a:lstStyle/>
          <a:p>
            <a:r>
              <a:rPr lang="en-US" dirty="0"/>
              <a:t>Figure out each step, given the provided justification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842E8DA-20CB-4ADC-B057-C3EF343393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640083"/>
                  </p:ext>
                </p:extLst>
              </p:nvPr>
            </p:nvGraphicFramePr>
            <p:xfrm>
              <a:off x="679449" y="1862666"/>
              <a:ext cx="10912476" cy="42619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83202">
                      <a:extLst>
                        <a:ext uri="{9D8B030D-6E8A-4147-A177-3AD203B41FA5}">
                          <a16:colId xmlns:a16="http://schemas.microsoft.com/office/drawing/2014/main" val="1325543725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3219549994"/>
                        </a:ext>
                      </a:extLst>
                    </a:gridCol>
                    <a:gridCol w="5267324">
                      <a:extLst>
                        <a:ext uri="{9D8B030D-6E8A-4147-A177-3AD203B41FA5}">
                          <a16:colId xmlns:a16="http://schemas.microsoft.com/office/drawing/2014/main" val="386723019"/>
                        </a:ext>
                      </a:extLst>
                    </a:gridCol>
                  </a:tblGrid>
                  <a:tr h="66509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Justification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5392080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9827928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𝐳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9584591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pPr marL="0" marR="0" lvl="0" indent="0" algn="l" defTabSz="91442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7013128"/>
                      </a:ext>
                    </a:extLst>
                  </a:tr>
                  <a:tr h="915758">
                    <a:tc>
                      <a:txBody>
                        <a:bodyPr/>
                        <a:lstStyle/>
                        <a:p>
                          <a:pPr marL="0" marR="0" lvl="0" indent="0" algn="l" defTabSz="91442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      </a:t>
                          </a:r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and</a:t>
                          </a:r>
                        </a:p>
                        <a:p>
                          <a:pPr algn="l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23178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pPr marL="0" marR="0" lvl="0" indent="0" algn="l" defTabSz="91442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𝐲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−2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479500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842E8DA-20CB-4ADC-B057-C3EF343393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640083"/>
                  </p:ext>
                </p:extLst>
              </p:nvPr>
            </p:nvGraphicFramePr>
            <p:xfrm>
              <a:off x="679449" y="1862666"/>
              <a:ext cx="10912476" cy="42619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83202">
                      <a:extLst>
                        <a:ext uri="{9D8B030D-6E8A-4147-A177-3AD203B41FA5}">
                          <a16:colId xmlns:a16="http://schemas.microsoft.com/office/drawing/2014/main" val="1325543725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3219549994"/>
                        </a:ext>
                      </a:extLst>
                    </a:gridCol>
                    <a:gridCol w="5267324">
                      <a:extLst>
                        <a:ext uri="{9D8B030D-6E8A-4147-A177-3AD203B41FA5}">
                          <a16:colId xmlns:a16="http://schemas.microsoft.com/office/drawing/2014/main" val="386723019"/>
                        </a:ext>
                      </a:extLst>
                    </a:gridCol>
                  </a:tblGrid>
                  <a:tr h="66509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Justification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5392080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8198" r="-106690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9827928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1835" r="-106690" b="-341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201835" r="-116" b="-3412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9584591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9091" r="-106690" b="-23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299091" r="-116" b="-23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013128"/>
                      </a:ext>
                    </a:extLst>
                  </a:tr>
                  <a:tr h="9157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2667" r="-106690" b="-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292667" r="-116" b="-7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23178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30631" r="-106690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530631" r="-116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79500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D8839F-34F7-4D2F-861E-757603AB6041}"/>
                  </a:ext>
                </a:extLst>
              </p:cNvPr>
              <p:cNvSpPr txBox="1"/>
              <p:nvPr/>
            </p:nvSpPr>
            <p:spPr>
              <a:xfrm>
                <a:off x="9330813" y="182465"/>
                <a:ext cx="2576051" cy="1600438"/>
              </a:xfrm>
              <a:prstGeom prst="rect">
                <a:avLst/>
              </a:prstGeom>
              <a:noFill/>
              <a:ln w="1270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i="0" dirty="0">
                    <a:solidFill>
                      <a:srgbClr val="7030A0"/>
                    </a:solidFill>
                  </a:rPr>
                  <a:t>1 input feature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No bias term</a:t>
                </a:r>
                <a:endParaRPr lang="en-US" sz="1800" i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/>
                  <a:t>	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/>
              </a:p>
              <a:p>
                <a:endParaRPr lang="en-US" sz="800" b="0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All data</a:t>
                </a:r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D8839F-34F7-4D2F-861E-757603AB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813" y="182465"/>
                <a:ext cx="2576051" cy="1600438"/>
              </a:xfrm>
              <a:prstGeom prst="rect">
                <a:avLst/>
              </a:prstGeom>
              <a:blipFill>
                <a:blip r:embed="rId4"/>
                <a:stretch>
                  <a:fillRect l="-1887" t="-1894" b="-379"/>
                </a:stretch>
              </a:blipFill>
              <a:ln w="127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7C8ACD-1B36-4AF7-9E7A-AC64B3F5DCE4}"/>
                  </a:ext>
                </a:extLst>
              </p14:cNvPr>
              <p14:cNvContentPartPr/>
              <p14:nvPr/>
            </p14:nvContentPartPr>
            <p14:xfrm>
              <a:off x="1353960" y="2398320"/>
              <a:ext cx="8830440" cy="403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7C8ACD-1B36-4AF7-9E7A-AC64B3F5DC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4600" y="2388960"/>
                <a:ext cx="8849160" cy="40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40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algebra formation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𝐲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𝐲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𝐲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What shape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3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/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8425771"/>
                  </p:ext>
                </p:extLst>
              </p:nvPr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481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" t="-1266" r="-101333" b="-3708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93" t="-1266" r="-1786" b="-3708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7C9325-AD81-478D-BEE9-030609B527DF}"/>
                  </a:ext>
                </a:extLst>
              </p14:cNvPr>
              <p14:cNvContentPartPr/>
              <p14:nvPr/>
            </p14:nvContentPartPr>
            <p14:xfrm>
              <a:off x="3561120" y="3487680"/>
              <a:ext cx="4794480" cy="288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7C9325-AD81-478D-BEE9-030609B527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1760" y="3478320"/>
                <a:ext cx="4813200" cy="29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779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432FB9-21F7-4019-8080-350BC997439A}"/>
                  </a:ext>
                </a:extLst>
              </p14:cNvPr>
              <p14:cNvContentPartPr/>
              <p14:nvPr/>
            </p14:nvContentPartPr>
            <p14:xfrm>
              <a:off x="645120" y="522000"/>
              <a:ext cx="9863280" cy="438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432FB9-21F7-4019-8080-350BC99743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760" y="512640"/>
                <a:ext cx="9882000" cy="44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E6B4D6-B33D-43DF-A817-6EDD83DD2CCD}"/>
                  </a:ext>
                </a:extLst>
              </p14:cNvPr>
              <p14:cNvContentPartPr/>
              <p14:nvPr/>
            </p14:nvContentPartPr>
            <p14:xfrm>
              <a:off x="5365800" y="10440"/>
              <a:ext cx="5837400" cy="461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E6B4D6-B33D-43DF-A817-6EDD83DD2C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6440" y="1080"/>
                <a:ext cx="5856120" cy="46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30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Convex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8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Linear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linear, then for any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5B3DE8-31BF-46D2-BFCA-94FF6D15727B}"/>
              </a:ext>
            </a:extLst>
          </p:cNvPr>
          <p:cNvSpPr txBox="1">
            <a:spLocks/>
          </p:cNvSpPr>
          <p:nvPr/>
        </p:nvSpPr>
        <p:spPr>
          <a:xfrm>
            <a:off x="552098" y="3056671"/>
            <a:ext cx="5009716" cy="34341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14:cNvPr>
              <p14:cNvContentPartPr/>
              <p14:nvPr/>
            </p14:nvContentPartPr>
            <p14:xfrm>
              <a:off x="8344080" y="3637800"/>
              <a:ext cx="1296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4720" y="3628440"/>
                <a:ext cx="31680" cy="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62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6253</TotalTime>
  <Words>1257</Words>
  <Application>Microsoft Office PowerPoint</Application>
  <PresentationFormat>Widescreen</PresentationFormat>
  <Paragraphs>334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Office Theme</vt:lpstr>
      <vt:lpstr>Announcements</vt:lpstr>
      <vt:lpstr>  Mathematical Foundations for Machine Learning  Calculus</vt:lpstr>
      <vt:lpstr>Today</vt:lpstr>
      <vt:lpstr>Linear Regression</vt:lpstr>
      <vt:lpstr>Reminder: Derive the following expansion</vt:lpstr>
      <vt:lpstr>Reminder: Linear Regression</vt:lpstr>
      <vt:lpstr>Reminder: Linear Regression</vt:lpstr>
      <vt:lpstr>Linear and Convex Functions</vt:lpstr>
      <vt:lpstr>Optimization</vt:lpstr>
      <vt:lpstr>Optimization</vt:lpstr>
      <vt:lpstr>Optimization</vt:lpstr>
      <vt:lpstr>Optimization</vt:lpstr>
      <vt:lpstr>Linear Regression</vt:lpstr>
      <vt:lpstr>Optimization: Notation</vt:lpstr>
      <vt:lpstr>Optimization: Closed-form Solution</vt:lpstr>
      <vt:lpstr>Linear Regression</vt:lpstr>
      <vt:lpstr>Adding Input Features</vt:lpstr>
      <vt:lpstr>Linear Regression</vt:lpstr>
      <vt:lpstr>Linear Regression</vt:lpstr>
      <vt:lpstr>Calculus</vt:lpstr>
      <vt:lpstr>Calculus with Linear Algebra</vt:lpstr>
      <vt:lpstr>Calculus with Linear Algebra</vt:lpstr>
      <vt:lpstr>Calculus with Linear Algebra</vt:lpstr>
      <vt:lpstr>Exercise</vt:lpstr>
      <vt:lpstr>Linear Regression</vt:lpstr>
      <vt:lpstr>Linear Regression</vt:lpstr>
      <vt:lpstr>Linear Regression</vt:lpstr>
      <vt:lpstr>Linear Regression</vt:lpstr>
      <vt:lpstr>Linear Regression</vt:lpstr>
      <vt:lpstr>Linear Regression</vt:lpstr>
      <vt:lpstr>Linear Regression</vt:lpstr>
      <vt:lpstr>Linear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95</cp:revision>
  <dcterms:created xsi:type="dcterms:W3CDTF">2020-05-18T13:01:09Z</dcterms:created>
  <dcterms:modified xsi:type="dcterms:W3CDTF">2021-09-19T20:15:59Z</dcterms:modified>
</cp:coreProperties>
</file>